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75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77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80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81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82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83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84.xml" ContentType="application/vnd.openxmlformats-officedocument.presentationml.notesSlide+xml"/>
  <Override PartName="/ppt/slides/slide85.xml" ContentType="application/vnd.openxmlformats-officedocument.presentationml.slide+xml"/>
  <Override PartName="/ppt/notesSlides/notesSlide85.xml" ContentType="application/vnd.openxmlformats-officedocument.presentationml.notesSlide+xml"/>
  <Override PartName="/ppt/slides/slide86.xml" ContentType="application/vnd.openxmlformats-officedocument.presentationml.slide+xml"/>
  <Override PartName="/ppt/notesSlides/notesSlide86.xml" ContentType="application/vnd.openxmlformats-officedocument.presentationml.notesSlide+xml"/>
  <Override PartName="/ppt/slides/slide87.xml" ContentType="application/vnd.openxmlformats-officedocument.presentationml.slide+xml"/>
  <Override PartName="/ppt/notesSlides/notesSlide87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89.xml" ContentType="application/vnd.openxmlformats-officedocument.presentationml.notes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/Relationships>
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/Relationships>
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/Relationships>
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/Relationships>
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/Relationships>
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/Relationships>
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/Relationships>
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/Relationships>
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/Relationships>
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/Relationships>
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/Relationships>
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/Relationships>
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
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/Relationships>
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/Relationships>
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2.xml"/></Relationships>
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3.xml"/></Relationships>
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4.xml"/></Relationships>
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5.xml"/></Relationships>
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6.xml"/></Relationships>
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7.xml"/></Relationships>
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8.xml"/></Relationships>
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9.xml"/></Relationships>
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/Relationships>
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0.xml"/></Relationships>
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1.xml"/></Relationships>
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2.xml"/></Relationships>
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3.xml"/></Relationships>
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4.xml"/></Relationships>
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5.xml"/></Relationships>
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6.xml"/></Relationships>
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7.xml"/></Relationships>
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8.xml"/></Relationships>
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9.xml"/></Relationships>
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/Relationships>
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0.xml"/></Relationships>
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1.xml"/></Relationships>
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2.xml"/></Relationships>
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3.xml"/></Relationships>
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4.xml"/></Relationships>
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5.xml"/></Relationships>
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6.xml"/></Relationships>
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7.xml"/></Relationships>
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8.xml"/></Relationships>
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9.xml"/></Relationships>
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/Relationships>
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0.xml"/></Relationships>
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1.xml"/></Relationships>
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2.xml"/></Relationships>
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3.xml"/></Relationships>
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4.xml"/></Relationships>
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5.xml"/></Relationships>
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6.xml"/></Relationships>
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7.xml"/></Relationships>
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8.xml"/></Relationships>
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9.xml"/></Relationships>
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/Relationships>
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0.xml"/></Relationships>
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1.xml"/></Relationships>
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2.xml"/></Relationships>
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3.xml"/></Relationships>
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4.xml"/></Relationships>
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5.xml"/></Relationships>
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6.xml"/></Relationships>
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7.xml"/></Relationships>
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8.xml"/></Relationships>
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9.xml"/></Relationships>
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/Relationships>
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0.xml"/></Relationships>
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1.xml"/></Relationships>
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2.xml"/></Relationships>
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3.xml"/></Relationships>
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4.xml"/></Relationships>
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5.xml"/></Relationships>
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6.xml"/></Relationships>
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7.xml"/></Relationships>
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8.xml"/></Relationships>
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9.xml"/></Relationships>
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
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0.xml"/></Relationships>
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1.xml"/></Relationships>
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2.xml"/></Relationships>
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3.xml"/></Relationships>
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4.xml"/></Relationships>
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5.xml"/></Relationships>
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6.xml"/></Relationships>
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7.xml"/></Relationships>
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8.xml"/></Relationships>
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9.xml"/></Relationships>
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/Relationships>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ww</a:t>
            </a:r>
            <a:r>
              <a:rPr dirty="0" spc="-100">
                <a:latin typeface="Arial"/>
                <a:cs typeface="Arial"/>
              </a:rPr>
              <a:t>w</a:t>
            </a:r>
            <a:r>
              <a:rPr dirty="0" spc="-5">
                <a:latin typeface="Arial"/>
                <a:cs typeface="Arial"/>
              </a:rPr>
              <a:t>.s</a:t>
            </a:r>
            <a:r>
              <a:rPr dirty="0" spc="-5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nbea</a:t>
            </a:r>
            <a:r>
              <a:rPr dirty="0" spc="-40">
                <a:latin typeface="Arial"/>
                <a:cs typeface="Arial"/>
              </a:rPr>
              <a:t>m</a:t>
            </a:r>
            <a:r>
              <a:rPr dirty="0" spc="2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  <a:r>
              <a:rPr dirty="0" spc="-5">
                <a:latin typeface="Arial"/>
                <a:cs typeface="Arial"/>
              </a:rPr>
              <a:t>f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 spc="-5">
                <a:latin typeface="Arial"/>
                <a:cs typeface="Arial"/>
              </a:rPr>
              <a:t>.c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ww</a:t>
            </a:r>
            <a:r>
              <a:rPr dirty="0" spc="-100">
                <a:latin typeface="Arial"/>
                <a:cs typeface="Arial"/>
              </a:rPr>
              <a:t>w</a:t>
            </a:r>
            <a:r>
              <a:rPr dirty="0" spc="-5">
                <a:latin typeface="Arial"/>
                <a:cs typeface="Arial"/>
              </a:rPr>
              <a:t>.s</a:t>
            </a:r>
            <a:r>
              <a:rPr dirty="0" spc="-5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nbea</a:t>
            </a:r>
            <a:r>
              <a:rPr dirty="0" spc="-40">
                <a:latin typeface="Arial"/>
                <a:cs typeface="Arial"/>
              </a:rPr>
              <a:t>m</a:t>
            </a:r>
            <a:r>
              <a:rPr dirty="0" spc="2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  <a:r>
              <a:rPr dirty="0" spc="-5">
                <a:latin typeface="Arial"/>
                <a:cs typeface="Arial"/>
              </a:rPr>
              <a:t>f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 spc="-5">
                <a:latin typeface="Arial"/>
                <a:cs typeface="Arial"/>
              </a:rPr>
              <a:t>.c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553717"/>
                </a:moveTo>
                <a:lnTo>
                  <a:pt x="12186920" y="0"/>
                </a:lnTo>
                <a:lnTo>
                  <a:pt x="0" y="0"/>
                </a:lnTo>
                <a:lnTo>
                  <a:pt x="0" y="553717"/>
                </a:lnTo>
                <a:lnTo>
                  <a:pt x="12186920" y="55371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17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160" y="6319520"/>
            <a:ext cx="487680" cy="48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ww</a:t>
            </a:r>
            <a:r>
              <a:rPr dirty="0" spc="-100">
                <a:latin typeface="Arial"/>
                <a:cs typeface="Arial"/>
              </a:rPr>
              <a:t>w</a:t>
            </a:r>
            <a:r>
              <a:rPr dirty="0" spc="-5">
                <a:latin typeface="Arial"/>
                <a:cs typeface="Arial"/>
              </a:rPr>
              <a:t>.s</a:t>
            </a:r>
            <a:r>
              <a:rPr dirty="0" spc="-5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nbea</a:t>
            </a:r>
            <a:r>
              <a:rPr dirty="0" spc="-40">
                <a:latin typeface="Arial"/>
                <a:cs typeface="Arial"/>
              </a:rPr>
              <a:t>m</a:t>
            </a:r>
            <a:r>
              <a:rPr dirty="0" spc="2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  <a:r>
              <a:rPr dirty="0" spc="-5">
                <a:latin typeface="Arial"/>
                <a:cs typeface="Arial"/>
              </a:rPr>
              <a:t>f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 spc="-5">
                <a:latin typeface="Arial"/>
                <a:cs typeface="Arial"/>
              </a:rPr>
              <a:t>.c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m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ww</a:t>
            </a:r>
            <a:r>
              <a:rPr dirty="0" spc="-100">
                <a:latin typeface="Arial"/>
                <a:cs typeface="Arial"/>
              </a:rPr>
              <a:t>w</a:t>
            </a:r>
            <a:r>
              <a:rPr dirty="0" spc="-5">
                <a:latin typeface="Arial"/>
                <a:cs typeface="Arial"/>
              </a:rPr>
              <a:t>.s</a:t>
            </a:r>
            <a:r>
              <a:rPr dirty="0" spc="-5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nbea</a:t>
            </a:r>
            <a:r>
              <a:rPr dirty="0" spc="-40">
                <a:latin typeface="Arial"/>
                <a:cs typeface="Arial"/>
              </a:rPr>
              <a:t>m</a:t>
            </a:r>
            <a:r>
              <a:rPr dirty="0" spc="2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  <a:r>
              <a:rPr dirty="0" spc="-5">
                <a:latin typeface="Arial"/>
                <a:cs typeface="Arial"/>
              </a:rPr>
              <a:t>f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 spc="-5">
                <a:latin typeface="Arial"/>
                <a:cs typeface="Arial"/>
              </a:rPr>
              <a:t>.c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m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20"/>
                </a:lnTo>
                <a:lnTo>
                  <a:pt x="12186920" y="553720"/>
                </a:lnTo>
                <a:lnTo>
                  <a:pt x="1218692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19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160" y="6319520"/>
            <a:ext cx="487680" cy="48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0" y="670559"/>
            <a:ext cx="12192000" cy="142240"/>
          </a:xfrm>
          <a:custGeom>
            <a:avLst/>
            <a:gdLst/>
            <a:ahLst/>
            <a:cxnLst/>
            <a:rect l="l" t="t" r="r" b="b"/>
            <a:pathLst>
              <a:path w="12192000" h="142240">
                <a:moveTo>
                  <a:pt x="0" y="142239"/>
                </a:moveTo>
                <a:lnTo>
                  <a:pt x="12192000" y="142239"/>
                </a:lnTo>
                <a:lnTo>
                  <a:pt x="12192000" y="0"/>
                </a:lnTo>
                <a:lnTo>
                  <a:pt x="0" y="0"/>
                </a:lnTo>
                <a:lnTo>
                  <a:pt x="0" y="142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ww</a:t>
            </a:r>
            <a:r>
              <a:rPr dirty="0" spc="-100">
                <a:latin typeface="Arial"/>
                <a:cs typeface="Arial"/>
              </a:rPr>
              <a:t>w</a:t>
            </a:r>
            <a:r>
              <a:rPr dirty="0" spc="-5">
                <a:latin typeface="Arial"/>
                <a:cs typeface="Arial"/>
              </a:rPr>
              <a:t>.s</a:t>
            </a:r>
            <a:r>
              <a:rPr dirty="0" spc="-5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nbea</a:t>
            </a:r>
            <a:r>
              <a:rPr dirty="0" spc="-40">
                <a:latin typeface="Arial"/>
                <a:cs typeface="Arial"/>
              </a:rPr>
              <a:t>m</a:t>
            </a:r>
            <a:r>
              <a:rPr dirty="0" spc="2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  <a:r>
              <a:rPr dirty="0" spc="-5">
                <a:latin typeface="Arial"/>
                <a:cs typeface="Arial"/>
              </a:rPr>
              <a:t>f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 spc="-5">
                <a:latin typeface="Arial"/>
                <a:cs typeface="Arial"/>
              </a:rPr>
              <a:t>.c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m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553717"/>
                </a:moveTo>
                <a:lnTo>
                  <a:pt x="12186920" y="0"/>
                </a:lnTo>
                <a:lnTo>
                  <a:pt x="0" y="0"/>
                </a:lnTo>
                <a:lnTo>
                  <a:pt x="0" y="553717"/>
                </a:lnTo>
                <a:lnTo>
                  <a:pt x="12186920" y="55371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17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160" y="6319520"/>
            <a:ext cx="487680" cy="487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305" y="181456"/>
            <a:ext cx="11975388" cy="382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9550" y="1361972"/>
            <a:ext cx="11772900" cy="2611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224779" y="6475492"/>
            <a:ext cx="1743075" cy="25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538459" y="6523235"/>
            <a:ext cx="157416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ww</a:t>
            </a:r>
            <a:r>
              <a:rPr dirty="0" spc="-100">
                <a:latin typeface="Arial"/>
                <a:cs typeface="Arial"/>
              </a:rPr>
              <a:t>w</a:t>
            </a:r>
            <a:r>
              <a:rPr dirty="0" spc="-5">
                <a:latin typeface="Arial"/>
                <a:cs typeface="Arial"/>
              </a:rPr>
              <a:t>.s</a:t>
            </a:r>
            <a:r>
              <a:rPr dirty="0" spc="-5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nbea</a:t>
            </a:r>
            <a:r>
              <a:rPr dirty="0" spc="-40">
                <a:latin typeface="Arial"/>
                <a:cs typeface="Arial"/>
              </a:rPr>
              <a:t>m</a:t>
            </a:r>
            <a:r>
              <a:rPr dirty="0" spc="2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  <a:r>
              <a:rPr dirty="0" spc="-5">
                <a:latin typeface="Arial"/>
                <a:cs typeface="Arial"/>
              </a:rPr>
              <a:t>f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 spc="-5">
                <a:latin typeface="Arial"/>
                <a:cs typeface="Arial"/>
              </a:rPr>
              <a:t>.c</a:t>
            </a:r>
            <a:r>
              <a:rPr dirty="0" spc="-5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http://www.sunbeaminfo.com/" TargetMode="External"/><Relationship Id="rId4" Type="http://schemas.openxmlformats.org/officeDocument/2006/relationships/image" Target="../media/image5.jpg"/><Relationship Id="rId5" Type="http://schemas.openxmlformats.org/officeDocument/2006/relationships/notesSlide" Target="../notesSlides/notesSlide1.xml"/><Relationship Id="rId6" Type="http://schemas.openxmlformats.org/officeDocument/2006/relationships/slide" Target="slide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://www.sunbeaminfo.com/" TargetMode="External"/><Relationship Id="rId6" Type="http://schemas.openxmlformats.org/officeDocument/2006/relationships/notesSlide" Target="../notesSlides/notesSlide10.xml"/><Relationship Id="rId7" Type="http://schemas.openxmlformats.org/officeDocument/2006/relationships/slide" Target="slide10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11.xml"/><Relationship Id="rId6" Type="http://schemas.openxmlformats.org/officeDocument/2006/relationships/slide" Target="slide11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12.xml"/><Relationship Id="rId4" Type="http://schemas.openxmlformats.org/officeDocument/2006/relationships/slide" Target="slide1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13.xml"/><Relationship Id="rId5" Type="http://schemas.openxmlformats.org/officeDocument/2006/relationships/slide" Target="slide13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14.xml"/><Relationship Id="rId4" Type="http://schemas.openxmlformats.org/officeDocument/2006/relationships/slide" Target="slide14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hyperlink" Target="http://www.sunbeaminfo.com/" TargetMode="External"/><Relationship Id="rId9" Type="http://schemas.openxmlformats.org/officeDocument/2006/relationships/notesSlide" Target="../notesSlides/notesSlide15.xml"/><Relationship Id="rId10" Type="http://schemas.openxmlformats.org/officeDocument/2006/relationships/slide" Target="slide1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hyperlink" Target="http://www.sunbeaminfo.com/" TargetMode="External"/><Relationship Id="rId7" Type="http://schemas.openxmlformats.org/officeDocument/2006/relationships/notesSlide" Target="../notesSlides/notesSlide16.xml"/><Relationship Id="rId8" Type="http://schemas.openxmlformats.org/officeDocument/2006/relationships/slide" Target="slide16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17.xml"/><Relationship Id="rId4" Type="http://schemas.openxmlformats.org/officeDocument/2006/relationships/slide" Target="slide17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18.xml"/><Relationship Id="rId5" Type="http://schemas.openxmlformats.org/officeDocument/2006/relationships/slide" Target="slide18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hyperlink" Target="http://www.sunbeaminfo.com/" TargetMode="External"/><Relationship Id="rId10" Type="http://schemas.openxmlformats.org/officeDocument/2006/relationships/notesSlide" Target="../notesSlides/notesSlide19.xml"/><Relationship Id="rId11" Type="http://schemas.openxmlformats.org/officeDocument/2006/relationships/slide" Target="slide19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2.xml"/><Relationship Id="rId6" Type="http://schemas.openxmlformats.org/officeDocument/2006/relationships/slide" Target="slide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hyperlink" Target="http://www.sunbeaminfo.com/" TargetMode="External"/><Relationship Id="rId6" Type="http://schemas.openxmlformats.org/officeDocument/2006/relationships/notesSlide" Target="../notesSlides/notesSlide20.xml"/><Relationship Id="rId7" Type="http://schemas.openxmlformats.org/officeDocument/2006/relationships/slide" Target="slide20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21.xml"/><Relationship Id="rId4" Type="http://schemas.openxmlformats.org/officeDocument/2006/relationships/slide" Target="slide21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22.xml"/><Relationship Id="rId5" Type="http://schemas.openxmlformats.org/officeDocument/2006/relationships/slide" Target="slide2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23.xml"/><Relationship Id="rId6" Type="http://schemas.openxmlformats.org/officeDocument/2006/relationships/slide" Target="slide23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24.xml"/><Relationship Id="rId4" Type="http://schemas.openxmlformats.org/officeDocument/2006/relationships/slide" Target="slide24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25.xml"/><Relationship Id="rId5" Type="http://schemas.openxmlformats.org/officeDocument/2006/relationships/slide" Target="slide2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26.xml"/><Relationship Id="rId4" Type="http://schemas.openxmlformats.org/officeDocument/2006/relationships/slide" Target="slide26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27.xml"/><Relationship Id="rId5" Type="http://schemas.openxmlformats.org/officeDocument/2006/relationships/slide" Target="slide27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28.xml"/><Relationship Id="rId4" Type="http://schemas.openxmlformats.org/officeDocument/2006/relationships/slide" Target="slide28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29.xml"/><Relationship Id="rId4" Type="http://schemas.openxmlformats.org/officeDocument/2006/relationships/slide" Target="slide29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3.xml"/><Relationship Id="rId6" Type="http://schemas.openxmlformats.org/officeDocument/2006/relationships/slide" Target="slide3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30.xml"/><Relationship Id="rId5" Type="http://schemas.openxmlformats.org/officeDocument/2006/relationships/slide" Target="slide30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31.xml"/><Relationship Id="rId4" Type="http://schemas.openxmlformats.org/officeDocument/2006/relationships/slide" Target="slide31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hyperlink" Target="http://www.sunbeaminfo.com/" TargetMode="External"/><Relationship Id="rId11" Type="http://schemas.openxmlformats.org/officeDocument/2006/relationships/notesSlide" Target="../notesSlides/notesSlide32.xml"/><Relationship Id="rId12" Type="http://schemas.openxmlformats.org/officeDocument/2006/relationships/slide" Target="slide3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33.xml"/><Relationship Id="rId4" Type="http://schemas.openxmlformats.org/officeDocument/2006/relationships/slide" Target="slide33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34.xml"/><Relationship Id="rId5" Type="http://schemas.openxmlformats.org/officeDocument/2006/relationships/slide" Target="slide34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35.xml"/><Relationship Id="rId4" Type="http://schemas.openxmlformats.org/officeDocument/2006/relationships/slide" Target="slide35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36.xml"/><Relationship Id="rId4" Type="http://schemas.openxmlformats.org/officeDocument/2006/relationships/slide" Target="slide36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37.xml"/><Relationship Id="rId4" Type="http://schemas.openxmlformats.org/officeDocument/2006/relationships/slide" Target="slide37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38.xml"/><Relationship Id="rId5" Type="http://schemas.openxmlformats.org/officeDocument/2006/relationships/slide" Target="slide38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hyperlink" Target="http://www.sunbeaminfo.com/" TargetMode="External"/><Relationship Id="rId6" Type="http://schemas.openxmlformats.org/officeDocument/2006/relationships/notesSlide" Target="../notesSlides/notesSlide39.xml"/><Relationship Id="rId7" Type="http://schemas.openxmlformats.org/officeDocument/2006/relationships/slide" Target="slide39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hyperlink" Target="http://www.sunbeaminfo.com/" TargetMode="External"/><Relationship Id="rId7" Type="http://schemas.openxmlformats.org/officeDocument/2006/relationships/notesSlide" Target="../notesSlides/notesSlide4.xml"/><Relationship Id="rId8" Type="http://schemas.openxmlformats.org/officeDocument/2006/relationships/slide" Target="slide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40.xml"/><Relationship Id="rId4" Type="http://schemas.openxmlformats.org/officeDocument/2006/relationships/slide" Target="slide40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41.xml"/><Relationship Id="rId4" Type="http://schemas.openxmlformats.org/officeDocument/2006/relationships/slide" Target="slide41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42.xml"/><Relationship Id="rId4" Type="http://schemas.openxmlformats.org/officeDocument/2006/relationships/slide" Target="slide4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43.xml"/><Relationship Id="rId4" Type="http://schemas.openxmlformats.org/officeDocument/2006/relationships/slide" Target="slide43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44.xml"/><Relationship Id="rId5" Type="http://schemas.openxmlformats.org/officeDocument/2006/relationships/slide" Target="slide44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45.xml"/><Relationship Id="rId4" Type="http://schemas.openxmlformats.org/officeDocument/2006/relationships/slide" Target="slide4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46.xml"/><Relationship Id="rId4" Type="http://schemas.openxmlformats.org/officeDocument/2006/relationships/slide" Target="slide46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hyperlink" Target="http://www.sunbeaminfo.com/" TargetMode="External"/><Relationship Id="rId6" Type="http://schemas.openxmlformats.org/officeDocument/2006/relationships/notesSlide" Target="../notesSlides/notesSlide47.xml"/><Relationship Id="rId7" Type="http://schemas.openxmlformats.org/officeDocument/2006/relationships/slide" Target="slide47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48.xml"/><Relationship Id="rId5" Type="http://schemas.openxmlformats.org/officeDocument/2006/relationships/slide" Target="slide48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49.xml"/><Relationship Id="rId4" Type="http://schemas.openxmlformats.org/officeDocument/2006/relationships/slide" Target="slide49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5.xml"/><Relationship Id="rId5" Type="http://schemas.openxmlformats.org/officeDocument/2006/relationships/slide" Target="slide5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50.xml"/><Relationship Id="rId5" Type="http://schemas.openxmlformats.org/officeDocument/2006/relationships/slide" Target="slide50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51.xml"/><Relationship Id="rId5" Type="http://schemas.openxmlformats.org/officeDocument/2006/relationships/slide" Target="slide51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52.xml"/><Relationship Id="rId6" Type="http://schemas.openxmlformats.org/officeDocument/2006/relationships/slide" Target="slide5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53.xml"/><Relationship Id="rId5" Type="http://schemas.openxmlformats.org/officeDocument/2006/relationships/slide" Target="slide53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54.xml"/><Relationship Id="rId6" Type="http://schemas.openxmlformats.org/officeDocument/2006/relationships/slide" Target="slide54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hyperlink" Target="http://www.sunbeaminfo.com/" TargetMode="External"/><Relationship Id="rId7" Type="http://schemas.openxmlformats.org/officeDocument/2006/relationships/notesSlide" Target="../notesSlides/notesSlide55.xml"/><Relationship Id="rId8" Type="http://schemas.openxmlformats.org/officeDocument/2006/relationships/slide" Target="slide55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56.xml"/><Relationship Id="rId4" Type="http://schemas.openxmlformats.org/officeDocument/2006/relationships/slide" Target="slide56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57.xml"/><Relationship Id="rId4" Type="http://schemas.openxmlformats.org/officeDocument/2006/relationships/slide" Target="slide57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58.xml"/><Relationship Id="rId5" Type="http://schemas.openxmlformats.org/officeDocument/2006/relationships/slide" Target="slide58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nbeaminfo.com/" TargetMode="External"/><Relationship Id="rId3" Type="http://schemas.openxmlformats.org/officeDocument/2006/relationships/notesSlide" Target="../notesSlides/notesSlide59.xml"/><Relationship Id="rId4" Type="http://schemas.openxmlformats.org/officeDocument/2006/relationships/slide" Target="slide59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6.xml"/><Relationship Id="rId5" Type="http://schemas.openxmlformats.org/officeDocument/2006/relationships/slide" Target="slide6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60.xml"/><Relationship Id="rId6" Type="http://schemas.openxmlformats.org/officeDocument/2006/relationships/slide" Target="slide60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61.xml"/><Relationship Id="rId5" Type="http://schemas.openxmlformats.org/officeDocument/2006/relationships/slide" Target="slide61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62.xml"/><Relationship Id="rId5" Type="http://schemas.openxmlformats.org/officeDocument/2006/relationships/slide" Target="slide6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hyperlink" Target="http://www.sunbeaminfo.com/" TargetMode="External"/><Relationship Id="rId7" Type="http://schemas.openxmlformats.org/officeDocument/2006/relationships/notesSlide" Target="../notesSlides/notesSlide63.xml"/><Relationship Id="rId8" Type="http://schemas.openxmlformats.org/officeDocument/2006/relationships/slide" Target="slide63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64.xml"/><Relationship Id="rId6" Type="http://schemas.openxmlformats.org/officeDocument/2006/relationships/slide" Target="slide64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65.xml"/><Relationship Id="rId5" Type="http://schemas.openxmlformats.org/officeDocument/2006/relationships/slide" Target="slide65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hyperlink" Target="http://www.sunbeaminfo.com/" TargetMode="External"/><Relationship Id="rId7" Type="http://schemas.openxmlformats.org/officeDocument/2006/relationships/notesSlide" Target="../notesSlides/notesSlide66.xml"/><Relationship Id="rId8" Type="http://schemas.openxmlformats.org/officeDocument/2006/relationships/slide" Target="slide66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hyperlink" Target="http://www.sunbeaminfo.com/" TargetMode="External"/><Relationship Id="rId7" Type="http://schemas.openxmlformats.org/officeDocument/2006/relationships/notesSlide" Target="../notesSlides/notesSlide67.xml"/><Relationship Id="rId8" Type="http://schemas.openxmlformats.org/officeDocument/2006/relationships/slide" Target="slide67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68.xml"/><Relationship Id="rId5" Type="http://schemas.openxmlformats.org/officeDocument/2006/relationships/slide" Target="slide68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hyperlink" Target="http://www.sunbeaminfo.com/" TargetMode="External"/><Relationship Id="rId6" Type="http://schemas.openxmlformats.org/officeDocument/2006/relationships/notesSlide" Target="../notesSlides/notesSlide69.xml"/><Relationship Id="rId7" Type="http://schemas.openxmlformats.org/officeDocument/2006/relationships/slide" Target="slide69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7.xml"/><Relationship Id="rId5" Type="http://schemas.openxmlformats.org/officeDocument/2006/relationships/slide" Target="slide7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hyperlink" Target="http://www.sunbeaminfo.com/" TargetMode="External"/><Relationship Id="rId9" Type="http://schemas.openxmlformats.org/officeDocument/2006/relationships/notesSlide" Target="../notesSlides/notesSlide70.xml"/><Relationship Id="rId10" Type="http://schemas.openxmlformats.org/officeDocument/2006/relationships/slide" Target="slide70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71.xml"/><Relationship Id="rId5" Type="http://schemas.openxmlformats.org/officeDocument/2006/relationships/slide" Target="slide71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72.xml"/><Relationship Id="rId6" Type="http://schemas.openxmlformats.org/officeDocument/2006/relationships/slide" Target="slide72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hyperlink" Target="http://www.sunbeaminfo.com/" TargetMode="External"/><Relationship Id="rId7" Type="http://schemas.openxmlformats.org/officeDocument/2006/relationships/notesSlide" Target="../notesSlides/notesSlide73.xml"/><Relationship Id="rId8" Type="http://schemas.openxmlformats.org/officeDocument/2006/relationships/slide" Target="slide73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74.xml"/><Relationship Id="rId5" Type="http://schemas.openxmlformats.org/officeDocument/2006/relationships/slide" Target="slide74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75.xml"/><Relationship Id="rId5" Type="http://schemas.openxmlformats.org/officeDocument/2006/relationships/slide" Target="slide75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hyperlink" Target="http://www.sunbeaminfo.com/" TargetMode="External"/><Relationship Id="rId7" Type="http://schemas.openxmlformats.org/officeDocument/2006/relationships/notesSlide" Target="../notesSlides/notesSlide76.xml"/><Relationship Id="rId8" Type="http://schemas.openxmlformats.org/officeDocument/2006/relationships/slide" Target="slide76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77.xml"/><Relationship Id="rId5" Type="http://schemas.openxmlformats.org/officeDocument/2006/relationships/slide" Target="slide77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78.xml"/><Relationship Id="rId5" Type="http://schemas.openxmlformats.org/officeDocument/2006/relationships/slide" Target="slide78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79.xml"/><Relationship Id="rId5" Type="http://schemas.openxmlformats.org/officeDocument/2006/relationships/slide" Target="slide79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hyperlink" Target="http://www.sunbeaminfo.com/" TargetMode="External"/><Relationship Id="rId11" Type="http://schemas.openxmlformats.org/officeDocument/2006/relationships/notesSlide" Target="../notesSlides/notesSlide8.xml"/><Relationship Id="rId12" Type="http://schemas.openxmlformats.org/officeDocument/2006/relationships/slide" Target="slide8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80.xml"/><Relationship Id="rId5" Type="http://schemas.openxmlformats.org/officeDocument/2006/relationships/slide" Target="slide80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81.xml"/><Relationship Id="rId5" Type="http://schemas.openxmlformats.org/officeDocument/2006/relationships/slide" Target="slide81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82.xml"/><Relationship Id="rId5" Type="http://schemas.openxmlformats.org/officeDocument/2006/relationships/slide" Target="slide8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hyperlink" Target="http://www.sunbeaminfo.com/" TargetMode="External"/><Relationship Id="rId7" Type="http://schemas.openxmlformats.org/officeDocument/2006/relationships/notesSlide" Target="../notesSlides/notesSlide83.xml"/><Relationship Id="rId8" Type="http://schemas.openxmlformats.org/officeDocument/2006/relationships/slide" Target="slide83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84.xml"/><Relationship Id="rId5" Type="http://schemas.openxmlformats.org/officeDocument/2006/relationships/slide" Target="slide84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hyperlink" Target="http://www.sunbeaminfo.com/" TargetMode="External"/><Relationship Id="rId9" Type="http://schemas.openxmlformats.org/officeDocument/2006/relationships/notesSlide" Target="../notesSlides/notesSlide85.xml"/><Relationship Id="rId10" Type="http://schemas.openxmlformats.org/officeDocument/2006/relationships/slide" Target="slide85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86.xml"/><Relationship Id="rId5" Type="http://schemas.openxmlformats.org/officeDocument/2006/relationships/slide" Target="slide86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87.xml"/><Relationship Id="rId6" Type="http://schemas.openxmlformats.org/officeDocument/2006/relationships/slide" Target="slide87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88.xml"/><Relationship Id="rId5" Type="http://schemas.openxmlformats.org/officeDocument/2006/relationships/slide" Target="slide88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hyperlink" Target="http://www.sunbeaminfo.com/" TargetMode="External"/><Relationship Id="rId4" Type="http://schemas.openxmlformats.org/officeDocument/2006/relationships/notesSlide" Target="../notesSlides/notesSlide89.xml"/><Relationship Id="rId5" Type="http://schemas.openxmlformats.org/officeDocument/2006/relationships/slide" Target="slide89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hyperlink" Target="http://www.sunbeaminfo.com/" TargetMode="External"/><Relationship Id="rId5" Type="http://schemas.openxmlformats.org/officeDocument/2006/relationships/notesSlide" Target="../notesSlides/notesSlide9.xml"/><Relationship Id="rId6" Type="http://schemas.openxmlformats.org/officeDocument/2006/relationships/slide" Target="slide9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079" y="6431279"/>
            <a:ext cx="12059920" cy="426720"/>
          </a:xfrm>
          <a:custGeom>
            <a:avLst/>
            <a:gdLst/>
            <a:ahLst/>
            <a:cxnLst/>
            <a:rect l="l" t="t" r="r" b="b"/>
            <a:pathLst>
              <a:path w="12059920" h="426720">
                <a:moveTo>
                  <a:pt x="12059920" y="0"/>
                </a:moveTo>
                <a:lnTo>
                  <a:pt x="0" y="0"/>
                </a:lnTo>
                <a:lnTo>
                  <a:pt x="0" y="426720"/>
                </a:lnTo>
                <a:lnTo>
                  <a:pt x="12059920" y="426720"/>
                </a:lnTo>
                <a:lnTo>
                  <a:pt x="1205992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079" y="6431280"/>
            <a:ext cx="12059920" cy="426720"/>
          </a:xfrm>
          <a:custGeom>
            <a:avLst/>
            <a:gdLst/>
            <a:ahLst/>
            <a:cxnLst/>
            <a:rect l="l" t="t" r="r" b="b"/>
            <a:pathLst>
              <a:path w="12059920" h="426720">
                <a:moveTo>
                  <a:pt x="12059920" y="0"/>
                </a:moveTo>
                <a:lnTo>
                  <a:pt x="0" y="0"/>
                </a:lnTo>
                <a:lnTo>
                  <a:pt x="0" y="426719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51779" y="6602491"/>
            <a:ext cx="17430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2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unb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15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dirty="0" sz="1850" spc="-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5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50" spc="-15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1850" spc="-2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50" spc="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50" spc="-5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50" spc="-1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160" y="6446520"/>
            <a:ext cx="487679" cy="411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65459" y="6650234"/>
            <a:ext cx="157416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</a:t>
            </a:r>
            <a:r>
              <a:rPr dirty="0" sz="1200" spc="-7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unbea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m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in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f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.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2079" y="812800"/>
            <a:ext cx="12059920" cy="60960"/>
          </a:xfrm>
          <a:custGeom>
            <a:avLst/>
            <a:gdLst/>
            <a:ahLst/>
            <a:cxnLst/>
            <a:rect l="l" t="t" r="r" b="b"/>
            <a:pathLst>
              <a:path w="12059920" h="60959">
                <a:moveTo>
                  <a:pt x="12059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7000" y="797559"/>
            <a:ext cx="12065000" cy="142240"/>
          </a:xfrm>
          <a:custGeom>
            <a:avLst/>
            <a:gdLst/>
            <a:ahLst/>
            <a:cxnLst/>
            <a:rect l="l" t="t" r="r" b="b"/>
            <a:pathLst>
              <a:path w="12065000" h="142240">
                <a:moveTo>
                  <a:pt x="0" y="142239"/>
                </a:moveTo>
                <a:lnTo>
                  <a:pt x="12065000" y="142239"/>
                </a:lnTo>
                <a:lnTo>
                  <a:pt x="12065000" y="0"/>
                </a:lnTo>
                <a:lnTo>
                  <a:pt x="0" y="0"/>
                </a:lnTo>
                <a:lnTo>
                  <a:pt x="0" y="142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13488" y="4211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</a:t>
            </a:r>
            <a:r>
              <a:rPr dirty="0" sz="240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81879" y="828039"/>
            <a:ext cx="2682239" cy="3129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M</a:t>
            </a:r>
            <a:r>
              <a:rPr dirty="0" spc="-40">
                <a:latin typeface="Arial"/>
                <a:cs typeface="Arial"/>
              </a:rPr>
              <a:t>y</a:t>
            </a:r>
            <a:r>
              <a:rPr dirty="0" spc="-30">
                <a:latin typeface="Arial"/>
                <a:cs typeface="Arial"/>
              </a:rPr>
              <a:t>S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38304"/>
            <a:ext cx="11560175" cy="4696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  <a:tab pos="2280285" algn="l"/>
              </a:tabLst>
            </a:pP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	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9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1</a:t>
            </a:r>
            <a:r>
              <a:rPr dirty="0" sz="2400" spc="20">
                <a:latin typeface="Arial"/>
                <a:cs typeface="Arial"/>
              </a:rPr>
              <a:t>9</a:t>
            </a:r>
            <a:r>
              <a:rPr dirty="0" sz="2400" spc="20">
                <a:latin typeface="Arial"/>
                <a:cs typeface="Arial"/>
              </a:rPr>
              <a:t>9</a:t>
            </a:r>
            <a:r>
              <a:rPr dirty="0" sz="2400" spc="20">
                <a:latin typeface="Arial"/>
                <a:cs typeface="Arial"/>
              </a:rPr>
              <a:t>5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140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me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sys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ms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2</a:t>
            </a:r>
            <a:r>
              <a:rPr dirty="0" sz="2400" spc="20">
                <a:latin typeface="Arial"/>
                <a:cs typeface="Arial"/>
              </a:rPr>
              <a:t>0</a:t>
            </a:r>
            <a:r>
              <a:rPr dirty="0" sz="2400" spc="20">
                <a:latin typeface="Arial"/>
                <a:cs typeface="Arial"/>
              </a:rPr>
              <a:t>0</a:t>
            </a:r>
            <a:r>
              <a:rPr dirty="0" sz="2400" spc="20">
                <a:latin typeface="Arial"/>
                <a:cs typeface="Arial"/>
              </a:rPr>
              <a:t>8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sys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2</a:t>
            </a:r>
            <a:r>
              <a:rPr dirty="0" sz="2400" spc="20">
                <a:latin typeface="Arial"/>
                <a:cs typeface="Arial"/>
              </a:rPr>
              <a:t>0</a:t>
            </a:r>
            <a:r>
              <a:rPr dirty="0" sz="2400" spc="20">
                <a:latin typeface="Arial"/>
                <a:cs typeface="Arial"/>
              </a:rPr>
              <a:t>1</a:t>
            </a:r>
            <a:r>
              <a:rPr dirty="0" sz="2400" spc="20">
                <a:latin typeface="Arial"/>
                <a:cs typeface="Arial"/>
              </a:rPr>
              <a:t>0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600"/>
              </a:lnSpc>
              <a:spcBef>
                <a:spcPts val="4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-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rce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605"/>
              </a:lnSpc>
            </a:pP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du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se s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rc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il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und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rc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rs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5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-s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rce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rt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rs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&lt;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5.</a:t>
            </a:r>
            <a:r>
              <a:rPr dirty="0" sz="2000" spc="5">
                <a:latin typeface="Arial"/>
                <a:cs typeface="Arial"/>
              </a:rPr>
              <a:t>5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 spc="-75">
                <a:latin typeface="Arial"/>
                <a:cs typeface="Arial"/>
              </a:rPr>
              <a:t>I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5</a:t>
            </a:r>
            <a:r>
              <a:rPr dirty="0" sz="2000" spc="5">
                <a:latin typeface="Arial"/>
                <a:cs typeface="Arial"/>
              </a:rPr>
              <a:t>.</a:t>
            </a:r>
            <a:r>
              <a:rPr dirty="0" sz="2000" spc="-5">
                <a:latin typeface="Arial"/>
                <a:cs typeface="Arial"/>
              </a:rPr>
              <a:t>5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oD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5.</a:t>
            </a:r>
            <a:r>
              <a:rPr dirty="0" sz="2000" spc="5">
                <a:latin typeface="Arial"/>
                <a:cs typeface="Arial"/>
              </a:rPr>
              <a:t>6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ue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-45">
                <a:latin typeface="Arial"/>
                <a:cs typeface="Arial"/>
              </a:rPr>
              <a:t>z</a:t>
            </a:r>
            <a:r>
              <a:rPr dirty="0" sz="2000">
                <a:latin typeface="Arial"/>
                <a:cs typeface="Arial"/>
              </a:rPr>
              <a:t>er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ed,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No</a:t>
            </a:r>
            <a:r>
              <a:rPr dirty="0" sz="2000" spc="3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5.</a:t>
            </a:r>
            <a:r>
              <a:rPr dirty="0" sz="2000" spc="5">
                <a:latin typeface="Arial"/>
                <a:cs typeface="Arial"/>
              </a:rPr>
              <a:t>7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185">
                <a:latin typeface="Arial"/>
                <a:cs typeface="Arial"/>
              </a:rPr>
              <a:t>W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ndo</a:t>
            </a:r>
            <a:r>
              <a:rPr dirty="0" sz="2000" spc="-5">
                <a:latin typeface="Arial"/>
                <a:cs typeface="Arial"/>
              </a:rPr>
              <a:t>w</a:t>
            </a:r>
            <a:r>
              <a:rPr dirty="0" sz="2000" spc="2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pe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dded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25">
                <a:latin typeface="Arial"/>
                <a:cs typeface="Arial"/>
              </a:rPr>
              <a:t>x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8.</a:t>
            </a:r>
            <a:r>
              <a:rPr dirty="0" sz="2000" spc="5">
                <a:latin typeface="Arial"/>
                <a:cs typeface="Arial"/>
              </a:rPr>
              <a:t>0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10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No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ent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29991" y="1189230"/>
            <a:ext cx="1160145" cy="132080"/>
          </a:xfrm>
          <a:custGeom>
            <a:avLst/>
            <a:gdLst/>
            <a:ahLst/>
            <a:cxnLst/>
            <a:rect l="l" t="t" r="r" b="b"/>
            <a:pathLst>
              <a:path w="1160145" h="132080">
                <a:moveTo>
                  <a:pt x="0" y="102691"/>
                </a:moveTo>
                <a:lnTo>
                  <a:pt x="2282" y="96262"/>
                </a:lnTo>
                <a:lnTo>
                  <a:pt x="6984" y="92803"/>
                </a:lnTo>
                <a:lnTo>
                  <a:pt x="14105" y="92317"/>
                </a:lnTo>
                <a:lnTo>
                  <a:pt x="23922" y="92043"/>
                </a:lnTo>
                <a:lnTo>
                  <a:pt x="37228" y="92324"/>
                </a:lnTo>
                <a:lnTo>
                  <a:pt x="54849" y="93158"/>
                </a:lnTo>
                <a:lnTo>
                  <a:pt x="68327" y="93686"/>
                </a:lnTo>
                <a:lnTo>
                  <a:pt x="78764" y="93959"/>
                </a:lnTo>
                <a:lnTo>
                  <a:pt x="94413" y="93844"/>
                </a:lnTo>
                <a:lnTo>
                  <a:pt x="106446" y="93358"/>
                </a:lnTo>
                <a:lnTo>
                  <a:pt x="118683" y="92308"/>
                </a:lnTo>
                <a:lnTo>
                  <a:pt x="130655" y="91413"/>
                </a:lnTo>
                <a:lnTo>
                  <a:pt x="142969" y="90624"/>
                </a:lnTo>
                <a:lnTo>
                  <a:pt x="156234" y="89890"/>
                </a:lnTo>
                <a:lnTo>
                  <a:pt x="169479" y="89176"/>
                </a:lnTo>
                <a:lnTo>
                  <a:pt x="182277" y="88356"/>
                </a:lnTo>
                <a:lnTo>
                  <a:pt x="232081" y="83876"/>
                </a:lnTo>
                <a:lnTo>
                  <a:pt x="249493" y="81920"/>
                </a:lnTo>
                <a:lnTo>
                  <a:pt x="264665" y="80276"/>
                </a:lnTo>
                <a:lnTo>
                  <a:pt x="309684" y="76249"/>
                </a:lnTo>
                <a:lnTo>
                  <a:pt x="358149" y="74482"/>
                </a:lnTo>
                <a:lnTo>
                  <a:pt x="402617" y="73966"/>
                </a:lnTo>
                <a:lnTo>
                  <a:pt x="442143" y="73689"/>
                </a:lnTo>
                <a:lnTo>
                  <a:pt x="488286" y="73540"/>
                </a:lnTo>
                <a:lnTo>
                  <a:pt x="505929" y="73523"/>
                </a:lnTo>
                <a:lnTo>
                  <a:pt x="521755" y="73479"/>
                </a:lnTo>
                <a:lnTo>
                  <a:pt x="569767" y="73025"/>
                </a:lnTo>
                <a:lnTo>
                  <a:pt x="610507" y="70872"/>
                </a:lnTo>
                <a:lnTo>
                  <a:pt x="650799" y="66358"/>
                </a:lnTo>
                <a:lnTo>
                  <a:pt x="683868" y="61832"/>
                </a:lnTo>
                <a:lnTo>
                  <a:pt x="699657" y="59636"/>
                </a:lnTo>
                <a:lnTo>
                  <a:pt x="746435" y="53236"/>
                </a:lnTo>
                <a:lnTo>
                  <a:pt x="789865" y="48400"/>
                </a:lnTo>
                <a:lnTo>
                  <a:pt x="831964" y="44667"/>
                </a:lnTo>
                <a:lnTo>
                  <a:pt x="849861" y="43207"/>
                </a:lnTo>
                <a:lnTo>
                  <a:pt x="866220" y="41849"/>
                </a:lnTo>
                <a:lnTo>
                  <a:pt x="907118" y="38295"/>
                </a:lnTo>
                <a:lnTo>
                  <a:pt x="946451" y="34454"/>
                </a:lnTo>
                <a:lnTo>
                  <a:pt x="959333" y="33099"/>
                </a:lnTo>
                <a:lnTo>
                  <a:pt x="972076" y="31824"/>
                </a:lnTo>
                <a:lnTo>
                  <a:pt x="984714" y="30625"/>
                </a:lnTo>
                <a:lnTo>
                  <a:pt x="997279" y="29498"/>
                </a:lnTo>
                <a:lnTo>
                  <a:pt x="1009803" y="28440"/>
                </a:lnTo>
                <a:lnTo>
                  <a:pt x="1027762" y="27013"/>
                </a:lnTo>
                <a:lnTo>
                  <a:pt x="1042948" y="25738"/>
                </a:lnTo>
                <a:lnTo>
                  <a:pt x="1092293" y="20424"/>
                </a:lnTo>
                <a:lnTo>
                  <a:pt x="1139237" y="10814"/>
                </a:lnTo>
                <a:lnTo>
                  <a:pt x="1154734" y="4179"/>
                </a:lnTo>
                <a:lnTo>
                  <a:pt x="1156863" y="2606"/>
                </a:lnTo>
                <a:lnTo>
                  <a:pt x="1158337" y="1516"/>
                </a:lnTo>
                <a:lnTo>
                  <a:pt x="1159157" y="910"/>
                </a:lnTo>
                <a:lnTo>
                  <a:pt x="1159976" y="304"/>
                </a:lnTo>
                <a:lnTo>
                  <a:pt x="1159736" y="0"/>
                </a:lnTo>
                <a:lnTo>
                  <a:pt x="1158435" y="0"/>
                </a:lnTo>
                <a:lnTo>
                  <a:pt x="1157134" y="0"/>
                </a:lnTo>
                <a:lnTo>
                  <a:pt x="1154794" y="0"/>
                </a:lnTo>
                <a:lnTo>
                  <a:pt x="1151415" y="0"/>
                </a:lnTo>
                <a:lnTo>
                  <a:pt x="1148036" y="0"/>
                </a:lnTo>
                <a:lnTo>
                  <a:pt x="1144317" y="915"/>
                </a:lnTo>
                <a:lnTo>
                  <a:pt x="1140259" y="2748"/>
                </a:lnTo>
                <a:lnTo>
                  <a:pt x="1136200" y="4579"/>
                </a:lnTo>
                <a:lnTo>
                  <a:pt x="1127815" y="5509"/>
                </a:lnTo>
                <a:lnTo>
                  <a:pt x="1115104" y="5538"/>
                </a:lnTo>
                <a:lnTo>
                  <a:pt x="1104093" y="5838"/>
                </a:lnTo>
                <a:lnTo>
                  <a:pt x="1091848" y="6693"/>
                </a:lnTo>
                <a:lnTo>
                  <a:pt x="1078369" y="8101"/>
                </a:lnTo>
                <a:lnTo>
                  <a:pt x="1063441" y="10071"/>
                </a:lnTo>
                <a:lnTo>
                  <a:pt x="1050019" y="11751"/>
                </a:lnTo>
                <a:lnTo>
                  <a:pt x="1037710" y="13192"/>
                </a:lnTo>
                <a:lnTo>
                  <a:pt x="1026126" y="14444"/>
                </a:lnTo>
                <a:lnTo>
                  <a:pt x="1014875" y="15559"/>
                </a:lnTo>
                <a:lnTo>
                  <a:pt x="999796" y="17003"/>
                </a:lnTo>
                <a:lnTo>
                  <a:pt x="986368" y="18394"/>
                </a:lnTo>
                <a:lnTo>
                  <a:pt x="940280" y="24753"/>
                </a:lnTo>
                <a:lnTo>
                  <a:pt x="889565" y="33832"/>
                </a:lnTo>
                <a:lnTo>
                  <a:pt x="835036" y="44087"/>
                </a:lnTo>
                <a:lnTo>
                  <a:pt x="784698" y="53767"/>
                </a:lnTo>
                <a:lnTo>
                  <a:pt x="739619" y="62766"/>
                </a:lnTo>
                <a:lnTo>
                  <a:pt x="712343" y="68760"/>
                </a:lnTo>
                <a:lnTo>
                  <a:pt x="699797" y="71493"/>
                </a:lnTo>
                <a:lnTo>
                  <a:pt x="657511" y="79812"/>
                </a:lnTo>
                <a:lnTo>
                  <a:pt x="615223" y="86059"/>
                </a:lnTo>
                <a:lnTo>
                  <a:pt x="563476" y="87495"/>
                </a:lnTo>
                <a:lnTo>
                  <a:pt x="545946" y="87562"/>
                </a:lnTo>
                <a:lnTo>
                  <a:pt x="530143" y="87688"/>
                </a:lnTo>
                <a:lnTo>
                  <a:pt x="491515" y="88422"/>
                </a:lnTo>
                <a:lnTo>
                  <a:pt x="457061" y="90022"/>
                </a:lnTo>
                <a:lnTo>
                  <a:pt x="443610" y="90702"/>
                </a:lnTo>
                <a:lnTo>
                  <a:pt x="394356" y="92377"/>
                </a:lnTo>
                <a:lnTo>
                  <a:pt x="344634" y="93041"/>
                </a:lnTo>
                <a:lnTo>
                  <a:pt x="302837" y="93156"/>
                </a:lnTo>
                <a:lnTo>
                  <a:pt x="288178" y="93145"/>
                </a:lnTo>
                <a:lnTo>
                  <a:pt x="239136" y="92924"/>
                </a:lnTo>
                <a:lnTo>
                  <a:pt x="228815" y="92825"/>
                </a:lnTo>
                <a:lnTo>
                  <a:pt x="215955" y="92854"/>
                </a:lnTo>
                <a:lnTo>
                  <a:pt x="165630" y="96504"/>
                </a:lnTo>
                <a:lnTo>
                  <a:pt x="136909" y="100812"/>
                </a:lnTo>
                <a:lnTo>
                  <a:pt x="122583" y="102932"/>
                </a:lnTo>
                <a:lnTo>
                  <a:pt x="74835" y="108185"/>
                </a:lnTo>
                <a:lnTo>
                  <a:pt x="17561" y="110004"/>
                </a:lnTo>
                <a:lnTo>
                  <a:pt x="5323" y="110794"/>
                </a:lnTo>
                <a:lnTo>
                  <a:pt x="1510" y="113904"/>
                </a:lnTo>
                <a:lnTo>
                  <a:pt x="4760" y="118378"/>
                </a:lnTo>
                <a:lnTo>
                  <a:pt x="14558" y="124326"/>
                </a:lnTo>
                <a:lnTo>
                  <a:pt x="30387" y="1318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12604" y="1216040"/>
            <a:ext cx="740410" cy="54610"/>
          </a:xfrm>
          <a:custGeom>
            <a:avLst/>
            <a:gdLst/>
            <a:ahLst/>
            <a:cxnLst/>
            <a:rect l="l" t="t" r="r" b="b"/>
            <a:pathLst>
              <a:path w="740410" h="54609">
                <a:moveTo>
                  <a:pt x="43535" y="27082"/>
                </a:moveTo>
                <a:lnTo>
                  <a:pt x="22016" y="27297"/>
                </a:lnTo>
                <a:lnTo>
                  <a:pt x="7541" y="27687"/>
                </a:lnTo>
                <a:lnTo>
                  <a:pt x="111" y="28254"/>
                </a:lnTo>
                <a:lnTo>
                  <a:pt x="0" y="29436"/>
                </a:lnTo>
                <a:lnTo>
                  <a:pt x="2242" y="31137"/>
                </a:lnTo>
                <a:lnTo>
                  <a:pt x="5831" y="33858"/>
                </a:lnTo>
                <a:lnTo>
                  <a:pt x="9419" y="36580"/>
                </a:lnTo>
                <a:lnTo>
                  <a:pt x="46463" y="45962"/>
                </a:lnTo>
                <a:lnTo>
                  <a:pt x="89413" y="47481"/>
                </a:lnTo>
                <a:lnTo>
                  <a:pt x="132032" y="47924"/>
                </a:lnTo>
                <a:lnTo>
                  <a:pt x="188554" y="48096"/>
                </a:lnTo>
                <a:lnTo>
                  <a:pt x="241292" y="48133"/>
                </a:lnTo>
                <a:lnTo>
                  <a:pt x="256021" y="48131"/>
                </a:lnTo>
                <a:lnTo>
                  <a:pt x="301905" y="48045"/>
                </a:lnTo>
                <a:lnTo>
                  <a:pt x="349921" y="47188"/>
                </a:lnTo>
                <a:lnTo>
                  <a:pt x="398248" y="43413"/>
                </a:lnTo>
                <a:lnTo>
                  <a:pt x="445865" y="37941"/>
                </a:lnTo>
                <a:lnTo>
                  <a:pt x="487998" y="32685"/>
                </a:lnTo>
                <a:lnTo>
                  <a:pt x="502915" y="30808"/>
                </a:lnTo>
                <a:lnTo>
                  <a:pt x="543848" y="26022"/>
                </a:lnTo>
                <a:lnTo>
                  <a:pt x="590180" y="21531"/>
                </a:lnTo>
                <a:lnTo>
                  <a:pt x="634469" y="18365"/>
                </a:lnTo>
                <a:lnTo>
                  <a:pt x="673598" y="16472"/>
                </a:lnTo>
                <a:lnTo>
                  <a:pt x="687366" y="15656"/>
                </a:lnTo>
                <a:lnTo>
                  <a:pt x="733807" y="9092"/>
                </a:lnTo>
                <a:lnTo>
                  <a:pt x="740116" y="7022"/>
                </a:lnTo>
                <a:lnTo>
                  <a:pt x="739211" y="6659"/>
                </a:lnTo>
                <a:lnTo>
                  <a:pt x="738307" y="6295"/>
                </a:lnTo>
                <a:lnTo>
                  <a:pt x="736045" y="5386"/>
                </a:lnTo>
                <a:lnTo>
                  <a:pt x="732427" y="3930"/>
                </a:lnTo>
                <a:lnTo>
                  <a:pt x="728808" y="2475"/>
                </a:lnTo>
                <a:lnTo>
                  <a:pt x="685828" y="138"/>
                </a:lnTo>
                <a:lnTo>
                  <a:pt x="672043" y="0"/>
                </a:lnTo>
                <a:lnTo>
                  <a:pt x="663068" y="163"/>
                </a:lnTo>
                <a:lnTo>
                  <a:pt x="617108" y="4225"/>
                </a:lnTo>
                <a:lnTo>
                  <a:pt x="571203" y="10732"/>
                </a:lnTo>
                <a:lnTo>
                  <a:pt x="528429" y="17433"/>
                </a:lnTo>
                <a:lnTo>
                  <a:pt x="480691" y="25336"/>
                </a:lnTo>
                <a:lnTo>
                  <a:pt x="439918" y="32559"/>
                </a:lnTo>
                <a:lnTo>
                  <a:pt x="423196" y="35496"/>
                </a:lnTo>
                <a:lnTo>
                  <a:pt x="382074" y="41982"/>
                </a:lnTo>
                <a:lnTo>
                  <a:pt x="331515" y="45617"/>
                </a:lnTo>
                <a:lnTo>
                  <a:pt x="293228" y="46984"/>
                </a:lnTo>
                <a:lnTo>
                  <a:pt x="253230" y="47404"/>
                </a:lnTo>
                <a:lnTo>
                  <a:pt x="238694" y="47616"/>
                </a:lnTo>
                <a:lnTo>
                  <a:pt x="225769" y="47941"/>
                </a:lnTo>
                <a:lnTo>
                  <a:pt x="214241" y="48380"/>
                </a:lnTo>
                <a:lnTo>
                  <a:pt x="203898" y="48934"/>
                </a:lnTo>
                <a:lnTo>
                  <a:pt x="191349" y="49768"/>
                </a:lnTo>
                <a:lnTo>
                  <a:pt x="179005" y="50414"/>
                </a:lnTo>
                <a:lnTo>
                  <a:pt x="166646" y="50886"/>
                </a:lnTo>
                <a:lnTo>
                  <a:pt x="154058" y="51200"/>
                </a:lnTo>
                <a:lnTo>
                  <a:pt x="141023" y="51369"/>
                </a:lnTo>
                <a:lnTo>
                  <a:pt x="120218" y="51353"/>
                </a:lnTo>
                <a:lnTo>
                  <a:pt x="78458" y="49493"/>
                </a:lnTo>
                <a:lnTo>
                  <a:pt x="67983" y="42895"/>
                </a:lnTo>
                <a:lnTo>
                  <a:pt x="62906" y="38758"/>
                </a:lnTo>
                <a:lnTo>
                  <a:pt x="60470" y="37283"/>
                </a:lnTo>
                <a:lnTo>
                  <a:pt x="60676" y="38467"/>
                </a:lnTo>
                <a:lnTo>
                  <a:pt x="60971" y="40161"/>
                </a:lnTo>
                <a:lnTo>
                  <a:pt x="61899" y="45490"/>
                </a:lnTo>
                <a:lnTo>
                  <a:pt x="63459" y="544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965022" y="1325966"/>
            <a:ext cx="741045" cy="50800"/>
          </a:xfrm>
          <a:custGeom>
            <a:avLst/>
            <a:gdLst/>
            <a:ahLst/>
            <a:cxnLst/>
            <a:rect l="l" t="t" r="r" b="b"/>
            <a:pathLst>
              <a:path w="741045" h="50800">
                <a:moveTo>
                  <a:pt x="13473" y="0"/>
                </a:moveTo>
                <a:lnTo>
                  <a:pt x="4842" y="432"/>
                </a:lnTo>
                <a:lnTo>
                  <a:pt x="367" y="656"/>
                </a:lnTo>
                <a:lnTo>
                  <a:pt x="34" y="673"/>
                </a:lnTo>
                <a:lnTo>
                  <a:pt x="2431" y="673"/>
                </a:lnTo>
                <a:lnTo>
                  <a:pt x="6355" y="648"/>
                </a:lnTo>
                <a:lnTo>
                  <a:pt x="15581" y="590"/>
                </a:lnTo>
                <a:lnTo>
                  <a:pt x="30109" y="498"/>
                </a:lnTo>
                <a:lnTo>
                  <a:pt x="49940" y="373"/>
                </a:lnTo>
                <a:lnTo>
                  <a:pt x="62288" y="299"/>
                </a:lnTo>
                <a:lnTo>
                  <a:pt x="111738" y="90"/>
                </a:lnTo>
                <a:lnTo>
                  <a:pt x="150046" y="15"/>
                </a:lnTo>
                <a:lnTo>
                  <a:pt x="176786" y="0"/>
                </a:lnTo>
                <a:lnTo>
                  <a:pt x="193389" y="34"/>
                </a:lnTo>
                <a:lnTo>
                  <a:pt x="236758" y="543"/>
                </a:lnTo>
                <a:lnTo>
                  <a:pt x="280313" y="2173"/>
                </a:lnTo>
                <a:lnTo>
                  <a:pt x="320317" y="5735"/>
                </a:lnTo>
                <a:lnTo>
                  <a:pt x="358884" y="11238"/>
                </a:lnTo>
                <a:lnTo>
                  <a:pt x="372378" y="13377"/>
                </a:lnTo>
                <a:lnTo>
                  <a:pt x="420140" y="20526"/>
                </a:lnTo>
                <a:lnTo>
                  <a:pt x="459975" y="25693"/>
                </a:lnTo>
                <a:lnTo>
                  <a:pt x="510257" y="30736"/>
                </a:lnTo>
                <a:lnTo>
                  <a:pt x="548628" y="33669"/>
                </a:lnTo>
                <a:lnTo>
                  <a:pt x="586873" y="35671"/>
                </a:lnTo>
                <a:lnTo>
                  <a:pt x="636530" y="36850"/>
                </a:lnTo>
                <a:lnTo>
                  <a:pt x="656503" y="36920"/>
                </a:lnTo>
                <a:lnTo>
                  <a:pt x="672617" y="36910"/>
                </a:lnTo>
                <a:lnTo>
                  <a:pt x="715553" y="35070"/>
                </a:lnTo>
                <a:lnTo>
                  <a:pt x="740553" y="26597"/>
                </a:lnTo>
                <a:lnTo>
                  <a:pt x="738056" y="24771"/>
                </a:lnTo>
                <a:lnTo>
                  <a:pt x="727207" y="22999"/>
                </a:lnTo>
                <a:lnTo>
                  <a:pt x="708005" y="21282"/>
                </a:lnTo>
                <a:lnTo>
                  <a:pt x="692393" y="20190"/>
                </a:lnTo>
                <a:lnTo>
                  <a:pt x="678290" y="19158"/>
                </a:lnTo>
                <a:lnTo>
                  <a:pt x="665558" y="18179"/>
                </a:lnTo>
                <a:lnTo>
                  <a:pt x="654061" y="17242"/>
                </a:lnTo>
                <a:lnTo>
                  <a:pt x="643663" y="16337"/>
                </a:lnTo>
                <a:lnTo>
                  <a:pt x="630940" y="15285"/>
                </a:lnTo>
                <a:lnTo>
                  <a:pt x="618412" y="14494"/>
                </a:lnTo>
                <a:lnTo>
                  <a:pt x="605888" y="13948"/>
                </a:lnTo>
                <a:lnTo>
                  <a:pt x="593180" y="13628"/>
                </a:lnTo>
                <a:lnTo>
                  <a:pt x="578012" y="13707"/>
                </a:lnTo>
                <a:lnTo>
                  <a:pt x="539852" y="16029"/>
                </a:lnTo>
                <a:lnTo>
                  <a:pt x="511472" y="20331"/>
                </a:lnTo>
                <a:lnTo>
                  <a:pt x="497135" y="22635"/>
                </a:lnTo>
                <a:lnTo>
                  <a:pt x="450692" y="28578"/>
                </a:lnTo>
                <a:lnTo>
                  <a:pt x="412190" y="31652"/>
                </a:lnTo>
                <a:lnTo>
                  <a:pt x="398221" y="32589"/>
                </a:lnTo>
                <a:lnTo>
                  <a:pt x="384897" y="33538"/>
                </a:lnTo>
                <a:lnTo>
                  <a:pt x="335885" y="37581"/>
                </a:lnTo>
                <a:lnTo>
                  <a:pt x="324144" y="38657"/>
                </a:lnTo>
                <a:lnTo>
                  <a:pt x="312234" y="39701"/>
                </a:lnTo>
                <a:lnTo>
                  <a:pt x="261669" y="43649"/>
                </a:lnTo>
                <a:lnTo>
                  <a:pt x="212707" y="46943"/>
                </a:lnTo>
                <a:lnTo>
                  <a:pt x="169863" y="49425"/>
                </a:lnTo>
                <a:lnTo>
                  <a:pt x="119352" y="50410"/>
                </a:lnTo>
                <a:lnTo>
                  <a:pt x="105447" y="50413"/>
                </a:lnTo>
                <a:lnTo>
                  <a:pt x="92297" y="50337"/>
                </a:lnTo>
                <a:lnTo>
                  <a:pt x="48373" y="49309"/>
                </a:lnTo>
                <a:lnTo>
                  <a:pt x="16486" y="45575"/>
                </a:lnTo>
                <a:lnTo>
                  <a:pt x="18184" y="44857"/>
                </a:lnTo>
                <a:lnTo>
                  <a:pt x="19881" y="44139"/>
                </a:lnTo>
                <a:lnTo>
                  <a:pt x="24134" y="42345"/>
                </a:lnTo>
                <a:lnTo>
                  <a:pt x="30930" y="39474"/>
                </a:lnTo>
                <a:lnTo>
                  <a:pt x="40597" y="37080"/>
                </a:lnTo>
                <a:lnTo>
                  <a:pt x="52441" y="37150"/>
                </a:lnTo>
                <a:lnTo>
                  <a:pt x="66463" y="396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73015" y="516189"/>
            <a:ext cx="378460" cy="365760"/>
          </a:xfrm>
          <a:custGeom>
            <a:avLst/>
            <a:gdLst/>
            <a:ahLst/>
            <a:cxnLst/>
            <a:rect l="l" t="t" r="r" b="b"/>
            <a:pathLst>
              <a:path w="378460" h="365759">
                <a:moveTo>
                  <a:pt x="15255" y="365663"/>
                </a:moveTo>
                <a:lnTo>
                  <a:pt x="16371" y="360280"/>
                </a:lnTo>
                <a:lnTo>
                  <a:pt x="14937" y="354148"/>
                </a:lnTo>
                <a:lnTo>
                  <a:pt x="10952" y="347270"/>
                </a:lnTo>
                <a:lnTo>
                  <a:pt x="6091" y="336527"/>
                </a:lnTo>
                <a:lnTo>
                  <a:pt x="2646" y="323526"/>
                </a:lnTo>
                <a:lnTo>
                  <a:pt x="872" y="310951"/>
                </a:lnTo>
                <a:lnTo>
                  <a:pt x="0" y="298450"/>
                </a:lnTo>
                <a:lnTo>
                  <a:pt x="466" y="280530"/>
                </a:lnTo>
                <a:lnTo>
                  <a:pt x="12465" y="233184"/>
                </a:lnTo>
                <a:lnTo>
                  <a:pt x="31986" y="200406"/>
                </a:lnTo>
                <a:lnTo>
                  <a:pt x="59117" y="170279"/>
                </a:lnTo>
                <a:lnTo>
                  <a:pt x="100262" y="133022"/>
                </a:lnTo>
                <a:lnTo>
                  <a:pt x="138099" y="107430"/>
                </a:lnTo>
                <a:lnTo>
                  <a:pt x="177796" y="88997"/>
                </a:lnTo>
                <a:lnTo>
                  <a:pt x="222190" y="72319"/>
                </a:lnTo>
                <a:lnTo>
                  <a:pt x="272221" y="56568"/>
                </a:lnTo>
                <a:lnTo>
                  <a:pt x="322748" y="44527"/>
                </a:lnTo>
                <a:lnTo>
                  <a:pt x="367155" y="40140"/>
                </a:lnTo>
                <a:lnTo>
                  <a:pt x="373620" y="37085"/>
                </a:lnTo>
                <a:lnTo>
                  <a:pt x="330007" y="12723"/>
                </a:lnTo>
                <a:lnTo>
                  <a:pt x="290743" y="2499"/>
                </a:lnTo>
                <a:lnTo>
                  <a:pt x="271510" y="69"/>
                </a:lnTo>
                <a:lnTo>
                  <a:pt x="270900" y="0"/>
                </a:lnTo>
                <a:lnTo>
                  <a:pt x="271562" y="279"/>
                </a:lnTo>
                <a:lnTo>
                  <a:pt x="272207" y="489"/>
                </a:lnTo>
                <a:lnTo>
                  <a:pt x="276583" y="1912"/>
                </a:lnTo>
                <a:lnTo>
                  <a:pt x="321423" y="19687"/>
                </a:lnTo>
                <a:lnTo>
                  <a:pt x="355460" y="39887"/>
                </a:lnTo>
                <a:lnTo>
                  <a:pt x="377334" y="68421"/>
                </a:lnTo>
                <a:lnTo>
                  <a:pt x="378116" y="73776"/>
                </a:lnTo>
                <a:lnTo>
                  <a:pt x="327839" y="100794"/>
                </a:lnTo>
                <a:lnTo>
                  <a:pt x="317031" y="1044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92134" y="458909"/>
            <a:ext cx="123189" cy="113030"/>
          </a:xfrm>
          <a:custGeom>
            <a:avLst/>
            <a:gdLst/>
            <a:ahLst/>
            <a:cxnLst/>
            <a:rect l="l" t="t" r="r" b="b"/>
            <a:pathLst>
              <a:path w="123189" h="113029">
                <a:moveTo>
                  <a:pt x="98472" y="16135"/>
                </a:moveTo>
                <a:lnTo>
                  <a:pt x="89937" y="6095"/>
                </a:lnTo>
                <a:lnTo>
                  <a:pt x="78149" y="852"/>
                </a:lnTo>
                <a:lnTo>
                  <a:pt x="64722" y="0"/>
                </a:lnTo>
                <a:lnTo>
                  <a:pt x="52771" y="972"/>
                </a:lnTo>
                <a:lnTo>
                  <a:pt x="17273" y="19741"/>
                </a:lnTo>
                <a:lnTo>
                  <a:pt x="570" y="55847"/>
                </a:lnTo>
                <a:lnTo>
                  <a:pt x="0" y="66090"/>
                </a:lnTo>
                <a:lnTo>
                  <a:pt x="2778" y="78731"/>
                </a:lnTo>
                <a:lnTo>
                  <a:pt x="32842" y="104614"/>
                </a:lnTo>
                <a:lnTo>
                  <a:pt x="71776" y="112250"/>
                </a:lnTo>
                <a:lnTo>
                  <a:pt x="82689" y="112477"/>
                </a:lnTo>
                <a:lnTo>
                  <a:pt x="98666" y="110317"/>
                </a:lnTo>
                <a:lnTo>
                  <a:pt x="109219" y="105980"/>
                </a:lnTo>
                <a:lnTo>
                  <a:pt x="118720" y="97418"/>
                </a:lnTo>
                <a:lnTo>
                  <a:pt x="121951" y="91665"/>
                </a:lnTo>
                <a:lnTo>
                  <a:pt x="122741" y="85672"/>
                </a:lnTo>
                <a:lnTo>
                  <a:pt x="121575" y="75588"/>
                </a:lnTo>
                <a:lnTo>
                  <a:pt x="98710" y="41951"/>
                </a:lnTo>
                <a:lnTo>
                  <a:pt x="81322" y="467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71828" y="446680"/>
            <a:ext cx="90170" cy="165100"/>
          </a:xfrm>
          <a:custGeom>
            <a:avLst/>
            <a:gdLst/>
            <a:ahLst/>
            <a:cxnLst/>
            <a:rect l="l" t="t" r="r" b="b"/>
            <a:pathLst>
              <a:path w="90170" h="165100">
                <a:moveTo>
                  <a:pt x="44496" y="54102"/>
                </a:moveTo>
                <a:lnTo>
                  <a:pt x="32466" y="46678"/>
                </a:lnTo>
                <a:lnTo>
                  <a:pt x="21443" y="41775"/>
                </a:lnTo>
                <a:lnTo>
                  <a:pt x="12278" y="39160"/>
                </a:lnTo>
                <a:lnTo>
                  <a:pt x="8089" y="40113"/>
                </a:lnTo>
                <a:lnTo>
                  <a:pt x="5145" y="43483"/>
                </a:lnTo>
                <a:lnTo>
                  <a:pt x="2202" y="46852"/>
                </a:lnTo>
                <a:lnTo>
                  <a:pt x="583" y="54524"/>
                </a:lnTo>
                <a:lnTo>
                  <a:pt x="289" y="66497"/>
                </a:lnTo>
                <a:lnTo>
                  <a:pt x="756" y="78415"/>
                </a:lnTo>
                <a:lnTo>
                  <a:pt x="10309" y="115766"/>
                </a:lnTo>
                <a:lnTo>
                  <a:pt x="28964" y="157577"/>
                </a:lnTo>
                <a:lnTo>
                  <a:pt x="33845" y="164933"/>
                </a:lnTo>
                <a:lnTo>
                  <a:pt x="34243" y="156192"/>
                </a:lnTo>
                <a:lnTo>
                  <a:pt x="30462" y="143028"/>
                </a:lnTo>
                <a:lnTo>
                  <a:pt x="25318" y="129872"/>
                </a:lnTo>
                <a:lnTo>
                  <a:pt x="20728" y="117776"/>
                </a:lnTo>
                <a:lnTo>
                  <a:pt x="7417" y="79134"/>
                </a:lnTo>
                <a:lnTo>
                  <a:pt x="0" y="44645"/>
                </a:lnTo>
                <a:lnTo>
                  <a:pt x="39" y="28978"/>
                </a:lnTo>
                <a:lnTo>
                  <a:pt x="2521" y="17583"/>
                </a:lnTo>
                <a:lnTo>
                  <a:pt x="11986" y="5783"/>
                </a:lnTo>
                <a:lnTo>
                  <a:pt x="22241" y="685"/>
                </a:lnTo>
                <a:lnTo>
                  <a:pt x="34735" y="0"/>
                </a:lnTo>
                <a:lnTo>
                  <a:pt x="46830" y="2199"/>
                </a:lnTo>
                <a:lnTo>
                  <a:pt x="80591" y="21376"/>
                </a:lnTo>
                <a:lnTo>
                  <a:pt x="90171" y="43828"/>
                </a:lnTo>
                <a:lnTo>
                  <a:pt x="85881" y="55946"/>
                </a:lnTo>
                <a:lnTo>
                  <a:pt x="58753" y="82952"/>
                </a:lnTo>
                <a:lnTo>
                  <a:pt x="15906" y="1100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85627" y="456250"/>
            <a:ext cx="177800" cy="92075"/>
          </a:xfrm>
          <a:custGeom>
            <a:avLst/>
            <a:gdLst/>
            <a:ahLst/>
            <a:cxnLst/>
            <a:rect l="l" t="t" r="r" b="b"/>
            <a:pathLst>
              <a:path w="177800" h="92075">
                <a:moveTo>
                  <a:pt x="15535" y="35486"/>
                </a:moveTo>
                <a:lnTo>
                  <a:pt x="4826" y="29184"/>
                </a:lnTo>
                <a:lnTo>
                  <a:pt x="0" y="26855"/>
                </a:lnTo>
                <a:lnTo>
                  <a:pt x="1052" y="28500"/>
                </a:lnTo>
                <a:lnTo>
                  <a:pt x="1803" y="29674"/>
                </a:lnTo>
                <a:lnTo>
                  <a:pt x="3681" y="32607"/>
                </a:lnTo>
                <a:lnTo>
                  <a:pt x="6684" y="37300"/>
                </a:lnTo>
                <a:lnTo>
                  <a:pt x="9688" y="41993"/>
                </a:lnTo>
                <a:lnTo>
                  <a:pt x="14449" y="46088"/>
                </a:lnTo>
                <a:lnTo>
                  <a:pt x="20968" y="49585"/>
                </a:lnTo>
                <a:lnTo>
                  <a:pt x="27486" y="53082"/>
                </a:lnTo>
                <a:lnTo>
                  <a:pt x="34168" y="55466"/>
                </a:lnTo>
                <a:lnTo>
                  <a:pt x="41015" y="56737"/>
                </a:lnTo>
                <a:lnTo>
                  <a:pt x="47862" y="58007"/>
                </a:lnTo>
                <a:lnTo>
                  <a:pt x="54474" y="58476"/>
                </a:lnTo>
                <a:lnTo>
                  <a:pt x="60851" y="58143"/>
                </a:lnTo>
                <a:lnTo>
                  <a:pt x="67229" y="57809"/>
                </a:lnTo>
                <a:lnTo>
                  <a:pt x="72383" y="55366"/>
                </a:lnTo>
                <a:lnTo>
                  <a:pt x="76313" y="50812"/>
                </a:lnTo>
                <a:lnTo>
                  <a:pt x="80244" y="46258"/>
                </a:lnTo>
                <a:lnTo>
                  <a:pt x="82657" y="40802"/>
                </a:lnTo>
                <a:lnTo>
                  <a:pt x="83552" y="34445"/>
                </a:lnTo>
                <a:lnTo>
                  <a:pt x="84448" y="28087"/>
                </a:lnTo>
                <a:lnTo>
                  <a:pt x="44784" y="1218"/>
                </a:lnTo>
                <a:lnTo>
                  <a:pt x="32225" y="0"/>
                </a:lnTo>
                <a:lnTo>
                  <a:pt x="17158" y="1828"/>
                </a:lnTo>
                <a:lnTo>
                  <a:pt x="7917" y="7511"/>
                </a:lnTo>
                <a:lnTo>
                  <a:pt x="3008" y="12885"/>
                </a:lnTo>
                <a:lnTo>
                  <a:pt x="876" y="19526"/>
                </a:lnTo>
                <a:lnTo>
                  <a:pt x="1352" y="27622"/>
                </a:lnTo>
                <a:lnTo>
                  <a:pt x="22473" y="60093"/>
                </a:lnTo>
                <a:lnTo>
                  <a:pt x="55209" y="80373"/>
                </a:lnTo>
                <a:lnTo>
                  <a:pt x="95209" y="87108"/>
                </a:lnTo>
                <a:lnTo>
                  <a:pt x="110096" y="85067"/>
                </a:lnTo>
                <a:lnTo>
                  <a:pt x="121704" y="81259"/>
                </a:lnTo>
                <a:lnTo>
                  <a:pt x="131759" y="75607"/>
                </a:lnTo>
                <a:lnTo>
                  <a:pt x="145992" y="66234"/>
                </a:lnTo>
                <a:lnTo>
                  <a:pt x="154093" y="62287"/>
                </a:lnTo>
                <a:lnTo>
                  <a:pt x="158002" y="61396"/>
                </a:lnTo>
                <a:lnTo>
                  <a:pt x="161595" y="62031"/>
                </a:lnTo>
                <a:lnTo>
                  <a:pt x="165293" y="64087"/>
                </a:lnTo>
                <a:lnTo>
                  <a:pt x="168991" y="66143"/>
                </a:lnTo>
                <a:lnTo>
                  <a:pt x="171833" y="69283"/>
                </a:lnTo>
                <a:lnTo>
                  <a:pt x="173821" y="73507"/>
                </a:lnTo>
                <a:lnTo>
                  <a:pt x="175810" y="77731"/>
                </a:lnTo>
                <a:lnTo>
                  <a:pt x="176903" y="81477"/>
                </a:lnTo>
                <a:lnTo>
                  <a:pt x="177103" y="84746"/>
                </a:lnTo>
                <a:lnTo>
                  <a:pt x="177383" y="89359"/>
                </a:lnTo>
                <a:lnTo>
                  <a:pt x="174405" y="91714"/>
                </a:lnTo>
                <a:lnTo>
                  <a:pt x="168170" y="918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42907" y="441896"/>
            <a:ext cx="164465" cy="113664"/>
          </a:xfrm>
          <a:custGeom>
            <a:avLst/>
            <a:gdLst/>
            <a:ahLst/>
            <a:cxnLst/>
            <a:rect l="l" t="t" r="r" b="b"/>
            <a:pathLst>
              <a:path w="164464" h="113665">
                <a:moveTo>
                  <a:pt x="18597" y="49148"/>
                </a:moveTo>
                <a:lnTo>
                  <a:pt x="6365" y="33903"/>
                </a:lnTo>
                <a:lnTo>
                  <a:pt x="166" y="23680"/>
                </a:lnTo>
                <a:lnTo>
                  <a:pt x="0" y="18479"/>
                </a:lnTo>
                <a:lnTo>
                  <a:pt x="4422" y="16895"/>
                </a:lnTo>
                <a:lnTo>
                  <a:pt x="38082" y="43503"/>
                </a:lnTo>
                <a:lnTo>
                  <a:pt x="57740" y="77037"/>
                </a:lnTo>
                <a:lnTo>
                  <a:pt x="43093" y="113307"/>
                </a:lnTo>
                <a:lnTo>
                  <a:pt x="37636" y="112724"/>
                </a:lnTo>
                <a:lnTo>
                  <a:pt x="17166" y="77917"/>
                </a:lnTo>
                <a:lnTo>
                  <a:pt x="21501" y="34724"/>
                </a:lnTo>
                <a:lnTo>
                  <a:pt x="48410" y="7384"/>
                </a:lnTo>
                <a:lnTo>
                  <a:pt x="85191" y="0"/>
                </a:lnTo>
                <a:lnTo>
                  <a:pt x="96702" y="1175"/>
                </a:lnTo>
                <a:lnTo>
                  <a:pt x="131237" y="17867"/>
                </a:lnTo>
                <a:lnTo>
                  <a:pt x="154260" y="55850"/>
                </a:lnTo>
                <a:lnTo>
                  <a:pt x="159359" y="69382"/>
                </a:lnTo>
                <a:lnTo>
                  <a:pt x="164250" y="845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14478" y="436350"/>
            <a:ext cx="160655" cy="105410"/>
          </a:xfrm>
          <a:custGeom>
            <a:avLst/>
            <a:gdLst/>
            <a:ahLst/>
            <a:cxnLst/>
            <a:rect l="l" t="t" r="r" b="b"/>
            <a:pathLst>
              <a:path w="160654" h="105409">
                <a:moveTo>
                  <a:pt x="146476" y="37488"/>
                </a:moveTo>
                <a:lnTo>
                  <a:pt x="155816" y="21503"/>
                </a:lnTo>
                <a:lnTo>
                  <a:pt x="160145" y="10505"/>
                </a:lnTo>
                <a:lnTo>
                  <a:pt x="159463" y="4494"/>
                </a:lnTo>
                <a:lnTo>
                  <a:pt x="156986" y="1993"/>
                </a:lnTo>
                <a:lnTo>
                  <a:pt x="149763" y="549"/>
                </a:lnTo>
                <a:lnTo>
                  <a:pt x="137693" y="58"/>
                </a:lnTo>
                <a:lnTo>
                  <a:pt x="126249" y="0"/>
                </a:lnTo>
                <a:lnTo>
                  <a:pt x="113764" y="713"/>
                </a:lnTo>
                <a:lnTo>
                  <a:pt x="71469" y="7278"/>
                </a:lnTo>
                <a:lnTo>
                  <a:pt x="40139" y="19927"/>
                </a:lnTo>
                <a:lnTo>
                  <a:pt x="37748" y="22830"/>
                </a:lnTo>
                <a:lnTo>
                  <a:pt x="79195" y="46335"/>
                </a:lnTo>
                <a:lnTo>
                  <a:pt x="90957" y="51088"/>
                </a:lnTo>
                <a:lnTo>
                  <a:pt x="101617" y="55618"/>
                </a:lnTo>
                <a:lnTo>
                  <a:pt x="116964" y="63242"/>
                </a:lnTo>
                <a:lnTo>
                  <a:pt x="126007" y="69687"/>
                </a:lnTo>
                <a:lnTo>
                  <a:pt x="132359" y="77976"/>
                </a:lnTo>
                <a:lnTo>
                  <a:pt x="131444" y="82757"/>
                </a:lnTo>
                <a:lnTo>
                  <a:pt x="90512" y="100257"/>
                </a:lnTo>
                <a:lnTo>
                  <a:pt x="49386" y="104835"/>
                </a:lnTo>
                <a:lnTo>
                  <a:pt x="34800" y="105052"/>
                </a:lnTo>
                <a:lnTo>
                  <a:pt x="21914" y="104625"/>
                </a:lnTo>
                <a:lnTo>
                  <a:pt x="10417" y="103577"/>
                </a:lnTo>
                <a:lnTo>
                  <a:pt x="0" y="1019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87349" y="439348"/>
            <a:ext cx="88900" cy="84455"/>
          </a:xfrm>
          <a:custGeom>
            <a:avLst/>
            <a:gdLst/>
            <a:ahLst/>
            <a:cxnLst/>
            <a:rect l="l" t="t" r="r" b="b"/>
            <a:pathLst>
              <a:path w="88900" h="84454">
                <a:moveTo>
                  <a:pt x="0" y="0"/>
                </a:moveTo>
                <a:lnTo>
                  <a:pt x="5846" y="1451"/>
                </a:lnTo>
                <a:lnTo>
                  <a:pt x="7699" y="6188"/>
                </a:lnTo>
                <a:lnTo>
                  <a:pt x="5560" y="14209"/>
                </a:lnTo>
                <a:lnTo>
                  <a:pt x="4045" y="19889"/>
                </a:lnTo>
                <a:lnTo>
                  <a:pt x="2961" y="27157"/>
                </a:lnTo>
                <a:lnTo>
                  <a:pt x="15341" y="69925"/>
                </a:lnTo>
                <a:lnTo>
                  <a:pt x="51823" y="84131"/>
                </a:lnTo>
                <a:lnTo>
                  <a:pt x="68733" y="84062"/>
                </a:lnTo>
                <a:lnTo>
                  <a:pt x="78700" y="81524"/>
                </a:lnTo>
                <a:lnTo>
                  <a:pt x="86226" y="76528"/>
                </a:lnTo>
                <a:lnTo>
                  <a:pt x="88398" y="71391"/>
                </a:lnTo>
                <a:lnTo>
                  <a:pt x="87729" y="64635"/>
                </a:lnTo>
                <a:lnTo>
                  <a:pt x="51668" y="29719"/>
                </a:lnTo>
                <a:lnTo>
                  <a:pt x="13040" y="14554"/>
                </a:lnTo>
                <a:lnTo>
                  <a:pt x="2399" y="121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08191" y="415556"/>
            <a:ext cx="149860" cy="94615"/>
          </a:xfrm>
          <a:custGeom>
            <a:avLst/>
            <a:gdLst/>
            <a:ahLst/>
            <a:cxnLst/>
            <a:rect l="l" t="t" r="r" b="b"/>
            <a:pathLst>
              <a:path w="149860" h="94615">
                <a:moveTo>
                  <a:pt x="29589" y="947"/>
                </a:moveTo>
                <a:lnTo>
                  <a:pt x="19715" y="0"/>
                </a:lnTo>
                <a:lnTo>
                  <a:pt x="12589" y="1226"/>
                </a:lnTo>
                <a:lnTo>
                  <a:pt x="8213" y="4627"/>
                </a:lnTo>
                <a:lnTo>
                  <a:pt x="5194" y="6974"/>
                </a:lnTo>
                <a:lnTo>
                  <a:pt x="2947" y="12303"/>
                </a:lnTo>
                <a:lnTo>
                  <a:pt x="1473" y="20617"/>
                </a:lnTo>
                <a:lnTo>
                  <a:pt x="0" y="28930"/>
                </a:lnTo>
                <a:lnTo>
                  <a:pt x="26" y="37060"/>
                </a:lnTo>
                <a:lnTo>
                  <a:pt x="1553" y="45007"/>
                </a:lnTo>
                <a:lnTo>
                  <a:pt x="3079" y="52954"/>
                </a:lnTo>
                <a:lnTo>
                  <a:pt x="38774" y="76899"/>
                </a:lnTo>
                <a:lnTo>
                  <a:pt x="64560" y="79527"/>
                </a:lnTo>
                <a:lnTo>
                  <a:pt x="77629" y="77092"/>
                </a:lnTo>
                <a:lnTo>
                  <a:pt x="105451" y="45727"/>
                </a:lnTo>
                <a:lnTo>
                  <a:pt x="105683" y="38698"/>
                </a:lnTo>
                <a:lnTo>
                  <a:pt x="104236" y="31796"/>
                </a:lnTo>
                <a:lnTo>
                  <a:pt x="102790" y="24893"/>
                </a:lnTo>
                <a:lnTo>
                  <a:pt x="102011" y="21174"/>
                </a:lnTo>
                <a:lnTo>
                  <a:pt x="101898" y="20638"/>
                </a:lnTo>
                <a:lnTo>
                  <a:pt x="101785" y="20102"/>
                </a:lnTo>
                <a:lnTo>
                  <a:pt x="101751" y="20300"/>
                </a:lnTo>
                <a:lnTo>
                  <a:pt x="101765" y="20610"/>
                </a:lnTo>
                <a:lnTo>
                  <a:pt x="101865" y="22762"/>
                </a:lnTo>
                <a:lnTo>
                  <a:pt x="102049" y="26757"/>
                </a:lnTo>
                <a:lnTo>
                  <a:pt x="102234" y="30751"/>
                </a:lnTo>
                <a:lnTo>
                  <a:pt x="104931" y="38196"/>
                </a:lnTo>
                <a:lnTo>
                  <a:pt x="128913" y="74825"/>
                </a:lnTo>
                <a:lnTo>
                  <a:pt x="138460" y="84276"/>
                </a:lnTo>
                <a:lnTo>
                  <a:pt x="149653" y="941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63688" y="427642"/>
            <a:ext cx="123825" cy="73025"/>
          </a:xfrm>
          <a:custGeom>
            <a:avLst/>
            <a:gdLst/>
            <a:ahLst/>
            <a:cxnLst/>
            <a:rect l="l" t="t" r="r" b="b"/>
            <a:pathLst>
              <a:path w="123825" h="73025">
                <a:moveTo>
                  <a:pt x="11637" y="26143"/>
                </a:moveTo>
                <a:lnTo>
                  <a:pt x="7395" y="22292"/>
                </a:lnTo>
                <a:lnTo>
                  <a:pt x="4219" y="17675"/>
                </a:lnTo>
                <a:lnTo>
                  <a:pt x="2110" y="12292"/>
                </a:lnTo>
                <a:lnTo>
                  <a:pt x="0" y="6909"/>
                </a:lnTo>
                <a:lnTo>
                  <a:pt x="486" y="3823"/>
                </a:lnTo>
                <a:lnTo>
                  <a:pt x="3568" y="3034"/>
                </a:lnTo>
                <a:lnTo>
                  <a:pt x="6650" y="2244"/>
                </a:lnTo>
                <a:lnTo>
                  <a:pt x="12363" y="5368"/>
                </a:lnTo>
                <a:lnTo>
                  <a:pt x="20708" y="12405"/>
                </a:lnTo>
                <a:lnTo>
                  <a:pt x="27708" y="18067"/>
                </a:lnTo>
                <a:lnTo>
                  <a:pt x="36717" y="24938"/>
                </a:lnTo>
                <a:lnTo>
                  <a:pt x="47733" y="33020"/>
                </a:lnTo>
                <a:lnTo>
                  <a:pt x="60757" y="42313"/>
                </a:lnTo>
                <a:lnTo>
                  <a:pt x="77182" y="53946"/>
                </a:lnTo>
                <a:lnTo>
                  <a:pt x="88573" y="62209"/>
                </a:lnTo>
                <a:lnTo>
                  <a:pt x="93793" y="72712"/>
                </a:lnTo>
                <a:lnTo>
                  <a:pt x="89509" y="69301"/>
                </a:lnTo>
                <a:lnTo>
                  <a:pt x="69356" y="25531"/>
                </a:lnTo>
                <a:lnTo>
                  <a:pt x="68545" y="13938"/>
                </a:lnTo>
                <a:lnTo>
                  <a:pt x="71271" y="6481"/>
                </a:lnTo>
                <a:lnTo>
                  <a:pt x="78105" y="1894"/>
                </a:lnTo>
                <a:lnTo>
                  <a:pt x="89056" y="0"/>
                </a:lnTo>
                <a:lnTo>
                  <a:pt x="104130" y="623"/>
                </a:lnTo>
                <a:lnTo>
                  <a:pt x="123338" y="35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6237" y="43313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5">
                <a:moveTo>
                  <a:pt x="125010" y="14596"/>
                </a:moveTo>
                <a:lnTo>
                  <a:pt x="116893" y="8162"/>
                </a:lnTo>
                <a:lnTo>
                  <a:pt x="104701" y="3348"/>
                </a:lnTo>
                <a:lnTo>
                  <a:pt x="89952" y="1006"/>
                </a:lnTo>
                <a:lnTo>
                  <a:pt x="77310" y="0"/>
                </a:lnTo>
                <a:lnTo>
                  <a:pt x="65742" y="106"/>
                </a:lnTo>
                <a:lnTo>
                  <a:pt x="28068" y="8310"/>
                </a:lnTo>
                <a:lnTo>
                  <a:pt x="1884" y="37029"/>
                </a:lnTo>
                <a:lnTo>
                  <a:pt x="0" y="48407"/>
                </a:lnTo>
                <a:lnTo>
                  <a:pt x="2343" y="59746"/>
                </a:lnTo>
                <a:lnTo>
                  <a:pt x="38973" y="87136"/>
                </a:lnTo>
                <a:lnTo>
                  <a:pt x="85123" y="94364"/>
                </a:lnTo>
                <a:lnTo>
                  <a:pt x="98986" y="94479"/>
                </a:lnTo>
                <a:lnTo>
                  <a:pt x="113817" y="93938"/>
                </a:lnTo>
                <a:lnTo>
                  <a:pt x="129633" y="927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42695" y="428572"/>
            <a:ext cx="188595" cy="119380"/>
          </a:xfrm>
          <a:custGeom>
            <a:avLst/>
            <a:gdLst/>
            <a:ahLst/>
            <a:cxnLst/>
            <a:rect l="l" t="t" r="r" b="b"/>
            <a:pathLst>
              <a:path w="188595" h="119379">
                <a:moveTo>
                  <a:pt x="63554" y="59158"/>
                </a:moveTo>
                <a:lnTo>
                  <a:pt x="57466" y="54265"/>
                </a:lnTo>
                <a:lnTo>
                  <a:pt x="54634" y="52169"/>
                </a:lnTo>
                <a:lnTo>
                  <a:pt x="55058" y="52868"/>
                </a:lnTo>
                <a:lnTo>
                  <a:pt x="55359" y="53366"/>
                </a:lnTo>
                <a:lnTo>
                  <a:pt x="56113" y="54611"/>
                </a:lnTo>
                <a:lnTo>
                  <a:pt x="57318" y="56602"/>
                </a:lnTo>
                <a:lnTo>
                  <a:pt x="58523" y="58593"/>
                </a:lnTo>
                <a:lnTo>
                  <a:pt x="61580" y="59518"/>
                </a:lnTo>
                <a:lnTo>
                  <a:pt x="66490" y="59377"/>
                </a:lnTo>
                <a:lnTo>
                  <a:pt x="89148" y="34239"/>
                </a:lnTo>
                <a:lnTo>
                  <a:pt x="90324" y="27109"/>
                </a:lnTo>
                <a:lnTo>
                  <a:pt x="89548" y="20362"/>
                </a:lnTo>
                <a:lnTo>
                  <a:pt x="86819" y="13998"/>
                </a:lnTo>
                <a:lnTo>
                  <a:pt x="84091" y="7635"/>
                </a:lnTo>
                <a:lnTo>
                  <a:pt x="78320" y="3297"/>
                </a:lnTo>
                <a:lnTo>
                  <a:pt x="69509" y="987"/>
                </a:lnTo>
                <a:lnTo>
                  <a:pt x="58454" y="0"/>
                </a:lnTo>
                <a:lnTo>
                  <a:pt x="45923" y="2449"/>
                </a:lnTo>
                <a:lnTo>
                  <a:pt x="13033" y="24323"/>
                </a:lnTo>
                <a:lnTo>
                  <a:pt x="0" y="60215"/>
                </a:lnTo>
                <a:lnTo>
                  <a:pt x="3532" y="73201"/>
                </a:lnTo>
                <a:lnTo>
                  <a:pt x="32597" y="99807"/>
                </a:lnTo>
                <a:lnTo>
                  <a:pt x="79703" y="115205"/>
                </a:lnTo>
                <a:lnTo>
                  <a:pt x="123695" y="118935"/>
                </a:lnTo>
                <a:lnTo>
                  <a:pt x="144798" y="119385"/>
                </a:lnTo>
                <a:lnTo>
                  <a:pt x="162621" y="118491"/>
                </a:lnTo>
                <a:lnTo>
                  <a:pt x="175158" y="116892"/>
                </a:lnTo>
                <a:lnTo>
                  <a:pt x="183365" y="114571"/>
                </a:lnTo>
                <a:lnTo>
                  <a:pt x="188299" y="109174"/>
                </a:lnTo>
                <a:lnTo>
                  <a:pt x="183267" y="1022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1187" y="1675065"/>
            <a:ext cx="2515235" cy="62865"/>
          </a:xfrm>
          <a:custGeom>
            <a:avLst/>
            <a:gdLst/>
            <a:ahLst/>
            <a:cxnLst/>
            <a:rect l="l" t="t" r="r" b="b"/>
            <a:pathLst>
              <a:path w="2515235" h="62864">
                <a:moveTo>
                  <a:pt x="5485" y="62364"/>
                </a:moveTo>
                <a:lnTo>
                  <a:pt x="0" y="51715"/>
                </a:lnTo>
                <a:lnTo>
                  <a:pt x="3930" y="45206"/>
                </a:lnTo>
                <a:lnTo>
                  <a:pt x="17276" y="42836"/>
                </a:lnTo>
                <a:lnTo>
                  <a:pt x="66478" y="44636"/>
                </a:lnTo>
                <a:lnTo>
                  <a:pt x="91959" y="46685"/>
                </a:lnTo>
                <a:lnTo>
                  <a:pt x="103856" y="47520"/>
                </a:lnTo>
                <a:lnTo>
                  <a:pt x="154554" y="49633"/>
                </a:lnTo>
                <a:lnTo>
                  <a:pt x="197143" y="50117"/>
                </a:lnTo>
                <a:lnTo>
                  <a:pt x="242507" y="50339"/>
                </a:lnTo>
                <a:lnTo>
                  <a:pt x="282210" y="50440"/>
                </a:lnTo>
                <a:lnTo>
                  <a:pt x="327222" y="50491"/>
                </a:lnTo>
                <a:lnTo>
                  <a:pt x="343473" y="50497"/>
                </a:lnTo>
                <a:lnTo>
                  <a:pt x="364851" y="50510"/>
                </a:lnTo>
                <a:lnTo>
                  <a:pt x="419505" y="50682"/>
                </a:lnTo>
                <a:lnTo>
                  <a:pt x="460607" y="51059"/>
                </a:lnTo>
                <a:lnTo>
                  <a:pt x="501322" y="52139"/>
                </a:lnTo>
                <a:lnTo>
                  <a:pt x="509846" y="52661"/>
                </a:lnTo>
                <a:lnTo>
                  <a:pt x="519560" y="53122"/>
                </a:lnTo>
                <a:lnTo>
                  <a:pt x="571136" y="54405"/>
                </a:lnTo>
                <a:lnTo>
                  <a:pt x="614067" y="54801"/>
                </a:lnTo>
                <a:lnTo>
                  <a:pt x="652520" y="55028"/>
                </a:lnTo>
                <a:lnTo>
                  <a:pt x="702353" y="55200"/>
                </a:lnTo>
                <a:lnTo>
                  <a:pt x="739827" y="55241"/>
                </a:lnTo>
                <a:lnTo>
                  <a:pt x="757574" y="55252"/>
                </a:lnTo>
                <a:lnTo>
                  <a:pt x="802874" y="55399"/>
                </a:lnTo>
                <a:lnTo>
                  <a:pt x="845664" y="55861"/>
                </a:lnTo>
                <a:lnTo>
                  <a:pt x="856939" y="56096"/>
                </a:lnTo>
                <a:lnTo>
                  <a:pt x="868473" y="56295"/>
                </a:lnTo>
                <a:lnTo>
                  <a:pt x="919052" y="56771"/>
                </a:lnTo>
                <a:lnTo>
                  <a:pt x="933268" y="56820"/>
                </a:lnTo>
                <a:lnTo>
                  <a:pt x="950991" y="56809"/>
                </a:lnTo>
                <a:lnTo>
                  <a:pt x="994134" y="56307"/>
                </a:lnTo>
                <a:lnTo>
                  <a:pt x="1039149" y="54072"/>
                </a:lnTo>
                <a:lnTo>
                  <a:pt x="1093089" y="49451"/>
                </a:lnTo>
                <a:lnTo>
                  <a:pt x="1107148" y="48185"/>
                </a:lnTo>
                <a:lnTo>
                  <a:pt x="1149300" y="44997"/>
                </a:lnTo>
                <a:lnTo>
                  <a:pt x="1199300" y="43254"/>
                </a:lnTo>
                <a:lnTo>
                  <a:pt x="1237780" y="42649"/>
                </a:lnTo>
                <a:lnTo>
                  <a:pt x="1281998" y="42346"/>
                </a:lnTo>
                <a:lnTo>
                  <a:pt x="1325985" y="42172"/>
                </a:lnTo>
                <a:lnTo>
                  <a:pt x="1379342" y="42042"/>
                </a:lnTo>
                <a:lnTo>
                  <a:pt x="1420161" y="41979"/>
                </a:lnTo>
                <a:lnTo>
                  <a:pt x="1465206" y="41934"/>
                </a:lnTo>
                <a:lnTo>
                  <a:pt x="1514502" y="41907"/>
                </a:lnTo>
                <a:lnTo>
                  <a:pt x="1540753" y="41901"/>
                </a:lnTo>
                <a:lnTo>
                  <a:pt x="1566927" y="41891"/>
                </a:lnTo>
                <a:lnTo>
                  <a:pt x="1615610" y="41844"/>
                </a:lnTo>
                <a:lnTo>
                  <a:pt x="1659404" y="41761"/>
                </a:lnTo>
                <a:lnTo>
                  <a:pt x="1698310" y="41640"/>
                </a:lnTo>
                <a:lnTo>
                  <a:pt x="1747501" y="41389"/>
                </a:lnTo>
                <a:lnTo>
                  <a:pt x="1785693" y="41054"/>
                </a:lnTo>
                <a:lnTo>
                  <a:pt x="1824903" y="40312"/>
                </a:lnTo>
                <a:lnTo>
                  <a:pt x="1870035" y="35998"/>
                </a:lnTo>
                <a:lnTo>
                  <a:pt x="1885307" y="33974"/>
                </a:lnTo>
                <a:lnTo>
                  <a:pt x="1898419" y="32349"/>
                </a:lnTo>
                <a:lnTo>
                  <a:pt x="1945168" y="28627"/>
                </a:lnTo>
                <a:lnTo>
                  <a:pt x="1984156" y="27884"/>
                </a:lnTo>
                <a:lnTo>
                  <a:pt x="2033736" y="27645"/>
                </a:lnTo>
                <a:lnTo>
                  <a:pt x="2048445" y="27548"/>
                </a:lnTo>
                <a:lnTo>
                  <a:pt x="2089702" y="26916"/>
                </a:lnTo>
                <a:lnTo>
                  <a:pt x="2139117" y="25271"/>
                </a:lnTo>
                <a:lnTo>
                  <a:pt x="2183875" y="22707"/>
                </a:lnTo>
                <a:lnTo>
                  <a:pt x="2201244" y="21482"/>
                </a:lnTo>
                <a:lnTo>
                  <a:pt x="2217258" y="20384"/>
                </a:lnTo>
                <a:lnTo>
                  <a:pt x="2257389" y="17835"/>
                </a:lnTo>
                <a:lnTo>
                  <a:pt x="2302577" y="15888"/>
                </a:lnTo>
                <a:lnTo>
                  <a:pt x="2350118" y="15270"/>
                </a:lnTo>
                <a:lnTo>
                  <a:pt x="2398843" y="15102"/>
                </a:lnTo>
                <a:lnTo>
                  <a:pt x="2421174" y="15060"/>
                </a:lnTo>
                <a:lnTo>
                  <a:pt x="2470786" y="14558"/>
                </a:lnTo>
                <a:lnTo>
                  <a:pt x="2508625" y="9806"/>
                </a:lnTo>
                <a:lnTo>
                  <a:pt x="2511621" y="7197"/>
                </a:lnTo>
                <a:lnTo>
                  <a:pt x="2514616" y="4588"/>
                </a:lnTo>
                <a:lnTo>
                  <a:pt x="2514591" y="2722"/>
                </a:lnTo>
                <a:lnTo>
                  <a:pt x="2511546" y="1598"/>
                </a:lnTo>
                <a:lnTo>
                  <a:pt x="2507217" y="0"/>
                </a:lnTo>
                <a:lnTo>
                  <a:pt x="2501867" y="4132"/>
                </a:lnTo>
                <a:lnTo>
                  <a:pt x="2495496" y="139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28905" y="1703883"/>
            <a:ext cx="2272665" cy="45720"/>
          </a:xfrm>
          <a:custGeom>
            <a:avLst/>
            <a:gdLst/>
            <a:ahLst/>
            <a:cxnLst/>
            <a:rect l="l" t="t" r="r" b="b"/>
            <a:pathLst>
              <a:path w="2272665" h="45719">
                <a:moveTo>
                  <a:pt x="12153" y="45406"/>
                </a:moveTo>
                <a:lnTo>
                  <a:pt x="0" y="37808"/>
                </a:lnTo>
                <a:lnTo>
                  <a:pt x="1548" y="32652"/>
                </a:lnTo>
                <a:lnTo>
                  <a:pt x="6472" y="30578"/>
                </a:lnTo>
                <a:lnTo>
                  <a:pt x="14594" y="29639"/>
                </a:lnTo>
                <a:lnTo>
                  <a:pt x="26356" y="29639"/>
                </a:lnTo>
                <a:lnTo>
                  <a:pt x="32372" y="29528"/>
                </a:lnTo>
                <a:lnTo>
                  <a:pt x="78085" y="26868"/>
                </a:lnTo>
                <a:lnTo>
                  <a:pt x="131785" y="22832"/>
                </a:lnTo>
                <a:lnTo>
                  <a:pt x="148160" y="21587"/>
                </a:lnTo>
                <a:lnTo>
                  <a:pt x="188724" y="18625"/>
                </a:lnTo>
                <a:lnTo>
                  <a:pt x="237035" y="15773"/>
                </a:lnTo>
                <a:lnTo>
                  <a:pt x="288823" y="13926"/>
                </a:lnTo>
                <a:lnTo>
                  <a:pt x="321030" y="13034"/>
                </a:lnTo>
                <a:lnTo>
                  <a:pt x="336384" y="12603"/>
                </a:lnTo>
                <a:lnTo>
                  <a:pt x="375938" y="11392"/>
                </a:lnTo>
                <a:lnTo>
                  <a:pt x="419534" y="9774"/>
                </a:lnTo>
                <a:lnTo>
                  <a:pt x="431940" y="9310"/>
                </a:lnTo>
                <a:lnTo>
                  <a:pt x="482874" y="7672"/>
                </a:lnTo>
                <a:lnTo>
                  <a:pt x="526174" y="6777"/>
                </a:lnTo>
                <a:lnTo>
                  <a:pt x="576568" y="6257"/>
                </a:lnTo>
                <a:lnTo>
                  <a:pt x="620387" y="6076"/>
                </a:lnTo>
                <a:lnTo>
                  <a:pt x="634830" y="6061"/>
                </a:lnTo>
                <a:lnTo>
                  <a:pt x="648944" y="6062"/>
                </a:lnTo>
                <a:lnTo>
                  <a:pt x="689492" y="6154"/>
                </a:lnTo>
                <a:lnTo>
                  <a:pt x="727753" y="6378"/>
                </a:lnTo>
                <a:lnTo>
                  <a:pt x="776102" y="6883"/>
                </a:lnTo>
                <a:lnTo>
                  <a:pt x="828058" y="7709"/>
                </a:lnTo>
                <a:lnTo>
                  <a:pt x="844121" y="7981"/>
                </a:lnTo>
                <a:lnTo>
                  <a:pt x="886607" y="8669"/>
                </a:lnTo>
                <a:lnTo>
                  <a:pt x="930258" y="9290"/>
                </a:lnTo>
                <a:lnTo>
                  <a:pt x="970582" y="9662"/>
                </a:lnTo>
                <a:lnTo>
                  <a:pt x="1022589" y="9871"/>
                </a:lnTo>
                <a:lnTo>
                  <a:pt x="1053009" y="9914"/>
                </a:lnTo>
                <a:lnTo>
                  <a:pt x="1069707" y="9900"/>
                </a:lnTo>
                <a:lnTo>
                  <a:pt x="1113388" y="9554"/>
                </a:lnTo>
                <a:lnTo>
                  <a:pt x="1157005" y="8382"/>
                </a:lnTo>
                <a:lnTo>
                  <a:pt x="1170847" y="7696"/>
                </a:lnTo>
                <a:lnTo>
                  <a:pt x="1184049" y="7074"/>
                </a:lnTo>
                <a:lnTo>
                  <a:pt x="1233169" y="5095"/>
                </a:lnTo>
                <a:lnTo>
                  <a:pt x="1274965" y="4527"/>
                </a:lnTo>
                <a:lnTo>
                  <a:pt x="1322339" y="4256"/>
                </a:lnTo>
                <a:lnTo>
                  <a:pt x="1363219" y="4105"/>
                </a:lnTo>
                <a:lnTo>
                  <a:pt x="1411541" y="3976"/>
                </a:lnTo>
                <a:lnTo>
                  <a:pt x="1467308" y="3869"/>
                </a:lnTo>
                <a:lnTo>
                  <a:pt x="1530525" y="3786"/>
                </a:lnTo>
                <a:lnTo>
                  <a:pt x="1601194" y="3724"/>
                </a:lnTo>
                <a:lnTo>
                  <a:pt x="1639325" y="3702"/>
                </a:lnTo>
                <a:lnTo>
                  <a:pt x="1679320" y="3685"/>
                </a:lnTo>
                <a:lnTo>
                  <a:pt x="1719350" y="3671"/>
                </a:lnTo>
                <a:lnTo>
                  <a:pt x="1757586" y="3655"/>
                </a:lnTo>
                <a:lnTo>
                  <a:pt x="1828676" y="3622"/>
                </a:lnTo>
                <a:lnTo>
                  <a:pt x="1892590" y="3583"/>
                </a:lnTo>
                <a:lnTo>
                  <a:pt x="1949326" y="3541"/>
                </a:lnTo>
                <a:lnTo>
                  <a:pt x="1998886" y="3494"/>
                </a:lnTo>
                <a:lnTo>
                  <a:pt x="2041270" y="3443"/>
                </a:lnTo>
                <a:lnTo>
                  <a:pt x="2091388" y="3359"/>
                </a:lnTo>
                <a:lnTo>
                  <a:pt x="2133095" y="3233"/>
                </a:lnTo>
                <a:lnTo>
                  <a:pt x="2182475" y="2489"/>
                </a:lnTo>
                <a:lnTo>
                  <a:pt x="2216048" y="1032"/>
                </a:lnTo>
                <a:lnTo>
                  <a:pt x="2231871" y="195"/>
                </a:lnTo>
                <a:lnTo>
                  <a:pt x="2245295" y="0"/>
                </a:lnTo>
                <a:lnTo>
                  <a:pt x="2256582" y="427"/>
                </a:lnTo>
                <a:lnTo>
                  <a:pt x="2267948" y="3238"/>
                </a:lnTo>
                <a:lnTo>
                  <a:pt x="2272087" y="7896"/>
                </a:lnTo>
                <a:lnTo>
                  <a:pt x="2269471" y="14450"/>
                </a:lnTo>
                <a:lnTo>
                  <a:pt x="2260573" y="229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2341" y="2109130"/>
            <a:ext cx="5862320" cy="31750"/>
          </a:xfrm>
          <a:custGeom>
            <a:avLst/>
            <a:gdLst/>
            <a:ahLst/>
            <a:cxnLst/>
            <a:rect l="l" t="t" r="r" b="b"/>
            <a:pathLst>
              <a:path w="5862320" h="31750">
                <a:moveTo>
                  <a:pt x="12419" y="13809"/>
                </a:moveTo>
                <a:lnTo>
                  <a:pt x="4656" y="14845"/>
                </a:lnTo>
                <a:lnTo>
                  <a:pt x="599" y="15386"/>
                </a:lnTo>
                <a:lnTo>
                  <a:pt x="247" y="15434"/>
                </a:lnTo>
                <a:lnTo>
                  <a:pt x="0" y="15467"/>
                </a:lnTo>
                <a:lnTo>
                  <a:pt x="204" y="15512"/>
                </a:lnTo>
                <a:lnTo>
                  <a:pt x="860" y="15569"/>
                </a:lnTo>
                <a:lnTo>
                  <a:pt x="1516" y="15626"/>
                </a:lnTo>
                <a:lnTo>
                  <a:pt x="7055" y="16110"/>
                </a:lnTo>
                <a:lnTo>
                  <a:pt x="17476" y="17019"/>
                </a:lnTo>
                <a:lnTo>
                  <a:pt x="30101" y="17909"/>
                </a:lnTo>
                <a:lnTo>
                  <a:pt x="42809" y="18381"/>
                </a:lnTo>
                <a:lnTo>
                  <a:pt x="56160" y="18360"/>
                </a:lnTo>
                <a:lnTo>
                  <a:pt x="95118" y="16635"/>
                </a:lnTo>
                <a:lnTo>
                  <a:pt x="145919" y="11081"/>
                </a:lnTo>
                <a:lnTo>
                  <a:pt x="158927" y="9529"/>
                </a:lnTo>
                <a:lnTo>
                  <a:pt x="200259" y="6096"/>
                </a:lnTo>
                <a:lnTo>
                  <a:pt x="243413" y="4685"/>
                </a:lnTo>
                <a:lnTo>
                  <a:pt x="284927" y="4112"/>
                </a:lnTo>
                <a:lnTo>
                  <a:pt x="335499" y="3860"/>
                </a:lnTo>
                <a:lnTo>
                  <a:pt x="353285" y="3816"/>
                </a:lnTo>
                <a:lnTo>
                  <a:pt x="370161" y="3761"/>
                </a:lnTo>
                <a:lnTo>
                  <a:pt x="415336" y="3527"/>
                </a:lnTo>
                <a:lnTo>
                  <a:pt x="462861" y="3059"/>
                </a:lnTo>
                <a:lnTo>
                  <a:pt x="498364" y="2381"/>
                </a:lnTo>
                <a:lnTo>
                  <a:pt x="508440" y="2192"/>
                </a:lnTo>
                <a:lnTo>
                  <a:pt x="555925" y="1630"/>
                </a:lnTo>
                <a:lnTo>
                  <a:pt x="599317" y="1411"/>
                </a:lnTo>
                <a:lnTo>
                  <a:pt x="648468" y="1359"/>
                </a:lnTo>
                <a:lnTo>
                  <a:pt x="663542" y="1375"/>
                </a:lnTo>
                <a:lnTo>
                  <a:pt x="702951" y="1519"/>
                </a:lnTo>
                <a:lnTo>
                  <a:pt x="742584" y="1935"/>
                </a:lnTo>
                <a:lnTo>
                  <a:pt x="792680" y="3053"/>
                </a:lnTo>
                <a:lnTo>
                  <a:pt x="829111" y="4166"/>
                </a:lnTo>
                <a:lnTo>
                  <a:pt x="840033" y="4469"/>
                </a:lnTo>
                <a:lnTo>
                  <a:pt x="887337" y="5353"/>
                </a:lnTo>
                <a:lnTo>
                  <a:pt x="927773" y="5709"/>
                </a:lnTo>
                <a:lnTo>
                  <a:pt x="974849" y="5849"/>
                </a:lnTo>
                <a:lnTo>
                  <a:pt x="1006177" y="5875"/>
                </a:lnTo>
                <a:lnTo>
                  <a:pt x="1020397" y="5872"/>
                </a:lnTo>
                <a:lnTo>
                  <a:pt x="1067939" y="5759"/>
                </a:lnTo>
                <a:lnTo>
                  <a:pt x="1092759" y="5588"/>
                </a:lnTo>
                <a:lnTo>
                  <a:pt x="1100101" y="5539"/>
                </a:lnTo>
                <a:lnTo>
                  <a:pt x="1138202" y="5376"/>
                </a:lnTo>
                <a:lnTo>
                  <a:pt x="1190516" y="5266"/>
                </a:lnTo>
                <a:lnTo>
                  <a:pt x="1239268" y="5218"/>
                </a:lnTo>
                <a:lnTo>
                  <a:pt x="1295935" y="5200"/>
                </a:lnTo>
                <a:lnTo>
                  <a:pt x="1314496" y="5210"/>
                </a:lnTo>
                <a:lnTo>
                  <a:pt x="1364195" y="5306"/>
                </a:lnTo>
                <a:lnTo>
                  <a:pt x="1404966" y="5499"/>
                </a:lnTo>
                <a:lnTo>
                  <a:pt x="1445536" y="5906"/>
                </a:lnTo>
                <a:lnTo>
                  <a:pt x="1495291" y="7304"/>
                </a:lnTo>
                <a:lnTo>
                  <a:pt x="1533380" y="8792"/>
                </a:lnTo>
                <a:lnTo>
                  <a:pt x="1560989" y="10002"/>
                </a:lnTo>
                <a:lnTo>
                  <a:pt x="1576603" y="10696"/>
                </a:lnTo>
                <a:lnTo>
                  <a:pt x="1618224" y="12288"/>
                </a:lnTo>
                <a:lnTo>
                  <a:pt x="1663179" y="13346"/>
                </a:lnTo>
                <a:lnTo>
                  <a:pt x="1707302" y="13671"/>
                </a:lnTo>
                <a:lnTo>
                  <a:pt x="1747378" y="13788"/>
                </a:lnTo>
                <a:lnTo>
                  <a:pt x="1762167" y="13804"/>
                </a:lnTo>
                <a:lnTo>
                  <a:pt x="1778533" y="13828"/>
                </a:lnTo>
                <a:lnTo>
                  <a:pt x="1822302" y="14173"/>
                </a:lnTo>
                <a:lnTo>
                  <a:pt x="1870672" y="15269"/>
                </a:lnTo>
                <a:lnTo>
                  <a:pt x="1904544" y="16701"/>
                </a:lnTo>
                <a:lnTo>
                  <a:pt x="1917174" y="17242"/>
                </a:lnTo>
                <a:lnTo>
                  <a:pt x="1967080" y="18752"/>
                </a:lnTo>
                <a:lnTo>
                  <a:pt x="2005212" y="19264"/>
                </a:lnTo>
                <a:lnTo>
                  <a:pt x="2035131" y="19350"/>
                </a:lnTo>
                <a:lnTo>
                  <a:pt x="2050858" y="19386"/>
                </a:lnTo>
                <a:lnTo>
                  <a:pt x="2092055" y="19580"/>
                </a:lnTo>
                <a:lnTo>
                  <a:pt x="2135136" y="20047"/>
                </a:lnTo>
                <a:lnTo>
                  <a:pt x="2150809" y="20317"/>
                </a:lnTo>
                <a:lnTo>
                  <a:pt x="2165179" y="20559"/>
                </a:lnTo>
                <a:lnTo>
                  <a:pt x="2178390" y="20773"/>
                </a:lnTo>
                <a:lnTo>
                  <a:pt x="2190583" y="20963"/>
                </a:lnTo>
                <a:lnTo>
                  <a:pt x="2201903" y="21131"/>
                </a:lnTo>
                <a:lnTo>
                  <a:pt x="2212494" y="21278"/>
                </a:lnTo>
                <a:lnTo>
                  <a:pt x="2226254" y="21543"/>
                </a:lnTo>
                <a:lnTo>
                  <a:pt x="2276271" y="24230"/>
                </a:lnTo>
                <a:lnTo>
                  <a:pt x="2292269" y="25654"/>
                </a:lnTo>
                <a:lnTo>
                  <a:pt x="2306326" y="26860"/>
                </a:lnTo>
                <a:lnTo>
                  <a:pt x="2349589" y="29892"/>
                </a:lnTo>
                <a:lnTo>
                  <a:pt x="2395930" y="30720"/>
                </a:lnTo>
                <a:lnTo>
                  <a:pt x="2438946" y="31019"/>
                </a:lnTo>
                <a:lnTo>
                  <a:pt x="2493436" y="31175"/>
                </a:lnTo>
                <a:lnTo>
                  <a:pt x="2534598" y="31201"/>
                </a:lnTo>
                <a:lnTo>
                  <a:pt x="2553963" y="31203"/>
                </a:lnTo>
                <a:lnTo>
                  <a:pt x="2572266" y="31200"/>
                </a:lnTo>
                <a:lnTo>
                  <a:pt x="2620927" y="31172"/>
                </a:lnTo>
                <a:lnTo>
                  <a:pt x="2660465" y="31111"/>
                </a:lnTo>
                <a:lnTo>
                  <a:pt x="2699550" y="30979"/>
                </a:lnTo>
                <a:lnTo>
                  <a:pt x="2749353" y="30507"/>
                </a:lnTo>
                <a:lnTo>
                  <a:pt x="2798498" y="29589"/>
                </a:lnTo>
                <a:lnTo>
                  <a:pt x="2849012" y="27176"/>
                </a:lnTo>
                <a:lnTo>
                  <a:pt x="2899478" y="23725"/>
                </a:lnTo>
                <a:lnTo>
                  <a:pt x="2926438" y="21585"/>
                </a:lnTo>
                <a:lnTo>
                  <a:pt x="2939915" y="20565"/>
                </a:lnTo>
                <a:lnTo>
                  <a:pt x="2981017" y="17910"/>
                </a:lnTo>
                <a:lnTo>
                  <a:pt x="3020210" y="16985"/>
                </a:lnTo>
                <a:lnTo>
                  <a:pt x="3070151" y="16520"/>
                </a:lnTo>
                <a:lnTo>
                  <a:pt x="3118679" y="16318"/>
                </a:lnTo>
                <a:lnTo>
                  <a:pt x="3176863" y="16233"/>
                </a:lnTo>
                <a:lnTo>
                  <a:pt x="3216901" y="16227"/>
                </a:lnTo>
                <a:lnTo>
                  <a:pt x="3235450" y="16229"/>
                </a:lnTo>
                <a:lnTo>
                  <a:pt x="3285298" y="16252"/>
                </a:lnTo>
                <a:lnTo>
                  <a:pt x="3326600" y="16304"/>
                </a:lnTo>
                <a:lnTo>
                  <a:pt x="3368710" y="16416"/>
                </a:lnTo>
                <a:lnTo>
                  <a:pt x="3406960" y="16674"/>
                </a:lnTo>
                <a:lnTo>
                  <a:pt x="3418002" y="16758"/>
                </a:lnTo>
                <a:lnTo>
                  <a:pt x="3467697" y="16975"/>
                </a:lnTo>
                <a:lnTo>
                  <a:pt x="3512067" y="17026"/>
                </a:lnTo>
                <a:lnTo>
                  <a:pt x="3527120" y="17058"/>
                </a:lnTo>
                <a:lnTo>
                  <a:pt x="3567751" y="17282"/>
                </a:lnTo>
                <a:lnTo>
                  <a:pt x="3613688" y="17874"/>
                </a:lnTo>
                <a:lnTo>
                  <a:pt x="3634815" y="18291"/>
                </a:lnTo>
                <a:lnTo>
                  <a:pt x="3645854" y="18486"/>
                </a:lnTo>
                <a:lnTo>
                  <a:pt x="3693770" y="19060"/>
                </a:lnTo>
                <a:lnTo>
                  <a:pt x="3734140" y="19285"/>
                </a:lnTo>
                <a:lnTo>
                  <a:pt x="3763421" y="19343"/>
                </a:lnTo>
                <a:lnTo>
                  <a:pt x="3775983" y="19367"/>
                </a:lnTo>
                <a:lnTo>
                  <a:pt x="3826284" y="19802"/>
                </a:lnTo>
                <a:lnTo>
                  <a:pt x="3876913" y="20782"/>
                </a:lnTo>
                <a:lnTo>
                  <a:pt x="3915297" y="21874"/>
                </a:lnTo>
                <a:lnTo>
                  <a:pt x="3959869" y="23465"/>
                </a:lnTo>
                <a:lnTo>
                  <a:pt x="3977162" y="24092"/>
                </a:lnTo>
                <a:lnTo>
                  <a:pt x="4020622" y="25582"/>
                </a:lnTo>
                <a:lnTo>
                  <a:pt x="4059226" y="26662"/>
                </a:lnTo>
                <a:lnTo>
                  <a:pt x="4098560" y="27022"/>
                </a:lnTo>
                <a:lnTo>
                  <a:pt x="4149891" y="27197"/>
                </a:lnTo>
                <a:lnTo>
                  <a:pt x="4200377" y="27268"/>
                </a:lnTo>
                <a:lnTo>
                  <a:pt x="4240524" y="27294"/>
                </a:lnTo>
                <a:lnTo>
                  <a:pt x="4260199" y="27311"/>
                </a:lnTo>
                <a:lnTo>
                  <a:pt x="4311603" y="27397"/>
                </a:lnTo>
                <a:lnTo>
                  <a:pt x="4352090" y="27535"/>
                </a:lnTo>
                <a:lnTo>
                  <a:pt x="4390225" y="27800"/>
                </a:lnTo>
                <a:lnTo>
                  <a:pt x="4407997" y="28056"/>
                </a:lnTo>
                <a:lnTo>
                  <a:pt x="4413978" y="28140"/>
                </a:lnTo>
                <a:lnTo>
                  <a:pt x="4457862" y="28480"/>
                </a:lnTo>
                <a:lnTo>
                  <a:pt x="4510003" y="28663"/>
                </a:lnTo>
                <a:lnTo>
                  <a:pt x="4559224" y="28751"/>
                </a:lnTo>
                <a:lnTo>
                  <a:pt x="4617245" y="28799"/>
                </a:lnTo>
                <a:lnTo>
                  <a:pt x="4638905" y="28802"/>
                </a:lnTo>
                <a:lnTo>
                  <a:pt x="4659405" y="28792"/>
                </a:lnTo>
                <a:lnTo>
                  <a:pt x="4713994" y="28684"/>
                </a:lnTo>
                <a:lnTo>
                  <a:pt x="4758324" y="28457"/>
                </a:lnTo>
                <a:lnTo>
                  <a:pt x="4801715" y="27974"/>
                </a:lnTo>
                <a:lnTo>
                  <a:pt x="4840900" y="26426"/>
                </a:lnTo>
                <a:lnTo>
                  <a:pt x="4889855" y="22555"/>
                </a:lnTo>
                <a:lnTo>
                  <a:pt x="4901365" y="21665"/>
                </a:lnTo>
                <a:lnTo>
                  <a:pt x="4951479" y="18816"/>
                </a:lnTo>
                <a:lnTo>
                  <a:pt x="5000206" y="16990"/>
                </a:lnTo>
                <a:lnTo>
                  <a:pt x="5039180" y="15768"/>
                </a:lnTo>
                <a:lnTo>
                  <a:pt x="5069451" y="15085"/>
                </a:lnTo>
                <a:lnTo>
                  <a:pt x="5081033" y="14759"/>
                </a:lnTo>
                <a:lnTo>
                  <a:pt x="5132592" y="12441"/>
                </a:lnTo>
                <a:lnTo>
                  <a:pt x="5141924" y="11931"/>
                </a:lnTo>
                <a:lnTo>
                  <a:pt x="5151631" y="11462"/>
                </a:lnTo>
                <a:lnTo>
                  <a:pt x="5194622" y="9970"/>
                </a:lnTo>
                <a:lnTo>
                  <a:pt x="5245261" y="9039"/>
                </a:lnTo>
                <a:lnTo>
                  <a:pt x="5289051" y="8663"/>
                </a:lnTo>
                <a:lnTo>
                  <a:pt x="5341706" y="8520"/>
                </a:lnTo>
                <a:lnTo>
                  <a:pt x="5360797" y="8488"/>
                </a:lnTo>
                <a:lnTo>
                  <a:pt x="5410458" y="8380"/>
                </a:lnTo>
                <a:lnTo>
                  <a:pt x="5449063" y="8250"/>
                </a:lnTo>
                <a:lnTo>
                  <a:pt x="5490081" y="7982"/>
                </a:lnTo>
                <a:lnTo>
                  <a:pt x="5502405" y="7842"/>
                </a:lnTo>
                <a:lnTo>
                  <a:pt x="5514788" y="7729"/>
                </a:lnTo>
                <a:lnTo>
                  <a:pt x="5527300" y="7643"/>
                </a:lnTo>
                <a:lnTo>
                  <a:pt x="5540013" y="7582"/>
                </a:lnTo>
                <a:lnTo>
                  <a:pt x="5552998" y="7546"/>
                </a:lnTo>
                <a:lnTo>
                  <a:pt x="5568632" y="7549"/>
                </a:lnTo>
                <a:lnTo>
                  <a:pt x="5608572" y="7661"/>
                </a:lnTo>
                <a:lnTo>
                  <a:pt x="5642292" y="7925"/>
                </a:lnTo>
                <a:lnTo>
                  <a:pt x="5655342" y="8045"/>
                </a:lnTo>
                <a:lnTo>
                  <a:pt x="5668187" y="8121"/>
                </a:lnTo>
                <a:lnTo>
                  <a:pt x="5680879" y="8154"/>
                </a:lnTo>
                <a:lnTo>
                  <a:pt x="5693469" y="8144"/>
                </a:lnTo>
                <a:lnTo>
                  <a:pt x="5706008" y="8093"/>
                </a:lnTo>
                <a:lnTo>
                  <a:pt x="5718546" y="8000"/>
                </a:lnTo>
                <a:lnTo>
                  <a:pt x="5731821" y="7873"/>
                </a:lnTo>
                <a:lnTo>
                  <a:pt x="5744762" y="7768"/>
                </a:lnTo>
                <a:lnTo>
                  <a:pt x="5794898" y="7542"/>
                </a:lnTo>
                <a:lnTo>
                  <a:pt x="5843974" y="7530"/>
                </a:lnTo>
                <a:lnTo>
                  <a:pt x="5861436" y="7530"/>
                </a:lnTo>
                <a:lnTo>
                  <a:pt x="5862179" y="7410"/>
                </a:lnTo>
                <a:lnTo>
                  <a:pt x="5861031" y="7169"/>
                </a:lnTo>
                <a:lnTo>
                  <a:pt x="5856257" y="6166"/>
                </a:lnTo>
                <a:lnTo>
                  <a:pt x="5844883" y="3776"/>
                </a:lnTo>
                <a:lnTo>
                  <a:pt x="582690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5569" y="2478027"/>
            <a:ext cx="7216775" cy="106680"/>
          </a:xfrm>
          <a:custGeom>
            <a:avLst/>
            <a:gdLst/>
            <a:ahLst/>
            <a:cxnLst/>
            <a:rect l="l" t="t" r="r" b="b"/>
            <a:pathLst>
              <a:path w="7216775" h="106680">
                <a:moveTo>
                  <a:pt x="21103" y="66840"/>
                </a:moveTo>
                <a:lnTo>
                  <a:pt x="11489" y="62043"/>
                </a:lnTo>
                <a:lnTo>
                  <a:pt x="5224" y="58917"/>
                </a:lnTo>
                <a:lnTo>
                  <a:pt x="2309" y="57463"/>
                </a:lnTo>
                <a:lnTo>
                  <a:pt x="286" y="56453"/>
                </a:lnTo>
                <a:lnTo>
                  <a:pt x="0" y="56521"/>
                </a:lnTo>
                <a:lnTo>
                  <a:pt x="1450" y="57666"/>
                </a:lnTo>
                <a:lnTo>
                  <a:pt x="2901" y="58811"/>
                </a:lnTo>
                <a:lnTo>
                  <a:pt x="5509" y="60869"/>
                </a:lnTo>
                <a:lnTo>
                  <a:pt x="9275" y="63842"/>
                </a:lnTo>
                <a:lnTo>
                  <a:pt x="13040" y="66814"/>
                </a:lnTo>
                <a:lnTo>
                  <a:pt x="62335" y="73193"/>
                </a:lnTo>
                <a:lnTo>
                  <a:pt x="78658" y="73424"/>
                </a:lnTo>
                <a:lnTo>
                  <a:pt x="92378" y="73340"/>
                </a:lnTo>
                <a:lnTo>
                  <a:pt x="138492" y="69251"/>
                </a:lnTo>
                <a:lnTo>
                  <a:pt x="151648" y="67306"/>
                </a:lnTo>
                <a:lnTo>
                  <a:pt x="164048" y="65670"/>
                </a:lnTo>
                <a:lnTo>
                  <a:pt x="217679" y="60719"/>
                </a:lnTo>
                <a:lnTo>
                  <a:pt x="256366" y="58257"/>
                </a:lnTo>
                <a:lnTo>
                  <a:pt x="299945" y="56972"/>
                </a:lnTo>
                <a:lnTo>
                  <a:pt x="341251" y="56632"/>
                </a:lnTo>
                <a:lnTo>
                  <a:pt x="352455" y="56620"/>
                </a:lnTo>
                <a:lnTo>
                  <a:pt x="363857" y="56629"/>
                </a:lnTo>
                <a:lnTo>
                  <a:pt x="412058" y="56867"/>
                </a:lnTo>
                <a:lnTo>
                  <a:pt x="451784" y="57256"/>
                </a:lnTo>
                <a:lnTo>
                  <a:pt x="498654" y="57871"/>
                </a:lnTo>
                <a:lnTo>
                  <a:pt x="545188" y="58618"/>
                </a:lnTo>
                <a:lnTo>
                  <a:pt x="589177" y="59576"/>
                </a:lnTo>
                <a:lnTo>
                  <a:pt x="605499" y="60064"/>
                </a:lnTo>
                <a:lnTo>
                  <a:pt x="614857" y="60290"/>
                </a:lnTo>
                <a:lnTo>
                  <a:pt x="662542" y="60918"/>
                </a:lnTo>
                <a:lnTo>
                  <a:pt x="709700" y="61125"/>
                </a:lnTo>
                <a:lnTo>
                  <a:pt x="723512" y="61134"/>
                </a:lnTo>
                <a:lnTo>
                  <a:pt x="737084" y="61121"/>
                </a:lnTo>
                <a:lnTo>
                  <a:pt x="776514" y="60943"/>
                </a:lnTo>
                <a:lnTo>
                  <a:pt x="826676" y="60388"/>
                </a:lnTo>
                <a:lnTo>
                  <a:pt x="875003" y="59470"/>
                </a:lnTo>
                <a:lnTo>
                  <a:pt x="890337" y="59120"/>
                </a:lnTo>
                <a:lnTo>
                  <a:pt x="905084" y="58804"/>
                </a:lnTo>
                <a:lnTo>
                  <a:pt x="945967" y="58057"/>
                </a:lnTo>
                <a:lnTo>
                  <a:pt x="993233" y="57519"/>
                </a:lnTo>
                <a:lnTo>
                  <a:pt x="1016792" y="57416"/>
                </a:lnTo>
                <a:lnTo>
                  <a:pt x="1029549" y="57320"/>
                </a:lnTo>
                <a:lnTo>
                  <a:pt x="1079746" y="56448"/>
                </a:lnTo>
                <a:lnTo>
                  <a:pt x="1130787" y="54792"/>
                </a:lnTo>
                <a:lnTo>
                  <a:pt x="1142528" y="54351"/>
                </a:lnTo>
                <a:lnTo>
                  <a:pt x="1154430" y="53948"/>
                </a:lnTo>
                <a:lnTo>
                  <a:pt x="1203748" y="52707"/>
                </a:lnTo>
                <a:lnTo>
                  <a:pt x="1242682" y="52161"/>
                </a:lnTo>
                <a:lnTo>
                  <a:pt x="1286000" y="51952"/>
                </a:lnTo>
                <a:lnTo>
                  <a:pt x="1301535" y="51954"/>
                </a:lnTo>
                <a:lnTo>
                  <a:pt x="1343623" y="52117"/>
                </a:lnTo>
                <a:lnTo>
                  <a:pt x="1390708" y="52699"/>
                </a:lnTo>
                <a:lnTo>
                  <a:pt x="1426534" y="53558"/>
                </a:lnTo>
                <a:lnTo>
                  <a:pt x="1441047" y="53927"/>
                </a:lnTo>
                <a:lnTo>
                  <a:pt x="1479769" y="54788"/>
                </a:lnTo>
                <a:lnTo>
                  <a:pt x="1527878" y="55479"/>
                </a:lnTo>
                <a:lnTo>
                  <a:pt x="1577714" y="55942"/>
                </a:lnTo>
                <a:lnTo>
                  <a:pt x="1620037" y="56233"/>
                </a:lnTo>
                <a:lnTo>
                  <a:pt x="1635299" y="56354"/>
                </a:lnTo>
                <a:lnTo>
                  <a:pt x="1674217" y="56787"/>
                </a:lnTo>
                <a:lnTo>
                  <a:pt x="1723769" y="57767"/>
                </a:lnTo>
                <a:lnTo>
                  <a:pt x="1771818" y="58847"/>
                </a:lnTo>
                <a:lnTo>
                  <a:pt x="1812408" y="60055"/>
                </a:lnTo>
                <a:lnTo>
                  <a:pt x="1835794" y="61094"/>
                </a:lnTo>
                <a:lnTo>
                  <a:pt x="1844488" y="61502"/>
                </a:lnTo>
                <a:lnTo>
                  <a:pt x="1889645" y="62587"/>
                </a:lnTo>
                <a:lnTo>
                  <a:pt x="1935406" y="62879"/>
                </a:lnTo>
                <a:lnTo>
                  <a:pt x="1953023" y="62873"/>
                </a:lnTo>
                <a:lnTo>
                  <a:pt x="1998200" y="62629"/>
                </a:lnTo>
                <a:lnTo>
                  <a:pt x="2042563" y="61782"/>
                </a:lnTo>
                <a:lnTo>
                  <a:pt x="2064878" y="60939"/>
                </a:lnTo>
                <a:lnTo>
                  <a:pt x="2078058" y="60506"/>
                </a:lnTo>
                <a:lnTo>
                  <a:pt x="2090803" y="60176"/>
                </a:lnTo>
                <a:lnTo>
                  <a:pt x="2103190" y="59944"/>
                </a:lnTo>
                <a:lnTo>
                  <a:pt x="2115297" y="59809"/>
                </a:lnTo>
                <a:lnTo>
                  <a:pt x="2126726" y="59781"/>
                </a:lnTo>
                <a:lnTo>
                  <a:pt x="2138287" y="59746"/>
                </a:lnTo>
                <a:lnTo>
                  <a:pt x="2187694" y="59526"/>
                </a:lnTo>
                <a:lnTo>
                  <a:pt x="2234870" y="59230"/>
                </a:lnTo>
                <a:lnTo>
                  <a:pt x="2280058" y="58794"/>
                </a:lnTo>
                <a:lnTo>
                  <a:pt x="2314745" y="58135"/>
                </a:lnTo>
                <a:lnTo>
                  <a:pt x="2322056" y="57996"/>
                </a:lnTo>
                <a:lnTo>
                  <a:pt x="2364125" y="57593"/>
                </a:lnTo>
                <a:lnTo>
                  <a:pt x="2409691" y="57438"/>
                </a:lnTo>
                <a:lnTo>
                  <a:pt x="2447038" y="57396"/>
                </a:lnTo>
                <a:lnTo>
                  <a:pt x="2465956" y="57400"/>
                </a:lnTo>
                <a:lnTo>
                  <a:pt x="2515867" y="57540"/>
                </a:lnTo>
                <a:lnTo>
                  <a:pt x="2555760" y="57873"/>
                </a:lnTo>
                <a:lnTo>
                  <a:pt x="2593917" y="58619"/>
                </a:lnTo>
                <a:lnTo>
                  <a:pt x="2614956" y="59437"/>
                </a:lnTo>
                <a:lnTo>
                  <a:pt x="2628377" y="59982"/>
                </a:lnTo>
                <a:lnTo>
                  <a:pt x="2679917" y="61975"/>
                </a:lnTo>
                <a:lnTo>
                  <a:pt x="2728656" y="63223"/>
                </a:lnTo>
                <a:lnTo>
                  <a:pt x="2740433" y="63416"/>
                </a:lnTo>
                <a:lnTo>
                  <a:pt x="2752624" y="63668"/>
                </a:lnTo>
                <a:lnTo>
                  <a:pt x="2765272" y="63977"/>
                </a:lnTo>
                <a:lnTo>
                  <a:pt x="2778420" y="64345"/>
                </a:lnTo>
                <a:lnTo>
                  <a:pt x="2792111" y="64773"/>
                </a:lnTo>
                <a:lnTo>
                  <a:pt x="2806215" y="65234"/>
                </a:lnTo>
                <a:lnTo>
                  <a:pt x="2819583" y="65671"/>
                </a:lnTo>
                <a:lnTo>
                  <a:pt x="2832231" y="66082"/>
                </a:lnTo>
                <a:lnTo>
                  <a:pt x="2844171" y="66469"/>
                </a:lnTo>
                <a:lnTo>
                  <a:pt x="2856940" y="66910"/>
                </a:lnTo>
                <a:lnTo>
                  <a:pt x="2906592" y="69205"/>
                </a:lnTo>
                <a:lnTo>
                  <a:pt x="2950981" y="71821"/>
                </a:lnTo>
                <a:lnTo>
                  <a:pt x="2997285" y="74775"/>
                </a:lnTo>
                <a:lnTo>
                  <a:pt x="3007525" y="75467"/>
                </a:lnTo>
                <a:lnTo>
                  <a:pt x="3018439" y="76186"/>
                </a:lnTo>
                <a:lnTo>
                  <a:pt x="3070168" y="79434"/>
                </a:lnTo>
                <a:lnTo>
                  <a:pt x="3115699" y="82064"/>
                </a:lnTo>
                <a:lnTo>
                  <a:pt x="3154357" y="83772"/>
                </a:lnTo>
                <a:lnTo>
                  <a:pt x="3199227" y="84648"/>
                </a:lnTo>
                <a:lnTo>
                  <a:pt x="3249299" y="84942"/>
                </a:lnTo>
                <a:lnTo>
                  <a:pt x="3277356" y="84979"/>
                </a:lnTo>
                <a:lnTo>
                  <a:pt x="3293629" y="84992"/>
                </a:lnTo>
                <a:lnTo>
                  <a:pt x="3335696" y="85192"/>
                </a:lnTo>
                <a:lnTo>
                  <a:pt x="3381739" y="85952"/>
                </a:lnTo>
                <a:lnTo>
                  <a:pt x="3432041" y="87551"/>
                </a:lnTo>
                <a:lnTo>
                  <a:pt x="3479104" y="89636"/>
                </a:lnTo>
                <a:lnTo>
                  <a:pt x="3518563" y="91758"/>
                </a:lnTo>
                <a:lnTo>
                  <a:pt x="3548821" y="93517"/>
                </a:lnTo>
                <a:lnTo>
                  <a:pt x="3563606" y="94349"/>
                </a:lnTo>
                <a:lnTo>
                  <a:pt x="3611898" y="96740"/>
                </a:lnTo>
                <a:lnTo>
                  <a:pt x="3655978" y="97737"/>
                </a:lnTo>
                <a:lnTo>
                  <a:pt x="3706856" y="98167"/>
                </a:lnTo>
                <a:lnTo>
                  <a:pt x="3755066" y="98313"/>
                </a:lnTo>
                <a:lnTo>
                  <a:pt x="3773171" y="98333"/>
                </a:lnTo>
                <a:lnTo>
                  <a:pt x="3793536" y="98329"/>
                </a:lnTo>
                <a:lnTo>
                  <a:pt x="3847133" y="98204"/>
                </a:lnTo>
                <a:lnTo>
                  <a:pt x="3890002" y="97905"/>
                </a:lnTo>
                <a:lnTo>
                  <a:pt x="3931619" y="97240"/>
                </a:lnTo>
                <a:lnTo>
                  <a:pt x="3961830" y="96086"/>
                </a:lnTo>
                <a:lnTo>
                  <a:pt x="3972425" y="95676"/>
                </a:lnTo>
                <a:lnTo>
                  <a:pt x="4022993" y="94480"/>
                </a:lnTo>
                <a:lnTo>
                  <a:pt x="4069424" y="94051"/>
                </a:lnTo>
                <a:lnTo>
                  <a:pt x="4084542" y="94038"/>
                </a:lnTo>
                <a:lnTo>
                  <a:pt x="4098679" y="94102"/>
                </a:lnTo>
                <a:lnTo>
                  <a:pt x="4145741" y="95119"/>
                </a:lnTo>
                <a:lnTo>
                  <a:pt x="4165281" y="96063"/>
                </a:lnTo>
                <a:lnTo>
                  <a:pt x="4176108" y="96506"/>
                </a:lnTo>
                <a:lnTo>
                  <a:pt x="4227256" y="97720"/>
                </a:lnTo>
                <a:lnTo>
                  <a:pt x="4257729" y="98009"/>
                </a:lnTo>
                <a:lnTo>
                  <a:pt x="4272524" y="98160"/>
                </a:lnTo>
                <a:lnTo>
                  <a:pt x="4312384" y="98784"/>
                </a:lnTo>
                <a:lnTo>
                  <a:pt x="4357766" y="100044"/>
                </a:lnTo>
                <a:lnTo>
                  <a:pt x="4372014" y="100557"/>
                </a:lnTo>
                <a:lnTo>
                  <a:pt x="4385689" y="100987"/>
                </a:lnTo>
                <a:lnTo>
                  <a:pt x="4423979" y="101803"/>
                </a:lnTo>
                <a:lnTo>
                  <a:pt x="4447943" y="101980"/>
                </a:lnTo>
                <a:lnTo>
                  <a:pt x="4459670" y="101965"/>
                </a:lnTo>
                <a:lnTo>
                  <a:pt x="4505439" y="101359"/>
                </a:lnTo>
                <a:lnTo>
                  <a:pt x="4536179" y="100139"/>
                </a:lnTo>
                <a:lnTo>
                  <a:pt x="4546083" y="99727"/>
                </a:lnTo>
                <a:lnTo>
                  <a:pt x="4595762" y="98726"/>
                </a:lnTo>
                <a:lnTo>
                  <a:pt x="4627891" y="98546"/>
                </a:lnTo>
                <a:lnTo>
                  <a:pt x="4643739" y="98473"/>
                </a:lnTo>
                <a:lnTo>
                  <a:pt x="4686563" y="97827"/>
                </a:lnTo>
                <a:lnTo>
                  <a:pt x="4733412" y="95964"/>
                </a:lnTo>
                <a:lnTo>
                  <a:pt x="4756923" y="94326"/>
                </a:lnTo>
                <a:lnTo>
                  <a:pt x="4770051" y="93392"/>
                </a:lnTo>
                <a:lnTo>
                  <a:pt x="4820112" y="90171"/>
                </a:lnTo>
                <a:lnTo>
                  <a:pt x="4858906" y="88102"/>
                </a:lnTo>
                <a:lnTo>
                  <a:pt x="4909073" y="86065"/>
                </a:lnTo>
                <a:lnTo>
                  <a:pt x="4936085" y="85252"/>
                </a:lnTo>
                <a:lnTo>
                  <a:pt x="4950005" y="84799"/>
                </a:lnTo>
                <a:lnTo>
                  <a:pt x="4999347" y="82711"/>
                </a:lnTo>
                <a:lnTo>
                  <a:pt x="5027513" y="81177"/>
                </a:lnTo>
                <a:lnTo>
                  <a:pt x="5042109" y="80463"/>
                </a:lnTo>
                <a:lnTo>
                  <a:pt x="5054505" y="79957"/>
                </a:lnTo>
                <a:lnTo>
                  <a:pt x="5064844" y="79651"/>
                </a:lnTo>
                <a:lnTo>
                  <a:pt x="5078958" y="79739"/>
                </a:lnTo>
                <a:lnTo>
                  <a:pt x="5119763" y="83452"/>
                </a:lnTo>
                <a:lnTo>
                  <a:pt x="5170136" y="93538"/>
                </a:lnTo>
                <a:lnTo>
                  <a:pt x="5182943" y="96525"/>
                </a:lnTo>
                <a:lnTo>
                  <a:pt x="5226244" y="104311"/>
                </a:lnTo>
                <a:lnTo>
                  <a:pt x="5268794" y="106536"/>
                </a:lnTo>
                <a:lnTo>
                  <a:pt x="5282686" y="106279"/>
                </a:lnTo>
                <a:lnTo>
                  <a:pt x="5330119" y="100091"/>
                </a:lnTo>
                <a:lnTo>
                  <a:pt x="5346669" y="95971"/>
                </a:lnTo>
                <a:lnTo>
                  <a:pt x="5360748" y="92642"/>
                </a:lnTo>
                <a:lnTo>
                  <a:pt x="5409955" y="84293"/>
                </a:lnTo>
                <a:lnTo>
                  <a:pt x="5448410" y="81644"/>
                </a:lnTo>
                <a:lnTo>
                  <a:pt x="5460134" y="81323"/>
                </a:lnTo>
                <a:lnTo>
                  <a:pt x="5472313" y="81348"/>
                </a:lnTo>
                <a:lnTo>
                  <a:pt x="5484409" y="81627"/>
                </a:lnTo>
                <a:lnTo>
                  <a:pt x="5496742" y="82156"/>
                </a:lnTo>
                <a:lnTo>
                  <a:pt x="5509636" y="82931"/>
                </a:lnTo>
                <a:lnTo>
                  <a:pt x="5523411" y="83948"/>
                </a:lnTo>
                <a:lnTo>
                  <a:pt x="5536514" y="84909"/>
                </a:lnTo>
                <a:lnTo>
                  <a:pt x="5549396" y="85671"/>
                </a:lnTo>
                <a:lnTo>
                  <a:pt x="5562096" y="86236"/>
                </a:lnTo>
                <a:lnTo>
                  <a:pt x="5574654" y="86608"/>
                </a:lnTo>
                <a:lnTo>
                  <a:pt x="5587107" y="86789"/>
                </a:lnTo>
                <a:lnTo>
                  <a:pt x="5600953" y="86649"/>
                </a:lnTo>
                <a:lnTo>
                  <a:pt x="5639203" y="85178"/>
                </a:lnTo>
                <a:lnTo>
                  <a:pt x="5692953" y="80348"/>
                </a:lnTo>
                <a:lnTo>
                  <a:pt x="5707955" y="78796"/>
                </a:lnTo>
                <a:lnTo>
                  <a:pt x="5752773" y="74528"/>
                </a:lnTo>
                <a:lnTo>
                  <a:pt x="5803450" y="72458"/>
                </a:lnTo>
                <a:lnTo>
                  <a:pt x="5822667" y="72139"/>
                </a:lnTo>
                <a:lnTo>
                  <a:pt x="5838874" y="71760"/>
                </a:lnTo>
                <a:lnTo>
                  <a:pt x="5879926" y="69537"/>
                </a:lnTo>
                <a:lnTo>
                  <a:pt x="5921275" y="61177"/>
                </a:lnTo>
                <a:lnTo>
                  <a:pt x="5933904" y="57848"/>
                </a:lnTo>
                <a:lnTo>
                  <a:pt x="5971832" y="49255"/>
                </a:lnTo>
                <a:lnTo>
                  <a:pt x="6016528" y="45117"/>
                </a:lnTo>
                <a:lnTo>
                  <a:pt x="6057132" y="44207"/>
                </a:lnTo>
                <a:lnTo>
                  <a:pt x="6072731" y="44059"/>
                </a:lnTo>
                <a:lnTo>
                  <a:pt x="6087044" y="43780"/>
                </a:lnTo>
                <a:lnTo>
                  <a:pt x="6134292" y="41334"/>
                </a:lnTo>
                <a:lnTo>
                  <a:pt x="6150620" y="39834"/>
                </a:lnTo>
                <a:lnTo>
                  <a:pt x="6164523" y="38573"/>
                </a:lnTo>
                <a:lnTo>
                  <a:pt x="6208270" y="35280"/>
                </a:lnTo>
                <a:lnTo>
                  <a:pt x="6250660" y="34184"/>
                </a:lnTo>
                <a:lnTo>
                  <a:pt x="6289974" y="33743"/>
                </a:lnTo>
                <a:lnTo>
                  <a:pt x="6312373" y="33644"/>
                </a:lnTo>
                <a:lnTo>
                  <a:pt x="6326510" y="33691"/>
                </a:lnTo>
                <a:lnTo>
                  <a:pt x="6364820" y="34445"/>
                </a:lnTo>
                <a:lnTo>
                  <a:pt x="6413748" y="37015"/>
                </a:lnTo>
                <a:lnTo>
                  <a:pt x="6451795" y="40320"/>
                </a:lnTo>
                <a:lnTo>
                  <a:pt x="6464814" y="41658"/>
                </a:lnTo>
                <a:lnTo>
                  <a:pt x="6477499" y="42845"/>
                </a:lnTo>
                <a:lnTo>
                  <a:pt x="6527410" y="46349"/>
                </a:lnTo>
                <a:lnTo>
                  <a:pt x="6570872" y="48299"/>
                </a:lnTo>
                <a:lnTo>
                  <a:pt x="6617945" y="50274"/>
                </a:lnTo>
                <a:lnTo>
                  <a:pt x="6657867" y="51376"/>
                </a:lnTo>
                <a:lnTo>
                  <a:pt x="6669824" y="51460"/>
                </a:lnTo>
                <a:lnTo>
                  <a:pt x="6681463" y="51416"/>
                </a:lnTo>
                <a:lnTo>
                  <a:pt x="6720039" y="47432"/>
                </a:lnTo>
                <a:lnTo>
                  <a:pt x="6747979" y="39745"/>
                </a:lnTo>
                <a:lnTo>
                  <a:pt x="6760811" y="36301"/>
                </a:lnTo>
                <a:lnTo>
                  <a:pt x="6807104" y="30931"/>
                </a:lnTo>
                <a:lnTo>
                  <a:pt x="6828077" y="30584"/>
                </a:lnTo>
                <a:lnTo>
                  <a:pt x="6843359" y="30103"/>
                </a:lnTo>
                <a:lnTo>
                  <a:pt x="6881431" y="22049"/>
                </a:lnTo>
                <a:lnTo>
                  <a:pt x="6887063" y="19311"/>
                </a:lnTo>
                <a:lnTo>
                  <a:pt x="6893478" y="17219"/>
                </a:lnTo>
                <a:lnTo>
                  <a:pt x="6900682" y="15774"/>
                </a:lnTo>
                <a:lnTo>
                  <a:pt x="6911963" y="14175"/>
                </a:lnTo>
                <a:lnTo>
                  <a:pt x="6925639" y="13426"/>
                </a:lnTo>
                <a:lnTo>
                  <a:pt x="6936469" y="13381"/>
                </a:lnTo>
                <a:lnTo>
                  <a:pt x="6948492" y="13533"/>
                </a:lnTo>
                <a:lnTo>
                  <a:pt x="6961945" y="13876"/>
                </a:lnTo>
                <a:lnTo>
                  <a:pt x="6982605" y="14566"/>
                </a:lnTo>
                <a:lnTo>
                  <a:pt x="6997084" y="14912"/>
                </a:lnTo>
                <a:lnTo>
                  <a:pt x="7034676" y="9811"/>
                </a:lnTo>
                <a:lnTo>
                  <a:pt x="7042109" y="8740"/>
                </a:lnTo>
                <a:lnTo>
                  <a:pt x="7051219" y="8317"/>
                </a:lnTo>
                <a:lnTo>
                  <a:pt x="7063433" y="8075"/>
                </a:lnTo>
                <a:lnTo>
                  <a:pt x="7076373" y="8449"/>
                </a:lnTo>
                <a:lnTo>
                  <a:pt x="7087886" y="9054"/>
                </a:lnTo>
                <a:lnTo>
                  <a:pt x="7099966" y="9466"/>
                </a:lnTo>
                <a:lnTo>
                  <a:pt x="7113055" y="9710"/>
                </a:lnTo>
                <a:lnTo>
                  <a:pt x="7133383" y="9552"/>
                </a:lnTo>
                <a:lnTo>
                  <a:pt x="7147748" y="8830"/>
                </a:lnTo>
                <a:lnTo>
                  <a:pt x="7157312" y="7554"/>
                </a:lnTo>
                <a:lnTo>
                  <a:pt x="7171101" y="3014"/>
                </a:lnTo>
                <a:lnTo>
                  <a:pt x="7182173" y="943"/>
                </a:lnTo>
                <a:lnTo>
                  <a:pt x="7191981" y="87"/>
                </a:lnTo>
                <a:lnTo>
                  <a:pt x="7198520" y="0"/>
                </a:lnTo>
                <a:lnTo>
                  <a:pt x="7203660" y="502"/>
                </a:lnTo>
                <a:lnTo>
                  <a:pt x="7211017" y="1219"/>
                </a:lnTo>
                <a:lnTo>
                  <a:pt x="7215353" y="6186"/>
                </a:lnTo>
                <a:lnTo>
                  <a:pt x="7216677" y="154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087516" y="2476230"/>
            <a:ext cx="2398395" cy="47625"/>
          </a:xfrm>
          <a:custGeom>
            <a:avLst/>
            <a:gdLst/>
            <a:ahLst/>
            <a:cxnLst/>
            <a:rect l="l" t="t" r="r" b="b"/>
            <a:pathLst>
              <a:path w="2398395" h="47625">
                <a:moveTo>
                  <a:pt x="51795" y="0"/>
                </a:moveTo>
                <a:lnTo>
                  <a:pt x="1648" y="8617"/>
                </a:lnTo>
                <a:lnTo>
                  <a:pt x="0" y="11608"/>
                </a:lnTo>
                <a:lnTo>
                  <a:pt x="6296" y="14657"/>
                </a:lnTo>
                <a:lnTo>
                  <a:pt x="46286" y="20907"/>
                </a:lnTo>
                <a:lnTo>
                  <a:pt x="97116" y="21762"/>
                </a:lnTo>
                <a:lnTo>
                  <a:pt x="133702" y="21876"/>
                </a:lnTo>
                <a:lnTo>
                  <a:pt x="151501" y="21863"/>
                </a:lnTo>
                <a:lnTo>
                  <a:pt x="194623" y="21609"/>
                </a:lnTo>
                <a:lnTo>
                  <a:pt x="238256" y="20522"/>
                </a:lnTo>
                <a:lnTo>
                  <a:pt x="245456" y="20291"/>
                </a:lnTo>
                <a:lnTo>
                  <a:pt x="284873" y="19567"/>
                </a:lnTo>
                <a:lnTo>
                  <a:pt x="325898" y="19219"/>
                </a:lnTo>
                <a:lnTo>
                  <a:pt x="377087" y="19023"/>
                </a:lnTo>
                <a:lnTo>
                  <a:pt x="412673" y="18984"/>
                </a:lnTo>
                <a:lnTo>
                  <a:pt x="428414" y="19008"/>
                </a:lnTo>
                <a:lnTo>
                  <a:pt x="472840" y="19257"/>
                </a:lnTo>
                <a:lnTo>
                  <a:pt x="513125" y="19770"/>
                </a:lnTo>
                <a:lnTo>
                  <a:pt x="560523" y="20865"/>
                </a:lnTo>
                <a:lnTo>
                  <a:pt x="600864" y="22430"/>
                </a:lnTo>
                <a:lnTo>
                  <a:pt x="617620" y="23271"/>
                </a:lnTo>
                <a:lnTo>
                  <a:pt x="633315" y="24041"/>
                </a:lnTo>
                <a:lnTo>
                  <a:pt x="674282" y="25945"/>
                </a:lnTo>
                <a:lnTo>
                  <a:pt x="715570" y="27576"/>
                </a:lnTo>
                <a:lnTo>
                  <a:pt x="727432" y="27976"/>
                </a:lnTo>
                <a:lnTo>
                  <a:pt x="739548" y="28405"/>
                </a:lnTo>
                <a:lnTo>
                  <a:pt x="790938" y="30431"/>
                </a:lnTo>
                <a:lnTo>
                  <a:pt x="830042" y="32215"/>
                </a:lnTo>
                <a:lnTo>
                  <a:pt x="879742" y="34788"/>
                </a:lnTo>
                <a:lnTo>
                  <a:pt x="918526" y="37008"/>
                </a:lnTo>
                <a:lnTo>
                  <a:pt x="931783" y="37772"/>
                </a:lnTo>
                <a:lnTo>
                  <a:pt x="970251" y="39940"/>
                </a:lnTo>
                <a:lnTo>
                  <a:pt x="1019602" y="42604"/>
                </a:lnTo>
                <a:lnTo>
                  <a:pt x="1068368" y="44975"/>
                </a:lnTo>
                <a:lnTo>
                  <a:pt x="1113987" y="46609"/>
                </a:lnTo>
                <a:lnTo>
                  <a:pt x="1159813" y="47162"/>
                </a:lnTo>
                <a:lnTo>
                  <a:pt x="1198773" y="47289"/>
                </a:lnTo>
                <a:lnTo>
                  <a:pt x="1213074" y="47190"/>
                </a:lnTo>
                <a:lnTo>
                  <a:pt x="1252003" y="45698"/>
                </a:lnTo>
                <a:lnTo>
                  <a:pt x="1287304" y="42366"/>
                </a:lnTo>
                <a:lnTo>
                  <a:pt x="1299468" y="41020"/>
                </a:lnTo>
                <a:lnTo>
                  <a:pt x="1350571" y="35455"/>
                </a:lnTo>
                <a:lnTo>
                  <a:pt x="1394206" y="31058"/>
                </a:lnTo>
                <a:lnTo>
                  <a:pt x="1436149" y="27838"/>
                </a:lnTo>
                <a:lnTo>
                  <a:pt x="1479514" y="26493"/>
                </a:lnTo>
                <a:lnTo>
                  <a:pt x="1523099" y="26048"/>
                </a:lnTo>
                <a:lnTo>
                  <a:pt x="1558214" y="25971"/>
                </a:lnTo>
                <a:lnTo>
                  <a:pt x="1575171" y="25917"/>
                </a:lnTo>
                <a:lnTo>
                  <a:pt x="1618339" y="25587"/>
                </a:lnTo>
                <a:lnTo>
                  <a:pt x="1659580" y="24748"/>
                </a:lnTo>
                <a:lnTo>
                  <a:pt x="1680058" y="23945"/>
                </a:lnTo>
                <a:lnTo>
                  <a:pt x="1692784" y="23445"/>
                </a:lnTo>
                <a:lnTo>
                  <a:pt x="1745526" y="21608"/>
                </a:lnTo>
                <a:lnTo>
                  <a:pt x="1784315" y="20752"/>
                </a:lnTo>
                <a:lnTo>
                  <a:pt x="1820540" y="20510"/>
                </a:lnTo>
                <a:lnTo>
                  <a:pt x="1833243" y="20427"/>
                </a:lnTo>
                <a:lnTo>
                  <a:pt x="1883529" y="19632"/>
                </a:lnTo>
                <a:lnTo>
                  <a:pt x="1929796" y="18104"/>
                </a:lnTo>
                <a:lnTo>
                  <a:pt x="1979905" y="15768"/>
                </a:lnTo>
                <a:lnTo>
                  <a:pt x="2021978" y="13439"/>
                </a:lnTo>
                <a:lnTo>
                  <a:pt x="2040654" y="12350"/>
                </a:lnTo>
                <a:lnTo>
                  <a:pt x="2057895" y="11370"/>
                </a:lnTo>
                <a:lnTo>
                  <a:pt x="2101429" y="9048"/>
                </a:lnTo>
                <a:lnTo>
                  <a:pt x="2141951" y="7307"/>
                </a:lnTo>
                <a:lnTo>
                  <a:pt x="2163730" y="6720"/>
                </a:lnTo>
                <a:lnTo>
                  <a:pt x="2177190" y="6313"/>
                </a:lnTo>
                <a:lnTo>
                  <a:pt x="2189643" y="5874"/>
                </a:lnTo>
                <a:lnTo>
                  <a:pt x="2201118" y="5403"/>
                </a:lnTo>
                <a:lnTo>
                  <a:pt x="2213592" y="4854"/>
                </a:lnTo>
                <a:lnTo>
                  <a:pt x="2225895" y="4406"/>
                </a:lnTo>
                <a:lnTo>
                  <a:pt x="2264346" y="3554"/>
                </a:lnTo>
                <a:lnTo>
                  <a:pt x="2314122" y="3134"/>
                </a:lnTo>
                <a:lnTo>
                  <a:pt x="2362907" y="3062"/>
                </a:lnTo>
                <a:lnTo>
                  <a:pt x="2397238" y="3060"/>
                </a:lnTo>
                <a:lnTo>
                  <a:pt x="2397875" y="3079"/>
                </a:lnTo>
                <a:lnTo>
                  <a:pt x="2397584" y="3115"/>
                </a:lnTo>
                <a:lnTo>
                  <a:pt x="2397293" y="3152"/>
                </a:lnTo>
                <a:lnTo>
                  <a:pt x="2394356" y="3521"/>
                </a:lnTo>
                <a:lnTo>
                  <a:pt x="2388780" y="4220"/>
                </a:lnTo>
                <a:lnTo>
                  <a:pt x="2378556" y="5263"/>
                </a:lnTo>
                <a:lnTo>
                  <a:pt x="2365564" y="61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8724" y="2782667"/>
            <a:ext cx="3719829" cy="79375"/>
          </a:xfrm>
          <a:custGeom>
            <a:avLst/>
            <a:gdLst/>
            <a:ahLst/>
            <a:cxnLst/>
            <a:rect l="l" t="t" r="r" b="b"/>
            <a:pathLst>
              <a:path w="3719829" h="79375">
                <a:moveTo>
                  <a:pt x="18681" y="68908"/>
                </a:moveTo>
                <a:lnTo>
                  <a:pt x="5533" y="72265"/>
                </a:lnTo>
                <a:lnTo>
                  <a:pt x="0" y="74164"/>
                </a:lnTo>
                <a:lnTo>
                  <a:pt x="2080" y="74603"/>
                </a:lnTo>
                <a:lnTo>
                  <a:pt x="3564" y="74917"/>
                </a:lnTo>
                <a:lnTo>
                  <a:pt x="7273" y="75701"/>
                </a:lnTo>
                <a:lnTo>
                  <a:pt x="13207" y="76955"/>
                </a:lnTo>
                <a:lnTo>
                  <a:pt x="20552" y="77892"/>
                </a:lnTo>
                <a:lnTo>
                  <a:pt x="32262" y="78519"/>
                </a:lnTo>
                <a:lnTo>
                  <a:pt x="48336" y="78838"/>
                </a:lnTo>
                <a:lnTo>
                  <a:pt x="58735" y="78855"/>
                </a:lnTo>
                <a:lnTo>
                  <a:pt x="69530" y="78861"/>
                </a:lnTo>
                <a:lnTo>
                  <a:pt x="80785" y="78855"/>
                </a:lnTo>
                <a:lnTo>
                  <a:pt x="131664" y="78726"/>
                </a:lnTo>
                <a:lnTo>
                  <a:pt x="179991" y="78514"/>
                </a:lnTo>
                <a:lnTo>
                  <a:pt x="225900" y="78253"/>
                </a:lnTo>
                <a:lnTo>
                  <a:pt x="266749" y="77908"/>
                </a:lnTo>
                <a:lnTo>
                  <a:pt x="305888" y="77037"/>
                </a:lnTo>
                <a:lnTo>
                  <a:pt x="347908" y="75091"/>
                </a:lnTo>
                <a:lnTo>
                  <a:pt x="396677" y="71626"/>
                </a:lnTo>
                <a:lnTo>
                  <a:pt x="443684" y="67832"/>
                </a:lnTo>
                <a:lnTo>
                  <a:pt x="458638" y="66594"/>
                </a:lnTo>
                <a:lnTo>
                  <a:pt x="499872" y="63186"/>
                </a:lnTo>
                <a:lnTo>
                  <a:pt x="548004" y="59219"/>
                </a:lnTo>
                <a:lnTo>
                  <a:pt x="580481" y="56554"/>
                </a:lnTo>
                <a:lnTo>
                  <a:pt x="598178" y="55100"/>
                </a:lnTo>
                <a:lnTo>
                  <a:pt x="641383" y="51492"/>
                </a:lnTo>
                <a:lnTo>
                  <a:pt x="670594" y="48946"/>
                </a:lnTo>
                <a:lnTo>
                  <a:pt x="683761" y="47783"/>
                </a:lnTo>
                <a:lnTo>
                  <a:pt x="696503" y="46741"/>
                </a:lnTo>
                <a:lnTo>
                  <a:pt x="708978" y="45805"/>
                </a:lnTo>
                <a:lnTo>
                  <a:pt x="721339" y="44962"/>
                </a:lnTo>
                <a:lnTo>
                  <a:pt x="735303" y="44052"/>
                </a:lnTo>
                <a:lnTo>
                  <a:pt x="748308" y="43140"/>
                </a:lnTo>
                <a:lnTo>
                  <a:pt x="787242" y="39938"/>
                </a:lnTo>
                <a:lnTo>
                  <a:pt x="839210" y="34740"/>
                </a:lnTo>
                <a:lnTo>
                  <a:pt x="852460" y="33471"/>
                </a:lnTo>
                <a:lnTo>
                  <a:pt x="892309" y="30960"/>
                </a:lnTo>
                <a:lnTo>
                  <a:pt x="930427" y="30278"/>
                </a:lnTo>
                <a:lnTo>
                  <a:pt x="985734" y="30085"/>
                </a:lnTo>
                <a:lnTo>
                  <a:pt x="1001342" y="30078"/>
                </a:lnTo>
                <a:lnTo>
                  <a:pt x="1014546" y="30092"/>
                </a:lnTo>
                <a:lnTo>
                  <a:pt x="1056732" y="30596"/>
                </a:lnTo>
                <a:lnTo>
                  <a:pt x="1090656" y="32165"/>
                </a:lnTo>
                <a:lnTo>
                  <a:pt x="1102052" y="32625"/>
                </a:lnTo>
                <a:lnTo>
                  <a:pt x="1143181" y="33493"/>
                </a:lnTo>
                <a:lnTo>
                  <a:pt x="1181619" y="33869"/>
                </a:lnTo>
                <a:lnTo>
                  <a:pt x="1218303" y="33996"/>
                </a:lnTo>
                <a:lnTo>
                  <a:pt x="1232410" y="34025"/>
                </a:lnTo>
                <a:lnTo>
                  <a:pt x="1271597" y="34451"/>
                </a:lnTo>
                <a:lnTo>
                  <a:pt x="1322414" y="35897"/>
                </a:lnTo>
                <a:lnTo>
                  <a:pt x="1336321" y="36336"/>
                </a:lnTo>
                <a:lnTo>
                  <a:pt x="1349383" y="36705"/>
                </a:lnTo>
                <a:lnTo>
                  <a:pt x="1361694" y="37008"/>
                </a:lnTo>
                <a:lnTo>
                  <a:pt x="1373350" y="37249"/>
                </a:lnTo>
                <a:lnTo>
                  <a:pt x="1384447" y="37430"/>
                </a:lnTo>
                <a:lnTo>
                  <a:pt x="1398355" y="37417"/>
                </a:lnTo>
                <a:lnTo>
                  <a:pt x="1448276" y="33548"/>
                </a:lnTo>
                <a:lnTo>
                  <a:pt x="1464428" y="30940"/>
                </a:lnTo>
                <a:lnTo>
                  <a:pt x="1478432" y="28751"/>
                </a:lnTo>
                <a:lnTo>
                  <a:pt x="1520114" y="23577"/>
                </a:lnTo>
                <a:lnTo>
                  <a:pt x="1569008" y="21641"/>
                </a:lnTo>
                <a:lnTo>
                  <a:pt x="1619158" y="21328"/>
                </a:lnTo>
                <a:lnTo>
                  <a:pt x="1636119" y="21260"/>
                </a:lnTo>
                <a:lnTo>
                  <a:pt x="1678011" y="20838"/>
                </a:lnTo>
                <a:lnTo>
                  <a:pt x="1728161" y="19163"/>
                </a:lnTo>
                <a:lnTo>
                  <a:pt x="1740874" y="18623"/>
                </a:lnTo>
                <a:lnTo>
                  <a:pt x="1753537" y="18147"/>
                </a:lnTo>
                <a:lnTo>
                  <a:pt x="1766178" y="17734"/>
                </a:lnTo>
                <a:lnTo>
                  <a:pt x="1778826" y="17382"/>
                </a:lnTo>
                <a:lnTo>
                  <a:pt x="1792089" y="17029"/>
                </a:lnTo>
                <a:lnTo>
                  <a:pt x="1805034" y="16649"/>
                </a:lnTo>
                <a:lnTo>
                  <a:pt x="1817684" y="16242"/>
                </a:lnTo>
                <a:lnTo>
                  <a:pt x="1830061" y="15806"/>
                </a:lnTo>
                <a:lnTo>
                  <a:pt x="1842073" y="15369"/>
                </a:lnTo>
                <a:lnTo>
                  <a:pt x="1854025" y="14994"/>
                </a:lnTo>
                <a:lnTo>
                  <a:pt x="1904321" y="14005"/>
                </a:lnTo>
                <a:lnTo>
                  <a:pt x="1932870" y="13714"/>
                </a:lnTo>
                <a:lnTo>
                  <a:pt x="1946822" y="13546"/>
                </a:lnTo>
                <a:lnTo>
                  <a:pt x="1985430" y="12879"/>
                </a:lnTo>
                <a:lnTo>
                  <a:pt x="2030393" y="11617"/>
                </a:lnTo>
                <a:lnTo>
                  <a:pt x="2075971" y="9845"/>
                </a:lnTo>
                <a:lnTo>
                  <a:pt x="2116187" y="8064"/>
                </a:lnTo>
                <a:lnTo>
                  <a:pt x="2146131" y="6653"/>
                </a:lnTo>
                <a:lnTo>
                  <a:pt x="2158044" y="6099"/>
                </a:lnTo>
                <a:lnTo>
                  <a:pt x="2206476" y="4282"/>
                </a:lnTo>
                <a:lnTo>
                  <a:pt x="2256613" y="3082"/>
                </a:lnTo>
                <a:lnTo>
                  <a:pt x="2295698" y="2568"/>
                </a:lnTo>
                <a:lnTo>
                  <a:pt x="2336334" y="2373"/>
                </a:lnTo>
                <a:lnTo>
                  <a:pt x="2355561" y="2362"/>
                </a:lnTo>
                <a:lnTo>
                  <a:pt x="2373450" y="2344"/>
                </a:lnTo>
                <a:lnTo>
                  <a:pt x="2419226" y="2254"/>
                </a:lnTo>
                <a:lnTo>
                  <a:pt x="2462342" y="2050"/>
                </a:lnTo>
                <a:lnTo>
                  <a:pt x="2503530" y="1482"/>
                </a:lnTo>
                <a:lnTo>
                  <a:pt x="2532993" y="816"/>
                </a:lnTo>
                <a:lnTo>
                  <a:pt x="2539023" y="704"/>
                </a:lnTo>
                <a:lnTo>
                  <a:pt x="2584596" y="279"/>
                </a:lnTo>
                <a:lnTo>
                  <a:pt x="2624646" y="122"/>
                </a:lnTo>
                <a:lnTo>
                  <a:pt x="2674560" y="29"/>
                </a:lnTo>
                <a:lnTo>
                  <a:pt x="2713452" y="0"/>
                </a:lnTo>
                <a:lnTo>
                  <a:pt x="2735625" y="4"/>
                </a:lnTo>
                <a:lnTo>
                  <a:pt x="2775999" y="77"/>
                </a:lnTo>
                <a:lnTo>
                  <a:pt x="2826898" y="347"/>
                </a:lnTo>
                <a:lnTo>
                  <a:pt x="2866633" y="807"/>
                </a:lnTo>
                <a:lnTo>
                  <a:pt x="2909364" y="1999"/>
                </a:lnTo>
                <a:lnTo>
                  <a:pt x="2933373" y="4037"/>
                </a:lnTo>
                <a:lnTo>
                  <a:pt x="2946473" y="5130"/>
                </a:lnTo>
                <a:lnTo>
                  <a:pt x="2990557" y="6828"/>
                </a:lnTo>
                <a:lnTo>
                  <a:pt x="3037777" y="7094"/>
                </a:lnTo>
                <a:lnTo>
                  <a:pt x="3054441" y="7222"/>
                </a:lnTo>
                <a:lnTo>
                  <a:pt x="3099405" y="8526"/>
                </a:lnTo>
                <a:lnTo>
                  <a:pt x="3139163" y="12390"/>
                </a:lnTo>
                <a:lnTo>
                  <a:pt x="3150129" y="13691"/>
                </a:lnTo>
                <a:lnTo>
                  <a:pt x="3161388" y="14731"/>
                </a:lnTo>
                <a:lnTo>
                  <a:pt x="3213664" y="16832"/>
                </a:lnTo>
                <a:lnTo>
                  <a:pt x="3229547" y="17006"/>
                </a:lnTo>
                <a:lnTo>
                  <a:pt x="3244303" y="17219"/>
                </a:lnTo>
                <a:lnTo>
                  <a:pt x="3282832" y="18110"/>
                </a:lnTo>
                <a:lnTo>
                  <a:pt x="3320178" y="19645"/>
                </a:lnTo>
                <a:lnTo>
                  <a:pt x="3334320" y="20247"/>
                </a:lnTo>
                <a:lnTo>
                  <a:pt x="3382049" y="21630"/>
                </a:lnTo>
                <a:lnTo>
                  <a:pt x="3425852" y="21994"/>
                </a:lnTo>
                <a:lnTo>
                  <a:pt x="3465744" y="22117"/>
                </a:lnTo>
                <a:lnTo>
                  <a:pt x="3480653" y="22133"/>
                </a:lnTo>
                <a:lnTo>
                  <a:pt x="3501516" y="22166"/>
                </a:lnTo>
                <a:lnTo>
                  <a:pt x="3549986" y="22635"/>
                </a:lnTo>
                <a:lnTo>
                  <a:pt x="3600829" y="25527"/>
                </a:lnTo>
                <a:lnTo>
                  <a:pt x="3613564" y="26706"/>
                </a:lnTo>
                <a:lnTo>
                  <a:pt x="3654270" y="29593"/>
                </a:lnTo>
                <a:lnTo>
                  <a:pt x="3676483" y="30673"/>
                </a:lnTo>
                <a:lnTo>
                  <a:pt x="3692525" y="31497"/>
                </a:lnTo>
                <a:lnTo>
                  <a:pt x="3703874" y="32549"/>
                </a:lnTo>
                <a:lnTo>
                  <a:pt x="3715898" y="34593"/>
                </a:lnTo>
                <a:lnTo>
                  <a:pt x="3719382" y="38536"/>
                </a:lnTo>
                <a:lnTo>
                  <a:pt x="3718054" y="449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42689" y="2764650"/>
            <a:ext cx="7058659" cy="125095"/>
          </a:xfrm>
          <a:custGeom>
            <a:avLst/>
            <a:gdLst/>
            <a:ahLst/>
            <a:cxnLst/>
            <a:rect l="l" t="t" r="r" b="b"/>
            <a:pathLst>
              <a:path w="7058659" h="125094">
                <a:moveTo>
                  <a:pt x="16033" y="84461"/>
                </a:moveTo>
                <a:lnTo>
                  <a:pt x="4719" y="85473"/>
                </a:lnTo>
                <a:lnTo>
                  <a:pt x="0" y="84194"/>
                </a:lnTo>
                <a:lnTo>
                  <a:pt x="1875" y="80623"/>
                </a:lnTo>
                <a:lnTo>
                  <a:pt x="8814" y="77274"/>
                </a:lnTo>
                <a:lnTo>
                  <a:pt x="25764" y="74594"/>
                </a:lnTo>
                <a:lnTo>
                  <a:pt x="39779" y="73131"/>
                </a:lnTo>
                <a:lnTo>
                  <a:pt x="52590" y="71696"/>
                </a:lnTo>
                <a:lnTo>
                  <a:pt x="64429" y="70266"/>
                </a:lnTo>
                <a:lnTo>
                  <a:pt x="77989" y="68555"/>
                </a:lnTo>
                <a:lnTo>
                  <a:pt x="90562" y="67089"/>
                </a:lnTo>
                <a:lnTo>
                  <a:pt x="141150" y="62514"/>
                </a:lnTo>
                <a:lnTo>
                  <a:pt x="180375" y="60644"/>
                </a:lnTo>
                <a:lnTo>
                  <a:pt x="205383" y="60047"/>
                </a:lnTo>
                <a:lnTo>
                  <a:pt x="221589" y="60079"/>
                </a:lnTo>
                <a:lnTo>
                  <a:pt x="234839" y="60412"/>
                </a:lnTo>
                <a:lnTo>
                  <a:pt x="246066" y="61038"/>
                </a:lnTo>
                <a:lnTo>
                  <a:pt x="256204" y="61948"/>
                </a:lnTo>
                <a:lnTo>
                  <a:pt x="268251" y="63130"/>
                </a:lnTo>
                <a:lnTo>
                  <a:pt x="280784" y="64159"/>
                </a:lnTo>
                <a:lnTo>
                  <a:pt x="330601" y="66443"/>
                </a:lnTo>
                <a:lnTo>
                  <a:pt x="356996" y="66774"/>
                </a:lnTo>
                <a:lnTo>
                  <a:pt x="369120" y="66741"/>
                </a:lnTo>
                <a:lnTo>
                  <a:pt x="419143" y="65090"/>
                </a:lnTo>
                <a:lnTo>
                  <a:pt x="447049" y="63238"/>
                </a:lnTo>
                <a:lnTo>
                  <a:pt x="460998" y="62235"/>
                </a:lnTo>
                <a:lnTo>
                  <a:pt x="499281" y="59506"/>
                </a:lnTo>
                <a:lnTo>
                  <a:pt x="545821" y="56272"/>
                </a:lnTo>
                <a:lnTo>
                  <a:pt x="592701" y="53492"/>
                </a:lnTo>
                <a:lnTo>
                  <a:pt x="630777" y="51609"/>
                </a:lnTo>
                <a:lnTo>
                  <a:pt x="672423" y="49826"/>
                </a:lnTo>
                <a:lnTo>
                  <a:pt x="722640" y="47902"/>
                </a:lnTo>
                <a:lnTo>
                  <a:pt x="763501" y="46415"/>
                </a:lnTo>
                <a:lnTo>
                  <a:pt x="805583" y="45025"/>
                </a:lnTo>
                <a:lnTo>
                  <a:pt x="846220" y="43912"/>
                </a:lnTo>
                <a:lnTo>
                  <a:pt x="880591" y="43110"/>
                </a:lnTo>
                <a:lnTo>
                  <a:pt x="893116" y="42833"/>
                </a:lnTo>
                <a:lnTo>
                  <a:pt x="943775" y="40596"/>
                </a:lnTo>
                <a:lnTo>
                  <a:pt x="993469" y="37105"/>
                </a:lnTo>
                <a:lnTo>
                  <a:pt x="1031805" y="33802"/>
                </a:lnTo>
                <a:lnTo>
                  <a:pt x="1043986" y="32701"/>
                </a:lnTo>
                <a:lnTo>
                  <a:pt x="1056243" y="31626"/>
                </a:lnTo>
                <a:lnTo>
                  <a:pt x="1106313" y="27541"/>
                </a:lnTo>
                <a:lnTo>
                  <a:pt x="1145349" y="24673"/>
                </a:lnTo>
                <a:lnTo>
                  <a:pt x="1185257" y="22087"/>
                </a:lnTo>
                <a:lnTo>
                  <a:pt x="1235656" y="19376"/>
                </a:lnTo>
                <a:lnTo>
                  <a:pt x="1284883" y="17366"/>
                </a:lnTo>
                <a:lnTo>
                  <a:pt x="1331914" y="15895"/>
                </a:lnTo>
                <a:lnTo>
                  <a:pt x="1377732" y="14983"/>
                </a:lnTo>
                <a:lnTo>
                  <a:pt x="1386830" y="14940"/>
                </a:lnTo>
                <a:lnTo>
                  <a:pt x="1396597" y="14855"/>
                </a:lnTo>
                <a:lnTo>
                  <a:pt x="1443323" y="14073"/>
                </a:lnTo>
                <a:lnTo>
                  <a:pt x="1487771" y="13018"/>
                </a:lnTo>
                <a:lnTo>
                  <a:pt x="1521631" y="12124"/>
                </a:lnTo>
                <a:lnTo>
                  <a:pt x="1537669" y="11702"/>
                </a:lnTo>
                <a:lnTo>
                  <a:pt x="1580066" y="10617"/>
                </a:lnTo>
                <a:lnTo>
                  <a:pt x="1623316" y="9590"/>
                </a:lnTo>
                <a:lnTo>
                  <a:pt x="1663235" y="9102"/>
                </a:lnTo>
                <a:lnTo>
                  <a:pt x="1706985" y="8916"/>
                </a:lnTo>
                <a:lnTo>
                  <a:pt x="1745749" y="8812"/>
                </a:lnTo>
                <a:lnTo>
                  <a:pt x="1792194" y="8724"/>
                </a:lnTo>
                <a:lnTo>
                  <a:pt x="1846320" y="8651"/>
                </a:lnTo>
                <a:lnTo>
                  <a:pt x="1908130" y="8595"/>
                </a:lnTo>
                <a:lnTo>
                  <a:pt x="1977626" y="8555"/>
                </a:lnTo>
                <a:lnTo>
                  <a:pt x="2054808" y="8531"/>
                </a:lnTo>
                <a:lnTo>
                  <a:pt x="2096283" y="8524"/>
                </a:lnTo>
                <a:lnTo>
                  <a:pt x="2137752" y="8522"/>
                </a:lnTo>
                <a:lnTo>
                  <a:pt x="2177289" y="8524"/>
                </a:lnTo>
                <a:lnTo>
                  <a:pt x="2250569" y="8541"/>
                </a:lnTo>
                <a:lnTo>
                  <a:pt x="2316120" y="8575"/>
                </a:lnTo>
                <a:lnTo>
                  <a:pt x="2373945" y="8625"/>
                </a:lnTo>
                <a:lnTo>
                  <a:pt x="2424042" y="8692"/>
                </a:lnTo>
                <a:lnTo>
                  <a:pt x="2466411" y="8776"/>
                </a:lnTo>
                <a:lnTo>
                  <a:pt x="2515477" y="8933"/>
                </a:lnTo>
                <a:lnTo>
                  <a:pt x="2553851" y="9201"/>
                </a:lnTo>
                <a:lnTo>
                  <a:pt x="2568052" y="9456"/>
                </a:lnTo>
                <a:lnTo>
                  <a:pt x="2578366" y="9613"/>
                </a:lnTo>
                <a:lnTo>
                  <a:pt x="2628397" y="10028"/>
                </a:lnTo>
                <a:lnTo>
                  <a:pt x="2675958" y="10134"/>
                </a:lnTo>
                <a:lnTo>
                  <a:pt x="2691942" y="10186"/>
                </a:lnTo>
                <a:lnTo>
                  <a:pt x="2732695" y="10508"/>
                </a:lnTo>
                <a:lnTo>
                  <a:pt x="2780058" y="11556"/>
                </a:lnTo>
                <a:lnTo>
                  <a:pt x="2794396" y="11953"/>
                </a:lnTo>
                <a:lnTo>
                  <a:pt x="2807196" y="12276"/>
                </a:lnTo>
                <a:lnTo>
                  <a:pt x="2818716" y="12532"/>
                </a:lnTo>
                <a:lnTo>
                  <a:pt x="2829215" y="12730"/>
                </a:lnTo>
                <a:lnTo>
                  <a:pt x="2841949" y="12936"/>
                </a:lnTo>
                <a:lnTo>
                  <a:pt x="2854414" y="13174"/>
                </a:lnTo>
                <a:lnTo>
                  <a:pt x="2866818" y="13448"/>
                </a:lnTo>
                <a:lnTo>
                  <a:pt x="2879367" y="13761"/>
                </a:lnTo>
                <a:lnTo>
                  <a:pt x="2892271" y="14116"/>
                </a:lnTo>
                <a:lnTo>
                  <a:pt x="2907473" y="14556"/>
                </a:lnTo>
                <a:lnTo>
                  <a:pt x="2921475" y="14933"/>
                </a:lnTo>
                <a:lnTo>
                  <a:pt x="2969322" y="15905"/>
                </a:lnTo>
                <a:lnTo>
                  <a:pt x="2980662" y="16070"/>
                </a:lnTo>
                <a:lnTo>
                  <a:pt x="2992273" y="16274"/>
                </a:lnTo>
                <a:lnTo>
                  <a:pt x="3042822" y="17514"/>
                </a:lnTo>
                <a:lnTo>
                  <a:pt x="3070173" y="18341"/>
                </a:lnTo>
                <a:lnTo>
                  <a:pt x="3083236" y="18703"/>
                </a:lnTo>
                <a:lnTo>
                  <a:pt x="3133716" y="19741"/>
                </a:lnTo>
                <a:lnTo>
                  <a:pt x="3183743" y="20189"/>
                </a:lnTo>
                <a:lnTo>
                  <a:pt x="3201476" y="20210"/>
                </a:lnTo>
                <a:lnTo>
                  <a:pt x="3217795" y="20201"/>
                </a:lnTo>
                <a:lnTo>
                  <a:pt x="3259068" y="19999"/>
                </a:lnTo>
                <a:lnTo>
                  <a:pt x="3299138" y="19329"/>
                </a:lnTo>
                <a:lnTo>
                  <a:pt x="3338118" y="17643"/>
                </a:lnTo>
                <a:lnTo>
                  <a:pt x="3374878" y="14872"/>
                </a:lnTo>
                <a:lnTo>
                  <a:pt x="3386759" y="13865"/>
                </a:lnTo>
                <a:lnTo>
                  <a:pt x="3435774" y="10052"/>
                </a:lnTo>
                <a:lnTo>
                  <a:pt x="3476782" y="7189"/>
                </a:lnTo>
                <a:lnTo>
                  <a:pt x="3523660" y="4158"/>
                </a:lnTo>
                <a:lnTo>
                  <a:pt x="3568778" y="1661"/>
                </a:lnTo>
                <a:lnTo>
                  <a:pt x="3615047" y="382"/>
                </a:lnTo>
                <a:lnTo>
                  <a:pt x="3656299" y="0"/>
                </a:lnTo>
                <a:lnTo>
                  <a:pt x="3666786" y="0"/>
                </a:lnTo>
                <a:lnTo>
                  <a:pt x="3677548" y="51"/>
                </a:lnTo>
                <a:lnTo>
                  <a:pt x="3723726" y="774"/>
                </a:lnTo>
                <a:lnTo>
                  <a:pt x="3762185" y="1858"/>
                </a:lnTo>
                <a:lnTo>
                  <a:pt x="3804501" y="3403"/>
                </a:lnTo>
                <a:lnTo>
                  <a:pt x="3858919" y="5731"/>
                </a:lnTo>
                <a:lnTo>
                  <a:pt x="3906163" y="7827"/>
                </a:lnTo>
                <a:lnTo>
                  <a:pt x="3948813" y="9821"/>
                </a:lnTo>
                <a:lnTo>
                  <a:pt x="3995065" y="12786"/>
                </a:lnTo>
                <a:lnTo>
                  <a:pt x="4036687" y="16454"/>
                </a:lnTo>
                <a:lnTo>
                  <a:pt x="4053987" y="18096"/>
                </a:lnTo>
                <a:lnTo>
                  <a:pt x="4069480" y="19523"/>
                </a:lnTo>
                <a:lnTo>
                  <a:pt x="4116068" y="23350"/>
                </a:lnTo>
                <a:lnTo>
                  <a:pt x="4161377" y="25270"/>
                </a:lnTo>
                <a:lnTo>
                  <a:pt x="4203356" y="25998"/>
                </a:lnTo>
                <a:lnTo>
                  <a:pt x="4246620" y="26266"/>
                </a:lnTo>
                <a:lnTo>
                  <a:pt x="4259744" y="26289"/>
                </a:lnTo>
                <a:lnTo>
                  <a:pt x="4272317" y="26281"/>
                </a:lnTo>
                <a:lnTo>
                  <a:pt x="4318299" y="25943"/>
                </a:lnTo>
                <a:lnTo>
                  <a:pt x="4328622" y="25806"/>
                </a:lnTo>
                <a:lnTo>
                  <a:pt x="4339370" y="25682"/>
                </a:lnTo>
                <a:lnTo>
                  <a:pt x="4386950" y="25316"/>
                </a:lnTo>
                <a:lnTo>
                  <a:pt x="4427911" y="25170"/>
                </a:lnTo>
                <a:lnTo>
                  <a:pt x="4457978" y="25131"/>
                </a:lnTo>
                <a:lnTo>
                  <a:pt x="4472619" y="25149"/>
                </a:lnTo>
                <a:lnTo>
                  <a:pt x="4514338" y="25502"/>
                </a:lnTo>
                <a:lnTo>
                  <a:pt x="4552758" y="26309"/>
                </a:lnTo>
                <a:lnTo>
                  <a:pt x="4598876" y="28088"/>
                </a:lnTo>
                <a:lnTo>
                  <a:pt x="4612013" y="28795"/>
                </a:lnTo>
                <a:lnTo>
                  <a:pt x="4624966" y="29484"/>
                </a:lnTo>
                <a:lnTo>
                  <a:pt x="4663027" y="31451"/>
                </a:lnTo>
                <a:lnTo>
                  <a:pt x="4713099" y="33908"/>
                </a:lnTo>
                <a:lnTo>
                  <a:pt x="4744024" y="35360"/>
                </a:lnTo>
                <a:lnTo>
                  <a:pt x="4760673" y="36152"/>
                </a:lnTo>
                <a:lnTo>
                  <a:pt x="4801521" y="38187"/>
                </a:lnTo>
                <a:lnTo>
                  <a:pt x="4844639" y="40702"/>
                </a:lnTo>
                <a:lnTo>
                  <a:pt x="4894310" y="44626"/>
                </a:lnTo>
                <a:lnTo>
                  <a:pt x="4908561" y="45930"/>
                </a:lnTo>
                <a:lnTo>
                  <a:pt x="4921859" y="47063"/>
                </a:lnTo>
                <a:lnTo>
                  <a:pt x="4966484" y="50060"/>
                </a:lnTo>
                <a:lnTo>
                  <a:pt x="5009926" y="51374"/>
                </a:lnTo>
                <a:lnTo>
                  <a:pt x="5053592" y="51982"/>
                </a:lnTo>
                <a:lnTo>
                  <a:pt x="5086675" y="52246"/>
                </a:lnTo>
                <a:lnTo>
                  <a:pt x="5102147" y="52401"/>
                </a:lnTo>
                <a:lnTo>
                  <a:pt x="5144182" y="53055"/>
                </a:lnTo>
                <a:lnTo>
                  <a:pt x="5191058" y="54374"/>
                </a:lnTo>
                <a:lnTo>
                  <a:pt x="5236876" y="56584"/>
                </a:lnTo>
                <a:lnTo>
                  <a:pt x="5287406" y="59590"/>
                </a:lnTo>
                <a:lnTo>
                  <a:pt x="5326928" y="62290"/>
                </a:lnTo>
                <a:lnTo>
                  <a:pt x="5366901" y="65368"/>
                </a:lnTo>
                <a:lnTo>
                  <a:pt x="5415233" y="69625"/>
                </a:lnTo>
                <a:lnTo>
                  <a:pt x="5444121" y="72446"/>
                </a:lnTo>
                <a:lnTo>
                  <a:pt x="5459639" y="73946"/>
                </a:lnTo>
                <a:lnTo>
                  <a:pt x="5506285" y="78146"/>
                </a:lnTo>
                <a:lnTo>
                  <a:pt x="5551682" y="80029"/>
                </a:lnTo>
                <a:lnTo>
                  <a:pt x="5592094" y="80639"/>
                </a:lnTo>
                <a:lnTo>
                  <a:pt x="5643308" y="80931"/>
                </a:lnTo>
                <a:lnTo>
                  <a:pt x="5682197" y="80964"/>
                </a:lnTo>
                <a:lnTo>
                  <a:pt x="5699434" y="80941"/>
                </a:lnTo>
                <a:lnTo>
                  <a:pt x="5742669" y="80714"/>
                </a:lnTo>
                <a:lnTo>
                  <a:pt x="5781618" y="80043"/>
                </a:lnTo>
                <a:lnTo>
                  <a:pt x="5829497" y="76581"/>
                </a:lnTo>
                <a:lnTo>
                  <a:pt x="5882528" y="61716"/>
                </a:lnTo>
                <a:lnTo>
                  <a:pt x="5894736" y="57980"/>
                </a:lnTo>
                <a:lnTo>
                  <a:pt x="5932661" y="51469"/>
                </a:lnTo>
                <a:lnTo>
                  <a:pt x="5978918" y="50160"/>
                </a:lnTo>
                <a:lnTo>
                  <a:pt x="6024032" y="49796"/>
                </a:lnTo>
                <a:lnTo>
                  <a:pt x="6078709" y="49691"/>
                </a:lnTo>
                <a:lnTo>
                  <a:pt x="6095116" y="49689"/>
                </a:lnTo>
                <a:lnTo>
                  <a:pt x="6110905" y="49689"/>
                </a:lnTo>
                <a:lnTo>
                  <a:pt x="6154747" y="49708"/>
                </a:lnTo>
                <a:lnTo>
                  <a:pt x="6193673" y="49752"/>
                </a:lnTo>
                <a:lnTo>
                  <a:pt x="6238758" y="49852"/>
                </a:lnTo>
                <a:lnTo>
                  <a:pt x="6287980" y="50063"/>
                </a:lnTo>
                <a:lnTo>
                  <a:pt x="6335067" y="50493"/>
                </a:lnTo>
                <a:lnTo>
                  <a:pt x="6382159" y="51794"/>
                </a:lnTo>
                <a:lnTo>
                  <a:pt x="6393776" y="52188"/>
                </a:lnTo>
                <a:lnTo>
                  <a:pt x="6441376" y="53075"/>
                </a:lnTo>
                <a:lnTo>
                  <a:pt x="6488104" y="53412"/>
                </a:lnTo>
                <a:lnTo>
                  <a:pt x="6529107" y="53524"/>
                </a:lnTo>
                <a:lnTo>
                  <a:pt x="6560111" y="53544"/>
                </a:lnTo>
                <a:lnTo>
                  <a:pt x="6578426" y="53591"/>
                </a:lnTo>
                <a:lnTo>
                  <a:pt x="6625401" y="54274"/>
                </a:lnTo>
                <a:lnTo>
                  <a:pt x="6669442" y="56455"/>
                </a:lnTo>
                <a:lnTo>
                  <a:pt x="6715629" y="63176"/>
                </a:lnTo>
                <a:lnTo>
                  <a:pt x="6765108" y="73532"/>
                </a:lnTo>
                <a:lnTo>
                  <a:pt x="6801522" y="82925"/>
                </a:lnTo>
                <a:lnTo>
                  <a:pt x="6816261" y="86807"/>
                </a:lnTo>
                <a:lnTo>
                  <a:pt x="6862278" y="93597"/>
                </a:lnTo>
                <a:lnTo>
                  <a:pt x="6913732" y="94541"/>
                </a:lnTo>
                <a:lnTo>
                  <a:pt x="6935008" y="94594"/>
                </a:lnTo>
                <a:lnTo>
                  <a:pt x="6951684" y="94724"/>
                </a:lnTo>
                <a:lnTo>
                  <a:pt x="7001645" y="100010"/>
                </a:lnTo>
                <a:lnTo>
                  <a:pt x="7039114" y="111787"/>
                </a:lnTo>
                <a:lnTo>
                  <a:pt x="7054311" y="121134"/>
                </a:lnTo>
                <a:lnTo>
                  <a:pt x="7056181" y="122931"/>
                </a:lnTo>
                <a:lnTo>
                  <a:pt x="7057366" y="124071"/>
                </a:lnTo>
                <a:lnTo>
                  <a:pt x="7057865" y="124551"/>
                </a:lnTo>
                <a:lnTo>
                  <a:pt x="7058364" y="125033"/>
                </a:lnTo>
                <a:lnTo>
                  <a:pt x="7058197" y="124533"/>
                </a:lnTo>
                <a:lnTo>
                  <a:pt x="7057352" y="123053"/>
                </a:lnTo>
                <a:lnTo>
                  <a:pt x="7056147" y="120934"/>
                </a:lnTo>
                <a:lnTo>
                  <a:pt x="7052572" y="114665"/>
                </a:lnTo>
                <a:lnTo>
                  <a:pt x="7046636" y="1042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573694" y="3363388"/>
            <a:ext cx="1122945" cy="40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057582" y="3891922"/>
            <a:ext cx="1719580" cy="1231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823968" y="3916112"/>
            <a:ext cx="1285888" cy="1243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65349" y="1269736"/>
            <a:ext cx="1020444" cy="131445"/>
          </a:xfrm>
          <a:custGeom>
            <a:avLst/>
            <a:gdLst/>
            <a:ahLst/>
            <a:cxnLst/>
            <a:rect l="l" t="t" r="r" b="b"/>
            <a:pathLst>
              <a:path w="1020445" h="131444">
                <a:moveTo>
                  <a:pt x="2122" y="62507"/>
                </a:moveTo>
                <a:lnTo>
                  <a:pt x="1191" y="42428"/>
                </a:lnTo>
                <a:lnTo>
                  <a:pt x="649" y="30746"/>
                </a:lnTo>
                <a:lnTo>
                  <a:pt x="464" y="27071"/>
                </a:lnTo>
                <a:lnTo>
                  <a:pt x="426" y="28112"/>
                </a:lnTo>
                <a:lnTo>
                  <a:pt x="343" y="34566"/>
                </a:lnTo>
                <a:lnTo>
                  <a:pt x="131" y="50926"/>
                </a:lnTo>
                <a:lnTo>
                  <a:pt x="0" y="68701"/>
                </a:lnTo>
                <a:lnTo>
                  <a:pt x="124" y="82071"/>
                </a:lnTo>
                <a:lnTo>
                  <a:pt x="493" y="91831"/>
                </a:lnTo>
                <a:lnTo>
                  <a:pt x="2466" y="106475"/>
                </a:lnTo>
                <a:lnTo>
                  <a:pt x="5531" y="116884"/>
                </a:lnTo>
                <a:lnTo>
                  <a:pt x="8288" y="123632"/>
                </a:lnTo>
                <a:lnTo>
                  <a:pt x="12435" y="123009"/>
                </a:lnTo>
                <a:lnTo>
                  <a:pt x="18164" y="115495"/>
                </a:lnTo>
                <a:lnTo>
                  <a:pt x="24198" y="107235"/>
                </a:lnTo>
                <a:lnTo>
                  <a:pt x="31298" y="96880"/>
                </a:lnTo>
                <a:lnTo>
                  <a:pt x="39464" y="84432"/>
                </a:lnTo>
                <a:lnTo>
                  <a:pt x="49353" y="69607"/>
                </a:lnTo>
                <a:lnTo>
                  <a:pt x="56427" y="60310"/>
                </a:lnTo>
                <a:lnTo>
                  <a:pt x="64927" y="57917"/>
                </a:lnTo>
                <a:lnTo>
                  <a:pt x="70625" y="68404"/>
                </a:lnTo>
                <a:lnTo>
                  <a:pt x="73872" y="79854"/>
                </a:lnTo>
                <a:lnTo>
                  <a:pt x="76566" y="92287"/>
                </a:lnTo>
                <a:lnTo>
                  <a:pt x="79867" y="113335"/>
                </a:lnTo>
                <a:lnTo>
                  <a:pt x="82063" y="124487"/>
                </a:lnTo>
                <a:lnTo>
                  <a:pt x="84936" y="130825"/>
                </a:lnTo>
                <a:lnTo>
                  <a:pt x="87491" y="126268"/>
                </a:lnTo>
                <a:lnTo>
                  <a:pt x="91189" y="114955"/>
                </a:lnTo>
                <a:lnTo>
                  <a:pt x="96358" y="101055"/>
                </a:lnTo>
                <a:lnTo>
                  <a:pt x="119877" y="75812"/>
                </a:lnTo>
                <a:lnTo>
                  <a:pt x="124016" y="75843"/>
                </a:lnTo>
                <a:lnTo>
                  <a:pt x="158766" y="110813"/>
                </a:lnTo>
                <a:lnTo>
                  <a:pt x="164086" y="119632"/>
                </a:lnTo>
                <a:lnTo>
                  <a:pt x="169277" y="120564"/>
                </a:lnTo>
                <a:lnTo>
                  <a:pt x="199500" y="90614"/>
                </a:lnTo>
                <a:lnTo>
                  <a:pt x="211164" y="74521"/>
                </a:lnTo>
                <a:lnTo>
                  <a:pt x="220344" y="62250"/>
                </a:lnTo>
                <a:lnTo>
                  <a:pt x="247205" y="34538"/>
                </a:lnTo>
                <a:lnTo>
                  <a:pt x="256476" y="31924"/>
                </a:lnTo>
                <a:lnTo>
                  <a:pt x="260811" y="33591"/>
                </a:lnTo>
                <a:lnTo>
                  <a:pt x="275808" y="70290"/>
                </a:lnTo>
                <a:lnTo>
                  <a:pt x="278332" y="116031"/>
                </a:lnTo>
                <a:lnTo>
                  <a:pt x="278532" y="123028"/>
                </a:lnTo>
                <a:lnTo>
                  <a:pt x="278556" y="123878"/>
                </a:lnTo>
                <a:lnTo>
                  <a:pt x="278651" y="124129"/>
                </a:lnTo>
                <a:lnTo>
                  <a:pt x="278816" y="123793"/>
                </a:lnTo>
                <a:lnTo>
                  <a:pt x="278981" y="123457"/>
                </a:lnTo>
                <a:lnTo>
                  <a:pt x="280628" y="120107"/>
                </a:lnTo>
                <a:lnTo>
                  <a:pt x="303857" y="79653"/>
                </a:lnTo>
                <a:lnTo>
                  <a:pt x="328642" y="52900"/>
                </a:lnTo>
                <a:lnTo>
                  <a:pt x="333192" y="50377"/>
                </a:lnTo>
                <a:lnTo>
                  <a:pt x="337342" y="48990"/>
                </a:lnTo>
                <a:lnTo>
                  <a:pt x="341090" y="48738"/>
                </a:lnTo>
                <a:lnTo>
                  <a:pt x="344838" y="48486"/>
                </a:lnTo>
                <a:lnTo>
                  <a:pt x="348099" y="50126"/>
                </a:lnTo>
                <a:lnTo>
                  <a:pt x="350874" y="53659"/>
                </a:lnTo>
                <a:lnTo>
                  <a:pt x="353648" y="57192"/>
                </a:lnTo>
                <a:lnTo>
                  <a:pt x="355963" y="64066"/>
                </a:lnTo>
                <a:lnTo>
                  <a:pt x="357818" y="74283"/>
                </a:lnTo>
                <a:lnTo>
                  <a:pt x="359672" y="84500"/>
                </a:lnTo>
                <a:lnTo>
                  <a:pt x="362189" y="88502"/>
                </a:lnTo>
                <a:lnTo>
                  <a:pt x="365368" y="86290"/>
                </a:lnTo>
                <a:lnTo>
                  <a:pt x="368549" y="84077"/>
                </a:lnTo>
                <a:lnTo>
                  <a:pt x="372504" y="79650"/>
                </a:lnTo>
                <a:lnTo>
                  <a:pt x="377236" y="73009"/>
                </a:lnTo>
                <a:lnTo>
                  <a:pt x="381969" y="66367"/>
                </a:lnTo>
                <a:lnTo>
                  <a:pt x="412592" y="40807"/>
                </a:lnTo>
                <a:lnTo>
                  <a:pt x="417263" y="39705"/>
                </a:lnTo>
                <a:lnTo>
                  <a:pt x="421562" y="39923"/>
                </a:lnTo>
                <a:lnTo>
                  <a:pt x="443559" y="71885"/>
                </a:lnTo>
                <a:lnTo>
                  <a:pt x="450624" y="88708"/>
                </a:lnTo>
                <a:lnTo>
                  <a:pt x="456239" y="93320"/>
                </a:lnTo>
                <a:lnTo>
                  <a:pt x="460045" y="92736"/>
                </a:lnTo>
                <a:lnTo>
                  <a:pt x="464090" y="90100"/>
                </a:lnTo>
                <a:lnTo>
                  <a:pt x="468605" y="85384"/>
                </a:lnTo>
                <a:lnTo>
                  <a:pt x="473121" y="80669"/>
                </a:lnTo>
                <a:lnTo>
                  <a:pt x="508702" y="64750"/>
                </a:lnTo>
                <a:lnTo>
                  <a:pt x="519206" y="63267"/>
                </a:lnTo>
                <a:lnTo>
                  <a:pt x="525825" y="64428"/>
                </a:lnTo>
                <a:lnTo>
                  <a:pt x="528906" y="68182"/>
                </a:lnTo>
                <a:lnTo>
                  <a:pt x="531987" y="71936"/>
                </a:lnTo>
                <a:lnTo>
                  <a:pt x="535258" y="77554"/>
                </a:lnTo>
                <a:lnTo>
                  <a:pt x="538719" y="85035"/>
                </a:lnTo>
                <a:lnTo>
                  <a:pt x="544888" y="89140"/>
                </a:lnTo>
                <a:lnTo>
                  <a:pt x="553173" y="79363"/>
                </a:lnTo>
                <a:lnTo>
                  <a:pt x="560203" y="66900"/>
                </a:lnTo>
                <a:lnTo>
                  <a:pt x="566596" y="56291"/>
                </a:lnTo>
                <a:lnTo>
                  <a:pt x="576529" y="42212"/>
                </a:lnTo>
                <a:lnTo>
                  <a:pt x="583287" y="34882"/>
                </a:lnTo>
                <a:lnTo>
                  <a:pt x="589375" y="30364"/>
                </a:lnTo>
                <a:lnTo>
                  <a:pt x="593756" y="29821"/>
                </a:lnTo>
                <a:lnTo>
                  <a:pt x="598206" y="31853"/>
                </a:lnTo>
                <a:lnTo>
                  <a:pt x="602656" y="33885"/>
                </a:lnTo>
                <a:lnTo>
                  <a:pt x="617129" y="69449"/>
                </a:lnTo>
                <a:lnTo>
                  <a:pt x="622100" y="91234"/>
                </a:lnTo>
                <a:lnTo>
                  <a:pt x="625637" y="103086"/>
                </a:lnTo>
                <a:lnTo>
                  <a:pt x="628320" y="107592"/>
                </a:lnTo>
                <a:lnTo>
                  <a:pt x="631232" y="108846"/>
                </a:lnTo>
                <a:lnTo>
                  <a:pt x="635110" y="105186"/>
                </a:lnTo>
                <a:lnTo>
                  <a:pt x="640329" y="96820"/>
                </a:lnTo>
                <a:lnTo>
                  <a:pt x="646727" y="86941"/>
                </a:lnTo>
                <a:lnTo>
                  <a:pt x="672367" y="53169"/>
                </a:lnTo>
                <a:lnTo>
                  <a:pt x="705087" y="32137"/>
                </a:lnTo>
                <a:lnTo>
                  <a:pt x="710234" y="32240"/>
                </a:lnTo>
                <a:lnTo>
                  <a:pt x="714874" y="34009"/>
                </a:lnTo>
                <a:lnTo>
                  <a:pt x="719513" y="35778"/>
                </a:lnTo>
                <a:lnTo>
                  <a:pt x="724449" y="41128"/>
                </a:lnTo>
                <a:lnTo>
                  <a:pt x="729681" y="50059"/>
                </a:lnTo>
                <a:lnTo>
                  <a:pt x="734913" y="58989"/>
                </a:lnTo>
                <a:lnTo>
                  <a:pt x="738769" y="64472"/>
                </a:lnTo>
                <a:lnTo>
                  <a:pt x="741249" y="66508"/>
                </a:lnTo>
                <a:lnTo>
                  <a:pt x="743729" y="68543"/>
                </a:lnTo>
                <a:lnTo>
                  <a:pt x="749095" y="63540"/>
                </a:lnTo>
                <a:lnTo>
                  <a:pt x="757346" y="51497"/>
                </a:lnTo>
                <a:lnTo>
                  <a:pt x="766138" y="39399"/>
                </a:lnTo>
                <a:lnTo>
                  <a:pt x="774071" y="30020"/>
                </a:lnTo>
                <a:lnTo>
                  <a:pt x="786639" y="19617"/>
                </a:lnTo>
                <a:lnTo>
                  <a:pt x="795629" y="15052"/>
                </a:lnTo>
                <a:lnTo>
                  <a:pt x="802952" y="13120"/>
                </a:lnTo>
                <a:lnTo>
                  <a:pt x="808439" y="15386"/>
                </a:lnTo>
                <a:lnTo>
                  <a:pt x="827960" y="55725"/>
                </a:lnTo>
                <a:lnTo>
                  <a:pt x="830466" y="68302"/>
                </a:lnTo>
                <a:lnTo>
                  <a:pt x="834712" y="82494"/>
                </a:lnTo>
                <a:lnTo>
                  <a:pt x="868755" y="54528"/>
                </a:lnTo>
                <a:lnTo>
                  <a:pt x="885559" y="33616"/>
                </a:lnTo>
                <a:lnTo>
                  <a:pt x="893861" y="23874"/>
                </a:lnTo>
                <a:lnTo>
                  <a:pt x="900881" y="16357"/>
                </a:lnTo>
                <a:lnTo>
                  <a:pt x="909460" y="7956"/>
                </a:lnTo>
                <a:lnTo>
                  <a:pt x="915386" y="3684"/>
                </a:lnTo>
                <a:lnTo>
                  <a:pt x="920370" y="1842"/>
                </a:lnTo>
                <a:lnTo>
                  <a:pt x="925354" y="0"/>
                </a:lnTo>
                <a:lnTo>
                  <a:pt x="929992" y="535"/>
                </a:lnTo>
                <a:lnTo>
                  <a:pt x="934286" y="3449"/>
                </a:lnTo>
                <a:lnTo>
                  <a:pt x="938579" y="6362"/>
                </a:lnTo>
                <a:lnTo>
                  <a:pt x="942978" y="13359"/>
                </a:lnTo>
                <a:lnTo>
                  <a:pt x="947480" y="24442"/>
                </a:lnTo>
                <a:lnTo>
                  <a:pt x="951981" y="35524"/>
                </a:lnTo>
                <a:lnTo>
                  <a:pt x="955798" y="41646"/>
                </a:lnTo>
                <a:lnTo>
                  <a:pt x="958929" y="42807"/>
                </a:lnTo>
                <a:lnTo>
                  <a:pt x="962060" y="43968"/>
                </a:lnTo>
                <a:lnTo>
                  <a:pt x="965624" y="41195"/>
                </a:lnTo>
                <a:lnTo>
                  <a:pt x="969620" y="34485"/>
                </a:lnTo>
                <a:lnTo>
                  <a:pt x="973616" y="27775"/>
                </a:lnTo>
                <a:lnTo>
                  <a:pt x="978186" y="21239"/>
                </a:lnTo>
                <a:lnTo>
                  <a:pt x="983330" y="14875"/>
                </a:lnTo>
                <a:lnTo>
                  <a:pt x="988473" y="8512"/>
                </a:lnTo>
                <a:lnTo>
                  <a:pt x="993534" y="4425"/>
                </a:lnTo>
                <a:lnTo>
                  <a:pt x="998513" y="2617"/>
                </a:lnTo>
                <a:lnTo>
                  <a:pt x="1004531" y="3415"/>
                </a:lnTo>
                <a:lnTo>
                  <a:pt x="1011692" y="9763"/>
                </a:lnTo>
                <a:lnTo>
                  <a:pt x="1019994" y="216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1403" y="3252742"/>
            <a:ext cx="7456170" cy="66040"/>
          </a:xfrm>
          <a:custGeom>
            <a:avLst/>
            <a:gdLst/>
            <a:ahLst/>
            <a:cxnLst/>
            <a:rect l="l" t="t" r="r" b="b"/>
            <a:pathLst>
              <a:path w="7456170" h="66039">
                <a:moveTo>
                  <a:pt x="8902" y="64100"/>
                </a:moveTo>
                <a:lnTo>
                  <a:pt x="2798" y="65466"/>
                </a:lnTo>
                <a:lnTo>
                  <a:pt x="0" y="64429"/>
                </a:lnTo>
                <a:lnTo>
                  <a:pt x="507" y="60991"/>
                </a:lnTo>
                <a:lnTo>
                  <a:pt x="870" y="58529"/>
                </a:lnTo>
                <a:lnTo>
                  <a:pt x="34353" y="35887"/>
                </a:lnTo>
                <a:lnTo>
                  <a:pt x="82093" y="24220"/>
                </a:lnTo>
                <a:lnTo>
                  <a:pt x="131764" y="17739"/>
                </a:lnTo>
                <a:lnTo>
                  <a:pt x="176919" y="15841"/>
                </a:lnTo>
                <a:lnTo>
                  <a:pt x="190624" y="15358"/>
                </a:lnTo>
                <a:lnTo>
                  <a:pt x="228965" y="13966"/>
                </a:lnTo>
                <a:lnTo>
                  <a:pt x="264658" y="12606"/>
                </a:lnTo>
                <a:lnTo>
                  <a:pt x="275293" y="12214"/>
                </a:lnTo>
                <a:lnTo>
                  <a:pt x="321452" y="11042"/>
                </a:lnTo>
                <a:lnTo>
                  <a:pt x="360569" y="10549"/>
                </a:lnTo>
                <a:lnTo>
                  <a:pt x="404293" y="10357"/>
                </a:lnTo>
                <a:lnTo>
                  <a:pt x="416945" y="10333"/>
                </a:lnTo>
                <a:lnTo>
                  <a:pt x="429602" y="10289"/>
                </a:lnTo>
                <a:lnTo>
                  <a:pt x="480294" y="9904"/>
                </a:lnTo>
                <a:lnTo>
                  <a:pt x="518397" y="9399"/>
                </a:lnTo>
                <a:lnTo>
                  <a:pt x="556593" y="8706"/>
                </a:lnTo>
                <a:lnTo>
                  <a:pt x="589573" y="7977"/>
                </a:lnTo>
                <a:lnTo>
                  <a:pt x="607797" y="7577"/>
                </a:lnTo>
                <a:lnTo>
                  <a:pt x="650988" y="6706"/>
                </a:lnTo>
                <a:lnTo>
                  <a:pt x="683735" y="6272"/>
                </a:lnTo>
                <a:lnTo>
                  <a:pt x="692651" y="6209"/>
                </a:lnTo>
                <a:lnTo>
                  <a:pt x="745292" y="5007"/>
                </a:lnTo>
                <a:lnTo>
                  <a:pt x="757942" y="4623"/>
                </a:lnTo>
                <a:lnTo>
                  <a:pt x="770462" y="4248"/>
                </a:lnTo>
                <a:lnTo>
                  <a:pt x="820409" y="2817"/>
                </a:lnTo>
                <a:lnTo>
                  <a:pt x="859370" y="1765"/>
                </a:lnTo>
                <a:lnTo>
                  <a:pt x="909471" y="698"/>
                </a:lnTo>
                <a:lnTo>
                  <a:pt x="960180" y="119"/>
                </a:lnTo>
                <a:lnTo>
                  <a:pt x="1003071" y="0"/>
                </a:lnTo>
                <a:lnTo>
                  <a:pt x="1018906" y="12"/>
                </a:lnTo>
                <a:lnTo>
                  <a:pt x="1060055" y="155"/>
                </a:lnTo>
                <a:lnTo>
                  <a:pt x="1102429" y="590"/>
                </a:lnTo>
                <a:lnTo>
                  <a:pt x="1120087" y="885"/>
                </a:lnTo>
                <a:lnTo>
                  <a:pt x="1135134" y="1113"/>
                </a:lnTo>
                <a:lnTo>
                  <a:pt x="1147783" y="1278"/>
                </a:lnTo>
                <a:lnTo>
                  <a:pt x="1158247" y="1383"/>
                </a:lnTo>
                <a:lnTo>
                  <a:pt x="1166739" y="1431"/>
                </a:lnTo>
                <a:lnTo>
                  <a:pt x="1174218" y="1512"/>
                </a:lnTo>
                <a:lnTo>
                  <a:pt x="1223672" y="3194"/>
                </a:lnTo>
                <a:lnTo>
                  <a:pt x="1273230" y="5478"/>
                </a:lnTo>
                <a:lnTo>
                  <a:pt x="1312281" y="7542"/>
                </a:lnTo>
                <a:lnTo>
                  <a:pt x="1332995" y="8808"/>
                </a:lnTo>
                <a:lnTo>
                  <a:pt x="1338185" y="9116"/>
                </a:lnTo>
                <a:lnTo>
                  <a:pt x="1382661" y="10373"/>
                </a:lnTo>
                <a:lnTo>
                  <a:pt x="1424377" y="10918"/>
                </a:lnTo>
                <a:lnTo>
                  <a:pt x="1477561" y="11318"/>
                </a:lnTo>
                <a:lnTo>
                  <a:pt x="1519465" y="11510"/>
                </a:lnTo>
                <a:lnTo>
                  <a:pt x="1566583" y="11645"/>
                </a:lnTo>
                <a:lnTo>
                  <a:pt x="1618962" y="11727"/>
                </a:lnTo>
                <a:lnTo>
                  <a:pt x="1676649" y="11760"/>
                </a:lnTo>
                <a:lnTo>
                  <a:pt x="1706134" y="11768"/>
                </a:lnTo>
                <a:lnTo>
                  <a:pt x="1734234" y="11782"/>
                </a:lnTo>
                <a:lnTo>
                  <a:pt x="1786274" y="11833"/>
                </a:lnTo>
                <a:lnTo>
                  <a:pt x="1832772" y="11911"/>
                </a:lnTo>
                <a:lnTo>
                  <a:pt x="1873725" y="12018"/>
                </a:lnTo>
                <a:lnTo>
                  <a:pt x="1924761" y="12230"/>
                </a:lnTo>
                <a:lnTo>
                  <a:pt x="1963324" y="12506"/>
                </a:lnTo>
                <a:lnTo>
                  <a:pt x="2003030" y="13246"/>
                </a:lnTo>
                <a:lnTo>
                  <a:pt x="2048646" y="16614"/>
                </a:lnTo>
                <a:lnTo>
                  <a:pt x="2082669" y="19551"/>
                </a:lnTo>
                <a:lnTo>
                  <a:pt x="2098994" y="20968"/>
                </a:lnTo>
                <a:lnTo>
                  <a:pt x="2142456" y="24585"/>
                </a:lnTo>
                <a:lnTo>
                  <a:pt x="2181280" y="27033"/>
                </a:lnTo>
                <a:lnTo>
                  <a:pt x="2226652" y="27776"/>
                </a:lnTo>
                <a:lnTo>
                  <a:pt x="2273827" y="28041"/>
                </a:lnTo>
                <a:lnTo>
                  <a:pt x="2319618" y="28176"/>
                </a:lnTo>
                <a:lnTo>
                  <a:pt x="2374499" y="28264"/>
                </a:lnTo>
                <a:lnTo>
                  <a:pt x="2416210" y="28299"/>
                </a:lnTo>
                <a:lnTo>
                  <a:pt x="2438619" y="28311"/>
                </a:lnTo>
                <a:lnTo>
                  <a:pt x="2461095" y="28323"/>
                </a:lnTo>
                <a:lnTo>
                  <a:pt x="2503330" y="28362"/>
                </a:lnTo>
                <a:lnTo>
                  <a:pt x="2541941" y="28423"/>
                </a:lnTo>
                <a:lnTo>
                  <a:pt x="2593062" y="28553"/>
                </a:lnTo>
                <a:lnTo>
                  <a:pt x="2636030" y="28730"/>
                </a:lnTo>
                <a:lnTo>
                  <a:pt x="2680636" y="29039"/>
                </a:lnTo>
                <a:lnTo>
                  <a:pt x="2732323" y="29945"/>
                </a:lnTo>
                <a:lnTo>
                  <a:pt x="2771875" y="31145"/>
                </a:lnTo>
                <a:lnTo>
                  <a:pt x="2821237" y="33778"/>
                </a:lnTo>
                <a:lnTo>
                  <a:pt x="2846477" y="35651"/>
                </a:lnTo>
                <a:lnTo>
                  <a:pt x="2859303" y="36549"/>
                </a:lnTo>
                <a:lnTo>
                  <a:pt x="2909256" y="38882"/>
                </a:lnTo>
                <a:lnTo>
                  <a:pt x="2934601" y="39256"/>
                </a:lnTo>
                <a:lnTo>
                  <a:pt x="2951663" y="39166"/>
                </a:lnTo>
                <a:lnTo>
                  <a:pt x="2998655" y="35569"/>
                </a:lnTo>
                <a:lnTo>
                  <a:pt x="3010909" y="33320"/>
                </a:lnTo>
                <a:lnTo>
                  <a:pt x="3023284" y="31274"/>
                </a:lnTo>
                <a:lnTo>
                  <a:pt x="3062843" y="26946"/>
                </a:lnTo>
                <a:lnTo>
                  <a:pt x="3111850" y="25161"/>
                </a:lnTo>
                <a:lnTo>
                  <a:pt x="3160344" y="24690"/>
                </a:lnTo>
                <a:lnTo>
                  <a:pt x="3179966" y="24652"/>
                </a:lnTo>
                <a:lnTo>
                  <a:pt x="3198049" y="24610"/>
                </a:lnTo>
                <a:lnTo>
                  <a:pt x="3243461" y="24469"/>
                </a:lnTo>
                <a:lnTo>
                  <a:pt x="3284865" y="24238"/>
                </a:lnTo>
                <a:lnTo>
                  <a:pt x="3333105" y="23185"/>
                </a:lnTo>
                <a:lnTo>
                  <a:pt x="3377872" y="19932"/>
                </a:lnTo>
                <a:lnTo>
                  <a:pt x="3418373" y="15361"/>
                </a:lnTo>
                <a:lnTo>
                  <a:pt x="3435277" y="13260"/>
                </a:lnTo>
                <a:lnTo>
                  <a:pt x="3450622" y="11398"/>
                </a:lnTo>
                <a:lnTo>
                  <a:pt x="3488640" y="7080"/>
                </a:lnTo>
                <a:lnTo>
                  <a:pt x="3535905" y="3082"/>
                </a:lnTo>
                <a:lnTo>
                  <a:pt x="3572561" y="1975"/>
                </a:lnTo>
                <a:lnTo>
                  <a:pt x="3585289" y="2131"/>
                </a:lnTo>
                <a:lnTo>
                  <a:pt x="3635359" y="4257"/>
                </a:lnTo>
                <a:lnTo>
                  <a:pt x="3660417" y="6087"/>
                </a:lnTo>
                <a:lnTo>
                  <a:pt x="3672503" y="6955"/>
                </a:lnTo>
                <a:lnTo>
                  <a:pt x="3722187" y="9987"/>
                </a:lnTo>
                <a:lnTo>
                  <a:pt x="3771391" y="12224"/>
                </a:lnTo>
                <a:lnTo>
                  <a:pt x="3818478" y="13706"/>
                </a:lnTo>
                <a:lnTo>
                  <a:pt x="3869012" y="14757"/>
                </a:lnTo>
                <a:lnTo>
                  <a:pt x="3910148" y="15308"/>
                </a:lnTo>
                <a:lnTo>
                  <a:pt x="3951139" y="15651"/>
                </a:lnTo>
                <a:lnTo>
                  <a:pt x="3993151" y="15907"/>
                </a:lnTo>
                <a:lnTo>
                  <a:pt x="4038049" y="16115"/>
                </a:lnTo>
                <a:lnTo>
                  <a:pt x="4086081" y="16275"/>
                </a:lnTo>
                <a:lnTo>
                  <a:pt x="4137496" y="16392"/>
                </a:lnTo>
                <a:lnTo>
                  <a:pt x="4192543" y="16465"/>
                </a:lnTo>
                <a:lnTo>
                  <a:pt x="4231383" y="16492"/>
                </a:lnTo>
                <a:lnTo>
                  <a:pt x="4272192" y="16505"/>
                </a:lnTo>
                <a:lnTo>
                  <a:pt x="4292030" y="16516"/>
                </a:lnTo>
                <a:lnTo>
                  <a:pt x="4346258" y="16567"/>
                </a:lnTo>
                <a:lnTo>
                  <a:pt x="4392557" y="16650"/>
                </a:lnTo>
                <a:lnTo>
                  <a:pt x="4430926" y="16764"/>
                </a:lnTo>
                <a:lnTo>
                  <a:pt x="4469752" y="16965"/>
                </a:lnTo>
                <a:lnTo>
                  <a:pt x="4514413" y="17684"/>
                </a:lnTo>
                <a:lnTo>
                  <a:pt x="4563376" y="19507"/>
                </a:lnTo>
                <a:lnTo>
                  <a:pt x="4608279" y="21666"/>
                </a:lnTo>
                <a:lnTo>
                  <a:pt x="4651553" y="23951"/>
                </a:lnTo>
                <a:lnTo>
                  <a:pt x="4690278" y="26090"/>
                </a:lnTo>
                <a:lnTo>
                  <a:pt x="4735352" y="28742"/>
                </a:lnTo>
                <a:lnTo>
                  <a:pt x="4748503" y="29513"/>
                </a:lnTo>
                <a:lnTo>
                  <a:pt x="4787076" y="31307"/>
                </a:lnTo>
                <a:lnTo>
                  <a:pt x="4836952" y="32524"/>
                </a:lnTo>
                <a:lnTo>
                  <a:pt x="4875630" y="32786"/>
                </a:lnTo>
                <a:lnTo>
                  <a:pt x="4920022" y="32939"/>
                </a:lnTo>
                <a:lnTo>
                  <a:pt x="4961252" y="33021"/>
                </a:lnTo>
                <a:lnTo>
                  <a:pt x="5009347" y="33077"/>
                </a:lnTo>
                <a:lnTo>
                  <a:pt x="5064367" y="33105"/>
                </a:lnTo>
                <a:lnTo>
                  <a:pt x="5083957" y="33105"/>
                </a:lnTo>
                <a:lnTo>
                  <a:pt x="5137867" y="33034"/>
                </a:lnTo>
                <a:lnTo>
                  <a:pt x="5184555" y="32861"/>
                </a:lnTo>
                <a:lnTo>
                  <a:pt x="5224110" y="32587"/>
                </a:lnTo>
                <a:lnTo>
                  <a:pt x="5265908" y="32061"/>
                </a:lnTo>
                <a:lnTo>
                  <a:pt x="5306862" y="30964"/>
                </a:lnTo>
                <a:lnTo>
                  <a:pt x="5318584" y="30617"/>
                </a:lnTo>
                <a:lnTo>
                  <a:pt x="5368274" y="29647"/>
                </a:lnTo>
                <a:lnTo>
                  <a:pt x="5408864" y="29349"/>
                </a:lnTo>
                <a:lnTo>
                  <a:pt x="5441699" y="29321"/>
                </a:lnTo>
                <a:lnTo>
                  <a:pt x="5456342" y="29323"/>
                </a:lnTo>
                <a:lnTo>
                  <a:pt x="5504578" y="29436"/>
                </a:lnTo>
                <a:lnTo>
                  <a:pt x="5548466" y="30006"/>
                </a:lnTo>
                <a:lnTo>
                  <a:pt x="5586567" y="31627"/>
                </a:lnTo>
                <a:lnTo>
                  <a:pt x="5612878" y="33346"/>
                </a:lnTo>
                <a:lnTo>
                  <a:pt x="5625930" y="34237"/>
                </a:lnTo>
                <a:lnTo>
                  <a:pt x="5675848" y="37565"/>
                </a:lnTo>
                <a:lnTo>
                  <a:pt x="5688147" y="38364"/>
                </a:lnTo>
                <a:lnTo>
                  <a:pt x="5701477" y="39232"/>
                </a:lnTo>
                <a:lnTo>
                  <a:pt x="5739997" y="41823"/>
                </a:lnTo>
                <a:lnTo>
                  <a:pt x="5764513" y="43544"/>
                </a:lnTo>
                <a:lnTo>
                  <a:pt x="5778165" y="44497"/>
                </a:lnTo>
                <a:lnTo>
                  <a:pt x="5816488" y="46820"/>
                </a:lnTo>
                <a:lnTo>
                  <a:pt x="5855247" y="48549"/>
                </a:lnTo>
                <a:lnTo>
                  <a:pt x="5894318" y="49782"/>
                </a:lnTo>
                <a:lnTo>
                  <a:pt x="5936899" y="50573"/>
                </a:lnTo>
                <a:lnTo>
                  <a:pt x="5978751" y="50868"/>
                </a:lnTo>
                <a:lnTo>
                  <a:pt x="6023985" y="51035"/>
                </a:lnTo>
                <a:lnTo>
                  <a:pt x="6065077" y="51125"/>
                </a:lnTo>
                <a:lnTo>
                  <a:pt x="6112532" y="51186"/>
                </a:lnTo>
                <a:lnTo>
                  <a:pt x="6166551" y="51222"/>
                </a:lnTo>
                <a:lnTo>
                  <a:pt x="6187979" y="51209"/>
                </a:lnTo>
                <a:lnTo>
                  <a:pt x="6229152" y="51068"/>
                </a:lnTo>
                <a:lnTo>
                  <a:pt x="6268155" y="50772"/>
                </a:lnTo>
                <a:lnTo>
                  <a:pt x="6322789" y="50038"/>
                </a:lnTo>
                <a:lnTo>
                  <a:pt x="6373045" y="48956"/>
                </a:lnTo>
                <a:lnTo>
                  <a:pt x="6419226" y="47526"/>
                </a:lnTo>
                <a:lnTo>
                  <a:pt x="6461634" y="45748"/>
                </a:lnTo>
                <a:lnTo>
                  <a:pt x="6500572" y="43622"/>
                </a:lnTo>
                <a:lnTo>
                  <a:pt x="6520571" y="42392"/>
                </a:lnTo>
                <a:lnTo>
                  <a:pt x="6539244" y="41251"/>
                </a:lnTo>
                <a:lnTo>
                  <a:pt x="6587300" y="38358"/>
                </a:lnTo>
                <a:lnTo>
                  <a:pt x="6632801" y="35737"/>
                </a:lnTo>
                <a:lnTo>
                  <a:pt x="6671974" y="34088"/>
                </a:lnTo>
                <a:lnTo>
                  <a:pt x="6710146" y="33620"/>
                </a:lnTo>
                <a:lnTo>
                  <a:pt x="6725470" y="33584"/>
                </a:lnTo>
                <a:lnTo>
                  <a:pt x="6743942" y="33654"/>
                </a:lnTo>
                <a:lnTo>
                  <a:pt x="6788867" y="34127"/>
                </a:lnTo>
                <a:lnTo>
                  <a:pt x="6829860" y="35381"/>
                </a:lnTo>
                <a:lnTo>
                  <a:pt x="6839094" y="35851"/>
                </a:lnTo>
                <a:lnTo>
                  <a:pt x="6849086" y="36294"/>
                </a:lnTo>
                <a:lnTo>
                  <a:pt x="6897370" y="37822"/>
                </a:lnTo>
                <a:lnTo>
                  <a:pt x="6943358" y="38770"/>
                </a:lnTo>
                <a:lnTo>
                  <a:pt x="6955949" y="38995"/>
                </a:lnTo>
                <a:lnTo>
                  <a:pt x="6968527" y="39238"/>
                </a:lnTo>
                <a:lnTo>
                  <a:pt x="7018879" y="40388"/>
                </a:lnTo>
                <a:lnTo>
                  <a:pt x="7069671" y="41834"/>
                </a:lnTo>
                <a:lnTo>
                  <a:pt x="7108359" y="43118"/>
                </a:lnTo>
                <a:lnTo>
                  <a:pt x="7158169" y="44915"/>
                </a:lnTo>
                <a:lnTo>
                  <a:pt x="7197078" y="46409"/>
                </a:lnTo>
                <a:lnTo>
                  <a:pt x="7240728" y="48321"/>
                </a:lnTo>
                <a:lnTo>
                  <a:pt x="7254518" y="48934"/>
                </a:lnTo>
                <a:lnTo>
                  <a:pt x="7298686" y="50476"/>
                </a:lnTo>
                <a:lnTo>
                  <a:pt x="7348473" y="51087"/>
                </a:lnTo>
                <a:lnTo>
                  <a:pt x="7401878" y="51216"/>
                </a:lnTo>
                <a:lnTo>
                  <a:pt x="7420064" y="51240"/>
                </a:lnTo>
                <a:lnTo>
                  <a:pt x="7434194" y="51259"/>
                </a:lnTo>
                <a:lnTo>
                  <a:pt x="7444301" y="51273"/>
                </a:lnTo>
                <a:lnTo>
                  <a:pt x="7450419" y="51281"/>
                </a:lnTo>
                <a:lnTo>
                  <a:pt x="7454776" y="51286"/>
                </a:lnTo>
                <a:lnTo>
                  <a:pt x="7455885" y="51237"/>
                </a:lnTo>
                <a:lnTo>
                  <a:pt x="7455711" y="51135"/>
                </a:lnTo>
                <a:lnTo>
                  <a:pt x="7455538" y="51033"/>
                </a:lnTo>
                <a:lnTo>
                  <a:pt x="7453799" y="50014"/>
                </a:lnTo>
                <a:lnTo>
                  <a:pt x="7450502" y="48078"/>
                </a:lnTo>
                <a:lnTo>
                  <a:pt x="7441524" y="46236"/>
                </a:lnTo>
                <a:lnTo>
                  <a:pt x="7427184" y="481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920610" y="2498187"/>
            <a:ext cx="1616075" cy="38100"/>
          </a:xfrm>
          <a:custGeom>
            <a:avLst/>
            <a:gdLst/>
            <a:ahLst/>
            <a:cxnLst/>
            <a:rect l="l" t="t" r="r" b="b"/>
            <a:pathLst>
              <a:path w="1616075" h="38100">
                <a:moveTo>
                  <a:pt x="22354" y="37917"/>
                </a:moveTo>
                <a:lnTo>
                  <a:pt x="11135" y="24300"/>
                </a:lnTo>
                <a:lnTo>
                  <a:pt x="3989" y="14895"/>
                </a:lnTo>
                <a:lnTo>
                  <a:pt x="0" y="8101"/>
                </a:lnTo>
                <a:lnTo>
                  <a:pt x="2265" y="6669"/>
                </a:lnTo>
                <a:lnTo>
                  <a:pt x="8222" y="6544"/>
                </a:lnTo>
                <a:lnTo>
                  <a:pt x="14180" y="6420"/>
                </a:lnTo>
                <a:lnTo>
                  <a:pt x="21460" y="7299"/>
                </a:lnTo>
                <a:lnTo>
                  <a:pt x="30071" y="9183"/>
                </a:lnTo>
                <a:lnTo>
                  <a:pt x="41284" y="11380"/>
                </a:lnTo>
                <a:lnTo>
                  <a:pt x="80968" y="16446"/>
                </a:lnTo>
                <a:lnTo>
                  <a:pt x="122020" y="18256"/>
                </a:lnTo>
                <a:lnTo>
                  <a:pt x="174258" y="18850"/>
                </a:lnTo>
                <a:lnTo>
                  <a:pt x="229214" y="18952"/>
                </a:lnTo>
                <a:lnTo>
                  <a:pt x="245652" y="18954"/>
                </a:lnTo>
                <a:lnTo>
                  <a:pt x="260210" y="18944"/>
                </a:lnTo>
                <a:lnTo>
                  <a:pt x="301789" y="18788"/>
                </a:lnTo>
                <a:lnTo>
                  <a:pt x="351125" y="17257"/>
                </a:lnTo>
                <a:lnTo>
                  <a:pt x="395826" y="14854"/>
                </a:lnTo>
                <a:lnTo>
                  <a:pt x="411774" y="13936"/>
                </a:lnTo>
                <a:lnTo>
                  <a:pt x="426774" y="13134"/>
                </a:lnTo>
                <a:lnTo>
                  <a:pt x="466604" y="11391"/>
                </a:lnTo>
                <a:lnTo>
                  <a:pt x="515051" y="10521"/>
                </a:lnTo>
                <a:lnTo>
                  <a:pt x="529220" y="10523"/>
                </a:lnTo>
                <a:lnTo>
                  <a:pt x="577669" y="11100"/>
                </a:lnTo>
                <a:lnTo>
                  <a:pt x="620186" y="12644"/>
                </a:lnTo>
                <a:lnTo>
                  <a:pt x="668277" y="15716"/>
                </a:lnTo>
                <a:lnTo>
                  <a:pt x="681394" y="16631"/>
                </a:lnTo>
                <a:lnTo>
                  <a:pt x="726845" y="19244"/>
                </a:lnTo>
                <a:lnTo>
                  <a:pt x="767470" y="20398"/>
                </a:lnTo>
                <a:lnTo>
                  <a:pt x="806178" y="20918"/>
                </a:lnTo>
                <a:lnTo>
                  <a:pt x="852907" y="21190"/>
                </a:lnTo>
                <a:lnTo>
                  <a:pt x="886071" y="21243"/>
                </a:lnTo>
                <a:lnTo>
                  <a:pt x="901259" y="21213"/>
                </a:lnTo>
                <a:lnTo>
                  <a:pt x="944055" y="20898"/>
                </a:lnTo>
                <a:lnTo>
                  <a:pt x="982756" y="20243"/>
                </a:lnTo>
                <a:lnTo>
                  <a:pt x="1028126" y="18839"/>
                </a:lnTo>
                <a:lnTo>
                  <a:pt x="1064235" y="17075"/>
                </a:lnTo>
                <a:lnTo>
                  <a:pt x="1079337" y="16297"/>
                </a:lnTo>
                <a:lnTo>
                  <a:pt x="1119010" y="14313"/>
                </a:lnTo>
                <a:lnTo>
                  <a:pt x="1165286" y="12193"/>
                </a:lnTo>
                <a:lnTo>
                  <a:pt x="1214933" y="10363"/>
                </a:lnTo>
                <a:lnTo>
                  <a:pt x="1264694" y="9651"/>
                </a:lnTo>
                <a:lnTo>
                  <a:pt x="1292256" y="9570"/>
                </a:lnTo>
                <a:lnTo>
                  <a:pt x="1305443" y="9476"/>
                </a:lnTo>
                <a:lnTo>
                  <a:pt x="1355680" y="8552"/>
                </a:lnTo>
                <a:lnTo>
                  <a:pt x="1382111" y="7711"/>
                </a:lnTo>
                <a:lnTo>
                  <a:pt x="1395724" y="7297"/>
                </a:lnTo>
                <a:lnTo>
                  <a:pt x="1445388" y="6177"/>
                </a:lnTo>
                <a:lnTo>
                  <a:pt x="1493215" y="5703"/>
                </a:lnTo>
                <a:lnTo>
                  <a:pt x="1531598" y="5545"/>
                </a:lnTo>
                <a:lnTo>
                  <a:pt x="1586660" y="5521"/>
                </a:lnTo>
                <a:lnTo>
                  <a:pt x="1615176" y="5520"/>
                </a:lnTo>
                <a:lnTo>
                  <a:pt x="1615675" y="5469"/>
                </a:lnTo>
                <a:lnTo>
                  <a:pt x="1614768" y="5368"/>
                </a:lnTo>
                <a:lnTo>
                  <a:pt x="1611071" y="4956"/>
                </a:lnTo>
                <a:lnTo>
                  <a:pt x="1601817" y="3923"/>
                </a:lnTo>
                <a:lnTo>
                  <a:pt x="1587003" y="2271"/>
                </a:lnTo>
                <a:lnTo>
                  <a:pt x="156662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9768" y="2774015"/>
            <a:ext cx="3623310" cy="90170"/>
          </a:xfrm>
          <a:custGeom>
            <a:avLst/>
            <a:gdLst/>
            <a:ahLst/>
            <a:cxnLst/>
            <a:rect l="l" t="t" r="r" b="b"/>
            <a:pathLst>
              <a:path w="3623310" h="90169">
                <a:moveTo>
                  <a:pt x="0" y="60684"/>
                </a:moveTo>
                <a:lnTo>
                  <a:pt x="46033" y="78749"/>
                </a:lnTo>
                <a:lnTo>
                  <a:pt x="85186" y="87316"/>
                </a:lnTo>
                <a:lnTo>
                  <a:pt x="123230" y="89755"/>
                </a:lnTo>
                <a:lnTo>
                  <a:pt x="137501" y="89772"/>
                </a:lnTo>
                <a:lnTo>
                  <a:pt x="149745" y="89525"/>
                </a:lnTo>
                <a:lnTo>
                  <a:pt x="202174" y="80248"/>
                </a:lnTo>
                <a:lnTo>
                  <a:pt x="248599" y="67609"/>
                </a:lnTo>
                <a:lnTo>
                  <a:pt x="286432" y="55639"/>
                </a:lnTo>
                <a:lnTo>
                  <a:pt x="311320" y="47219"/>
                </a:lnTo>
                <a:lnTo>
                  <a:pt x="323803" y="43166"/>
                </a:lnTo>
                <a:lnTo>
                  <a:pt x="372467" y="29771"/>
                </a:lnTo>
                <a:lnTo>
                  <a:pt x="411124" y="22818"/>
                </a:lnTo>
                <a:lnTo>
                  <a:pt x="455908" y="20070"/>
                </a:lnTo>
                <a:lnTo>
                  <a:pt x="483013" y="19785"/>
                </a:lnTo>
                <a:lnTo>
                  <a:pt x="495328" y="19682"/>
                </a:lnTo>
                <a:lnTo>
                  <a:pt x="544888" y="18967"/>
                </a:lnTo>
                <a:lnTo>
                  <a:pt x="586522" y="18037"/>
                </a:lnTo>
                <a:lnTo>
                  <a:pt x="628296" y="16794"/>
                </a:lnTo>
                <a:lnTo>
                  <a:pt x="676441" y="14858"/>
                </a:lnTo>
                <a:lnTo>
                  <a:pt x="724558" y="12290"/>
                </a:lnTo>
                <a:lnTo>
                  <a:pt x="762675" y="10076"/>
                </a:lnTo>
                <a:lnTo>
                  <a:pt x="800152" y="7794"/>
                </a:lnTo>
                <a:lnTo>
                  <a:pt x="807788" y="7343"/>
                </a:lnTo>
                <a:lnTo>
                  <a:pt x="853934" y="5485"/>
                </a:lnTo>
                <a:lnTo>
                  <a:pt x="900952" y="4446"/>
                </a:lnTo>
                <a:lnTo>
                  <a:pt x="942485" y="3904"/>
                </a:lnTo>
                <a:lnTo>
                  <a:pt x="989663" y="3549"/>
                </a:lnTo>
                <a:lnTo>
                  <a:pt x="1042727" y="3364"/>
                </a:lnTo>
                <a:lnTo>
                  <a:pt x="1081967" y="3318"/>
                </a:lnTo>
                <a:lnTo>
                  <a:pt x="1101325" y="3294"/>
                </a:lnTo>
                <a:lnTo>
                  <a:pt x="1154342" y="3202"/>
                </a:lnTo>
                <a:lnTo>
                  <a:pt x="1199772" y="3078"/>
                </a:lnTo>
                <a:lnTo>
                  <a:pt x="1248541" y="2864"/>
                </a:lnTo>
                <a:lnTo>
                  <a:pt x="1290534" y="2518"/>
                </a:lnTo>
                <a:lnTo>
                  <a:pt x="1307693" y="2246"/>
                </a:lnTo>
                <a:lnTo>
                  <a:pt x="1319252" y="2059"/>
                </a:lnTo>
                <a:lnTo>
                  <a:pt x="1368834" y="1346"/>
                </a:lnTo>
                <a:lnTo>
                  <a:pt x="1410429" y="836"/>
                </a:lnTo>
                <a:lnTo>
                  <a:pt x="1459702" y="484"/>
                </a:lnTo>
                <a:lnTo>
                  <a:pt x="1503004" y="319"/>
                </a:lnTo>
                <a:lnTo>
                  <a:pt x="1556658" y="189"/>
                </a:lnTo>
                <a:lnTo>
                  <a:pt x="1598198" y="121"/>
                </a:lnTo>
                <a:lnTo>
                  <a:pt x="1644369" y="68"/>
                </a:lnTo>
                <a:lnTo>
                  <a:pt x="1695183" y="30"/>
                </a:lnTo>
                <a:lnTo>
                  <a:pt x="1750652" y="6"/>
                </a:lnTo>
                <a:lnTo>
                  <a:pt x="1780135" y="0"/>
                </a:lnTo>
                <a:lnTo>
                  <a:pt x="1809504" y="0"/>
                </a:lnTo>
                <a:lnTo>
                  <a:pt x="1864052" y="30"/>
                </a:lnTo>
                <a:lnTo>
                  <a:pt x="1913012" y="99"/>
                </a:lnTo>
                <a:lnTo>
                  <a:pt x="1956385" y="208"/>
                </a:lnTo>
                <a:lnTo>
                  <a:pt x="2010968" y="443"/>
                </a:lnTo>
                <a:lnTo>
                  <a:pt x="2052979" y="767"/>
                </a:lnTo>
                <a:lnTo>
                  <a:pt x="2095062" y="1502"/>
                </a:lnTo>
                <a:lnTo>
                  <a:pt x="2139918" y="5839"/>
                </a:lnTo>
                <a:lnTo>
                  <a:pt x="2152199" y="7285"/>
                </a:lnTo>
                <a:lnTo>
                  <a:pt x="2164391" y="8567"/>
                </a:lnTo>
                <a:lnTo>
                  <a:pt x="2206408" y="11946"/>
                </a:lnTo>
                <a:lnTo>
                  <a:pt x="2245247" y="14202"/>
                </a:lnTo>
                <a:lnTo>
                  <a:pt x="2270603" y="15127"/>
                </a:lnTo>
                <a:lnTo>
                  <a:pt x="2284071" y="15659"/>
                </a:lnTo>
                <a:lnTo>
                  <a:pt x="2330891" y="18421"/>
                </a:lnTo>
                <a:lnTo>
                  <a:pt x="2368861" y="21286"/>
                </a:lnTo>
                <a:lnTo>
                  <a:pt x="2381599" y="22247"/>
                </a:lnTo>
                <a:lnTo>
                  <a:pt x="2430918" y="24619"/>
                </a:lnTo>
                <a:lnTo>
                  <a:pt x="2469978" y="25154"/>
                </a:lnTo>
                <a:lnTo>
                  <a:pt x="2488674" y="25153"/>
                </a:lnTo>
                <a:lnTo>
                  <a:pt x="2531404" y="24921"/>
                </a:lnTo>
                <a:lnTo>
                  <a:pt x="2561878" y="24198"/>
                </a:lnTo>
                <a:lnTo>
                  <a:pt x="2574110" y="23929"/>
                </a:lnTo>
                <a:lnTo>
                  <a:pt x="2586737" y="23761"/>
                </a:lnTo>
                <a:lnTo>
                  <a:pt x="2600047" y="23684"/>
                </a:lnTo>
                <a:lnTo>
                  <a:pt x="2615578" y="23814"/>
                </a:lnTo>
                <a:lnTo>
                  <a:pt x="2629318" y="24213"/>
                </a:lnTo>
                <a:lnTo>
                  <a:pt x="2641571" y="24882"/>
                </a:lnTo>
                <a:lnTo>
                  <a:pt x="2652645" y="25820"/>
                </a:lnTo>
                <a:lnTo>
                  <a:pt x="2668264" y="27743"/>
                </a:lnTo>
                <a:lnTo>
                  <a:pt x="2681538" y="29356"/>
                </a:lnTo>
                <a:lnTo>
                  <a:pt x="2728624" y="34323"/>
                </a:lnTo>
                <a:lnTo>
                  <a:pt x="2774999" y="36235"/>
                </a:lnTo>
                <a:lnTo>
                  <a:pt x="2823602" y="36808"/>
                </a:lnTo>
                <a:lnTo>
                  <a:pt x="2871114" y="36994"/>
                </a:lnTo>
                <a:lnTo>
                  <a:pt x="2908718" y="37028"/>
                </a:lnTo>
                <a:lnTo>
                  <a:pt x="2927073" y="37040"/>
                </a:lnTo>
                <a:lnTo>
                  <a:pt x="2975645" y="37099"/>
                </a:lnTo>
                <a:lnTo>
                  <a:pt x="3015040" y="37190"/>
                </a:lnTo>
                <a:lnTo>
                  <a:pt x="3054544" y="37360"/>
                </a:lnTo>
                <a:lnTo>
                  <a:pt x="3102016" y="37860"/>
                </a:lnTo>
                <a:lnTo>
                  <a:pt x="3143375" y="39187"/>
                </a:lnTo>
                <a:lnTo>
                  <a:pt x="3184858" y="43231"/>
                </a:lnTo>
                <a:lnTo>
                  <a:pt x="3198981" y="44765"/>
                </a:lnTo>
                <a:lnTo>
                  <a:pt x="3211625" y="46098"/>
                </a:lnTo>
                <a:lnTo>
                  <a:pt x="3223171" y="47271"/>
                </a:lnTo>
                <a:lnTo>
                  <a:pt x="3233994" y="48325"/>
                </a:lnTo>
                <a:lnTo>
                  <a:pt x="3249103" y="49758"/>
                </a:lnTo>
                <a:lnTo>
                  <a:pt x="3262760" y="51141"/>
                </a:lnTo>
                <a:lnTo>
                  <a:pt x="3312502" y="57263"/>
                </a:lnTo>
                <a:lnTo>
                  <a:pt x="3361574" y="65219"/>
                </a:lnTo>
                <a:lnTo>
                  <a:pt x="3380041" y="68677"/>
                </a:lnTo>
                <a:lnTo>
                  <a:pt x="3394252" y="71268"/>
                </a:lnTo>
                <a:lnTo>
                  <a:pt x="3443376" y="76043"/>
                </a:lnTo>
                <a:lnTo>
                  <a:pt x="3476363" y="76482"/>
                </a:lnTo>
                <a:lnTo>
                  <a:pt x="3491297" y="76882"/>
                </a:lnTo>
                <a:lnTo>
                  <a:pt x="3538508" y="80609"/>
                </a:lnTo>
                <a:lnTo>
                  <a:pt x="3555161" y="83177"/>
                </a:lnTo>
                <a:lnTo>
                  <a:pt x="3569392" y="85121"/>
                </a:lnTo>
                <a:lnTo>
                  <a:pt x="3581606" y="86501"/>
                </a:lnTo>
                <a:lnTo>
                  <a:pt x="3592212" y="87380"/>
                </a:lnTo>
                <a:lnTo>
                  <a:pt x="3601614" y="87819"/>
                </a:lnTo>
                <a:lnTo>
                  <a:pt x="3616552" y="88216"/>
                </a:lnTo>
                <a:lnTo>
                  <a:pt x="3622746" y="87671"/>
                </a:lnTo>
                <a:lnTo>
                  <a:pt x="3620233" y="86185"/>
                </a:lnTo>
                <a:lnTo>
                  <a:pt x="3614356" y="82709"/>
                </a:lnTo>
                <a:lnTo>
                  <a:pt x="3603672" y="76392"/>
                </a:lnTo>
                <a:lnTo>
                  <a:pt x="3588183" y="672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705035" y="3665976"/>
            <a:ext cx="3507740" cy="93345"/>
          </a:xfrm>
          <a:custGeom>
            <a:avLst/>
            <a:gdLst/>
            <a:ahLst/>
            <a:cxnLst/>
            <a:rect l="l" t="t" r="r" b="b"/>
            <a:pathLst>
              <a:path w="3507740" h="93345">
                <a:moveTo>
                  <a:pt x="76390" y="3655"/>
                </a:moveTo>
                <a:lnTo>
                  <a:pt x="61582" y="2688"/>
                </a:lnTo>
                <a:lnTo>
                  <a:pt x="48309" y="1526"/>
                </a:lnTo>
                <a:lnTo>
                  <a:pt x="36568" y="168"/>
                </a:lnTo>
                <a:lnTo>
                  <a:pt x="20912" y="0"/>
                </a:lnTo>
                <a:lnTo>
                  <a:pt x="11728" y="5468"/>
                </a:lnTo>
                <a:lnTo>
                  <a:pt x="3490" y="21085"/>
                </a:lnTo>
                <a:lnTo>
                  <a:pt x="0" y="29418"/>
                </a:lnTo>
                <a:lnTo>
                  <a:pt x="3685" y="33572"/>
                </a:lnTo>
                <a:lnTo>
                  <a:pt x="17645" y="35251"/>
                </a:lnTo>
                <a:lnTo>
                  <a:pt x="32748" y="35075"/>
                </a:lnTo>
                <a:lnTo>
                  <a:pt x="46453" y="34928"/>
                </a:lnTo>
                <a:lnTo>
                  <a:pt x="59081" y="34809"/>
                </a:lnTo>
                <a:lnTo>
                  <a:pt x="70954" y="34720"/>
                </a:lnTo>
                <a:lnTo>
                  <a:pt x="82392" y="34661"/>
                </a:lnTo>
                <a:lnTo>
                  <a:pt x="93488" y="34620"/>
                </a:lnTo>
                <a:lnTo>
                  <a:pt x="104788" y="34536"/>
                </a:lnTo>
                <a:lnTo>
                  <a:pt x="153795" y="33761"/>
                </a:lnTo>
                <a:lnTo>
                  <a:pt x="195643" y="32730"/>
                </a:lnTo>
                <a:lnTo>
                  <a:pt x="235285" y="31485"/>
                </a:lnTo>
                <a:lnTo>
                  <a:pt x="285284" y="29524"/>
                </a:lnTo>
                <a:lnTo>
                  <a:pt x="334314" y="27163"/>
                </a:lnTo>
                <a:lnTo>
                  <a:pt x="350168" y="26331"/>
                </a:lnTo>
                <a:lnTo>
                  <a:pt x="365299" y="25576"/>
                </a:lnTo>
                <a:lnTo>
                  <a:pt x="406722" y="23745"/>
                </a:lnTo>
                <a:lnTo>
                  <a:pt x="454036" y="22250"/>
                </a:lnTo>
                <a:lnTo>
                  <a:pt x="503391" y="21587"/>
                </a:lnTo>
                <a:lnTo>
                  <a:pt x="542171" y="21310"/>
                </a:lnTo>
                <a:lnTo>
                  <a:pt x="577226" y="21202"/>
                </a:lnTo>
                <a:lnTo>
                  <a:pt x="591556" y="21220"/>
                </a:lnTo>
                <a:lnTo>
                  <a:pt x="630966" y="21514"/>
                </a:lnTo>
                <a:lnTo>
                  <a:pt x="679023" y="22517"/>
                </a:lnTo>
                <a:lnTo>
                  <a:pt x="729166" y="24450"/>
                </a:lnTo>
                <a:lnTo>
                  <a:pt x="769389" y="26546"/>
                </a:lnTo>
                <a:lnTo>
                  <a:pt x="783109" y="27266"/>
                </a:lnTo>
                <a:lnTo>
                  <a:pt x="821366" y="29075"/>
                </a:lnTo>
                <a:lnTo>
                  <a:pt x="873829" y="31007"/>
                </a:lnTo>
                <a:lnTo>
                  <a:pt x="913512" y="32191"/>
                </a:lnTo>
                <a:lnTo>
                  <a:pt x="934690" y="32693"/>
                </a:lnTo>
                <a:lnTo>
                  <a:pt x="946478" y="33045"/>
                </a:lnTo>
                <a:lnTo>
                  <a:pt x="985901" y="34666"/>
                </a:lnTo>
                <a:lnTo>
                  <a:pt x="1031118" y="36936"/>
                </a:lnTo>
                <a:lnTo>
                  <a:pt x="1071816" y="39479"/>
                </a:lnTo>
                <a:lnTo>
                  <a:pt x="1115284" y="42879"/>
                </a:lnTo>
                <a:lnTo>
                  <a:pt x="1150510" y="45835"/>
                </a:lnTo>
                <a:lnTo>
                  <a:pt x="1162014" y="46818"/>
                </a:lnTo>
                <a:lnTo>
                  <a:pt x="1210183" y="50315"/>
                </a:lnTo>
                <a:lnTo>
                  <a:pt x="1251731" y="52760"/>
                </a:lnTo>
                <a:lnTo>
                  <a:pt x="1293333" y="54936"/>
                </a:lnTo>
                <a:lnTo>
                  <a:pt x="1342768" y="57190"/>
                </a:lnTo>
                <a:lnTo>
                  <a:pt x="1386201" y="58797"/>
                </a:lnTo>
                <a:lnTo>
                  <a:pt x="1435458" y="60465"/>
                </a:lnTo>
                <a:lnTo>
                  <a:pt x="1478187" y="61845"/>
                </a:lnTo>
                <a:lnTo>
                  <a:pt x="1493674" y="62335"/>
                </a:lnTo>
                <a:lnTo>
                  <a:pt x="1510272" y="62872"/>
                </a:lnTo>
                <a:lnTo>
                  <a:pt x="1554997" y="64510"/>
                </a:lnTo>
                <a:lnTo>
                  <a:pt x="1602865" y="66750"/>
                </a:lnTo>
                <a:lnTo>
                  <a:pt x="1641642" y="69350"/>
                </a:lnTo>
                <a:lnTo>
                  <a:pt x="1689208" y="73320"/>
                </a:lnTo>
                <a:lnTo>
                  <a:pt x="1732213" y="77256"/>
                </a:lnTo>
                <a:lnTo>
                  <a:pt x="1748022" y="78756"/>
                </a:lnTo>
                <a:lnTo>
                  <a:pt x="1764150" y="80283"/>
                </a:lnTo>
                <a:lnTo>
                  <a:pt x="1807894" y="84207"/>
                </a:lnTo>
                <a:lnTo>
                  <a:pt x="1855680" y="87940"/>
                </a:lnTo>
                <a:lnTo>
                  <a:pt x="1901428" y="90494"/>
                </a:lnTo>
                <a:lnTo>
                  <a:pt x="1951798" y="92129"/>
                </a:lnTo>
                <a:lnTo>
                  <a:pt x="1993731" y="92553"/>
                </a:lnTo>
                <a:lnTo>
                  <a:pt x="2045944" y="92725"/>
                </a:lnTo>
                <a:lnTo>
                  <a:pt x="2099964" y="92826"/>
                </a:lnTo>
                <a:lnTo>
                  <a:pt x="2143071" y="92880"/>
                </a:lnTo>
                <a:lnTo>
                  <a:pt x="2191864" y="92923"/>
                </a:lnTo>
                <a:lnTo>
                  <a:pt x="2246351" y="92956"/>
                </a:lnTo>
                <a:lnTo>
                  <a:pt x="2306542" y="92979"/>
                </a:lnTo>
                <a:lnTo>
                  <a:pt x="2338780" y="92987"/>
                </a:lnTo>
                <a:lnTo>
                  <a:pt x="2371042" y="92986"/>
                </a:lnTo>
                <a:lnTo>
                  <a:pt x="2431428" y="92938"/>
                </a:lnTo>
                <a:lnTo>
                  <a:pt x="2486297" y="92829"/>
                </a:lnTo>
                <a:lnTo>
                  <a:pt x="2535648" y="92660"/>
                </a:lnTo>
                <a:lnTo>
                  <a:pt x="2579481" y="92431"/>
                </a:lnTo>
                <a:lnTo>
                  <a:pt x="2617797" y="92141"/>
                </a:lnTo>
                <a:lnTo>
                  <a:pt x="2664926" y="91592"/>
                </a:lnTo>
                <a:lnTo>
                  <a:pt x="2708452" y="90649"/>
                </a:lnTo>
                <a:lnTo>
                  <a:pt x="2753072" y="88248"/>
                </a:lnTo>
                <a:lnTo>
                  <a:pt x="2799343" y="84747"/>
                </a:lnTo>
                <a:lnTo>
                  <a:pt x="2809069" y="83830"/>
                </a:lnTo>
                <a:lnTo>
                  <a:pt x="2819726" y="82921"/>
                </a:lnTo>
                <a:lnTo>
                  <a:pt x="2857865" y="80178"/>
                </a:lnTo>
                <a:lnTo>
                  <a:pt x="2891611" y="78122"/>
                </a:lnTo>
                <a:lnTo>
                  <a:pt x="2908153" y="77107"/>
                </a:lnTo>
                <a:lnTo>
                  <a:pt x="2955536" y="73868"/>
                </a:lnTo>
                <a:lnTo>
                  <a:pt x="3002253" y="69401"/>
                </a:lnTo>
                <a:lnTo>
                  <a:pt x="3014306" y="68037"/>
                </a:lnTo>
                <a:lnTo>
                  <a:pt x="3023691" y="66983"/>
                </a:lnTo>
                <a:lnTo>
                  <a:pt x="3071807" y="62701"/>
                </a:lnTo>
                <a:lnTo>
                  <a:pt x="3117634" y="59498"/>
                </a:lnTo>
                <a:lnTo>
                  <a:pt x="3157586" y="57123"/>
                </a:lnTo>
                <a:lnTo>
                  <a:pt x="3202999" y="55067"/>
                </a:lnTo>
                <a:lnTo>
                  <a:pt x="3218804" y="54546"/>
                </a:lnTo>
                <a:lnTo>
                  <a:pt x="3233526" y="54044"/>
                </a:lnTo>
                <a:lnTo>
                  <a:pt x="3272292" y="52607"/>
                </a:lnTo>
                <a:lnTo>
                  <a:pt x="3322708" y="50374"/>
                </a:lnTo>
                <a:lnTo>
                  <a:pt x="3368808" y="47906"/>
                </a:lnTo>
                <a:lnTo>
                  <a:pt x="3375687" y="47555"/>
                </a:lnTo>
                <a:lnTo>
                  <a:pt x="3424922" y="46683"/>
                </a:lnTo>
                <a:lnTo>
                  <a:pt x="3442683" y="46597"/>
                </a:lnTo>
                <a:lnTo>
                  <a:pt x="3465944" y="46627"/>
                </a:lnTo>
                <a:lnTo>
                  <a:pt x="3483808" y="46828"/>
                </a:lnTo>
                <a:lnTo>
                  <a:pt x="3496511" y="47202"/>
                </a:lnTo>
                <a:lnTo>
                  <a:pt x="3504289" y="47746"/>
                </a:lnTo>
                <a:lnTo>
                  <a:pt x="3507377" y="48460"/>
                </a:lnTo>
                <a:lnTo>
                  <a:pt x="3501706" y="51666"/>
                </a:lnTo>
                <a:lnTo>
                  <a:pt x="3492149" y="56817"/>
                </a:lnTo>
                <a:lnTo>
                  <a:pt x="3478678" y="639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795599" y="3638196"/>
            <a:ext cx="2764155" cy="125095"/>
          </a:xfrm>
          <a:custGeom>
            <a:avLst/>
            <a:gdLst/>
            <a:ahLst/>
            <a:cxnLst/>
            <a:rect l="l" t="t" r="r" b="b"/>
            <a:pathLst>
              <a:path w="2764154" h="125095">
                <a:moveTo>
                  <a:pt x="158538" y="927"/>
                </a:moveTo>
                <a:lnTo>
                  <a:pt x="145148" y="416"/>
                </a:lnTo>
                <a:lnTo>
                  <a:pt x="131932" y="107"/>
                </a:lnTo>
                <a:lnTo>
                  <a:pt x="118888" y="0"/>
                </a:lnTo>
                <a:lnTo>
                  <a:pt x="106017" y="95"/>
                </a:lnTo>
                <a:lnTo>
                  <a:pt x="56262" y="2497"/>
                </a:lnTo>
                <a:lnTo>
                  <a:pt x="10072" y="7771"/>
                </a:lnTo>
                <a:lnTo>
                  <a:pt x="0" y="10961"/>
                </a:lnTo>
                <a:lnTo>
                  <a:pt x="5749" y="12637"/>
                </a:lnTo>
                <a:lnTo>
                  <a:pt x="54364" y="18133"/>
                </a:lnTo>
                <a:lnTo>
                  <a:pt x="76453" y="19158"/>
                </a:lnTo>
                <a:lnTo>
                  <a:pt x="84792" y="19541"/>
                </a:lnTo>
                <a:lnTo>
                  <a:pt x="128041" y="21948"/>
                </a:lnTo>
                <a:lnTo>
                  <a:pt x="171308" y="24693"/>
                </a:lnTo>
                <a:lnTo>
                  <a:pt x="222245" y="28120"/>
                </a:lnTo>
                <a:lnTo>
                  <a:pt x="268319" y="31297"/>
                </a:lnTo>
                <a:lnTo>
                  <a:pt x="308770" y="34131"/>
                </a:lnTo>
                <a:lnTo>
                  <a:pt x="354853" y="37436"/>
                </a:lnTo>
                <a:lnTo>
                  <a:pt x="397567" y="40617"/>
                </a:lnTo>
                <a:lnTo>
                  <a:pt x="436537" y="43617"/>
                </a:lnTo>
                <a:lnTo>
                  <a:pt x="486488" y="47582"/>
                </a:lnTo>
                <a:lnTo>
                  <a:pt x="537292" y="51848"/>
                </a:lnTo>
                <a:lnTo>
                  <a:pt x="575584" y="55533"/>
                </a:lnTo>
                <a:lnTo>
                  <a:pt x="625051" y="61025"/>
                </a:lnTo>
                <a:lnTo>
                  <a:pt x="639583" y="62805"/>
                </a:lnTo>
                <a:lnTo>
                  <a:pt x="653545" y="64491"/>
                </a:lnTo>
                <a:lnTo>
                  <a:pt x="692606" y="69058"/>
                </a:lnTo>
                <a:lnTo>
                  <a:pt x="740338" y="74274"/>
                </a:lnTo>
                <a:lnTo>
                  <a:pt x="779101" y="78190"/>
                </a:lnTo>
                <a:lnTo>
                  <a:pt x="817656" y="81906"/>
                </a:lnTo>
                <a:lnTo>
                  <a:pt x="866473" y="86348"/>
                </a:lnTo>
                <a:lnTo>
                  <a:pt x="910109" y="90021"/>
                </a:lnTo>
                <a:lnTo>
                  <a:pt x="958010" y="93725"/>
                </a:lnTo>
                <a:lnTo>
                  <a:pt x="998460" y="96674"/>
                </a:lnTo>
                <a:lnTo>
                  <a:pt x="1042991" y="99786"/>
                </a:lnTo>
                <a:lnTo>
                  <a:pt x="1094481" y="103265"/>
                </a:lnTo>
                <a:lnTo>
                  <a:pt x="1135617" y="105929"/>
                </a:lnTo>
                <a:lnTo>
                  <a:pt x="1174498" y="108224"/>
                </a:lnTo>
                <a:lnTo>
                  <a:pt x="1212982" y="110015"/>
                </a:lnTo>
                <a:lnTo>
                  <a:pt x="1263706" y="112032"/>
                </a:lnTo>
                <a:lnTo>
                  <a:pt x="1276555" y="112568"/>
                </a:lnTo>
                <a:lnTo>
                  <a:pt x="1326586" y="115092"/>
                </a:lnTo>
                <a:lnTo>
                  <a:pt x="1364580" y="117413"/>
                </a:lnTo>
                <a:lnTo>
                  <a:pt x="1377165" y="118159"/>
                </a:lnTo>
                <a:lnTo>
                  <a:pt x="1427710" y="120775"/>
                </a:lnTo>
                <a:lnTo>
                  <a:pt x="1467768" y="122411"/>
                </a:lnTo>
                <a:lnTo>
                  <a:pt x="1507969" y="123639"/>
                </a:lnTo>
                <a:lnTo>
                  <a:pt x="1556484" y="124493"/>
                </a:lnTo>
                <a:lnTo>
                  <a:pt x="1596665" y="124648"/>
                </a:lnTo>
                <a:lnTo>
                  <a:pt x="1610061" y="124639"/>
                </a:lnTo>
                <a:lnTo>
                  <a:pt x="1659163" y="124335"/>
                </a:lnTo>
                <a:lnTo>
                  <a:pt x="1698081" y="123626"/>
                </a:lnTo>
                <a:lnTo>
                  <a:pt x="1748303" y="121643"/>
                </a:lnTo>
                <a:lnTo>
                  <a:pt x="1781634" y="119583"/>
                </a:lnTo>
                <a:lnTo>
                  <a:pt x="1791645" y="118924"/>
                </a:lnTo>
                <a:lnTo>
                  <a:pt x="1837975" y="115963"/>
                </a:lnTo>
                <a:lnTo>
                  <a:pt x="1879536" y="113389"/>
                </a:lnTo>
                <a:lnTo>
                  <a:pt x="1928351" y="110422"/>
                </a:lnTo>
                <a:lnTo>
                  <a:pt x="1945009" y="109408"/>
                </a:lnTo>
                <a:lnTo>
                  <a:pt x="1988669" y="106717"/>
                </a:lnTo>
                <a:lnTo>
                  <a:pt x="2032965" y="103904"/>
                </a:lnTo>
                <a:lnTo>
                  <a:pt x="2055870" y="102397"/>
                </a:lnTo>
                <a:lnTo>
                  <a:pt x="2069345" y="101559"/>
                </a:lnTo>
                <a:lnTo>
                  <a:pt x="2118724" y="98971"/>
                </a:lnTo>
                <a:lnTo>
                  <a:pt x="2161786" y="97370"/>
                </a:lnTo>
                <a:lnTo>
                  <a:pt x="2213576" y="95906"/>
                </a:lnTo>
                <a:lnTo>
                  <a:pt x="2252253" y="94992"/>
                </a:lnTo>
                <a:lnTo>
                  <a:pt x="2300533" y="94234"/>
                </a:lnTo>
                <a:lnTo>
                  <a:pt x="2347412" y="93791"/>
                </a:lnTo>
                <a:lnTo>
                  <a:pt x="2387515" y="93552"/>
                </a:lnTo>
                <a:lnTo>
                  <a:pt x="2431948" y="93389"/>
                </a:lnTo>
                <a:lnTo>
                  <a:pt x="2480794" y="93302"/>
                </a:lnTo>
                <a:lnTo>
                  <a:pt x="2503270" y="93283"/>
                </a:lnTo>
                <a:lnTo>
                  <a:pt x="2524448" y="93249"/>
                </a:lnTo>
                <a:lnTo>
                  <a:pt x="2562984" y="93136"/>
                </a:lnTo>
                <a:lnTo>
                  <a:pt x="2611530" y="92857"/>
                </a:lnTo>
                <a:lnTo>
                  <a:pt x="2659795" y="92277"/>
                </a:lnTo>
                <a:lnTo>
                  <a:pt x="2699443" y="90961"/>
                </a:lnTo>
                <a:lnTo>
                  <a:pt x="2737365" y="84895"/>
                </a:lnTo>
                <a:lnTo>
                  <a:pt x="2743824" y="82249"/>
                </a:lnTo>
                <a:lnTo>
                  <a:pt x="2749241" y="80328"/>
                </a:lnTo>
                <a:lnTo>
                  <a:pt x="2753910" y="79012"/>
                </a:lnTo>
                <a:lnTo>
                  <a:pt x="2758572" y="77694"/>
                </a:lnTo>
                <a:lnTo>
                  <a:pt x="2761475" y="76877"/>
                </a:lnTo>
                <a:lnTo>
                  <a:pt x="2762604" y="76558"/>
                </a:lnTo>
                <a:lnTo>
                  <a:pt x="2763726" y="76240"/>
                </a:lnTo>
                <a:lnTo>
                  <a:pt x="2761856" y="76354"/>
                </a:lnTo>
                <a:lnTo>
                  <a:pt x="2756979" y="76899"/>
                </a:lnTo>
                <a:lnTo>
                  <a:pt x="2751463" y="77517"/>
                </a:lnTo>
                <a:lnTo>
                  <a:pt x="2742699" y="78498"/>
                </a:lnTo>
                <a:lnTo>
                  <a:pt x="2730689" y="79842"/>
                </a:lnTo>
                <a:lnTo>
                  <a:pt x="2715431" y="81550"/>
                </a:lnTo>
                <a:lnTo>
                  <a:pt x="2696926" y="836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15416" y="4039941"/>
            <a:ext cx="2310130" cy="74295"/>
          </a:xfrm>
          <a:custGeom>
            <a:avLst/>
            <a:gdLst/>
            <a:ahLst/>
            <a:cxnLst/>
            <a:rect l="l" t="t" r="r" b="b"/>
            <a:pathLst>
              <a:path w="2310130" h="74295">
                <a:moveTo>
                  <a:pt x="0" y="73901"/>
                </a:moveTo>
                <a:lnTo>
                  <a:pt x="1897" y="67809"/>
                </a:lnTo>
                <a:lnTo>
                  <a:pt x="9191" y="64809"/>
                </a:lnTo>
                <a:lnTo>
                  <a:pt x="21880" y="64904"/>
                </a:lnTo>
                <a:lnTo>
                  <a:pt x="35162" y="65223"/>
                </a:lnTo>
                <a:lnTo>
                  <a:pt x="47774" y="65980"/>
                </a:lnTo>
                <a:lnTo>
                  <a:pt x="63294" y="67528"/>
                </a:lnTo>
                <a:lnTo>
                  <a:pt x="75887" y="68604"/>
                </a:lnTo>
                <a:lnTo>
                  <a:pt x="116685" y="70200"/>
                </a:lnTo>
                <a:lnTo>
                  <a:pt x="159653" y="70565"/>
                </a:lnTo>
                <a:lnTo>
                  <a:pt x="178143" y="70581"/>
                </a:lnTo>
                <a:lnTo>
                  <a:pt x="194733" y="70559"/>
                </a:lnTo>
                <a:lnTo>
                  <a:pt x="234475" y="70274"/>
                </a:lnTo>
                <a:lnTo>
                  <a:pt x="272703" y="69241"/>
                </a:lnTo>
                <a:lnTo>
                  <a:pt x="322941" y="66298"/>
                </a:lnTo>
                <a:lnTo>
                  <a:pt x="354544" y="63984"/>
                </a:lnTo>
                <a:lnTo>
                  <a:pt x="369624" y="62898"/>
                </a:lnTo>
                <a:lnTo>
                  <a:pt x="418608" y="59912"/>
                </a:lnTo>
                <a:lnTo>
                  <a:pt x="470351" y="58480"/>
                </a:lnTo>
                <a:lnTo>
                  <a:pt x="483699" y="58399"/>
                </a:lnTo>
                <a:lnTo>
                  <a:pt x="496047" y="58431"/>
                </a:lnTo>
                <a:lnTo>
                  <a:pt x="537079" y="59499"/>
                </a:lnTo>
                <a:lnTo>
                  <a:pt x="586049" y="62709"/>
                </a:lnTo>
                <a:lnTo>
                  <a:pt x="599178" y="63635"/>
                </a:lnTo>
                <a:lnTo>
                  <a:pt x="648497" y="65849"/>
                </a:lnTo>
                <a:lnTo>
                  <a:pt x="699059" y="66643"/>
                </a:lnTo>
                <a:lnTo>
                  <a:pt x="713327" y="66651"/>
                </a:lnTo>
                <a:lnTo>
                  <a:pt x="726733" y="66586"/>
                </a:lnTo>
                <a:lnTo>
                  <a:pt x="777967" y="65476"/>
                </a:lnTo>
                <a:lnTo>
                  <a:pt x="816248" y="63926"/>
                </a:lnTo>
                <a:lnTo>
                  <a:pt x="839529" y="62734"/>
                </a:lnTo>
                <a:lnTo>
                  <a:pt x="852454" y="62053"/>
                </a:lnTo>
                <a:lnTo>
                  <a:pt x="890565" y="60447"/>
                </a:lnTo>
                <a:lnTo>
                  <a:pt x="913986" y="59736"/>
                </a:lnTo>
                <a:lnTo>
                  <a:pt x="925293" y="59343"/>
                </a:lnTo>
                <a:lnTo>
                  <a:pt x="975844" y="57009"/>
                </a:lnTo>
                <a:lnTo>
                  <a:pt x="1008433" y="55169"/>
                </a:lnTo>
                <a:lnTo>
                  <a:pt x="1024823" y="54225"/>
                </a:lnTo>
                <a:lnTo>
                  <a:pt x="1064010" y="51983"/>
                </a:lnTo>
                <a:lnTo>
                  <a:pt x="1111933" y="49418"/>
                </a:lnTo>
                <a:lnTo>
                  <a:pt x="1154082" y="47831"/>
                </a:lnTo>
                <a:lnTo>
                  <a:pt x="1198126" y="47264"/>
                </a:lnTo>
                <a:lnTo>
                  <a:pt x="1246487" y="47075"/>
                </a:lnTo>
                <a:lnTo>
                  <a:pt x="1265999" y="47046"/>
                </a:lnTo>
                <a:lnTo>
                  <a:pt x="1283558" y="47009"/>
                </a:lnTo>
                <a:lnTo>
                  <a:pt x="1325086" y="46856"/>
                </a:lnTo>
                <a:lnTo>
                  <a:pt x="1364678" y="46370"/>
                </a:lnTo>
                <a:lnTo>
                  <a:pt x="1413452" y="44321"/>
                </a:lnTo>
                <a:lnTo>
                  <a:pt x="1464588" y="40561"/>
                </a:lnTo>
                <a:lnTo>
                  <a:pt x="1505892" y="36959"/>
                </a:lnTo>
                <a:lnTo>
                  <a:pt x="1554662" y="32333"/>
                </a:lnTo>
                <a:lnTo>
                  <a:pt x="1584183" y="29324"/>
                </a:lnTo>
                <a:lnTo>
                  <a:pt x="1599804" y="27732"/>
                </a:lnTo>
                <a:lnTo>
                  <a:pt x="1642834" y="23484"/>
                </a:lnTo>
                <a:lnTo>
                  <a:pt x="1689494" y="21345"/>
                </a:lnTo>
                <a:lnTo>
                  <a:pt x="1721725" y="21036"/>
                </a:lnTo>
                <a:lnTo>
                  <a:pt x="1736689" y="20882"/>
                </a:lnTo>
                <a:lnTo>
                  <a:pt x="1781380" y="19839"/>
                </a:lnTo>
                <a:lnTo>
                  <a:pt x="1826982" y="16179"/>
                </a:lnTo>
                <a:lnTo>
                  <a:pt x="1873653" y="10715"/>
                </a:lnTo>
                <a:lnTo>
                  <a:pt x="1888464" y="8993"/>
                </a:lnTo>
                <a:lnTo>
                  <a:pt x="1938358" y="4277"/>
                </a:lnTo>
                <a:lnTo>
                  <a:pt x="1988105" y="1882"/>
                </a:lnTo>
                <a:lnTo>
                  <a:pt x="2040907" y="1290"/>
                </a:lnTo>
                <a:lnTo>
                  <a:pt x="2054907" y="1233"/>
                </a:lnTo>
                <a:lnTo>
                  <a:pt x="2103432" y="892"/>
                </a:lnTo>
                <a:lnTo>
                  <a:pt x="2116475" y="760"/>
                </a:lnTo>
                <a:lnTo>
                  <a:pt x="2129187" y="649"/>
                </a:lnTo>
                <a:lnTo>
                  <a:pt x="2179059" y="398"/>
                </a:lnTo>
                <a:lnTo>
                  <a:pt x="2212899" y="364"/>
                </a:lnTo>
                <a:lnTo>
                  <a:pt x="2230394" y="331"/>
                </a:lnTo>
                <a:lnTo>
                  <a:pt x="2244651" y="279"/>
                </a:lnTo>
                <a:lnTo>
                  <a:pt x="2255971" y="206"/>
                </a:lnTo>
                <a:lnTo>
                  <a:pt x="2264656" y="113"/>
                </a:lnTo>
                <a:lnTo>
                  <a:pt x="2271007" y="0"/>
                </a:lnTo>
                <a:lnTo>
                  <a:pt x="2285036" y="208"/>
                </a:lnTo>
                <a:lnTo>
                  <a:pt x="2296703" y="1702"/>
                </a:lnTo>
                <a:lnTo>
                  <a:pt x="2306853" y="3974"/>
                </a:lnTo>
                <a:lnTo>
                  <a:pt x="2309619" y="5023"/>
                </a:lnTo>
                <a:lnTo>
                  <a:pt x="2307343" y="5346"/>
                </a:lnTo>
                <a:lnTo>
                  <a:pt x="2299836" y="6411"/>
                </a:lnTo>
                <a:lnTo>
                  <a:pt x="2285307" y="84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66583" y="5584292"/>
            <a:ext cx="467359" cy="90170"/>
          </a:xfrm>
          <a:custGeom>
            <a:avLst/>
            <a:gdLst/>
            <a:ahLst/>
            <a:cxnLst/>
            <a:rect l="l" t="t" r="r" b="b"/>
            <a:pathLst>
              <a:path w="467359" h="90170">
                <a:moveTo>
                  <a:pt x="712" y="65178"/>
                </a:moveTo>
                <a:lnTo>
                  <a:pt x="372" y="44007"/>
                </a:lnTo>
                <a:lnTo>
                  <a:pt x="139" y="29438"/>
                </a:lnTo>
                <a:lnTo>
                  <a:pt x="12" y="21469"/>
                </a:lnTo>
                <a:lnTo>
                  <a:pt x="0" y="19137"/>
                </a:lnTo>
                <a:lnTo>
                  <a:pt x="39" y="19372"/>
                </a:lnTo>
                <a:lnTo>
                  <a:pt x="86" y="19807"/>
                </a:lnTo>
                <a:lnTo>
                  <a:pt x="561" y="24150"/>
                </a:lnTo>
                <a:lnTo>
                  <a:pt x="1462" y="32398"/>
                </a:lnTo>
                <a:lnTo>
                  <a:pt x="2363" y="40647"/>
                </a:lnTo>
                <a:lnTo>
                  <a:pt x="3922" y="47958"/>
                </a:lnTo>
                <a:lnTo>
                  <a:pt x="28965" y="77230"/>
                </a:lnTo>
                <a:lnTo>
                  <a:pt x="39317" y="78786"/>
                </a:lnTo>
                <a:lnTo>
                  <a:pt x="42435" y="77627"/>
                </a:lnTo>
                <a:lnTo>
                  <a:pt x="48288" y="72350"/>
                </a:lnTo>
                <a:lnTo>
                  <a:pt x="57508" y="59619"/>
                </a:lnTo>
                <a:lnTo>
                  <a:pt x="68166" y="43810"/>
                </a:lnTo>
                <a:lnTo>
                  <a:pt x="75264" y="35028"/>
                </a:lnTo>
                <a:lnTo>
                  <a:pt x="83774" y="34871"/>
                </a:lnTo>
                <a:lnTo>
                  <a:pt x="90893" y="45980"/>
                </a:lnTo>
                <a:lnTo>
                  <a:pt x="97275" y="60358"/>
                </a:lnTo>
                <a:lnTo>
                  <a:pt x="101717" y="69814"/>
                </a:lnTo>
                <a:lnTo>
                  <a:pt x="104600" y="75524"/>
                </a:lnTo>
                <a:lnTo>
                  <a:pt x="107667" y="78779"/>
                </a:lnTo>
                <a:lnTo>
                  <a:pt x="111443" y="80627"/>
                </a:lnTo>
                <a:lnTo>
                  <a:pt x="115218" y="82476"/>
                </a:lnTo>
                <a:lnTo>
                  <a:pt x="120184" y="79112"/>
                </a:lnTo>
                <a:lnTo>
                  <a:pt x="126338" y="70536"/>
                </a:lnTo>
                <a:lnTo>
                  <a:pt x="134517" y="59613"/>
                </a:lnTo>
                <a:lnTo>
                  <a:pt x="142205" y="50316"/>
                </a:lnTo>
                <a:lnTo>
                  <a:pt x="148993" y="42747"/>
                </a:lnTo>
                <a:lnTo>
                  <a:pt x="153087" y="39786"/>
                </a:lnTo>
                <a:lnTo>
                  <a:pt x="155905" y="39834"/>
                </a:lnTo>
                <a:lnTo>
                  <a:pt x="158725" y="39883"/>
                </a:lnTo>
                <a:lnTo>
                  <a:pt x="163540" y="44886"/>
                </a:lnTo>
                <a:lnTo>
                  <a:pt x="170352" y="54845"/>
                </a:lnTo>
                <a:lnTo>
                  <a:pt x="178675" y="66597"/>
                </a:lnTo>
                <a:lnTo>
                  <a:pt x="185906" y="75918"/>
                </a:lnTo>
                <a:lnTo>
                  <a:pt x="192768" y="83930"/>
                </a:lnTo>
                <a:lnTo>
                  <a:pt x="196786" y="86147"/>
                </a:lnTo>
                <a:lnTo>
                  <a:pt x="199943" y="84923"/>
                </a:lnTo>
                <a:lnTo>
                  <a:pt x="203101" y="83698"/>
                </a:lnTo>
                <a:lnTo>
                  <a:pt x="208002" y="79261"/>
                </a:lnTo>
                <a:lnTo>
                  <a:pt x="214647" y="71609"/>
                </a:lnTo>
                <a:lnTo>
                  <a:pt x="221293" y="63958"/>
                </a:lnTo>
                <a:lnTo>
                  <a:pt x="226106" y="59361"/>
                </a:lnTo>
                <a:lnTo>
                  <a:pt x="229089" y="57819"/>
                </a:lnTo>
                <a:lnTo>
                  <a:pt x="232072" y="56277"/>
                </a:lnTo>
                <a:lnTo>
                  <a:pt x="235136" y="55785"/>
                </a:lnTo>
                <a:lnTo>
                  <a:pt x="238280" y="56342"/>
                </a:lnTo>
                <a:lnTo>
                  <a:pt x="241425" y="56899"/>
                </a:lnTo>
                <a:lnTo>
                  <a:pt x="244801" y="59341"/>
                </a:lnTo>
                <a:lnTo>
                  <a:pt x="248408" y="63666"/>
                </a:lnTo>
                <a:lnTo>
                  <a:pt x="252016" y="67991"/>
                </a:lnTo>
                <a:lnTo>
                  <a:pt x="256734" y="72609"/>
                </a:lnTo>
                <a:lnTo>
                  <a:pt x="262565" y="77521"/>
                </a:lnTo>
                <a:lnTo>
                  <a:pt x="268395" y="82432"/>
                </a:lnTo>
                <a:lnTo>
                  <a:pt x="274789" y="86595"/>
                </a:lnTo>
                <a:lnTo>
                  <a:pt x="281748" y="90011"/>
                </a:lnTo>
                <a:lnTo>
                  <a:pt x="291343" y="89753"/>
                </a:lnTo>
                <a:lnTo>
                  <a:pt x="299533" y="78870"/>
                </a:lnTo>
                <a:lnTo>
                  <a:pt x="306062" y="64699"/>
                </a:lnTo>
                <a:lnTo>
                  <a:pt x="310562" y="55570"/>
                </a:lnTo>
                <a:lnTo>
                  <a:pt x="313156" y="50704"/>
                </a:lnTo>
                <a:lnTo>
                  <a:pt x="316702" y="48228"/>
                </a:lnTo>
                <a:lnTo>
                  <a:pt x="321447" y="47672"/>
                </a:lnTo>
                <a:lnTo>
                  <a:pt x="326192" y="47117"/>
                </a:lnTo>
                <a:lnTo>
                  <a:pt x="330572" y="50010"/>
                </a:lnTo>
                <a:lnTo>
                  <a:pt x="334588" y="56350"/>
                </a:lnTo>
                <a:lnTo>
                  <a:pt x="338604" y="62691"/>
                </a:lnTo>
                <a:lnTo>
                  <a:pt x="342353" y="66307"/>
                </a:lnTo>
                <a:lnTo>
                  <a:pt x="345837" y="67198"/>
                </a:lnTo>
                <a:lnTo>
                  <a:pt x="349320" y="68090"/>
                </a:lnTo>
                <a:lnTo>
                  <a:pt x="354107" y="64384"/>
                </a:lnTo>
                <a:lnTo>
                  <a:pt x="360198" y="56080"/>
                </a:lnTo>
                <a:lnTo>
                  <a:pt x="366288" y="47776"/>
                </a:lnTo>
                <a:lnTo>
                  <a:pt x="370576" y="42839"/>
                </a:lnTo>
                <a:lnTo>
                  <a:pt x="373062" y="41268"/>
                </a:lnTo>
                <a:lnTo>
                  <a:pt x="375548" y="39697"/>
                </a:lnTo>
                <a:lnTo>
                  <a:pt x="380002" y="42099"/>
                </a:lnTo>
                <a:lnTo>
                  <a:pt x="386426" y="48472"/>
                </a:lnTo>
                <a:lnTo>
                  <a:pt x="392849" y="54846"/>
                </a:lnTo>
                <a:lnTo>
                  <a:pt x="425085" y="69773"/>
                </a:lnTo>
                <a:lnTo>
                  <a:pt x="435967" y="67010"/>
                </a:lnTo>
                <a:lnTo>
                  <a:pt x="456470" y="29839"/>
                </a:lnTo>
                <a:lnTo>
                  <a:pt x="466455" y="2302"/>
                </a:lnTo>
                <a:lnTo>
                  <a:pt x="46726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09185" y="6039196"/>
            <a:ext cx="3256279" cy="113030"/>
          </a:xfrm>
          <a:custGeom>
            <a:avLst/>
            <a:gdLst/>
            <a:ahLst/>
            <a:cxnLst/>
            <a:rect l="l" t="t" r="r" b="b"/>
            <a:pathLst>
              <a:path w="3256279" h="113029">
                <a:moveTo>
                  <a:pt x="41951" y="4574"/>
                </a:moveTo>
                <a:lnTo>
                  <a:pt x="29850" y="1910"/>
                </a:lnTo>
                <a:lnTo>
                  <a:pt x="16913" y="775"/>
                </a:lnTo>
                <a:lnTo>
                  <a:pt x="5721" y="612"/>
                </a:lnTo>
                <a:lnTo>
                  <a:pt x="707" y="545"/>
                </a:lnTo>
                <a:lnTo>
                  <a:pt x="205" y="538"/>
                </a:lnTo>
                <a:lnTo>
                  <a:pt x="0" y="533"/>
                </a:lnTo>
                <a:lnTo>
                  <a:pt x="1456" y="528"/>
                </a:lnTo>
                <a:lnTo>
                  <a:pt x="6349" y="528"/>
                </a:lnTo>
                <a:lnTo>
                  <a:pt x="18490" y="528"/>
                </a:lnTo>
                <a:lnTo>
                  <a:pt x="37877" y="528"/>
                </a:lnTo>
                <a:lnTo>
                  <a:pt x="48450" y="523"/>
                </a:lnTo>
                <a:lnTo>
                  <a:pt x="96057" y="405"/>
                </a:lnTo>
                <a:lnTo>
                  <a:pt x="138371" y="213"/>
                </a:lnTo>
                <a:lnTo>
                  <a:pt x="157889" y="117"/>
                </a:lnTo>
                <a:lnTo>
                  <a:pt x="175037" y="50"/>
                </a:lnTo>
                <a:lnTo>
                  <a:pt x="189917" y="11"/>
                </a:lnTo>
                <a:lnTo>
                  <a:pt x="202632" y="0"/>
                </a:lnTo>
                <a:lnTo>
                  <a:pt x="213285" y="15"/>
                </a:lnTo>
                <a:lnTo>
                  <a:pt x="254909" y="1009"/>
                </a:lnTo>
                <a:lnTo>
                  <a:pt x="301022" y="5960"/>
                </a:lnTo>
                <a:lnTo>
                  <a:pt x="331278" y="10873"/>
                </a:lnTo>
                <a:lnTo>
                  <a:pt x="345547" y="13046"/>
                </a:lnTo>
                <a:lnTo>
                  <a:pt x="391437" y="18010"/>
                </a:lnTo>
                <a:lnTo>
                  <a:pt x="440826" y="19677"/>
                </a:lnTo>
                <a:lnTo>
                  <a:pt x="454175" y="19759"/>
                </a:lnTo>
                <a:lnTo>
                  <a:pt x="469343" y="19653"/>
                </a:lnTo>
                <a:lnTo>
                  <a:pt x="508733" y="18837"/>
                </a:lnTo>
                <a:lnTo>
                  <a:pt x="546972" y="17051"/>
                </a:lnTo>
                <a:lnTo>
                  <a:pt x="560982" y="16383"/>
                </a:lnTo>
                <a:lnTo>
                  <a:pt x="608491" y="15052"/>
                </a:lnTo>
                <a:lnTo>
                  <a:pt x="622387" y="15048"/>
                </a:lnTo>
                <a:lnTo>
                  <a:pt x="635604" y="15222"/>
                </a:lnTo>
                <a:lnTo>
                  <a:pt x="648272" y="15571"/>
                </a:lnTo>
                <a:lnTo>
                  <a:pt x="660519" y="16096"/>
                </a:lnTo>
                <a:lnTo>
                  <a:pt x="672475" y="16795"/>
                </a:lnTo>
                <a:lnTo>
                  <a:pt x="686538" y="17824"/>
                </a:lnTo>
                <a:lnTo>
                  <a:pt x="699783" y="18755"/>
                </a:lnTo>
                <a:lnTo>
                  <a:pt x="751105" y="21907"/>
                </a:lnTo>
                <a:lnTo>
                  <a:pt x="789867" y="23752"/>
                </a:lnTo>
                <a:lnTo>
                  <a:pt x="825491" y="25018"/>
                </a:lnTo>
                <a:lnTo>
                  <a:pt x="838545" y="25448"/>
                </a:lnTo>
                <a:lnTo>
                  <a:pt x="876767" y="27231"/>
                </a:lnTo>
                <a:lnTo>
                  <a:pt x="917254" y="30052"/>
                </a:lnTo>
                <a:lnTo>
                  <a:pt x="957252" y="33553"/>
                </a:lnTo>
                <a:lnTo>
                  <a:pt x="1004686" y="38673"/>
                </a:lnTo>
                <a:lnTo>
                  <a:pt x="1017804" y="40179"/>
                </a:lnTo>
                <a:lnTo>
                  <a:pt x="1067184" y="45716"/>
                </a:lnTo>
                <a:lnTo>
                  <a:pt x="1107590" y="49642"/>
                </a:lnTo>
                <a:lnTo>
                  <a:pt x="1155863" y="52748"/>
                </a:lnTo>
                <a:lnTo>
                  <a:pt x="1194106" y="54256"/>
                </a:lnTo>
                <a:lnTo>
                  <a:pt x="1242878" y="55573"/>
                </a:lnTo>
                <a:lnTo>
                  <a:pt x="1253962" y="55821"/>
                </a:lnTo>
                <a:lnTo>
                  <a:pt x="1301809" y="56999"/>
                </a:lnTo>
                <a:lnTo>
                  <a:pt x="1342705" y="58105"/>
                </a:lnTo>
                <a:lnTo>
                  <a:pt x="1392686" y="59528"/>
                </a:lnTo>
                <a:lnTo>
                  <a:pt x="1435608" y="60782"/>
                </a:lnTo>
                <a:lnTo>
                  <a:pt x="1476699" y="62037"/>
                </a:lnTo>
                <a:lnTo>
                  <a:pt x="1517060" y="63494"/>
                </a:lnTo>
                <a:lnTo>
                  <a:pt x="1567126" y="65780"/>
                </a:lnTo>
                <a:lnTo>
                  <a:pt x="1580393" y="66409"/>
                </a:lnTo>
                <a:lnTo>
                  <a:pt x="1629883" y="68546"/>
                </a:lnTo>
                <a:lnTo>
                  <a:pt x="1641017" y="68991"/>
                </a:lnTo>
                <a:lnTo>
                  <a:pt x="1652340" y="69477"/>
                </a:lnTo>
                <a:lnTo>
                  <a:pt x="1700655" y="71871"/>
                </a:lnTo>
                <a:lnTo>
                  <a:pt x="1741660" y="74202"/>
                </a:lnTo>
                <a:lnTo>
                  <a:pt x="1756541" y="75093"/>
                </a:lnTo>
                <a:lnTo>
                  <a:pt x="1772969" y="76076"/>
                </a:lnTo>
                <a:lnTo>
                  <a:pt x="1816746" y="78535"/>
                </a:lnTo>
                <a:lnTo>
                  <a:pt x="1862552" y="80692"/>
                </a:lnTo>
                <a:lnTo>
                  <a:pt x="1911607" y="82176"/>
                </a:lnTo>
                <a:lnTo>
                  <a:pt x="1961761" y="83064"/>
                </a:lnTo>
                <a:lnTo>
                  <a:pt x="2000042" y="83404"/>
                </a:lnTo>
                <a:lnTo>
                  <a:pt x="2027544" y="83501"/>
                </a:lnTo>
                <a:lnTo>
                  <a:pt x="2041521" y="83571"/>
                </a:lnTo>
                <a:lnTo>
                  <a:pt x="2089088" y="84148"/>
                </a:lnTo>
                <a:lnTo>
                  <a:pt x="2128250" y="85112"/>
                </a:lnTo>
                <a:lnTo>
                  <a:pt x="2175045" y="86835"/>
                </a:lnTo>
                <a:lnTo>
                  <a:pt x="2222267" y="89197"/>
                </a:lnTo>
                <a:lnTo>
                  <a:pt x="2266367" y="91708"/>
                </a:lnTo>
                <a:lnTo>
                  <a:pt x="2279131" y="92451"/>
                </a:lnTo>
                <a:lnTo>
                  <a:pt x="2317208" y="94502"/>
                </a:lnTo>
                <a:lnTo>
                  <a:pt x="2367807" y="96840"/>
                </a:lnTo>
                <a:lnTo>
                  <a:pt x="2407506" y="98381"/>
                </a:lnTo>
                <a:lnTo>
                  <a:pt x="2421384" y="98918"/>
                </a:lnTo>
                <a:lnTo>
                  <a:pt x="2460762" y="100568"/>
                </a:lnTo>
                <a:lnTo>
                  <a:pt x="2509323" y="102912"/>
                </a:lnTo>
                <a:lnTo>
                  <a:pt x="2538765" y="104517"/>
                </a:lnTo>
                <a:lnTo>
                  <a:pt x="2554918" y="105408"/>
                </a:lnTo>
                <a:lnTo>
                  <a:pt x="2594704" y="107565"/>
                </a:lnTo>
                <a:lnTo>
                  <a:pt x="2637162" y="109722"/>
                </a:lnTo>
                <a:lnTo>
                  <a:pt x="2687209" y="111604"/>
                </a:lnTo>
                <a:lnTo>
                  <a:pt x="2732877" y="112391"/>
                </a:lnTo>
                <a:lnTo>
                  <a:pt x="2780013" y="112597"/>
                </a:lnTo>
                <a:lnTo>
                  <a:pt x="2796798" y="112590"/>
                </a:lnTo>
                <a:lnTo>
                  <a:pt x="2835103" y="112388"/>
                </a:lnTo>
                <a:lnTo>
                  <a:pt x="2879272" y="111185"/>
                </a:lnTo>
                <a:lnTo>
                  <a:pt x="2912900" y="109291"/>
                </a:lnTo>
                <a:lnTo>
                  <a:pt x="2922965" y="108746"/>
                </a:lnTo>
                <a:lnTo>
                  <a:pt x="2973185" y="106804"/>
                </a:lnTo>
                <a:lnTo>
                  <a:pt x="3022757" y="105478"/>
                </a:lnTo>
                <a:lnTo>
                  <a:pt x="3066575" y="104530"/>
                </a:lnTo>
                <a:lnTo>
                  <a:pt x="3115462" y="104045"/>
                </a:lnTo>
                <a:lnTo>
                  <a:pt x="3128143" y="103908"/>
                </a:lnTo>
                <a:lnTo>
                  <a:pt x="3135999" y="103707"/>
                </a:lnTo>
                <a:lnTo>
                  <a:pt x="3142117" y="103429"/>
                </a:lnTo>
                <a:lnTo>
                  <a:pt x="3149759" y="102136"/>
                </a:lnTo>
                <a:lnTo>
                  <a:pt x="3159555" y="99800"/>
                </a:lnTo>
                <a:lnTo>
                  <a:pt x="3171516" y="97526"/>
                </a:lnTo>
                <a:lnTo>
                  <a:pt x="3184312" y="96205"/>
                </a:lnTo>
                <a:lnTo>
                  <a:pt x="3200348" y="95525"/>
                </a:lnTo>
                <a:lnTo>
                  <a:pt x="3212603" y="94595"/>
                </a:lnTo>
                <a:lnTo>
                  <a:pt x="3222578" y="93349"/>
                </a:lnTo>
                <a:lnTo>
                  <a:pt x="3232878" y="91734"/>
                </a:lnTo>
                <a:lnTo>
                  <a:pt x="3240419" y="89439"/>
                </a:lnTo>
                <a:lnTo>
                  <a:pt x="3245967" y="86343"/>
                </a:lnTo>
                <a:lnTo>
                  <a:pt x="3251515" y="83247"/>
                </a:lnTo>
                <a:lnTo>
                  <a:pt x="3254769" y="80232"/>
                </a:lnTo>
                <a:lnTo>
                  <a:pt x="3255728" y="77295"/>
                </a:lnTo>
                <a:lnTo>
                  <a:pt x="3253920" y="75844"/>
                </a:lnTo>
                <a:lnTo>
                  <a:pt x="3246638" y="77179"/>
                </a:lnTo>
                <a:lnTo>
                  <a:pt x="3233881" y="81300"/>
                </a:lnTo>
                <a:lnTo>
                  <a:pt x="3215649" y="882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03200" y="6056464"/>
            <a:ext cx="3289300" cy="66675"/>
          </a:xfrm>
          <a:custGeom>
            <a:avLst/>
            <a:gdLst/>
            <a:ahLst/>
            <a:cxnLst/>
            <a:rect l="l" t="t" r="r" b="b"/>
            <a:pathLst>
              <a:path w="3289300" h="66675">
                <a:moveTo>
                  <a:pt x="21858" y="12561"/>
                </a:moveTo>
                <a:lnTo>
                  <a:pt x="9543" y="6994"/>
                </a:lnTo>
                <a:lnTo>
                  <a:pt x="2617" y="3864"/>
                </a:lnTo>
                <a:lnTo>
                  <a:pt x="1079" y="3169"/>
                </a:lnTo>
                <a:lnTo>
                  <a:pt x="0" y="2681"/>
                </a:lnTo>
                <a:lnTo>
                  <a:pt x="2014" y="2453"/>
                </a:lnTo>
                <a:lnTo>
                  <a:pt x="7121" y="2483"/>
                </a:lnTo>
                <a:lnTo>
                  <a:pt x="12956" y="2518"/>
                </a:lnTo>
                <a:lnTo>
                  <a:pt x="23119" y="2579"/>
                </a:lnTo>
                <a:lnTo>
                  <a:pt x="37608" y="2666"/>
                </a:lnTo>
                <a:lnTo>
                  <a:pt x="76155" y="2878"/>
                </a:lnTo>
                <a:lnTo>
                  <a:pt x="122887" y="3014"/>
                </a:lnTo>
                <a:lnTo>
                  <a:pt x="164828" y="3064"/>
                </a:lnTo>
                <a:lnTo>
                  <a:pt x="180212" y="3070"/>
                </a:lnTo>
                <a:lnTo>
                  <a:pt x="199660" y="3068"/>
                </a:lnTo>
                <a:lnTo>
                  <a:pt x="249087" y="3024"/>
                </a:lnTo>
                <a:lnTo>
                  <a:pt x="296644" y="2879"/>
                </a:lnTo>
                <a:lnTo>
                  <a:pt x="346662" y="2353"/>
                </a:lnTo>
                <a:lnTo>
                  <a:pt x="400633" y="1044"/>
                </a:lnTo>
                <a:lnTo>
                  <a:pt x="415025" y="677"/>
                </a:lnTo>
                <a:lnTo>
                  <a:pt x="427952" y="396"/>
                </a:lnTo>
                <a:lnTo>
                  <a:pt x="439693" y="196"/>
                </a:lnTo>
                <a:lnTo>
                  <a:pt x="450525" y="66"/>
                </a:lnTo>
                <a:lnTo>
                  <a:pt x="460726" y="0"/>
                </a:lnTo>
                <a:lnTo>
                  <a:pt x="469723" y="50"/>
                </a:lnTo>
                <a:lnTo>
                  <a:pt x="517603" y="1890"/>
                </a:lnTo>
                <a:lnTo>
                  <a:pt x="564361" y="4822"/>
                </a:lnTo>
                <a:lnTo>
                  <a:pt x="579110" y="5739"/>
                </a:lnTo>
                <a:lnTo>
                  <a:pt x="618339" y="7839"/>
                </a:lnTo>
                <a:lnTo>
                  <a:pt x="663351" y="9293"/>
                </a:lnTo>
                <a:lnTo>
                  <a:pt x="713838" y="10174"/>
                </a:lnTo>
                <a:lnTo>
                  <a:pt x="741530" y="10512"/>
                </a:lnTo>
                <a:lnTo>
                  <a:pt x="755474" y="10708"/>
                </a:lnTo>
                <a:lnTo>
                  <a:pt x="805126" y="11735"/>
                </a:lnTo>
                <a:lnTo>
                  <a:pt x="846362" y="13132"/>
                </a:lnTo>
                <a:lnTo>
                  <a:pt x="895245" y="15717"/>
                </a:lnTo>
                <a:lnTo>
                  <a:pt x="933711" y="18643"/>
                </a:lnTo>
                <a:lnTo>
                  <a:pt x="982143" y="22816"/>
                </a:lnTo>
                <a:lnTo>
                  <a:pt x="994904" y="23958"/>
                </a:lnTo>
                <a:lnTo>
                  <a:pt x="1045464" y="27711"/>
                </a:lnTo>
                <a:lnTo>
                  <a:pt x="1089153" y="29719"/>
                </a:lnTo>
                <a:lnTo>
                  <a:pt x="1128390" y="30858"/>
                </a:lnTo>
                <a:lnTo>
                  <a:pt x="1171576" y="31720"/>
                </a:lnTo>
                <a:lnTo>
                  <a:pt x="1210238" y="32287"/>
                </a:lnTo>
                <a:lnTo>
                  <a:pt x="1260697" y="32785"/>
                </a:lnTo>
                <a:lnTo>
                  <a:pt x="1310897" y="33005"/>
                </a:lnTo>
                <a:lnTo>
                  <a:pt x="1346284" y="33015"/>
                </a:lnTo>
                <a:lnTo>
                  <a:pt x="1361948" y="33008"/>
                </a:lnTo>
                <a:lnTo>
                  <a:pt x="1401561" y="32932"/>
                </a:lnTo>
                <a:lnTo>
                  <a:pt x="1445623" y="32661"/>
                </a:lnTo>
                <a:lnTo>
                  <a:pt x="1452731" y="32610"/>
                </a:lnTo>
                <a:lnTo>
                  <a:pt x="1502621" y="32412"/>
                </a:lnTo>
                <a:lnTo>
                  <a:pt x="1544193" y="32335"/>
                </a:lnTo>
                <a:lnTo>
                  <a:pt x="1594640" y="32289"/>
                </a:lnTo>
                <a:lnTo>
                  <a:pt x="1629715" y="32273"/>
                </a:lnTo>
                <a:lnTo>
                  <a:pt x="1645546" y="32263"/>
                </a:lnTo>
                <a:lnTo>
                  <a:pt x="1690505" y="32211"/>
                </a:lnTo>
                <a:lnTo>
                  <a:pt x="1731850" y="32128"/>
                </a:lnTo>
                <a:lnTo>
                  <a:pt x="1781763" y="31967"/>
                </a:lnTo>
                <a:lnTo>
                  <a:pt x="1826232" y="31749"/>
                </a:lnTo>
                <a:lnTo>
                  <a:pt x="1871045" y="31437"/>
                </a:lnTo>
                <a:lnTo>
                  <a:pt x="1885373" y="31334"/>
                </a:lnTo>
                <a:lnTo>
                  <a:pt x="1926268" y="31076"/>
                </a:lnTo>
                <a:lnTo>
                  <a:pt x="1976369" y="30848"/>
                </a:lnTo>
                <a:lnTo>
                  <a:pt x="2022123" y="30748"/>
                </a:lnTo>
                <a:lnTo>
                  <a:pt x="2036097" y="30734"/>
                </a:lnTo>
                <a:lnTo>
                  <a:pt x="2049766" y="30708"/>
                </a:lnTo>
                <a:lnTo>
                  <a:pt x="2089122" y="30568"/>
                </a:lnTo>
                <a:lnTo>
                  <a:pt x="2138409" y="30229"/>
                </a:lnTo>
                <a:lnTo>
                  <a:pt x="2175009" y="29855"/>
                </a:lnTo>
                <a:lnTo>
                  <a:pt x="2187917" y="29729"/>
                </a:lnTo>
                <a:lnTo>
                  <a:pt x="2226181" y="29435"/>
                </a:lnTo>
                <a:lnTo>
                  <a:pt x="2276533" y="29227"/>
                </a:lnTo>
                <a:lnTo>
                  <a:pt x="2289074" y="29208"/>
                </a:lnTo>
                <a:lnTo>
                  <a:pt x="2306393" y="29208"/>
                </a:lnTo>
                <a:lnTo>
                  <a:pt x="2350113" y="29341"/>
                </a:lnTo>
                <a:lnTo>
                  <a:pt x="2391445" y="29827"/>
                </a:lnTo>
                <a:lnTo>
                  <a:pt x="2430048" y="31258"/>
                </a:lnTo>
                <a:lnTo>
                  <a:pt x="2468629" y="33910"/>
                </a:lnTo>
                <a:lnTo>
                  <a:pt x="2481708" y="34781"/>
                </a:lnTo>
                <a:lnTo>
                  <a:pt x="2528554" y="36812"/>
                </a:lnTo>
                <a:lnTo>
                  <a:pt x="2576166" y="37527"/>
                </a:lnTo>
                <a:lnTo>
                  <a:pt x="2623657" y="37725"/>
                </a:lnTo>
                <a:lnTo>
                  <a:pt x="2640216" y="37784"/>
                </a:lnTo>
                <a:lnTo>
                  <a:pt x="2680058" y="38055"/>
                </a:lnTo>
                <a:lnTo>
                  <a:pt x="2728512" y="39182"/>
                </a:lnTo>
                <a:lnTo>
                  <a:pt x="2766831" y="41262"/>
                </a:lnTo>
                <a:lnTo>
                  <a:pt x="2799631" y="43488"/>
                </a:lnTo>
                <a:lnTo>
                  <a:pt x="2815714" y="44580"/>
                </a:lnTo>
                <a:lnTo>
                  <a:pt x="2853899" y="46977"/>
                </a:lnTo>
                <a:lnTo>
                  <a:pt x="2894156" y="48585"/>
                </a:lnTo>
                <a:lnTo>
                  <a:pt x="2938450" y="49165"/>
                </a:lnTo>
                <a:lnTo>
                  <a:pt x="2983756" y="49421"/>
                </a:lnTo>
                <a:lnTo>
                  <a:pt x="3042389" y="49533"/>
                </a:lnTo>
                <a:lnTo>
                  <a:pt x="3063080" y="49536"/>
                </a:lnTo>
                <a:lnTo>
                  <a:pt x="3082003" y="49523"/>
                </a:lnTo>
                <a:lnTo>
                  <a:pt x="3128580" y="49389"/>
                </a:lnTo>
                <a:lnTo>
                  <a:pt x="3168431" y="48993"/>
                </a:lnTo>
                <a:lnTo>
                  <a:pt x="3194494" y="47978"/>
                </a:lnTo>
                <a:lnTo>
                  <a:pt x="3206922" y="47549"/>
                </a:lnTo>
                <a:lnTo>
                  <a:pt x="3221283" y="47938"/>
                </a:lnTo>
                <a:lnTo>
                  <a:pt x="3233685" y="49435"/>
                </a:lnTo>
                <a:lnTo>
                  <a:pt x="3245221" y="52023"/>
                </a:lnTo>
                <a:lnTo>
                  <a:pt x="3264564" y="58146"/>
                </a:lnTo>
                <a:lnTo>
                  <a:pt x="3276623" y="61678"/>
                </a:lnTo>
                <a:lnTo>
                  <a:pt x="3283205" y="63169"/>
                </a:lnTo>
                <a:lnTo>
                  <a:pt x="3287981" y="63690"/>
                </a:lnTo>
                <a:lnTo>
                  <a:pt x="3289151" y="63993"/>
                </a:lnTo>
                <a:lnTo>
                  <a:pt x="3287440" y="64170"/>
                </a:lnTo>
                <a:lnTo>
                  <a:pt x="3284988" y="64423"/>
                </a:lnTo>
                <a:lnTo>
                  <a:pt x="3277271" y="65219"/>
                </a:lnTo>
                <a:lnTo>
                  <a:pt x="3264289" y="665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09550" y="5710329"/>
            <a:ext cx="873633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•</a:t>
            </a:r>
            <a:r>
              <a:rPr dirty="0" sz="2400" spc="3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55">
                <a:latin typeface="Arial"/>
                <a:cs typeface="Arial"/>
              </a:rPr>
              <a:t>ea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201</a:t>
            </a:r>
            <a:r>
              <a:rPr dirty="0" sz="2400">
                <a:latin typeface="Arial"/>
                <a:cs typeface="Arial"/>
              </a:rPr>
              <a:t>9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ng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k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ng</a:t>
            </a:r>
            <a:r>
              <a:rPr dirty="0" sz="240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5"/>
              </a:rPr>
              <a:t>ww</a:t>
            </a:r>
            <a:r>
              <a:rPr dirty="0" spc="-70">
                <a:hlinkClick r:id="rId5"/>
              </a:rPr>
              <a:t>w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s</a:t>
            </a:r>
            <a:r>
              <a:rPr dirty="0" spc="-30">
                <a:hlinkClick r:id="rId5"/>
              </a:rPr>
              <a:t>unbea</a:t>
            </a:r>
            <a:r>
              <a:rPr dirty="0" spc="35">
                <a:hlinkClick r:id="rId5"/>
              </a:rPr>
              <a:t>m</a:t>
            </a:r>
            <a:r>
              <a:rPr dirty="0" spc="-30">
                <a:hlinkClick r:id="rId5"/>
              </a:rPr>
              <a:t>in</a:t>
            </a:r>
            <a:r>
              <a:rPr dirty="0" spc="-15">
                <a:hlinkClick r:id="rId5"/>
              </a:rPr>
              <a:t>f</a:t>
            </a:r>
            <a:r>
              <a:rPr dirty="0" spc="-30">
                <a:hlinkClick r:id="rId5"/>
              </a:rPr>
              <a:t>o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c</a:t>
            </a:r>
            <a:r>
              <a:rPr dirty="0" spc="-30">
                <a:hlinkClick r:id="rId5"/>
              </a:rPr>
              <a:t>o</a:t>
            </a:r>
            <a:r>
              <a:rPr dirty="0">
                <a:hlinkClick r:id="rId5"/>
              </a:rPr>
              <a:t>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M</a:t>
            </a:r>
            <a:r>
              <a:rPr dirty="0" spc="-40">
                <a:latin typeface="Arial"/>
                <a:cs typeface="Arial"/>
              </a:rPr>
              <a:t>y</a:t>
            </a:r>
            <a:r>
              <a:rPr dirty="0" spc="-30">
                <a:latin typeface="Arial"/>
                <a:cs typeface="Arial"/>
              </a:rPr>
              <a:t>S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65">
                <a:latin typeface="Arial"/>
                <a:cs typeface="Arial"/>
              </a:rPr>
              <a:t>ll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100">
                <a:latin typeface="Arial"/>
                <a:cs typeface="Arial"/>
              </a:rPr>
              <a:t>t</a:t>
            </a:r>
            <a:r>
              <a:rPr dirty="0" spc="10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  <a:r>
              <a:rPr dirty="0" spc="385">
                <a:latin typeface="Arial"/>
                <a:cs typeface="Arial"/>
              </a:rPr>
              <a:t> 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  <a:r>
              <a:rPr dirty="0" spc="6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U</a:t>
            </a:r>
            <a:r>
              <a:rPr dirty="0" spc="-40">
                <a:latin typeface="Arial"/>
                <a:cs typeface="Arial"/>
              </a:rPr>
              <a:t>bun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 spc="15">
                <a:latin typeface="Arial"/>
                <a:cs typeface="Arial"/>
              </a:rPr>
              <a:t>/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 spc="35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842038"/>
            <a:ext cx="10858500" cy="5073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&gt;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3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-c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y-s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3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-c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y-c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(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(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(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15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3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Ru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35">
                <a:latin typeface="Arial"/>
                <a:cs typeface="Arial"/>
              </a:rPr>
              <a:t>k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ound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ent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 </a:t>
            </a:r>
            <a:r>
              <a:rPr dirty="0" sz="2000" spc="-5">
                <a:latin typeface="Arial"/>
                <a:cs typeface="Arial"/>
              </a:rPr>
              <a:t>C/C</a:t>
            </a:r>
            <a:r>
              <a:rPr dirty="0" sz="2000" spc="20">
                <a:latin typeface="Arial"/>
                <a:cs typeface="Arial"/>
              </a:rPr>
              <a:t>+</a:t>
            </a:r>
            <a:r>
              <a:rPr dirty="0" sz="2000" spc="25">
                <a:latin typeface="Arial"/>
                <a:cs typeface="Arial"/>
              </a:rPr>
              <a:t>+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ue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es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ene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ate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ef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un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 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3306.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15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&gt;</a:t>
            </a:r>
            <a:r>
              <a:rPr dirty="0" sz="1850" spc="2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15">
                <a:latin typeface="Arial"/>
                <a:cs typeface="Arial"/>
              </a:rPr>
              <a:t>o</a:t>
            </a:r>
            <a:r>
              <a:rPr dirty="0" sz="1850" spc="-2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5">
                <a:latin typeface="Arial"/>
                <a:cs typeface="Arial"/>
              </a:rPr>
              <a:t>y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14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|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5">
                <a:latin typeface="Arial"/>
                <a:cs typeface="Arial"/>
              </a:rPr>
              <a:t>|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|</a:t>
            </a:r>
            <a:r>
              <a:rPr dirty="0" sz="1850" spc="-80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5">
                <a:latin typeface="Arial"/>
                <a:cs typeface="Arial"/>
              </a:rPr>
              <a:t>|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60">
                <a:latin typeface="Arial"/>
                <a:cs typeface="Arial"/>
              </a:rPr>
              <a:t> 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-55">
                <a:latin typeface="Arial"/>
                <a:cs typeface="Arial"/>
              </a:rPr>
              <a:t>y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80">
                <a:latin typeface="Arial"/>
                <a:cs typeface="Arial"/>
              </a:rPr>
              <a:t>q</a:t>
            </a:r>
            <a:r>
              <a:rPr dirty="0" sz="1850" spc="-5">
                <a:latin typeface="Arial"/>
                <a:cs typeface="Arial"/>
              </a:rPr>
              <a:t>l</a:t>
            </a:r>
            <a:endParaRPr sz="185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(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15">
                <a:latin typeface="Arial"/>
                <a:cs typeface="Arial"/>
              </a:rPr>
              <a:t>q</a:t>
            </a:r>
            <a:r>
              <a:rPr dirty="0" sz="2400" spc="3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Co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end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ue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es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er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 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ay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&gt;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ql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450">
                <a:latin typeface="Arial"/>
                <a:cs typeface="Arial"/>
              </a:rPr>
              <a:t>-</a:t>
            </a:r>
            <a:r>
              <a:rPr dirty="0" sz="2000">
                <a:latin typeface="Arial"/>
                <a:cs typeface="Arial"/>
              </a:rPr>
              <a:t>u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oot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75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k</a:t>
            </a:r>
            <a:r>
              <a:rPr dirty="0" sz="2000">
                <a:latin typeface="Arial"/>
                <a:cs typeface="Arial"/>
              </a:rPr>
              <a:t>ben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051" y="1991096"/>
            <a:ext cx="3435985" cy="43180"/>
          </a:xfrm>
          <a:custGeom>
            <a:avLst/>
            <a:gdLst/>
            <a:ahLst/>
            <a:cxnLst/>
            <a:rect l="l" t="t" r="r" b="b"/>
            <a:pathLst>
              <a:path w="3435985" h="43180">
                <a:moveTo>
                  <a:pt x="37543" y="28455"/>
                </a:moveTo>
                <a:lnTo>
                  <a:pt x="33748" y="21610"/>
                </a:lnTo>
                <a:lnTo>
                  <a:pt x="28284" y="15219"/>
                </a:lnTo>
                <a:lnTo>
                  <a:pt x="21153" y="9282"/>
                </a:lnTo>
                <a:lnTo>
                  <a:pt x="14021" y="3345"/>
                </a:lnTo>
                <a:lnTo>
                  <a:pt x="8763" y="315"/>
                </a:lnTo>
                <a:lnTo>
                  <a:pt x="5379" y="193"/>
                </a:lnTo>
                <a:lnTo>
                  <a:pt x="1994" y="71"/>
                </a:lnTo>
                <a:lnTo>
                  <a:pt x="213" y="7"/>
                </a:lnTo>
                <a:lnTo>
                  <a:pt x="35" y="1"/>
                </a:lnTo>
                <a:lnTo>
                  <a:pt x="1522" y="47"/>
                </a:lnTo>
                <a:lnTo>
                  <a:pt x="6925" y="217"/>
                </a:lnTo>
                <a:lnTo>
                  <a:pt x="20595" y="647"/>
                </a:lnTo>
                <a:lnTo>
                  <a:pt x="34756" y="1068"/>
                </a:lnTo>
                <a:lnTo>
                  <a:pt x="73141" y="1911"/>
                </a:lnTo>
                <a:lnTo>
                  <a:pt x="125644" y="2275"/>
                </a:lnTo>
                <a:lnTo>
                  <a:pt x="140486" y="2281"/>
                </a:lnTo>
                <a:lnTo>
                  <a:pt x="154223" y="2269"/>
                </a:lnTo>
                <a:lnTo>
                  <a:pt x="200697" y="2064"/>
                </a:lnTo>
                <a:lnTo>
                  <a:pt x="242721" y="1595"/>
                </a:lnTo>
                <a:lnTo>
                  <a:pt x="287972" y="863"/>
                </a:lnTo>
                <a:lnTo>
                  <a:pt x="298343" y="707"/>
                </a:lnTo>
                <a:lnTo>
                  <a:pt x="345469" y="266"/>
                </a:lnTo>
                <a:lnTo>
                  <a:pt x="388016" y="104"/>
                </a:lnTo>
                <a:lnTo>
                  <a:pt x="422208" y="72"/>
                </a:lnTo>
                <a:lnTo>
                  <a:pt x="439221" y="91"/>
                </a:lnTo>
                <a:lnTo>
                  <a:pt x="482323" y="298"/>
                </a:lnTo>
                <a:lnTo>
                  <a:pt x="522590" y="920"/>
                </a:lnTo>
                <a:lnTo>
                  <a:pt x="572262" y="2950"/>
                </a:lnTo>
                <a:lnTo>
                  <a:pt x="613594" y="5240"/>
                </a:lnTo>
                <a:lnTo>
                  <a:pt x="654165" y="7780"/>
                </a:lnTo>
                <a:lnTo>
                  <a:pt x="688499" y="10149"/>
                </a:lnTo>
                <a:lnTo>
                  <a:pt x="694534" y="10554"/>
                </a:lnTo>
                <a:lnTo>
                  <a:pt x="737389" y="12214"/>
                </a:lnTo>
                <a:lnTo>
                  <a:pt x="787318" y="13136"/>
                </a:lnTo>
                <a:lnTo>
                  <a:pt x="834190" y="13614"/>
                </a:lnTo>
                <a:lnTo>
                  <a:pt x="889356" y="13923"/>
                </a:lnTo>
                <a:lnTo>
                  <a:pt x="930836" y="14043"/>
                </a:lnTo>
                <a:lnTo>
                  <a:pt x="976146" y="14099"/>
                </a:lnTo>
                <a:lnTo>
                  <a:pt x="999326" y="14121"/>
                </a:lnTo>
                <a:lnTo>
                  <a:pt x="1043037" y="14229"/>
                </a:lnTo>
                <a:lnTo>
                  <a:pt x="1083218" y="14420"/>
                </a:lnTo>
                <a:lnTo>
                  <a:pt x="1136870" y="14863"/>
                </a:lnTo>
                <a:lnTo>
                  <a:pt x="1182576" y="15492"/>
                </a:lnTo>
                <a:lnTo>
                  <a:pt x="1231161" y="16622"/>
                </a:lnTo>
                <a:lnTo>
                  <a:pt x="1272030" y="18502"/>
                </a:lnTo>
                <a:lnTo>
                  <a:pt x="1285599" y="19428"/>
                </a:lnTo>
                <a:lnTo>
                  <a:pt x="1298940" y="20242"/>
                </a:lnTo>
                <a:lnTo>
                  <a:pt x="1337599" y="22018"/>
                </a:lnTo>
                <a:lnTo>
                  <a:pt x="1391918" y="22793"/>
                </a:lnTo>
                <a:lnTo>
                  <a:pt x="1407639" y="22739"/>
                </a:lnTo>
                <a:lnTo>
                  <a:pt x="1453902" y="21982"/>
                </a:lnTo>
                <a:lnTo>
                  <a:pt x="1462032" y="21685"/>
                </a:lnTo>
                <a:lnTo>
                  <a:pt x="1471109" y="21426"/>
                </a:lnTo>
                <a:lnTo>
                  <a:pt x="1517793" y="20743"/>
                </a:lnTo>
                <a:lnTo>
                  <a:pt x="1564967" y="20553"/>
                </a:lnTo>
                <a:lnTo>
                  <a:pt x="1585198" y="20550"/>
                </a:lnTo>
                <a:lnTo>
                  <a:pt x="1603559" y="20564"/>
                </a:lnTo>
                <a:lnTo>
                  <a:pt x="1648094" y="20708"/>
                </a:lnTo>
                <a:lnTo>
                  <a:pt x="1697282" y="21480"/>
                </a:lnTo>
                <a:lnTo>
                  <a:pt x="1747788" y="23194"/>
                </a:lnTo>
                <a:lnTo>
                  <a:pt x="1761711" y="23706"/>
                </a:lnTo>
                <a:lnTo>
                  <a:pt x="1775040" y="24175"/>
                </a:lnTo>
                <a:lnTo>
                  <a:pt x="1824852" y="25702"/>
                </a:lnTo>
                <a:lnTo>
                  <a:pt x="1863761" y="26665"/>
                </a:lnTo>
                <a:lnTo>
                  <a:pt x="1877567" y="27006"/>
                </a:lnTo>
                <a:lnTo>
                  <a:pt x="1927256" y="28355"/>
                </a:lnTo>
                <a:lnTo>
                  <a:pt x="1950956" y="29076"/>
                </a:lnTo>
                <a:lnTo>
                  <a:pt x="1963538" y="29457"/>
                </a:lnTo>
                <a:lnTo>
                  <a:pt x="1976159" y="29835"/>
                </a:lnTo>
                <a:lnTo>
                  <a:pt x="1988839" y="30210"/>
                </a:lnTo>
                <a:lnTo>
                  <a:pt x="2001601" y="30584"/>
                </a:lnTo>
                <a:lnTo>
                  <a:pt x="2014468" y="30956"/>
                </a:lnTo>
                <a:lnTo>
                  <a:pt x="2029230" y="31395"/>
                </a:lnTo>
                <a:lnTo>
                  <a:pt x="2068305" y="32757"/>
                </a:lnTo>
                <a:lnTo>
                  <a:pt x="2108816" y="34558"/>
                </a:lnTo>
                <a:lnTo>
                  <a:pt x="2122874" y="35176"/>
                </a:lnTo>
                <a:lnTo>
                  <a:pt x="2133569" y="35605"/>
                </a:lnTo>
                <a:lnTo>
                  <a:pt x="2147055" y="36223"/>
                </a:lnTo>
                <a:lnTo>
                  <a:pt x="2159265" y="37213"/>
                </a:lnTo>
                <a:lnTo>
                  <a:pt x="2171513" y="38618"/>
                </a:lnTo>
                <a:lnTo>
                  <a:pt x="2177783" y="39290"/>
                </a:lnTo>
                <a:lnTo>
                  <a:pt x="2219339" y="41129"/>
                </a:lnTo>
                <a:lnTo>
                  <a:pt x="2268355" y="41685"/>
                </a:lnTo>
                <a:lnTo>
                  <a:pt x="2286951" y="41719"/>
                </a:lnTo>
                <a:lnTo>
                  <a:pt x="2304212" y="41756"/>
                </a:lnTo>
                <a:lnTo>
                  <a:pt x="2348561" y="41888"/>
                </a:lnTo>
                <a:lnTo>
                  <a:pt x="2392502" y="42115"/>
                </a:lnTo>
                <a:lnTo>
                  <a:pt x="2420166" y="42359"/>
                </a:lnTo>
                <a:lnTo>
                  <a:pt x="2431747" y="42449"/>
                </a:lnTo>
                <a:lnTo>
                  <a:pt x="2482586" y="42663"/>
                </a:lnTo>
                <a:lnTo>
                  <a:pt x="2496506" y="42681"/>
                </a:lnTo>
                <a:lnTo>
                  <a:pt x="2512651" y="42634"/>
                </a:lnTo>
                <a:lnTo>
                  <a:pt x="2554901" y="41903"/>
                </a:lnTo>
                <a:lnTo>
                  <a:pt x="2600498" y="39559"/>
                </a:lnTo>
                <a:lnTo>
                  <a:pt x="2647694" y="35472"/>
                </a:lnTo>
                <a:lnTo>
                  <a:pt x="2676878" y="32928"/>
                </a:lnTo>
                <a:lnTo>
                  <a:pt x="2688073" y="32075"/>
                </a:lnTo>
                <a:lnTo>
                  <a:pt x="2726949" y="30533"/>
                </a:lnTo>
                <a:lnTo>
                  <a:pt x="2771378" y="30118"/>
                </a:lnTo>
                <a:lnTo>
                  <a:pt x="2812606" y="29998"/>
                </a:lnTo>
                <a:lnTo>
                  <a:pt x="2828171" y="29989"/>
                </a:lnTo>
                <a:lnTo>
                  <a:pt x="2846997" y="29965"/>
                </a:lnTo>
                <a:lnTo>
                  <a:pt x="2890729" y="29601"/>
                </a:lnTo>
                <a:lnTo>
                  <a:pt x="2916238" y="28808"/>
                </a:lnTo>
                <a:lnTo>
                  <a:pt x="2924227" y="28543"/>
                </a:lnTo>
                <a:lnTo>
                  <a:pt x="2970407" y="27851"/>
                </a:lnTo>
                <a:lnTo>
                  <a:pt x="3021120" y="27668"/>
                </a:lnTo>
                <a:lnTo>
                  <a:pt x="3041259" y="27643"/>
                </a:lnTo>
                <a:lnTo>
                  <a:pt x="3059630" y="27587"/>
                </a:lnTo>
                <a:lnTo>
                  <a:pt x="3104591" y="27243"/>
                </a:lnTo>
                <a:lnTo>
                  <a:pt x="3148459" y="26069"/>
                </a:lnTo>
                <a:lnTo>
                  <a:pt x="3158647" y="25539"/>
                </a:lnTo>
                <a:lnTo>
                  <a:pt x="3169957" y="25115"/>
                </a:lnTo>
                <a:lnTo>
                  <a:pt x="3182398" y="24795"/>
                </a:lnTo>
                <a:lnTo>
                  <a:pt x="3195979" y="24579"/>
                </a:lnTo>
                <a:lnTo>
                  <a:pt x="3210708" y="24467"/>
                </a:lnTo>
                <a:lnTo>
                  <a:pt x="3223563" y="24447"/>
                </a:lnTo>
                <a:lnTo>
                  <a:pt x="3236222" y="24419"/>
                </a:lnTo>
                <a:lnTo>
                  <a:pt x="3286387" y="24223"/>
                </a:lnTo>
                <a:lnTo>
                  <a:pt x="3331024" y="23920"/>
                </a:lnTo>
                <a:lnTo>
                  <a:pt x="3371571" y="23177"/>
                </a:lnTo>
                <a:lnTo>
                  <a:pt x="3420973" y="18065"/>
                </a:lnTo>
                <a:lnTo>
                  <a:pt x="3426801" y="17377"/>
                </a:lnTo>
                <a:lnTo>
                  <a:pt x="3430247" y="17345"/>
                </a:lnTo>
                <a:lnTo>
                  <a:pt x="3433692" y="17314"/>
                </a:lnTo>
                <a:lnTo>
                  <a:pt x="3435506" y="17296"/>
                </a:lnTo>
                <a:lnTo>
                  <a:pt x="3435687" y="17295"/>
                </a:lnTo>
                <a:lnTo>
                  <a:pt x="3435869" y="17293"/>
                </a:lnTo>
                <a:lnTo>
                  <a:pt x="3435328" y="17098"/>
                </a:lnTo>
                <a:lnTo>
                  <a:pt x="3428894" y="15112"/>
                </a:lnTo>
                <a:lnTo>
                  <a:pt x="3411354" y="96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61636" y="1992452"/>
            <a:ext cx="988060" cy="79375"/>
          </a:xfrm>
          <a:custGeom>
            <a:avLst/>
            <a:gdLst/>
            <a:ahLst/>
            <a:cxnLst/>
            <a:rect l="l" t="t" r="r" b="b"/>
            <a:pathLst>
              <a:path w="988060" h="79375">
                <a:moveTo>
                  <a:pt x="4434" y="26261"/>
                </a:moveTo>
                <a:lnTo>
                  <a:pt x="1659" y="16360"/>
                </a:lnTo>
                <a:lnTo>
                  <a:pt x="210" y="11188"/>
                </a:lnTo>
                <a:lnTo>
                  <a:pt x="87" y="10749"/>
                </a:lnTo>
                <a:lnTo>
                  <a:pt x="0" y="10438"/>
                </a:lnTo>
                <a:lnTo>
                  <a:pt x="191" y="10778"/>
                </a:lnTo>
                <a:lnTo>
                  <a:pt x="659" y="11766"/>
                </a:lnTo>
                <a:lnTo>
                  <a:pt x="3460" y="17673"/>
                </a:lnTo>
                <a:lnTo>
                  <a:pt x="23684" y="60673"/>
                </a:lnTo>
                <a:lnTo>
                  <a:pt x="31120" y="77604"/>
                </a:lnTo>
                <a:lnTo>
                  <a:pt x="34542" y="79104"/>
                </a:lnTo>
                <a:lnTo>
                  <a:pt x="38577" y="75545"/>
                </a:lnTo>
                <a:lnTo>
                  <a:pt x="42612" y="71986"/>
                </a:lnTo>
                <a:lnTo>
                  <a:pt x="46442" y="66587"/>
                </a:lnTo>
                <a:lnTo>
                  <a:pt x="50066" y="59347"/>
                </a:lnTo>
                <a:lnTo>
                  <a:pt x="53689" y="52107"/>
                </a:lnTo>
                <a:lnTo>
                  <a:pt x="58166" y="45510"/>
                </a:lnTo>
                <a:lnTo>
                  <a:pt x="63496" y="39554"/>
                </a:lnTo>
                <a:lnTo>
                  <a:pt x="68825" y="33597"/>
                </a:lnTo>
                <a:lnTo>
                  <a:pt x="109220" y="20406"/>
                </a:lnTo>
                <a:lnTo>
                  <a:pt x="115824" y="21194"/>
                </a:lnTo>
                <a:lnTo>
                  <a:pt x="121946" y="23278"/>
                </a:lnTo>
                <a:lnTo>
                  <a:pt x="131447" y="27380"/>
                </a:lnTo>
                <a:lnTo>
                  <a:pt x="143768" y="34177"/>
                </a:lnTo>
                <a:lnTo>
                  <a:pt x="158171" y="42631"/>
                </a:lnTo>
                <a:lnTo>
                  <a:pt x="168364" y="47852"/>
                </a:lnTo>
                <a:lnTo>
                  <a:pt x="180369" y="49102"/>
                </a:lnTo>
                <a:lnTo>
                  <a:pt x="189773" y="42770"/>
                </a:lnTo>
                <a:lnTo>
                  <a:pt x="200777" y="29563"/>
                </a:lnTo>
                <a:lnTo>
                  <a:pt x="207621" y="23813"/>
                </a:lnTo>
                <a:lnTo>
                  <a:pt x="211666" y="22004"/>
                </a:lnTo>
                <a:lnTo>
                  <a:pt x="216233" y="21130"/>
                </a:lnTo>
                <a:lnTo>
                  <a:pt x="221782" y="20972"/>
                </a:lnTo>
                <a:lnTo>
                  <a:pt x="227330" y="20813"/>
                </a:lnTo>
                <a:lnTo>
                  <a:pt x="271941" y="50419"/>
                </a:lnTo>
                <a:lnTo>
                  <a:pt x="280178" y="56539"/>
                </a:lnTo>
                <a:lnTo>
                  <a:pt x="286214" y="59819"/>
                </a:lnTo>
                <a:lnTo>
                  <a:pt x="290125" y="58536"/>
                </a:lnTo>
                <a:lnTo>
                  <a:pt x="293717" y="53736"/>
                </a:lnTo>
                <a:lnTo>
                  <a:pt x="297310" y="48937"/>
                </a:lnTo>
                <a:lnTo>
                  <a:pt x="319640" y="32381"/>
                </a:lnTo>
                <a:lnTo>
                  <a:pt x="325288" y="30337"/>
                </a:lnTo>
                <a:lnTo>
                  <a:pt x="331464" y="29087"/>
                </a:lnTo>
                <a:lnTo>
                  <a:pt x="338168" y="28631"/>
                </a:lnTo>
                <a:lnTo>
                  <a:pt x="344872" y="28176"/>
                </a:lnTo>
                <a:lnTo>
                  <a:pt x="351880" y="29244"/>
                </a:lnTo>
                <a:lnTo>
                  <a:pt x="359192" y="31835"/>
                </a:lnTo>
                <a:lnTo>
                  <a:pt x="368585" y="35875"/>
                </a:lnTo>
                <a:lnTo>
                  <a:pt x="380235" y="42134"/>
                </a:lnTo>
                <a:lnTo>
                  <a:pt x="396609" y="51785"/>
                </a:lnTo>
                <a:lnTo>
                  <a:pt x="408008" y="57694"/>
                </a:lnTo>
                <a:lnTo>
                  <a:pt x="415873" y="60722"/>
                </a:lnTo>
                <a:lnTo>
                  <a:pt x="424540" y="62632"/>
                </a:lnTo>
                <a:lnTo>
                  <a:pt x="430706" y="61295"/>
                </a:lnTo>
                <a:lnTo>
                  <a:pt x="436414" y="57220"/>
                </a:lnTo>
                <a:lnTo>
                  <a:pt x="442123" y="53144"/>
                </a:lnTo>
                <a:lnTo>
                  <a:pt x="447627" y="49640"/>
                </a:lnTo>
                <a:lnTo>
                  <a:pt x="491239" y="35873"/>
                </a:lnTo>
                <a:lnTo>
                  <a:pt x="503362" y="34551"/>
                </a:lnTo>
                <a:lnTo>
                  <a:pt x="520278" y="35773"/>
                </a:lnTo>
                <a:lnTo>
                  <a:pt x="566123" y="56280"/>
                </a:lnTo>
                <a:lnTo>
                  <a:pt x="581233" y="66992"/>
                </a:lnTo>
                <a:lnTo>
                  <a:pt x="586124" y="70139"/>
                </a:lnTo>
                <a:lnTo>
                  <a:pt x="590209" y="72233"/>
                </a:lnTo>
                <a:lnTo>
                  <a:pt x="594294" y="74327"/>
                </a:lnTo>
                <a:lnTo>
                  <a:pt x="597965" y="75354"/>
                </a:lnTo>
                <a:lnTo>
                  <a:pt x="601220" y="75312"/>
                </a:lnTo>
                <a:lnTo>
                  <a:pt x="604475" y="75270"/>
                </a:lnTo>
                <a:lnTo>
                  <a:pt x="608525" y="72652"/>
                </a:lnTo>
                <a:lnTo>
                  <a:pt x="613371" y="67457"/>
                </a:lnTo>
                <a:lnTo>
                  <a:pt x="618218" y="62263"/>
                </a:lnTo>
                <a:lnTo>
                  <a:pt x="651259" y="33651"/>
                </a:lnTo>
                <a:lnTo>
                  <a:pt x="672635" y="22615"/>
                </a:lnTo>
                <a:lnTo>
                  <a:pt x="678338" y="20722"/>
                </a:lnTo>
                <a:lnTo>
                  <a:pt x="685998" y="19534"/>
                </a:lnTo>
                <a:lnTo>
                  <a:pt x="695616" y="19050"/>
                </a:lnTo>
                <a:lnTo>
                  <a:pt x="705507" y="19321"/>
                </a:lnTo>
                <a:lnTo>
                  <a:pt x="717677" y="21018"/>
                </a:lnTo>
                <a:lnTo>
                  <a:pt x="732124" y="24139"/>
                </a:lnTo>
                <a:lnTo>
                  <a:pt x="745955" y="27418"/>
                </a:lnTo>
                <a:lnTo>
                  <a:pt x="758866" y="29819"/>
                </a:lnTo>
                <a:lnTo>
                  <a:pt x="771127" y="31409"/>
                </a:lnTo>
                <a:lnTo>
                  <a:pt x="783011" y="32258"/>
                </a:lnTo>
                <a:lnTo>
                  <a:pt x="802078" y="32447"/>
                </a:lnTo>
                <a:lnTo>
                  <a:pt x="815779" y="32617"/>
                </a:lnTo>
                <a:lnTo>
                  <a:pt x="854371" y="39844"/>
                </a:lnTo>
                <a:lnTo>
                  <a:pt x="864216" y="46194"/>
                </a:lnTo>
                <a:lnTo>
                  <a:pt x="868822" y="49554"/>
                </a:lnTo>
                <a:lnTo>
                  <a:pt x="872889" y="51987"/>
                </a:lnTo>
                <a:lnTo>
                  <a:pt x="876419" y="53495"/>
                </a:lnTo>
                <a:lnTo>
                  <a:pt x="879950" y="55003"/>
                </a:lnTo>
                <a:lnTo>
                  <a:pt x="921810" y="29539"/>
                </a:lnTo>
                <a:lnTo>
                  <a:pt x="932310" y="20405"/>
                </a:lnTo>
                <a:lnTo>
                  <a:pt x="977436" y="1310"/>
                </a:lnTo>
                <a:lnTo>
                  <a:pt x="98770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04434" y="1693683"/>
            <a:ext cx="236220" cy="120650"/>
          </a:xfrm>
          <a:custGeom>
            <a:avLst/>
            <a:gdLst/>
            <a:ahLst/>
            <a:cxnLst/>
            <a:rect l="l" t="t" r="r" b="b"/>
            <a:pathLst>
              <a:path w="236220" h="120650">
                <a:moveTo>
                  <a:pt x="15430" y="78538"/>
                </a:moveTo>
                <a:lnTo>
                  <a:pt x="5614" y="68061"/>
                </a:lnTo>
                <a:lnTo>
                  <a:pt x="903" y="57123"/>
                </a:lnTo>
                <a:lnTo>
                  <a:pt x="0" y="49233"/>
                </a:lnTo>
                <a:lnTo>
                  <a:pt x="912" y="45292"/>
                </a:lnTo>
                <a:lnTo>
                  <a:pt x="3311" y="43072"/>
                </a:lnTo>
                <a:lnTo>
                  <a:pt x="5711" y="40851"/>
                </a:lnTo>
                <a:lnTo>
                  <a:pt x="47556" y="34658"/>
                </a:lnTo>
                <a:lnTo>
                  <a:pt x="89654" y="32035"/>
                </a:lnTo>
                <a:lnTo>
                  <a:pt x="127654" y="31407"/>
                </a:lnTo>
                <a:lnTo>
                  <a:pt x="140487" y="31625"/>
                </a:lnTo>
                <a:lnTo>
                  <a:pt x="178485" y="34864"/>
                </a:lnTo>
                <a:lnTo>
                  <a:pt x="197602" y="39042"/>
                </a:lnTo>
                <a:lnTo>
                  <a:pt x="199886" y="39554"/>
                </a:lnTo>
                <a:lnTo>
                  <a:pt x="199643" y="38234"/>
                </a:lnTo>
                <a:lnTo>
                  <a:pt x="196873" y="35081"/>
                </a:lnTo>
                <a:lnTo>
                  <a:pt x="190787" y="28156"/>
                </a:lnTo>
                <a:lnTo>
                  <a:pt x="180484" y="16433"/>
                </a:lnTo>
                <a:lnTo>
                  <a:pt x="170444" y="5007"/>
                </a:lnTo>
                <a:lnTo>
                  <a:pt x="167585" y="0"/>
                </a:lnTo>
                <a:lnTo>
                  <a:pt x="170778" y="124"/>
                </a:lnTo>
                <a:lnTo>
                  <a:pt x="173970" y="248"/>
                </a:lnTo>
                <a:lnTo>
                  <a:pt x="213254" y="18120"/>
                </a:lnTo>
                <a:lnTo>
                  <a:pt x="235894" y="50332"/>
                </a:lnTo>
                <a:lnTo>
                  <a:pt x="233706" y="61442"/>
                </a:lnTo>
                <a:lnTo>
                  <a:pt x="227722" y="71688"/>
                </a:lnTo>
                <a:lnTo>
                  <a:pt x="218950" y="81400"/>
                </a:lnTo>
                <a:lnTo>
                  <a:pt x="207802" y="91478"/>
                </a:lnTo>
                <a:lnTo>
                  <a:pt x="198624" y="101111"/>
                </a:lnTo>
                <a:lnTo>
                  <a:pt x="191114" y="110567"/>
                </a:lnTo>
                <a:lnTo>
                  <a:pt x="184971" y="1201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28096" y="1682679"/>
            <a:ext cx="121285" cy="193675"/>
          </a:xfrm>
          <a:custGeom>
            <a:avLst/>
            <a:gdLst/>
            <a:ahLst/>
            <a:cxnLst/>
            <a:rect l="l" t="t" r="r" b="b"/>
            <a:pathLst>
              <a:path w="121285" h="193675">
                <a:moveTo>
                  <a:pt x="113259" y="110127"/>
                </a:moveTo>
                <a:lnTo>
                  <a:pt x="118773" y="100264"/>
                </a:lnTo>
                <a:lnTo>
                  <a:pt x="117761" y="93894"/>
                </a:lnTo>
                <a:lnTo>
                  <a:pt x="110226" y="91015"/>
                </a:lnTo>
                <a:lnTo>
                  <a:pt x="64002" y="91234"/>
                </a:lnTo>
                <a:lnTo>
                  <a:pt x="29986" y="109074"/>
                </a:lnTo>
                <a:lnTo>
                  <a:pt x="3679" y="144174"/>
                </a:lnTo>
                <a:lnTo>
                  <a:pt x="0" y="155375"/>
                </a:lnTo>
                <a:lnTo>
                  <a:pt x="1278" y="171239"/>
                </a:lnTo>
                <a:lnTo>
                  <a:pt x="6903" y="180815"/>
                </a:lnTo>
                <a:lnTo>
                  <a:pt x="19703" y="188746"/>
                </a:lnTo>
                <a:lnTo>
                  <a:pt x="30669" y="192700"/>
                </a:lnTo>
                <a:lnTo>
                  <a:pt x="45618" y="193470"/>
                </a:lnTo>
                <a:lnTo>
                  <a:pt x="56548" y="191324"/>
                </a:lnTo>
                <a:lnTo>
                  <a:pt x="82903" y="149771"/>
                </a:lnTo>
                <a:lnTo>
                  <a:pt x="86023" y="111539"/>
                </a:lnTo>
                <a:lnTo>
                  <a:pt x="85142" y="68845"/>
                </a:lnTo>
                <a:lnTo>
                  <a:pt x="74552" y="20895"/>
                </a:lnTo>
                <a:lnTo>
                  <a:pt x="65988" y="1419"/>
                </a:lnTo>
                <a:lnTo>
                  <a:pt x="65340" y="0"/>
                </a:lnTo>
                <a:lnTo>
                  <a:pt x="65163" y="121"/>
                </a:lnTo>
                <a:lnTo>
                  <a:pt x="65455" y="1781"/>
                </a:lnTo>
                <a:lnTo>
                  <a:pt x="65748" y="3442"/>
                </a:lnTo>
                <a:lnTo>
                  <a:pt x="66641" y="8505"/>
                </a:lnTo>
                <a:lnTo>
                  <a:pt x="68133" y="16971"/>
                </a:lnTo>
                <a:lnTo>
                  <a:pt x="70661" y="27160"/>
                </a:lnTo>
                <a:lnTo>
                  <a:pt x="75010" y="39400"/>
                </a:lnTo>
                <a:lnTo>
                  <a:pt x="81398" y="54270"/>
                </a:lnTo>
                <a:lnTo>
                  <a:pt x="86516" y="66837"/>
                </a:lnTo>
                <a:lnTo>
                  <a:pt x="100104" y="107617"/>
                </a:lnTo>
                <a:lnTo>
                  <a:pt x="113254" y="155151"/>
                </a:lnTo>
                <a:lnTo>
                  <a:pt x="116882" y="168987"/>
                </a:lnTo>
                <a:lnTo>
                  <a:pt x="120676" y="1837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83072" y="1794953"/>
            <a:ext cx="116839" cy="82550"/>
          </a:xfrm>
          <a:custGeom>
            <a:avLst/>
            <a:gdLst/>
            <a:ahLst/>
            <a:cxnLst/>
            <a:rect l="l" t="t" r="r" b="b"/>
            <a:pathLst>
              <a:path w="116839" h="82550">
                <a:moveTo>
                  <a:pt x="72481" y="16006"/>
                </a:moveTo>
                <a:lnTo>
                  <a:pt x="22544" y="0"/>
                </a:lnTo>
                <a:lnTo>
                  <a:pt x="12334" y="2347"/>
                </a:lnTo>
                <a:lnTo>
                  <a:pt x="5669" y="7466"/>
                </a:lnTo>
                <a:lnTo>
                  <a:pt x="2878" y="11909"/>
                </a:lnTo>
                <a:lnTo>
                  <a:pt x="1509" y="17245"/>
                </a:lnTo>
                <a:lnTo>
                  <a:pt x="139" y="22581"/>
                </a:lnTo>
                <a:lnTo>
                  <a:pt x="0" y="28363"/>
                </a:lnTo>
                <a:lnTo>
                  <a:pt x="1091" y="34589"/>
                </a:lnTo>
                <a:lnTo>
                  <a:pt x="2181" y="40815"/>
                </a:lnTo>
                <a:lnTo>
                  <a:pt x="40739" y="63574"/>
                </a:lnTo>
                <a:lnTo>
                  <a:pt x="46872" y="64376"/>
                </a:lnTo>
                <a:lnTo>
                  <a:pt x="52299" y="64294"/>
                </a:lnTo>
                <a:lnTo>
                  <a:pt x="57727" y="64211"/>
                </a:lnTo>
                <a:lnTo>
                  <a:pt x="61772" y="61926"/>
                </a:lnTo>
                <a:lnTo>
                  <a:pt x="64435" y="57439"/>
                </a:lnTo>
                <a:lnTo>
                  <a:pt x="67099" y="52952"/>
                </a:lnTo>
                <a:lnTo>
                  <a:pt x="68815" y="47157"/>
                </a:lnTo>
                <a:lnTo>
                  <a:pt x="69584" y="40053"/>
                </a:lnTo>
                <a:lnTo>
                  <a:pt x="70352" y="32949"/>
                </a:lnTo>
                <a:lnTo>
                  <a:pt x="70412" y="26195"/>
                </a:lnTo>
                <a:lnTo>
                  <a:pt x="69763" y="19792"/>
                </a:lnTo>
                <a:lnTo>
                  <a:pt x="69115" y="13389"/>
                </a:lnTo>
                <a:lnTo>
                  <a:pt x="68284" y="9052"/>
                </a:lnTo>
                <a:lnTo>
                  <a:pt x="67273" y="6782"/>
                </a:lnTo>
                <a:lnTo>
                  <a:pt x="66261" y="4512"/>
                </a:lnTo>
                <a:lnTo>
                  <a:pt x="65642" y="3124"/>
                </a:lnTo>
                <a:lnTo>
                  <a:pt x="65417" y="2619"/>
                </a:lnTo>
                <a:lnTo>
                  <a:pt x="65193" y="2115"/>
                </a:lnTo>
                <a:lnTo>
                  <a:pt x="65065" y="2553"/>
                </a:lnTo>
                <a:lnTo>
                  <a:pt x="65036" y="3934"/>
                </a:lnTo>
                <a:lnTo>
                  <a:pt x="65005" y="5315"/>
                </a:lnTo>
                <a:lnTo>
                  <a:pt x="64923" y="9111"/>
                </a:lnTo>
                <a:lnTo>
                  <a:pt x="64790" y="15324"/>
                </a:lnTo>
                <a:lnTo>
                  <a:pt x="64655" y="21536"/>
                </a:lnTo>
                <a:lnTo>
                  <a:pt x="66972" y="29395"/>
                </a:lnTo>
                <a:lnTo>
                  <a:pt x="92605" y="64032"/>
                </a:lnTo>
                <a:lnTo>
                  <a:pt x="103560" y="73066"/>
                </a:lnTo>
                <a:lnTo>
                  <a:pt x="116516" y="824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29015" y="1779072"/>
            <a:ext cx="130175" cy="75565"/>
          </a:xfrm>
          <a:custGeom>
            <a:avLst/>
            <a:gdLst/>
            <a:ahLst/>
            <a:cxnLst/>
            <a:rect l="l" t="t" r="r" b="b"/>
            <a:pathLst>
              <a:path w="130175" h="75564">
                <a:moveTo>
                  <a:pt x="1936" y="44855"/>
                </a:moveTo>
                <a:lnTo>
                  <a:pt x="3136" y="48152"/>
                </a:lnTo>
                <a:lnTo>
                  <a:pt x="8334" y="50878"/>
                </a:lnTo>
                <a:lnTo>
                  <a:pt x="17528" y="53035"/>
                </a:lnTo>
                <a:lnTo>
                  <a:pt x="23505" y="54438"/>
                </a:lnTo>
                <a:lnTo>
                  <a:pt x="29053" y="55209"/>
                </a:lnTo>
                <a:lnTo>
                  <a:pt x="34171" y="55349"/>
                </a:lnTo>
                <a:lnTo>
                  <a:pt x="39290" y="55490"/>
                </a:lnTo>
                <a:lnTo>
                  <a:pt x="43165" y="54144"/>
                </a:lnTo>
                <a:lnTo>
                  <a:pt x="45798" y="51311"/>
                </a:lnTo>
                <a:lnTo>
                  <a:pt x="48430" y="48479"/>
                </a:lnTo>
                <a:lnTo>
                  <a:pt x="50241" y="44305"/>
                </a:lnTo>
                <a:lnTo>
                  <a:pt x="51229" y="38789"/>
                </a:lnTo>
                <a:lnTo>
                  <a:pt x="52219" y="33274"/>
                </a:lnTo>
                <a:lnTo>
                  <a:pt x="51926" y="27519"/>
                </a:lnTo>
                <a:lnTo>
                  <a:pt x="50350" y="21527"/>
                </a:lnTo>
                <a:lnTo>
                  <a:pt x="48774" y="15534"/>
                </a:lnTo>
                <a:lnTo>
                  <a:pt x="17825" y="0"/>
                </a:lnTo>
                <a:lnTo>
                  <a:pt x="12639" y="2171"/>
                </a:lnTo>
                <a:lnTo>
                  <a:pt x="8449" y="7094"/>
                </a:lnTo>
                <a:lnTo>
                  <a:pt x="4258" y="12018"/>
                </a:lnTo>
                <a:lnTo>
                  <a:pt x="1731" y="18513"/>
                </a:lnTo>
                <a:lnTo>
                  <a:pt x="865" y="26582"/>
                </a:lnTo>
                <a:lnTo>
                  <a:pt x="0" y="34651"/>
                </a:lnTo>
                <a:lnTo>
                  <a:pt x="2593" y="42291"/>
                </a:lnTo>
                <a:lnTo>
                  <a:pt x="43316" y="67969"/>
                </a:lnTo>
                <a:lnTo>
                  <a:pt x="93781" y="75157"/>
                </a:lnTo>
                <a:lnTo>
                  <a:pt x="106194" y="74986"/>
                </a:lnTo>
                <a:lnTo>
                  <a:pt x="118239" y="74079"/>
                </a:lnTo>
                <a:lnTo>
                  <a:pt x="130164" y="724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79042" y="1772490"/>
            <a:ext cx="258445" cy="121920"/>
          </a:xfrm>
          <a:custGeom>
            <a:avLst/>
            <a:gdLst/>
            <a:ahLst/>
            <a:cxnLst/>
            <a:rect l="l" t="t" r="r" b="b"/>
            <a:pathLst>
              <a:path w="258445" h="121919">
                <a:moveTo>
                  <a:pt x="0" y="40629"/>
                </a:moveTo>
                <a:lnTo>
                  <a:pt x="51233" y="38784"/>
                </a:lnTo>
                <a:lnTo>
                  <a:pt x="82463" y="67305"/>
                </a:lnTo>
                <a:lnTo>
                  <a:pt x="76148" y="70686"/>
                </a:lnTo>
                <a:lnTo>
                  <a:pt x="72687" y="68652"/>
                </a:lnTo>
                <a:lnTo>
                  <a:pt x="69563" y="27310"/>
                </a:lnTo>
                <a:lnTo>
                  <a:pt x="98702" y="22143"/>
                </a:lnTo>
                <a:lnTo>
                  <a:pt x="111336" y="23417"/>
                </a:lnTo>
                <a:lnTo>
                  <a:pt x="150306" y="42082"/>
                </a:lnTo>
                <a:lnTo>
                  <a:pt x="161526" y="63199"/>
                </a:lnTo>
                <a:lnTo>
                  <a:pt x="158927" y="63679"/>
                </a:lnTo>
                <a:lnTo>
                  <a:pt x="156329" y="64160"/>
                </a:lnTo>
                <a:lnTo>
                  <a:pt x="153588" y="62519"/>
                </a:lnTo>
                <a:lnTo>
                  <a:pt x="150704" y="58758"/>
                </a:lnTo>
                <a:lnTo>
                  <a:pt x="147822" y="54997"/>
                </a:lnTo>
                <a:lnTo>
                  <a:pt x="146487" y="48659"/>
                </a:lnTo>
                <a:lnTo>
                  <a:pt x="146701" y="39744"/>
                </a:lnTo>
                <a:lnTo>
                  <a:pt x="179603" y="3384"/>
                </a:lnTo>
                <a:lnTo>
                  <a:pt x="207529" y="0"/>
                </a:lnTo>
                <a:lnTo>
                  <a:pt x="217200" y="1337"/>
                </a:lnTo>
                <a:lnTo>
                  <a:pt x="246611" y="26388"/>
                </a:lnTo>
                <a:lnTo>
                  <a:pt x="258048" y="68482"/>
                </a:lnTo>
                <a:lnTo>
                  <a:pt x="257421" y="80007"/>
                </a:lnTo>
                <a:lnTo>
                  <a:pt x="255703" y="92636"/>
                </a:lnTo>
                <a:lnTo>
                  <a:pt x="252904" y="106407"/>
                </a:lnTo>
                <a:lnTo>
                  <a:pt x="249032" y="1213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56788" y="1794266"/>
            <a:ext cx="220345" cy="133350"/>
          </a:xfrm>
          <a:custGeom>
            <a:avLst/>
            <a:gdLst/>
            <a:ahLst/>
            <a:cxnLst/>
            <a:rect l="l" t="t" r="r" b="b"/>
            <a:pathLst>
              <a:path w="220345" h="133350">
                <a:moveTo>
                  <a:pt x="62991" y="40067"/>
                </a:moveTo>
                <a:lnTo>
                  <a:pt x="69348" y="29412"/>
                </a:lnTo>
                <a:lnTo>
                  <a:pt x="71486" y="22179"/>
                </a:lnTo>
                <a:lnTo>
                  <a:pt x="69402" y="18369"/>
                </a:lnTo>
                <a:lnTo>
                  <a:pt x="67946" y="15704"/>
                </a:lnTo>
                <a:lnTo>
                  <a:pt x="63852" y="14238"/>
                </a:lnTo>
                <a:lnTo>
                  <a:pt x="57120" y="13971"/>
                </a:lnTo>
                <a:lnTo>
                  <a:pt x="50388" y="13705"/>
                </a:lnTo>
                <a:lnTo>
                  <a:pt x="42891" y="15819"/>
                </a:lnTo>
                <a:lnTo>
                  <a:pt x="8307" y="42409"/>
                </a:lnTo>
                <a:lnTo>
                  <a:pt x="2209" y="54122"/>
                </a:lnTo>
                <a:lnTo>
                  <a:pt x="0" y="59883"/>
                </a:lnTo>
                <a:lnTo>
                  <a:pt x="2094" y="62718"/>
                </a:lnTo>
                <a:lnTo>
                  <a:pt x="8492" y="62626"/>
                </a:lnTo>
                <a:lnTo>
                  <a:pt x="14891" y="62534"/>
                </a:lnTo>
                <a:lnTo>
                  <a:pt x="23154" y="61311"/>
                </a:lnTo>
                <a:lnTo>
                  <a:pt x="33282" y="58958"/>
                </a:lnTo>
                <a:lnTo>
                  <a:pt x="45962" y="56217"/>
                </a:lnTo>
                <a:lnTo>
                  <a:pt x="58334" y="53961"/>
                </a:lnTo>
                <a:lnTo>
                  <a:pt x="73668" y="51864"/>
                </a:lnTo>
                <a:lnTo>
                  <a:pt x="84632" y="50956"/>
                </a:lnTo>
                <a:lnTo>
                  <a:pt x="94305" y="50718"/>
                </a:lnTo>
                <a:lnTo>
                  <a:pt x="99902" y="52819"/>
                </a:lnTo>
                <a:lnTo>
                  <a:pt x="104224" y="57166"/>
                </a:lnTo>
                <a:lnTo>
                  <a:pt x="108545" y="61512"/>
                </a:lnTo>
                <a:lnTo>
                  <a:pt x="110875" y="63855"/>
                </a:lnTo>
                <a:lnTo>
                  <a:pt x="111212" y="64194"/>
                </a:lnTo>
                <a:lnTo>
                  <a:pt x="111549" y="64533"/>
                </a:lnTo>
                <a:lnTo>
                  <a:pt x="111295" y="64369"/>
                </a:lnTo>
                <a:lnTo>
                  <a:pt x="110129" y="63446"/>
                </a:lnTo>
                <a:lnTo>
                  <a:pt x="107963" y="61733"/>
                </a:lnTo>
                <a:lnTo>
                  <a:pt x="105798" y="60021"/>
                </a:lnTo>
                <a:lnTo>
                  <a:pt x="104488" y="55285"/>
                </a:lnTo>
                <a:lnTo>
                  <a:pt x="104031" y="47524"/>
                </a:lnTo>
                <a:lnTo>
                  <a:pt x="103575" y="39763"/>
                </a:lnTo>
                <a:lnTo>
                  <a:pt x="105695" y="32063"/>
                </a:lnTo>
                <a:lnTo>
                  <a:pt x="141064" y="2460"/>
                </a:lnTo>
                <a:lnTo>
                  <a:pt x="153433" y="0"/>
                </a:lnTo>
                <a:lnTo>
                  <a:pt x="167206" y="514"/>
                </a:lnTo>
                <a:lnTo>
                  <a:pt x="200265" y="21667"/>
                </a:lnTo>
                <a:lnTo>
                  <a:pt x="218801" y="70529"/>
                </a:lnTo>
                <a:lnTo>
                  <a:pt x="219782" y="82475"/>
                </a:lnTo>
                <a:lnTo>
                  <a:pt x="219231" y="96499"/>
                </a:lnTo>
                <a:lnTo>
                  <a:pt x="218100" y="109230"/>
                </a:lnTo>
                <a:lnTo>
                  <a:pt x="216392" y="121246"/>
                </a:lnTo>
                <a:lnTo>
                  <a:pt x="214109" y="1331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7336" y="2280402"/>
            <a:ext cx="3317240" cy="53340"/>
          </a:xfrm>
          <a:custGeom>
            <a:avLst/>
            <a:gdLst/>
            <a:ahLst/>
            <a:cxnLst/>
            <a:rect l="l" t="t" r="r" b="b"/>
            <a:pathLst>
              <a:path w="3317240" h="53339">
                <a:moveTo>
                  <a:pt x="24032" y="53256"/>
                </a:moveTo>
                <a:lnTo>
                  <a:pt x="6796" y="51012"/>
                </a:lnTo>
                <a:lnTo>
                  <a:pt x="0" y="49523"/>
                </a:lnTo>
                <a:lnTo>
                  <a:pt x="8561" y="48773"/>
                </a:lnTo>
                <a:lnTo>
                  <a:pt x="52863" y="46572"/>
                </a:lnTo>
                <a:lnTo>
                  <a:pt x="96608" y="45543"/>
                </a:lnTo>
                <a:lnTo>
                  <a:pt x="136695" y="45121"/>
                </a:lnTo>
                <a:lnTo>
                  <a:pt x="184195" y="44942"/>
                </a:lnTo>
                <a:lnTo>
                  <a:pt x="222226" y="44924"/>
                </a:lnTo>
                <a:lnTo>
                  <a:pt x="239266" y="44924"/>
                </a:lnTo>
                <a:lnTo>
                  <a:pt x="282855" y="44963"/>
                </a:lnTo>
                <a:lnTo>
                  <a:pt x="324552" y="45101"/>
                </a:lnTo>
                <a:lnTo>
                  <a:pt x="343841" y="45252"/>
                </a:lnTo>
                <a:lnTo>
                  <a:pt x="349693" y="45295"/>
                </a:lnTo>
                <a:lnTo>
                  <a:pt x="392983" y="45471"/>
                </a:lnTo>
                <a:lnTo>
                  <a:pt x="444587" y="45568"/>
                </a:lnTo>
                <a:lnTo>
                  <a:pt x="493289" y="45616"/>
                </a:lnTo>
                <a:lnTo>
                  <a:pt x="550630" y="45643"/>
                </a:lnTo>
                <a:lnTo>
                  <a:pt x="572633" y="45646"/>
                </a:lnTo>
                <a:lnTo>
                  <a:pt x="593465" y="45644"/>
                </a:lnTo>
                <a:lnTo>
                  <a:pt x="631662" y="45623"/>
                </a:lnTo>
                <a:lnTo>
                  <a:pt x="680464" y="45555"/>
                </a:lnTo>
                <a:lnTo>
                  <a:pt x="719350" y="45441"/>
                </a:lnTo>
                <a:lnTo>
                  <a:pt x="762969" y="45149"/>
                </a:lnTo>
                <a:lnTo>
                  <a:pt x="805464" y="43935"/>
                </a:lnTo>
                <a:lnTo>
                  <a:pt x="845743" y="42129"/>
                </a:lnTo>
                <a:lnTo>
                  <a:pt x="875626" y="40632"/>
                </a:lnTo>
                <a:lnTo>
                  <a:pt x="889548" y="39977"/>
                </a:lnTo>
                <a:lnTo>
                  <a:pt x="928498" y="38407"/>
                </a:lnTo>
                <a:lnTo>
                  <a:pt x="977816" y="37109"/>
                </a:lnTo>
                <a:lnTo>
                  <a:pt x="991171" y="36790"/>
                </a:lnTo>
                <a:lnTo>
                  <a:pt x="1041537" y="35109"/>
                </a:lnTo>
                <a:lnTo>
                  <a:pt x="1091033" y="32685"/>
                </a:lnTo>
                <a:lnTo>
                  <a:pt x="1141582" y="29616"/>
                </a:lnTo>
                <a:lnTo>
                  <a:pt x="1192277" y="26027"/>
                </a:lnTo>
                <a:lnTo>
                  <a:pt x="1206641" y="24946"/>
                </a:lnTo>
                <a:lnTo>
                  <a:pt x="1220505" y="23949"/>
                </a:lnTo>
                <a:lnTo>
                  <a:pt x="1259542" y="21426"/>
                </a:lnTo>
                <a:lnTo>
                  <a:pt x="1307256" y="19026"/>
                </a:lnTo>
                <a:lnTo>
                  <a:pt x="1322307" y="18445"/>
                </a:lnTo>
                <a:lnTo>
                  <a:pt x="1336585" y="17890"/>
                </a:lnTo>
                <a:lnTo>
                  <a:pt x="1375524" y="16360"/>
                </a:lnTo>
                <a:lnTo>
                  <a:pt x="1410157" y="14969"/>
                </a:lnTo>
                <a:lnTo>
                  <a:pt x="1426533" y="14317"/>
                </a:lnTo>
                <a:lnTo>
                  <a:pt x="1467501" y="12899"/>
                </a:lnTo>
                <a:lnTo>
                  <a:pt x="1509271" y="12031"/>
                </a:lnTo>
                <a:lnTo>
                  <a:pt x="1557726" y="11695"/>
                </a:lnTo>
                <a:lnTo>
                  <a:pt x="1587287" y="11645"/>
                </a:lnTo>
                <a:lnTo>
                  <a:pt x="1604090" y="11694"/>
                </a:lnTo>
                <a:lnTo>
                  <a:pt x="1646373" y="12438"/>
                </a:lnTo>
                <a:lnTo>
                  <a:pt x="1692546" y="15298"/>
                </a:lnTo>
                <a:lnTo>
                  <a:pt x="1705984" y="16324"/>
                </a:lnTo>
                <a:lnTo>
                  <a:pt x="1755188" y="18868"/>
                </a:lnTo>
                <a:lnTo>
                  <a:pt x="1805990" y="19883"/>
                </a:lnTo>
                <a:lnTo>
                  <a:pt x="1824001" y="20132"/>
                </a:lnTo>
                <a:lnTo>
                  <a:pt x="1839016" y="20522"/>
                </a:lnTo>
                <a:lnTo>
                  <a:pt x="1851158" y="21052"/>
                </a:lnTo>
                <a:lnTo>
                  <a:pt x="1860549" y="21724"/>
                </a:lnTo>
                <a:lnTo>
                  <a:pt x="1872800" y="23121"/>
                </a:lnTo>
                <a:lnTo>
                  <a:pt x="1885028" y="24206"/>
                </a:lnTo>
                <a:lnTo>
                  <a:pt x="1926492" y="26281"/>
                </a:lnTo>
                <a:lnTo>
                  <a:pt x="1961784" y="27200"/>
                </a:lnTo>
                <a:lnTo>
                  <a:pt x="1974014" y="27609"/>
                </a:lnTo>
                <a:lnTo>
                  <a:pt x="1986462" y="28157"/>
                </a:lnTo>
                <a:lnTo>
                  <a:pt x="1999353" y="28849"/>
                </a:lnTo>
                <a:lnTo>
                  <a:pt x="2012914" y="29690"/>
                </a:lnTo>
                <a:lnTo>
                  <a:pt x="2025487" y="30517"/>
                </a:lnTo>
                <a:lnTo>
                  <a:pt x="2038073" y="31338"/>
                </a:lnTo>
                <a:lnTo>
                  <a:pt x="2076136" y="33786"/>
                </a:lnTo>
                <a:lnTo>
                  <a:pt x="2122657" y="36640"/>
                </a:lnTo>
                <a:lnTo>
                  <a:pt x="2165368" y="37995"/>
                </a:lnTo>
                <a:lnTo>
                  <a:pt x="2207805" y="38230"/>
                </a:lnTo>
                <a:lnTo>
                  <a:pt x="2252758" y="38361"/>
                </a:lnTo>
                <a:lnTo>
                  <a:pt x="2308984" y="38453"/>
                </a:lnTo>
                <a:lnTo>
                  <a:pt x="2352741" y="38495"/>
                </a:lnTo>
                <a:lnTo>
                  <a:pt x="2401524" y="38520"/>
                </a:lnTo>
                <a:lnTo>
                  <a:pt x="2427802" y="38526"/>
                </a:lnTo>
                <a:lnTo>
                  <a:pt x="2454104" y="38525"/>
                </a:lnTo>
                <a:lnTo>
                  <a:pt x="2503083" y="38487"/>
                </a:lnTo>
                <a:lnTo>
                  <a:pt x="2547228" y="38401"/>
                </a:lnTo>
                <a:lnTo>
                  <a:pt x="2586538" y="38267"/>
                </a:lnTo>
                <a:lnTo>
                  <a:pt x="2636437" y="37978"/>
                </a:lnTo>
                <a:lnTo>
                  <a:pt x="2675459" y="37581"/>
                </a:lnTo>
                <a:lnTo>
                  <a:pt x="2716323" y="36682"/>
                </a:lnTo>
                <a:lnTo>
                  <a:pt x="2761848" y="32678"/>
                </a:lnTo>
                <a:lnTo>
                  <a:pt x="2774651" y="31313"/>
                </a:lnTo>
                <a:lnTo>
                  <a:pt x="2786394" y="30120"/>
                </a:lnTo>
                <a:lnTo>
                  <a:pt x="2836347" y="27394"/>
                </a:lnTo>
                <a:lnTo>
                  <a:pt x="2867796" y="27050"/>
                </a:lnTo>
                <a:lnTo>
                  <a:pt x="2883040" y="27080"/>
                </a:lnTo>
                <a:lnTo>
                  <a:pt x="2896120" y="27237"/>
                </a:lnTo>
                <a:lnTo>
                  <a:pt x="2907184" y="27522"/>
                </a:lnTo>
                <a:lnTo>
                  <a:pt x="2916380" y="27931"/>
                </a:lnTo>
                <a:lnTo>
                  <a:pt x="2926585" y="28552"/>
                </a:lnTo>
                <a:lnTo>
                  <a:pt x="2937716" y="29031"/>
                </a:lnTo>
                <a:lnTo>
                  <a:pt x="2949927" y="29380"/>
                </a:lnTo>
                <a:lnTo>
                  <a:pt x="2963372" y="29607"/>
                </a:lnTo>
                <a:lnTo>
                  <a:pt x="2978206" y="29724"/>
                </a:lnTo>
                <a:lnTo>
                  <a:pt x="2994786" y="29680"/>
                </a:lnTo>
                <a:lnTo>
                  <a:pt x="3035232" y="28773"/>
                </a:lnTo>
                <a:lnTo>
                  <a:pt x="3071594" y="26236"/>
                </a:lnTo>
                <a:lnTo>
                  <a:pt x="3085201" y="25256"/>
                </a:lnTo>
                <a:lnTo>
                  <a:pt x="3097318" y="24557"/>
                </a:lnTo>
                <a:lnTo>
                  <a:pt x="3108264" y="24114"/>
                </a:lnTo>
                <a:lnTo>
                  <a:pt x="3121175" y="23767"/>
                </a:lnTo>
                <a:lnTo>
                  <a:pt x="3133671" y="23287"/>
                </a:lnTo>
                <a:lnTo>
                  <a:pt x="3146071" y="22666"/>
                </a:lnTo>
                <a:lnTo>
                  <a:pt x="3158692" y="21895"/>
                </a:lnTo>
                <a:lnTo>
                  <a:pt x="3170216" y="21126"/>
                </a:lnTo>
                <a:lnTo>
                  <a:pt x="3181834" y="20468"/>
                </a:lnTo>
                <a:lnTo>
                  <a:pt x="3231457" y="18789"/>
                </a:lnTo>
                <a:lnTo>
                  <a:pt x="3259710" y="18414"/>
                </a:lnTo>
                <a:lnTo>
                  <a:pt x="3281742" y="18077"/>
                </a:lnTo>
                <a:lnTo>
                  <a:pt x="3298349" y="17441"/>
                </a:lnTo>
                <a:lnTo>
                  <a:pt x="3309659" y="16502"/>
                </a:lnTo>
                <a:lnTo>
                  <a:pt x="3315799" y="15261"/>
                </a:lnTo>
                <a:lnTo>
                  <a:pt x="3316895" y="13715"/>
                </a:lnTo>
                <a:lnTo>
                  <a:pt x="3306730" y="8772"/>
                </a:lnTo>
                <a:lnTo>
                  <a:pt x="3295126" y="4244"/>
                </a:lnTo>
                <a:lnTo>
                  <a:pt x="328190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78874" y="2028383"/>
            <a:ext cx="159385" cy="297815"/>
          </a:xfrm>
          <a:custGeom>
            <a:avLst/>
            <a:gdLst/>
            <a:ahLst/>
            <a:cxnLst/>
            <a:rect l="l" t="t" r="r" b="b"/>
            <a:pathLst>
              <a:path w="159385" h="297814">
                <a:moveTo>
                  <a:pt x="156851" y="22706"/>
                </a:moveTo>
                <a:lnTo>
                  <a:pt x="159222" y="19529"/>
                </a:lnTo>
                <a:lnTo>
                  <a:pt x="157808" y="14808"/>
                </a:lnTo>
                <a:lnTo>
                  <a:pt x="152607" y="8544"/>
                </a:lnTo>
                <a:lnTo>
                  <a:pt x="149036" y="4240"/>
                </a:lnTo>
                <a:lnTo>
                  <a:pt x="143164" y="1393"/>
                </a:lnTo>
                <a:lnTo>
                  <a:pt x="134993" y="0"/>
                </a:lnTo>
                <a:lnTo>
                  <a:pt x="124895" y="0"/>
                </a:lnTo>
                <a:lnTo>
                  <a:pt x="89430" y="14615"/>
                </a:lnTo>
                <a:lnTo>
                  <a:pt x="48042" y="48163"/>
                </a:lnTo>
                <a:lnTo>
                  <a:pt x="22490" y="79203"/>
                </a:lnTo>
                <a:lnTo>
                  <a:pt x="3018" y="121746"/>
                </a:lnTo>
                <a:lnTo>
                  <a:pt x="0" y="146457"/>
                </a:lnTo>
                <a:lnTo>
                  <a:pt x="927" y="158576"/>
                </a:lnTo>
                <a:lnTo>
                  <a:pt x="15936" y="198659"/>
                </a:lnTo>
                <a:lnTo>
                  <a:pt x="42679" y="232481"/>
                </a:lnTo>
                <a:lnTo>
                  <a:pt x="71540" y="259339"/>
                </a:lnTo>
                <a:lnTo>
                  <a:pt x="107979" y="287550"/>
                </a:lnTo>
                <a:lnTo>
                  <a:pt x="121814" y="2972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32003" y="2165157"/>
            <a:ext cx="170815" cy="86995"/>
          </a:xfrm>
          <a:custGeom>
            <a:avLst/>
            <a:gdLst/>
            <a:ahLst/>
            <a:cxnLst/>
            <a:rect l="l" t="t" r="r" b="b"/>
            <a:pathLst>
              <a:path w="170814" h="86994">
                <a:moveTo>
                  <a:pt x="0" y="54195"/>
                </a:moveTo>
                <a:lnTo>
                  <a:pt x="2901" y="47733"/>
                </a:lnTo>
                <a:lnTo>
                  <a:pt x="9899" y="44395"/>
                </a:lnTo>
                <a:lnTo>
                  <a:pt x="20992" y="44183"/>
                </a:lnTo>
                <a:lnTo>
                  <a:pt x="35181" y="44926"/>
                </a:lnTo>
                <a:lnTo>
                  <a:pt x="46404" y="47754"/>
                </a:lnTo>
                <a:lnTo>
                  <a:pt x="54217" y="51169"/>
                </a:lnTo>
                <a:lnTo>
                  <a:pt x="58394" y="47625"/>
                </a:lnTo>
                <a:lnTo>
                  <a:pt x="82270" y="8704"/>
                </a:lnTo>
                <a:lnTo>
                  <a:pt x="122048" y="365"/>
                </a:lnTo>
                <a:lnTo>
                  <a:pt x="132855" y="0"/>
                </a:lnTo>
                <a:lnTo>
                  <a:pt x="148138" y="1792"/>
                </a:lnTo>
                <a:lnTo>
                  <a:pt x="170659" y="34454"/>
                </a:lnTo>
                <a:lnTo>
                  <a:pt x="169695" y="42305"/>
                </a:lnTo>
                <a:lnTo>
                  <a:pt x="166729" y="50392"/>
                </a:lnTo>
                <a:lnTo>
                  <a:pt x="163295" y="61384"/>
                </a:lnTo>
                <a:lnTo>
                  <a:pt x="160616" y="73566"/>
                </a:lnTo>
                <a:lnTo>
                  <a:pt x="158694" y="869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41552" y="2163368"/>
            <a:ext cx="102870" cy="85090"/>
          </a:xfrm>
          <a:custGeom>
            <a:avLst/>
            <a:gdLst/>
            <a:ahLst/>
            <a:cxnLst/>
            <a:rect l="l" t="t" r="r" b="b"/>
            <a:pathLst>
              <a:path w="102870" h="85089">
                <a:moveTo>
                  <a:pt x="25700" y="20197"/>
                </a:moveTo>
                <a:lnTo>
                  <a:pt x="0" y="36193"/>
                </a:lnTo>
                <a:lnTo>
                  <a:pt x="2256" y="47627"/>
                </a:lnTo>
                <a:lnTo>
                  <a:pt x="31247" y="73402"/>
                </a:lnTo>
                <a:lnTo>
                  <a:pt x="69711" y="84511"/>
                </a:lnTo>
                <a:lnTo>
                  <a:pt x="85121" y="84165"/>
                </a:lnTo>
                <a:lnTo>
                  <a:pt x="94635" y="80490"/>
                </a:lnTo>
                <a:lnTo>
                  <a:pt x="99970" y="76513"/>
                </a:lnTo>
                <a:lnTo>
                  <a:pt x="102588" y="70561"/>
                </a:lnTo>
                <a:lnTo>
                  <a:pt x="102861" y="62364"/>
                </a:lnTo>
                <a:lnTo>
                  <a:pt x="100651" y="51790"/>
                </a:lnTo>
                <a:lnTo>
                  <a:pt x="72484" y="21786"/>
                </a:lnTo>
                <a:lnTo>
                  <a:pt x="34796" y="4203"/>
                </a:lnTo>
                <a:lnTo>
                  <a:pt x="12081" y="0"/>
                </a:lnTo>
                <a:lnTo>
                  <a:pt x="1812" y="1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3787" y="2162944"/>
            <a:ext cx="91440" cy="51435"/>
          </a:xfrm>
          <a:custGeom>
            <a:avLst/>
            <a:gdLst/>
            <a:ahLst/>
            <a:cxnLst/>
            <a:rect l="l" t="t" r="r" b="b"/>
            <a:pathLst>
              <a:path w="91439" h="51435">
                <a:moveTo>
                  <a:pt x="0" y="6214"/>
                </a:moveTo>
                <a:lnTo>
                  <a:pt x="10538" y="1728"/>
                </a:lnTo>
                <a:lnTo>
                  <a:pt x="23184" y="0"/>
                </a:lnTo>
                <a:lnTo>
                  <a:pt x="39581" y="1985"/>
                </a:lnTo>
                <a:lnTo>
                  <a:pt x="75723" y="28112"/>
                </a:lnTo>
                <a:lnTo>
                  <a:pt x="83447" y="38778"/>
                </a:lnTo>
                <a:lnTo>
                  <a:pt x="91220" y="511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88483" y="2148372"/>
            <a:ext cx="156210" cy="156210"/>
          </a:xfrm>
          <a:custGeom>
            <a:avLst/>
            <a:gdLst/>
            <a:ahLst/>
            <a:cxnLst/>
            <a:rect l="l" t="t" r="r" b="b"/>
            <a:pathLst>
              <a:path w="156210" h="156210">
                <a:moveTo>
                  <a:pt x="96109" y="25274"/>
                </a:moveTo>
                <a:lnTo>
                  <a:pt x="100744" y="10724"/>
                </a:lnTo>
                <a:lnTo>
                  <a:pt x="96117" y="2931"/>
                </a:lnTo>
                <a:lnTo>
                  <a:pt x="89904" y="652"/>
                </a:lnTo>
                <a:lnTo>
                  <a:pt x="83034" y="0"/>
                </a:lnTo>
                <a:lnTo>
                  <a:pt x="74428" y="527"/>
                </a:lnTo>
                <a:lnTo>
                  <a:pt x="36710" y="14436"/>
                </a:lnTo>
                <a:lnTo>
                  <a:pt x="2108" y="48079"/>
                </a:lnTo>
                <a:lnTo>
                  <a:pt x="0" y="55993"/>
                </a:lnTo>
                <a:lnTo>
                  <a:pt x="1422" y="61883"/>
                </a:lnTo>
                <a:lnTo>
                  <a:pt x="41062" y="78637"/>
                </a:lnTo>
                <a:lnTo>
                  <a:pt x="47860" y="77609"/>
                </a:lnTo>
                <a:lnTo>
                  <a:pt x="54659" y="76581"/>
                </a:lnTo>
                <a:lnTo>
                  <a:pt x="75375" y="28115"/>
                </a:lnTo>
                <a:lnTo>
                  <a:pt x="78167" y="21524"/>
                </a:lnTo>
                <a:lnTo>
                  <a:pt x="81325" y="20315"/>
                </a:lnTo>
                <a:lnTo>
                  <a:pt x="84482" y="19107"/>
                </a:lnTo>
                <a:lnTo>
                  <a:pt x="89903" y="21518"/>
                </a:lnTo>
                <a:lnTo>
                  <a:pt x="125460" y="57701"/>
                </a:lnTo>
                <a:lnTo>
                  <a:pt x="152266" y="100669"/>
                </a:lnTo>
                <a:lnTo>
                  <a:pt x="156161" y="112240"/>
                </a:lnTo>
                <a:lnTo>
                  <a:pt x="155281" y="127245"/>
                </a:lnTo>
                <a:lnTo>
                  <a:pt x="123208" y="149806"/>
                </a:lnTo>
                <a:lnTo>
                  <a:pt x="88804" y="155954"/>
                </a:lnTo>
                <a:lnTo>
                  <a:pt x="76456" y="155558"/>
                </a:lnTo>
                <a:lnTo>
                  <a:pt x="64243" y="153903"/>
                </a:lnTo>
                <a:lnTo>
                  <a:pt x="52095" y="150999"/>
                </a:lnTo>
                <a:lnTo>
                  <a:pt x="39942" y="1468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62182" y="2122076"/>
            <a:ext cx="220345" cy="107314"/>
          </a:xfrm>
          <a:custGeom>
            <a:avLst/>
            <a:gdLst/>
            <a:ahLst/>
            <a:cxnLst/>
            <a:rect l="l" t="t" r="r" b="b"/>
            <a:pathLst>
              <a:path w="220345" h="107314">
                <a:moveTo>
                  <a:pt x="0" y="15121"/>
                </a:moveTo>
                <a:lnTo>
                  <a:pt x="6271" y="11219"/>
                </a:lnTo>
                <a:lnTo>
                  <a:pt x="9606" y="11858"/>
                </a:lnTo>
                <a:lnTo>
                  <a:pt x="10002" y="17038"/>
                </a:lnTo>
                <a:lnTo>
                  <a:pt x="10288" y="20773"/>
                </a:lnTo>
                <a:lnTo>
                  <a:pt x="24949" y="60783"/>
                </a:lnTo>
                <a:lnTo>
                  <a:pt x="47806" y="92182"/>
                </a:lnTo>
                <a:lnTo>
                  <a:pt x="68795" y="105425"/>
                </a:lnTo>
                <a:lnTo>
                  <a:pt x="74962" y="106993"/>
                </a:lnTo>
                <a:lnTo>
                  <a:pt x="98637" y="66532"/>
                </a:lnTo>
                <a:lnTo>
                  <a:pt x="98397" y="51810"/>
                </a:lnTo>
                <a:lnTo>
                  <a:pt x="97034" y="40029"/>
                </a:lnTo>
                <a:lnTo>
                  <a:pt x="93760" y="26143"/>
                </a:lnTo>
                <a:lnTo>
                  <a:pt x="91767" y="20329"/>
                </a:lnTo>
                <a:lnTo>
                  <a:pt x="89883" y="17104"/>
                </a:lnTo>
                <a:lnTo>
                  <a:pt x="87999" y="13878"/>
                </a:lnTo>
                <a:lnTo>
                  <a:pt x="87413" y="13318"/>
                </a:lnTo>
                <a:lnTo>
                  <a:pt x="88126" y="15424"/>
                </a:lnTo>
                <a:lnTo>
                  <a:pt x="88839" y="17530"/>
                </a:lnTo>
                <a:lnTo>
                  <a:pt x="106126" y="52500"/>
                </a:lnTo>
                <a:lnTo>
                  <a:pt x="134867" y="77586"/>
                </a:lnTo>
                <a:lnTo>
                  <a:pt x="166327" y="88442"/>
                </a:lnTo>
                <a:lnTo>
                  <a:pt x="172926" y="87797"/>
                </a:lnTo>
                <a:lnTo>
                  <a:pt x="178641" y="85283"/>
                </a:lnTo>
                <a:lnTo>
                  <a:pt x="184356" y="82769"/>
                </a:lnTo>
                <a:lnTo>
                  <a:pt x="188561" y="77723"/>
                </a:lnTo>
                <a:lnTo>
                  <a:pt x="191253" y="70146"/>
                </a:lnTo>
                <a:lnTo>
                  <a:pt x="194389" y="58479"/>
                </a:lnTo>
                <a:lnTo>
                  <a:pt x="196043" y="45304"/>
                </a:lnTo>
                <a:lnTo>
                  <a:pt x="195937" y="31494"/>
                </a:lnTo>
                <a:lnTo>
                  <a:pt x="193933" y="19841"/>
                </a:lnTo>
                <a:lnTo>
                  <a:pt x="191074" y="10432"/>
                </a:lnTo>
                <a:lnTo>
                  <a:pt x="188835" y="5293"/>
                </a:lnTo>
                <a:lnTo>
                  <a:pt x="186703" y="2646"/>
                </a:lnTo>
                <a:lnTo>
                  <a:pt x="184571" y="0"/>
                </a:lnTo>
                <a:lnTo>
                  <a:pt x="183117" y="4826"/>
                </a:lnTo>
                <a:lnTo>
                  <a:pt x="182341" y="17126"/>
                </a:lnTo>
                <a:lnTo>
                  <a:pt x="182676" y="30105"/>
                </a:lnTo>
                <a:lnTo>
                  <a:pt x="204448" y="74993"/>
                </a:lnTo>
                <a:lnTo>
                  <a:pt x="212008" y="84837"/>
                </a:lnTo>
                <a:lnTo>
                  <a:pt x="220338" y="945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28975" y="2041269"/>
            <a:ext cx="10795" cy="15875"/>
          </a:xfrm>
          <a:custGeom>
            <a:avLst/>
            <a:gdLst/>
            <a:ahLst/>
            <a:cxnLst/>
            <a:rect l="l" t="t" r="r" b="b"/>
            <a:pathLst>
              <a:path w="10795" h="15875">
                <a:moveTo>
                  <a:pt x="10396" y="15398"/>
                </a:moveTo>
                <a:lnTo>
                  <a:pt x="1192" y="5859"/>
                </a:lnTo>
                <a:lnTo>
                  <a:pt x="0" y="727"/>
                </a:lnTo>
                <a:lnTo>
                  <a:pt x="682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92415" y="2027275"/>
            <a:ext cx="226060" cy="311785"/>
          </a:xfrm>
          <a:custGeom>
            <a:avLst/>
            <a:gdLst/>
            <a:ahLst/>
            <a:cxnLst/>
            <a:rect l="l" t="t" r="r" b="b"/>
            <a:pathLst>
              <a:path w="226060" h="311785">
                <a:moveTo>
                  <a:pt x="0" y="11948"/>
                </a:moveTo>
                <a:lnTo>
                  <a:pt x="7472" y="3441"/>
                </a:lnTo>
                <a:lnTo>
                  <a:pt x="20436" y="0"/>
                </a:lnTo>
                <a:lnTo>
                  <a:pt x="31438" y="1208"/>
                </a:lnTo>
                <a:lnTo>
                  <a:pt x="78425" y="20033"/>
                </a:lnTo>
                <a:lnTo>
                  <a:pt x="113642" y="43084"/>
                </a:lnTo>
                <a:lnTo>
                  <a:pt x="152197" y="72807"/>
                </a:lnTo>
                <a:lnTo>
                  <a:pt x="183464" y="102423"/>
                </a:lnTo>
                <a:lnTo>
                  <a:pt x="212694" y="141151"/>
                </a:lnTo>
                <a:lnTo>
                  <a:pt x="225520" y="188131"/>
                </a:lnTo>
                <a:lnTo>
                  <a:pt x="224290" y="199900"/>
                </a:lnTo>
                <a:lnTo>
                  <a:pt x="201178" y="238938"/>
                </a:lnTo>
                <a:lnTo>
                  <a:pt x="163771" y="267127"/>
                </a:lnTo>
                <a:lnTo>
                  <a:pt x="124150" y="288963"/>
                </a:lnTo>
                <a:lnTo>
                  <a:pt x="92185" y="303963"/>
                </a:lnTo>
                <a:lnTo>
                  <a:pt x="74528" y="3116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90740" y="2567060"/>
            <a:ext cx="2816860" cy="107314"/>
          </a:xfrm>
          <a:custGeom>
            <a:avLst/>
            <a:gdLst/>
            <a:ahLst/>
            <a:cxnLst/>
            <a:rect l="l" t="t" r="r" b="b"/>
            <a:pathLst>
              <a:path w="2816860" h="107314">
                <a:moveTo>
                  <a:pt x="5377" y="69681"/>
                </a:moveTo>
                <a:lnTo>
                  <a:pt x="1810" y="64388"/>
                </a:lnTo>
                <a:lnTo>
                  <a:pt x="20" y="56853"/>
                </a:lnTo>
                <a:lnTo>
                  <a:pt x="7" y="47076"/>
                </a:lnTo>
                <a:lnTo>
                  <a:pt x="0" y="40652"/>
                </a:lnTo>
                <a:lnTo>
                  <a:pt x="3509" y="36753"/>
                </a:lnTo>
                <a:lnTo>
                  <a:pt x="47165" y="32975"/>
                </a:lnTo>
                <a:lnTo>
                  <a:pt x="99446" y="31530"/>
                </a:lnTo>
                <a:lnTo>
                  <a:pt x="142988" y="30626"/>
                </a:lnTo>
                <a:lnTo>
                  <a:pt x="190072" y="29863"/>
                </a:lnTo>
                <a:lnTo>
                  <a:pt x="214062" y="29587"/>
                </a:lnTo>
                <a:lnTo>
                  <a:pt x="227398" y="29377"/>
                </a:lnTo>
                <a:lnTo>
                  <a:pt x="277594" y="27974"/>
                </a:lnTo>
                <a:lnTo>
                  <a:pt x="317008" y="26170"/>
                </a:lnTo>
                <a:lnTo>
                  <a:pt x="357517" y="24094"/>
                </a:lnTo>
                <a:lnTo>
                  <a:pt x="403931" y="21619"/>
                </a:lnTo>
                <a:lnTo>
                  <a:pt x="420933" y="20723"/>
                </a:lnTo>
                <a:lnTo>
                  <a:pt x="459815" y="19140"/>
                </a:lnTo>
                <a:lnTo>
                  <a:pt x="482018" y="18860"/>
                </a:lnTo>
                <a:lnTo>
                  <a:pt x="494594" y="18682"/>
                </a:lnTo>
                <a:lnTo>
                  <a:pt x="538023" y="17312"/>
                </a:lnTo>
                <a:lnTo>
                  <a:pt x="590267" y="14685"/>
                </a:lnTo>
                <a:lnTo>
                  <a:pt x="623466" y="12824"/>
                </a:lnTo>
                <a:lnTo>
                  <a:pt x="639724" y="11958"/>
                </a:lnTo>
                <a:lnTo>
                  <a:pt x="681672" y="10022"/>
                </a:lnTo>
                <a:lnTo>
                  <a:pt x="724146" y="8847"/>
                </a:lnTo>
                <a:lnTo>
                  <a:pt x="741535" y="8744"/>
                </a:lnTo>
                <a:lnTo>
                  <a:pt x="756659" y="8597"/>
                </a:lnTo>
                <a:lnTo>
                  <a:pt x="769775" y="8403"/>
                </a:lnTo>
                <a:lnTo>
                  <a:pt x="781139" y="8160"/>
                </a:lnTo>
                <a:lnTo>
                  <a:pt x="791008" y="7866"/>
                </a:lnTo>
                <a:lnTo>
                  <a:pt x="803024" y="7378"/>
                </a:lnTo>
                <a:lnTo>
                  <a:pt x="815035" y="6942"/>
                </a:lnTo>
                <a:lnTo>
                  <a:pt x="827267" y="6550"/>
                </a:lnTo>
                <a:lnTo>
                  <a:pt x="839945" y="6191"/>
                </a:lnTo>
                <a:lnTo>
                  <a:pt x="853291" y="5858"/>
                </a:lnTo>
                <a:lnTo>
                  <a:pt x="868796" y="5495"/>
                </a:lnTo>
                <a:lnTo>
                  <a:pt x="883111" y="5106"/>
                </a:lnTo>
                <a:lnTo>
                  <a:pt x="931914" y="3215"/>
                </a:lnTo>
                <a:lnTo>
                  <a:pt x="954857" y="2001"/>
                </a:lnTo>
                <a:lnTo>
                  <a:pt x="966958" y="1457"/>
                </a:lnTo>
                <a:lnTo>
                  <a:pt x="1017495" y="150"/>
                </a:lnTo>
                <a:lnTo>
                  <a:pt x="1051269" y="0"/>
                </a:lnTo>
                <a:lnTo>
                  <a:pt x="1068336" y="44"/>
                </a:lnTo>
                <a:lnTo>
                  <a:pt x="1108821" y="918"/>
                </a:lnTo>
                <a:lnTo>
                  <a:pt x="1159725" y="6644"/>
                </a:lnTo>
                <a:lnTo>
                  <a:pt x="1174037" y="8410"/>
                </a:lnTo>
                <a:lnTo>
                  <a:pt x="1220518" y="13492"/>
                </a:lnTo>
                <a:lnTo>
                  <a:pt x="1260703" y="16819"/>
                </a:lnTo>
                <a:lnTo>
                  <a:pt x="1310716" y="19404"/>
                </a:lnTo>
                <a:lnTo>
                  <a:pt x="1360565" y="20404"/>
                </a:lnTo>
                <a:lnTo>
                  <a:pt x="1389867" y="20515"/>
                </a:lnTo>
                <a:lnTo>
                  <a:pt x="1404648" y="20658"/>
                </a:lnTo>
                <a:lnTo>
                  <a:pt x="1454774" y="22511"/>
                </a:lnTo>
                <a:lnTo>
                  <a:pt x="1507632" y="27329"/>
                </a:lnTo>
                <a:lnTo>
                  <a:pt x="1542175" y="31738"/>
                </a:lnTo>
                <a:lnTo>
                  <a:pt x="1552486" y="33103"/>
                </a:lnTo>
                <a:lnTo>
                  <a:pt x="1592385" y="36477"/>
                </a:lnTo>
                <a:lnTo>
                  <a:pt x="1633700" y="38791"/>
                </a:lnTo>
                <a:lnTo>
                  <a:pt x="1645361" y="39513"/>
                </a:lnTo>
                <a:lnTo>
                  <a:pt x="1657708" y="40771"/>
                </a:lnTo>
                <a:lnTo>
                  <a:pt x="1674379" y="42935"/>
                </a:lnTo>
                <a:lnTo>
                  <a:pt x="1688095" y="44492"/>
                </a:lnTo>
                <a:lnTo>
                  <a:pt x="1699682" y="45548"/>
                </a:lnTo>
                <a:lnTo>
                  <a:pt x="1709966" y="46213"/>
                </a:lnTo>
                <a:lnTo>
                  <a:pt x="1723782" y="46809"/>
                </a:lnTo>
                <a:lnTo>
                  <a:pt x="1736574" y="47503"/>
                </a:lnTo>
                <a:lnTo>
                  <a:pt x="1785505" y="51546"/>
                </a:lnTo>
                <a:lnTo>
                  <a:pt x="1823809" y="55562"/>
                </a:lnTo>
                <a:lnTo>
                  <a:pt x="1839618" y="57276"/>
                </a:lnTo>
                <a:lnTo>
                  <a:pt x="1853604" y="58679"/>
                </a:lnTo>
                <a:lnTo>
                  <a:pt x="1865938" y="59791"/>
                </a:lnTo>
                <a:lnTo>
                  <a:pt x="1876791" y="60630"/>
                </a:lnTo>
                <a:lnTo>
                  <a:pt x="1892754" y="61615"/>
                </a:lnTo>
                <a:lnTo>
                  <a:pt x="1905858" y="62539"/>
                </a:lnTo>
                <a:lnTo>
                  <a:pt x="1916946" y="63457"/>
                </a:lnTo>
                <a:lnTo>
                  <a:pt x="1928351" y="64506"/>
                </a:lnTo>
                <a:lnTo>
                  <a:pt x="1939988" y="65408"/>
                </a:lnTo>
                <a:lnTo>
                  <a:pt x="1952172" y="66192"/>
                </a:lnTo>
                <a:lnTo>
                  <a:pt x="1965218" y="66888"/>
                </a:lnTo>
                <a:lnTo>
                  <a:pt x="1979440" y="67528"/>
                </a:lnTo>
                <a:lnTo>
                  <a:pt x="1993663" y="68094"/>
                </a:lnTo>
                <a:lnTo>
                  <a:pt x="2007189" y="68634"/>
                </a:lnTo>
                <a:lnTo>
                  <a:pt x="2056395" y="70607"/>
                </a:lnTo>
                <a:lnTo>
                  <a:pt x="2101477" y="72719"/>
                </a:lnTo>
                <a:lnTo>
                  <a:pt x="2134720" y="75037"/>
                </a:lnTo>
                <a:lnTo>
                  <a:pt x="2147001" y="75854"/>
                </a:lnTo>
                <a:lnTo>
                  <a:pt x="2185611" y="77647"/>
                </a:lnTo>
                <a:lnTo>
                  <a:pt x="2235546" y="78755"/>
                </a:lnTo>
                <a:lnTo>
                  <a:pt x="2274986" y="78961"/>
                </a:lnTo>
                <a:lnTo>
                  <a:pt x="2287988" y="79059"/>
                </a:lnTo>
                <a:lnTo>
                  <a:pt x="2338108" y="80006"/>
                </a:lnTo>
                <a:lnTo>
                  <a:pt x="2382823" y="81740"/>
                </a:lnTo>
                <a:lnTo>
                  <a:pt x="2403569" y="83156"/>
                </a:lnTo>
                <a:lnTo>
                  <a:pt x="2415074" y="83830"/>
                </a:lnTo>
                <a:lnTo>
                  <a:pt x="2427477" y="84382"/>
                </a:lnTo>
                <a:lnTo>
                  <a:pt x="2441091" y="84836"/>
                </a:lnTo>
                <a:lnTo>
                  <a:pt x="2459018" y="85296"/>
                </a:lnTo>
                <a:lnTo>
                  <a:pt x="2474494" y="85781"/>
                </a:lnTo>
                <a:lnTo>
                  <a:pt x="2518676" y="88152"/>
                </a:lnTo>
                <a:lnTo>
                  <a:pt x="2565896" y="93521"/>
                </a:lnTo>
                <a:lnTo>
                  <a:pt x="2598013" y="98072"/>
                </a:lnTo>
                <a:lnTo>
                  <a:pt x="2613891" y="100241"/>
                </a:lnTo>
                <a:lnTo>
                  <a:pt x="2658601" y="104998"/>
                </a:lnTo>
                <a:lnTo>
                  <a:pt x="2697692" y="106347"/>
                </a:lnTo>
                <a:lnTo>
                  <a:pt x="2724284" y="106549"/>
                </a:lnTo>
                <a:lnTo>
                  <a:pt x="2737620" y="106605"/>
                </a:lnTo>
                <a:lnTo>
                  <a:pt x="2795524" y="107075"/>
                </a:lnTo>
                <a:lnTo>
                  <a:pt x="2816128" y="107282"/>
                </a:lnTo>
                <a:lnTo>
                  <a:pt x="2816509" y="107202"/>
                </a:lnTo>
                <a:lnTo>
                  <a:pt x="2816118" y="107032"/>
                </a:lnTo>
                <a:lnTo>
                  <a:pt x="2815562" y="106791"/>
                </a:lnTo>
                <a:lnTo>
                  <a:pt x="2807931" y="103475"/>
                </a:lnTo>
                <a:lnTo>
                  <a:pt x="2793224" y="970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8106" y="2922780"/>
            <a:ext cx="2372360" cy="40640"/>
          </a:xfrm>
          <a:custGeom>
            <a:avLst/>
            <a:gdLst/>
            <a:ahLst/>
            <a:cxnLst/>
            <a:rect l="l" t="t" r="r" b="b"/>
            <a:pathLst>
              <a:path w="2372360" h="40639">
                <a:moveTo>
                  <a:pt x="14721" y="8436"/>
                </a:moveTo>
                <a:lnTo>
                  <a:pt x="5440" y="7119"/>
                </a:lnTo>
                <a:lnTo>
                  <a:pt x="579" y="6429"/>
                </a:lnTo>
                <a:lnTo>
                  <a:pt x="139" y="6367"/>
                </a:lnTo>
                <a:lnTo>
                  <a:pt x="0" y="6339"/>
                </a:lnTo>
                <a:lnTo>
                  <a:pt x="754" y="6367"/>
                </a:lnTo>
                <a:lnTo>
                  <a:pt x="1474" y="6411"/>
                </a:lnTo>
                <a:lnTo>
                  <a:pt x="7295" y="6767"/>
                </a:lnTo>
                <a:lnTo>
                  <a:pt x="48137" y="8255"/>
                </a:lnTo>
                <a:lnTo>
                  <a:pt x="80382" y="8435"/>
                </a:lnTo>
                <a:lnTo>
                  <a:pt x="95066" y="8522"/>
                </a:lnTo>
                <a:lnTo>
                  <a:pt x="134974" y="9827"/>
                </a:lnTo>
                <a:lnTo>
                  <a:pt x="186309" y="14614"/>
                </a:lnTo>
                <a:lnTo>
                  <a:pt x="200803" y="16260"/>
                </a:lnTo>
                <a:lnTo>
                  <a:pt x="244075" y="20496"/>
                </a:lnTo>
                <a:lnTo>
                  <a:pt x="292949" y="22400"/>
                </a:lnTo>
                <a:lnTo>
                  <a:pt x="326854" y="22853"/>
                </a:lnTo>
                <a:lnTo>
                  <a:pt x="343240" y="23030"/>
                </a:lnTo>
                <a:lnTo>
                  <a:pt x="381358" y="23467"/>
                </a:lnTo>
                <a:lnTo>
                  <a:pt x="420945" y="24228"/>
                </a:lnTo>
                <a:lnTo>
                  <a:pt x="460159" y="25928"/>
                </a:lnTo>
                <a:lnTo>
                  <a:pt x="487696" y="27410"/>
                </a:lnTo>
                <a:lnTo>
                  <a:pt x="500208" y="28033"/>
                </a:lnTo>
                <a:lnTo>
                  <a:pt x="551017" y="30051"/>
                </a:lnTo>
                <a:lnTo>
                  <a:pt x="597797" y="31093"/>
                </a:lnTo>
                <a:lnTo>
                  <a:pt x="641733" y="31554"/>
                </a:lnTo>
                <a:lnTo>
                  <a:pt x="681664" y="31783"/>
                </a:lnTo>
                <a:lnTo>
                  <a:pt x="727874" y="31920"/>
                </a:lnTo>
                <a:lnTo>
                  <a:pt x="784177" y="31969"/>
                </a:lnTo>
                <a:lnTo>
                  <a:pt x="804722" y="31972"/>
                </a:lnTo>
                <a:lnTo>
                  <a:pt x="823960" y="31972"/>
                </a:lnTo>
                <a:lnTo>
                  <a:pt x="874060" y="31953"/>
                </a:lnTo>
                <a:lnTo>
                  <a:pt x="913224" y="31908"/>
                </a:lnTo>
                <a:lnTo>
                  <a:pt x="955884" y="31775"/>
                </a:lnTo>
                <a:lnTo>
                  <a:pt x="1004767" y="30963"/>
                </a:lnTo>
                <a:lnTo>
                  <a:pt x="1047663" y="29826"/>
                </a:lnTo>
                <a:lnTo>
                  <a:pt x="1081780" y="28822"/>
                </a:lnTo>
                <a:lnTo>
                  <a:pt x="1097895" y="28351"/>
                </a:lnTo>
                <a:lnTo>
                  <a:pt x="1139972" y="27172"/>
                </a:lnTo>
                <a:lnTo>
                  <a:pt x="1183362" y="26094"/>
                </a:lnTo>
                <a:lnTo>
                  <a:pt x="1192282" y="25902"/>
                </a:lnTo>
                <a:lnTo>
                  <a:pt x="1202470" y="25680"/>
                </a:lnTo>
                <a:lnTo>
                  <a:pt x="1249170" y="24374"/>
                </a:lnTo>
                <a:lnTo>
                  <a:pt x="1290791" y="22948"/>
                </a:lnTo>
                <a:lnTo>
                  <a:pt x="1305987" y="22386"/>
                </a:lnTo>
                <a:lnTo>
                  <a:pt x="1322033" y="21793"/>
                </a:lnTo>
                <a:lnTo>
                  <a:pt x="1365068" y="20369"/>
                </a:lnTo>
                <a:lnTo>
                  <a:pt x="1411363" y="19263"/>
                </a:lnTo>
                <a:lnTo>
                  <a:pt x="1462243" y="18758"/>
                </a:lnTo>
                <a:lnTo>
                  <a:pt x="1497689" y="18627"/>
                </a:lnTo>
                <a:lnTo>
                  <a:pt x="1511491" y="18742"/>
                </a:lnTo>
                <a:lnTo>
                  <a:pt x="1561443" y="21550"/>
                </a:lnTo>
                <a:lnTo>
                  <a:pt x="1574197" y="22862"/>
                </a:lnTo>
                <a:lnTo>
                  <a:pt x="1586752" y="24058"/>
                </a:lnTo>
                <a:lnTo>
                  <a:pt x="1599232" y="25151"/>
                </a:lnTo>
                <a:lnTo>
                  <a:pt x="1611763" y="26155"/>
                </a:lnTo>
                <a:lnTo>
                  <a:pt x="1624469" y="27083"/>
                </a:lnTo>
                <a:lnTo>
                  <a:pt x="1642484" y="28266"/>
                </a:lnTo>
                <a:lnTo>
                  <a:pt x="1657656" y="29275"/>
                </a:lnTo>
                <a:lnTo>
                  <a:pt x="1704041" y="32651"/>
                </a:lnTo>
                <a:lnTo>
                  <a:pt x="1743190" y="36685"/>
                </a:lnTo>
                <a:lnTo>
                  <a:pt x="1755810" y="37943"/>
                </a:lnTo>
                <a:lnTo>
                  <a:pt x="1798040" y="40192"/>
                </a:lnTo>
                <a:lnTo>
                  <a:pt x="1845579" y="40605"/>
                </a:lnTo>
                <a:lnTo>
                  <a:pt x="1862369" y="40537"/>
                </a:lnTo>
                <a:lnTo>
                  <a:pt x="1900904" y="39800"/>
                </a:lnTo>
                <a:lnTo>
                  <a:pt x="1947674" y="36365"/>
                </a:lnTo>
                <a:lnTo>
                  <a:pt x="1970282" y="34116"/>
                </a:lnTo>
                <a:lnTo>
                  <a:pt x="1983770" y="32735"/>
                </a:lnTo>
                <a:lnTo>
                  <a:pt x="1996451" y="31622"/>
                </a:lnTo>
                <a:lnTo>
                  <a:pt x="2008679" y="30737"/>
                </a:lnTo>
                <a:lnTo>
                  <a:pt x="2024280" y="29841"/>
                </a:lnTo>
                <a:lnTo>
                  <a:pt x="2037623" y="29001"/>
                </a:lnTo>
                <a:lnTo>
                  <a:pt x="2049377" y="28177"/>
                </a:lnTo>
                <a:lnTo>
                  <a:pt x="2060214" y="27331"/>
                </a:lnTo>
                <a:lnTo>
                  <a:pt x="2075921" y="26043"/>
                </a:lnTo>
                <a:lnTo>
                  <a:pt x="2088817" y="25085"/>
                </a:lnTo>
                <a:lnTo>
                  <a:pt x="2136422" y="20613"/>
                </a:lnTo>
                <a:lnTo>
                  <a:pt x="2146675" y="19162"/>
                </a:lnTo>
                <a:lnTo>
                  <a:pt x="2157370" y="17949"/>
                </a:lnTo>
                <a:lnTo>
                  <a:pt x="2206647" y="15154"/>
                </a:lnTo>
                <a:lnTo>
                  <a:pt x="2257651" y="14731"/>
                </a:lnTo>
                <a:lnTo>
                  <a:pt x="2275654" y="14644"/>
                </a:lnTo>
                <a:lnTo>
                  <a:pt x="2319568" y="13838"/>
                </a:lnTo>
                <a:lnTo>
                  <a:pt x="2348481" y="7920"/>
                </a:lnTo>
                <a:lnTo>
                  <a:pt x="2353785" y="6975"/>
                </a:lnTo>
                <a:lnTo>
                  <a:pt x="2359390" y="6889"/>
                </a:lnTo>
                <a:lnTo>
                  <a:pt x="2367402" y="6768"/>
                </a:lnTo>
                <a:lnTo>
                  <a:pt x="2371597" y="4472"/>
                </a:lnTo>
                <a:lnTo>
                  <a:pt x="237197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86104" y="2948601"/>
            <a:ext cx="2080895" cy="37465"/>
          </a:xfrm>
          <a:custGeom>
            <a:avLst/>
            <a:gdLst/>
            <a:ahLst/>
            <a:cxnLst/>
            <a:rect l="l" t="t" r="r" b="b"/>
            <a:pathLst>
              <a:path w="2080895" h="37464">
                <a:moveTo>
                  <a:pt x="12176" y="2289"/>
                </a:moveTo>
                <a:lnTo>
                  <a:pt x="4415" y="3196"/>
                </a:lnTo>
                <a:lnTo>
                  <a:pt x="373" y="3668"/>
                </a:lnTo>
                <a:lnTo>
                  <a:pt x="51" y="3706"/>
                </a:lnTo>
                <a:lnTo>
                  <a:pt x="1626" y="3645"/>
                </a:lnTo>
                <a:lnTo>
                  <a:pt x="7098" y="3359"/>
                </a:lnTo>
                <a:lnTo>
                  <a:pt x="20745" y="2645"/>
                </a:lnTo>
                <a:lnTo>
                  <a:pt x="29082" y="2243"/>
                </a:lnTo>
                <a:lnTo>
                  <a:pt x="68047" y="1016"/>
                </a:lnTo>
                <a:lnTo>
                  <a:pt x="117635" y="314"/>
                </a:lnTo>
                <a:lnTo>
                  <a:pt x="163107" y="62"/>
                </a:lnTo>
                <a:lnTo>
                  <a:pt x="197875" y="0"/>
                </a:lnTo>
                <a:lnTo>
                  <a:pt x="214657" y="0"/>
                </a:lnTo>
                <a:lnTo>
                  <a:pt x="261576" y="137"/>
                </a:lnTo>
                <a:lnTo>
                  <a:pt x="303420" y="475"/>
                </a:lnTo>
                <a:lnTo>
                  <a:pt x="351474" y="1241"/>
                </a:lnTo>
                <a:lnTo>
                  <a:pt x="390878" y="2366"/>
                </a:lnTo>
                <a:lnTo>
                  <a:pt x="408478" y="3058"/>
                </a:lnTo>
                <a:lnTo>
                  <a:pt x="424566" y="3666"/>
                </a:lnTo>
                <a:lnTo>
                  <a:pt x="464361" y="5001"/>
                </a:lnTo>
                <a:lnTo>
                  <a:pt x="492740" y="5656"/>
                </a:lnTo>
                <a:lnTo>
                  <a:pt x="502050" y="5830"/>
                </a:lnTo>
                <a:lnTo>
                  <a:pt x="550110" y="7537"/>
                </a:lnTo>
                <a:lnTo>
                  <a:pt x="596688" y="9803"/>
                </a:lnTo>
                <a:lnTo>
                  <a:pt x="611613" y="10535"/>
                </a:lnTo>
                <a:lnTo>
                  <a:pt x="650681" y="12310"/>
                </a:lnTo>
                <a:lnTo>
                  <a:pt x="694153" y="13838"/>
                </a:lnTo>
                <a:lnTo>
                  <a:pt x="742478" y="15014"/>
                </a:lnTo>
                <a:lnTo>
                  <a:pt x="784889" y="15816"/>
                </a:lnTo>
                <a:lnTo>
                  <a:pt x="800176" y="16082"/>
                </a:lnTo>
                <a:lnTo>
                  <a:pt x="814854" y="16357"/>
                </a:lnTo>
                <a:lnTo>
                  <a:pt x="855614" y="17236"/>
                </a:lnTo>
                <a:lnTo>
                  <a:pt x="903726" y="18563"/>
                </a:lnTo>
                <a:lnTo>
                  <a:pt x="953763" y="20378"/>
                </a:lnTo>
                <a:lnTo>
                  <a:pt x="992766" y="22025"/>
                </a:lnTo>
                <a:lnTo>
                  <a:pt x="1040961" y="24352"/>
                </a:lnTo>
                <a:lnTo>
                  <a:pt x="1081095" y="26536"/>
                </a:lnTo>
                <a:lnTo>
                  <a:pt x="1131115" y="29383"/>
                </a:lnTo>
                <a:lnTo>
                  <a:pt x="1167930" y="31570"/>
                </a:lnTo>
                <a:lnTo>
                  <a:pt x="1178724" y="32194"/>
                </a:lnTo>
                <a:lnTo>
                  <a:pt x="1224214" y="34210"/>
                </a:lnTo>
                <a:lnTo>
                  <a:pt x="1274131" y="35501"/>
                </a:lnTo>
                <a:lnTo>
                  <a:pt x="1315060" y="36028"/>
                </a:lnTo>
                <a:lnTo>
                  <a:pt x="1363194" y="36209"/>
                </a:lnTo>
                <a:lnTo>
                  <a:pt x="1380993" y="36237"/>
                </a:lnTo>
                <a:lnTo>
                  <a:pt x="1427707" y="36333"/>
                </a:lnTo>
                <a:lnTo>
                  <a:pt x="1475365" y="36493"/>
                </a:lnTo>
                <a:lnTo>
                  <a:pt x="1508578" y="36694"/>
                </a:lnTo>
                <a:lnTo>
                  <a:pt x="1516866" y="36746"/>
                </a:lnTo>
                <a:lnTo>
                  <a:pt x="1557811" y="36906"/>
                </a:lnTo>
                <a:lnTo>
                  <a:pt x="1597032" y="36981"/>
                </a:lnTo>
                <a:lnTo>
                  <a:pt x="1643901" y="37020"/>
                </a:lnTo>
                <a:lnTo>
                  <a:pt x="1661278" y="37025"/>
                </a:lnTo>
                <a:lnTo>
                  <a:pt x="1680264" y="37017"/>
                </a:lnTo>
                <a:lnTo>
                  <a:pt x="1731524" y="36878"/>
                </a:lnTo>
                <a:lnTo>
                  <a:pt x="1774759" y="36570"/>
                </a:lnTo>
                <a:lnTo>
                  <a:pt x="1821073" y="35895"/>
                </a:lnTo>
                <a:lnTo>
                  <a:pt x="1874461" y="34156"/>
                </a:lnTo>
                <a:lnTo>
                  <a:pt x="1890645" y="33532"/>
                </a:lnTo>
                <a:lnTo>
                  <a:pt x="1904564" y="33044"/>
                </a:lnTo>
                <a:lnTo>
                  <a:pt x="1916343" y="32687"/>
                </a:lnTo>
                <a:lnTo>
                  <a:pt x="1926111" y="32455"/>
                </a:lnTo>
                <a:lnTo>
                  <a:pt x="1933992" y="32345"/>
                </a:lnTo>
                <a:lnTo>
                  <a:pt x="1946273" y="32452"/>
                </a:lnTo>
                <a:lnTo>
                  <a:pt x="1958701" y="32837"/>
                </a:lnTo>
                <a:lnTo>
                  <a:pt x="1971506" y="33499"/>
                </a:lnTo>
                <a:lnTo>
                  <a:pt x="1985815" y="34475"/>
                </a:lnTo>
                <a:lnTo>
                  <a:pt x="1998995" y="35237"/>
                </a:lnTo>
                <a:lnTo>
                  <a:pt x="2056646" y="36725"/>
                </a:lnTo>
                <a:lnTo>
                  <a:pt x="2071460" y="36888"/>
                </a:lnTo>
                <a:lnTo>
                  <a:pt x="2080662" y="369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32036" y="3214036"/>
            <a:ext cx="3097530" cy="37465"/>
          </a:xfrm>
          <a:custGeom>
            <a:avLst/>
            <a:gdLst/>
            <a:ahLst/>
            <a:cxnLst/>
            <a:rect l="l" t="t" r="r" b="b"/>
            <a:pathLst>
              <a:path w="3097529" h="37464">
                <a:moveTo>
                  <a:pt x="0" y="22045"/>
                </a:moveTo>
                <a:lnTo>
                  <a:pt x="52008" y="15396"/>
                </a:lnTo>
                <a:lnTo>
                  <a:pt x="87844" y="15004"/>
                </a:lnTo>
                <a:lnTo>
                  <a:pt x="103571" y="14953"/>
                </a:lnTo>
                <a:lnTo>
                  <a:pt x="145164" y="14698"/>
                </a:lnTo>
                <a:lnTo>
                  <a:pt x="189914" y="14111"/>
                </a:lnTo>
                <a:lnTo>
                  <a:pt x="210743" y="13669"/>
                </a:lnTo>
                <a:lnTo>
                  <a:pt x="222160" y="13422"/>
                </a:lnTo>
                <a:lnTo>
                  <a:pt x="271154" y="12453"/>
                </a:lnTo>
                <a:lnTo>
                  <a:pt x="312121" y="11727"/>
                </a:lnTo>
                <a:lnTo>
                  <a:pt x="328200" y="11453"/>
                </a:lnTo>
                <a:lnTo>
                  <a:pt x="343456" y="11177"/>
                </a:lnTo>
                <a:lnTo>
                  <a:pt x="384832" y="10335"/>
                </a:lnTo>
                <a:lnTo>
                  <a:pt x="431822" y="9143"/>
                </a:lnTo>
                <a:lnTo>
                  <a:pt x="452807" y="8501"/>
                </a:lnTo>
                <a:lnTo>
                  <a:pt x="460541" y="8261"/>
                </a:lnTo>
                <a:lnTo>
                  <a:pt x="508209" y="7286"/>
                </a:lnTo>
                <a:lnTo>
                  <a:pt x="557429" y="6764"/>
                </a:lnTo>
                <a:lnTo>
                  <a:pt x="601015" y="6516"/>
                </a:lnTo>
                <a:lnTo>
                  <a:pt x="650466" y="6386"/>
                </a:lnTo>
                <a:lnTo>
                  <a:pt x="689631" y="6351"/>
                </a:lnTo>
                <a:lnTo>
                  <a:pt x="709673" y="6323"/>
                </a:lnTo>
                <a:lnTo>
                  <a:pt x="761953" y="6177"/>
                </a:lnTo>
                <a:lnTo>
                  <a:pt x="802522" y="5938"/>
                </a:lnTo>
                <a:lnTo>
                  <a:pt x="844323" y="5335"/>
                </a:lnTo>
                <a:lnTo>
                  <a:pt x="856268" y="4897"/>
                </a:lnTo>
                <a:lnTo>
                  <a:pt x="865186" y="4650"/>
                </a:lnTo>
                <a:lnTo>
                  <a:pt x="916008" y="4037"/>
                </a:lnTo>
                <a:lnTo>
                  <a:pt x="932567" y="3975"/>
                </a:lnTo>
                <a:lnTo>
                  <a:pt x="953520" y="3977"/>
                </a:lnTo>
                <a:lnTo>
                  <a:pt x="1002751" y="4225"/>
                </a:lnTo>
                <a:lnTo>
                  <a:pt x="1041734" y="5110"/>
                </a:lnTo>
                <a:lnTo>
                  <a:pt x="1057484" y="5998"/>
                </a:lnTo>
                <a:lnTo>
                  <a:pt x="1068649" y="6475"/>
                </a:lnTo>
                <a:lnTo>
                  <a:pt x="1110273" y="7379"/>
                </a:lnTo>
                <a:lnTo>
                  <a:pt x="1150100" y="7677"/>
                </a:lnTo>
                <a:lnTo>
                  <a:pt x="1187113" y="7805"/>
                </a:lnTo>
                <a:lnTo>
                  <a:pt x="1203346" y="7777"/>
                </a:lnTo>
                <a:lnTo>
                  <a:pt x="1243688" y="7316"/>
                </a:lnTo>
                <a:lnTo>
                  <a:pt x="1282817" y="5993"/>
                </a:lnTo>
                <a:lnTo>
                  <a:pt x="1297467" y="5430"/>
                </a:lnTo>
                <a:lnTo>
                  <a:pt x="1310034" y="4990"/>
                </a:lnTo>
                <a:lnTo>
                  <a:pt x="1320899" y="4659"/>
                </a:lnTo>
                <a:lnTo>
                  <a:pt x="1330444" y="4422"/>
                </a:lnTo>
                <a:lnTo>
                  <a:pt x="1343132" y="4119"/>
                </a:lnTo>
                <a:lnTo>
                  <a:pt x="1355650" y="3712"/>
                </a:lnTo>
                <a:lnTo>
                  <a:pt x="1368222" y="3198"/>
                </a:lnTo>
                <a:lnTo>
                  <a:pt x="1381067" y="2570"/>
                </a:lnTo>
                <a:lnTo>
                  <a:pt x="1392643" y="1995"/>
                </a:lnTo>
                <a:lnTo>
                  <a:pt x="1404510" y="1513"/>
                </a:lnTo>
                <a:lnTo>
                  <a:pt x="1442976" y="569"/>
                </a:lnTo>
                <a:lnTo>
                  <a:pt x="1487585" y="196"/>
                </a:lnTo>
                <a:lnTo>
                  <a:pt x="1538287" y="36"/>
                </a:lnTo>
                <a:lnTo>
                  <a:pt x="1584060" y="0"/>
                </a:lnTo>
                <a:lnTo>
                  <a:pt x="1600162" y="61"/>
                </a:lnTo>
                <a:lnTo>
                  <a:pt x="1643901" y="987"/>
                </a:lnTo>
                <a:lnTo>
                  <a:pt x="1691622" y="3950"/>
                </a:lnTo>
                <a:lnTo>
                  <a:pt x="1725459" y="8129"/>
                </a:lnTo>
                <a:lnTo>
                  <a:pt x="1739200" y="9875"/>
                </a:lnTo>
                <a:lnTo>
                  <a:pt x="1786770" y="14763"/>
                </a:lnTo>
                <a:lnTo>
                  <a:pt x="1837406" y="18332"/>
                </a:lnTo>
                <a:lnTo>
                  <a:pt x="1862312" y="19894"/>
                </a:lnTo>
                <a:lnTo>
                  <a:pt x="1874695" y="20708"/>
                </a:lnTo>
                <a:lnTo>
                  <a:pt x="1913193" y="23459"/>
                </a:lnTo>
                <a:lnTo>
                  <a:pt x="1954630" y="26732"/>
                </a:lnTo>
                <a:lnTo>
                  <a:pt x="1993686" y="30081"/>
                </a:lnTo>
                <a:lnTo>
                  <a:pt x="2007626" y="31270"/>
                </a:lnTo>
                <a:lnTo>
                  <a:pt x="2054270" y="34790"/>
                </a:lnTo>
                <a:lnTo>
                  <a:pt x="2105208" y="36601"/>
                </a:lnTo>
                <a:lnTo>
                  <a:pt x="2149139" y="36896"/>
                </a:lnTo>
                <a:lnTo>
                  <a:pt x="2196520" y="37021"/>
                </a:lnTo>
                <a:lnTo>
                  <a:pt x="2241723" y="37079"/>
                </a:lnTo>
                <a:lnTo>
                  <a:pt x="2295322" y="37109"/>
                </a:lnTo>
                <a:lnTo>
                  <a:pt x="2315072" y="37113"/>
                </a:lnTo>
                <a:lnTo>
                  <a:pt x="2335964" y="37112"/>
                </a:lnTo>
                <a:lnTo>
                  <a:pt x="2374900" y="37103"/>
                </a:lnTo>
                <a:lnTo>
                  <a:pt x="2426376" y="37074"/>
                </a:lnTo>
                <a:lnTo>
                  <a:pt x="2469836" y="37025"/>
                </a:lnTo>
                <a:lnTo>
                  <a:pt x="2515898" y="36930"/>
                </a:lnTo>
                <a:lnTo>
                  <a:pt x="2555500" y="36761"/>
                </a:lnTo>
                <a:lnTo>
                  <a:pt x="2601979" y="36353"/>
                </a:lnTo>
                <a:lnTo>
                  <a:pt x="2650328" y="35884"/>
                </a:lnTo>
                <a:lnTo>
                  <a:pt x="2662171" y="35772"/>
                </a:lnTo>
                <a:lnTo>
                  <a:pt x="2711820" y="35491"/>
                </a:lnTo>
                <a:lnTo>
                  <a:pt x="2738488" y="35442"/>
                </a:lnTo>
                <a:lnTo>
                  <a:pt x="2756525" y="35403"/>
                </a:lnTo>
                <a:lnTo>
                  <a:pt x="2799014" y="34830"/>
                </a:lnTo>
                <a:lnTo>
                  <a:pt x="2831924" y="33243"/>
                </a:lnTo>
                <a:lnTo>
                  <a:pt x="2844314" y="32498"/>
                </a:lnTo>
                <a:lnTo>
                  <a:pt x="2856623" y="31820"/>
                </a:lnTo>
                <a:lnTo>
                  <a:pt x="2869078" y="31196"/>
                </a:lnTo>
                <a:lnTo>
                  <a:pt x="2881906" y="30612"/>
                </a:lnTo>
                <a:lnTo>
                  <a:pt x="2897628" y="29948"/>
                </a:lnTo>
                <a:lnTo>
                  <a:pt x="2912054" y="29282"/>
                </a:lnTo>
                <a:lnTo>
                  <a:pt x="2960663" y="26433"/>
                </a:lnTo>
                <a:lnTo>
                  <a:pt x="3004732" y="23010"/>
                </a:lnTo>
                <a:lnTo>
                  <a:pt x="3050765" y="19112"/>
                </a:lnTo>
                <a:lnTo>
                  <a:pt x="3092340" y="14529"/>
                </a:lnTo>
                <a:lnTo>
                  <a:pt x="3097121" y="13504"/>
                </a:lnTo>
                <a:lnTo>
                  <a:pt x="3097297" y="13463"/>
                </a:lnTo>
                <a:lnTo>
                  <a:pt x="3097473" y="13422"/>
                </a:lnTo>
                <a:lnTo>
                  <a:pt x="3097150" y="13401"/>
                </a:lnTo>
                <a:lnTo>
                  <a:pt x="3096329" y="13401"/>
                </a:lnTo>
                <a:lnTo>
                  <a:pt x="3095509" y="13400"/>
                </a:lnTo>
                <a:lnTo>
                  <a:pt x="3090388" y="13400"/>
                </a:lnTo>
                <a:lnTo>
                  <a:pt x="3080966" y="13398"/>
                </a:lnTo>
                <a:lnTo>
                  <a:pt x="3068643" y="13602"/>
                </a:lnTo>
                <a:lnTo>
                  <a:pt x="3055773" y="14221"/>
                </a:lnTo>
                <a:lnTo>
                  <a:pt x="3044849" y="14869"/>
                </a:lnTo>
                <a:lnTo>
                  <a:pt x="3033098" y="15316"/>
                </a:lnTo>
                <a:lnTo>
                  <a:pt x="3020159" y="15588"/>
                </a:lnTo>
                <a:lnTo>
                  <a:pt x="3005669" y="15708"/>
                </a:lnTo>
                <a:lnTo>
                  <a:pt x="2990385" y="15840"/>
                </a:lnTo>
                <a:lnTo>
                  <a:pt x="2976638" y="16185"/>
                </a:lnTo>
                <a:lnTo>
                  <a:pt x="2964233" y="16743"/>
                </a:lnTo>
                <a:lnTo>
                  <a:pt x="2952980" y="17515"/>
                </a:lnTo>
                <a:lnTo>
                  <a:pt x="2937918" y="18969"/>
                </a:lnTo>
                <a:lnTo>
                  <a:pt x="2924646" y="20094"/>
                </a:lnTo>
                <a:lnTo>
                  <a:pt x="2878191" y="22152"/>
                </a:lnTo>
                <a:lnTo>
                  <a:pt x="2831615" y="22637"/>
                </a:lnTo>
                <a:lnTo>
                  <a:pt x="2784011" y="22803"/>
                </a:lnTo>
                <a:lnTo>
                  <a:pt x="2742728" y="22831"/>
                </a:lnTo>
                <a:lnTo>
                  <a:pt x="2722049" y="22821"/>
                </a:lnTo>
                <a:lnTo>
                  <a:pt x="2672611" y="22711"/>
                </a:lnTo>
                <a:lnTo>
                  <a:pt x="2634192" y="22376"/>
                </a:lnTo>
                <a:lnTo>
                  <a:pt x="2625849" y="22129"/>
                </a:lnTo>
                <a:lnTo>
                  <a:pt x="2623429" y="22036"/>
                </a:lnTo>
                <a:lnTo>
                  <a:pt x="2579570" y="21590"/>
                </a:lnTo>
                <a:lnTo>
                  <a:pt x="2538777" y="21441"/>
                </a:lnTo>
                <a:lnTo>
                  <a:pt x="2485408" y="21340"/>
                </a:lnTo>
                <a:lnTo>
                  <a:pt x="2442842" y="21300"/>
                </a:lnTo>
                <a:lnTo>
                  <a:pt x="2399644" y="21285"/>
                </a:lnTo>
                <a:lnTo>
                  <a:pt x="2379783" y="21283"/>
                </a:lnTo>
                <a:lnTo>
                  <a:pt x="2361058" y="21283"/>
                </a:lnTo>
                <a:lnTo>
                  <a:pt x="2311551" y="21302"/>
                </a:lnTo>
                <a:lnTo>
                  <a:pt x="2271716" y="21348"/>
                </a:lnTo>
                <a:lnTo>
                  <a:pt x="2232918" y="21452"/>
                </a:lnTo>
                <a:lnTo>
                  <a:pt x="2199306" y="21720"/>
                </a:lnTo>
                <a:lnTo>
                  <a:pt x="2188315" y="21818"/>
                </a:lnTo>
                <a:lnTo>
                  <a:pt x="2136363" y="22033"/>
                </a:lnTo>
                <a:lnTo>
                  <a:pt x="2107725" y="22050"/>
                </a:lnTo>
                <a:lnTo>
                  <a:pt x="2094486" y="22066"/>
                </a:lnTo>
                <a:lnTo>
                  <a:pt x="2056065" y="22175"/>
                </a:lnTo>
                <a:lnTo>
                  <a:pt x="2019072" y="22378"/>
                </a:lnTo>
                <a:lnTo>
                  <a:pt x="1998769" y="22502"/>
                </a:lnTo>
                <a:lnTo>
                  <a:pt x="1955641" y="22369"/>
                </a:lnTo>
                <a:lnTo>
                  <a:pt x="1924815" y="20905"/>
                </a:lnTo>
                <a:lnTo>
                  <a:pt x="1922754" y="21676"/>
                </a:lnTo>
                <a:lnTo>
                  <a:pt x="1930004" y="240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96010" y="3003021"/>
            <a:ext cx="1354382" cy="554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269498" y="3065347"/>
            <a:ext cx="73660" cy="86360"/>
          </a:xfrm>
          <a:custGeom>
            <a:avLst/>
            <a:gdLst/>
            <a:ahLst/>
            <a:cxnLst/>
            <a:rect l="l" t="t" r="r" b="b"/>
            <a:pathLst>
              <a:path w="73660" h="86360">
                <a:moveTo>
                  <a:pt x="67071" y="19989"/>
                </a:moveTo>
                <a:lnTo>
                  <a:pt x="68988" y="19664"/>
                </a:lnTo>
                <a:lnTo>
                  <a:pt x="70716" y="17562"/>
                </a:lnTo>
                <a:lnTo>
                  <a:pt x="72252" y="13683"/>
                </a:lnTo>
                <a:lnTo>
                  <a:pt x="73270" y="11113"/>
                </a:lnTo>
                <a:lnTo>
                  <a:pt x="73227" y="9139"/>
                </a:lnTo>
                <a:lnTo>
                  <a:pt x="72123" y="7764"/>
                </a:lnTo>
                <a:lnTo>
                  <a:pt x="71019" y="6388"/>
                </a:lnTo>
                <a:lnTo>
                  <a:pt x="67418" y="4887"/>
                </a:lnTo>
                <a:lnTo>
                  <a:pt x="61319" y="3264"/>
                </a:lnTo>
                <a:lnTo>
                  <a:pt x="55221" y="1639"/>
                </a:lnTo>
                <a:lnTo>
                  <a:pt x="48393" y="661"/>
                </a:lnTo>
                <a:lnTo>
                  <a:pt x="40835" y="330"/>
                </a:lnTo>
                <a:lnTo>
                  <a:pt x="33277" y="0"/>
                </a:lnTo>
                <a:lnTo>
                  <a:pt x="26167" y="775"/>
                </a:lnTo>
                <a:lnTo>
                  <a:pt x="2807" y="17501"/>
                </a:lnTo>
                <a:lnTo>
                  <a:pt x="4798" y="21739"/>
                </a:lnTo>
                <a:lnTo>
                  <a:pt x="40105" y="48961"/>
                </a:lnTo>
                <a:lnTo>
                  <a:pt x="48713" y="54415"/>
                </a:lnTo>
                <a:lnTo>
                  <a:pt x="54107" y="58802"/>
                </a:lnTo>
                <a:lnTo>
                  <a:pt x="57299" y="62763"/>
                </a:lnTo>
                <a:lnTo>
                  <a:pt x="60491" y="66724"/>
                </a:lnTo>
                <a:lnTo>
                  <a:pt x="61071" y="70419"/>
                </a:lnTo>
                <a:lnTo>
                  <a:pt x="59040" y="73850"/>
                </a:lnTo>
                <a:lnTo>
                  <a:pt x="22695" y="86351"/>
                </a:lnTo>
                <a:lnTo>
                  <a:pt x="12070" y="85649"/>
                </a:lnTo>
                <a:lnTo>
                  <a:pt x="0" y="818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69093" y="3086925"/>
            <a:ext cx="60325" cy="60960"/>
          </a:xfrm>
          <a:custGeom>
            <a:avLst/>
            <a:gdLst/>
            <a:ahLst/>
            <a:cxnLst/>
            <a:rect l="l" t="t" r="r" b="b"/>
            <a:pathLst>
              <a:path w="60325" h="60960">
                <a:moveTo>
                  <a:pt x="0" y="2464"/>
                </a:moveTo>
                <a:lnTo>
                  <a:pt x="1553" y="2464"/>
                </a:lnTo>
                <a:lnTo>
                  <a:pt x="3145" y="3461"/>
                </a:lnTo>
                <a:lnTo>
                  <a:pt x="4776" y="5453"/>
                </a:lnTo>
                <a:lnTo>
                  <a:pt x="6407" y="7446"/>
                </a:lnTo>
                <a:lnTo>
                  <a:pt x="7089" y="10580"/>
                </a:lnTo>
                <a:lnTo>
                  <a:pt x="6823" y="14857"/>
                </a:lnTo>
                <a:lnTo>
                  <a:pt x="6557" y="19133"/>
                </a:lnTo>
                <a:lnTo>
                  <a:pt x="6370" y="24090"/>
                </a:lnTo>
                <a:lnTo>
                  <a:pt x="6261" y="29729"/>
                </a:lnTo>
                <a:lnTo>
                  <a:pt x="6152" y="35368"/>
                </a:lnTo>
                <a:lnTo>
                  <a:pt x="8045" y="40677"/>
                </a:lnTo>
                <a:lnTo>
                  <a:pt x="11937" y="45655"/>
                </a:lnTo>
                <a:lnTo>
                  <a:pt x="15830" y="50633"/>
                </a:lnTo>
                <a:lnTo>
                  <a:pt x="46344" y="60966"/>
                </a:lnTo>
                <a:lnTo>
                  <a:pt x="50551" y="59620"/>
                </a:lnTo>
                <a:lnTo>
                  <a:pt x="60013" y="37681"/>
                </a:lnTo>
                <a:lnTo>
                  <a:pt x="57811" y="30950"/>
                </a:lnTo>
                <a:lnTo>
                  <a:pt x="52914" y="23331"/>
                </a:lnTo>
                <a:lnTo>
                  <a:pt x="45000" y="13480"/>
                </a:lnTo>
                <a:lnTo>
                  <a:pt x="35022" y="5351"/>
                </a:lnTo>
                <a:lnTo>
                  <a:pt x="22530" y="0"/>
                </a:lnTo>
                <a:lnTo>
                  <a:pt x="11327" y="3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61367" y="3040967"/>
            <a:ext cx="119380" cy="120014"/>
          </a:xfrm>
          <a:custGeom>
            <a:avLst/>
            <a:gdLst/>
            <a:ahLst/>
            <a:cxnLst/>
            <a:rect l="l" t="t" r="r" b="b"/>
            <a:pathLst>
              <a:path w="119379" h="120014">
                <a:moveTo>
                  <a:pt x="58025" y="62086"/>
                </a:moveTo>
                <a:lnTo>
                  <a:pt x="25124" y="39797"/>
                </a:lnTo>
                <a:lnTo>
                  <a:pt x="18199" y="38956"/>
                </a:lnTo>
                <a:lnTo>
                  <a:pt x="12571" y="40056"/>
                </a:lnTo>
                <a:lnTo>
                  <a:pt x="8241" y="43099"/>
                </a:lnTo>
                <a:lnTo>
                  <a:pt x="3911" y="46141"/>
                </a:lnTo>
                <a:lnTo>
                  <a:pt x="1397" y="51248"/>
                </a:lnTo>
                <a:lnTo>
                  <a:pt x="698" y="58419"/>
                </a:lnTo>
                <a:lnTo>
                  <a:pt x="0" y="65590"/>
                </a:lnTo>
                <a:lnTo>
                  <a:pt x="22926" y="100778"/>
                </a:lnTo>
                <a:lnTo>
                  <a:pt x="61123" y="116836"/>
                </a:lnTo>
                <a:lnTo>
                  <a:pt x="67619" y="116474"/>
                </a:lnTo>
                <a:lnTo>
                  <a:pt x="74114" y="116112"/>
                </a:lnTo>
                <a:lnTo>
                  <a:pt x="93462" y="75743"/>
                </a:lnTo>
                <a:lnTo>
                  <a:pt x="93354" y="62685"/>
                </a:lnTo>
                <a:lnTo>
                  <a:pt x="84716" y="18421"/>
                </a:lnTo>
                <a:lnTo>
                  <a:pt x="78408" y="0"/>
                </a:lnTo>
                <a:lnTo>
                  <a:pt x="78525" y="1508"/>
                </a:lnTo>
                <a:lnTo>
                  <a:pt x="78641" y="3015"/>
                </a:lnTo>
                <a:lnTo>
                  <a:pt x="78934" y="6785"/>
                </a:lnTo>
                <a:lnTo>
                  <a:pt x="79402" y="12816"/>
                </a:lnTo>
                <a:lnTo>
                  <a:pt x="80656" y="20083"/>
                </a:lnTo>
                <a:lnTo>
                  <a:pt x="94729" y="66161"/>
                </a:lnTo>
                <a:lnTo>
                  <a:pt x="110787" y="106162"/>
                </a:lnTo>
                <a:lnTo>
                  <a:pt x="115217" y="114107"/>
                </a:lnTo>
                <a:lnTo>
                  <a:pt x="119286" y="1196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71992" y="3062655"/>
            <a:ext cx="239395" cy="96520"/>
          </a:xfrm>
          <a:custGeom>
            <a:avLst/>
            <a:gdLst/>
            <a:ahLst/>
            <a:cxnLst/>
            <a:rect l="l" t="t" r="r" b="b"/>
            <a:pathLst>
              <a:path w="239395" h="96519">
                <a:moveTo>
                  <a:pt x="41931" y="40313"/>
                </a:moveTo>
                <a:lnTo>
                  <a:pt x="41993" y="36458"/>
                </a:lnTo>
                <a:lnTo>
                  <a:pt x="39972" y="34479"/>
                </a:lnTo>
                <a:lnTo>
                  <a:pt x="35868" y="34377"/>
                </a:lnTo>
                <a:lnTo>
                  <a:pt x="32968" y="34305"/>
                </a:lnTo>
                <a:lnTo>
                  <a:pt x="28808" y="34916"/>
                </a:lnTo>
                <a:lnTo>
                  <a:pt x="23389" y="36213"/>
                </a:lnTo>
                <a:lnTo>
                  <a:pt x="17970" y="37508"/>
                </a:lnTo>
                <a:lnTo>
                  <a:pt x="13211" y="39523"/>
                </a:lnTo>
                <a:lnTo>
                  <a:pt x="9113" y="42259"/>
                </a:lnTo>
                <a:lnTo>
                  <a:pt x="5015" y="44994"/>
                </a:lnTo>
                <a:lnTo>
                  <a:pt x="2373" y="48015"/>
                </a:lnTo>
                <a:lnTo>
                  <a:pt x="1186" y="51324"/>
                </a:lnTo>
                <a:lnTo>
                  <a:pt x="0" y="54632"/>
                </a:lnTo>
                <a:lnTo>
                  <a:pt x="44631" y="77590"/>
                </a:lnTo>
                <a:lnTo>
                  <a:pt x="67932" y="79719"/>
                </a:lnTo>
                <a:lnTo>
                  <a:pt x="88343" y="79702"/>
                </a:lnTo>
                <a:lnTo>
                  <a:pt x="124352" y="64258"/>
                </a:lnTo>
                <a:lnTo>
                  <a:pt x="128994" y="50661"/>
                </a:lnTo>
                <a:lnTo>
                  <a:pt x="128475" y="47076"/>
                </a:lnTo>
                <a:lnTo>
                  <a:pt x="126877" y="43666"/>
                </a:lnTo>
                <a:lnTo>
                  <a:pt x="125278" y="40255"/>
                </a:lnTo>
                <a:lnTo>
                  <a:pt x="122754" y="37942"/>
                </a:lnTo>
                <a:lnTo>
                  <a:pt x="119303" y="36727"/>
                </a:lnTo>
                <a:lnTo>
                  <a:pt x="115853" y="35512"/>
                </a:lnTo>
                <a:lnTo>
                  <a:pt x="112566" y="36109"/>
                </a:lnTo>
                <a:lnTo>
                  <a:pt x="109441" y="38517"/>
                </a:lnTo>
                <a:lnTo>
                  <a:pt x="106317" y="40924"/>
                </a:lnTo>
                <a:lnTo>
                  <a:pt x="103300" y="44938"/>
                </a:lnTo>
                <a:lnTo>
                  <a:pt x="100393" y="50559"/>
                </a:lnTo>
                <a:lnTo>
                  <a:pt x="97485" y="56179"/>
                </a:lnTo>
                <a:lnTo>
                  <a:pt x="108386" y="81955"/>
                </a:lnTo>
                <a:lnTo>
                  <a:pt x="113565" y="85750"/>
                </a:lnTo>
                <a:lnTo>
                  <a:pt x="119449" y="88312"/>
                </a:lnTo>
                <a:lnTo>
                  <a:pt x="126037" y="89642"/>
                </a:lnTo>
                <a:lnTo>
                  <a:pt x="132624" y="90971"/>
                </a:lnTo>
                <a:lnTo>
                  <a:pt x="138945" y="91052"/>
                </a:lnTo>
                <a:lnTo>
                  <a:pt x="144999" y="89882"/>
                </a:lnTo>
                <a:lnTo>
                  <a:pt x="151053" y="88712"/>
                </a:lnTo>
                <a:lnTo>
                  <a:pt x="156243" y="85685"/>
                </a:lnTo>
                <a:lnTo>
                  <a:pt x="160567" y="80801"/>
                </a:lnTo>
                <a:lnTo>
                  <a:pt x="164892" y="75918"/>
                </a:lnTo>
                <a:lnTo>
                  <a:pt x="173706" y="36067"/>
                </a:lnTo>
                <a:lnTo>
                  <a:pt x="174044" y="25286"/>
                </a:lnTo>
                <a:lnTo>
                  <a:pt x="173857" y="17676"/>
                </a:lnTo>
                <a:lnTo>
                  <a:pt x="173191" y="11875"/>
                </a:lnTo>
                <a:lnTo>
                  <a:pt x="172525" y="6074"/>
                </a:lnTo>
                <a:lnTo>
                  <a:pt x="171597" y="2539"/>
                </a:lnTo>
                <a:lnTo>
                  <a:pt x="170407" y="1269"/>
                </a:lnTo>
                <a:lnTo>
                  <a:pt x="169216" y="0"/>
                </a:lnTo>
                <a:lnTo>
                  <a:pt x="168296" y="1776"/>
                </a:lnTo>
                <a:lnTo>
                  <a:pt x="167645" y="6600"/>
                </a:lnTo>
                <a:lnTo>
                  <a:pt x="166995" y="11423"/>
                </a:lnTo>
                <a:lnTo>
                  <a:pt x="166729" y="18108"/>
                </a:lnTo>
                <a:lnTo>
                  <a:pt x="166848" y="26652"/>
                </a:lnTo>
                <a:lnTo>
                  <a:pt x="166967" y="35197"/>
                </a:lnTo>
                <a:lnTo>
                  <a:pt x="167809" y="43544"/>
                </a:lnTo>
                <a:lnTo>
                  <a:pt x="169374" y="51694"/>
                </a:lnTo>
                <a:lnTo>
                  <a:pt x="170939" y="59844"/>
                </a:lnTo>
                <a:lnTo>
                  <a:pt x="172760" y="66971"/>
                </a:lnTo>
                <a:lnTo>
                  <a:pt x="174837" y="73074"/>
                </a:lnTo>
                <a:lnTo>
                  <a:pt x="176915" y="79177"/>
                </a:lnTo>
                <a:lnTo>
                  <a:pt x="178446" y="84143"/>
                </a:lnTo>
                <a:lnTo>
                  <a:pt x="179430" y="87972"/>
                </a:lnTo>
                <a:lnTo>
                  <a:pt x="180415" y="91801"/>
                </a:lnTo>
                <a:lnTo>
                  <a:pt x="180943" y="94080"/>
                </a:lnTo>
                <a:lnTo>
                  <a:pt x="181016" y="94810"/>
                </a:lnTo>
                <a:lnTo>
                  <a:pt x="181090" y="95540"/>
                </a:lnTo>
                <a:lnTo>
                  <a:pt x="181139" y="96030"/>
                </a:lnTo>
                <a:lnTo>
                  <a:pt x="181164" y="96281"/>
                </a:lnTo>
                <a:lnTo>
                  <a:pt x="181189" y="96532"/>
                </a:lnTo>
                <a:lnTo>
                  <a:pt x="181025" y="96427"/>
                </a:lnTo>
                <a:lnTo>
                  <a:pt x="180672" y="95965"/>
                </a:lnTo>
                <a:lnTo>
                  <a:pt x="180319" y="95504"/>
                </a:lnTo>
                <a:lnTo>
                  <a:pt x="179629" y="94603"/>
                </a:lnTo>
                <a:lnTo>
                  <a:pt x="178603" y="93261"/>
                </a:lnTo>
                <a:lnTo>
                  <a:pt x="177576" y="91920"/>
                </a:lnTo>
                <a:lnTo>
                  <a:pt x="176391" y="88815"/>
                </a:lnTo>
                <a:lnTo>
                  <a:pt x="175047" y="83944"/>
                </a:lnTo>
                <a:lnTo>
                  <a:pt x="173704" y="79074"/>
                </a:lnTo>
                <a:lnTo>
                  <a:pt x="173393" y="74180"/>
                </a:lnTo>
                <a:lnTo>
                  <a:pt x="174117" y="69264"/>
                </a:lnTo>
                <a:lnTo>
                  <a:pt x="174841" y="64347"/>
                </a:lnTo>
                <a:lnTo>
                  <a:pt x="195234" y="51008"/>
                </a:lnTo>
                <a:lnTo>
                  <a:pt x="201495" y="49918"/>
                </a:lnTo>
                <a:lnTo>
                  <a:pt x="207759" y="49534"/>
                </a:lnTo>
                <a:lnTo>
                  <a:pt x="214025" y="49854"/>
                </a:lnTo>
                <a:lnTo>
                  <a:pt x="226074" y="51025"/>
                </a:lnTo>
                <a:lnTo>
                  <a:pt x="238839" y="533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88925" y="3104895"/>
            <a:ext cx="72390" cy="8255"/>
          </a:xfrm>
          <a:custGeom>
            <a:avLst/>
            <a:gdLst/>
            <a:ahLst/>
            <a:cxnLst/>
            <a:rect l="l" t="t" r="r" b="b"/>
            <a:pathLst>
              <a:path w="72389" h="8255">
                <a:moveTo>
                  <a:pt x="0" y="1252"/>
                </a:moveTo>
                <a:lnTo>
                  <a:pt x="1785" y="306"/>
                </a:lnTo>
                <a:lnTo>
                  <a:pt x="6783" y="0"/>
                </a:lnTo>
                <a:lnTo>
                  <a:pt x="14992" y="333"/>
                </a:lnTo>
                <a:lnTo>
                  <a:pt x="23200" y="667"/>
                </a:lnTo>
                <a:lnTo>
                  <a:pt x="30668" y="1242"/>
                </a:lnTo>
                <a:lnTo>
                  <a:pt x="37395" y="2057"/>
                </a:lnTo>
                <a:lnTo>
                  <a:pt x="46369" y="3346"/>
                </a:lnTo>
                <a:lnTo>
                  <a:pt x="57859" y="5345"/>
                </a:lnTo>
                <a:lnTo>
                  <a:pt x="71865" y="80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97156" y="3140106"/>
            <a:ext cx="90170" cy="10160"/>
          </a:xfrm>
          <a:custGeom>
            <a:avLst/>
            <a:gdLst/>
            <a:ahLst/>
            <a:cxnLst/>
            <a:rect l="l" t="t" r="r" b="b"/>
            <a:pathLst>
              <a:path w="90170" h="10160">
                <a:moveTo>
                  <a:pt x="8253" y="6248"/>
                </a:moveTo>
                <a:lnTo>
                  <a:pt x="3511" y="8035"/>
                </a:lnTo>
                <a:lnTo>
                  <a:pt x="881" y="9025"/>
                </a:lnTo>
                <a:lnTo>
                  <a:pt x="364" y="9221"/>
                </a:lnTo>
                <a:lnTo>
                  <a:pt x="0" y="9358"/>
                </a:lnTo>
                <a:lnTo>
                  <a:pt x="714" y="9462"/>
                </a:lnTo>
                <a:lnTo>
                  <a:pt x="1311" y="9485"/>
                </a:lnTo>
                <a:lnTo>
                  <a:pt x="3618" y="9575"/>
                </a:lnTo>
                <a:lnTo>
                  <a:pt x="7636" y="9733"/>
                </a:lnTo>
                <a:lnTo>
                  <a:pt x="47419" y="6220"/>
                </a:lnTo>
                <a:lnTo>
                  <a:pt x="74058" y="2437"/>
                </a:lnTo>
                <a:lnTo>
                  <a:pt x="9003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119252" y="3045882"/>
            <a:ext cx="15875" cy="70485"/>
          </a:xfrm>
          <a:custGeom>
            <a:avLst/>
            <a:gdLst/>
            <a:ahLst/>
            <a:cxnLst/>
            <a:rect l="l" t="t" r="r" b="b"/>
            <a:pathLst>
              <a:path w="15875" h="70485">
                <a:moveTo>
                  <a:pt x="3215" y="2301"/>
                </a:moveTo>
                <a:lnTo>
                  <a:pt x="1043" y="91"/>
                </a:lnTo>
                <a:lnTo>
                  <a:pt x="0" y="0"/>
                </a:lnTo>
                <a:lnTo>
                  <a:pt x="83" y="2025"/>
                </a:lnTo>
                <a:lnTo>
                  <a:pt x="144" y="3501"/>
                </a:lnTo>
                <a:lnTo>
                  <a:pt x="1219" y="6657"/>
                </a:lnTo>
                <a:lnTo>
                  <a:pt x="3310" y="11495"/>
                </a:lnTo>
                <a:lnTo>
                  <a:pt x="5400" y="16332"/>
                </a:lnTo>
                <a:lnTo>
                  <a:pt x="15362" y="46353"/>
                </a:lnTo>
                <a:lnTo>
                  <a:pt x="15213" y="57696"/>
                </a:lnTo>
                <a:lnTo>
                  <a:pt x="11652" y="701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102230" y="2974854"/>
            <a:ext cx="3175" cy="6985"/>
          </a:xfrm>
          <a:custGeom>
            <a:avLst/>
            <a:gdLst/>
            <a:ahLst/>
            <a:cxnLst/>
            <a:rect l="l" t="t" r="r" b="b"/>
            <a:pathLst>
              <a:path w="3175" h="6985">
                <a:moveTo>
                  <a:pt x="2680" y="6806"/>
                </a:moveTo>
                <a:lnTo>
                  <a:pt x="1249" y="5893"/>
                </a:lnTo>
                <a:lnTo>
                  <a:pt x="356" y="3624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179744" y="3062620"/>
            <a:ext cx="20955" cy="78740"/>
          </a:xfrm>
          <a:custGeom>
            <a:avLst/>
            <a:gdLst/>
            <a:ahLst/>
            <a:cxnLst/>
            <a:rect l="l" t="t" r="r" b="b"/>
            <a:pathLst>
              <a:path w="20954" h="78739">
                <a:moveTo>
                  <a:pt x="0" y="0"/>
                </a:moveTo>
                <a:lnTo>
                  <a:pt x="5893" y="3828"/>
                </a:lnTo>
                <a:lnTo>
                  <a:pt x="10329" y="9762"/>
                </a:lnTo>
                <a:lnTo>
                  <a:pt x="13307" y="17801"/>
                </a:lnTo>
                <a:lnTo>
                  <a:pt x="15295" y="23166"/>
                </a:lnTo>
                <a:lnTo>
                  <a:pt x="20152" y="53795"/>
                </a:lnTo>
                <a:lnTo>
                  <a:pt x="20450" y="59397"/>
                </a:lnTo>
                <a:lnTo>
                  <a:pt x="16252" y="78445"/>
                </a:lnTo>
                <a:lnTo>
                  <a:pt x="12647" y="76829"/>
                </a:lnTo>
                <a:lnTo>
                  <a:pt x="6963" y="714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174957" y="3049187"/>
            <a:ext cx="102235" cy="60325"/>
          </a:xfrm>
          <a:custGeom>
            <a:avLst/>
            <a:gdLst/>
            <a:ahLst/>
            <a:cxnLst/>
            <a:rect l="l" t="t" r="r" b="b"/>
            <a:pathLst>
              <a:path w="102235" h="60325">
                <a:moveTo>
                  <a:pt x="2324" y="60128"/>
                </a:moveTo>
                <a:lnTo>
                  <a:pt x="1302" y="55805"/>
                </a:lnTo>
                <a:lnTo>
                  <a:pt x="633" y="48585"/>
                </a:lnTo>
                <a:lnTo>
                  <a:pt x="316" y="38467"/>
                </a:lnTo>
                <a:lnTo>
                  <a:pt x="0" y="28350"/>
                </a:lnTo>
                <a:lnTo>
                  <a:pt x="37169" y="0"/>
                </a:lnTo>
                <a:lnTo>
                  <a:pt x="50393" y="593"/>
                </a:lnTo>
                <a:lnTo>
                  <a:pt x="90698" y="14901"/>
                </a:lnTo>
                <a:lnTo>
                  <a:pt x="102198" y="27217"/>
                </a:lnTo>
                <a:lnTo>
                  <a:pt x="100376" y="31949"/>
                </a:lnTo>
                <a:lnTo>
                  <a:pt x="52935" y="51954"/>
                </a:lnTo>
                <a:lnTo>
                  <a:pt x="36096" y="553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77254" y="3040942"/>
            <a:ext cx="107950" cy="72390"/>
          </a:xfrm>
          <a:custGeom>
            <a:avLst/>
            <a:gdLst/>
            <a:ahLst/>
            <a:cxnLst/>
            <a:rect l="l" t="t" r="r" b="b"/>
            <a:pathLst>
              <a:path w="107950" h="72389">
                <a:moveTo>
                  <a:pt x="67290" y="28234"/>
                </a:moveTo>
                <a:lnTo>
                  <a:pt x="43406" y="904"/>
                </a:lnTo>
                <a:lnTo>
                  <a:pt x="35947" y="0"/>
                </a:lnTo>
                <a:lnTo>
                  <a:pt x="5890" y="15681"/>
                </a:lnTo>
                <a:lnTo>
                  <a:pt x="2173" y="21068"/>
                </a:lnTo>
                <a:lnTo>
                  <a:pt x="252" y="27335"/>
                </a:lnTo>
                <a:lnTo>
                  <a:pt x="126" y="34479"/>
                </a:lnTo>
                <a:lnTo>
                  <a:pt x="0" y="41624"/>
                </a:lnTo>
                <a:lnTo>
                  <a:pt x="1973" y="48374"/>
                </a:lnTo>
                <a:lnTo>
                  <a:pt x="6048" y="54729"/>
                </a:lnTo>
                <a:lnTo>
                  <a:pt x="10122" y="61084"/>
                </a:lnTo>
                <a:lnTo>
                  <a:pt x="15572" y="65622"/>
                </a:lnTo>
                <a:lnTo>
                  <a:pt x="22396" y="68341"/>
                </a:lnTo>
                <a:lnTo>
                  <a:pt x="29221" y="71061"/>
                </a:lnTo>
                <a:lnTo>
                  <a:pt x="35498" y="72120"/>
                </a:lnTo>
                <a:lnTo>
                  <a:pt x="41229" y="71519"/>
                </a:lnTo>
                <a:lnTo>
                  <a:pt x="46958" y="70917"/>
                </a:lnTo>
                <a:lnTo>
                  <a:pt x="51448" y="68678"/>
                </a:lnTo>
                <a:lnTo>
                  <a:pt x="54699" y="64801"/>
                </a:lnTo>
                <a:lnTo>
                  <a:pt x="57949" y="60925"/>
                </a:lnTo>
                <a:lnTo>
                  <a:pt x="60217" y="55973"/>
                </a:lnTo>
                <a:lnTo>
                  <a:pt x="61503" y="49944"/>
                </a:lnTo>
                <a:lnTo>
                  <a:pt x="62788" y="43916"/>
                </a:lnTo>
                <a:lnTo>
                  <a:pt x="63536" y="38003"/>
                </a:lnTo>
                <a:lnTo>
                  <a:pt x="63746" y="32206"/>
                </a:lnTo>
                <a:lnTo>
                  <a:pt x="63957" y="26408"/>
                </a:lnTo>
                <a:lnTo>
                  <a:pt x="64073" y="23221"/>
                </a:lnTo>
                <a:lnTo>
                  <a:pt x="64093" y="22645"/>
                </a:lnTo>
                <a:lnTo>
                  <a:pt x="64114" y="22068"/>
                </a:lnTo>
                <a:lnTo>
                  <a:pt x="64141" y="21831"/>
                </a:lnTo>
                <a:lnTo>
                  <a:pt x="64204" y="22037"/>
                </a:lnTo>
                <a:lnTo>
                  <a:pt x="64378" y="22603"/>
                </a:lnTo>
                <a:lnTo>
                  <a:pt x="93251" y="55848"/>
                </a:lnTo>
                <a:lnTo>
                  <a:pt x="107454" y="657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11121" y="2986390"/>
            <a:ext cx="95885" cy="134620"/>
          </a:xfrm>
          <a:custGeom>
            <a:avLst/>
            <a:gdLst/>
            <a:ahLst/>
            <a:cxnLst/>
            <a:rect l="l" t="t" r="r" b="b"/>
            <a:pathLst>
              <a:path w="95884" h="134619">
                <a:moveTo>
                  <a:pt x="51132" y="100874"/>
                </a:moveTo>
                <a:lnTo>
                  <a:pt x="39494" y="64840"/>
                </a:lnTo>
                <a:lnTo>
                  <a:pt x="35464" y="62914"/>
                </a:lnTo>
                <a:lnTo>
                  <a:pt x="30428" y="62637"/>
                </a:lnTo>
                <a:lnTo>
                  <a:pt x="24384" y="64008"/>
                </a:lnTo>
                <a:lnTo>
                  <a:pt x="18341" y="65378"/>
                </a:lnTo>
                <a:lnTo>
                  <a:pt x="13198" y="68784"/>
                </a:lnTo>
                <a:lnTo>
                  <a:pt x="8956" y="74225"/>
                </a:lnTo>
                <a:lnTo>
                  <a:pt x="4714" y="79665"/>
                </a:lnTo>
                <a:lnTo>
                  <a:pt x="2074" y="85868"/>
                </a:lnTo>
                <a:lnTo>
                  <a:pt x="1037" y="92834"/>
                </a:lnTo>
                <a:lnTo>
                  <a:pt x="0" y="99800"/>
                </a:lnTo>
                <a:lnTo>
                  <a:pt x="14503" y="127217"/>
                </a:lnTo>
                <a:lnTo>
                  <a:pt x="19534" y="130868"/>
                </a:lnTo>
                <a:lnTo>
                  <a:pt x="25204" y="133052"/>
                </a:lnTo>
                <a:lnTo>
                  <a:pt x="31511" y="133769"/>
                </a:lnTo>
                <a:lnTo>
                  <a:pt x="37818" y="134487"/>
                </a:lnTo>
                <a:lnTo>
                  <a:pt x="43759" y="133839"/>
                </a:lnTo>
                <a:lnTo>
                  <a:pt x="49336" y="131826"/>
                </a:lnTo>
                <a:lnTo>
                  <a:pt x="54912" y="129814"/>
                </a:lnTo>
                <a:lnTo>
                  <a:pt x="59021" y="126453"/>
                </a:lnTo>
                <a:lnTo>
                  <a:pt x="61663" y="121746"/>
                </a:lnTo>
                <a:lnTo>
                  <a:pt x="64305" y="117039"/>
                </a:lnTo>
                <a:lnTo>
                  <a:pt x="65850" y="110801"/>
                </a:lnTo>
                <a:lnTo>
                  <a:pt x="66298" y="103035"/>
                </a:lnTo>
                <a:lnTo>
                  <a:pt x="65445" y="91752"/>
                </a:lnTo>
                <a:lnTo>
                  <a:pt x="61681" y="78773"/>
                </a:lnTo>
                <a:lnTo>
                  <a:pt x="56468" y="65984"/>
                </a:lnTo>
                <a:lnTo>
                  <a:pt x="51832" y="54411"/>
                </a:lnTo>
                <a:lnTo>
                  <a:pt x="38680" y="18581"/>
                </a:lnTo>
                <a:lnTo>
                  <a:pt x="33346" y="412"/>
                </a:lnTo>
                <a:lnTo>
                  <a:pt x="33209" y="0"/>
                </a:lnTo>
                <a:lnTo>
                  <a:pt x="33235" y="198"/>
                </a:lnTo>
                <a:lnTo>
                  <a:pt x="33297" y="521"/>
                </a:lnTo>
                <a:lnTo>
                  <a:pt x="33877" y="3561"/>
                </a:lnTo>
                <a:lnTo>
                  <a:pt x="45139" y="46399"/>
                </a:lnTo>
                <a:lnTo>
                  <a:pt x="66010" y="88271"/>
                </a:lnTo>
                <a:lnTo>
                  <a:pt x="84112" y="107170"/>
                </a:lnTo>
                <a:lnTo>
                  <a:pt x="95524" y="1166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622499" y="2979768"/>
            <a:ext cx="77470" cy="144780"/>
          </a:xfrm>
          <a:custGeom>
            <a:avLst/>
            <a:gdLst/>
            <a:ahLst/>
            <a:cxnLst/>
            <a:rect l="l" t="t" r="r" b="b"/>
            <a:pathLst>
              <a:path w="77470" h="144780">
                <a:moveTo>
                  <a:pt x="51209" y="108127"/>
                </a:moveTo>
                <a:lnTo>
                  <a:pt x="51725" y="97718"/>
                </a:lnTo>
                <a:lnTo>
                  <a:pt x="51418" y="89947"/>
                </a:lnTo>
                <a:lnTo>
                  <a:pt x="50287" y="84814"/>
                </a:lnTo>
                <a:lnTo>
                  <a:pt x="49511" y="81290"/>
                </a:lnTo>
                <a:lnTo>
                  <a:pt x="46702" y="78915"/>
                </a:lnTo>
                <a:lnTo>
                  <a:pt x="41863" y="77689"/>
                </a:lnTo>
                <a:lnTo>
                  <a:pt x="37024" y="76463"/>
                </a:lnTo>
                <a:lnTo>
                  <a:pt x="31491" y="76746"/>
                </a:lnTo>
                <a:lnTo>
                  <a:pt x="25265" y="78540"/>
                </a:lnTo>
                <a:lnTo>
                  <a:pt x="19038" y="80333"/>
                </a:lnTo>
                <a:lnTo>
                  <a:pt x="13702" y="84093"/>
                </a:lnTo>
                <a:lnTo>
                  <a:pt x="9258" y="89821"/>
                </a:lnTo>
                <a:lnTo>
                  <a:pt x="4814" y="95549"/>
                </a:lnTo>
                <a:lnTo>
                  <a:pt x="2074" y="101742"/>
                </a:lnTo>
                <a:lnTo>
                  <a:pt x="1037" y="108400"/>
                </a:lnTo>
                <a:lnTo>
                  <a:pt x="0" y="115057"/>
                </a:lnTo>
                <a:lnTo>
                  <a:pt x="17991" y="139547"/>
                </a:lnTo>
                <a:lnTo>
                  <a:pt x="23795" y="142453"/>
                </a:lnTo>
                <a:lnTo>
                  <a:pt x="30114" y="144050"/>
                </a:lnTo>
                <a:lnTo>
                  <a:pt x="36947" y="144340"/>
                </a:lnTo>
                <a:lnTo>
                  <a:pt x="43781" y="144631"/>
                </a:lnTo>
                <a:lnTo>
                  <a:pt x="49533" y="143105"/>
                </a:lnTo>
                <a:lnTo>
                  <a:pt x="54201" y="139762"/>
                </a:lnTo>
                <a:lnTo>
                  <a:pt x="58870" y="136419"/>
                </a:lnTo>
                <a:lnTo>
                  <a:pt x="62173" y="131109"/>
                </a:lnTo>
                <a:lnTo>
                  <a:pt x="64111" y="123831"/>
                </a:lnTo>
                <a:lnTo>
                  <a:pt x="65895" y="112238"/>
                </a:lnTo>
                <a:lnTo>
                  <a:pt x="65574" y="98748"/>
                </a:lnTo>
                <a:lnTo>
                  <a:pt x="52065" y="60089"/>
                </a:lnTo>
                <a:lnTo>
                  <a:pt x="25832" y="16921"/>
                </a:lnTo>
                <a:lnTo>
                  <a:pt x="19938" y="7894"/>
                </a:lnTo>
                <a:lnTo>
                  <a:pt x="15929" y="1436"/>
                </a:lnTo>
                <a:lnTo>
                  <a:pt x="14867" y="0"/>
                </a:lnTo>
                <a:lnTo>
                  <a:pt x="15564" y="1695"/>
                </a:lnTo>
                <a:lnTo>
                  <a:pt x="16261" y="3390"/>
                </a:lnTo>
                <a:lnTo>
                  <a:pt x="18003" y="7627"/>
                </a:lnTo>
                <a:lnTo>
                  <a:pt x="20790" y="14407"/>
                </a:lnTo>
                <a:lnTo>
                  <a:pt x="24879" y="23805"/>
                </a:lnTo>
                <a:lnTo>
                  <a:pt x="30559" y="35980"/>
                </a:lnTo>
                <a:lnTo>
                  <a:pt x="37612" y="50551"/>
                </a:lnTo>
                <a:lnTo>
                  <a:pt x="43291" y="62373"/>
                </a:lnTo>
                <a:lnTo>
                  <a:pt x="48011" y="72303"/>
                </a:lnTo>
                <a:lnTo>
                  <a:pt x="54962" y="85940"/>
                </a:lnTo>
                <a:lnTo>
                  <a:pt x="62032" y="97401"/>
                </a:lnTo>
                <a:lnTo>
                  <a:pt x="69408" y="107086"/>
                </a:lnTo>
                <a:lnTo>
                  <a:pt x="77277" y="1153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15383" y="3045797"/>
            <a:ext cx="132715" cy="52069"/>
          </a:xfrm>
          <a:custGeom>
            <a:avLst/>
            <a:gdLst/>
            <a:ahLst/>
            <a:cxnLst/>
            <a:rect l="l" t="t" r="r" b="b"/>
            <a:pathLst>
              <a:path w="132715" h="52069">
                <a:moveTo>
                  <a:pt x="531" y="26783"/>
                </a:moveTo>
                <a:lnTo>
                  <a:pt x="0" y="24178"/>
                </a:lnTo>
                <a:lnTo>
                  <a:pt x="466" y="20985"/>
                </a:lnTo>
                <a:lnTo>
                  <a:pt x="1932" y="17207"/>
                </a:lnTo>
                <a:lnTo>
                  <a:pt x="3397" y="13429"/>
                </a:lnTo>
                <a:lnTo>
                  <a:pt x="7534" y="11221"/>
                </a:lnTo>
                <a:lnTo>
                  <a:pt x="14343" y="10583"/>
                </a:lnTo>
                <a:lnTo>
                  <a:pt x="21151" y="9944"/>
                </a:lnTo>
                <a:lnTo>
                  <a:pt x="59570" y="25029"/>
                </a:lnTo>
                <a:lnTo>
                  <a:pt x="83522" y="50293"/>
                </a:lnTo>
                <a:lnTo>
                  <a:pt x="80907" y="51485"/>
                </a:lnTo>
                <a:lnTo>
                  <a:pt x="75620" y="51548"/>
                </a:lnTo>
                <a:lnTo>
                  <a:pt x="70333" y="51611"/>
                </a:lnTo>
                <a:lnTo>
                  <a:pt x="64513" y="49523"/>
                </a:lnTo>
                <a:lnTo>
                  <a:pt x="40537" y="18943"/>
                </a:lnTo>
                <a:lnTo>
                  <a:pt x="42142" y="13343"/>
                </a:lnTo>
                <a:lnTo>
                  <a:pt x="43745" y="7743"/>
                </a:lnTo>
                <a:lnTo>
                  <a:pt x="49440" y="3705"/>
                </a:lnTo>
                <a:lnTo>
                  <a:pt x="59226" y="1230"/>
                </a:lnTo>
                <a:lnTo>
                  <a:pt x="67013" y="50"/>
                </a:lnTo>
                <a:lnTo>
                  <a:pt x="76581" y="0"/>
                </a:lnTo>
                <a:lnTo>
                  <a:pt x="87931" y="1079"/>
                </a:lnTo>
                <a:lnTo>
                  <a:pt x="101063" y="3287"/>
                </a:lnTo>
                <a:lnTo>
                  <a:pt x="115976" y="6626"/>
                </a:lnTo>
                <a:lnTo>
                  <a:pt x="132671" y="110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91925" y="3265744"/>
            <a:ext cx="81915" cy="5715"/>
          </a:xfrm>
          <a:custGeom>
            <a:avLst/>
            <a:gdLst/>
            <a:ahLst/>
            <a:cxnLst/>
            <a:rect l="l" t="t" r="r" b="b"/>
            <a:pathLst>
              <a:path w="81914" h="5714">
                <a:moveTo>
                  <a:pt x="0" y="5579"/>
                </a:moveTo>
                <a:lnTo>
                  <a:pt x="12192" y="3383"/>
                </a:lnTo>
                <a:lnTo>
                  <a:pt x="24841" y="1812"/>
                </a:lnTo>
                <a:lnTo>
                  <a:pt x="43176" y="628"/>
                </a:lnTo>
                <a:lnTo>
                  <a:pt x="54961" y="0"/>
                </a:lnTo>
                <a:lnTo>
                  <a:pt x="72504" y="281"/>
                </a:lnTo>
                <a:lnTo>
                  <a:pt x="81378" y="23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119285" y="3236222"/>
            <a:ext cx="34290" cy="79375"/>
          </a:xfrm>
          <a:custGeom>
            <a:avLst/>
            <a:gdLst/>
            <a:ahLst/>
            <a:cxnLst/>
            <a:rect l="l" t="t" r="r" b="b"/>
            <a:pathLst>
              <a:path w="34289" h="79375">
                <a:moveTo>
                  <a:pt x="7143" y="7580"/>
                </a:moveTo>
                <a:lnTo>
                  <a:pt x="3519" y="4269"/>
                </a:lnTo>
                <a:lnTo>
                  <a:pt x="1418" y="2171"/>
                </a:lnTo>
                <a:lnTo>
                  <a:pt x="839" y="1286"/>
                </a:lnTo>
                <a:lnTo>
                  <a:pt x="436" y="668"/>
                </a:lnTo>
                <a:lnTo>
                  <a:pt x="187" y="288"/>
                </a:lnTo>
                <a:lnTo>
                  <a:pt x="94" y="144"/>
                </a:lnTo>
                <a:lnTo>
                  <a:pt x="0" y="0"/>
                </a:lnTo>
                <a:lnTo>
                  <a:pt x="105" y="422"/>
                </a:lnTo>
                <a:lnTo>
                  <a:pt x="410" y="1410"/>
                </a:lnTo>
                <a:lnTo>
                  <a:pt x="715" y="2398"/>
                </a:lnTo>
                <a:lnTo>
                  <a:pt x="1521" y="5012"/>
                </a:lnTo>
                <a:lnTo>
                  <a:pt x="2831" y="9254"/>
                </a:lnTo>
                <a:lnTo>
                  <a:pt x="4139" y="13496"/>
                </a:lnTo>
                <a:lnTo>
                  <a:pt x="5570" y="19061"/>
                </a:lnTo>
                <a:lnTo>
                  <a:pt x="7123" y="25948"/>
                </a:lnTo>
                <a:lnTo>
                  <a:pt x="8677" y="32836"/>
                </a:lnTo>
                <a:lnTo>
                  <a:pt x="10665" y="40096"/>
                </a:lnTo>
                <a:lnTo>
                  <a:pt x="13088" y="47728"/>
                </a:lnTo>
                <a:lnTo>
                  <a:pt x="17530" y="57910"/>
                </a:lnTo>
                <a:lnTo>
                  <a:pt x="24444" y="68266"/>
                </a:lnTo>
                <a:lnTo>
                  <a:pt x="33829" y="787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240907" y="3269545"/>
            <a:ext cx="33655" cy="65405"/>
          </a:xfrm>
          <a:custGeom>
            <a:avLst/>
            <a:gdLst/>
            <a:ahLst/>
            <a:cxnLst/>
            <a:rect l="l" t="t" r="r" b="b"/>
            <a:pathLst>
              <a:path w="33654" h="65404">
                <a:moveTo>
                  <a:pt x="0" y="910"/>
                </a:moveTo>
                <a:lnTo>
                  <a:pt x="1757" y="0"/>
                </a:lnTo>
                <a:lnTo>
                  <a:pt x="3374" y="485"/>
                </a:lnTo>
                <a:lnTo>
                  <a:pt x="4852" y="2367"/>
                </a:lnTo>
                <a:lnTo>
                  <a:pt x="18964" y="28473"/>
                </a:lnTo>
                <a:lnTo>
                  <a:pt x="21736" y="34423"/>
                </a:lnTo>
                <a:lnTo>
                  <a:pt x="23955" y="39780"/>
                </a:lnTo>
                <a:lnTo>
                  <a:pt x="25623" y="44544"/>
                </a:lnTo>
                <a:lnTo>
                  <a:pt x="28137" y="51732"/>
                </a:lnTo>
                <a:lnTo>
                  <a:pt x="30624" y="58542"/>
                </a:lnTo>
                <a:lnTo>
                  <a:pt x="33081" y="649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61424" y="3237207"/>
            <a:ext cx="92075" cy="59055"/>
          </a:xfrm>
          <a:custGeom>
            <a:avLst/>
            <a:gdLst/>
            <a:ahLst/>
            <a:cxnLst/>
            <a:rect l="l" t="t" r="r" b="b"/>
            <a:pathLst>
              <a:path w="92075" h="59054">
                <a:moveTo>
                  <a:pt x="326" y="24255"/>
                </a:moveTo>
                <a:lnTo>
                  <a:pt x="27207" y="0"/>
                </a:lnTo>
                <a:lnTo>
                  <a:pt x="36810" y="915"/>
                </a:lnTo>
                <a:lnTo>
                  <a:pt x="75344" y="15441"/>
                </a:lnTo>
                <a:lnTo>
                  <a:pt x="91725" y="35871"/>
                </a:lnTo>
                <a:lnTo>
                  <a:pt x="89785" y="40661"/>
                </a:lnTo>
                <a:lnTo>
                  <a:pt x="87845" y="45451"/>
                </a:lnTo>
                <a:lnTo>
                  <a:pt x="50192" y="58585"/>
                </a:lnTo>
                <a:lnTo>
                  <a:pt x="36190" y="58940"/>
                </a:lnTo>
                <a:lnTo>
                  <a:pt x="23974" y="571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385114" y="3250663"/>
            <a:ext cx="65405" cy="62865"/>
          </a:xfrm>
          <a:custGeom>
            <a:avLst/>
            <a:gdLst/>
            <a:ahLst/>
            <a:cxnLst/>
            <a:rect l="l" t="t" r="r" b="b"/>
            <a:pathLst>
              <a:path w="65404" h="62864">
                <a:moveTo>
                  <a:pt x="32605" y="11987"/>
                </a:moveTo>
                <a:lnTo>
                  <a:pt x="32558" y="8625"/>
                </a:lnTo>
                <a:lnTo>
                  <a:pt x="30218" y="7066"/>
                </a:lnTo>
                <a:lnTo>
                  <a:pt x="25583" y="7313"/>
                </a:lnTo>
                <a:lnTo>
                  <a:pt x="22295" y="7487"/>
                </a:lnTo>
                <a:lnTo>
                  <a:pt x="3086" y="23693"/>
                </a:lnTo>
                <a:lnTo>
                  <a:pt x="699" y="28672"/>
                </a:lnTo>
                <a:lnTo>
                  <a:pt x="0" y="33970"/>
                </a:lnTo>
                <a:lnTo>
                  <a:pt x="987" y="39586"/>
                </a:lnTo>
                <a:lnTo>
                  <a:pt x="1974" y="45203"/>
                </a:lnTo>
                <a:lnTo>
                  <a:pt x="30822" y="61474"/>
                </a:lnTo>
                <a:lnTo>
                  <a:pt x="37755" y="62398"/>
                </a:lnTo>
                <a:lnTo>
                  <a:pt x="61186" y="53069"/>
                </a:lnTo>
                <a:lnTo>
                  <a:pt x="63708" y="48964"/>
                </a:lnTo>
                <a:lnTo>
                  <a:pt x="64798" y="43754"/>
                </a:lnTo>
                <a:lnTo>
                  <a:pt x="64458" y="37443"/>
                </a:lnTo>
                <a:lnTo>
                  <a:pt x="64117" y="31131"/>
                </a:lnTo>
                <a:lnTo>
                  <a:pt x="28640" y="0"/>
                </a:lnTo>
                <a:lnTo>
                  <a:pt x="17858" y="35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481455" y="3256067"/>
            <a:ext cx="113664" cy="50165"/>
          </a:xfrm>
          <a:custGeom>
            <a:avLst/>
            <a:gdLst/>
            <a:ahLst/>
            <a:cxnLst/>
            <a:rect l="l" t="t" r="r" b="b"/>
            <a:pathLst>
              <a:path w="113665" h="50164">
                <a:moveTo>
                  <a:pt x="0" y="19742"/>
                </a:moveTo>
                <a:lnTo>
                  <a:pt x="1695" y="13793"/>
                </a:lnTo>
                <a:lnTo>
                  <a:pt x="7518" y="10521"/>
                </a:lnTo>
                <a:lnTo>
                  <a:pt x="17467" y="9925"/>
                </a:lnTo>
                <a:lnTo>
                  <a:pt x="24280" y="9516"/>
                </a:lnTo>
                <a:lnTo>
                  <a:pt x="64537" y="20776"/>
                </a:lnTo>
                <a:lnTo>
                  <a:pt x="82995" y="32788"/>
                </a:lnTo>
                <a:lnTo>
                  <a:pt x="86096" y="36630"/>
                </a:lnTo>
                <a:lnTo>
                  <a:pt x="86196" y="40045"/>
                </a:lnTo>
                <a:lnTo>
                  <a:pt x="83298" y="43035"/>
                </a:lnTo>
                <a:lnTo>
                  <a:pt x="80400" y="46024"/>
                </a:lnTo>
                <a:lnTo>
                  <a:pt x="75893" y="47929"/>
                </a:lnTo>
                <a:lnTo>
                  <a:pt x="69779" y="48750"/>
                </a:lnTo>
                <a:lnTo>
                  <a:pt x="63665" y="49570"/>
                </a:lnTo>
                <a:lnTo>
                  <a:pt x="57573" y="48848"/>
                </a:lnTo>
                <a:lnTo>
                  <a:pt x="51506" y="46585"/>
                </a:lnTo>
                <a:lnTo>
                  <a:pt x="45438" y="44322"/>
                </a:lnTo>
                <a:lnTo>
                  <a:pt x="41058" y="40732"/>
                </a:lnTo>
                <a:lnTo>
                  <a:pt x="38367" y="35816"/>
                </a:lnTo>
                <a:lnTo>
                  <a:pt x="35676" y="30899"/>
                </a:lnTo>
                <a:lnTo>
                  <a:pt x="35279" y="25682"/>
                </a:lnTo>
                <a:lnTo>
                  <a:pt x="37176" y="20163"/>
                </a:lnTo>
                <a:lnTo>
                  <a:pt x="39073" y="14644"/>
                </a:lnTo>
                <a:lnTo>
                  <a:pt x="81629" y="381"/>
                </a:lnTo>
                <a:lnTo>
                  <a:pt x="96359" y="0"/>
                </a:lnTo>
                <a:lnTo>
                  <a:pt x="113453" y="4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25746" y="3212074"/>
            <a:ext cx="31115" cy="107314"/>
          </a:xfrm>
          <a:custGeom>
            <a:avLst/>
            <a:gdLst/>
            <a:ahLst/>
            <a:cxnLst/>
            <a:rect l="l" t="t" r="r" b="b"/>
            <a:pathLst>
              <a:path w="31115" h="107314">
                <a:moveTo>
                  <a:pt x="5969" y="6319"/>
                </a:moveTo>
                <a:lnTo>
                  <a:pt x="4416" y="6319"/>
                </a:lnTo>
                <a:lnTo>
                  <a:pt x="3084" y="5349"/>
                </a:lnTo>
                <a:lnTo>
                  <a:pt x="1974" y="3408"/>
                </a:lnTo>
                <a:lnTo>
                  <a:pt x="864" y="1467"/>
                </a:lnTo>
                <a:lnTo>
                  <a:pt x="252" y="397"/>
                </a:lnTo>
                <a:lnTo>
                  <a:pt x="139" y="198"/>
                </a:lnTo>
                <a:lnTo>
                  <a:pt x="25" y="0"/>
                </a:lnTo>
                <a:lnTo>
                  <a:pt x="63" y="374"/>
                </a:lnTo>
                <a:lnTo>
                  <a:pt x="125" y="689"/>
                </a:lnTo>
                <a:lnTo>
                  <a:pt x="464" y="2387"/>
                </a:lnTo>
                <a:lnTo>
                  <a:pt x="1077" y="5469"/>
                </a:lnTo>
                <a:lnTo>
                  <a:pt x="1690" y="8551"/>
                </a:lnTo>
                <a:lnTo>
                  <a:pt x="3206" y="13909"/>
                </a:lnTo>
                <a:lnTo>
                  <a:pt x="5624" y="21545"/>
                </a:lnTo>
                <a:lnTo>
                  <a:pt x="9487" y="33199"/>
                </a:lnTo>
                <a:lnTo>
                  <a:pt x="13912" y="45533"/>
                </a:lnTo>
                <a:lnTo>
                  <a:pt x="18406" y="57914"/>
                </a:lnTo>
                <a:lnTo>
                  <a:pt x="22400" y="69537"/>
                </a:lnTo>
                <a:lnTo>
                  <a:pt x="26022" y="81870"/>
                </a:lnTo>
                <a:lnTo>
                  <a:pt x="28710" y="94216"/>
                </a:lnTo>
                <a:lnTo>
                  <a:pt x="30525" y="1067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609577" y="3261666"/>
            <a:ext cx="88265" cy="12700"/>
          </a:xfrm>
          <a:custGeom>
            <a:avLst/>
            <a:gdLst/>
            <a:ahLst/>
            <a:cxnLst/>
            <a:rect l="l" t="t" r="r" b="b"/>
            <a:pathLst>
              <a:path w="88265" h="12700">
                <a:moveTo>
                  <a:pt x="204" y="12263"/>
                </a:moveTo>
                <a:lnTo>
                  <a:pt x="38419" y="0"/>
                </a:lnTo>
                <a:lnTo>
                  <a:pt x="51066" y="113"/>
                </a:lnTo>
                <a:lnTo>
                  <a:pt x="63367" y="1243"/>
                </a:lnTo>
                <a:lnTo>
                  <a:pt x="75582" y="3378"/>
                </a:lnTo>
                <a:lnTo>
                  <a:pt x="87973" y="65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743366" y="3179444"/>
            <a:ext cx="137795" cy="180340"/>
          </a:xfrm>
          <a:custGeom>
            <a:avLst/>
            <a:gdLst/>
            <a:ahLst/>
            <a:cxnLst/>
            <a:rect l="l" t="t" r="r" b="b"/>
            <a:pathLst>
              <a:path w="137795" h="180339">
                <a:moveTo>
                  <a:pt x="0" y="2471"/>
                </a:moveTo>
                <a:lnTo>
                  <a:pt x="2288" y="1091"/>
                </a:lnTo>
                <a:lnTo>
                  <a:pt x="6310" y="322"/>
                </a:lnTo>
                <a:lnTo>
                  <a:pt x="12065" y="160"/>
                </a:lnTo>
                <a:lnTo>
                  <a:pt x="17820" y="0"/>
                </a:lnTo>
                <a:lnTo>
                  <a:pt x="25062" y="1650"/>
                </a:lnTo>
                <a:lnTo>
                  <a:pt x="66937" y="25561"/>
                </a:lnTo>
                <a:lnTo>
                  <a:pt x="95373" y="51820"/>
                </a:lnTo>
                <a:lnTo>
                  <a:pt x="120927" y="83782"/>
                </a:lnTo>
                <a:lnTo>
                  <a:pt x="136359" y="118727"/>
                </a:lnTo>
                <a:lnTo>
                  <a:pt x="137405" y="130069"/>
                </a:lnTo>
                <a:lnTo>
                  <a:pt x="133610" y="144019"/>
                </a:lnTo>
                <a:lnTo>
                  <a:pt x="94060" y="172736"/>
                </a:lnTo>
                <a:lnTo>
                  <a:pt x="81569" y="176703"/>
                </a:lnTo>
                <a:lnTo>
                  <a:pt x="75906" y="178257"/>
                </a:lnTo>
                <a:lnTo>
                  <a:pt x="72024" y="179155"/>
                </a:lnTo>
                <a:lnTo>
                  <a:pt x="69925" y="179396"/>
                </a:lnTo>
                <a:lnTo>
                  <a:pt x="67825" y="179638"/>
                </a:lnTo>
                <a:lnTo>
                  <a:pt x="66061" y="179841"/>
                </a:lnTo>
                <a:lnTo>
                  <a:pt x="64631" y="1800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69862" y="3346878"/>
            <a:ext cx="13970" cy="8890"/>
          </a:xfrm>
          <a:custGeom>
            <a:avLst/>
            <a:gdLst/>
            <a:ahLst/>
            <a:cxnLst/>
            <a:rect l="l" t="t" r="r" b="b"/>
            <a:pathLst>
              <a:path w="13970" h="8889">
                <a:moveTo>
                  <a:pt x="1143" y="8571"/>
                </a:moveTo>
                <a:lnTo>
                  <a:pt x="0" y="6742"/>
                </a:lnTo>
                <a:lnTo>
                  <a:pt x="734" y="4659"/>
                </a:lnTo>
                <a:lnTo>
                  <a:pt x="3345" y="2323"/>
                </a:lnTo>
                <a:lnTo>
                  <a:pt x="5950" y="0"/>
                </a:lnTo>
                <a:lnTo>
                  <a:pt x="9344" y="201"/>
                </a:lnTo>
                <a:lnTo>
                  <a:pt x="13542" y="29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29374" y="3665921"/>
            <a:ext cx="17145" cy="12700"/>
          </a:xfrm>
          <a:custGeom>
            <a:avLst/>
            <a:gdLst/>
            <a:ahLst/>
            <a:cxnLst/>
            <a:rect l="l" t="t" r="r" b="b"/>
            <a:pathLst>
              <a:path w="17145" h="12700">
                <a:moveTo>
                  <a:pt x="16725" y="1575"/>
                </a:moveTo>
                <a:lnTo>
                  <a:pt x="9629" y="0"/>
                </a:lnTo>
                <a:lnTo>
                  <a:pt x="4054" y="3675"/>
                </a:lnTo>
                <a:lnTo>
                  <a:pt x="0" y="126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308817" y="2204653"/>
            <a:ext cx="2884922" cy="1545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304677" y="2425947"/>
            <a:ext cx="292100" cy="75565"/>
          </a:xfrm>
          <a:custGeom>
            <a:avLst/>
            <a:gdLst/>
            <a:ahLst/>
            <a:cxnLst/>
            <a:rect l="l" t="t" r="r" b="b"/>
            <a:pathLst>
              <a:path w="292100" h="75564">
                <a:moveTo>
                  <a:pt x="0" y="49251"/>
                </a:moveTo>
                <a:lnTo>
                  <a:pt x="20970" y="15055"/>
                </a:lnTo>
                <a:lnTo>
                  <a:pt x="67375" y="0"/>
                </a:lnTo>
                <a:lnTo>
                  <a:pt x="78385" y="1650"/>
                </a:lnTo>
                <a:lnTo>
                  <a:pt x="116694" y="21145"/>
                </a:lnTo>
                <a:lnTo>
                  <a:pt x="142880" y="49323"/>
                </a:lnTo>
                <a:lnTo>
                  <a:pt x="147613" y="63877"/>
                </a:lnTo>
                <a:lnTo>
                  <a:pt x="145098" y="67940"/>
                </a:lnTo>
                <a:lnTo>
                  <a:pt x="139058" y="70848"/>
                </a:lnTo>
                <a:lnTo>
                  <a:pt x="133024" y="73756"/>
                </a:lnTo>
                <a:lnTo>
                  <a:pt x="126630" y="75000"/>
                </a:lnTo>
                <a:lnTo>
                  <a:pt x="119890" y="74579"/>
                </a:lnTo>
                <a:lnTo>
                  <a:pt x="113143" y="74158"/>
                </a:lnTo>
                <a:lnTo>
                  <a:pt x="107538" y="70244"/>
                </a:lnTo>
                <a:lnTo>
                  <a:pt x="103070" y="62834"/>
                </a:lnTo>
                <a:lnTo>
                  <a:pt x="98602" y="55425"/>
                </a:lnTo>
                <a:lnTo>
                  <a:pt x="95776" y="47562"/>
                </a:lnTo>
                <a:lnTo>
                  <a:pt x="94605" y="39245"/>
                </a:lnTo>
                <a:lnTo>
                  <a:pt x="93435" y="30928"/>
                </a:lnTo>
                <a:lnTo>
                  <a:pt x="137584" y="7365"/>
                </a:lnTo>
                <a:lnTo>
                  <a:pt x="150738" y="7135"/>
                </a:lnTo>
                <a:lnTo>
                  <a:pt x="162522" y="7763"/>
                </a:lnTo>
                <a:lnTo>
                  <a:pt x="201330" y="16282"/>
                </a:lnTo>
                <a:lnTo>
                  <a:pt x="233611" y="38262"/>
                </a:lnTo>
                <a:lnTo>
                  <a:pt x="238720" y="49363"/>
                </a:lnTo>
                <a:lnTo>
                  <a:pt x="238409" y="55233"/>
                </a:lnTo>
                <a:lnTo>
                  <a:pt x="235153" y="60410"/>
                </a:lnTo>
                <a:lnTo>
                  <a:pt x="231904" y="65587"/>
                </a:lnTo>
                <a:lnTo>
                  <a:pt x="227741" y="68895"/>
                </a:lnTo>
                <a:lnTo>
                  <a:pt x="222670" y="70333"/>
                </a:lnTo>
                <a:lnTo>
                  <a:pt x="217606" y="71772"/>
                </a:lnTo>
                <a:lnTo>
                  <a:pt x="213394" y="71977"/>
                </a:lnTo>
                <a:lnTo>
                  <a:pt x="210041" y="70949"/>
                </a:lnTo>
                <a:lnTo>
                  <a:pt x="206689" y="69921"/>
                </a:lnTo>
                <a:lnTo>
                  <a:pt x="204590" y="66509"/>
                </a:lnTo>
                <a:lnTo>
                  <a:pt x="203751" y="60713"/>
                </a:lnTo>
                <a:lnTo>
                  <a:pt x="202913" y="54918"/>
                </a:lnTo>
                <a:lnTo>
                  <a:pt x="242113" y="29625"/>
                </a:lnTo>
                <a:lnTo>
                  <a:pt x="254405" y="28147"/>
                </a:lnTo>
                <a:lnTo>
                  <a:pt x="267541" y="28209"/>
                </a:lnTo>
                <a:lnTo>
                  <a:pt x="279961" y="29859"/>
                </a:lnTo>
                <a:lnTo>
                  <a:pt x="291989" y="330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560008" y="2414206"/>
            <a:ext cx="19685" cy="46990"/>
          </a:xfrm>
          <a:custGeom>
            <a:avLst/>
            <a:gdLst/>
            <a:ahLst/>
            <a:cxnLst/>
            <a:rect l="l" t="t" r="r" b="b"/>
            <a:pathLst>
              <a:path w="19684" h="46989">
                <a:moveTo>
                  <a:pt x="19625" y="5739"/>
                </a:moveTo>
                <a:lnTo>
                  <a:pt x="14492" y="0"/>
                </a:lnTo>
                <a:lnTo>
                  <a:pt x="12026" y="1764"/>
                </a:lnTo>
                <a:lnTo>
                  <a:pt x="12234" y="11035"/>
                </a:lnTo>
                <a:lnTo>
                  <a:pt x="11065" y="23493"/>
                </a:lnTo>
                <a:lnTo>
                  <a:pt x="6988" y="35398"/>
                </a:lnTo>
                <a:lnTo>
                  <a:pt x="0" y="467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552091" y="2443411"/>
            <a:ext cx="92075" cy="107314"/>
          </a:xfrm>
          <a:custGeom>
            <a:avLst/>
            <a:gdLst/>
            <a:ahLst/>
            <a:cxnLst/>
            <a:rect l="l" t="t" r="r" b="b"/>
            <a:pathLst>
              <a:path w="92075" h="107314">
                <a:moveTo>
                  <a:pt x="0" y="19684"/>
                </a:moveTo>
                <a:lnTo>
                  <a:pt x="3207" y="13207"/>
                </a:lnTo>
                <a:lnTo>
                  <a:pt x="9123" y="8185"/>
                </a:lnTo>
                <a:lnTo>
                  <a:pt x="17740" y="4619"/>
                </a:lnTo>
                <a:lnTo>
                  <a:pt x="23490" y="2238"/>
                </a:lnTo>
                <a:lnTo>
                  <a:pt x="31179" y="698"/>
                </a:lnTo>
                <a:lnTo>
                  <a:pt x="40794" y="0"/>
                </a:lnTo>
                <a:lnTo>
                  <a:pt x="53405" y="285"/>
                </a:lnTo>
                <a:lnTo>
                  <a:pt x="65785" y="2990"/>
                </a:lnTo>
                <a:lnTo>
                  <a:pt x="79360" y="9630"/>
                </a:lnTo>
                <a:lnTo>
                  <a:pt x="87389" y="17538"/>
                </a:lnTo>
                <a:lnTo>
                  <a:pt x="91731" y="29610"/>
                </a:lnTo>
                <a:lnTo>
                  <a:pt x="91054" y="41725"/>
                </a:lnTo>
                <a:lnTo>
                  <a:pt x="60857" y="82629"/>
                </a:lnTo>
                <a:lnTo>
                  <a:pt x="49217" y="94203"/>
                </a:lnTo>
                <a:lnTo>
                  <a:pt x="35702" y="1069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651768" y="2440678"/>
            <a:ext cx="114935" cy="153670"/>
          </a:xfrm>
          <a:custGeom>
            <a:avLst/>
            <a:gdLst/>
            <a:ahLst/>
            <a:cxnLst/>
            <a:rect l="l" t="t" r="r" b="b"/>
            <a:pathLst>
              <a:path w="114934" h="153669">
                <a:moveTo>
                  <a:pt x="4516" y="18754"/>
                </a:moveTo>
                <a:lnTo>
                  <a:pt x="1752" y="11617"/>
                </a:lnTo>
                <a:lnTo>
                  <a:pt x="284" y="7834"/>
                </a:lnTo>
                <a:lnTo>
                  <a:pt x="117" y="7404"/>
                </a:lnTo>
                <a:lnTo>
                  <a:pt x="0" y="7101"/>
                </a:lnTo>
                <a:lnTo>
                  <a:pt x="381" y="7590"/>
                </a:lnTo>
                <a:lnTo>
                  <a:pt x="1253" y="8872"/>
                </a:lnTo>
                <a:lnTo>
                  <a:pt x="4906" y="14211"/>
                </a:lnTo>
                <a:lnTo>
                  <a:pt x="32085" y="53021"/>
                </a:lnTo>
                <a:lnTo>
                  <a:pt x="66612" y="83393"/>
                </a:lnTo>
                <a:lnTo>
                  <a:pt x="71468" y="83602"/>
                </a:lnTo>
                <a:lnTo>
                  <a:pt x="76006" y="81890"/>
                </a:lnTo>
                <a:lnTo>
                  <a:pt x="90858" y="41628"/>
                </a:lnTo>
                <a:lnTo>
                  <a:pt x="76310" y="4213"/>
                </a:lnTo>
                <a:lnTo>
                  <a:pt x="70277" y="0"/>
                </a:lnTo>
                <a:lnTo>
                  <a:pt x="68732" y="849"/>
                </a:lnTo>
                <a:lnTo>
                  <a:pt x="91252" y="52045"/>
                </a:lnTo>
                <a:lnTo>
                  <a:pt x="98789" y="66680"/>
                </a:lnTo>
                <a:lnTo>
                  <a:pt x="114708" y="111082"/>
                </a:lnTo>
                <a:lnTo>
                  <a:pt x="114806" y="122616"/>
                </a:lnTo>
                <a:lnTo>
                  <a:pt x="110183" y="132645"/>
                </a:lnTo>
                <a:lnTo>
                  <a:pt x="102573" y="140855"/>
                </a:lnTo>
                <a:lnTo>
                  <a:pt x="91899" y="147586"/>
                </a:lnTo>
                <a:lnTo>
                  <a:pt x="78087" y="1531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779151" y="240712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5">
                <a:moveTo>
                  <a:pt x="88554" y="17735"/>
                </a:moveTo>
                <a:lnTo>
                  <a:pt x="94421" y="8704"/>
                </a:lnTo>
                <a:lnTo>
                  <a:pt x="93860" y="3467"/>
                </a:lnTo>
                <a:lnTo>
                  <a:pt x="86870" y="2024"/>
                </a:lnTo>
                <a:lnTo>
                  <a:pt x="81855" y="987"/>
                </a:lnTo>
                <a:lnTo>
                  <a:pt x="74969" y="313"/>
                </a:lnTo>
                <a:lnTo>
                  <a:pt x="66206" y="0"/>
                </a:lnTo>
                <a:lnTo>
                  <a:pt x="53430" y="63"/>
                </a:lnTo>
                <a:lnTo>
                  <a:pt x="16621" y="10981"/>
                </a:lnTo>
                <a:lnTo>
                  <a:pt x="15138" y="14883"/>
                </a:lnTo>
                <a:lnTo>
                  <a:pt x="16593" y="19473"/>
                </a:lnTo>
                <a:lnTo>
                  <a:pt x="51387" y="44839"/>
                </a:lnTo>
                <a:lnTo>
                  <a:pt x="80023" y="59164"/>
                </a:lnTo>
                <a:lnTo>
                  <a:pt x="91992" y="65732"/>
                </a:lnTo>
                <a:lnTo>
                  <a:pt x="100872" y="71331"/>
                </a:lnTo>
                <a:lnTo>
                  <a:pt x="112926" y="83026"/>
                </a:lnTo>
                <a:lnTo>
                  <a:pt x="115880" y="91627"/>
                </a:lnTo>
                <a:lnTo>
                  <a:pt x="114877" y="98196"/>
                </a:lnTo>
                <a:lnTo>
                  <a:pt x="74370" y="113691"/>
                </a:lnTo>
                <a:lnTo>
                  <a:pt x="47131" y="115660"/>
                </a:lnTo>
                <a:lnTo>
                  <a:pt x="34347" y="114257"/>
                </a:lnTo>
                <a:lnTo>
                  <a:pt x="22312" y="111243"/>
                </a:lnTo>
                <a:lnTo>
                  <a:pt x="10903" y="106626"/>
                </a:lnTo>
                <a:lnTo>
                  <a:pt x="0" y="1004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892851" y="2425294"/>
            <a:ext cx="96520" cy="123189"/>
          </a:xfrm>
          <a:custGeom>
            <a:avLst/>
            <a:gdLst/>
            <a:ahLst/>
            <a:cxnLst/>
            <a:rect l="l" t="t" r="r" b="b"/>
            <a:pathLst>
              <a:path w="96520" h="123189">
                <a:moveTo>
                  <a:pt x="51781" y="10263"/>
                </a:moveTo>
                <a:lnTo>
                  <a:pt x="48490" y="5735"/>
                </a:lnTo>
                <a:lnTo>
                  <a:pt x="43260" y="3160"/>
                </a:lnTo>
                <a:lnTo>
                  <a:pt x="36077" y="2536"/>
                </a:lnTo>
                <a:lnTo>
                  <a:pt x="31248" y="2117"/>
                </a:lnTo>
                <a:lnTo>
                  <a:pt x="25998" y="3791"/>
                </a:lnTo>
                <a:lnTo>
                  <a:pt x="20324" y="7558"/>
                </a:lnTo>
                <a:lnTo>
                  <a:pt x="14651" y="11325"/>
                </a:lnTo>
                <a:lnTo>
                  <a:pt x="9996" y="16829"/>
                </a:lnTo>
                <a:lnTo>
                  <a:pt x="6359" y="24071"/>
                </a:lnTo>
                <a:lnTo>
                  <a:pt x="2722" y="31312"/>
                </a:lnTo>
                <a:lnTo>
                  <a:pt x="727" y="37304"/>
                </a:lnTo>
                <a:lnTo>
                  <a:pt x="360" y="42047"/>
                </a:lnTo>
                <a:lnTo>
                  <a:pt x="0" y="46789"/>
                </a:lnTo>
                <a:lnTo>
                  <a:pt x="1918" y="49879"/>
                </a:lnTo>
                <a:lnTo>
                  <a:pt x="6123" y="51316"/>
                </a:lnTo>
                <a:lnTo>
                  <a:pt x="10328" y="52753"/>
                </a:lnTo>
                <a:lnTo>
                  <a:pt x="16327" y="52120"/>
                </a:lnTo>
                <a:lnTo>
                  <a:pt x="54080" y="24396"/>
                </a:lnTo>
                <a:lnTo>
                  <a:pt x="68302" y="1384"/>
                </a:lnTo>
                <a:lnTo>
                  <a:pt x="69092" y="0"/>
                </a:lnTo>
                <a:lnTo>
                  <a:pt x="69438" y="1351"/>
                </a:lnTo>
                <a:lnTo>
                  <a:pt x="69335" y="5438"/>
                </a:lnTo>
                <a:lnTo>
                  <a:pt x="69145" y="12830"/>
                </a:lnTo>
                <a:lnTo>
                  <a:pt x="68803" y="26183"/>
                </a:lnTo>
                <a:lnTo>
                  <a:pt x="68425" y="45274"/>
                </a:lnTo>
                <a:lnTo>
                  <a:pt x="68372" y="60209"/>
                </a:lnTo>
                <a:lnTo>
                  <a:pt x="68624" y="71799"/>
                </a:lnTo>
                <a:lnTo>
                  <a:pt x="69158" y="80857"/>
                </a:lnTo>
                <a:lnTo>
                  <a:pt x="72043" y="93578"/>
                </a:lnTo>
                <a:lnTo>
                  <a:pt x="77490" y="104592"/>
                </a:lnTo>
                <a:lnTo>
                  <a:pt x="85532" y="114215"/>
                </a:lnTo>
                <a:lnTo>
                  <a:pt x="96200" y="1227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044239" y="2340492"/>
            <a:ext cx="171450" cy="175895"/>
          </a:xfrm>
          <a:custGeom>
            <a:avLst/>
            <a:gdLst/>
            <a:ahLst/>
            <a:cxnLst/>
            <a:rect l="l" t="t" r="r" b="b"/>
            <a:pathLst>
              <a:path w="171450" h="175894">
                <a:moveTo>
                  <a:pt x="0" y="174385"/>
                </a:moveTo>
                <a:lnTo>
                  <a:pt x="3257" y="164245"/>
                </a:lnTo>
                <a:lnTo>
                  <a:pt x="10852" y="153655"/>
                </a:lnTo>
                <a:lnTo>
                  <a:pt x="24952" y="140849"/>
                </a:lnTo>
                <a:lnTo>
                  <a:pt x="33198" y="133341"/>
                </a:lnTo>
                <a:lnTo>
                  <a:pt x="49228" y="89134"/>
                </a:lnTo>
                <a:lnTo>
                  <a:pt x="48547" y="76969"/>
                </a:lnTo>
                <a:lnTo>
                  <a:pt x="35963" y="37417"/>
                </a:lnTo>
                <a:lnTo>
                  <a:pt x="11333" y="1268"/>
                </a:lnTo>
                <a:lnTo>
                  <a:pt x="7786" y="0"/>
                </a:lnTo>
                <a:lnTo>
                  <a:pt x="5015" y="1253"/>
                </a:lnTo>
                <a:lnTo>
                  <a:pt x="2237" y="2506"/>
                </a:lnTo>
                <a:lnTo>
                  <a:pt x="824" y="9014"/>
                </a:lnTo>
                <a:lnTo>
                  <a:pt x="768" y="20776"/>
                </a:lnTo>
                <a:lnTo>
                  <a:pt x="1873" y="31265"/>
                </a:lnTo>
                <a:lnTo>
                  <a:pt x="18537" y="68435"/>
                </a:lnTo>
                <a:lnTo>
                  <a:pt x="49974" y="106606"/>
                </a:lnTo>
                <a:lnTo>
                  <a:pt x="82216" y="132419"/>
                </a:lnTo>
                <a:lnTo>
                  <a:pt x="124772" y="156501"/>
                </a:lnTo>
                <a:lnTo>
                  <a:pt x="159587" y="171364"/>
                </a:lnTo>
                <a:lnTo>
                  <a:pt x="171328" y="1755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26078" y="4895886"/>
            <a:ext cx="5794375" cy="122555"/>
          </a:xfrm>
          <a:custGeom>
            <a:avLst/>
            <a:gdLst/>
            <a:ahLst/>
            <a:cxnLst/>
            <a:rect l="l" t="t" r="r" b="b"/>
            <a:pathLst>
              <a:path w="5794375" h="122554">
                <a:moveTo>
                  <a:pt x="29298" y="0"/>
                </a:moveTo>
                <a:lnTo>
                  <a:pt x="10243" y="2496"/>
                </a:lnTo>
                <a:lnTo>
                  <a:pt x="1281" y="3670"/>
                </a:lnTo>
                <a:lnTo>
                  <a:pt x="0" y="3838"/>
                </a:lnTo>
                <a:lnTo>
                  <a:pt x="383" y="3884"/>
                </a:lnTo>
                <a:lnTo>
                  <a:pt x="1733" y="3899"/>
                </a:lnTo>
                <a:lnTo>
                  <a:pt x="7367" y="3963"/>
                </a:lnTo>
                <a:lnTo>
                  <a:pt x="54920" y="4721"/>
                </a:lnTo>
                <a:lnTo>
                  <a:pt x="99814" y="7431"/>
                </a:lnTo>
                <a:lnTo>
                  <a:pt x="139232" y="12391"/>
                </a:lnTo>
                <a:lnTo>
                  <a:pt x="152284" y="14080"/>
                </a:lnTo>
                <a:lnTo>
                  <a:pt x="203059" y="18927"/>
                </a:lnTo>
                <a:lnTo>
                  <a:pt x="253703" y="21591"/>
                </a:lnTo>
                <a:lnTo>
                  <a:pt x="267030" y="22136"/>
                </a:lnTo>
                <a:lnTo>
                  <a:pt x="314472" y="24223"/>
                </a:lnTo>
                <a:lnTo>
                  <a:pt x="361042" y="26718"/>
                </a:lnTo>
                <a:lnTo>
                  <a:pt x="401896" y="29178"/>
                </a:lnTo>
                <a:lnTo>
                  <a:pt x="417040" y="30128"/>
                </a:lnTo>
                <a:lnTo>
                  <a:pt x="433605" y="31165"/>
                </a:lnTo>
                <a:lnTo>
                  <a:pt x="477375" y="33722"/>
                </a:lnTo>
                <a:lnTo>
                  <a:pt x="523090" y="35915"/>
                </a:lnTo>
                <a:lnTo>
                  <a:pt x="572182" y="37362"/>
                </a:lnTo>
                <a:lnTo>
                  <a:pt x="618889" y="38158"/>
                </a:lnTo>
                <a:lnTo>
                  <a:pt x="629282" y="38319"/>
                </a:lnTo>
                <a:lnTo>
                  <a:pt x="676888" y="39295"/>
                </a:lnTo>
                <a:lnTo>
                  <a:pt x="719957" y="40393"/>
                </a:lnTo>
                <a:lnTo>
                  <a:pt x="735912" y="40831"/>
                </a:lnTo>
                <a:lnTo>
                  <a:pt x="752319" y="41281"/>
                </a:lnTo>
                <a:lnTo>
                  <a:pt x="796470" y="42406"/>
                </a:lnTo>
                <a:lnTo>
                  <a:pt x="843600" y="43379"/>
                </a:lnTo>
                <a:lnTo>
                  <a:pt x="886229" y="43845"/>
                </a:lnTo>
                <a:lnTo>
                  <a:pt x="936206" y="44094"/>
                </a:lnTo>
                <a:lnTo>
                  <a:pt x="979713" y="44172"/>
                </a:lnTo>
                <a:lnTo>
                  <a:pt x="997379" y="44192"/>
                </a:lnTo>
                <a:lnTo>
                  <a:pt x="1042900" y="44341"/>
                </a:lnTo>
                <a:lnTo>
                  <a:pt x="1087041" y="44746"/>
                </a:lnTo>
                <a:lnTo>
                  <a:pt x="1126124" y="45730"/>
                </a:lnTo>
                <a:lnTo>
                  <a:pt x="1165059" y="47194"/>
                </a:lnTo>
                <a:lnTo>
                  <a:pt x="1212873" y="49281"/>
                </a:lnTo>
                <a:lnTo>
                  <a:pt x="1228702" y="49966"/>
                </a:lnTo>
                <a:lnTo>
                  <a:pt x="1269013" y="51580"/>
                </a:lnTo>
                <a:lnTo>
                  <a:pt x="1313195" y="52884"/>
                </a:lnTo>
                <a:lnTo>
                  <a:pt x="1351354" y="53479"/>
                </a:lnTo>
                <a:lnTo>
                  <a:pt x="1378362" y="53621"/>
                </a:lnTo>
                <a:lnTo>
                  <a:pt x="1392113" y="53679"/>
                </a:lnTo>
                <a:lnTo>
                  <a:pt x="1440451" y="54016"/>
                </a:lnTo>
                <a:lnTo>
                  <a:pt x="1480130" y="54544"/>
                </a:lnTo>
                <a:lnTo>
                  <a:pt x="1527743" y="55558"/>
                </a:lnTo>
                <a:lnTo>
                  <a:pt x="1538706" y="55789"/>
                </a:lnTo>
                <a:lnTo>
                  <a:pt x="1585962" y="56454"/>
                </a:lnTo>
                <a:lnTo>
                  <a:pt x="1626320" y="56718"/>
                </a:lnTo>
                <a:lnTo>
                  <a:pt x="1673008" y="56829"/>
                </a:lnTo>
                <a:lnTo>
                  <a:pt x="1688865" y="56867"/>
                </a:lnTo>
                <a:lnTo>
                  <a:pt x="1731342" y="57043"/>
                </a:lnTo>
                <a:lnTo>
                  <a:pt x="1776515" y="57417"/>
                </a:lnTo>
                <a:lnTo>
                  <a:pt x="1825793" y="58273"/>
                </a:lnTo>
                <a:lnTo>
                  <a:pt x="1875068" y="59588"/>
                </a:lnTo>
                <a:lnTo>
                  <a:pt x="1888828" y="60021"/>
                </a:lnTo>
                <a:lnTo>
                  <a:pt x="1902124" y="60404"/>
                </a:lnTo>
                <a:lnTo>
                  <a:pt x="1952287" y="61482"/>
                </a:lnTo>
                <a:lnTo>
                  <a:pt x="1994549" y="61929"/>
                </a:lnTo>
                <a:lnTo>
                  <a:pt x="2038658" y="62147"/>
                </a:lnTo>
                <a:lnTo>
                  <a:pt x="2079230" y="62253"/>
                </a:lnTo>
                <a:lnTo>
                  <a:pt x="2126354" y="62311"/>
                </a:lnTo>
                <a:lnTo>
                  <a:pt x="2144470" y="62322"/>
                </a:lnTo>
                <a:lnTo>
                  <a:pt x="2161615" y="62336"/>
                </a:lnTo>
                <a:lnTo>
                  <a:pt x="2207494" y="62399"/>
                </a:lnTo>
                <a:lnTo>
                  <a:pt x="2245595" y="62493"/>
                </a:lnTo>
                <a:lnTo>
                  <a:pt x="2285528" y="62667"/>
                </a:lnTo>
                <a:lnTo>
                  <a:pt x="2307621" y="62817"/>
                </a:lnTo>
                <a:lnTo>
                  <a:pt x="2321076" y="62902"/>
                </a:lnTo>
                <a:lnTo>
                  <a:pt x="2359347" y="63082"/>
                </a:lnTo>
                <a:lnTo>
                  <a:pt x="2407836" y="63175"/>
                </a:lnTo>
                <a:lnTo>
                  <a:pt x="2420380" y="63200"/>
                </a:lnTo>
                <a:lnTo>
                  <a:pt x="2471227" y="63395"/>
                </a:lnTo>
                <a:lnTo>
                  <a:pt x="2491581" y="63513"/>
                </a:lnTo>
                <a:lnTo>
                  <a:pt x="2499661" y="63555"/>
                </a:lnTo>
                <a:lnTo>
                  <a:pt x="2538290" y="63693"/>
                </a:lnTo>
                <a:lnTo>
                  <a:pt x="2587466" y="63790"/>
                </a:lnTo>
                <a:lnTo>
                  <a:pt x="2631630" y="63837"/>
                </a:lnTo>
                <a:lnTo>
                  <a:pt x="2682320" y="63864"/>
                </a:lnTo>
                <a:lnTo>
                  <a:pt x="2702720" y="63870"/>
                </a:lnTo>
                <a:lnTo>
                  <a:pt x="2722086" y="63878"/>
                </a:lnTo>
                <a:lnTo>
                  <a:pt x="2774167" y="63915"/>
                </a:lnTo>
                <a:lnTo>
                  <a:pt x="2817608" y="63972"/>
                </a:lnTo>
                <a:lnTo>
                  <a:pt x="2862955" y="64079"/>
                </a:lnTo>
                <a:lnTo>
                  <a:pt x="2901087" y="64263"/>
                </a:lnTo>
                <a:lnTo>
                  <a:pt x="2945465" y="64900"/>
                </a:lnTo>
                <a:lnTo>
                  <a:pt x="2995225" y="65928"/>
                </a:lnTo>
                <a:lnTo>
                  <a:pt x="3041044" y="67004"/>
                </a:lnTo>
                <a:lnTo>
                  <a:pt x="3095285" y="68364"/>
                </a:lnTo>
                <a:lnTo>
                  <a:pt x="3113804" y="68830"/>
                </a:lnTo>
                <a:lnTo>
                  <a:pt x="3163162" y="70032"/>
                </a:lnTo>
                <a:lnTo>
                  <a:pt x="3203604" y="70955"/>
                </a:lnTo>
                <a:lnTo>
                  <a:pt x="3244503" y="71771"/>
                </a:lnTo>
                <a:lnTo>
                  <a:pt x="3273692" y="72180"/>
                </a:lnTo>
                <a:lnTo>
                  <a:pt x="3287129" y="72364"/>
                </a:lnTo>
                <a:lnTo>
                  <a:pt x="3337049" y="73269"/>
                </a:lnTo>
                <a:lnTo>
                  <a:pt x="3363228" y="73883"/>
                </a:lnTo>
                <a:lnTo>
                  <a:pt x="3376812" y="74184"/>
                </a:lnTo>
                <a:lnTo>
                  <a:pt x="3426622" y="75043"/>
                </a:lnTo>
                <a:lnTo>
                  <a:pt x="3452512" y="75340"/>
                </a:lnTo>
                <a:lnTo>
                  <a:pt x="3466012" y="75531"/>
                </a:lnTo>
                <a:lnTo>
                  <a:pt x="3515758" y="76650"/>
                </a:lnTo>
                <a:lnTo>
                  <a:pt x="3554489" y="78070"/>
                </a:lnTo>
                <a:lnTo>
                  <a:pt x="3604362" y="80765"/>
                </a:lnTo>
                <a:lnTo>
                  <a:pt x="3628907" y="82448"/>
                </a:lnTo>
                <a:lnTo>
                  <a:pt x="3641450" y="83308"/>
                </a:lnTo>
                <a:lnTo>
                  <a:pt x="3692231" y="86651"/>
                </a:lnTo>
                <a:lnTo>
                  <a:pt x="3733722" y="88986"/>
                </a:lnTo>
                <a:lnTo>
                  <a:pt x="3782292" y="90817"/>
                </a:lnTo>
                <a:lnTo>
                  <a:pt x="3828626" y="91598"/>
                </a:lnTo>
                <a:lnTo>
                  <a:pt x="3874514" y="91954"/>
                </a:lnTo>
                <a:lnTo>
                  <a:pt x="3916613" y="92131"/>
                </a:lnTo>
                <a:lnTo>
                  <a:pt x="3965503" y="92236"/>
                </a:lnTo>
                <a:lnTo>
                  <a:pt x="4001604" y="92274"/>
                </a:lnTo>
                <a:lnTo>
                  <a:pt x="4019078" y="92300"/>
                </a:lnTo>
                <a:lnTo>
                  <a:pt x="4066830" y="92425"/>
                </a:lnTo>
                <a:lnTo>
                  <a:pt x="4107708" y="92621"/>
                </a:lnTo>
                <a:lnTo>
                  <a:pt x="4151803" y="92991"/>
                </a:lnTo>
                <a:lnTo>
                  <a:pt x="4190190" y="93613"/>
                </a:lnTo>
                <a:lnTo>
                  <a:pt x="4240838" y="94881"/>
                </a:lnTo>
                <a:lnTo>
                  <a:pt x="4291464" y="96527"/>
                </a:lnTo>
                <a:lnTo>
                  <a:pt x="4305356" y="97036"/>
                </a:lnTo>
                <a:lnTo>
                  <a:pt x="4318883" y="97529"/>
                </a:lnTo>
                <a:lnTo>
                  <a:pt x="4357635" y="98926"/>
                </a:lnTo>
                <a:lnTo>
                  <a:pt x="4406402" y="100648"/>
                </a:lnTo>
                <a:lnTo>
                  <a:pt x="4448549" y="102072"/>
                </a:lnTo>
                <a:lnTo>
                  <a:pt x="4498476" y="103633"/>
                </a:lnTo>
                <a:lnTo>
                  <a:pt x="4546739" y="104988"/>
                </a:lnTo>
                <a:lnTo>
                  <a:pt x="4585610" y="105999"/>
                </a:lnTo>
                <a:lnTo>
                  <a:pt x="4635508" y="107204"/>
                </a:lnTo>
                <a:lnTo>
                  <a:pt x="4676826" y="108094"/>
                </a:lnTo>
                <a:lnTo>
                  <a:pt x="4726556" y="109028"/>
                </a:lnTo>
                <a:lnTo>
                  <a:pt x="4768014" y="109663"/>
                </a:lnTo>
                <a:lnTo>
                  <a:pt x="4808531" y="110154"/>
                </a:lnTo>
                <a:lnTo>
                  <a:pt x="4856799" y="110650"/>
                </a:lnTo>
                <a:lnTo>
                  <a:pt x="4898507" y="111031"/>
                </a:lnTo>
                <a:lnTo>
                  <a:pt x="4945262" y="111425"/>
                </a:lnTo>
                <a:lnTo>
                  <a:pt x="4962021" y="111560"/>
                </a:lnTo>
                <a:lnTo>
                  <a:pt x="4979924" y="111706"/>
                </a:lnTo>
                <a:lnTo>
                  <a:pt x="5029975" y="112188"/>
                </a:lnTo>
                <a:lnTo>
                  <a:pt x="5074793" y="112735"/>
                </a:lnTo>
                <a:lnTo>
                  <a:pt x="5114702" y="113351"/>
                </a:lnTo>
                <a:lnTo>
                  <a:pt x="5160843" y="114284"/>
                </a:lnTo>
                <a:lnTo>
                  <a:pt x="5199612" y="115349"/>
                </a:lnTo>
                <a:lnTo>
                  <a:pt x="5232774" y="116541"/>
                </a:lnTo>
                <a:lnTo>
                  <a:pt x="5248237" y="117109"/>
                </a:lnTo>
                <a:lnTo>
                  <a:pt x="5289596" y="118582"/>
                </a:lnTo>
                <a:lnTo>
                  <a:pt x="5333007" y="120006"/>
                </a:lnTo>
                <a:lnTo>
                  <a:pt x="5374278" y="121089"/>
                </a:lnTo>
                <a:lnTo>
                  <a:pt x="5422398" y="121877"/>
                </a:lnTo>
                <a:lnTo>
                  <a:pt x="5471929" y="122229"/>
                </a:lnTo>
                <a:lnTo>
                  <a:pt x="5498174" y="122303"/>
                </a:lnTo>
                <a:lnTo>
                  <a:pt x="5514401" y="122287"/>
                </a:lnTo>
                <a:lnTo>
                  <a:pt x="5556352" y="121848"/>
                </a:lnTo>
                <a:lnTo>
                  <a:pt x="5600705" y="120359"/>
                </a:lnTo>
                <a:lnTo>
                  <a:pt x="5615396" y="119612"/>
                </a:lnTo>
                <a:lnTo>
                  <a:pt x="5629172" y="118978"/>
                </a:lnTo>
                <a:lnTo>
                  <a:pt x="5642126" y="118452"/>
                </a:lnTo>
                <a:lnTo>
                  <a:pt x="5654346" y="118031"/>
                </a:lnTo>
                <a:lnTo>
                  <a:pt x="5665924" y="117708"/>
                </a:lnTo>
                <a:lnTo>
                  <a:pt x="5676951" y="117481"/>
                </a:lnTo>
                <a:lnTo>
                  <a:pt x="5690459" y="117161"/>
                </a:lnTo>
                <a:lnTo>
                  <a:pt x="5746986" y="113179"/>
                </a:lnTo>
                <a:lnTo>
                  <a:pt x="5789257" y="104847"/>
                </a:lnTo>
                <a:lnTo>
                  <a:pt x="5793771" y="96296"/>
                </a:lnTo>
                <a:lnTo>
                  <a:pt x="5790357" y="94831"/>
                </a:lnTo>
                <a:lnTo>
                  <a:pt x="5783501" y="94794"/>
                </a:lnTo>
                <a:lnTo>
                  <a:pt x="5775287" y="92725"/>
                </a:lnTo>
                <a:lnTo>
                  <a:pt x="5765872" y="86597"/>
                </a:lnTo>
                <a:lnTo>
                  <a:pt x="5755255" y="764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967831" y="2063871"/>
            <a:ext cx="45720" cy="1961514"/>
          </a:xfrm>
          <a:custGeom>
            <a:avLst/>
            <a:gdLst/>
            <a:ahLst/>
            <a:cxnLst/>
            <a:rect l="l" t="t" r="r" b="b"/>
            <a:pathLst>
              <a:path w="45720" h="1961514">
                <a:moveTo>
                  <a:pt x="45555" y="0"/>
                </a:moveTo>
                <a:lnTo>
                  <a:pt x="41289" y="38488"/>
                </a:lnTo>
                <a:lnTo>
                  <a:pt x="38791" y="88782"/>
                </a:lnTo>
                <a:lnTo>
                  <a:pt x="38732" y="103731"/>
                </a:lnTo>
                <a:lnTo>
                  <a:pt x="38759" y="117282"/>
                </a:lnTo>
                <a:lnTo>
                  <a:pt x="38869" y="129703"/>
                </a:lnTo>
                <a:lnTo>
                  <a:pt x="39059" y="141264"/>
                </a:lnTo>
                <a:lnTo>
                  <a:pt x="39373" y="154049"/>
                </a:lnTo>
                <a:lnTo>
                  <a:pt x="39625" y="166457"/>
                </a:lnTo>
                <a:lnTo>
                  <a:pt x="40127" y="216855"/>
                </a:lnTo>
                <a:lnTo>
                  <a:pt x="40148" y="245655"/>
                </a:lnTo>
                <a:lnTo>
                  <a:pt x="40137" y="258890"/>
                </a:lnTo>
                <a:lnTo>
                  <a:pt x="39943" y="306625"/>
                </a:lnTo>
                <a:lnTo>
                  <a:pt x="39122" y="349539"/>
                </a:lnTo>
                <a:lnTo>
                  <a:pt x="37251" y="401425"/>
                </a:lnTo>
                <a:lnTo>
                  <a:pt x="35041" y="449394"/>
                </a:lnTo>
                <a:lnTo>
                  <a:pt x="32616" y="496357"/>
                </a:lnTo>
                <a:lnTo>
                  <a:pt x="29769" y="544246"/>
                </a:lnTo>
                <a:lnTo>
                  <a:pt x="26042" y="591029"/>
                </a:lnTo>
                <a:lnTo>
                  <a:pt x="20824" y="640028"/>
                </a:lnTo>
                <a:lnTo>
                  <a:pt x="17696" y="664405"/>
                </a:lnTo>
                <a:lnTo>
                  <a:pt x="16050" y="677169"/>
                </a:lnTo>
                <a:lnTo>
                  <a:pt x="9790" y="727161"/>
                </a:lnTo>
                <a:lnTo>
                  <a:pt x="5202" y="769531"/>
                </a:lnTo>
                <a:lnTo>
                  <a:pt x="1977" y="816270"/>
                </a:lnTo>
                <a:lnTo>
                  <a:pt x="877" y="860504"/>
                </a:lnTo>
                <a:lnTo>
                  <a:pt x="336" y="911832"/>
                </a:lnTo>
                <a:lnTo>
                  <a:pt x="110" y="959983"/>
                </a:lnTo>
                <a:lnTo>
                  <a:pt x="21" y="1016272"/>
                </a:lnTo>
                <a:lnTo>
                  <a:pt x="0" y="1065349"/>
                </a:lnTo>
                <a:lnTo>
                  <a:pt x="5" y="1079542"/>
                </a:lnTo>
                <a:lnTo>
                  <a:pt x="90" y="1126087"/>
                </a:lnTo>
                <a:lnTo>
                  <a:pt x="392" y="1166284"/>
                </a:lnTo>
                <a:lnTo>
                  <a:pt x="1538" y="1210108"/>
                </a:lnTo>
                <a:lnTo>
                  <a:pt x="3097" y="1251629"/>
                </a:lnTo>
                <a:lnTo>
                  <a:pt x="4472" y="1283551"/>
                </a:lnTo>
                <a:lnTo>
                  <a:pt x="5090" y="1297647"/>
                </a:lnTo>
                <a:lnTo>
                  <a:pt x="6634" y="1338358"/>
                </a:lnTo>
                <a:lnTo>
                  <a:pt x="7719" y="1376876"/>
                </a:lnTo>
                <a:lnTo>
                  <a:pt x="8471" y="1425212"/>
                </a:lnTo>
                <a:lnTo>
                  <a:pt x="8545" y="1457309"/>
                </a:lnTo>
                <a:lnTo>
                  <a:pt x="8526" y="1475308"/>
                </a:lnTo>
                <a:lnTo>
                  <a:pt x="8315" y="1515382"/>
                </a:lnTo>
                <a:lnTo>
                  <a:pt x="7745" y="1541295"/>
                </a:lnTo>
                <a:lnTo>
                  <a:pt x="7512" y="1552203"/>
                </a:lnTo>
                <a:lnTo>
                  <a:pt x="7342" y="1564440"/>
                </a:lnTo>
                <a:lnTo>
                  <a:pt x="7231" y="1578172"/>
                </a:lnTo>
                <a:lnTo>
                  <a:pt x="7173" y="1593567"/>
                </a:lnTo>
                <a:lnTo>
                  <a:pt x="7216" y="1611915"/>
                </a:lnTo>
                <a:lnTo>
                  <a:pt x="8092" y="1651398"/>
                </a:lnTo>
                <a:lnTo>
                  <a:pt x="13275" y="1697719"/>
                </a:lnTo>
                <a:lnTo>
                  <a:pt x="15596" y="1713002"/>
                </a:lnTo>
                <a:lnTo>
                  <a:pt x="17434" y="1726359"/>
                </a:lnTo>
                <a:lnTo>
                  <a:pt x="21856" y="1776617"/>
                </a:lnTo>
                <a:lnTo>
                  <a:pt x="23463" y="1826665"/>
                </a:lnTo>
                <a:lnTo>
                  <a:pt x="23932" y="1839763"/>
                </a:lnTo>
                <a:lnTo>
                  <a:pt x="26792" y="1880995"/>
                </a:lnTo>
                <a:lnTo>
                  <a:pt x="30440" y="1915615"/>
                </a:lnTo>
                <a:lnTo>
                  <a:pt x="32142" y="1930403"/>
                </a:lnTo>
                <a:lnTo>
                  <a:pt x="32990" y="1942322"/>
                </a:lnTo>
                <a:lnTo>
                  <a:pt x="33148" y="1955962"/>
                </a:lnTo>
                <a:lnTo>
                  <a:pt x="33162" y="1960232"/>
                </a:lnTo>
                <a:lnTo>
                  <a:pt x="33169" y="1960659"/>
                </a:lnTo>
                <a:lnTo>
                  <a:pt x="33169" y="1961086"/>
                </a:lnTo>
                <a:lnTo>
                  <a:pt x="33079" y="1960668"/>
                </a:lnTo>
                <a:lnTo>
                  <a:pt x="32989" y="1960072"/>
                </a:lnTo>
                <a:lnTo>
                  <a:pt x="31791" y="1951875"/>
                </a:lnTo>
                <a:lnTo>
                  <a:pt x="29491" y="19360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948589" y="1996761"/>
            <a:ext cx="3524885" cy="156210"/>
          </a:xfrm>
          <a:custGeom>
            <a:avLst/>
            <a:gdLst/>
            <a:ahLst/>
            <a:cxnLst/>
            <a:rect l="l" t="t" r="r" b="b"/>
            <a:pathLst>
              <a:path w="3524884" h="156210">
                <a:moveTo>
                  <a:pt x="7509" y="47598"/>
                </a:moveTo>
                <a:lnTo>
                  <a:pt x="2348" y="46240"/>
                </a:lnTo>
                <a:lnTo>
                  <a:pt x="0" y="44306"/>
                </a:lnTo>
                <a:lnTo>
                  <a:pt x="464" y="41799"/>
                </a:lnTo>
                <a:lnTo>
                  <a:pt x="39698" y="37269"/>
                </a:lnTo>
                <a:lnTo>
                  <a:pt x="100315" y="33341"/>
                </a:lnTo>
                <a:lnTo>
                  <a:pt x="142236" y="30926"/>
                </a:lnTo>
                <a:lnTo>
                  <a:pt x="182055" y="28704"/>
                </a:lnTo>
                <a:lnTo>
                  <a:pt x="232120" y="26027"/>
                </a:lnTo>
                <a:lnTo>
                  <a:pt x="279029" y="23659"/>
                </a:lnTo>
                <a:lnTo>
                  <a:pt x="328743" y="21362"/>
                </a:lnTo>
                <a:lnTo>
                  <a:pt x="378571" y="19259"/>
                </a:lnTo>
                <a:lnTo>
                  <a:pt x="429470" y="17302"/>
                </a:lnTo>
                <a:lnTo>
                  <a:pt x="468925" y="15904"/>
                </a:lnTo>
                <a:lnTo>
                  <a:pt x="515427" y="14408"/>
                </a:lnTo>
                <a:lnTo>
                  <a:pt x="557068" y="13236"/>
                </a:lnTo>
                <a:lnTo>
                  <a:pt x="605788" y="12152"/>
                </a:lnTo>
                <a:lnTo>
                  <a:pt x="647696" y="11581"/>
                </a:lnTo>
                <a:lnTo>
                  <a:pt x="686770" y="11346"/>
                </a:lnTo>
                <a:lnTo>
                  <a:pt x="724908" y="11232"/>
                </a:lnTo>
                <a:lnTo>
                  <a:pt x="737479" y="11220"/>
                </a:lnTo>
                <a:lnTo>
                  <a:pt x="750002" y="11221"/>
                </a:lnTo>
                <a:lnTo>
                  <a:pt x="800835" y="11384"/>
                </a:lnTo>
                <a:lnTo>
                  <a:pt x="840061" y="12026"/>
                </a:lnTo>
                <a:lnTo>
                  <a:pt x="890343" y="13796"/>
                </a:lnTo>
                <a:lnTo>
                  <a:pt x="938256" y="16571"/>
                </a:lnTo>
                <a:lnTo>
                  <a:pt x="986629" y="19940"/>
                </a:lnTo>
                <a:lnTo>
                  <a:pt x="1024807" y="22834"/>
                </a:lnTo>
                <a:lnTo>
                  <a:pt x="1065255" y="26081"/>
                </a:lnTo>
                <a:lnTo>
                  <a:pt x="1079343" y="27248"/>
                </a:lnTo>
                <a:lnTo>
                  <a:pt x="1096478" y="28667"/>
                </a:lnTo>
                <a:lnTo>
                  <a:pt x="1142305" y="32313"/>
                </a:lnTo>
                <a:lnTo>
                  <a:pt x="1190515" y="35763"/>
                </a:lnTo>
                <a:lnTo>
                  <a:pt x="1230676" y="37822"/>
                </a:lnTo>
                <a:lnTo>
                  <a:pt x="1279251" y="38994"/>
                </a:lnTo>
                <a:lnTo>
                  <a:pt x="1321698" y="39327"/>
                </a:lnTo>
                <a:lnTo>
                  <a:pt x="1340903" y="39332"/>
                </a:lnTo>
                <a:lnTo>
                  <a:pt x="1358279" y="39316"/>
                </a:lnTo>
                <a:lnTo>
                  <a:pt x="1400274" y="39136"/>
                </a:lnTo>
                <a:lnTo>
                  <a:pt x="1439643" y="38433"/>
                </a:lnTo>
                <a:lnTo>
                  <a:pt x="1488141" y="36211"/>
                </a:lnTo>
                <a:lnTo>
                  <a:pt x="1516981" y="34520"/>
                </a:lnTo>
                <a:lnTo>
                  <a:pt x="1527040" y="33917"/>
                </a:lnTo>
                <a:lnTo>
                  <a:pt x="1571584" y="31667"/>
                </a:lnTo>
                <a:lnTo>
                  <a:pt x="1609813" y="30129"/>
                </a:lnTo>
                <a:lnTo>
                  <a:pt x="1652493" y="28702"/>
                </a:lnTo>
                <a:lnTo>
                  <a:pt x="1691535" y="27657"/>
                </a:lnTo>
                <a:lnTo>
                  <a:pt x="1733503" y="26898"/>
                </a:lnTo>
                <a:lnTo>
                  <a:pt x="1783173" y="26285"/>
                </a:lnTo>
                <a:lnTo>
                  <a:pt x="1840706" y="25813"/>
                </a:lnTo>
                <a:lnTo>
                  <a:pt x="1883508" y="25575"/>
                </a:lnTo>
                <a:lnTo>
                  <a:pt x="1929923" y="25396"/>
                </a:lnTo>
                <a:lnTo>
                  <a:pt x="1979998" y="25276"/>
                </a:lnTo>
                <a:lnTo>
                  <a:pt x="2033780" y="25212"/>
                </a:lnTo>
                <a:lnTo>
                  <a:pt x="2090189" y="25195"/>
                </a:lnTo>
                <a:lnTo>
                  <a:pt x="2116996" y="25183"/>
                </a:lnTo>
                <a:lnTo>
                  <a:pt x="2166692" y="25143"/>
                </a:lnTo>
                <a:lnTo>
                  <a:pt x="2211164" y="25082"/>
                </a:lnTo>
                <a:lnTo>
                  <a:pt x="2250412" y="24999"/>
                </a:lnTo>
                <a:lnTo>
                  <a:pt x="2299488" y="24836"/>
                </a:lnTo>
                <a:lnTo>
                  <a:pt x="2346637" y="24543"/>
                </a:lnTo>
                <a:lnTo>
                  <a:pt x="2385078" y="23628"/>
                </a:lnTo>
                <a:lnTo>
                  <a:pt x="2434503" y="20188"/>
                </a:lnTo>
                <a:lnTo>
                  <a:pt x="2464281" y="17743"/>
                </a:lnTo>
                <a:lnTo>
                  <a:pt x="2477798" y="16687"/>
                </a:lnTo>
                <a:lnTo>
                  <a:pt x="2516249" y="14058"/>
                </a:lnTo>
                <a:lnTo>
                  <a:pt x="2564677" y="11635"/>
                </a:lnTo>
                <a:lnTo>
                  <a:pt x="2608400" y="10607"/>
                </a:lnTo>
                <a:lnTo>
                  <a:pt x="2661114" y="10007"/>
                </a:lnTo>
                <a:lnTo>
                  <a:pt x="2711141" y="9681"/>
                </a:lnTo>
                <a:lnTo>
                  <a:pt x="2749539" y="9521"/>
                </a:lnTo>
                <a:lnTo>
                  <a:pt x="2792008" y="9405"/>
                </a:lnTo>
                <a:lnTo>
                  <a:pt x="2838575" y="9332"/>
                </a:lnTo>
                <a:lnTo>
                  <a:pt x="2889268" y="9302"/>
                </a:lnTo>
                <a:lnTo>
                  <a:pt x="2915055" y="9297"/>
                </a:lnTo>
                <a:lnTo>
                  <a:pt x="2939648" y="9290"/>
                </a:lnTo>
                <a:lnTo>
                  <a:pt x="2985256" y="9273"/>
                </a:lnTo>
                <a:lnTo>
                  <a:pt x="3026093" y="9250"/>
                </a:lnTo>
                <a:lnTo>
                  <a:pt x="3078403" y="9206"/>
                </a:lnTo>
                <a:lnTo>
                  <a:pt x="3119978" y="9150"/>
                </a:lnTo>
                <a:lnTo>
                  <a:pt x="3158710" y="9057"/>
                </a:lnTo>
                <a:lnTo>
                  <a:pt x="3201864" y="8563"/>
                </a:lnTo>
                <a:lnTo>
                  <a:pt x="3243514" y="7553"/>
                </a:lnTo>
                <a:lnTo>
                  <a:pt x="3281757" y="6225"/>
                </a:lnTo>
                <a:lnTo>
                  <a:pt x="3325172" y="4058"/>
                </a:lnTo>
                <a:lnTo>
                  <a:pt x="3344184" y="2800"/>
                </a:lnTo>
                <a:lnTo>
                  <a:pt x="3354633" y="2080"/>
                </a:lnTo>
                <a:lnTo>
                  <a:pt x="3393237" y="613"/>
                </a:lnTo>
                <a:lnTo>
                  <a:pt x="3444910" y="0"/>
                </a:lnTo>
                <a:lnTo>
                  <a:pt x="3461631" y="16"/>
                </a:lnTo>
                <a:lnTo>
                  <a:pt x="3515569" y="4079"/>
                </a:lnTo>
                <a:lnTo>
                  <a:pt x="3524836" y="36003"/>
                </a:lnTo>
                <a:lnTo>
                  <a:pt x="3524230" y="53298"/>
                </a:lnTo>
                <a:lnTo>
                  <a:pt x="3512083" y="95587"/>
                </a:lnTo>
                <a:lnTo>
                  <a:pt x="3504508" y="110897"/>
                </a:lnTo>
                <a:lnTo>
                  <a:pt x="3498114" y="124244"/>
                </a:lnTo>
                <a:lnTo>
                  <a:pt x="3492740" y="135956"/>
                </a:lnTo>
                <a:lnTo>
                  <a:pt x="3488226" y="146362"/>
                </a:lnTo>
                <a:lnTo>
                  <a:pt x="3484409" y="1557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405752" y="2233630"/>
            <a:ext cx="3810" cy="78105"/>
          </a:xfrm>
          <a:custGeom>
            <a:avLst/>
            <a:gdLst/>
            <a:ahLst/>
            <a:cxnLst/>
            <a:rect l="l" t="t" r="r" b="b"/>
            <a:pathLst>
              <a:path w="3809" h="78105">
                <a:moveTo>
                  <a:pt x="2345" y="0"/>
                </a:moveTo>
                <a:lnTo>
                  <a:pt x="2992" y="16119"/>
                </a:lnTo>
                <a:lnTo>
                  <a:pt x="3225" y="30992"/>
                </a:lnTo>
                <a:lnTo>
                  <a:pt x="3042" y="44618"/>
                </a:lnTo>
                <a:lnTo>
                  <a:pt x="2443" y="56997"/>
                </a:lnTo>
                <a:lnTo>
                  <a:pt x="1429" y="68130"/>
                </a:lnTo>
                <a:lnTo>
                  <a:pt x="0" y="780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397076" y="2849035"/>
            <a:ext cx="1270" cy="23495"/>
          </a:xfrm>
          <a:custGeom>
            <a:avLst/>
            <a:gdLst/>
            <a:ahLst/>
            <a:cxnLst/>
            <a:rect l="l" t="t" r="r" b="b"/>
            <a:pathLst>
              <a:path w="1270" h="23494">
                <a:moveTo>
                  <a:pt x="0" y="0"/>
                </a:moveTo>
                <a:lnTo>
                  <a:pt x="304" y="7627"/>
                </a:lnTo>
                <a:lnTo>
                  <a:pt x="616" y="15254"/>
                </a:lnTo>
                <a:lnTo>
                  <a:pt x="928" y="228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396329" y="3275578"/>
            <a:ext cx="2540" cy="118110"/>
          </a:xfrm>
          <a:custGeom>
            <a:avLst/>
            <a:gdLst/>
            <a:ahLst/>
            <a:cxnLst/>
            <a:rect l="l" t="t" r="r" b="b"/>
            <a:pathLst>
              <a:path w="2540" h="118110">
                <a:moveTo>
                  <a:pt x="531" y="0"/>
                </a:moveTo>
                <a:lnTo>
                  <a:pt x="238" y="17165"/>
                </a:lnTo>
                <a:lnTo>
                  <a:pt x="61" y="33302"/>
                </a:lnTo>
                <a:lnTo>
                  <a:pt x="0" y="48413"/>
                </a:lnTo>
                <a:lnTo>
                  <a:pt x="54" y="62496"/>
                </a:lnTo>
                <a:lnTo>
                  <a:pt x="225" y="75552"/>
                </a:lnTo>
                <a:lnTo>
                  <a:pt x="512" y="87580"/>
                </a:lnTo>
                <a:lnTo>
                  <a:pt x="915" y="98581"/>
                </a:lnTo>
                <a:lnTo>
                  <a:pt x="1434" y="108555"/>
                </a:lnTo>
                <a:lnTo>
                  <a:pt x="2069" y="1175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955039" y="3514988"/>
            <a:ext cx="3499485" cy="660400"/>
          </a:xfrm>
          <a:custGeom>
            <a:avLst/>
            <a:gdLst/>
            <a:ahLst/>
            <a:cxnLst/>
            <a:rect l="l" t="t" r="r" b="b"/>
            <a:pathLst>
              <a:path w="3499484" h="660400">
                <a:moveTo>
                  <a:pt x="3452310" y="0"/>
                </a:moveTo>
                <a:lnTo>
                  <a:pt x="3453872" y="42898"/>
                </a:lnTo>
                <a:lnTo>
                  <a:pt x="3459649" y="88941"/>
                </a:lnTo>
                <a:lnTo>
                  <a:pt x="3461126" y="96875"/>
                </a:lnTo>
                <a:lnTo>
                  <a:pt x="3462625" y="106293"/>
                </a:lnTo>
                <a:lnTo>
                  <a:pt x="3468914" y="159239"/>
                </a:lnTo>
                <a:lnTo>
                  <a:pt x="3473662" y="209788"/>
                </a:lnTo>
                <a:lnTo>
                  <a:pt x="3477124" y="248683"/>
                </a:lnTo>
                <a:lnTo>
                  <a:pt x="3480376" y="291001"/>
                </a:lnTo>
                <a:lnTo>
                  <a:pt x="3482613" y="329533"/>
                </a:lnTo>
                <a:lnTo>
                  <a:pt x="3484220" y="368631"/>
                </a:lnTo>
                <a:lnTo>
                  <a:pt x="3485293" y="418198"/>
                </a:lnTo>
                <a:lnTo>
                  <a:pt x="3485509" y="460326"/>
                </a:lnTo>
                <a:lnTo>
                  <a:pt x="3485591" y="475686"/>
                </a:lnTo>
                <a:lnTo>
                  <a:pt x="3486055" y="514579"/>
                </a:lnTo>
                <a:lnTo>
                  <a:pt x="3488165" y="565551"/>
                </a:lnTo>
                <a:lnTo>
                  <a:pt x="3493326" y="604407"/>
                </a:lnTo>
                <a:lnTo>
                  <a:pt x="3494711" y="616021"/>
                </a:lnTo>
                <a:lnTo>
                  <a:pt x="3495612" y="630901"/>
                </a:lnTo>
                <a:lnTo>
                  <a:pt x="3497503" y="641449"/>
                </a:lnTo>
                <a:lnTo>
                  <a:pt x="3499415" y="648833"/>
                </a:lnTo>
                <a:lnTo>
                  <a:pt x="3498639" y="653125"/>
                </a:lnTo>
                <a:lnTo>
                  <a:pt x="3454260" y="659741"/>
                </a:lnTo>
                <a:lnTo>
                  <a:pt x="3404075" y="660178"/>
                </a:lnTo>
                <a:lnTo>
                  <a:pt x="3348366" y="660330"/>
                </a:lnTo>
                <a:lnTo>
                  <a:pt x="3306621" y="660349"/>
                </a:lnTo>
                <a:lnTo>
                  <a:pt x="3287960" y="660344"/>
                </a:lnTo>
                <a:lnTo>
                  <a:pt x="3238337" y="660287"/>
                </a:lnTo>
                <a:lnTo>
                  <a:pt x="3198083" y="660168"/>
                </a:lnTo>
                <a:lnTo>
                  <a:pt x="3158612" y="659912"/>
                </a:lnTo>
                <a:lnTo>
                  <a:pt x="3119745" y="659158"/>
                </a:lnTo>
                <a:lnTo>
                  <a:pt x="3069056" y="657096"/>
                </a:lnTo>
                <a:lnTo>
                  <a:pt x="3026509" y="654669"/>
                </a:lnTo>
                <a:lnTo>
                  <a:pt x="2978519" y="651720"/>
                </a:lnTo>
                <a:lnTo>
                  <a:pt x="2954604" y="650164"/>
                </a:lnTo>
                <a:lnTo>
                  <a:pt x="2942057" y="649358"/>
                </a:lnTo>
                <a:lnTo>
                  <a:pt x="2891703" y="646245"/>
                </a:lnTo>
                <a:lnTo>
                  <a:pt x="2853303" y="644008"/>
                </a:lnTo>
                <a:lnTo>
                  <a:pt x="2803028" y="641461"/>
                </a:lnTo>
                <a:lnTo>
                  <a:pt x="2764806" y="639843"/>
                </a:lnTo>
                <a:lnTo>
                  <a:pt x="2724667" y="638391"/>
                </a:lnTo>
                <a:lnTo>
                  <a:pt x="2685975" y="637113"/>
                </a:lnTo>
                <a:lnTo>
                  <a:pt x="2637118" y="635670"/>
                </a:lnTo>
                <a:lnTo>
                  <a:pt x="2623862" y="635306"/>
                </a:lnTo>
                <a:lnTo>
                  <a:pt x="2610843" y="634931"/>
                </a:lnTo>
                <a:lnTo>
                  <a:pt x="2560299" y="633295"/>
                </a:lnTo>
                <a:lnTo>
                  <a:pt x="2510195" y="631389"/>
                </a:lnTo>
                <a:lnTo>
                  <a:pt x="2496942" y="630852"/>
                </a:lnTo>
                <a:lnTo>
                  <a:pt x="2483852" y="630333"/>
                </a:lnTo>
                <a:lnTo>
                  <a:pt x="2445402" y="628875"/>
                </a:lnTo>
                <a:lnTo>
                  <a:pt x="2395475" y="627141"/>
                </a:lnTo>
                <a:lnTo>
                  <a:pt x="2356895" y="625942"/>
                </a:lnTo>
                <a:lnTo>
                  <a:pt x="2318610" y="624889"/>
                </a:lnTo>
                <a:lnTo>
                  <a:pt x="2268547" y="623725"/>
                </a:lnTo>
                <a:lnTo>
                  <a:pt x="2228805" y="622973"/>
                </a:lnTo>
                <a:lnTo>
                  <a:pt x="2189958" y="622314"/>
                </a:lnTo>
                <a:lnTo>
                  <a:pt x="2140439" y="621575"/>
                </a:lnTo>
                <a:lnTo>
                  <a:pt x="2102315" y="621089"/>
                </a:lnTo>
                <a:lnTo>
                  <a:pt x="2062752" y="620657"/>
                </a:lnTo>
                <a:lnTo>
                  <a:pt x="2012515" y="620208"/>
                </a:lnTo>
                <a:lnTo>
                  <a:pt x="1963441" y="619884"/>
                </a:lnTo>
                <a:lnTo>
                  <a:pt x="1925281" y="619704"/>
                </a:lnTo>
                <a:lnTo>
                  <a:pt x="1874868" y="619534"/>
                </a:lnTo>
                <a:lnTo>
                  <a:pt x="1824155" y="619437"/>
                </a:lnTo>
                <a:lnTo>
                  <a:pt x="1785306" y="619406"/>
                </a:lnTo>
                <a:lnTo>
                  <a:pt x="1772298" y="619395"/>
                </a:lnTo>
                <a:lnTo>
                  <a:pt x="1733734" y="619338"/>
                </a:lnTo>
                <a:lnTo>
                  <a:pt x="1683150" y="619213"/>
                </a:lnTo>
                <a:lnTo>
                  <a:pt x="1633137" y="619030"/>
                </a:lnTo>
                <a:lnTo>
                  <a:pt x="1591600" y="618809"/>
                </a:lnTo>
                <a:lnTo>
                  <a:pt x="1552447" y="618529"/>
                </a:lnTo>
                <a:lnTo>
                  <a:pt x="1503016" y="618057"/>
                </a:lnTo>
                <a:lnTo>
                  <a:pt x="1453128" y="617429"/>
                </a:lnTo>
                <a:lnTo>
                  <a:pt x="1412468" y="616829"/>
                </a:lnTo>
                <a:lnTo>
                  <a:pt x="1374181" y="616208"/>
                </a:lnTo>
                <a:lnTo>
                  <a:pt x="1325707" y="615333"/>
                </a:lnTo>
                <a:lnTo>
                  <a:pt x="1275890" y="614295"/>
                </a:lnTo>
                <a:lnTo>
                  <a:pt x="1237242" y="613287"/>
                </a:lnTo>
                <a:lnTo>
                  <a:pt x="1186895" y="611667"/>
                </a:lnTo>
                <a:lnTo>
                  <a:pt x="1147755" y="610152"/>
                </a:lnTo>
                <a:lnTo>
                  <a:pt x="1133786" y="609591"/>
                </a:lnTo>
                <a:lnTo>
                  <a:pt x="1094086" y="608032"/>
                </a:lnTo>
                <a:lnTo>
                  <a:pt x="1044963" y="606195"/>
                </a:lnTo>
                <a:lnTo>
                  <a:pt x="996451" y="604496"/>
                </a:lnTo>
                <a:lnTo>
                  <a:pt x="957421" y="603234"/>
                </a:lnTo>
                <a:lnTo>
                  <a:pt x="906992" y="601763"/>
                </a:lnTo>
                <a:lnTo>
                  <a:pt x="867227" y="600751"/>
                </a:lnTo>
                <a:lnTo>
                  <a:pt x="825581" y="599847"/>
                </a:lnTo>
                <a:lnTo>
                  <a:pt x="776690" y="599025"/>
                </a:lnTo>
                <a:lnTo>
                  <a:pt x="739274" y="598605"/>
                </a:lnTo>
                <a:lnTo>
                  <a:pt x="725086" y="598439"/>
                </a:lnTo>
                <a:lnTo>
                  <a:pt x="685894" y="597833"/>
                </a:lnTo>
                <a:lnTo>
                  <a:pt x="639273" y="596750"/>
                </a:lnTo>
                <a:lnTo>
                  <a:pt x="599036" y="595521"/>
                </a:lnTo>
                <a:lnTo>
                  <a:pt x="549476" y="593797"/>
                </a:lnTo>
                <a:lnTo>
                  <a:pt x="537535" y="593342"/>
                </a:lnTo>
                <a:lnTo>
                  <a:pt x="523540" y="592816"/>
                </a:lnTo>
                <a:lnTo>
                  <a:pt x="484255" y="591582"/>
                </a:lnTo>
                <a:lnTo>
                  <a:pt x="433504" y="590631"/>
                </a:lnTo>
                <a:lnTo>
                  <a:pt x="419698" y="590431"/>
                </a:lnTo>
                <a:lnTo>
                  <a:pt x="370832" y="589605"/>
                </a:lnTo>
                <a:lnTo>
                  <a:pt x="322710" y="588226"/>
                </a:lnTo>
                <a:lnTo>
                  <a:pt x="283862" y="586586"/>
                </a:lnTo>
                <a:lnTo>
                  <a:pt x="253822" y="585114"/>
                </a:lnTo>
                <a:lnTo>
                  <a:pt x="238774" y="584385"/>
                </a:lnTo>
                <a:lnTo>
                  <a:pt x="199435" y="582602"/>
                </a:lnTo>
                <a:lnTo>
                  <a:pt x="167588" y="581364"/>
                </a:lnTo>
                <a:lnTo>
                  <a:pt x="152655" y="580797"/>
                </a:lnTo>
                <a:lnTo>
                  <a:pt x="114183" y="578594"/>
                </a:lnTo>
                <a:lnTo>
                  <a:pt x="86599" y="576172"/>
                </a:lnTo>
                <a:lnTo>
                  <a:pt x="73046" y="575151"/>
                </a:lnTo>
                <a:lnTo>
                  <a:pt x="62006" y="574570"/>
                </a:lnTo>
                <a:lnTo>
                  <a:pt x="45570" y="575092"/>
                </a:lnTo>
                <a:lnTo>
                  <a:pt x="33807" y="577127"/>
                </a:lnTo>
                <a:lnTo>
                  <a:pt x="17581" y="583948"/>
                </a:lnTo>
                <a:lnTo>
                  <a:pt x="8140" y="587248"/>
                </a:lnTo>
                <a:lnTo>
                  <a:pt x="1049" y="585119"/>
                </a:lnTo>
                <a:lnTo>
                  <a:pt x="0" y="5744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542355" y="4195884"/>
            <a:ext cx="267970" cy="181610"/>
          </a:xfrm>
          <a:custGeom>
            <a:avLst/>
            <a:gdLst/>
            <a:ahLst/>
            <a:cxnLst/>
            <a:rect l="l" t="t" r="r" b="b"/>
            <a:pathLst>
              <a:path w="267970" h="181610">
                <a:moveTo>
                  <a:pt x="213885" y="0"/>
                </a:moveTo>
                <a:lnTo>
                  <a:pt x="179498" y="36208"/>
                </a:lnTo>
                <a:lnTo>
                  <a:pt x="152065" y="76145"/>
                </a:lnTo>
                <a:lnTo>
                  <a:pt x="122961" y="122944"/>
                </a:lnTo>
                <a:lnTo>
                  <a:pt x="115472" y="135166"/>
                </a:lnTo>
                <a:lnTo>
                  <a:pt x="93597" y="169407"/>
                </a:lnTo>
                <a:lnTo>
                  <a:pt x="85793" y="181356"/>
                </a:lnTo>
                <a:lnTo>
                  <a:pt x="85606" y="181290"/>
                </a:lnTo>
                <a:lnTo>
                  <a:pt x="86790" y="178772"/>
                </a:lnTo>
                <a:lnTo>
                  <a:pt x="87975" y="176254"/>
                </a:lnTo>
                <a:lnTo>
                  <a:pt x="91321" y="169149"/>
                </a:lnTo>
                <a:lnTo>
                  <a:pt x="96821" y="157456"/>
                </a:lnTo>
                <a:lnTo>
                  <a:pt x="100694" y="149645"/>
                </a:lnTo>
                <a:lnTo>
                  <a:pt x="127819" y="102111"/>
                </a:lnTo>
                <a:lnTo>
                  <a:pt x="151396" y="63402"/>
                </a:lnTo>
                <a:lnTo>
                  <a:pt x="168116" y="41036"/>
                </a:lnTo>
                <a:lnTo>
                  <a:pt x="171164" y="38516"/>
                </a:lnTo>
                <a:lnTo>
                  <a:pt x="175432" y="37590"/>
                </a:lnTo>
                <a:lnTo>
                  <a:pt x="180932" y="38259"/>
                </a:lnTo>
                <a:lnTo>
                  <a:pt x="189893" y="41375"/>
                </a:lnTo>
                <a:lnTo>
                  <a:pt x="224078" y="66182"/>
                </a:lnTo>
                <a:lnTo>
                  <a:pt x="250717" y="95739"/>
                </a:lnTo>
                <a:lnTo>
                  <a:pt x="267571" y="145834"/>
                </a:lnTo>
                <a:lnTo>
                  <a:pt x="264271" y="156017"/>
                </a:lnTo>
                <a:lnTo>
                  <a:pt x="220084" y="174551"/>
                </a:lnTo>
                <a:lnTo>
                  <a:pt x="167833" y="177646"/>
                </a:lnTo>
                <a:lnTo>
                  <a:pt x="153837" y="177559"/>
                </a:lnTo>
                <a:lnTo>
                  <a:pt x="115070" y="175881"/>
                </a:lnTo>
                <a:lnTo>
                  <a:pt x="72724" y="170969"/>
                </a:lnTo>
                <a:lnTo>
                  <a:pt x="29077" y="162322"/>
                </a:lnTo>
                <a:lnTo>
                  <a:pt x="8262" y="155753"/>
                </a:lnTo>
                <a:lnTo>
                  <a:pt x="0" y="1521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345112" y="2077329"/>
            <a:ext cx="95885" cy="1475105"/>
          </a:xfrm>
          <a:custGeom>
            <a:avLst/>
            <a:gdLst/>
            <a:ahLst/>
            <a:cxnLst/>
            <a:rect l="l" t="t" r="r" b="b"/>
            <a:pathLst>
              <a:path w="95884" h="1475104">
                <a:moveTo>
                  <a:pt x="95397" y="91616"/>
                </a:moveTo>
                <a:lnTo>
                  <a:pt x="86677" y="80256"/>
                </a:lnTo>
                <a:lnTo>
                  <a:pt x="81536" y="69165"/>
                </a:lnTo>
                <a:lnTo>
                  <a:pt x="80819" y="56672"/>
                </a:lnTo>
                <a:lnTo>
                  <a:pt x="83376" y="44865"/>
                </a:lnTo>
                <a:lnTo>
                  <a:pt x="90230" y="27397"/>
                </a:lnTo>
                <a:lnTo>
                  <a:pt x="93077" y="18428"/>
                </a:lnTo>
                <a:lnTo>
                  <a:pt x="93603" y="13524"/>
                </a:lnTo>
                <a:lnTo>
                  <a:pt x="89231" y="9544"/>
                </a:lnTo>
                <a:lnTo>
                  <a:pt x="80219" y="4772"/>
                </a:lnTo>
                <a:lnTo>
                  <a:pt x="71214" y="0"/>
                </a:lnTo>
                <a:lnTo>
                  <a:pt x="57281" y="43358"/>
                </a:lnTo>
                <a:lnTo>
                  <a:pt x="56089" y="92758"/>
                </a:lnTo>
                <a:lnTo>
                  <a:pt x="55876" y="136354"/>
                </a:lnTo>
                <a:lnTo>
                  <a:pt x="55846" y="151887"/>
                </a:lnTo>
                <a:lnTo>
                  <a:pt x="55595" y="197819"/>
                </a:lnTo>
                <a:lnTo>
                  <a:pt x="54345" y="237519"/>
                </a:lnTo>
                <a:lnTo>
                  <a:pt x="52652" y="261384"/>
                </a:lnTo>
                <a:lnTo>
                  <a:pt x="51779" y="273266"/>
                </a:lnTo>
                <a:lnTo>
                  <a:pt x="48798" y="323220"/>
                </a:lnTo>
                <a:lnTo>
                  <a:pt x="47354" y="353790"/>
                </a:lnTo>
                <a:lnTo>
                  <a:pt x="46643" y="369141"/>
                </a:lnTo>
                <a:lnTo>
                  <a:pt x="44791" y="408030"/>
                </a:lnTo>
                <a:lnTo>
                  <a:pt x="42182" y="457848"/>
                </a:lnTo>
                <a:lnTo>
                  <a:pt x="39247" y="505537"/>
                </a:lnTo>
                <a:lnTo>
                  <a:pt x="38536" y="516969"/>
                </a:lnTo>
                <a:lnTo>
                  <a:pt x="36737" y="566535"/>
                </a:lnTo>
                <a:lnTo>
                  <a:pt x="36352" y="610993"/>
                </a:lnTo>
                <a:lnTo>
                  <a:pt x="36352" y="625993"/>
                </a:lnTo>
                <a:lnTo>
                  <a:pt x="36411" y="639383"/>
                </a:lnTo>
                <a:lnTo>
                  <a:pt x="36528" y="651166"/>
                </a:lnTo>
                <a:lnTo>
                  <a:pt x="36704" y="661343"/>
                </a:lnTo>
                <a:lnTo>
                  <a:pt x="37116" y="676084"/>
                </a:lnTo>
                <a:lnTo>
                  <a:pt x="37412" y="689205"/>
                </a:lnTo>
                <a:lnTo>
                  <a:pt x="37604" y="701232"/>
                </a:lnTo>
                <a:lnTo>
                  <a:pt x="37708" y="712687"/>
                </a:lnTo>
                <a:lnTo>
                  <a:pt x="37400" y="723139"/>
                </a:lnTo>
                <a:lnTo>
                  <a:pt x="29325" y="772262"/>
                </a:lnTo>
                <a:lnTo>
                  <a:pt x="20931" y="804162"/>
                </a:lnTo>
                <a:lnTo>
                  <a:pt x="16920" y="819305"/>
                </a:lnTo>
                <a:lnTo>
                  <a:pt x="6781" y="861410"/>
                </a:lnTo>
                <a:lnTo>
                  <a:pt x="1572" y="899348"/>
                </a:lnTo>
                <a:lnTo>
                  <a:pt x="375" y="946488"/>
                </a:lnTo>
                <a:lnTo>
                  <a:pt x="64" y="991413"/>
                </a:lnTo>
                <a:lnTo>
                  <a:pt x="0" y="1031829"/>
                </a:lnTo>
                <a:lnTo>
                  <a:pt x="20" y="1051794"/>
                </a:lnTo>
                <a:lnTo>
                  <a:pt x="285" y="1097708"/>
                </a:lnTo>
                <a:lnTo>
                  <a:pt x="2210" y="1142146"/>
                </a:lnTo>
                <a:lnTo>
                  <a:pt x="3051" y="1154648"/>
                </a:lnTo>
                <a:lnTo>
                  <a:pt x="4313" y="1202686"/>
                </a:lnTo>
                <a:lnTo>
                  <a:pt x="4470" y="1237619"/>
                </a:lnTo>
                <a:lnTo>
                  <a:pt x="4559" y="1253724"/>
                </a:lnTo>
                <a:lnTo>
                  <a:pt x="10243" y="1303984"/>
                </a:lnTo>
                <a:lnTo>
                  <a:pt x="19021" y="1338781"/>
                </a:lnTo>
                <a:lnTo>
                  <a:pt x="22902" y="1354667"/>
                </a:lnTo>
                <a:lnTo>
                  <a:pt x="30518" y="1400767"/>
                </a:lnTo>
                <a:lnTo>
                  <a:pt x="31456" y="1425064"/>
                </a:lnTo>
                <a:lnTo>
                  <a:pt x="31356" y="1441871"/>
                </a:lnTo>
                <a:lnTo>
                  <a:pt x="30979" y="1453557"/>
                </a:lnTo>
                <a:lnTo>
                  <a:pt x="29906" y="1466117"/>
                </a:lnTo>
                <a:lnTo>
                  <a:pt x="29421" y="1471164"/>
                </a:lnTo>
                <a:lnTo>
                  <a:pt x="29075" y="14746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630226" y="4130885"/>
            <a:ext cx="140335" cy="207645"/>
          </a:xfrm>
          <a:custGeom>
            <a:avLst/>
            <a:gdLst/>
            <a:ahLst/>
            <a:cxnLst/>
            <a:rect l="l" t="t" r="r" b="b"/>
            <a:pathLst>
              <a:path w="140334" h="207645">
                <a:moveTo>
                  <a:pt x="128438" y="16025"/>
                </a:moveTo>
                <a:lnTo>
                  <a:pt x="134721" y="7302"/>
                </a:lnTo>
                <a:lnTo>
                  <a:pt x="138337" y="2273"/>
                </a:lnTo>
                <a:lnTo>
                  <a:pt x="139300" y="937"/>
                </a:lnTo>
                <a:lnTo>
                  <a:pt x="139979" y="0"/>
                </a:lnTo>
                <a:lnTo>
                  <a:pt x="139750" y="22"/>
                </a:lnTo>
                <a:lnTo>
                  <a:pt x="138628" y="1002"/>
                </a:lnTo>
                <a:lnTo>
                  <a:pt x="137506" y="1981"/>
                </a:lnTo>
                <a:lnTo>
                  <a:pt x="134202" y="4858"/>
                </a:lnTo>
                <a:lnTo>
                  <a:pt x="128729" y="9630"/>
                </a:lnTo>
                <a:lnTo>
                  <a:pt x="123256" y="14403"/>
                </a:lnTo>
                <a:lnTo>
                  <a:pt x="101535" y="45912"/>
                </a:lnTo>
                <a:lnTo>
                  <a:pt x="86840" y="71240"/>
                </a:lnTo>
                <a:lnTo>
                  <a:pt x="80047" y="82925"/>
                </a:lnTo>
                <a:lnTo>
                  <a:pt x="55114" y="124194"/>
                </a:lnTo>
                <a:lnTo>
                  <a:pt x="33025" y="158953"/>
                </a:lnTo>
                <a:lnTo>
                  <a:pt x="10348" y="192889"/>
                </a:lnTo>
                <a:lnTo>
                  <a:pt x="13" y="207518"/>
                </a:lnTo>
                <a:lnTo>
                  <a:pt x="0" y="206417"/>
                </a:lnTo>
                <a:lnTo>
                  <a:pt x="491" y="203514"/>
                </a:lnTo>
                <a:lnTo>
                  <a:pt x="976" y="200613"/>
                </a:lnTo>
                <a:lnTo>
                  <a:pt x="1918" y="195030"/>
                </a:lnTo>
                <a:lnTo>
                  <a:pt x="3304" y="186766"/>
                </a:lnTo>
                <a:lnTo>
                  <a:pt x="5617" y="177942"/>
                </a:lnTo>
                <a:lnTo>
                  <a:pt x="10020" y="166528"/>
                </a:lnTo>
                <a:lnTo>
                  <a:pt x="16514" y="152522"/>
                </a:lnTo>
                <a:lnTo>
                  <a:pt x="22650" y="140198"/>
                </a:lnTo>
                <a:lnTo>
                  <a:pt x="28292" y="128448"/>
                </a:lnTo>
                <a:lnTo>
                  <a:pt x="33534" y="117083"/>
                </a:lnTo>
                <a:lnTo>
                  <a:pt x="38471" y="105912"/>
                </a:lnTo>
                <a:lnTo>
                  <a:pt x="43200" y="94747"/>
                </a:lnTo>
                <a:lnTo>
                  <a:pt x="50205" y="78280"/>
                </a:lnTo>
                <a:lnTo>
                  <a:pt x="74010" y="43064"/>
                </a:lnTo>
                <a:lnTo>
                  <a:pt x="86902" y="40476"/>
                </a:lnTo>
                <a:lnTo>
                  <a:pt x="92506" y="38921"/>
                </a:lnTo>
                <a:lnTo>
                  <a:pt x="97286" y="37106"/>
                </a:lnTo>
                <a:lnTo>
                  <a:pt x="102059" y="35291"/>
                </a:lnTo>
                <a:lnTo>
                  <a:pt x="105613" y="37505"/>
                </a:lnTo>
                <a:lnTo>
                  <a:pt x="122114" y="85514"/>
                </a:lnTo>
                <a:lnTo>
                  <a:pt x="132436" y="116843"/>
                </a:lnTo>
                <a:lnTo>
                  <a:pt x="138595" y="1356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256645" y="4501032"/>
            <a:ext cx="205104" cy="250825"/>
          </a:xfrm>
          <a:custGeom>
            <a:avLst/>
            <a:gdLst/>
            <a:ahLst/>
            <a:cxnLst/>
            <a:rect l="l" t="t" r="r" b="b"/>
            <a:pathLst>
              <a:path w="205104" h="250825">
                <a:moveTo>
                  <a:pt x="143575" y="200537"/>
                </a:moveTo>
                <a:lnTo>
                  <a:pt x="116597" y="166897"/>
                </a:lnTo>
                <a:lnTo>
                  <a:pt x="78685" y="160733"/>
                </a:lnTo>
                <a:lnTo>
                  <a:pt x="40028" y="168043"/>
                </a:lnTo>
                <a:lnTo>
                  <a:pt x="7604" y="191147"/>
                </a:lnTo>
                <a:lnTo>
                  <a:pt x="0" y="216006"/>
                </a:lnTo>
                <a:lnTo>
                  <a:pt x="6681" y="227095"/>
                </a:lnTo>
                <a:lnTo>
                  <a:pt x="41621" y="244370"/>
                </a:lnTo>
                <a:lnTo>
                  <a:pt x="94540" y="250522"/>
                </a:lnTo>
                <a:lnTo>
                  <a:pt x="107846" y="249886"/>
                </a:lnTo>
                <a:lnTo>
                  <a:pt x="144845" y="235642"/>
                </a:lnTo>
                <a:lnTo>
                  <a:pt x="159050" y="191182"/>
                </a:lnTo>
                <a:lnTo>
                  <a:pt x="159421" y="177622"/>
                </a:lnTo>
                <a:lnTo>
                  <a:pt x="159285" y="164768"/>
                </a:lnTo>
                <a:lnTo>
                  <a:pt x="153487" y="112502"/>
                </a:lnTo>
                <a:lnTo>
                  <a:pt x="146537" y="74805"/>
                </a:lnTo>
                <a:lnTo>
                  <a:pt x="136936" y="34640"/>
                </a:lnTo>
                <a:lnTo>
                  <a:pt x="125508" y="1765"/>
                </a:lnTo>
                <a:lnTo>
                  <a:pt x="124975" y="347"/>
                </a:lnTo>
                <a:lnTo>
                  <a:pt x="124698" y="0"/>
                </a:lnTo>
                <a:lnTo>
                  <a:pt x="124684" y="723"/>
                </a:lnTo>
                <a:lnTo>
                  <a:pt x="124677" y="1447"/>
                </a:lnTo>
                <a:lnTo>
                  <a:pt x="124622" y="4201"/>
                </a:lnTo>
                <a:lnTo>
                  <a:pt x="128343" y="42477"/>
                </a:lnTo>
                <a:lnTo>
                  <a:pt x="135167" y="85317"/>
                </a:lnTo>
                <a:lnTo>
                  <a:pt x="144712" y="131506"/>
                </a:lnTo>
                <a:lnTo>
                  <a:pt x="164081" y="176951"/>
                </a:lnTo>
                <a:lnTo>
                  <a:pt x="186318" y="208468"/>
                </a:lnTo>
                <a:lnTo>
                  <a:pt x="195253" y="218736"/>
                </a:lnTo>
                <a:lnTo>
                  <a:pt x="204966" y="2289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507321" y="4580536"/>
            <a:ext cx="260985" cy="147320"/>
          </a:xfrm>
          <a:custGeom>
            <a:avLst/>
            <a:gdLst/>
            <a:ahLst/>
            <a:cxnLst/>
            <a:rect l="l" t="t" r="r" b="b"/>
            <a:pathLst>
              <a:path w="260984" h="147320">
                <a:moveTo>
                  <a:pt x="2425" y="85411"/>
                </a:moveTo>
                <a:lnTo>
                  <a:pt x="7069" y="75040"/>
                </a:lnTo>
                <a:lnTo>
                  <a:pt x="20995" y="71409"/>
                </a:lnTo>
                <a:lnTo>
                  <a:pt x="38569" y="72398"/>
                </a:lnTo>
                <a:lnTo>
                  <a:pt x="51088" y="72836"/>
                </a:lnTo>
                <a:lnTo>
                  <a:pt x="70856" y="37941"/>
                </a:lnTo>
                <a:lnTo>
                  <a:pt x="43530" y="6028"/>
                </a:lnTo>
                <a:lnTo>
                  <a:pt x="19038" y="0"/>
                </a:lnTo>
                <a:lnTo>
                  <a:pt x="10318" y="6179"/>
                </a:lnTo>
                <a:lnTo>
                  <a:pt x="4957" y="17463"/>
                </a:lnTo>
                <a:lnTo>
                  <a:pt x="1646" y="29390"/>
                </a:lnTo>
                <a:lnTo>
                  <a:pt x="0" y="42561"/>
                </a:lnTo>
                <a:lnTo>
                  <a:pt x="111" y="56093"/>
                </a:lnTo>
                <a:lnTo>
                  <a:pt x="16267" y="104210"/>
                </a:lnTo>
                <a:lnTo>
                  <a:pt x="45340" y="133842"/>
                </a:lnTo>
                <a:lnTo>
                  <a:pt x="75695" y="146710"/>
                </a:lnTo>
                <a:lnTo>
                  <a:pt x="82636" y="146545"/>
                </a:lnTo>
                <a:lnTo>
                  <a:pt x="87548" y="143928"/>
                </a:lnTo>
                <a:lnTo>
                  <a:pt x="92466" y="141310"/>
                </a:lnTo>
                <a:lnTo>
                  <a:pt x="107292" y="97924"/>
                </a:lnTo>
                <a:lnTo>
                  <a:pt x="113103" y="70259"/>
                </a:lnTo>
                <a:lnTo>
                  <a:pt x="115724" y="59439"/>
                </a:lnTo>
                <a:lnTo>
                  <a:pt x="118021" y="51563"/>
                </a:lnTo>
                <a:lnTo>
                  <a:pt x="122482" y="53992"/>
                </a:lnTo>
                <a:lnTo>
                  <a:pt x="129700" y="64609"/>
                </a:lnTo>
                <a:lnTo>
                  <a:pt x="136877" y="75148"/>
                </a:lnTo>
                <a:lnTo>
                  <a:pt x="158863" y="106782"/>
                </a:lnTo>
                <a:lnTo>
                  <a:pt x="184824" y="126855"/>
                </a:lnTo>
                <a:lnTo>
                  <a:pt x="190816" y="120441"/>
                </a:lnTo>
                <a:lnTo>
                  <a:pt x="195969" y="107293"/>
                </a:lnTo>
                <a:lnTo>
                  <a:pt x="200877" y="95157"/>
                </a:lnTo>
                <a:lnTo>
                  <a:pt x="222519" y="47236"/>
                </a:lnTo>
                <a:lnTo>
                  <a:pt x="250971" y="5521"/>
                </a:lnTo>
                <a:lnTo>
                  <a:pt x="260766" y="28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027062" y="4538520"/>
            <a:ext cx="314960" cy="120650"/>
          </a:xfrm>
          <a:custGeom>
            <a:avLst/>
            <a:gdLst/>
            <a:ahLst/>
            <a:cxnLst/>
            <a:rect l="l" t="t" r="r" b="b"/>
            <a:pathLst>
              <a:path w="314959" h="120650">
                <a:moveTo>
                  <a:pt x="0" y="43026"/>
                </a:moveTo>
                <a:lnTo>
                  <a:pt x="771" y="31683"/>
                </a:lnTo>
                <a:lnTo>
                  <a:pt x="11857" y="25507"/>
                </a:lnTo>
                <a:lnTo>
                  <a:pt x="24845" y="24662"/>
                </a:lnTo>
                <a:lnTo>
                  <a:pt x="36850" y="26791"/>
                </a:lnTo>
                <a:lnTo>
                  <a:pt x="79721" y="57734"/>
                </a:lnTo>
                <a:lnTo>
                  <a:pt x="96479" y="102557"/>
                </a:lnTo>
                <a:lnTo>
                  <a:pt x="96129" y="109835"/>
                </a:lnTo>
                <a:lnTo>
                  <a:pt x="94273" y="114581"/>
                </a:lnTo>
                <a:lnTo>
                  <a:pt x="90892" y="117194"/>
                </a:lnTo>
                <a:lnTo>
                  <a:pt x="87512" y="119808"/>
                </a:lnTo>
                <a:lnTo>
                  <a:pt x="84117" y="120282"/>
                </a:lnTo>
                <a:lnTo>
                  <a:pt x="80709" y="118619"/>
                </a:lnTo>
                <a:lnTo>
                  <a:pt x="77301" y="116955"/>
                </a:lnTo>
                <a:lnTo>
                  <a:pt x="74953" y="111309"/>
                </a:lnTo>
                <a:lnTo>
                  <a:pt x="73664" y="101683"/>
                </a:lnTo>
                <a:lnTo>
                  <a:pt x="73018" y="89975"/>
                </a:lnTo>
                <a:lnTo>
                  <a:pt x="74064" y="77161"/>
                </a:lnTo>
                <a:lnTo>
                  <a:pt x="93297" y="43314"/>
                </a:lnTo>
                <a:lnTo>
                  <a:pt x="129284" y="29519"/>
                </a:lnTo>
                <a:lnTo>
                  <a:pt x="172127" y="27594"/>
                </a:lnTo>
                <a:lnTo>
                  <a:pt x="216741" y="52337"/>
                </a:lnTo>
                <a:lnTo>
                  <a:pt x="194316" y="83882"/>
                </a:lnTo>
                <a:lnTo>
                  <a:pt x="181334" y="43612"/>
                </a:lnTo>
                <a:lnTo>
                  <a:pt x="197601" y="6101"/>
                </a:lnTo>
                <a:lnTo>
                  <a:pt x="222685" y="0"/>
                </a:lnTo>
                <a:lnTo>
                  <a:pt x="234381" y="2400"/>
                </a:lnTo>
                <a:lnTo>
                  <a:pt x="271302" y="35243"/>
                </a:lnTo>
                <a:lnTo>
                  <a:pt x="296322" y="78275"/>
                </a:lnTo>
                <a:lnTo>
                  <a:pt x="308394" y="100434"/>
                </a:lnTo>
                <a:lnTo>
                  <a:pt x="314553" y="1120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346068" y="4447249"/>
            <a:ext cx="431165" cy="213360"/>
          </a:xfrm>
          <a:custGeom>
            <a:avLst/>
            <a:gdLst/>
            <a:ahLst/>
            <a:cxnLst/>
            <a:rect l="l" t="t" r="r" b="b"/>
            <a:pathLst>
              <a:path w="431165" h="213360">
                <a:moveTo>
                  <a:pt x="129202" y="123960"/>
                </a:moveTo>
                <a:lnTo>
                  <a:pt x="129202" y="118770"/>
                </a:lnTo>
                <a:lnTo>
                  <a:pt x="126105" y="112131"/>
                </a:lnTo>
                <a:lnTo>
                  <a:pt x="119905" y="104044"/>
                </a:lnTo>
                <a:lnTo>
                  <a:pt x="111094" y="96537"/>
                </a:lnTo>
                <a:lnTo>
                  <a:pt x="98696" y="92341"/>
                </a:lnTo>
                <a:lnTo>
                  <a:pt x="83209" y="92232"/>
                </a:lnTo>
                <a:lnTo>
                  <a:pt x="70170" y="93655"/>
                </a:lnTo>
                <a:lnTo>
                  <a:pt x="25658" y="116382"/>
                </a:lnTo>
                <a:lnTo>
                  <a:pt x="2810" y="151965"/>
                </a:lnTo>
                <a:lnTo>
                  <a:pt x="0" y="162169"/>
                </a:lnTo>
                <a:lnTo>
                  <a:pt x="937" y="178013"/>
                </a:lnTo>
                <a:lnTo>
                  <a:pt x="5620" y="188967"/>
                </a:lnTo>
                <a:lnTo>
                  <a:pt x="18965" y="198398"/>
                </a:lnTo>
                <a:lnTo>
                  <a:pt x="30486" y="203900"/>
                </a:lnTo>
                <a:lnTo>
                  <a:pt x="41191" y="206432"/>
                </a:lnTo>
                <a:lnTo>
                  <a:pt x="56466" y="206114"/>
                </a:lnTo>
                <a:lnTo>
                  <a:pt x="99687" y="181339"/>
                </a:lnTo>
                <a:lnTo>
                  <a:pt x="118201" y="147453"/>
                </a:lnTo>
                <a:lnTo>
                  <a:pt x="122136" y="125290"/>
                </a:lnTo>
                <a:lnTo>
                  <a:pt x="122593" y="122441"/>
                </a:lnTo>
                <a:lnTo>
                  <a:pt x="122510" y="121319"/>
                </a:lnTo>
                <a:lnTo>
                  <a:pt x="121887" y="121924"/>
                </a:lnTo>
                <a:lnTo>
                  <a:pt x="121256" y="122528"/>
                </a:lnTo>
                <a:lnTo>
                  <a:pt x="120065" y="123682"/>
                </a:lnTo>
                <a:lnTo>
                  <a:pt x="118305" y="125383"/>
                </a:lnTo>
                <a:lnTo>
                  <a:pt x="116553" y="127084"/>
                </a:lnTo>
                <a:lnTo>
                  <a:pt x="115327" y="133388"/>
                </a:lnTo>
                <a:lnTo>
                  <a:pt x="114641" y="144292"/>
                </a:lnTo>
                <a:lnTo>
                  <a:pt x="115152" y="156821"/>
                </a:lnTo>
                <a:lnTo>
                  <a:pt x="134360" y="192119"/>
                </a:lnTo>
                <a:lnTo>
                  <a:pt x="184061" y="204234"/>
                </a:lnTo>
                <a:lnTo>
                  <a:pt x="216434" y="168218"/>
                </a:lnTo>
                <a:lnTo>
                  <a:pt x="225310" y="125220"/>
                </a:lnTo>
                <a:lnTo>
                  <a:pt x="186169" y="130765"/>
                </a:lnTo>
                <a:lnTo>
                  <a:pt x="183854" y="170803"/>
                </a:lnTo>
                <a:lnTo>
                  <a:pt x="217077" y="205574"/>
                </a:lnTo>
                <a:lnTo>
                  <a:pt x="255586" y="213060"/>
                </a:lnTo>
                <a:lnTo>
                  <a:pt x="272525" y="210993"/>
                </a:lnTo>
                <a:lnTo>
                  <a:pt x="311422" y="186740"/>
                </a:lnTo>
                <a:lnTo>
                  <a:pt x="326379" y="148986"/>
                </a:lnTo>
                <a:lnTo>
                  <a:pt x="333117" y="100680"/>
                </a:lnTo>
                <a:lnTo>
                  <a:pt x="333285" y="85832"/>
                </a:lnTo>
                <a:lnTo>
                  <a:pt x="332657" y="72447"/>
                </a:lnTo>
                <a:lnTo>
                  <a:pt x="323792" y="32138"/>
                </a:lnTo>
                <a:lnTo>
                  <a:pt x="302425" y="0"/>
                </a:lnTo>
                <a:lnTo>
                  <a:pt x="297888" y="2188"/>
                </a:lnTo>
                <a:lnTo>
                  <a:pt x="290337" y="49780"/>
                </a:lnTo>
                <a:lnTo>
                  <a:pt x="303352" y="92542"/>
                </a:lnTo>
                <a:lnTo>
                  <a:pt x="318922" y="128804"/>
                </a:lnTo>
                <a:lnTo>
                  <a:pt x="323828" y="140292"/>
                </a:lnTo>
                <a:lnTo>
                  <a:pt x="326905" y="148691"/>
                </a:lnTo>
                <a:lnTo>
                  <a:pt x="329539" y="157170"/>
                </a:lnTo>
                <a:lnTo>
                  <a:pt x="330792" y="161215"/>
                </a:lnTo>
                <a:lnTo>
                  <a:pt x="331014" y="161923"/>
                </a:lnTo>
                <a:lnTo>
                  <a:pt x="331236" y="162631"/>
                </a:lnTo>
                <a:lnTo>
                  <a:pt x="331347" y="162256"/>
                </a:lnTo>
                <a:lnTo>
                  <a:pt x="331347" y="161770"/>
                </a:lnTo>
                <a:lnTo>
                  <a:pt x="331360" y="158993"/>
                </a:lnTo>
                <a:lnTo>
                  <a:pt x="331381" y="153924"/>
                </a:lnTo>
                <a:lnTo>
                  <a:pt x="331402" y="148856"/>
                </a:lnTo>
                <a:lnTo>
                  <a:pt x="348580" y="107477"/>
                </a:lnTo>
                <a:lnTo>
                  <a:pt x="371538" y="96796"/>
                </a:lnTo>
                <a:lnTo>
                  <a:pt x="379457" y="96926"/>
                </a:lnTo>
                <a:lnTo>
                  <a:pt x="407942" y="129622"/>
                </a:lnTo>
                <a:lnTo>
                  <a:pt x="423857" y="165640"/>
                </a:lnTo>
                <a:lnTo>
                  <a:pt x="429762" y="184821"/>
                </a:lnTo>
                <a:lnTo>
                  <a:pt x="430628" y="1876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790046" y="4539002"/>
            <a:ext cx="46355" cy="100965"/>
          </a:xfrm>
          <a:custGeom>
            <a:avLst/>
            <a:gdLst/>
            <a:ahLst/>
            <a:cxnLst/>
            <a:rect l="l" t="t" r="r" b="b"/>
            <a:pathLst>
              <a:path w="46354" h="100964">
                <a:moveTo>
                  <a:pt x="0" y="29164"/>
                </a:moveTo>
                <a:lnTo>
                  <a:pt x="7745" y="12308"/>
                </a:lnTo>
                <a:lnTo>
                  <a:pt x="13803" y="1370"/>
                </a:lnTo>
                <a:lnTo>
                  <a:pt x="18875" y="0"/>
                </a:lnTo>
                <a:lnTo>
                  <a:pt x="22587" y="7182"/>
                </a:lnTo>
                <a:lnTo>
                  <a:pt x="25615" y="22120"/>
                </a:lnTo>
                <a:lnTo>
                  <a:pt x="28154" y="39572"/>
                </a:lnTo>
                <a:lnTo>
                  <a:pt x="30347" y="53971"/>
                </a:lnTo>
                <a:lnTo>
                  <a:pt x="32253" y="65707"/>
                </a:lnTo>
                <a:lnTo>
                  <a:pt x="33928" y="75169"/>
                </a:lnTo>
                <a:lnTo>
                  <a:pt x="39201" y="92476"/>
                </a:lnTo>
                <a:lnTo>
                  <a:pt x="46283" y="1006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787460" y="4437410"/>
            <a:ext cx="16510" cy="22860"/>
          </a:xfrm>
          <a:custGeom>
            <a:avLst/>
            <a:gdLst/>
            <a:ahLst/>
            <a:cxnLst/>
            <a:rect l="l" t="t" r="r" b="b"/>
            <a:pathLst>
              <a:path w="16509" h="22860">
                <a:moveTo>
                  <a:pt x="4442" y="22318"/>
                </a:moveTo>
                <a:lnTo>
                  <a:pt x="0" y="11246"/>
                </a:lnTo>
                <a:lnTo>
                  <a:pt x="3948" y="3806"/>
                </a:lnTo>
                <a:lnTo>
                  <a:pt x="1628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886778" y="4492237"/>
            <a:ext cx="180975" cy="120650"/>
          </a:xfrm>
          <a:custGeom>
            <a:avLst/>
            <a:gdLst/>
            <a:ahLst/>
            <a:cxnLst/>
            <a:rect l="l" t="t" r="r" b="b"/>
            <a:pathLst>
              <a:path w="180975" h="120650">
                <a:moveTo>
                  <a:pt x="0" y="0"/>
                </a:moveTo>
                <a:lnTo>
                  <a:pt x="884" y="7949"/>
                </a:lnTo>
                <a:lnTo>
                  <a:pt x="8506" y="16877"/>
                </a:lnTo>
                <a:lnTo>
                  <a:pt x="24682" y="27400"/>
                </a:lnTo>
                <a:lnTo>
                  <a:pt x="37252" y="35933"/>
                </a:lnTo>
                <a:lnTo>
                  <a:pt x="65846" y="61259"/>
                </a:lnTo>
                <a:lnTo>
                  <a:pt x="78336" y="95170"/>
                </a:lnTo>
                <a:lnTo>
                  <a:pt x="77412" y="99279"/>
                </a:lnTo>
                <a:lnTo>
                  <a:pt x="74897" y="101636"/>
                </a:lnTo>
                <a:lnTo>
                  <a:pt x="70789" y="102254"/>
                </a:lnTo>
                <a:lnTo>
                  <a:pt x="66675" y="102873"/>
                </a:lnTo>
                <a:lnTo>
                  <a:pt x="62878" y="99781"/>
                </a:lnTo>
                <a:lnTo>
                  <a:pt x="59401" y="92978"/>
                </a:lnTo>
                <a:lnTo>
                  <a:pt x="55923" y="86175"/>
                </a:lnTo>
                <a:lnTo>
                  <a:pt x="54115" y="78416"/>
                </a:lnTo>
                <a:lnTo>
                  <a:pt x="53991" y="69698"/>
                </a:lnTo>
                <a:lnTo>
                  <a:pt x="56396" y="58603"/>
                </a:lnTo>
                <a:lnTo>
                  <a:pt x="63929" y="47383"/>
                </a:lnTo>
                <a:lnTo>
                  <a:pt x="76085" y="37255"/>
                </a:lnTo>
                <a:lnTo>
                  <a:pt x="87123" y="31465"/>
                </a:lnTo>
                <a:lnTo>
                  <a:pt x="97842" y="29201"/>
                </a:lnTo>
                <a:lnTo>
                  <a:pt x="111216" y="30568"/>
                </a:lnTo>
                <a:lnTo>
                  <a:pt x="144874" y="65786"/>
                </a:lnTo>
                <a:lnTo>
                  <a:pt x="157677" y="93545"/>
                </a:lnTo>
                <a:lnTo>
                  <a:pt x="164948" y="105671"/>
                </a:lnTo>
                <a:lnTo>
                  <a:pt x="172459" y="114453"/>
                </a:lnTo>
                <a:lnTo>
                  <a:pt x="180396" y="1203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093592" y="4478600"/>
            <a:ext cx="193040" cy="144780"/>
          </a:xfrm>
          <a:custGeom>
            <a:avLst/>
            <a:gdLst/>
            <a:ahLst/>
            <a:cxnLst/>
            <a:rect l="l" t="t" r="r" b="b"/>
            <a:pathLst>
              <a:path w="193040" h="144779">
                <a:moveTo>
                  <a:pt x="0" y="112072"/>
                </a:moveTo>
                <a:lnTo>
                  <a:pt x="27489" y="81906"/>
                </a:lnTo>
                <a:lnTo>
                  <a:pt x="58951" y="72287"/>
                </a:lnTo>
                <a:lnTo>
                  <a:pt x="65532" y="70669"/>
                </a:lnTo>
                <a:lnTo>
                  <a:pt x="71440" y="68662"/>
                </a:lnTo>
                <a:lnTo>
                  <a:pt x="77356" y="66655"/>
                </a:lnTo>
                <a:lnTo>
                  <a:pt x="81811" y="64233"/>
                </a:lnTo>
                <a:lnTo>
                  <a:pt x="90033" y="42826"/>
                </a:lnTo>
                <a:lnTo>
                  <a:pt x="87103" y="36119"/>
                </a:lnTo>
                <a:lnTo>
                  <a:pt x="55355" y="4302"/>
                </a:lnTo>
                <a:lnTo>
                  <a:pt x="42575" y="713"/>
                </a:lnTo>
                <a:lnTo>
                  <a:pt x="36229" y="0"/>
                </a:lnTo>
                <a:lnTo>
                  <a:pt x="14221" y="33426"/>
                </a:lnTo>
                <a:lnTo>
                  <a:pt x="11337" y="61957"/>
                </a:lnTo>
                <a:lnTo>
                  <a:pt x="12298" y="73090"/>
                </a:lnTo>
                <a:lnTo>
                  <a:pt x="29709" y="109308"/>
                </a:lnTo>
                <a:lnTo>
                  <a:pt x="70721" y="136092"/>
                </a:lnTo>
                <a:lnTo>
                  <a:pt x="113138" y="144423"/>
                </a:lnTo>
                <a:lnTo>
                  <a:pt x="124541" y="144287"/>
                </a:lnTo>
                <a:lnTo>
                  <a:pt x="136667" y="143406"/>
                </a:lnTo>
                <a:lnTo>
                  <a:pt x="149533" y="141787"/>
                </a:lnTo>
                <a:lnTo>
                  <a:pt x="163155" y="139432"/>
                </a:lnTo>
                <a:lnTo>
                  <a:pt x="177550" y="136348"/>
                </a:lnTo>
                <a:lnTo>
                  <a:pt x="192733" y="1325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367129" y="4574202"/>
            <a:ext cx="19050" cy="5080"/>
          </a:xfrm>
          <a:custGeom>
            <a:avLst/>
            <a:gdLst/>
            <a:ahLst/>
            <a:cxnLst/>
            <a:rect l="l" t="t" r="r" b="b"/>
            <a:pathLst>
              <a:path w="19050" h="5079">
                <a:moveTo>
                  <a:pt x="18842" y="1665"/>
                </a:moveTo>
                <a:lnTo>
                  <a:pt x="8749" y="0"/>
                </a:lnTo>
                <a:lnTo>
                  <a:pt x="2473" y="1106"/>
                </a:lnTo>
                <a:lnTo>
                  <a:pt x="0" y="49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620503" y="291338"/>
            <a:ext cx="289560" cy="97790"/>
          </a:xfrm>
          <a:custGeom>
            <a:avLst/>
            <a:gdLst/>
            <a:ahLst/>
            <a:cxnLst/>
            <a:rect l="l" t="t" r="r" b="b"/>
            <a:pathLst>
              <a:path w="289559" h="97789">
                <a:moveTo>
                  <a:pt x="23984" y="39995"/>
                </a:moveTo>
                <a:lnTo>
                  <a:pt x="13686" y="41709"/>
                </a:lnTo>
                <a:lnTo>
                  <a:pt x="6652" y="40617"/>
                </a:lnTo>
                <a:lnTo>
                  <a:pt x="2885" y="36718"/>
                </a:lnTo>
                <a:lnTo>
                  <a:pt x="269" y="34010"/>
                </a:lnTo>
                <a:lnTo>
                  <a:pt x="0" y="31614"/>
                </a:lnTo>
                <a:lnTo>
                  <a:pt x="2076" y="29531"/>
                </a:lnTo>
                <a:lnTo>
                  <a:pt x="4152" y="27448"/>
                </a:lnTo>
                <a:lnTo>
                  <a:pt x="9425" y="26072"/>
                </a:lnTo>
                <a:lnTo>
                  <a:pt x="17893" y="25403"/>
                </a:lnTo>
                <a:lnTo>
                  <a:pt x="29826" y="25252"/>
                </a:lnTo>
                <a:lnTo>
                  <a:pt x="42882" y="26595"/>
                </a:lnTo>
                <a:lnTo>
                  <a:pt x="82277" y="42970"/>
                </a:lnTo>
                <a:lnTo>
                  <a:pt x="106589" y="66928"/>
                </a:lnTo>
                <a:lnTo>
                  <a:pt x="108078" y="70779"/>
                </a:lnTo>
                <a:lnTo>
                  <a:pt x="106474" y="73699"/>
                </a:lnTo>
                <a:lnTo>
                  <a:pt x="101776" y="75688"/>
                </a:lnTo>
                <a:lnTo>
                  <a:pt x="97080" y="77677"/>
                </a:lnTo>
                <a:lnTo>
                  <a:pt x="87295" y="63057"/>
                </a:lnTo>
                <a:lnTo>
                  <a:pt x="86421" y="56462"/>
                </a:lnTo>
                <a:lnTo>
                  <a:pt x="87698" y="51181"/>
                </a:lnTo>
                <a:lnTo>
                  <a:pt x="91127" y="47215"/>
                </a:lnTo>
                <a:lnTo>
                  <a:pt x="94555" y="43249"/>
                </a:lnTo>
                <a:lnTo>
                  <a:pt x="148353" y="33972"/>
                </a:lnTo>
                <a:lnTo>
                  <a:pt x="160276" y="31071"/>
                </a:lnTo>
                <a:lnTo>
                  <a:pt x="166391" y="26714"/>
                </a:lnTo>
                <a:lnTo>
                  <a:pt x="170346" y="20916"/>
                </a:lnTo>
                <a:lnTo>
                  <a:pt x="171982" y="16398"/>
                </a:lnTo>
                <a:lnTo>
                  <a:pt x="171598" y="12742"/>
                </a:lnTo>
                <a:lnTo>
                  <a:pt x="171216" y="9085"/>
                </a:lnTo>
                <a:lnTo>
                  <a:pt x="169359" y="6237"/>
                </a:lnTo>
                <a:lnTo>
                  <a:pt x="166028" y="4197"/>
                </a:lnTo>
                <a:lnTo>
                  <a:pt x="162696" y="2157"/>
                </a:lnTo>
                <a:lnTo>
                  <a:pt x="158855" y="910"/>
                </a:lnTo>
                <a:lnTo>
                  <a:pt x="154504" y="455"/>
                </a:lnTo>
                <a:lnTo>
                  <a:pt x="150152" y="0"/>
                </a:lnTo>
                <a:lnTo>
                  <a:pt x="146811" y="2010"/>
                </a:lnTo>
                <a:lnTo>
                  <a:pt x="144477" y="6485"/>
                </a:lnTo>
                <a:lnTo>
                  <a:pt x="142145" y="10960"/>
                </a:lnTo>
                <a:lnTo>
                  <a:pt x="142285" y="17565"/>
                </a:lnTo>
                <a:lnTo>
                  <a:pt x="171729" y="54008"/>
                </a:lnTo>
                <a:lnTo>
                  <a:pt x="216781" y="76888"/>
                </a:lnTo>
                <a:lnTo>
                  <a:pt x="253284" y="89102"/>
                </a:lnTo>
                <a:lnTo>
                  <a:pt x="277061" y="95176"/>
                </a:lnTo>
                <a:lnTo>
                  <a:pt x="289134" y="977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906145" y="286698"/>
            <a:ext cx="234315" cy="75565"/>
          </a:xfrm>
          <a:custGeom>
            <a:avLst/>
            <a:gdLst/>
            <a:ahLst/>
            <a:cxnLst/>
            <a:rect l="l" t="t" r="r" b="b"/>
            <a:pathLst>
              <a:path w="234315" h="75564">
                <a:moveTo>
                  <a:pt x="8593" y="12417"/>
                </a:moveTo>
                <a:lnTo>
                  <a:pt x="3233" y="12443"/>
                </a:lnTo>
                <a:lnTo>
                  <a:pt x="428" y="10714"/>
                </a:lnTo>
                <a:lnTo>
                  <a:pt x="177" y="7229"/>
                </a:lnTo>
                <a:lnTo>
                  <a:pt x="0" y="4772"/>
                </a:lnTo>
                <a:lnTo>
                  <a:pt x="2274" y="2835"/>
                </a:lnTo>
                <a:lnTo>
                  <a:pt x="7001" y="1417"/>
                </a:lnTo>
                <a:lnTo>
                  <a:pt x="11727" y="0"/>
                </a:lnTo>
                <a:lnTo>
                  <a:pt x="54623" y="10460"/>
                </a:lnTo>
                <a:lnTo>
                  <a:pt x="85468" y="40324"/>
                </a:lnTo>
                <a:lnTo>
                  <a:pt x="89597" y="54953"/>
                </a:lnTo>
                <a:lnTo>
                  <a:pt x="87671" y="58088"/>
                </a:lnTo>
                <a:lnTo>
                  <a:pt x="83466" y="59723"/>
                </a:lnTo>
                <a:lnTo>
                  <a:pt x="79261" y="61358"/>
                </a:lnTo>
                <a:lnTo>
                  <a:pt x="74939" y="61442"/>
                </a:lnTo>
                <a:lnTo>
                  <a:pt x="70498" y="59973"/>
                </a:lnTo>
                <a:lnTo>
                  <a:pt x="66058" y="58504"/>
                </a:lnTo>
                <a:lnTo>
                  <a:pt x="62303" y="54138"/>
                </a:lnTo>
                <a:lnTo>
                  <a:pt x="59242" y="46875"/>
                </a:lnTo>
                <a:lnTo>
                  <a:pt x="56173" y="39612"/>
                </a:lnTo>
                <a:lnTo>
                  <a:pt x="54483" y="32416"/>
                </a:lnTo>
                <a:lnTo>
                  <a:pt x="54178" y="25285"/>
                </a:lnTo>
                <a:lnTo>
                  <a:pt x="53873" y="18155"/>
                </a:lnTo>
                <a:lnTo>
                  <a:pt x="88684" y="2071"/>
                </a:lnTo>
                <a:lnTo>
                  <a:pt x="104003" y="1758"/>
                </a:lnTo>
                <a:lnTo>
                  <a:pt x="116506" y="2855"/>
                </a:lnTo>
                <a:lnTo>
                  <a:pt x="157976" y="27487"/>
                </a:lnTo>
                <a:lnTo>
                  <a:pt x="159105" y="32611"/>
                </a:lnTo>
                <a:lnTo>
                  <a:pt x="157262" y="36836"/>
                </a:lnTo>
                <a:lnTo>
                  <a:pt x="155420" y="41062"/>
                </a:lnTo>
                <a:lnTo>
                  <a:pt x="122488" y="25821"/>
                </a:lnTo>
                <a:lnTo>
                  <a:pt x="124441" y="19598"/>
                </a:lnTo>
                <a:lnTo>
                  <a:pt x="129519" y="13938"/>
                </a:lnTo>
                <a:lnTo>
                  <a:pt x="138544" y="7678"/>
                </a:lnTo>
                <a:lnTo>
                  <a:pt x="152066" y="4028"/>
                </a:lnTo>
                <a:lnTo>
                  <a:pt x="166170" y="3251"/>
                </a:lnTo>
                <a:lnTo>
                  <a:pt x="178600" y="4102"/>
                </a:lnTo>
                <a:lnTo>
                  <a:pt x="215238" y="17420"/>
                </a:lnTo>
                <a:lnTo>
                  <a:pt x="233732" y="59829"/>
                </a:lnTo>
                <a:lnTo>
                  <a:pt x="234234" y="754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166639" y="291967"/>
            <a:ext cx="80645" cy="85090"/>
          </a:xfrm>
          <a:custGeom>
            <a:avLst/>
            <a:gdLst/>
            <a:ahLst/>
            <a:cxnLst/>
            <a:rect l="l" t="t" r="r" b="b"/>
            <a:pathLst>
              <a:path w="80645" h="85089">
                <a:moveTo>
                  <a:pt x="20913" y="0"/>
                </a:moveTo>
                <a:lnTo>
                  <a:pt x="16101" y="8356"/>
                </a:lnTo>
                <a:lnTo>
                  <a:pt x="12893" y="22178"/>
                </a:lnTo>
                <a:lnTo>
                  <a:pt x="12292" y="37334"/>
                </a:lnTo>
                <a:lnTo>
                  <a:pt x="14043" y="48927"/>
                </a:lnTo>
                <a:lnTo>
                  <a:pt x="44237" y="80160"/>
                </a:lnTo>
                <a:lnTo>
                  <a:pt x="67450" y="84846"/>
                </a:lnTo>
                <a:lnTo>
                  <a:pt x="72742" y="82831"/>
                </a:lnTo>
                <a:lnTo>
                  <a:pt x="76088" y="78355"/>
                </a:lnTo>
                <a:lnTo>
                  <a:pt x="79434" y="73879"/>
                </a:lnTo>
                <a:lnTo>
                  <a:pt x="56301" y="30394"/>
                </a:lnTo>
                <a:lnTo>
                  <a:pt x="12558" y="6058"/>
                </a:lnTo>
                <a:lnTo>
                  <a:pt x="0" y="14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234141" y="211105"/>
            <a:ext cx="38735" cy="151765"/>
          </a:xfrm>
          <a:custGeom>
            <a:avLst/>
            <a:gdLst/>
            <a:ahLst/>
            <a:cxnLst/>
            <a:rect l="l" t="t" r="r" b="b"/>
            <a:pathLst>
              <a:path w="38734" h="151765">
                <a:moveTo>
                  <a:pt x="17661" y="16107"/>
                </a:moveTo>
                <a:lnTo>
                  <a:pt x="11191" y="7016"/>
                </a:lnTo>
                <a:lnTo>
                  <a:pt x="6625" y="1908"/>
                </a:lnTo>
                <a:lnTo>
                  <a:pt x="3972" y="784"/>
                </a:lnTo>
                <a:lnTo>
                  <a:pt x="2123" y="0"/>
                </a:lnTo>
                <a:lnTo>
                  <a:pt x="855" y="3126"/>
                </a:lnTo>
                <a:lnTo>
                  <a:pt x="169" y="10163"/>
                </a:lnTo>
                <a:lnTo>
                  <a:pt x="0" y="20291"/>
                </a:lnTo>
                <a:lnTo>
                  <a:pt x="1152" y="33758"/>
                </a:lnTo>
                <a:lnTo>
                  <a:pt x="9786" y="70877"/>
                </a:lnTo>
                <a:lnTo>
                  <a:pt x="26876" y="120838"/>
                </a:lnTo>
                <a:lnTo>
                  <a:pt x="32509" y="135628"/>
                </a:lnTo>
                <a:lnTo>
                  <a:pt x="38698" y="1514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246440" y="260478"/>
            <a:ext cx="239395" cy="73660"/>
          </a:xfrm>
          <a:custGeom>
            <a:avLst/>
            <a:gdLst/>
            <a:ahLst/>
            <a:cxnLst/>
            <a:rect l="l" t="t" r="r" b="b"/>
            <a:pathLst>
              <a:path w="239395" h="73660">
                <a:moveTo>
                  <a:pt x="0" y="45477"/>
                </a:moveTo>
                <a:lnTo>
                  <a:pt x="19476" y="45522"/>
                </a:lnTo>
                <a:lnTo>
                  <a:pt x="37113" y="45545"/>
                </a:lnTo>
                <a:lnTo>
                  <a:pt x="52911" y="45546"/>
                </a:lnTo>
                <a:lnTo>
                  <a:pt x="66868" y="45525"/>
                </a:lnTo>
                <a:lnTo>
                  <a:pt x="115990" y="44921"/>
                </a:lnTo>
                <a:lnTo>
                  <a:pt x="127995" y="41555"/>
                </a:lnTo>
                <a:lnTo>
                  <a:pt x="132768" y="39395"/>
                </a:lnTo>
                <a:lnTo>
                  <a:pt x="135746" y="35843"/>
                </a:lnTo>
                <a:lnTo>
                  <a:pt x="136952" y="30897"/>
                </a:lnTo>
                <a:lnTo>
                  <a:pt x="138150" y="25951"/>
                </a:lnTo>
                <a:lnTo>
                  <a:pt x="137139" y="20510"/>
                </a:lnTo>
                <a:lnTo>
                  <a:pt x="133911" y="14574"/>
                </a:lnTo>
                <a:lnTo>
                  <a:pt x="130683" y="8637"/>
                </a:lnTo>
                <a:lnTo>
                  <a:pt x="126311" y="4535"/>
                </a:lnTo>
                <a:lnTo>
                  <a:pt x="120797" y="2267"/>
                </a:lnTo>
                <a:lnTo>
                  <a:pt x="115283" y="0"/>
                </a:lnTo>
                <a:lnTo>
                  <a:pt x="79021" y="21051"/>
                </a:lnTo>
                <a:lnTo>
                  <a:pt x="78023" y="32434"/>
                </a:lnTo>
                <a:lnTo>
                  <a:pt x="82677" y="43771"/>
                </a:lnTo>
                <a:lnTo>
                  <a:pt x="126411" y="69506"/>
                </a:lnTo>
                <a:lnTo>
                  <a:pt x="169393" y="73618"/>
                </a:lnTo>
                <a:lnTo>
                  <a:pt x="181877" y="73170"/>
                </a:lnTo>
                <a:lnTo>
                  <a:pt x="195069" y="72135"/>
                </a:lnTo>
                <a:lnTo>
                  <a:pt x="208972" y="70513"/>
                </a:lnTo>
                <a:lnTo>
                  <a:pt x="223593" y="68306"/>
                </a:lnTo>
                <a:lnTo>
                  <a:pt x="238937" y="655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513791" y="275028"/>
            <a:ext cx="256540" cy="106680"/>
          </a:xfrm>
          <a:custGeom>
            <a:avLst/>
            <a:gdLst/>
            <a:ahLst/>
            <a:cxnLst/>
            <a:rect l="l" t="t" r="r" b="b"/>
            <a:pathLst>
              <a:path w="256540" h="106679">
                <a:moveTo>
                  <a:pt x="0" y="0"/>
                </a:moveTo>
                <a:lnTo>
                  <a:pt x="26582" y="28738"/>
                </a:lnTo>
                <a:lnTo>
                  <a:pt x="39478" y="63758"/>
                </a:lnTo>
                <a:lnTo>
                  <a:pt x="39630" y="64322"/>
                </a:lnTo>
                <a:lnTo>
                  <a:pt x="39783" y="64886"/>
                </a:lnTo>
                <a:lnTo>
                  <a:pt x="39859" y="64407"/>
                </a:lnTo>
                <a:lnTo>
                  <a:pt x="39866" y="63900"/>
                </a:lnTo>
                <a:lnTo>
                  <a:pt x="39880" y="60675"/>
                </a:lnTo>
                <a:lnTo>
                  <a:pt x="39921" y="54732"/>
                </a:lnTo>
                <a:lnTo>
                  <a:pt x="39956" y="48790"/>
                </a:lnTo>
                <a:lnTo>
                  <a:pt x="41037" y="42047"/>
                </a:lnTo>
                <a:lnTo>
                  <a:pt x="43163" y="34503"/>
                </a:lnTo>
                <a:lnTo>
                  <a:pt x="45283" y="26960"/>
                </a:lnTo>
                <a:lnTo>
                  <a:pt x="50721" y="21283"/>
                </a:lnTo>
                <a:lnTo>
                  <a:pt x="59470" y="17473"/>
                </a:lnTo>
                <a:lnTo>
                  <a:pt x="70829" y="13919"/>
                </a:lnTo>
                <a:lnTo>
                  <a:pt x="83692" y="12497"/>
                </a:lnTo>
                <a:lnTo>
                  <a:pt x="98986" y="13891"/>
                </a:lnTo>
                <a:lnTo>
                  <a:pt x="133385" y="30392"/>
                </a:lnTo>
                <a:lnTo>
                  <a:pt x="151007" y="59880"/>
                </a:lnTo>
                <a:lnTo>
                  <a:pt x="151638" y="64827"/>
                </a:lnTo>
                <a:lnTo>
                  <a:pt x="150224" y="68364"/>
                </a:lnTo>
                <a:lnTo>
                  <a:pt x="146768" y="70491"/>
                </a:lnTo>
                <a:lnTo>
                  <a:pt x="143318" y="72619"/>
                </a:lnTo>
                <a:lnTo>
                  <a:pt x="127104" y="46485"/>
                </a:lnTo>
                <a:lnTo>
                  <a:pt x="130908" y="33822"/>
                </a:lnTo>
                <a:lnTo>
                  <a:pt x="160934" y="8086"/>
                </a:lnTo>
                <a:lnTo>
                  <a:pt x="184487" y="2078"/>
                </a:lnTo>
                <a:lnTo>
                  <a:pt x="200950" y="2268"/>
                </a:lnTo>
                <a:lnTo>
                  <a:pt x="237953" y="16950"/>
                </a:lnTo>
                <a:lnTo>
                  <a:pt x="255989" y="59922"/>
                </a:lnTo>
                <a:lnTo>
                  <a:pt x="252103" y="74270"/>
                </a:lnTo>
                <a:lnTo>
                  <a:pt x="247164" y="86378"/>
                </a:lnTo>
                <a:lnTo>
                  <a:pt x="241079" y="96793"/>
                </a:lnTo>
                <a:lnTo>
                  <a:pt x="233755" y="1060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774306" y="271184"/>
            <a:ext cx="106045" cy="177800"/>
          </a:xfrm>
          <a:custGeom>
            <a:avLst/>
            <a:gdLst/>
            <a:ahLst/>
            <a:cxnLst/>
            <a:rect l="l" t="t" r="r" b="b"/>
            <a:pathLst>
              <a:path w="106045" h="177800">
                <a:moveTo>
                  <a:pt x="0" y="11405"/>
                </a:moveTo>
                <a:lnTo>
                  <a:pt x="16206" y="46786"/>
                </a:lnTo>
                <a:lnTo>
                  <a:pt x="50458" y="64641"/>
                </a:lnTo>
                <a:lnTo>
                  <a:pt x="62414" y="65866"/>
                </a:lnTo>
                <a:lnTo>
                  <a:pt x="68621" y="63482"/>
                </a:lnTo>
                <a:lnTo>
                  <a:pt x="73657" y="58101"/>
                </a:lnTo>
                <a:lnTo>
                  <a:pt x="78693" y="52721"/>
                </a:lnTo>
                <a:lnTo>
                  <a:pt x="77391" y="8088"/>
                </a:lnTo>
                <a:lnTo>
                  <a:pt x="68025" y="0"/>
                </a:lnTo>
                <a:lnTo>
                  <a:pt x="65961" y="2163"/>
                </a:lnTo>
                <a:lnTo>
                  <a:pt x="64977" y="8379"/>
                </a:lnTo>
                <a:lnTo>
                  <a:pt x="64342" y="17790"/>
                </a:lnTo>
                <a:lnTo>
                  <a:pt x="64762" y="31397"/>
                </a:lnTo>
                <a:lnTo>
                  <a:pt x="71298" y="71186"/>
                </a:lnTo>
                <a:lnTo>
                  <a:pt x="85951" y="109125"/>
                </a:lnTo>
                <a:lnTo>
                  <a:pt x="95355" y="128515"/>
                </a:lnTo>
                <a:lnTo>
                  <a:pt x="101950" y="141928"/>
                </a:lnTo>
                <a:lnTo>
                  <a:pt x="106025" y="152783"/>
                </a:lnTo>
                <a:lnTo>
                  <a:pt x="104631" y="164540"/>
                </a:lnTo>
                <a:lnTo>
                  <a:pt x="93784" y="171686"/>
                </a:lnTo>
                <a:lnTo>
                  <a:pt x="83187" y="174684"/>
                </a:lnTo>
                <a:lnTo>
                  <a:pt x="70796" y="176623"/>
                </a:lnTo>
                <a:lnTo>
                  <a:pt x="56605" y="177507"/>
                </a:lnTo>
                <a:lnTo>
                  <a:pt x="42121" y="176419"/>
                </a:lnTo>
                <a:lnTo>
                  <a:pt x="29459" y="172826"/>
                </a:lnTo>
                <a:lnTo>
                  <a:pt x="18494" y="166730"/>
                </a:lnTo>
                <a:lnTo>
                  <a:pt x="9102" y="158132"/>
                </a:lnTo>
                <a:lnTo>
                  <a:pt x="1156" y="1470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895285" y="260934"/>
            <a:ext cx="64135" cy="97155"/>
          </a:xfrm>
          <a:custGeom>
            <a:avLst/>
            <a:gdLst/>
            <a:ahLst/>
            <a:cxnLst/>
            <a:rect l="l" t="t" r="r" b="b"/>
            <a:pathLst>
              <a:path w="64134" h="97154">
                <a:moveTo>
                  <a:pt x="63722" y="16771"/>
                </a:moveTo>
                <a:lnTo>
                  <a:pt x="62891" y="7280"/>
                </a:lnTo>
                <a:lnTo>
                  <a:pt x="57875" y="1958"/>
                </a:lnTo>
                <a:lnTo>
                  <a:pt x="48669" y="805"/>
                </a:lnTo>
                <a:lnTo>
                  <a:pt x="42240" y="0"/>
                </a:lnTo>
                <a:lnTo>
                  <a:pt x="35161" y="729"/>
                </a:lnTo>
                <a:lnTo>
                  <a:pt x="27430" y="2992"/>
                </a:lnTo>
                <a:lnTo>
                  <a:pt x="19699" y="5256"/>
                </a:lnTo>
                <a:lnTo>
                  <a:pt x="14026" y="9577"/>
                </a:lnTo>
                <a:lnTo>
                  <a:pt x="10403" y="15957"/>
                </a:lnTo>
                <a:lnTo>
                  <a:pt x="6787" y="22336"/>
                </a:lnTo>
                <a:lnTo>
                  <a:pt x="5962" y="29884"/>
                </a:lnTo>
                <a:lnTo>
                  <a:pt x="7950" y="38601"/>
                </a:lnTo>
                <a:lnTo>
                  <a:pt x="11849" y="47563"/>
                </a:lnTo>
                <a:lnTo>
                  <a:pt x="19674" y="57422"/>
                </a:lnTo>
                <a:lnTo>
                  <a:pt x="31428" y="68177"/>
                </a:lnTo>
                <a:lnTo>
                  <a:pt x="45843" y="80215"/>
                </a:lnTo>
                <a:lnTo>
                  <a:pt x="53775" y="87892"/>
                </a:lnTo>
                <a:lnTo>
                  <a:pt x="56628" y="93272"/>
                </a:lnTo>
                <a:lnTo>
                  <a:pt x="52957" y="95061"/>
                </a:lnTo>
                <a:lnTo>
                  <a:pt x="44526" y="95843"/>
                </a:lnTo>
                <a:lnTo>
                  <a:pt x="32116" y="96552"/>
                </a:lnTo>
                <a:lnTo>
                  <a:pt x="19202" y="96426"/>
                </a:lnTo>
                <a:lnTo>
                  <a:pt x="6038" y="92121"/>
                </a:lnTo>
                <a:lnTo>
                  <a:pt x="0" y="807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996103" y="272869"/>
            <a:ext cx="80010" cy="123825"/>
          </a:xfrm>
          <a:custGeom>
            <a:avLst/>
            <a:gdLst/>
            <a:ahLst/>
            <a:cxnLst/>
            <a:rect l="l" t="t" r="r" b="b"/>
            <a:pathLst>
              <a:path w="80009" h="123825">
                <a:moveTo>
                  <a:pt x="66307" y="9784"/>
                </a:moveTo>
                <a:lnTo>
                  <a:pt x="76061" y="6409"/>
                </a:lnTo>
                <a:lnTo>
                  <a:pt x="79490" y="3725"/>
                </a:lnTo>
                <a:lnTo>
                  <a:pt x="76594" y="1731"/>
                </a:lnTo>
                <a:lnTo>
                  <a:pt x="74523" y="303"/>
                </a:lnTo>
                <a:lnTo>
                  <a:pt x="36191" y="8067"/>
                </a:lnTo>
                <a:lnTo>
                  <a:pt x="3429" y="32524"/>
                </a:lnTo>
                <a:lnTo>
                  <a:pt x="0" y="39669"/>
                </a:lnTo>
                <a:lnTo>
                  <a:pt x="3248" y="42309"/>
                </a:lnTo>
                <a:lnTo>
                  <a:pt x="11457" y="44016"/>
                </a:lnTo>
                <a:lnTo>
                  <a:pt x="19673" y="45723"/>
                </a:lnTo>
                <a:lnTo>
                  <a:pt x="27224" y="44564"/>
                </a:lnTo>
                <a:lnTo>
                  <a:pt x="34116" y="40539"/>
                </a:lnTo>
                <a:lnTo>
                  <a:pt x="41009" y="36513"/>
                </a:lnTo>
                <a:lnTo>
                  <a:pt x="45976" y="32520"/>
                </a:lnTo>
                <a:lnTo>
                  <a:pt x="49010" y="28559"/>
                </a:lnTo>
                <a:lnTo>
                  <a:pt x="52044" y="24599"/>
                </a:lnTo>
                <a:lnTo>
                  <a:pt x="53831" y="21451"/>
                </a:lnTo>
                <a:lnTo>
                  <a:pt x="54372" y="19116"/>
                </a:lnTo>
                <a:lnTo>
                  <a:pt x="54919" y="16780"/>
                </a:lnTo>
                <a:lnTo>
                  <a:pt x="55210" y="15537"/>
                </a:lnTo>
                <a:lnTo>
                  <a:pt x="55245" y="15386"/>
                </a:lnTo>
                <a:lnTo>
                  <a:pt x="55071" y="16203"/>
                </a:lnTo>
                <a:lnTo>
                  <a:pt x="54926" y="16900"/>
                </a:lnTo>
                <a:lnTo>
                  <a:pt x="53707" y="22622"/>
                </a:lnTo>
                <a:lnTo>
                  <a:pt x="51421" y="33369"/>
                </a:lnTo>
                <a:lnTo>
                  <a:pt x="49495" y="44721"/>
                </a:lnTo>
                <a:lnTo>
                  <a:pt x="48273" y="57356"/>
                </a:lnTo>
                <a:lnTo>
                  <a:pt x="47751" y="71273"/>
                </a:lnTo>
                <a:lnTo>
                  <a:pt x="47871" y="86508"/>
                </a:lnTo>
                <a:lnTo>
                  <a:pt x="48613" y="98604"/>
                </a:lnTo>
                <a:lnTo>
                  <a:pt x="48897" y="115162"/>
                </a:lnTo>
                <a:lnTo>
                  <a:pt x="43350" y="1235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99597" y="219155"/>
            <a:ext cx="137795" cy="130175"/>
          </a:xfrm>
          <a:custGeom>
            <a:avLst/>
            <a:gdLst/>
            <a:ahLst/>
            <a:cxnLst/>
            <a:rect l="l" t="t" r="r" b="b"/>
            <a:pathLst>
              <a:path w="137795" h="130175">
                <a:moveTo>
                  <a:pt x="0" y="129556"/>
                </a:moveTo>
                <a:lnTo>
                  <a:pt x="36987" y="115404"/>
                </a:lnTo>
                <a:lnTo>
                  <a:pt x="64143" y="85619"/>
                </a:lnTo>
                <a:lnTo>
                  <a:pt x="69051" y="48981"/>
                </a:lnTo>
                <a:lnTo>
                  <a:pt x="67862" y="34866"/>
                </a:lnTo>
                <a:lnTo>
                  <a:pt x="48996" y="1730"/>
                </a:lnTo>
                <a:lnTo>
                  <a:pt x="43773" y="63"/>
                </a:lnTo>
                <a:lnTo>
                  <a:pt x="41515" y="0"/>
                </a:lnTo>
                <a:lnTo>
                  <a:pt x="39797" y="4109"/>
                </a:lnTo>
                <a:lnTo>
                  <a:pt x="38619" y="12390"/>
                </a:lnTo>
                <a:lnTo>
                  <a:pt x="37380" y="24043"/>
                </a:lnTo>
                <a:lnTo>
                  <a:pt x="36749" y="37279"/>
                </a:lnTo>
                <a:lnTo>
                  <a:pt x="37555" y="52076"/>
                </a:lnTo>
                <a:lnTo>
                  <a:pt x="56181" y="86347"/>
                </a:lnTo>
                <a:lnTo>
                  <a:pt x="91015" y="103353"/>
                </a:lnTo>
                <a:lnTo>
                  <a:pt x="101473" y="104358"/>
                </a:lnTo>
                <a:lnTo>
                  <a:pt x="112627" y="103382"/>
                </a:lnTo>
                <a:lnTo>
                  <a:pt x="124575" y="100442"/>
                </a:lnTo>
                <a:lnTo>
                  <a:pt x="137413" y="955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256984" y="309934"/>
            <a:ext cx="22225" cy="8255"/>
          </a:xfrm>
          <a:custGeom>
            <a:avLst/>
            <a:gdLst/>
            <a:ahLst/>
            <a:cxnLst/>
            <a:rect l="l" t="t" r="r" b="b"/>
            <a:pathLst>
              <a:path w="22225" h="8254">
                <a:moveTo>
                  <a:pt x="0" y="7952"/>
                </a:moveTo>
                <a:lnTo>
                  <a:pt x="7315" y="5301"/>
                </a:lnTo>
                <a:lnTo>
                  <a:pt x="14637" y="2650"/>
                </a:lnTo>
                <a:lnTo>
                  <a:pt x="2195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353621" y="238094"/>
            <a:ext cx="123189" cy="92075"/>
          </a:xfrm>
          <a:custGeom>
            <a:avLst/>
            <a:gdLst/>
            <a:ahLst/>
            <a:cxnLst/>
            <a:rect l="l" t="t" r="r" b="b"/>
            <a:pathLst>
              <a:path w="123190" h="92075">
                <a:moveTo>
                  <a:pt x="67387" y="13244"/>
                </a:moveTo>
                <a:lnTo>
                  <a:pt x="63598" y="6609"/>
                </a:lnTo>
                <a:lnTo>
                  <a:pt x="57460" y="2535"/>
                </a:lnTo>
                <a:lnTo>
                  <a:pt x="48967" y="1023"/>
                </a:lnTo>
                <a:lnTo>
                  <a:pt x="43218" y="0"/>
                </a:lnTo>
                <a:lnTo>
                  <a:pt x="36845" y="629"/>
                </a:lnTo>
                <a:lnTo>
                  <a:pt x="29855" y="2913"/>
                </a:lnTo>
                <a:lnTo>
                  <a:pt x="22859" y="5196"/>
                </a:lnTo>
                <a:lnTo>
                  <a:pt x="16416" y="10366"/>
                </a:lnTo>
                <a:lnTo>
                  <a:pt x="10528" y="18422"/>
                </a:lnTo>
                <a:lnTo>
                  <a:pt x="3983" y="29569"/>
                </a:lnTo>
                <a:lnTo>
                  <a:pt x="0" y="41599"/>
                </a:lnTo>
                <a:lnTo>
                  <a:pt x="78" y="54532"/>
                </a:lnTo>
                <a:lnTo>
                  <a:pt x="26945" y="82444"/>
                </a:lnTo>
                <a:lnTo>
                  <a:pt x="73457" y="91965"/>
                </a:lnTo>
                <a:lnTo>
                  <a:pt x="85406" y="91438"/>
                </a:lnTo>
                <a:lnTo>
                  <a:pt x="97560" y="89933"/>
                </a:lnTo>
                <a:lnTo>
                  <a:pt x="110040" y="87487"/>
                </a:lnTo>
                <a:lnTo>
                  <a:pt x="122969" y="841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488888" y="259597"/>
            <a:ext cx="105410" cy="73660"/>
          </a:xfrm>
          <a:custGeom>
            <a:avLst/>
            <a:gdLst/>
            <a:ahLst/>
            <a:cxnLst/>
            <a:rect l="l" t="t" r="r" b="b"/>
            <a:pathLst>
              <a:path w="105409" h="73660">
                <a:moveTo>
                  <a:pt x="78437" y="21541"/>
                </a:moveTo>
                <a:lnTo>
                  <a:pt x="76823" y="17593"/>
                </a:lnTo>
                <a:lnTo>
                  <a:pt x="72085" y="14010"/>
                </a:lnTo>
                <a:lnTo>
                  <a:pt x="64201" y="10793"/>
                </a:lnTo>
                <a:lnTo>
                  <a:pt x="59061" y="8694"/>
                </a:lnTo>
                <a:lnTo>
                  <a:pt x="53277" y="7413"/>
                </a:lnTo>
                <a:lnTo>
                  <a:pt x="46849" y="6952"/>
                </a:lnTo>
                <a:lnTo>
                  <a:pt x="40413" y="6491"/>
                </a:lnTo>
                <a:lnTo>
                  <a:pt x="33922" y="7431"/>
                </a:lnTo>
                <a:lnTo>
                  <a:pt x="27362" y="9770"/>
                </a:lnTo>
                <a:lnTo>
                  <a:pt x="20802" y="12110"/>
                </a:lnTo>
                <a:lnTo>
                  <a:pt x="14838" y="16669"/>
                </a:lnTo>
                <a:lnTo>
                  <a:pt x="9476" y="23448"/>
                </a:lnTo>
                <a:lnTo>
                  <a:pt x="4107" y="30227"/>
                </a:lnTo>
                <a:lnTo>
                  <a:pt x="1143" y="36731"/>
                </a:lnTo>
                <a:lnTo>
                  <a:pt x="568" y="42961"/>
                </a:lnTo>
                <a:lnTo>
                  <a:pt x="0" y="49191"/>
                </a:lnTo>
                <a:lnTo>
                  <a:pt x="1697" y="54627"/>
                </a:lnTo>
                <a:lnTo>
                  <a:pt x="5659" y="59268"/>
                </a:lnTo>
                <a:lnTo>
                  <a:pt x="9615" y="63910"/>
                </a:lnTo>
                <a:lnTo>
                  <a:pt x="53275" y="73239"/>
                </a:lnTo>
                <a:lnTo>
                  <a:pt x="70775" y="73595"/>
                </a:lnTo>
                <a:lnTo>
                  <a:pt x="82544" y="73440"/>
                </a:lnTo>
                <a:lnTo>
                  <a:pt x="97064" y="72258"/>
                </a:lnTo>
                <a:lnTo>
                  <a:pt x="101539" y="70100"/>
                </a:lnTo>
                <a:lnTo>
                  <a:pt x="103424" y="66474"/>
                </a:lnTo>
                <a:lnTo>
                  <a:pt x="105301" y="62847"/>
                </a:lnTo>
                <a:lnTo>
                  <a:pt x="104324" y="58006"/>
                </a:lnTo>
                <a:lnTo>
                  <a:pt x="100493" y="51950"/>
                </a:lnTo>
                <a:lnTo>
                  <a:pt x="95130" y="45312"/>
                </a:lnTo>
                <a:lnTo>
                  <a:pt x="86239" y="36775"/>
                </a:lnTo>
                <a:lnTo>
                  <a:pt x="73821" y="26338"/>
                </a:lnTo>
                <a:lnTo>
                  <a:pt x="60450" y="14315"/>
                </a:lnTo>
                <a:lnTo>
                  <a:pt x="54996" y="5672"/>
                </a:lnTo>
                <a:lnTo>
                  <a:pt x="5693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226483" y="249938"/>
            <a:ext cx="40640" cy="19685"/>
          </a:xfrm>
          <a:custGeom>
            <a:avLst/>
            <a:gdLst/>
            <a:ahLst/>
            <a:cxnLst/>
            <a:rect l="l" t="t" r="r" b="b"/>
            <a:pathLst>
              <a:path w="40640" h="19685">
                <a:moveTo>
                  <a:pt x="26406" y="0"/>
                </a:moveTo>
                <a:lnTo>
                  <a:pt x="34338" y="0"/>
                </a:lnTo>
                <a:lnTo>
                  <a:pt x="38730" y="0"/>
                </a:lnTo>
                <a:lnTo>
                  <a:pt x="39575" y="0"/>
                </a:lnTo>
                <a:lnTo>
                  <a:pt x="40171" y="0"/>
                </a:lnTo>
                <a:lnTo>
                  <a:pt x="39887" y="125"/>
                </a:lnTo>
                <a:lnTo>
                  <a:pt x="38716" y="376"/>
                </a:lnTo>
                <a:lnTo>
                  <a:pt x="37552" y="627"/>
                </a:lnTo>
                <a:lnTo>
                  <a:pt x="32959" y="1617"/>
                </a:lnTo>
                <a:lnTo>
                  <a:pt x="24931" y="3346"/>
                </a:lnTo>
                <a:lnTo>
                  <a:pt x="16902" y="5075"/>
                </a:lnTo>
                <a:lnTo>
                  <a:pt x="10834" y="6123"/>
                </a:lnTo>
                <a:lnTo>
                  <a:pt x="6733" y="6490"/>
                </a:lnTo>
                <a:lnTo>
                  <a:pt x="2625" y="6858"/>
                </a:lnTo>
                <a:lnTo>
                  <a:pt x="464" y="7052"/>
                </a:lnTo>
                <a:lnTo>
                  <a:pt x="228" y="7073"/>
                </a:lnTo>
                <a:lnTo>
                  <a:pt x="0" y="7093"/>
                </a:lnTo>
                <a:lnTo>
                  <a:pt x="228" y="7219"/>
                </a:lnTo>
                <a:lnTo>
                  <a:pt x="907" y="7450"/>
                </a:lnTo>
                <a:lnTo>
                  <a:pt x="5402" y="8973"/>
                </a:lnTo>
                <a:lnTo>
                  <a:pt x="17031" y="12914"/>
                </a:lnTo>
                <a:lnTo>
                  <a:pt x="35789" y="192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591108" y="222464"/>
            <a:ext cx="288290" cy="120014"/>
          </a:xfrm>
          <a:custGeom>
            <a:avLst/>
            <a:gdLst/>
            <a:ahLst/>
            <a:cxnLst/>
            <a:rect l="l" t="t" r="r" b="b"/>
            <a:pathLst>
              <a:path w="288290" h="120014">
                <a:moveTo>
                  <a:pt x="0" y="38496"/>
                </a:moveTo>
                <a:lnTo>
                  <a:pt x="42818" y="24892"/>
                </a:lnTo>
                <a:lnTo>
                  <a:pt x="88772" y="45990"/>
                </a:lnTo>
                <a:lnTo>
                  <a:pt x="107105" y="63147"/>
                </a:lnTo>
                <a:lnTo>
                  <a:pt x="104719" y="64987"/>
                </a:lnTo>
                <a:lnTo>
                  <a:pt x="99731" y="26781"/>
                </a:lnTo>
                <a:lnTo>
                  <a:pt x="104975" y="22298"/>
                </a:lnTo>
                <a:lnTo>
                  <a:pt x="110219" y="17815"/>
                </a:lnTo>
                <a:lnTo>
                  <a:pt x="116876" y="14993"/>
                </a:lnTo>
                <a:lnTo>
                  <a:pt x="124933" y="13834"/>
                </a:lnTo>
                <a:lnTo>
                  <a:pt x="132996" y="12674"/>
                </a:lnTo>
                <a:lnTo>
                  <a:pt x="141108" y="12977"/>
                </a:lnTo>
                <a:lnTo>
                  <a:pt x="149282" y="14745"/>
                </a:lnTo>
                <a:lnTo>
                  <a:pt x="157456" y="16513"/>
                </a:lnTo>
                <a:lnTo>
                  <a:pt x="184542" y="43256"/>
                </a:lnTo>
                <a:lnTo>
                  <a:pt x="185962" y="49260"/>
                </a:lnTo>
                <a:lnTo>
                  <a:pt x="158149" y="52732"/>
                </a:lnTo>
                <a:lnTo>
                  <a:pt x="158565" y="45881"/>
                </a:lnTo>
                <a:lnTo>
                  <a:pt x="189832" y="9164"/>
                </a:lnTo>
                <a:lnTo>
                  <a:pt x="226243" y="0"/>
                </a:lnTo>
                <a:lnTo>
                  <a:pt x="238298" y="1275"/>
                </a:lnTo>
                <a:lnTo>
                  <a:pt x="270921" y="23010"/>
                </a:lnTo>
                <a:lnTo>
                  <a:pt x="286251" y="58095"/>
                </a:lnTo>
                <a:lnTo>
                  <a:pt x="287685" y="69142"/>
                </a:lnTo>
                <a:lnTo>
                  <a:pt x="287616" y="80771"/>
                </a:lnTo>
                <a:lnTo>
                  <a:pt x="286058" y="93041"/>
                </a:lnTo>
                <a:lnTo>
                  <a:pt x="283021" y="106011"/>
                </a:lnTo>
                <a:lnTo>
                  <a:pt x="278518" y="1197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663408" y="410336"/>
            <a:ext cx="2395855" cy="142240"/>
          </a:xfrm>
          <a:custGeom>
            <a:avLst/>
            <a:gdLst/>
            <a:ahLst/>
            <a:cxnLst/>
            <a:rect l="l" t="t" r="r" b="b"/>
            <a:pathLst>
              <a:path w="2395854" h="142240">
                <a:moveTo>
                  <a:pt x="0" y="83633"/>
                </a:moveTo>
                <a:lnTo>
                  <a:pt x="0" y="78236"/>
                </a:lnTo>
                <a:lnTo>
                  <a:pt x="0" y="75036"/>
                </a:lnTo>
                <a:lnTo>
                  <a:pt x="0" y="74033"/>
                </a:lnTo>
                <a:lnTo>
                  <a:pt x="0" y="73332"/>
                </a:lnTo>
                <a:lnTo>
                  <a:pt x="579" y="73817"/>
                </a:lnTo>
                <a:lnTo>
                  <a:pt x="1737" y="75487"/>
                </a:lnTo>
                <a:lnTo>
                  <a:pt x="2895" y="77157"/>
                </a:lnTo>
                <a:lnTo>
                  <a:pt x="5827" y="81385"/>
                </a:lnTo>
                <a:lnTo>
                  <a:pt x="10532" y="88171"/>
                </a:lnTo>
                <a:lnTo>
                  <a:pt x="17836" y="98165"/>
                </a:lnTo>
                <a:lnTo>
                  <a:pt x="43734" y="126588"/>
                </a:lnTo>
                <a:lnTo>
                  <a:pt x="63235" y="138867"/>
                </a:lnTo>
                <a:lnTo>
                  <a:pt x="69333" y="141084"/>
                </a:lnTo>
                <a:lnTo>
                  <a:pt x="76593" y="142178"/>
                </a:lnTo>
                <a:lnTo>
                  <a:pt x="85016" y="142148"/>
                </a:lnTo>
                <a:lnTo>
                  <a:pt x="96310" y="140457"/>
                </a:lnTo>
                <a:lnTo>
                  <a:pt x="129422" y="121526"/>
                </a:lnTo>
                <a:lnTo>
                  <a:pt x="161225" y="91905"/>
                </a:lnTo>
                <a:lnTo>
                  <a:pt x="170439" y="83273"/>
                </a:lnTo>
                <a:lnTo>
                  <a:pt x="200025" y="70940"/>
                </a:lnTo>
                <a:lnTo>
                  <a:pt x="208065" y="71314"/>
                </a:lnTo>
                <a:lnTo>
                  <a:pt x="253206" y="86603"/>
                </a:lnTo>
                <a:lnTo>
                  <a:pt x="283074" y="110481"/>
                </a:lnTo>
                <a:lnTo>
                  <a:pt x="289233" y="115514"/>
                </a:lnTo>
                <a:lnTo>
                  <a:pt x="291747" y="116819"/>
                </a:lnTo>
                <a:lnTo>
                  <a:pt x="294262" y="118124"/>
                </a:lnTo>
                <a:lnTo>
                  <a:pt x="297428" y="118131"/>
                </a:lnTo>
                <a:lnTo>
                  <a:pt x="301251" y="116838"/>
                </a:lnTo>
                <a:lnTo>
                  <a:pt x="307714" y="112594"/>
                </a:lnTo>
                <a:lnTo>
                  <a:pt x="318087" y="102908"/>
                </a:lnTo>
                <a:lnTo>
                  <a:pt x="331567" y="89136"/>
                </a:lnTo>
                <a:lnTo>
                  <a:pt x="341759" y="79671"/>
                </a:lnTo>
                <a:lnTo>
                  <a:pt x="349451" y="73696"/>
                </a:lnTo>
                <a:lnTo>
                  <a:pt x="363052" y="67847"/>
                </a:lnTo>
                <a:lnTo>
                  <a:pt x="374166" y="65341"/>
                </a:lnTo>
                <a:lnTo>
                  <a:pt x="387392" y="65524"/>
                </a:lnTo>
                <a:lnTo>
                  <a:pt x="399278" y="68201"/>
                </a:lnTo>
                <a:lnTo>
                  <a:pt x="412719" y="74049"/>
                </a:lnTo>
                <a:lnTo>
                  <a:pt x="423490" y="79772"/>
                </a:lnTo>
                <a:lnTo>
                  <a:pt x="436765" y="88654"/>
                </a:lnTo>
                <a:lnTo>
                  <a:pt x="447196" y="95620"/>
                </a:lnTo>
                <a:lnTo>
                  <a:pt x="495531" y="120840"/>
                </a:lnTo>
                <a:lnTo>
                  <a:pt x="505538" y="123369"/>
                </a:lnTo>
                <a:lnTo>
                  <a:pt x="515476" y="121749"/>
                </a:lnTo>
                <a:lnTo>
                  <a:pt x="526274" y="114823"/>
                </a:lnTo>
                <a:lnTo>
                  <a:pt x="539312" y="102298"/>
                </a:lnTo>
                <a:lnTo>
                  <a:pt x="549246" y="92956"/>
                </a:lnTo>
                <a:lnTo>
                  <a:pt x="592632" y="63512"/>
                </a:lnTo>
                <a:lnTo>
                  <a:pt x="616488" y="59372"/>
                </a:lnTo>
                <a:lnTo>
                  <a:pt x="628061" y="62132"/>
                </a:lnTo>
                <a:lnTo>
                  <a:pt x="644269" y="71383"/>
                </a:lnTo>
                <a:lnTo>
                  <a:pt x="655575" y="77773"/>
                </a:lnTo>
                <a:lnTo>
                  <a:pt x="663515" y="82091"/>
                </a:lnTo>
                <a:lnTo>
                  <a:pt x="675998" y="87349"/>
                </a:lnTo>
                <a:lnTo>
                  <a:pt x="687760" y="90225"/>
                </a:lnTo>
                <a:lnTo>
                  <a:pt x="700138" y="89476"/>
                </a:lnTo>
                <a:lnTo>
                  <a:pt x="710772" y="83680"/>
                </a:lnTo>
                <a:lnTo>
                  <a:pt x="722785" y="70731"/>
                </a:lnTo>
                <a:lnTo>
                  <a:pt x="731998" y="61843"/>
                </a:lnTo>
                <a:lnTo>
                  <a:pt x="777049" y="43744"/>
                </a:lnTo>
                <a:lnTo>
                  <a:pt x="788710" y="42917"/>
                </a:lnTo>
                <a:lnTo>
                  <a:pt x="799663" y="43363"/>
                </a:lnTo>
                <a:lnTo>
                  <a:pt x="812234" y="45088"/>
                </a:lnTo>
                <a:lnTo>
                  <a:pt x="828449" y="48327"/>
                </a:lnTo>
                <a:lnTo>
                  <a:pt x="841956" y="50595"/>
                </a:lnTo>
                <a:lnTo>
                  <a:pt x="853536" y="52046"/>
                </a:lnTo>
                <a:lnTo>
                  <a:pt x="863971" y="52837"/>
                </a:lnTo>
                <a:lnTo>
                  <a:pt x="879515" y="53079"/>
                </a:lnTo>
                <a:lnTo>
                  <a:pt x="892551" y="52843"/>
                </a:lnTo>
                <a:lnTo>
                  <a:pt x="903753" y="52155"/>
                </a:lnTo>
                <a:lnTo>
                  <a:pt x="919332" y="50196"/>
                </a:lnTo>
                <a:lnTo>
                  <a:pt x="931733" y="48264"/>
                </a:lnTo>
                <a:lnTo>
                  <a:pt x="942155" y="46234"/>
                </a:lnTo>
                <a:lnTo>
                  <a:pt x="955371" y="43681"/>
                </a:lnTo>
                <a:lnTo>
                  <a:pt x="967724" y="42165"/>
                </a:lnTo>
                <a:lnTo>
                  <a:pt x="983217" y="41675"/>
                </a:lnTo>
                <a:lnTo>
                  <a:pt x="996086" y="41580"/>
                </a:lnTo>
                <a:lnTo>
                  <a:pt x="1007409" y="41819"/>
                </a:lnTo>
                <a:lnTo>
                  <a:pt x="1025175" y="42685"/>
                </a:lnTo>
                <a:lnTo>
                  <a:pt x="1038081" y="43195"/>
                </a:lnTo>
                <a:lnTo>
                  <a:pt x="1047546" y="43415"/>
                </a:lnTo>
                <a:lnTo>
                  <a:pt x="1061819" y="43217"/>
                </a:lnTo>
                <a:lnTo>
                  <a:pt x="1073302" y="42553"/>
                </a:lnTo>
                <a:lnTo>
                  <a:pt x="1082987" y="41670"/>
                </a:lnTo>
                <a:lnTo>
                  <a:pt x="1090192" y="40086"/>
                </a:lnTo>
                <a:lnTo>
                  <a:pt x="1096876" y="37629"/>
                </a:lnTo>
                <a:lnTo>
                  <a:pt x="1103568" y="35172"/>
                </a:lnTo>
                <a:lnTo>
                  <a:pt x="1110689" y="31669"/>
                </a:lnTo>
                <a:lnTo>
                  <a:pt x="1118254" y="27121"/>
                </a:lnTo>
                <a:lnTo>
                  <a:pt x="1125812" y="22573"/>
                </a:lnTo>
                <a:lnTo>
                  <a:pt x="1131049" y="20088"/>
                </a:lnTo>
                <a:lnTo>
                  <a:pt x="1133951" y="19666"/>
                </a:lnTo>
                <a:lnTo>
                  <a:pt x="1136861" y="19244"/>
                </a:lnTo>
                <a:lnTo>
                  <a:pt x="1140830" y="20561"/>
                </a:lnTo>
                <a:lnTo>
                  <a:pt x="1145866" y="23616"/>
                </a:lnTo>
                <a:lnTo>
                  <a:pt x="1153981" y="29346"/>
                </a:lnTo>
                <a:lnTo>
                  <a:pt x="1165017" y="38454"/>
                </a:lnTo>
                <a:lnTo>
                  <a:pt x="1178531" y="49864"/>
                </a:lnTo>
                <a:lnTo>
                  <a:pt x="1187163" y="56027"/>
                </a:lnTo>
                <a:lnTo>
                  <a:pt x="1194149" y="59247"/>
                </a:lnTo>
                <a:lnTo>
                  <a:pt x="1198749" y="60239"/>
                </a:lnTo>
                <a:lnTo>
                  <a:pt x="1203695" y="60420"/>
                </a:lnTo>
                <a:lnTo>
                  <a:pt x="1208641" y="60600"/>
                </a:lnTo>
                <a:lnTo>
                  <a:pt x="1214211" y="59632"/>
                </a:lnTo>
                <a:lnTo>
                  <a:pt x="1220397" y="57515"/>
                </a:lnTo>
                <a:lnTo>
                  <a:pt x="1226583" y="55398"/>
                </a:lnTo>
                <a:lnTo>
                  <a:pt x="1233309" y="52455"/>
                </a:lnTo>
                <a:lnTo>
                  <a:pt x="1240569" y="48686"/>
                </a:lnTo>
                <a:lnTo>
                  <a:pt x="1247829" y="44916"/>
                </a:lnTo>
                <a:lnTo>
                  <a:pt x="1254998" y="41671"/>
                </a:lnTo>
                <a:lnTo>
                  <a:pt x="1262092" y="38950"/>
                </a:lnTo>
                <a:lnTo>
                  <a:pt x="1272665" y="35892"/>
                </a:lnTo>
                <a:lnTo>
                  <a:pt x="1286089" y="33745"/>
                </a:lnTo>
                <a:lnTo>
                  <a:pt x="1299950" y="33335"/>
                </a:lnTo>
                <a:lnTo>
                  <a:pt x="1312272" y="34794"/>
                </a:lnTo>
                <a:lnTo>
                  <a:pt x="1323772" y="38052"/>
                </a:lnTo>
                <a:lnTo>
                  <a:pt x="1339341" y="44638"/>
                </a:lnTo>
                <a:lnTo>
                  <a:pt x="1350792" y="49429"/>
                </a:lnTo>
                <a:lnTo>
                  <a:pt x="1359225" y="52863"/>
                </a:lnTo>
                <a:lnTo>
                  <a:pt x="1367019" y="55957"/>
                </a:lnTo>
                <a:lnTo>
                  <a:pt x="1374591" y="58162"/>
                </a:lnTo>
                <a:lnTo>
                  <a:pt x="1382412" y="59666"/>
                </a:lnTo>
                <a:lnTo>
                  <a:pt x="1390233" y="61171"/>
                </a:lnTo>
                <a:lnTo>
                  <a:pt x="1397492" y="61998"/>
                </a:lnTo>
                <a:lnTo>
                  <a:pt x="1404191" y="62149"/>
                </a:lnTo>
                <a:lnTo>
                  <a:pt x="1410890" y="62299"/>
                </a:lnTo>
                <a:lnTo>
                  <a:pt x="1445140" y="40677"/>
                </a:lnTo>
                <a:lnTo>
                  <a:pt x="1456086" y="31982"/>
                </a:lnTo>
                <a:lnTo>
                  <a:pt x="1466136" y="25156"/>
                </a:lnTo>
                <a:lnTo>
                  <a:pt x="1479811" y="18077"/>
                </a:lnTo>
                <a:lnTo>
                  <a:pt x="1490749" y="13988"/>
                </a:lnTo>
                <a:lnTo>
                  <a:pt x="1505788" y="11408"/>
                </a:lnTo>
                <a:lnTo>
                  <a:pt x="1517214" y="10834"/>
                </a:lnTo>
                <a:lnTo>
                  <a:pt x="1532243" y="13247"/>
                </a:lnTo>
                <a:lnTo>
                  <a:pt x="1542492" y="17643"/>
                </a:lnTo>
                <a:lnTo>
                  <a:pt x="1553465" y="26028"/>
                </a:lnTo>
                <a:lnTo>
                  <a:pt x="1562062" y="33912"/>
                </a:lnTo>
                <a:lnTo>
                  <a:pt x="1567702" y="39616"/>
                </a:lnTo>
                <a:lnTo>
                  <a:pt x="1573979" y="44636"/>
                </a:lnTo>
                <a:lnTo>
                  <a:pt x="1581162" y="49240"/>
                </a:lnTo>
                <a:lnTo>
                  <a:pt x="1588339" y="53844"/>
                </a:lnTo>
                <a:lnTo>
                  <a:pt x="1596084" y="56962"/>
                </a:lnTo>
                <a:lnTo>
                  <a:pt x="1604389" y="58595"/>
                </a:lnTo>
                <a:lnTo>
                  <a:pt x="1616587" y="59786"/>
                </a:lnTo>
                <a:lnTo>
                  <a:pt x="1629508" y="58708"/>
                </a:lnTo>
                <a:lnTo>
                  <a:pt x="1641866" y="55294"/>
                </a:lnTo>
                <a:lnTo>
                  <a:pt x="1653211" y="49751"/>
                </a:lnTo>
                <a:lnTo>
                  <a:pt x="1665705" y="41138"/>
                </a:lnTo>
                <a:lnTo>
                  <a:pt x="1675829" y="34201"/>
                </a:lnTo>
                <a:lnTo>
                  <a:pt x="1721369" y="12750"/>
                </a:lnTo>
                <a:lnTo>
                  <a:pt x="1748107" y="10796"/>
                </a:lnTo>
                <a:lnTo>
                  <a:pt x="1759406" y="12965"/>
                </a:lnTo>
                <a:lnTo>
                  <a:pt x="1771843" y="18862"/>
                </a:lnTo>
                <a:lnTo>
                  <a:pt x="1782187" y="25341"/>
                </a:lnTo>
                <a:lnTo>
                  <a:pt x="1797178" y="36931"/>
                </a:lnTo>
                <a:lnTo>
                  <a:pt x="1806138" y="42704"/>
                </a:lnTo>
                <a:lnTo>
                  <a:pt x="1814258" y="45479"/>
                </a:lnTo>
                <a:lnTo>
                  <a:pt x="1819031" y="45935"/>
                </a:lnTo>
                <a:lnTo>
                  <a:pt x="1824157" y="45599"/>
                </a:lnTo>
                <a:lnTo>
                  <a:pt x="1829290" y="45264"/>
                </a:lnTo>
                <a:lnTo>
                  <a:pt x="1835206" y="43070"/>
                </a:lnTo>
                <a:lnTo>
                  <a:pt x="1841912" y="39018"/>
                </a:lnTo>
                <a:lnTo>
                  <a:pt x="1848624" y="34966"/>
                </a:lnTo>
                <a:lnTo>
                  <a:pt x="1855745" y="31084"/>
                </a:lnTo>
                <a:lnTo>
                  <a:pt x="1863282" y="27372"/>
                </a:lnTo>
                <a:lnTo>
                  <a:pt x="1870812" y="23660"/>
                </a:lnTo>
                <a:lnTo>
                  <a:pt x="1877691" y="20781"/>
                </a:lnTo>
                <a:lnTo>
                  <a:pt x="1883919" y="18736"/>
                </a:lnTo>
                <a:lnTo>
                  <a:pt x="1890139" y="16690"/>
                </a:lnTo>
                <a:lnTo>
                  <a:pt x="1895938" y="15440"/>
                </a:lnTo>
                <a:lnTo>
                  <a:pt x="1901299" y="14984"/>
                </a:lnTo>
                <a:lnTo>
                  <a:pt x="1906668" y="14528"/>
                </a:lnTo>
                <a:lnTo>
                  <a:pt x="1911628" y="14989"/>
                </a:lnTo>
                <a:lnTo>
                  <a:pt x="1916179" y="16367"/>
                </a:lnTo>
                <a:lnTo>
                  <a:pt x="1920737" y="17744"/>
                </a:lnTo>
                <a:lnTo>
                  <a:pt x="1927373" y="21636"/>
                </a:lnTo>
                <a:lnTo>
                  <a:pt x="1936088" y="28041"/>
                </a:lnTo>
                <a:lnTo>
                  <a:pt x="1944809" y="34446"/>
                </a:lnTo>
                <a:lnTo>
                  <a:pt x="1951273" y="38267"/>
                </a:lnTo>
                <a:lnTo>
                  <a:pt x="1955491" y="39505"/>
                </a:lnTo>
                <a:lnTo>
                  <a:pt x="1959710" y="40743"/>
                </a:lnTo>
                <a:lnTo>
                  <a:pt x="2005843" y="23203"/>
                </a:lnTo>
                <a:lnTo>
                  <a:pt x="2017024" y="17398"/>
                </a:lnTo>
                <a:lnTo>
                  <a:pt x="2053511" y="3719"/>
                </a:lnTo>
                <a:lnTo>
                  <a:pt x="2079593" y="0"/>
                </a:lnTo>
                <a:lnTo>
                  <a:pt x="2096038" y="40"/>
                </a:lnTo>
                <a:lnTo>
                  <a:pt x="2107801" y="1349"/>
                </a:lnTo>
                <a:lnTo>
                  <a:pt x="2121726" y="6033"/>
                </a:lnTo>
                <a:lnTo>
                  <a:pt x="2132952" y="10864"/>
                </a:lnTo>
                <a:lnTo>
                  <a:pt x="2143055" y="16255"/>
                </a:lnTo>
                <a:lnTo>
                  <a:pt x="2155875" y="22831"/>
                </a:lnTo>
                <a:lnTo>
                  <a:pt x="2204700" y="29559"/>
                </a:lnTo>
                <a:lnTo>
                  <a:pt x="2218060" y="29570"/>
                </a:lnTo>
                <a:lnTo>
                  <a:pt x="2231316" y="29418"/>
                </a:lnTo>
                <a:lnTo>
                  <a:pt x="2244187" y="29262"/>
                </a:lnTo>
                <a:lnTo>
                  <a:pt x="2256769" y="29099"/>
                </a:lnTo>
                <a:lnTo>
                  <a:pt x="2269154" y="28930"/>
                </a:lnTo>
                <a:lnTo>
                  <a:pt x="2280151" y="28862"/>
                </a:lnTo>
                <a:lnTo>
                  <a:pt x="2326893" y="30371"/>
                </a:lnTo>
                <a:lnTo>
                  <a:pt x="2366242" y="33352"/>
                </a:lnTo>
                <a:lnTo>
                  <a:pt x="2380443" y="34695"/>
                </a:lnTo>
                <a:lnTo>
                  <a:pt x="2395270" y="362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974540" y="5176427"/>
            <a:ext cx="1955800" cy="47625"/>
          </a:xfrm>
          <a:custGeom>
            <a:avLst/>
            <a:gdLst/>
            <a:ahLst/>
            <a:cxnLst/>
            <a:rect l="l" t="t" r="r" b="b"/>
            <a:pathLst>
              <a:path w="1955800" h="47625">
                <a:moveTo>
                  <a:pt x="129078" y="47514"/>
                </a:moveTo>
                <a:lnTo>
                  <a:pt x="119609" y="46786"/>
                </a:lnTo>
                <a:lnTo>
                  <a:pt x="107905" y="43786"/>
                </a:lnTo>
                <a:lnTo>
                  <a:pt x="93967" y="38515"/>
                </a:lnTo>
                <a:lnTo>
                  <a:pt x="76933" y="31113"/>
                </a:lnTo>
                <a:lnTo>
                  <a:pt x="67501" y="27792"/>
                </a:lnTo>
                <a:lnTo>
                  <a:pt x="61466" y="26954"/>
                </a:lnTo>
                <a:lnTo>
                  <a:pt x="59532" y="26752"/>
                </a:lnTo>
                <a:lnTo>
                  <a:pt x="59327" y="26730"/>
                </a:lnTo>
                <a:lnTo>
                  <a:pt x="59122" y="26709"/>
                </a:lnTo>
                <a:lnTo>
                  <a:pt x="59726" y="26698"/>
                </a:lnTo>
                <a:lnTo>
                  <a:pt x="61140" y="26698"/>
                </a:lnTo>
                <a:lnTo>
                  <a:pt x="66099" y="26698"/>
                </a:lnTo>
                <a:lnTo>
                  <a:pt x="78277" y="26698"/>
                </a:lnTo>
                <a:lnTo>
                  <a:pt x="97676" y="26698"/>
                </a:lnTo>
                <a:lnTo>
                  <a:pt x="109759" y="26616"/>
                </a:lnTo>
                <a:lnTo>
                  <a:pt x="159663" y="24652"/>
                </a:lnTo>
                <a:lnTo>
                  <a:pt x="199844" y="21587"/>
                </a:lnTo>
                <a:lnTo>
                  <a:pt x="213046" y="20584"/>
                </a:lnTo>
                <a:lnTo>
                  <a:pt x="251130" y="18147"/>
                </a:lnTo>
                <a:lnTo>
                  <a:pt x="295455" y="16286"/>
                </a:lnTo>
                <a:lnTo>
                  <a:pt x="341573" y="15026"/>
                </a:lnTo>
                <a:lnTo>
                  <a:pt x="382383" y="14160"/>
                </a:lnTo>
                <a:lnTo>
                  <a:pt x="427002" y="13378"/>
                </a:lnTo>
                <a:lnTo>
                  <a:pt x="467692" y="12793"/>
                </a:lnTo>
                <a:lnTo>
                  <a:pt x="506487" y="12351"/>
                </a:lnTo>
                <a:lnTo>
                  <a:pt x="556010" y="11970"/>
                </a:lnTo>
                <a:lnTo>
                  <a:pt x="603948" y="11813"/>
                </a:lnTo>
                <a:lnTo>
                  <a:pt x="619315" y="11801"/>
                </a:lnTo>
                <a:lnTo>
                  <a:pt x="634176" y="11781"/>
                </a:lnTo>
                <a:lnTo>
                  <a:pt x="675909" y="11671"/>
                </a:lnTo>
                <a:lnTo>
                  <a:pt x="725605" y="11404"/>
                </a:lnTo>
                <a:lnTo>
                  <a:pt x="769607" y="11001"/>
                </a:lnTo>
                <a:lnTo>
                  <a:pt x="808757" y="10489"/>
                </a:lnTo>
                <a:lnTo>
                  <a:pt x="846934" y="9872"/>
                </a:lnTo>
                <a:lnTo>
                  <a:pt x="896862" y="8884"/>
                </a:lnTo>
                <a:lnTo>
                  <a:pt x="911445" y="8563"/>
                </a:lnTo>
                <a:lnTo>
                  <a:pt x="925520" y="8277"/>
                </a:lnTo>
                <a:lnTo>
                  <a:pt x="965152" y="7612"/>
                </a:lnTo>
                <a:lnTo>
                  <a:pt x="1013649" y="7141"/>
                </a:lnTo>
                <a:lnTo>
                  <a:pt x="1036859" y="7066"/>
                </a:lnTo>
                <a:lnTo>
                  <a:pt x="1053034" y="7066"/>
                </a:lnTo>
                <a:lnTo>
                  <a:pt x="1095578" y="7202"/>
                </a:lnTo>
                <a:lnTo>
                  <a:pt x="1139518" y="7694"/>
                </a:lnTo>
                <a:lnTo>
                  <a:pt x="1153570" y="7957"/>
                </a:lnTo>
                <a:lnTo>
                  <a:pt x="1166949" y="8194"/>
                </a:lnTo>
                <a:lnTo>
                  <a:pt x="1179742" y="8407"/>
                </a:lnTo>
                <a:lnTo>
                  <a:pt x="1192033" y="8598"/>
                </a:lnTo>
                <a:lnTo>
                  <a:pt x="1203908" y="8768"/>
                </a:lnTo>
                <a:lnTo>
                  <a:pt x="1216146" y="9004"/>
                </a:lnTo>
                <a:lnTo>
                  <a:pt x="1265326" y="11544"/>
                </a:lnTo>
                <a:lnTo>
                  <a:pt x="1310799" y="15626"/>
                </a:lnTo>
                <a:lnTo>
                  <a:pt x="1327278" y="17159"/>
                </a:lnTo>
                <a:lnTo>
                  <a:pt x="1371573" y="20650"/>
                </a:lnTo>
                <a:lnTo>
                  <a:pt x="1409897" y="21522"/>
                </a:lnTo>
                <a:lnTo>
                  <a:pt x="1454273" y="21811"/>
                </a:lnTo>
                <a:lnTo>
                  <a:pt x="1489046" y="21855"/>
                </a:lnTo>
                <a:lnTo>
                  <a:pt x="1504783" y="21825"/>
                </a:lnTo>
                <a:lnTo>
                  <a:pt x="1546184" y="21526"/>
                </a:lnTo>
                <a:lnTo>
                  <a:pt x="1588511" y="20642"/>
                </a:lnTo>
                <a:lnTo>
                  <a:pt x="1596735" y="20372"/>
                </a:lnTo>
                <a:lnTo>
                  <a:pt x="1605744" y="20128"/>
                </a:lnTo>
                <a:lnTo>
                  <a:pt x="1649931" y="19393"/>
                </a:lnTo>
                <a:lnTo>
                  <a:pt x="1692051" y="19083"/>
                </a:lnTo>
                <a:lnTo>
                  <a:pt x="1745107" y="18972"/>
                </a:lnTo>
                <a:lnTo>
                  <a:pt x="1763970" y="18972"/>
                </a:lnTo>
                <a:lnTo>
                  <a:pt x="1811371" y="19046"/>
                </a:lnTo>
                <a:lnTo>
                  <a:pt x="1854942" y="19317"/>
                </a:lnTo>
                <a:lnTo>
                  <a:pt x="1883126" y="19824"/>
                </a:lnTo>
                <a:lnTo>
                  <a:pt x="1896265" y="20056"/>
                </a:lnTo>
                <a:lnTo>
                  <a:pt x="1949860" y="20169"/>
                </a:lnTo>
                <a:lnTo>
                  <a:pt x="1955303" y="19488"/>
                </a:lnTo>
                <a:lnTo>
                  <a:pt x="1946810" y="17827"/>
                </a:lnTo>
                <a:lnTo>
                  <a:pt x="1939236" y="17292"/>
                </a:lnTo>
                <a:lnTo>
                  <a:pt x="1930331" y="17259"/>
                </a:lnTo>
                <a:lnTo>
                  <a:pt x="1924050" y="17395"/>
                </a:lnTo>
                <a:lnTo>
                  <a:pt x="1870493" y="20999"/>
                </a:lnTo>
                <a:lnTo>
                  <a:pt x="1819591" y="25276"/>
                </a:lnTo>
                <a:lnTo>
                  <a:pt x="1778439" y="29373"/>
                </a:lnTo>
                <a:lnTo>
                  <a:pt x="1766544" y="30461"/>
                </a:lnTo>
                <a:lnTo>
                  <a:pt x="1726044" y="32991"/>
                </a:lnTo>
                <a:lnTo>
                  <a:pt x="1687688" y="34299"/>
                </a:lnTo>
                <a:lnTo>
                  <a:pt x="1663959" y="34584"/>
                </a:lnTo>
                <a:lnTo>
                  <a:pt x="1647388" y="34563"/>
                </a:lnTo>
                <a:lnTo>
                  <a:pt x="1595674" y="33063"/>
                </a:lnTo>
                <a:lnTo>
                  <a:pt x="1558967" y="29657"/>
                </a:lnTo>
                <a:lnTo>
                  <a:pt x="1546986" y="28370"/>
                </a:lnTo>
                <a:lnTo>
                  <a:pt x="1495481" y="23411"/>
                </a:lnTo>
                <a:lnTo>
                  <a:pt x="1451079" y="19606"/>
                </a:lnTo>
                <a:lnTo>
                  <a:pt x="1410441" y="17155"/>
                </a:lnTo>
                <a:lnTo>
                  <a:pt x="1369427" y="16253"/>
                </a:lnTo>
                <a:lnTo>
                  <a:pt x="1356105" y="16048"/>
                </a:lnTo>
                <a:lnTo>
                  <a:pt x="1306339" y="15181"/>
                </a:lnTo>
                <a:lnTo>
                  <a:pt x="1264761" y="14307"/>
                </a:lnTo>
                <a:lnTo>
                  <a:pt x="1222647" y="12986"/>
                </a:lnTo>
                <a:lnTo>
                  <a:pt x="1177812" y="10358"/>
                </a:lnTo>
                <a:lnTo>
                  <a:pt x="1128026" y="5672"/>
                </a:lnTo>
                <a:lnTo>
                  <a:pt x="1111408" y="3849"/>
                </a:lnTo>
                <a:lnTo>
                  <a:pt x="1097696" y="2471"/>
                </a:lnTo>
                <a:lnTo>
                  <a:pt x="1051316" y="437"/>
                </a:lnTo>
                <a:lnTo>
                  <a:pt x="1009039" y="88"/>
                </a:lnTo>
                <a:lnTo>
                  <a:pt x="954918" y="0"/>
                </a:lnTo>
                <a:lnTo>
                  <a:pt x="938542" y="28"/>
                </a:lnTo>
                <a:lnTo>
                  <a:pt x="895598" y="300"/>
                </a:lnTo>
                <a:lnTo>
                  <a:pt x="852759" y="1101"/>
                </a:lnTo>
                <a:lnTo>
                  <a:pt x="828533" y="2004"/>
                </a:lnTo>
                <a:lnTo>
                  <a:pt x="814373" y="2514"/>
                </a:lnTo>
                <a:lnTo>
                  <a:pt x="802082" y="2913"/>
                </a:lnTo>
                <a:lnTo>
                  <a:pt x="791596" y="3203"/>
                </a:lnTo>
                <a:lnTo>
                  <a:pt x="783403" y="3418"/>
                </a:lnTo>
                <a:lnTo>
                  <a:pt x="773961" y="3745"/>
                </a:lnTo>
                <a:lnTo>
                  <a:pt x="722035" y="6226"/>
                </a:lnTo>
                <a:lnTo>
                  <a:pt x="667332" y="9294"/>
                </a:lnTo>
                <a:lnTo>
                  <a:pt x="628300" y="11662"/>
                </a:lnTo>
                <a:lnTo>
                  <a:pt x="589748" y="15055"/>
                </a:lnTo>
                <a:lnTo>
                  <a:pt x="548634" y="20448"/>
                </a:lnTo>
                <a:lnTo>
                  <a:pt x="535430" y="22116"/>
                </a:lnTo>
                <a:lnTo>
                  <a:pt x="496807" y="25969"/>
                </a:lnTo>
                <a:lnTo>
                  <a:pt x="447259" y="28429"/>
                </a:lnTo>
                <a:lnTo>
                  <a:pt x="401914" y="28887"/>
                </a:lnTo>
                <a:lnTo>
                  <a:pt x="362670" y="29037"/>
                </a:lnTo>
                <a:lnTo>
                  <a:pt x="330031" y="29076"/>
                </a:lnTo>
                <a:lnTo>
                  <a:pt x="313345" y="29126"/>
                </a:lnTo>
                <a:lnTo>
                  <a:pt x="271260" y="29468"/>
                </a:lnTo>
                <a:lnTo>
                  <a:pt x="230201" y="30370"/>
                </a:lnTo>
                <a:lnTo>
                  <a:pt x="214082" y="30968"/>
                </a:lnTo>
                <a:lnTo>
                  <a:pt x="199648" y="31441"/>
                </a:lnTo>
                <a:lnTo>
                  <a:pt x="186689" y="31796"/>
                </a:lnTo>
                <a:lnTo>
                  <a:pt x="174995" y="32040"/>
                </a:lnTo>
                <a:lnTo>
                  <a:pt x="164358" y="32182"/>
                </a:lnTo>
                <a:lnTo>
                  <a:pt x="147204" y="32166"/>
                </a:lnTo>
                <a:lnTo>
                  <a:pt x="133299" y="32009"/>
                </a:lnTo>
                <a:lnTo>
                  <a:pt x="121989" y="31715"/>
                </a:lnTo>
                <a:lnTo>
                  <a:pt x="112624" y="31287"/>
                </a:lnTo>
                <a:lnTo>
                  <a:pt x="103642" y="30832"/>
                </a:lnTo>
                <a:lnTo>
                  <a:pt x="92905" y="30481"/>
                </a:lnTo>
                <a:lnTo>
                  <a:pt x="80324" y="30228"/>
                </a:lnTo>
                <a:lnTo>
                  <a:pt x="65810" y="30066"/>
                </a:lnTo>
                <a:lnTo>
                  <a:pt x="49273" y="29992"/>
                </a:lnTo>
                <a:lnTo>
                  <a:pt x="28142" y="29955"/>
                </a:lnTo>
                <a:lnTo>
                  <a:pt x="13259" y="29929"/>
                </a:lnTo>
                <a:lnTo>
                  <a:pt x="4566" y="29914"/>
                </a:lnTo>
                <a:lnTo>
                  <a:pt x="562" y="29907"/>
                </a:lnTo>
                <a:lnTo>
                  <a:pt x="0" y="29870"/>
                </a:lnTo>
                <a:lnTo>
                  <a:pt x="430" y="29800"/>
                </a:lnTo>
                <a:lnTo>
                  <a:pt x="7115" y="28696"/>
                </a:lnTo>
                <a:lnTo>
                  <a:pt x="25347" y="256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47499" y="5874148"/>
            <a:ext cx="2229485" cy="36830"/>
          </a:xfrm>
          <a:custGeom>
            <a:avLst/>
            <a:gdLst/>
            <a:ahLst/>
            <a:cxnLst/>
            <a:rect l="l" t="t" r="r" b="b"/>
            <a:pathLst>
              <a:path w="2229485" h="36829">
                <a:moveTo>
                  <a:pt x="6675" y="36793"/>
                </a:moveTo>
                <a:lnTo>
                  <a:pt x="3106" y="34774"/>
                </a:lnTo>
                <a:lnTo>
                  <a:pt x="1021" y="33594"/>
                </a:lnTo>
                <a:lnTo>
                  <a:pt x="421" y="33255"/>
                </a:lnTo>
                <a:lnTo>
                  <a:pt x="0" y="33016"/>
                </a:lnTo>
                <a:lnTo>
                  <a:pt x="7684" y="32897"/>
                </a:lnTo>
                <a:lnTo>
                  <a:pt x="23474" y="32896"/>
                </a:lnTo>
                <a:lnTo>
                  <a:pt x="28921" y="32896"/>
                </a:lnTo>
                <a:lnTo>
                  <a:pt x="35949" y="32896"/>
                </a:lnTo>
                <a:lnTo>
                  <a:pt x="44559" y="32895"/>
                </a:lnTo>
                <a:lnTo>
                  <a:pt x="54750" y="32895"/>
                </a:lnTo>
                <a:lnTo>
                  <a:pt x="94810" y="32893"/>
                </a:lnTo>
                <a:lnTo>
                  <a:pt x="149103" y="32891"/>
                </a:lnTo>
                <a:lnTo>
                  <a:pt x="169275" y="32887"/>
                </a:lnTo>
                <a:lnTo>
                  <a:pt x="220180" y="32843"/>
                </a:lnTo>
                <a:lnTo>
                  <a:pt x="266308" y="32707"/>
                </a:lnTo>
                <a:lnTo>
                  <a:pt x="308361" y="31998"/>
                </a:lnTo>
                <a:lnTo>
                  <a:pt x="348386" y="30717"/>
                </a:lnTo>
                <a:lnTo>
                  <a:pt x="398468" y="28823"/>
                </a:lnTo>
                <a:lnTo>
                  <a:pt x="440849" y="26998"/>
                </a:lnTo>
                <a:lnTo>
                  <a:pt x="484937" y="24714"/>
                </a:lnTo>
                <a:lnTo>
                  <a:pt x="509947" y="23167"/>
                </a:lnTo>
                <a:lnTo>
                  <a:pt x="524421" y="22330"/>
                </a:lnTo>
                <a:lnTo>
                  <a:pt x="572737" y="20299"/>
                </a:lnTo>
                <a:lnTo>
                  <a:pt x="606056" y="19990"/>
                </a:lnTo>
                <a:lnTo>
                  <a:pt x="618210" y="20135"/>
                </a:lnTo>
                <a:lnTo>
                  <a:pt x="628017" y="20464"/>
                </a:lnTo>
                <a:lnTo>
                  <a:pt x="637842" y="21099"/>
                </a:lnTo>
                <a:lnTo>
                  <a:pt x="648500" y="21623"/>
                </a:lnTo>
                <a:lnTo>
                  <a:pt x="687381" y="22649"/>
                </a:lnTo>
                <a:lnTo>
                  <a:pt x="725771" y="23037"/>
                </a:lnTo>
                <a:lnTo>
                  <a:pt x="774441" y="23290"/>
                </a:lnTo>
                <a:lnTo>
                  <a:pt x="814729" y="23379"/>
                </a:lnTo>
                <a:lnTo>
                  <a:pt x="828973" y="23391"/>
                </a:lnTo>
                <a:lnTo>
                  <a:pt x="845672" y="23368"/>
                </a:lnTo>
                <a:lnTo>
                  <a:pt x="890292" y="23003"/>
                </a:lnTo>
                <a:lnTo>
                  <a:pt x="938724" y="21825"/>
                </a:lnTo>
                <a:lnTo>
                  <a:pt x="976270" y="19940"/>
                </a:lnTo>
                <a:lnTo>
                  <a:pt x="991707" y="19046"/>
                </a:lnTo>
                <a:lnTo>
                  <a:pt x="1038564" y="16352"/>
                </a:lnTo>
                <a:lnTo>
                  <a:pt x="1079757" y="14782"/>
                </a:lnTo>
                <a:lnTo>
                  <a:pt x="1119766" y="14073"/>
                </a:lnTo>
                <a:lnTo>
                  <a:pt x="1170693" y="13645"/>
                </a:lnTo>
                <a:lnTo>
                  <a:pt x="1187991" y="13523"/>
                </a:lnTo>
                <a:lnTo>
                  <a:pt x="1229988" y="13191"/>
                </a:lnTo>
                <a:lnTo>
                  <a:pt x="1268633" y="12769"/>
                </a:lnTo>
                <a:lnTo>
                  <a:pt x="1279883" y="12659"/>
                </a:lnTo>
                <a:lnTo>
                  <a:pt x="1291815" y="12570"/>
                </a:lnTo>
                <a:lnTo>
                  <a:pt x="1304539" y="12503"/>
                </a:lnTo>
                <a:lnTo>
                  <a:pt x="1318165" y="12456"/>
                </a:lnTo>
                <a:lnTo>
                  <a:pt x="1332801" y="12426"/>
                </a:lnTo>
                <a:lnTo>
                  <a:pt x="1350740" y="12452"/>
                </a:lnTo>
                <a:lnTo>
                  <a:pt x="1392407" y="13038"/>
                </a:lnTo>
                <a:lnTo>
                  <a:pt x="1421886" y="14512"/>
                </a:lnTo>
                <a:lnTo>
                  <a:pt x="1432882" y="15116"/>
                </a:lnTo>
                <a:lnTo>
                  <a:pt x="1471616" y="16654"/>
                </a:lnTo>
                <a:lnTo>
                  <a:pt x="1514167" y="17742"/>
                </a:lnTo>
                <a:lnTo>
                  <a:pt x="1552438" y="18364"/>
                </a:lnTo>
                <a:lnTo>
                  <a:pt x="1588604" y="18605"/>
                </a:lnTo>
                <a:lnTo>
                  <a:pt x="1601439" y="18595"/>
                </a:lnTo>
                <a:lnTo>
                  <a:pt x="1652042" y="18123"/>
                </a:lnTo>
                <a:lnTo>
                  <a:pt x="1690143" y="17314"/>
                </a:lnTo>
                <a:lnTo>
                  <a:pt x="1735222" y="16044"/>
                </a:lnTo>
                <a:lnTo>
                  <a:pt x="1779149" y="14623"/>
                </a:lnTo>
                <a:lnTo>
                  <a:pt x="1791769" y="14208"/>
                </a:lnTo>
                <a:lnTo>
                  <a:pt x="1842624" y="13357"/>
                </a:lnTo>
                <a:lnTo>
                  <a:pt x="1855644" y="13340"/>
                </a:lnTo>
                <a:lnTo>
                  <a:pt x="1868461" y="13382"/>
                </a:lnTo>
                <a:lnTo>
                  <a:pt x="1919690" y="14175"/>
                </a:lnTo>
                <a:lnTo>
                  <a:pt x="1969853" y="16154"/>
                </a:lnTo>
                <a:lnTo>
                  <a:pt x="1983709" y="16893"/>
                </a:lnTo>
                <a:lnTo>
                  <a:pt x="1996862" y="17533"/>
                </a:lnTo>
                <a:lnTo>
                  <a:pt x="2048466" y="19348"/>
                </a:lnTo>
                <a:lnTo>
                  <a:pt x="2086834" y="20058"/>
                </a:lnTo>
                <a:lnTo>
                  <a:pt x="2098442" y="20164"/>
                </a:lnTo>
                <a:lnTo>
                  <a:pt x="2115548" y="20145"/>
                </a:lnTo>
                <a:lnTo>
                  <a:pt x="2163145" y="18440"/>
                </a:lnTo>
                <a:lnTo>
                  <a:pt x="2201438" y="12638"/>
                </a:lnTo>
                <a:lnTo>
                  <a:pt x="2224322" y="3153"/>
                </a:lnTo>
                <a:lnTo>
                  <a:pt x="2226604" y="1738"/>
                </a:lnTo>
                <a:lnTo>
                  <a:pt x="2227737" y="1035"/>
                </a:lnTo>
                <a:lnTo>
                  <a:pt x="2228871" y="332"/>
                </a:lnTo>
                <a:lnTo>
                  <a:pt x="2228722" y="0"/>
                </a:lnTo>
                <a:lnTo>
                  <a:pt x="2227293" y="37"/>
                </a:lnTo>
                <a:lnTo>
                  <a:pt x="2225239" y="91"/>
                </a:lnTo>
                <a:lnTo>
                  <a:pt x="2220197" y="223"/>
                </a:lnTo>
                <a:lnTo>
                  <a:pt x="2212165" y="4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274368" y="5714696"/>
            <a:ext cx="209550" cy="111760"/>
          </a:xfrm>
          <a:custGeom>
            <a:avLst/>
            <a:gdLst/>
            <a:ahLst/>
            <a:cxnLst/>
            <a:rect l="l" t="t" r="r" b="b"/>
            <a:pathLst>
              <a:path w="209550" h="111760">
                <a:moveTo>
                  <a:pt x="22448" y="82950"/>
                </a:moveTo>
                <a:lnTo>
                  <a:pt x="9166" y="73260"/>
                </a:lnTo>
                <a:lnTo>
                  <a:pt x="2079" y="65594"/>
                </a:lnTo>
                <a:lnTo>
                  <a:pt x="0" y="60939"/>
                </a:lnTo>
                <a:lnTo>
                  <a:pt x="2870" y="58906"/>
                </a:lnTo>
                <a:lnTo>
                  <a:pt x="52562" y="56720"/>
                </a:lnTo>
                <a:lnTo>
                  <a:pt x="89514" y="56525"/>
                </a:lnTo>
                <a:lnTo>
                  <a:pt x="105503" y="56393"/>
                </a:lnTo>
                <a:lnTo>
                  <a:pt x="150934" y="55313"/>
                </a:lnTo>
                <a:lnTo>
                  <a:pt x="189869" y="51713"/>
                </a:lnTo>
                <a:lnTo>
                  <a:pt x="207308" y="44949"/>
                </a:lnTo>
                <a:lnTo>
                  <a:pt x="209322" y="42160"/>
                </a:lnTo>
                <a:lnTo>
                  <a:pt x="171028" y="10689"/>
                </a:lnTo>
                <a:lnTo>
                  <a:pt x="141435" y="1061"/>
                </a:lnTo>
                <a:lnTo>
                  <a:pt x="139467" y="530"/>
                </a:lnTo>
                <a:lnTo>
                  <a:pt x="137500" y="0"/>
                </a:lnTo>
                <a:lnTo>
                  <a:pt x="137109" y="316"/>
                </a:lnTo>
                <a:lnTo>
                  <a:pt x="138295" y="1480"/>
                </a:lnTo>
                <a:lnTo>
                  <a:pt x="139482" y="2643"/>
                </a:lnTo>
                <a:lnTo>
                  <a:pt x="142478" y="5581"/>
                </a:lnTo>
                <a:lnTo>
                  <a:pt x="147284" y="10296"/>
                </a:lnTo>
                <a:lnTo>
                  <a:pt x="155166" y="17103"/>
                </a:lnTo>
                <a:lnTo>
                  <a:pt x="166369" y="25322"/>
                </a:lnTo>
                <a:lnTo>
                  <a:pt x="179634" y="34817"/>
                </a:lnTo>
                <a:lnTo>
                  <a:pt x="188859" y="42639"/>
                </a:lnTo>
                <a:lnTo>
                  <a:pt x="196918" y="55464"/>
                </a:lnTo>
                <a:lnTo>
                  <a:pt x="196251" y="65009"/>
                </a:lnTo>
                <a:lnTo>
                  <a:pt x="191758" y="69890"/>
                </a:lnTo>
                <a:lnTo>
                  <a:pt x="156738" y="91757"/>
                </a:lnTo>
                <a:lnTo>
                  <a:pt x="128679" y="104587"/>
                </a:lnTo>
                <a:lnTo>
                  <a:pt x="111933" y="1115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675683" y="5672491"/>
            <a:ext cx="29845" cy="137160"/>
          </a:xfrm>
          <a:custGeom>
            <a:avLst/>
            <a:gdLst/>
            <a:ahLst/>
            <a:cxnLst/>
            <a:rect l="l" t="t" r="r" b="b"/>
            <a:pathLst>
              <a:path w="29845" h="137160">
                <a:moveTo>
                  <a:pt x="0" y="0"/>
                </a:moveTo>
                <a:lnTo>
                  <a:pt x="1652" y="10316"/>
                </a:lnTo>
                <a:lnTo>
                  <a:pt x="5498" y="22408"/>
                </a:lnTo>
                <a:lnTo>
                  <a:pt x="11537" y="36275"/>
                </a:lnTo>
                <a:lnTo>
                  <a:pt x="18090" y="50355"/>
                </a:lnTo>
                <a:lnTo>
                  <a:pt x="22915" y="61979"/>
                </a:lnTo>
                <a:lnTo>
                  <a:pt x="27464" y="77795"/>
                </a:lnTo>
                <a:lnTo>
                  <a:pt x="29553" y="88724"/>
                </a:lnTo>
                <a:lnTo>
                  <a:pt x="29299" y="100504"/>
                </a:lnTo>
                <a:lnTo>
                  <a:pt x="26881" y="112105"/>
                </a:lnTo>
                <a:lnTo>
                  <a:pt x="22342" y="123988"/>
                </a:lnTo>
                <a:lnTo>
                  <a:pt x="15724" y="1366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636243" y="5656082"/>
            <a:ext cx="137795" cy="142875"/>
          </a:xfrm>
          <a:custGeom>
            <a:avLst/>
            <a:gdLst/>
            <a:ahLst/>
            <a:cxnLst/>
            <a:rect l="l" t="t" r="r" b="b"/>
            <a:pathLst>
              <a:path w="137795" h="142875">
                <a:moveTo>
                  <a:pt x="0" y="6921"/>
                </a:moveTo>
                <a:lnTo>
                  <a:pt x="8229" y="2081"/>
                </a:lnTo>
                <a:lnTo>
                  <a:pt x="22290" y="0"/>
                </a:lnTo>
                <a:lnTo>
                  <a:pt x="36192" y="750"/>
                </a:lnTo>
                <a:lnTo>
                  <a:pt x="86741" y="17328"/>
                </a:lnTo>
                <a:lnTo>
                  <a:pt x="127662" y="51583"/>
                </a:lnTo>
                <a:lnTo>
                  <a:pt x="137294" y="73092"/>
                </a:lnTo>
                <a:lnTo>
                  <a:pt x="135536" y="87226"/>
                </a:lnTo>
                <a:lnTo>
                  <a:pt x="96930" y="119272"/>
                </a:lnTo>
                <a:lnTo>
                  <a:pt x="59532" y="132035"/>
                </a:lnTo>
                <a:lnTo>
                  <a:pt x="22047" y="140617"/>
                </a:lnTo>
                <a:lnTo>
                  <a:pt x="11207" y="1423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788792" y="5688880"/>
            <a:ext cx="241300" cy="107950"/>
          </a:xfrm>
          <a:custGeom>
            <a:avLst/>
            <a:gdLst/>
            <a:ahLst/>
            <a:cxnLst/>
            <a:rect l="l" t="t" r="r" b="b"/>
            <a:pathLst>
              <a:path w="241300" h="107950">
                <a:moveTo>
                  <a:pt x="0" y="64118"/>
                </a:moveTo>
                <a:lnTo>
                  <a:pt x="11277" y="63692"/>
                </a:lnTo>
                <a:lnTo>
                  <a:pt x="23839" y="62417"/>
                </a:lnTo>
                <a:lnTo>
                  <a:pt x="37685" y="60291"/>
                </a:lnTo>
                <a:lnTo>
                  <a:pt x="52638" y="57693"/>
                </a:lnTo>
                <a:lnTo>
                  <a:pt x="65166" y="55733"/>
                </a:lnTo>
                <a:lnTo>
                  <a:pt x="75590" y="54353"/>
                </a:lnTo>
                <a:lnTo>
                  <a:pt x="85955" y="53170"/>
                </a:lnTo>
                <a:lnTo>
                  <a:pt x="93602" y="51752"/>
                </a:lnTo>
                <a:lnTo>
                  <a:pt x="99305" y="50010"/>
                </a:lnTo>
                <a:lnTo>
                  <a:pt x="105008" y="48268"/>
                </a:lnTo>
                <a:lnTo>
                  <a:pt x="108730" y="45531"/>
                </a:lnTo>
                <a:lnTo>
                  <a:pt x="110472" y="41799"/>
                </a:lnTo>
                <a:lnTo>
                  <a:pt x="112215" y="38067"/>
                </a:lnTo>
                <a:lnTo>
                  <a:pt x="111750" y="32812"/>
                </a:lnTo>
                <a:lnTo>
                  <a:pt x="109078" y="26035"/>
                </a:lnTo>
                <a:lnTo>
                  <a:pt x="106406" y="19257"/>
                </a:lnTo>
                <a:lnTo>
                  <a:pt x="100778" y="13395"/>
                </a:lnTo>
                <a:lnTo>
                  <a:pt x="92195" y="8448"/>
                </a:lnTo>
                <a:lnTo>
                  <a:pt x="80574" y="3091"/>
                </a:lnTo>
                <a:lnTo>
                  <a:pt x="68230" y="0"/>
                </a:lnTo>
                <a:lnTo>
                  <a:pt x="53390" y="130"/>
                </a:lnTo>
                <a:lnTo>
                  <a:pt x="43003" y="4197"/>
                </a:lnTo>
                <a:lnTo>
                  <a:pt x="33872" y="14901"/>
                </a:lnTo>
                <a:lnTo>
                  <a:pt x="30704" y="26490"/>
                </a:lnTo>
                <a:lnTo>
                  <a:pt x="33095" y="37529"/>
                </a:lnTo>
                <a:lnTo>
                  <a:pt x="63796" y="62763"/>
                </a:lnTo>
                <a:lnTo>
                  <a:pt x="111236" y="77964"/>
                </a:lnTo>
                <a:lnTo>
                  <a:pt x="153472" y="81682"/>
                </a:lnTo>
                <a:lnTo>
                  <a:pt x="165016" y="81738"/>
                </a:lnTo>
                <a:lnTo>
                  <a:pt x="175314" y="81336"/>
                </a:lnTo>
                <a:lnTo>
                  <a:pt x="212294" y="70562"/>
                </a:lnTo>
                <a:lnTo>
                  <a:pt x="234028" y="37447"/>
                </a:lnTo>
                <a:lnTo>
                  <a:pt x="230961" y="27512"/>
                </a:lnTo>
                <a:lnTo>
                  <a:pt x="192891" y="12725"/>
                </a:lnTo>
                <a:lnTo>
                  <a:pt x="146479" y="10972"/>
                </a:lnTo>
                <a:lnTo>
                  <a:pt x="164596" y="50894"/>
                </a:lnTo>
                <a:lnTo>
                  <a:pt x="193068" y="64379"/>
                </a:lnTo>
                <a:lnTo>
                  <a:pt x="205772" y="70314"/>
                </a:lnTo>
                <a:lnTo>
                  <a:pt x="239024" y="90668"/>
                </a:lnTo>
                <a:lnTo>
                  <a:pt x="239954" y="95234"/>
                </a:lnTo>
                <a:lnTo>
                  <a:pt x="240884" y="99799"/>
                </a:lnTo>
                <a:lnTo>
                  <a:pt x="234754" y="103503"/>
                </a:lnTo>
                <a:lnTo>
                  <a:pt x="221564" y="106346"/>
                </a:lnTo>
                <a:lnTo>
                  <a:pt x="214257" y="107439"/>
                </a:lnTo>
                <a:lnTo>
                  <a:pt x="205592" y="107860"/>
                </a:lnTo>
                <a:lnTo>
                  <a:pt x="195571" y="107611"/>
                </a:lnTo>
                <a:lnTo>
                  <a:pt x="184194" y="106690"/>
                </a:lnTo>
                <a:lnTo>
                  <a:pt x="171460" y="105099"/>
                </a:lnTo>
                <a:lnTo>
                  <a:pt x="157369" y="102836"/>
                </a:lnTo>
                <a:lnTo>
                  <a:pt x="141922" y="99902"/>
                </a:lnTo>
                <a:lnTo>
                  <a:pt x="125118" y="962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062822" y="5592798"/>
            <a:ext cx="83820" cy="152400"/>
          </a:xfrm>
          <a:custGeom>
            <a:avLst/>
            <a:gdLst/>
            <a:ahLst/>
            <a:cxnLst/>
            <a:rect l="l" t="t" r="r" b="b"/>
            <a:pathLst>
              <a:path w="83820" h="152400">
                <a:moveTo>
                  <a:pt x="0" y="4627"/>
                </a:moveTo>
                <a:lnTo>
                  <a:pt x="2901" y="358"/>
                </a:lnTo>
                <a:lnTo>
                  <a:pt x="6909" y="0"/>
                </a:lnTo>
                <a:lnTo>
                  <a:pt x="12021" y="3553"/>
                </a:lnTo>
                <a:lnTo>
                  <a:pt x="17325" y="9661"/>
                </a:lnTo>
                <a:lnTo>
                  <a:pt x="23081" y="20926"/>
                </a:lnTo>
                <a:lnTo>
                  <a:pt x="29289" y="37347"/>
                </a:lnTo>
                <a:lnTo>
                  <a:pt x="33344" y="49029"/>
                </a:lnTo>
                <a:lnTo>
                  <a:pt x="37650" y="60773"/>
                </a:lnTo>
                <a:lnTo>
                  <a:pt x="52134" y="96568"/>
                </a:lnTo>
                <a:lnTo>
                  <a:pt x="69634" y="131031"/>
                </a:lnTo>
                <a:lnTo>
                  <a:pt x="76253" y="141689"/>
                </a:lnTo>
                <a:lnTo>
                  <a:pt x="83284" y="1519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090744" y="5688205"/>
            <a:ext cx="184150" cy="57150"/>
          </a:xfrm>
          <a:custGeom>
            <a:avLst/>
            <a:gdLst/>
            <a:ahLst/>
            <a:cxnLst/>
            <a:rect l="l" t="t" r="r" b="b"/>
            <a:pathLst>
              <a:path w="184150" h="57150">
                <a:moveTo>
                  <a:pt x="118125" y="4588"/>
                </a:moveTo>
                <a:lnTo>
                  <a:pt x="108266" y="2473"/>
                </a:lnTo>
                <a:lnTo>
                  <a:pt x="95969" y="943"/>
                </a:lnTo>
                <a:lnTo>
                  <a:pt x="81235" y="0"/>
                </a:lnTo>
                <a:lnTo>
                  <a:pt x="67618" y="58"/>
                </a:lnTo>
                <a:lnTo>
                  <a:pt x="27474" y="7014"/>
                </a:lnTo>
                <a:lnTo>
                  <a:pt x="0" y="18025"/>
                </a:lnTo>
                <a:lnTo>
                  <a:pt x="716" y="21136"/>
                </a:lnTo>
                <a:lnTo>
                  <a:pt x="1432" y="24248"/>
                </a:lnTo>
                <a:lnTo>
                  <a:pt x="45578" y="36586"/>
                </a:lnTo>
                <a:lnTo>
                  <a:pt x="94351" y="44531"/>
                </a:lnTo>
                <a:lnTo>
                  <a:pt x="143485" y="51414"/>
                </a:lnTo>
                <a:lnTo>
                  <a:pt x="169997" y="54888"/>
                </a:lnTo>
                <a:lnTo>
                  <a:pt x="184004" y="566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284192" y="5614286"/>
            <a:ext cx="38735" cy="143510"/>
          </a:xfrm>
          <a:custGeom>
            <a:avLst/>
            <a:gdLst/>
            <a:ahLst/>
            <a:cxnLst/>
            <a:rect l="l" t="t" r="r" b="b"/>
            <a:pathLst>
              <a:path w="38735" h="143510">
                <a:moveTo>
                  <a:pt x="14553" y="19557"/>
                </a:moveTo>
                <a:lnTo>
                  <a:pt x="10304" y="9279"/>
                </a:lnTo>
                <a:lnTo>
                  <a:pt x="6675" y="3198"/>
                </a:lnTo>
                <a:lnTo>
                  <a:pt x="3665" y="1312"/>
                </a:lnTo>
                <a:lnTo>
                  <a:pt x="1571" y="0"/>
                </a:lnTo>
                <a:lnTo>
                  <a:pt x="419" y="1873"/>
                </a:lnTo>
                <a:lnTo>
                  <a:pt x="209" y="6932"/>
                </a:lnTo>
                <a:lnTo>
                  <a:pt x="0" y="11991"/>
                </a:lnTo>
                <a:lnTo>
                  <a:pt x="12317" y="54280"/>
                </a:lnTo>
                <a:lnTo>
                  <a:pt x="19281" y="70765"/>
                </a:lnTo>
                <a:lnTo>
                  <a:pt x="24431" y="83299"/>
                </a:lnTo>
                <a:lnTo>
                  <a:pt x="28255" y="93060"/>
                </a:lnTo>
                <a:lnTo>
                  <a:pt x="33013" y="107751"/>
                </a:lnTo>
                <a:lnTo>
                  <a:pt x="36158" y="120684"/>
                </a:lnTo>
                <a:lnTo>
                  <a:pt x="37890" y="132406"/>
                </a:lnTo>
                <a:lnTo>
                  <a:pt x="38408" y="1434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288857" y="5673838"/>
            <a:ext cx="160655" cy="79375"/>
          </a:xfrm>
          <a:custGeom>
            <a:avLst/>
            <a:gdLst/>
            <a:ahLst/>
            <a:cxnLst/>
            <a:rect l="l" t="t" r="r" b="b"/>
            <a:pathLst>
              <a:path w="160654" h="79375">
                <a:moveTo>
                  <a:pt x="0" y="23352"/>
                </a:moveTo>
                <a:lnTo>
                  <a:pt x="38370" y="2383"/>
                </a:lnTo>
                <a:lnTo>
                  <a:pt x="44990" y="2909"/>
                </a:lnTo>
                <a:lnTo>
                  <a:pt x="51369" y="4755"/>
                </a:lnTo>
                <a:lnTo>
                  <a:pt x="59750" y="9529"/>
                </a:lnTo>
                <a:lnTo>
                  <a:pt x="69490" y="19392"/>
                </a:lnTo>
                <a:lnTo>
                  <a:pt x="80097" y="33159"/>
                </a:lnTo>
                <a:lnTo>
                  <a:pt x="88365" y="43441"/>
                </a:lnTo>
                <a:lnTo>
                  <a:pt x="128613" y="75141"/>
                </a:lnTo>
                <a:lnTo>
                  <a:pt x="139940" y="78770"/>
                </a:lnTo>
                <a:lnTo>
                  <a:pt x="157053" y="78715"/>
                </a:lnTo>
                <a:lnTo>
                  <a:pt x="160260" y="72430"/>
                </a:lnTo>
                <a:lnTo>
                  <a:pt x="156103" y="63153"/>
                </a:lnTo>
                <a:lnTo>
                  <a:pt x="127344" y="31931"/>
                </a:lnTo>
                <a:lnTo>
                  <a:pt x="106381" y="15414"/>
                </a:lnTo>
                <a:lnTo>
                  <a:pt x="96652" y="7378"/>
                </a:lnTo>
                <a:lnTo>
                  <a:pt x="8872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521932" y="5658443"/>
            <a:ext cx="106680" cy="92075"/>
          </a:xfrm>
          <a:custGeom>
            <a:avLst/>
            <a:gdLst/>
            <a:ahLst/>
            <a:cxnLst/>
            <a:rect l="l" t="t" r="r" b="b"/>
            <a:pathLst>
              <a:path w="106679" h="92075">
                <a:moveTo>
                  <a:pt x="12353" y="14318"/>
                </a:moveTo>
                <a:lnTo>
                  <a:pt x="20915" y="54618"/>
                </a:lnTo>
                <a:lnTo>
                  <a:pt x="34847" y="76785"/>
                </a:lnTo>
                <a:lnTo>
                  <a:pt x="37996" y="81725"/>
                </a:lnTo>
                <a:lnTo>
                  <a:pt x="39872" y="85349"/>
                </a:lnTo>
                <a:lnTo>
                  <a:pt x="41749" y="88974"/>
                </a:lnTo>
                <a:lnTo>
                  <a:pt x="42790" y="90986"/>
                </a:lnTo>
                <a:lnTo>
                  <a:pt x="42997" y="91385"/>
                </a:lnTo>
                <a:lnTo>
                  <a:pt x="43204" y="91784"/>
                </a:lnTo>
                <a:lnTo>
                  <a:pt x="42852" y="91500"/>
                </a:lnTo>
                <a:lnTo>
                  <a:pt x="42550" y="91178"/>
                </a:lnTo>
                <a:lnTo>
                  <a:pt x="41024" y="89555"/>
                </a:lnTo>
                <a:lnTo>
                  <a:pt x="38277" y="86630"/>
                </a:lnTo>
                <a:lnTo>
                  <a:pt x="35529" y="83704"/>
                </a:lnTo>
                <a:lnTo>
                  <a:pt x="22080" y="42395"/>
                </a:lnTo>
                <a:lnTo>
                  <a:pt x="21834" y="26463"/>
                </a:lnTo>
                <a:lnTo>
                  <a:pt x="23704" y="15813"/>
                </a:lnTo>
                <a:lnTo>
                  <a:pt x="27654" y="6544"/>
                </a:lnTo>
                <a:lnTo>
                  <a:pt x="32730" y="2531"/>
                </a:lnTo>
                <a:lnTo>
                  <a:pt x="40097" y="735"/>
                </a:lnTo>
                <a:lnTo>
                  <a:pt x="50967" y="0"/>
                </a:lnTo>
                <a:lnTo>
                  <a:pt x="64169" y="2524"/>
                </a:lnTo>
                <a:lnTo>
                  <a:pt x="78408" y="8030"/>
                </a:lnTo>
                <a:lnTo>
                  <a:pt x="89049" y="13929"/>
                </a:lnTo>
                <a:lnTo>
                  <a:pt x="101966" y="26644"/>
                </a:lnTo>
                <a:lnTo>
                  <a:pt x="106070" y="34840"/>
                </a:lnTo>
                <a:lnTo>
                  <a:pt x="104682" y="37541"/>
                </a:lnTo>
                <a:lnTo>
                  <a:pt x="58745" y="50253"/>
                </a:lnTo>
                <a:lnTo>
                  <a:pt x="0" y="576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823060" y="5610897"/>
            <a:ext cx="124460" cy="126364"/>
          </a:xfrm>
          <a:custGeom>
            <a:avLst/>
            <a:gdLst/>
            <a:ahLst/>
            <a:cxnLst/>
            <a:rect l="l" t="t" r="r" b="b"/>
            <a:pathLst>
              <a:path w="124460" h="126364">
                <a:moveTo>
                  <a:pt x="117793" y="35260"/>
                </a:moveTo>
                <a:lnTo>
                  <a:pt x="121454" y="28798"/>
                </a:lnTo>
                <a:lnTo>
                  <a:pt x="123532" y="22199"/>
                </a:lnTo>
                <a:lnTo>
                  <a:pt x="124031" y="15463"/>
                </a:lnTo>
                <a:lnTo>
                  <a:pt x="124367" y="10928"/>
                </a:lnTo>
                <a:lnTo>
                  <a:pt x="117560" y="6994"/>
                </a:lnTo>
                <a:lnTo>
                  <a:pt x="103611" y="3661"/>
                </a:lnTo>
                <a:lnTo>
                  <a:pt x="90653" y="1177"/>
                </a:lnTo>
                <a:lnTo>
                  <a:pt x="78040" y="0"/>
                </a:lnTo>
                <a:lnTo>
                  <a:pt x="65773" y="128"/>
                </a:lnTo>
                <a:lnTo>
                  <a:pt x="16972" y="21844"/>
                </a:lnTo>
                <a:lnTo>
                  <a:pt x="0" y="52482"/>
                </a:lnTo>
                <a:lnTo>
                  <a:pt x="1640" y="64223"/>
                </a:lnTo>
                <a:lnTo>
                  <a:pt x="36094" y="95104"/>
                </a:lnTo>
                <a:lnTo>
                  <a:pt x="74018" y="113498"/>
                </a:lnTo>
                <a:lnTo>
                  <a:pt x="89641" y="119844"/>
                </a:lnTo>
                <a:lnTo>
                  <a:pt x="106785" y="1263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05601" y="5526263"/>
            <a:ext cx="53975" cy="144145"/>
          </a:xfrm>
          <a:custGeom>
            <a:avLst/>
            <a:gdLst/>
            <a:ahLst/>
            <a:cxnLst/>
            <a:rect l="l" t="t" r="r" b="b"/>
            <a:pathLst>
              <a:path w="53975" h="144145">
                <a:moveTo>
                  <a:pt x="23010" y="41984"/>
                </a:moveTo>
                <a:lnTo>
                  <a:pt x="5514" y="6291"/>
                </a:lnTo>
                <a:lnTo>
                  <a:pt x="0" y="0"/>
                </a:lnTo>
                <a:lnTo>
                  <a:pt x="159" y="2161"/>
                </a:lnTo>
                <a:lnTo>
                  <a:pt x="318" y="4322"/>
                </a:lnTo>
                <a:lnTo>
                  <a:pt x="11098" y="51571"/>
                </a:lnTo>
                <a:lnTo>
                  <a:pt x="30330" y="95010"/>
                </a:lnTo>
                <a:lnTo>
                  <a:pt x="47462" y="130942"/>
                </a:lnTo>
                <a:lnTo>
                  <a:pt x="53871" y="1440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118198" y="5624887"/>
            <a:ext cx="36830" cy="83820"/>
          </a:xfrm>
          <a:custGeom>
            <a:avLst/>
            <a:gdLst/>
            <a:ahLst/>
            <a:cxnLst/>
            <a:rect l="l" t="t" r="r" b="b"/>
            <a:pathLst>
              <a:path w="36829" h="83820">
                <a:moveTo>
                  <a:pt x="0" y="21511"/>
                </a:moveTo>
                <a:lnTo>
                  <a:pt x="1862" y="8619"/>
                </a:lnTo>
                <a:lnTo>
                  <a:pt x="2860" y="1702"/>
                </a:lnTo>
                <a:lnTo>
                  <a:pt x="2997" y="761"/>
                </a:lnTo>
                <a:lnTo>
                  <a:pt x="3092" y="98"/>
                </a:lnTo>
                <a:lnTo>
                  <a:pt x="3241" y="464"/>
                </a:lnTo>
                <a:lnTo>
                  <a:pt x="3308" y="930"/>
                </a:lnTo>
                <a:lnTo>
                  <a:pt x="3674" y="3474"/>
                </a:lnTo>
                <a:lnTo>
                  <a:pt x="4340" y="8095"/>
                </a:lnTo>
                <a:lnTo>
                  <a:pt x="5315" y="11829"/>
                </a:lnTo>
                <a:lnTo>
                  <a:pt x="21342" y="50323"/>
                </a:lnTo>
                <a:lnTo>
                  <a:pt x="28380" y="65835"/>
                </a:lnTo>
                <a:lnTo>
                  <a:pt x="36632" y="837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134421" y="5561195"/>
            <a:ext cx="19685" cy="41910"/>
          </a:xfrm>
          <a:custGeom>
            <a:avLst/>
            <a:gdLst/>
            <a:ahLst/>
            <a:cxnLst/>
            <a:rect l="l" t="t" r="r" b="b"/>
            <a:pathLst>
              <a:path w="19685" h="41910">
                <a:moveTo>
                  <a:pt x="19115" y="41749"/>
                </a:moveTo>
                <a:lnTo>
                  <a:pt x="12731" y="25779"/>
                </a:lnTo>
                <a:lnTo>
                  <a:pt x="7488" y="13687"/>
                </a:lnTo>
                <a:lnTo>
                  <a:pt x="3387" y="5473"/>
                </a:lnTo>
                <a:lnTo>
                  <a:pt x="0" y="0"/>
                </a:lnTo>
                <a:lnTo>
                  <a:pt x="453" y="903"/>
                </a:lnTo>
                <a:lnTo>
                  <a:pt x="4200" y="7788"/>
                </a:lnTo>
                <a:lnTo>
                  <a:pt x="11583" y="213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219816" y="5617103"/>
            <a:ext cx="257175" cy="80645"/>
          </a:xfrm>
          <a:custGeom>
            <a:avLst/>
            <a:gdLst/>
            <a:ahLst/>
            <a:cxnLst/>
            <a:rect l="l" t="t" r="r" b="b"/>
            <a:pathLst>
              <a:path w="257175" h="80645">
                <a:moveTo>
                  <a:pt x="18628" y="25671"/>
                </a:moveTo>
                <a:lnTo>
                  <a:pt x="15145" y="32381"/>
                </a:lnTo>
                <a:lnTo>
                  <a:pt x="15720" y="36703"/>
                </a:lnTo>
                <a:lnTo>
                  <a:pt x="20352" y="38639"/>
                </a:lnTo>
                <a:lnTo>
                  <a:pt x="23637" y="40012"/>
                </a:lnTo>
                <a:lnTo>
                  <a:pt x="31575" y="40648"/>
                </a:lnTo>
                <a:lnTo>
                  <a:pt x="44164" y="40548"/>
                </a:lnTo>
                <a:lnTo>
                  <a:pt x="56754" y="40448"/>
                </a:lnTo>
                <a:lnTo>
                  <a:pt x="65027" y="39444"/>
                </a:lnTo>
                <a:lnTo>
                  <a:pt x="68981" y="37537"/>
                </a:lnTo>
                <a:lnTo>
                  <a:pt x="72937" y="35630"/>
                </a:lnTo>
                <a:lnTo>
                  <a:pt x="75335" y="32676"/>
                </a:lnTo>
                <a:lnTo>
                  <a:pt x="76177" y="28677"/>
                </a:lnTo>
                <a:lnTo>
                  <a:pt x="77019" y="24676"/>
                </a:lnTo>
                <a:lnTo>
                  <a:pt x="76059" y="20237"/>
                </a:lnTo>
                <a:lnTo>
                  <a:pt x="73297" y="15358"/>
                </a:lnTo>
                <a:lnTo>
                  <a:pt x="70535" y="10479"/>
                </a:lnTo>
                <a:lnTo>
                  <a:pt x="64997" y="6603"/>
                </a:lnTo>
                <a:lnTo>
                  <a:pt x="56685" y="3729"/>
                </a:lnTo>
                <a:lnTo>
                  <a:pt x="44561" y="763"/>
                </a:lnTo>
                <a:lnTo>
                  <a:pt x="31730" y="0"/>
                </a:lnTo>
                <a:lnTo>
                  <a:pt x="20789" y="480"/>
                </a:lnTo>
                <a:lnTo>
                  <a:pt x="13626" y="3434"/>
                </a:lnTo>
                <a:lnTo>
                  <a:pt x="8671" y="8918"/>
                </a:lnTo>
                <a:lnTo>
                  <a:pt x="3716" y="14402"/>
                </a:lnTo>
                <a:lnTo>
                  <a:pt x="990" y="20264"/>
                </a:lnTo>
                <a:lnTo>
                  <a:pt x="495" y="26505"/>
                </a:lnTo>
                <a:lnTo>
                  <a:pt x="0" y="32746"/>
                </a:lnTo>
                <a:lnTo>
                  <a:pt x="3634" y="38188"/>
                </a:lnTo>
                <a:lnTo>
                  <a:pt x="44398" y="52981"/>
                </a:lnTo>
                <a:lnTo>
                  <a:pt x="82831" y="55214"/>
                </a:lnTo>
                <a:lnTo>
                  <a:pt x="106312" y="55708"/>
                </a:lnTo>
                <a:lnTo>
                  <a:pt x="122642" y="56290"/>
                </a:lnTo>
                <a:lnTo>
                  <a:pt x="140289" y="60751"/>
                </a:lnTo>
                <a:lnTo>
                  <a:pt x="140668" y="61182"/>
                </a:lnTo>
                <a:lnTo>
                  <a:pt x="141067" y="59980"/>
                </a:lnTo>
                <a:lnTo>
                  <a:pt x="141483" y="57148"/>
                </a:lnTo>
                <a:lnTo>
                  <a:pt x="141899" y="54314"/>
                </a:lnTo>
                <a:lnTo>
                  <a:pt x="142755" y="48489"/>
                </a:lnTo>
                <a:lnTo>
                  <a:pt x="144051" y="39670"/>
                </a:lnTo>
                <a:lnTo>
                  <a:pt x="145348" y="30852"/>
                </a:lnTo>
                <a:lnTo>
                  <a:pt x="149261" y="23669"/>
                </a:lnTo>
                <a:lnTo>
                  <a:pt x="155790" y="18121"/>
                </a:lnTo>
                <a:lnTo>
                  <a:pt x="162321" y="12572"/>
                </a:lnTo>
                <a:lnTo>
                  <a:pt x="169233" y="9291"/>
                </a:lnTo>
                <a:lnTo>
                  <a:pt x="176527" y="8275"/>
                </a:lnTo>
                <a:lnTo>
                  <a:pt x="183822" y="7260"/>
                </a:lnTo>
                <a:lnTo>
                  <a:pt x="190568" y="9883"/>
                </a:lnTo>
                <a:lnTo>
                  <a:pt x="196767" y="16144"/>
                </a:lnTo>
                <a:lnTo>
                  <a:pt x="204994" y="25336"/>
                </a:lnTo>
                <a:lnTo>
                  <a:pt x="212699" y="35768"/>
                </a:lnTo>
                <a:lnTo>
                  <a:pt x="218680" y="44023"/>
                </a:lnTo>
                <a:lnTo>
                  <a:pt x="226018" y="52532"/>
                </a:lnTo>
                <a:lnTo>
                  <a:pt x="234775" y="61389"/>
                </a:lnTo>
                <a:lnTo>
                  <a:pt x="245012" y="70683"/>
                </a:lnTo>
                <a:lnTo>
                  <a:pt x="256788" y="805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525059" y="5593567"/>
            <a:ext cx="92075" cy="139700"/>
          </a:xfrm>
          <a:custGeom>
            <a:avLst/>
            <a:gdLst/>
            <a:ahLst/>
            <a:cxnLst/>
            <a:rect l="l" t="t" r="r" b="b"/>
            <a:pathLst>
              <a:path w="92075" h="139700">
                <a:moveTo>
                  <a:pt x="0" y="21160"/>
                </a:moveTo>
                <a:lnTo>
                  <a:pt x="708" y="10796"/>
                </a:lnTo>
                <a:lnTo>
                  <a:pt x="1149" y="4335"/>
                </a:lnTo>
                <a:lnTo>
                  <a:pt x="1323" y="1780"/>
                </a:lnTo>
                <a:lnTo>
                  <a:pt x="1445" y="0"/>
                </a:lnTo>
                <a:lnTo>
                  <a:pt x="1663" y="664"/>
                </a:lnTo>
                <a:lnTo>
                  <a:pt x="1979" y="3774"/>
                </a:lnTo>
                <a:lnTo>
                  <a:pt x="2293" y="6885"/>
                </a:lnTo>
                <a:lnTo>
                  <a:pt x="2943" y="13304"/>
                </a:lnTo>
                <a:lnTo>
                  <a:pt x="3928" y="23033"/>
                </a:lnTo>
                <a:lnTo>
                  <a:pt x="4852" y="34306"/>
                </a:lnTo>
                <a:lnTo>
                  <a:pt x="5502" y="47158"/>
                </a:lnTo>
                <a:lnTo>
                  <a:pt x="5941" y="63976"/>
                </a:lnTo>
                <a:lnTo>
                  <a:pt x="6380" y="77303"/>
                </a:lnTo>
                <a:lnTo>
                  <a:pt x="8853" y="118057"/>
                </a:lnTo>
                <a:lnTo>
                  <a:pt x="10427" y="133532"/>
                </a:lnTo>
                <a:lnTo>
                  <a:pt x="10868" y="137555"/>
                </a:lnTo>
                <a:lnTo>
                  <a:pt x="10974" y="138531"/>
                </a:lnTo>
                <a:lnTo>
                  <a:pt x="11081" y="139507"/>
                </a:lnTo>
                <a:lnTo>
                  <a:pt x="10976" y="139701"/>
                </a:lnTo>
                <a:lnTo>
                  <a:pt x="10659" y="139114"/>
                </a:lnTo>
                <a:lnTo>
                  <a:pt x="3232" y="108791"/>
                </a:lnTo>
                <a:lnTo>
                  <a:pt x="5042" y="95998"/>
                </a:lnTo>
                <a:lnTo>
                  <a:pt x="31420" y="66826"/>
                </a:lnTo>
                <a:lnTo>
                  <a:pt x="68071" y="58785"/>
                </a:lnTo>
                <a:lnTo>
                  <a:pt x="83949" y="61873"/>
                </a:lnTo>
                <a:lnTo>
                  <a:pt x="91461" y="68695"/>
                </a:lnTo>
                <a:lnTo>
                  <a:pt x="91853" y="792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98787" y="6192308"/>
            <a:ext cx="1663064" cy="48260"/>
          </a:xfrm>
          <a:custGeom>
            <a:avLst/>
            <a:gdLst/>
            <a:ahLst/>
            <a:cxnLst/>
            <a:rect l="l" t="t" r="r" b="b"/>
            <a:pathLst>
              <a:path w="1663064" h="48260">
                <a:moveTo>
                  <a:pt x="20598" y="22104"/>
                </a:moveTo>
                <a:lnTo>
                  <a:pt x="7537" y="23576"/>
                </a:lnTo>
                <a:lnTo>
                  <a:pt x="725" y="24344"/>
                </a:lnTo>
                <a:lnTo>
                  <a:pt x="162" y="24407"/>
                </a:lnTo>
                <a:lnTo>
                  <a:pt x="0" y="24437"/>
                </a:lnTo>
                <a:lnTo>
                  <a:pt x="1150" y="24453"/>
                </a:lnTo>
                <a:lnTo>
                  <a:pt x="7702" y="24365"/>
                </a:lnTo>
                <a:lnTo>
                  <a:pt x="50498" y="23599"/>
                </a:lnTo>
                <a:lnTo>
                  <a:pt x="89740" y="21965"/>
                </a:lnTo>
                <a:lnTo>
                  <a:pt x="127868" y="19678"/>
                </a:lnTo>
                <a:lnTo>
                  <a:pt x="151669" y="17955"/>
                </a:lnTo>
                <a:lnTo>
                  <a:pt x="160783" y="17304"/>
                </a:lnTo>
                <a:lnTo>
                  <a:pt x="204203" y="15379"/>
                </a:lnTo>
                <a:lnTo>
                  <a:pt x="244797" y="14596"/>
                </a:lnTo>
                <a:lnTo>
                  <a:pt x="294058" y="14315"/>
                </a:lnTo>
                <a:lnTo>
                  <a:pt x="310907" y="14266"/>
                </a:lnTo>
                <a:lnTo>
                  <a:pt x="355007" y="14073"/>
                </a:lnTo>
                <a:lnTo>
                  <a:pt x="400329" y="13709"/>
                </a:lnTo>
                <a:lnTo>
                  <a:pt x="425298" y="13370"/>
                </a:lnTo>
                <a:lnTo>
                  <a:pt x="433408" y="13269"/>
                </a:lnTo>
                <a:lnTo>
                  <a:pt x="473747" y="12944"/>
                </a:lnTo>
                <a:lnTo>
                  <a:pt x="512507" y="12782"/>
                </a:lnTo>
                <a:lnTo>
                  <a:pt x="558778" y="12686"/>
                </a:lnTo>
                <a:lnTo>
                  <a:pt x="593898" y="12657"/>
                </a:lnTo>
                <a:lnTo>
                  <a:pt x="613423" y="12662"/>
                </a:lnTo>
                <a:lnTo>
                  <a:pt x="665553" y="12813"/>
                </a:lnTo>
                <a:lnTo>
                  <a:pt x="708274" y="13168"/>
                </a:lnTo>
                <a:lnTo>
                  <a:pt x="751172" y="13958"/>
                </a:lnTo>
                <a:lnTo>
                  <a:pt x="789266" y="15650"/>
                </a:lnTo>
                <a:lnTo>
                  <a:pt x="803591" y="16388"/>
                </a:lnTo>
                <a:lnTo>
                  <a:pt x="843946" y="18098"/>
                </a:lnTo>
                <a:lnTo>
                  <a:pt x="889636" y="18668"/>
                </a:lnTo>
                <a:lnTo>
                  <a:pt x="939324" y="18805"/>
                </a:lnTo>
                <a:lnTo>
                  <a:pt x="954628" y="18801"/>
                </a:lnTo>
                <a:lnTo>
                  <a:pt x="995610" y="18690"/>
                </a:lnTo>
                <a:lnTo>
                  <a:pt x="1040537" y="18312"/>
                </a:lnTo>
                <a:lnTo>
                  <a:pt x="1063522" y="17989"/>
                </a:lnTo>
                <a:lnTo>
                  <a:pt x="1076525" y="17827"/>
                </a:lnTo>
                <a:lnTo>
                  <a:pt x="1114649" y="17497"/>
                </a:lnTo>
                <a:lnTo>
                  <a:pt x="1139431" y="17405"/>
                </a:lnTo>
                <a:lnTo>
                  <a:pt x="1154569" y="17473"/>
                </a:lnTo>
                <a:lnTo>
                  <a:pt x="1194335" y="18661"/>
                </a:lnTo>
                <a:lnTo>
                  <a:pt x="1232615" y="21812"/>
                </a:lnTo>
                <a:lnTo>
                  <a:pt x="1246617" y="23099"/>
                </a:lnTo>
                <a:lnTo>
                  <a:pt x="1292127" y="26097"/>
                </a:lnTo>
                <a:lnTo>
                  <a:pt x="1338113" y="27184"/>
                </a:lnTo>
                <a:lnTo>
                  <a:pt x="1381008" y="27480"/>
                </a:lnTo>
                <a:lnTo>
                  <a:pt x="1398635" y="27502"/>
                </a:lnTo>
                <a:lnTo>
                  <a:pt x="1414971" y="27537"/>
                </a:lnTo>
                <a:lnTo>
                  <a:pt x="1456977" y="27727"/>
                </a:lnTo>
                <a:lnTo>
                  <a:pt x="1499442" y="28181"/>
                </a:lnTo>
                <a:lnTo>
                  <a:pt x="1519560" y="28530"/>
                </a:lnTo>
                <a:lnTo>
                  <a:pt x="1531366" y="28701"/>
                </a:lnTo>
                <a:lnTo>
                  <a:pt x="1582507" y="29123"/>
                </a:lnTo>
                <a:lnTo>
                  <a:pt x="1596290" y="29163"/>
                </a:lnTo>
                <a:lnTo>
                  <a:pt x="1619423" y="29139"/>
                </a:lnTo>
                <a:lnTo>
                  <a:pt x="1660833" y="27323"/>
                </a:lnTo>
                <a:lnTo>
                  <a:pt x="1661794" y="26803"/>
                </a:lnTo>
                <a:lnTo>
                  <a:pt x="1662314" y="26523"/>
                </a:lnTo>
                <a:lnTo>
                  <a:pt x="1662833" y="26242"/>
                </a:lnTo>
                <a:lnTo>
                  <a:pt x="1662299" y="26060"/>
                </a:lnTo>
                <a:lnTo>
                  <a:pt x="1660710" y="25978"/>
                </a:lnTo>
                <a:lnTo>
                  <a:pt x="1659122" y="25895"/>
                </a:lnTo>
                <a:lnTo>
                  <a:pt x="1656182" y="25741"/>
                </a:lnTo>
                <a:lnTo>
                  <a:pt x="1651892" y="25518"/>
                </a:lnTo>
                <a:lnTo>
                  <a:pt x="1647601" y="25294"/>
                </a:lnTo>
                <a:lnTo>
                  <a:pt x="1639295" y="26192"/>
                </a:lnTo>
                <a:lnTo>
                  <a:pt x="1599334" y="31094"/>
                </a:lnTo>
                <a:lnTo>
                  <a:pt x="1552230" y="33876"/>
                </a:lnTo>
                <a:lnTo>
                  <a:pt x="1510505" y="35581"/>
                </a:lnTo>
                <a:lnTo>
                  <a:pt x="1460879" y="36781"/>
                </a:lnTo>
                <a:lnTo>
                  <a:pt x="1433395" y="36912"/>
                </a:lnTo>
                <a:lnTo>
                  <a:pt x="1418644" y="36869"/>
                </a:lnTo>
                <a:lnTo>
                  <a:pt x="1380268" y="36421"/>
                </a:lnTo>
                <a:lnTo>
                  <a:pt x="1343841" y="35362"/>
                </a:lnTo>
                <a:lnTo>
                  <a:pt x="1330202" y="34950"/>
                </a:lnTo>
                <a:lnTo>
                  <a:pt x="1280942" y="34068"/>
                </a:lnTo>
                <a:lnTo>
                  <a:pt x="1253405" y="33961"/>
                </a:lnTo>
                <a:lnTo>
                  <a:pt x="1239060" y="33841"/>
                </a:lnTo>
                <a:lnTo>
                  <a:pt x="1190773" y="32433"/>
                </a:lnTo>
                <a:lnTo>
                  <a:pt x="1140643" y="28275"/>
                </a:lnTo>
                <a:lnTo>
                  <a:pt x="1090667" y="22425"/>
                </a:lnTo>
                <a:lnTo>
                  <a:pt x="1062916" y="18869"/>
                </a:lnTo>
                <a:lnTo>
                  <a:pt x="1049282" y="17154"/>
                </a:lnTo>
                <a:lnTo>
                  <a:pt x="998597" y="11346"/>
                </a:lnTo>
                <a:lnTo>
                  <a:pt x="953548" y="7396"/>
                </a:lnTo>
                <a:lnTo>
                  <a:pt x="907273" y="5820"/>
                </a:lnTo>
                <a:lnTo>
                  <a:pt x="858397" y="5183"/>
                </a:lnTo>
                <a:lnTo>
                  <a:pt x="842214" y="4965"/>
                </a:lnTo>
                <a:lnTo>
                  <a:pt x="801294" y="4095"/>
                </a:lnTo>
                <a:lnTo>
                  <a:pt x="761560" y="2402"/>
                </a:lnTo>
                <a:lnTo>
                  <a:pt x="753049" y="1933"/>
                </a:lnTo>
                <a:lnTo>
                  <a:pt x="708967" y="568"/>
                </a:lnTo>
                <a:lnTo>
                  <a:pt x="665301" y="81"/>
                </a:lnTo>
                <a:lnTo>
                  <a:pt x="617918" y="0"/>
                </a:lnTo>
                <a:lnTo>
                  <a:pt x="603506" y="2"/>
                </a:lnTo>
                <a:lnTo>
                  <a:pt x="563928" y="61"/>
                </a:lnTo>
                <a:lnTo>
                  <a:pt x="518804" y="259"/>
                </a:lnTo>
                <a:lnTo>
                  <a:pt x="473857" y="786"/>
                </a:lnTo>
                <a:lnTo>
                  <a:pt x="423146" y="2013"/>
                </a:lnTo>
                <a:lnTo>
                  <a:pt x="380347" y="3445"/>
                </a:lnTo>
                <a:lnTo>
                  <a:pt x="365521" y="3940"/>
                </a:lnTo>
                <a:lnTo>
                  <a:pt x="324741" y="5096"/>
                </a:lnTo>
                <a:lnTo>
                  <a:pt x="277003" y="5939"/>
                </a:lnTo>
                <a:lnTo>
                  <a:pt x="238693" y="6157"/>
                </a:lnTo>
                <a:lnTo>
                  <a:pt x="223476" y="6289"/>
                </a:lnTo>
                <a:lnTo>
                  <a:pt x="183804" y="7113"/>
                </a:lnTo>
                <a:lnTo>
                  <a:pt x="133557" y="9910"/>
                </a:lnTo>
                <a:lnTo>
                  <a:pt x="83116" y="16731"/>
                </a:lnTo>
                <a:lnTo>
                  <a:pt x="56090" y="23788"/>
                </a:lnTo>
                <a:lnTo>
                  <a:pt x="44193" y="26310"/>
                </a:lnTo>
                <a:lnTo>
                  <a:pt x="33951" y="27687"/>
                </a:lnTo>
                <a:lnTo>
                  <a:pt x="23098" y="28695"/>
                </a:lnTo>
                <a:lnTo>
                  <a:pt x="16648" y="29292"/>
                </a:lnTo>
                <a:lnTo>
                  <a:pt x="13956" y="29542"/>
                </a:lnTo>
                <a:lnTo>
                  <a:pt x="11264" y="29792"/>
                </a:lnTo>
                <a:lnTo>
                  <a:pt x="11574" y="30796"/>
                </a:lnTo>
                <a:lnTo>
                  <a:pt x="14883" y="32555"/>
                </a:lnTo>
                <a:lnTo>
                  <a:pt x="20588" y="35587"/>
                </a:lnTo>
                <a:lnTo>
                  <a:pt x="30227" y="40709"/>
                </a:lnTo>
                <a:lnTo>
                  <a:pt x="43798" y="479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739142" y="6020932"/>
            <a:ext cx="189865" cy="116839"/>
          </a:xfrm>
          <a:custGeom>
            <a:avLst/>
            <a:gdLst/>
            <a:ahLst/>
            <a:cxnLst/>
            <a:rect l="l" t="t" r="r" b="b"/>
            <a:pathLst>
              <a:path w="189864" h="116839">
                <a:moveTo>
                  <a:pt x="5248" y="39443"/>
                </a:moveTo>
                <a:lnTo>
                  <a:pt x="0" y="41975"/>
                </a:lnTo>
                <a:lnTo>
                  <a:pt x="1734" y="44525"/>
                </a:lnTo>
                <a:lnTo>
                  <a:pt x="10452" y="47095"/>
                </a:lnTo>
                <a:lnTo>
                  <a:pt x="21380" y="49530"/>
                </a:lnTo>
                <a:lnTo>
                  <a:pt x="34341" y="50994"/>
                </a:lnTo>
                <a:lnTo>
                  <a:pt x="49093" y="51350"/>
                </a:lnTo>
                <a:lnTo>
                  <a:pt x="62057" y="51405"/>
                </a:lnTo>
                <a:lnTo>
                  <a:pt x="73938" y="51191"/>
                </a:lnTo>
                <a:lnTo>
                  <a:pt x="112248" y="48611"/>
                </a:lnTo>
                <a:lnTo>
                  <a:pt x="151964" y="42060"/>
                </a:lnTo>
                <a:lnTo>
                  <a:pt x="188150" y="26575"/>
                </a:lnTo>
                <a:lnTo>
                  <a:pt x="189656" y="23624"/>
                </a:lnTo>
                <a:lnTo>
                  <a:pt x="188112" y="20578"/>
                </a:lnTo>
                <a:lnTo>
                  <a:pt x="141222" y="4015"/>
                </a:lnTo>
                <a:lnTo>
                  <a:pt x="125226" y="0"/>
                </a:lnTo>
                <a:lnTo>
                  <a:pt x="125532" y="58"/>
                </a:lnTo>
                <a:lnTo>
                  <a:pt x="127836" y="521"/>
                </a:lnTo>
                <a:lnTo>
                  <a:pt x="132211" y="1400"/>
                </a:lnTo>
                <a:lnTo>
                  <a:pt x="136586" y="2278"/>
                </a:lnTo>
                <a:lnTo>
                  <a:pt x="171582" y="27557"/>
                </a:lnTo>
                <a:lnTo>
                  <a:pt x="177237" y="39919"/>
                </a:lnTo>
                <a:lnTo>
                  <a:pt x="176819" y="51171"/>
                </a:lnTo>
                <a:lnTo>
                  <a:pt x="140589" y="83523"/>
                </a:lnTo>
                <a:lnTo>
                  <a:pt x="130079" y="90059"/>
                </a:lnTo>
                <a:lnTo>
                  <a:pt x="119634" y="96557"/>
                </a:lnTo>
                <a:lnTo>
                  <a:pt x="109132" y="103098"/>
                </a:lnTo>
                <a:lnTo>
                  <a:pt x="98451" y="109765"/>
                </a:lnTo>
                <a:lnTo>
                  <a:pt x="87470" y="1166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205286" y="6000930"/>
            <a:ext cx="484505" cy="132080"/>
          </a:xfrm>
          <a:custGeom>
            <a:avLst/>
            <a:gdLst/>
            <a:ahLst/>
            <a:cxnLst/>
            <a:rect l="l" t="t" r="r" b="b"/>
            <a:pathLst>
              <a:path w="484504" h="132079">
                <a:moveTo>
                  <a:pt x="20437" y="73829"/>
                </a:moveTo>
                <a:lnTo>
                  <a:pt x="14569" y="57013"/>
                </a:lnTo>
                <a:lnTo>
                  <a:pt x="9405" y="47349"/>
                </a:lnTo>
                <a:lnTo>
                  <a:pt x="4583" y="43716"/>
                </a:lnTo>
                <a:lnTo>
                  <a:pt x="2727" y="45885"/>
                </a:lnTo>
                <a:lnTo>
                  <a:pt x="1603" y="51755"/>
                </a:lnTo>
                <a:lnTo>
                  <a:pt x="478" y="57623"/>
                </a:lnTo>
                <a:lnTo>
                  <a:pt x="0" y="64765"/>
                </a:lnTo>
                <a:lnTo>
                  <a:pt x="166" y="73179"/>
                </a:lnTo>
                <a:lnTo>
                  <a:pt x="2498" y="85322"/>
                </a:lnTo>
                <a:lnTo>
                  <a:pt x="27185" y="114838"/>
                </a:lnTo>
                <a:lnTo>
                  <a:pt x="68152" y="129751"/>
                </a:lnTo>
                <a:lnTo>
                  <a:pt x="74337" y="129461"/>
                </a:lnTo>
                <a:lnTo>
                  <a:pt x="99332" y="105341"/>
                </a:lnTo>
                <a:lnTo>
                  <a:pt x="104495" y="105870"/>
                </a:lnTo>
                <a:lnTo>
                  <a:pt x="152668" y="127164"/>
                </a:lnTo>
                <a:lnTo>
                  <a:pt x="183112" y="131681"/>
                </a:lnTo>
                <a:lnTo>
                  <a:pt x="189109" y="130488"/>
                </a:lnTo>
                <a:lnTo>
                  <a:pt x="192787" y="127722"/>
                </a:lnTo>
                <a:lnTo>
                  <a:pt x="196465" y="124955"/>
                </a:lnTo>
                <a:lnTo>
                  <a:pt x="198599" y="120336"/>
                </a:lnTo>
                <a:lnTo>
                  <a:pt x="199190" y="113864"/>
                </a:lnTo>
                <a:lnTo>
                  <a:pt x="199781" y="107393"/>
                </a:lnTo>
                <a:lnTo>
                  <a:pt x="174399" y="78869"/>
                </a:lnTo>
                <a:lnTo>
                  <a:pt x="175395" y="79931"/>
                </a:lnTo>
                <a:lnTo>
                  <a:pt x="176391" y="80993"/>
                </a:lnTo>
                <a:lnTo>
                  <a:pt x="178881" y="83648"/>
                </a:lnTo>
                <a:lnTo>
                  <a:pt x="182866" y="87896"/>
                </a:lnTo>
                <a:lnTo>
                  <a:pt x="186850" y="92143"/>
                </a:lnTo>
                <a:lnTo>
                  <a:pt x="193877" y="95908"/>
                </a:lnTo>
                <a:lnTo>
                  <a:pt x="203948" y="99190"/>
                </a:lnTo>
                <a:lnTo>
                  <a:pt x="215115" y="102217"/>
                </a:lnTo>
                <a:lnTo>
                  <a:pt x="227684" y="104473"/>
                </a:lnTo>
                <a:lnTo>
                  <a:pt x="248211" y="106011"/>
                </a:lnTo>
                <a:lnTo>
                  <a:pt x="260172" y="105930"/>
                </a:lnTo>
                <a:lnTo>
                  <a:pt x="266112" y="104510"/>
                </a:lnTo>
                <a:lnTo>
                  <a:pt x="269998" y="102236"/>
                </a:lnTo>
                <a:lnTo>
                  <a:pt x="273048" y="98451"/>
                </a:lnTo>
                <a:lnTo>
                  <a:pt x="275531" y="93006"/>
                </a:lnTo>
                <a:lnTo>
                  <a:pt x="278014" y="87562"/>
                </a:lnTo>
                <a:lnTo>
                  <a:pt x="279602" y="81491"/>
                </a:lnTo>
                <a:lnTo>
                  <a:pt x="280297" y="74793"/>
                </a:lnTo>
                <a:lnTo>
                  <a:pt x="280992" y="68095"/>
                </a:lnTo>
                <a:lnTo>
                  <a:pt x="262714" y="44812"/>
                </a:lnTo>
                <a:lnTo>
                  <a:pt x="255851" y="42823"/>
                </a:lnTo>
                <a:lnTo>
                  <a:pt x="231220" y="56774"/>
                </a:lnTo>
                <a:lnTo>
                  <a:pt x="228952" y="63787"/>
                </a:lnTo>
                <a:lnTo>
                  <a:pt x="246459" y="99657"/>
                </a:lnTo>
                <a:lnTo>
                  <a:pt x="282041" y="114716"/>
                </a:lnTo>
                <a:lnTo>
                  <a:pt x="309978" y="117806"/>
                </a:lnTo>
                <a:lnTo>
                  <a:pt x="320613" y="117764"/>
                </a:lnTo>
                <a:lnTo>
                  <a:pt x="352157" y="82638"/>
                </a:lnTo>
                <a:lnTo>
                  <a:pt x="351688" y="43417"/>
                </a:lnTo>
                <a:lnTo>
                  <a:pt x="337866" y="7245"/>
                </a:lnTo>
                <a:lnTo>
                  <a:pt x="329437" y="0"/>
                </a:lnTo>
                <a:lnTo>
                  <a:pt x="327644" y="3104"/>
                </a:lnTo>
                <a:lnTo>
                  <a:pt x="331466" y="46745"/>
                </a:lnTo>
                <a:lnTo>
                  <a:pt x="353888" y="93325"/>
                </a:lnTo>
                <a:lnTo>
                  <a:pt x="370868" y="95259"/>
                </a:lnTo>
                <a:lnTo>
                  <a:pt x="376084" y="83168"/>
                </a:lnTo>
                <a:lnTo>
                  <a:pt x="403174" y="53268"/>
                </a:lnTo>
                <a:lnTo>
                  <a:pt x="425235" y="47275"/>
                </a:lnTo>
                <a:lnTo>
                  <a:pt x="437848" y="47431"/>
                </a:lnTo>
                <a:lnTo>
                  <a:pt x="453289" y="50983"/>
                </a:lnTo>
                <a:lnTo>
                  <a:pt x="464599" y="55502"/>
                </a:lnTo>
                <a:lnTo>
                  <a:pt x="478631" y="67337"/>
                </a:lnTo>
                <a:lnTo>
                  <a:pt x="484125" y="76245"/>
                </a:lnTo>
                <a:lnTo>
                  <a:pt x="480743" y="86629"/>
                </a:lnTo>
                <a:lnTo>
                  <a:pt x="439096" y="104283"/>
                </a:lnTo>
                <a:lnTo>
                  <a:pt x="392128" y="115155"/>
                </a:lnTo>
                <a:lnTo>
                  <a:pt x="351440" y="122335"/>
                </a:lnTo>
                <a:lnTo>
                  <a:pt x="336567" y="1246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910554" y="6039585"/>
            <a:ext cx="121920" cy="111125"/>
          </a:xfrm>
          <a:custGeom>
            <a:avLst/>
            <a:gdLst/>
            <a:ahLst/>
            <a:cxnLst/>
            <a:rect l="l" t="t" r="r" b="b"/>
            <a:pathLst>
              <a:path w="121920" h="111125">
                <a:moveTo>
                  <a:pt x="95340" y="48416"/>
                </a:moveTo>
                <a:lnTo>
                  <a:pt x="102631" y="8052"/>
                </a:lnTo>
                <a:lnTo>
                  <a:pt x="83396" y="0"/>
                </a:lnTo>
                <a:lnTo>
                  <a:pt x="72615" y="1567"/>
                </a:lnTo>
                <a:lnTo>
                  <a:pt x="37696" y="23439"/>
                </a:lnTo>
                <a:lnTo>
                  <a:pt x="11172" y="52922"/>
                </a:lnTo>
                <a:lnTo>
                  <a:pt x="0" y="90943"/>
                </a:lnTo>
                <a:lnTo>
                  <a:pt x="3704" y="96654"/>
                </a:lnTo>
                <a:lnTo>
                  <a:pt x="46422" y="110214"/>
                </a:lnTo>
                <a:lnTo>
                  <a:pt x="58837" y="110748"/>
                </a:lnTo>
                <a:lnTo>
                  <a:pt x="71079" y="110704"/>
                </a:lnTo>
                <a:lnTo>
                  <a:pt x="83307" y="110103"/>
                </a:lnTo>
                <a:lnTo>
                  <a:pt x="95677" y="108969"/>
                </a:lnTo>
                <a:lnTo>
                  <a:pt x="108348" y="107320"/>
                </a:lnTo>
                <a:lnTo>
                  <a:pt x="121478" y="1051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071638" y="5931582"/>
            <a:ext cx="74930" cy="147320"/>
          </a:xfrm>
          <a:custGeom>
            <a:avLst/>
            <a:gdLst/>
            <a:ahLst/>
            <a:cxnLst/>
            <a:rect l="l" t="t" r="r" b="b"/>
            <a:pathLst>
              <a:path w="74929" h="147320">
                <a:moveTo>
                  <a:pt x="11647" y="24428"/>
                </a:moveTo>
                <a:lnTo>
                  <a:pt x="5424" y="10942"/>
                </a:lnTo>
                <a:lnTo>
                  <a:pt x="1907" y="3323"/>
                </a:lnTo>
                <a:lnTo>
                  <a:pt x="1099" y="1571"/>
                </a:lnTo>
                <a:lnTo>
                  <a:pt x="532" y="342"/>
                </a:lnTo>
                <a:lnTo>
                  <a:pt x="241" y="0"/>
                </a:lnTo>
                <a:lnTo>
                  <a:pt x="227" y="543"/>
                </a:lnTo>
                <a:lnTo>
                  <a:pt x="212" y="1087"/>
                </a:lnTo>
                <a:lnTo>
                  <a:pt x="164" y="2909"/>
                </a:lnTo>
                <a:lnTo>
                  <a:pt x="82" y="6008"/>
                </a:lnTo>
                <a:lnTo>
                  <a:pt x="0" y="9106"/>
                </a:lnTo>
                <a:lnTo>
                  <a:pt x="13598" y="48916"/>
                </a:lnTo>
                <a:lnTo>
                  <a:pt x="31327" y="85064"/>
                </a:lnTo>
                <a:lnTo>
                  <a:pt x="57811" y="124868"/>
                </a:lnTo>
                <a:lnTo>
                  <a:pt x="65775" y="135711"/>
                </a:lnTo>
                <a:lnTo>
                  <a:pt x="74442" y="1471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204431" y="5987645"/>
            <a:ext cx="27305" cy="117475"/>
          </a:xfrm>
          <a:custGeom>
            <a:avLst/>
            <a:gdLst/>
            <a:ahLst/>
            <a:cxnLst/>
            <a:rect l="l" t="t" r="r" b="b"/>
            <a:pathLst>
              <a:path w="27304" h="117475">
                <a:moveTo>
                  <a:pt x="0" y="20607"/>
                </a:moveTo>
                <a:lnTo>
                  <a:pt x="3974" y="6204"/>
                </a:lnTo>
                <a:lnTo>
                  <a:pt x="6341" y="0"/>
                </a:lnTo>
                <a:lnTo>
                  <a:pt x="7101" y="1994"/>
                </a:lnTo>
                <a:lnTo>
                  <a:pt x="7642" y="3415"/>
                </a:lnTo>
                <a:lnTo>
                  <a:pt x="8996" y="6965"/>
                </a:lnTo>
                <a:lnTo>
                  <a:pt x="16740" y="48268"/>
                </a:lnTo>
                <a:lnTo>
                  <a:pt x="18677" y="68603"/>
                </a:lnTo>
                <a:lnTo>
                  <a:pt x="20634" y="85479"/>
                </a:lnTo>
                <a:lnTo>
                  <a:pt x="22627" y="99078"/>
                </a:lnTo>
                <a:lnTo>
                  <a:pt x="24672" y="109578"/>
                </a:lnTo>
                <a:lnTo>
                  <a:pt x="26786" y="1171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205721" y="5928706"/>
            <a:ext cx="24130" cy="10160"/>
          </a:xfrm>
          <a:custGeom>
            <a:avLst/>
            <a:gdLst/>
            <a:ahLst/>
            <a:cxnLst/>
            <a:rect l="l" t="t" r="r" b="b"/>
            <a:pathLst>
              <a:path w="24129" h="10160">
                <a:moveTo>
                  <a:pt x="23971" y="9974"/>
                </a:moveTo>
                <a:lnTo>
                  <a:pt x="9830" y="1842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300871" y="5954454"/>
            <a:ext cx="286385" cy="76835"/>
          </a:xfrm>
          <a:custGeom>
            <a:avLst/>
            <a:gdLst/>
            <a:ahLst/>
            <a:cxnLst/>
            <a:rect l="l" t="t" r="r" b="b"/>
            <a:pathLst>
              <a:path w="286385" h="76835">
                <a:moveTo>
                  <a:pt x="0" y="9989"/>
                </a:moveTo>
                <a:lnTo>
                  <a:pt x="28186" y="38902"/>
                </a:lnTo>
                <a:lnTo>
                  <a:pt x="59102" y="50742"/>
                </a:lnTo>
                <a:lnTo>
                  <a:pt x="64034" y="50316"/>
                </a:lnTo>
                <a:lnTo>
                  <a:pt x="68381" y="48717"/>
                </a:lnTo>
                <a:lnTo>
                  <a:pt x="72728" y="47117"/>
                </a:lnTo>
                <a:lnTo>
                  <a:pt x="83369" y="21239"/>
                </a:lnTo>
                <a:lnTo>
                  <a:pt x="83904" y="15220"/>
                </a:lnTo>
                <a:lnTo>
                  <a:pt x="53967" y="0"/>
                </a:lnTo>
                <a:lnTo>
                  <a:pt x="40769" y="182"/>
                </a:lnTo>
                <a:lnTo>
                  <a:pt x="29031" y="3202"/>
                </a:lnTo>
                <a:lnTo>
                  <a:pt x="21640" y="6192"/>
                </a:lnTo>
                <a:lnTo>
                  <a:pt x="17013" y="11155"/>
                </a:lnTo>
                <a:lnTo>
                  <a:pt x="15106" y="18108"/>
                </a:lnTo>
                <a:lnTo>
                  <a:pt x="13199" y="25061"/>
                </a:lnTo>
                <a:lnTo>
                  <a:pt x="32307" y="60156"/>
                </a:lnTo>
                <a:lnTo>
                  <a:pt x="71778" y="74950"/>
                </a:lnTo>
                <a:lnTo>
                  <a:pt x="83442" y="76254"/>
                </a:lnTo>
                <a:lnTo>
                  <a:pt x="98223" y="74795"/>
                </a:lnTo>
                <a:lnTo>
                  <a:pt x="109540" y="70910"/>
                </a:lnTo>
                <a:lnTo>
                  <a:pt x="125033" y="60889"/>
                </a:lnTo>
                <a:lnTo>
                  <a:pt x="134450" y="55478"/>
                </a:lnTo>
                <a:lnTo>
                  <a:pt x="143389" y="51964"/>
                </a:lnTo>
                <a:lnTo>
                  <a:pt x="148306" y="51016"/>
                </a:lnTo>
                <a:lnTo>
                  <a:pt x="153310" y="50844"/>
                </a:lnTo>
                <a:lnTo>
                  <a:pt x="158314" y="50672"/>
                </a:lnTo>
                <a:lnTo>
                  <a:pt x="162852" y="51414"/>
                </a:lnTo>
                <a:lnTo>
                  <a:pt x="166925" y="53071"/>
                </a:lnTo>
                <a:lnTo>
                  <a:pt x="170997" y="54728"/>
                </a:lnTo>
                <a:lnTo>
                  <a:pt x="174024" y="58396"/>
                </a:lnTo>
                <a:lnTo>
                  <a:pt x="176008" y="64074"/>
                </a:lnTo>
                <a:lnTo>
                  <a:pt x="177990" y="69752"/>
                </a:lnTo>
                <a:lnTo>
                  <a:pt x="178742" y="72148"/>
                </a:lnTo>
                <a:lnTo>
                  <a:pt x="178262" y="71261"/>
                </a:lnTo>
                <a:lnTo>
                  <a:pt x="177783" y="70374"/>
                </a:lnTo>
                <a:lnTo>
                  <a:pt x="176585" y="68157"/>
                </a:lnTo>
                <a:lnTo>
                  <a:pt x="174667" y="64609"/>
                </a:lnTo>
                <a:lnTo>
                  <a:pt x="172750" y="61062"/>
                </a:lnTo>
                <a:lnTo>
                  <a:pt x="171707" y="54541"/>
                </a:lnTo>
                <a:lnTo>
                  <a:pt x="171538" y="45049"/>
                </a:lnTo>
                <a:lnTo>
                  <a:pt x="173102" y="32185"/>
                </a:lnTo>
                <a:lnTo>
                  <a:pt x="210665" y="1168"/>
                </a:lnTo>
                <a:lnTo>
                  <a:pt x="222855" y="899"/>
                </a:lnTo>
                <a:lnTo>
                  <a:pt x="236356" y="4357"/>
                </a:lnTo>
                <a:lnTo>
                  <a:pt x="246398" y="10970"/>
                </a:lnTo>
                <a:lnTo>
                  <a:pt x="254962" y="21386"/>
                </a:lnTo>
                <a:lnTo>
                  <a:pt x="260647" y="32164"/>
                </a:lnTo>
                <a:lnTo>
                  <a:pt x="264763" y="41707"/>
                </a:lnTo>
                <a:lnTo>
                  <a:pt x="270306" y="51892"/>
                </a:lnTo>
                <a:lnTo>
                  <a:pt x="277324" y="62840"/>
                </a:lnTo>
                <a:lnTo>
                  <a:pt x="285862" y="746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629147" y="5926917"/>
            <a:ext cx="136525" cy="146050"/>
          </a:xfrm>
          <a:custGeom>
            <a:avLst/>
            <a:gdLst/>
            <a:ahLst/>
            <a:cxnLst/>
            <a:rect l="l" t="t" r="r" b="b"/>
            <a:pathLst>
              <a:path w="136525" h="146050">
                <a:moveTo>
                  <a:pt x="0" y="0"/>
                </a:moveTo>
                <a:lnTo>
                  <a:pt x="9945" y="48587"/>
                </a:lnTo>
                <a:lnTo>
                  <a:pt x="25622" y="84846"/>
                </a:lnTo>
                <a:lnTo>
                  <a:pt x="32945" y="100380"/>
                </a:lnTo>
                <a:lnTo>
                  <a:pt x="38042" y="112117"/>
                </a:lnTo>
                <a:lnTo>
                  <a:pt x="45615" y="145871"/>
                </a:lnTo>
                <a:lnTo>
                  <a:pt x="41847" y="144248"/>
                </a:lnTo>
                <a:lnTo>
                  <a:pt x="26339" y="104202"/>
                </a:lnTo>
                <a:lnTo>
                  <a:pt x="29376" y="90758"/>
                </a:lnTo>
                <a:lnTo>
                  <a:pt x="59274" y="62277"/>
                </a:lnTo>
                <a:lnTo>
                  <a:pt x="97296" y="49846"/>
                </a:lnTo>
                <a:lnTo>
                  <a:pt x="106955" y="48500"/>
                </a:lnTo>
                <a:lnTo>
                  <a:pt x="119308" y="50234"/>
                </a:lnTo>
                <a:lnTo>
                  <a:pt x="129043" y="57289"/>
                </a:lnTo>
                <a:lnTo>
                  <a:pt x="136466" y="696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0828464" y="1763325"/>
            <a:ext cx="204470" cy="458470"/>
          </a:xfrm>
          <a:custGeom>
            <a:avLst/>
            <a:gdLst/>
            <a:ahLst/>
            <a:cxnLst/>
            <a:rect l="l" t="t" r="r" b="b"/>
            <a:pathLst>
              <a:path w="204470" h="458469">
                <a:moveTo>
                  <a:pt x="197752" y="37108"/>
                </a:moveTo>
                <a:lnTo>
                  <a:pt x="201341" y="28988"/>
                </a:lnTo>
                <a:lnTo>
                  <a:pt x="203363" y="20783"/>
                </a:lnTo>
                <a:lnTo>
                  <a:pt x="203807" y="12491"/>
                </a:lnTo>
                <a:lnTo>
                  <a:pt x="204105" y="6925"/>
                </a:lnTo>
                <a:lnTo>
                  <a:pt x="204299" y="3313"/>
                </a:lnTo>
                <a:lnTo>
                  <a:pt x="204389" y="1656"/>
                </a:lnTo>
                <a:lnTo>
                  <a:pt x="204479" y="0"/>
                </a:lnTo>
                <a:lnTo>
                  <a:pt x="203710" y="511"/>
                </a:lnTo>
                <a:lnTo>
                  <a:pt x="202082" y="3191"/>
                </a:lnTo>
                <a:lnTo>
                  <a:pt x="200454" y="5870"/>
                </a:lnTo>
                <a:lnTo>
                  <a:pt x="196900" y="11712"/>
                </a:lnTo>
                <a:lnTo>
                  <a:pt x="191421" y="20716"/>
                </a:lnTo>
                <a:lnTo>
                  <a:pt x="185386" y="31032"/>
                </a:lnTo>
                <a:lnTo>
                  <a:pt x="166611" y="68431"/>
                </a:lnTo>
                <a:lnTo>
                  <a:pt x="152756" y="105317"/>
                </a:lnTo>
                <a:lnTo>
                  <a:pt x="143210" y="143563"/>
                </a:lnTo>
                <a:lnTo>
                  <a:pt x="138045" y="169493"/>
                </a:lnTo>
                <a:lnTo>
                  <a:pt x="135391" y="182139"/>
                </a:lnTo>
                <a:lnTo>
                  <a:pt x="125208" y="221172"/>
                </a:lnTo>
                <a:lnTo>
                  <a:pt x="113318" y="256176"/>
                </a:lnTo>
                <a:lnTo>
                  <a:pt x="108988" y="268352"/>
                </a:lnTo>
                <a:lnTo>
                  <a:pt x="105052" y="279602"/>
                </a:lnTo>
                <a:lnTo>
                  <a:pt x="100676" y="292190"/>
                </a:lnTo>
                <a:lnTo>
                  <a:pt x="96436" y="304036"/>
                </a:lnTo>
                <a:lnTo>
                  <a:pt x="80892" y="344650"/>
                </a:lnTo>
                <a:lnTo>
                  <a:pt x="58630" y="393172"/>
                </a:lnTo>
                <a:lnTo>
                  <a:pt x="30313" y="423403"/>
                </a:lnTo>
                <a:lnTo>
                  <a:pt x="26829" y="424156"/>
                </a:lnTo>
                <a:lnTo>
                  <a:pt x="24287" y="423685"/>
                </a:lnTo>
                <a:lnTo>
                  <a:pt x="21737" y="423213"/>
                </a:lnTo>
                <a:lnTo>
                  <a:pt x="4130" y="374029"/>
                </a:lnTo>
                <a:lnTo>
                  <a:pt x="6" y="346247"/>
                </a:lnTo>
                <a:lnTo>
                  <a:pt x="13" y="347461"/>
                </a:lnTo>
                <a:lnTo>
                  <a:pt x="152" y="353494"/>
                </a:lnTo>
                <a:lnTo>
                  <a:pt x="504" y="368959"/>
                </a:lnTo>
                <a:lnTo>
                  <a:pt x="812" y="384840"/>
                </a:lnTo>
                <a:lnTo>
                  <a:pt x="971" y="398700"/>
                </a:lnTo>
                <a:lnTo>
                  <a:pt x="989" y="410975"/>
                </a:lnTo>
                <a:lnTo>
                  <a:pt x="877" y="422096"/>
                </a:lnTo>
                <a:lnTo>
                  <a:pt x="643" y="432499"/>
                </a:lnTo>
                <a:lnTo>
                  <a:pt x="3139" y="448379"/>
                </a:lnTo>
                <a:lnTo>
                  <a:pt x="11739" y="457048"/>
                </a:lnTo>
                <a:lnTo>
                  <a:pt x="26616" y="457892"/>
                </a:lnTo>
                <a:lnTo>
                  <a:pt x="39503" y="457404"/>
                </a:lnTo>
                <a:lnTo>
                  <a:pt x="87438" y="444886"/>
                </a:lnTo>
                <a:lnTo>
                  <a:pt x="130475" y="429437"/>
                </a:lnTo>
                <a:lnTo>
                  <a:pt x="135393" y="427633"/>
                </a:lnTo>
                <a:lnTo>
                  <a:pt x="135608" y="427656"/>
                </a:lnTo>
                <a:lnTo>
                  <a:pt x="134763" y="428167"/>
                </a:lnTo>
                <a:lnTo>
                  <a:pt x="130100" y="430993"/>
                </a:lnTo>
                <a:lnTo>
                  <a:pt x="118653" y="4379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0854681" y="1485422"/>
            <a:ext cx="136525" cy="186055"/>
          </a:xfrm>
          <a:custGeom>
            <a:avLst/>
            <a:gdLst/>
            <a:ahLst/>
            <a:cxnLst/>
            <a:rect l="l" t="t" r="r" b="b"/>
            <a:pathLst>
              <a:path w="136525" h="186055">
                <a:moveTo>
                  <a:pt x="126044" y="15090"/>
                </a:moveTo>
                <a:lnTo>
                  <a:pt x="128649" y="7219"/>
                </a:lnTo>
                <a:lnTo>
                  <a:pt x="125718" y="2515"/>
                </a:lnTo>
                <a:lnTo>
                  <a:pt x="117246" y="978"/>
                </a:lnTo>
                <a:lnTo>
                  <a:pt x="105438" y="0"/>
                </a:lnTo>
                <a:lnTo>
                  <a:pt x="92408" y="1126"/>
                </a:lnTo>
                <a:lnTo>
                  <a:pt x="44519" y="19789"/>
                </a:lnTo>
                <a:lnTo>
                  <a:pt x="14344" y="46866"/>
                </a:lnTo>
                <a:lnTo>
                  <a:pt x="476" y="84168"/>
                </a:lnTo>
                <a:lnTo>
                  <a:pt x="0" y="97176"/>
                </a:lnTo>
                <a:lnTo>
                  <a:pt x="1121" y="108306"/>
                </a:lnTo>
                <a:lnTo>
                  <a:pt x="21307" y="152259"/>
                </a:lnTo>
                <a:lnTo>
                  <a:pt x="53757" y="181117"/>
                </a:lnTo>
                <a:lnTo>
                  <a:pt x="63880" y="185588"/>
                </a:lnTo>
                <a:lnTo>
                  <a:pt x="70408" y="185502"/>
                </a:lnTo>
                <a:lnTo>
                  <a:pt x="108656" y="166496"/>
                </a:lnTo>
                <a:lnTo>
                  <a:pt x="136010" y="1459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057390" y="1477104"/>
            <a:ext cx="107314" cy="172720"/>
          </a:xfrm>
          <a:custGeom>
            <a:avLst/>
            <a:gdLst/>
            <a:ahLst/>
            <a:cxnLst/>
            <a:rect l="l" t="t" r="r" b="b"/>
            <a:pathLst>
              <a:path w="107315" h="172719">
                <a:moveTo>
                  <a:pt x="7052" y="3595"/>
                </a:moveTo>
                <a:lnTo>
                  <a:pt x="263" y="45758"/>
                </a:lnTo>
                <a:lnTo>
                  <a:pt x="0" y="77364"/>
                </a:lnTo>
                <a:lnTo>
                  <a:pt x="21" y="97802"/>
                </a:lnTo>
                <a:lnTo>
                  <a:pt x="429" y="136418"/>
                </a:lnTo>
                <a:lnTo>
                  <a:pt x="3990" y="160854"/>
                </a:lnTo>
                <a:lnTo>
                  <a:pt x="5659" y="165566"/>
                </a:lnTo>
                <a:lnTo>
                  <a:pt x="8250" y="168869"/>
                </a:lnTo>
                <a:lnTo>
                  <a:pt x="11769" y="170763"/>
                </a:lnTo>
                <a:lnTo>
                  <a:pt x="20291" y="172566"/>
                </a:lnTo>
                <a:lnTo>
                  <a:pt x="35998" y="172658"/>
                </a:lnTo>
                <a:lnTo>
                  <a:pt x="50126" y="171617"/>
                </a:lnTo>
                <a:lnTo>
                  <a:pt x="62782" y="169937"/>
                </a:lnTo>
                <a:lnTo>
                  <a:pt x="74367" y="167601"/>
                </a:lnTo>
                <a:lnTo>
                  <a:pt x="91923" y="161325"/>
                </a:lnTo>
                <a:lnTo>
                  <a:pt x="102440" y="153815"/>
                </a:lnTo>
                <a:lnTo>
                  <a:pt x="106770" y="1448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1195645" y="1452331"/>
            <a:ext cx="146685" cy="172085"/>
          </a:xfrm>
          <a:custGeom>
            <a:avLst/>
            <a:gdLst/>
            <a:ahLst/>
            <a:cxnLst/>
            <a:rect l="l" t="t" r="r" b="b"/>
            <a:pathLst>
              <a:path w="146684" h="172084">
                <a:moveTo>
                  <a:pt x="52972" y="32415"/>
                </a:moveTo>
                <a:lnTo>
                  <a:pt x="90178" y="12657"/>
                </a:lnTo>
                <a:lnTo>
                  <a:pt x="138786" y="1653"/>
                </a:lnTo>
                <a:lnTo>
                  <a:pt x="146449" y="0"/>
                </a:lnTo>
                <a:lnTo>
                  <a:pt x="146144" y="81"/>
                </a:lnTo>
                <a:lnTo>
                  <a:pt x="143803" y="684"/>
                </a:lnTo>
                <a:lnTo>
                  <a:pt x="139349" y="1830"/>
                </a:lnTo>
                <a:lnTo>
                  <a:pt x="134894" y="2976"/>
                </a:lnTo>
                <a:lnTo>
                  <a:pt x="129727" y="5388"/>
                </a:lnTo>
                <a:lnTo>
                  <a:pt x="123845" y="9067"/>
                </a:lnTo>
                <a:lnTo>
                  <a:pt x="117964" y="12746"/>
                </a:lnTo>
                <a:lnTo>
                  <a:pt x="112942" y="17134"/>
                </a:lnTo>
                <a:lnTo>
                  <a:pt x="108785" y="22232"/>
                </a:lnTo>
                <a:lnTo>
                  <a:pt x="104622" y="27330"/>
                </a:lnTo>
                <a:lnTo>
                  <a:pt x="101747" y="33084"/>
                </a:lnTo>
                <a:lnTo>
                  <a:pt x="100161" y="39496"/>
                </a:lnTo>
                <a:lnTo>
                  <a:pt x="98765" y="49111"/>
                </a:lnTo>
                <a:lnTo>
                  <a:pt x="98347" y="62717"/>
                </a:lnTo>
                <a:lnTo>
                  <a:pt x="98790" y="80893"/>
                </a:lnTo>
                <a:lnTo>
                  <a:pt x="98929" y="93722"/>
                </a:lnTo>
                <a:lnTo>
                  <a:pt x="77890" y="132882"/>
                </a:lnTo>
                <a:lnTo>
                  <a:pt x="38863" y="151611"/>
                </a:lnTo>
                <a:lnTo>
                  <a:pt x="1098" y="159243"/>
                </a:lnTo>
                <a:lnTo>
                  <a:pt x="0" y="159411"/>
                </a:lnTo>
                <a:lnTo>
                  <a:pt x="928" y="159466"/>
                </a:lnTo>
                <a:lnTo>
                  <a:pt x="3498" y="159467"/>
                </a:lnTo>
                <a:lnTo>
                  <a:pt x="7037" y="159469"/>
                </a:lnTo>
                <a:lnTo>
                  <a:pt x="14779" y="159472"/>
                </a:lnTo>
                <a:lnTo>
                  <a:pt x="63214" y="159493"/>
                </a:lnTo>
                <a:lnTo>
                  <a:pt x="104828" y="159700"/>
                </a:lnTo>
                <a:lnTo>
                  <a:pt x="143581" y="162454"/>
                </a:lnTo>
                <a:lnTo>
                  <a:pt x="144710" y="164522"/>
                </a:lnTo>
                <a:lnTo>
                  <a:pt x="143844" y="167485"/>
                </a:lnTo>
                <a:lnTo>
                  <a:pt x="142632" y="171660"/>
                </a:lnTo>
                <a:lnTo>
                  <a:pt x="136598" y="171103"/>
                </a:lnTo>
                <a:lnTo>
                  <a:pt x="125736" y="1658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0743015" y="1311883"/>
            <a:ext cx="771525" cy="502284"/>
          </a:xfrm>
          <a:custGeom>
            <a:avLst/>
            <a:gdLst/>
            <a:ahLst/>
            <a:cxnLst/>
            <a:rect l="l" t="t" r="r" b="b"/>
            <a:pathLst>
              <a:path w="771525" h="502285">
                <a:moveTo>
                  <a:pt x="617636" y="106583"/>
                </a:moveTo>
                <a:lnTo>
                  <a:pt x="593949" y="69373"/>
                </a:lnTo>
                <a:lnTo>
                  <a:pt x="557621" y="47122"/>
                </a:lnTo>
                <a:lnTo>
                  <a:pt x="514138" y="31268"/>
                </a:lnTo>
                <a:lnTo>
                  <a:pt x="465388" y="19695"/>
                </a:lnTo>
                <a:lnTo>
                  <a:pt x="420531" y="10889"/>
                </a:lnTo>
                <a:lnTo>
                  <a:pt x="376644" y="5822"/>
                </a:lnTo>
                <a:lnTo>
                  <a:pt x="361198" y="5700"/>
                </a:lnTo>
                <a:lnTo>
                  <a:pt x="348743" y="6041"/>
                </a:lnTo>
                <a:lnTo>
                  <a:pt x="310729" y="11800"/>
                </a:lnTo>
                <a:lnTo>
                  <a:pt x="268243" y="22862"/>
                </a:lnTo>
                <a:lnTo>
                  <a:pt x="230926" y="33561"/>
                </a:lnTo>
                <a:lnTo>
                  <a:pt x="192354" y="44884"/>
                </a:lnTo>
                <a:lnTo>
                  <a:pt x="146246" y="60620"/>
                </a:lnTo>
                <a:lnTo>
                  <a:pt x="111469" y="77724"/>
                </a:lnTo>
                <a:lnTo>
                  <a:pt x="80708" y="102086"/>
                </a:lnTo>
                <a:lnTo>
                  <a:pt x="42817" y="143793"/>
                </a:lnTo>
                <a:lnTo>
                  <a:pt x="17707" y="178663"/>
                </a:lnTo>
                <a:lnTo>
                  <a:pt x="5286" y="215009"/>
                </a:lnTo>
                <a:lnTo>
                  <a:pt x="127" y="255995"/>
                </a:lnTo>
                <a:lnTo>
                  <a:pt x="0" y="265999"/>
                </a:lnTo>
                <a:lnTo>
                  <a:pt x="1209" y="278926"/>
                </a:lnTo>
                <a:lnTo>
                  <a:pt x="15589" y="315523"/>
                </a:lnTo>
                <a:lnTo>
                  <a:pt x="37364" y="350651"/>
                </a:lnTo>
                <a:lnTo>
                  <a:pt x="66819" y="390029"/>
                </a:lnTo>
                <a:lnTo>
                  <a:pt x="93463" y="418227"/>
                </a:lnTo>
                <a:lnTo>
                  <a:pt x="127472" y="442163"/>
                </a:lnTo>
                <a:lnTo>
                  <a:pt x="170974" y="454672"/>
                </a:lnTo>
                <a:lnTo>
                  <a:pt x="206001" y="457687"/>
                </a:lnTo>
                <a:lnTo>
                  <a:pt x="222477" y="458965"/>
                </a:lnTo>
                <a:lnTo>
                  <a:pt x="263184" y="463198"/>
                </a:lnTo>
                <a:lnTo>
                  <a:pt x="293348" y="470412"/>
                </a:lnTo>
                <a:lnTo>
                  <a:pt x="305845" y="473479"/>
                </a:lnTo>
                <a:lnTo>
                  <a:pt x="351324" y="479715"/>
                </a:lnTo>
                <a:lnTo>
                  <a:pt x="367014" y="480910"/>
                </a:lnTo>
                <a:lnTo>
                  <a:pt x="380535" y="481988"/>
                </a:lnTo>
                <a:lnTo>
                  <a:pt x="392319" y="482983"/>
                </a:lnTo>
                <a:lnTo>
                  <a:pt x="402798" y="483927"/>
                </a:lnTo>
                <a:lnTo>
                  <a:pt x="418429" y="485279"/>
                </a:lnTo>
                <a:lnTo>
                  <a:pt x="430710" y="486041"/>
                </a:lnTo>
                <a:lnTo>
                  <a:pt x="441361" y="486000"/>
                </a:lnTo>
                <a:lnTo>
                  <a:pt x="452610" y="485529"/>
                </a:lnTo>
                <a:lnTo>
                  <a:pt x="499657" y="480992"/>
                </a:lnTo>
                <a:lnTo>
                  <a:pt x="537792" y="476249"/>
                </a:lnTo>
                <a:lnTo>
                  <a:pt x="578042" y="465482"/>
                </a:lnTo>
                <a:lnTo>
                  <a:pt x="618824" y="448067"/>
                </a:lnTo>
                <a:lnTo>
                  <a:pt x="653732" y="430701"/>
                </a:lnTo>
                <a:lnTo>
                  <a:pt x="688648" y="400913"/>
                </a:lnTo>
                <a:lnTo>
                  <a:pt x="718024" y="365734"/>
                </a:lnTo>
                <a:lnTo>
                  <a:pt x="740331" y="333212"/>
                </a:lnTo>
                <a:lnTo>
                  <a:pt x="762537" y="289689"/>
                </a:lnTo>
                <a:lnTo>
                  <a:pt x="769088" y="251958"/>
                </a:lnTo>
                <a:lnTo>
                  <a:pt x="771020" y="215324"/>
                </a:lnTo>
                <a:lnTo>
                  <a:pt x="770381" y="198449"/>
                </a:lnTo>
                <a:lnTo>
                  <a:pt x="750316" y="157123"/>
                </a:lnTo>
                <a:lnTo>
                  <a:pt x="723121" y="129533"/>
                </a:lnTo>
                <a:lnTo>
                  <a:pt x="689001" y="104955"/>
                </a:lnTo>
                <a:lnTo>
                  <a:pt x="648015" y="81758"/>
                </a:lnTo>
                <a:lnTo>
                  <a:pt x="624590" y="71233"/>
                </a:lnTo>
                <a:lnTo>
                  <a:pt x="613078" y="66082"/>
                </a:lnTo>
                <a:lnTo>
                  <a:pt x="601892" y="60431"/>
                </a:lnTo>
                <a:lnTo>
                  <a:pt x="590825" y="54195"/>
                </a:lnTo>
                <a:lnTo>
                  <a:pt x="576683" y="45511"/>
                </a:lnTo>
                <a:lnTo>
                  <a:pt x="564695" y="38600"/>
                </a:lnTo>
                <a:lnTo>
                  <a:pt x="519327" y="19247"/>
                </a:lnTo>
                <a:lnTo>
                  <a:pt x="469775" y="7731"/>
                </a:lnTo>
                <a:lnTo>
                  <a:pt x="421163" y="934"/>
                </a:lnTo>
                <a:lnTo>
                  <a:pt x="378727" y="0"/>
                </a:lnTo>
                <a:lnTo>
                  <a:pt x="365910" y="141"/>
                </a:lnTo>
                <a:lnTo>
                  <a:pt x="319323" y="6541"/>
                </a:lnTo>
                <a:lnTo>
                  <a:pt x="305559" y="9742"/>
                </a:lnTo>
                <a:lnTo>
                  <a:pt x="292822" y="12605"/>
                </a:lnTo>
                <a:lnTo>
                  <a:pt x="280855" y="15191"/>
                </a:lnTo>
                <a:lnTo>
                  <a:pt x="269406" y="17557"/>
                </a:lnTo>
                <a:lnTo>
                  <a:pt x="255438" y="20356"/>
                </a:lnTo>
                <a:lnTo>
                  <a:pt x="242730" y="22925"/>
                </a:lnTo>
                <a:lnTo>
                  <a:pt x="205335" y="31139"/>
                </a:lnTo>
                <a:lnTo>
                  <a:pt x="154607" y="45911"/>
                </a:lnTo>
                <a:lnTo>
                  <a:pt x="108875" y="63286"/>
                </a:lnTo>
                <a:lnTo>
                  <a:pt x="74936" y="85220"/>
                </a:lnTo>
                <a:lnTo>
                  <a:pt x="49395" y="112921"/>
                </a:lnTo>
                <a:lnTo>
                  <a:pt x="41035" y="122785"/>
                </a:lnTo>
                <a:lnTo>
                  <a:pt x="13585" y="164089"/>
                </a:lnTo>
                <a:lnTo>
                  <a:pt x="3306" y="202689"/>
                </a:lnTo>
                <a:lnTo>
                  <a:pt x="270" y="232307"/>
                </a:lnTo>
                <a:lnTo>
                  <a:pt x="589" y="243615"/>
                </a:lnTo>
                <a:lnTo>
                  <a:pt x="7787" y="283430"/>
                </a:lnTo>
                <a:lnTo>
                  <a:pt x="24011" y="336770"/>
                </a:lnTo>
                <a:lnTo>
                  <a:pt x="28148" y="348904"/>
                </a:lnTo>
                <a:lnTo>
                  <a:pt x="30635" y="356588"/>
                </a:lnTo>
                <a:lnTo>
                  <a:pt x="32642" y="363330"/>
                </a:lnTo>
                <a:lnTo>
                  <a:pt x="34713" y="368620"/>
                </a:lnTo>
                <a:lnTo>
                  <a:pt x="62115" y="402439"/>
                </a:lnTo>
                <a:lnTo>
                  <a:pt x="92010" y="428994"/>
                </a:lnTo>
                <a:lnTo>
                  <a:pt x="128909" y="447519"/>
                </a:lnTo>
                <a:lnTo>
                  <a:pt x="175626" y="459695"/>
                </a:lnTo>
                <a:lnTo>
                  <a:pt x="191487" y="462563"/>
                </a:lnTo>
                <a:lnTo>
                  <a:pt x="205100" y="465150"/>
                </a:lnTo>
                <a:lnTo>
                  <a:pt x="245347" y="474075"/>
                </a:lnTo>
                <a:lnTo>
                  <a:pt x="266474" y="479544"/>
                </a:lnTo>
                <a:lnTo>
                  <a:pt x="273651" y="481337"/>
                </a:lnTo>
                <a:lnTo>
                  <a:pt x="312469" y="487481"/>
                </a:lnTo>
                <a:lnTo>
                  <a:pt x="356986" y="492665"/>
                </a:lnTo>
                <a:lnTo>
                  <a:pt x="402767" y="496496"/>
                </a:lnTo>
                <a:lnTo>
                  <a:pt x="421129" y="497488"/>
                </a:lnTo>
                <a:lnTo>
                  <a:pt x="436267" y="498366"/>
                </a:lnTo>
                <a:lnTo>
                  <a:pt x="448545" y="499152"/>
                </a:lnTo>
                <a:lnTo>
                  <a:pt x="458322" y="499865"/>
                </a:lnTo>
                <a:lnTo>
                  <a:pt x="472750" y="501046"/>
                </a:lnTo>
                <a:lnTo>
                  <a:pt x="485298" y="501770"/>
                </a:lnTo>
                <a:lnTo>
                  <a:pt x="496959" y="502124"/>
                </a:lnTo>
                <a:lnTo>
                  <a:pt x="509744" y="502018"/>
                </a:lnTo>
                <a:lnTo>
                  <a:pt x="522128" y="501536"/>
                </a:lnTo>
                <a:lnTo>
                  <a:pt x="567166" y="496962"/>
                </a:lnTo>
                <a:lnTo>
                  <a:pt x="611757" y="481914"/>
                </a:lnTo>
                <a:lnTo>
                  <a:pt x="632810" y="464070"/>
                </a:lnTo>
                <a:lnTo>
                  <a:pt x="642502" y="455781"/>
                </a:lnTo>
                <a:lnTo>
                  <a:pt x="652167" y="447685"/>
                </a:lnTo>
                <a:lnTo>
                  <a:pt x="667050" y="435400"/>
                </a:lnTo>
                <a:lnTo>
                  <a:pt x="676898" y="426995"/>
                </a:lnTo>
                <a:lnTo>
                  <a:pt x="682943" y="421457"/>
                </a:lnTo>
                <a:lnTo>
                  <a:pt x="690127" y="412636"/>
                </a:lnTo>
                <a:lnTo>
                  <a:pt x="697122" y="401084"/>
                </a:lnTo>
                <a:lnTo>
                  <a:pt x="703418" y="389720"/>
                </a:lnTo>
                <a:lnTo>
                  <a:pt x="709990" y="379090"/>
                </a:lnTo>
                <a:lnTo>
                  <a:pt x="717092" y="368722"/>
                </a:lnTo>
                <a:lnTo>
                  <a:pt x="726320" y="355933"/>
                </a:lnTo>
                <a:lnTo>
                  <a:pt x="733548" y="345340"/>
                </a:lnTo>
                <a:lnTo>
                  <a:pt x="754717" y="298965"/>
                </a:lnTo>
                <a:lnTo>
                  <a:pt x="760693" y="247512"/>
                </a:lnTo>
                <a:lnTo>
                  <a:pt x="760431" y="234831"/>
                </a:lnTo>
                <a:lnTo>
                  <a:pt x="746856" y="196789"/>
                </a:lnTo>
                <a:lnTo>
                  <a:pt x="726641" y="175747"/>
                </a:lnTo>
                <a:lnTo>
                  <a:pt x="717632" y="166579"/>
                </a:lnTo>
                <a:lnTo>
                  <a:pt x="688804" y="138064"/>
                </a:lnTo>
                <a:lnTo>
                  <a:pt x="647425" y="114014"/>
                </a:lnTo>
                <a:lnTo>
                  <a:pt x="605082" y="101933"/>
                </a:lnTo>
                <a:lnTo>
                  <a:pt x="563396" y="93446"/>
                </a:lnTo>
                <a:lnTo>
                  <a:pt x="558623" y="93307"/>
                </a:lnTo>
                <a:lnTo>
                  <a:pt x="555029" y="96037"/>
                </a:lnTo>
                <a:lnTo>
                  <a:pt x="553605" y="104496"/>
                </a:lnTo>
                <a:lnTo>
                  <a:pt x="554350" y="118685"/>
                </a:lnTo>
                <a:lnTo>
                  <a:pt x="557266" y="1386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063240" y="3498515"/>
            <a:ext cx="982980" cy="85090"/>
          </a:xfrm>
          <a:custGeom>
            <a:avLst/>
            <a:gdLst/>
            <a:ahLst/>
            <a:cxnLst/>
            <a:rect l="l" t="t" r="r" b="b"/>
            <a:pathLst>
              <a:path w="982979" h="85089">
                <a:moveTo>
                  <a:pt x="0" y="45864"/>
                </a:moveTo>
                <a:lnTo>
                  <a:pt x="14101" y="40509"/>
                </a:lnTo>
                <a:lnTo>
                  <a:pt x="26189" y="38213"/>
                </a:lnTo>
                <a:lnTo>
                  <a:pt x="39760" y="41438"/>
                </a:lnTo>
                <a:lnTo>
                  <a:pt x="50515" y="46893"/>
                </a:lnTo>
                <a:lnTo>
                  <a:pt x="60477" y="54724"/>
                </a:lnTo>
                <a:lnTo>
                  <a:pt x="72522" y="65035"/>
                </a:lnTo>
                <a:lnTo>
                  <a:pt x="81903" y="72020"/>
                </a:lnTo>
                <a:lnTo>
                  <a:pt x="123850" y="84807"/>
                </a:lnTo>
                <a:lnTo>
                  <a:pt x="133221" y="83227"/>
                </a:lnTo>
                <a:lnTo>
                  <a:pt x="146064" y="78063"/>
                </a:lnTo>
                <a:lnTo>
                  <a:pt x="161716" y="69881"/>
                </a:lnTo>
                <a:lnTo>
                  <a:pt x="173255" y="63897"/>
                </a:lnTo>
                <a:lnTo>
                  <a:pt x="181766" y="59564"/>
                </a:lnTo>
                <a:lnTo>
                  <a:pt x="193969" y="54212"/>
                </a:lnTo>
                <a:lnTo>
                  <a:pt x="205673" y="50480"/>
                </a:lnTo>
                <a:lnTo>
                  <a:pt x="219476" y="49294"/>
                </a:lnTo>
                <a:lnTo>
                  <a:pt x="230448" y="52649"/>
                </a:lnTo>
                <a:lnTo>
                  <a:pt x="239812" y="60252"/>
                </a:lnTo>
                <a:lnTo>
                  <a:pt x="250818" y="71372"/>
                </a:lnTo>
                <a:lnTo>
                  <a:pt x="259400" y="78231"/>
                </a:lnTo>
                <a:lnTo>
                  <a:pt x="266364" y="82110"/>
                </a:lnTo>
                <a:lnTo>
                  <a:pt x="271080" y="83641"/>
                </a:lnTo>
                <a:lnTo>
                  <a:pt x="275388" y="83919"/>
                </a:lnTo>
                <a:lnTo>
                  <a:pt x="279695" y="84198"/>
                </a:lnTo>
                <a:lnTo>
                  <a:pt x="283236" y="83639"/>
                </a:lnTo>
                <a:lnTo>
                  <a:pt x="286011" y="82243"/>
                </a:lnTo>
                <a:lnTo>
                  <a:pt x="288786" y="80848"/>
                </a:lnTo>
                <a:lnTo>
                  <a:pt x="291484" y="77694"/>
                </a:lnTo>
                <a:lnTo>
                  <a:pt x="294105" y="72783"/>
                </a:lnTo>
                <a:lnTo>
                  <a:pt x="296726" y="67872"/>
                </a:lnTo>
                <a:lnTo>
                  <a:pt x="319148" y="46182"/>
                </a:lnTo>
                <a:lnTo>
                  <a:pt x="324549" y="43299"/>
                </a:lnTo>
                <a:lnTo>
                  <a:pt x="329779" y="41483"/>
                </a:lnTo>
                <a:lnTo>
                  <a:pt x="334840" y="40735"/>
                </a:lnTo>
                <a:lnTo>
                  <a:pt x="339901" y="39986"/>
                </a:lnTo>
                <a:lnTo>
                  <a:pt x="345168" y="40872"/>
                </a:lnTo>
                <a:lnTo>
                  <a:pt x="350641" y="43393"/>
                </a:lnTo>
                <a:lnTo>
                  <a:pt x="358140" y="48329"/>
                </a:lnTo>
                <a:lnTo>
                  <a:pt x="368189" y="57407"/>
                </a:lnTo>
                <a:lnTo>
                  <a:pt x="383075" y="72451"/>
                </a:lnTo>
                <a:lnTo>
                  <a:pt x="392596" y="80679"/>
                </a:lnTo>
                <a:lnTo>
                  <a:pt x="398196" y="83575"/>
                </a:lnTo>
                <a:lnTo>
                  <a:pt x="402822" y="83701"/>
                </a:lnTo>
                <a:lnTo>
                  <a:pt x="407403" y="81449"/>
                </a:lnTo>
                <a:lnTo>
                  <a:pt x="412644" y="76887"/>
                </a:lnTo>
                <a:lnTo>
                  <a:pt x="417885" y="72325"/>
                </a:lnTo>
                <a:lnTo>
                  <a:pt x="423838" y="67933"/>
                </a:lnTo>
                <a:lnTo>
                  <a:pt x="430501" y="63709"/>
                </a:lnTo>
                <a:lnTo>
                  <a:pt x="437165" y="59485"/>
                </a:lnTo>
                <a:lnTo>
                  <a:pt x="443452" y="56095"/>
                </a:lnTo>
                <a:lnTo>
                  <a:pt x="485129" y="47960"/>
                </a:lnTo>
                <a:lnTo>
                  <a:pt x="497617" y="50261"/>
                </a:lnTo>
                <a:lnTo>
                  <a:pt x="511437" y="54905"/>
                </a:lnTo>
                <a:lnTo>
                  <a:pt x="518173" y="56264"/>
                </a:lnTo>
                <a:lnTo>
                  <a:pt x="521925" y="55625"/>
                </a:lnTo>
                <a:lnTo>
                  <a:pt x="525678" y="54985"/>
                </a:lnTo>
                <a:lnTo>
                  <a:pt x="529015" y="52135"/>
                </a:lnTo>
                <a:lnTo>
                  <a:pt x="561380" y="27708"/>
                </a:lnTo>
                <a:lnTo>
                  <a:pt x="567649" y="27145"/>
                </a:lnTo>
                <a:lnTo>
                  <a:pt x="574573" y="27271"/>
                </a:lnTo>
                <a:lnTo>
                  <a:pt x="610385" y="51767"/>
                </a:lnTo>
                <a:lnTo>
                  <a:pt x="617100" y="60147"/>
                </a:lnTo>
                <a:lnTo>
                  <a:pt x="622531" y="64968"/>
                </a:lnTo>
                <a:lnTo>
                  <a:pt x="626794" y="66372"/>
                </a:lnTo>
                <a:lnTo>
                  <a:pt x="631058" y="67778"/>
                </a:lnTo>
                <a:lnTo>
                  <a:pt x="637165" y="65649"/>
                </a:lnTo>
                <a:lnTo>
                  <a:pt x="674431" y="44248"/>
                </a:lnTo>
                <a:lnTo>
                  <a:pt x="680078" y="43120"/>
                </a:lnTo>
                <a:lnTo>
                  <a:pt x="684419" y="43764"/>
                </a:lnTo>
                <a:lnTo>
                  <a:pt x="688759" y="44407"/>
                </a:lnTo>
                <a:lnTo>
                  <a:pt x="695429" y="47994"/>
                </a:lnTo>
                <a:lnTo>
                  <a:pt x="704428" y="54523"/>
                </a:lnTo>
                <a:lnTo>
                  <a:pt x="716578" y="62435"/>
                </a:lnTo>
                <a:lnTo>
                  <a:pt x="726710" y="67076"/>
                </a:lnTo>
                <a:lnTo>
                  <a:pt x="736836" y="66194"/>
                </a:lnTo>
                <a:lnTo>
                  <a:pt x="747861" y="57448"/>
                </a:lnTo>
                <a:lnTo>
                  <a:pt x="758477" y="46130"/>
                </a:lnTo>
                <a:lnTo>
                  <a:pt x="765804" y="39385"/>
                </a:lnTo>
                <a:lnTo>
                  <a:pt x="769719" y="36305"/>
                </a:lnTo>
                <a:lnTo>
                  <a:pt x="777787" y="34233"/>
                </a:lnTo>
                <a:lnTo>
                  <a:pt x="790071" y="33117"/>
                </a:lnTo>
                <a:lnTo>
                  <a:pt x="804789" y="32743"/>
                </a:lnTo>
                <a:lnTo>
                  <a:pt x="815982" y="34615"/>
                </a:lnTo>
                <a:lnTo>
                  <a:pt x="826923" y="39767"/>
                </a:lnTo>
                <a:lnTo>
                  <a:pt x="837979" y="46539"/>
                </a:lnTo>
                <a:lnTo>
                  <a:pt x="851943" y="56008"/>
                </a:lnTo>
                <a:lnTo>
                  <a:pt x="859581" y="60572"/>
                </a:lnTo>
                <a:lnTo>
                  <a:pt x="863274" y="62381"/>
                </a:lnTo>
                <a:lnTo>
                  <a:pt x="867422" y="63304"/>
                </a:lnTo>
                <a:lnTo>
                  <a:pt x="872285" y="63471"/>
                </a:lnTo>
                <a:lnTo>
                  <a:pt x="877149" y="63640"/>
                </a:lnTo>
                <a:lnTo>
                  <a:pt x="917862" y="38756"/>
                </a:lnTo>
                <a:lnTo>
                  <a:pt x="931889" y="27128"/>
                </a:lnTo>
                <a:lnTo>
                  <a:pt x="943049" y="18250"/>
                </a:lnTo>
                <a:lnTo>
                  <a:pt x="975734" y="0"/>
                </a:lnTo>
                <a:lnTo>
                  <a:pt x="977781" y="2053"/>
                </a:lnTo>
                <a:lnTo>
                  <a:pt x="979676" y="6307"/>
                </a:lnTo>
                <a:lnTo>
                  <a:pt x="981610" y="13962"/>
                </a:lnTo>
                <a:lnTo>
                  <a:pt x="982499" y="25890"/>
                </a:lnTo>
                <a:lnTo>
                  <a:pt x="982342" y="420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667067" y="5940088"/>
            <a:ext cx="1862455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6379" algn="l"/>
              </a:tabLst>
            </a:pPr>
            <a:r>
              <a:rPr dirty="0" sz="2000">
                <a:latin typeface="Arial"/>
                <a:cs typeface="Arial"/>
              </a:rPr>
              <a:t>•	</a:t>
            </a:r>
            <a:r>
              <a:rPr dirty="0" sz="2000" spc="20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P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1" name="object 1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32" name="object 1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4"/>
              </a:rPr>
              <a:t>ww</a:t>
            </a:r>
            <a:r>
              <a:rPr dirty="0" spc="-70">
                <a:hlinkClick r:id="rId4"/>
              </a:rPr>
              <a:t>w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s</a:t>
            </a:r>
            <a:r>
              <a:rPr dirty="0" spc="-30">
                <a:hlinkClick r:id="rId4"/>
              </a:rPr>
              <a:t>unbea</a:t>
            </a:r>
            <a:r>
              <a:rPr dirty="0" spc="35">
                <a:hlinkClick r:id="rId4"/>
              </a:rPr>
              <a:t>m</a:t>
            </a:r>
            <a:r>
              <a:rPr dirty="0" spc="-30">
                <a:hlinkClick r:id="rId4"/>
              </a:rPr>
              <a:t>in</a:t>
            </a:r>
            <a:r>
              <a:rPr dirty="0" spc="-15">
                <a:hlinkClick r:id="rId4"/>
              </a:rPr>
              <a:t>f</a:t>
            </a:r>
            <a:r>
              <a:rPr dirty="0" spc="-30">
                <a:hlinkClick r:id="rId4"/>
              </a:rPr>
              <a:t>o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c</a:t>
            </a:r>
            <a:r>
              <a:rPr dirty="0" spc="-30">
                <a:hlinkClick r:id="rId4"/>
              </a:rPr>
              <a:t>o</a:t>
            </a:r>
            <a:r>
              <a:rPr dirty="0"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0">
                <a:latin typeface="Arial"/>
                <a:cs typeface="Arial"/>
              </a:rPr>
              <a:t>G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 spc="15">
                <a:latin typeface="Arial"/>
                <a:cs typeface="Arial"/>
              </a:rPr>
              <a:t>tt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g</a:t>
            </a:r>
            <a:r>
              <a:rPr dirty="0" spc="22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883014"/>
            <a:ext cx="8877935" cy="3181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3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g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20">
                <a:latin typeface="Arial"/>
                <a:cs typeface="Arial"/>
              </a:rPr>
              <a:t>m</a:t>
            </a:r>
            <a:r>
              <a:rPr dirty="0" sz="2250" spc="6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40">
                <a:latin typeface="Arial"/>
                <a:cs typeface="Arial"/>
              </a:rPr>
              <a:t>U</a:t>
            </a:r>
            <a:r>
              <a:rPr dirty="0" sz="2250" spc="-20">
                <a:latin typeface="Arial"/>
                <a:cs typeface="Arial"/>
              </a:rPr>
              <a:t>D</a:t>
            </a:r>
            <a:r>
              <a:rPr dirty="0" sz="2250" spc="-8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5">
                <a:latin typeface="Arial"/>
                <a:cs typeface="Arial"/>
              </a:rPr>
              <a:t> 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5">
                <a:latin typeface="Arial"/>
                <a:cs typeface="Arial"/>
              </a:rPr>
              <a:t>l</a:t>
            </a:r>
            <a:r>
              <a:rPr dirty="0" sz="2250" spc="7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0">
                <a:latin typeface="Arial"/>
                <a:cs typeface="Arial"/>
              </a:rPr>
              <a:t>s.</a:t>
            </a:r>
            <a:endParaRPr sz="225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-5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7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g</a:t>
            </a:r>
            <a:r>
              <a:rPr dirty="0" sz="2250" spc="-114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35">
                <a:latin typeface="Arial"/>
                <a:cs typeface="Arial"/>
              </a:rPr>
              <a:t>n</a:t>
            </a:r>
            <a:r>
              <a:rPr dirty="0" sz="2250" spc="-40">
                <a:latin typeface="Arial"/>
                <a:cs typeface="Arial"/>
              </a:rPr>
              <a:t>-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0">
                <a:latin typeface="Arial"/>
                <a:cs typeface="Arial"/>
              </a:rPr>
              <a:t>d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20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sk</a:t>
            </a:r>
            <a:r>
              <a:rPr dirty="0" sz="2250" spc="-25">
                <a:latin typeface="Arial"/>
                <a:cs typeface="Arial"/>
              </a:rPr>
              <a:t>s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C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45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11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D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70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170">
                <a:latin typeface="Arial"/>
                <a:cs typeface="Arial"/>
              </a:rPr>
              <a:t> </a:t>
            </a:r>
            <a:r>
              <a:rPr dirty="0" sz="1900" spc="60">
                <a:latin typeface="Arial"/>
                <a:cs typeface="Arial"/>
              </a:rPr>
              <a:t>db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 spc="-25">
                <a:latin typeface="Arial"/>
                <a:cs typeface="Arial"/>
              </a:rPr>
              <a:t>H</a:t>
            </a:r>
            <a:r>
              <a:rPr dirty="0" sz="1900" spc="2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W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D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>
                <a:latin typeface="Arial"/>
                <a:cs typeface="Arial"/>
              </a:rPr>
              <a:t>S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5">
                <a:latin typeface="Arial"/>
                <a:cs typeface="Arial"/>
              </a:rPr>
              <a:t>y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5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C</a:t>
            </a:r>
            <a:r>
              <a:rPr dirty="0" sz="1900" spc="-25">
                <a:latin typeface="Arial"/>
                <a:cs typeface="Arial"/>
              </a:rPr>
              <a:t>R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40">
                <a:latin typeface="Arial"/>
                <a:cs typeface="Arial"/>
              </a:rPr>
              <a:t>A</a:t>
            </a:r>
            <a:r>
              <a:rPr dirty="0" sz="1900" spc="-50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11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SER</a:t>
            </a:r>
            <a:r>
              <a:rPr dirty="0" sz="1900" spc="-85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u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@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c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50">
                <a:latin typeface="Arial"/>
                <a:cs typeface="Arial"/>
              </a:rPr>
              <a:t>h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st</a:t>
            </a:r>
            <a:r>
              <a:rPr dirty="0" sz="1900" spc="-280">
                <a:latin typeface="Arial"/>
                <a:cs typeface="Arial"/>
              </a:rPr>
              <a:t> </a:t>
            </a:r>
            <a:r>
              <a:rPr dirty="0" sz="1900" spc="-55">
                <a:latin typeface="Arial"/>
                <a:cs typeface="Arial"/>
              </a:rPr>
              <a:t>I</a:t>
            </a:r>
            <a:r>
              <a:rPr dirty="0" sz="1900" spc="-25">
                <a:latin typeface="Arial"/>
                <a:cs typeface="Arial"/>
              </a:rPr>
              <a:t>D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N</a:t>
            </a:r>
            <a:r>
              <a:rPr dirty="0" sz="1900" spc="-50">
                <a:latin typeface="Arial"/>
                <a:cs typeface="Arial"/>
              </a:rPr>
              <a:t>T</a:t>
            </a:r>
            <a:r>
              <a:rPr dirty="0" sz="1900" spc="-55">
                <a:latin typeface="Arial"/>
                <a:cs typeface="Arial"/>
              </a:rPr>
              <a:t>I</a:t>
            </a:r>
            <a:r>
              <a:rPr dirty="0" sz="1900" spc="25">
                <a:latin typeface="Arial"/>
                <a:cs typeface="Arial"/>
              </a:rPr>
              <a:t>F</a:t>
            </a:r>
            <a:r>
              <a:rPr dirty="0" sz="1900" spc="-55">
                <a:latin typeface="Arial"/>
                <a:cs typeface="Arial"/>
              </a:rPr>
              <a:t>I</a:t>
            </a:r>
            <a:r>
              <a:rPr dirty="0" sz="1900" spc="10">
                <a:latin typeface="Arial"/>
                <a:cs typeface="Arial"/>
              </a:rPr>
              <a:t>ED</a:t>
            </a:r>
            <a:r>
              <a:rPr dirty="0" sz="1900" spc="7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BY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 spc="55">
                <a:latin typeface="Arial"/>
                <a:cs typeface="Arial"/>
              </a:rPr>
              <a:t>'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p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 spc="30">
                <a:latin typeface="Arial"/>
                <a:cs typeface="Arial"/>
              </a:rPr>
              <a:t>';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C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60">
                <a:latin typeface="Arial"/>
                <a:cs typeface="Arial"/>
              </a:rPr>
              <a:t>u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-75">
                <a:latin typeface="Arial"/>
                <a:cs typeface="Arial"/>
              </a:rPr>
              <a:t>r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60">
                <a:latin typeface="Arial"/>
                <a:cs typeface="Arial"/>
              </a:rPr>
              <a:t>h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st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 spc="35">
                <a:latin typeface="Arial"/>
                <a:cs typeface="Arial"/>
              </a:rPr>
              <a:t>F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3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145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65">
                <a:latin typeface="Arial"/>
                <a:cs typeface="Arial"/>
              </a:rPr>
              <a:t>q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30">
                <a:latin typeface="Arial"/>
                <a:cs typeface="Arial"/>
              </a:rPr>
              <a:t>.</a:t>
            </a:r>
            <a:r>
              <a:rPr dirty="0" sz="1900" spc="60">
                <a:latin typeface="Arial"/>
                <a:cs typeface="Arial"/>
              </a:rPr>
              <a:t>u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-5">
                <a:latin typeface="Arial"/>
                <a:cs typeface="Arial"/>
              </a:rPr>
              <a:t>r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25">
                <a:latin typeface="Arial"/>
                <a:cs typeface="Arial"/>
              </a:rPr>
              <a:t>G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0">
                <a:latin typeface="Arial"/>
                <a:cs typeface="Arial"/>
              </a:rPr>
              <a:t>N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95">
                <a:latin typeface="Arial"/>
                <a:cs typeface="Arial"/>
              </a:rPr>
              <a:t> 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L</a:t>
            </a:r>
            <a:r>
              <a:rPr dirty="0" sz="190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P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75">
                <a:latin typeface="Arial"/>
                <a:cs typeface="Arial"/>
              </a:rPr>
              <a:t>V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35">
                <a:latin typeface="Arial"/>
                <a:cs typeface="Arial"/>
              </a:rPr>
              <a:t>G</a:t>
            </a:r>
            <a:r>
              <a:rPr dirty="0" sz="1900" spc="10">
                <a:latin typeface="Arial"/>
                <a:cs typeface="Arial"/>
              </a:rPr>
              <a:t>ES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 spc="35">
                <a:latin typeface="Arial"/>
                <a:cs typeface="Arial"/>
              </a:rPr>
              <a:t>O</a:t>
            </a:r>
            <a:r>
              <a:rPr dirty="0" sz="1900" spc="10">
                <a:latin typeface="Arial"/>
                <a:cs typeface="Arial"/>
              </a:rPr>
              <a:t>N</a:t>
            </a:r>
            <a:r>
              <a:rPr dirty="0" sz="1900" spc="-80">
                <a:latin typeface="Arial"/>
                <a:cs typeface="Arial"/>
              </a:rPr>
              <a:t> </a:t>
            </a:r>
            <a:r>
              <a:rPr dirty="0" sz="1900" spc="6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25">
                <a:latin typeface="Arial"/>
                <a:cs typeface="Arial"/>
              </a:rPr>
              <a:t>.</a:t>
            </a:r>
            <a:r>
              <a:rPr dirty="0" sz="1900" spc="5">
                <a:latin typeface="Arial"/>
                <a:cs typeface="Arial"/>
              </a:rPr>
              <a:t>*</a:t>
            </a:r>
            <a:r>
              <a:rPr dirty="0" sz="1900" spc="-155">
                <a:latin typeface="Arial"/>
                <a:cs typeface="Arial"/>
              </a:rPr>
              <a:t> </a:t>
            </a:r>
            <a:r>
              <a:rPr dirty="0" sz="1900" spc="-45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O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u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@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c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h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45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25">
                <a:latin typeface="Arial"/>
                <a:cs typeface="Arial"/>
              </a:rPr>
              <a:t>F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SH</a:t>
            </a:r>
            <a:r>
              <a:rPr dirty="0" sz="1900" spc="-75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P</a:t>
            </a:r>
            <a:r>
              <a:rPr dirty="0" sz="1900" spc="-25">
                <a:latin typeface="Arial"/>
                <a:cs typeface="Arial"/>
              </a:rPr>
              <a:t>R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75">
                <a:latin typeface="Arial"/>
                <a:cs typeface="Arial"/>
              </a:rPr>
              <a:t>V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25">
                <a:latin typeface="Arial"/>
                <a:cs typeface="Arial"/>
              </a:rPr>
              <a:t>G</a:t>
            </a:r>
            <a:r>
              <a:rPr dirty="0" sz="1900" spc="10">
                <a:latin typeface="Arial"/>
                <a:cs typeface="Arial"/>
              </a:rPr>
              <a:t>ES;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75">
                <a:latin typeface="Arial"/>
                <a:cs typeface="Arial"/>
              </a:rPr>
              <a:t>X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45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&gt;</a:t>
            </a:r>
            <a:r>
              <a:rPr dirty="0" sz="2250" spc="-100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100">
                <a:latin typeface="Arial"/>
                <a:cs typeface="Arial"/>
              </a:rPr>
              <a:t>y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q</a:t>
            </a:r>
            <a:r>
              <a:rPr dirty="0" sz="2250" spc="-5">
                <a:latin typeface="Arial"/>
                <a:cs typeface="Arial"/>
              </a:rPr>
              <a:t>l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520">
                <a:latin typeface="Arial"/>
                <a:cs typeface="Arial"/>
              </a:rPr>
              <a:t>-</a:t>
            </a:r>
            <a:r>
              <a:rPr dirty="0" sz="2250" spc="-15">
                <a:latin typeface="Arial"/>
                <a:cs typeface="Arial"/>
              </a:rPr>
              <a:t>u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245">
                <a:latin typeface="Arial"/>
                <a:cs typeface="Arial"/>
              </a:rPr>
              <a:t> </a:t>
            </a:r>
            <a:r>
              <a:rPr dirty="0" sz="2250" spc="525">
                <a:latin typeface="Arial"/>
                <a:cs typeface="Arial"/>
              </a:rPr>
              <a:t>-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ss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067" y="4080150"/>
            <a:ext cx="4520565" cy="2040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70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 spc="-25">
                <a:latin typeface="Arial"/>
                <a:cs typeface="Arial"/>
              </a:rPr>
              <a:t>H</a:t>
            </a:r>
            <a:r>
              <a:rPr dirty="0" sz="1900" spc="2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W</a:t>
            </a:r>
            <a:r>
              <a:rPr dirty="0" sz="1900" spc="-10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D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>
                <a:latin typeface="Arial"/>
                <a:cs typeface="Arial"/>
              </a:rPr>
              <a:t>S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5">
                <a:latin typeface="Arial"/>
                <a:cs typeface="Arial"/>
              </a:rPr>
              <a:t>y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5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C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25">
                <a:latin typeface="Arial"/>
                <a:cs typeface="Arial"/>
              </a:rPr>
              <a:t>R</a:t>
            </a:r>
            <a:r>
              <a:rPr dirty="0" sz="1900" spc="5">
                <a:latin typeface="Arial"/>
                <a:cs typeface="Arial"/>
              </a:rPr>
              <a:t>(),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D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SE();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 spc="-20">
                <a:latin typeface="Arial"/>
                <a:cs typeface="Arial"/>
              </a:rPr>
              <a:t>H</a:t>
            </a:r>
            <a:r>
              <a:rPr dirty="0" sz="1900" spc="3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W</a:t>
            </a:r>
            <a:r>
              <a:rPr dirty="0" sz="1900" spc="-105">
                <a:latin typeface="Arial"/>
                <a:cs typeface="Arial"/>
              </a:rPr>
              <a:t> 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ES;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900" spc="5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900" spc="5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900" spc="5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064" y="5269828"/>
            <a:ext cx="8604250" cy="860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5">
                <a:latin typeface="Arial"/>
                <a:cs typeface="Arial"/>
              </a:rPr>
              <a:t>y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5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CR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40">
                <a:latin typeface="Arial"/>
                <a:cs typeface="Arial"/>
              </a:rPr>
              <a:t>A</a:t>
            </a:r>
            <a:r>
              <a:rPr dirty="0" sz="1900" spc="-50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 spc="-210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12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50">
                <a:latin typeface="Arial"/>
                <a:cs typeface="Arial"/>
              </a:rPr>
              <a:t>ud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(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10">
                <a:latin typeface="Arial"/>
                <a:cs typeface="Arial"/>
              </a:rPr>
              <a:t>d</a:t>
            </a:r>
            <a:r>
              <a:rPr dirty="0" sz="1900" spc="-145">
                <a:latin typeface="Arial"/>
                <a:cs typeface="Arial"/>
              </a:rPr>
              <a:t> </a:t>
            </a:r>
            <a:r>
              <a:rPr dirty="0" sz="1900" spc="-55">
                <a:latin typeface="Arial"/>
                <a:cs typeface="Arial"/>
              </a:rPr>
              <a:t>I</a:t>
            </a:r>
            <a:r>
              <a:rPr dirty="0" sz="1900" spc="-25">
                <a:latin typeface="Arial"/>
                <a:cs typeface="Arial"/>
              </a:rPr>
              <a:t>N</a:t>
            </a:r>
            <a:r>
              <a:rPr dirty="0" sz="1900" spc="-290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me</a:t>
            </a:r>
            <a:r>
              <a:rPr dirty="0" sz="1900" spc="-85">
                <a:latin typeface="Arial"/>
                <a:cs typeface="Arial"/>
              </a:rPr>
              <a:t> </a:t>
            </a:r>
            <a:r>
              <a:rPr dirty="0" sz="1900" spc="-235">
                <a:latin typeface="Arial"/>
                <a:cs typeface="Arial"/>
              </a:rPr>
              <a:t>V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5">
                <a:latin typeface="Arial"/>
                <a:cs typeface="Arial"/>
              </a:rPr>
              <a:t>RCH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5">
                <a:latin typeface="Arial"/>
                <a:cs typeface="Arial"/>
              </a:rPr>
              <a:t>R</a:t>
            </a:r>
            <a:r>
              <a:rPr dirty="0" sz="1900" spc="5">
                <a:latin typeface="Arial"/>
                <a:cs typeface="Arial"/>
              </a:rPr>
              <a:t>(</a:t>
            </a:r>
            <a:r>
              <a:rPr dirty="0" sz="1900" spc="-25">
                <a:latin typeface="Arial"/>
                <a:cs typeface="Arial"/>
              </a:rPr>
              <a:t>20</a:t>
            </a:r>
            <a:r>
              <a:rPr dirty="0" sz="1900" spc="5">
                <a:latin typeface="Arial"/>
                <a:cs typeface="Arial"/>
              </a:rPr>
              <a:t>),</a:t>
            </a:r>
            <a:r>
              <a:rPr dirty="0" sz="1900">
                <a:latin typeface="Arial"/>
                <a:cs typeface="Arial"/>
              </a:rPr>
              <a:t> </a:t>
            </a:r>
            <a:r>
              <a:rPr dirty="0" sz="1900" spc="-240">
                <a:latin typeface="Arial"/>
                <a:cs typeface="Arial"/>
              </a:rPr>
              <a:t> </a:t>
            </a: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rks</a:t>
            </a:r>
            <a:r>
              <a:rPr dirty="0" sz="1900" spc="20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D</a:t>
            </a:r>
            <a:r>
              <a:rPr dirty="0" sz="1900" spc="25">
                <a:latin typeface="Arial"/>
                <a:cs typeface="Arial"/>
              </a:rPr>
              <a:t>O</a:t>
            </a:r>
            <a:r>
              <a:rPr dirty="0" sz="1900" spc="-25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60">
                <a:latin typeface="Arial"/>
                <a:cs typeface="Arial"/>
              </a:rPr>
              <a:t>E</a:t>
            </a:r>
            <a:r>
              <a:rPr dirty="0" sz="1900">
                <a:latin typeface="Arial"/>
                <a:cs typeface="Arial"/>
              </a:rPr>
              <a:t>);</a:t>
            </a:r>
            <a:endParaRPr sz="1900">
              <a:latin typeface="Arial"/>
              <a:cs typeface="Arial"/>
            </a:endParaRPr>
          </a:p>
          <a:p>
            <a:pPr marL="12700" marR="2761615">
              <a:lnSpc>
                <a:spcPct val="101899"/>
              </a:lnSpc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N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N</a:t>
            </a:r>
            <a:r>
              <a:rPr dirty="0" sz="1900" spc="-45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O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60">
                <a:latin typeface="Arial"/>
                <a:cs typeface="Arial"/>
              </a:rPr>
              <a:t>ud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60">
                <a:latin typeface="Arial"/>
                <a:cs typeface="Arial"/>
              </a:rPr>
              <a:t>n</a:t>
            </a:r>
            <a:r>
              <a:rPr dirty="0" sz="1900" spc="5">
                <a:latin typeface="Arial"/>
                <a:cs typeface="Arial"/>
              </a:rPr>
              <a:t>t</a:t>
            </a:r>
            <a:r>
              <a:rPr dirty="0" sz="1900" spc="-190">
                <a:latin typeface="Arial"/>
                <a:cs typeface="Arial"/>
              </a:rPr>
              <a:t> </a:t>
            </a:r>
            <a:r>
              <a:rPr dirty="0" sz="1900" spc="-235">
                <a:latin typeface="Arial"/>
                <a:cs typeface="Arial"/>
              </a:rPr>
              <a:t>V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0">
                <a:latin typeface="Arial"/>
                <a:cs typeface="Arial"/>
              </a:rPr>
              <a:t>LU</a:t>
            </a:r>
            <a:r>
              <a:rPr dirty="0" sz="1900" spc="10">
                <a:latin typeface="Arial"/>
                <a:cs typeface="Arial"/>
              </a:rPr>
              <a:t>ES(</a:t>
            </a:r>
            <a:r>
              <a:rPr dirty="0" sz="1900" spc="-20">
                <a:latin typeface="Arial"/>
                <a:cs typeface="Arial"/>
              </a:rPr>
              <a:t>1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130">
                <a:latin typeface="Arial"/>
                <a:cs typeface="Arial"/>
              </a:rPr>
              <a:t> </a:t>
            </a:r>
            <a:r>
              <a:rPr dirty="0" sz="1900" spc="25">
                <a:latin typeface="Arial"/>
                <a:cs typeface="Arial"/>
              </a:rPr>
              <a:t>'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">
                <a:latin typeface="Arial"/>
                <a:cs typeface="Arial"/>
              </a:rPr>
              <a:t>c</a:t>
            </a:r>
            <a:r>
              <a:rPr dirty="0" sz="1900" spc="30">
                <a:latin typeface="Arial"/>
                <a:cs typeface="Arial"/>
              </a:rPr>
              <a:t>'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-10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89</a:t>
            </a:r>
            <a:r>
              <a:rPr dirty="0" sz="1900" spc="25">
                <a:latin typeface="Arial"/>
                <a:cs typeface="Arial"/>
              </a:rPr>
              <a:t>.</a:t>
            </a:r>
            <a:r>
              <a:rPr dirty="0" sz="1900" spc="-20">
                <a:latin typeface="Arial"/>
                <a:cs typeface="Arial"/>
              </a:rPr>
              <a:t>5</a:t>
            </a:r>
            <a:r>
              <a:rPr dirty="0" sz="1900" spc="5">
                <a:latin typeface="Arial"/>
                <a:cs typeface="Arial"/>
              </a:rPr>
              <a:t>);</a:t>
            </a:r>
            <a:r>
              <a:rPr dirty="0" sz="1900" spc="10">
                <a:latin typeface="Arial"/>
                <a:cs typeface="Arial"/>
              </a:rPr>
              <a:t> 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5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C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9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*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 spc="35">
                <a:latin typeface="Arial"/>
                <a:cs typeface="Arial"/>
              </a:rPr>
              <a:t>F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3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12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60">
                <a:latin typeface="Arial"/>
                <a:cs typeface="Arial"/>
              </a:rPr>
              <a:t>ud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60">
                <a:latin typeface="Arial"/>
                <a:cs typeface="Arial"/>
              </a:rPr>
              <a:t>n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2122" y="1165975"/>
            <a:ext cx="652145" cy="49530"/>
          </a:xfrm>
          <a:custGeom>
            <a:avLst/>
            <a:gdLst/>
            <a:ahLst/>
            <a:cxnLst/>
            <a:rect l="l" t="t" r="r" b="b"/>
            <a:pathLst>
              <a:path w="652144" h="49530">
                <a:moveTo>
                  <a:pt x="3236" y="14313"/>
                </a:moveTo>
                <a:lnTo>
                  <a:pt x="0" y="6659"/>
                </a:lnTo>
                <a:lnTo>
                  <a:pt x="328" y="2191"/>
                </a:lnTo>
                <a:lnTo>
                  <a:pt x="4220" y="908"/>
                </a:lnTo>
                <a:lnTo>
                  <a:pt x="6979" y="0"/>
                </a:lnTo>
                <a:lnTo>
                  <a:pt x="11982" y="784"/>
                </a:lnTo>
                <a:lnTo>
                  <a:pt x="19229" y="3263"/>
                </a:lnTo>
                <a:lnTo>
                  <a:pt x="30748" y="6317"/>
                </a:lnTo>
                <a:lnTo>
                  <a:pt x="74461" y="9531"/>
                </a:lnTo>
                <a:lnTo>
                  <a:pt x="104964" y="9992"/>
                </a:lnTo>
                <a:lnTo>
                  <a:pt x="119245" y="10188"/>
                </a:lnTo>
                <a:lnTo>
                  <a:pt x="157945" y="10917"/>
                </a:lnTo>
                <a:lnTo>
                  <a:pt x="204533" y="12280"/>
                </a:lnTo>
                <a:lnTo>
                  <a:pt x="213493" y="12581"/>
                </a:lnTo>
                <a:lnTo>
                  <a:pt x="254712" y="13557"/>
                </a:lnTo>
                <a:lnTo>
                  <a:pt x="305021" y="14182"/>
                </a:lnTo>
                <a:lnTo>
                  <a:pt x="349106" y="14434"/>
                </a:lnTo>
                <a:lnTo>
                  <a:pt x="381672" y="14505"/>
                </a:lnTo>
                <a:lnTo>
                  <a:pt x="400202" y="14535"/>
                </a:lnTo>
                <a:lnTo>
                  <a:pt x="449870" y="14799"/>
                </a:lnTo>
                <a:lnTo>
                  <a:pt x="490802" y="15324"/>
                </a:lnTo>
                <a:lnTo>
                  <a:pt x="532109" y="16432"/>
                </a:lnTo>
                <a:lnTo>
                  <a:pt x="575114" y="18955"/>
                </a:lnTo>
                <a:lnTo>
                  <a:pt x="631521" y="24994"/>
                </a:lnTo>
                <a:lnTo>
                  <a:pt x="650414" y="38528"/>
                </a:lnTo>
                <a:lnTo>
                  <a:pt x="651652" y="489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136" y="1646698"/>
            <a:ext cx="321310" cy="1957705"/>
          </a:xfrm>
          <a:custGeom>
            <a:avLst/>
            <a:gdLst/>
            <a:ahLst/>
            <a:cxnLst/>
            <a:rect l="l" t="t" r="r" b="b"/>
            <a:pathLst>
              <a:path w="321309" h="1957704">
                <a:moveTo>
                  <a:pt x="259285" y="43578"/>
                </a:moveTo>
                <a:lnTo>
                  <a:pt x="268230" y="32429"/>
                </a:lnTo>
                <a:lnTo>
                  <a:pt x="274791" y="21557"/>
                </a:lnTo>
                <a:lnTo>
                  <a:pt x="280999" y="3859"/>
                </a:lnTo>
                <a:lnTo>
                  <a:pt x="279535" y="242"/>
                </a:lnTo>
                <a:lnTo>
                  <a:pt x="274574" y="121"/>
                </a:lnTo>
                <a:lnTo>
                  <a:pt x="269613" y="0"/>
                </a:lnTo>
                <a:lnTo>
                  <a:pt x="228907" y="16530"/>
                </a:lnTo>
                <a:lnTo>
                  <a:pt x="193079" y="35262"/>
                </a:lnTo>
                <a:lnTo>
                  <a:pt x="149866" y="62216"/>
                </a:lnTo>
                <a:lnTo>
                  <a:pt x="118496" y="89164"/>
                </a:lnTo>
                <a:lnTo>
                  <a:pt x="95912" y="121278"/>
                </a:lnTo>
                <a:lnTo>
                  <a:pt x="84749" y="168689"/>
                </a:lnTo>
                <a:lnTo>
                  <a:pt x="84512" y="181367"/>
                </a:lnTo>
                <a:lnTo>
                  <a:pt x="85001" y="194034"/>
                </a:lnTo>
                <a:lnTo>
                  <a:pt x="95857" y="242420"/>
                </a:lnTo>
                <a:lnTo>
                  <a:pt x="106027" y="270264"/>
                </a:lnTo>
                <a:lnTo>
                  <a:pt x="110893" y="283496"/>
                </a:lnTo>
                <a:lnTo>
                  <a:pt x="125735" y="327236"/>
                </a:lnTo>
                <a:lnTo>
                  <a:pt x="136447" y="364577"/>
                </a:lnTo>
                <a:lnTo>
                  <a:pt x="148542" y="410645"/>
                </a:lnTo>
                <a:lnTo>
                  <a:pt x="158483" y="453560"/>
                </a:lnTo>
                <a:lnTo>
                  <a:pt x="165003" y="499853"/>
                </a:lnTo>
                <a:lnTo>
                  <a:pt x="167274" y="550839"/>
                </a:lnTo>
                <a:lnTo>
                  <a:pt x="167726" y="599690"/>
                </a:lnTo>
                <a:lnTo>
                  <a:pt x="167707" y="611977"/>
                </a:lnTo>
                <a:lnTo>
                  <a:pt x="166552" y="653303"/>
                </a:lnTo>
                <a:lnTo>
                  <a:pt x="160650" y="704815"/>
                </a:lnTo>
                <a:lnTo>
                  <a:pt x="151844" y="745831"/>
                </a:lnTo>
                <a:lnTo>
                  <a:pt x="134312" y="790438"/>
                </a:lnTo>
                <a:lnTo>
                  <a:pt x="111701" y="821131"/>
                </a:lnTo>
                <a:lnTo>
                  <a:pt x="81531" y="846502"/>
                </a:lnTo>
                <a:lnTo>
                  <a:pt x="48589" y="866393"/>
                </a:lnTo>
                <a:lnTo>
                  <a:pt x="7048" y="879569"/>
                </a:lnTo>
                <a:lnTo>
                  <a:pt x="3109" y="877677"/>
                </a:lnTo>
                <a:lnTo>
                  <a:pt x="1589" y="873023"/>
                </a:lnTo>
                <a:lnTo>
                  <a:pt x="69" y="868369"/>
                </a:lnTo>
                <a:lnTo>
                  <a:pt x="0" y="863996"/>
                </a:lnTo>
                <a:lnTo>
                  <a:pt x="1381" y="859906"/>
                </a:lnTo>
                <a:lnTo>
                  <a:pt x="2762" y="855814"/>
                </a:lnTo>
                <a:lnTo>
                  <a:pt x="35384" y="834352"/>
                </a:lnTo>
                <a:lnTo>
                  <a:pt x="73417" y="824597"/>
                </a:lnTo>
                <a:lnTo>
                  <a:pt x="85064" y="824728"/>
                </a:lnTo>
                <a:lnTo>
                  <a:pt x="121809" y="855971"/>
                </a:lnTo>
                <a:lnTo>
                  <a:pt x="133582" y="905462"/>
                </a:lnTo>
                <a:lnTo>
                  <a:pt x="135334" y="942430"/>
                </a:lnTo>
                <a:lnTo>
                  <a:pt x="135248" y="954275"/>
                </a:lnTo>
                <a:lnTo>
                  <a:pt x="133193" y="1005178"/>
                </a:lnTo>
                <a:lnTo>
                  <a:pt x="132309" y="1019519"/>
                </a:lnTo>
                <a:lnTo>
                  <a:pt x="131532" y="1033253"/>
                </a:lnTo>
                <a:lnTo>
                  <a:pt x="129788" y="1071677"/>
                </a:lnTo>
                <a:lnTo>
                  <a:pt x="128636" y="1119655"/>
                </a:lnTo>
                <a:lnTo>
                  <a:pt x="128457" y="1136124"/>
                </a:lnTo>
                <a:lnTo>
                  <a:pt x="128275" y="1151274"/>
                </a:lnTo>
                <a:lnTo>
                  <a:pt x="127710" y="1189479"/>
                </a:lnTo>
                <a:lnTo>
                  <a:pt x="126188" y="1236308"/>
                </a:lnTo>
                <a:lnTo>
                  <a:pt x="121003" y="1286124"/>
                </a:lnTo>
                <a:lnTo>
                  <a:pt x="113054" y="1339974"/>
                </a:lnTo>
                <a:lnTo>
                  <a:pt x="110992" y="1353976"/>
                </a:lnTo>
                <a:lnTo>
                  <a:pt x="105714" y="1398945"/>
                </a:lnTo>
                <a:lnTo>
                  <a:pt x="103234" y="1437310"/>
                </a:lnTo>
                <a:lnTo>
                  <a:pt x="102652" y="1450448"/>
                </a:lnTo>
                <a:lnTo>
                  <a:pt x="102019" y="1463218"/>
                </a:lnTo>
                <a:lnTo>
                  <a:pt x="99558" y="1502815"/>
                </a:lnTo>
                <a:lnTo>
                  <a:pt x="95311" y="1552232"/>
                </a:lnTo>
                <a:lnTo>
                  <a:pt x="93728" y="1567563"/>
                </a:lnTo>
                <a:lnTo>
                  <a:pt x="92348" y="1581396"/>
                </a:lnTo>
                <a:lnTo>
                  <a:pt x="88075" y="1630567"/>
                </a:lnTo>
                <a:lnTo>
                  <a:pt x="85253" y="1680337"/>
                </a:lnTo>
                <a:lnTo>
                  <a:pt x="84089" y="1720890"/>
                </a:lnTo>
                <a:lnTo>
                  <a:pt x="83794" y="1744594"/>
                </a:lnTo>
                <a:lnTo>
                  <a:pt x="83946" y="1762542"/>
                </a:lnTo>
                <a:lnTo>
                  <a:pt x="90161" y="1810899"/>
                </a:lnTo>
                <a:lnTo>
                  <a:pt x="111321" y="1853280"/>
                </a:lnTo>
                <a:lnTo>
                  <a:pt x="140826" y="1887877"/>
                </a:lnTo>
                <a:lnTo>
                  <a:pt x="175218" y="1919906"/>
                </a:lnTo>
                <a:lnTo>
                  <a:pt x="214273" y="1943800"/>
                </a:lnTo>
                <a:lnTo>
                  <a:pt x="264236" y="1956890"/>
                </a:lnTo>
                <a:lnTo>
                  <a:pt x="276132" y="1957506"/>
                </a:lnTo>
                <a:lnTo>
                  <a:pt x="292500" y="1957044"/>
                </a:lnTo>
                <a:lnTo>
                  <a:pt x="303572" y="1955474"/>
                </a:lnTo>
                <a:lnTo>
                  <a:pt x="315126" y="1951875"/>
                </a:lnTo>
                <a:lnTo>
                  <a:pt x="319322" y="1949776"/>
                </a:lnTo>
                <a:lnTo>
                  <a:pt x="320853" y="1947864"/>
                </a:lnTo>
                <a:lnTo>
                  <a:pt x="319245" y="1944622"/>
                </a:lnTo>
                <a:lnTo>
                  <a:pt x="310690" y="1939556"/>
                </a:lnTo>
                <a:lnTo>
                  <a:pt x="295189" y="19326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4221" y="427505"/>
            <a:ext cx="2084070" cy="460375"/>
          </a:xfrm>
          <a:custGeom>
            <a:avLst/>
            <a:gdLst/>
            <a:ahLst/>
            <a:cxnLst/>
            <a:rect l="l" t="t" r="r" b="b"/>
            <a:pathLst>
              <a:path w="2084070" h="460375">
                <a:moveTo>
                  <a:pt x="15485" y="456720"/>
                </a:moveTo>
                <a:lnTo>
                  <a:pt x="5766" y="458714"/>
                </a:lnTo>
                <a:lnTo>
                  <a:pt x="701" y="459754"/>
                </a:lnTo>
                <a:lnTo>
                  <a:pt x="290" y="459838"/>
                </a:lnTo>
                <a:lnTo>
                  <a:pt x="0" y="459898"/>
                </a:lnTo>
                <a:lnTo>
                  <a:pt x="408" y="459884"/>
                </a:lnTo>
                <a:lnTo>
                  <a:pt x="1514" y="459798"/>
                </a:lnTo>
                <a:lnTo>
                  <a:pt x="7706" y="459315"/>
                </a:lnTo>
                <a:lnTo>
                  <a:pt x="23457" y="458086"/>
                </a:lnTo>
                <a:lnTo>
                  <a:pt x="65351" y="454427"/>
                </a:lnTo>
                <a:lnTo>
                  <a:pt x="107493" y="447843"/>
                </a:lnTo>
                <a:lnTo>
                  <a:pt x="152452" y="437108"/>
                </a:lnTo>
                <a:lnTo>
                  <a:pt x="168275" y="433112"/>
                </a:lnTo>
                <a:lnTo>
                  <a:pt x="205387" y="423808"/>
                </a:lnTo>
                <a:lnTo>
                  <a:pt x="249502" y="413167"/>
                </a:lnTo>
                <a:lnTo>
                  <a:pt x="295677" y="403002"/>
                </a:lnTo>
                <a:lnTo>
                  <a:pt x="342079" y="393962"/>
                </a:lnTo>
                <a:lnTo>
                  <a:pt x="384980" y="386186"/>
                </a:lnTo>
                <a:lnTo>
                  <a:pt x="400277" y="383464"/>
                </a:lnTo>
                <a:lnTo>
                  <a:pt x="414789" y="380851"/>
                </a:lnTo>
                <a:lnTo>
                  <a:pt x="453836" y="373628"/>
                </a:lnTo>
                <a:lnTo>
                  <a:pt x="496546" y="365209"/>
                </a:lnTo>
                <a:lnTo>
                  <a:pt x="540965" y="355821"/>
                </a:lnTo>
                <a:lnTo>
                  <a:pt x="580113" y="347294"/>
                </a:lnTo>
                <a:lnTo>
                  <a:pt x="626513" y="337024"/>
                </a:lnTo>
                <a:lnTo>
                  <a:pt x="642458" y="333508"/>
                </a:lnTo>
                <a:lnTo>
                  <a:pt x="684168" y="324445"/>
                </a:lnTo>
                <a:lnTo>
                  <a:pt x="726751" y="315547"/>
                </a:lnTo>
                <a:lnTo>
                  <a:pt x="765532" y="308156"/>
                </a:lnTo>
                <a:lnTo>
                  <a:pt x="815439" y="299409"/>
                </a:lnTo>
                <a:lnTo>
                  <a:pt x="862484" y="291565"/>
                </a:lnTo>
                <a:lnTo>
                  <a:pt x="908517" y="284030"/>
                </a:lnTo>
                <a:lnTo>
                  <a:pt x="956045" y="276358"/>
                </a:lnTo>
                <a:lnTo>
                  <a:pt x="996575" y="269978"/>
                </a:lnTo>
                <a:lnTo>
                  <a:pt x="1009445" y="267952"/>
                </a:lnTo>
                <a:lnTo>
                  <a:pt x="1059221" y="259972"/>
                </a:lnTo>
                <a:lnTo>
                  <a:pt x="1097592" y="253620"/>
                </a:lnTo>
                <a:lnTo>
                  <a:pt x="1146970" y="245032"/>
                </a:lnTo>
                <a:lnTo>
                  <a:pt x="1161565" y="242416"/>
                </a:lnTo>
                <a:lnTo>
                  <a:pt x="1175254" y="240024"/>
                </a:lnTo>
                <a:lnTo>
                  <a:pt x="1223929" y="232150"/>
                </a:lnTo>
                <a:lnTo>
                  <a:pt x="1266644" y="226126"/>
                </a:lnTo>
                <a:lnTo>
                  <a:pt x="1315773" y="219612"/>
                </a:lnTo>
                <a:lnTo>
                  <a:pt x="1359200" y="214037"/>
                </a:lnTo>
                <a:lnTo>
                  <a:pt x="1408944" y="207755"/>
                </a:lnTo>
                <a:lnTo>
                  <a:pt x="1448970" y="202737"/>
                </a:lnTo>
                <a:lnTo>
                  <a:pt x="1489387" y="197740"/>
                </a:lnTo>
                <a:lnTo>
                  <a:pt x="1503453" y="196022"/>
                </a:lnTo>
                <a:lnTo>
                  <a:pt x="1516868" y="194365"/>
                </a:lnTo>
                <a:lnTo>
                  <a:pt x="1566183" y="188086"/>
                </a:lnTo>
                <a:lnTo>
                  <a:pt x="1605932" y="182743"/>
                </a:lnTo>
                <a:lnTo>
                  <a:pt x="1654808" y="175632"/>
                </a:lnTo>
                <a:lnTo>
                  <a:pt x="1692435" y="169627"/>
                </a:lnTo>
                <a:lnTo>
                  <a:pt x="1741295" y="161038"/>
                </a:lnTo>
                <a:lnTo>
                  <a:pt x="1790185" y="150898"/>
                </a:lnTo>
                <a:lnTo>
                  <a:pt x="1831548" y="141599"/>
                </a:lnTo>
                <a:lnTo>
                  <a:pt x="1881614" y="129969"/>
                </a:lnTo>
                <a:lnTo>
                  <a:pt x="1927214" y="119103"/>
                </a:lnTo>
                <a:lnTo>
                  <a:pt x="1973525" y="107595"/>
                </a:lnTo>
                <a:lnTo>
                  <a:pt x="2007220" y="98509"/>
                </a:lnTo>
                <a:lnTo>
                  <a:pt x="2021384" y="94609"/>
                </a:lnTo>
                <a:lnTo>
                  <a:pt x="2033513" y="91281"/>
                </a:lnTo>
                <a:lnTo>
                  <a:pt x="2043826" y="88466"/>
                </a:lnTo>
                <a:lnTo>
                  <a:pt x="2052538" y="86104"/>
                </a:lnTo>
                <a:lnTo>
                  <a:pt x="2068561" y="80779"/>
                </a:lnTo>
                <a:lnTo>
                  <a:pt x="2076558" y="75610"/>
                </a:lnTo>
                <a:lnTo>
                  <a:pt x="2079332" y="71405"/>
                </a:lnTo>
                <a:lnTo>
                  <a:pt x="2078743" y="67721"/>
                </a:lnTo>
                <a:lnTo>
                  <a:pt x="2043567" y="44993"/>
                </a:lnTo>
                <a:lnTo>
                  <a:pt x="2008000" y="27090"/>
                </a:lnTo>
                <a:lnTo>
                  <a:pt x="1968567" y="7656"/>
                </a:lnTo>
                <a:lnTo>
                  <a:pt x="1958191" y="2567"/>
                </a:lnTo>
                <a:lnTo>
                  <a:pt x="1953556" y="293"/>
                </a:lnTo>
                <a:lnTo>
                  <a:pt x="1953098" y="0"/>
                </a:lnTo>
                <a:lnTo>
                  <a:pt x="1953635" y="125"/>
                </a:lnTo>
                <a:lnTo>
                  <a:pt x="1954172" y="251"/>
                </a:lnTo>
                <a:lnTo>
                  <a:pt x="1957788" y="1096"/>
                </a:lnTo>
                <a:lnTo>
                  <a:pt x="2002852" y="15490"/>
                </a:lnTo>
                <a:lnTo>
                  <a:pt x="2050819" y="37806"/>
                </a:lnTo>
                <a:lnTo>
                  <a:pt x="2079883" y="63206"/>
                </a:lnTo>
                <a:lnTo>
                  <a:pt x="2083802" y="86325"/>
                </a:lnTo>
                <a:lnTo>
                  <a:pt x="2083209" y="90112"/>
                </a:lnTo>
                <a:lnTo>
                  <a:pt x="2050915" y="111287"/>
                </a:lnTo>
                <a:lnTo>
                  <a:pt x="2004496" y="128689"/>
                </a:lnTo>
                <a:lnTo>
                  <a:pt x="1962990" y="139660"/>
                </a:lnTo>
                <a:lnTo>
                  <a:pt x="1942830" y="144309"/>
                </a:lnTo>
                <a:lnTo>
                  <a:pt x="1926919" y="147986"/>
                </a:lnTo>
                <a:lnTo>
                  <a:pt x="1915800" y="151238"/>
                </a:lnTo>
                <a:lnTo>
                  <a:pt x="1906481" y="155208"/>
                </a:lnTo>
                <a:lnTo>
                  <a:pt x="1902660" y="156936"/>
                </a:lnTo>
                <a:lnTo>
                  <a:pt x="1900318" y="1579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50780" y="400790"/>
            <a:ext cx="200660" cy="97155"/>
          </a:xfrm>
          <a:custGeom>
            <a:avLst/>
            <a:gdLst/>
            <a:ahLst/>
            <a:cxnLst/>
            <a:rect l="l" t="t" r="r" b="b"/>
            <a:pathLst>
              <a:path w="200660" h="97154">
                <a:moveTo>
                  <a:pt x="116849" y="24010"/>
                </a:moveTo>
                <a:lnTo>
                  <a:pt x="76529" y="0"/>
                </a:lnTo>
                <a:lnTo>
                  <a:pt x="64676" y="832"/>
                </a:lnTo>
                <a:lnTo>
                  <a:pt x="26308" y="18732"/>
                </a:lnTo>
                <a:lnTo>
                  <a:pt x="0" y="62411"/>
                </a:lnTo>
                <a:lnTo>
                  <a:pt x="2845" y="72798"/>
                </a:lnTo>
                <a:lnTo>
                  <a:pt x="39229" y="93173"/>
                </a:lnTo>
                <a:lnTo>
                  <a:pt x="62619" y="96814"/>
                </a:lnTo>
                <a:lnTo>
                  <a:pt x="79232" y="96149"/>
                </a:lnTo>
                <a:lnTo>
                  <a:pt x="112073" y="60108"/>
                </a:lnTo>
                <a:lnTo>
                  <a:pt x="99745" y="32855"/>
                </a:lnTo>
                <a:lnTo>
                  <a:pt x="94429" y="29513"/>
                </a:lnTo>
                <a:lnTo>
                  <a:pt x="92056" y="30903"/>
                </a:lnTo>
                <a:lnTo>
                  <a:pt x="92626" y="37026"/>
                </a:lnTo>
                <a:lnTo>
                  <a:pt x="93197" y="43149"/>
                </a:lnTo>
                <a:lnTo>
                  <a:pt x="125839" y="72118"/>
                </a:lnTo>
                <a:lnTo>
                  <a:pt x="172540" y="82589"/>
                </a:lnTo>
                <a:lnTo>
                  <a:pt x="185932" y="82730"/>
                </a:lnTo>
                <a:lnTo>
                  <a:pt x="200378" y="820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11372" y="323106"/>
            <a:ext cx="146050" cy="168275"/>
          </a:xfrm>
          <a:custGeom>
            <a:avLst/>
            <a:gdLst/>
            <a:ahLst/>
            <a:cxnLst/>
            <a:rect l="l" t="t" r="r" b="b"/>
            <a:pathLst>
              <a:path w="146050" h="168275">
                <a:moveTo>
                  <a:pt x="104998" y="118797"/>
                </a:moveTo>
                <a:lnTo>
                  <a:pt x="104595" y="108209"/>
                </a:lnTo>
                <a:lnTo>
                  <a:pt x="105949" y="100374"/>
                </a:lnTo>
                <a:lnTo>
                  <a:pt x="109060" y="95294"/>
                </a:lnTo>
                <a:lnTo>
                  <a:pt x="111200" y="91802"/>
                </a:lnTo>
                <a:lnTo>
                  <a:pt x="108022" y="89620"/>
                </a:lnTo>
                <a:lnTo>
                  <a:pt x="59286" y="87770"/>
                </a:lnTo>
                <a:lnTo>
                  <a:pt x="13358" y="104367"/>
                </a:lnTo>
                <a:lnTo>
                  <a:pt x="0" y="135613"/>
                </a:lnTo>
                <a:lnTo>
                  <a:pt x="2167" y="142478"/>
                </a:lnTo>
                <a:lnTo>
                  <a:pt x="43083" y="165884"/>
                </a:lnTo>
                <a:lnTo>
                  <a:pt x="55103" y="167999"/>
                </a:lnTo>
                <a:lnTo>
                  <a:pt x="71152" y="167894"/>
                </a:lnTo>
                <a:lnTo>
                  <a:pt x="104348" y="147485"/>
                </a:lnTo>
                <a:lnTo>
                  <a:pt x="108260" y="121865"/>
                </a:lnTo>
                <a:lnTo>
                  <a:pt x="106299" y="110527"/>
                </a:lnTo>
                <a:lnTo>
                  <a:pt x="89854" y="72294"/>
                </a:lnTo>
                <a:lnTo>
                  <a:pt x="72178" y="38938"/>
                </a:lnTo>
                <a:lnTo>
                  <a:pt x="65859" y="27309"/>
                </a:lnTo>
                <a:lnTo>
                  <a:pt x="60643" y="17556"/>
                </a:lnTo>
                <a:lnTo>
                  <a:pt x="53263" y="3461"/>
                </a:lnTo>
                <a:lnTo>
                  <a:pt x="51644" y="0"/>
                </a:lnTo>
                <a:lnTo>
                  <a:pt x="53319" y="2488"/>
                </a:lnTo>
                <a:lnTo>
                  <a:pt x="54996" y="4977"/>
                </a:lnTo>
                <a:lnTo>
                  <a:pt x="59187" y="11199"/>
                </a:lnTo>
                <a:lnTo>
                  <a:pt x="65892" y="21155"/>
                </a:lnTo>
                <a:lnTo>
                  <a:pt x="69071" y="25597"/>
                </a:lnTo>
                <a:lnTo>
                  <a:pt x="100904" y="63131"/>
                </a:lnTo>
                <a:lnTo>
                  <a:pt x="132752" y="97910"/>
                </a:lnTo>
                <a:lnTo>
                  <a:pt x="145494" y="1115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76109" y="380876"/>
            <a:ext cx="303530" cy="86360"/>
          </a:xfrm>
          <a:custGeom>
            <a:avLst/>
            <a:gdLst/>
            <a:ahLst/>
            <a:cxnLst/>
            <a:rect l="l" t="t" r="r" b="b"/>
            <a:pathLst>
              <a:path w="303529" h="86359">
                <a:moveTo>
                  <a:pt x="9592" y="40010"/>
                </a:moveTo>
                <a:lnTo>
                  <a:pt x="6284" y="39114"/>
                </a:lnTo>
                <a:lnTo>
                  <a:pt x="3594" y="34320"/>
                </a:lnTo>
                <a:lnTo>
                  <a:pt x="1524" y="25628"/>
                </a:lnTo>
                <a:lnTo>
                  <a:pt x="162" y="19910"/>
                </a:lnTo>
                <a:lnTo>
                  <a:pt x="0" y="14882"/>
                </a:lnTo>
                <a:lnTo>
                  <a:pt x="1035" y="10543"/>
                </a:lnTo>
                <a:lnTo>
                  <a:pt x="2071" y="6204"/>
                </a:lnTo>
                <a:lnTo>
                  <a:pt x="6324" y="3692"/>
                </a:lnTo>
                <a:lnTo>
                  <a:pt x="13795" y="3007"/>
                </a:lnTo>
                <a:lnTo>
                  <a:pt x="23814" y="4105"/>
                </a:lnTo>
                <a:lnTo>
                  <a:pt x="60638" y="24474"/>
                </a:lnTo>
                <a:lnTo>
                  <a:pt x="96061" y="58729"/>
                </a:lnTo>
                <a:lnTo>
                  <a:pt x="102782" y="77525"/>
                </a:lnTo>
                <a:lnTo>
                  <a:pt x="100700" y="80919"/>
                </a:lnTo>
                <a:lnTo>
                  <a:pt x="98618" y="84313"/>
                </a:lnTo>
                <a:lnTo>
                  <a:pt x="93928" y="86054"/>
                </a:lnTo>
                <a:lnTo>
                  <a:pt x="86632" y="86142"/>
                </a:lnTo>
                <a:lnTo>
                  <a:pt x="79335" y="86231"/>
                </a:lnTo>
                <a:lnTo>
                  <a:pt x="72588" y="83202"/>
                </a:lnTo>
                <a:lnTo>
                  <a:pt x="66389" y="77058"/>
                </a:lnTo>
                <a:lnTo>
                  <a:pt x="60190" y="70914"/>
                </a:lnTo>
                <a:lnTo>
                  <a:pt x="57729" y="63977"/>
                </a:lnTo>
                <a:lnTo>
                  <a:pt x="59007" y="56246"/>
                </a:lnTo>
                <a:lnTo>
                  <a:pt x="64340" y="46851"/>
                </a:lnTo>
                <a:lnTo>
                  <a:pt x="103588" y="32358"/>
                </a:lnTo>
                <a:lnTo>
                  <a:pt x="152052" y="34448"/>
                </a:lnTo>
                <a:lnTo>
                  <a:pt x="189109" y="47807"/>
                </a:lnTo>
                <a:lnTo>
                  <a:pt x="143389" y="49644"/>
                </a:lnTo>
                <a:lnTo>
                  <a:pt x="157297" y="6415"/>
                </a:lnTo>
                <a:lnTo>
                  <a:pt x="185160" y="0"/>
                </a:lnTo>
                <a:lnTo>
                  <a:pt x="197932" y="500"/>
                </a:lnTo>
                <a:lnTo>
                  <a:pt x="232542" y="16832"/>
                </a:lnTo>
                <a:lnTo>
                  <a:pt x="248447" y="31927"/>
                </a:lnTo>
                <a:lnTo>
                  <a:pt x="256135" y="39901"/>
                </a:lnTo>
                <a:lnTo>
                  <a:pt x="264324" y="48192"/>
                </a:lnTo>
                <a:lnTo>
                  <a:pt x="273078" y="56867"/>
                </a:lnTo>
                <a:lnTo>
                  <a:pt x="282463" y="65994"/>
                </a:lnTo>
                <a:lnTo>
                  <a:pt x="292544" y="75640"/>
                </a:lnTo>
                <a:lnTo>
                  <a:pt x="303387" y="858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46182" y="372416"/>
            <a:ext cx="15875" cy="102870"/>
          </a:xfrm>
          <a:custGeom>
            <a:avLst/>
            <a:gdLst/>
            <a:ahLst/>
            <a:cxnLst/>
            <a:rect l="l" t="t" r="r" b="b"/>
            <a:pathLst>
              <a:path w="15875" h="102870">
                <a:moveTo>
                  <a:pt x="0" y="0"/>
                </a:moveTo>
                <a:lnTo>
                  <a:pt x="3911" y="39649"/>
                </a:lnTo>
                <a:lnTo>
                  <a:pt x="9775" y="66319"/>
                </a:lnTo>
                <a:lnTo>
                  <a:pt x="12477" y="79564"/>
                </a:lnTo>
                <a:lnTo>
                  <a:pt x="14391" y="91570"/>
                </a:lnTo>
                <a:lnTo>
                  <a:pt x="15624" y="1027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88295" y="278162"/>
            <a:ext cx="14604" cy="36195"/>
          </a:xfrm>
          <a:custGeom>
            <a:avLst/>
            <a:gdLst/>
            <a:ahLst/>
            <a:cxnLst/>
            <a:rect l="l" t="t" r="r" b="b"/>
            <a:pathLst>
              <a:path w="14604" h="36195">
                <a:moveTo>
                  <a:pt x="14248" y="35646"/>
                </a:moveTo>
                <a:lnTo>
                  <a:pt x="5438" y="16769"/>
                </a:lnTo>
                <a:lnTo>
                  <a:pt x="688" y="488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53985" y="355007"/>
            <a:ext cx="227329" cy="147955"/>
          </a:xfrm>
          <a:custGeom>
            <a:avLst/>
            <a:gdLst/>
            <a:ahLst/>
            <a:cxnLst/>
            <a:rect l="l" t="t" r="r" b="b"/>
            <a:pathLst>
              <a:path w="227329" h="147954">
                <a:moveTo>
                  <a:pt x="0" y="29843"/>
                </a:moveTo>
                <a:lnTo>
                  <a:pt x="8750" y="17922"/>
                </a:lnTo>
                <a:lnTo>
                  <a:pt x="18682" y="10482"/>
                </a:lnTo>
                <a:lnTo>
                  <a:pt x="32721" y="7699"/>
                </a:lnTo>
                <a:lnTo>
                  <a:pt x="44517" y="7237"/>
                </a:lnTo>
                <a:lnTo>
                  <a:pt x="61101" y="9767"/>
                </a:lnTo>
                <a:lnTo>
                  <a:pt x="93388" y="31605"/>
                </a:lnTo>
                <a:lnTo>
                  <a:pt x="103854" y="75764"/>
                </a:lnTo>
                <a:lnTo>
                  <a:pt x="106678" y="98408"/>
                </a:lnTo>
                <a:lnTo>
                  <a:pt x="106659" y="99801"/>
                </a:lnTo>
                <a:lnTo>
                  <a:pt x="106220" y="99191"/>
                </a:lnTo>
                <a:lnTo>
                  <a:pt x="105780" y="98582"/>
                </a:lnTo>
                <a:lnTo>
                  <a:pt x="104609" y="96959"/>
                </a:lnTo>
                <a:lnTo>
                  <a:pt x="102707" y="94324"/>
                </a:lnTo>
                <a:lnTo>
                  <a:pt x="100807" y="91689"/>
                </a:lnTo>
                <a:lnTo>
                  <a:pt x="99265" y="85710"/>
                </a:lnTo>
                <a:lnTo>
                  <a:pt x="98082" y="76386"/>
                </a:lnTo>
                <a:lnTo>
                  <a:pt x="97426" y="64676"/>
                </a:lnTo>
                <a:lnTo>
                  <a:pt x="98278" y="51768"/>
                </a:lnTo>
                <a:lnTo>
                  <a:pt x="112383" y="15833"/>
                </a:lnTo>
                <a:lnTo>
                  <a:pt x="148768" y="0"/>
                </a:lnTo>
                <a:lnTo>
                  <a:pt x="161075" y="957"/>
                </a:lnTo>
                <a:lnTo>
                  <a:pt x="195400" y="19296"/>
                </a:lnTo>
                <a:lnTo>
                  <a:pt x="218595" y="51003"/>
                </a:lnTo>
                <a:lnTo>
                  <a:pt x="226654" y="97621"/>
                </a:lnTo>
                <a:lnTo>
                  <a:pt x="227286" y="129551"/>
                </a:lnTo>
                <a:lnTo>
                  <a:pt x="226754" y="1476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74096" y="1544961"/>
            <a:ext cx="1691639" cy="66040"/>
          </a:xfrm>
          <a:custGeom>
            <a:avLst/>
            <a:gdLst/>
            <a:ahLst/>
            <a:cxnLst/>
            <a:rect l="l" t="t" r="r" b="b"/>
            <a:pathLst>
              <a:path w="1691639" h="66040">
                <a:moveTo>
                  <a:pt x="20513" y="27090"/>
                </a:moveTo>
                <a:lnTo>
                  <a:pt x="9728" y="16363"/>
                </a:lnTo>
                <a:lnTo>
                  <a:pt x="2981" y="7351"/>
                </a:lnTo>
                <a:lnTo>
                  <a:pt x="0" y="1351"/>
                </a:lnTo>
                <a:lnTo>
                  <a:pt x="1642" y="0"/>
                </a:lnTo>
                <a:lnTo>
                  <a:pt x="6840" y="1285"/>
                </a:lnTo>
                <a:lnTo>
                  <a:pt x="14722" y="2688"/>
                </a:lnTo>
                <a:lnTo>
                  <a:pt x="56075" y="6532"/>
                </a:lnTo>
                <a:lnTo>
                  <a:pt x="104202" y="8620"/>
                </a:lnTo>
                <a:lnTo>
                  <a:pt x="151697" y="9024"/>
                </a:lnTo>
                <a:lnTo>
                  <a:pt x="202630" y="9199"/>
                </a:lnTo>
                <a:lnTo>
                  <a:pt x="249229" y="9256"/>
                </a:lnTo>
                <a:lnTo>
                  <a:pt x="287896" y="9271"/>
                </a:lnTo>
                <a:lnTo>
                  <a:pt x="307679" y="9293"/>
                </a:lnTo>
                <a:lnTo>
                  <a:pt x="357482" y="9442"/>
                </a:lnTo>
                <a:lnTo>
                  <a:pt x="402760" y="9834"/>
                </a:lnTo>
                <a:lnTo>
                  <a:pt x="442289" y="11572"/>
                </a:lnTo>
                <a:lnTo>
                  <a:pt x="482213" y="15462"/>
                </a:lnTo>
                <a:lnTo>
                  <a:pt x="496152" y="17050"/>
                </a:lnTo>
                <a:lnTo>
                  <a:pt x="509566" y="18529"/>
                </a:lnTo>
                <a:lnTo>
                  <a:pt x="547542" y="22417"/>
                </a:lnTo>
                <a:lnTo>
                  <a:pt x="596207" y="26695"/>
                </a:lnTo>
                <a:lnTo>
                  <a:pt x="638933" y="29961"/>
                </a:lnTo>
                <a:lnTo>
                  <a:pt x="677032" y="32777"/>
                </a:lnTo>
                <a:lnTo>
                  <a:pt x="723461" y="36053"/>
                </a:lnTo>
                <a:lnTo>
                  <a:pt x="771208" y="39159"/>
                </a:lnTo>
                <a:lnTo>
                  <a:pt x="812491" y="41301"/>
                </a:lnTo>
                <a:lnTo>
                  <a:pt x="863232" y="42346"/>
                </a:lnTo>
                <a:lnTo>
                  <a:pt x="876985" y="42355"/>
                </a:lnTo>
                <a:lnTo>
                  <a:pt x="889968" y="42280"/>
                </a:lnTo>
                <a:lnTo>
                  <a:pt x="902392" y="42124"/>
                </a:lnTo>
                <a:lnTo>
                  <a:pt x="914465" y="41885"/>
                </a:lnTo>
                <a:lnTo>
                  <a:pt x="925739" y="41605"/>
                </a:lnTo>
                <a:lnTo>
                  <a:pt x="937297" y="41360"/>
                </a:lnTo>
                <a:lnTo>
                  <a:pt x="989079" y="40661"/>
                </a:lnTo>
                <a:lnTo>
                  <a:pt x="1004998" y="40535"/>
                </a:lnTo>
                <a:lnTo>
                  <a:pt x="1019773" y="40413"/>
                </a:lnTo>
                <a:lnTo>
                  <a:pt x="1058427" y="40072"/>
                </a:lnTo>
                <a:lnTo>
                  <a:pt x="1091080" y="39744"/>
                </a:lnTo>
                <a:lnTo>
                  <a:pt x="1107617" y="39589"/>
                </a:lnTo>
                <a:lnTo>
                  <a:pt x="1122167" y="39502"/>
                </a:lnTo>
                <a:lnTo>
                  <a:pt x="1134808" y="39483"/>
                </a:lnTo>
                <a:lnTo>
                  <a:pt x="1145621" y="39531"/>
                </a:lnTo>
                <a:lnTo>
                  <a:pt x="1189315" y="41013"/>
                </a:lnTo>
                <a:lnTo>
                  <a:pt x="1213847" y="42435"/>
                </a:lnTo>
                <a:lnTo>
                  <a:pt x="1224272" y="42953"/>
                </a:lnTo>
                <a:lnTo>
                  <a:pt x="1271916" y="44431"/>
                </a:lnTo>
                <a:lnTo>
                  <a:pt x="1315242" y="45004"/>
                </a:lnTo>
                <a:lnTo>
                  <a:pt x="1333834" y="45127"/>
                </a:lnTo>
                <a:lnTo>
                  <a:pt x="1350993" y="45272"/>
                </a:lnTo>
                <a:lnTo>
                  <a:pt x="1394578" y="45850"/>
                </a:lnTo>
                <a:lnTo>
                  <a:pt x="1436917" y="46970"/>
                </a:lnTo>
                <a:lnTo>
                  <a:pt x="1461556" y="48101"/>
                </a:lnTo>
                <a:lnTo>
                  <a:pt x="1476006" y="48708"/>
                </a:lnTo>
                <a:lnTo>
                  <a:pt x="1488691" y="49144"/>
                </a:lnTo>
                <a:lnTo>
                  <a:pt x="1499793" y="49420"/>
                </a:lnTo>
                <a:lnTo>
                  <a:pt x="1509496" y="49542"/>
                </a:lnTo>
                <a:lnTo>
                  <a:pt x="1522361" y="49661"/>
                </a:lnTo>
                <a:lnTo>
                  <a:pt x="1534982" y="49963"/>
                </a:lnTo>
                <a:lnTo>
                  <a:pt x="1576046" y="52249"/>
                </a:lnTo>
                <a:lnTo>
                  <a:pt x="1615234" y="59782"/>
                </a:lnTo>
                <a:lnTo>
                  <a:pt x="1625693" y="62907"/>
                </a:lnTo>
                <a:lnTo>
                  <a:pt x="1637746" y="64750"/>
                </a:lnTo>
                <a:lnTo>
                  <a:pt x="1652114" y="65581"/>
                </a:lnTo>
                <a:lnTo>
                  <a:pt x="1671445" y="65737"/>
                </a:lnTo>
                <a:lnTo>
                  <a:pt x="1682820" y="65466"/>
                </a:lnTo>
                <a:lnTo>
                  <a:pt x="1689531" y="64319"/>
                </a:lnTo>
                <a:lnTo>
                  <a:pt x="1691068" y="63938"/>
                </a:lnTo>
                <a:lnTo>
                  <a:pt x="1691341" y="63870"/>
                </a:lnTo>
                <a:lnTo>
                  <a:pt x="1691614" y="63802"/>
                </a:lnTo>
                <a:lnTo>
                  <a:pt x="1690984" y="63737"/>
                </a:lnTo>
                <a:lnTo>
                  <a:pt x="1690257" y="63707"/>
                </a:lnTo>
                <a:lnTo>
                  <a:pt x="1684757" y="63480"/>
                </a:lnTo>
                <a:lnTo>
                  <a:pt x="1674482" y="630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02374" y="1511574"/>
            <a:ext cx="3446145" cy="78105"/>
          </a:xfrm>
          <a:custGeom>
            <a:avLst/>
            <a:gdLst/>
            <a:ahLst/>
            <a:cxnLst/>
            <a:rect l="l" t="t" r="r" b="b"/>
            <a:pathLst>
              <a:path w="3446145" h="78105">
                <a:moveTo>
                  <a:pt x="0" y="61632"/>
                </a:moveTo>
                <a:lnTo>
                  <a:pt x="8625" y="58246"/>
                </a:lnTo>
                <a:lnTo>
                  <a:pt x="22994" y="59505"/>
                </a:lnTo>
                <a:lnTo>
                  <a:pt x="37583" y="62848"/>
                </a:lnTo>
                <a:lnTo>
                  <a:pt x="50155" y="65186"/>
                </a:lnTo>
                <a:lnTo>
                  <a:pt x="94258" y="68194"/>
                </a:lnTo>
                <a:lnTo>
                  <a:pt x="140168" y="68576"/>
                </a:lnTo>
                <a:lnTo>
                  <a:pt x="155063" y="68472"/>
                </a:lnTo>
                <a:lnTo>
                  <a:pt x="199980" y="66968"/>
                </a:lnTo>
                <a:lnTo>
                  <a:pt x="249604" y="61559"/>
                </a:lnTo>
                <a:lnTo>
                  <a:pt x="263514" y="59456"/>
                </a:lnTo>
                <a:lnTo>
                  <a:pt x="276648" y="57511"/>
                </a:lnTo>
                <a:lnTo>
                  <a:pt x="325380" y="50735"/>
                </a:lnTo>
                <a:lnTo>
                  <a:pt x="366750" y="45586"/>
                </a:lnTo>
                <a:lnTo>
                  <a:pt x="414515" y="40308"/>
                </a:lnTo>
                <a:lnTo>
                  <a:pt x="454581" y="36543"/>
                </a:lnTo>
                <a:lnTo>
                  <a:pt x="503691" y="32639"/>
                </a:lnTo>
                <a:lnTo>
                  <a:pt x="549454" y="29738"/>
                </a:lnTo>
                <a:lnTo>
                  <a:pt x="600034" y="27174"/>
                </a:lnTo>
                <a:lnTo>
                  <a:pt x="646263" y="25229"/>
                </a:lnTo>
                <a:lnTo>
                  <a:pt x="663064" y="24557"/>
                </a:lnTo>
                <a:lnTo>
                  <a:pt x="705638" y="22838"/>
                </a:lnTo>
                <a:lnTo>
                  <a:pt x="747235" y="21116"/>
                </a:lnTo>
                <a:lnTo>
                  <a:pt x="792642" y="18937"/>
                </a:lnTo>
                <a:lnTo>
                  <a:pt x="831192" y="16588"/>
                </a:lnTo>
                <a:lnTo>
                  <a:pt x="840166" y="15988"/>
                </a:lnTo>
                <a:lnTo>
                  <a:pt x="849653" y="15383"/>
                </a:lnTo>
                <a:lnTo>
                  <a:pt x="893207" y="12877"/>
                </a:lnTo>
                <a:lnTo>
                  <a:pt x="932403" y="10866"/>
                </a:lnTo>
                <a:lnTo>
                  <a:pt x="977891" y="8695"/>
                </a:lnTo>
                <a:lnTo>
                  <a:pt x="1033659" y="6155"/>
                </a:lnTo>
                <a:lnTo>
                  <a:pt x="1081449" y="3997"/>
                </a:lnTo>
                <a:lnTo>
                  <a:pt x="1125779" y="2014"/>
                </a:lnTo>
                <a:lnTo>
                  <a:pt x="1173059" y="413"/>
                </a:lnTo>
                <a:lnTo>
                  <a:pt x="1213511" y="1"/>
                </a:lnTo>
                <a:lnTo>
                  <a:pt x="1231030" y="0"/>
                </a:lnTo>
                <a:lnTo>
                  <a:pt x="1246952" y="21"/>
                </a:lnTo>
                <a:lnTo>
                  <a:pt x="1286593" y="215"/>
                </a:lnTo>
                <a:lnTo>
                  <a:pt x="1326791" y="807"/>
                </a:lnTo>
                <a:lnTo>
                  <a:pt x="1372130" y="2133"/>
                </a:lnTo>
                <a:lnTo>
                  <a:pt x="1413956" y="3672"/>
                </a:lnTo>
                <a:lnTo>
                  <a:pt x="1447348" y="5011"/>
                </a:lnTo>
                <a:lnTo>
                  <a:pt x="1463840" y="5660"/>
                </a:lnTo>
                <a:lnTo>
                  <a:pt x="1506087" y="7216"/>
                </a:lnTo>
                <a:lnTo>
                  <a:pt x="1547463" y="8450"/>
                </a:lnTo>
                <a:lnTo>
                  <a:pt x="1593933" y="8941"/>
                </a:lnTo>
                <a:lnTo>
                  <a:pt x="1645049" y="9164"/>
                </a:lnTo>
                <a:lnTo>
                  <a:pt x="1694177" y="9282"/>
                </a:lnTo>
                <a:lnTo>
                  <a:pt x="1752700" y="9359"/>
                </a:lnTo>
                <a:lnTo>
                  <a:pt x="1797001" y="9391"/>
                </a:lnTo>
                <a:lnTo>
                  <a:pt x="1845573" y="9406"/>
                </a:lnTo>
                <a:lnTo>
                  <a:pt x="1870361" y="9412"/>
                </a:lnTo>
                <a:lnTo>
                  <a:pt x="1894000" y="9422"/>
                </a:lnTo>
                <a:lnTo>
                  <a:pt x="1937830" y="9451"/>
                </a:lnTo>
                <a:lnTo>
                  <a:pt x="1977064" y="9494"/>
                </a:lnTo>
                <a:lnTo>
                  <a:pt x="2027299" y="9584"/>
                </a:lnTo>
                <a:lnTo>
                  <a:pt x="2067194" y="9704"/>
                </a:lnTo>
                <a:lnTo>
                  <a:pt x="2110708" y="9974"/>
                </a:lnTo>
                <a:lnTo>
                  <a:pt x="2154771" y="11495"/>
                </a:lnTo>
                <a:lnTo>
                  <a:pt x="2201634" y="14029"/>
                </a:lnTo>
                <a:lnTo>
                  <a:pt x="2243861" y="16650"/>
                </a:lnTo>
                <a:lnTo>
                  <a:pt x="2285472" y="19905"/>
                </a:lnTo>
                <a:lnTo>
                  <a:pt x="2336805" y="24806"/>
                </a:lnTo>
                <a:lnTo>
                  <a:pt x="2386384" y="30795"/>
                </a:lnTo>
                <a:lnTo>
                  <a:pt x="2435831" y="38295"/>
                </a:lnTo>
                <a:lnTo>
                  <a:pt x="2464310" y="43208"/>
                </a:lnTo>
                <a:lnTo>
                  <a:pt x="2478415" y="45619"/>
                </a:lnTo>
                <a:lnTo>
                  <a:pt x="2524350" y="52878"/>
                </a:lnTo>
                <a:lnTo>
                  <a:pt x="2571701" y="58960"/>
                </a:lnTo>
                <a:lnTo>
                  <a:pt x="2616976" y="63888"/>
                </a:lnTo>
                <a:lnTo>
                  <a:pt x="2632314" y="65516"/>
                </a:lnTo>
                <a:lnTo>
                  <a:pt x="2645488" y="66926"/>
                </a:lnTo>
                <a:lnTo>
                  <a:pt x="2656652" y="68135"/>
                </a:lnTo>
                <a:lnTo>
                  <a:pt x="2665957" y="69158"/>
                </a:lnTo>
                <a:lnTo>
                  <a:pt x="2676483" y="70275"/>
                </a:lnTo>
                <a:lnTo>
                  <a:pt x="2727213" y="74333"/>
                </a:lnTo>
                <a:lnTo>
                  <a:pt x="2768525" y="76584"/>
                </a:lnTo>
                <a:lnTo>
                  <a:pt x="2817289" y="77971"/>
                </a:lnTo>
                <a:lnTo>
                  <a:pt x="2844154" y="78104"/>
                </a:lnTo>
                <a:lnTo>
                  <a:pt x="2858342" y="78094"/>
                </a:lnTo>
                <a:lnTo>
                  <a:pt x="2907789" y="77699"/>
                </a:lnTo>
                <a:lnTo>
                  <a:pt x="2928377" y="77332"/>
                </a:lnTo>
                <a:lnTo>
                  <a:pt x="2938727" y="77173"/>
                </a:lnTo>
                <a:lnTo>
                  <a:pt x="2987211" y="76739"/>
                </a:lnTo>
                <a:lnTo>
                  <a:pt x="3031738" y="76612"/>
                </a:lnTo>
                <a:lnTo>
                  <a:pt x="3052330" y="76588"/>
                </a:lnTo>
                <a:lnTo>
                  <a:pt x="3070463" y="76543"/>
                </a:lnTo>
                <a:lnTo>
                  <a:pt x="3110822" y="76283"/>
                </a:lnTo>
                <a:lnTo>
                  <a:pt x="3149506" y="74544"/>
                </a:lnTo>
                <a:lnTo>
                  <a:pt x="3176649" y="71781"/>
                </a:lnTo>
                <a:lnTo>
                  <a:pt x="3184970" y="70915"/>
                </a:lnTo>
                <a:lnTo>
                  <a:pt x="3227581" y="68418"/>
                </a:lnTo>
                <a:lnTo>
                  <a:pt x="3270024" y="67480"/>
                </a:lnTo>
                <a:lnTo>
                  <a:pt x="3307755" y="67224"/>
                </a:lnTo>
                <a:lnTo>
                  <a:pt x="3327037" y="67021"/>
                </a:lnTo>
                <a:lnTo>
                  <a:pt x="3372803" y="65822"/>
                </a:lnTo>
                <a:lnTo>
                  <a:pt x="3414622" y="61840"/>
                </a:lnTo>
                <a:lnTo>
                  <a:pt x="3432094" y="57759"/>
                </a:lnTo>
                <a:lnTo>
                  <a:pt x="3440984" y="55873"/>
                </a:lnTo>
                <a:lnTo>
                  <a:pt x="3444090" y="55440"/>
                </a:lnTo>
                <a:lnTo>
                  <a:pt x="3445344" y="55272"/>
                </a:lnTo>
                <a:lnTo>
                  <a:pt x="3445483" y="55253"/>
                </a:lnTo>
                <a:lnTo>
                  <a:pt x="3445628" y="55233"/>
                </a:lnTo>
                <a:lnTo>
                  <a:pt x="3445393" y="55135"/>
                </a:lnTo>
                <a:lnTo>
                  <a:pt x="3444776" y="54958"/>
                </a:lnTo>
                <a:lnTo>
                  <a:pt x="3439379" y="53403"/>
                </a:lnTo>
                <a:lnTo>
                  <a:pt x="3425223" y="493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64038" y="1556178"/>
            <a:ext cx="203200" cy="154940"/>
          </a:xfrm>
          <a:custGeom>
            <a:avLst/>
            <a:gdLst/>
            <a:ahLst/>
            <a:cxnLst/>
            <a:rect l="l" t="t" r="r" b="b"/>
            <a:pathLst>
              <a:path w="203200" h="154939">
                <a:moveTo>
                  <a:pt x="119647" y="132817"/>
                </a:moveTo>
                <a:lnTo>
                  <a:pt x="135608" y="97919"/>
                </a:lnTo>
                <a:lnTo>
                  <a:pt x="97019" y="79403"/>
                </a:lnTo>
                <a:lnTo>
                  <a:pt x="56613" y="80245"/>
                </a:lnTo>
                <a:lnTo>
                  <a:pt x="8330" y="104230"/>
                </a:lnTo>
                <a:lnTo>
                  <a:pt x="0" y="119675"/>
                </a:lnTo>
                <a:lnTo>
                  <a:pt x="2161" y="125074"/>
                </a:lnTo>
                <a:lnTo>
                  <a:pt x="44841" y="144505"/>
                </a:lnTo>
                <a:lnTo>
                  <a:pt x="97203" y="152057"/>
                </a:lnTo>
                <a:lnTo>
                  <a:pt x="121093" y="152596"/>
                </a:lnTo>
                <a:lnTo>
                  <a:pt x="137860" y="149994"/>
                </a:lnTo>
                <a:lnTo>
                  <a:pt x="146934" y="144264"/>
                </a:lnTo>
                <a:lnTo>
                  <a:pt x="151453" y="133056"/>
                </a:lnTo>
                <a:lnTo>
                  <a:pt x="152512" y="120690"/>
                </a:lnTo>
                <a:lnTo>
                  <a:pt x="150232" y="106603"/>
                </a:lnTo>
                <a:lnTo>
                  <a:pt x="129846" y="60052"/>
                </a:lnTo>
                <a:lnTo>
                  <a:pt x="96681" y="19773"/>
                </a:lnTo>
                <a:lnTo>
                  <a:pt x="72590" y="0"/>
                </a:lnTo>
                <a:lnTo>
                  <a:pt x="73068" y="856"/>
                </a:lnTo>
                <a:lnTo>
                  <a:pt x="73629" y="1605"/>
                </a:lnTo>
                <a:lnTo>
                  <a:pt x="76172" y="5016"/>
                </a:lnTo>
                <a:lnTo>
                  <a:pt x="80709" y="11087"/>
                </a:lnTo>
                <a:lnTo>
                  <a:pt x="87023" y="18730"/>
                </a:lnTo>
                <a:lnTo>
                  <a:pt x="96008" y="28315"/>
                </a:lnTo>
                <a:lnTo>
                  <a:pt x="107370" y="39653"/>
                </a:lnTo>
                <a:lnTo>
                  <a:pt x="116843" y="49431"/>
                </a:lnTo>
                <a:lnTo>
                  <a:pt x="145203" y="82178"/>
                </a:lnTo>
                <a:lnTo>
                  <a:pt x="175455" y="119948"/>
                </a:lnTo>
                <a:lnTo>
                  <a:pt x="193093" y="142415"/>
                </a:lnTo>
                <a:lnTo>
                  <a:pt x="202657" y="1546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78978" y="1576204"/>
            <a:ext cx="239395" cy="112395"/>
          </a:xfrm>
          <a:custGeom>
            <a:avLst/>
            <a:gdLst/>
            <a:ahLst/>
            <a:cxnLst/>
            <a:rect l="l" t="t" r="r" b="b"/>
            <a:pathLst>
              <a:path w="239395" h="112394">
                <a:moveTo>
                  <a:pt x="40205" y="59370"/>
                </a:moveTo>
                <a:lnTo>
                  <a:pt x="32932" y="54829"/>
                </a:lnTo>
                <a:lnTo>
                  <a:pt x="28221" y="51888"/>
                </a:lnTo>
                <a:lnTo>
                  <a:pt x="26074" y="50546"/>
                </a:lnTo>
                <a:lnTo>
                  <a:pt x="24584" y="49614"/>
                </a:lnTo>
                <a:lnTo>
                  <a:pt x="24058" y="49762"/>
                </a:lnTo>
                <a:lnTo>
                  <a:pt x="24501" y="50990"/>
                </a:lnTo>
                <a:lnTo>
                  <a:pt x="24945" y="52217"/>
                </a:lnTo>
                <a:lnTo>
                  <a:pt x="25748" y="54462"/>
                </a:lnTo>
                <a:lnTo>
                  <a:pt x="53755" y="81411"/>
                </a:lnTo>
                <a:lnTo>
                  <a:pt x="59754" y="84001"/>
                </a:lnTo>
                <a:lnTo>
                  <a:pt x="64340" y="85425"/>
                </a:lnTo>
                <a:lnTo>
                  <a:pt x="67513" y="85684"/>
                </a:lnTo>
                <a:lnTo>
                  <a:pt x="70678" y="85943"/>
                </a:lnTo>
                <a:lnTo>
                  <a:pt x="61465" y="48161"/>
                </a:lnTo>
                <a:lnTo>
                  <a:pt x="34776" y="16585"/>
                </a:lnTo>
                <a:lnTo>
                  <a:pt x="3636" y="0"/>
                </a:lnTo>
                <a:lnTo>
                  <a:pt x="900" y="3374"/>
                </a:lnTo>
                <a:lnTo>
                  <a:pt x="0" y="10876"/>
                </a:lnTo>
                <a:lnTo>
                  <a:pt x="745" y="21843"/>
                </a:lnTo>
                <a:lnTo>
                  <a:pt x="19886" y="55768"/>
                </a:lnTo>
                <a:lnTo>
                  <a:pt x="50149" y="82221"/>
                </a:lnTo>
                <a:lnTo>
                  <a:pt x="84451" y="103856"/>
                </a:lnTo>
                <a:lnTo>
                  <a:pt x="120032" y="112078"/>
                </a:lnTo>
                <a:lnTo>
                  <a:pt x="131167" y="110285"/>
                </a:lnTo>
                <a:lnTo>
                  <a:pt x="145070" y="73913"/>
                </a:lnTo>
                <a:lnTo>
                  <a:pt x="145611" y="65524"/>
                </a:lnTo>
                <a:lnTo>
                  <a:pt x="144953" y="57385"/>
                </a:lnTo>
                <a:lnTo>
                  <a:pt x="143103" y="49496"/>
                </a:lnTo>
                <a:lnTo>
                  <a:pt x="141247" y="41607"/>
                </a:lnTo>
                <a:lnTo>
                  <a:pt x="140270" y="37441"/>
                </a:lnTo>
                <a:lnTo>
                  <a:pt x="140166" y="36999"/>
                </a:lnTo>
                <a:lnTo>
                  <a:pt x="140062" y="36556"/>
                </a:lnTo>
                <a:lnTo>
                  <a:pt x="140194" y="36842"/>
                </a:lnTo>
                <a:lnTo>
                  <a:pt x="140879" y="38748"/>
                </a:lnTo>
                <a:lnTo>
                  <a:pt x="162689" y="70814"/>
                </a:lnTo>
                <a:lnTo>
                  <a:pt x="193878" y="103521"/>
                </a:lnTo>
                <a:lnTo>
                  <a:pt x="201834" y="107456"/>
                </a:lnTo>
                <a:lnTo>
                  <a:pt x="204784" y="95996"/>
                </a:lnTo>
                <a:lnTo>
                  <a:pt x="205433" y="83785"/>
                </a:lnTo>
                <a:lnTo>
                  <a:pt x="204444" y="69981"/>
                </a:lnTo>
                <a:lnTo>
                  <a:pt x="203068" y="56159"/>
                </a:lnTo>
                <a:lnTo>
                  <a:pt x="202065" y="43380"/>
                </a:lnTo>
                <a:lnTo>
                  <a:pt x="201420" y="31521"/>
                </a:lnTo>
                <a:lnTo>
                  <a:pt x="201379" y="14299"/>
                </a:lnTo>
                <a:lnTo>
                  <a:pt x="202609" y="4472"/>
                </a:lnTo>
                <a:lnTo>
                  <a:pt x="206362" y="1692"/>
                </a:lnTo>
                <a:lnTo>
                  <a:pt x="213654" y="3672"/>
                </a:lnTo>
                <a:lnTo>
                  <a:pt x="224527" y="10285"/>
                </a:lnTo>
                <a:lnTo>
                  <a:pt x="239022" y="214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91394" y="1746308"/>
            <a:ext cx="476884" cy="32384"/>
          </a:xfrm>
          <a:custGeom>
            <a:avLst/>
            <a:gdLst/>
            <a:ahLst/>
            <a:cxnLst/>
            <a:rect l="l" t="t" r="r" b="b"/>
            <a:pathLst>
              <a:path w="476884" h="32385">
                <a:moveTo>
                  <a:pt x="27986" y="25164"/>
                </a:moveTo>
                <a:lnTo>
                  <a:pt x="72678" y="17765"/>
                </a:lnTo>
                <a:lnTo>
                  <a:pt x="121463" y="17396"/>
                </a:lnTo>
                <a:lnTo>
                  <a:pt x="139641" y="17360"/>
                </a:lnTo>
                <a:lnTo>
                  <a:pt x="156569" y="17324"/>
                </a:lnTo>
                <a:lnTo>
                  <a:pt x="200494" y="17207"/>
                </a:lnTo>
                <a:lnTo>
                  <a:pt x="245492" y="17027"/>
                </a:lnTo>
                <a:lnTo>
                  <a:pt x="292134" y="16496"/>
                </a:lnTo>
                <a:lnTo>
                  <a:pt x="340931" y="14304"/>
                </a:lnTo>
                <a:lnTo>
                  <a:pt x="381030" y="10879"/>
                </a:lnTo>
                <a:lnTo>
                  <a:pt x="439290" y="4848"/>
                </a:lnTo>
                <a:lnTo>
                  <a:pt x="475834" y="209"/>
                </a:lnTo>
                <a:lnTo>
                  <a:pt x="476069" y="166"/>
                </a:lnTo>
                <a:lnTo>
                  <a:pt x="476298" y="123"/>
                </a:lnTo>
                <a:lnTo>
                  <a:pt x="475785" y="99"/>
                </a:lnTo>
                <a:lnTo>
                  <a:pt x="474525" y="94"/>
                </a:lnTo>
                <a:lnTo>
                  <a:pt x="473271" y="90"/>
                </a:lnTo>
                <a:lnTo>
                  <a:pt x="464813" y="58"/>
                </a:lnTo>
                <a:lnTo>
                  <a:pt x="449157" y="0"/>
                </a:lnTo>
                <a:lnTo>
                  <a:pt x="440917" y="103"/>
                </a:lnTo>
                <a:lnTo>
                  <a:pt x="391355" y="3132"/>
                </a:lnTo>
                <a:lnTo>
                  <a:pt x="342336" y="7545"/>
                </a:lnTo>
                <a:lnTo>
                  <a:pt x="304138" y="11289"/>
                </a:lnTo>
                <a:lnTo>
                  <a:pt x="262343" y="15964"/>
                </a:lnTo>
                <a:lnTo>
                  <a:pt x="210541" y="22286"/>
                </a:lnTo>
                <a:lnTo>
                  <a:pt x="191933" y="24580"/>
                </a:lnTo>
                <a:lnTo>
                  <a:pt x="149845" y="29232"/>
                </a:lnTo>
                <a:lnTo>
                  <a:pt x="103905" y="31760"/>
                </a:lnTo>
                <a:lnTo>
                  <a:pt x="80159" y="32146"/>
                </a:lnTo>
                <a:lnTo>
                  <a:pt x="65666" y="32139"/>
                </a:lnTo>
                <a:lnTo>
                  <a:pt x="24459" y="30832"/>
                </a:lnTo>
                <a:lnTo>
                  <a:pt x="900" y="27761"/>
                </a:lnTo>
                <a:lnTo>
                  <a:pt x="450" y="27684"/>
                </a:lnTo>
                <a:lnTo>
                  <a:pt x="0" y="27607"/>
                </a:lnTo>
                <a:lnTo>
                  <a:pt x="900" y="27576"/>
                </a:lnTo>
                <a:lnTo>
                  <a:pt x="3144" y="27589"/>
                </a:lnTo>
                <a:lnTo>
                  <a:pt x="7928" y="27620"/>
                </a:lnTo>
                <a:lnTo>
                  <a:pt x="18618" y="27689"/>
                </a:lnTo>
                <a:lnTo>
                  <a:pt x="63355" y="27941"/>
                </a:lnTo>
                <a:lnTo>
                  <a:pt x="107672" y="28080"/>
                </a:lnTo>
                <a:lnTo>
                  <a:pt x="146928" y="28146"/>
                </a:lnTo>
                <a:lnTo>
                  <a:pt x="192133" y="28186"/>
                </a:lnTo>
                <a:lnTo>
                  <a:pt x="231849" y="28198"/>
                </a:lnTo>
                <a:lnTo>
                  <a:pt x="253130" y="28198"/>
                </a:lnTo>
                <a:lnTo>
                  <a:pt x="272534" y="28194"/>
                </a:lnTo>
                <a:lnTo>
                  <a:pt x="319935" y="28155"/>
                </a:lnTo>
                <a:lnTo>
                  <a:pt x="359616" y="28045"/>
                </a:lnTo>
                <a:lnTo>
                  <a:pt x="394750" y="26495"/>
                </a:lnTo>
                <a:lnTo>
                  <a:pt x="398325" y="25754"/>
                </a:lnTo>
                <a:lnTo>
                  <a:pt x="400299" y="25344"/>
                </a:lnTo>
                <a:lnTo>
                  <a:pt x="400687" y="252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53383" y="4635175"/>
            <a:ext cx="3737610" cy="33655"/>
          </a:xfrm>
          <a:custGeom>
            <a:avLst/>
            <a:gdLst/>
            <a:ahLst/>
            <a:cxnLst/>
            <a:rect l="l" t="t" r="r" b="b"/>
            <a:pathLst>
              <a:path w="3737610" h="33654">
                <a:moveTo>
                  <a:pt x="18020" y="20857"/>
                </a:moveTo>
                <a:lnTo>
                  <a:pt x="14284" y="28403"/>
                </a:lnTo>
                <a:lnTo>
                  <a:pt x="9597" y="31798"/>
                </a:lnTo>
                <a:lnTo>
                  <a:pt x="3961" y="31042"/>
                </a:lnTo>
                <a:lnTo>
                  <a:pt x="27" y="30515"/>
                </a:lnTo>
                <a:lnTo>
                  <a:pt x="0" y="29656"/>
                </a:lnTo>
                <a:lnTo>
                  <a:pt x="3879" y="28466"/>
                </a:lnTo>
                <a:lnTo>
                  <a:pt x="11776" y="26045"/>
                </a:lnTo>
                <a:lnTo>
                  <a:pt x="53937" y="14271"/>
                </a:lnTo>
                <a:lnTo>
                  <a:pt x="91184" y="10461"/>
                </a:lnTo>
                <a:lnTo>
                  <a:pt x="103154" y="11171"/>
                </a:lnTo>
                <a:lnTo>
                  <a:pt x="117219" y="14219"/>
                </a:lnTo>
                <a:lnTo>
                  <a:pt x="128826" y="16493"/>
                </a:lnTo>
                <a:lnTo>
                  <a:pt x="143032" y="18709"/>
                </a:lnTo>
                <a:lnTo>
                  <a:pt x="155246" y="20222"/>
                </a:lnTo>
                <a:lnTo>
                  <a:pt x="166756" y="21255"/>
                </a:lnTo>
                <a:lnTo>
                  <a:pt x="176805" y="22068"/>
                </a:lnTo>
                <a:lnTo>
                  <a:pt x="188319" y="23163"/>
                </a:lnTo>
                <a:lnTo>
                  <a:pt x="201402" y="24548"/>
                </a:lnTo>
                <a:lnTo>
                  <a:pt x="216155" y="26231"/>
                </a:lnTo>
                <a:lnTo>
                  <a:pt x="233357" y="28225"/>
                </a:lnTo>
                <a:lnTo>
                  <a:pt x="247771" y="29774"/>
                </a:lnTo>
                <a:lnTo>
                  <a:pt x="292735" y="32599"/>
                </a:lnTo>
                <a:lnTo>
                  <a:pt x="334358" y="33026"/>
                </a:lnTo>
                <a:lnTo>
                  <a:pt x="348364" y="33006"/>
                </a:lnTo>
                <a:lnTo>
                  <a:pt x="395504" y="32461"/>
                </a:lnTo>
                <a:lnTo>
                  <a:pt x="405222" y="32273"/>
                </a:lnTo>
                <a:lnTo>
                  <a:pt x="415776" y="32111"/>
                </a:lnTo>
                <a:lnTo>
                  <a:pt x="466815" y="31711"/>
                </a:lnTo>
                <a:lnTo>
                  <a:pt x="501743" y="31643"/>
                </a:lnTo>
                <a:lnTo>
                  <a:pt x="519167" y="31595"/>
                </a:lnTo>
                <a:lnTo>
                  <a:pt x="558515" y="31329"/>
                </a:lnTo>
                <a:lnTo>
                  <a:pt x="597968" y="30115"/>
                </a:lnTo>
                <a:lnTo>
                  <a:pt x="637438" y="27523"/>
                </a:lnTo>
                <a:lnTo>
                  <a:pt x="684372" y="23582"/>
                </a:lnTo>
                <a:lnTo>
                  <a:pt x="719835" y="19700"/>
                </a:lnTo>
                <a:lnTo>
                  <a:pt x="732762" y="18267"/>
                </a:lnTo>
                <a:lnTo>
                  <a:pt x="779526" y="14988"/>
                </a:lnTo>
                <a:lnTo>
                  <a:pt x="820061" y="14043"/>
                </a:lnTo>
                <a:lnTo>
                  <a:pt x="869590" y="13628"/>
                </a:lnTo>
                <a:lnTo>
                  <a:pt x="908182" y="13491"/>
                </a:lnTo>
                <a:lnTo>
                  <a:pt x="938659" y="13468"/>
                </a:lnTo>
                <a:lnTo>
                  <a:pt x="954202" y="13442"/>
                </a:lnTo>
                <a:lnTo>
                  <a:pt x="1001185" y="13181"/>
                </a:lnTo>
                <a:lnTo>
                  <a:pt x="1012456" y="13043"/>
                </a:lnTo>
                <a:lnTo>
                  <a:pt x="1024010" y="12929"/>
                </a:lnTo>
                <a:lnTo>
                  <a:pt x="1075839" y="12689"/>
                </a:lnTo>
                <a:lnTo>
                  <a:pt x="1094185" y="12688"/>
                </a:lnTo>
                <a:lnTo>
                  <a:pt x="1110282" y="12719"/>
                </a:lnTo>
                <a:lnTo>
                  <a:pt x="1156107" y="13166"/>
                </a:lnTo>
                <a:lnTo>
                  <a:pt x="1166626" y="13414"/>
                </a:lnTo>
                <a:lnTo>
                  <a:pt x="1177688" y="13619"/>
                </a:lnTo>
                <a:lnTo>
                  <a:pt x="1229846" y="14063"/>
                </a:lnTo>
                <a:lnTo>
                  <a:pt x="1259323" y="14091"/>
                </a:lnTo>
                <a:lnTo>
                  <a:pt x="1272969" y="14090"/>
                </a:lnTo>
                <a:lnTo>
                  <a:pt x="1322337" y="13982"/>
                </a:lnTo>
                <a:lnTo>
                  <a:pt x="1359655" y="13782"/>
                </a:lnTo>
                <a:lnTo>
                  <a:pt x="1373562" y="13707"/>
                </a:lnTo>
                <a:lnTo>
                  <a:pt x="1412258" y="13546"/>
                </a:lnTo>
                <a:lnTo>
                  <a:pt x="1447798" y="13478"/>
                </a:lnTo>
                <a:lnTo>
                  <a:pt x="1459712" y="13508"/>
                </a:lnTo>
                <a:lnTo>
                  <a:pt x="1508046" y="14257"/>
                </a:lnTo>
                <a:lnTo>
                  <a:pt x="1546263" y="15480"/>
                </a:lnTo>
                <a:lnTo>
                  <a:pt x="1588602" y="17319"/>
                </a:lnTo>
                <a:lnTo>
                  <a:pt x="1603277" y="17967"/>
                </a:lnTo>
                <a:lnTo>
                  <a:pt x="1644239" y="19563"/>
                </a:lnTo>
                <a:lnTo>
                  <a:pt x="1693175" y="20947"/>
                </a:lnTo>
                <a:lnTo>
                  <a:pt x="1746242" y="21639"/>
                </a:lnTo>
                <a:lnTo>
                  <a:pt x="1792105" y="21878"/>
                </a:lnTo>
                <a:lnTo>
                  <a:pt x="1803747" y="21892"/>
                </a:lnTo>
                <a:lnTo>
                  <a:pt x="1813724" y="21875"/>
                </a:lnTo>
                <a:lnTo>
                  <a:pt x="1854039" y="21132"/>
                </a:lnTo>
                <a:lnTo>
                  <a:pt x="1892760" y="19390"/>
                </a:lnTo>
                <a:lnTo>
                  <a:pt x="1905492" y="18866"/>
                </a:lnTo>
                <a:lnTo>
                  <a:pt x="1953341" y="17776"/>
                </a:lnTo>
                <a:lnTo>
                  <a:pt x="2005578" y="17449"/>
                </a:lnTo>
                <a:lnTo>
                  <a:pt x="2022931" y="17405"/>
                </a:lnTo>
                <a:lnTo>
                  <a:pt x="2038421" y="17319"/>
                </a:lnTo>
                <a:lnTo>
                  <a:pt x="2084914" y="16543"/>
                </a:lnTo>
                <a:lnTo>
                  <a:pt x="2095939" y="16157"/>
                </a:lnTo>
                <a:lnTo>
                  <a:pt x="2107325" y="15804"/>
                </a:lnTo>
                <a:lnTo>
                  <a:pt x="2158817" y="14646"/>
                </a:lnTo>
                <a:lnTo>
                  <a:pt x="2173764" y="14399"/>
                </a:lnTo>
                <a:lnTo>
                  <a:pt x="2186038" y="14195"/>
                </a:lnTo>
                <a:lnTo>
                  <a:pt x="2236187" y="13104"/>
                </a:lnTo>
                <a:lnTo>
                  <a:pt x="2274937" y="11998"/>
                </a:lnTo>
                <a:lnTo>
                  <a:pt x="2323569" y="10344"/>
                </a:lnTo>
                <a:lnTo>
                  <a:pt x="2368529" y="8611"/>
                </a:lnTo>
                <a:lnTo>
                  <a:pt x="2390149" y="7659"/>
                </a:lnTo>
                <a:lnTo>
                  <a:pt x="2402978" y="7136"/>
                </a:lnTo>
                <a:lnTo>
                  <a:pt x="2444793" y="5762"/>
                </a:lnTo>
                <a:lnTo>
                  <a:pt x="2492322" y="5272"/>
                </a:lnTo>
                <a:lnTo>
                  <a:pt x="2530616" y="5092"/>
                </a:lnTo>
                <a:lnTo>
                  <a:pt x="2578670" y="4954"/>
                </a:lnTo>
                <a:lnTo>
                  <a:pt x="2636538" y="4855"/>
                </a:lnTo>
                <a:lnTo>
                  <a:pt x="2680595" y="4810"/>
                </a:lnTo>
                <a:lnTo>
                  <a:pt x="2729056" y="4782"/>
                </a:lnTo>
                <a:lnTo>
                  <a:pt x="2753828" y="4771"/>
                </a:lnTo>
                <a:lnTo>
                  <a:pt x="2777477" y="4760"/>
                </a:lnTo>
                <a:lnTo>
                  <a:pt x="2821405" y="4733"/>
                </a:lnTo>
                <a:lnTo>
                  <a:pt x="2860842" y="4702"/>
                </a:lnTo>
                <a:lnTo>
                  <a:pt x="2911575" y="4648"/>
                </a:lnTo>
                <a:lnTo>
                  <a:pt x="2952200" y="4584"/>
                </a:lnTo>
                <a:lnTo>
                  <a:pt x="2990645" y="4484"/>
                </a:lnTo>
                <a:lnTo>
                  <a:pt x="3037386" y="3898"/>
                </a:lnTo>
                <a:lnTo>
                  <a:pt x="3072812" y="2647"/>
                </a:lnTo>
                <a:lnTo>
                  <a:pt x="3084247" y="2244"/>
                </a:lnTo>
                <a:lnTo>
                  <a:pt x="3123834" y="1176"/>
                </a:lnTo>
                <a:lnTo>
                  <a:pt x="3168747" y="364"/>
                </a:lnTo>
                <a:lnTo>
                  <a:pt x="3221330" y="0"/>
                </a:lnTo>
                <a:lnTo>
                  <a:pt x="3236199" y="27"/>
                </a:lnTo>
                <a:lnTo>
                  <a:pt x="3284167" y="1499"/>
                </a:lnTo>
                <a:lnTo>
                  <a:pt x="3308755" y="4153"/>
                </a:lnTo>
                <a:lnTo>
                  <a:pt x="3321261" y="5466"/>
                </a:lnTo>
                <a:lnTo>
                  <a:pt x="3363496" y="8027"/>
                </a:lnTo>
                <a:lnTo>
                  <a:pt x="3411704" y="8510"/>
                </a:lnTo>
                <a:lnTo>
                  <a:pt x="3427895" y="8463"/>
                </a:lnTo>
                <a:lnTo>
                  <a:pt x="3475587" y="7470"/>
                </a:lnTo>
                <a:lnTo>
                  <a:pt x="3498131" y="6164"/>
                </a:lnTo>
                <a:lnTo>
                  <a:pt x="3511214" y="5482"/>
                </a:lnTo>
                <a:lnTo>
                  <a:pt x="3523616" y="4966"/>
                </a:lnTo>
                <a:lnTo>
                  <a:pt x="3535530" y="4604"/>
                </a:lnTo>
                <a:lnTo>
                  <a:pt x="3552825" y="4422"/>
                </a:lnTo>
                <a:lnTo>
                  <a:pt x="3566367" y="4595"/>
                </a:lnTo>
                <a:lnTo>
                  <a:pt x="3611152" y="10679"/>
                </a:lnTo>
                <a:lnTo>
                  <a:pt x="3642704" y="17610"/>
                </a:lnTo>
                <a:lnTo>
                  <a:pt x="3657730" y="20991"/>
                </a:lnTo>
                <a:lnTo>
                  <a:pt x="3706015" y="31303"/>
                </a:lnTo>
                <a:lnTo>
                  <a:pt x="3734811" y="33227"/>
                </a:lnTo>
                <a:lnTo>
                  <a:pt x="3737235" y="32184"/>
                </a:lnTo>
                <a:lnTo>
                  <a:pt x="3734234" y="30245"/>
                </a:lnTo>
                <a:lnTo>
                  <a:pt x="3728928" y="26816"/>
                </a:lnTo>
                <a:lnTo>
                  <a:pt x="3719789" y="20911"/>
                </a:lnTo>
                <a:lnTo>
                  <a:pt x="3706819" y="125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488" y="4084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0">
                <a:latin typeface="Arial"/>
                <a:cs typeface="Arial"/>
              </a:rPr>
              <a:t>G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 spc="15">
                <a:latin typeface="Arial"/>
                <a:cs typeface="Arial"/>
              </a:rPr>
              <a:t>tt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g</a:t>
            </a:r>
            <a:r>
              <a:rPr dirty="0" spc="22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883014"/>
            <a:ext cx="8877935" cy="3181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3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g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20">
                <a:latin typeface="Arial"/>
                <a:cs typeface="Arial"/>
              </a:rPr>
              <a:t>m</a:t>
            </a:r>
            <a:r>
              <a:rPr dirty="0" sz="2250" spc="6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40">
                <a:latin typeface="Arial"/>
                <a:cs typeface="Arial"/>
              </a:rPr>
              <a:t>U</a:t>
            </a:r>
            <a:r>
              <a:rPr dirty="0" sz="2250" spc="-20">
                <a:latin typeface="Arial"/>
                <a:cs typeface="Arial"/>
              </a:rPr>
              <a:t>D</a:t>
            </a:r>
            <a:r>
              <a:rPr dirty="0" sz="2250" spc="-8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5">
                <a:latin typeface="Arial"/>
                <a:cs typeface="Arial"/>
              </a:rPr>
              <a:t> 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5">
                <a:latin typeface="Arial"/>
                <a:cs typeface="Arial"/>
              </a:rPr>
              <a:t>l</a:t>
            </a:r>
            <a:r>
              <a:rPr dirty="0" sz="2250" spc="7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0">
                <a:latin typeface="Arial"/>
                <a:cs typeface="Arial"/>
              </a:rPr>
              <a:t>s.</a:t>
            </a:r>
            <a:endParaRPr sz="225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-5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7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g</a:t>
            </a:r>
            <a:r>
              <a:rPr dirty="0" sz="2250" spc="-114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35">
                <a:latin typeface="Arial"/>
                <a:cs typeface="Arial"/>
              </a:rPr>
              <a:t>n</a:t>
            </a:r>
            <a:r>
              <a:rPr dirty="0" sz="2250" spc="-40">
                <a:latin typeface="Arial"/>
                <a:cs typeface="Arial"/>
              </a:rPr>
              <a:t>-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0">
                <a:latin typeface="Arial"/>
                <a:cs typeface="Arial"/>
              </a:rPr>
              <a:t>d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20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sk</a:t>
            </a:r>
            <a:r>
              <a:rPr dirty="0" sz="2250" spc="-25">
                <a:latin typeface="Arial"/>
                <a:cs typeface="Arial"/>
              </a:rPr>
              <a:t>s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C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45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11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D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70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170">
                <a:latin typeface="Arial"/>
                <a:cs typeface="Arial"/>
              </a:rPr>
              <a:t> </a:t>
            </a:r>
            <a:r>
              <a:rPr dirty="0" sz="1900" spc="60">
                <a:latin typeface="Arial"/>
                <a:cs typeface="Arial"/>
              </a:rPr>
              <a:t>db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 spc="-25">
                <a:latin typeface="Arial"/>
                <a:cs typeface="Arial"/>
              </a:rPr>
              <a:t>H</a:t>
            </a:r>
            <a:r>
              <a:rPr dirty="0" sz="1900" spc="2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W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D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>
                <a:latin typeface="Arial"/>
                <a:cs typeface="Arial"/>
              </a:rPr>
              <a:t>S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5">
                <a:latin typeface="Arial"/>
                <a:cs typeface="Arial"/>
              </a:rPr>
              <a:t>y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5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C</a:t>
            </a:r>
            <a:r>
              <a:rPr dirty="0" sz="1900" spc="-25">
                <a:latin typeface="Arial"/>
                <a:cs typeface="Arial"/>
              </a:rPr>
              <a:t>R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40">
                <a:latin typeface="Arial"/>
                <a:cs typeface="Arial"/>
              </a:rPr>
              <a:t>A</a:t>
            </a:r>
            <a:r>
              <a:rPr dirty="0" sz="1900" spc="-50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11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SER</a:t>
            </a:r>
            <a:r>
              <a:rPr dirty="0" sz="1900" spc="-85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u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@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c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50">
                <a:latin typeface="Arial"/>
                <a:cs typeface="Arial"/>
              </a:rPr>
              <a:t>h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st</a:t>
            </a:r>
            <a:r>
              <a:rPr dirty="0" sz="1900" spc="-280">
                <a:latin typeface="Arial"/>
                <a:cs typeface="Arial"/>
              </a:rPr>
              <a:t> </a:t>
            </a:r>
            <a:r>
              <a:rPr dirty="0" sz="1900" spc="-55">
                <a:latin typeface="Arial"/>
                <a:cs typeface="Arial"/>
              </a:rPr>
              <a:t>I</a:t>
            </a:r>
            <a:r>
              <a:rPr dirty="0" sz="1900" spc="-25">
                <a:latin typeface="Arial"/>
                <a:cs typeface="Arial"/>
              </a:rPr>
              <a:t>D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N</a:t>
            </a:r>
            <a:r>
              <a:rPr dirty="0" sz="1900" spc="-50">
                <a:latin typeface="Arial"/>
                <a:cs typeface="Arial"/>
              </a:rPr>
              <a:t>T</a:t>
            </a:r>
            <a:r>
              <a:rPr dirty="0" sz="1900" spc="-55">
                <a:latin typeface="Arial"/>
                <a:cs typeface="Arial"/>
              </a:rPr>
              <a:t>I</a:t>
            </a:r>
            <a:r>
              <a:rPr dirty="0" sz="1900" spc="25">
                <a:latin typeface="Arial"/>
                <a:cs typeface="Arial"/>
              </a:rPr>
              <a:t>F</a:t>
            </a:r>
            <a:r>
              <a:rPr dirty="0" sz="1900" spc="-55">
                <a:latin typeface="Arial"/>
                <a:cs typeface="Arial"/>
              </a:rPr>
              <a:t>I</a:t>
            </a:r>
            <a:r>
              <a:rPr dirty="0" sz="1900" spc="10">
                <a:latin typeface="Arial"/>
                <a:cs typeface="Arial"/>
              </a:rPr>
              <a:t>ED</a:t>
            </a:r>
            <a:r>
              <a:rPr dirty="0" sz="1900" spc="7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BY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 spc="55">
                <a:latin typeface="Arial"/>
                <a:cs typeface="Arial"/>
              </a:rPr>
              <a:t>'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p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 spc="30">
                <a:latin typeface="Arial"/>
                <a:cs typeface="Arial"/>
              </a:rPr>
              <a:t>';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C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60">
                <a:latin typeface="Arial"/>
                <a:cs typeface="Arial"/>
              </a:rPr>
              <a:t>u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-75">
                <a:latin typeface="Arial"/>
                <a:cs typeface="Arial"/>
              </a:rPr>
              <a:t>r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60">
                <a:latin typeface="Arial"/>
                <a:cs typeface="Arial"/>
              </a:rPr>
              <a:t>h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st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 spc="35">
                <a:latin typeface="Arial"/>
                <a:cs typeface="Arial"/>
              </a:rPr>
              <a:t>F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3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145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65">
                <a:latin typeface="Arial"/>
                <a:cs typeface="Arial"/>
              </a:rPr>
              <a:t>q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30">
                <a:latin typeface="Arial"/>
                <a:cs typeface="Arial"/>
              </a:rPr>
              <a:t>.</a:t>
            </a:r>
            <a:r>
              <a:rPr dirty="0" sz="1900" spc="60">
                <a:latin typeface="Arial"/>
                <a:cs typeface="Arial"/>
              </a:rPr>
              <a:t>u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-5">
                <a:latin typeface="Arial"/>
                <a:cs typeface="Arial"/>
              </a:rPr>
              <a:t>r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25">
                <a:latin typeface="Arial"/>
                <a:cs typeface="Arial"/>
              </a:rPr>
              <a:t>G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0">
                <a:latin typeface="Arial"/>
                <a:cs typeface="Arial"/>
              </a:rPr>
              <a:t>N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95">
                <a:latin typeface="Arial"/>
                <a:cs typeface="Arial"/>
              </a:rPr>
              <a:t> 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L</a:t>
            </a:r>
            <a:r>
              <a:rPr dirty="0" sz="190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P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75">
                <a:latin typeface="Arial"/>
                <a:cs typeface="Arial"/>
              </a:rPr>
              <a:t>V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35">
                <a:latin typeface="Arial"/>
                <a:cs typeface="Arial"/>
              </a:rPr>
              <a:t>G</a:t>
            </a:r>
            <a:r>
              <a:rPr dirty="0" sz="1900" spc="10">
                <a:latin typeface="Arial"/>
                <a:cs typeface="Arial"/>
              </a:rPr>
              <a:t>ES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 spc="35">
                <a:latin typeface="Arial"/>
                <a:cs typeface="Arial"/>
              </a:rPr>
              <a:t>O</a:t>
            </a:r>
            <a:r>
              <a:rPr dirty="0" sz="1900" spc="10">
                <a:latin typeface="Arial"/>
                <a:cs typeface="Arial"/>
              </a:rPr>
              <a:t>N</a:t>
            </a:r>
            <a:r>
              <a:rPr dirty="0" sz="1900" spc="-80">
                <a:latin typeface="Arial"/>
                <a:cs typeface="Arial"/>
              </a:rPr>
              <a:t> </a:t>
            </a:r>
            <a:r>
              <a:rPr dirty="0" sz="1900" spc="6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25">
                <a:latin typeface="Arial"/>
                <a:cs typeface="Arial"/>
              </a:rPr>
              <a:t>.</a:t>
            </a:r>
            <a:r>
              <a:rPr dirty="0" sz="1900" spc="5">
                <a:latin typeface="Arial"/>
                <a:cs typeface="Arial"/>
              </a:rPr>
              <a:t>*</a:t>
            </a:r>
            <a:r>
              <a:rPr dirty="0" sz="1900" spc="-155">
                <a:latin typeface="Arial"/>
                <a:cs typeface="Arial"/>
              </a:rPr>
              <a:t> </a:t>
            </a:r>
            <a:r>
              <a:rPr dirty="0" sz="1900" spc="-45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O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u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@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c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h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45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25">
                <a:latin typeface="Arial"/>
                <a:cs typeface="Arial"/>
              </a:rPr>
              <a:t>F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SH</a:t>
            </a:r>
            <a:r>
              <a:rPr dirty="0" sz="1900" spc="-75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P</a:t>
            </a:r>
            <a:r>
              <a:rPr dirty="0" sz="1900" spc="-25">
                <a:latin typeface="Arial"/>
                <a:cs typeface="Arial"/>
              </a:rPr>
              <a:t>R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75">
                <a:latin typeface="Arial"/>
                <a:cs typeface="Arial"/>
              </a:rPr>
              <a:t>V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25">
                <a:latin typeface="Arial"/>
                <a:cs typeface="Arial"/>
              </a:rPr>
              <a:t>G</a:t>
            </a:r>
            <a:r>
              <a:rPr dirty="0" sz="1900" spc="10">
                <a:latin typeface="Arial"/>
                <a:cs typeface="Arial"/>
              </a:rPr>
              <a:t>ES;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75">
                <a:latin typeface="Arial"/>
                <a:cs typeface="Arial"/>
              </a:rPr>
              <a:t>X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45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&gt;</a:t>
            </a:r>
            <a:r>
              <a:rPr dirty="0" sz="2250" spc="-100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100">
                <a:latin typeface="Arial"/>
                <a:cs typeface="Arial"/>
              </a:rPr>
              <a:t>y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q</a:t>
            </a:r>
            <a:r>
              <a:rPr dirty="0" sz="2250" spc="-5">
                <a:latin typeface="Arial"/>
                <a:cs typeface="Arial"/>
              </a:rPr>
              <a:t>l</a:t>
            </a:r>
            <a:r>
              <a:rPr dirty="0" sz="2250" spc="-155">
                <a:latin typeface="Arial"/>
                <a:cs typeface="Arial"/>
              </a:rPr>
              <a:t> </a:t>
            </a:r>
            <a:r>
              <a:rPr dirty="0" sz="2250" spc="520">
                <a:latin typeface="Arial"/>
                <a:cs typeface="Arial"/>
              </a:rPr>
              <a:t>-</a:t>
            </a:r>
            <a:r>
              <a:rPr dirty="0" sz="2250" spc="-15">
                <a:latin typeface="Arial"/>
                <a:cs typeface="Arial"/>
              </a:rPr>
              <a:t>u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245">
                <a:latin typeface="Arial"/>
                <a:cs typeface="Arial"/>
              </a:rPr>
              <a:t> </a:t>
            </a:r>
            <a:r>
              <a:rPr dirty="0" sz="2250" spc="525">
                <a:latin typeface="Arial"/>
                <a:cs typeface="Arial"/>
              </a:rPr>
              <a:t>-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ss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067" y="4080150"/>
            <a:ext cx="4520565" cy="2040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70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 spc="-25">
                <a:latin typeface="Arial"/>
                <a:cs typeface="Arial"/>
              </a:rPr>
              <a:t>H</a:t>
            </a:r>
            <a:r>
              <a:rPr dirty="0" sz="1900" spc="2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W</a:t>
            </a:r>
            <a:r>
              <a:rPr dirty="0" sz="1900" spc="-10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D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>
                <a:latin typeface="Arial"/>
                <a:cs typeface="Arial"/>
              </a:rPr>
              <a:t>S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5">
                <a:latin typeface="Arial"/>
                <a:cs typeface="Arial"/>
              </a:rPr>
              <a:t>y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5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C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25">
                <a:latin typeface="Arial"/>
                <a:cs typeface="Arial"/>
              </a:rPr>
              <a:t>R</a:t>
            </a:r>
            <a:r>
              <a:rPr dirty="0" sz="1900" spc="5">
                <a:latin typeface="Arial"/>
                <a:cs typeface="Arial"/>
              </a:rPr>
              <a:t>(),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D</a:t>
            </a:r>
            <a:r>
              <a:rPr dirty="0" sz="1900" spc="-235">
                <a:latin typeface="Arial"/>
                <a:cs typeface="Arial"/>
              </a:rPr>
              <a:t>A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SE();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 spc="-20">
                <a:latin typeface="Arial"/>
                <a:cs typeface="Arial"/>
              </a:rPr>
              <a:t>H</a:t>
            </a:r>
            <a:r>
              <a:rPr dirty="0" sz="1900" spc="3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W</a:t>
            </a:r>
            <a:r>
              <a:rPr dirty="0" sz="1900" spc="-105">
                <a:latin typeface="Arial"/>
                <a:cs typeface="Arial"/>
              </a:rPr>
              <a:t> </a:t>
            </a:r>
            <a:r>
              <a:rPr dirty="0" sz="1900" spc="-204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ES;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900" spc="5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900" spc="5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900" spc="5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064" y="5269828"/>
            <a:ext cx="8604250" cy="860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5">
                <a:latin typeface="Arial"/>
                <a:cs typeface="Arial"/>
              </a:rPr>
              <a:t>y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5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CR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40">
                <a:latin typeface="Arial"/>
                <a:cs typeface="Arial"/>
              </a:rPr>
              <a:t>A</a:t>
            </a:r>
            <a:r>
              <a:rPr dirty="0" sz="1900" spc="-50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 spc="-210">
                <a:latin typeface="Arial"/>
                <a:cs typeface="Arial"/>
              </a:rPr>
              <a:t>T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12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50">
                <a:latin typeface="Arial"/>
                <a:cs typeface="Arial"/>
              </a:rPr>
              <a:t>ud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(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10">
                <a:latin typeface="Arial"/>
                <a:cs typeface="Arial"/>
              </a:rPr>
              <a:t>d</a:t>
            </a:r>
            <a:r>
              <a:rPr dirty="0" sz="1900" spc="-145">
                <a:latin typeface="Arial"/>
                <a:cs typeface="Arial"/>
              </a:rPr>
              <a:t> </a:t>
            </a:r>
            <a:r>
              <a:rPr dirty="0" sz="1900" spc="-55">
                <a:latin typeface="Arial"/>
                <a:cs typeface="Arial"/>
              </a:rPr>
              <a:t>I</a:t>
            </a:r>
            <a:r>
              <a:rPr dirty="0" sz="1900" spc="-25">
                <a:latin typeface="Arial"/>
                <a:cs typeface="Arial"/>
              </a:rPr>
              <a:t>N</a:t>
            </a:r>
            <a:r>
              <a:rPr dirty="0" sz="1900" spc="-290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me</a:t>
            </a:r>
            <a:r>
              <a:rPr dirty="0" sz="1900" spc="-85">
                <a:latin typeface="Arial"/>
                <a:cs typeface="Arial"/>
              </a:rPr>
              <a:t> </a:t>
            </a:r>
            <a:r>
              <a:rPr dirty="0" sz="1900" spc="-235">
                <a:latin typeface="Arial"/>
                <a:cs typeface="Arial"/>
              </a:rPr>
              <a:t>V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5">
                <a:latin typeface="Arial"/>
                <a:cs typeface="Arial"/>
              </a:rPr>
              <a:t>RCH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5">
                <a:latin typeface="Arial"/>
                <a:cs typeface="Arial"/>
              </a:rPr>
              <a:t>R</a:t>
            </a:r>
            <a:r>
              <a:rPr dirty="0" sz="1900" spc="5">
                <a:latin typeface="Arial"/>
                <a:cs typeface="Arial"/>
              </a:rPr>
              <a:t>(</a:t>
            </a:r>
            <a:r>
              <a:rPr dirty="0" sz="1900" spc="-25">
                <a:latin typeface="Arial"/>
                <a:cs typeface="Arial"/>
              </a:rPr>
              <a:t>20</a:t>
            </a:r>
            <a:r>
              <a:rPr dirty="0" sz="1900" spc="5">
                <a:latin typeface="Arial"/>
                <a:cs typeface="Arial"/>
              </a:rPr>
              <a:t>),</a:t>
            </a:r>
            <a:r>
              <a:rPr dirty="0" sz="1900">
                <a:latin typeface="Arial"/>
                <a:cs typeface="Arial"/>
              </a:rPr>
              <a:t> </a:t>
            </a:r>
            <a:r>
              <a:rPr dirty="0" sz="1900" spc="-240">
                <a:latin typeface="Arial"/>
                <a:cs typeface="Arial"/>
              </a:rPr>
              <a:t> </a:t>
            </a: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rks</a:t>
            </a:r>
            <a:r>
              <a:rPr dirty="0" sz="1900" spc="20">
                <a:latin typeface="Arial"/>
                <a:cs typeface="Arial"/>
              </a:rPr>
              <a:t> </a:t>
            </a:r>
            <a:r>
              <a:rPr dirty="0" sz="1900" spc="-25">
                <a:latin typeface="Arial"/>
                <a:cs typeface="Arial"/>
              </a:rPr>
              <a:t>D</a:t>
            </a:r>
            <a:r>
              <a:rPr dirty="0" sz="1900" spc="25">
                <a:latin typeface="Arial"/>
                <a:cs typeface="Arial"/>
              </a:rPr>
              <a:t>O</a:t>
            </a:r>
            <a:r>
              <a:rPr dirty="0" sz="1900" spc="-25">
                <a:latin typeface="Arial"/>
                <a:cs typeface="Arial"/>
              </a:rPr>
              <a:t>U</a:t>
            </a:r>
            <a:r>
              <a:rPr dirty="0" sz="1900" spc="10">
                <a:latin typeface="Arial"/>
                <a:cs typeface="Arial"/>
              </a:rPr>
              <a:t>B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60">
                <a:latin typeface="Arial"/>
                <a:cs typeface="Arial"/>
              </a:rPr>
              <a:t>E</a:t>
            </a:r>
            <a:r>
              <a:rPr dirty="0" sz="1900">
                <a:latin typeface="Arial"/>
                <a:cs typeface="Arial"/>
              </a:rPr>
              <a:t>);</a:t>
            </a:r>
            <a:endParaRPr sz="1900">
              <a:latin typeface="Arial"/>
              <a:cs typeface="Arial"/>
            </a:endParaRPr>
          </a:p>
          <a:p>
            <a:pPr marL="12700" marR="2761615">
              <a:lnSpc>
                <a:spcPct val="101899"/>
              </a:lnSpc>
            </a:pPr>
            <a:r>
              <a:rPr dirty="0" sz="1900" spc="10">
                <a:latin typeface="Arial"/>
                <a:cs typeface="Arial"/>
              </a:rPr>
              <a:t>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N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100">
                <a:latin typeface="Arial"/>
                <a:cs typeface="Arial"/>
              </a:rPr>
              <a:t> </a:t>
            </a: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N</a:t>
            </a:r>
            <a:r>
              <a:rPr dirty="0" sz="1900" spc="-45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O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60">
                <a:latin typeface="Arial"/>
                <a:cs typeface="Arial"/>
              </a:rPr>
              <a:t>ud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60">
                <a:latin typeface="Arial"/>
                <a:cs typeface="Arial"/>
              </a:rPr>
              <a:t>n</a:t>
            </a:r>
            <a:r>
              <a:rPr dirty="0" sz="1900" spc="5">
                <a:latin typeface="Arial"/>
                <a:cs typeface="Arial"/>
              </a:rPr>
              <a:t>t</a:t>
            </a:r>
            <a:r>
              <a:rPr dirty="0" sz="1900" spc="-190">
                <a:latin typeface="Arial"/>
                <a:cs typeface="Arial"/>
              </a:rPr>
              <a:t> </a:t>
            </a:r>
            <a:r>
              <a:rPr dirty="0" sz="1900" spc="-235">
                <a:latin typeface="Arial"/>
                <a:cs typeface="Arial"/>
              </a:rPr>
              <a:t>V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0">
                <a:latin typeface="Arial"/>
                <a:cs typeface="Arial"/>
              </a:rPr>
              <a:t>LU</a:t>
            </a:r>
            <a:r>
              <a:rPr dirty="0" sz="1900" spc="10">
                <a:latin typeface="Arial"/>
                <a:cs typeface="Arial"/>
              </a:rPr>
              <a:t>ES(</a:t>
            </a:r>
            <a:r>
              <a:rPr dirty="0" sz="1900" spc="-20">
                <a:latin typeface="Arial"/>
                <a:cs typeface="Arial"/>
              </a:rPr>
              <a:t>1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130">
                <a:latin typeface="Arial"/>
                <a:cs typeface="Arial"/>
              </a:rPr>
              <a:t> </a:t>
            </a:r>
            <a:r>
              <a:rPr dirty="0" sz="1900" spc="25">
                <a:latin typeface="Arial"/>
                <a:cs typeface="Arial"/>
              </a:rPr>
              <a:t>'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">
                <a:latin typeface="Arial"/>
                <a:cs typeface="Arial"/>
              </a:rPr>
              <a:t>c</a:t>
            </a:r>
            <a:r>
              <a:rPr dirty="0" sz="1900" spc="30">
                <a:latin typeface="Arial"/>
                <a:cs typeface="Arial"/>
              </a:rPr>
              <a:t>'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-10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89</a:t>
            </a:r>
            <a:r>
              <a:rPr dirty="0" sz="1900" spc="25">
                <a:latin typeface="Arial"/>
                <a:cs typeface="Arial"/>
              </a:rPr>
              <a:t>.</a:t>
            </a:r>
            <a:r>
              <a:rPr dirty="0" sz="1900" spc="-20">
                <a:latin typeface="Arial"/>
                <a:cs typeface="Arial"/>
              </a:rPr>
              <a:t>5</a:t>
            </a:r>
            <a:r>
              <a:rPr dirty="0" sz="1900" spc="5">
                <a:latin typeface="Arial"/>
                <a:cs typeface="Arial"/>
              </a:rPr>
              <a:t>);</a:t>
            </a:r>
            <a:r>
              <a:rPr dirty="0" sz="1900" spc="10">
                <a:latin typeface="Arial"/>
                <a:cs typeface="Arial"/>
              </a:rPr>
              <a:t> mys</a:t>
            </a:r>
            <a:r>
              <a:rPr dirty="0" sz="1900" spc="50">
                <a:latin typeface="Arial"/>
                <a:cs typeface="Arial"/>
              </a:rPr>
              <a:t>q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&gt;</a:t>
            </a:r>
            <a:r>
              <a:rPr dirty="0" sz="1900" spc="-135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SE</a:t>
            </a:r>
            <a:r>
              <a:rPr dirty="0" sz="1900" spc="-25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C</a:t>
            </a:r>
            <a:r>
              <a:rPr dirty="0" sz="1900" spc="10">
                <a:latin typeface="Arial"/>
                <a:cs typeface="Arial"/>
              </a:rPr>
              <a:t>T</a:t>
            </a:r>
            <a:r>
              <a:rPr dirty="0" sz="1900" spc="-9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*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 spc="35">
                <a:latin typeface="Arial"/>
                <a:cs typeface="Arial"/>
              </a:rPr>
              <a:t>F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35">
                <a:latin typeface="Arial"/>
                <a:cs typeface="Arial"/>
              </a:rPr>
              <a:t>O</a:t>
            </a:r>
            <a:r>
              <a:rPr dirty="0" sz="1900" spc="15">
                <a:latin typeface="Arial"/>
                <a:cs typeface="Arial"/>
              </a:rPr>
              <a:t>M</a:t>
            </a:r>
            <a:r>
              <a:rPr dirty="0" sz="1900" spc="-12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60">
                <a:latin typeface="Arial"/>
                <a:cs typeface="Arial"/>
              </a:rPr>
              <a:t>ud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60">
                <a:latin typeface="Arial"/>
                <a:cs typeface="Arial"/>
              </a:rPr>
              <a:t>n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5"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2122" y="1165975"/>
            <a:ext cx="652145" cy="49530"/>
          </a:xfrm>
          <a:custGeom>
            <a:avLst/>
            <a:gdLst/>
            <a:ahLst/>
            <a:cxnLst/>
            <a:rect l="l" t="t" r="r" b="b"/>
            <a:pathLst>
              <a:path w="652144" h="49530">
                <a:moveTo>
                  <a:pt x="3236" y="14313"/>
                </a:moveTo>
                <a:lnTo>
                  <a:pt x="0" y="6659"/>
                </a:lnTo>
                <a:lnTo>
                  <a:pt x="328" y="2191"/>
                </a:lnTo>
                <a:lnTo>
                  <a:pt x="4220" y="908"/>
                </a:lnTo>
                <a:lnTo>
                  <a:pt x="6979" y="0"/>
                </a:lnTo>
                <a:lnTo>
                  <a:pt x="11982" y="784"/>
                </a:lnTo>
                <a:lnTo>
                  <a:pt x="19229" y="3263"/>
                </a:lnTo>
                <a:lnTo>
                  <a:pt x="30748" y="6317"/>
                </a:lnTo>
                <a:lnTo>
                  <a:pt x="74461" y="9531"/>
                </a:lnTo>
                <a:lnTo>
                  <a:pt x="104964" y="9992"/>
                </a:lnTo>
                <a:lnTo>
                  <a:pt x="119245" y="10188"/>
                </a:lnTo>
                <a:lnTo>
                  <a:pt x="157945" y="10917"/>
                </a:lnTo>
                <a:lnTo>
                  <a:pt x="204533" y="12280"/>
                </a:lnTo>
                <a:lnTo>
                  <a:pt x="213493" y="12581"/>
                </a:lnTo>
                <a:lnTo>
                  <a:pt x="254712" y="13557"/>
                </a:lnTo>
                <a:lnTo>
                  <a:pt x="305021" y="14182"/>
                </a:lnTo>
                <a:lnTo>
                  <a:pt x="349106" y="14434"/>
                </a:lnTo>
                <a:lnTo>
                  <a:pt x="381672" y="14505"/>
                </a:lnTo>
                <a:lnTo>
                  <a:pt x="400202" y="14535"/>
                </a:lnTo>
                <a:lnTo>
                  <a:pt x="449870" y="14799"/>
                </a:lnTo>
                <a:lnTo>
                  <a:pt x="490802" y="15324"/>
                </a:lnTo>
                <a:lnTo>
                  <a:pt x="532109" y="16432"/>
                </a:lnTo>
                <a:lnTo>
                  <a:pt x="575114" y="18955"/>
                </a:lnTo>
                <a:lnTo>
                  <a:pt x="631521" y="24994"/>
                </a:lnTo>
                <a:lnTo>
                  <a:pt x="650414" y="38528"/>
                </a:lnTo>
                <a:lnTo>
                  <a:pt x="651652" y="489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136" y="1646698"/>
            <a:ext cx="321310" cy="1957705"/>
          </a:xfrm>
          <a:custGeom>
            <a:avLst/>
            <a:gdLst/>
            <a:ahLst/>
            <a:cxnLst/>
            <a:rect l="l" t="t" r="r" b="b"/>
            <a:pathLst>
              <a:path w="321309" h="1957704">
                <a:moveTo>
                  <a:pt x="259285" y="43578"/>
                </a:moveTo>
                <a:lnTo>
                  <a:pt x="268230" y="32429"/>
                </a:lnTo>
                <a:lnTo>
                  <a:pt x="274791" y="21557"/>
                </a:lnTo>
                <a:lnTo>
                  <a:pt x="280999" y="3859"/>
                </a:lnTo>
                <a:lnTo>
                  <a:pt x="279535" y="242"/>
                </a:lnTo>
                <a:lnTo>
                  <a:pt x="274574" y="121"/>
                </a:lnTo>
                <a:lnTo>
                  <a:pt x="269613" y="0"/>
                </a:lnTo>
                <a:lnTo>
                  <a:pt x="228907" y="16530"/>
                </a:lnTo>
                <a:lnTo>
                  <a:pt x="193079" y="35262"/>
                </a:lnTo>
                <a:lnTo>
                  <a:pt x="149866" y="62216"/>
                </a:lnTo>
                <a:lnTo>
                  <a:pt x="118496" y="89164"/>
                </a:lnTo>
                <a:lnTo>
                  <a:pt x="95912" y="121278"/>
                </a:lnTo>
                <a:lnTo>
                  <a:pt x="84749" y="168689"/>
                </a:lnTo>
                <a:lnTo>
                  <a:pt x="84512" y="181367"/>
                </a:lnTo>
                <a:lnTo>
                  <a:pt x="85001" y="194034"/>
                </a:lnTo>
                <a:lnTo>
                  <a:pt x="95857" y="242420"/>
                </a:lnTo>
                <a:lnTo>
                  <a:pt x="106027" y="270264"/>
                </a:lnTo>
                <a:lnTo>
                  <a:pt x="110893" y="283496"/>
                </a:lnTo>
                <a:lnTo>
                  <a:pt x="125735" y="327236"/>
                </a:lnTo>
                <a:lnTo>
                  <a:pt x="136447" y="364577"/>
                </a:lnTo>
                <a:lnTo>
                  <a:pt x="148542" y="410645"/>
                </a:lnTo>
                <a:lnTo>
                  <a:pt x="158483" y="453560"/>
                </a:lnTo>
                <a:lnTo>
                  <a:pt x="165003" y="499853"/>
                </a:lnTo>
                <a:lnTo>
                  <a:pt x="167274" y="550839"/>
                </a:lnTo>
                <a:lnTo>
                  <a:pt x="167726" y="599690"/>
                </a:lnTo>
                <a:lnTo>
                  <a:pt x="167707" y="611977"/>
                </a:lnTo>
                <a:lnTo>
                  <a:pt x="166552" y="653303"/>
                </a:lnTo>
                <a:lnTo>
                  <a:pt x="160650" y="704815"/>
                </a:lnTo>
                <a:lnTo>
                  <a:pt x="151844" y="745831"/>
                </a:lnTo>
                <a:lnTo>
                  <a:pt x="134312" y="790438"/>
                </a:lnTo>
                <a:lnTo>
                  <a:pt x="111701" y="821131"/>
                </a:lnTo>
                <a:lnTo>
                  <a:pt x="81531" y="846502"/>
                </a:lnTo>
                <a:lnTo>
                  <a:pt x="48589" y="866393"/>
                </a:lnTo>
                <a:lnTo>
                  <a:pt x="7048" y="879569"/>
                </a:lnTo>
                <a:lnTo>
                  <a:pt x="3109" y="877677"/>
                </a:lnTo>
                <a:lnTo>
                  <a:pt x="1589" y="873023"/>
                </a:lnTo>
                <a:lnTo>
                  <a:pt x="69" y="868369"/>
                </a:lnTo>
                <a:lnTo>
                  <a:pt x="0" y="863996"/>
                </a:lnTo>
                <a:lnTo>
                  <a:pt x="1381" y="859906"/>
                </a:lnTo>
                <a:lnTo>
                  <a:pt x="2762" y="855814"/>
                </a:lnTo>
                <a:lnTo>
                  <a:pt x="35384" y="834352"/>
                </a:lnTo>
                <a:lnTo>
                  <a:pt x="73417" y="824597"/>
                </a:lnTo>
                <a:lnTo>
                  <a:pt x="85064" y="824728"/>
                </a:lnTo>
                <a:lnTo>
                  <a:pt x="121809" y="855971"/>
                </a:lnTo>
                <a:lnTo>
                  <a:pt x="133582" y="905462"/>
                </a:lnTo>
                <a:lnTo>
                  <a:pt x="135334" y="942430"/>
                </a:lnTo>
                <a:lnTo>
                  <a:pt x="135248" y="954275"/>
                </a:lnTo>
                <a:lnTo>
                  <a:pt x="133193" y="1005178"/>
                </a:lnTo>
                <a:lnTo>
                  <a:pt x="132309" y="1019519"/>
                </a:lnTo>
                <a:lnTo>
                  <a:pt x="131532" y="1033253"/>
                </a:lnTo>
                <a:lnTo>
                  <a:pt x="129788" y="1071677"/>
                </a:lnTo>
                <a:lnTo>
                  <a:pt x="128636" y="1119655"/>
                </a:lnTo>
                <a:lnTo>
                  <a:pt x="128457" y="1136124"/>
                </a:lnTo>
                <a:lnTo>
                  <a:pt x="128275" y="1151274"/>
                </a:lnTo>
                <a:lnTo>
                  <a:pt x="127710" y="1189479"/>
                </a:lnTo>
                <a:lnTo>
                  <a:pt x="126188" y="1236308"/>
                </a:lnTo>
                <a:lnTo>
                  <a:pt x="121003" y="1286124"/>
                </a:lnTo>
                <a:lnTo>
                  <a:pt x="113054" y="1339974"/>
                </a:lnTo>
                <a:lnTo>
                  <a:pt x="110992" y="1353976"/>
                </a:lnTo>
                <a:lnTo>
                  <a:pt x="105714" y="1398945"/>
                </a:lnTo>
                <a:lnTo>
                  <a:pt x="103234" y="1437310"/>
                </a:lnTo>
                <a:lnTo>
                  <a:pt x="102652" y="1450448"/>
                </a:lnTo>
                <a:lnTo>
                  <a:pt x="102019" y="1463218"/>
                </a:lnTo>
                <a:lnTo>
                  <a:pt x="99558" y="1502815"/>
                </a:lnTo>
                <a:lnTo>
                  <a:pt x="95311" y="1552232"/>
                </a:lnTo>
                <a:lnTo>
                  <a:pt x="93728" y="1567563"/>
                </a:lnTo>
                <a:lnTo>
                  <a:pt x="92348" y="1581396"/>
                </a:lnTo>
                <a:lnTo>
                  <a:pt x="88075" y="1630567"/>
                </a:lnTo>
                <a:lnTo>
                  <a:pt x="85253" y="1680337"/>
                </a:lnTo>
                <a:lnTo>
                  <a:pt x="84089" y="1720890"/>
                </a:lnTo>
                <a:lnTo>
                  <a:pt x="83794" y="1744594"/>
                </a:lnTo>
                <a:lnTo>
                  <a:pt x="83946" y="1762542"/>
                </a:lnTo>
                <a:lnTo>
                  <a:pt x="90161" y="1810899"/>
                </a:lnTo>
                <a:lnTo>
                  <a:pt x="111321" y="1853280"/>
                </a:lnTo>
                <a:lnTo>
                  <a:pt x="140826" y="1887877"/>
                </a:lnTo>
                <a:lnTo>
                  <a:pt x="175218" y="1919906"/>
                </a:lnTo>
                <a:lnTo>
                  <a:pt x="214273" y="1943800"/>
                </a:lnTo>
                <a:lnTo>
                  <a:pt x="264236" y="1956890"/>
                </a:lnTo>
                <a:lnTo>
                  <a:pt x="276132" y="1957506"/>
                </a:lnTo>
                <a:lnTo>
                  <a:pt x="292500" y="1957044"/>
                </a:lnTo>
                <a:lnTo>
                  <a:pt x="303572" y="1955474"/>
                </a:lnTo>
                <a:lnTo>
                  <a:pt x="315126" y="1951875"/>
                </a:lnTo>
                <a:lnTo>
                  <a:pt x="319322" y="1949776"/>
                </a:lnTo>
                <a:lnTo>
                  <a:pt x="320853" y="1947864"/>
                </a:lnTo>
                <a:lnTo>
                  <a:pt x="319245" y="1944622"/>
                </a:lnTo>
                <a:lnTo>
                  <a:pt x="310690" y="1939556"/>
                </a:lnTo>
                <a:lnTo>
                  <a:pt x="295189" y="19326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4221" y="427505"/>
            <a:ext cx="2084070" cy="460375"/>
          </a:xfrm>
          <a:custGeom>
            <a:avLst/>
            <a:gdLst/>
            <a:ahLst/>
            <a:cxnLst/>
            <a:rect l="l" t="t" r="r" b="b"/>
            <a:pathLst>
              <a:path w="2084070" h="460375">
                <a:moveTo>
                  <a:pt x="15485" y="456720"/>
                </a:moveTo>
                <a:lnTo>
                  <a:pt x="5766" y="458714"/>
                </a:lnTo>
                <a:lnTo>
                  <a:pt x="701" y="459754"/>
                </a:lnTo>
                <a:lnTo>
                  <a:pt x="290" y="459838"/>
                </a:lnTo>
                <a:lnTo>
                  <a:pt x="0" y="459898"/>
                </a:lnTo>
                <a:lnTo>
                  <a:pt x="408" y="459884"/>
                </a:lnTo>
                <a:lnTo>
                  <a:pt x="1514" y="459798"/>
                </a:lnTo>
                <a:lnTo>
                  <a:pt x="7706" y="459315"/>
                </a:lnTo>
                <a:lnTo>
                  <a:pt x="23457" y="458086"/>
                </a:lnTo>
                <a:lnTo>
                  <a:pt x="65351" y="454427"/>
                </a:lnTo>
                <a:lnTo>
                  <a:pt x="107493" y="447843"/>
                </a:lnTo>
                <a:lnTo>
                  <a:pt x="152452" y="437108"/>
                </a:lnTo>
                <a:lnTo>
                  <a:pt x="168275" y="433112"/>
                </a:lnTo>
                <a:lnTo>
                  <a:pt x="205387" y="423808"/>
                </a:lnTo>
                <a:lnTo>
                  <a:pt x="249502" y="413167"/>
                </a:lnTo>
                <a:lnTo>
                  <a:pt x="295677" y="403002"/>
                </a:lnTo>
                <a:lnTo>
                  <a:pt x="342079" y="393962"/>
                </a:lnTo>
                <a:lnTo>
                  <a:pt x="384980" y="386186"/>
                </a:lnTo>
                <a:lnTo>
                  <a:pt x="400277" y="383464"/>
                </a:lnTo>
                <a:lnTo>
                  <a:pt x="414789" y="380851"/>
                </a:lnTo>
                <a:lnTo>
                  <a:pt x="453836" y="373628"/>
                </a:lnTo>
                <a:lnTo>
                  <a:pt x="496546" y="365209"/>
                </a:lnTo>
                <a:lnTo>
                  <a:pt x="540965" y="355821"/>
                </a:lnTo>
                <a:lnTo>
                  <a:pt x="580113" y="347294"/>
                </a:lnTo>
                <a:lnTo>
                  <a:pt x="626513" y="337024"/>
                </a:lnTo>
                <a:lnTo>
                  <a:pt x="642458" y="333508"/>
                </a:lnTo>
                <a:lnTo>
                  <a:pt x="684168" y="324445"/>
                </a:lnTo>
                <a:lnTo>
                  <a:pt x="726751" y="315547"/>
                </a:lnTo>
                <a:lnTo>
                  <a:pt x="765532" y="308156"/>
                </a:lnTo>
                <a:lnTo>
                  <a:pt x="815439" y="299409"/>
                </a:lnTo>
                <a:lnTo>
                  <a:pt x="862484" y="291565"/>
                </a:lnTo>
                <a:lnTo>
                  <a:pt x="908517" y="284030"/>
                </a:lnTo>
                <a:lnTo>
                  <a:pt x="956045" y="276358"/>
                </a:lnTo>
                <a:lnTo>
                  <a:pt x="996575" y="269978"/>
                </a:lnTo>
                <a:lnTo>
                  <a:pt x="1009445" y="267952"/>
                </a:lnTo>
                <a:lnTo>
                  <a:pt x="1059221" y="259972"/>
                </a:lnTo>
                <a:lnTo>
                  <a:pt x="1097592" y="253620"/>
                </a:lnTo>
                <a:lnTo>
                  <a:pt x="1146970" y="245032"/>
                </a:lnTo>
                <a:lnTo>
                  <a:pt x="1161565" y="242416"/>
                </a:lnTo>
                <a:lnTo>
                  <a:pt x="1175254" y="240024"/>
                </a:lnTo>
                <a:lnTo>
                  <a:pt x="1223929" y="232150"/>
                </a:lnTo>
                <a:lnTo>
                  <a:pt x="1266644" y="226126"/>
                </a:lnTo>
                <a:lnTo>
                  <a:pt x="1315773" y="219612"/>
                </a:lnTo>
                <a:lnTo>
                  <a:pt x="1359200" y="214037"/>
                </a:lnTo>
                <a:lnTo>
                  <a:pt x="1408944" y="207755"/>
                </a:lnTo>
                <a:lnTo>
                  <a:pt x="1448970" y="202737"/>
                </a:lnTo>
                <a:lnTo>
                  <a:pt x="1489387" y="197740"/>
                </a:lnTo>
                <a:lnTo>
                  <a:pt x="1503453" y="196022"/>
                </a:lnTo>
                <a:lnTo>
                  <a:pt x="1516868" y="194365"/>
                </a:lnTo>
                <a:lnTo>
                  <a:pt x="1566183" y="188086"/>
                </a:lnTo>
                <a:lnTo>
                  <a:pt x="1605932" y="182743"/>
                </a:lnTo>
                <a:lnTo>
                  <a:pt x="1654808" y="175632"/>
                </a:lnTo>
                <a:lnTo>
                  <a:pt x="1692435" y="169627"/>
                </a:lnTo>
                <a:lnTo>
                  <a:pt x="1741295" y="161038"/>
                </a:lnTo>
                <a:lnTo>
                  <a:pt x="1790185" y="150898"/>
                </a:lnTo>
                <a:lnTo>
                  <a:pt x="1831548" y="141599"/>
                </a:lnTo>
                <a:lnTo>
                  <a:pt x="1881614" y="129969"/>
                </a:lnTo>
                <a:lnTo>
                  <a:pt x="1927214" y="119103"/>
                </a:lnTo>
                <a:lnTo>
                  <a:pt x="1973525" y="107595"/>
                </a:lnTo>
                <a:lnTo>
                  <a:pt x="2007220" y="98509"/>
                </a:lnTo>
                <a:lnTo>
                  <a:pt x="2021384" y="94609"/>
                </a:lnTo>
                <a:lnTo>
                  <a:pt x="2033513" y="91281"/>
                </a:lnTo>
                <a:lnTo>
                  <a:pt x="2043826" y="88466"/>
                </a:lnTo>
                <a:lnTo>
                  <a:pt x="2052538" y="86104"/>
                </a:lnTo>
                <a:lnTo>
                  <a:pt x="2068561" y="80779"/>
                </a:lnTo>
                <a:lnTo>
                  <a:pt x="2076558" y="75610"/>
                </a:lnTo>
                <a:lnTo>
                  <a:pt x="2079332" y="71405"/>
                </a:lnTo>
                <a:lnTo>
                  <a:pt x="2078743" y="67721"/>
                </a:lnTo>
                <a:lnTo>
                  <a:pt x="2043567" y="44993"/>
                </a:lnTo>
                <a:lnTo>
                  <a:pt x="2008000" y="27090"/>
                </a:lnTo>
                <a:lnTo>
                  <a:pt x="1968567" y="7656"/>
                </a:lnTo>
                <a:lnTo>
                  <a:pt x="1958191" y="2567"/>
                </a:lnTo>
                <a:lnTo>
                  <a:pt x="1953556" y="293"/>
                </a:lnTo>
                <a:lnTo>
                  <a:pt x="1953098" y="0"/>
                </a:lnTo>
                <a:lnTo>
                  <a:pt x="1953635" y="125"/>
                </a:lnTo>
                <a:lnTo>
                  <a:pt x="1954172" y="251"/>
                </a:lnTo>
                <a:lnTo>
                  <a:pt x="1957788" y="1096"/>
                </a:lnTo>
                <a:lnTo>
                  <a:pt x="2002852" y="15490"/>
                </a:lnTo>
                <a:lnTo>
                  <a:pt x="2050819" y="37806"/>
                </a:lnTo>
                <a:lnTo>
                  <a:pt x="2079883" y="63206"/>
                </a:lnTo>
                <a:lnTo>
                  <a:pt x="2083802" y="86325"/>
                </a:lnTo>
                <a:lnTo>
                  <a:pt x="2083209" y="90112"/>
                </a:lnTo>
                <a:lnTo>
                  <a:pt x="2050915" y="111287"/>
                </a:lnTo>
                <a:lnTo>
                  <a:pt x="2004496" y="128689"/>
                </a:lnTo>
                <a:lnTo>
                  <a:pt x="1962990" y="139660"/>
                </a:lnTo>
                <a:lnTo>
                  <a:pt x="1942830" y="144309"/>
                </a:lnTo>
                <a:lnTo>
                  <a:pt x="1926919" y="147986"/>
                </a:lnTo>
                <a:lnTo>
                  <a:pt x="1915800" y="151238"/>
                </a:lnTo>
                <a:lnTo>
                  <a:pt x="1906481" y="155208"/>
                </a:lnTo>
                <a:lnTo>
                  <a:pt x="1902660" y="156936"/>
                </a:lnTo>
                <a:lnTo>
                  <a:pt x="1900318" y="1579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50780" y="400790"/>
            <a:ext cx="200660" cy="97155"/>
          </a:xfrm>
          <a:custGeom>
            <a:avLst/>
            <a:gdLst/>
            <a:ahLst/>
            <a:cxnLst/>
            <a:rect l="l" t="t" r="r" b="b"/>
            <a:pathLst>
              <a:path w="200660" h="97154">
                <a:moveTo>
                  <a:pt x="116849" y="24010"/>
                </a:moveTo>
                <a:lnTo>
                  <a:pt x="76529" y="0"/>
                </a:lnTo>
                <a:lnTo>
                  <a:pt x="64676" y="832"/>
                </a:lnTo>
                <a:lnTo>
                  <a:pt x="26308" y="18732"/>
                </a:lnTo>
                <a:lnTo>
                  <a:pt x="0" y="62411"/>
                </a:lnTo>
                <a:lnTo>
                  <a:pt x="2845" y="72798"/>
                </a:lnTo>
                <a:lnTo>
                  <a:pt x="39229" y="93173"/>
                </a:lnTo>
                <a:lnTo>
                  <a:pt x="62619" y="96814"/>
                </a:lnTo>
                <a:lnTo>
                  <a:pt x="79232" y="96149"/>
                </a:lnTo>
                <a:lnTo>
                  <a:pt x="112073" y="60108"/>
                </a:lnTo>
                <a:lnTo>
                  <a:pt x="99745" y="32855"/>
                </a:lnTo>
                <a:lnTo>
                  <a:pt x="94429" y="29513"/>
                </a:lnTo>
                <a:lnTo>
                  <a:pt x="92056" y="30903"/>
                </a:lnTo>
                <a:lnTo>
                  <a:pt x="92626" y="37026"/>
                </a:lnTo>
                <a:lnTo>
                  <a:pt x="93197" y="43149"/>
                </a:lnTo>
                <a:lnTo>
                  <a:pt x="125839" y="72118"/>
                </a:lnTo>
                <a:lnTo>
                  <a:pt x="172540" y="82589"/>
                </a:lnTo>
                <a:lnTo>
                  <a:pt x="185932" y="82730"/>
                </a:lnTo>
                <a:lnTo>
                  <a:pt x="200378" y="820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11372" y="323106"/>
            <a:ext cx="146050" cy="168275"/>
          </a:xfrm>
          <a:custGeom>
            <a:avLst/>
            <a:gdLst/>
            <a:ahLst/>
            <a:cxnLst/>
            <a:rect l="l" t="t" r="r" b="b"/>
            <a:pathLst>
              <a:path w="146050" h="168275">
                <a:moveTo>
                  <a:pt x="104998" y="118797"/>
                </a:moveTo>
                <a:lnTo>
                  <a:pt x="104595" y="108209"/>
                </a:lnTo>
                <a:lnTo>
                  <a:pt x="105949" y="100374"/>
                </a:lnTo>
                <a:lnTo>
                  <a:pt x="109060" y="95294"/>
                </a:lnTo>
                <a:lnTo>
                  <a:pt x="111200" y="91802"/>
                </a:lnTo>
                <a:lnTo>
                  <a:pt x="108022" y="89620"/>
                </a:lnTo>
                <a:lnTo>
                  <a:pt x="59286" y="87770"/>
                </a:lnTo>
                <a:lnTo>
                  <a:pt x="13358" y="104367"/>
                </a:lnTo>
                <a:lnTo>
                  <a:pt x="0" y="135613"/>
                </a:lnTo>
                <a:lnTo>
                  <a:pt x="2167" y="142478"/>
                </a:lnTo>
                <a:lnTo>
                  <a:pt x="43083" y="165884"/>
                </a:lnTo>
                <a:lnTo>
                  <a:pt x="55103" y="167999"/>
                </a:lnTo>
                <a:lnTo>
                  <a:pt x="71152" y="167894"/>
                </a:lnTo>
                <a:lnTo>
                  <a:pt x="104348" y="147485"/>
                </a:lnTo>
                <a:lnTo>
                  <a:pt x="108260" y="121865"/>
                </a:lnTo>
                <a:lnTo>
                  <a:pt x="106299" y="110527"/>
                </a:lnTo>
                <a:lnTo>
                  <a:pt x="89854" y="72294"/>
                </a:lnTo>
                <a:lnTo>
                  <a:pt x="72178" y="38938"/>
                </a:lnTo>
                <a:lnTo>
                  <a:pt x="65859" y="27309"/>
                </a:lnTo>
                <a:lnTo>
                  <a:pt x="60643" y="17556"/>
                </a:lnTo>
                <a:lnTo>
                  <a:pt x="53263" y="3461"/>
                </a:lnTo>
                <a:lnTo>
                  <a:pt x="51644" y="0"/>
                </a:lnTo>
                <a:lnTo>
                  <a:pt x="53319" y="2488"/>
                </a:lnTo>
                <a:lnTo>
                  <a:pt x="54996" y="4977"/>
                </a:lnTo>
                <a:lnTo>
                  <a:pt x="59187" y="11199"/>
                </a:lnTo>
                <a:lnTo>
                  <a:pt x="65892" y="21155"/>
                </a:lnTo>
                <a:lnTo>
                  <a:pt x="69071" y="25597"/>
                </a:lnTo>
                <a:lnTo>
                  <a:pt x="100904" y="63131"/>
                </a:lnTo>
                <a:lnTo>
                  <a:pt x="132752" y="97910"/>
                </a:lnTo>
                <a:lnTo>
                  <a:pt x="145494" y="1115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76109" y="380876"/>
            <a:ext cx="303530" cy="86360"/>
          </a:xfrm>
          <a:custGeom>
            <a:avLst/>
            <a:gdLst/>
            <a:ahLst/>
            <a:cxnLst/>
            <a:rect l="l" t="t" r="r" b="b"/>
            <a:pathLst>
              <a:path w="303529" h="86359">
                <a:moveTo>
                  <a:pt x="9592" y="40010"/>
                </a:moveTo>
                <a:lnTo>
                  <a:pt x="6284" y="39114"/>
                </a:lnTo>
                <a:lnTo>
                  <a:pt x="3594" y="34320"/>
                </a:lnTo>
                <a:lnTo>
                  <a:pt x="1524" y="25628"/>
                </a:lnTo>
                <a:lnTo>
                  <a:pt x="162" y="19910"/>
                </a:lnTo>
                <a:lnTo>
                  <a:pt x="0" y="14882"/>
                </a:lnTo>
                <a:lnTo>
                  <a:pt x="1035" y="10543"/>
                </a:lnTo>
                <a:lnTo>
                  <a:pt x="2071" y="6204"/>
                </a:lnTo>
                <a:lnTo>
                  <a:pt x="6324" y="3692"/>
                </a:lnTo>
                <a:lnTo>
                  <a:pt x="13795" y="3007"/>
                </a:lnTo>
                <a:lnTo>
                  <a:pt x="23814" y="4105"/>
                </a:lnTo>
                <a:lnTo>
                  <a:pt x="60638" y="24474"/>
                </a:lnTo>
                <a:lnTo>
                  <a:pt x="96061" y="58729"/>
                </a:lnTo>
                <a:lnTo>
                  <a:pt x="102782" y="77525"/>
                </a:lnTo>
                <a:lnTo>
                  <a:pt x="100700" y="80919"/>
                </a:lnTo>
                <a:lnTo>
                  <a:pt x="98618" y="84313"/>
                </a:lnTo>
                <a:lnTo>
                  <a:pt x="93928" y="86054"/>
                </a:lnTo>
                <a:lnTo>
                  <a:pt x="86632" y="86142"/>
                </a:lnTo>
                <a:lnTo>
                  <a:pt x="79335" y="86231"/>
                </a:lnTo>
                <a:lnTo>
                  <a:pt x="72588" y="83202"/>
                </a:lnTo>
                <a:lnTo>
                  <a:pt x="66389" y="77058"/>
                </a:lnTo>
                <a:lnTo>
                  <a:pt x="60190" y="70914"/>
                </a:lnTo>
                <a:lnTo>
                  <a:pt x="57729" y="63977"/>
                </a:lnTo>
                <a:lnTo>
                  <a:pt x="59007" y="56246"/>
                </a:lnTo>
                <a:lnTo>
                  <a:pt x="64340" y="46851"/>
                </a:lnTo>
                <a:lnTo>
                  <a:pt x="103588" y="32358"/>
                </a:lnTo>
                <a:lnTo>
                  <a:pt x="152052" y="34448"/>
                </a:lnTo>
                <a:lnTo>
                  <a:pt x="189109" y="47807"/>
                </a:lnTo>
                <a:lnTo>
                  <a:pt x="143389" y="49644"/>
                </a:lnTo>
                <a:lnTo>
                  <a:pt x="157297" y="6415"/>
                </a:lnTo>
                <a:lnTo>
                  <a:pt x="185160" y="0"/>
                </a:lnTo>
                <a:lnTo>
                  <a:pt x="197932" y="500"/>
                </a:lnTo>
                <a:lnTo>
                  <a:pt x="232542" y="16832"/>
                </a:lnTo>
                <a:lnTo>
                  <a:pt x="248447" y="31927"/>
                </a:lnTo>
                <a:lnTo>
                  <a:pt x="256135" y="39901"/>
                </a:lnTo>
                <a:lnTo>
                  <a:pt x="264324" y="48192"/>
                </a:lnTo>
                <a:lnTo>
                  <a:pt x="273078" y="56867"/>
                </a:lnTo>
                <a:lnTo>
                  <a:pt x="282463" y="65994"/>
                </a:lnTo>
                <a:lnTo>
                  <a:pt x="292544" y="75640"/>
                </a:lnTo>
                <a:lnTo>
                  <a:pt x="303387" y="858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46182" y="372416"/>
            <a:ext cx="15875" cy="102870"/>
          </a:xfrm>
          <a:custGeom>
            <a:avLst/>
            <a:gdLst/>
            <a:ahLst/>
            <a:cxnLst/>
            <a:rect l="l" t="t" r="r" b="b"/>
            <a:pathLst>
              <a:path w="15875" h="102870">
                <a:moveTo>
                  <a:pt x="0" y="0"/>
                </a:moveTo>
                <a:lnTo>
                  <a:pt x="3911" y="39649"/>
                </a:lnTo>
                <a:lnTo>
                  <a:pt x="9775" y="66319"/>
                </a:lnTo>
                <a:lnTo>
                  <a:pt x="12477" y="79564"/>
                </a:lnTo>
                <a:lnTo>
                  <a:pt x="14391" y="91570"/>
                </a:lnTo>
                <a:lnTo>
                  <a:pt x="15624" y="1027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88295" y="278162"/>
            <a:ext cx="14604" cy="36195"/>
          </a:xfrm>
          <a:custGeom>
            <a:avLst/>
            <a:gdLst/>
            <a:ahLst/>
            <a:cxnLst/>
            <a:rect l="l" t="t" r="r" b="b"/>
            <a:pathLst>
              <a:path w="14604" h="36195">
                <a:moveTo>
                  <a:pt x="14248" y="35646"/>
                </a:moveTo>
                <a:lnTo>
                  <a:pt x="5438" y="16769"/>
                </a:lnTo>
                <a:lnTo>
                  <a:pt x="688" y="488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53985" y="355007"/>
            <a:ext cx="227329" cy="147955"/>
          </a:xfrm>
          <a:custGeom>
            <a:avLst/>
            <a:gdLst/>
            <a:ahLst/>
            <a:cxnLst/>
            <a:rect l="l" t="t" r="r" b="b"/>
            <a:pathLst>
              <a:path w="227329" h="147954">
                <a:moveTo>
                  <a:pt x="0" y="29843"/>
                </a:moveTo>
                <a:lnTo>
                  <a:pt x="8750" y="17922"/>
                </a:lnTo>
                <a:lnTo>
                  <a:pt x="18682" y="10482"/>
                </a:lnTo>
                <a:lnTo>
                  <a:pt x="32721" y="7699"/>
                </a:lnTo>
                <a:lnTo>
                  <a:pt x="44517" y="7237"/>
                </a:lnTo>
                <a:lnTo>
                  <a:pt x="61101" y="9767"/>
                </a:lnTo>
                <a:lnTo>
                  <a:pt x="93388" y="31605"/>
                </a:lnTo>
                <a:lnTo>
                  <a:pt x="103854" y="75764"/>
                </a:lnTo>
                <a:lnTo>
                  <a:pt x="106678" y="98408"/>
                </a:lnTo>
                <a:lnTo>
                  <a:pt x="106659" y="99801"/>
                </a:lnTo>
                <a:lnTo>
                  <a:pt x="106220" y="99191"/>
                </a:lnTo>
                <a:lnTo>
                  <a:pt x="105780" y="98582"/>
                </a:lnTo>
                <a:lnTo>
                  <a:pt x="104609" y="96959"/>
                </a:lnTo>
                <a:lnTo>
                  <a:pt x="102707" y="94324"/>
                </a:lnTo>
                <a:lnTo>
                  <a:pt x="100807" y="91689"/>
                </a:lnTo>
                <a:lnTo>
                  <a:pt x="99265" y="85710"/>
                </a:lnTo>
                <a:lnTo>
                  <a:pt x="98082" y="76386"/>
                </a:lnTo>
                <a:lnTo>
                  <a:pt x="97426" y="64676"/>
                </a:lnTo>
                <a:lnTo>
                  <a:pt x="98278" y="51768"/>
                </a:lnTo>
                <a:lnTo>
                  <a:pt x="112383" y="15833"/>
                </a:lnTo>
                <a:lnTo>
                  <a:pt x="148768" y="0"/>
                </a:lnTo>
                <a:lnTo>
                  <a:pt x="161075" y="957"/>
                </a:lnTo>
                <a:lnTo>
                  <a:pt x="195400" y="19296"/>
                </a:lnTo>
                <a:lnTo>
                  <a:pt x="218595" y="51003"/>
                </a:lnTo>
                <a:lnTo>
                  <a:pt x="226654" y="97621"/>
                </a:lnTo>
                <a:lnTo>
                  <a:pt x="227286" y="129551"/>
                </a:lnTo>
                <a:lnTo>
                  <a:pt x="226754" y="1476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74096" y="1544961"/>
            <a:ext cx="1691639" cy="66040"/>
          </a:xfrm>
          <a:custGeom>
            <a:avLst/>
            <a:gdLst/>
            <a:ahLst/>
            <a:cxnLst/>
            <a:rect l="l" t="t" r="r" b="b"/>
            <a:pathLst>
              <a:path w="1691639" h="66040">
                <a:moveTo>
                  <a:pt x="20513" y="27090"/>
                </a:moveTo>
                <a:lnTo>
                  <a:pt x="9728" y="16363"/>
                </a:lnTo>
                <a:lnTo>
                  <a:pt x="2981" y="7351"/>
                </a:lnTo>
                <a:lnTo>
                  <a:pt x="0" y="1351"/>
                </a:lnTo>
                <a:lnTo>
                  <a:pt x="1642" y="0"/>
                </a:lnTo>
                <a:lnTo>
                  <a:pt x="6840" y="1285"/>
                </a:lnTo>
                <a:lnTo>
                  <a:pt x="14722" y="2688"/>
                </a:lnTo>
                <a:lnTo>
                  <a:pt x="56075" y="6532"/>
                </a:lnTo>
                <a:lnTo>
                  <a:pt x="104202" y="8620"/>
                </a:lnTo>
                <a:lnTo>
                  <a:pt x="151697" y="9024"/>
                </a:lnTo>
                <a:lnTo>
                  <a:pt x="202630" y="9199"/>
                </a:lnTo>
                <a:lnTo>
                  <a:pt x="249229" y="9256"/>
                </a:lnTo>
                <a:lnTo>
                  <a:pt x="287896" y="9271"/>
                </a:lnTo>
                <a:lnTo>
                  <a:pt x="307679" y="9293"/>
                </a:lnTo>
                <a:lnTo>
                  <a:pt x="357482" y="9442"/>
                </a:lnTo>
                <a:lnTo>
                  <a:pt x="402760" y="9834"/>
                </a:lnTo>
                <a:lnTo>
                  <a:pt x="442289" y="11572"/>
                </a:lnTo>
                <a:lnTo>
                  <a:pt x="482213" y="15462"/>
                </a:lnTo>
                <a:lnTo>
                  <a:pt x="496152" y="17050"/>
                </a:lnTo>
                <a:lnTo>
                  <a:pt x="509566" y="18529"/>
                </a:lnTo>
                <a:lnTo>
                  <a:pt x="547542" y="22417"/>
                </a:lnTo>
                <a:lnTo>
                  <a:pt x="596207" y="26695"/>
                </a:lnTo>
                <a:lnTo>
                  <a:pt x="638933" y="29961"/>
                </a:lnTo>
                <a:lnTo>
                  <a:pt x="677032" y="32777"/>
                </a:lnTo>
                <a:lnTo>
                  <a:pt x="723461" y="36053"/>
                </a:lnTo>
                <a:lnTo>
                  <a:pt x="771208" y="39159"/>
                </a:lnTo>
                <a:lnTo>
                  <a:pt x="812491" y="41301"/>
                </a:lnTo>
                <a:lnTo>
                  <a:pt x="863232" y="42346"/>
                </a:lnTo>
                <a:lnTo>
                  <a:pt x="876985" y="42355"/>
                </a:lnTo>
                <a:lnTo>
                  <a:pt x="889968" y="42280"/>
                </a:lnTo>
                <a:lnTo>
                  <a:pt x="902392" y="42124"/>
                </a:lnTo>
                <a:lnTo>
                  <a:pt x="914465" y="41885"/>
                </a:lnTo>
                <a:lnTo>
                  <a:pt x="925739" y="41605"/>
                </a:lnTo>
                <a:lnTo>
                  <a:pt x="937297" y="41360"/>
                </a:lnTo>
                <a:lnTo>
                  <a:pt x="989079" y="40661"/>
                </a:lnTo>
                <a:lnTo>
                  <a:pt x="1004998" y="40535"/>
                </a:lnTo>
                <a:lnTo>
                  <a:pt x="1019773" y="40413"/>
                </a:lnTo>
                <a:lnTo>
                  <a:pt x="1058427" y="40072"/>
                </a:lnTo>
                <a:lnTo>
                  <a:pt x="1091080" y="39744"/>
                </a:lnTo>
                <a:lnTo>
                  <a:pt x="1107617" y="39589"/>
                </a:lnTo>
                <a:lnTo>
                  <a:pt x="1122167" y="39502"/>
                </a:lnTo>
                <a:lnTo>
                  <a:pt x="1134808" y="39483"/>
                </a:lnTo>
                <a:lnTo>
                  <a:pt x="1145621" y="39531"/>
                </a:lnTo>
                <a:lnTo>
                  <a:pt x="1189315" y="41013"/>
                </a:lnTo>
                <a:lnTo>
                  <a:pt x="1213847" y="42435"/>
                </a:lnTo>
                <a:lnTo>
                  <a:pt x="1224272" y="42953"/>
                </a:lnTo>
                <a:lnTo>
                  <a:pt x="1271916" y="44431"/>
                </a:lnTo>
                <a:lnTo>
                  <a:pt x="1315242" y="45004"/>
                </a:lnTo>
                <a:lnTo>
                  <a:pt x="1333834" y="45127"/>
                </a:lnTo>
                <a:lnTo>
                  <a:pt x="1350993" y="45272"/>
                </a:lnTo>
                <a:lnTo>
                  <a:pt x="1394578" y="45850"/>
                </a:lnTo>
                <a:lnTo>
                  <a:pt x="1436917" y="46970"/>
                </a:lnTo>
                <a:lnTo>
                  <a:pt x="1461556" y="48101"/>
                </a:lnTo>
                <a:lnTo>
                  <a:pt x="1476006" y="48708"/>
                </a:lnTo>
                <a:lnTo>
                  <a:pt x="1488691" y="49144"/>
                </a:lnTo>
                <a:lnTo>
                  <a:pt x="1499793" y="49420"/>
                </a:lnTo>
                <a:lnTo>
                  <a:pt x="1509496" y="49542"/>
                </a:lnTo>
                <a:lnTo>
                  <a:pt x="1522361" y="49661"/>
                </a:lnTo>
                <a:lnTo>
                  <a:pt x="1534982" y="49963"/>
                </a:lnTo>
                <a:lnTo>
                  <a:pt x="1576046" y="52249"/>
                </a:lnTo>
                <a:lnTo>
                  <a:pt x="1615234" y="59782"/>
                </a:lnTo>
                <a:lnTo>
                  <a:pt x="1625693" y="62907"/>
                </a:lnTo>
                <a:lnTo>
                  <a:pt x="1637746" y="64750"/>
                </a:lnTo>
                <a:lnTo>
                  <a:pt x="1652114" y="65581"/>
                </a:lnTo>
                <a:lnTo>
                  <a:pt x="1671445" y="65737"/>
                </a:lnTo>
                <a:lnTo>
                  <a:pt x="1682820" y="65466"/>
                </a:lnTo>
                <a:lnTo>
                  <a:pt x="1689531" y="64319"/>
                </a:lnTo>
                <a:lnTo>
                  <a:pt x="1691068" y="63938"/>
                </a:lnTo>
                <a:lnTo>
                  <a:pt x="1691341" y="63870"/>
                </a:lnTo>
                <a:lnTo>
                  <a:pt x="1691614" y="63802"/>
                </a:lnTo>
                <a:lnTo>
                  <a:pt x="1690984" y="63737"/>
                </a:lnTo>
                <a:lnTo>
                  <a:pt x="1690257" y="63707"/>
                </a:lnTo>
                <a:lnTo>
                  <a:pt x="1684757" y="63480"/>
                </a:lnTo>
                <a:lnTo>
                  <a:pt x="1674482" y="630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02374" y="1511574"/>
            <a:ext cx="3446145" cy="78105"/>
          </a:xfrm>
          <a:custGeom>
            <a:avLst/>
            <a:gdLst/>
            <a:ahLst/>
            <a:cxnLst/>
            <a:rect l="l" t="t" r="r" b="b"/>
            <a:pathLst>
              <a:path w="3446145" h="78105">
                <a:moveTo>
                  <a:pt x="0" y="61632"/>
                </a:moveTo>
                <a:lnTo>
                  <a:pt x="8625" y="58246"/>
                </a:lnTo>
                <a:lnTo>
                  <a:pt x="22994" y="59505"/>
                </a:lnTo>
                <a:lnTo>
                  <a:pt x="37583" y="62848"/>
                </a:lnTo>
                <a:lnTo>
                  <a:pt x="50155" y="65186"/>
                </a:lnTo>
                <a:lnTo>
                  <a:pt x="94258" y="68194"/>
                </a:lnTo>
                <a:lnTo>
                  <a:pt x="140168" y="68576"/>
                </a:lnTo>
                <a:lnTo>
                  <a:pt x="155063" y="68472"/>
                </a:lnTo>
                <a:lnTo>
                  <a:pt x="199980" y="66968"/>
                </a:lnTo>
                <a:lnTo>
                  <a:pt x="249604" y="61559"/>
                </a:lnTo>
                <a:lnTo>
                  <a:pt x="263514" y="59456"/>
                </a:lnTo>
                <a:lnTo>
                  <a:pt x="276648" y="57511"/>
                </a:lnTo>
                <a:lnTo>
                  <a:pt x="325380" y="50735"/>
                </a:lnTo>
                <a:lnTo>
                  <a:pt x="366750" y="45586"/>
                </a:lnTo>
                <a:lnTo>
                  <a:pt x="414515" y="40308"/>
                </a:lnTo>
                <a:lnTo>
                  <a:pt x="454581" y="36543"/>
                </a:lnTo>
                <a:lnTo>
                  <a:pt x="503691" y="32639"/>
                </a:lnTo>
                <a:lnTo>
                  <a:pt x="549454" y="29738"/>
                </a:lnTo>
                <a:lnTo>
                  <a:pt x="600034" y="27174"/>
                </a:lnTo>
                <a:lnTo>
                  <a:pt x="646263" y="25229"/>
                </a:lnTo>
                <a:lnTo>
                  <a:pt x="663064" y="24557"/>
                </a:lnTo>
                <a:lnTo>
                  <a:pt x="705638" y="22838"/>
                </a:lnTo>
                <a:lnTo>
                  <a:pt x="747235" y="21116"/>
                </a:lnTo>
                <a:lnTo>
                  <a:pt x="792642" y="18937"/>
                </a:lnTo>
                <a:lnTo>
                  <a:pt x="831192" y="16588"/>
                </a:lnTo>
                <a:lnTo>
                  <a:pt x="840166" y="15988"/>
                </a:lnTo>
                <a:lnTo>
                  <a:pt x="849653" y="15383"/>
                </a:lnTo>
                <a:lnTo>
                  <a:pt x="893207" y="12877"/>
                </a:lnTo>
                <a:lnTo>
                  <a:pt x="932403" y="10866"/>
                </a:lnTo>
                <a:lnTo>
                  <a:pt x="977891" y="8695"/>
                </a:lnTo>
                <a:lnTo>
                  <a:pt x="1033659" y="6155"/>
                </a:lnTo>
                <a:lnTo>
                  <a:pt x="1081449" y="3997"/>
                </a:lnTo>
                <a:lnTo>
                  <a:pt x="1125779" y="2014"/>
                </a:lnTo>
                <a:lnTo>
                  <a:pt x="1173059" y="413"/>
                </a:lnTo>
                <a:lnTo>
                  <a:pt x="1213511" y="1"/>
                </a:lnTo>
                <a:lnTo>
                  <a:pt x="1231030" y="0"/>
                </a:lnTo>
                <a:lnTo>
                  <a:pt x="1246952" y="21"/>
                </a:lnTo>
                <a:lnTo>
                  <a:pt x="1286593" y="215"/>
                </a:lnTo>
                <a:lnTo>
                  <a:pt x="1326791" y="807"/>
                </a:lnTo>
                <a:lnTo>
                  <a:pt x="1372130" y="2133"/>
                </a:lnTo>
                <a:lnTo>
                  <a:pt x="1413956" y="3672"/>
                </a:lnTo>
                <a:lnTo>
                  <a:pt x="1447348" y="5011"/>
                </a:lnTo>
                <a:lnTo>
                  <a:pt x="1463840" y="5660"/>
                </a:lnTo>
                <a:lnTo>
                  <a:pt x="1506087" y="7216"/>
                </a:lnTo>
                <a:lnTo>
                  <a:pt x="1547463" y="8450"/>
                </a:lnTo>
                <a:lnTo>
                  <a:pt x="1593933" y="8941"/>
                </a:lnTo>
                <a:lnTo>
                  <a:pt x="1645049" y="9164"/>
                </a:lnTo>
                <a:lnTo>
                  <a:pt x="1694177" y="9282"/>
                </a:lnTo>
                <a:lnTo>
                  <a:pt x="1752700" y="9359"/>
                </a:lnTo>
                <a:lnTo>
                  <a:pt x="1797001" y="9391"/>
                </a:lnTo>
                <a:lnTo>
                  <a:pt x="1845573" y="9406"/>
                </a:lnTo>
                <a:lnTo>
                  <a:pt x="1870361" y="9412"/>
                </a:lnTo>
                <a:lnTo>
                  <a:pt x="1894000" y="9422"/>
                </a:lnTo>
                <a:lnTo>
                  <a:pt x="1937830" y="9451"/>
                </a:lnTo>
                <a:lnTo>
                  <a:pt x="1977064" y="9494"/>
                </a:lnTo>
                <a:lnTo>
                  <a:pt x="2027299" y="9584"/>
                </a:lnTo>
                <a:lnTo>
                  <a:pt x="2067194" y="9704"/>
                </a:lnTo>
                <a:lnTo>
                  <a:pt x="2110708" y="9974"/>
                </a:lnTo>
                <a:lnTo>
                  <a:pt x="2154771" y="11495"/>
                </a:lnTo>
                <a:lnTo>
                  <a:pt x="2201634" y="14029"/>
                </a:lnTo>
                <a:lnTo>
                  <a:pt x="2243861" y="16650"/>
                </a:lnTo>
                <a:lnTo>
                  <a:pt x="2285472" y="19905"/>
                </a:lnTo>
                <a:lnTo>
                  <a:pt x="2336805" y="24806"/>
                </a:lnTo>
                <a:lnTo>
                  <a:pt x="2386384" y="30795"/>
                </a:lnTo>
                <a:lnTo>
                  <a:pt x="2435831" y="38295"/>
                </a:lnTo>
                <a:lnTo>
                  <a:pt x="2464310" y="43208"/>
                </a:lnTo>
                <a:lnTo>
                  <a:pt x="2478415" y="45619"/>
                </a:lnTo>
                <a:lnTo>
                  <a:pt x="2524350" y="52878"/>
                </a:lnTo>
                <a:lnTo>
                  <a:pt x="2571701" y="58960"/>
                </a:lnTo>
                <a:lnTo>
                  <a:pt x="2616976" y="63888"/>
                </a:lnTo>
                <a:lnTo>
                  <a:pt x="2632314" y="65516"/>
                </a:lnTo>
                <a:lnTo>
                  <a:pt x="2645488" y="66926"/>
                </a:lnTo>
                <a:lnTo>
                  <a:pt x="2656652" y="68135"/>
                </a:lnTo>
                <a:lnTo>
                  <a:pt x="2665957" y="69158"/>
                </a:lnTo>
                <a:lnTo>
                  <a:pt x="2676483" y="70275"/>
                </a:lnTo>
                <a:lnTo>
                  <a:pt x="2727213" y="74333"/>
                </a:lnTo>
                <a:lnTo>
                  <a:pt x="2768525" y="76584"/>
                </a:lnTo>
                <a:lnTo>
                  <a:pt x="2817289" y="77971"/>
                </a:lnTo>
                <a:lnTo>
                  <a:pt x="2844154" y="78104"/>
                </a:lnTo>
                <a:lnTo>
                  <a:pt x="2858342" y="78094"/>
                </a:lnTo>
                <a:lnTo>
                  <a:pt x="2907789" y="77699"/>
                </a:lnTo>
                <a:lnTo>
                  <a:pt x="2928377" y="77332"/>
                </a:lnTo>
                <a:lnTo>
                  <a:pt x="2938727" y="77173"/>
                </a:lnTo>
                <a:lnTo>
                  <a:pt x="2987211" y="76739"/>
                </a:lnTo>
                <a:lnTo>
                  <a:pt x="3031738" y="76612"/>
                </a:lnTo>
                <a:lnTo>
                  <a:pt x="3052330" y="76588"/>
                </a:lnTo>
                <a:lnTo>
                  <a:pt x="3070463" y="76543"/>
                </a:lnTo>
                <a:lnTo>
                  <a:pt x="3110822" y="76283"/>
                </a:lnTo>
                <a:lnTo>
                  <a:pt x="3149506" y="74544"/>
                </a:lnTo>
                <a:lnTo>
                  <a:pt x="3176649" y="71781"/>
                </a:lnTo>
                <a:lnTo>
                  <a:pt x="3184970" y="70915"/>
                </a:lnTo>
                <a:lnTo>
                  <a:pt x="3227581" y="68418"/>
                </a:lnTo>
                <a:lnTo>
                  <a:pt x="3270024" y="67480"/>
                </a:lnTo>
                <a:lnTo>
                  <a:pt x="3307755" y="67224"/>
                </a:lnTo>
                <a:lnTo>
                  <a:pt x="3327037" y="67021"/>
                </a:lnTo>
                <a:lnTo>
                  <a:pt x="3372803" y="65822"/>
                </a:lnTo>
                <a:lnTo>
                  <a:pt x="3414622" y="61840"/>
                </a:lnTo>
                <a:lnTo>
                  <a:pt x="3432094" y="57759"/>
                </a:lnTo>
                <a:lnTo>
                  <a:pt x="3440984" y="55873"/>
                </a:lnTo>
                <a:lnTo>
                  <a:pt x="3444090" y="55440"/>
                </a:lnTo>
                <a:lnTo>
                  <a:pt x="3445344" y="55272"/>
                </a:lnTo>
                <a:lnTo>
                  <a:pt x="3445483" y="55253"/>
                </a:lnTo>
                <a:lnTo>
                  <a:pt x="3445628" y="55233"/>
                </a:lnTo>
                <a:lnTo>
                  <a:pt x="3445393" y="55135"/>
                </a:lnTo>
                <a:lnTo>
                  <a:pt x="3444776" y="54958"/>
                </a:lnTo>
                <a:lnTo>
                  <a:pt x="3439379" y="53403"/>
                </a:lnTo>
                <a:lnTo>
                  <a:pt x="3425223" y="493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64038" y="1556178"/>
            <a:ext cx="203200" cy="154940"/>
          </a:xfrm>
          <a:custGeom>
            <a:avLst/>
            <a:gdLst/>
            <a:ahLst/>
            <a:cxnLst/>
            <a:rect l="l" t="t" r="r" b="b"/>
            <a:pathLst>
              <a:path w="203200" h="154939">
                <a:moveTo>
                  <a:pt x="119647" y="132817"/>
                </a:moveTo>
                <a:lnTo>
                  <a:pt x="135608" y="97919"/>
                </a:lnTo>
                <a:lnTo>
                  <a:pt x="97019" y="79403"/>
                </a:lnTo>
                <a:lnTo>
                  <a:pt x="56613" y="80245"/>
                </a:lnTo>
                <a:lnTo>
                  <a:pt x="8330" y="104230"/>
                </a:lnTo>
                <a:lnTo>
                  <a:pt x="0" y="119675"/>
                </a:lnTo>
                <a:lnTo>
                  <a:pt x="2161" y="125074"/>
                </a:lnTo>
                <a:lnTo>
                  <a:pt x="44841" y="144505"/>
                </a:lnTo>
                <a:lnTo>
                  <a:pt x="97203" y="152057"/>
                </a:lnTo>
                <a:lnTo>
                  <a:pt x="121093" y="152596"/>
                </a:lnTo>
                <a:lnTo>
                  <a:pt x="137860" y="149994"/>
                </a:lnTo>
                <a:lnTo>
                  <a:pt x="146934" y="144264"/>
                </a:lnTo>
                <a:lnTo>
                  <a:pt x="151453" y="133056"/>
                </a:lnTo>
                <a:lnTo>
                  <a:pt x="152512" y="120690"/>
                </a:lnTo>
                <a:lnTo>
                  <a:pt x="150232" y="106603"/>
                </a:lnTo>
                <a:lnTo>
                  <a:pt x="129846" y="60052"/>
                </a:lnTo>
                <a:lnTo>
                  <a:pt x="96681" y="19773"/>
                </a:lnTo>
                <a:lnTo>
                  <a:pt x="72590" y="0"/>
                </a:lnTo>
                <a:lnTo>
                  <a:pt x="73068" y="856"/>
                </a:lnTo>
                <a:lnTo>
                  <a:pt x="73629" y="1605"/>
                </a:lnTo>
                <a:lnTo>
                  <a:pt x="76172" y="5016"/>
                </a:lnTo>
                <a:lnTo>
                  <a:pt x="80709" y="11087"/>
                </a:lnTo>
                <a:lnTo>
                  <a:pt x="87023" y="18730"/>
                </a:lnTo>
                <a:lnTo>
                  <a:pt x="96008" y="28315"/>
                </a:lnTo>
                <a:lnTo>
                  <a:pt x="107370" y="39653"/>
                </a:lnTo>
                <a:lnTo>
                  <a:pt x="116843" y="49431"/>
                </a:lnTo>
                <a:lnTo>
                  <a:pt x="145203" y="82178"/>
                </a:lnTo>
                <a:lnTo>
                  <a:pt x="175455" y="119948"/>
                </a:lnTo>
                <a:lnTo>
                  <a:pt x="193093" y="142415"/>
                </a:lnTo>
                <a:lnTo>
                  <a:pt x="202657" y="1546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78978" y="1576204"/>
            <a:ext cx="239395" cy="112395"/>
          </a:xfrm>
          <a:custGeom>
            <a:avLst/>
            <a:gdLst/>
            <a:ahLst/>
            <a:cxnLst/>
            <a:rect l="l" t="t" r="r" b="b"/>
            <a:pathLst>
              <a:path w="239395" h="112394">
                <a:moveTo>
                  <a:pt x="40205" y="59370"/>
                </a:moveTo>
                <a:lnTo>
                  <a:pt x="32932" y="54829"/>
                </a:lnTo>
                <a:lnTo>
                  <a:pt x="28221" y="51888"/>
                </a:lnTo>
                <a:lnTo>
                  <a:pt x="26074" y="50546"/>
                </a:lnTo>
                <a:lnTo>
                  <a:pt x="24584" y="49614"/>
                </a:lnTo>
                <a:lnTo>
                  <a:pt x="24058" y="49762"/>
                </a:lnTo>
                <a:lnTo>
                  <a:pt x="24501" y="50990"/>
                </a:lnTo>
                <a:lnTo>
                  <a:pt x="24945" y="52217"/>
                </a:lnTo>
                <a:lnTo>
                  <a:pt x="25748" y="54462"/>
                </a:lnTo>
                <a:lnTo>
                  <a:pt x="53755" y="81411"/>
                </a:lnTo>
                <a:lnTo>
                  <a:pt x="59754" y="84001"/>
                </a:lnTo>
                <a:lnTo>
                  <a:pt x="64340" y="85425"/>
                </a:lnTo>
                <a:lnTo>
                  <a:pt x="67513" y="85684"/>
                </a:lnTo>
                <a:lnTo>
                  <a:pt x="70678" y="85943"/>
                </a:lnTo>
                <a:lnTo>
                  <a:pt x="61465" y="48161"/>
                </a:lnTo>
                <a:lnTo>
                  <a:pt x="34776" y="16585"/>
                </a:lnTo>
                <a:lnTo>
                  <a:pt x="3636" y="0"/>
                </a:lnTo>
                <a:lnTo>
                  <a:pt x="900" y="3374"/>
                </a:lnTo>
                <a:lnTo>
                  <a:pt x="0" y="10876"/>
                </a:lnTo>
                <a:lnTo>
                  <a:pt x="745" y="21843"/>
                </a:lnTo>
                <a:lnTo>
                  <a:pt x="19886" y="55768"/>
                </a:lnTo>
                <a:lnTo>
                  <a:pt x="50149" y="82221"/>
                </a:lnTo>
                <a:lnTo>
                  <a:pt x="84451" y="103856"/>
                </a:lnTo>
                <a:lnTo>
                  <a:pt x="120032" y="112078"/>
                </a:lnTo>
                <a:lnTo>
                  <a:pt x="131167" y="110285"/>
                </a:lnTo>
                <a:lnTo>
                  <a:pt x="145070" y="73913"/>
                </a:lnTo>
                <a:lnTo>
                  <a:pt x="145611" y="65524"/>
                </a:lnTo>
                <a:lnTo>
                  <a:pt x="144953" y="57385"/>
                </a:lnTo>
                <a:lnTo>
                  <a:pt x="143103" y="49496"/>
                </a:lnTo>
                <a:lnTo>
                  <a:pt x="141247" y="41607"/>
                </a:lnTo>
                <a:lnTo>
                  <a:pt x="140270" y="37441"/>
                </a:lnTo>
                <a:lnTo>
                  <a:pt x="140166" y="36999"/>
                </a:lnTo>
                <a:lnTo>
                  <a:pt x="140062" y="36556"/>
                </a:lnTo>
                <a:lnTo>
                  <a:pt x="140194" y="36842"/>
                </a:lnTo>
                <a:lnTo>
                  <a:pt x="140879" y="38748"/>
                </a:lnTo>
                <a:lnTo>
                  <a:pt x="162689" y="70814"/>
                </a:lnTo>
                <a:lnTo>
                  <a:pt x="193878" y="103521"/>
                </a:lnTo>
                <a:lnTo>
                  <a:pt x="201834" y="107456"/>
                </a:lnTo>
                <a:lnTo>
                  <a:pt x="204784" y="95996"/>
                </a:lnTo>
                <a:lnTo>
                  <a:pt x="205433" y="83785"/>
                </a:lnTo>
                <a:lnTo>
                  <a:pt x="204444" y="69981"/>
                </a:lnTo>
                <a:lnTo>
                  <a:pt x="203068" y="56159"/>
                </a:lnTo>
                <a:lnTo>
                  <a:pt x="202065" y="43380"/>
                </a:lnTo>
                <a:lnTo>
                  <a:pt x="201420" y="31521"/>
                </a:lnTo>
                <a:lnTo>
                  <a:pt x="201379" y="14299"/>
                </a:lnTo>
                <a:lnTo>
                  <a:pt x="202609" y="4472"/>
                </a:lnTo>
                <a:lnTo>
                  <a:pt x="206362" y="1692"/>
                </a:lnTo>
                <a:lnTo>
                  <a:pt x="213654" y="3672"/>
                </a:lnTo>
                <a:lnTo>
                  <a:pt x="224527" y="10285"/>
                </a:lnTo>
                <a:lnTo>
                  <a:pt x="239022" y="214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91394" y="1746308"/>
            <a:ext cx="476884" cy="32384"/>
          </a:xfrm>
          <a:custGeom>
            <a:avLst/>
            <a:gdLst/>
            <a:ahLst/>
            <a:cxnLst/>
            <a:rect l="l" t="t" r="r" b="b"/>
            <a:pathLst>
              <a:path w="476884" h="32385">
                <a:moveTo>
                  <a:pt x="27986" y="25164"/>
                </a:moveTo>
                <a:lnTo>
                  <a:pt x="72678" y="17765"/>
                </a:lnTo>
                <a:lnTo>
                  <a:pt x="121463" y="17396"/>
                </a:lnTo>
                <a:lnTo>
                  <a:pt x="139641" y="17360"/>
                </a:lnTo>
                <a:lnTo>
                  <a:pt x="156569" y="17324"/>
                </a:lnTo>
                <a:lnTo>
                  <a:pt x="200494" y="17207"/>
                </a:lnTo>
                <a:lnTo>
                  <a:pt x="245492" y="17027"/>
                </a:lnTo>
                <a:lnTo>
                  <a:pt x="292134" y="16496"/>
                </a:lnTo>
                <a:lnTo>
                  <a:pt x="340931" y="14304"/>
                </a:lnTo>
                <a:lnTo>
                  <a:pt x="381030" y="10879"/>
                </a:lnTo>
                <a:lnTo>
                  <a:pt x="439290" y="4848"/>
                </a:lnTo>
                <a:lnTo>
                  <a:pt x="475834" y="209"/>
                </a:lnTo>
                <a:lnTo>
                  <a:pt x="476069" y="166"/>
                </a:lnTo>
                <a:lnTo>
                  <a:pt x="476298" y="123"/>
                </a:lnTo>
                <a:lnTo>
                  <a:pt x="475785" y="99"/>
                </a:lnTo>
                <a:lnTo>
                  <a:pt x="474525" y="94"/>
                </a:lnTo>
                <a:lnTo>
                  <a:pt x="473271" y="90"/>
                </a:lnTo>
                <a:lnTo>
                  <a:pt x="464813" y="58"/>
                </a:lnTo>
                <a:lnTo>
                  <a:pt x="449157" y="0"/>
                </a:lnTo>
                <a:lnTo>
                  <a:pt x="440917" y="103"/>
                </a:lnTo>
                <a:lnTo>
                  <a:pt x="391355" y="3132"/>
                </a:lnTo>
                <a:lnTo>
                  <a:pt x="342336" y="7545"/>
                </a:lnTo>
                <a:lnTo>
                  <a:pt x="304138" y="11289"/>
                </a:lnTo>
                <a:lnTo>
                  <a:pt x="262343" y="15964"/>
                </a:lnTo>
                <a:lnTo>
                  <a:pt x="210541" y="22286"/>
                </a:lnTo>
                <a:lnTo>
                  <a:pt x="191933" y="24580"/>
                </a:lnTo>
                <a:lnTo>
                  <a:pt x="149845" y="29232"/>
                </a:lnTo>
                <a:lnTo>
                  <a:pt x="103905" y="31760"/>
                </a:lnTo>
                <a:lnTo>
                  <a:pt x="80159" y="32146"/>
                </a:lnTo>
                <a:lnTo>
                  <a:pt x="65666" y="32139"/>
                </a:lnTo>
                <a:lnTo>
                  <a:pt x="24459" y="30832"/>
                </a:lnTo>
                <a:lnTo>
                  <a:pt x="900" y="27761"/>
                </a:lnTo>
                <a:lnTo>
                  <a:pt x="450" y="27684"/>
                </a:lnTo>
                <a:lnTo>
                  <a:pt x="0" y="27607"/>
                </a:lnTo>
                <a:lnTo>
                  <a:pt x="900" y="27576"/>
                </a:lnTo>
                <a:lnTo>
                  <a:pt x="3144" y="27589"/>
                </a:lnTo>
                <a:lnTo>
                  <a:pt x="7928" y="27620"/>
                </a:lnTo>
                <a:lnTo>
                  <a:pt x="18618" y="27689"/>
                </a:lnTo>
                <a:lnTo>
                  <a:pt x="63355" y="27941"/>
                </a:lnTo>
                <a:lnTo>
                  <a:pt x="107672" y="28080"/>
                </a:lnTo>
                <a:lnTo>
                  <a:pt x="146928" y="28146"/>
                </a:lnTo>
                <a:lnTo>
                  <a:pt x="192133" y="28186"/>
                </a:lnTo>
                <a:lnTo>
                  <a:pt x="231849" y="28198"/>
                </a:lnTo>
                <a:lnTo>
                  <a:pt x="253130" y="28198"/>
                </a:lnTo>
                <a:lnTo>
                  <a:pt x="272534" y="28194"/>
                </a:lnTo>
                <a:lnTo>
                  <a:pt x="319935" y="28155"/>
                </a:lnTo>
                <a:lnTo>
                  <a:pt x="359616" y="28045"/>
                </a:lnTo>
                <a:lnTo>
                  <a:pt x="394750" y="26495"/>
                </a:lnTo>
                <a:lnTo>
                  <a:pt x="398325" y="25754"/>
                </a:lnTo>
                <a:lnTo>
                  <a:pt x="400299" y="25344"/>
                </a:lnTo>
                <a:lnTo>
                  <a:pt x="400687" y="252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53383" y="4635175"/>
            <a:ext cx="3737610" cy="33655"/>
          </a:xfrm>
          <a:custGeom>
            <a:avLst/>
            <a:gdLst/>
            <a:ahLst/>
            <a:cxnLst/>
            <a:rect l="l" t="t" r="r" b="b"/>
            <a:pathLst>
              <a:path w="3737610" h="33654">
                <a:moveTo>
                  <a:pt x="18020" y="20857"/>
                </a:moveTo>
                <a:lnTo>
                  <a:pt x="14284" y="28403"/>
                </a:lnTo>
                <a:lnTo>
                  <a:pt x="9597" y="31798"/>
                </a:lnTo>
                <a:lnTo>
                  <a:pt x="3961" y="31042"/>
                </a:lnTo>
                <a:lnTo>
                  <a:pt x="27" y="30515"/>
                </a:lnTo>
                <a:lnTo>
                  <a:pt x="0" y="29656"/>
                </a:lnTo>
                <a:lnTo>
                  <a:pt x="3879" y="28466"/>
                </a:lnTo>
                <a:lnTo>
                  <a:pt x="11776" y="26045"/>
                </a:lnTo>
                <a:lnTo>
                  <a:pt x="53937" y="14271"/>
                </a:lnTo>
                <a:lnTo>
                  <a:pt x="91184" y="10461"/>
                </a:lnTo>
                <a:lnTo>
                  <a:pt x="103154" y="11171"/>
                </a:lnTo>
                <a:lnTo>
                  <a:pt x="117219" y="14219"/>
                </a:lnTo>
                <a:lnTo>
                  <a:pt x="128826" y="16493"/>
                </a:lnTo>
                <a:lnTo>
                  <a:pt x="143032" y="18709"/>
                </a:lnTo>
                <a:lnTo>
                  <a:pt x="155246" y="20222"/>
                </a:lnTo>
                <a:lnTo>
                  <a:pt x="166756" y="21255"/>
                </a:lnTo>
                <a:lnTo>
                  <a:pt x="176805" y="22068"/>
                </a:lnTo>
                <a:lnTo>
                  <a:pt x="188319" y="23163"/>
                </a:lnTo>
                <a:lnTo>
                  <a:pt x="201402" y="24548"/>
                </a:lnTo>
                <a:lnTo>
                  <a:pt x="216155" y="26231"/>
                </a:lnTo>
                <a:lnTo>
                  <a:pt x="233357" y="28225"/>
                </a:lnTo>
                <a:lnTo>
                  <a:pt x="247771" y="29774"/>
                </a:lnTo>
                <a:lnTo>
                  <a:pt x="292735" y="32599"/>
                </a:lnTo>
                <a:lnTo>
                  <a:pt x="334358" y="33026"/>
                </a:lnTo>
                <a:lnTo>
                  <a:pt x="348364" y="33006"/>
                </a:lnTo>
                <a:lnTo>
                  <a:pt x="395504" y="32461"/>
                </a:lnTo>
                <a:lnTo>
                  <a:pt x="405222" y="32273"/>
                </a:lnTo>
                <a:lnTo>
                  <a:pt x="415776" y="32111"/>
                </a:lnTo>
                <a:lnTo>
                  <a:pt x="466815" y="31711"/>
                </a:lnTo>
                <a:lnTo>
                  <a:pt x="501743" y="31643"/>
                </a:lnTo>
                <a:lnTo>
                  <a:pt x="519167" y="31595"/>
                </a:lnTo>
                <a:lnTo>
                  <a:pt x="558515" y="31329"/>
                </a:lnTo>
                <a:lnTo>
                  <a:pt x="597968" y="30115"/>
                </a:lnTo>
                <a:lnTo>
                  <a:pt x="637438" y="27523"/>
                </a:lnTo>
                <a:lnTo>
                  <a:pt x="684372" y="23582"/>
                </a:lnTo>
                <a:lnTo>
                  <a:pt x="719835" y="19700"/>
                </a:lnTo>
                <a:lnTo>
                  <a:pt x="732762" y="18267"/>
                </a:lnTo>
                <a:lnTo>
                  <a:pt x="779526" y="14988"/>
                </a:lnTo>
                <a:lnTo>
                  <a:pt x="820061" y="14043"/>
                </a:lnTo>
                <a:lnTo>
                  <a:pt x="869590" y="13628"/>
                </a:lnTo>
                <a:lnTo>
                  <a:pt x="908182" y="13491"/>
                </a:lnTo>
                <a:lnTo>
                  <a:pt x="938659" y="13468"/>
                </a:lnTo>
                <a:lnTo>
                  <a:pt x="954202" y="13442"/>
                </a:lnTo>
                <a:lnTo>
                  <a:pt x="1001185" y="13181"/>
                </a:lnTo>
                <a:lnTo>
                  <a:pt x="1012456" y="13043"/>
                </a:lnTo>
                <a:lnTo>
                  <a:pt x="1024010" y="12929"/>
                </a:lnTo>
                <a:lnTo>
                  <a:pt x="1075839" y="12689"/>
                </a:lnTo>
                <a:lnTo>
                  <a:pt x="1094185" y="12688"/>
                </a:lnTo>
                <a:lnTo>
                  <a:pt x="1110282" y="12719"/>
                </a:lnTo>
                <a:lnTo>
                  <a:pt x="1156107" y="13166"/>
                </a:lnTo>
                <a:lnTo>
                  <a:pt x="1166626" y="13414"/>
                </a:lnTo>
                <a:lnTo>
                  <a:pt x="1177688" y="13619"/>
                </a:lnTo>
                <a:lnTo>
                  <a:pt x="1229846" y="14063"/>
                </a:lnTo>
                <a:lnTo>
                  <a:pt x="1259323" y="14091"/>
                </a:lnTo>
                <a:lnTo>
                  <a:pt x="1272969" y="14090"/>
                </a:lnTo>
                <a:lnTo>
                  <a:pt x="1322337" y="13982"/>
                </a:lnTo>
                <a:lnTo>
                  <a:pt x="1359655" y="13782"/>
                </a:lnTo>
                <a:lnTo>
                  <a:pt x="1373562" y="13707"/>
                </a:lnTo>
                <a:lnTo>
                  <a:pt x="1412258" y="13546"/>
                </a:lnTo>
                <a:lnTo>
                  <a:pt x="1447798" y="13478"/>
                </a:lnTo>
                <a:lnTo>
                  <a:pt x="1459712" y="13508"/>
                </a:lnTo>
                <a:lnTo>
                  <a:pt x="1508046" y="14257"/>
                </a:lnTo>
                <a:lnTo>
                  <a:pt x="1546263" y="15480"/>
                </a:lnTo>
                <a:lnTo>
                  <a:pt x="1588602" y="17319"/>
                </a:lnTo>
                <a:lnTo>
                  <a:pt x="1603277" y="17967"/>
                </a:lnTo>
                <a:lnTo>
                  <a:pt x="1644239" y="19563"/>
                </a:lnTo>
                <a:lnTo>
                  <a:pt x="1693175" y="20947"/>
                </a:lnTo>
                <a:lnTo>
                  <a:pt x="1746242" y="21639"/>
                </a:lnTo>
                <a:lnTo>
                  <a:pt x="1792105" y="21878"/>
                </a:lnTo>
                <a:lnTo>
                  <a:pt x="1803747" y="21892"/>
                </a:lnTo>
                <a:lnTo>
                  <a:pt x="1813724" y="21875"/>
                </a:lnTo>
                <a:lnTo>
                  <a:pt x="1854039" y="21132"/>
                </a:lnTo>
                <a:lnTo>
                  <a:pt x="1892760" y="19390"/>
                </a:lnTo>
                <a:lnTo>
                  <a:pt x="1905492" y="18866"/>
                </a:lnTo>
                <a:lnTo>
                  <a:pt x="1953341" y="17776"/>
                </a:lnTo>
                <a:lnTo>
                  <a:pt x="2005578" y="17449"/>
                </a:lnTo>
                <a:lnTo>
                  <a:pt x="2022931" y="17405"/>
                </a:lnTo>
                <a:lnTo>
                  <a:pt x="2038421" y="17319"/>
                </a:lnTo>
                <a:lnTo>
                  <a:pt x="2084914" y="16543"/>
                </a:lnTo>
                <a:lnTo>
                  <a:pt x="2095939" y="16157"/>
                </a:lnTo>
                <a:lnTo>
                  <a:pt x="2107325" y="15804"/>
                </a:lnTo>
                <a:lnTo>
                  <a:pt x="2158817" y="14646"/>
                </a:lnTo>
                <a:lnTo>
                  <a:pt x="2173764" y="14399"/>
                </a:lnTo>
                <a:lnTo>
                  <a:pt x="2186038" y="14195"/>
                </a:lnTo>
                <a:lnTo>
                  <a:pt x="2236187" y="13104"/>
                </a:lnTo>
                <a:lnTo>
                  <a:pt x="2274937" y="11998"/>
                </a:lnTo>
                <a:lnTo>
                  <a:pt x="2323569" y="10344"/>
                </a:lnTo>
                <a:lnTo>
                  <a:pt x="2368529" y="8611"/>
                </a:lnTo>
                <a:lnTo>
                  <a:pt x="2390149" y="7659"/>
                </a:lnTo>
                <a:lnTo>
                  <a:pt x="2402978" y="7136"/>
                </a:lnTo>
                <a:lnTo>
                  <a:pt x="2444793" y="5762"/>
                </a:lnTo>
                <a:lnTo>
                  <a:pt x="2492322" y="5272"/>
                </a:lnTo>
                <a:lnTo>
                  <a:pt x="2530616" y="5092"/>
                </a:lnTo>
                <a:lnTo>
                  <a:pt x="2578670" y="4954"/>
                </a:lnTo>
                <a:lnTo>
                  <a:pt x="2636538" y="4855"/>
                </a:lnTo>
                <a:lnTo>
                  <a:pt x="2680595" y="4810"/>
                </a:lnTo>
                <a:lnTo>
                  <a:pt x="2729056" y="4782"/>
                </a:lnTo>
                <a:lnTo>
                  <a:pt x="2753828" y="4771"/>
                </a:lnTo>
                <a:lnTo>
                  <a:pt x="2777477" y="4760"/>
                </a:lnTo>
                <a:lnTo>
                  <a:pt x="2821405" y="4733"/>
                </a:lnTo>
                <a:lnTo>
                  <a:pt x="2860842" y="4702"/>
                </a:lnTo>
                <a:lnTo>
                  <a:pt x="2911575" y="4648"/>
                </a:lnTo>
                <a:lnTo>
                  <a:pt x="2952200" y="4584"/>
                </a:lnTo>
                <a:lnTo>
                  <a:pt x="2990645" y="4484"/>
                </a:lnTo>
                <a:lnTo>
                  <a:pt x="3037386" y="3898"/>
                </a:lnTo>
                <a:lnTo>
                  <a:pt x="3072812" y="2647"/>
                </a:lnTo>
                <a:lnTo>
                  <a:pt x="3084247" y="2244"/>
                </a:lnTo>
                <a:lnTo>
                  <a:pt x="3123834" y="1176"/>
                </a:lnTo>
                <a:lnTo>
                  <a:pt x="3168747" y="364"/>
                </a:lnTo>
                <a:lnTo>
                  <a:pt x="3221330" y="0"/>
                </a:lnTo>
                <a:lnTo>
                  <a:pt x="3236199" y="27"/>
                </a:lnTo>
                <a:lnTo>
                  <a:pt x="3284167" y="1499"/>
                </a:lnTo>
                <a:lnTo>
                  <a:pt x="3308755" y="4153"/>
                </a:lnTo>
                <a:lnTo>
                  <a:pt x="3321261" y="5466"/>
                </a:lnTo>
                <a:lnTo>
                  <a:pt x="3363496" y="8027"/>
                </a:lnTo>
                <a:lnTo>
                  <a:pt x="3411704" y="8510"/>
                </a:lnTo>
                <a:lnTo>
                  <a:pt x="3427895" y="8463"/>
                </a:lnTo>
                <a:lnTo>
                  <a:pt x="3475587" y="7470"/>
                </a:lnTo>
                <a:lnTo>
                  <a:pt x="3498131" y="6164"/>
                </a:lnTo>
                <a:lnTo>
                  <a:pt x="3511214" y="5482"/>
                </a:lnTo>
                <a:lnTo>
                  <a:pt x="3523616" y="4966"/>
                </a:lnTo>
                <a:lnTo>
                  <a:pt x="3535530" y="4604"/>
                </a:lnTo>
                <a:lnTo>
                  <a:pt x="3552825" y="4422"/>
                </a:lnTo>
                <a:lnTo>
                  <a:pt x="3566367" y="4595"/>
                </a:lnTo>
                <a:lnTo>
                  <a:pt x="3611152" y="10679"/>
                </a:lnTo>
                <a:lnTo>
                  <a:pt x="3642704" y="17610"/>
                </a:lnTo>
                <a:lnTo>
                  <a:pt x="3657730" y="20991"/>
                </a:lnTo>
                <a:lnTo>
                  <a:pt x="3706015" y="31303"/>
                </a:lnTo>
                <a:lnTo>
                  <a:pt x="3734811" y="33227"/>
                </a:lnTo>
                <a:lnTo>
                  <a:pt x="3737235" y="32184"/>
                </a:lnTo>
                <a:lnTo>
                  <a:pt x="3734234" y="30245"/>
                </a:lnTo>
                <a:lnTo>
                  <a:pt x="3728928" y="26816"/>
                </a:lnTo>
                <a:lnTo>
                  <a:pt x="3719789" y="20911"/>
                </a:lnTo>
                <a:lnTo>
                  <a:pt x="3706819" y="125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D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b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114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e</a:t>
            </a:r>
            <a:r>
              <a:rPr dirty="0" spc="300">
                <a:latin typeface="Arial"/>
                <a:cs typeface="Arial"/>
              </a:rPr>
              <a:t> </a:t>
            </a:r>
            <a:r>
              <a:rPr dirty="0" spc="-65">
                <a:latin typeface="Arial"/>
                <a:cs typeface="Arial"/>
              </a:rPr>
              <a:t>l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g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360">
                <a:latin typeface="Arial"/>
                <a:cs typeface="Arial"/>
              </a:rPr>
              <a:t> </a:t>
            </a:r>
            <a:r>
              <a:rPr dirty="0" spc="-65">
                <a:latin typeface="Arial"/>
                <a:cs typeface="Arial"/>
              </a:rPr>
              <a:t>l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y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1539220" cy="4993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ts val="272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/</a:t>
            </a:r>
            <a:r>
              <a:rPr dirty="0" sz="2400">
                <a:latin typeface="Arial"/>
                <a:cs typeface="Arial"/>
              </a:rPr>
              <a:t>sc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ma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ke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/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9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j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20"/>
              </a:lnSpc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j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s,</a:t>
            </a:r>
            <a:r>
              <a:rPr dirty="0" sz="2400" spc="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5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15">
                <a:latin typeface="Arial"/>
                <a:cs typeface="Arial"/>
              </a:rPr>
              <a:t>s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s,</a:t>
            </a:r>
            <a:r>
              <a:rPr dirty="0" sz="2400" spc="1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s,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s,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15">
                <a:latin typeface="Arial"/>
                <a:cs typeface="Arial"/>
              </a:rPr>
              <a:t>g</a:t>
            </a:r>
            <a:r>
              <a:rPr dirty="0" sz="2400" spc="15">
                <a:latin typeface="Arial"/>
                <a:cs typeface="Arial"/>
              </a:rPr>
              <a:t>g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rs,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marR="1290955" indent="-233679">
              <a:lnSpc>
                <a:spcPts val="2560"/>
              </a:lnSpc>
              <a:spcBef>
                <a:spcPts val="107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re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 s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25">
                <a:latin typeface="Arial"/>
                <a:cs typeface="Arial"/>
              </a:rPr>
              <a:t>q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_</a:t>
            </a:r>
            <a:r>
              <a:rPr dirty="0" sz="2400">
                <a:latin typeface="Arial"/>
                <a:cs typeface="Arial"/>
              </a:rPr>
              <a:t>sc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_</a:t>
            </a:r>
            <a:r>
              <a:rPr dirty="0" sz="2400">
                <a:latin typeface="Arial"/>
                <a:cs typeface="Arial"/>
              </a:rPr>
              <a:t>sc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sys,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/</a:t>
            </a:r>
            <a:r>
              <a:rPr dirty="0" sz="2400">
                <a:latin typeface="Arial"/>
                <a:cs typeface="Arial"/>
              </a:rPr>
              <a:t>sys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e.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q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8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mn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ve z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ro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30">
                <a:latin typeface="Arial"/>
                <a:cs typeface="Arial"/>
              </a:rPr>
              <a:t>s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25">
                <a:latin typeface="Arial"/>
                <a:cs typeface="Arial"/>
              </a:rPr>
              <a:t>s</a:t>
            </a:r>
            <a:r>
              <a:rPr dirty="0" sz="2400" spc="-5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90991" y="577974"/>
            <a:ext cx="2138045" cy="99695"/>
          </a:xfrm>
          <a:custGeom>
            <a:avLst/>
            <a:gdLst/>
            <a:ahLst/>
            <a:cxnLst/>
            <a:rect l="l" t="t" r="r" b="b"/>
            <a:pathLst>
              <a:path w="2138045" h="99695">
                <a:moveTo>
                  <a:pt x="29060" y="0"/>
                </a:moveTo>
                <a:lnTo>
                  <a:pt x="19477" y="675"/>
                </a:lnTo>
                <a:lnTo>
                  <a:pt x="18097" y="3423"/>
                </a:lnTo>
                <a:lnTo>
                  <a:pt x="24921" y="8243"/>
                </a:lnTo>
                <a:lnTo>
                  <a:pt x="32823" y="12143"/>
                </a:lnTo>
                <a:lnTo>
                  <a:pt x="45527" y="16072"/>
                </a:lnTo>
                <a:lnTo>
                  <a:pt x="64102" y="20208"/>
                </a:lnTo>
                <a:lnTo>
                  <a:pt x="78014" y="23354"/>
                </a:lnTo>
                <a:lnTo>
                  <a:pt x="88299" y="25754"/>
                </a:lnTo>
                <a:lnTo>
                  <a:pt x="95992" y="27650"/>
                </a:lnTo>
                <a:lnTo>
                  <a:pt x="108420" y="30673"/>
                </a:lnTo>
                <a:lnTo>
                  <a:pt x="154587" y="37516"/>
                </a:lnTo>
                <a:lnTo>
                  <a:pt x="187163" y="39629"/>
                </a:lnTo>
                <a:lnTo>
                  <a:pt x="202643" y="40539"/>
                </a:lnTo>
                <a:lnTo>
                  <a:pt x="250393" y="43612"/>
                </a:lnTo>
                <a:lnTo>
                  <a:pt x="287510" y="46925"/>
                </a:lnTo>
                <a:lnTo>
                  <a:pt x="299640" y="48094"/>
                </a:lnTo>
                <a:lnTo>
                  <a:pt x="355393" y="52975"/>
                </a:lnTo>
                <a:lnTo>
                  <a:pt x="396430" y="56241"/>
                </a:lnTo>
                <a:lnTo>
                  <a:pt x="429030" y="58510"/>
                </a:lnTo>
                <a:lnTo>
                  <a:pt x="441899" y="59437"/>
                </a:lnTo>
                <a:lnTo>
                  <a:pt x="487671" y="63373"/>
                </a:lnTo>
                <a:lnTo>
                  <a:pt x="525707" y="67326"/>
                </a:lnTo>
                <a:lnTo>
                  <a:pt x="558691" y="70973"/>
                </a:lnTo>
                <a:lnTo>
                  <a:pt x="574769" y="72710"/>
                </a:lnTo>
                <a:lnTo>
                  <a:pt x="619956" y="77066"/>
                </a:lnTo>
                <a:lnTo>
                  <a:pt x="666946" y="79484"/>
                </a:lnTo>
                <a:lnTo>
                  <a:pt x="709068" y="80725"/>
                </a:lnTo>
                <a:lnTo>
                  <a:pt x="747732" y="81458"/>
                </a:lnTo>
                <a:lnTo>
                  <a:pt x="799082" y="81841"/>
                </a:lnTo>
                <a:lnTo>
                  <a:pt x="812657" y="81938"/>
                </a:lnTo>
                <a:lnTo>
                  <a:pt x="862636" y="82793"/>
                </a:lnTo>
                <a:lnTo>
                  <a:pt x="888726" y="83576"/>
                </a:lnTo>
                <a:lnTo>
                  <a:pt x="902322" y="83974"/>
                </a:lnTo>
                <a:lnTo>
                  <a:pt x="952351" y="85093"/>
                </a:lnTo>
                <a:lnTo>
                  <a:pt x="1002557" y="85653"/>
                </a:lnTo>
                <a:lnTo>
                  <a:pt x="1040670" y="85873"/>
                </a:lnTo>
                <a:lnTo>
                  <a:pt x="1065348" y="85930"/>
                </a:lnTo>
                <a:lnTo>
                  <a:pt x="1080007" y="85892"/>
                </a:lnTo>
                <a:lnTo>
                  <a:pt x="1119659" y="85295"/>
                </a:lnTo>
                <a:lnTo>
                  <a:pt x="1168846" y="83221"/>
                </a:lnTo>
                <a:lnTo>
                  <a:pt x="1207587" y="80986"/>
                </a:lnTo>
                <a:lnTo>
                  <a:pt x="1260882" y="77540"/>
                </a:lnTo>
                <a:lnTo>
                  <a:pt x="1275511" y="76594"/>
                </a:lnTo>
                <a:lnTo>
                  <a:pt x="1321545" y="74395"/>
                </a:lnTo>
                <a:lnTo>
                  <a:pt x="1346172" y="74122"/>
                </a:lnTo>
                <a:lnTo>
                  <a:pt x="1357975" y="73936"/>
                </a:lnTo>
                <a:lnTo>
                  <a:pt x="1396404" y="72805"/>
                </a:lnTo>
                <a:lnTo>
                  <a:pt x="1436186" y="70856"/>
                </a:lnTo>
                <a:lnTo>
                  <a:pt x="1485502" y="67397"/>
                </a:lnTo>
                <a:lnTo>
                  <a:pt x="1526282" y="63762"/>
                </a:lnTo>
                <a:lnTo>
                  <a:pt x="1541127" y="62415"/>
                </a:lnTo>
                <a:lnTo>
                  <a:pt x="1580015" y="59038"/>
                </a:lnTo>
                <a:lnTo>
                  <a:pt x="1612633" y="56451"/>
                </a:lnTo>
                <a:lnTo>
                  <a:pt x="1623847" y="55517"/>
                </a:lnTo>
                <a:lnTo>
                  <a:pt x="1672472" y="50827"/>
                </a:lnTo>
                <a:lnTo>
                  <a:pt x="1714770" y="46163"/>
                </a:lnTo>
                <a:lnTo>
                  <a:pt x="1759755" y="40821"/>
                </a:lnTo>
                <a:lnTo>
                  <a:pt x="1797747" y="35951"/>
                </a:lnTo>
                <a:lnTo>
                  <a:pt x="1841835" y="29644"/>
                </a:lnTo>
                <a:lnTo>
                  <a:pt x="1854183" y="27936"/>
                </a:lnTo>
                <a:lnTo>
                  <a:pt x="1904252" y="22149"/>
                </a:lnTo>
                <a:lnTo>
                  <a:pt x="1953813" y="17887"/>
                </a:lnTo>
                <a:lnTo>
                  <a:pt x="2003577" y="14143"/>
                </a:lnTo>
                <a:lnTo>
                  <a:pt x="2043585" y="11357"/>
                </a:lnTo>
                <a:lnTo>
                  <a:pt x="2065695" y="9853"/>
                </a:lnTo>
                <a:lnTo>
                  <a:pt x="2084210" y="8528"/>
                </a:lnTo>
                <a:lnTo>
                  <a:pt x="2125811" y="4799"/>
                </a:lnTo>
                <a:lnTo>
                  <a:pt x="2137326" y="2406"/>
                </a:lnTo>
                <a:lnTo>
                  <a:pt x="2137662" y="2333"/>
                </a:lnTo>
                <a:lnTo>
                  <a:pt x="2136579" y="2424"/>
                </a:lnTo>
                <a:lnTo>
                  <a:pt x="2130435" y="3202"/>
                </a:lnTo>
                <a:lnTo>
                  <a:pt x="2114709" y="5193"/>
                </a:lnTo>
                <a:lnTo>
                  <a:pt x="2073982" y="11013"/>
                </a:lnTo>
                <a:lnTo>
                  <a:pt x="2049180" y="15522"/>
                </a:lnTo>
                <a:lnTo>
                  <a:pt x="2036413" y="17829"/>
                </a:lnTo>
                <a:lnTo>
                  <a:pt x="1986941" y="25602"/>
                </a:lnTo>
                <a:lnTo>
                  <a:pt x="1937061" y="31956"/>
                </a:lnTo>
                <a:lnTo>
                  <a:pt x="1895330" y="36473"/>
                </a:lnTo>
                <a:lnTo>
                  <a:pt x="1880637" y="38078"/>
                </a:lnTo>
                <a:lnTo>
                  <a:pt x="1867808" y="39531"/>
                </a:lnTo>
                <a:lnTo>
                  <a:pt x="1856826" y="40835"/>
                </a:lnTo>
                <a:lnTo>
                  <a:pt x="1847674" y="41992"/>
                </a:lnTo>
                <a:lnTo>
                  <a:pt x="1835384" y="43557"/>
                </a:lnTo>
                <a:lnTo>
                  <a:pt x="1822985" y="44966"/>
                </a:lnTo>
                <a:lnTo>
                  <a:pt x="1778471" y="48888"/>
                </a:lnTo>
                <a:lnTo>
                  <a:pt x="1732474" y="50809"/>
                </a:lnTo>
                <a:lnTo>
                  <a:pt x="1685194" y="51096"/>
                </a:lnTo>
                <a:lnTo>
                  <a:pt x="1664920" y="51139"/>
                </a:lnTo>
                <a:lnTo>
                  <a:pt x="1647470" y="51208"/>
                </a:lnTo>
                <a:lnTo>
                  <a:pt x="1603353" y="51736"/>
                </a:lnTo>
                <a:lnTo>
                  <a:pt x="1550233" y="55670"/>
                </a:lnTo>
                <a:lnTo>
                  <a:pt x="1535944" y="56894"/>
                </a:lnTo>
                <a:lnTo>
                  <a:pt x="1523503" y="57882"/>
                </a:lnTo>
                <a:lnTo>
                  <a:pt x="1512430" y="58677"/>
                </a:lnTo>
                <a:lnTo>
                  <a:pt x="1502245" y="59322"/>
                </a:lnTo>
                <a:lnTo>
                  <a:pt x="1489961" y="60055"/>
                </a:lnTo>
                <a:lnTo>
                  <a:pt x="1477699" y="60884"/>
                </a:lnTo>
                <a:lnTo>
                  <a:pt x="1439337" y="64046"/>
                </a:lnTo>
                <a:lnTo>
                  <a:pt x="1398835" y="67912"/>
                </a:lnTo>
                <a:lnTo>
                  <a:pt x="1363264" y="71442"/>
                </a:lnTo>
                <a:lnTo>
                  <a:pt x="1351988" y="72523"/>
                </a:lnTo>
                <a:lnTo>
                  <a:pt x="1302475" y="76011"/>
                </a:lnTo>
                <a:lnTo>
                  <a:pt x="1276659" y="77203"/>
                </a:lnTo>
                <a:lnTo>
                  <a:pt x="1264586" y="77732"/>
                </a:lnTo>
                <a:lnTo>
                  <a:pt x="1215937" y="80096"/>
                </a:lnTo>
                <a:lnTo>
                  <a:pt x="1177645" y="82190"/>
                </a:lnTo>
                <a:lnTo>
                  <a:pt x="1134950" y="84692"/>
                </a:lnTo>
                <a:lnTo>
                  <a:pt x="1120008" y="85542"/>
                </a:lnTo>
                <a:lnTo>
                  <a:pt x="1078443" y="87698"/>
                </a:lnTo>
                <a:lnTo>
                  <a:pt x="1029433" y="89718"/>
                </a:lnTo>
                <a:lnTo>
                  <a:pt x="985764" y="90856"/>
                </a:lnTo>
                <a:lnTo>
                  <a:pt x="940986" y="91491"/>
                </a:lnTo>
                <a:lnTo>
                  <a:pt x="891624" y="91908"/>
                </a:lnTo>
                <a:lnTo>
                  <a:pt x="851018" y="92090"/>
                </a:lnTo>
                <a:lnTo>
                  <a:pt x="806891" y="92168"/>
                </a:lnTo>
                <a:lnTo>
                  <a:pt x="787723" y="92198"/>
                </a:lnTo>
                <a:lnTo>
                  <a:pt x="736999" y="92555"/>
                </a:lnTo>
                <a:lnTo>
                  <a:pt x="696103" y="93313"/>
                </a:lnTo>
                <a:lnTo>
                  <a:pt x="656115" y="94946"/>
                </a:lnTo>
                <a:lnTo>
                  <a:pt x="634261" y="96729"/>
                </a:lnTo>
                <a:lnTo>
                  <a:pt x="620706" y="97748"/>
                </a:lnTo>
                <a:lnTo>
                  <a:pt x="607812" y="98535"/>
                </a:lnTo>
                <a:lnTo>
                  <a:pt x="595450" y="99099"/>
                </a:lnTo>
                <a:lnTo>
                  <a:pt x="583490" y="99453"/>
                </a:lnTo>
                <a:lnTo>
                  <a:pt x="571800" y="99608"/>
                </a:lnTo>
                <a:lnTo>
                  <a:pt x="559335" y="99412"/>
                </a:lnTo>
                <a:lnTo>
                  <a:pt x="509817" y="95696"/>
                </a:lnTo>
                <a:lnTo>
                  <a:pt x="465897" y="88993"/>
                </a:lnTo>
                <a:lnTo>
                  <a:pt x="423280" y="81668"/>
                </a:lnTo>
                <a:lnTo>
                  <a:pt x="394570" y="76653"/>
                </a:lnTo>
                <a:lnTo>
                  <a:pt x="381193" y="74382"/>
                </a:lnTo>
                <a:lnTo>
                  <a:pt x="368415" y="72414"/>
                </a:lnTo>
                <a:lnTo>
                  <a:pt x="356060" y="70717"/>
                </a:lnTo>
                <a:lnTo>
                  <a:pt x="343955" y="69260"/>
                </a:lnTo>
                <a:lnTo>
                  <a:pt x="330607" y="67853"/>
                </a:lnTo>
                <a:lnTo>
                  <a:pt x="317872" y="66461"/>
                </a:lnTo>
                <a:lnTo>
                  <a:pt x="305503" y="65060"/>
                </a:lnTo>
                <a:lnTo>
                  <a:pt x="293253" y="63621"/>
                </a:lnTo>
                <a:lnTo>
                  <a:pt x="280874" y="62119"/>
                </a:lnTo>
                <a:lnTo>
                  <a:pt x="267665" y="60529"/>
                </a:lnTo>
                <a:lnTo>
                  <a:pt x="217554" y="55657"/>
                </a:lnTo>
                <a:lnTo>
                  <a:pt x="187987" y="53586"/>
                </a:lnTo>
                <a:lnTo>
                  <a:pt x="172933" y="52519"/>
                </a:lnTo>
                <a:lnTo>
                  <a:pt x="159666" y="51513"/>
                </a:lnTo>
                <a:lnTo>
                  <a:pt x="147964" y="50552"/>
                </a:lnTo>
                <a:lnTo>
                  <a:pt x="137603" y="49621"/>
                </a:lnTo>
                <a:lnTo>
                  <a:pt x="128358" y="48706"/>
                </a:lnTo>
                <a:lnTo>
                  <a:pt x="112701" y="47179"/>
                </a:lnTo>
                <a:lnTo>
                  <a:pt x="99645" y="46191"/>
                </a:lnTo>
                <a:lnTo>
                  <a:pt x="88950" y="45718"/>
                </a:lnTo>
                <a:lnTo>
                  <a:pt x="74472" y="45941"/>
                </a:lnTo>
                <a:lnTo>
                  <a:pt x="62610" y="46797"/>
                </a:lnTo>
                <a:lnTo>
                  <a:pt x="48810" y="48377"/>
                </a:lnTo>
                <a:lnTo>
                  <a:pt x="36633" y="49199"/>
                </a:lnTo>
                <a:lnTo>
                  <a:pt x="17099" y="49260"/>
                </a:lnTo>
                <a:lnTo>
                  <a:pt x="6820" y="48819"/>
                </a:lnTo>
                <a:lnTo>
                  <a:pt x="0" y="52410"/>
                </a:lnTo>
                <a:lnTo>
                  <a:pt x="1792" y="675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9590" y="1273899"/>
            <a:ext cx="2527935" cy="41275"/>
          </a:xfrm>
          <a:custGeom>
            <a:avLst/>
            <a:gdLst/>
            <a:ahLst/>
            <a:cxnLst/>
            <a:rect l="l" t="t" r="r" b="b"/>
            <a:pathLst>
              <a:path w="2527935" h="41275">
                <a:moveTo>
                  <a:pt x="33530" y="37827"/>
                </a:moveTo>
                <a:lnTo>
                  <a:pt x="28368" y="40286"/>
                </a:lnTo>
                <a:lnTo>
                  <a:pt x="21422" y="40914"/>
                </a:lnTo>
                <a:lnTo>
                  <a:pt x="12692" y="39709"/>
                </a:lnTo>
                <a:lnTo>
                  <a:pt x="6961" y="38918"/>
                </a:lnTo>
                <a:lnTo>
                  <a:pt x="3277" y="38409"/>
                </a:lnTo>
                <a:lnTo>
                  <a:pt x="1638" y="38183"/>
                </a:lnTo>
                <a:lnTo>
                  <a:pt x="0" y="37957"/>
                </a:lnTo>
                <a:lnTo>
                  <a:pt x="979" y="37367"/>
                </a:lnTo>
                <a:lnTo>
                  <a:pt x="4576" y="36413"/>
                </a:lnTo>
                <a:lnTo>
                  <a:pt x="8174" y="35459"/>
                </a:lnTo>
                <a:lnTo>
                  <a:pt x="16262" y="33315"/>
                </a:lnTo>
                <a:lnTo>
                  <a:pt x="28842" y="29979"/>
                </a:lnTo>
                <a:lnTo>
                  <a:pt x="77932" y="21103"/>
                </a:lnTo>
                <a:lnTo>
                  <a:pt x="120696" y="15912"/>
                </a:lnTo>
                <a:lnTo>
                  <a:pt x="164221" y="12702"/>
                </a:lnTo>
                <a:lnTo>
                  <a:pt x="204260" y="11288"/>
                </a:lnTo>
                <a:lnTo>
                  <a:pt x="252224" y="10419"/>
                </a:lnTo>
                <a:lnTo>
                  <a:pt x="292994" y="10144"/>
                </a:lnTo>
                <a:lnTo>
                  <a:pt x="308915" y="10119"/>
                </a:lnTo>
                <a:lnTo>
                  <a:pt x="323970" y="10076"/>
                </a:lnTo>
                <a:lnTo>
                  <a:pt x="364622" y="9843"/>
                </a:lnTo>
                <a:lnTo>
                  <a:pt x="410840" y="9280"/>
                </a:lnTo>
                <a:lnTo>
                  <a:pt x="435528" y="8828"/>
                </a:lnTo>
                <a:lnTo>
                  <a:pt x="449156" y="8606"/>
                </a:lnTo>
                <a:lnTo>
                  <a:pt x="487708" y="8186"/>
                </a:lnTo>
                <a:lnTo>
                  <a:pt x="511999" y="8102"/>
                </a:lnTo>
                <a:lnTo>
                  <a:pt x="523883" y="8116"/>
                </a:lnTo>
                <a:lnTo>
                  <a:pt x="568252" y="8751"/>
                </a:lnTo>
                <a:lnTo>
                  <a:pt x="615866" y="10795"/>
                </a:lnTo>
                <a:lnTo>
                  <a:pt x="631879" y="11906"/>
                </a:lnTo>
                <a:lnTo>
                  <a:pt x="638126" y="12268"/>
                </a:lnTo>
                <a:lnTo>
                  <a:pt x="681736" y="13771"/>
                </a:lnTo>
                <a:lnTo>
                  <a:pt x="731678" y="14619"/>
                </a:lnTo>
                <a:lnTo>
                  <a:pt x="778060" y="15060"/>
                </a:lnTo>
                <a:lnTo>
                  <a:pt x="832193" y="15341"/>
                </a:lnTo>
                <a:lnTo>
                  <a:pt x="872634" y="15443"/>
                </a:lnTo>
                <a:lnTo>
                  <a:pt x="916169" y="15488"/>
                </a:lnTo>
                <a:lnTo>
                  <a:pt x="937164" y="15508"/>
                </a:lnTo>
                <a:lnTo>
                  <a:pt x="976145" y="15551"/>
                </a:lnTo>
                <a:lnTo>
                  <a:pt x="1027090" y="15624"/>
                </a:lnTo>
                <a:lnTo>
                  <a:pt x="1069004" y="15705"/>
                </a:lnTo>
                <a:lnTo>
                  <a:pt x="1110842" y="15829"/>
                </a:lnTo>
                <a:lnTo>
                  <a:pt x="1150677" y="16270"/>
                </a:lnTo>
                <a:lnTo>
                  <a:pt x="1200433" y="20063"/>
                </a:lnTo>
                <a:lnTo>
                  <a:pt x="1232898" y="23730"/>
                </a:lnTo>
                <a:lnTo>
                  <a:pt x="1248407" y="25474"/>
                </a:lnTo>
                <a:lnTo>
                  <a:pt x="1293130" y="29866"/>
                </a:lnTo>
                <a:lnTo>
                  <a:pt x="1339765" y="31945"/>
                </a:lnTo>
                <a:lnTo>
                  <a:pt x="1385524" y="32643"/>
                </a:lnTo>
                <a:lnTo>
                  <a:pt x="1423933" y="32982"/>
                </a:lnTo>
                <a:lnTo>
                  <a:pt x="1455726" y="33084"/>
                </a:lnTo>
                <a:lnTo>
                  <a:pt x="1465537" y="33059"/>
                </a:lnTo>
                <a:lnTo>
                  <a:pt x="1512315" y="32440"/>
                </a:lnTo>
                <a:lnTo>
                  <a:pt x="1555407" y="31427"/>
                </a:lnTo>
                <a:lnTo>
                  <a:pt x="1602841" y="30030"/>
                </a:lnTo>
                <a:lnTo>
                  <a:pt x="1640953" y="28745"/>
                </a:lnTo>
                <a:lnTo>
                  <a:pt x="1688453" y="26726"/>
                </a:lnTo>
                <a:lnTo>
                  <a:pt x="1727321" y="24536"/>
                </a:lnTo>
                <a:lnTo>
                  <a:pt x="1750565" y="22771"/>
                </a:lnTo>
                <a:lnTo>
                  <a:pt x="1763313" y="21862"/>
                </a:lnTo>
                <a:lnTo>
                  <a:pt x="1808353" y="19547"/>
                </a:lnTo>
                <a:lnTo>
                  <a:pt x="1849115" y="18413"/>
                </a:lnTo>
                <a:lnTo>
                  <a:pt x="1891128" y="17828"/>
                </a:lnTo>
                <a:lnTo>
                  <a:pt x="1936421" y="17514"/>
                </a:lnTo>
                <a:lnTo>
                  <a:pt x="1977649" y="17359"/>
                </a:lnTo>
                <a:lnTo>
                  <a:pt x="2025419" y="17267"/>
                </a:lnTo>
                <a:lnTo>
                  <a:pt x="2082320" y="17224"/>
                </a:lnTo>
                <a:lnTo>
                  <a:pt x="2102461" y="17199"/>
                </a:lnTo>
                <a:lnTo>
                  <a:pt x="2156185" y="17050"/>
                </a:lnTo>
                <a:lnTo>
                  <a:pt x="2200172" y="16790"/>
                </a:lnTo>
                <a:lnTo>
                  <a:pt x="2244359" y="16269"/>
                </a:lnTo>
                <a:lnTo>
                  <a:pt x="2291236" y="14642"/>
                </a:lnTo>
                <a:lnTo>
                  <a:pt x="2329464" y="12662"/>
                </a:lnTo>
                <a:lnTo>
                  <a:pt x="2341430" y="12037"/>
                </a:lnTo>
                <a:lnTo>
                  <a:pt x="2357163" y="11248"/>
                </a:lnTo>
                <a:lnTo>
                  <a:pt x="2370905" y="10639"/>
                </a:lnTo>
                <a:lnTo>
                  <a:pt x="2382940" y="10195"/>
                </a:lnTo>
                <a:lnTo>
                  <a:pt x="2393551" y="9900"/>
                </a:lnTo>
                <a:lnTo>
                  <a:pt x="2407872" y="9498"/>
                </a:lnTo>
                <a:lnTo>
                  <a:pt x="2420652" y="8834"/>
                </a:lnTo>
                <a:lnTo>
                  <a:pt x="2432441" y="7897"/>
                </a:lnTo>
                <a:lnTo>
                  <a:pt x="2446730" y="6466"/>
                </a:lnTo>
                <a:lnTo>
                  <a:pt x="2459560" y="5440"/>
                </a:lnTo>
                <a:lnTo>
                  <a:pt x="2471540" y="4758"/>
                </a:lnTo>
                <a:lnTo>
                  <a:pt x="2483280" y="4357"/>
                </a:lnTo>
                <a:lnTo>
                  <a:pt x="2500727" y="3792"/>
                </a:lnTo>
                <a:lnTo>
                  <a:pt x="2512627" y="2927"/>
                </a:lnTo>
                <a:lnTo>
                  <a:pt x="2523727" y="871"/>
                </a:lnTo>
                <a:lnTo>
                  <a:pt x="2526619" y="232"/>
                </a:lnTo>
                <a:lnTo>
                  <a:pt x="2527106" y="123"/>
                </a:lnTo>
                <a:lnTo>
                  <a:pt x="2527593" y="16"/>
                </a:lnTo>
                <a:lnTo>
                  <a:pt x="2527250" y="0"/>
                </a:lnTo>
                <a:lnTo>
                  <a:pt x="2526076" y="75"/>
                </a:lnTo>
                <a:lnTo>
                  <a:pt x="2520983" y="402"/>
                </a:lnTo>
                <a:lnTo>
                  <a:pt x="2508865" y="1180"/>
                </a:lnTo>
                <a:lnTo>
                  <a:pt x="2489724" y="24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38400" y="1295856"/>
            <a:ext cx="3788410" cy="27305"/>
          </a:xfrm>
          <a:custGeom>
            <a:avLst/>
            <a:gdLst/>
            <a:ahLst/>
            <a:cxnLst/>
            <a:rect l="l" t="t" r="r" b="b"/>
            <a:pathLst>
              <a:path w="3788409" h="27305">
                <a:moveTo>
                  <a:pt x="16285" y="18249"/>
                </a:moveTo>
                <a:lnTo>
                  <a:pt x="6440" y="21068"/>
                </a:lnTo>
                <a:lnTo>
                  <a:pt x="1174" y="22575"/>
                </a:lnTo>
                <a:lnTo>
                  <a:pt x="485" y="22773"/>
                </a:lnTo>
                <a:lnTo>
                  <a:pt x="0" y="22911"/>
                </a:lnTo>
                <a:lnTo>
                  <a:pt x="980" y="22969"/>
                </a:lnTo>
                <a:lnTo>
                  <a:pt x="3426" y="22944"/>
                </a:lnTo>
                <a:lnTo>
                  <a:pt x="8850" y="22891"/>
                </a:lnTo>
                <a:lnTo>
                  <a:pt x="20651" y="22774"/>
                </a:lnTo>
                <a:lnTo>
                  <a:pt x="38827" y="22594"/>
                </a:lnTo>
                <a:lnTo>
                  <a:pt x="52190" y="22471"/>
                </a:lnTo>
                <a:lnTo>
                  <a:pt x="102691" y="22188"/>
                </a:lnTo>
                <a:lnTo>
                  <a:pt x="133745" y="22151"/>
                </a:lnTo>
                <a:lnTo>
                  <a:pt x="149677" y="22120"/>
                </a:lnTo>
                <a:lnTo>
                  <a:pt x="192641" y="21809"/>
                </a:lnTo>
                <a:lnTo>
                  <a:pt x="243417" y="20300"/>
                </a:lnTo>
                <a:lnTo>
                  <a:pt x="293858" y="17661"/>
                </a:lnTo>
                <a:lnTo>
                  <a:pt x="333001" y="14901"/>
                </a:lnTo>
                <a:lnTo>
                  <a:pt x="368012" y="11889"/>
                </a:lnTo>
                <a:lnTo>
                  <a:pt x="379184" y="10950"/>
                </a:lnTo>
                <a:lnTo>
                  <a:pt x="430066" y="7196"/>
                </a:lnTo>
                <a:lnTo>
                  <a:pt x="477207" y="4473"/>
                </a:lnTo>
                <a:lnTo>
                  <a:pt x="524978" y="2859"/>
                </a:lnTo>
                <a:lnTo>
                  <a:pt x="564763" y="2151"/>
                </a:lnTo>
                <a:lnTo>
                  <a:pt x="608537" y="1837"/>
                </a:lnTo>
                <a:lnTo>
                  <a:pt x="626106" y="1802"/>
                </a:lnTo>
                <a:lnTo>
                  <a:pt x="642770" y="1760"/>
                </a:lnTo>
                <a:lnTo>
                  <a:pt x="687526" y="1590"/>
                </a:lnTo>
                <a:lnTo>
                  <a:pt x="735704" y="1260"/>
                </a:lnTo>
                <a:lnTo>
                  <a:pt x="780785" y="676"/>
                </a:lnTo>
                <a:lnTo>
                  <a:pt x="795978" y="464"/>
                </a:lnTo>
                <a:lnTo>
                  <a:pt x="809586" y="295"/>
                </a:lnTo>
                <a:lnTo>
                  <a:pt x="821724" y="168"/>
                </a:lnTo>
                <a:lnTo>
                  <a:pt x="832505" y="81"/>
                </a:lnTo>
                <a:lnTo>
                  <a:pt x="842045" y="33"/>
                </a:lnTo>
                <a:lnTo>
                  <a:pt x="852684" y="44"/>
                </a:lnTo>
                <a:lnTo>
                  <a:pt x="902268" y="657"/>
                </a:lnTo>
                <a:lnTo>
                  <a:pt x="931056" y="1256"/>
                </a:lnTo>
                <a:lnTo>
                  <a:pt x="944683" y="1531"/>
                </a:lnTo>
                <a:lnTo>
                  <a:pt x="983018" y="2183"/>
                </a:lnTo>
                <a:lnTo>
                  <a:pt x="1032588" y="2731"/>
                </a:lnTo>
                <a:lnTo>
                  <a:pt x="1045789" y="2867"/>
                </a:lnTo>
                <a:lnTo>
                  <a:pt x="1096249" y="3560"/>
                </a:lnTo>
                <a:lnTo>
                  <a:pt x="1145601" y="4529"/>
                </a:lnTo>
                <a:lnTo>
                  <a:pt x="1195571" y="6026"/>
                </a:lnTo>
                <a:lnTo>
                  <a:pt x="1234187" y="7572"/>
                </a:lnTo>
                <a:lnTo>
                  <a:pt x="1259480" y="8741"/>
                </a:lnTo>
                <a:lnTo>
                  <a:pt x="1271670" y="9295"/>
                </a:lnTo>
                <a:lnTo>
                  <a:pt x="1321090" y="11333"/>
                </a:lnTo>
                <a:lnTo>
                  <a:pt x="1359481" y="12708"/>
                </a:lnTo>
                <a:lnTo>
                  <a:pt x="1401108" y="14008"/>
                </a:lnTo>
                <a:lnTo>
                  <a:pt x="1443348" y="15097"/>
                </a:lnTo>
                <a:lnTo>
                  <a:pt x="1481870" y="15855"/>
                </a:lnTo>
                <a:lnTo>
                  <a:pt x="1528993" y="16398"/>
                </a:lnTo>
                <a:lnTo>
                  <a:pt x="1566589" y="16518"/>
                </a:lnTo>
                <a:lnTo>
                  <a:pt x="1581225" y="16571"/>
                </a:lnTo>
                <a:lnTo>
                  <a:pt x="1621493" y="16869"/>
                </a:lnTo>
                <a:lnTo>
                  <a:pt x="1667044" y="17590"/>
                </a:lnTo>
                <a:lnTo>
                  <a:pt x="1679936" y="17885"/>
                </a:lnTo>
                <a:lnTo>
                  <a:pt x="1692662" y="18153"/>
                </a:lnTo>
                <a:lnTo>
                  <a:pt x="1742950" y="18973"/>
                </a:lnTo>
                <a:lnTo>
                  <a:pt x="1783408" y="19376"/>
                </a:lnTo>
                <a:lnTo>
                  <a:pt x="1797632" y="19505"/>
                </a:lnTo>
                <a:lnTo>
                  <a:pt x="1836620" y="19913"/>
                </a:lnTo>
                <a:lnTo>
                  <a:pt x="1890118" y="20661"/>
                </a:lnTo>
                <a:lnTo>
                  <a:pt x="1931613" y="21569"/>
                </a:lnTo>
                <a:lnTo>
                  <a:pt x="1959459" y="22650"/>
                </a:lnTo>
                <a:lnTo>
                  <a:pt x="1970423" y="23024"/>
                </a:lnTo>
                <a:lnTo>
                  <a:pt x="2011034" y="23858"/>
                </a:lnTo>
                <a:lnTo>
                  <a:pt x="2052827" y="24193"/>
                </a:lnTo>
                <a:lnTo>
                  <a:pt x="2097800" y="24370"/>
                </a:lnTo>
                <a:lnTo>
                  <a:pt x="2138692" y="24457"/>
                </a:lnTo>
                <a:lnTo>
                  <a:pt x="2186030" y="24506"/>
                </a:lnTo>
                <a:lnTo>
                  <a:pt x="2242804" y="24525"/>
                </a:lnTo>
                <a:lnTo>
                  <a:pt x="2263163" y="24536"/>
                </a:lnTo>
                <a:lnTo>
                  <a:pt x="2317595" y="24613"/>
                </a:lnTo>
                <a:lnTo>
                  <a:pt x="2362442" y="24753"/>
                </a:lnTo>
                <a:lnTo>
                  <a:pt x="2408178" y="25038"/>
                </a:lnTo>
                <a:lnTo>
                  <a:pt x="2453438" y="25793"/>
                </a:lnTo>
                <a:lnTo>
                  <a:pt x="2463204" y="26007"/>
                </a:lnTo>
                <a:lnTo>
                  <a:pt x="2509951" y="26611"/>
                </a:lnTo>
                <a:lnTo>
                  <a:pt x="2553721" y="26820"/>
                </a:lnTo>
                <a:lnTo>
                  <a:pt x="2590490" y="26854"/>
                </a:lnTo>
                <a:lnTo>
                  <a:pt x="2608851" y="26849"/>
                </a:lnTo>
                <a:lnTo>
                  <a:pt x="2652144" y="26772"/>
                </a:lnTo>
                <a:lnTo>
                  <a:pt x="2701818" y="25989"/>
                </a:lnTo>
                <a:lnTo>
                  <a:pt x="2741225" y="24287"/>
                </a:lnTo>
                <a:lnTo>
                  <a:pt x="2754265" y="23748"/>
                </a:lnTo>
                <a:lnTo>
                  <a:pt x="2803852" y="22468"/>
                </a:lnTo>
                <a:lnTo>
                  <a:pt x="2829049" y="22260"/>
                </a:lnTo>
                <a:lnTo>
                  <a:pt x="2841685" y="22262"/>
                </a:lnTo>
                <a:lnTo>
                  <a:pt x="2891764" y="22734"/>
                </a:lnTo>
                <a:lnTo>
                  <a:pt x="2942743" y="23949"/>
                </a:lnTo>
                <a:lnTo>
                  <a:pt x="2963569" y="24614"/>
                </a:lnTo>
                <a:lnTo>
                  <a:pt x="2971773" y="24847"/>
                </a:lnTo>
                <a:lnTo>
                  <a:pt x="3020717" y="25813"/>
                </a:lnTo>
                <a:lnTo>
                  <a:pt x="3069531" y="26354"/>
                </a:lnTo>
                <a:lnTo>
                  <a:pt x="3111882" y="26629"/>
                </a:lnTo>
                <a:lnTo>
                  <a:pt x="3159230" y="26793"/>
                </a:lnTo>
                <a:lnTo>
                  <a:pt x="3215556" y="26847"/>
                </a:lnTo>
                <a:lnTo>
                  <a:pt x="3236311" y="26846"/>
                </a:lnTo>
                <a:lnTo>
                  <a:pt x="3291541" y="26812"/>
                </a:lnTo>
                <a:lnTo>
                  <a:pt x="3336509" y="26731"/>
                </a:lnTo>
                <a:lnTo>
                  <a:pt x="3381146" y="26551"/>
                </a:lnTo>
                <a:lnTo>
                  <a:pt x="3426771" y="25865"/>
                </a:lnTo>
                <a:lnTo>
                  <a:pt x="3478811" y="23784"/>
                </a:lnTo>
                <a:lnTo>
                  <a:pt x="3492057" y="23251"/>
                </a:lnTo>
                <a:lnTo>
                  <a:pt x="3541060" y="22240"/>
                </a:lnTo>
                <a:lnTo>
                  <a:pt x="3559585" y="22148"/>
                </a:lnTo>
                <a:lnTo>
                  <a:pt x="3575159" y="21946"/>
                </a:lnTo>
                <a:lnTo>
                  <a:pt x="3588096" y="21630"/>
                </a:lnTo>
                <a:lnTo>
                  <a:pt x="3598715" y="21200"/>
                </a:lnTo>
                <a:lnTo>
                  <a:pt x="3607330" y="20656"/>
                </a:lnTo>
                <a:lnTo>
                  <a:pt x="3618989" y="19690"/>
                </a:lnTo>
                <a:lnTo>
                  <a:pt x="3631055" y="18948"/>
                </a:lnTo>
                <a:lnTo>
                  <a:pt x="3670377" y="17826"/>
                </a:lnTo>
                <a:lnTo>
                  <a:pt x="3720843" y="17422"/>
                </a:lnTo>
                <a:lnTo>
                  <a:pt x="3742048" y="17372"/>
                </a:lnTo>
                <a:lnTo>
                  <a:pt x="3757575" y="17234"/>
                </a:lnTo>
                <a:lnTo>
                  <a:pt x="3786104" y="15385"/>
                </a:lnTo>
                <a:lnTo>
                  <a:pt x="3788106" y="15155"/>
                </a:lnTo>
                <a:lnTo>
                  <a:pt x="3783097" y="14264"/>
                </a:lnTo>
                <a:lnTo>
                  <a:pt x="3771085" y="12711"/>
                </a:lnTo>
                <a:lnTo>
                  <a:pt x="3764131" y="11812"/>
                </a:lnTo>
                <a:lnTo>
                  <a:pt x="3755651" y="10716"/>
                </a:lnTo>
                <a:lnTo>
                  <a:pt x="3706480" y="4360"/>
                </a:lnTo>
                <a:lnTo>
                  <a:pt x="3690375" y="2279"/>
                </a:lnTo>
                <a:lnTo>
                  <a:pt x="367274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04260" y="1270684"/>
            <a:ext cx="4218940" cy="78105"/>
          </a:xfrm>
          <a:custGeom>
            <a:avLst/>
            <a:gdLst/>
            <a:ahLst/>
            <a:cxnLst/>
            <a:rect l="l" t="t" r="r" b="b"/>
            <a:pathLst>
              <a:path w="4218940" h="78105">
                <a:moveTo>
                  <a:pt x="0" y="78049"/>
                </a:moveTo>
                <a:lnTo>
                  <a:pt x="22529" y="46921"/>
                </a:lnTo>
                <a:lnTo>
                  <a:pt x="69026" y="42233"/>
                </a:lnTo>
                <a:lnTo>
                  <a:pt x="117375" y="41873"/>
                </a:lnTo>
                <a:lnTo>
                  <a:pt x="131173" y="41734"/>
                </a:lnTo>
                <a:lnTo>
                  <a:pt x="170619" y="40887"/>
                </a:lnTo>
                <a:lnTo>
                  <a:pt x="220097" y="38755"/>
                </a:lnTo>
                <a:lnTo>
                  <a:pt x="268258" y="35472"/>
                </a:lnTo>
                <a:lnTo>
                  <a:pt x="318233" y="31352"/>
                </a:lnTo>
                <a:lnTo>
                  <a:pt x="365291" y="27193"/>
                </a:lnTo>
                <a:lnTo>
                  <a:pt x="387768" y="24963"/>
                </a:lnTo>
                <a:lnTo>
                  <a:pt x="400911" y="23715"/>
                </a:lnTo>
                <a:lnTo>
                  <a:pt x="450250" y="19891"/>
                </a:lnTo>
                <a:lnTo>
                  <a:pt x="503373" y="17556"/>
                </a:lnTo>
                <a:lnTo>
                  <a:pt x="541763" y="16776"/>
                </a:lnTo>
                <a:lnTo>
                  <a:pt x="564411" y="16605"/>
                </a:lnTo>
                <a:lnTo>
                  <a:pt x="574196" y="16647"/>
                </a:lnTo>
                <a:lnTo>
                  <a:pt x="622006" y="18136"/>
                </a:lnTo>
                <a:lnTo>
                  <a:pt x="666334" y="20570"/>
                </a:lnTo>
                <a:lnTo>
                  <a:pt x="680689" y="21391"/>
                </a:lnTo>
                <a:lnTo>
                  <a:pt x="720215" y="23444"/>
                </a:lnTo>
                <a:lnTo>
                  <a:pt x="766929" y="25355"/>
                </a:lnTo>
                <a:lnTo>
                  <a:pt x="779976" y="25784"/>
                </a:lnTo>
                <a:lnTo>
                  <a:pt x="792801" y="26249"/>
                </a:lnTo>
                <a:lnTo>
                  <a:pt x="842913" y="28512"/>
                </a:lnTo>
                <a:lnTo>
                  <a:pt x="893602" y="31497"/>
                </a:lnTo>
                <a:lnTo>
                  <a:pt x="910854" y="32620"/>
                </a:lnTo>
                <a:lnTo>
                  <a:pt x="926787" y="33621"/>
                </a:lnTo>
                <a:lnTo>
                  <a:pt x="967216" y="35928"/>
                </a:lnTo>
                <a:lnTo>
                  <a:pt x="1011810" y="37657"/>
                </a:lnTo>
                <a:lnTo>
                  <a:pt x="1050086" y="38386"/>
                </a:lnTo>
                <a:lnTo>
                  <a:pt x="1073090" y="38553"/>
                </a:lnTo>
                <a:lnTo>
                  <a:pt x="1084345" y="38634"/>
                </a:lnTo>
                <a:lnTo>
                  <a:pt x="1133002" y="39252"/>
                </a:lnTo>
                <a:lnTo>
                  <a:pt x="1175575" y="40031"/>
                </a:lnTo>
                <a:lnTo>
                  <a:pt x="1185005" y="40218"/>
                </a:lnTo>
                <a:lnTo>
                  <a:pt x="1194818" y="40404"/>
                </a:lnTo>
                <a:lnTo>
                  <a:pt x="1238001" y="41148"/>
                </a:lnTo>
                <a:lnTo>
                  <a:pt x="1287721" y="41893"/>
                </a:lnTo>
                <a:lnTo>
                  <a:pt x="1329500" y="42457"/>
                </a:lnTo>
                <a:lnTo>
                  <a:pt x="1375281" y="43028"/>
                </a:lnTo>
                <a:lnTo>
                  <a:pt x="1396107" y="43283"/>
                </a:lnTo>
                <a:lnTo>
                  <a:pt x="1451124" y="44068"/>
                </a:lnTo>
                <a:lnTo>
                  <a:pt x="1495524" y="44891"/>
                </a:lnTo>
                <a:lnTo>
                  <a:pt x="1539485" y="46061"/>
                </a:lnTo>
                <a:lnTo>
                  <a:pt x="1580242" y="48205"/>
                </a:lnTo>
                <a:lnTo>
                  <a:pt x="1630735" y="52218"/>
                </a:lnTo>
                <a:lnTo>
                  <a:pt x="1657740" y="54648"/>
                </a:lnTo>
                <a:lnTo>
                  <a:pt x="1671247" y="55808"/>
                </a:lnTo>
                <a:lnTo>
                  <a:pt x="1720025" y="59360"/>
                </a:lnTo>
                <a:lnTo>
                  <a:pt x="1764067" y="61142"/>
                </a:lnTo>
                <a:lnTo>
                  <a:pt x="1804123" y="61833"/>
                </a:lnTo>
                <a:lnTo>
                  <a:pt x="1854513" y="62028"/>
                </a:lnTo>
                <a:lnTo>
                  <a:pt x="1869900" y="62015"/>
                </a:lnTo>
                <a:lnTo>
                  <a:pt x="1918030" y="61646"/>
                </a:lnTo>
                <a:lnTo>
                  <a:pt x="1962370" y="60307"/>
                </a:lnTo>
                <a:lnTo>
                  <a:pt x="2014465" y="57419"/>
                </a:lnTo>
                <a:lnTo>
                  <a:pt x="2028201" y="56581"/>
                </a:lnTo>
                <a:lnTo>
                  <a:pt x="2074328" y="54258"/>
                </a:lnTo>
                <a:lnTo>
                  <a:pt x="2123258" y="52823"/>
                </a:lnTo>
                <a:lnTo>
                  <a:pt x="2152630" y="52248"/>
                </a:lnTo>
                <a:lnTo>
                  <a:pt x="2167019" y="51945"/>
                </a:lnTo>
                <a:lnTo>
                  <a:pt x="2206222" y="50901"/>
                </a:lnTo>
                <a:lnTo>
                  <a:pt x="2252777" y="49126"/>
                </a:lnTo>
                <a:lnTo>
                  <a:pt x="2292836" y="47132"/>
                </a:lnTo>
                <a:lnTo>
                  <a:pt x="2342738" y="44316"/>
                </a:lnTo>
                <a:lnTo>
                  <a:pt x="2385411" y="41621"/>
                </a:lnTo>
                <a:lnTo>
                  <a:pt x="2401743" y="40604"/>
                </a:lnTo>
                <a:lnTo>
                  <a:pt x="2440639" y="38405"/>
                </a:lnTo>
                <a:lnTo>
                  <a:pt x="2486132" y="36980"/>
                </a:lnTo>
                <a:lnTo>
                  <a:pt x="2536996" y="36527"/>
                </a:lnTo>
                <a:lnTo>
                  <a:pt x="2586118" y="36410"/>
                </a:lnTo>
                <a:lnTo>
                  <a:pt x="2601915" y="36406"/>
                </a:lnTo>
                <a:lnTo>
                  <a:pt x="2616972" y="36411"/>
                </a:lnTo>
                <a:lnTo>
                  <a:pt x="2658083" y="36489"/>
                </a:lnTo>
                <a:lnTo>
                  <a:pt x="2704794" y="36731"/>
                </a:lnTo>
                <a:lnTo>
                  <a:pt x="2751959" y="37204"/>
                </a:lnTo>
                <a:lnTo>
                  <a:pt x="2767499" y="37368"/>
                </a:lnTo>
                <a:lnTo>
                  <a:pt x="2806040" y="37698"/>
                </a:lnTo>
                <a:lnTo>
                  <a:pt x="2825189" y="37787"/>
                </a:lnTo>
                <a:lnTo>
                  <a:pt x="2837798" y="37747"/>
                </a:lnTo>
                <a:lnTo>
                  <a:pt x="2888635" y="36439"/>
                </a:lnTo>
                <a:lnTo>
                  <a:pt x="2927129" y="34515"/>
                </a:lnTo>
                <a:lnTo>
                  <a:pt x="2966605" y="31987"/>
                </a:lnTo>
                <a:lnTo>
                  <a:pt x="2980049" y="31109"/>
                </a:lnTo>
                <a:lnTo>
                  <a:pt x="3029949" y="28206"/>
                </a:lnTo>
                <a:lnTo>
                  <a:pt x="3078805" y="26172"/>
                </a:lnTo>
                <a:lnTo>
                  <a:pt x="3128128" y="25353"/>
                </a:lnTo>
                <a:lnTo>
                  <a:pt x="3175885" y="25238"/>
                </a:lnTo>
                <a:lnTo>
                  <a:pt x="3189874" y="25253"/>
                </a:lnTo>
                <a:lnTo>
                  <a:pt x="3237846" y="25709"/>
                </a:lnTo>
                <a:lnTo>
                  <a:pt x="3290169" y="28632"/>
                </a:lnTo>
                <a:lnTo>
                  <a:pt x="3303610" y="29644"/>
                </a:lnTo>
                <a:lnTo>
                  <a:pt x="3344716" y="31874"/>
                </a:lnTo>
                <a:lnTo>
                  <a:pt x="3393051" y="32734"/>
                </a:lnTo>
                <a:lnTo>
                  <a:pt x="3444594" y="32940"/>
                </a:lnTo>
                <a:lnTo>
                  <a:pt x="3462771" y="32925"/>
                </a:lnTo>
                <a:lnTo>
                  <a:pt x="3506283" y="32662"/>
                </a:lnTo>
                <a:lnTo>
                  <a:pt x="3555779" y="31037"/>
                </a:lnTo>
                <a:lnTo>
                  <a:pt x="3604327" y="27174"/>
                </a:lnTo>
                <a:lnTo>
                  <a:pt x="3653165" y="22091"/>
                </a:lnTo>
                <a:lnTo>
                  <a:pt x="3685939" y="18445"/>
                </a:lnTo>
                <a:lnTo>
                  <a:pt x="3702382" y="16635"/>
                </a:lnTo>
                <a:lnTo>
                  <a:pt x="3748582" y="11874"/>
                </a:lnTo>
                <a:lnTo>
                  <a:pt x="3799338" y="8717"/>
                </a:lnTo>
                <a:lnTo>
                  <a:pt x="3849717" y="7027"/>
                </a:lnTo>
                <a:lnTo>
                  <a:pt x="3893911" y="5872"/>
                </a:lnTo>
                <a:lnTo>
                  <a:pt x="3921253" y="5454"/>
                </a:lnTo>
                <a:lnTo>
                  <a:pt x="3931752" y="5214"/>
                </a:lnTo>
                <a:lnTo>
                  <a:pt x="3943483" y="4835"/>
                </a:lnTo>
                <a:lnTo>
                  <a:pt x="3956600" y="4314"/>
                </a:lnTo>
                <a:lnTo>
                  <a:pt x="3971256" y="3652"/>
                </a:lnTo>
                <a:lnTo>
                  <a:pt x="3987604" y="2846"/>
                </a:lnTo>
                <a:lnTo>
                  <a:pt x="4004112" y="2033"/>
                </a:lnTo>
                <a:lnTo>
                  <a:pt x="4044973" y="414"/>
                </a:lnTo>
                <a:lnTo>
                  <a:pt x="4065322" y="0"/>
                </a:lnTo>
                <a:lnTo>
                  <a:pt x="4077923" y="52"/>
                </a:lnTo>
                <a:lnTo>
                  <a:pt x="4135268" y="2792"/>
                </a:lnTo>
                <a:lnTo>
                  <a:pt x="4184881" y="8994"/>
                </a:lnTo>
                <a:lnTo>
                  <a:pt x="4218336" y="26281"/>
                </a:lnTo>
                <a:lnTo>
                  <a:pt x="4214335" y="29000"/>
                </a:lnTo>
                <a:lnTo>
                  <a:pt x="4202998" y="29771"/>
                </a:lnTo>
                <a:lnTo>
                  <a:pt x="4184326" y="286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8743" y="1607009"/>
            <a:ext cx="1272540" cy="45085"/>
          </a:xfrm>
          <a:custGeom>
            <a:avLst/>
            <a:gdLst/>
            <a:ahLst/>
            <a:cxnLst/>
            <a:rect l="l" t="t" r="r" b="b"/>
            <a:pathLst>
              <a:path w="1272539" h="45085">
                <a:moveTo>
                  <a:pt x="16577" y="0"/>
                </a:moveTo>
                <a:lnTo>
                  <a:pt x="10020" y="13987"/>
                </a:lnTo>
                <a:lnTo>
                  <a:pt x="4404" y="23829"/>
                </a:lnTo>
                <a:lnTo>
                  <a:pt x="170" y="29591"/>
                </a:lnTo>
                <a:lnTo>
                  <a:pt x="0" y="32902"/>
                </a:lnTo>
                <a:lnTo>
                  <a:pt x="2244" y="36101"/>
                </a:lnTo>
                <a:lnTo>
                  <a:pt x="4489" y="39300"/>
                </a:lnTo>
                <a:lnTo>
                  <a:pt x="11921" y="41581"/>
                </a:lnTo>
                <a:lnTo>
                  <a:pt x="50908" y="44380"/>
                </a:lnTo>
                <a:lnTo>
                  <a:pt x="96193" y="45037"/>
                </a:lnTo>
                <a:lnTo>
                  <a:pt x="112181" y="45020"/>
                </a:lnTo>
                <a:lnTo>
                  <a:pt x="155092" y="44425"/>
                </a:lnTo>
                <a:lnTo>
                  <a:pt x="203109" y="42369"/>
                </a:lnTo>
                <a:lnTo>
                  <a:pt x="241471" y="39284"/>
                </a:lnTo>
                <a:lnTo>
                  <a:pt x="256877" y="37933"/>
                </a:lnTo>
                <a:lnTo>
                  <a:pt x="304166" y="34042"/>
                </a:lnTo>
                <a:lnTo>
                  <a:pt x="344532" y="31579"/>
                </a:lnTo>
                <a:lnTo>
                  <a:pt x="395452" y="29975"/>
                </a:lnTo>
                <a:lnTo>
                  <a:pt x="431881" y="29527"/>
                </a:lnTo>
                <a:lnTo>
                  <a:pt x="445597" y="29527"/>
                </a:lnTo>
                <a:lnTo>
                  <a:pt x="495558" y="30368"/>
                </a:lnTo>
                <a:lnTo>
                  <a:pt x="534763" y="31915"/>
                </a:lnTo>
                <a:lnTo>
                  <a:pt x="569595" y="33743"/>
                </a:lnTo>
                <a:lnTo>
                  <a:pt x="580585" y="34304"/>
                </a:lnTo>
                <a:lnTo>
                  <a:pt x="631539" y="36470"/>
                </a:lnTo>
                <a:lnTo>
                  <a:pt x="681060" y="38176"/>
                </a:lnTo>
                <a:lnTo>
                  <a:pt x="719945" y="39339"/>
                </a:lnTo>
                <a:lnTo>
                  <a:pt x="769084" y="40131"/>
                </a:lnTo>
                <a:lnTo>
                  <a:pt x="808460" y="40323"/>
                </a:lnTo>
                <a:lnTo>
                  <a:pt x="823821" y="40356"/>
                </a:lnTo>
                <a:lnTo>
                  <a:pt x="841708" y="40351"/>
                </a:lnTo>
                <a:lnTo>
                  <a:pt x="887123" y="40091"/>
                </a:lnTo>
                <a:lnTo>
                  <a:pt x="932140" y="39172"/>
                </a:lnTo>
                <a:lnTo>
                  <a:pt x="956172" y="38194"/>
                </a:lnTo>
                <a:lnTo>
                  <a:pt x="970058" y="37643"/>
                </a:lnTo>
                <a:lnTo>
                  <a:pt x="1018365" y="36287"/>
                </a:lnTo>
                <a:lnTo>
                  <a:pt x="1065255" y="35830"/>
                </a:lnTo>
                <a:lnTo>
                  <a:pt x="1105196" y="35696"/>
                </a:lnTo>
                <a:lnTo>
                  <a:pt x="1119787" y="35686"/>
                </a:lnTo>
                <a:lnTo>
                  <a:pt x="1135002" y="35619"/>
                </a:lnTo>
                <a:lnTo>
                  <a:pt x="1176207" y="34622"/>
                </a:lnTo>
                <a:lnTo>
                  <a:pt x="1232905" y="30106"/>
                </a:lnTo>
                <a:lnTo>
                  <a:pt x="1271762" y="24178"/>
                </a:lnTo>
                <a:lnTo>
                  <a:pt x="1272536" y="23960"/>
                </a:lnTo>
                <a:lnTo>
                  <a:pt x="1271712" y="23976"/>
                </a:lnTo>
                <a:lnTo>
                  <a:pt x="1269677" y="24117"/>
                </a:lnTo>
                <a:lnTo>
                  <a:pt x="1265470" y="24407"/>
                </a:lnTo>
                <a:lnTo>
                  <a:pt x="1256598" y="25020"/>
                </a:lnTo>
                <a:lnTo>
                  <a:pt x="1243061" y="25955"/>
                </a:lnTo>
                <a:lnTo>
                  <a:pt x="1224860" y="272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09620" y="3533260"/>
            <a:ext cx="66675" cy="2610485"/>
          </a:xfrm>
          <a:custGeom>
            <a:avLst/>
            <a:gdLst/>
            <a:ahLst/>
            <a:cxnLst/>
            <a:rect l="l" t="t" r="r" b="b"/>
            <a:pathLst>
              <a:path w="66675" h="2610485">
                <a:moveTo>
                  <a:pt x="0" y="0"/>
                </a:moveTo>
                <a:lnTo>
                  <a:pt x="6564" y="48002"/>
                </a:lnTo>
                <a:lnTo>
                  <a:pt x="11804" y="90994"/>
                </a:lnTo>
                <a:lnTo>
                  <a:pt x="15721" y="128976"/>
                </a:lnTo>
                <a:lnTo>
                  <a:pt x="18885" y="171824"/>
                </a:lnTo>
                <a:lnTo>
                  <a:pt x="19965" y="211221"/>
                </a:lnTo>
                <a:lnTo>
                  <a:pt x="20310" y="260862"/>
                </a:lnTo>
                <a:lnTo>
                  <a:pt x="20311" y="274775"/>
                </a:lnTo>
                <a:lnTo>
                  <a:pt x="20279" y="289303"/>
                </a:lnTo>
                <a:lnTo>
                  <a:pt x="20182" y="309597"/>
                </a:lnTo>
                <a:lnTo>
                  <a:pt x="20110" y="327504"/>
                </a:lnTo>
                <a:lnTo>
                  <a:pt x="20063" y="343166"/>
                </a:lnTo>
                <a:lnTo>
                  <a:pt x="20039" y="356731"/>
                </a:lnTo>
                <a:lnTo>
                  <a:pt x="20038" y="368342"/>
                </a:lnTo>
                <a:lnTo>
                  <a:pt x="20060" y="378144"/>
                </a:lnTo>
                <a:lnTo>
                  <a:pt x="21542" y="419480"/>
                </a:lnTo>
                <a:lnTo>
                  <a:pt x="25093" y="460354"/>
                </a:lnTo>
                <a:lnTo>
                  <a:pt x="30134" y="509356"/>
                </a:lnTo>
                <a:lnTo>
                  <a:pt x="34671" y="550898"/>
                </a:lnTo>
                <a:lnTo>
                  <a:pt x="40011" y="596507"/>
                </a:lnTo>
                <a:lnTo>
                  <a:pt x="42489" y="616217"/>
                </a:lnTo>
                <a:lnTo>
                  <a:pt x="44155" y="629349"/>
                </a:lnTo>
                <a:lnTo>
                  <a:pt x="48695" y="667830"/>
                </a:lnTo>
                <a:lnTo>
                  <a:pt x="54225" y="723526"/>
                </a:lnTo>
                <a:lnTo>
                  <a:pt x="57638" y="765495"/>
                </a:lnTo>
                <a:lnTo>
                  <a:pt x="59461" y="809493"/>
                </a:lnTo>
                <a:lnTo>
                  <a:pt x="59964" y="859482"/>
                </a:lnTo>
                <a:lnTo>
                  <a:pt x="60118" y="910763"/>
                </a:lnTo>
                <a:lnTo>
                  <a:pt x="60155" y="927792"/>
                </a:lnTo>
                <a:lnTo>
                  <a:pt x="60491" y="973865"/>
                </a:lnTo>
                <a:lnTo>
                  <a:pt x="61163" y="1012617"/>
                </a:lnTo>
                <a:lnTo>
                  <a:pt x="62579" y="1053344"/>
                </a:lnTo>
                <a:lnTo>
                  <a:pt x="63193" y="1065116"/>
                </a:lnTo>
                <a:lnTo>
                  <a:pt x="63744" y="1077005"/>
                </a:lnTo>
                <a:lnTo>
                  <a:pt x="65344" y="1126505"/>
                </a:lnTo>
                <a:lnTo>
                  <a:pt x="65968" y="1166761"/>
                </a:lnTo>
                <a:lnTo>
                  <a:pt x="66264" y="1214828"/>
                </a:lnTo>
                <a:lnTo>
                  <a:pt x="66342" y="1252259"/>
                </a:lnTo>
                <a:lnTo>
                  <a:pt x="66322" y="1262693"/>
                </a:lnTo>
                <a:lnTo>
                  <a:pt x="64979" y="1309020"/>
                </a:lnTo>
                <a:lnTo>
                  <a:pt x="60185" y="1359815"/>
                </a:lnTo>
                <a:lnTo>
                  <a:pt x="56268" y="1389846"/>
                </a:lnTo>
                <a:lnTo>
                  <a:pt x="54338" y="1404876"/>
                </a:lnTo>
                <a:lnTo>
                  <a:pt x="48969" y="1451734"/>
                </a:lnTo>
                <a:lnTo>
                  <a:pt x="46001" y="1499063"/>
                </a:lnTo>
                <a:lnTo>
                  <a:pt x="44671" y="1544274"/>
                </a:lnTo>
                <a:lnTo>
                  <a:pt x="44274" y="1559893"/>
                </a:lnTo>
                <a:lnTo>
                  <a:pt x="42834" y="1605477"/>
                </a:lnTo>
                <a:lnTo>
                  <a:pt x="40442" y="1645523"/>
                </a:lnTo>
                <a:lnTo>
                  <a:pt x="34776" y="1694927"/>
                </a:lnTo>
                <a:lnTo>
                  <a:pt x="32474" y="1710406"/>
                </a:lnTo>
                <a:lnTo>
                  <a:pt x="30718" y="1723493"/>
                </a:lnTo>
                <a:lnTo>
                  <a:pt x="27088" y="1766026"/>
                </a:lnTo>
                <a:lnTo>
                  <a:pt x="25688" y="1808740"/>
                </a:lnTo>
                <a:lnTo>
                  <a:pt x="25400" y="1821963"/>
                </a:lnTo>
                <a:lnTo>
                  <a:pt x="25100" y="1834970"/>
                </a:lnTo>
                <a:lnTo>
                  <a:pt x="23762" y="1885168"/>
                </a:lnTo>
                <a:lnTo>
                  <a:pt x="22185" y="1926335"/>
                </a:lnTo>
                <a:lnTo>
                  <a:pt x="19309" y="1973645"/>
                </a:lnTo>
                <a:lnTo>
                  <a:pt x="18541" y="1985452"/>
                </a:lnTo>
                <a:lnTo>
                  <a:pt x="15802" y="2035689"/>
                </a:lnTo>
                <a:lnTo>
                  <a:pt x="13912" y="2084127"/>
                </a:lnTo>
                <a:lnTo>
                  <a:pt x="12788" y="2132532"/>
                </a:lnTo>
                <a:lnTo>
                  <a:pt x="12319" y="2171509"/>
                </a:lnTo>
                <a:lnTo>
                  <a:pt x="12128" y="2213750"/>
                </a:lnTo>
                <a:lnTo>
                  <a:pt x="12129" y="2235016"/>
                </a:lnTo>
                <a:lnTo>
                  <a:pt x="12379" y="2286392"/>
                </a:lnTo>
                <a:lnTo>
                  <a:pt x="13282" y="2327158"/>
                </a:lnTo>
                <a:lnTo>
                  <a:pt x="18638" y="2368942"/>
                </a:lnTo>
                <a:lnTo>
                  <a:pt x="20438" y="2379883"/>
                </a:lnTo>
                <a:lnTo>
                  <a:pt x="22292" y="2391482"/>
                </a:lnTo>
                <a:lnTo>
                  <a:pt x="24242" y="2403994"/>
                </a:lnTo>
                <a:lnTo>
                  <a:pt x="26330" y="2417676"/>
                </a:lnTo>
                <a:lnTo>
                  <a:pt x="28599" y="2432783"/>
                </a:lnTo>
                <a:lnTo>
                  <a:pt x="30914" y="2448172"/>
                </a:lnTo>
                <a:lnTo>
                  <a:pt x="37263" y="2488369"/>
                </a:lnTo>
                <a:lnTo>
                  <a:pt x="45759" y="2536766"/>
                </a:lnTo>
                <a:lnTo>
                  <a:pt x="48086" y="2550564"/>
                </a:lnTo>
                <a:lnTo>
                  <a:pt x="52969" y="2589232"/>
                </a:lnTo>
                <a:lnTo>
                  <a:pt x="53887" y="2610158"/>
                </a:lnTo>
                <a:lnTo>
                  <a:pt x="50846" y="2609856"/>
                </a:lnTo>
                <a:lnTo>
                  <a:pt x="44743" y="2603394"/>
                </a:lnTo>
                <a:lnTo>
                  <a:pt x="37525" y="2594817"/>
                </a:lnTo>
                <a:lnTo>
                  <a:pt x="30580" y="2584655"/>
                </a:lnTo>
                <a:lnTo>
                  <a:pt x="23909" y="25729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00269" y="3429482"/>
            <a:ext cx="3103880" cy="2820670"/>
          </a:xfrm>
          <a:custGeom>
            <a:avLst/>
            <a:gdLst/>
            <a:ahLst/>
            <a:cxnLst/>
            <a:rect l="l" t="t" r="r" b="b"/>
            <a:pathLst>
              <a:path w="3103879" h="2820670">
                <a:moveTo>
                  <a:pt x="0" y="117045"/>
                </a:moveTo>
                <a:lnTo>
                  <a:pt x="39635" y="90200"/>
                </a:lnTo>
                <a:lnTo>
                  <a:pt x="80850" y="85338"/>
                </a:lnTo>
                <a:lnTo>
                  <a:pt x="128183" y="83951"/>
                </a:lnTo>
                <a:lnTo>
                  <a:pt x="176645" y="83427"/>
                </a:lnTo>
                <a:lnTo>
                  <a:pt x="215347" y="83289"/>
                </a:lnTo>
                <a:lnTo>
                  <a:pt x="235210" y="83261"/>
                </a:lnTo>
                <a:lnTo>
                  <a:pt x="253960" y="83220"/>
                </a:lnTo>
                <a:lnTo>
                  <a:pt x="303648" y="83015"/>
                </a:lnTo>
                <a:lnTo>
                  <a:pt x="343713" y="82689"/>
                </a:lnTo>
                <a:lnTo>
                  <a:pt x="382670" y="82065"/>
                </a:lnTo>
                <a:lnTo>
                  <a:pt x="427906" y="80303"/>
                </a:lnTo>
                <a:lnTo>
                  <a:pt x="460109" y="78511"/>
                </a:lnTo>
                <a:lnTo>
                  <a:pt x="471795" y="77907"/>
                </a:lnTo>
                <a:lnTo>
                  <a:pt x="511198" y="76465"/>
                </a:lnTo>
                <a:lnTo>
                  <a:pt x="557224" y="75838"/>
                </a:lnTo>
                <a:lnTo>
                  <a:pt x="596148" y="75584"/>
                </a:lnTo>
                <a:lnTo>
                  <a:pt x="643768" y="75415"/>
                </a:lnTo>
                <a:lnTo>
                  <a:pt x="700262" y="75323"/>
                </a:lnTo>
                <a:lnTo>
                  <a:pt x="720458" y="75304"/>
                </a:lnTo>
                <a:lnTo>
                  <a:pt x="739685" y="75278"/>
                </a:lnTo>
                <a:lnTo>
                  <a:pt x="791624" y="75163"/>
                </a:lnTo>
                <a:lnTo>
                  <a:pt x="835092" y="74990"/>
                </a:lnTo>
                <a:lnTo>
                  <a:pt x="880196" y="74670"/>
                </a:lnTo>
                <a:lnTo>
                  <a:pt x="929390" y="73813"/>
                </a:lnTo>
                <a:lnTo>
                  <a:pt x="942180" y="73513"/>
                </a:lnTo>
                <a:lnTo>
                  <a:pt x="992821" y="72434"/>
                </a:lnTo>
                <a:lnTo>
                  <a:pt x="1040723" y="71822"/>
                </a:lnTo>
                <a:lnTo>
                  <a:pt x="1090979" y="71529"/>
                </a:lnTo>
                <a:lnTo>
                  <a:pt x="1136500" y="71408"/>
                </a:lnTo>
                <a:lnTo>
                  <a:pt x="1173365" y="71366"/>
                </a:lnTo>
                <a:lnTo>
                  <a:pt x="1192225" y="71343"/>
                </a:lnTo>
                <a:lnTo>
                  <a:pt x="1241764" y="71241"/>
                </a:lnTo>
                <a:lnTo>
                  <a:pt x="1281422" y="71091"/>
                </a:lnTo>
                <a:lnTo>
                  <a:pt x="1320456" y="70812"/>
                </a:lnTo>
                <a:lnTo>
                  <a:pt x="1362685" y="70130"/>
                </a:lnTo>
                <a:lnTo>
                  <a:pt x="1411398" y="68899"/>
                </a:lnTo>
                <a:lnTo>
                  <a:pt x="1416849" y="68744"/>
                </a:lnTo>
                <a:lnTo>
                  <a:pt x="1457607" y="68115"/>
                </a:lnTo>
                <a:lnTo>
                  <a:pt x="1506746" y="67775"/>
                </a:lnTo>
                <a:lnTo>
                  <a:pt x="1553475" y="67609"/>
                </a:lnTo>
                <a:lnTo>
                  <a:pt x="1608834" y="67514"/>
                </a:lnTo>
                <a:lnTo>
                  <a:pt x="1650350" y="67487"/>
                </a:lnTo>
                <a:lnTo>
                  <a:pt x="1704526" y="67471"/>
                </a:lnTo>
                <a:lnTo>
                  <a:pt x="1720489" y="67472"/>
                </a:lnTo>
                <a:lnTo>
                  <a:pt x="1762313" y="67494"/>
                </a:lnTo>
                <a:lnTo>
                  <a:pt x="1804527" y="67565"/>
                </a:lnTo>
                <a:lnTo>
                  <a:pt x="1844716" y="67784"/>
                </a:lnTo>
                <a:lnTo>
                  <a:pt x="1857174" y="67868"/>
                </a:lnTo>
                <a:lnTo>
                  <a:pt x="1907710" y="68055"/>
                </a:lnTo>
                <a:lnTo>
                  <a:pt x="1920862" y="68067"/>
                </a:lnTo>
                <a:lnTo>
                  <a:pt x="1937656" y="68042"/>
                </a:lnTo>
                <a:lnTo>
                  <a:pt x="1978356" y="67648"/>
                </a:lnTo>
                <a:lnTo>
                  <a:pt x="2024999" y="65910"/>
                </a:lnTo>
                <a:lnTo>
                  <a:pt x="2073050" y="62699"/>
                </a:lnTo>
                <a:lnTo>
                  <a:pt x="2111199" y="59358"/>
                </a:lnTo>
                <a:lnTo>
                  <a:pt x="2142040" y="56403"/>
                </a:lnTo>
                <a:lnTo>
                  <a:pt x="2156788" y="55007"/>
                </a:lnTo>
                <a:lnTo>
                  <a:pt x="2198115" y="51432"/>
                </a:lnTo>
                <a:lnTo>
                  <a:pt x="2249325" y="48567"/>
                </a:lnTo>
                <a:lnTo>
                  <a:pt x="2266367" y="47770"/>
                </a:lnTo>
                <a:lnTo>
                  <a:pt x="2281872" y="47028"/>
                </a:lnTo>
                <a:lnTo>
                  <a:pt x="2320706" y="45058"/>
                </a:lnTo>
                <a:lnTo>
                  <a:pt x="2364314" y="42540"/>
                </a:lnTo>
                <a:lnTo>
                  <a:pt x="2377166" y="41806"/>
                </a:lnTo>
                <a:lnTo>
                  <a:pt x="2430485" y="39156"/>
                </a:lnTo>
                <a:lnTo>
                  <a:pt x="2469947" y="37513"/>
                </a:lnTo>
                <a:lnTo>
                  <a:pt x="2515112" y="36033"/>
                </a:lnTo>
                <a:lnTo>
                  <a:pt x="2564100" y="35239"/>
                </a:lnTo>
                <a:lnTo>
                  <a:pt x="2606476" y="35007"/>
                </a:lnTo>
                <a:lnTo>
                  <a:pt x="2623463" y="34971"/>
                </a:lnTo>
                <a:lnTo>
                  <a:pt x="2639230" y="34929"/>
                </a:lnTo>
                <a:lnTo>
                  <a:pt x="2679444" y="34775"/>
                </a:lnTo>
                <a:lnTo>
                  <a:pt x="2724177" y="34416"/>
                </a:lnTo>
                <a:lnTo>
                  <a:pt x="2775381" y="33280"/>
                </a:lnTo>
                <a:lnTo>
                  <a:pt x="2825171" y="30585"/>
                </a:lnTo>
                <a:lnTo>
                  <a:pt x="2871371" y="26719"/>
                </a:lnTo>
                <a:lnTo>
                  <a:pt x="2920458" y="19984"/>
                </a:lnTo>
                <a:lnTo>
                  <a:pt x="2952577" y="10061"/>
                </a:lnTo>
                <a:lnTo>
                  <a:pt x="2961937" y="6390"/>
                </a:lnTo>
                <a:lnTo>
                  <a:pt x="2975500" y="3551"/>
                </a:lnTo>
                <a:lnTo>
                  <a:pt x="2993498" y="1343"/>
                </a:lnTo>
                <a:lnTo>
                  <a:pt x="3005214" y="0"/>
                </a:lnTo>
                <a:lnTo>
                  <a:pt x="3012260" y="2161"/>
                </a:lnTo>
                <a:lnTo>
                  <a:pt x="3016735" y="10254"/>
                </a:lnTo>
                <a:lnTo>
                  <a:pt x="3019146" y="24226"/>
                </a:lnTo>
                <a:lnTo>
                  <a:pt x="3020004" y="44028"/>
                </a:lnTo>
                <a:lnTo>
                  <a:pt x="3020016" y="63402"/>
                </a:lnTo>
                <a:lnTo>
                  <a:pt x="3019975" y="79636"/>
                </a:lnTo>
                <a:lnTo>
                  <a:pt x="3018960" y="121407"/>
                </a:lnTo>
                <a:lnTo>
                  <a:pt x="3014946" y="161167"/>
                </a:lnTo>
                <a:lnTo>
                  <a:pt x="3013690" y="172146"/>
                </a:lnTo>
                <a:lnTo>
                  <a:pt x="3012503" y="183569"/>
                </a:lnTo>
                <a:lnTo>
                  <a:pt x="3008330" y="234650"/>
                </a:lnTo>
                <a:lnTo>
                  <a:pt x="3006406" y="265071"/>
                </a:lnTo>
                <a:lnTo>
                  <a:pt x="3005420" y="279956"/>
                </a:lnTo>
                <a:lnTo>
                  <a:pt x="3002473" y="318252"/>
                </a:lnTo>
                <a:lnTo>
                  <a:pt x="2998657" y="356340"/>
                </a:lnTo>
                <a:lnTo>
                  <a:pt x="2997235" y="370654"/>
                </a:lnTo>
                <a:lnTo>
                  <a:pt x="2994551" y="414965"/>
                </a:lnTo>
                <a:lnTo>
                  <a:pt x="2994175" y="442001"/>
                </a:lnTo>
                <a:lnTo>
                  <a:pt x="2994184" y="453164"/>
                </a:lnTo>
                <a:lnTo>
                  <a:pt x="2995104" y="501952"/>
                </a:lnTo>
                <a:lnTo>
                  <a:pt x="2996889" y="548957"/>
                </a:lnTo>
                <a:lnTo>
                  <a:pt x="2998747" y="591618"/>
                </a:lnTo>
                <a:lnTo>
                  <a:pt x="3001410" y="635021"/>
                </a:lnTo>
                <a:lnTo>
                  <a:pt x="3006073" y="675788"/>
                </a:lnTo>
                <a:lnTo>
                  <a:pt x="3013644" y="719594"/>
                </a:lnTo>
                <a:lnTo>
                  <a:pt x="3021849" y="758087"/>
                </a:lnTo>
                <a:lnTo>
                  <a:pt x="3025998" y="776589"/>
                </a:lnTo>
                <a:lnTo>
                  <a:pt x="3029520" y="792587"/>
                </a:lnTo>
                <a:lnTo>
                  <a:pt x="3038552" y="836873"/>
                </a:lnTo>
                <a:lnTo>
                  <a:pt x="3045461" y="882871"/>
                </a:lnTo>
                <a:lnTo>
                  <a:pt x="3050880" y="924751"/>
                </a:lnTo>
                <a:lnTo>
                  <a:pt x="3052631" y="938206"/>
                </a:lnTo>
                <a:lnTo>
                  <a:pt x="3057863" y="976211"/>
                </a:lnTo>
                <a:lnTo>
                  <a:pt x="3065119" y="1023963"/>
                </a:lnTo>
                <a:lnTo>
                  <a:pt x="3072372" y="1068703"/>
                </a:lnTo>
                <a:lnTo>
                  <a:pt x="3079956" y="1113272"/>
                </a:lnTo>
                <a:lnTo>
                  <a:pt x="3082046" y="1125900"/>
                </a:lnTo>
                <a:lnTo>
                  <a:pt x="3088997" y="1175437"/>
                </a:lnTo>
                <a:lnTo>
                  <a:pt x="3092344" y="1220066"/>
                </a:lnTo>
                <a:lnTo>
                  <a:pt x="3093427" y="1271658"/>
                </a:lnTo>
                <a:lnTo>
                  <a:pt x="3093532" y="1304678"/>
                </a:lnTo>
                <a:lnTo>
                  <a:pt x="3093565" y="1320483"/>
                </a:lnTo>
                <a:lnTo>
                  <a:pt x="3093721" y="1360718"/>
                </a:lnTo>
                <a:lnTo>
                  <a:pt x="3093968" y="1391835"/>
                </a:lnTo>
                <a:lnTo>
                  <a:pt x="3094125" y="1409195"/>
                </a:lnTo>
                <a:lnTo>
                  <a:pt x="3093052" y="1458514"/>
                </a:lnTo>
                <a:lnTo>
                  <a:pt x="3088013" y="1509386"/>
                </a:lnTo>
                <a:lnTo>
                  <a:pt x="3086343" y="1523628"/>
                </a:lnTo>
                <a:lnTo>
                  <a:pt x="3084898" y="1537092"/>
                </a:lnTo>
                <a:lnTo>
                  <a:pt x="3083669" y="1549860"/>
                </a:lnTo>
                <a:lnTo>
                  <a:pt x="3082646" y="1562019"/>
                </a:lnTo>
                <a:lnTo>
                  <a:pt x="3081818" y="1573650"/>
                </a:lnTo>
                <a:lnTo>
                  <a:pt x="3080973" y="1588553"/>
                </a:lnTo>
                <a:lnTo>
                  <a:pt x="3080163" y="1602164"/>
                </a:lnTo>
                <a:lnTo>
                  <a:pt x="3079372" y="1614757"/>
                </a:lnTo>
                <a:lnTo>
                  <a:pt x="3078582" y="1626606"/>
                </a:lnTo>
                <a:lnTo>
                  <a:pt x="3077779" y="1637987"/>
                </a:lnTo>
                <a:lnTo>
                  <a:pt x="3076494" y="1655501"/>
                </a:lnTo>
                <a:lnTo>
                  <a:pt x="3075501" y="1669759"/>
                </a:lnTo>
                <a:lnTo>
                  <a:pt x="3073512" y="1713112"/>
                </a:lnTo>
                <a:lnTo>
                  <a:pt x="3073212" y="1740744"/>
                </a:lnTo>
                <a:lnTo>
                  <a:pt x="3073289" y="1754940"/>
                </a:lnTo>
                <a:lnTo>
                  <a:pt x="3075888" y="1804433"/>
                </a:lnTo>
                <a:lnTo>
                  <a:pt x="3077201" y="1817482"/>
                </a:lnTo>
                <a:lnTo>
                  <a:pt x="3078454" y="1830218"/>
                </a:lnTo>
                <a:lnTo>
                  <a:pt x="3079658" y="1842749"/>
                </a:lnTo>
                <a:lnTo>
                  <a:pt x="3080824" y="1855183"/>
                </a:lnTo>
                <a:lnTo>
                  <a:pt x="3082336" y="1871199"/>
                </a:lnTo>
                <a:lnTo>
                  <a:pt x="3086567" y="1909147"/>
                </a:lnTo>
                <a:lnTo>
                  <a:pt x="3090478" y="1936974"/>
                </a:lnTo>
                <a:lnTo>
                  <a:pt x="3092324" y="1950672"/>
                </a:lnTo>
                <a:lnTo>
                  <a:pt x="3095679" y="1998783"/>
                </a:lnTo>
                <a:lnTo>
                  <a:pt x="3095846" y="2012064"/>
                </a:lnTo>
                <a:lnTo>
                  <a:pt x="3095817" y="2025095"/>
                </a:lnTo>
                <a:lnTo>
                  <a:pt x="3095606" y="2037874"/>
                </a:lnTo>
                <a:lnTo>
                  <a:pt x="3095210" y="2050478"/>
                </a:lnTo>
                <a:lnTo>
                  <a:pt x="3094630" y="2062983"/>
                </a:lnTo>
                <a:lnTo>
                  <a:pt x="3094060" y="2073057"/>
                </a:lnTo>
                <a:lnTo>
                  <a:pt x="3093576" y="2083649"/>
                </a:lnTo>
                <a:lnTo>
                  <a:pt x="3092398" y="2132831"/>
                </a:lnTo>
                <a:lnTo>
                  <a:pt x="3092147" y="2179730"/>
                </a:lnTo>
                <a:lnTo>
                  <a:pt x="3092052" y="2195611"/>
                </a:lnTo>
                <a:lnTo>
                  <a:pt x="3091481" y="2236752"/>
                </a:lnTo>
                <a:lnTo>
                  <a:pt x="3090053" y="2278729"/>
                </a:lnTo>
                <a:lnTo>
                  <a:pt x="3089355" y="2292251"/>
                </a:lnTo>
                <a:lnTo>
                  <a:pt x="3088772" y="2305366"/>
                </a:lnTo>
                <a:lnTo>
                  <a:pt x="3087493" y="2355278"/>
                </a:lnTo>
                <a:lnTo>
                  <a:pt x="3087442" y="2374044"/>
                </a:lnTo>
                <a:lnTo>
                  <a:pt x="3087484" y="2389719"/>
                </a:lnTo>
                <a:lnTo>
                  <a:pt x="3089054" y="2436110"/>
                </a:lnTo>
                <a:lnTo>
                  <a:pt x="3091140" y="2459916"/>
                </a:lnTo>
                <a:lnTo>
                  <a:pt x="3092045" y="2469662"/>
                </a:lnTo>
                <a:lnTo>
                  <a:pt x="3092818" y="2481095"/>
                </a:lnTo>
                <a:lnTo>
                  <a:pt x="3093471" y="2494320"/>
                </a:lnTo>
                <a:lnTo>
                  <a:pt x="3094017" y="2509447"/>
                </a:lnTo>
                <a:lnTo>
                  <a:pt x="3094648" y="2528527"/>
                </a:lnTo>
                <a:lnTo>
                  <a:pt x="3095342" y="2543160"/>
                </a:lnTo>
                <a:lnTo>
                  <a:pt x="3096114" y="2553801"/>
                </a:lnTo>
                <a:lnTo>
                  <a:pt x="3096980" y="2560903"/>
                </a:lnTo>
                <a:lnTo>
                  <a:pt x="3098434" y="2572427"/>
                </a:lnTo>
                <a:lnTo>
                  <a:pt x="3099046" y="2585924"/>
                </a:lnTo>
                <a:lnTo>
                  <a:pt x="3098905" y="2599428"/>
                </a:lnTo>
                <a:lnTo>
                  <a:pt x="3098302" y="2611813"/>
                </a:lnTo>
                <a:lnTo>
                  <a:pt x="3097255" y="2624987"/>
                </a:lnTo>
                <a:lnTo>
                  <a:pt x="3096569" y="2637346"/>
                </a:lnTo>
                <a:lnTo>
                  <a:pt x="3096185" y="2649605"/>
                </a:lnTo>
                <a:lnTo>
                  <a:pt x="3096044" y="2662481"/>
                </a:lnTo>
                <a:lnTo>
                  <a:pt x="3096153" y="2678850"/>
                </a:lnTo>
                <a:lnTo>
                  <a:pt x="3099878" y="2719342"/>
                </a:lnTo>
                <a:lnTo>
                  <a:pt x="3103771" y="2727442"/>
                </a:lnTo>
                <a:lnTo>
                  <a:pt x="3102441" y="2730530"/>
                </a:lnTo>
                <a:lnTo>
                  <a:pt x="3057017" y="2737930"/>
                </a:lnTo>
                <a:lnTo>
                  <a:pt x="3010329" y="2739394"/>
                </a:lnTo>
                <a:lnTo>
                  <a:pt x="2966503" y="2739782"/>
                </a:lnTo>
                <a:lnTo>
                  <a:pt x="2931897" y="2739830"/>
                </a:lnTo>
                <a:lnTo>
                  <a:pt x="2915245" y="2739863"/>
                </a:lnTo>
                <a:lnTo>
                  <a:pt x="2872769" y="2740049"/>
                </a:lnTo>
                <a:lnTo>
                  <a:pt x="2833572" y="2740503"/>
                </a:lnTo>
                <a:lnTo>
                  <a:pt x="2791104" y="2742252"/>
                </a:lnTo>
                <a:lnTo>
                  <a:pt x="2748943" y="2744890"/>
                </a:lnTo>
                <a:lnTo>
                  <a:pt x="2732782" y="2746024"/>
                </a:lnTo>
                <a:lnTo>
                  <a:pt x="2719462" y="2746957"/>
                </a:lnTo>
                <a:lnTo>
                  <a:pt x="2680444" y="2749344"/>
                </a:lnTo>
                <a:lnTo>
                  <a:pt x="2630155" y="2751597"/>
                </a:lnTo>
                <a:lnTo>
                  <a:pt x="2587854" y="2752717"/>
                </a:lnTo>
                <a:lnTo>
                  <a:pt x="2543240" y="2753605"/>
                </a:lnTo>
                <a:lnTo>
                  <a:pt x="2500023" y="2754313"/>
                </a:lnTo>
                <a:lnTo>
                  <a:pt x="2461038" y="2754634"/>
                </a:lnTo>
                <a:lnTo>
                  <a:pt x="2410061" y="2754817"/>
                </a:lnTo>
                <a:lnTo>
                  <a:pt x="2362751" y="2754878"/>
                </a:lnTo>
                <a:lnTo>
                  <a:pt x="2342809" y="2754893"/>
                </a:lnTo>
                <a:lnTo>
                  <a:pt x="2324418" y="2754919"/>
                </a:lnTo>
                <a:lnTo>
                  <a:pt x="2278160" y="2755056"/>
                </a:lnTo>
                <a:lnTo>
                  <a:pt x="2235822" y="2755382"/>
                </a:lnTo>
                <a:lnTo>
                  <a:pt x="2197285" y="2756282"/>
                </a:lnTo>
                <a:lnTo>
                  <a:pt x="2158800" y="2757725"/>
                </a:lnTo>
                <a:lnTo>
                  <a:pt x="2108947" y="2760189"/>
                </a:lnTo>
                <a:lnTo>
                  <a:pt x="2068392" y="2762600"/>
                </a:lnTo>
                <a:lnTo>
                  <a:pt x="2019028" y="2765982"/>
                </a:lnTo>
                <a:lnTo>
                  <a:pt x="1994722" y="2767818"/>
                </a:lnTo>
                <a:lnTo>
                  <a:pt x="1982440" y="2768742"/>
                </a:lnTo>
                <a:lnTo>
                  <a:pt x="1932255" y="2772405"/>
                </a:lnTo>
                <a:lnTo>
                  <a:pt x="1892874" y="2775163"/>
                </a:lnTo>
                <a:lnTo>
                  <a:pt x="1854585" y="2777727"/>
                </a:lnTo>
                <a:lnTo>
                  <a:pt x="1804412" y="2780898"/>
                </a:lnTo>
                <a:lnTo>
                  <a:pt x="1778362" y="2782469"/>
                </a:lnTo>
                <a:lnTo>
                  <a:pt x="1765165" y="2783278"/>
                </a:lnTo>
                <a:lnTo>
                  <a:pt x="1726841" y="2785716"/>
                </a:lnTo>
                <a:lnTo>
                  <a:pt x="1677330" y="2789079"/>
                </a:lnTo>
                <a:lnTo>
                  <a:pt x="1638073" y="2791914"/>
                </a:lnTo>
                <a:lnTo>
                  <a:pt x="1599459" y="2794811"/>
                </a:lnTo>
                <a:lnTo>
                  <a:pt x="1550204" y="2798668"/>
                </a:lnTo>
                <a:lnTo>
                  <a:pt x="1524131" y="2800776"/>
                </a:lnTo>
                <a:lnTo>
                  <a:pt x="1510521" y="2801857"/>
                </a:lnTo>
                <a:lnTo>
                  <a:pt x="1471657" y="2804821"/>
                </a:lnTo>
                <a:lnTo>
                  <a:pt x="1423310" y="2808215"/>
                </a:lnTo>
                <a:lnTo>
                  <a:pt x="1380143" y="2810906"/>
                </a:lnTo>
                <a:lnTo>
                  <a:pt x="1331045" y="2813569"/>
                </a:lnTo>
                <a:lnTo>
                  <a:pt x="1287920" y="2815414"/>
                </a:lnTo>
                <a:lnTo>
                  <a:pt x="1240241" y="2816917"/>
                </a:lnTo>
                <a:lnTo>
                  <a:pt x="1198903" y="2817938"/>
                </a:lnTo>
                <a:lnTo>
                  <a:pt x="1154089" y="2818829"/>
                </a:lnTo>
                <a:lnTo>
                  <a:pt x="1112873" y="2819492"/>
                </a:lnTo>
                <a:lnTo>
                  <a:pt x="1063416" y="2820052"/>
                </a:lnTo>
                <a:lnTo>
                  <a:pt x="1018397" y="2820277"/>
                </a:lnTo>
                <a:lnTo>
                  <a:pt x="1001724" y="2820288"/>
                </a:lnTo>
                <a:lnTo>
                  <a:pt x="986119" y="2820278"/>
                </a:lnTo>
                <a:lnTo>
                  <a:pt x="945459" y="2820131"/>
                </a:lnTo>
                <a:lnTo>
                  <a:pt x="901661" y="2819582"/>
                </a:lnTo>
                <a:lnTo>
                  <a:pt x="852899" y="2818417"/>
                </a:lnTo>
                <a:lnTo>
                  <a:pt x="812555" y="2817219"/>
                </a:lnTo>
                <a:lnTo>
                  <a:pt x="797966" y="2816767"/>
                </a:lnTo>
                <a:lnTo>
                  <a:pt x="783934" y="2816359"/>
                </a:lnTo>
                <a:lnTo>
                  <a:pt x="744772" y="2815388"/>
                </a:lnTo>
                <a:lnTo>
                  <a:pt x="697871" y="2814633"/>
                </a:lnTo>
                <a:lnTo>
                  <a:pt x="659489" y="2814283"/>
                </a:lnTo>
                <a:lnTo>
                  <a:pt x="608990" y="2813907"/>
                </a:lnTo>
                <a:lnTo>
                  <a:pt x="596303" y="2813827"/>
                </a:lnTo>
                <a:lnTo>
                  <a:pt x="580335" y="2813714"/>
                </a:lnTo>
                <a:lnTo>
                  <a:pt x="538720" y="2813165"/>
                </a:lnTo>
                <a:lnTo>
                  <a:pt x="494578" y="2811928"/>
                </a:lnTo>
                <a:lnTo>
                  <a:pt x="482146" y="2811466"/>
                </a:lnTo>
                <a:lnTo>
                  <a:pt x="469634" y="2811057"/>
                </a:lnTo>
                <a:lnTo>
                  <a:pt x="431508" y="2810140"/>
                </a:lnTo>
                <a:lnTo>
                  <a:pt x="403590" y="2809859"/>
                </a:lnTo>
                <a:lnTo>
                  <a:pt x="389617" y="2809996"/>
                </a:lnTo>
                <a:lnTo>
                  <a:pt x="341236" y="2812660"/>
                </a:lnTo>
                <a:lnTo>
                  <a:pt x="326134" y="2814256"/>
                </a:lnTo>
                <a:lnTo>
                  <a:pt x="312283" y="2815524"/>
                </a:lnTo>
                <a:lnTo>
                  <a:pt x="299474" y="2816489"/>
                </a:lnTo>
                <a:lnTo>
                  <a:pt x="287498" y="2817171"/>
                </a:lnTo>
                <a:lnTo>
                  <a:pt x="276146" y="2817593"/>
                </a:lnTo>
                <a:lnTo>
                  <a:pt x="259277" y="2817674"/>
                </a:lnTo>
                <a:lnTo>
                  <a:pt x="244801" y="2817550"/>
                </a:lnTo>
                <a:lnTo>
                  <a:pt x="196248" y="2814464"/>
                </a:lnTo>
                <a:lnTo>
                  <a:pt x="159696" y="2808148"/>
                </a:lnTo>
                <a:lnTo>
                  <a:pt x="147608" y="2805644"/>
                </a:lnTo>
                <a:lnTo>
                  <a:pt x="105703" y="2797739"/>
                </a:lnTo>
                <a:lnTo>
                  <a:pt x="76477" y="2793880"/>
                </a:lnTo>
                <a:lnTo>
                  <a:pt x="72480" y="2790026"/>
                </a:lnTo>
                <a:lnTo>
                  <a:pt x="68573" y="2743280"/>
                </a:lnTo>
                <a:lnTo>
                  <a:pt x="68009" y="2719149"/>
                </a:lnTo>
                <a:lnTo>
                  <a:pt x="68403" y="2703833"/>
                </a:lnTo>
                <a:lnTo>
                  <a:pt x="69728" y="2691204"/>
                </a:lnTo>
                <a:lnTo>
                  <a:pt x="71978" y="2680207"/>
                </a:lnTo>
                <a:lnTo>
                  <a:pt x="78702" y="2664024"/>
                </a:lnTo>
                <a:lnTo>
                  <a:pt x="86628" y="26561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49392" y="3076219"/>
            <a:ext cx="2087231" cy="341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62239" y="3182464"/>
            <a:ext cx="99060" cy="14604"/>
          </a:xfrm>
          <a:custGeom>
            <a:avLst/>
            <a:gdLst/>
            <a:ahLst/>
            <a:cxnLst/>
            <a:rect l="l" t="t" r="r" b="b"/>
            <a:pathLst>
              <a:path w="99059" h="14605">
                <a:moveTo>
                  <a:pt x="0" y="14582"/>
                </a:moveTo>
                <a:lnTo>
                  <a:pt x="49405" y="3408"/>
                </a:lnTo>
                <a:lnTo>
                  <a:pt x="86875" y="158"/>
                </a:lnTo>
                <a:lnTo>
                  <a:pt x="9898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069429" y="3247104"/>
            <a:ext cx="86360" cy="12065"/>
          </a:xfrm>
          <a:custGeom>
            <a:avLst/>
            <a:gdLst/>
            <a:ahLst/>
            <a:cxnLst/>
            <a:rect l="l" t="t" r="r" b="b"/>
            <a:pathLst>
              <a:path w="86359" h="12064">
                <a:moveTo>
                  <a:pt x="26510" y="0"/>
                </a:moveTo>
                <a:lnTo>
                  <a:pt x="10704" y="6442"/>
                </a:lnTo>
                <a:lnTo>
                  <a:pt x="2354" y="9845"/>
                </a:lnTo>
                <a:lnTo>
                  <a:pt x="55" y="10782"/>
                </a:lnTo>
                <a:lnTo>
                  <a:pt x="0" y="11202"/>
                </a:lnTo>
                <a:lnTo>
                  <a:pt x="1814" y="11256"/>
                </a:lnTo>
                <a:lnTo>
                  <a:pt x="3636" y="11309"/>
                </a:lnTo>
                <a:lnTo>
                  <a:pt x="7938" y="11434"/>
                </a:lnTo>
                <a:lnTo>
                  <a:pt x="14713" y="11632"/>
                </a:lnTo>
                <a:lnTo>
                  <a:pt x="20399" y="11572"/>
                </a:lnTo>
                <a:lnTo>
                  <a:pt x="28584" y="11132"/>
                </a:lnTo>
                <a:lnTo>
                  <a:pt x="39268" y="10314"/>
                </a:lnTo>
                <a:lnTo>
                  <a:pt x="52452" y="9117"/>
                </a:lnTo>
                <a:lnTo>
                  <a:pt x="68135" y="7541"/>
                </a:lnTo>
                <a:lnTo>
                  <a:pt x="86318" y="55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331938" y="3057418"/>
            <a:ext cx="187325" cy="191770"/>
          </a:xfrm>
          <a:custGeom>
            <a:avLst/>
            <a:gdLst/>
            <a:ahLst/>
            <a:cxnLst/>
            <a:rect l="l" t="t" r="r" b="b"/>
            <a:pathLst>
              <a:path w="187325" h="191769">
                <a:moveTo>
                  <a:pt x="155136" y="132657"/>
                </a:moveTo>
                <a:lnTo>
                  <a:pt x="163476" y="133424"/>
                </a:lnTo>
                <a:lnTo>
                  <a:pt x="167827" y="131226"/>
                </a:lnTo>
                <a:lnTo>
                  <a:pt x="168173" y="126063"/>
                </a:lnTo>
                <a:lnTo>
                  <a:pt x="168422" y="122409"/>
                </a:lnTo>
                <a:lnTo>
                  <a:pt x="131196" y="108760"/>
                </a:lnTo>
                <a:lnTo>
                  <a:pt x="90876" y="106144"/>
                </a:lnTo>
                <a:lnTo>
                  <a:pt x="80173" y="106684"/>
                </a:lnTo>
                <a:lnTo>
                  <a:pt x="42555" y="115375"/>
                </a:lnTo>
                <a:lnTo>
                  <a:pt x="10609" y="136960"/>
                </a:lnTo>
                <a:lnTo>
                  <a:pt x="574" y="157177"/>
                </a:lnTo>
                <a:lnTo>
                  <a:pt x="0" y="162885"/>
                </a:lnTo>
                <a:lnTo>
                  <a:pt x="35749" y="187204"/>
                </a:lnTo>
                <a:lnTo>
                  <a:pt x="73967" y="191504"/>
                </a:lnTo>
                <a:lnTo>
                  <a:pt x="87484" y="189232"/>
                </a:lnTo>
                <a:lnTo>
                  <a:pt x="119864" y="151256"/>
                </a:lnTo>
                <a:lnTo>
                  <a:pt x="125153" y="112844"/>
                </a:lnTo>
                <a:lnTo>
                  <a:pt x="120630" y="71235"/>
                </a:lnTo>
                <a:lnTo>
                  <a:pt x="104271" y="25828"/>
                </a:lnTo>
                <a:lnTo>
                  <a:pt x="81686" y="0"/>
                </a:lnTo>
                <a:lnTo>
                  <a:pt x="80093" y="4076"/>
                </a:lnTo>
                <a:lnTo>
                  <a:pt x="90007" y="52638"/>
                </a:lnTo>
                <a:lnTo>
                  <a:pt x="113202" y="94484"/>
                </a:lnTo>
                <a:lnTo>
                  <a:pt x="142744" y="129637"/>
                </a:lnTo>
                <a:lnTo>
                  <a:pt x="174122" y="151843"/>
                </a:lnTo>
                <a:lnTo>
                  <a:pt x="187208" y="1593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54276" y="3149502"/>
            <a:ext cx="154940" cy="86995"/>
          </a:xfrm>
          <a:custGeom>
            <a:avLst/>
            <a:gdLst/>
            <a:ahLst/>
            <a:cxnLst/>
            <a:rect l="l" t="t" r="r" b="b"/>
            <a:pathLst>
              <a:path w="154940" h="86994">
                <a:moveTo>
                  <a:pt x="103978" y="19866"/>
                </a:moveTo>
                <a:lnTo>
                  <a:pt x="64273" y="2213"/>
                </a:lnTo>
                <a:lnTo>
                  <a:pt x="45110" y="0"/>
                </a:lnTo>
                <a:lnTo>
                  <a:pt x="37947" y="2157"/>
                </a:lnTo>
                <a:lnTo>
                  <a:pt x="5340" y="30548"/>
                </a:lnTo>
                <a:lnTo>
                  <a:pt x="0" y="50900"/>
                </a:lnTo>
                <a:lnTo>
                  <a:pt x="2161" y="57140"/>
                </a:lnTo>
                <a:lnTo>
                  <a:pt x="43274" y="77020"/>
                </a:lnTo>
                <a:lnTo>
                  <a:pt x="65102" y="78442"/>
                </a:lnTo>
                <a:lnTo>
                  <a:pt x="71579" y="76554"/>
                </a:lnTo>
                <a:lnTo>
                  <a:pt x="76407" y="72558"/>
                </a:lnTo>
                <a:lnTo>
                  <a:pt x="81236" y="68561"/>
                </a:lnTo>
                <a:lnTo>
                  <a:pt x="84256" y="63056"/>
                </a:lnTo>
                <a:lnTo>
                  <a:pt x="85461" y="56043"/>
                </a:lnTo>
                <a:lnTo>
                  <a:pt x="86674" y="49030"/>
                </a:lnTo>
                <a:lnTo>
                  <a:pt x="71295" y="11015"/>
                </a:lnTo>
                <a:lnTo>
                  <a:pt x="69535" y="10119"/>
                </a:lnTo>
                <a:lnTo>
                  <a:pt x="67776" y="9222"/>
                </a:lnTo>
                <a:lnTo>
                  <a:pt x="66640" y="8643"/>
                </a:lnTo>
                <a:lnTo>
                  <a:pt x="66134" y="8383"/>
                </a:lnTo>
                <a:lnTo>
                  <a:pt x="65622" y="8122"/>
                </a:lnTo>
                <a:lnTo>
                  <a:pt x="65906" y="8763"/>
                </a:lnTo>
                <a:lnTo>
                  <a:pt x="66979" y="10305"/>
                </a:lnTo>
                <a:lnTo>
                  <a:pt x="68053" y="11847"/>
                </a:lnTo>
                <a:lnTo>
                  <a:pt x="100664" y="46068"/>
                </a:lnTo>
                <a:lnTo>
                  <a:pt x="137811" y="75394"/>
                </a:lnTo>
                <a:lnTo>
                  <a:pt x="147048" y="81775"/>
                </a:lnTo>
                <a:lnTo>
                  <a:pt x="154870" y="865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709788" y="3139467"/>
            <a:ext cx="93980" cy="113664"/>
          </a:xfrm>
          <a:custGeom>
            <a:avLst/>
            <a:gdLst/>
            <a:ahLst/>
            <a:cxnLst/>
            <a:rect l="l" t="t" r="r" b="b"/>
            <a:pathLst>
              <a:path w="93979" h="113664">
                <a:moveTo>
                  <a:pt x="93780" y="11806"/>
                </a:moveTo>
                <a:lnTo>
                  <a:pt x="84350" y="7617"/>
                </a:lnTo>
                <a:lnTo>
                  <a:pt x="71261" y="3422"/>
                </a:lnTo>
                <a:lnTo>
                  <a:pt x="56884" y="515"/>
                </a:lnTo>
                <a:lnTo>
                  <a:pt x="45162" y="0"/>
                </a:lnTo>
                <a:lnTo>
                  <a:pt x="29414" y="3154"/>
                </a:lnTo>
                <a:lnTo>
                  <a:pt x="18752" y="7907"/>
                </a:lnTo>
                <a:lnTo>
                  <a:pt x="7676" y="19297"/>
                </a:lnTo>
                <a:lnTo>
                  <a:pt x="2096" y="29299"/>
                </a:lnTo>
                <a:lnTo>
                  <a:pt x="0" y="43764"/>
                </a:lnTo>
                <a:lnTo>
                  <a:pt x="532" y="55368"/>
                </a:lnTo>
                <a:lnTo>
                  <a:pt x="29908" y="93436"/>
                </a:lnTo>
                <a:lnTo>
                  <a:pt x="77787" y="110766"/>
                </a:lnTo>
                <a:lnTo>
                  <a:pt x="92757" y="1136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861771" y="3033681"/>
            <a:ext cx="151130" cy="173355"/>
          </a:xfrm>
          <a:custGeom>
            <a:avLst/>
            <a:gdLst/>
            <a:ahLst/>
            <a:cxnLst/>
            <a:rect l="l" t="t" r="r" b="b"/>
            <a:pathLst>
              <a:path w="151129" h="173355">
                <a:moveTo>
                  <a:pt x="88634" y="123777"/>
                </a:moveTo>
                <a:lnTo>
                  <a:pt x="92451" y="115110"/>
                </a:lnTo>
                <a:lnTo>
                  <a:pt x="91973" y="107640"/>
                </a:lnTo>
                <a:lnTo>
                  <a:pt x="87214" y="101367"/>
                </a:lnTo>
                <a:lnTo>
                  <a:pt x="83930" y="97038"/>
                </a:lnTo>
                <a:lnTo>
                  <a:pt x="78326" y="93820"/>
                </a:lnTo>
                <a:lnTo>
                  <a:pt x="70408" y="91712"/>
                </a:lnTo>
                <a:lnTo>
                  <a:pt x="58613" y="89695"/>
                </a:lnTo>
                <a:lnTo>
                  <a:pt x="45421" y="89549"/>
                </a:lnTo>
                <a:lnTo>
                  <a:pt x="31671" y="92066"/>
                </a:lnTo>
                <a:lnTo>
                  <a:pt x="955" y="127500"/>
                </a:lnTo>
                <a:lnTo>
                  <a:pt x="0" y="134704"/>
                </a:lnTo>
                <a:lnTo>
                  <a:pt x="491" y="141608"/>
                </a:lnTo>
                <a:lnTo>
                  <a:pt x="976" y="148511"/>
                </a:lnTo>
                <a:lnTo>
                  <a:pt x="38716" y="171452"/>
                </a:lnTo>
                <a:lnTo>
                  <a:pt x="54365" y="172846"/>
                </a:lnTo>
                <a:lnTo>
                  <a:pt x="62096" y="173061"/>
                </a:lnTo>
                <a:lnTo>
                  <a:pt x="95795" y="144514"/>
                </a:lnTo>
                <a:lnTo>
                  <a:pt x="99304" y="119506"/>
                </a:lnTo>
                <a:lnTo>
                  <a:pt x="98609" y="106960"/>
                </a:lnTo>
                <a:lnTo>
                  <a:pt x="89002" y="66686"/>
                </a:lnTo>
                <a:lnTo>
                  <a:pt x="72197" y="30121"/>
                </a:lnTo>
                <a:lnTo>
                  <a:pt x="55549" y="3578"/>
                </a:lnTo>
                <a:lnTo>
                  <a:pt x="52287" y="0"/>
                </a:lnTo>
                <a:lnTo>
                  <a:pt x="50603" y="396"/>
                </a:lnTo>
                <a:lnTo>
                  <a:pt x="50499" y="4768"/>
                </a:lnTo>
                <a:lnTo>
                  <a:pt x="52146" y="13376"/>
                </a:lnTo>
                <a:lnTo>
                  <a:pt x="68036" y="51248"/>
                </a:lnTo>
                <a:lnTo>
                  <a:pt x="89161" y="90225"/>
                </a:lnTo>
                <a:lnTo>
                  <a:pt x="119199" y="127306"/>
                </a:lnTo>
                <a:lnTo>
                  <a:pt x="139310" y="147950"/>
                </a:lnTo>
                <a:lnTo>
                  <a:pt x="150675" y="1588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047380" y="3051673"/>
            <a:ext cx="158750" cy="170815"/>
          </a:xfrm>
          <a:custGeom>
            <a:avLst/>
            <a:gdLst/>
            <a:ahLst/>
            <a:cxnLst/>
            <a:rect l="l" t="t" r="r" b="b"/>
            <a:pathLst>
              <a:path w="158750" h="170814">
                <a:moveTo>
                  <a:pt x="6830" y="25628"/>
                </a:moveTo>
                <a:lnTo>
                  <a:pt x="1987" y="7478"/>
                </a:lnTo>
                <a:lnTo>
                  <a:pt x="73" y="297"/>
                </a:lnTo>
                <a:lnTo>
                  <a:pt x="0" y="0"/>
                </a:lnTo>
                <a:lnTo>
                  <a:pt x="353" y="1039"/>
                </a:lnTo>
                <a:lnTo>
                  <a:pt x="2182" y="6729"/>
                </a:lnTo>
                <a:lnTo>
                  <a:pt x="6882" y="21339"/>
                </a:lnTo>
                <a:lnTo>
                  <a:pt x="18762" y="59820"/>
                </a:lnTo>
                <a:lnTo>
                  <a:pt x="25259" y="82799"/>
                </a:lnTo>
                <a:lnTo>
                  <a:pt x="31084" y="103388"/>
                </a:lnTo>
                <a:lnTo>
                  <a:pt x="35233" y="115200"/>
                </a:lnTo>
                <a:lnTo>
                  <a:pt x="37990" y="119278"/>
                </a:lnTo>
                <a:lnTo>
                  <a:pt x="41085" y="112397"/>
                </a:lnTo>
                <a:lnTo>
                  <a:pt x="43690" y="105625"/>
                </a:lnTo>
                <a:lnTo>
                  <a:pt x="47160" y="97482"/>
                </a:lnTo>
                <a:lnTo>
                  <a:pt x="50631" y="89340"/>
                </a:lnTo>
                <a:lnTo>
                  <a:pt x="55245" y="82370"/>
                </a:lnTo>
                <a:lnTo>
                  <a:pt x="61008" y="76575"/>
                </a:lnTo>
                <a:lnTo>
                  <a:pt x="66771" y="70780"/>
                </a:lnTo>
                <a:lnTo>
                  <a:pt x="73512" y="67006"/>
                </a:lnTo>
                <a:lnTo>
                  <a:pt x="81229" y="65255"/>
                </a:lnTo>
                <a:lnTo>
                  <a:pt x="93216" y="64188"/>
                </a:lnTo>
                <a:lnTo>
                  <a:pt x="106216" y="66197"/>
                </a:lnTo>
                <a:lnTo>
                  <a:pt x="139252" y="89032"/>
                </a:lnTo>
                <a:lnTo>
                  <a:pt x="158456" y="132808"/>
                </a:lnTo>
                <a:lnTo>
                  <a:pt x="155217" y="146616"/>
                </a:lnTo>
                <a:lnTo>
                  <a:pt x="112056" y="170208"/>
                </a:lnTo>
                <a:lnTo>
                  <a:pt x="102966" y="170593"/>
                </a:lnTo>
                <a:lnTo>
                  <a:pt x="93081" y="169690"/>
                </a:lnTo>
                <a:lnTo>
                  <a:pt x="82364" y="167504"/>
                </a:lnTo>
                <a:lnTo>
                  <a:pt x="70778" y="164039"/>
                </a:lnTo>
                <a:lnTo>
                  <a:pt x="58287" y="159301"/>
                </a:lnTo>
                <a:lnTo>
                  <a:pt x="44854" y="153293"/>
                </a:lnTo>
                <a:lnTo>
                  <a:pt x="30442" y="1460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26465" y="2056969"/>
            <a:ext cx="906144" cy="92710"/>
          </a:xfrm>
          <a:custGeom>
            <a:avLst/>
            <a:gdLst/>
            <a:ahLst/>
            <a:cxnLst/>
            <a:rect l="l" t="t" r="r" b="b"/>
            <a:pathLst>
              <a:path w="906144" h="92710">
                <a:moveTo>
                  <a:pt x="5755" y="86718"/>
                </a:moveTo>
                <a:lnTo>
                  <a:pt x="6750" y="90929"/>
                </a:lnTo>
                <a:lnTo>
                  <a:pt x="5939" y="92444"/>
                </a:lnTo>
                <a:lnTo>
                  <a:pt x="3320" y="91261"/>
                </a:lnTo>
                <a:lnTo>
                  <a:pt x="1422" y="90404"/>
                </a:lnTo>
                <a:lnTo>
                  <a:pt x="379" y="88635"/>
                </a:lnTo>
                <a:lnTo>
                  <a:pt x="189" y="85954"/>
                </a:lnTo>
                <a:lnTo>
                  <a:pt x="0" y="83273"/>
                </a:lnTo>
                <a:lnTo>
                  <a:pt x="36147" y="63613"/>
                </a:lnTo>
                <a:lnTo>
                  <a:pt x="79982" y="56299"/>
                </a:lnTo>
                <a:lnTo>
                  <a:pt x="128044" y="50920"/>
                </a:lnTo>
                <a:lnTo>
                  <a:pt x="166304" y="47986"/>
                </a:lnTo>
                <a:lnTo>
                  <a:pt x="219118" y="44924"/>
                </a:lnTo>
                <a:lnTo>
                  <a:pt x="257510" y="43178"/>
                </a:lnTo>
                <a:lnTo>
                  <a:pt x="306636" y="41507"/>
                </a:lnTo>
                <a:lnTo>
                  <a:pt x="356417" y="40552"/>
                </a:lnTo>
                <a:lnTo>
                  <a:pt x="368455" y="40375"/>
                </a:lnTo>
                <a:lnTo>
                  <a:pt x="417750" y="39466"/>
                </a:lnTo>
                <a:lnTo>
                  <a:pt x="460199" y="38500"/>
                </a:lnTo>
                <a:lnTo>
                  <a:pt x="475112" y="38165"/>
                </a:lnTo>
                <a:lnTo>
                  <a:pt x="515521" y="37357"/>
                </a:lnTo>
                <a:lnTo>
                  <a:pt x="561893" y="36679"/>
                </a:lnTo>
                <a:lnTo>
                  <a:pt x="572609" y="36570"/>
                </a:lnTo>
                <a:lnTo>
                  <a:pt x="585969" y="36434"/>
                </a:lnTo>
                <a:lnTo>
                  <a:pt x="624663" y="35745"/>
                </a:lnTo>
                <a:lnTo>
                  <a:pt x="674539" y="34162"/>
                </a:lnTo>
                <a:lnTo>
                  <a:pt x="701317" y="33025"/>
                </a:lnTo>
                <a:lnTo>
                  <a:pt x="715157" y="32481"/>
                </a:lnTo>
                <a:lnTo>
                  <a:pt x="754102" y="31283"/>
                </a:lnTo>
                <a:lnTo>
                  <a:pt x="801663" y="30626"/>
                </a:lnTo>
                <a:lnTo>
                  <a:pt x="819955" y="30490"/>
                </a:lnTo>
                <a:lnTo>
                  <a:pt x="861134" y="28839"/>
                </a:lnTo>
                <a:lnTo>
                  <a:pt x="902183" y="18160"/>
                </a:lnTo>
                <a:lnTo>
                  <a:pt x="905962" y="9476"/>
                </a:lnTo>
                <a:lnTo>
                  <a:pt x="901927" y="5066"/>
                </a:lnTo>
                <a:lnTo>
                  <a:pt x="88972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64728" y="2095660"/>
            <a:ext cx="1504950" cy="64769"/>
          </a:xfrm>
          <a:custGeom>
            <a:avLst/>
            <a:gdLst/>
            <a:ahLst/>
            <a:cxnLst/>
            <a:rect l="l" t="t" r="r" b="b"/>
            <a:pathLst>
              <a:path w="1504950" h="64769">
                <a:moveTo>
                  <a:pt x="41627" y="38796"/>
                </a:moveTo>
                <a:lnTo>
                  <a:pt x="22126" y="45321"/>
                </a:lnTo>
                <a:lnTo>
                  <a:pt x="8882" y="50377"/>
                </a:lnTo>
                <a:lnTo>
                  <a:pt x="1894" y="53966"/>
                </a:lnTo>
                <a:lnTo>
                  <a:pt x="0" y="56899"/>
                </a:lnTo>
                <a:lnTo>
                  <a:pt x="3050" y="58314"/>
                </a:lnTo>
                <a:lnTo>
                  <a:pt x="46752" y="62345"/>
                </a:lnTo>
                <a:lnTo>
                  <a:pt x="96544" y="63892"/>
                </a:lnTo>
                <a:lnTo>
                  <a:pt x="146673" y="64393"/>
                </a:lnTo>
                <a:lnTo>
                  <a:pt x="175131" y="64462"/>
                </a:lnTo>
                <a:lnTo>
                  <a:pt x="189376" y="64457"/>
                </a:lnTo>
                <a:lnTo>
                  <a:pt x="237620" y="64249"/>
                </a:lnTo>
                <a:lnTo>
                  <a:pt x="286831" y="63492"/>
                </a:lnTo>
                <a:lnTo>
                  <a:pt x="326913" y="62169"/>
                </a:lnTo>
                <a:lnTo>
                  <a:pt x="340694" y="61655"/>
                </a:lnTo>
                <a:lnTo>
                  <a:pt x="389525" y="60002"/>
                </a:lnTo>
                <a:lnTo>
                  <a:pt x="401125" y="59654"/>
                </a:lnTo>
                <a:lnTo>
                  <a:pt x="410240" y="59365"/>
                </a:lnTo>
                <a:lnTo>
                  <a:pt x="454309" y="57515"/>
                </a:lnTo>
                <a:lnTo>
                  <a:pt x="495638" y="55390"/>
                </a:lnTo>
                <a:lnTo>
                  <a:pt x="543426" y="52697"/>
                </a:lnTo>
                <a:lnTo>
                  <a:pt x="558824" y="51838"/>
                </a:lnTo>
                <a:lnTo>
                  <a:pt x="600717" y="49626"/>
                </a:lnTo>
                <a:lnTo>
                  <a:pt x="647038" y="47497"/>
                </a:lnTo>
                <a:lnTo>
                  <a:pt x="690243" y="46146"/>
                </a:lnTo>
                <a:lnTo>
                  <a:pt x="739184" y="45316"/>
                </a:lnTo>
                <a:lnTo>
                  <a:pt x="780465" y="44992"/>
                </a:lnTo>
                <a:lnTo>
                  <a:pt x="813064" y="44908"/>
                </a:lnTo>
                <a:lnTo>
                  <a:pt x="829736" y="44910"/>
                </a:lnTo>
                <a:lnTo>
                  <a:pt x="873380" y="45078"/>
                </a:lnTo>
                <a:lnTo>
                  <a:pt x="918101" y="45682"/>
                </a:lnTo>
                <a:lnTo>
                  <a:pt x="948984" y="46573"/>
                </a:lnTo>
                <a:lnTo>
                  <a:pt x="962241" y="46935"/>
                </a:lnTo>
                <a:lnTo>
                  <a:pt x="1011927" y="47730"/>
                </a:lnTo>
                <a:lnTo>
                  <a:pt x="1039584" y="47787"/>
                </a:lnTo>
                <a:lnTo>
                  <a:pt x="1052387" y="47769"/>
                </a:lnTo>
                <a:lnTo>
                  <a:pt x="1101157" y="47314"/>
                </a:lnTo>
                <a:lnTo>
                  <a:pt x="1139222" y="45509"/>
                </a:lnTo>
                <a:lnTo>
                  <a:pt x="1187106" y="40939"/>
                </a:lnTo>
                <a:lnTo>
                  <a:pt x="1225233" y="36492"/>
                </a:lnTo>
                <a:lnTo>
                  <a:pt x="1252264" y="33110"/>
                </a:lnTo>
                <a:lnTo>
                  <a:pt x="1265276" y="31532"/>
                </a:lnTo>
                <a:lnTo>
                  <a:pt x="1315505" y="26029"/>
                </a:lnTo>
                <a:lnTo>
                  <a:pt x="1365262" y="21506"/>
                </a:lnTo>
                <a:lnTo>
                  <a:pt x="1383083" y="20043"/>
                </a:lnTo>
                <a:lnTo>
                  <a:pt x="1399274" y="18673"/>
                </a:lnTo>
                <a:lnTo>
                  <a:pt x="1438667" y="15074"/>
                </a:lnTo>
                <a:lnTo>
                  <a:pt x="1477504" y="10606"/>
                </a:lnTo>
                <a:lnTo>
                  <a:pt x="1504601" y="5956"/>
                </a:lnTo>
                <a:lnTo>
                  <a:pt x="1503512" y="5545"/>
                </a:lnTo>
                <a:lnTo>
                  <a:pt x="1501952" y="4958"/>
                </a:lnTo>
                <a:lnTo>
                  <a:pt x="1497048" y="3109"/>
                </a:lnTo>
                <a:lnTo>
                  <a:pt x="148879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95983" y="2152596"/>
            <a:ext cx="1273810" cy="36830"/>
          </a:xfrm>
          <a:custGeom>
            <a:avLst/>
            <a:gdLst/>
            <a:ahLst/>
            <a:cxnLst/>
            <a:rect l="l" t="t" r="r" b="b"/>
            <a:pathLst>
              <a:path w="1273810" h="36830">
                <a:moveTo>
                  <a:pt x="13875" y="33888"/>
                </a:moveTo>
                <a:lnTo>
                  <a:pt x="7176" y="36460"/>
                </a:lnTo>
                <a:lnTo>
                  <a:pt x="2551" y="36639"/>
                </a:lnTo>
                <a:lnTo>
                  <a:pt x="0" y="34425"/>
                </a:lnTo>
                <a:lnTo>
                  <a:pt x="54403" y="31140"/>
                </a:lnTo>
                <a:lnTo>
                  <a:pt x="71632" y="30817"/>
                </a:lnTo>
                <a:lnTo>
                  <a:pt x="87612" y="30474"/>
                </a:lnTo>
                <a:lnTo>
                  <a:pt x="128839" y="29316"/>
                </a:lnTo>
                <a:lnTo>
                  <a:pt x="171053" y="27416"/>
                </a:lnTo>
                <a:lnTo>
                  <a:pt x="210168" y="24727"/>
                </a:lnTo>
                <a:lnTo>
                  <a:pt x="259775" y="20612"/>
                </a:lnTo>
                <a:lnTo>
                  <a:pt x="277221" y="19026"/>
                </a:lnTo>
                <a:lnTo>
                  <a:pt x="292482" y="17688"/>
                </a:lnTo>
                <a:lnTo>
                  <a:pt x="337668" y="14447"/>
                </a:lnTo>
                <a:lnTo>
                  <a:pt x="387709" y="13266"/>
                </a:lnTo>
                <a:lnTo>
                  <a:pt x="431995" y="13145"/>
                </a:lnTo>
                <a:lnTo>
                  <a:pt x="445250" y="13165"/>
                </a:lnTo>
                <a:lnTo>
                  <a:pt x="490855" y="13545"/>
                </a:lnTo>
                <a:lnTo>
                  <a:pt x="540331" y="15018"/>
                </a:lnTo>
                <a:lnTo>
                  <a:pt x="570409" y="16286"/>
                </a:lnTo>
                <a:lnTo>
                  <a:pt x="585274" y="16876"/>
                </a:lnTo>
                <a:lnTo>
                  <a:pt x="623986" y="18068"/>
                </a:lnTo>
                <a:lnTo>
                  <a:pt x="656516" y="18512"/>
                </a:lnTo>
                <a:lnTo>
                  <a:pt x="669197" y="18511"/>
                </a:lnTo>
                <a:lnTo>
                  <a:pt x="719693" y="17860"/>
                </a:lnTo>
                <a:lnTo>
                  <a:pt x="757172" y="16783"/>
                </a:lnTo>
                <a:lnTo>
                  <a:pt x="769186" y="16450"/>
                </a:lnTo>
                <a:lnTo>
                  <a:pt x="819671" y="15439"/>
                </a:lnTo>
                <a:lnTo>
                  <a:pt x="864970" y="14957"/>
                </a:lnTo>
                <a:lnTo>
                  <a:pt x="881170" y="14808"/>
                </a:lnTo>
                <a:lnTo>
                  <a:pt x="926061" y="14321"/>
                </a:lnTo>
                <a:lnTo>
                  <a:pt x="967202" y="12836"/>
                </a:lnTo>
                <a:lnTo>
                  <a:pt x="1013513" y="10334"/>
                </a:lnTo>
                <a:lnTo>
                  <a:pt x="1029772" y="9398"/>
                </a:lnTo>
                <a:lnTo>
                  <a:pt x="1045012" y="8549"/>
                </a:lnTo>
                <a:lnTo>
                  <a:pt x="1085033" y="6501"/>
                </a:lnTo>
                <a:lnTo>
                  <a:pt x="1130339" y="4757"/>
                </a:lnTo>
                <a:lnTo>
                  <a:pt x="1180599" y="3786"/>
                </a:lnTo>
                <a:lnTo>
                  <a:pt x="1206051" y="3617"/>
                </a:lnTo>
                <a:lnTo>
                  <a:pt x="1225961" y="3451"/>
                </a:lnTo>
                <a:lnTo>
                  <a:pt x="1242441" y="3008"/>
                </a:lnTo>
                <a:lnTo>
                  <a:pt x="1255742" y="2285"/>
                </a:lnTo>
                <a:lnTo>
                  <a:pt x="1266117" y="1282"/>
                </a:lnTo>
                <a:lnTo>
                  <a:pt x="127382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89635" y="2079377"/>
            <a:ext cx="2444115" cy="92075"/>
          </a:xfrm>
          <a:custGeom>
            <a:avLst/>
            <a:gdLst/>
            <a:ahLst/>
            <a:cxnLst/>
            <a:rect l="l" t="t" r="r" b="b"/>
            <a:pathLst>
              <a:path w="2444115" h="92075">
                <a:moveTo>
                  <a:pt x="65164" y="87095"/>
                </a:moveTo>
                <a:lnTo>
                  <a:pt x="56706" y="90053"/>
                </a:lnTo>
                <a:lnTo>
                  <a:pt x="43839" y="91700"/>
                </a:lnTo>
                <a:lnTo>
                  <a:pt x="20621" y="91837"/>
                </a:lnTo>
                <a:lnTo>
                  <a:pt x="7225" y="91872"/>
                </a:lnTo>
                <a:lnTo>
                  <a:pt x="1407" y="91861"/>
                </a:lnTo>
                <a:lnTo>
                  <a:pt x="0" y="91849"/>
                </a:lnTo>
                <a:lnTo>
                  <a:pt x="746" y="91846"/>
                </a:lnTo>
                <a:lnTo>
                  <a:pt x="6965" y="91845"/>
                </a:lnTo>
                <a:lnTo>
                  <a:pt x="23079" y="91843"/>
                </a:lnTo>
                <a:lnTo>
                  <a:pt x="32526" y="91826"/>
                </a:lnTo>
                <a:lnTo>
                  <a:pt x="78270" y="91436"/>
                </a:lnTo>
                <a:lnTo>
                  <a:pt x="122901" y="90806"/>
                </a:lnTo>
                <a:lnTo>
                  <a:pt x="137682" y="90575"/>
                </a:lnTo>
                <a:lnTo>
                  <a:pt x="151951" y="90362"/>
                </a:lnTo>
                <a:lnTo>
                  <a:pt x="192005" y="89821"/>
                </a:lnTo>
                <a:lnTo>
                  <a:pt x="240190" y="89308"/>
                </a:lnTo>
                <a:lnTo>
                  <a:pt x="262624" y="89132"/>
                </a:lnTo>
                <a:lnTo>
                  <a:pt x="271547" y="89052"/>
                </a:lnTo>
                <a:lnTo>
                  <a:pt x="312978" y="88310"/>
                </a:lnTo>
                <a:lnTo>
                  <a:pt x="363614" y="86895"/>
                </a:lnTo>
                <a:lnTo>
                  <a:pt x="407649" y="85392"/>
                </a:lnTo>
                <a:lnTo>
                  <a:pt x="455122" y="83593"/>
                </a:lnTo>
                <a:lnTo>
                  <a:pt x="469989" y="83032"/>
                </a:lnTo>
                <a:lnTo>
                  <a:pt x="512479" y="81501"/>
                </a:lnTo>
                <a:lnTo>
                  <a:pt x="551862" y="80199"/>
                </a:lnTo>
                <a:lnTo>
                  <a:pt x="599675" y="78812"/>
                </a:lnTo>
                <a:lnTo>
                  <a:pt x="649734" y="77660"/>
                </a:lnTo>
                <a:lnTo>
                  <a:pt x="666132" y="77302"/>
                </a:lnTo>
                <a:lnTo>
                  <a:pt x="708448" y="76281"/>
                </a:lnTo>
                <a:lnTo>
                  <a:pt x="750530" y="75013"/>
                </a:lnTo>
                <a:lnTo>
                  <a:pt x="794923" y="73035"/>
                </a:lnTo>
                <a:lnTo>
                  <a:pt x="833405" y="70994"/>
                </a:lnTo>
                <a:lnTo>
                  <a:pt x="879882" y="68301"/>
                </a:lnTo>
                <a:lnTo>
                  <a:pt x="896300" y="67349"/>
                </a:lnTo>
                <a:lnTo>
                  <a:pt x="938996" y="64988"/>
                </a:lnTo>
                <a:lnTo>
                  <a:pt x="983027" y="62849"/>
                </a:lnTo>
                <a:lnTo>
                  <a:pt x="1033320" y="61107"/>
                </a:lnTo>
                <a:lnTo>
                  <a:pt x="1081503" y="60113"/>
                </a:lnTo>
                <a:lnTo>
                  <a:pt x="1123100" y="59772"/>
                </a:lnTo>
                <a:lnTo>
                  <a:pt x="1175296" y="59579"/>
                </a:lnTo>
                <a:lnTo>
                  <a:pt x="1224295" y="59523"/>
                </a:lnTo>
                <a:lnTo>
                  <a:pt x="1241491" y="59521"/>
                </a:lnTo>
                <a:lnTo>
                  <a:pt x="1257448" y="59524"/>
                </a:lnTo>
                <a:lnTo>
                  <a:pt x="1298407" y="59572"/>
                </a:lnTo>
                <a:lnTo>
                  <a:pt x="1338800" y="59719"/>
                </a:lnTo>
                <a:lnTo>
                  <a:pt x="1356326" y="59838"/>
                </a:lnTo>
                <a:lnTo>
                  <a:pt x="1366652" y="59898"/>
                </a:lnTo>
                <a:lnTo>
                  <a:pt x="1415211" y="60069"/>
                </a:lnTo>
                <a:lnTo>
                  <a:pt x="1459588" y="60128"/>
                </a:lnTo>
                <a:lnTo>
                  <a:pt x="1477821" y="60119"/>
                </a:lnTo>
                <a:lnTo>
                  <a:pt x="1523808" y="59889"/>
                </a:lnTo>
                <a:lnTo>
                  <a:pt x="1566755" y="59104"/>
                </a:lnTo>
                <a:lnTo>
                  <a:pt x="1583850" y="58453"/>
                </a:lnTo>
                <a:lnTo>
                  <a:pt x="1594135" y="58091"/>
                </a:lnTo>
                <a:lnTo>
                  <a:pt x="1645454" y="56708"/>
                </a:lnTo>
                <a:lnTo>
                  <a:pt x="1675290" y="56090"/>
                </a:lnTo>
                <a:lnTo>
                  <a:pt x="1689205" y="55809"/>
                </a:lnTo>
                <a:lnTo>
                  <a:pt x="1728510" y="54983"/>
                </a:lnTo>
                <a:lnTo>
                  <a:pt x="1777096" y="53885"/>
                </a:lnTo>
                <a:lnTo>
                  <a:pt x="1800651" y="53319"/>
                </a:lnTo>
                <a:lnTo>
                  <a:pt x="1815357" y="52962"/>
                </a:lnTo>
                <a:lnTo>
                  <a:pt x="1856346" y="52022"/>
                </a:lnTo>
                <a:lnTo>
                  <a:pt x="1904082" y="51059"/>
                </a:lnTo>
                <a:lnTo>
                  <a:pt x="1948741" y="50315"/>
                </a:lnTo>
                <a:lnTo>
                  <a:pt x="1994150" y="49660"/>
                </a:lnTo>
                <a:lnTo>
                  <a:pt x="2006316" y="49474"/>
                </a:lnTo>
                <a:lnTo>
                  <a:pt x="2056216" y="48028"/>
                </a:lnTo>
                <a:lnTo>
                  <a:pt x="2095882" y="46271"/>
                </a:lnTo>
                <a:lnTo>
                  <a:pt x="2108737" y="45715"/>
                </a:lnTo>
                <a:lnTo>
                  <a:pt x="2159374" y="43899"/>
                </a:lnTo>
                <a:lnTo>
                  <a:pt x="2205895" y="42757"/>
                </a:lnTo>
                <a:lnTo>
                  <a:pt x="2250297" y="42085"/>
                </a:lnTo>
                <a:lnTo>
                  <a:pt x="2263273" y="42002"/>
                </a:lnTo>
                <a:lnTo>
                  <a:pt x="2275894" y="41809"/>
                </a:lnTo>
                <a:lnTo>
                  <a:pt x="2316381" y="40444"/>
                </a:lnTo>
                <a:lnTo>
                  <a:pt x="2367626" y="37245"/>
                </a:lnTo>
                <a:lnTo>
                  <a:pt x="2409303" y="30518"/>
                </a:lnTo>
                <a:lnTo>
                  <a:pt x="2443729" y="12998"/>
                </a:lnTo>
                <a:lnTo>
                  <a:pt x="2443348" y="5792"/>
                </a:lnTo>
                <a:lnTo>
                  <a:pt x="243298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532097" y="2036654"/>
            <a:ext cx="1183005" cy="70485"/>
          </a:xfrm>
          <a:custGeom>
            <a:avLst/>
            <a:gdLst/>
            <a:ahLst/>
            <a:cxnLst/>
            <a:rect l="l" t="t" r="r" b="b"/>
            <a:pathLst>
              <a:path w="1183004" h="70485">
                <a:moveTo>
                  <a:pt x="73011" y="68797"/>
                </a:moveTo>
                <a:lnTo>
                  <a:pt x="60294" y="70054"/>
                </a:lnTo>
                <a:lnTo>
                  <a:pt x="47635" y="70411"/>
                </a:lnTo>
                <a:lnTo>
                  <a:pt x="35035" y="69867"/>
                </a:lnTo>
                <a:lnTo>
                  <a:pt x="22493" y="68423"/>
                </a:lnTo>
                <a:lnTo>
                  <a:pt x="4126" y="64682"/>
                </a:lnTo>
                <a:lnTo>
                  <a:pt x="0" y="62951"/>
                </a:lnTo>
                <a:lnTo>
                  <a:pt x="3523" y="62275"/>
                </a:lnTo>
                <a:lnTo>
                  <a:pt x="43253" y="56224"/>
                </a:lnTo>
                <a:lnTo>
                  <a:pt x="85155" y="52510"/>
                </a:lnTo>
                <a:lnTo>
                  <a:pt x="135635" y="48900"/>
                </a:lnTo>
                <a:lnTo>
                  <a:pt x="185188" y="45875"/>
                </a:lnTo>
                <a:lnTo>
                  <a:pt x="223254" y="43802"/>
                </a:lnTo>
                <a:lnTo>
                  <a:pt x="266731" y="41693"/>
                </a:lnTo>
                <a:lnTo>
                  <a:pt x="305702" y="40241"/>
                </a:lnTo>
                <a:lnTo>
                  <a:pt x="347596" y="39449"/>
                </a:lnTo>
                <a:lnTo>
                  <a:pt x="391649" y="39183"/>
                </a:lnTo>
                <a:lnTo>
                  <a:pt x="433429" y="39070"/>
                </a:lnTo>
                <a:lnTo>
                  <a:pt x="481598" y="39033"/>
                </a:lnTo>
                <a:lnTo>
                  <a:pt x="496912" y="39044"/>
                </a:lnTo>
                <a:lnTo>
                  <a:pt x="538596" y="39160"/>
                </a:lnTo>
                <a:lnTo>
                  <a:pt x="584263" y="39507"/>
                </a:lnTo>
                <a:lnTo>
                  <a:pt x="634091" y="40298"/>
                </a:lnTo>
                <a:lnTo>
                  <a:pt x="683154" y="41378"/>
                </a:lnTo>
                <a:lnTo>
                  <a:pt x="697498" y="41731"/>
                </a:lnTo>
                <a:lnTo>
                  <a:pt x="711143" y="42028"/>
                </a:lnTo>
                <a:lnTo>
                  <a:pt x="760501" y="42703"/>
                </a:lnTo>
                <a:lnTo>
                  <a:pt x="790330" y="42761"/>
                </a:lnTo>
                <a:lnTo>
                  <a:pt x="803486" y="42752"/>
                </a:lnTo>
                <a:lnTo>
                  <a:pt x="853401" y="42327"/>
                </a:lnTo>
                <a:lnTo>
                  <a:pt x="892288" y="40265"/>
                </a:lnTo>
                <a:lnTo>
                  <a:pt x="941940" y="33807"/>
                </a:lnTo>
                <a:lnTo>
                  <a:pt x="990269" y="25100"/>
                </a:lnTo>
                <a:lnTo>
                  <a:pt x="1003551" y="22426"/>
                </a:lnTo>
                <a:lnTo>
                  <a:pt x="1016433" y="19880"/>
                </a:lnTo>
                <a:lnTo>
                  <a:pt x="1068287" y="10237"/>
                </a:lnTo>
                <a:lnTo>
                  <a:pt x="1120925" y="2905"/>
                </a:lnTo>
                <a:lnTo>
                  <a:pt x="1156983" y="0"/>
                </a:lnTo>
                <a:lnTo>
                  <a:pt x="1175854" y="525"/>
                </a:lnTo>
                <a:lnTo>
                  <a:pt x="1182698" y="4405"/>
                </a:lnTo>
                <a:lnTo>
                  <a:pt x="1178995" y="11113"/>
                </a:lnTo>
                <a:lnTo>
                  <a:pt x="1171753" y="17959"/>
                </a:lnTo>
                <a:lnTo>
                  <a:pt x="1160960" y="25090"/>
                </a:lnTo>
                <a:lnTo>
                  <a:pt x="1146603" y="326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80492" y="2110509"/>
            <a:ext cx="1292860" cy="74295"/>
          </a:xfrm>
          <a:custGeom>
            <a:avLst/>
            <a:gdLst/>
            <a:ahLst/>
            <a:cxnLst/>
            <a:rect l="l" t="t" r="r" b="b"/>
            <a:pathLst>
              <a:path w="1292859" h="74294">
                <a:moveTo>
                  <a:pt x="42845" y="25749"/>
                </a:moveTo>
                <a:lnTo>
                  <a:pt x="40240" y="30703"/>
                </a:lnTo>
                <a:lnTo>
                  <a:pt x="33056" y="32146"/>
                </a:lnTo>
                <a:lnTo>
                  <a:pt x="21301" y="30078"/>
                </a:lnTo>
                <a:lnTo>
                  <a:pt x="13300" y="28672"/>
                </a:lnTo>
                <a:lnTo>
                  <a:pt x="7737" y="26409"/>
                </a:lnTo>
                <a:lnTo>
                  <a:pt x="4620" y="23291"/>
                </a:lnTo>
                <a:lnTo>
                  <a:pt x="1503" y="20173"/>
                </a:lnTo>
                <a:lnTo>
                  <a:pt x="0" y="17456"/>
                </a:lnTo>
                <a:lnTo>
                  <a:pt x="103" y="15141"/>
                </a:lnTo>
                <a:lnTo>
                  <a:pt x="214" y="12826"/>
                </a:lnTo>
                <a:lnTo>
                  <a:pt x="45735" y="2486"/>
                </a:lnTo>
                <a:lnTo>
                  <a:pt x="87053" y="574"/>
                </a:lnTo>
                <a:lnTo>
                  <a:pt x="122359" y="0"/>
                </a:lnTo>
                <a:lnTo>
                  <a:pt x="135594" y="24"/>
                </a:lnTo>
                <a:lnTo>
                  <a:pt x="185870" y="1396"/>
                </a:lnTo>
                <a:lnTo>
                  <a:pt x="227935" y="4349"/>
                </a:lnTo>
                <a:lnTo>
                  <a:pt x="274547" y="9799"/>
                </a:lnTo>
                <a:lnTo>
                  <a:pt x="324198" y="17760"/>
                </a:lnTo>
                <a:lnTo>
                  <a:pt x="364140" y="25134"/>
                </a:lnTo>
                <a:lnTo>
                  <a:pt x="377940" y="27761"/>
                </a:lnTo>
                <a:lnTo>
                  <a:pt x="426711" y="36910"/>
                </a:lnTo>
                <a:lnTo>
                  <a:pt x="465905" y="43855"/>
                </a:lnTo>
                <a:lnTo>
                  <a:pt x="515101" y="50981"/>
                </a:lnTo>
                <a:lnTo>
                  <a:pt x="554060" y="55132"/>
                </a:lnTo>
                <a:lnTo>
                  <a:pt x="603905" y="59640"/>
                </a:lnTo>
                <a:lnTo>
                  <a:pt x="654633" y="63483"/>
                </a:lnTo>
                <a:lnTo>
                  <a:pt x="692705" y="66136"/>
                </a:lnTo>
                <a:lnTo>
                  <a:pt x="731810" y="68653"/>
                </a:lnTo>
                <a:lnTo>
                  <a:pt x="771457" y="70820"/>
                </a:lnTo>
                <a:lnTo>
                  <a:pt x="814986" y="72534"/>
                </a:lnTo>
                <a:lnTo>
                  <a:pt x="856138" y="73330"/>
                </a:lnTo>
                <a:lnTo>
                  <a:pt x="895094" y="73708"/>
                </a:lnTo>
                <a:lnTo>
                  <a:pt x="941494" y="73915"/>
                </a:lnTo>
                <a:lnTo>
                  <a:pt x="978867" y="73967"/>
                </a:lnTo>
                <a:lnTo>
                  <a:pt x="997414" y="73960"/>
                </a:lnTo>
                <a:lnTo>
                  <a:pt x="1043333" y="73790"/>
                </a:lnTo>
                <a:lnTo>
                  <a:pt x="1082028" y="73220"/>
                </a:lnTo>
                <a:lnTo>
                  <a:pt x="1124235" y="70627"/>
                </a:lnTo>
                <a:lnTo>
                  <a:pt x="1154224" y="68078"/>
                </a:lnTo>
                <a:lnTo>
                  <a:pt x="1168151" y="66935"/>
                </a:lnTo>
                <a:lnTo>
                  <a:pt x="1212231" y="64441"/>
                </a:lnTo>
                <a:lnTo>
                  <a:pt x="1262188" y="63732"/>
                </a:lnTo>
                <a:lnTo>
                  <a:pt x="1278399" y="63210"/>
                </a:lnTo>
                <a:lnTo>
                  <a:pt x="1288250" y="62407"/>
                </a:lnTo>
                <a:lnTo>
                  <a:pt x="1292771" y="61318"/>
                </a:lnTo>
                <a:lnTo>
                  <a:pt x="1290892" y="55410"/>
                </a:lnTo>
                <a:lnTo>
                  <a:pt x="1279051" y="460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40731" y="2007628"/>
            <a:ext cx="27305" cy="26034"/>
          </a:xfrm>
          <a:custGeom>
            <a:avLst/>
            <a:gdLst/>
            <a:ahLst/>
            <a:cxnLst/>
            <a:rect l="l" t="t" r="r" b="b"/>
            <a:pathLst>
              <a:path w="27304" h="26035">
                <a:moveTo>
                  <a:pt x="2611" y="25973"/>
                </a:moveTo>
                <a:lnTo>
                  <a:pt x="0" y="22274"/>
                </a:lnTo>
                <a:lnTo>
                  <a:pt x="1489" y="16766"/>
                </a:lnTo>
                <a:lnTo>
                  <a:pt x="7079" y="9447"/>
                </a:lnTo>
                <a:lnTo>
                  <a:pt x="14957" y="3384"/>
                </a:lnTo>
                <a:lnTo>
                  <a:pt x="2728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588095" y="2011676"/>
            <a:ext cx="122555" cy="15240"/>
          </a:xfrm>
          <a:custGeom>
            <a:avLst/>
            <a:gdLst/>
            <a:ahLst/>
            <a:cxnLst/>
            <a:rect l="l" t="t" r="r" b="b"/>
            <a:pathLst>
              <a:path w="122554" h="15239">
                <a:moveTo>
                  <a:pt x="0" y="14960"/>
                </a:moveTo>
                <a:lnTo>
                  <a:pt x="35729" y="1687"/>
                </a:lnTo>
                <a:lnTo>
                  <a:pt x="70394" y="0"/>
                </a:lnTo>
                <a:lnTo>
                  <a:pt x="78589" y="304"/>
                </a:lnTo>
                <a:lnTo>
                  <a:pt x="86320" y="1005"/>
                </a:lnTo>
                <a:lnTo>
                  <a:pt x="97028" y="2700"/>
                </a:lnTo>
                <a:lnTo>
                  <a:pt x="108987" y="5951"/>
                </a:lnTo>
                <a:lnTo>
                  <a:pt x="122199" y="107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50932" y="1755838"/>
            <a:ext cx="16510" cy="390525"/>
          </a:xfrm>
          <a:custGeom>
            <a:avLst/>
            <a:gdLst/>
            <a:ahLst/>
            <a:cxnLst/>
            <a:rect l="l" t="t" r="r" b="b"/>
            <a:pathLst>
              <a:path w="16510" h="390525">
                <a:moveTo>
                  <a:pt x="4940" y="28038"/>
                </a:moveTo>
                <a:lnTo>
                  <a:pt x="3923" y="10168"/>
                </a:lnTo>
                <a:lnTo>
                  <a:pt x="6923" y="0"/>
                </a:lnTo>
                <a:lnTo>
                  <a:pt x="10950" y="611"/>
                </a:lnTo>
                <a:lnTo>
                  <a:pt x="13720" y="7048"/>
                </a:lnTo>
                <a:lnTo>
                  <a:pt x="15421" y="19176"/>
                </a:lnTo>
                <a:lnTo>
                  <a:pt x="16241" y="36861"/>
                </a:lnTo>
                <a:lnTo>
                  <a:pt x="16279" y="53725"/>
                </a:lnTo>
                <a:lnTo>
                  <a:pt x="16244" y="69211"/>
                </a:lnTo>
                <a:lnTo>
                  <a:pt x="15720" y="108696"/>
                </a:lnTo>
                <a:lnTo>
                  <a:pt x="13852" y="155059"/>
                </a:lnTo>
                <a:lnTo>
                  <a:pt x="13242" y="168791"/>
                </a:lnTo>
                <a:lnTo>
                  <a:pt x="11997" y="217449"/>
                </a:lnTo>
                <a:lnTo>
                  <a:pt x="11995" y="235389"/>
                </a:lnTo>
                <a:lnTo>
                  <a:pt x="12136" y="250219"/>
                </a:lnTo>
                <a:lnTo>
                  <a:pt x="12417" y="262305"/>
                </a:lnTo>
                <a:lnTo>
                  <a:pt x="12836" y="272010"/>
                </a:lnTo>
                <a:lnTo>
                  <a:pt x="13600" y="283099"/>
                </a:lnTo>
                <a:lnTo>
                  <a:pt x="14200" y="294713"/>
                </a:lnTo>
                <a:lnTo>
                  <a:pt x="14660" y="307181"/>
                </a:lnTo>
                <a:lnTo>
                  <a:pt x="15002" y="320832"/>
                </a:lnTo>
                <a:lnTo>
                  <a:pt x="15242" y="341921"/>
                </a:lnTo>
                <a:lnTo>
                  <a:pt x="15258" y="357897"/>
                </a:lnTo>
                <a:lnTo>
                  <a:pt x="15063" y="369457"/>
                </a:lnTo>
                <a:lnTo>
                  <a:pt x="14668" y="377302"/>
                </a:lnTo>
                <a:lnTo>
                  <a:pt x="13246" y="387747"/>
                </a:lnTo>
                <a:lnTo>
                  <a:pt x="11221" y="389940"/>
                </a:lnTo>
                <a:lnTo>
                  <a:pt x="8169" y="387764"/>
                </a:lnTo>
                <a:lnTo>
                  <a:pt x="5117" y="385588"/>
                </a:lnTo>
                <a:lnTo>
                  <a:pt x="2791" y="382728"/>
                </a:lnTo>
                <a:lnTo>
                  <a:pt x="1191" y="379182"/>
                </a:lnTo>
                <a:lnTo>
                  <a:pt x="0" y="372428"/>
                </a:lnTo>
                <a:lnTo>
                  <a:pt x="402" y="360973"/>
                </a:lnTo>
                <a:lnTo>
                  <a:pt x="2397" y="3448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08891" y="1687624"/>
            <a:ext cx="999490" cy="396240"/>
          </a:xfrm>
          <a:custGeom>
            <a:avLst/>
            <a:gdLst/>
            <a:ahLst/>
            <a:cxnLst/>
            <a:rect l="l" t="t" r="r" b="b"/>
            <a:pathLst>
              <a:path w="999489" h="396239">
                <a:moveTo>
                  <a:pt x="4186" y="80607"/>
                </a:moveTo>
                <a:lnTo>
                  <a:pt x="1244" y="64089"/>
                </a:lnTo>
                <a:lnTo>
                  <a:pt x="0" y="53558"/>
                </a:lnTo>
                <a:lnTo>
                  <a:pt x="44" y="48411"/>
                </a:lnTo>
                <a:lnTo>
                  <a:pt x="39017" y="38965"/>
                </a:lnTo>
                <a:lnTo>
                  <a:pt x="57940" y="37838"/>
                </a:lnTo>
                <a:lnTo>
                  <a:pt x="73843" y="36884"/>
                </a:lnTo>
                <a:lnTo>
                  <a:pt x="87121" y="36077"/>
                </a:lnTo>
                <a:lnTo>
                  <a:pt x="98165" y="35394"/>
                </a:lnTo>
                <a:lnTo>
                  <a:pt x="107371" y="34807"/>
                </a:lnTo>
                <a:lnTo>
                  <a:pt x="115132" y="34293"/>
                </a:lnTo>
                <a:lnTo>
                  <a:pt x="123462" y="33816"/>
                </a:lnTo>
                <a:lnTo>
                  <a:pt x="174874" y="32433"/>
                </a:lnTo>
                <a:lnTo>
                  <a:pt x="217839" y="32003"/>
                </a:lnTo>
                <a:lnTo>
                  <a:pt x="266952" y="31716"/>
                </a:lnTo>
                <a:lnTo>
                  <a:pt x="289810" y="31674"/>
                </a:lnTo>
                <a:lnTo>
                  <a:pt x="300284" y="31656"/>
                </a:lnTo>
                <a:lnTo>
                  <a:pt x="345796" y="31271"/>
                </a:lnTo>
                <a:lnTo>
                  <a:pt x="384249" y="30651"/>
                </a:lnTo>
                <a:lnTo>
                  <a:pt x="426963" y="29746"/>
                </a:lnTo>
                <a:lnTo>
                  <a:pt x="472435" y="28564"/>
                </a:lnTo>
                <a:lnTo>
                  <a:pt x="513269" y="27349"/>
                </a:lnTo>
                <a:lnTo>
                  <a:pt x="561902" y="25644"/>
                </a:lnTo>
                <a:lnTo>
                  <a:pt x="605649" y="23801"/>
                </a:lnTo>
                <a:lnTo>
                  <a:pt x="658000" y="21228"/>
                </a:lnTo>
                <a:lnTo>
                  <a:pt x="700771" y="18682"/>
                </a:lnTo>
                <a:lnTo>
                  <a:pt x="740037" y="14807"/>
                </a:lnTo>
                <a:lnTo>
                  <a:pt x="752774" y="13255"/>
                </a:lnTo>
                <a:lnTo>
                  <a:pt x="765051" y="11832"/>
                </a:lnTo>
                <a:lnTo>
                  <a:pt x="818113" y="6477"/>
                </a:lnTo>
                <a:lnTo>
                  <a:pt x="857036" y="3597"/>
                </a:lnTo>
                <a:lnTo>
                  <a:pt x="883262" y="2526"/>
                </a:lnTo>
                <a:lnTo>
                  <a:pt x="896966" y="1974"/>
                </a:lnTo>
                <a:lnTo>
                  <a:pt x="909575" y="1376"/>
                </a:lnTo>
                <a:lnTo>
                  <a:pt x="921406" y="722"/>
                </a:lnTo>
                <a:lnTo>
                  <a:pt x="932776" y="0"/>
                </a:lnTo>
                <a:lnTo>
                  <a:pt x="951963" y="291"/>
                </a:lnTo>
                <a:lnTo>
                  <a:pt x="964964" y="4418"/>
                </a:lnTo>
                <a:lnTo>
                  <a:pt x="972565" y="12325"/>
                </a:lnTo>
                <a:lnTo>
                  <a:pt x="975552" y="23958"/>
                </a:lnTo>
                <a:lnTo>
                  <a:pt x="976092" y="37993"/>
                </a:lnTo>
                <a:lnTo>
                  <a:pt x="976788" y="51113"/>
                </a:lnTo>
                <a:lnTo>
                  <a:pt x="977646" y="63453"/>
                </a:lnTo>
                <a:lnTo>
                  <a:pt x="978673" y="75149"/>
                </a:lnTo>
                <a:lnTo>
                  <a:pt x="979969" y="88513"/>
                </a:lnTo>
                <a:lnTo>
                  <a:pt x="981010" y="101246"/>
                </a:lnTo>
                <a:lnTo>
                  <a:pt x="981823" y="113628"/>
                </a:lnTo>
                <a:lnTo>
                  <a:pt x="982437" y="125938"/>
                </a:lnTo>
                <a:lnTo>
                  <a:pt x="982787" y="138743"/>
                </a:lnTo>
                <a:lnTo>
                  <a:pt x="982894" y="151261"/>
                </a:lnTo>
                <a:lnTo>
                  <a:pt x="982765" y="163688"/>
                </a:lnTo>
                <a:lnTo>
                  <a:pt x="982407" y="176217"/>
                </a:lnTo>
                <a:lnTo>
                  <a:pt x="981829" y="189046"/>
                </a:lnTo>
                <a:lnTo>
                  <a:pt x="980924" y="204694"/>
                </a:lnTo>
                <a:lnTo>
                  <a:pt x="980181" y="218891"/>
                </a:lnTo>
                <a:lnTo>
                  <a:pt x="979589" y="231856"/>
                </a:lnTo>
                <a:lnTo>
                  <a:pt x="979134" y="243808"/>
                </a:lnTo>
                <a:lnTo>
                  <a:pt x="978804" y="254967"/>
                </a:lnTo>
                <a:lnTo>
                  <a:pt x="978587" y="265551"/>
                </a:lnTo>
                <a:lnTo>
                  <a:pt x="978598" y="279929"/>
                </a:lnTo>
                <a:lnTo>
                  <a:pt x="984353" y="333703"/>
                </a:lnTo>
                <a:lnTo>
                  <a:pt x="995333" y="372898"/>
                </a:lnTo>
                <a:lnTo>
                  <a:pt x="999167" y="382888"/>
                </a:lnTo>
                <a:lnTo>
                  <a:pt x="998135" y="391669"/>
                </a:lnTo>
                <a:lnTo>
                  <a:pt x="984835" y="394888"/>
                </a:lnTo>
                <a:lnTo>
                  <a:pt x="971738" y="395353"/>
                </a:lnTo>
                <a:lnTo>
                  <a:pt x="959079" y="395654"/>
                </a:lnTo>
                <a:lnTo>
                  <a:pt x="946617" y="395804"/>
                </a:lnTo>
                <a:lnTo>
                  <a:pt x="930490" y="395713"/>
                </a:lnTo>
                <a:lnTo>
                  <a:pt x="890933" y="393361"/>
                </a:lnTo>
                <a:lnTo>
                  <a:pt x="857571" y="386425"/>
                </a:lnTo>
                <a:lnTo>
                  <a:pt x="856891" y="386253"/>
                </a:lnTo>
                <a:lnTo>
                  <a:pt x="856211" y="386081"/>
                </a:lnTo>
                <a:lnTo>
                  <a:pt x="856592" y="386085"/>
                </a:lnTo>
                <a:lnTo>
                  <a:pt x="857275" y="386171"/>
                </a:lnTo>
                <a:lnTo>
                  <a:pt x="863619" y="386965"/>
                </a:lnTo>
                <a:lnTo>
                  <a:pt x="875625" y="3884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159890" y="4049632"/>
            <a:ext cx="1353169" cy="170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290600" y="3851213"/>
            <a:ext cx="40005" cy="153035"/>
          </a:xfrm>
          <a:custGeom>
            <a:avLst/>
            <a:gdLst/>
            <a:ahLst/>
            <a:cxnLst/>
            <a:rect l="l" t="t" r="r" b="b"/>
            <a:pathLst>
              <a:path w="40004" h="153035">
                <a:moveTo>
                  <a:pt x="1780" y="11923"/>
                </a:moveTo>
                <a:lnTo>
                  <a:pt x="1274" y="4440"/>
                </a:lnTo>
                <a:lnTo>
                  <a:pt x="1011" y="540"/>
                </a:lnTo>
                <a:lnTo>
                  <a:pt x="990" y="223"/>
                </a:lnTo>
                <a:lnTo>
                  <a:pt x="976" y="0"/>
                </a:lnTo>
                <a:lnTo>
                  <a:pt x="955" y="198"/>
                </a:lnTo>
                <a:lnTo>
                  <a:pt x="935" y="816"/>
                </a:lnTo>
                <a:lnTo>
                  <a:pt x="914" y="1436"/>
                </a:lnTo>
                <a:lnTo>
                  <a:pt x="720" y="6993"/>
                </a:lnTo>
                <a:lnTo>
                  <a:pt x="360" y="17486"/>
                </a:lnTo>
                <a:lnTo>
                  <a:pt x="0" y="27979"/>
                </a:lnTo>
                <a:lnTo>
                  <a:pt x="893" y="36325"/>
                </a:lnTo>
                <a:lnTo>
                  <a:pt x="3054" y="42523"/>
                </a:lnTo>
                <a:lnTo>
                  <a:pt x="7332" y="52704"/>
                </a:lnTo>
                <a:lnTo>
                  <a:pt x="13906" y="65255"/>
                </a:lnTo>
                <a:lnTo>
                  <a:pt x="20941" y="77841"/>
                </a:lnTo>
                <a:lnTo>
                  <a:pt x="26460" y="88107"/>
                </a:lnTo>
                <a:lnTo>
                  <a:pt x="31131" y="97152"/>
                </a:lnTo>
                <a:lnTo>
                  <a:pt x="33915" y="104078"/>
                </a:lnTo>
                <a:lnTo>
                  <a:pt x="36063" y="111284"/>
                </a:lnTo>
                <a:lnTo>
                  <a:pt x="38217" y="118491"/>
                </a:lnTo>
                <a:lnTo>
                  <a:pt x="39464" y="124452"/>
                </a:lnTo>
                <a:lnTo>
                  <a:pt x="39811" y="129168"/>
                </a:lnTo>
                <a:lnTo>
                  <a:pt x="38833" y="139639"/>
                </a:lnTo>
                <a:lnTo>
                  <a:pt x="34577" y="1528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239290" y="3852017"/>
            <a:ext cx="403860" cy="125730"/>
          </a:xfrm>
          <a:custGeom>
            <a:avLst/>
            <a:gdLst/>
            <a:ahLst/>
            <a:cxnLst/>
            <a:rect l="l" t="t" r="r" b="b"/>
            <a:pathLst>
              <a:path w="403859" h="125729">
                <a:moveTo>
                  <a:pt x="0" y="107443"/>
                </a:moveTo>
                <a:lnTo>
                  <a:pt x="41316" y="82090"/>
                </a:lnTo>
                <a:lnTo>
                  <a:pt x="82269" y="69406"/>
                </a:lnTo>
                <a:lnTo>
                  <a:pt x="130835" y="58598"/>
                </a:lnTo>
                <a:lnTo>
                  <a:pt x="187736" y="49609"/>
                </a:lnTo>
                <a:lnTo>
                  <a:pt x="201994" y="47490"/>
                </a:lnTo>
                <a:lnTo>
                  <a:pt x="221742" y="43918"/>
                </a:lnTo>
                <a:lnTo>
                  <a:pt x="221492" y="43916"/>
                </a:lnTo>
                <a:lnTo>
                  <a:pt x="221243" y="43913"/>
                </a:lnTo>
                <a:lnTo>
                  <a:pt x="219636" y="43898"/>
                </a:lnTo>
                <a:lnTo>
                  <a:pt x="216678" y="43871"/>
                </a:lnTo>
                <a:lnTo>
                  <a:pt x="213713" y="43844"/>
                </a:lnTo>
                <a:lnTo>
                  <a:pt x="178176" y="59825"/>
                </a:lnTo>
                <a:lnTo>
                  <a:pt x="153813" y="87792"/>
                </a:lnTo>
                <a:lnTo>
                  <a:pt x="154270" y="92490"/>
                </a:lnTo>
                <a:lnTo>
                  <a:pt x="154727" y="97186"/>
                </a:lnTo>
                <a:lnTo>
                  <a:pt x="157831" y="100795"/>
                </a:lnTo>
                <a:lnTo>
                  <a:pt x="163580" y="103317"/>
                </a:lnTo>
                <a:lnTo>
                  <a:pt x="169323" y="105839"/>
                </a:lnTo>
                <a:lnTo>
                  <a:pt x="176042" y="107290"/>
                </a:lnTo>
                <a:lnTo>
                  <a:pt x="183745" y="107670"/>
                </a:lnTo>
                <a:lnTo>
                  <a:pt x="191442" y="108050"/>
                </a:lnTo>
                <a:lnTo>
                  <a:pt x="222822" y="94020"/>
                </a:lnTo>
                <a:lnTo>
                  <a:pt x="227498" y="89294"/>
                </a:lnTo>
                <a:lnTo>
                  <a:pt x="230553" y="84034"/>
                </a:lnTo>
                <a:lnTo>
                  <a:pt x="231987" y="78239"/>
                </a:lnTo>
                <a:lnTo>
                  <a:pt x="233428" y="72444"/>
                </a:lnTo>
                <a:lnTo>
                  <a:pt x="214780" y="38192"/>
                </a:lnTo>
                <a:lnTo>
                  <a:pt x="212722" y="40106"/>
                </a:lnTo>
                <a:lnTo>
                  <a:pt x="211461" y="44962"/>
                </a:lnTo>
                <a:lnTo>
                  <a:pt x="210208" y="49819"/>
                </a:lnTo>
                <a:lnTo>
                  <a:pt x="210305" y="56304"/>
                </a:lnTo>
                <a:lnTo>
                  <a:pt x="211745" y="64420"/>
                </a:lnTo>
                <a:lnTo>
                  <a:pt x="213186" y="72536"/>
                </a:lnTo>
                <a:lnTo>
                  <a:pt x="239652" y="104560"/>
                </a:lnTo>
                <a:lnTo>
                  <a:pt x="277254" y="112746"/>
                </a:lnTo>
                <a:lnTo>
                  <a:pt x="289060" y="110508"/>
                </a:lnTo>
                <a:lnTo>
                  <a:pt x="317399" y="84781"/>
                </a:lnTo>
                <a:lnTo>
                  <a:pt x="322741" y="58571"/>
                </a:lnTo>
                <a:lnTo>
                  <a:pt x="322610" y="46580"/>
                </a:lnTo>
                <a:lnTo>
                  <a:pt x="308665" y="7325"/>
                </a:lnTo>
                <a:lnTo>
                  <a:pt x="299493" y="0"/>
                </a:lnTo>
                <a:lnTo>
                  <a:pt x="297692" y="2134"/>
                </a:lnTo>
                <a:lnTo>
                  <a:pt x="296923" y="8021"/>
                </a:lnTo>
                <a:lnTo>
                  <a:pt x="296154" y="13907"/>
                </a:lnTo>
                <a:lnTo>
                  <a:pt x="296154" y="21687"/>
                </a:lnTo>
                <a:lnTo>
                  <a:pt x="296937" y="31359"/>
                </a:lnTo>
                <a:lnTo>
                  <a:pt x="298442" y="44348"/>
                </a:lnTo>
                <a:lnTo>
                  <a:pt x="300807" y="56570"/>
                </a:lnTo>
                <a:lnTo>
                  <a:pt x="303885" y="70362"/>
                </a:lnTo>
                <a:lnTo>
                  <a:pt x="305558" y="81561"/>
                </a:lnTo>
                <a:lnTo>
                  <a:pt x="306289" y="88703"/>
                </a:lnTo>
                <a:lnTo>
                  <a:pt x="306677" y="92417"/>
                </a:lnTo>
                <a:lnTo>
                  <a:pt x="306725" y="92873"/>
                </a:lnTo>
                <a:lnTo>
                  <a:pt x="306767" y="93329"/>
                </a:lnTo>
                <a:lnTo>
                  <a:pt x="306815" y="92982"/>
                </a:lnTo>
                <a:lnTo>
                  <a:pt x="306829" y="92598"/>
                </a:lnTo>
                <a:lnTo>
                  <a:pt x="306940" y="89478"/>
                </a:lnTo>
                <a:lnTo>
                  <a:pt x="307148" y="83620"/>
                </a:lnTo>
                <a:lnTo>
                  <a:pt x="307356" y="77762"/>
                </a:lnTo>
                <a:lnTo>
                  <a:pt x="309953" y="71569"/>
                </a:lnTo>
                <a:lnTo>
                  <a:pt x="314948" y="65045"/>
                </a:lnTo>
                <a:lnTo>
                  <a:pt x="319943" y="58519"/>
                </a:lnTo>
                <a:lnTo>
                  <a:pt x="326212" y="54086"/>
                </a:lnTo>
                <a:lnTo>
                  <a:pt x="333749" y="51746"/>
                </a:lnTo>
                <a:lnTo>
                  <a:pt x="341285" y="49404"/>
                </a:lnTo>
                <a:lnTo>
                  <a:pt x="349176" y="48416"/>
                </a:lnTo>
                <a:lnTo>
                  <a:pt x="388820" y="57593"/>
                </a:lnTo>
                <a:lnTo>
                  <a:pt x="403589" y="74597"/>
                </a:lnTo>
                <a:lnTo>
                  <a:pt x="400618" y="80104"/>
                </a:lnTo>
                <a:lnTo>
                  <a:pt x="361702" y="105195"/>
                </a:lnTo>
                <a:lnTo>
                  <a:pt x="325294" y="120028"/>
                </a:lnTo>
                <a:lnTo>
                  <a:pt x="311112" y="1253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54206" y="3838446"/>
            <a:ext cx="54610" cy="127000"/>
          </a:xfrm>
          <a:custGeom>
            <a:avLst/>
            <a:gdLst/>
            <a:ahLst/>
            <a:cxnLst/>
            <a:rect l="l" t="t" r="r" b="b"/>
            <a:pathLst>
              <a:path w="54609" h="127000">
                <a:moveTo>
                  <a:pt x="0" y="538"/>
                </a:moveTo>
                <a:lnTo>
                  <a:pt x="26019" y="30180"/>
                </a:lnTo>
                <a:lnTo>
                  <a:pt x="40747" y="65636"/>
                </a:lnTo>
                <a:lnTo>
                  <a:pt x="52401" y="113140"/>
                </a:lnTo>
                <a:lnTo>
                  <a:pt x="54260" y="1269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745618" y="3872494"/>
            <a:ext cx="136525" cy="73660"/>
          </a:xfrm>
          <a:custGeom>
            <a:avLst/>
            <a:gdLst/>
            <a:ahLst/>
            <a:cxnLst/>
            <a:rect l="l" t="t" r="r" b="b"/>
            <a:pathLst>
              <a:path w="136525" h="73660">
                <a:moveTo>
                  <a:pt x="17948" y="60583"/>
                </a:moveTo>
                <a:lnTo>
                  <a:pt x="22970" y="61045"/>
                </a:lnTo>
                <a:lnTo>
                  <a:pt x="28401" y="60824"/>
                </a:lnTo>
                <a:lnTo>
                  <a:pt x="34227" y="59920"/>
                </a:lnTo>
                <a:lnTo>
                  <a:pt x="58015" y="48045"/>
                </a:lnTo>
                <a:lnTo>
                  <a:pt x="60759" y="44481"/>
                </a:lnTo>
                <a:lnTo>
                  <a:pt x="62089" y="39913"/>
                </a:lnTo>
                <a:lnTo>
                  <a:pt x="61992" y="34341"/>
                </a:lnTo>
                <a:lnTo>
                  <a:pt x="61895" y="28770"/>
                </a:lnTo>
                <a:lnTo>
                  <a:pt x="59546" y="23108"/>
                </a:lnTo>
                <a:lnTo>
                  <a:pt x="54947" y="17357"/>
                </a:lnTo>
                <a:lnTo>
                  <a:pt x="50347" y="11606"/>
                </a:lnTo>
                <a:lnTo>
                  <a:pt x="44743" y="7172"/>
                </a:lnTo>
                <a:lnTo>
                  <a:pt x="38127" y="4053"/>
                </a:lnTo>
                <a:lnTo>
                  <a:pt x="31512" y="935"/>
                </a:lnTo>
                <a:lnTo>
                  <a:pt x="25139" y="0"/>
                </a:lnTo>
                <a:lnTo>
                  <a:pt x="19008" y="1248"/>
                </a:lnTo>
                <a:lnTo>
                  <a:pt x="12870" y="2497"/>
                </a:lnTo>
                <a:lnTo>
                  <a:pt x="8063" y="6517"/>
                </a:lnTo>
                <a:lnTo>
                  <a:pt x="4572" y="13311"/>
                </a:lnTo>
                <a:lnTo>
                  <a:pt x="1073" y="20104"/>
                </a:lnTo>
                <a:lnTo>
                  <a:pt x="27603" y="60718"/>
                </a:lnTo>
                <a:lnTo>
                  <a:pt x="69266" y="72275"/>
                </a:lnTo>
                <a:lnTo>
                  <a:pt x="79537" y="73503"/>
                </a:lnTo>
                <a:lnTo>
                  <a:pt x="95827" y="73418"/>
                </a:lnTo>
                <a:lnTo>
                  <a:pt x="107427" y="72154"/>
                </a:lnTo>
                <a:lnTo>
                  <a:pt x="123207" y="66886"/>
                </a:lnTo>
                <a:lnTo>
                  <a:pt x="131097" y="62227"/>
                </a:lnTo>
                <a:lnTo>
                  <a:pt x="136391" y="57550"/>
                </a:lnTo>
                <a:lnTo>
                  <a:pt x="134590" y="54859"/>
                </a:lnTo>
                <a:lnTo>
                  <a:pt x="125944" y="539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864112" y="3848028"/>
            <a:ext cx="112395" cy="99060"/>
          </a:xfrm>
          <a:custGeom>
            <a:avLst/>
            <a:gdLst/>
            <a:ahLst/>
            <a:cxnLst/>
            <a:rect l="l" t="t" r="r" b="b"/>
            <a:pathLst>
              <a:path w="112395" h="99060">
                <a:moveTo>
                  <a:pt x="101925" y="12113"/>
                </a:moveTo>
                <a:lnTo>
                  <a:pt x="104024" y="10597"/>
                </a:lnTo>
                <a:lnTo>
                  <a:pt x="104204" y="8028"/>
                </a:lnTo>
                <a:lnTo>
                  <a:pt x="102465" y="4407"/>
                </a:lnTo>
                <a:lnTo>
                  <a:pt x="101253" y="1889"/>
                </a:lnTo>
                <a:lnTo>
                  <a:pt x="97997" y="503"/>
                </a:lnTo>
                <a:lnTo>
                  <a:pt x="92691" y="252"/>
                </a:lnTo>
                <a:lnTo>
                  <a:pt x="87385" y="0"/>
                </a:lnTo>
                <a:lnTo>
                  <a:pt x="53940" y="7431"/>
                </a:lnTo>
                <a:lnTo>
                  <a:pt x="47075" y="9869"/>
                </a:lnTo>
                <a:lnTo>
                  <a:pt x="41429" y="12546"/>
                </a:lnTo>
                <a:lnTo>
                  <a:pt x="37009" y="15462"/>
                </a:lnTo>
                <a:lnTo>
                  <a:pt x="32590" y="18378"/>
                </a:lnTo>
                <a:lnTo>
                  <a:pt x="29431" y="21242"/>
                </a:lnTo>
                <a:lnTo>
                  <a:pt x="27540" y="24056"/>
                </a:lnTo>
                <a:lnTo>
                  <a:pt x="25642" y="26869"/>
                </a:lnTo>
                <a:lnTo>
                  <a:pt x="24956" y="29635"/>
                </a:lnTo>
                <a:lnTo>
                  <a:pt x="25475" y="32353"/>
                </a:lnTo>
                <a:lnTo>
                  <a:pt x="26002" y="35071"/>
                </a:lnTo>
                <a:lnTo>
                  <a:pt x="61283" y="45846"/>
                </a:lnTo>
                <a:lnTo>
                  <a:pt x="68709" y="47469"/>
                </a:lnTo>
                <a:lnTo>
                  <a:pt x="76017" y="49298"/>
                </a:lnTo>
                <a:lnTo>
                  <a:pt x="83325" y="51128"/>
                </a:lnTo>
                <a:lnTo>
                  <a:pt x="89941" y="53342"/>
                </a:lnTo>
                <a:lnTo>
                  <a:pt x="95857" y="55941"/>
                </a:lnTo>
                <a:lnTo>
                  <a:pt x="101772" y="58538"/>
                </a:lnTo>
                <a:lnTo>
                  <a:pt x="106054" y="61667"/>
                </a:lnTo>
                <a:lnTo>
                  <a:pt x="108700" y="65325"/>
                </a:lnTo>
                <a:lnTo>
                  <a:pt x="111346" y="68983"/>
                </a:lnTo>
                <a:lnTo>
                  <a:pt x="112253" y="72812"/>
                </a:lnTo>
                <a:lnTo>
                  <a:pt x="75729" y="95871"/>
                </a:lnTo>
                <a:lnTo>
                  <a:pt x="50316" y="98884"/>
                </a:lnTo>
                <a:lnTo>
                  <a:pt x="33901" y="98817"/>
                </a:lnTo>
                <a:lnTo>
                  <a:pt x="22353" y="97727"/>
                </a:lnTo>
                <a:lnTo>
                  <a:pt x="6906" y="91292"/>
                </a:lnTo>
                <a:lnTo>
                  <a:pt x="0" y="818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6166" y="3677575"/>
            <a:ext cx="5490210" cy="64135"/>
          </a:xfrm>
          <a:custGeom>
            <a:avLst/>
            <a:gdLst/>
            <a:ahLst/>
            <a:cxnLst/>
            <a:rect l="l" t="t" r="r" b="b"/>
            <a:pathLst>
              <a:path w="5490210" h="64135">
                <a:moveTo>
                  <a:pt x="6381" y="48294"/>
                </a:moveTo>
                <a:lnTo>
                  <a:pt x="2328" y="52733"/>
                </a:lnTo>
                <a:lnTo>
                  <a:pt x="201" y="52667"/>
                </a:lnTo>
                <a:lnTo>
                  <a:pt x="0" y="48097"/>
                </a:lnTo>
                <a:lnTo>
                  <a:pt x="42715" y="44015"/>
                </a:lnTo>
                <a:lnTo>
                  <a:pt x="96295" y="43145"/>
                </a:lnTo>
                <a:lnTo>
                  <a:pt x="139836" y="43017"/>
                </a:lnTo>
                <a:lnTo>
                  <a:pt x="159421" y="43015"/>
                </a:lnTo>
                <a:lnTo>
                  <a:pt x="177712" y="43024"/>
                </a:lnTo>
                <a:lnTo>
                  <a:pt x="225127" y="43114"/>
                </a:lnTo>
                <a:lnTo>
                  <a:pt x="272057" y="43381"/>
                </a:lnTo>
                <a:lnTo>
                  <a:pt x="313737" y="44104"/>
                </a:lnTo>
                <a:lnTo>
                  <a:pt x="325596" y="44351"/>
                </a:lnTo>
                <a:lnTo>
                  <a:pt x="376645" y="44924"/>
                </a:lnTo>
                <a:lnTo>
                  <a:pt x="402711" y="44976"/>
                </a:lnTo>
                <a:lnTo>
                  <a:pt x="414892" y="44956"/>
                </a:lnTo>
                <a:lnTo>
                  <a:pt x="464887" y="44633"/>
                </a:lnTo>
                <a:lnTo>
                  <a:pt x="504410" y="44136"/>
                </a:lnTo>
                <a:lnTo>
                  <a:pt x="512996" y="44020"/>
                </a:lnTo>
                <a:lnTo>
                  <a:pt x="566672" y="43621"/>
                </a:lnTo>
                <a:lnTo>
                  <a:pt x="605186" y="43458"/>
                </a:lnTo>
                <a:lnTo>
                  <a:pt x="651542" y="43320"/>
                </a:lnTo>
                <a:lnTo>
                  <a:pt x="705784" y="43204"/>
                </a:lnTo>
                <a:lnTo>
                  <a:pt x="767956" y="43112"/>
                </a:lnTo>
                <a:lnTo>
                  <a:pt x="838102" y="43041"/>
                </a:lnTo>
                <a:lnTo>
                  <a:pt x="916264" y="42992"/>
                </a:lnTo>
                <a:lnTo>
                  <a:pt x="958365" y="42975"/>
                </a:lnTo>
                <a:lnTo>
                  <a:pt x="1002487" y="42963"/>
                </a:lnTo>
                <a:lnTo>
                  <a:pt x="1048634" y="42956"/>
                </a:lnTo>
                <a:lnTo>
                  <a:pt x="1094687" y="42949"/>
                </a:lnTo>
                <a:lnTo>
                  <a:pt x="1138519" y="42938"/>
                </a:lnTo>
                <a:lnTo>
                  <a:pt x="1180130" y="42922"/>
                </a:lnTo>
                <a:lnTo>
                  <a:pt x="1219521" y="42901"/>
                </a:lnTo>
                <a:lnTo>
                  <a:pt x="1291640" y="42846"/>
                </a:lnTo>
                <a:lnTo>
                  <a:pt x="1354877" y="42773"/>
                </a:lnTo>
                <a:lnTo>
                  <a:pt x="1409232" y="42682"/>
                </a:lnTo>
                <a:lnTo>
                  <a:pt x="1454705" y="42572"/>
                </a:lnTo>
                <a:lnTo>
                  <a:pt x="1506259" y="42372"/>
                </a:lnTo>
                <a:lnTo>
                  <a:pt x="1547770" y="41949"/>
                </a:lnTo>
                <a:lnTo>
                  <a:pt x="1598211" y="38781"/>
                </a:lnTo>
                <a:lnTo>
                  <a:pt x="1614302" y="37280"/>
                </a:lnTo>
                <a:lnTo>
                  <a:pt x="1628141" y="36028"/>
                </a:lnTo>
                <a:lnTo>
                  <a:pt x="1674051" y="32593"/>
                </a:lnTo>
                <a:lnTo>
                  <a:pt x="1713183" y="30957"/>
                </a:lnTo>
                <a:lnTo>
                  <a:pt x="1729746" y="30458"/>
                </a:lnTo>
                <a:lnTo>
                  <a:pt x="1744455" y="30003"/>
                </a:lnTo>
                <a:lnTo>
                  <a:pt x="1789721" y="28422"/>
                </a:lnTo>
                <a:lnTo>
                  <a:pt x="1836848" y="25964"/>
                </a:lnTo>
                <a:lnTo>
                  <a:pt x="1883864" y="23020"/>
                </a:lnTo>
                <a:lnTo>
                  <a:pt x="1900367" y="21966"/>
                </a:lnTo>
                <a:lnTo>
                  <a:pt x="1940912" y="19434"/>
                </a:lnTo>
                <a:lnTo>
                  <a:pt x="1984310" y="16950"/>
                </a:lnTo>
                <a:lnTo>
                  <a:pt x="2022412" y="15201"/>
                </a:lnTo>
                <a:lnTo>
                  <a:pt x="2061660" y="14130"/>
                </a:lnTo>
                <a:lnTo>
                  <a:pt x="2100463" y="13675"/>
                </a:lnTo>
                <a:lnTo>
                  <a:pt x="2151469" y="13362"/>
                </a:lnTo>
                <a:lnTo>
                  <a:pt x="2198080" y="13209"/>
                </a:lnTo>
                <a:lnTo>
                  <a:pt x="2252126" y="13117"/>
                </a:lnTo>
                <a:lnTo>
                  <a:pt x="2293451" y="13086"/>
                </a:lnTo>
                <a:lnTo>
                  <a:pt x="2333663" y="13067"/>
                </a:lnTo>
                <a:lnTo>
                  <a:pt x="2386561" y="13059"/>
                </a:lnTo>
                <a:lnTo>
                  <a:pt x="2402248" y="13062"/>
                </a:lnTo>
                <a:lnTo>
                  <a:pt x="2443591" y="13084"/>
                </a:lnTo>
                <a:lnTo>
                  <a:pt x="2485685" y="13148"/>
                </a:lnTo>
                <a:lnTo>
                  <a:pt x="2531164" y="13444"/>
                </a:lnTo>
                <a:lnTo>
                  <a:pt x="2581760" y="14907"/>
                </a:lnTo>
                <a:lnTo>
                  <a:pt x="2607224" y="16116"/>
                </a:lnTo>
                <a:lnTo>
                  <a:pt x="2619982" y="16714"/>
                </a:lnTo>
                <a:lnTo>
                  <a:pt x="2670427" y="18803"/>
                </a:lnTo>
                <a:lnTo>
                  <a:pt x="2680962" y="19185"/>
                </a:lnTo>
                <a:lnTo>
                  <a:pt x="2691860" y="19588"/>
                </a:lnTo>
                <a:lnTo>
                  <a:pt x="2739911" y="21431"/>
                </a:lnTo>
                <a:lnTo>
                  <a:pt x="2781782" y="23096"/>
                </a:lnTo>
                <a:lnTo>
                  <a:pt x="2830249" y="25087"/>
                </a:lnTo>
                <a:lnTo>
                  <a:pt x="2878125" y="27156"/>
                </a:lnTo>
                <a:lnTo>
                  <a:pt x="2916841" y="28889"/>
                </a:lnTo>
                <a:lnTo>
                  <a:pt x="2958037" y="30780"/>
                </a:lnTo>
                <a:lnTo>
                  <a:pt x="2986908" y="32131"/>
                </a:lnTo>
                <a:lnTo>
                  <a:pt x="3001850" y="32830"/>
                </a:lnTo>
                <a:lnTo>
                  <a:pt x="3044697" y="34767"/>
                </a:lnTo>
                <a:lnTo>
                  <a:pt x="3084689" y="36470"/>
                </a:lnTo>
                <a:lnTo>
                  <a:pt x="3133821" y="38387"/>
                </a:lnTo>
                <a:lnTo>
                  <a:pt x="3178480" y="39915"/>
                </a:lnTo>
                <a:lnTo>
                  <a:pt x="3226612" y="41374"/>
                </a:lnTo>
                <a:lnTo>
                  <a:pt x="3266083" y="42527"/>
                </a:lnTo>
                <a:lnTo>
                  <a:pt x="3306784" y="43638"/>
                </a:lnTo>
                <a:lnTo>
                  <a:pt x="3345360" y="44494"/>
                </a:lnTo>
                <a:lnTo>
                  <a:pt x="3395684" y="45227"/>
                </a:lnTo>
                <a:lnTo>
                  <a:pt x="3441163" y="45444"/>
                </a:lnTo>
                <a:lnTo>
                  <a:pt x="3488167" y="45545"/>
                </a:lnTo>
                <a:lnTo>
                  <a:pt x="3527755" y="45602"/>
                </a:lnTo>
                <a:lnTo>
                  <a:pt x="3573963" y="45649"/>
                </a:lnTo>
                <a:lnTo>
                  <a:pt x="3626810" y="45688"/>
                </a:lnTo>
                <a:lnTo>
                  <a:pt x="3686313" y="45719"/>
                </a:lnTo>
                <a:lnTo>
                  <a:pt x="3752489" y="45741"/>
                </a:lnTo>
                <a:lnTo>
                  <a:pt x="3825356" y="45755"/>
                </a:lnTo>
                <a:lnTo>
                  <a:pt x="3862619" y="45766"/>
                </a:lnTo>
                <a:lnTo>
                  <a:pt x="3932077" y="45820"/>
                </a:lnTo>
                <a:lnTo>
                  <a:pt x="3994774" y="45918"/>
                </a:lnTo>
                <a:lnTo>
                  <a:pt x="4050711" y="46061"/>
                </a:lnTo>
                <a:lnTo>
                  <a:pt x="4099889" y="46249"/>
                </a:lnTo>
                <a:lnTo>
                  <a:pt x="4142306" y="46480"/>
                </a:lnTo>
                <a:lnTo>
                  <a:pt x="4193257" y="46910"/>
                </a:lnTo>
                <a:lnTo>
                  <a:pt x="4237532" y="47639"/>
                </a:lnTo>
                <a:lnTo>
                  <a:pt x="4261932" y="48716"/>
                </a:lnTo>
                <a:lnTo>
                  <a:pt x="4274430" y="49355"/>
                </a:lnTo>
                <a:lnTo>
                  <a:pt x="4312487" y="51231"/>
                </a:lnTo>
                <a:lnTo>
                  <a:pt x="4358480" y="53330"/>
                </a:lnTo>
                <a:lnTo>
                  <a:pt x="4406765" y="55362"/>
                </a:lnTo>
                <a:lnTo>
                  <a:pt x="4447620" y="56996"/>
                </a:lnTo>
                <a:lnTo>
                  <a:pt x="4497494" y="58902"/>
                </a:lnTo>
                <a:lnTo>
                  <a:pt x="4542316" y="60485"/>
                </a:lnTo>
                <a:lnTo>
                  <a:pt x="4589325" y="61904"/>
                </a:lnTo>
                <a:lnTo>
                  <a:pt x="4630666" y="62732"/>
                </a:lnTo>
                <a:lnTo>
                  <a:pt x="4669983" y="63209"/>
                </a:lnTo>
                <a:lnTo>
                  <a:pt x="4717542" y="63443"/>
                </a:lnTo>
                <a:lnTo>
                  <a:pt x="4729129" y="63427"/>
                </a:lnTo>
                <a:lnTo>
                  <a:pt x="4778341" y="63109"/>
                </a:lnTo>
                <a:lnTo>
                  <a:pt x="4819554" y="62609"/>
                </a:lnTo>
                <a:lnTo>
                  <a:pt x="4830296" y="62461"/>
                </a:lnTo>
                <a:lnTo>
                  <a:pt x="4841265" y="62323"/>
                </a:lnTo>
                <a:lnTo>
                  <a:pt x="4887655" y="61878"/>
                </a:lnTo>
                <a:lnTo>
                  <a:pt x="4938632" y="61596"/>
                </a:lnTo>
                <a:lnTo>
                  <a:pt x="4980331" y="61484"/>
                </a:lnTo>
                <a:lnTo>
                  <a:pt x="5031397" y="61449"/>
                </a:lnTo>
                <a:lnTo>
                  <a:pt x="5050946" y="61451"/>
                </a:lnTo>
                <a:lnTo>
                  <a:pt x="5098293" y="61500"/>
                </a:lnTo>
                <a:lnTo>
                  <a:pt x="5139717" y="61730"/>
                </a:lnTo>
                <a:lnTo>
                  <a:pt x="5177053" y="63418"/>
                </a:lnTo>
                <a:lnTo>
                  <a:pt x="5189140" y="63780"/>
                </a:lnTo>
                <a:lnTo>
                  <a:pt x="5234110" y="63408"/>
                </a:lnTo>
                <a:lnTo>
                  <a:pt x="5274423" y="60525"/>
                </a:lnTo>
                <a:lnTo>
                  <a:pt x="5318455" y="54844"/>
                </a:lnTo>
                <a:lnTo>
                  <a:pt x="5358425" y="48740"/>
                </a:lnTo>
                <a:lnTo>
                  <a:pt x="5397603" y="41335"/>
                </a:lnTo>
                <a:lnTo>
                  <a:pt x="5411737" y="38557"/>
                </a:lnTo>
                <a:lnTo>
                  <a:pt x="5422412" y="36519"/>
                </a:lnTo>
                <a:lnTo>
                  <a:pt x="5430229" y="35102"/>
                </a:lnTo>
                <a:lnTo>
                  <a:pt x="5441577" y="33504"/>
                </a:lnTo>
                <a:lnTo>
                  <a:pt x="5454374" y="32346"/>
                </a:lnTo>
                <a:lnTo>
                  <a:pt x="5472205" y="29540"/>
                </a:lnTo>
                <a:lnTo>
                  <a:pt x="5483473" y="23249"/>
                </a:lnTo>
                <a:lnTo>
                  <a:pt x="5489078" y="13419"/>
                </a:lnTo>
                <a:lnTo>
                  <a:pt x="548992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8328" y="4128094"/>
            <a:ext cx="4343400" cy="69215"/>
          </a:xfrm>
          <a:custGeom>
            <a:avLst/>
            <a:gdLst/>
            <a:ahLst/>
            <a:cxnLst/>
            <a:rect l="l" t="t" r="r" b="b"/>
            <a:pathLst>
              <a:path w="4343400" h="69214">
                <a:moveTo>
                  <a:pt x="402" y="38463"/>
                </a:moveTo>
                <a:lnTo>
                  <a:pt x="37595" y="46776"/>
                </a:lnTo>
                <a:lnTo>
                  <a:pt x="90361" y="47314"/>
                </a:lnTo>
                <a:lnTo>
                  <a:pt x="105911" y="47347"/>
                </a:lnTo>
                <a:lnTo>
                  <a:pt x="119604" y="47305"/>
                </a:lnTo>
                <a:lnTo>
                  <a:pt x="158256" y="46335"/>
                </a:lnTo>
                <a:lnTo>
                  <a:pt x="207309" y="43106"/>
                </a:lnTo>
                <a:lnTo>
                  <a:pt x="241424" y="40552"/>
                </a:lnTo>
                <a:lnTo>
                  <a:pt x="257403" y="39388"/>
                </a:lnTo>
                <a:lnTo>
                  <a:pt x="296000" y="36833"/>
                </a:lnTo>
                <a:lnTo>
                  <a:pt x="342269" y="34900"/>
                </a:lnTo>
                <a:lnTo>
                  <a:pt x="378591" y="34331"/>
                </a:lnTo>
                <a:lnTo>
                  <a:pt x="390833" y="34351"/>
                </a:lnTo>
                <a:lnTo>
                  <a:pt x="403286" y="34509"/>
                </a:lnTo>
                <a:lnTo>
                  <a:pt x="415968" y="34804"/>
                </a:lnTo>
                <a:lnTo>
                  <a:pt x="428897" y="35236"/>
                </a:lnTo>
                <a:lnTo>
                  <a:pt x="439845" y="35703"/>
                </a:lnTo>
                <a:lnTo>
                  <a:pt x="450981" y="36108"/>
                </a:lnTo>
                <a:lnTo>
                  <a:pt x="499136" y="37176"/>
                </a:lnTo>
                <a:lnTo>
                  <a:pt x="541469" y="37504"/>
                </a:lnTo>
                <a:lnTo>
                  <a:pt x="569456" y="37532"/>
                </a:lnTo>
                <a:lnTo>
                  <a:pt x="582946" y="37514"/>
                </a:lnTo>
                <a:lnTo>
                  <a:pt x="621741" y="37341"/>
                </a:lnTo>
                <a:lnTo>
                  <a:pt x="670613" y="36828"/>
                </a:lnTo>
                <a:lnTo>
                  <a:pt x="709050" y="36184"/>
                </a:lnTo>
                <a:lnTo>
                  <a:pt x="723282" y="35932"/>
                </a:lnTo>
                <a:lnTo>
                  <a:pt x="763360" y="35259"/>
                </a:lnTo>
                <a:lnTo>
                  <a:pt x="811700" y="34545"/>
                </a:lnTo>
                <a:lnTo>
                  <a:pt x="834172" y="34258"/>
                </a:lnTo>
                <a:lnTo>
                  <a:pt x="847806" y="34062"/>
                </a:lnTo>
                <a:lnTo>
                  <a:pt x="887227" y="33109"/>
                </a:lnTo>
                <a:lnTo>
                  <a:pt x="936629" y="30982"/>
                </a:lnTo>
                <a:lnTo>
                  <a:pt x="975614" y="28601"/>
                </a:lnTo>
                <a:lnTo>
                  <a:pt x="1013941" y="26095"/>
                </a:lnTo>
                <a:lnTo>
                  <a:pt x="1052990" y="23390"/>
                </a:lnTo>
                <a:lnTo>
                  <a:pt x="1067036" y="22431"/>
                </a:lnTo>
                <a:lnTo>
                  <a:pt x="1116467" y="19341"/>
                </a:lnTo>
                <a:lnTo>
                  <a:pt x="1155966" y="17250"/>
                </a:lnTo>
                <a:lnTo>
                  <a:pt x="1205280" y="14879"/>
                </a:lnTo>
                <a:lnTo>
                  <a:pt x="1226460" y="13936"/>
                </a:lnTo>
                <a:lnTo>
                  <a:pt x="1236742" y="13463"/>
                </a:lnTo>
                <a:lnTo>
                  <a:pt x="1284763" y="11109"/>
                </a:lnTo>
                <a:lnTo>
                  <a:pt x="1328482" y="8837"/>
                </a:lnTo>
                <a:lnTo>
                  <a:pt x="1346911" y="7864"/>
                </a:lnTo>
                <a:lnTo>
                  <a:pt x="1363903" y="6983"/>
                </a:lnTo>
                <a:lnTo>
                  <a:pt x="1406943" y="4857"/>
                </a:lnTo>
                <a:lnTo>
                  <a:pt x="1448359" y="3097"/>
                </a:lnTo>
                <a:lnTo>
                  <a:pt x="1490087" y="2141"/>
                </a:lnTo>
                <a:lnTo>
                  <a:pt x="1540103" y="1696"/>
                </a:lnTo>
                <a:lnTo>
                  <a:pt x="1588446" y="1514"/>
                </a:lnTo>
                <a:lnTo>
                  <a:pt x="1622101" y="1462"/>
                </a:lnTo>
                <a:lnTo>
                  <a:pt x="1637151" y="1439"/>
                </a:lnTo>
                <a:lnTo>
                  <a:pt x="1679968" y="1346"/>
                </a:lnTo>
                <a:lnTo>
                  <a:pt x="1719472" y="1220"/>
                </a:lnTo>
                <a:lnTo>
                  <a:pt x="1767401" y="996"/>
                </a:lnTo>
                <a:lnTo>
                  <a:pt x="1810429" y="710"/>
                </a:lnTo>
                <a:lnTo>
                  <a:pt x="1823351" y="611"/>
                </a:lnTo>
                <a:lnTo>
                  <a:pt x="1836214" y="520"/>
                </a:lnTo>
                <a:lnTo>
                  <a:pt x="1874509" y="291"/>
                </a:lnTo>
                <a:lnTo>
                  <a:pt x="1925112" y="89"/>
                </a:lnTo>
                <a:lnTo>
                  <a:pt x="1975546" y="2"/>
                </a:lnTo>
                <a:lnTo>
                  <a:pt x="1992162" y="0"/>
                </a:lnTo>
                <a:lnTo>
                  <a:pt x="2007892" y="10"/>
                </a:lnTo>
                <a:lnTo>
                  <a:pt x="2049924" y="117"/>
                </a:lnTo>
                <a:lnTo>
                  <a:pt x="2094531" y="435"/>
                </a:lnTo>
                <a:lnTo>
                  <a:pt x="2109037" y="612"/>
                </a:lnTo>
                <a:lnTo>
                  <a:pt x="2115228" y="675"/>
                </a:lnTo>
                <a:lnTo>
                  <a:pt x="2159798" y="941"/>
                </a:lnTo>
                <a:lnTo>
                  <a:pt x="2211908" y="1097"/>
                </a:lnTo>
                <a:lnTo>
                  <a:pt x="2260673" y="1182"/>
                </a:lnTo>
                <a:lnTo>
                  <a:pt x="2317796" y="1241"/>
                </a:lnTo>
                <a:lnTo>
                  <a:pt x="2360548" y="1266"/>
                </a:lnTo>
                <a:lnTo>
                  <a:pt x="2383331" y="1274"/>
                </a:lnTo>
                <a:lnTo>
                  <a:pt x="2406339" y="1287"/>
                </a:lnTo>
                <a:lnTo>
                  <a:pt x="2450885" y="1354"/>
                </a:lnTo>
                <a:lnTo>
                  <a:pt x="2493469" y="1474"/>
                </a:lnTo>
                <a:lnTo>
                  <a:pt x="2534091" y="1647"/>
                </a:lnTo>
                <a:lnTo>
                  <a:pt x="2572753" y="1873"/>
                </a:lnTo>
                <a:lnTo>
                  <a:pt x="2627069" y="2311"/>
                </a:lnTo>
                <a:lnTo>
                  <a:pt x="2676972" y="2868"/>
                </a:lnTo>
                <a:lnTo>
                  <a:pt x="2722463" y="3545"/>
                </a:lnTo>
                <a:lnTo>
                  <a:pt x="2768856" y="4434"/>
                </a:lnTo>
                <a:lnTo>
                  <a:pt x="2786491" y="4784"/>
                </a:lnTo>
                <a:lnTo>
                  <a:pt x="2834099" y="5696"/>
                </a:lnTo>
                <a:lnTo>
                  <a:pt x="2873764" y="6404"/>
                </a:lnTo>
                <a:lnTo>
                  <a:pt x="2914294" y="7032"/>
                </a:lnTo>
                <a:lnTo>
                  <a:pt x="2955486" y="7433"/>
                </a:lnTo>
                <a:lnTo>
                  <a:pt x="3005915" y="7682"/>
                </a:lnTo>
                <a:lnTo>
                  <a:pt x="3031986" y="7710"/>
                </a:lnTo>
                <a:lnTo>
                  <a:pt x="3045320" y="7698"/>
                </a:lnTo>
                <a:lnTo>
                  <a:pt x="3094990" y="7471"/>
                </a:lnTo>
                <a:lnTo>
                  <a:pt x="3109917" y="7349"/>
                </a:lnTo>
                <a:lnTo>
                  <a:pt x="3123760" y="7249"/>
                </a:lnTo>
                <a:lnTo>
                  <a:pt x="3136686" y="7171"/>
                </a:lnTo>
                <a:lnTo>
                  <a:pt x="3148862" y="7112"/>
                </a:lnTo>
                <a:lnTo>
                  <a:pt x="3160456" y="7072"/>
                </a:lnTo>
                <a:lnTo>
                  <a:pt x="3171634" y="7050"/>
                </a:lnTo>
                <a:lnTo>
                  <a:pt x="3185519" y="7060"/>
                </a:lnTo>
                <a:lnTo>
                  <a:pt x="3223651" y="7383"/>
                </a:lnTo>
                <a:lnTo>
                  <a:pt x="3263968" y="8516"/>
                </a:lnTo>
                <a:lnTo>
                  <a:pt x="3311758" y="12271"/>
                </a:lnTo>
                <a:lnTo>
                  <a:pt x="3358035" y="17860"/>
                </a:lnTo>
                <a:lnTo>
                  <a:pt x="3367774" y="19070"/>
                </a:lnTo>
                <a:lnTo>
                  <a:pt x="3419285" y="24977"/>
                </a:lnTo>
                <a:lnTo>
                  <a:pt x="3469047" y="30315"/>
                </a:lnTo>
                <a:lnTo>
                  <a:pt x="3509299" y="34418"/>
                </a:lnTo>
                <a:lnTo>
                  <a:pt x="3553053" y="38357"/>
                </a:lnTo>
                <a:lnTo>
                  <a:pt x="3591110" y="41200"/>
                </a:lnTo>
                <a:lnTo>
                  <a:pt x="3640333" y="44100"/>
                </a:lnTo>
                <a:lnTo>
                  <a:pt x="3678494" y="45550"/>
                </a:lnTo>
                <a:lnTo>
                  <a:pt x="3721088" y="46389"/>
                </a:lnTo>
                <a:lnTo>
                  <a:pt x="3772282" y="46800"/>
                </a:lnTo>
                <a:lnTo>
                  <a:pt x="3821096" y="46925"/>
                </a:lnTo>
                <a:lnTo>
                  <a:pt x="3837857" y="46952"/>
                </a:lnTo>
                <a:lnTo>
                  <a:pt x="3881069" y="47050"/>
                </a:lnTo>
                <a:lnTo>
                  <a:pt x="3924356" y="47219"/>
                </a:lnTo>
                <a:lnTo>
                  <a:pt x="3973944" y="47697"/>
                </a:lnTo>
                <a:lnTo>
                  <a:pt x="4020960" y="48685"/>
                </a:lnTo>
                <a:lnTo>
                  <a:pt x="4068322" y="50125"/>
                </a:lnTo>
                <a:lnTo>
                  <a:pt x="4109222" y="51527"/>
                </a:lnTo>
                <a:lnTo>
                  <a:pt x="4158558" y="53341"/>
                </a:lnTo>
                <a:lnTo>
                  <a:pt x="4197563" y="54937"/>
                </a:lnTo>
                <a:lnTo>
                  <a:pt x="4240505" y="57537"/>
                </a:lnTo>
                <a:lnTo>
                  <a:pt x="4282754" y="61938"/>
                </a:lnTo>
                <a:lnTo>
                  <a:pt x="4323336" y="67936"/>
                </a:lnTo>
                <a:lnTo>
                  <a:pt x="4333375" y="68942"/>
                </a:lnTo>
                <a:lnTo>
                  <a:pt x="4340815" y="69025"/>
                </a:lnTo>
                <a:lnTo>
                  <a:pt x="4343304" y="65876"/>
                </a:lnTo>
                <a:lnTo>
                  <a:pt x="4342899" y="59547"/>
                </a:lnTo>
                <a:lnTo>
                  <a:pt x="4339140" y="47441"/>
                </a:lnTo>
                <a:lnTo>
                  <a:pt x="4329579" y="379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9123" y="5092674"/>
            <a:ext cx="70485" cy="53340"/>
          </a:xfrm>
          <a:custGeom>
            <a:avLst/>
            <a:gdLst/>
            <a:ahLst/>
            <a:cxnLst/>
            <a:rect l="l" t="t" r="r" b="b"/>
            <a:pathLst>
              <a:path w="70484" h="53339">
                <a:moveTo>
                  <a:pt x="1537" y="53180"/>
                </a:moveTo>
                <a:lnTo>
                  <a:pt x="24441" y="16842"/>
                </a:lnTo>
                <a:lnTo>
                  <a:pt x="35514" y="12617"/>
                </a:lnTo>
                <a:lnTo>
                  <a:pt x="47782" y="7589"/>
                </a:lnTo>
                <a:lnTo>
                  <a:pt x="60132" y="2322"/>
                </a:lnTo>
                <a:lnTo>
                  <a:pt x="65616" y="228"/>
                </a:lnTo>
                <a:lnTo>
                  <a:pt x="66932" y="160"/>
                </a:lnTo>
                <a:lnTo>
                  <a:pt x="68249" y="91"/>
                </a:lnTo>
                <a:lnTo>
                  <a:pt x="69271" y="38"/>
                </a:lnTo>
                <a:lnTo>
                  <a:pt x="6999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9613" y="4554823"/>
            <a:ext cx="5867400" cy="116205"/>
          </a:xfrm>
          <a:custGeom>
            <a:avLst/>
            <a:gdLst/>
            <a:ahLst/>
            <a:cxnLst/>
            <a:rect l="l" t="t" r="r" b="b"/>
            <a:pathLst>
              <a:path w="5867400" h="116204">
                <a:moveTo>
                  <a:pt x="92260" y="68374"/>
                </a:moveTo>
                <a:lnTo>
                  <a:pt x="51018" y="79791"/>
                </a:lnTo>
                <a:lnTo>
                  <a:pt x="13601" y="87844"/>
                </a:lnTo>
                <a:lnTo>
                  <a:pt x="7900" y="90197"/>
                </a:lnTo>
                <a:lnTo>
                  <a:pt x="4717" y="93200"/>
                </a:lnTo>
                <a:lnTo>
                  <a:pt x="1534" y="96203"/>
                </a:lnTo>
                <a:lnTo>
                  <a:pt x="0" y="98854"/>
                </a:lnTo>
                <a:lnTo>
                  <a:pt x="112" y="101154"/>
                </a:lnTo>
                <a:lnTo>
                  <a:pt x="225" y="103452"/>
                </a:lnTo>
                <a:lnTo>
                  <a:pt x="2225" y="105906"/>
                </a:lnTo>
                <a:lnTo>
                  <a:pt x="47615" y="115821"/>
                </a:lnTo>
                <a:lnTo>
                  <a:pt x="60343" y="115848"/>
                </a:lnTo>
                <a:lnTo>
                  <a:pt x="72820" y="115660"/>
                </a:lnTo>
                <a:lnTo>
                  <a:pt x="112074" y="113902"/>
                </a:lnTo>
                <a:lnTo>
                  <a:pt x="148495" y="111162"/>
                </a:lnTo>
                <a:lnTo>
                  <a:pt x="160980" y="110213"/>
                </a:lnTo>
                <a:lnTo>
                  <a:pt x="173756" y="109297"/>
                </a:lnTo>
                <a:lnTo>
                  <a:pt x="186857" y="108411"/>
                </a:lnTo>
                <a:lnTo>
                  <a:pt x="199776" y="107528"/>
                </a:lnTo>
                <a:lnTo>
                  <a:pt x="212464" y="106577"/>
                </a:lnTo>
                <a:lnTo>
                  <a:pt x="225021" y="105553"/>
                </a:lnTo>
                <a:lnTo>
                  <a:pt x="237547" y="104448"/>
                </a:lnTo>
                <a:lnTo>
                  <a:pt x="251317" y="103169"/>
                </a:lnTo>
                <a:lnTo>
                  <a:pt x="264297" y="102008"/>
                </a:lnTo>
                <a:lnTo>
                  <a:pt x="311295" y="98248"/>
                </a:lnTo>
                <a:lnTo>
                  <a:pt x="357979" y="95139"/>
                </a:lnTo>
                <a:lnTo>
                  <a:pt x="400488" y="92583"/>
                </a:lnTo>
                <a:lnTo>
                  <a:pt x="418274" y="91542"/>
                </a:lnTo>
                <a:lnTo>
                  <a:pt x="434603" y="90551"/>
                </a:lnTo>
                <a:lnTo>
                  <a:pt x="475645" y="87842"/>
                </a:lnTo>
                <a:lnTo>
                  <a:pt x="514811" y="84666"/>
                </a:lnTo>
                <a:lnTo>
                  <a:pt x="526942" y="83519"/>
                </a:lnTo>
                <a:lnTo>
                  <a:pt x="539259" y="82373"/>
                </a:lnTo>
                <a:lnTo>
                  <a:pt x="577461" y="78927"/>
                </a:lnTo>
                <a:lnTo>
                  <a:pt x="616928" y="75519"/>
                </a:lnTo>
                <a:lnTo>
                  <a:pt x="666724" y="71437"/>
                </a:lnTo>
                <a:lnTo>
                  <a:pt x="706021" y="68490"/>
                </a:lnTo>
                <a:lnTo>
                  <a:pt x="749822" y="65641"/>
                </a:lnTo>
                <a:lnTo>
                  <a:pt x="789212" y="63561"/>
                </a:lnTo>
                <a:lnTo>
                  <a:pt x="830384" y="61585"/>
                </a:lnTo>
                <a:lnTo>
                  <a:pt x="881539" y="59250"/>
                </a:lnTo>
                <a:lnTo>
                  <a:pt x="934164" y="56906"/>
                </a:lnTo>
                <a:lnTo>
                  <a:pt x="975940" y="55062"/>
                </a:lnTo>
                <a:lnTo>
                  <a:pt x="1015218" y="53360"/>
                </a:lnTo>
                <a:lnTo>
                  <a:pt x="1022170" y="53067"/>
                </a:lnTo>
                <a:lnTo>
                  <a:pt x="1034865" y="52522"/>
                </a:lnTo>
                <a:lnTo>
                  <a:pt x="1085523" y="50002"/>
                </a:lnTo>
                <a:lnTo>
                  <a:pt x="1127068" y="47552"/>
                </a:lnTo>
                <a:lnTo>
                  <a:pt x="1175843" y="44331"/>
                </a:lnTo>
                <a:lnTo>
                  <a:pt x="1188974" y="43450"/>
                </a:lnTo>
                <a:lnTo>
                  <a:pt x="1238199" y="40343"/>
                </a:lnTo>
                <a:lnTo>
                  <a:pt x="1276253" y="38169"/>
                </a:lnTo>
                <a:lnTo>
                  <a:pt x="1312917" y="36261"/>
                </a:lnTo>
                <a:lnTo>
                  <a:pt x="1324387" y="35641"/>
                </a:lnTo>
                <a:lnTo>
                  <a:pt x="1373334" y="32648"/>
                </a:lnTo>
                <a:lnTo>
                  <a:pt x="1415445" y="29759"/>
                </a:lnTo>
                <a:lnTo>
                  <a:pt x="1431733" y="28609"/>
                </a:lnTo>
                <a:lnTo>
                  <a:pt x="1447022" y="27542"/>
                </a:lnTo>
                <a:lnTo>
                  <a:pt x="1487033" y="24832"/>
                </a:lnTo>
                <a:lnTo>
                  <a:pt x="1532648" y="21992"/>
                </a:lnTo>
                <a:lnTo>
                  <a:pt x="1546009" y="21165"/>
                </a:lnTo>
                <a:lnTo>
                  <a:pt x="1558761" y="20349"/>
                </a:lnTo>
                <a:lnTo>
                  <a:pt x="1571024" y="19537"/>
                </a:lnTo>
                <a:lnTo>
                  <a:pt x="1582915" y="18721"/>
                </a:lnTo>
                <a:lnTo>
                  <a:pt x="1598301" y="17624"/>
                </a:lnTo>
                <a:lnTo>
                  <a:pt x="1612285" y="16643"/>
                </a:lnTo>
                <a:lnTo>
                  <a:pt x="1659500" y="13497"/>
                </a:lnTo>
                <a:lnTo>
                  <a:pt x="1703936" y="11144"/>
                </a:lnTo>
                <a:lnTo>
                  <a:pt x="1745126" y="9469"/>
                </a:lnTo>
                <a:lnTo>
                  <a:pt x="1777572" y="8319"/>
                </a:lnTo>
                <a:lnTo>
                  <a:pt x="1793243" y="7760"/>
                </a:lnTo>
                <a:lnTo>
                  <a:pt x="1832510" y="6297"/>
                </a:lnTo>
                <a:lnTo>
                  <a:pt x="1866571" y="4892"/>
                </a:lnTo>
                <a:lnTo>
                  <a:pt x="1879764" y="4375"/>
                </a:lnTo>
                <a:lnTo>
                  <a:pt x="1926103" y="2975"/>
                </a:lnTo>
                <a:lnTo>
                  <a:pt x="1972176" y="2276"/>
                </a:lnTo>
                <a:lnTo>
                  <a:pt x="2015554" y="1930"/>
                </a:lnTo>
                <a:lnTo>
                  <a:pt x="2033525" y="1830"/>
                </a:lnTo>
                <a:lnTo>
                  <a:pt x="2050053" y="1726"/>
                </a:lnTo>
                <a:lnTo>
                  <a:pt x="2091756" y="1387"/>
                </a:lnTo>
                <a:lnTo>
                  <a:pt x="2131887" y="853"/>
                </a:lnTo>
                <a:lnTo>
                  <a:pt x="2139046" y="730"/>
                </a:lnTo>
                <a:lnTo>
                  <a:pt x="2147125" y="618"/>
                </a:lnTo>
                <a:lnTo>
                  <a:pt x="2188842" y="265"/>
                </a:lnTo>
                <a:lnTo>
                  <a:pt x="2230295" y="99"/>
                </a:lnTo>
                <a:lnTo>
                  <a:pt x="2280776" y="10"/>
                </a:lnTo>
                <a:lnTo>
                  <a:pt x="2318385" y="0"/>
                </a:lnTo>
                <a:lnTo>
                  <a:pt x="2335472" y="7"/>
                </a:lnTo>
                <a:lnTo>
                  <a:pt x="2380181" y="80"/>
                </a:lnTo>
                <a:lnTo>
                  <a:pt x="2425479" y="295"/>
                </a:lnTo>
                <a:lnTo>
                  <a:pt x="2476137" y="991"/>
                </a:lnTo>
                <a:lnTo>
                  <a:pt x="2526241" y="2004"/>
                </a:lnTo>
                <a:lnTo>
                  <a:pt x="2538548" y="2287"/>
                </a:lnTo>
                <a:lnTo>
                  <a:pt x="2545880" y="2444"/>
                </a:lnTo>
                <a:lnTo>
                  <a:pt x="2583997" y="2958"/>
                </a:lnTo>
                <a:lnTo>
                  <a:pt x="2636303" y="3294"/>
                </a:lnTo>
                <a:lnTo>
                  <a:pt x="2684952" y="3431"/>
                </a:lnTo>
                <a:lnTo>
                  <a:pt x="2719037" y="3464"/>
                </a:lnTo>
                <a:lnTo>
                  <a:pt x="2734612" y="3460"/>
                </a:lnTo>
                <a:lnTo>
                  <a:pt x="2778467" y="3373"/>
                </a:lnTo>
                <a:lnTo>
                  <a:pt x="2818090" y="3172"/>
                </a:lnTo>
                <a:lnTo>
                  <a:pt x="2864502" y="2727"/>
                </a:lnTo>
                <a:lnTo>
                  <a:pt x="2906569" y="2040"/>
                </a:lnTo>
                <a:lnTo>
                  <a:pt x="2918614" y="1837"/>
                </a:lnTo>
                <a:lnTo>
                  <a:pt x="2967931" y="1203"/>
                </a:lnTo>
                <a:lnTo>
                  <a:pt x="3006374" y="909"/>
                </a:lnTo>
                <a:lnTo>
                  <a:pt x="3046340" y="766"/>
                </a:lnTo>
                <a:lnTo>
                  <a:pt x="3065585" y="761"/>
                </a:lnTo>
                <a:lnTo>
                  <a:pt x="3083245" y="784"/>
                </a:lnTo>
                <a:lnTo>
                  <a:pt x="3127262" y="1017"/>
                </a:lnTo>
                <a:lnTo>
                  <a:pt x="3167087" y="1710"/>
                </a:lnTo>
                <a:lnTo>
                  <a:pt x="3183792" y="2307"/>
                </a:lnTo>
                <a:lnTo>
                  <a:pt x="3194494" y="2613"/>
                </a:lnTo>
                <a:lnTo>
                  <a:pt x="3247051" y="3355"/>
                </a:lnTo>
                <a:lnTo>
                  <a:pt x="3274994" y="3473"/>
                </a:lnTo>
                <a:lnTo>
                  <a:pt x="3287372" y="3565"/>
                </a:lnTo>
                <a:lnTo>
                  <a:pt x="3337753" y="4336"/>
                </a:lnTo>
                <a:lnTo>
                  <a:pt x="3376662" y="5340"/>
                </a:lnTo>
                <a:lnTo>
                  <a:pt x="3389684" y="5745"/>
                </a:lnTo>
                <a:lnTo>
                  <a:pt x="3402543" y="6131"/>
                </a:lnTo>
                <a:lnTo>
                  <a:pt x="3452990" y="7501"/>
                </a:lnTo>
                <a:lnTo>
                  <a:pt x="3503365" y="8642"/>
                </a:lnTo>
                <a:lnTo>
                  <a:pt x="3549725" y="9521"/>
                </a:lnTo>
                <a:lnTo>
                  <a:pt x="3591380" y="10236"/>
                </a:lnTo>
                <a:lnTo>
                  <a:pt x="3632874" y="10821"/>
                </a:lnTo>
                <a:lnTo>
                  <a:pt x="3672472" y="11078"/>
                </a:lnTo>
                <a:lnTo>
                  <a:pt x="3719751" y="11216"/>
                </a:lnTo>
                <a:lnTo>
                  <a:pt x="3764606" y="11283"/>
                </a:lnTo>
                <a:lnTo>
                  <a:pt x="3817728" y="11321"/>
                </a:lnTo>
                <a:lnTo>
                  <a:pt x="3835699" y="11337"/>
                </a:lnTo>
                <a:lnTo>
                  <a:pt x="3887309" y="11505"/>
                </a:lnTo>
                <a:lnTo>
                  <a:pt x="3935717" y="11856"/>
                </a:lnTo>
                <a:lnTo>
                  <a:pt x="3981253" y="12390"/>
                </a:lnTo>
                <a:lnTo>
                  <a:pt x="4024243" y="13107"/>
                </a:lnTo>
                <a:lnTo>
                  <a:pt x="4065016" y="14007"/>
                </a:lnTo>
                <a:lnTo>
                  <a:pt x="4103900" y="15089"/>
                </a:lnTo>
                <a:lnTo>
                  <a:pt x="4134517" y="16083"/>
                </a:lnTo>
                <a:lnTo>
                  <a:pt x="4151690" y="16647"/>
                </a:lnTo>
                <a:lnTo>
                  <a:pt x="4198123" y="18163"/>
                </a:lnTo>
                <a:lnTo>
                  <a:pt x="4236929" y="19418"/>
                </a:lnTo>
                <a:lnTo>
                  <a:pt x="4276808" y="20685"/>
                </a:lnTo>
                <a:lnTo>
                  <a:pt x="4323953" y="22080"/>
                </a:lnTo>
                <a:lnTo>
                  <a:pt x="4373825" y="23361"/>
                </a:lnTo>
                <a:lnTo>
                  <a:pt x="4415237" y="24254"/>
                </a:lnTo>
                <a:lnTo>
                  <a:pt x="4464278" y="25140"/>
                </a:lnTo>
                <a:lnTo>
                  <a:pt x="4511532" y="25708"/>
                </a:lnTo>
                <a:lnTo>
                  <a:pt x="4556147" y="25986"/>
                </a:lnTo>
                <a:lnTo>
                  <a:pt x="4596059" y="26129"/>
                </a:lnTo>
                <a:lnTo>
                  <a:pt x="4641839" y="26222"/>
                </a:lnTo>
                <a:lnTo>
                  <a:pt x="4695112" y="26270"/>
                </a:lnTo>
                <a:lnTo>
                  <a:pt x="4713556" y="26286"/>
                </a:lnTo>
                <a:lnTo>
                  <a:pt x="4763649" y="26356"/>
                </a:lnTo>
                <a:lnTo>
                  <a:pt x="4806189" y="26459"/>
                </a:lnTo>
                <a:lnTo>
                  <a:pt x="4851831" y="26646"/>
                </a:lnTo>
                <a:lnTo>
                  <a:pt x="4892378" y="26961"/>
                </a:lnTo>
                <a:lnTo>
                  <a:pt x="4931606" y="27473"/>
                </a:lnTo>
                <a:lnTo>
                  <a:pt x="4981858" y="28313"/>
                </a:lnTo>
                <a:lnTo>
                  <a:pt x="5020840" y="29144"/>
                </a:lnTo>
                <a:lnTo>
                  <a:pt x="5058993" y="30166"/>
                </a:lnTo>
                <a:lnTo>
                  <a:pt x="5108412" y="31818"/>
                </a:lnTo>
                <a:lnTo>
                  <a:pt x="5121112" y="32256"/>
                </a:lnTo>
                <a:lnTo>
                  <a:pt x="5171835" y="33888"/>
                </a:lnTo>
                <a:lnTo>
                  <a:pt x="5214428" y="35100"/>
                </a:lnTo>
                <a:lnTo>
                  <a:pt x="5252790" y="36055"/>
                </a:lnTo>
                <a:lnTo>
                  <a:pt x="5286112" y="36736"/>
                </a:lnTo>
                <a:lnTo>
                  <a:pt x="5295411" y="36911"/>
                </a:lnTo>
                <a:lnTo>
                  <a:pt x="5340540" y="37904"/>
                </a:lnTo>
                <a:lnTo>
                  <a:pt x="5382728" y="38956"/>
                </a:lnTo>
                <a:lnTo>
                  <a:pt x="5434152" y="40344"/>
                </a:lnTo>
                <a:lnTo>
                  <a:pt x="5476708" y="41605"/>
                </a:lnTo>
                <a:lnTo>
                  <a:pt x="5515402" y="42972"/>
                </a:lnTo>
                <a:lnTo>
                  <a:pt x="5529467" y="43547"/>
                </a:lnTo>
                <a:lnTo>
                  <a:pt x="5542723" y="44027"/>
                </a:lnTo>
                <a:lnTo>
                  <a:pt x="5585971" y="45062"/>
                </a:lnTo>
                <a:lnTo>
                  <a:pt x="5624890" y="45354"/>
                </a:lnTo>
                <a:lnTo>
                  <a:pt x="5666570" y="45485"/>
                </a:lnTo>
                <a:lnTo>
                  <a:pt x="5700491" y="45533"/>
                </a:lnTo>
                <a:lnTo>
                  <a:pt x="5723489" y="45530"/>
                </a:lnTo>
                <a:lnTo>
                  <a:pt x="5762615" y="45432"/>
                </a:lnTo>
                <a:lnTo>
                  <a:pt x="5805337" y="45049"/>
                </a:lnTo>
                <a:lnTo>
                  <a:pt x="5849295" y="42633"/>
                </a:lnTo>
                <a:lnTo>
                  <a:pt x="5856289" y="42339"/>
                </a:lnTo>
                <a:lnTo>
                  <a:pt x="5860059" y="42936"/>
                </a:lnTo>
                <a:lnTo>
                  <a:pt x="5863830" y="43534"/>
                </a:lnTo>
                <a:lnTo>
                  <a:pt x="5865983" y="43875"/>
                </a:lnTo>
                <a:lnTo>
                  <a:pt x="5866519" y="43961"/>
                </a:lnTo>
                <a:lnTo>
                  <a:pt x="5867054" y="44045"/>
                </a:lnTo>
                <a:lnTo>
                  <a:pt x="5866499" y="44373"/>
                </a:lnTo>
                <a:lnTo>
                  <a:pt x="5864851" y="44942"/>
                </a:lnTo>
                <a:lnTo>
                  <a:pt x="5859447" y="46812"/>
                </a:lnTo>
                <a:lnTo>
                  <a:pt x="5847768" y="50852"/>
                </a:lnTo>
                <a:lnTo>
                  <a:pt x="5829815" y="570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035379" y="3774942"/>
            <a:ext cx="1886652" cy="749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78433" y="3729988"/>
            <a:ext cx="114935" cy="142240"/>
          </a:xfrm>
          <a:custGeom>
            <a:avLst/>
            <a:gdLst/>
            <a:ahLst/>
            <a:cxnLst/>
            <a:rect l="l" t="t" r="r" b="b"/>
            <a:pathLst>
              <a:path w="114934" h="142239">
                <a:moveTo>
                  <a:pt x="68697" y="96823"/>
                </a:moveTo>
                <a:lnTo>
                  <a:pt x="69085" y="93261"/>
                </a:lnTo>
                <a:lnTo>
                  <a:pt x="68877" y="89953"/>
                </a:lnTo>
                <a:lnTo>
                  <a:pt x="68081" y="86898"/>
                </a:lnTo>
                <a:lnTo>
                  <a:pt x="67547" y="84841"/>
                </a:lnTo>
                <a:lnTo>
                  <a:pt x="65899" y="82792"/>
                </a:lnTo>
                <a:lnTo>
                  <a:pt x="63142" y="80749"/>
                </a:lnTo>
                <a:lnTo>
                  <a:pt x="60385" y="78706"/>
                </a:lnTo>
                <a:lnTo>
                  <a:pt x="56699" y="77306"/>
                </a:lnTo>
                <a:lnTo>
                  <a:pt x="52086" y="76547"/>
                </a:lnTo>
                <a:lnTo>
                  <a:pt x="47472" y="75787"/>
                </a:lnTo>
                <a:lnTo>
                  <a:pt x="20511" y="85703"/>
                </a:lnTo>
                <a:lnTo>
                  <a:pt x="13217" y="91187"/>
                </a:lnTo>
                <a:lnTo>
                  <a:pt x="0" y="125267"/>
                </a:lnTo>
                <a:lnTo>
                  <a:pt x="2493" y="130115"/>
                </a:lnTo>
                <a:lnTo>
                  <a:pt x="7585" y="134041"/>
                </a:lnTo>
                <a:lnTo>
                  <a:pt x="12676" y="137967"/>
                </a:lnTo>
                <a:lnTo>
                  <a:pt x="18398" y="140346"/>
                </a:lnTo>
                <a:lnTo>
                  <a:pt x="24751" y="141179"/>
                </a:lnTo>
                <a:lnTo>
                  <a:pt x="31103" y="142011"/>
                </a:lnTo>
                <a:lnTo>
                  <a:pt x="37199" y="141713"/>
                </a:lnTo>
                <a:lnTo>
                  <a:pt x="43039" y="140284"/>
                </a:lnTo>
                <a:lnTo>
                  <a:pt x="48878" y="138857"/>
                </a:lnTo>
                <a:lnTo>
                  <a:pt x="69667" y="99814"/>
                </a:lnTo>
                <a:lnTo>
                  <a:pt x="69542" y="91246"/>
                </a:lnTo>
                <a:lnTo>
                  <a:pt x="61750" y="53033"/>
                </a:lnTo>
                <a:lnTo>
                  <a:pt x="46131" y="16570"/>
                </a:lnTo>
                <a:lnTo>
                  <a:pt x="36042" y="1668"/>
                </a:lnTo>
                <a:lnTo>
                  <a:pt x="34290" y="0"/>
                </a:lnTo>
                <a:lnTo>
                  <a:pt x="33257" y="546"/>
                </a:lnTo>
                <a:lnTo>
                  <a:pt x="32953" y="3307"/>
                </a:lnTo>
                <a:lnTo>
                  <a:pt x="32655" y="6068"/>
                </a:lnTo>
                <a:lnTo>
                  <a:pt x="34068" y="11979"/>
                </a:lnTo>
                <a:lnTo>
                  <a:pt x="52122" y="58810"/>
                </a:lnTo>
                <a:lnTo>
                  <a:pt x="68874" y="93770"/>
                </a:lnTo>
                <a:lnTo>
                  <a:pt x="94858" y="126174"/>
                </a:lnTo>
                <a:lnTo>
                  <a:pt x="104554" y="132459"/>
                </a:lnTo>
                <a:lnTo>
                  <a:pt x="114769" y="13659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211062" y="3804468"/>
            <a:ext cx="57150" cy="64135"/>
          </a:xfrm>
          <a:custGeom>
            <a:avLst/>
            <a:gdLst/>
            <a:ahLst/>
            <a:cxnLst/>
            <a:rect l="l" t="t" r="r" b="b"/>
            <a:pathLst>
              <a:path w="57150" h="64135">
                <a:moveTo>
                  <a:pt x="3415" y="36842"/>
                </a:moveTo>
                <a:lnTo>
                  <a:pt x="4088" y="20216"/>
                </a:lnTo>
                <a:lnTo>
                  <a:pt x="4448" y="8814"/>
                </a:lnTo>
                <a:lnTo>
                  <a:pt x="4530" y="1474"/>
                </a:lnTo>
                <a:lnTo>
                  <a:pt x="4391" y="0"/>
                </a:lnTo>
                <a:lnTo>
                  <a:pt x="4080" y="611"/>
                </a:lnTo>
                <a:lnTo>
                  <a:pt x="3768" y="1223"/>
                </a:lnTo>
                <a:lnTo>
                  <a:pt x="2999" y="2752"/>
                </a:lnTo>
                <a:lnTo>
                  <a:pt x="1759" y="5199"/>
                </a:lnTo>
                <a:lnTo>
                  <a:pt x="526" y="7646"/>
                </a:lnTo>
                <a:lnTo>
                  <a:pt x="0" y="12090"/>
                </a:lnTo>
                <a:lnTo>
                  <a:pt x="193" y="18529"/>
                </a:lnTo>
                <a:lnTo>
                  <a:pt x="394" y="24970"/>
                </a:lnTo>
                <a:lnTo>
                  <a:pt x="2618" y="31544"/>
                </a:lnTo>
                <a:lnTo>
                  <a:pt x="6871" y="38255"/>
                </a:lnTo>
                <a:lnTo>
                  <a:pt x="11125" y="44965"/>
                </a:lnTo>
                <a:lnTo>
                  <a:pt x="36929" y="62840"/>
                </a:lnTo>
                <a:lnTo>
                  <a:pt x="41903" y="63829"/>
                </a:lnTo>
                <a:lnTo>
                  <a:pt x="46059" y="63560"/>
                </a:lnTo>
                <a:lnTo>
                  <a:pt x="49391" y="62032"/>
                </a:lnTo>
                <a:lnTo>
                  <a:pt x="52723" y="60505"/>
                </a:lnTo>
                <a:lnTo>
                  <a:pt x="54919" y="57273"/>
                </a:lnTo>
                <a:lnTo>
                  <a:pt x="55993" y="52336"/>
                </a:lnTo>
                <a:lnTo>
                  <a:pt x="57066" y="47399"/>
                </a:lnTo>
                <a:lnTo>
                  <a:pt x="44348" y="18647"/>
                </a:lnTo>
                <a:lnTo>
                  <a:pt x="38972" y="13785"/>
                </a:lnTo>
                <a:lnTo>
                  <a:pt x="33694" y="10354"/>
                </a:lnTo>
                <a:lnTo>
                  <a:pt x="28512" y="8357"/>
                </a:lnTo>
                <a:lnTo>
                  <a:pt x="23331" y="6359"/>
                </a:lnTo>
                <a:lnTo>
                  <a:pt x="19694" y="7220"/>
                </a:lnTo>
                <a:lnTo>
                  <a:pt x="17609" y="1094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02281" y="3740460"/>
            <a:ext cx="170815" cy="104775"/>
          </a:xfrm>
          <a:custGeom>
            <a:avLst/>
            <a:gdLst/>
            <a:ahLst/>
            <a:cxnLst/>
            <a:rect l="l" t="t" r="r" b="b"/>
            <a:pathLst>
              <a:path w="170815" h="104775">
                <a:moveTo>
                  <a:pt x="0" y="59645"/>
                </a:moveTo>
                <a:lnTo>
                  <a:pt x="623" y="56874"/>
                </a:lnTo>
                <a:lnTo>
                  <a:pt x="949" y="55407"/>
                </a:lnTo>
                <a:lnTo>
                  <a:pt x="983" y="55245"/>
                </a:lnTo>
                <a:lnTo>
                  <a:pt x="1087" y="55772"/>
                </a:lnTo>
                <a:lnTo>
                  <a:pt x="1129" y="56237"/>
                </a:lnTo>
                <a:lnTo>
                  <a:pt x="1413" y="59347"/>
                </a:lnTo>
                <a:lnTo>
                  <a:pt x="1932" y="65101"/>
                </a:lnTo>
                <a:lnTo>
                  <a:pt x="2452" y="70855"/>
                </a:lnTo>
                <a:lnTo>
                  <a:pt x="20165" y="95711"/>
                </a:lnTo>
                <a:lnTo>
                  <a:pt x="24751" y="99106"/>
                </a:lnTo>
                <a:lnTo>
                  <a:pt x="28949" y="101452"/>
                </a:lnTo>
                <a:lnTo>
                  <a:pt x="32745" y="102748"/>
                </a:lnTo>
                <a:lnTo>
                  <a:pt x="36548" y="104044"/>
                </a:lnTo>
                <a:lnTo>
                  <a:pt x="39942" y="104489"/>
                </a:lnTo>
                <a:lnTo>
                  <a:pt x="42921" y="104083"/>
                </a:lnTo>
                <a:lnTo>
                  <a:pt x="45907" y="103677"/>
                </a:lnTo>
                <a:lnTo>
                  <a:pt x="48532" y="101071"/>
                </a:lnTo>
                <a:lnTo>
                  <a:pt x="50790" y="96265"/>
                </a:lnTo>
                <a:lnTo>
                  <a:pt x="53055" y="91460"/>
                </a:lnTo>
                <a:lnTo>
                  <a:pt x="57233" y="63586"/>
                </a:lnTo>
                <a:lnTo>
                  <a:pt x="57330" y="59279"/>
                </a:lnTo>
                <a:lnTo>
                  <a:pt x="56824" y="53721"/>
                </a:lnTo>
                <a:lnTo>
                  <a:pt x="56762" y="53979"/>
                </a:lnTo>
                <a:lnTo>
                  <a:pt x="56699" y="54837"/>
                </a:lnTo>
                <a:lnTo>
                  <a:pt x="56588" y="56378"/>
                </a:lnTo>
                <a:lnTo>
                  <a:pt x="56484" y="57918"/>
                </a:lnTo>
                <a:lnTo>
                  <a:pt x="57177" y="61004"/>
                </a:lnTo>
                <a:lnTo>
                  <a:pt x="58667" y="65635"/>
                </a:lnTo>
                <a:lnTo>
                  <a:pt x="60163" y="70265"/>
                </a:lnTo>
                <a:lnTo>
                  <a:pt x="63315" y="74486"/>
                </a:lnTo>
                <a:lnTo>
                  <a:pt x="68136" y="78298"/>
                </a:lnTo>
                <a:lnTo>
                  <a:pt x="72951" y="82110"/>
                </a:lnTo>
                <a:lnTo>
                  <a:pt x="78195" y="84532"/>
                </a:lnTo>
                <a:lnTo>
                  <a:pt x="83854" y="85564"/>
                </a:lnTo>
                <a:lnTo>
                  <a:pt x="89514" y="86596"/>
                </a:lnTo>
                <a:lnTo>
                  <a:pt x="94363" y="86408"/>
                </a:lnTo>
                <a:lnTo>
                  <a:pt x="98401" y="84999"/>
                </a:lnTo>
                <a:lnTo>
                  <a:pt x="102440" y="83590"/>
                </a:lnTo>
                <a:lnTo>
                  <a:pt x="105259" y="79993"/>
                </a:lnTo>
                <a:lnTo>
                  <a:pt x="106860" y="74207"/>
                </a:lnTo>
                <a:lnTo>
                  <a:pt x="108460" y="68421"/>
                </a:lnTo>
                <a:lnTo>
                  <a:pt x="102392" y="27941"/>
                </a:lnTo>
                <a:lnTo>
                  <a:pt x="92444" y="6799"/>
                </a:lnTo>
                <a:lnTo>
                  <a:pt x="89521" y="1943"/>
                </a:lnTo>
                <a:lnTo>
                  <a:pt x="88080" y="0"/>
                </a:lnTo>
                <a:lnTo>
                  <a:pt x="88107" y="967"/>
                </a:lnTo>
                <a:lnTo>
                  <a:pt x="88142" y="1935"/>
                </a:lnTo>
                <a:lnTo>
                  <a:pt x="88218" y="4353"/>
                </a:lnTo>
                <a:lnTo>
                  <a:pt x="88350" y="8224"/>
                </a:lnTo>
                <a:lnTo>
                  <a:pt x="88475" y="12093"/>
                </a:lnTo>
                <a:lnTo>
                  <a:pt x="89992" y="18163"/>
                </a:lnTo>
                <a:lnTo>
                  <a:pt x="92901" y="26432"/>
                </a:lnTo>
                <a:lnTo>
                  <a:pt x="95811" y="34701"/>
                </a:lnTo>
                <a:lnTo>
                  <a:pt x="97840" y="42502"/>
                </a:lnTo>
                <a:lnTo>
                  <a:pt x="98997" y="49836"/>
                </a:lnTo>
                <a:lnTo>
                  <a:pt x="100154" y="57169"/>
                </a:lnTo>
                <a:lnTo>
                  <a:pt x="100473" y="63365"/>
                </a:lnTo>
                <a:lnTo>
                  <a:pt x="99953" y="68422"/>
                </a:lnTo>
                <a:lnTo>
                  <a:pt x="99434" y="73481"/>
                </a:lnTo>
                <a:lnTo>
                  <a:pt x="98277" y="76913"/>
                </a:lnTo>
                <a:lnTo>
                  <a:pt x="96489" y="78720"/>
                </a:lnTo>
                <a:lnTo>
                  <a:pt x="94702" y="80527"/>
                </a:lnTo>
                <a:lnTo>
                  <a:pt x="93386" y="80928"/>
                </a:lnTo>
                <a:lnTo>
                  <a:pt x="92548" y="79922"/>
                </a:lnTo>
                <a:lnTo>
                  <a:pt x="91703" y="78916"/>
                </a:lnTo>
                <a:lnTo>
                  <a:pt x="119197" y="51121"/>
                </a:lnTo>
                <a:lnTo>
                  <a:pt x="126207" y="50190"/>
                </a:lnTo>
                <a:lnTo>
                  <a:pt x="133211" y="49258"/>
                </a:lnTo>
                <a:lnTo>
                  <a:pt x="164398" y="62190"/>
                </a:lnTo>
                <a:lnTo>
                  <a:pt x="168900" y="66333"/>
                </a:lnTo>
                <a:lnTo>
                  <a:pt x="170826" y="70937"/>
                </a:lnTo>
                <a:lnTo>
                  <a:pt x="170182" y="76002"/>
                </a:lnTo>
                <a:lnTo>
                  <a:pt x="169531" y="81066"/>
                </a:lnTo>
                <a:lnTo>
                  <a:pt x="165818" y="85803"/>
                </a:lnTo>
                <a:lnTo>
                  <a:pt x="159043" y="90213"/>
                </a:lnTo>
                <a:lnTo>
                  <a:pt x="152268" y="94624"/>
                </a:lnTo>
                <a:lnTo>
                  <a:pt x="145070" y="97805"/>
                </a:lnTo>
                <a:lnTo>
                  <a:pt x="137457" y="99758"/>
                </a:lnTo>
                <a:lnTo>
                  <a:pt x="124271" y="101750"/>
                </a:lnTo>
                <a:lnTo>
                  <a:pt x="112099" y="10070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464130" y="3721710"/>
            <a:ext cx="46990" cy="98425"/>
          </a:xfrm>
          <a:custGeom>
            <a:avLst/>
            <a:gdLst/>
            <a:ahLst/>
            <a:cxnLst/>
            <a:rect l="l" t="t" r="r" b="b"/>
            <a:pathLst>
              <a:path w="46990" h="98425">
                <a:moveTo>
                  <a:pt x="0" y="0"/>
                </a:moveTo>
                <a:lnTo>
                  <a:pt x="26441" y="36639"/>
                </a:lnTo>
                <a:lnTo>
                  <a:pt x="40771" y="74046"/>
                </a:lnTo>
                <a:lnTo>
                  <a:pt x="44256" y="86263"/>
                </a:lnTo>
                <a:lnTo>
                  <a:pt x="46772" y="9795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51871" y="3763580"/>
            <a:ext cx="109855" cy="67310"/>
          </a:xfrm>
          <a:custGeom>
            <a:avLst/>
            <a:gdLst/>
            <a:ahLst/>
            <a:cxnLst/>
            <a:rect l="l" t="t" r="r" b="b"/>
            <a:pathLst>
              <a:path w="109854" h="67310">
                <a:moveTo>
                  <a:pt x="8721" y="41634"/>
                </a:moveTo>
                <a:lnTo>
                  <a:pt x="11305" y="42501"/>
                </a:lnTo>
                <a:lnTo>
                  <a:pt x="16514" y="42953"/>
                </a:lnTo>
                <a:lnTo>
                  <a:pt x="24356" y="42989"/>
                </a:lnTo>
                <a:lnTo>
                  <a:pt x="29177" y="43012"/>
                </a:lnTo>
                <a:lnTo>
                  <a:pt x="34317" y="42373"/>
                </a:lnTo>
                <a:lnTo>
                  <a:pt x="39776" y="41074"/>
                </a:lnTo>
                <a:lnTo>
                  <a:pt x="45235" y="39775"/>
                </a:lnTo>
                <a:lnTo>
                  <a:pt x="49439" y="37922"/>
                </a:lnTo>
                <a:lnTo>
                  <a:pt x="52384" y="35515"/>
                </a:lnTo>
                <a:lnTo>
                  <a:pt x="55328" y="33108"/>
                </a:lnTo>
                <a:lnTo>
                  <a:pt x="56893" y="30110"/>
                </a:lnTo>
                <a:lnTo>
                  <a:pt x="57087" y="26520"/>
                </a:lnTo>
                <a:lnTo>
                  <a:pt x="57281" y="22930"/>
                </a:lnTo>
                <a:lnTo>
                  <a:pt x="55480" y="18946"/>
                </a:lnTo>
                <a:lnTo>
                  <a:pt x="51698" y="14569"/>
                </a:lnTo>
                <a:lnTo>
                  <a:pt x="47915" y="10192"/>
                </a:lnTo>
                <a:lnTo>
                  <a:pt x="43621" y="6645"/>
                </a:lnTo>
                <a:lnTo>
                  <a:pt x="38799" y="3930"/>
                </a:lnTo>
                <a:lnTo>
                  <a:pt x="33985" y="1215"/>
                </a:lnTo>
                <a:lnTo>
                  <a:pt x="28949" y="0"/>
                </a:lnTo>
                <a:lnTo>
                  <a:pt x="23691" y="282"/>
                </a:lnTo>
                <a:lnTo>
                  <a:pt x="18440" y="566"/>
                </a:lnTo>
                <a:lnTo>
                  <a:pt x="13716" y="3372"/>
                </a:lnTo>
                <a:lnTo>
                  <a:pt x="9518" y="8702"/>
                </a:lnTo>
                <a:lnTo>
                  <a:pt x="5313" y="14031"/>
                </a:lnTo>
                <a:lnTo>
                  <a:pt x="2570" y="20100"/>
                </a:lnTo>
                <a:lnTo>
                  <a:pt x="1288" y="26910"/>
                </a:lnTo>
                <a:lnTo>
                  <a:pt x="0" y="33719"/>
                </a:lnTo>
                <a:lnTo>
                  <a:pt x="33859" y="64089"/>
                </a:lnTo>
                <a:lnTo>
                  <a:pt x="60723" y="66789"/>
                </a:lnTo>
                <a:lnTo>
                  <a:pt x="73749" y="66253"/>
                </a:lnTo>
                <a:lnTo>
                  <a:pt x="85954" y="64738"/>
                </a:lnTo>
                <a:lnTo>
                  <a:pt x="97675" y="62275"/>
                </a:lnTo>
                <a:lnTo>
                  <a:pt x="109248" y="5889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90224" y="5076273"/>
            <a:ext cx="6410960" cy="78105"/>
          </a:xfrm>
          <a:custGeom>
            <a:avLst/>
            <a:gdLst/>
            <a:ahLst/>
            <a:cxnLst/>
            <a:rect l="l" t="t" r="r" b="b"/>
            <a:pathLst>
              <a:path w="6410959" h="78104">
                <a:moveTo>
                  <a:pt x="2582" y="28206"/>
                </a:moveTo>
                <a:lnTo>
                  <a:pt x="0" y="21971"/>
                </a:lnTo>
                <a:lnTo>
                  <a:pt x="5864" y="18706"/>
                </a:lnTo>
                <a:lnTo>
                  <a:pt x="20176" y="18409"/>
                </a:lnTo>
                <a:lnTo>
                  <a:pt x="31056" y="17871"/>
                </a:lnTo>
                <a:lnTo>
                  <a:pt x="43028" y="16685"/>
                </a:lnTo>
                <a:lnTo>
                  <a:pt x="56094" y="14851"/>
                </a:lnTo>
                <a:lnTo>
                  <a:pt x="70252" y="12370"/>
                </a:lnTo>
                <a:lnTo>
                  <a:pt x="86567" y="9243"/>
                </a:lnTo>
                <a:lnTo>
                  <a:pt x="100068" y="6782"/>
                </a:lnTo>
                <a:lnTo>
                  <a:pt x="146419" y="1643"/>
                </a:lnTo>
                <a:lnTo>
                  <a:pt x="193031" y="260"/>
                </a:lnTo>
                <a:lnTo>
                  <a:pt x="216070" y="0"/>
                </a:lnTo>
                <a:lnTo>
                  <a:pt x="224896" y="39"/>
                </a:lnTo>
                <a:lnTo>
                  <a:pt x="238066" y="324"/>
                </a:lnTo>
                <a:lnTo>
                  <a:pt x="250703" y="787"/>
                </a:lnTo>
                <a:lnTo>
                  <a:pt x="263107" y="1432"/>
                </a:lnTo>
                <a:lnTo>
                  <a:pt x="273658" y="2057"/>
                </a:lnTo>
                <a:lnTo>
                  <a:pt x="284806" y="2581"/>
                </a:lnTo>
                <a:lnTo>
                  <a:pt x="323501" y="3644"/>
                </a:lnTo>
                <a:lnTo>
                  <a:pt x="369680" y="4192"/>
                </a:lnTo>
                <a:lnTo>
                  <a:pt x="416244" y="4477"/>
                </a:lnTo>
                <a:lnTo>
                  <a:pt x="425554" y="4518"/>
                </a:lnTo>
                <a:lnTo>
                  <a:pt x="472667" y="5457"/>
                </a:lnTo>
                <a:lnTo>
                  <a:pt x="516675" y="6855"/>
                </a:lnTo>
                <a:lnTo>
                  <a:pt x="530189" y="7271"/>
                </a:lnTo>
                <a:lnTo>
                  <a:pt x="569011" y="8244"/>
                </a:lnTo>
                <a:lnTo>
                  <a:pt x="618292" y="8959"/>
                </a:lnTo>
                <a:lnTo>
                  <a:pt x="659593" y="9127"/>
                </a:lnTo>
                <a:lnTo>
                  <a:pt x="675340" y="9168"/>
                </a:lnTo>
                <a:lnTo>
                  <a:pt x="715496" y="9319"/>
                </a:lnTo>
                <a:lnTo>
                  <a:pt x="759140" y="9711"/>
                </a:lnTo>
                <a:lnTo>
                  <a:pt x="809453" y="11869"/>
                </a:lnTo>
                <a:lnTo>
                  <a:pt x="824248" y="12942"/>
                </a:lnTo>
                <a:lnTo>
                  <a:pt x="837891" y="13909"/>
                </a:lnTo>
                <a:lnTo>
                  <a:pt x="885716" y="17007"/>
                </a:lnTo>
                <a:lnTo>
                  <a:pt x="933942" y="19241"/>
                </a:lnTo>
                <a:lnTo>
                  <a:pt x="974954" y="20581"/>
                </a:lnTo>
                <a:lnTo>
                  <a:pt x="988883" y="20979"/>
                </a:lnTo>
                <a:lnTo>
                  <a:pt x="1002456" y="21381"/>
                </a:lnTo>
                <a:lnTo>
                  <a:pt x="1041321" y="22628"/>
                </a:lnTo>
                <a:lnTo>
                  <a:pt x="1089905" y="24411"/>
                </a:lnTo>
                <a:lnTo>
                  <a:pt x="1108426" y="25157"/>
                </a:lnTo>
                <a:lnTo>
                  <a:pt x="1124827" y="25808"/>
                </a:lnTo>
                <a:lnTo>
                  <a:pt x="1172125" y="27590"/>
                </a:lnTo>
                <a:lnTo>
                  <a:pt x="1212298" y="28409"/>
                </a:lnTo>
                <a:lnTo>
                  <a:pt x="1251134" y="28667"/>
                </a:lnTo>
                <a:lnTo>
                  <a:pt x="1302821" y="28801"/>
                </a:lnTo>
                <a:lnTo>
                  <a:pt x="1323916" y="28822"/>
                </a:lnTo>
                <a:lnTo>
                  <a:pt x="1343243" y="28847"/>
                </a:lnTo>
                <a:lnTo>
                  <a:pt x="1391104" y="28946"/>
                </a:lnTo>
                <a:lnTo>
                  <a:pt x="1433104" y="29135"/>
                </a:lnTo>
                <a:lnTo>
                  <a:pt x="1483634" y="30145"/>
                </a:lnTo>
                <a:lnTo>
                  <a:pt x="1496348" y="30589"/>
                </a:lnTo>
                <a:lnTo>
                  <a:pt x="1505889" y="30922"/>
                </a:lnTo>
                <a:lnTo>
                  <a:pt x="1553072" y="31782"/>
                </a:lnTo>
                <a:lnTo>
                  <a:pt x="1601298" y="32004"/>
                </a:lnTo>
                <a:lnTo>
                  <a:pt x="1617870" y="32051"/>
                </a:lnTo>
                <a:lnTo>
                  <a:pt x="1657883" y="32230"/>
                </a:lnTo>
                <a:lnTo>
                  <a:pt x="1698390" y="32682"/>
                </a:lnTo>
                <a:lnTo>
                  <a:pt x="1749095" y="34620"/>
                </a:lnTo>
                <a:lnTo>
                  <a:pt x="1762022" y="35299"/>
                </a:lnTo>
                <a:lnTo>
                  <a:pt x="1774800" y="35901"/>
                </a:lnTo>
                <a:lnTo>
                  <a:pt x="1822679" y="37511"/>
                </a:lnTo>
                <a:lnTo>
                  <a:pt x="1871029" y="38152"/>
                </a:lnTo>
                <a:lnTo>
                  <a:pt x="1918053" y="38319"/>
                </a:lnTo>
                <a:lnTo>
                  <a:pt x="1933934" y="38365"/>
                </a:lnTo>
                <a:lnTo>
                  <a:pt x="1981753" y="38650"/>
                </a:lnTo>
                <a:lnTo>
                  <a:pt x="2021869" y="39647"/>
                </a:lnTo>
                <a:lnTo>
                  <a:pt x="2064103" y="41616"/>
                </a:lnTo>
                <a:lnTo>
                  <a:pt x="2113083" y="44369"/>
                </a:lnTo>
                <a:lnTo>
                  <a:pt x="2154042" y="47016"/>
                </a:lnTo>
                <a:lnTo>
                  <a:pt x="2163346" y="47649"/>
                </a:lnTo>
                <a:lnTo>
                  <a:pt x="2212521" y="49746"/>
                </a:lnTo>
                <a:lnTo>
                  <a:pt x="2252075" y="50683"/>
                </a:lnTo>
                <a:lnTo>
                  <a:pt x="2301077" y="51382"/>
                </a:lnTo>
                <a:lnTo>
                  <a:pt x="2339696" y="51656"/>
                </a:lnTo>
                <a:lnTo>
                  <a:pt x="2386032" y="51736"/>
                </a:lnTo>
                <a:lnTo>
                  <a:pt x="2403507" y="51723"/>
                </a:lnTo>
                <a:lnTo>
                  <a:pt x="2446470" y="51581"/>
                </a:lnTo>
                <a:lnTo>
                  <a:pt x="2493320" y="50916"/>
                </a:lnTo>
                <a:lnTo>
                  <a:pt x="2540765" y="49300"/>
                </a:lnTo>
                <a:lnTo>
                  <a:pt x="2588710" y="47326"/>
                </a:lnTo>
                <a:lnTo>
                  <a:pt x="2632708" y="45401"/>
                </a:lnTo>
                <a:lnTo>
                  <a:pt x="2672395" y="43519"/>
                </a:lnTo>
                <a:lnTo>
                  <a:pt x="2684972" y="42893"/>
                </a:lnTo>
                <a:lnTo>
                  <a:pt x="2734526" y="40766"/>
                </a:lnTo>
                <a:lnTo>
                  <a:pt x="2782378" y="39553"/>
                </a:lnTo>
                <a:lnTo>
                  <a:pt x="2823389" y="39021"/>
                </a:lnTo>
                <a:lnTo>
                  <a:pt x="2863283" y="38724"/>
                </a:lnTo>
                <a:lnTo>
                  <a:pt x="2913779" y="38481"/>
                </a:lnTo>
                <a:lnTo>
                  <a:pt x="2963154" y="38397"/>
                </a:lnTo>
                <a:lnTo>
                  <a:pt x="2979991" y="38401"/>
                </a:lnTo>
                <a:lnTo>
                  <a:pt x="3023587" y="38477"/>
                </a:lnTo>
                <a:lnTo>
                  <a:pt x="3066567" y="38730"/>
                </a:lnTo>
                <a:lnTo>
                  <a:pt x="3106298" y="39467"/>
                </a:lnTo>
                <a:lnTo>
                  <a:pt x="3141249" y="40735"/>
                </a:lnTo>
                <a:lnTo>
                  <a:pt x="3152246" y="41189"/>
                </a:lnTo>
                <a:lnTo>
                  <a:pt x="3201319" y="43066"/>
                </a:lnTo>
                <a:lnTo>
                  <a:pt x="3247533" y="44687"/>
                </a:lnTo>
                <a:lnTo>
                  <a:pt x="3292594" y="46150"/>
                </a:lnTo>
                <a:lnTo>
                  <a:pt x="3337634" y="47406"/>
                </a:lnTo>
                <a:lnTo>
                  <a:pt x="3378266" y="48053"/>
                </a:lnTo>
                <a:lnTo>
                  <a:pt x="3422983" y="48361"/>
                </a:lnTo>
                <a:lnTo>
                  <a:pt x="3465532" y="48514"/>
                </a:lnTo>
                <a:lnTo>
                  <a:pt x="3516068" y="48604"/>
                </a:lnTo>
                <a:lnTo>
                  <a:pt x="3555168" y="48635"/>
                </a:lnTo>
                <a:lnTo>
                  <a:pt x="3574471" y="48651"/>
                </a:lnTo>
                <a:lnTo>
                  <a:pt x="3625686" y="48714"/>
                </a:lnTo>
                <a:lnTo>
                  <a:pt x="3667121" y="48798"/>
                </a:lnTo>
                <a:lnTo>
                  <a:pt x="3707732" y="48943"/>
                </a:lnTo>
                <a:lnTo>
                  <a:pt x="3753102" y="49480"/>
                </a:lnTo>
                <a:lnTo>
                  <a:pt x="3803794" y="51159"/>
                </a:lnTo>
                <a:lnTo>
                  <a:pt x="3843035" y="53133"/>
                </a:lnTo>
                <a:lnTo>
                  <a:pt x="3894619" y="56413"/>
                </a:lnTo>
                <a:lnTo>
                  <a:pt x="3933230" y="59281"/>
                </a:lnTo>
                <a:lnTo>
                  <a:pt x="3960266" y="61498"/>
                </a:lnTo>
                <a:lnTo>
                  <a:pt x="3974193" y="62618"/>
                </a:lnTo>
                <a:lnTo>
                  <a:pt x="4024722" y="66170"/>
                </a:lnTo>
                <a:lnTo>
                  <a:pt x="4063030" y="68383"/>
                </a:lnTo>
                <a:lnTo>
                  <a:pt x="4105273" y="70397"/>
                </a:lnTo>
                <a:lnTo>
                  <a:pt x="4155250" y="72348"/>
                </a:lnTo>
                <a:lnTo>
                  <a:pt x="4203417" y="74039"/>
                </a:lnTo>
                <a:lnTo>
                  <a:pt x="4247722" y="75485"/>
                </a:lnTo>
                <a:lnTo>
                  <a:pt x="4291171" y="76721"/>
                </a:lnTo>
                <a:lnTo>
                  <a:pt x="4333069" y="77307"/>
                </a:lnTo>
                <a:lnTo>
                  <a:pt x="4382166" y="77599"/>
                </a:lnTo>
                <a:lnTo>
                  <a:pt x="4428635" y="77729"/>
                </a:lnTo>
                <a:lnTo>
                  <a:pt x="4482103" y="77780"/>
                </a:lnTo>
                <a:lnTo>
                  <a:pt x="4499146" y="77767"/>
                </a:lnTo>
                <a:lnTo>
                  <a:pt x="4546484" y="77630"/>
                </a:lnTo>
                <a:lnTo>
                  <a:pt x="4588423" y="77347"/>
                </a:lnTo>
                <a:lnTo>
                  <a:pt x="4636565" y="76741"/>
                </a:lnTo>
                <a:lnTo>
                  <a:pt x="4676609" y="75875"/>
                </a:lnTo>
                <a:lnTo>
                  <a:pt x="4710482" y="74767"/>
                </a:lnTo>
                <a:lnTo>
                  <a:pt x="4726075" y="74237"/>
                </a:lnTo>
                <a:lnTo>
                  <a:pt x="4766826" y="72925"/>
                </a:lnTo>
                <a:lnTo>
                  <a:pt x="4808793" y="71799"/>
                </a:lnTo>
                <a:lnTo>
                  <a:pt x="4853931" y="71100"/>
                </a:lnTo>
                <a:lnTo>
                  <a:pt x="4894559" y="70735"/>
                </a:lnTo>
                <a:lnTo>
                  <a:pt x="4941255" y="70475"/>
                </a:lnTo>
                <a:lnTo>
                  <a:pt x="4984496" y="70290"/>
                </a:lnTo>
                <a:lnTo>
                  <a:pt x="5033379" y="70141"/>
                </a:lnTo>
                <a:lnTo>
                  <a:pt x="5054165" y="70108"/>
                </a:lnTo>
                <a:lnTo>
                  <a:pt x="5063761" y="70091"/>
                </a:lnTo>
                <a:lnTo>
                  <a:pt x="5107244" y="69831"/>
                </a:lnTo>
                <a:lnTo>
                  <a:pt x="5145667" y="69430"/>
                </a:lnTo>
                <a:lnTo>
                  <a:pt x="5189562" y="68851"/>
                </a:lnTo>
                <a:lnTo>
                  <a:pt x="5222938" y="68358"/>
                </a:lnTo>
                <a:lnTo>
                  <a:pt x="5239479" y="68115"/>
                </a:lnTo>
                <a:lnTo>
                  <a:pt x="5283794" y="67486"/>
                </a:lnTo>
                <a:lnTo>
                  <a:pt x="5331106" y="66875"/>
                </a:lnTo>
                <a:lnTo>
                  <a:pt x="5371610" y="66474"/>
                </a:lnTo>
                <a:lnTo>
                  <a:pt x="5419144" y="66264"/>
                </a:lnTo>
                <a:lnTo>
                  <a:pt x="5457525" y="66174"/>
                </a:lnTo>
                <a:lnTo>
                  <a:pt x="5503333" y="66110"/>
                </a:lnTo>
                <a:lnTo>
                  <a:pt x="5556592" y="66073"/>
                </a:lnTo>
                <a:lnTo>
                  <a:pt x="5578115" y="66062"/>
                </a:lnTo>
                <a:lnTo>
                  <a:pt x="5598431" y="66045"/>
                </a:lnTo>
                <a:lnTo>
                  <a:pt x="5652318" y="65949"/>
                </a:lnTo>
                <a:lnTo>
                  <a:pt x="5696001" y="65790"/>
                </a:lnTo>
                <a:lnTo>
                  <a:pt x="5739220" y="65477"/>
                </a:lnTo>
                <a:lnTo>
                  <a:pt x="5784366" y="64431"/>
                </a:lnTo>
                <a:lnTo>
                  <a:pt x="5831343" y="62443"/>
                </a:lnTo>
                <a:lnTo>
                  <a:pt x="5876847" y="60275"/>
                </a:lnTo>
                <a:lnTo>
                  <a:pt x="5896768" y="59293"/>
                </a:lnTo>
                <a:lnTo>
                  <a:pt x="5914926" y="58418"/>
                </a:lnTo>
                <a:lnTo>
                  <a:pt x="5959590" y="56395"/>
                </a:lnTo>
                <a:lnTo>
                  <a:pt x="5999127" y="54962"/>
                </a:lnTo>
                <a:lnTo>
                  <a:pt x="6042105" y="54377"/>
                </a:lnTo>
                <a:lnTo>
                  <a:pt x="6079822" y="54213"/>
                </a:lnTo>
                <a:lnTo>
                  <a:pt x="6091334" y="54159"/>
                </a:lnTo>
                <a:lnTo>
                  <a:pt x="6139657" y="53687"/>
                </a:lnTo>
                <a:lnTo>
                  <a:pt x="6180054" y="53063"/>
                </a:lnTo>
                <a:lnTo>
                  <a:pt x="6230414" y="52105"/>
                </a:lnTo>
                <a:lnTo>
                  <a:pt x="6272118" y="51157"/>
                </a:lnTo>
                <a:lnTo>
                  <a:pt x="6313533" y="49728"/>
                </a:lnTo>
                <a:lnTo>
                  <a:pt x="6363791" y="46309"/>
                </a:lnTo>
                <a:lnTo>
                  <a:pt x="6407018" y="41329"/>
                </a:lnTo>
                <a:lnTo>
                  <a:pt x="6410947" y="37590"/>
                </a:lnTo>
                <a:lnTo>
                  <a:pt x="6401887" y="32846"/>
                </a:lnTo>
                <a:lnTo>
                  <a:pt x="6388128" y="28801"/>
                </a:lnTo>
                <a:lnTo>
                  <a:pt x="6375132" y="25831"/>
                </a:lnTo>
                <a:lnTo>
                  <a:pt x="6362719" y="23876"/>
                </a:lnTo>
                <a:lnTo>
                  <a:pt x="6350709" y="22874"/>
                </a:lnTo>
                <a:lnTo>
                  <a:pt x="6338923" y="227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78968" y="3487269"/>
            <a:ext cx="1513972" cy="9282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204745" y="4558043"/>
            <a:ext cx="1398280" cy="988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920396" y="5843645"/>
            <a:ext cx="23495" cy="276225"/>
          </a:xfrm>
          <a:custGeom>
            <a:avLst/>
            <a:gdLst/>
            <a:ahLst/>
            <a:cxnLst/>
            <a:rect l="l" t="t" r="r" b="b"/>
            <a:pathLst>
              <a:path w="23495" h="276225">
                <a:moveTo>
                  <a:pt x="23379" y="12824"/>
                </a:moveTo>
                <a:lnTo>
                  <a:pt x="17352" y="7104"/>
                </a:lnTo>
                <a:lnTo>
                  <a:pt x="11852" y="3271"/>
                </a:lnTo>
                <a:lnTo>
                  <a:pt x="6885" y="1326"/>
                </a:lnTo>
                <a:lnTo>
                  <a:pt x="3491" y="0"/>
                </a:lnTo>
                <a:lnTo>
                  <a:pt x="1475" y="2144"/>
                </a:lnTo>
                <a:lnTo>
                  <a:pt x="831" y="7762"/>
                </a:lnTo>
                <a:lnTo>
                  <a:pt x="180" y="13380"/>
                </a:lnTo>
                <a:lnTo>
                  <a:pt x="3110" y="40243"/>
                </a:lnTo>
                <a:lnTo>
                  <a:pt x="4724" y="46303"/>
                </a:lnTo>
                <a:lnTo>
                  <a:pt x="9779" y="96430"/>
                </a:lnTo>
                <a:lnTo>
                  <a:pt x="11387" y="143336"/>
                </a:lnTo>
                <a:lnTo>
                  <a:pt x="11688" y="170705"/>
                </a:lnTo>
                <a:lnTo>
                  <a:pt x="11670" y="191816"/>
                </a:lnTo>
                <a:lnTo>
                  <a:pt x="10983" y="234466"/>
                </a:lnTo>
                <a:lnTo>
                  <a:pt x="8575" y="259220"/>
                </a:lnTo>
                <a:lnTo>
                  <a:pt x="7924" y="265705"/>
                </a:lnTo>
                <a:lnTo>
                  <a:pt x="7890" y="269464"/>
                </a:lnTo>
                <a:lnTo>
                  <a:pt x="7855" y="273223"/>
                </a:lnTo>
                <a:lnTo>
                  <a:pt x="7841" y="275308"/>
                </a:lnTo>
                <a:lnTo>
                  <a:pt x="7834" y="2757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917022" y="5812443"/>
            <a:ext cx="315595" cy="335915"/>
          </a:xfrm>
          <a:custGeom>
            <a:avLst/>
            <a:gdLst/>
            <a:ahLst/>
            <a:cxnLst/>
            <a:rect l="l" t="t" r="r" b="b"/>
            <a:pathLst>
              <a:path w="315595" h="335914">
                <a:moveTo>
                  <a:pt x="10169" y="52611"/>
                </a:moveTo>
                <a:lnTo>
                  <a:pt x="4793" y="47795"/>
                </a:lnTo>
                <a:lnTo>
                  <a:pt x="1634" y="43172"/>
                </a:lnTo>
                <a:lnTo>
                  <a:pt x="706" y="38744"/>
                </a:lnTo>
                <a:lnTo>
                  <a:pt x="62" y="35706"/>
                </a:lnTo>
                <a:lnTo>
                  <a:pt x="0" y="33441"/>
                </a:lnTo>
                <a:lnTo>
                  <a:pt x="512" y="31948"/>
                </a:lnTo>
                <a:lnTo>
                  <a:pt x="1025" y="30455"/>
                </a:lnTo>
                <a:lnTo>
                  <a:pt x="40138" y="22268"/>
                </a:lnTo>
                <a:lnTo>
                  <a:pt x="79436" y="18240"/>
                </a:lnTo>
                <a:lnTo>
                  <a:pt x="98266" y="16666"/>
                </a:lnTo>
                <a:lnTo>
                  <a:pt x="113441" y="15376"/>
                </a:lnTo>
                <a:lnTo>
                  <a:pt x="125398" y="14333"/>
                </a:lnTo>
                <a:lnTo>
                  <a:pt x="134578" y="13498"/>
                </a:lnTo>
                <a:lnTo>
                  <a:pt x="146481" y="12378"/>
                </a:lnTo>
                <a:lnTo>
                  <a:pt x="158540" y="11344"/>
                </a:lnTo>
                <a:lnTo>
                  <a:pt x="200259" y="8302"/>
                </a:lnTo>
                <a:lnTo>
                  <a:pt x="235943" y="5980"/>
                </a:lnTo>
                <a:lnTo>
                  <a:pt x="255209" y="4763"/>
                </a:lnTo>
                <a:lnTo>
                  <a:pt x="270163" y="3687"/>
                </a:lnTo>
                <a:lnTo>
                  <a:pt x="281469" y="2714"/>
                </a:lnTo>
                <a:lnTo>
                  <a:pt x="289791" y="1803"/>
                </a:lnTo>
                <a:lnTo>
                  <a:pt x="302105" y="0"/>
                </a:lnTo>
                <a:lnTo>
                  <a:pt x="306878" y="2255"/>
                </a:lnTo>
                <a:lnTo>
                  <a:pt x="308207" y="41306"/>
                </a:lnTo>
                <a:lnTo>
                  <a:pt x="308374" y="96679"/>
                </a:lnTo>
                <a:lnTo>
                  <a:pt x="308389" y="117823"/>
                </a:lnTo>
                <a:lnTo>
                  <a:pt x="308435" y="136246"/>
                </a:lnTo>
                <a:lnTo>
                  <a:pt x="308755" y="175297"/>
                </a:lnTo>
                <a:lnTo>
                  <a:pt x="311401" y="208223"/>
                </a:lnTo>
                <a:lnTo>
                  <a:pt x="312357" y="213968"/>
                </a:lnTo>
                <a:lnTo>
                  <a:pt x="315398" y="256559"/>
                </a:lnTo>
                <a:lnTo>
                  <a:pt x="315426" y="263065"/>
                </a:lnTo>
                <a:lnTo>
                  <a:pt x="308658" y="298922"/>
                </a:lnTo>
                <a:lnTo>
                  <a:pt x="307612" y="302385"/>
                </a:lnTo>
                <a:lnTo>
                  <a:pt x="307072" y="304950"/>
                </a:lnTo>
                <a:lnTo>
                  <a:pt x="307058" y="306616"/>
                </a:lnTo>
                <a:lnTo>
                  <a:pt x="307037" y="308283"/>
                </a:lnTo>
                <a:lnTo>
                  <a:pt x="304557" y="308715"/>
                </a:lnTo>
                <a:lnTo>
                  <a:pt x="299625" y="307913"/>
                </a:lnTo>
                <a:lnTo>
                  <a:pt x="292370" y="307235"/>
                </a:lnTo>
                <a:lnTo>
                  <a:pt x="280039" y="306735"/>
                </a:lnTo>
                <a:lnTo>
                  <a:pt x="262630" y="306412"/>
                </a:lnTo>
                <a:lnTo>
                  <a:pt x="244072" y="306280"/>
                </a:lnTo>
                <a:lnTo>
                  <a:pt x="230452" y="306312"/>
                </a:lnTo>
                <a:lnTo>
                  <a:pt x="180156" y="313134"/>
                </a:lnTo>
                <a:lnTo>
                  <a:pt x="136394" y="323505"/>
                </a:lnTo>
                <a:lnTo>
                  <a:pt x="127121" y="325775"/>
                </a:lnTo>
                <a:lnTo>
                  <a:pt x="109892" y="329974"/>
                </a:lnTo>
                <a:lnTo>
                  <a:pt x="62023" y="335315"/>
                </a:lnTo>
                <a:lnTo>
                  <a:pt x="35915" y="335636"/>
                </a:lnTo>
                <a:lnTo>
                  <a:pt x="16600" y="334839"/>
                </a:lnTo>
                <a:lnTo>
                  <a:pt x="9977" y="332426"/>
                </a:lnTo>
                <a:lnTo>
                  <a:pt x="15642" y="326207"/>
                </a:lnTo>
                <a:lnTo>
                  <a:pt x="29985" y="3188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970556" y="5735912"/>
            <a:ext cx="331470" cy="322580"/>
          </a:xfrm>
          <a:custGeom>
            <a:avLst/>
            <a:gdLst/>
            <a:ahLst/>
            <a:cxnLst/>
            <a:rect l="l" t="t" r="r" b="b"/>
            <a:pathLst>
              <a:path w="331470" h="322579">
                <a:moveTo>
                  <a:pt x="0" y="43975"/>
                </a:moveTo>
                <a:lnTo>
                  <a:pt x="7288" y="82790"/>
                </a:lnTo>
                <a:lnTo>
                  <a:pt x="10785" y="96492"/>
                </a:lnTo>
                <a:lnTo>
                  <a:pt x="11720" y="95653"/>
                </a:lnTo>
                <a:lnTo>
                  <a:pt x="12656" y="94812"/>
                </a:lnTo>
                <a:lnTo>
                  <a:pt x="13141" y="89180"/>
                </a:lnTo>
                <a:lnTo>
                  <a:pt x="13175" y="78753"/>
                </a:lnTo>
                <a:lnTo>
                  <a:pt x="13210" y="68327"/>
                </a:lnTo>
                <a:lnTo>
                  <a:pt x="12884" y="60712"/>
                </a:lnTo>
                <a:lnTo>
                  <a:pt x="12198" y="55909"/>
                </a:lnTo>
                <a:lnTo>
                  <a:pt x="11513" y="51105"/>
                </a:lnTo>
                <a:lnTo>
                  <a:pt x="10016" y="46046"/>
                </a:lnTo>
                <a:lnTo>
                  <a:pt x="7703" y="40731"/>
                </a:lnTo>
                <a:lnTo>
                  <a:pt x="5389" y="35415"/>
                </a:lnTo>
                <a:lnTo>
                  <a:pt x="3546" y="31951"/>
                </a:lnTo>
                <a:lnTo>
                  <a:pt x="2168" y="30337"/>
                </a:lnTo>
                <a:lnTo>
                  <a:pt x="789" y="28723"/>
                </a:lnTo>
                <a:lnTo>
                  <a:pt x="214" y="27260"/>
                </a:lnTo>
                <a:lnTo>
                  <a:pt x="51693" y="14991"/>
                </a:lnTo>
                <a:lnTo>
                  <a:pt x="90994" y="10665"/>
                </a:lnTo>
                <a:lnTo>
                  <a:pt x="137733" y="8762"/>
                </a:lnTo>
                <a:lnTo>
                  <a:pt x="152736" y="8239"/>
                </a:lnTo>
                <a:lnTo>
                  <a:pt x="190786" y="6264"/>
                </a:lnTo>
                <a:lnTo>
                  <a:pt x="223107" y="3425"/>
                </a:lnTo>
                <a:lnTo>
                  <a:pt x="238680" y="2151"/>
                </a:lnTo>
                <a:lnTo>
                  <a:pt x="251958" y="1209"/>
                </a:lnTo>
                <a:lnTo>
                  <a:pt x="263345" y="561"/>
                </a:lnTo>
                <a:lnTo>
                  <a:pt x="273244" y="170"/>
                </a:lnTo>
                <a:lnTo>
                  <a:pt x="282061" y="0"/>
                </a:lnTo>
                <a:lnTo>
                  <a:pt x="301302" y="819"/>
                </a:lnTo>
                <a:lnTo>
                  <a:pt x="308570" y="3439"/>
                </a:lnTo>
                <a:lnTo>
                  <a:pt x="307637" y="10784"/>
                </a:lnTo>
                <a:lnTo>
                  <a:pt x="306994" y="24072"/>
                </a:lnTo>
                <a:lnTo>
                  <a:pt x="306726" y="45002"/>
                </a:lnTo>
                <a:lnTo>
                  <a:pt x="306663" y="59964"/>
                </a:lnTo>
                <a:lnTo>
                  <a:pt x="306782" y="70116"/>
                </a:lnTo>
                <a:lnTo>
                  <a:pt x="307060" y="76618"/>
                </a:lnTo>
                <a:lnTo>
                  <a:pt x="307667" y="84068"/>
                </a:lnTo>
                <a:lnTo>
                  <a:pt x="308429" y="90430"/>
                </a:lnTo>
                <a:lnTo>
                  <a:pt x="309413" y="96769"/>
                </a:lnTo>
                <a:lnTo>
                  <a:pt x="310891" y="107074"/>
                </a:lnTo>
                <a:lnTo>
                  <a:pt x="312681" y="121049"/>
                </a:lnTo>
                <a:lnTo>
                  <a:pt x="314501" y="135438"/>
                </a:lnTo>
                <a:lnTo>
                  <a:pt x="316235" y="147860"/>
                </a:lnTo>
                <a:lnTo>
                  <a:pt x="322852" y="200182"/>
                </a:lnTo>
                <a:lnTo>
                  <a:pt x="323936" y="241432"/>
                </a:lnTo>
                <a:lnTo>
                  <a:pt x="323865" y="252366"/>
                </a:lnTo>
                <a:lnTo>
                  <a:pt x="323649" y="261438"/>
                </a:lnTo>
                <a:lnTo>
                  <a:pt x="324231" y="267051"/>
                </a:lnTo>
                <a:lnTo>
                  <a:pt x="331241" y="288669"/>
                </a:lnTo>
                <a:lnTo>
                  <a:pt x="327563" y="291471"/>
                </a:lnTo>
                <a:lnTo>
                  <a:pt x="318710" y="294516"/>
                </a:lnTo>
                <a:lnTo>
                  <a:pt x="308192" y="298377"/>
                </a:lnTo>
                <a:lnTo>
                  <a:pt x="296190" y="303235"/>
                </a:lnTo>
                <a:lnTo>
                  <a:pt x="278290" y="311001"/>
                </a:lnTo>
                <a:lnTo>
                  <a:pt x="267337" y="315673"/>
                </a:lnTo>
                <a:lnTo>
                  <a:pt x="256787" y="319868"/>
                </a:lnTo>
                <a:lnTo>
                  <a:pt x="253302" y="320974"/>
                </a:lnTo>
                <a:lnTo>
                  <a:pt x="250788" y="321471"/>
                </a:lnTo>
                <a:lnTo>
                  <a:pt x="247269" y="322166"/>
                </a:lnTo>
                <a:lnTo>
                  <a:pt x="249174" y="316989"/>
                </a:lnTo>
                <a:lnTo>
                  <a:pt x="256516" y="3059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067282" y="5677192"/>
            <a:ext cx="311785" cy="234950"/>
          </a:xfrm>
          <a:custGeom>
            <a:avLst/>
            <a:gdLst/>
            <a:ahLst/>
            <a:cxnLst/>
            <a:rect l="l" t="t" r="r" b="b"/>
            <a:pathLst>
              <a:path w="311784" h="234950">
                <a:moveTo>
                  <a:pt x="0" y="49759"/>
                </a:moveTo>
                <a:lnTo>
                  <a:pt x="5703" y="67764"/>
                </a:lnTo>
                <a:lnTo>
                  <a:pt x="10157" y="80363"/>
                </a:lnTo>
                <a:lnTo>
                  <a:pt x="13360" y="87558"/>
                </a:lnTo>
                <a:lnTo>
                  <a:pt x="15662" y="90895"/>
                </a:lnTo>
                <a:lnTo>
                  <a:pt x="16667" y="89040"/>
                </a:lnTo>
                <a:lnTo>
                  <a:pt x="16951" y="82917"/>
                </a:lnTo>
                <a:lnTo>
                  <a:pt x="17238" y="73113"/>
                </a:lnTo>
                <a:lnTo>
                  <a:pt x="17383" y="59122"/>
                </a:lnTo>
                <a:lnTo>
                  <a:pt x="17208" y="40892"/>
                </a:lnTo>
                <a:lnTo>
                  <a:pt x="16613" y="29388"/>
                </a:lnTo>
                <a:lnTo>
                  <a:pt x="14838" y="18876"/>
                </a:lnTo>
                <a:lnTo>
                  <a:pt x="18530" y="16322"/>
                </a:lnTo>
                <a:lnTo>
                  <a:pt x="26967" y="16299"/>
                </a:lnTo>
                <a:lnTo>
                  <a:pt x="35398" y="16278"/>
                </a:lnTo>
                <a:lnTo>
                  <a:pt x="43357" y="16139"/>
                </a:lnTo>
                <a:lnTo>
                  <a:pt x="50846" y="15882"/>
                </a:lnTo>
                <a:lnTo>
                  <a:pt x="60450" y="15417"/>
                </a:lnTo>
                <a:lnTo>
                  <a:pt x="73407" y="14567"/>
                </a:lnTo>
                <a:lnTo>
                  <a:pt x="89405" y="13374"/>
                </a:lnTo>
                <a:lnTo>
                  <a:pt x="103193" y="12420"/>
                </a:lnTo>
                <a:lnTo>
                  <a:pt x="115352" y="11664"/>
                </a:lnTo>
                <a:lnTo>
                  <a:pt x="126464" y="11060"/>
                </a:lnTo>
                <a:lnTo>
                  <a:pt x="137111" y="10566"/>
                </a:lnTo>
                <a:lnTo>
                  <a:pt x="151264" y="9924"/>
                </a:lnTo>
                <a:lnTo>
                  <a:pt x="164352" y="9224"/>
                </a:lnTo>
                <a:lnTo>
                  <a:pt x="213870" y="5161"/>
                </a:lnTo>
                <a:lnTo>
                  <a:pt x="244840" y="1208"/>
                </a:lnTo>
                <a:lnTo>
                  <a:pt x="254830" y="129"/>
                </a:lnTo>
                <a:lnTo>
                  <a:pt x="260167" y="0"/>
                </a:lnTo>
                <a:lnTo>
                  <a:pt x="261885" y="2811"/>
                </a:lnTo>
                <a:lnTo>
                  <a:pt x="262294" y="8452"/>
                </a:lnTo>
                <a:lnTo>
                  <a:pt x="262703" y="14094"/>
                </a:lnTo>
                <a:lnTo>
                  <a:pt x="263915" y="21954"/>
                </a:lnTo>
                <a:lnTo>
                  <a:pt x="265938" y="32034"/>
                </a:lnTo>
                <a:lnTo>
                  <a:pt x="267960" y="42115"/>
                </a:lnTo>
                <a:lnTo>
                  <a:pt x="269276" y="49670"/>
                </a:lnTo>
                <a:lnTo>
                  <a:pt x="269879" y="54701"/>
                </a:lnTo>
                <a:lnTo>
                  <a:pt x="271511" y="64593"/>
                </a:lnTo>
                <a:lnTo>
                  <a:pt x="280852" y="105116"/>
                </a:lnTo>
                <a:lnTo>
                  <a:pt x="293416" y="144843"/>
                </a:lnTo>
                <a:lnTo>
                  <a:pt x="296961" y="156346"/>
                </a:lnTo>
                <a:lnTo>
                  <a:pt x="300962" y="172127"/>
                </a:lnTo>
                <a:lnTo>
                  <a:pt x="303016" y="182332"/>
                </a:lnTo>
                <a:lnTo>
                  <a:pt x="304363" y="191433"/>
                </a:lnTo>
                <a:lnTo>
                  <a:pt x="305700" y="196974"/>
                </a:lnTo>
                <a:lnTo>
                  <a:pt x="307432" y="201608"/>
                </a:lnTo>
                <a:lnTo>
                  <a:pt x="309171" y="206242"/>
                </a:lnTo>
                <a:lnTo>
                  <a:pt x="310362" y="210454"/>
                </a:lnTo>
                <a:lnTo>
                  <a:pt x="311013" y="214243"/>
                </a:lnTo>
                <a:lnTo>
                  <a:pt x="311671" y="218033"/>
                </a:lnTo>
                <a:lnTo>
                  <a:pt x="308630" y="220016"/>
                </a:lnTo>
                <a:lnTo>
                  <a:pt x="261035" y="225293"/>
                </a:lnTo>
                <a:lnTo>
                  <a:pt x="222829" y="233996"/>
                </a:lnTo>
                <a:lnTo>
                  <a:pt x="218112" y="234688"/>
                </a:lnTo>
                <a:lnTo>
                  <a:pt x="215555" y="2342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982789" y="5947072"/>
            <a:ext cx="78105" cy="86360"/>
          </a:xfrm>
          <a:custGeom>
            <a:avLst/>
            <a:gdLst/>
            <a:ahLst/>
            <a:cxnLst/>
            <a:rect l="l" t="t" r="r" b="b"/>
            <a:pathLst>
              <a:path w="78104" h="86360">
                <a:moveTo>
                  <a:pt x="51663" y="5241"/>
                </a:moveTo>
                <a:lnTo>
                  <a:pt x="47569" y="2830"/>
                </a:lnTo>
                <a:lnTo>
                  <a:pt x="42734" y="1303"/>
                </a:lnTo>
                <a:lnTo>
                  <a:pt x="37164" y="659"/>
                </a:lnTo>
                <a:lnTo>
                  <a:pt x="31595" y="15"/>
                </a:lnTo>
                <a:lnTo>
                  <a:pt x="27002" y="0"/>
                </a:lnTo>
                <a:lnTo>
                  <a:pt x="23393" y="613"/>
                </a:lnTo>
                <a:lnTo>
                  <a:pt x="19784" y="1226"/>
                </a:lnTo>
                <a:lnTo>
                  <a:pt x="16286" y="2942"/>
                </a:lnTo>
                <a:lnTo>
                  <a:pt x="12905" y="5760"/>
                </a:lnTo>
                <a:lnTo>
                  <a:pt x="9518" y="8578"/>
                </a:lnTo>
                <a:lnTo>
                  <a:pt x="0" y="30121"/>
                </a:lnTo>
                <a:lnTo>
                  <a:pt x="782" y="33404"/>
                </a:lnTo>
                <a:lnTo>
                  <a:pt x="3020" y="35447"/>
                </a:lnTo>
                <a:lnTo>
                  <a:pt x="5250" y="37491"/>
                </a:lnTo>
                <a:lnTo>
                  <a:pt x="48317" y="48400"/>
                </a:lnTo>
                <a:lnTo>
                  <a:pt x="55563" y="50237"/>
                </a:lnTo>
                <a:lnTo>
                  <a:pt x="61812" y="52248"/>
                </a:lnTo>
                <a:lnTo>
                  <a:pt x="68053" y="54261"/>
                </a:lnTo>
                <a:lnTo>
                  <a:pt x="72348" y="56430"/>
                </a:lnTo>
                <a:lnTo>
                  <a:pt x="74682" y="58757"/>
                </a:lnTo>
                <a:lnTo>
                  <a:pt x="77024" y="61084"/>
                </a:lnTo>
                <a:lnTo>
                  <a:pt x="78105" y="63614"/>
                </a:lnTo>
                <a:lnTo>
                  <a:pt x="77931" y="66346"/>
                </a:lnTo>
                <a:lnTo>
                  <a:pt x="77765" y="69079"/>
                </a:lnTo>
                <a:lnTo>
                  <a:pt x="53104" y="81195"/>
                </a:lnTo>
                <a:lnTo>
                  <a:pt x="46544" y="83049"/>
                </a:lnTo>
                <a:lnTo>
                  <a:pt x="18163" y="86253"/>
                </a:lnTo>
                <a:lnTo>
                  <a:pt x="13840" y="86325"/>
                </a:lnTo>
                <a:lnTo>
                  <a:pt x="10397" y="85770"/>
                </a:lnTo>
                <a:lnTo>
                  <a:pt x="7848" y="84586"/>
                </a:lnTo>
                <a:lnTo>
                  <a:pt x="4204" y="82894"/>
                </a:lnTo>
                <a:lnTo>
                  <a:pt x="2951" y="79292"/>
                </a:lnTo>
                <a:lnTo>
                  <a:pt x="4087" y="737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082757" y="5904266"/>
            <a:ext cx="58419" cy="104775"/>
          </a:xfrm>
          <a:custGeom>
            <a:avLst/>
            <a:gdLst/>
            <a:ahLst/>
            <a:cxnLst/>
            <a:rect l="l" t="t" r="r" b="b"/>
            <a:pathLst>
              <a:path w="58420" h="104775">
                <a:moveTo>
                  <a:pt x="1856" y="63323"/>
                </a:moveTo>
                <a:lnTo>
                  <a:pt x="0" y="53882"/>
                </a:lnTo>
                <a:lnTo>
                  <a:pt x="1655" y="51923"/>
                </a:lnTo>
                <a:lnTo>
                  <a:pt x="6809" y="57445"/>
                </a:lnTo>
                <a:lnTo>
                  <a:pt x="10605" y="61509"/>
                </a:lnTo>
                <a:lnTo>
                  <a:pt x="15586" y="68142"/>
                </a:lnTo>
                <a:lnTo>
                  <a:pt x="21751" y="77346"/>
                </a:lnTo>
                <a:lnTo>
                  <a:pt x="27923" y="86549"/>
                </a:lnTo>
                <a:lnTo>
                  <a:pt x="31719" y="93141"/>
                </a:lnTo>
                <a:lnTo>
                  <a:pt x="33140" y="97121"/>
                </a:lnTo>
                <a:lnTo>
                  <a:pt x="34567" y="101100"/>
                </a:lnTo>
                <a:lnTo>
                  <a:pt x="35377" y="103376"/>
                </a:lnTo>
                <a:lnTo>
                  <a:pt x="35585" y="103948"/>
                </a:lnTo>
                <a:lnTo>
                  <a:pt x="35786" y="104521"/>
                </a:lnTo>
                <a:lnTo>
                  <a:pt x="35301" y="104049"/>
                </a:lnTo>
                <a:lnTo>
                  <a:pt x="34913" y="103543"/>
                </a:lnTo>
                <a:lnTo>
                  <a:pt x="33354" y="101533"/>
                </a:lnTo>
                <a:lnTo>
                  <a:pt x="30632" y="98016"/>
                </a:lnTo>
                <a:lnTo>
                  <a:pt x="27909" y="94500"/>
                </a:lnTo>
                <a:lnTo>
                  <a:pt x="25180" y="89939"/>
                </a:lnTo>
                <a:lnTo>
                  <a:pt x="22444" y="84334"/>
                </a:lnTo>
                <a:lnTo>
                  <a:pt x="19701" y="78728"/>
                </a:lnTo>
                <a:lnTo>
                  <a:pt x="17138" y="72000"/>
                </a:lnTo>
                <a:lnTo>
                  <a:pt x="14748" y="64151"/>
                </a:lnTo>
                <a:lnTo>
                  <a:pt x="12351" y="56301"/>
                </a:lnTo>
                <a:lnTo>
                  <a:pt x="10633" y="48748"/>
                </a:lnTo>
                <a:lnTo>
                  <a:pt x="9587" y="41492"/>
                </a:lnTo>
                <a:lnTo>
                  <a:pt x="8534" y="34235"/>
                </a:lnTo>
                <a:lnTo>
                  <a:pt x="7959" y="28130"/>
                </a:lnTo>
                <a:lnTo>
                  <a:pt x="7855" y="23176"/>
                </a:lnTo>
                <a:lnTo>
                  <a:pt x="7744" y="18222"/>
                </a:lnTo>
                <a:lnTo>
                  <a:pt x="8548" y="14178"/>
                </a:lnTo>
                <a:lnTo>
                  <a:pt x="10252" y="11042"/>
                </a:lnTo>
                <a:lnTo>
                  <a:pt x="11949" y="7907"/>
                </a:lnTo>
                <a:lnTo>
                  <a:pt x="14817" y="5516"/>
                </a:lnTo>
                <a:lnTo>
                  <a:pt x="18856" y="3871"/>
                </a:lnTo>
                <a:lnTo>
                  <a:pt x="22887" y="2226"/>
                </a:lnTo>
                <a:lnTo>
                  <a:pt x="27411" y="1122"/>
                </a:lnTo>
                <a:lnTo>
                  <a:pt x="32419" y="561"/>
                </a:lnTo>
                <a:lnTo>
                  <a:pt x="37434" y="0"/>
                </a:lnTo>
                <a:lnTo>
                  <a:pt x="41785" y="18"/>
                </a:lnTo>
                <a:lnTo>
                  <a:pt x="45463" y="616"/>
                </a:lnTo>
                <a:lnTo>
                  <a:pt x="49142" y="1214"/>
                </a:lnTo>
                <a:lnTo>
                  <a:pt x="58092" y="27355"/>
                </a:lnTo>
                <a:lnTo>
                  <a:pt x="57219" y="31940"/>
                </a:lnTo>
                <a:lnTo>
                  <a:pt x="54822" y="34519"/>
                </a:lnTo>
                <a:lnTo>
                  <a:pt x="52432" y="37098"/>
                </a:lnTo>
                <a:lnTo>
                  <a:pt x="49266" y="39509"/>
                </a:lnTo>
                <a:lnTo>
                  <a:pt x="45318" y="41753"/>
                </a:lnTo>
                <a:lnTo>
                  <a:pt x="41369" y="43997"/>
                </a:lnTo>
                <a:lnTo>
                  <a:pt x="37552" y="45487"/>
                </a:lnTo>
                <a:lnTo>
                  <a:pt x="33853" y="46226"/>
                </a:lnTo>
                <a:lnTo>
                  <a:pt x="30154" y="46964"/>
                </a:lnTo>
                <a:lnTo>
                  <a:pt x="27127" y="47312"/>
                </a:lnTo>
                <a:lnTo>
                  <a:pt x="24765" y="47269"/>
                </a:lnTo>
                <a:lnTo>
                  <a:pt x="21467" y="47209"/>
                </a:lnTo>
                <a:lnTo>
                  <a:pt x="21744" y="44101"/>
                </a:lnTo>
                <a:lnTo>
                  <a:pt x="25589" y="379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0858" y="5485177"/>
            <a:ext cx="4941570" cy="78105"/>
          </a:xfrm>
          <a:custGeom>
            <a:avLst/>
            <a:gdLst/>
            <a:ahLst/>
            <a:cxnLst/>
            <a:rect l="l" t="t" r="r" b="b"/>
            <a:pathLst>
              <a:path w="4941570" h="78104">
                <a:moveTo>
                  <a:pt x="3294" y="77506"/>
                </a:moveTo>
                <a:lnTo>
                  <a:pt x="45539" y="51929"/>
                </a:lnTo>
                <a:lnTo>
                  <a:pt x="91398" y="47413"/>
                </a:lnTo>
                <a:lnTo>
                  <a:pt x="133226" y="45914"/>
                </a:lnTo>
                <a:lnTo>
                  <a:pt x="160588" y="45715"/>
                </a:lnTo>
                <a:lnTo>
                  <a:pt x="175956" y="45748"/>
                </a:lnTo>
                <a:lnTo>
                  <a:pt x="192477" y="45867"/>
                </a:lnTo>
                <a:lnTo>
                  <a:pt x="209895" y="46036"/>
                </a:lnTo>
                <a:lnTo>
                  <a:pt x="225926" y="46183"/>
                </a:lnTo>
                <a:lnTo>
                  <a:pt x="265916" y="46495"/>
                </a:lnTo>
                <a:lnTo>
                  <a:pt x="294210" y="46620"/>
                </a:lnTo>
                <a:lnTo>
                  <a:pt x="307490" y="46566"/>
                </a:lnTo>
                <a:lnTo>
                  <a:pt x="320428" y="46368"/>
                </a:lnTo>
                <a:lnTo>
                  <a:pt x="333037" y="46025"/>
                </a:lnTo>
                <a:lnTo>
                  <a:pt x="345330" y="45537"/>
                </a:lnTo>
                <a:lnTo>
                  <a:pt x="360343" y="44775"/>
                </a:lnTo>
                <a:lnTo>
                  <a:pt x="373723" y="44140"/>
                </a:lnTo>
                <a:lnTo>
                  <a:pt x="419221" y="42580"/>
                </a:lnTo>
                <a:lnTo>
                  <a:pt x="457319" y="42106"/>
                </a:lnTo>
                <a:lnTo>
                  <a:pt x="488963" y="42001"/>
                </a:lnTo>
                <a:lnTo>
                  <a:pt x="504352" y="41953"/>
                </a:lnTo>
                <a:lnTo>
                  <a:pt x="552007" y="41659"/>
                </a:lnTo>
                <a:lnTo>
                  <a:pt x="598832" y="40845"/>
                </a:lnTo>
                <a:lnTo>
                  <a:pt x="624589" y="40087"/>
                </a:lnTo>
                <a:lnTo>
                  <a:pt x="630126" y="39926"/>
                </a:lnTo>
                <a:lnTo>
                  <a:pt x="674839" y="39287"/>
                </a:lnTo>
                <a:lnTo>
                  <a:pt x="715335" y="39036"/>
                </a:lnTo>
                <a:lnTo>
                  <a:pt x="766125" y="38882"/>
                </a:lnTo>
                <a:lnTo>
                  <a:pt x="806501" y="38839"/>
                </a:lnTo>
                <a:lnTo>
                  <a:pt x="826287" y="38837"/>
                </a:lnTo>
                <a:lnTo>
                  <a:pt x="844732" y="38847"/>
                </a:lnTo>
                <a:lnTo>
                  <a:pt x="892258" y="38948"/>
                </a:lnTo>
                <a:lnTo>
                  <a:pt x="938296" y="39248"/>
                </a:lnTo>
                <a:lnTo>
                  <a:pt x="979078" y="40212"/>
                </a:lnTo>
                <a:lnTo>
                  <a:pt x="1029380" y="42673"/>
                </a:lnTo>
                <a:lnTo>
                  <a:pt x="1042648" y="43430"/>
                </a:lnTo>
                <a:lnTo>
                  <a:pt x="1055573" y="44098"/>
                </a:lnTo>
                <a:lnTo>
                  <a:pt x="1101060" y="45666"/>
                </a:lnTo>
                <a:lnTo>
                  <a:pt x="1140639" y="46132"/>
                </a:lnTo>
                <a:lnTo>
                  <a:pt x="1180037" y="46361"/>
                </a:lnTo>
                <a:lnTo>
                  <a:pt x="1228215" y="46502"/>
                </a:lnTo>
                <a:lnTo>
                  <a:pt x="1287456" y="46567"/>
                </a:lnTo>
                <a:lnTo>
                  <a:pt x="1327574" y="46582"/>
                </a:lnTo>
                <a:lnTo>
                  <a:pt x="1345692" y="46583"/>
                </a:lnTo>
                <a:lnTo>
                  <a:pt x="1362547" y="46581"/>
                </a:lnTo>
                <a:lnTo>
                  <a:pt x="1405739" y="46551"/>
                </a:lnTo>
                <a:lnTo>
                  <a:pt x="1446938" y="46457"/>
                </a:lnTo>
                <a:lnTo>
                  <a:pt x="1478830" y="46214"/>
                </a:lnTo>
                <a:lnTo>
                  <a:pt x="1488240" y="46134"/>
                </a:lnTo>
                <a:lnTo>
                  <a:pt x="1538541" y="45921"/>
                </a:lnTo>
                <a:lnTo>
                  <a:pt x="1571423" y="45877"/>
                </a:lnTo>
                <a:lnTo>
                  <a:pt x="1589955" y="45878"/>
                </a:lnTo>
                <a:lnTo>
                  <a:pt x="1635290" y="46017"/>
                </a:lnTo>
                <a:lnTo>
                  <a:pt x="1682147" y="46866"/>
                </a:lnTo>
                <a:lnTo>
                  <a:pt x="1732542" y="50541"/>
                </a:lnTo>
                <a:lnTo>
                  <a:pt x="1748669" y="52037"/>
                </a:lnTo>
                <a:lnTo>
                  <a:pt x="1761584" y="53216"/>
                </a:lnTo>
                <a:lnTo>
                  <a:pt x="1799805" y="55951"/>
                </a:lnTo>
                <a:lnTo>
                  <a:pt x="1850151" y="57777"/>
                </a:lnTo>
                <a:lnTo>
                  <a:pt x="1889276" y="58029"/>
                </a:lnTo>
                <a:lnTo>
                  <a:pt x="1901960" y="57992"/>
                </a:lnTo>
                <a:lnTo>
                  <a:pt x="1951914" y="57256"/>
                </a:lnTo>
                <a:lnTo>
                  <a:pt x="1967430" y="56849"/>
                </a:lnTo>
                <a:lnTo>
                  <a:pt x="1982014" y="56498"/>
                </a:lnTo>
                <a:lnTo>
                  <a:pt x="2021060" y="55755"/>
                </a:lnTo>
                <a:lnTo>
                  <a:pt x="2072133" y="55413"/>
                </a:lnTo>
                <a:lnTo>
                  <a:pt x="2087341" y="55441"/>
                </a:lnTo>
                <a:lnTo>
                  <a:pt x="2131912" y="55973"/>
                </a:lnTo>
                <a:lnTo>
                  <a:pt x="2138146" y="56114"/>
                </a:lnTo>
                <a:lnTo>
                  <a:pt x="2145776" y="56241"/>
                </a:lnTo>
                <a:lnTo>
                  <a:pt x="2190435" y="56613"/>
                </a:lnTo>
                <a:lnTo>
                  <a:pt x="2239026" y="56755"/>
                </a:lnTo>
                <a:lnTo>
                  <a:pt x="2277290" y="56795"/>
                </a:lnTo>
                <a:lnTo>
                  <a:pt x="2295048" y="56818"/>
                </a:lnTo>
                <a:lnTo>
                  <a:pt x="2340116" y="56920"/>
                </a:lnTo>
                <a:lnTo>
                  <a:pt x="2381463" y="57131"/>
                </a:lnTo>
                <a:lnTo>
                  <a:pt x="2426896" y="57894"/>
                </a:lnTo>
                <a:lnTo>
                  <a:pt x="2464895" y="59003"/>
                </a:lnTo>
                <a:lnTo>
                  <a:pt x="2477575" y="59354"/>
                </a:lnTo>
                <a:lnTo>
                  <a:pt x="2527364" y="60281"/>
                </a:lnTo>
                <a:lnTo>
                  <a:pt x="2575728" y="60682"/>
                </a:lnTo>
                <a:lnTo>
                  <a:pt x="2614803" y="60820"/>
                </a:lnTo>
                <a:lnTo>
                  <a:pt x="2643469" y="60859"/>
                </a:lnTo>
                <a:lnTo>
                  <a:pt x="2657613" y="60888"/>
                </a:lnTo>
                <a:lnTo>
                  <a:pt x="2697386" y="61044"/>
                </a:lnTo>
                <a:lnTo>
                  <a:pt x="2745460" y="61415"/>
                </a:lnTo>
                <a:lnTo>
                  <a:pt x="2766534" y="61648"/>
                </a:lnTo>
                <a:lnTo>
                  <a:pt x="2776626" y="61751"/>
                </a:lnTo>
                <a:lnTo>
                  <a:pt x="2821022" y="62081"/>
                </a:lnTo>
                <a:lnTo>
                  <a:pt x="2872524" y="62289"/>
                </a:lnTo>
                <a:lnTo>
                  <a:pt x="2916342" y="62372"/>
                </a:lnTo>
                <a:lnTo>
                  <a:pt x="2953686" y="62390"/>
                </a:lnTo>
                <a:lnTo>
                  <a:pt x="2973643" y="62383"/>
                </a:lnTo>
                <a:lnTo>
                  <a:pt x="3023592" y="62306"/>
                </a:lnTo>
                <a:lnTo>
                  <a:pt x="3068491" y="62066"/>
                </a:lnTo>
                <a:lnTo>
                  <a:pt x="3113993" y="60684"/>
                </a:lnTo>
                <a:lnTo>
                  <a:pt x="3154866" y="58531"/>
                </a:lnTo>
                <a:lnTo>
                  <a:pt x="3187581" y="56653"/>
                </a:lnTo>
                <a:lnTo>
                  <a:pt x="3202679" y="55781"/>
                </a:lnTo>
                <a:lnTo>
                  <a:pt x="3243879" y="53433"/>
                </a:lnTo>
                <a:lnTo>
                  <a:pt x="3291262" y="50818"/>
                </a:lnTo>
                <a:lnTo>
                  <a:pt x="3339580" y="48373"/>
                </a:lnTo>
                <a:lnTo>
                  <a:pt x="3378047" y="46912"/>
                </a:lnTo>
                <a:lnTo>
                  <a:pt x="3427433" y="45798"/>
                </a:lnTo>
                <a:lnTo>
                  <a:pt x="3456953" y="45493"/>
                </a:lnTo>
                <a:lnTo>
                  <a:pt x="3472703" y="45326"/>
                </a:lnTo>
                <a:lnTo>
                  <a:pt x="3511220" y="44794"/>
                </a:lnTo>
                <a:lnTo>
                  <a:pt x="3551868" y="43676"/>
                </a:lnTo>
                <a:lnTo>
                  <a:pt x="3590912" y="41807"/>
                </a:lnTo>
                <a:lnTo>
                  <a:pt x="3605804" y="40973"/>
                </a:lnTo>
                <a:lnTo>
                  <a:pt x="3617984" y="40314"/>
                </a:lnTo>
                <a:lnTo>
                  <a:pt x="3667971" y="38515"/>
                </a:lnTo>
                <a:lnTo>
                  <a:pt x="3707249" y="38023"/>
                </a:lnTo>
                <a:lnTo>
                  <a:pt x="3723030" y="37972"/>
                </a:lnTo>
                <a:lnTo>
                  <a:pt x="3737740" y="37900"/>
                </a:lnTo>
                <a:lnTo>
                  <a:pt x="3786584" y="37392"/>
                </a:lnTo>
                <a:lnTo>
                  <a:pt x="3833116" y="35968"/>
                </a:lnTo>
                <a:lnTo>
                  <a:pt x="3872727" y="34154"/>
                </a:lnTo>
                <a:lnTo>
                  <a:pt x="3922899" y="31580"/>
                </a:lnTo>
                <a:lnTo>
                  <a:pt x="3940953" y="30620"/>
                </a:lnTo>
                <a:lnTo>
                  <a:pt x="3957827" y="29728"/>
                </a:lnTo>
                <a:lnTo>
                  <a:pt x="4001448" y="27456"/>
                </a:lnTo>
                <a:lnTo>
                  <a:pt x="4043566" y="25358"/>
                </a:lnTo>
                <a:lnTo>
                  <a:pt x="4089195" y="23502"/>
                </a:lnTo>
                <a:lnTo>
                  <a:pt x="4129910" y="22406"/>
                </a:lnTo>
                <a:lnTo>
                  <a:pt x="4144048" y="22074"/>
                </a:lnTo>
                <a:lnTo>
                  <a:pt x="4192612" y="20832"/>
                </a:lnTo>
                <a:lnTo>
                  <a:pt x="4203767" y="20519"/>
                </a:lnTo>
                <a:lnTo>
                  <a:pt x="4217151" y="20150"/>
                </a:lnTo>
                <a:lnTo>
                  <a:pt x="4255530" y="19278"/>
                </a:lnTo>
                <a:lnTo>
                  <a:pt x="4299204" y="18675"/>
                </a:lnTo>
                <a:lnTo>
                  <a:pt x="4345680" y="18397"/>
                </a:lnTo>
                <a:lnTo>
                  <a:pt x="4388711" y="18289"/>
                </a:lnTo>
                <a:lnTo>
                  <a:pt x="4404753" y="18270"/>
                </a:lnTo>
                <a:lnTo>
                  <a:pt x="4424256" y="18284"/>
                </a:lnTo>
                <a:lnTo>
                  <a:pt x="4473337" y="18652"/>
                </a:lnTo>
                <a:lnTo>
                  <a:pt x="4518796" y="19901"/>
                </a:lnTo>
                <a:lnTo>
                  <a:pt x="4547135" y="22012"/>
                </a:lnTo>
                <a:lnTo>
                  <a:pt x="4559975" y="23086"/>
                </a:lnTo>
                <a:lnTo>
                  <a:pt x="4610756" y="26728"/>
                </a:lnTo>
                <a:lnTo>
                  <a:pt x="4661784" y="29370"/>
                </a:lnTo>
                <a:lnTo>
                  <a:pt x="4711555" y="30590"/>
                </a:lnTo>
                <a:lnTo>
                  <a:pt x="4742586" y="30722"/>
                </a:lnTo>
                <a:lnTo>
                  <a:pt x="4758463" y="30637"/>
                </a:lnTo>
                <a:lnTo>
                  <a:pt x="4802973" y="29293"/>
                </a:lnTo>
                <a:lnTo>
                  <a:pt x="4842604" y="25683"/>
                </a:lnTo>
                <a:lnTo>
                  <a:pt x="4853741" y="24427"/>
                </a:lnTo>
                <a:lnTo>
                  <a:pt x="4865595" y="23411"/>
                </a:lnTo>
                <a:lnTo>
                  <a:pt x="4878571" y="22586"/>
                </a:lnTo>
                <a:lnTo>
                  <a:pt x="4893075" y="21902"/>
                </a:lnTo>
                <a:lnTo>
                  <a:pt x="4911056" y="21000"/>
                </a:lnTo>
                <a:lnTo>
                  <a:pt x="4924209" y="19937"/>
                </a:lnTo>
                <a:lnTo>
                  <a:pt x="4932719" y="18705"/>
                </a:lnTo>
                <a:lnTo>
                  <a:pt x="4940223" y="12624"/>
                </a:lnTo>
                <a:lnTo>
                  <a:pt x="494106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99487" y="5967269"/>
            <a:ext cx="6529705" cy="105410"/>
          </a:xfrm>
          <a:custGeom>
            <a:avLst/>
            <a:gdLst/>
            <a:ahLst/>
            <a:cxnLst/>
            <a:rect l="l" t="t" r="r" b="b"/>
            <a:pathLst>
              <a:path w="6529705" h="105410">
                <a:moveTo>
                  <a:pt x="10071" y="62332"/>
                </a:moveTo>
                <a:lnTo>
                  <a:pt x="4774" y="60706"/>
                </a:lnTo>
                <a:lnTo>
                  <a:pt x="1640" y="57781"/>
                </a:lnTo>
                <a:lnTo>
                  <a:pt x="670" y="53556"/>
                </a:lnTo>
                <a:lnTo>
                  <a:pt x="0" y="50639"/>
                </a:lnTo>
                <a:lnTo>
                  <a:pt x="4575" y="50337"/>
                </a:lnTo>
                <a:lnTo>
                  <a:pt x="14396" y="52650"/>
                </a:lnTo>
                <a:lnTo>
                  <a:pt x="26518" y="55029"/>
                </a:lnTo>
                <a:lnTo>
                  <a:pt x="67827" y="57637"/>
                </a:lnTo>
                <a:lnTo>
                  <a:pt x="110368" y="58071"/>
                </a:lnTo>
                <a:lnTo>
                  <a:pt x="131004" y="58094"/>
                </a:lnTo>
                <a:lnTo>
                  <a:pt x="149112" y="58081"/>
                </a:lnTo>
                <a:lnTo>
                  <a:pt x="190053" y="57825"/>
                </a:lnTo>
                <a:lnTo>
                  <a:pt x="232239" y="56339"/>
                </a:lnTo>
                <a:lnTo>
                  <a:pt x="285038" y="53006"/>
                </a:lnTo>
                <a:lnTo>
                  <a:pt x="302134" y="51850"/>
                </a:lnTo>
                <a:lnTo>
                  <a:pt x="319035" y="50719"/>
                </a:lnTo>
                <a:lnTo>
                  <a:pt x="362394" y="48134"/>
                </a:lnTo>
                <a:lnTo>
                  <a:pt x="404764" y="46460"/>
                </a:lnTo>
                <a:lnTo>
                  <a:pt x="443329" y="46119"/>
                </a:lnTo>
                <a:lnTo>
                  <a:pt x="455871" y="46165"/>
                </a:lnTo>
                <a:lnTo>
                  <a:pt x="497273" y="46829"/>
                </a:lnTo>
                <a:lnTo>
                  <a:pt x="545145" y="48058"/>
                </a:lnTo>
                <a:lnTo>
                  <a:pt x="554760" y="48335"/>
                </a:lnTo>
                <a:lnTo>
                  <a:pt x="600420" y="49122"/>
                </a:lnTo>
                <a:lnTo>
                  <a:pt x="643193" y="49404"/>
                </a:lnTo>
                <a:lnTo>
                  <a:pt x="671717" y="49445"/>
                </a:lnTo>
                <a:lnTo>
                  <a:pt x="684209" y="49404"/>
                </a:lnTo>
                <a:lnTo>
                  <a:pt x="734568" y="48827"/>
                </a:lnTo>
                <a:lnTo>
                  <a:pt x="772819" y="47961"/>
                </a:lnTo>
                <a:lnTo>
                  <a:pt x="811556" y="46724"/>
                </a:lnTo>
                <a:lnTo>
                  <a:pt x="825305" y="46230"/>
                </a:lnTo>
                <a:lnTo>
                  <a:pt x="838830" y="45778"/>
                </a:lnTo>
                <a:lnTo>
                  <a:pt x="878167" y="44669"/>
                </a:lnTo>
                <a:lnTo>
                  <a:pt x="928120" y="43754"/>
                </a:lnTo>
                <a:lnTo>
                  <a:pt x="976824" y="43456"/>
                </a:lnTo>
                <a:lnTo>
                  <a:pt x="989536" y="43453"/>
                </a:lnTo>
                <a:lnTo>
                  <a:pt x="1002223" y="43469"/>
                </a:lnTo>
                <a:lnTo>
                  <a:pt x="1052865" y="43720"/>
                </a:lnTo>
                <a:lnTo>
                  <a:pt x="1103707" y="44270"/>
                </a:lnTo>
                <a:lnTo>
                  <a:pt x="1112791" y="44396"/>
                </a:lnTo>
                <a:lnTo>
                  <a:pt x="1122257" y="44516"/>
                </a:lnTo>
                <a:lnTo>
                  <a:pt x="1164071" y="44926"/>
                </a:lnTo>
                <a:lnTo>
                  <a:pt x="1212540" y="45232"/>
                </a:lnTo>
                <a:lnTo>
                  <a:pt x="1253526" y="45398"/>
                </a:lnTo>
                <a:lnTo>
                  <a:pt x="1298692" y="45511"/>
                </a:lnTo>
                <a:lnTo>
                  <a:pt x="1348227" y="45574"/>
                </a:lnTo>
                <a:lnTo>
                  <a:pt x="1386282" y="45591"/>
                </a:lnTo>
                <a:lnTo>
                  <a:pt x="1405836" y="45588"/>
                </a:lnTo>
                <a:lnTo>
                  <a:pt x="1458580" y="45533"/>
                </a:lnTo>
                <a:lnTo>
                  <a:pt x="1502445" y="45405"/>
                </a:lnTo>
                <a:lnTo>
                  <a:pt x="1547121" y="45121"/>
                </a:lnTo>
                <a:lnTo>
                  <a:pt x="1589793" y="44267"/>
                </a:lnTo>
                <a:lnTo>
                  <a:pt x="1628095" y="42425"/>
                </a:lnTo>
                <a:lnTo>
                  <a:pt x="1678160" y="38563"/>
                </a:lnTo>
                <a:lnTo>
                  <a:pt x="1731213" y="33405"/>
                </a:lnTo>
                <a:lnTo>
                  <a:pt x="1745336" y="31984"/>
                </a:lnTo>
                <a:lnTo>
                  <a:pt x="1792840" y="27633"/>
                </a:lnTo>
                <a:lnTo>
                  <a:pt x="1834890" y="24458"/>
                </a:lnTo>
                <a:lnTo>
                  <a:pt x="1885955" y="21530"/>
                </a:lnTo>
                <a:lnTo>
                  <a:pt x="1936876" y="19411"/>
                </a:lnTo>
                <a:lnTo>
                  <a:pt x="1950461" y="18888"/>
                </a:lnTo>
                <a:lnTo>
                  <a:pt x="1999087" y="16778"/>
                </a:lnTo>
                <a:lnTo>
                  <a:pt x="2013996" y="16056"/>
                </a:lnTo>
                <a:lnTo>
                  <a:pt x="2027874" y="15396"/>
                </a:lnTo>
                <a:lnTo>
                  <a:pt x="2076356" y="13213"/>
                </a:lnTo>
                <a:lnTo>
                  <a:pt x="2123562" y="11681"/>
                </a:lnTo>
                <a:lnTo>
                  <a:pt x="2162404" y="10972"/>
                </a:lnTo>
                <a:lnTo>
                  <a:pt x="2211312" y="10593"/>
                </a:lnTo>
                <a:lnTo>
                  <a:pt x="2226313" y="10593"/>
                </a:lnTo>
                <a:lnTo>
                  <a:pt x="2272508" y="11269"/>
                </a:lnTo>
                <a:lnTo>
                  <a:pt x="2294079" y="12271"/>
                </a:lnTo>
                <a:lnTo>
                  <a:pt x="2306733" y="12900"/>
                </a:lnTo>
                <a:lnTo>
                  <a:pt x="2357209" y="15143"/>
                </a:lnTo>
                <a:lnTo>
                  <a:pt x="2406948" y="16705"/>
                </a:lnTo>
                <a:lnTo>
                  <a:pt x="2446037" y="17373"/>
                </a:lnTo>
                <a:lnTo>
                  <a:pt x="2484708" y="17735"/>
                </a:lnTo>
                <a:lnTo>
                  <a:pt x="2535044" y="17966"/>
                </a:lnTo>
                <a:lnTo>
                  <a:pt x="2549804" y="18017"/>
                </a:lnTo>
                <a:lnTo>
                  <a:pt x="2589517" y="18562"/>
                </a:lnTo>
                <a:lnTo>
                  <a:pt x="2637505" y="20328"/>
                </a:lnTo>
                <a:lnTo>
                  <a:pt x="2675726" y="22639"/>
                </a:lnTo>
                <a:lnTo>
                  <a:pt x="2719118" y="26212"/>
                </a:lnTo>
                <a:lnTo>
                  <a:pt x="2765249" y="30625"/>
                </a:lnTo>
                <a:lnTo>
                  <a:pt x="2808246" y="34945"/>
                </a:lnTo>
                <a:lnTo>
                  <a:pt x="2842061" y="38412"/>
                </a:lnTo>
                <a:lnTo>
                  <a:pt x="2858726" y="40108"/>
                </a:lnTo>
                <a:lnTo>
                  <a:pt x="2902542" y="44469"/>
                </a:lnTo>
                <a:lnTo>
                  <a:pt x="2948042" y="48739"/>
                </a:lnTo>
                <a:lnTo>
                  <a:pt x="2979823" y="51416"/>
                </a:lnTo>
                <a:lnTo>
                  <a:pt x="2993178" y="52516"/>
                </a:lnTo>
                <a:lnTo>
                  <a:pt x="3043000" y="56751"/>
                </a:lnTo>
                <a:lnTo>
                  <a:pt x="3087399" y="60777"/>
                </a:lnTo>
                <a:lnTo>
                  <a:pt x="3137578" y="65654"/>
                </a:lnTo>
                <a:lnTo>
                  <a:pt x="3185093" y="70461"/>
                </a:lnTo>
                <a:lnTo>
                  <a:pt x="3202437" y="72224"/>
                </a:lnTo>
                <a:lnTo>
                  <a:pt x="3245577" y="76560"/>
                </a:lnTo>
                <a:lnTo>
                  <a:pt x="3285593" y="80454"/>
                </a:lnTo>
                <a:lnTo>
                  <a:pt x="3306071" y="82362"/>
                </a:lnTo>
                <a:lnTo>
                  <a:pt x="3318892" y="83583"/>
                </a:lnTo>
                <a:lnTo>
                  <a:pt x="3371217" y="88887"/>
                </a:lnTo>
                <a:lnTo>
                  <a:pt x="3409198" y="93056"/>
                </a:lnTo>
                <a:lnTo>
                  <a:pt x="3434716" y="95998"/>
                </a:lnTo>
                <a:lnTo>
                  <a:pt x="3447952" y="97444"/>
                </a:lnTo>
                <a:lnTo>
                  <a:pt x="3496783" y="101863"/>
                </a:lnTo>
                <a:lnTo>
                  <a:pt x="3547262" y="104153"/>
                </a:lnTo>
                <a:lnTo>
                  <a:pt x="3585578" y="104704"/>
                </a:lnTo>
                <a:lnTo>
                  <a:pt x="3610762" y="104868"/>
                </a:lnTo>
                <a:lnTo>
                  <a:pt x="3626820" y="104864"/>
                </a:lnTo>
                <a:lnTo>
                  <a:pt x="3665288" y="104394"/>
                </a:lnTo>
                <a:lnTo>
                  <a:pt x="3709733" y="101753"/>
                </a:lnTo>
                <a:lnTo>
                  <a:pt x="3750025" y="97130"/>
                </a:lnTo>
                <a:lnTo>
                  <a:pt x="3764950" y="95160"/>
                </a:lnTo>
                <a:lnTo>
                  <a:pt x="3779068" y="93392"/>
                </a:lnTo>
                <a:lnTo>
                  <a:pt x="3817501" y="89186"/>
                </a:lnTo>
                <a:lnTo>
                  <a:pt x="3869892" y="85270"/>
                </a:lnTo>
                <a:lnTo>
                  <a:pt x="3910127" y="82995"/>
                </a:lnTo>
                <a:lnTo>
                  <a:pt x="3955715" y="81467"/>
                </a:lnTo>
                <a:lnTo>
                  <a:pt x="3998996" y="80805"/>
                </a:lnTo>
                <a:lnTo>
                  <a:pt x="4013600" y="80550"/>
                </a:lnTo>
                <a:lnTo>
                  <a:pt x="4059743" y="78900"/>
                </a:lnTo>
                <a:lnTo>
                  <a:pt x="4115657" y="73204"/>
                </a:lnTo>
                <a:lnTo>
                  <a:pt x="4161339" y="65465"/>
                </a:lnTo>
                <a:lnTo>
                  <a:pt x="4187858" y="58773"/>
                </a:lnTo>
                <a:lnTo>
                  <a:pt x="4191064" y="58140"/>
                </a:lnTo>
                <a:lnTo>
                  <a:pt x="4237399" y="55494"/>
                </a:lnTo>
                <a:lnTo>
                  <a:pt x="4278416" y="54804"/>
                </a:lnTo>
                <a:lnTo>
                  <a:pt x="4331673" y="54448"/>
                </a:lnTo>
                <a:lnTo>
                  <a:pt x="4374105" y="54364"/>
                </a:lnTo>
                <a:lnTo>
                  <a:pt x="4395189" y="54355"/>
                </a:lnTo>
                <a:lnTo>
                  <a:pt x="4415226" y="54340"/>
                </a:lnTo>
                <a:lnTo>
                  <a:pt x="4469150" y="54257"/>
                </a:lnTo>
                <a:lnTo>
                  <a:pt x="4514004" y="54116"/>
                </a:lnTo>
                <a:lnTo>
                  <a:pt x="4560163" y="53840"/>
                </a:lnTo>
                <a:lnTo>
                  <a:pt x="4604154" y="53155"/>
                </a:lnTo>
                <a:lnTo>
                  <a:pt x="4612342" y="52947"/>
                </a:lnTo>
                <a:lnTo>
                  <a:pt x="4653933" y="51985"/>
                </a:lnTo>
                <a:lnTo>
                  <a:pt x="4694718" y="51117"/>
                </a:lnTo>
                <a:lnTo>
                  <a:pt x="4744059" y="50114"/>
                </a:lnTo>
                <a:lnTo>
                  <a:pt x="4795441" y="49100"/>
                </a:lnTo>
                <a:lnTo>
                  <a:pt x="4839930" y="48225"/>
                </a:lnTo>
                <a:lnTo>
                  <a:pt x="4878191" y="47477"/>
                </a:lnTo>
                <a:lnTo>
                  <a:pt x="4920666" y="46654"/>
                </a:lnTo>
                <a:lnTo>
                  <a:pt x="4962297" y="45864"/>
                </a:lnTo>
                <a:lnTo>
                  <a:pt x="5010863" y="44982"/>
                </a:lnTo>
                <a:lnTo>
                  <a:pt x="5049141" y="44313"/>
                </a:lnTo>
                <a:lnTo>
                  <a:pt x="5089654" y="43625"/>
                </a:lnTo>
                <a:lnTo>
                  <a:pt x="5103754" y="43390"/>
                </a:lnTo>
                <a:lnTo>
                  <a:pt x="5121142" y="43096"/>
                </a:lnTo>
                <a:lnTo>
                  <a:pt x="5167302" y="42265"/>
                </a:lnTo>
                <a:lnTo>
                  <a:pt x="5214851" y="41271"/>
                </a:lnTo>
                <a:lnTo>
                  <a:pt x="5243131" y="40543"/>
                </a:lnTo>
                <a:lnTo>
                  <a:pt x="5254155" y="40286"/>
                </a:lnTo>
                <a:lnTo>
                  <a:pt x="5304095" y="39461"/>
                </a:lnTo>
                <a:lnTo>
                  <a:pt x="5345859" y="39058"/>
                </a:lnTo>
                <a:lnTo>
                  <a:pt x="5396451" y="38751"/>
                </a:lnTo>
                <a:lnTo>
                  <a:pt x="5446812" y="38590"/>
                </a:lnTo>
                <a:lnTo>
                  <a:pt x="5490462" y="38550"/>
                </a:lnTo>
                <a:lnTo>
                  <a:pt x="5507128" y="38528"/>
                </a:lnTo>
                <a:lnTo>
                  <a:pt x="5549596" y="38378"/>
                </a:lnTo>
                <a:lnTo>
                  <a:pt x="5591074" y="37985"/>
                </a:lnTo>
                <a:lnTo>
                  <a:pt x="5637175" y="36669"/>
                </a:lnTo>
                <a:lnTo>
                  <a:pt x="5676086" y="34942"/>
                </a:lnTo>
                <a:lnTo>
                  <a:pt x="5716746" y="32785"/>
                </a:lnTo>
                <a:lnTo>
                  <a:pt x="5728634" y="32159"/>
                </a:lnTo>
                <a:lnTo>
                  <a:pt x="5777782" y="29765"/>
                </a:lnTo>
                <a:lnTo>
                  <a:pt x="5816469" y="28080"/>
                </a:lnTo>
                <a:lnTo>
                  <a:pt x="5856881" y="26482"/>
                </a:lnTo>
                <a:lnTo>
                  <a:pt x="5897392" y="24997"/>
                </a:lnTo>
                <a:lnTo>
                  <a:pt x="5936238" y="23631"/>
                </a:lnTo>
                <a:lnTo>
                  <a:pt x="5985979" y="21974"/>
                </a:lnTo>
                <a:lnTo>
                  <a:pt x="6039428" y="20317"/>
                </a:lnTo>
                <a:lnTo>
                  <a:pt x="6084546" y="18993"/>
                </a:lnTo>
                <a:lnTo>
                  <a:pt x="6130029" y="17761"/>
                </a:lnTo>
                <a:lnTo>
                  <a:pt x="6153182" y="17197"/>
                </a:lnTo>
                <a:lnTo>
                  <a:pt x="6166643" y="16836"/>
                </a:lnTo>
                <a:lnTo>
                  <a:pt x="6215312" y="15167"/>
                </a:lnTo>
                <a:lnTo>
                  <a:pt x="6258933" y="13174"/>
                </a:lnTo>
                <a:lnTo>
                  <a:pt x="6300467" y="11070"/>
                </a:lnTo>
                <a:lnTo>
                  <a:pt x="6316097" y="10248"/>
                </a:lnTo>
                <a:lnTo>
                  <a:pt x="6331391" y="9448"/>
                </a:lnTo>
                <a:lnTo>
                  <a:pt x="6373171" y="7431"/>
                </a:lnTo>
                <a:lnTo>
                  <a:pt x="6420251" y="5578"/>
                </a:lnTo>
                <a:lnTo>
                  <a:pt x="6446845" y="4788"/>
                </a:lnTo>
                <a:lnTo>
                  <a:pt x="6461484" y="4357"/>
                </a:lnTo>
                <a:lnTo>
                  <a:pt x="6517116" y="2565"/>
                </a:lnTo>
                <a:lnTo>
                  <a:pt x="6529665" y="2116"/>
                </a:lnTo>
                <a:lnTo>
                  <a:pt x="6529492" y="2080"/>
                </a:lnTo>
                <a:lnTo>
                  <a:pt x="6529242" y="2029"/>
                </a:lnTo>
                <a:lnTo>
                  <a:pt x="6525924" y="1336"/>
                </a:lnTo>
                <a:lnTo>
                  <a:pt x="651952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255426" y="4641396"/>
            <a:ext cx="847090" cy="69215"/>
          </a:xfrm>
          <a:custGeom>
            <a:avLst/>
            <a:gdLst/>
            <a:ahLst/>
            <a:cxnLst/>
            <a:rect l="l" t="t" r="r" b="b"/>
            <a:pathLst>
              <a:path w="847090" h="69214">
                <a:moveTo>
                  <a:pt x="1856" y="68951"/>
                </a:moveTo>
                <a:lnTo>
                  <a:pt x="741" y="69091"/>
                </a:lnTo>
                <a:lnTo>
                  <a:pt x="124" y="69168"/>
                </a:lnTo>
                <a:lnTo>
                  <a:pt x="464" y="69155"/>
                </a:lnTo>
                <a:lnTo>
                  <a:pt x="838" y="69128"/>
                </a:lnTo>
                <a:lnTo>
                  <a:pt x="2452" y="69013"/>
                </a:lnTo>
                <a:lnTo>
                  <a:pt x="5292" y="68809"/>
                </a:lnTo>
                <a:lnTo>
                  <a:pt x="8139" y="68605"/>
                </a:lnTo>
                <a:lnTo>
                  <a:pt x="15641" y="68543"/>
                </a:lnTo>
                <a:lnTo>
                  <a:pt x="27792" y="68625"/>
                </a:lnTo>
                <a:lnTo>
                  <a:pt x="42457" y="68646"/>
                </a:lnTo>
                <a:lnTo>
                  <a:pt x="53960" y="68489"/>
                </a:lnTo>
                <a:lnTo>
                  <a:pt x="65374" y="68070"/>
                </a:lnTo>
                <a:lnTo>
                  <a:pt x="78320" y="67466"/>
                </a:lnTo>
                <a:lnTo>
                  <a:pt x="94953" y="66624"/>
                </a:lnTo>
                <a:lnTo>
                  <a:pt x="107437" y="66071"/>
                </a:lnTo>
                <a:lnTo>
                  <a:pt x="117158" y="65734"/>
                </a:lnTo>
                <a:lnTo>
                  <a:pt x="129915" y="65302"/>
                </a:lnTo>
                <a:lnTo>
                  <a:pt x="142473" y="64686"/>
                </a:lnTo>
                <a:lnTo>
                  <a:pt x="180725" y="62485"/>
                </a:lnTo>
                <a:lnTo>
                  <a:pt x="213844" y="60867"/>
                </a:lnTo>
                <a:lnTo>
                  <a:pt x="219012" y="60595"/>
                </a:lnTo>
                <a:lnTo>
                  <a:pt x="223972" y="60290"/>
                </a:lnTo>
                <a:lnTo>
                  <a:pt x="228932" y="59984"/>
                </a:lnTo>
                <a:lnTo>
                  <a:pt x="233989" y="59608"/>
                </a:lnTo>
                <a:lnTo>
                  <a:pt x="239136" y="59161"/>
                </a:lnTo>
                <a:lnTo>
                  <a:pt x="244283" y="58714"/>
                </a:lnTo>
                <a:lnTo>
                  <a:pt x="249575" y="58157"/>
                </a:lnTo>
                <a:lnTo>
                  <a:pt x="254999" y="57488"/>
                </a:lnTo>
                <a:lnTo>
                  <a:pt x="260430" y="56819"/>
                </a:lnTo>
                <a:lnTo>
                  <a:pt x="268085" y="55788"/>
                </a:lnTo>
                <a:lnTo>
                  <a:pt x="277977" y="54397"/>
                </a:lnTo>
                <a:lnTo>
                  <a:pt x="289586" y="52813"/>
                </a:lnTo>
                <a:lnTo>
                  <a:pt x="302360" y="51165"/>
                </a:lnTo>
                <a:lnTo>
                  <a:pt x="321327" y="48830"/>
                </a:lnTo>
                <a:lnTo>
                  <a:pt x="332588" y="47423"/>
                </a:lnTo>
                <a:lnTo>
                  <a:pt x="371894" y="42944"/>
                </a:lnTo>
                <a:lnTo>
                  <a:pt x="406173" y="41165"/>
                </a:lnTo>
                <a:lnTo>
                  <a:pt x="411071" y="41075"/>
                </a:lnTo>
                <a:lnTo>
                  <a:pt x="452202" y="38522"/>
                </a:lnTo>
                <a:lnTo>
                  <a:pt x="466407" y="37384"/>
                </a:lnTo>
                <a:lnTo>
                  <a:pt x="477779" y="36544"/>
                </a:lnTo>
                <a:lnTo>
                  <a:pt x="486052" y="35973"/>
                </a:lnTo>
                <a:lnTo>
                  <a:pt x="492612" y="35453"/>
                </a:lnTo>
                <a:lnTo>
                  <a:pt x="498548" y="34908"/>
                </a:lnTo>
                <a:lnTo>
                  <a:pt x="505196" y="34543"/>
                </a:lnTo>
                <a:lnTo>
                  <a:pt x="516011" y="34282"/>
                </a:lnTo>
                <a:lnTo>
                  <a:pt x="530996" y="34127"/>
                </a:lnTo>
                <a:lnTo>
                  <a:pt x="554551" y="34094"/>
                </a:lnTo>
                <a:lnTo>
                  <a:pt x="571703" y="34063"/>
                </a:lnTo>
                <a:lnTo>
                  <a:pt x="616070" y="32523"/>
                </a:lnTo>
                <a:lnTo>
                  <a:pt x="626287" y="31349"/>
                </a:lnTo>
                <a:lnTo>
                  <a:pt x="630665" y="30745"/>
                </a:lnTo>
                <a:lnTo>
                  <a:pt x="637323" y="29709"/>
                </a:lnTo>
                <a:lnTo>
                  <a:pt x="646273" y="28241"/>
                </a:lnTo>
                <a:lnTo>
                  <a:pt x="655223" y="26774"/>
                </a:lnTo>
                <a:lnTo>
                  <a:pt x="662469" y="25578"/>
                </a:lnTo>
                <a:lnTo>
                  <a:pt x="668010" y="24653"/>
                </a:lnTo>
                <a:lnTo>
                  <a:pt x="673545" y="23728"/>
                </a:lnTo>
                <a:lnTo>
                  <a:pt x="680015" y="22914"/>
                </a:lnTo>
                <a:lnTo>
                  <a:pt x="713336" y="20002"/>
                </a:lnTo>
                <a:lnTo>
                  <a:pt x="720360" y="19308"/>
                </a:lnTo>
                <a:lnTo>
                  <a:pt x="749122" y="16805"/>
                </a:lnTo>
                <a:lnTo>
                  <a:pt x="753825" y="16362"/>
                </a:lnTo>
                <a:lnTo>
                  <a:pt x="759845" y="15551"/>
                </a:lnTo>
                <a:lnTo>
                  <a:pt x="765858" y="14741"/>
                </a:lnTo>
                <a:lnTo>
                  <a:pt x="771455" y="14201"/>
                </a:lnTo>
                <a:lnTo>
                  <a:pt x="776630" y="13933"/>
                </a:lnTo>
                <a:lnTo>
                  <a:pt x="781805" y="13665"/>
                </a:lnTo>
                <a:lnTo>
                  <a:pt x="786681" y="13314"/>
                </a:lnTo>
                <a:lnTo>
                  <a:pt x="791260" y="12879"/>
                </a:lnTo>
                <a:lnTo>
                  <a:pt x="795846" y="12444"/>
                </a:lnTo>
                <a:lnTo>
                  <a:pt x="800938" y="11840"/>
                </a:lnTo>
                <a:lnTo>
                  <a:pt x="806535" y="11067"/>
                </a:lnTo>
                <a:lnTo>
                  <a:pt x="812132" y="10293"/>
                </a:lnTo>
                <a:lnTo>
                  <a:pt x="816940" y="9707"/>
                </a:lnTo>
                <a:lnTo>
                  <a:pt x="820951" y="9308"/>
                </a:lnTo>
                <a:lnTo>
                  <a:pt x="824955" y="8910"/>
                </a:lnTo>
                <a:lnTo>
                  <a:pt x="830413" y="8707"/>
                </a:lnTo>
                <a:lnTo>
                  <a:pt x="837327" y="8699"/>
                </a:lnTo>
                <a:lnTo>
                  <a:pt x="844233" y="8690"/>
                </a:lnTo>
                <a:lnTo>
                  <a:pt x="847004" y="5791"/>
                </a:lnTo>
                <a:lnTo>
                  <a:pt x="845626" y="0"/>
                </a:lnTo>
              </a:path>
            </a:pathLst>
          </a:custGeom>
          <a:ln w="166254">
            <a:solidFill>
              <a:srgbClr val="FFA2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227689" y="4835575"/>
            <a:ext cx="929005" cy="62865"/>
          </a:xfrm>
          <a:custGeom>
            <a:avLst/>
            <a:gdLst/>
            <a:ahLst/>
            <a:cxnLst/>
            <a:rect l="l" t="t" r="r" b="b"/>
            <a:pathLst>
              <a:path w="929004" h="62864">
                <a:moveTo>
                  <a:pt x="0" y="62382"/>
                </a:moveTo>
                <a:lnTo>
                  <a:pt x="1253" y="60633"/>
                </a:lnTo>
                <a:lnTo>
                  <a:pt x="3359" y="59333"/>
                </a:lnTo>
                <a:lnTo>
                  <a:pt x="6331" y="58482"/>
                </a:lnTo>
                <a:lnTo>
                  <a:pt x="9296" y="57632"/>
                </a:lnTo>
                <a:lnTo>
                  <a:pt x="12981" y="57105"/>
                </a:lnTo>
                <a:lnTo>
                  <a:pt x="17373" y="56901"/>
                </a:lnTo>
                <a:lnTo>
                  <a:pt x="27002" y="56671"/>
                </a:lnTo>
                <a:lnTo>
                  <a:pt x="42743" y="56591"/>
                </a:lnTo>
                <a:lnTo>
                  <a:pt x="54981" y="56410"/>
                </a:lnTo>
                <a:lnTo>
                  <a:pt x="67629" y="55872"/>
                </a:lnTo>
                <a:lnTo>
                  <a:pt x="80703" y="54977"/>
                </a:lnTo>
                <a:lnTo>
                  <a:pt x="97821" y="53581"/>
                </a:lnTo>
                <a:lnTo>
                  <a:pt x="108121" y="52856"/>
                </a:lnTo>
                <a:lnTo>
                  <a:pt x="114362" y="52574"/>
                </a:lnTo>
                <a:lnTo>
                  <a:pt x="119183" y="52446"/>
                </a:lnTo>
                <a:lnTo>
                  <a:pt x="124656" y="52367"/>
                </a:lnTo>
                <a:lnTo>
                  <a:pt x="133234" y="52167"/>
                </a:lnTo>
                <a:lnTo>
                  <a:pt x="146708" y="51742"/>
                </a:lnTo>
                <a:lnTo>
                  <a:pt x="165383" y="51110"/>
                </a:lnTo>
                <a:lnTo>
                  <a:pt x="179484" y="50695"/>
                </a:lnTo>
                <a:lnTo>
                  <a:pt x="190047" y="50463"/>
                </a:lnTo>
                <a:lnTo>
                  <a:pt x="198106" y="50376"/>
                </a:lnTo>
                <a:lnTo>
                  <a:pt x="211459" y="50202"/>
                </a:lnTo>
                <a:lnTo>
                  <a:pt x="223696" y="49735"/>
                </a:lnTo>
                <a:lnTo>
                  <a:pt x="237519" y="48896"/>
                </a:lnTo>
                <a:lnTo>
                  <a:pt x="249299" y="48080"/>
                </a:lnTo>
                <a:lnTo>
                  <a:pt x="262469" y="47126"/>
                </a:lnTo>
                <a:lnTo>
                  <a:pt x="274710" y="46316"/>
                </a:lnTo>
                <a:lnTo>
                  <a:pt x="288206" y="45449"/>
                </a:lnTo>
                <a:lnTo>
                  <a:pt x="300238" y="44617"/>
                </a:lnTo>
                <a:lnTo>
                  <a:pt x="313563" y="43811"/>
                </a:lnTo>
                <a:lnTo>
                  <a:pt x="364417" y="43236"/>
                </a:lnTo>
                <a:lnTo>
                  <a:pt x="397986" y="43208"/>
                </a:lnTo>
                <a:lnTo>
                  <a:pt x="419467" y="43192"/>
                </a:lnTo>
                <a:lnTo>
                  <a:pt x="465988" y="42973"/>
                </a:lnTo>
                <a:lnTo>
                  <a:pt x="514711" y="40769"/>
                </a:lnTo>
                <a:lnTo>
                  <a:pt x="528696" y="39595"/>
                </a:lnTo>
                <a:lnTo>
                  <a:pt x="540381" y="38646"/>
                </a:lnTo>
                <a:lnTo>
                  <a:pt x="550631" y="37877"/>
                </a:lnTo>
                <a:lnTo>
                  <a:pt x="562826" y="37033"/>
                </a:lnTo>
                <a:lnTo>
                  <a:pt x="577352" y="36083"/>
                </a:lnTo>
                <a:lnTo>
                  <a:pt x="596394" y="34859"/>
                </a:lnTo>
                <a:lnTo>
                  <a:pt x="608851" y="34021"/>
                </a:lnTo>
                <a:lnTo>
                  <a:pt x="615729" y="33502"/>
                </a:lnTo>
                <a:lnTo>
                  <a:pt x="620205" y="33112"/>
                </a:lnTo>
                <a:lnTo>
                  <a:pt x="626190" y="32436"/>
                </a:lnTo>
                <a:lnTo>
                  <a:pt x="633852" y="31460"/>
                </a:lnTo>
                <a:lnTo>
                  <a:pt x="641520" y="30484"/>
                </a:lnTo>
                <a:lnTo>
                  <a:pt x="649321" y="29307"/>
                </a:lnTo>
                <a:lnTo>
                  <a:pt x="657245" y="27932"/>
                </a:lnTo>
                <a:lnTo>
                  <a:pt x="665177" y="26556"/>
                </a:lnTo>
                <a:lnTo>
                  <a:pt x="702363" y="24981"/>
                </a:lnTo>
                <a:lnTo>
                  <a:pt x="709138" y="24758"/>
                </a:lnTo>
                <a:lnTo>
                  <a:pt x="713169" y="24342"/>
                </a:lnTo>
                <a:lnTo>
                  <a:pt x="717208" y="23926"/>
                </a:lnTo>
                <a:lnTo>
                  <a:pt x="724578" y="22799"/>
                </a:lnTo>
                <a:lnTo>
                  <a:pt x="774132" y="14669"/>
                </a:lnTo>
                <a:lnTo>
                  <a:pt x="786041" y="12865"/>
                </a:lnTo>
                <a:lnTo>
                  <a:pt x="798685" y="10861"/>
                </a:lnTo>
                <a:lnTo>
                  <a:pt x="810993" y="8668"/>
                </a:lnTo>
                <a:lnTo>
                  <a:pt x="828877" y="5163"/>
                </a:lnTo>
                <a:lnTo>
                  <a:pt x="838224" y="3283"/>
                </a:lnTo>
                <a:lnTo>
                  <a:pt x="843631" y="2140"/>
                </a:lnTo>
                <a:lnTo>
                  <a:pt x="846568" y="1594"/>
                </a:lnTo>
                <a:lnTo>
                  <a:pt x="848812" y="1275"/>
                </a:lnTo>
                <a:lnTo>
                  <a:pt x="851064" y="955"/>
                </a:lnTo>
                <a:lnTo>
                  <a:pt x="855303" y="777"/>
                </a:lnTo>
                <a:lnTo>
                  <a:pt x="861538" y="742"/>
                </a:lnTo>
                <a:lnTo>
                  <a:pt x="867772" y="706"/>
                </a:lnTo>
                <a:lnTo>
                  <a:pt x="872815" y="578"/>
                </a:lnTo>
                <a:lnTo>
                  <a:pt x="876667" y="356"/>
                </a:lnTo>
                <a:lnTo>
                  <a:pt x="880511" y="135"/>
                </a:lnTo>
                <a:lnTo>
                  <a:pt x="887771" y="19"/>
                </a:lnTo>
                <a:lnTo>
                  <a:pt x="898439" y="9"/>
                </a:lnTo>
                <a:lnTo>
                  <a:pt x="909107" y="0"/>
                </a:lnTo>
                <a:lnTo>
                  <a:pt x="928829" y="1988"/>
                </a:lnTo>
                <a:lnTo>
                  <a:pt x="926689" y="4402"/>
                </a:lnTo>
                <a:lnTo>
                  <a:pt x="920911" y="8605"/>
                </a:lnTo>
              </a:path>
            </a:pathLst>
          </a:custGeom>
          <a:ln w="166254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10084" y="298074"/>
            <a:ext cx="22225" cy="156845"/>
          </a:xfrm>
          <a:custGeom>
            <a:avLst/>
            <a:gdLst/>
            <a:ahLst/>
            <a:cxnLst/>
            <a:rect l="l" t="t" r="r" b="b"/>
            <a:pathLst>
              <a:path w="22225" h="156845">
                <a:moveTo>
                  <a:pt x="21981" y="0"/>
                </a:moveTo>
                <a:lnTo>
                  <a:pt x="10694" y="4389"/>
                </a:lnTo>
                <a:lnTo>
                  <a:pt x="3428" y="14559"/>
                </a:lnTo>
                <a:lnTo>
                  <a:pt x="183" y="30509"/>
                </a:lnTo>
                <a:lnTo>
                  <a:pt x="0" y="43124"/>
                </a:lnTo>
                <a:lnTo>
                  <a:pt x="258" y="55630"/>
                </a:lnTo>
                <a:lnTo>
                  <a:pt x="6441" y="111192"/>
                </a:lnTo>
                <a:lnTo>
                  <a:pt x="13694" y="148411"/>
                </a:lnTo>
                <a:lnTo>
                  <a:pt x="15900" y="1567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894040" y="318210"/>
            <a:ext cx="281940" cy="147320"/>
          </a:xfrm>
          <a:custGeom>
            <a:avLst/>
            <a:gdLst/>
            <a:ahLst/>
            <a:cxnLst/>
            <a:rect l="l" t="t" r="r" b="b"/>
            <a:pathLst>
              <a:path w="281939" h="147320">
                <a:moveTo>
                  <a:pt x="0" y="23929"/>
                </a:moveTo>
                <a:lnTo>
                  <a:pt x="45948" y="4842"/>
                </a:lnTo>
                <a:lnTo>
                  <a:pt x="86242" y="218"/>
                </a:lnTo>
                <a:lnTo>
                  <a:pt x="97792" y="0"/>
                </a:lnTo>
                <a:lnTo>
                  <a:pt x="109276" y="276"/>
                </a:lnTo>
                <a:lnTo>
                  <a:pt x="158792" y="7161"/>
                </a:lnTo>
                <a:lnTo>
                  <a:pt x="199408" y="18670"/>
                </a:lnTo>
                <a:lnTo>
                  <a:pt x="247500" y="38704"/>
                </a:lnTo>
                <a:lnTo>
                  <a:pt x="277601" y="65932"/>
                </a:lnTo>
                <a:lnTo>
                  <a:pt x="281372" y="76579"/>
                </a:lnTo>
                <a:lnTo>
                  <a:pt x="277321" y="90266"/>
                </a:lnTo>
                <a:lnTo>
                  <a:pt x="238789" y="120488"/>
                </a:lnTo>
                <a:lnTo>
                  <a:pt x="201347" y="133262"/>
                </a:lnTo>
                <a:lnTo>
                  <a:pt x="152214" y="143104"/>
                </a:lnTo>
                <a:lnTo>
                  <a:pt x="102741" y="146999"/>
                </a:lnTo>
                <a:lnTo>
                  <a:pt x="90214" y="147059"/>
                </a:lnTo>
                <a:lnTo>
                  <a:pt x="77644" y="146751"/>
                </a:lnTo>
                <a:lnTo>
                  <a:pt x="65017" y="146078"/>
                </a:lnTo>
                <a:lnTo>
                  <a:pt x="52318" y="145042"/>
                </a:lnTo>
                <a:lnTo>
                  <a:pt x="39533" y="143644"/>
                </a:lnTo>
                <a:lnTo>
                  <a:pt x="26648" y="1418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36812" y="319841"/>
            <a:ext cx="41275" cy="120650"/>
          </a:xfrm>
          <a:custGeom>
            <a:avLst/>
            <a:gdLst/>
            <a:ahLst/>
            <a:cxnLst/>
            <a:rect l="l" t="t" r="r" b="b"/>
            <a:pathLst>
              <a:path w="41275" h="120650">
                <a:moveTo>
                  <a:pt x="829" y="0"/>
                </a:moveTo>
                <a:lnTo>
                  <a:pt x="0" y="9200"/>
                </a:lnTo>
                <a:lnTo>
                  <a:pt x="459" y="19723"/>
                </a:lnTo>
                <a:lnTo>
                  <a:pt x="2207" y="31567"/>
                </a:lnTo>
                <a:lnTo>
                  <a:pt x="17193" y="79347"/>
                </a:lnTo>
                <a:lnTo>
                  <a:pt x="35651" y="115174"/>
                </a:lnTo>
                <a:lnTo>
                  <a:pt x="40755" y="1201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235499" y="311370"/>
            <a:ext cx="105410" cy="19685"/>
          </a:xfrm>
          <a:custGeom>
            <a:avLst/>
            <a:gdLst/>
            <a:ahLst/>
            <a:cxnLst/>
            <a:rect l="l" t="t" r="r" b="b"/>
            <a:pathLst>
              <a:path w="105410" h="19685">
                <a:moveTo>
                  <a:pt x="12607" y="19271"/>
                </a:moveTo>
                <a:lnTo>
                  <a:pt x="3570" y="15879"/>
                </a:lnTo>
                <a:lnTo>
                  <a:pt x="0" y="12541"/>
                </a:lnTo>
                <a:lnTo>
                  <a:pt x="1898" y="9256"/>
                </a:lnTo>
                <a:lnTo>
                  <a:pt x="3245" y="6925"/>
                </a:lnTo>
                <a:lnTo>
                  <a:pt x="43064" y="2015"/>
                </a:lnTo>
                <a:lnTo>
                  <a:pt x="86397" y="441"/>
                </a:lnTo>
                <a:lnTo>
                  <a:pt x="10483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261659" y="364996"/>
            <a:ext cx="30480" cy="24765"/>
          </a:xfrm>
          <a:custGeom>
            <a:avLst/>
            <a:gdLst/>
            <a:ahLst/>
            <a:cxnLst/>
            <a:rect l="l" t="t" r="r" b="b"/>
            <a:pathLst>
              <a:path w="30479" h="24764">
                <a:moveTo>
                  <a:pt x="30200" y="0"/>
                </a:moveTo>
                <a:lnTo>
                  <a:pt x="14124" y="8847"/>
                </a:lnTo>
                <a:lnTo>
                  <a:pt x="4057" y="16990"/>
                </a:lnTo>
                <a:lnTo>
                  <a:pt x="0" y="244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37894" y="446468"/>
            <a:ext cx="158750" cy="15240"/>
          </a:xfrm>
          <a:custGeom>
            <a:avLst/>
            <a:gdLst/>
            <a:ahLst/>
            <a:cxnLst/>
            <a:rect l="l" t="t" r="r" b="b"/>
            <a:pathLst>
              <a:path w="158750" h="15240">
                <a:moveTo>
                  <a:pt x="10717" y="10387"/>
                </a:moveTo>
                <a:lnTo>
                  <a:pt x="5328" y="12526"/>
                </a:lnTo>
                <a:lnTo>
                  <a:pt x="2034" y="13834"/>
                </a:lnTo>
                <a:lnTo>
                  <a:pt x="836" y="14309"/>
                </a:lnTo>
                <a:lnTo>
                  <a:pt x="0" y="14641"/>
                </a:lnTo>
                <a:lnTo>
                  <a:pt x="3244" y="14431"/>
                </a:lnTo>
                <a:lnTo>
                  <a:pt x="10568" y="13679"/>
                </a:lnTo>
                <a:lnTo>
                  <a:pt x="18058" y="12910"/>
                </a:lnTo>
                <a:lnTo>
                  <a:pt x="29145" y="11771"/>
                </a:lnTo>
                <a:lnTo>
                  <a:pt x="43829" y="10263"/>
                </a:lnTo>
                <a:lnTo>
                  <a:pt x="60678" y="8551"/>
                </a:lnTo>
                <a:lnTo>
                  <a:pt x="103864" y="4394"/>
                </a:lnTo>
                <a:lnTo>
                  <a:pt x="148684" y="682"/>
                </a:lnTo>
                <a:lnTo>
                  <a:pt x="15840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01455" y="344951"/>
            <a:ext cx="132080" cy="111125"/>
          </a:xfrm>
          <a:custGeom>
            <a:avLst/>
            <a:gdLst/>
            <a:ahLst/>
            <a:cxnLst/>
            <a:rect l="l" t="t" r="r" b="b"/>
            <a:pathLst>
              <a:path w="132079" h="111125">
                <a:moveTo>
                  <a:pt x="102677" y="17314"/>
                </a:moveTo>
                <a:lnTo>
                  <a:pt x="57014" y="0"/>
                </a:lnTo>
                <a:lnTo>
                  <a:pt x="44181" y="407"/>
                </a:lnTo>
                <a:lnTo>
                  <a:pt x="32670" y="1406"/>
                </a:lnTo>
                <a:lnTo>
                  <a:pt x="25478" y="3285"/>
                </a:lnTo>
                <a:lnTo>
                  <a:pt x="20518" y="6214"/>
                </a:lnTo>
                <a:lnTo>
                  <a:pt x="15558" y="9143"/>
                </a:lnTo>
                <a:lnTo>
                  <a:pt x="12969" y="12533"/>
                </a:lnTo>
                <a:lnTo>
                  <a:pt x="12752" y="16384"/>
                </a:lnTo>
                <a:lnTo>
                  <a:pt x="12535" y="20235"/>
                </a:lnTo>
                <a:lnTo>
                  <a:pt x="17020" y="24718"/>
                </a:lnTo>
                <a:lnTo>
                  <a:pt x="60620" y="45441"/>
                </a:lnTo>
                <a:lnTo>
                  <a:pt x="73992" y="50662"/>
                </a:lnTo>
                <a:lnTo>
                  <a:pt x="85975" y="55494"/>
                </a:lnTo>
                <a:lnTo>
                  <a:pt x="122381" y="72762"/>
                </a:lnTo>
                <a:lnTo>
                  <a:pt x="132031" y="86788"/>
                </a:lnTo>
                <a:lnTo>
                  <a:pt x="129644" y="89811"/>
                </a:lnTo>
                <a:lnTo>
                  <a:pt x="87898" y="104965"/>
                </a:lnTo>
                <a:lnTo>
                  <a:pt x="48641" y="109799"/>
                </a:lnTo>
                <a:lnTo>
                  <a:pt x="11011" y="111044"/>
                </a:lnTo>
                <a:lnTo>
                  <a:pt x="0" y="1108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276329" y="394487"/>
            <a:ext cx="62865" cy="1270"/>
          </a:xfrm>
          <a:custGeom>
            <a:avLst/>
            <a:gdLst/>
            <a:ahLst/>
            <a:cxnLst/>
            <a:rect l="l" t="t" r="r" b="b"/>
            <a:pathLst>
              <a:path w="62864" h="1270">
                <a:moveTo>
                  <a:pt x="0" y="0"/>
                </a:moveTo>
                <a:lnTo>
                  <a:pt x="11755" y="42"/>
                </a:lnTo>
                <a:lnTo>
                  <a:pt x="23912" y="168"/>
                </a:lnTo>
                <a:lnTo>
                  <a:pt x="36469" y="378"/>
                </a:lnTo>
                <a:lnTo>
                  <a:pt x="49427" y="673"/>
                </a:lnTo>
                <a:lnTo>
                  <a:pt x="62786" y="10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607363" y="325947"/>
            <a:ext cx="158750" cy="114935"/>
          </a:xfrm>
          <a:custGeom>
            <a:avLst/>
            <a:gdLst/>
            <a:ahLst/>
            <a:cxnLst/>
            <a:rect l="l" t="t" r="r" b="b"/>
            <a:pathLst>
              <a:path w="158750" h="114934">
                <a:moveTo>
                  <a:pt x="117692" y="17179"/>
                </a:moveTo>
                <a:lnTo>
                  <a:pt x="117785" y="7866"/>
                </a:lnTo>
                <a:lnTo>
                  <a:pt x="113735" y="2414"/>
                </a:lnTo>
                <a:lnTo>
                  <a:pt x="105541" y="824"/>
                </a:lnTo>
                <a:lnTo>
                  <a:pt x="95160" y="0"/>
                </a:lnTo>
                <a:lnTo>
                  <a:pt x="80570" y="741"/>
                </a:lnTo>
                <a:lnTo>
                  <a:pt x="30635" y="17596"/>
                </a:lnTo>
                <a:lnTo>
                  <a:pt x="448" y="45851"/>
                </a:lnTo>
                <a:lnTo>
                  <a:pt x="0" y="52726"/>
                </a:lnTo>
                <a:lnTo>
                  <a:pt x="3204" y="62279"/>
                </a:lnTo>
                <a:lnTo>
                  <a:pt x="35800" y="83953"/>
                </a:lnTo>
                <a:lnTo>
                  <a:pt x="81398" y="100086"/>
                </a:lnTo>
                <a:lnTo>
                  <a:pt x="130458" y="110449"/>
                </a:lnTo>
                <a:lnTo>
                  <a:pt x="144111" y="112534"/>
                </a:lnTo>
                <a:lnTo>
                  <a:pt x="158362" y="1144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789336" y="323426"/>
            <a:ext cx="110489" cy="27940"/>
          </a:xfrm>
          <a:custGeom>
            <a:avLst/>
            <a:gdLst/>
            <a:ahLst/>
            <a:cxnLst/>
            <a:rect l="l" t="t" r="r" b="b"/>
            <a:pathLst>
              <a:path w="110489" h="27939">
                <a:moveTo>
                  <a:pt x="9015" y="26170"/>
                </a:moveTo>
                <a:lnTo>
                  <a:pt x="3352" y="27700"/>
                </a:lnTo>
                <a:lnTo>
                  <a:pt x="347" y="26574"/>
                </a:lnTo>
                <a:lnTo>
                  <a:pt x="0" y="22794"/>
                </a:lnTo>
                <a:lnTo>
                  <a:pt x="3246" y="20402"/>
                </a:lnTo>
                <a:lnTo>
                  <a:pt x="13396" y="17702"/>
                </a:lnTo>
                <a:lnTo>
                  <a:pt x="30448" y="14693"/>
                </a:lnTo>
                <a:lnTo>
                  <a:pt x="51942" y="11669"/>
                </a:lnTo>
                <a:lnTo>
                  <a:pt x="68816" y="9177"/>
                </a:lnTo>
                <a:lnTo>
                  <a:pt x="108938" y="512"/>
                </a:lnTo>
                <a:lnTo>
                  <a:pt x="109690" y="282"/>
                </a:lnTo>
                <a:lnTo>
                  <a:pt x="110442" y="53"/>
                </a:lnTo>
                <a:lnTo>
                  <a:pt x="94095" y="1926"/>
                </a:lnTo>
                <a:lnTo>
                  <a:pt x="85019" y="3005"/>
                </a:lnTo>
                <a:lnTo>
                  <a:pt x="78774" y="4421"/>
                </a:lnTo>
                <a:lnTo>
                  <a:pt x="75359" y="6175"/>
                </a:lnTo>
                <a:lnTo>
                  <a:pt x="70641" y="8597"/>
                </a:lnTo>
                <a:lnTo>
                  <a:pt x="70671" y="11592"/>
                </a:lnTo>
                <a:lnTo>
                  <a:pt x="75447" y="151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803431" y="331342"/>
            <a:ext cx="161290" cy="144145"/>
          </a:xfrm>
          <a:custGeom>
            <a:avLst/>
            <a:gdLst/>
            <a:ahLst/>
            <a:cxnLst/>
            <a:rect l="l" t="t" r="r" b="b"/>
            <a:pathLst>
              <a:path w="161289" h="144145">
                <a:moveTo>
                  <a:pt x="8493" y="28403"/>
                </a:moveTo>
                <a:lnTo>
                  <a:pt x="2998" y="28403"/>
                </a:lnTo>
                <a:lnTo>
                  <a:pt x="167" y="34297"/>
                </a:lnTo>
                <a:lnTo>
                  <a:pt x="0" y="46084"/>
                </a:lnTo>
                <a:lnTo>
                  <a:pt x="322" y="59884"/>
                </a:lnTo>
                <a:lnTo>
                  <a:pt x="12448" y="108491"/>
                </a:lnTo>
                <a:lnTo>
                  <a:pt x="18183" y="124493"/>
                </a:lnTo>
                <a:lnTo>
                  <a:pt x="21258" y="134337"/>
                </a:lnTo>
                <a:lnTo>
                  <a:pt x="22548" y="140285"/>
                </a:lnTo>
                <a:lnTo>
                  <a:pt x="23036" y="142638"/>
                </a:lnTo>
                <a:lnTo>
                  <a:pt x="23160" y="143235"/>
                </a:lnTo>
                <a:lnTo>
                  <a:pt x="23284" y="143832"/>
                </a:lnTo>
                <a:lnTo>
                  <a:pt x="23053" y="143461"/>
                </a:lnTo>
                <a:lnTo>
                  <a:pt x="22467" y="142120"/>
                </a:lnTo>
                <a:lnTo>
                  <a:pt x="21881" y="140780"/>
                </a:lnTo>
                <a:lnTo>
                  <a:pt x="19573" y="135498"/>
                </a:lnTo>
                <a:lnTo>
                  <a:pt x="15542" y="126276"/>
                </a:lnTo>
                <a:lnTo>
                  <a:pt x="11186" y="115172"/>
                </a:lnTo>
                <a:lnTo>
                  <a:pt x="1569" y="75134"/>
                </a:lnTo>
                <a:lnTo>
                  <a:pt x="47" y="47640"/>
                </a:lnTo>
                <a:lnTo>
                  <a:pt x="886" y="35378"/>
                </a:lnTo>
                <a:lnTo>
                  <a:pt x="31244" y="3188"/>
                </a:lnTo>
                <a:lnTo>
                  <a:pt x="58985" y="0"/>
                </a:lnTo>
                <a:lnTo>
                  <a:pt x="71698" y="323"/>
                </a:lnTo>
                <a:lnTo>
                  <a:pt x="111531" y="9749"/>
                </a:lnTo>
                <a:lnTo>
                  <a:pt x="135630" y="37678"/>
                </a:lnTo>
                <a:lnTo>
                  <a:pt x="132037" y="42959"/>
                </a:lnTo>
                <a:lnTo>
                  <a:pt x="84880" y="58402"/>
                </a:lnTo>
                <a:lnTo>
                  <a:pt x="42026" y="60134"/>
                </a:lnTo>
                <a:lnTo>
                  <a:pt x="33087" y="56658"/>
                </a:lnTo>
                <a:lnTo>
                  <a:pt x="35679" y="56065"/>
                </a:lnTo>
                <a:lnTo>
                  <a:pt x="39828" y="55116"/>
                </a:lnTo>
                <a:lnTo>
                  <a:pt x="43976" y="54168"/>
                </a:lnTo>
                <a:lnTo>
                  <a:pt x="51662" y="55948"/>
                </a:lnTo>
                <a:lnTo>
                  <a:pt x="97062" y="76192"/>
                </a:lnTo>
                <a:lnTo>
                  <a:pt x="139194" y="101507"/>
                </a:lnTo>
                <a:lnTo>
                  <a:pt x="149864" y="108833"/>
                </a:lnTo>
                <a:lnTo>
                  <a:pt x="160917" y="1167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005390" y="333271"/>
            <a:ext cx="137795" cy="119380"/>
          </a:xfrm>
          <a:custGeom>
            <a:avLst/>
            <a:gdLst/>
            <a:ahLst/>
            <a:cxnLst/>
            <a:rect l="l" t="t" r="r" b="b"/>
            <a:pathLst>
              <a:path w="137795" h="119379">
                <a:moveTo>
                  <a:pt x="0" y="20804"/>
                </a:moveTo>
                <a:lnTo>
                  <a:pt x="41652" y="15142"/>
                </a:lnTo>
                <a:lnTo>
                  <a:pt x="89316" y="8549"/>
                </a:lnTo>
                <a:lnTo>
                  <a:pt x="129252" y="2621"/>
                </a:lnTo>
                <a:lnTo>
                  <a:pt x="137724" y="715"/>
                </a:lnTo>
                <a:lnTo>
                  <a:pt x="135664" y="631"/>
                </a:lnTo>
                <a:lnTo>
                  <a:pt x="133604" y="546"/>
                </a:lnTo>
                <a:lnTo>
                  <a:pt x="128453" y="336"/>
                </a:lnTo>
                <a:lnTo>
                  <a:pt x="81219" y="10851"/>
                </a:lnTo>
                <a:lnTo>
                  <a:pt x="64949" y="41834"/>
                </a:lnTo>
                <a:lnTo>
                  <a:pt x="68646" y="52832"/>
                </a:lnTo>
                <a:lnTo>
                  <a:pt x="77376" y="63742"/>
                </a:lnTo>
                <a:lnTo>
                  <a:pt x="87781" y="73015"/>
                </a:lnTo>
                <a:lnTo>
                  <a:pt x="97419" y="80504"/>
                </a:lnTo>
                <a:lnTo>
                  <a:pt x="109700" y="88694"/>
                </a:lnTo>
                <a:lnTo>
                  <a:pt x="114871" y="92635"/>
                </a:lnTo>
                <a:lnTo>
                  <a:pt x="117537" y="95482"/>
                </a:lnTo>
                <a:lnTo>
                  <a:pt x="120202" y="98329"/>
                </a:lnTo>
                <a:lnTo>
                  <a:pt x="119184" y="100732"/>
                </a:lnTo>
                <a:lnTo>
                  <a:pt x="72429" y="106826"/>
                </a:lnTo>
                <a:lnTo>
                  <a:pt x="47427" y="107731"/>
                </a:lnTo>
                <a:lnTo>
                  <a:pt x="46043" y="108096"/>
                </a:lnTo>
                <a:lnTo>
                  <a:pt x="48078" y="108658"/>
                </a:lnTo>
                <a:lnTo>
                  <a:pt x="50113" y="109220"/>
                </a:lnTo>
                <a:lnTo>
                  <a:pt x="54521" y="110436"/>
                </a:lnTo>
                <a:lnTo>
                  <a:pt x="102234" y="117599"/>
                </a:lnTo>
                <a:lnTo>
                  <a:pt x="119004" y="1188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258223" y="295535"/>
            <a:ext cx="186690" cy="161925"/>
          </a:xfrm>
          <a:custGeom>
            <a:avLst/>
            <a:gdLst/>
            <a:ahLst/>
            <a:cxnLst/>
            <a:rect l="l" t="t" r="r" b="b"/>
            <a:pathLst>
              <a:path w="186689" h="161925">
                <a:moveTo>
                  <a:pt x="0" y="38118"/>
                </a:moveTo>
                <a:lnTo>
                  <a:pt x="1132" y="34163"/>
                </a:lnTo>
                <a:lnTo>
                  <a:pt x="1805" y="31812"/>
                </a:lnTo>
                <a:lnTo>
                  <a:pt x="2019" y="31066"/>
                </a:lnTo>
                <a:lnTo>
                  <a:pt x="2168" y="30545"/>
                </a:lnTo>
                <a:lnTo>
                  <a:pt x="2613" y="31712"/>
                </a:lnTo>
                <a:lnTo>
                  <a:pt x="3354" y="34567"/>
                </a:lnTo>
                <a:lnTo>
                  <a:pt x="4096" y="37422"/>
                </a:lnTo>
                <a:lnTo>
                  <a:pt x="5953" y="44572"/>
                </a:lnTo>
                <a:lnTo>
                  <a:pt x="8925" y="56018"/>
                </a:lnTo>
                <a:lnTo>
                  <a:pt x="11789" y="66237"/>
                </a:lnTo>
                <a:lnTo>
                  <a:pt x="27345" y="111164"/>
                </a:lnTo>
                <a:lnTo>
                  <a:pt x="37205" y="130748"/>
                </a:lnTo>
                <a:lnTo>
                  <a:pt x="37432" y="130975"/>
                </a:lnTo>
                <a:lnTo>
                  <a:pt x="37660" y="131203"/>
                </a:lnTo>
                <a:lnTo>
                  <a:pt x="37300" y="130412"/>
                </a:lnTo>
                <a:lnTo>
                  <a:pt x="36354" y="128603"/>
                </a:lnTo>
                <a:lnTo>
                  <a:pt x="35408" y="126794"/>
                </a:lnTo>
                <a:lnTo>
                  <a:pt x="14920" y="84156"/>
                </a:lnTo>
                <a:lnTo>
                  <a:pt x="7316" y="39455"/>
                </a:lnTo>
                <a:lnTo>
                  <a:pt x="7652" y="28258"/>
                </a:lnTo>
                <a:lnTo>
                  <a:pt x="45325" y="124"/>
                </a:lnTo>
                <a:lnTo>
                  <a:pt x="59370" y="0"/>
                </a:lnTo>
                <a:lnTo>
                  <a:pt x="71619" y="1468"/>
                </a:lnTo>
                <a:lnTo>
                  <a:pt x="119094" y="27195"/>
                </a:lnTo>
                <a:lnTo>
                  <a:pt x="128063" y="46694"/>
                </a:lnTo>
                <a:lnTo>
                  <a:pt x="125817" y="52792"/>
                </a:lnTo>
                <a:lnTo>
                  <a:pt x="82861" y="74783"/>
                </a:lnTo>
                <a:lnTo>
                  <a:pt x="57017" y="79840"/>
                </a:lnTo>
                <a:lnTo>
                  <a:pt x="56587" y="79907"/>
                </a:lnTo>
                <a:lnTo>
                  <a:pt x="65672" y="79958"/>
                </a:lnTo>
                <a:lnTo>
                  <a:pt x="75714" y="80919"/>
                </a:lnTo>
                <a:lnTo>
                  <a:pt x="114485" y="91105"/>
                </a:lnTo>
                <a:lnTo>
                  <a:pt x="151043" y="108258"/>
                </a:lnTo>
                <a:lnTo>
                  <a:pt x="184365" y="131447"/>
                </a:lnTo>
                <a:lnTo>
                  <a:pt x="186222" y="142614"/>
                </a:lnTo>
                <a:lnTo>
                  <a:pt x="177671" y="149463"/>
                </a:lnTo>
                <a:lnTo>
                  <a:pt x="126768" y="158998"/>
                </a:lnTo>
                <a:lnTo>
                  <a:pt x="77569" y="161428"/>
                </a:lnTo>
                <a:lnTo>
                  <a:pt x="57203" y="160661"/>
                </a:lnTo>
                <a:lnTo>
                  <a:pt x="41097" y="158459"/>
                </a:lnTo>
                <a:lnTo>
                  <a:pt x="28920" y="154821"/>
                </a:lnTo>
                <a:lnTo>
                  <a:pt x="20339" y="149749"/>
                </a:lnTo>
                <a:lnTo>
                  <a:pt x="15022" y="1432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446594" y="321040"/>
            <a:ext cx="76835" cy="128270"/>
          </a:xfrm>
          <a:custGeom>
            <a:avLst/>
            <a:gdLst/>
            <a:ahLst/>
            <a:cxnLst/>
            <a:rect l="l" t="t" r="r" b="b"/>
            <a:pathLst>
              <a:path w="76834" h="128270">
                <a:moveTo>
                  <a:pt x="0" y="0"/>
                </a:moveTo>
                <a:lnTo>
                  <a:pt x="32273" y="23876"/>
                </a:lnTo>
                <a:lnTo>
                  <a:pt x="59298" y="67138"/>
                </a:lnTo>
                <a:lnTo>
                  <a:pt x="72602" y="107390"/>
                </a:lnTo>
                <a:lnTo>
                  <a:pt x="74890" y="118399"/>
                </a:lnTo>
                <a:lnTo>
                  <a:pt x="76230" y="1282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498519" y="293692"/>
            <a:ext cx="104139" cy="27305"/>
          </a:xfrm>
          <a:custGeom>
            <a:avLst/>
            <a:gdLst/>
            <a:ahLst/>
            <a:cxnLst/>
            <a:rect l="l" t="t" r="r" b="b"/>
            <a:pathLst>
              <a:path w="104140" h="27304">
                <a:moveTo>
                  <a:pt x="3479" y="27245"/>
                </a:moveTo>
                <a:lnTo>
                  <a:pt x="820" y="19833"/>
                </a:lnTo>
                <a:lnTo>
                  <a:pt x="0" y="13563"/>
                </a:lnTo>
                <a:lnTo>
                  <a:pt x="1018" y="8434"/>
                </a:lnTo>
                <a:lnTo>
                  <a:pt x="1714" y="4930"/>
                </a:lnTo>
                <a:lnTo>
                  <a:pt x="4329" y="2542"/>
                </a:lnTo>
                <a:lnTo>
                  <a:pt x="8864" y="1271"/>
                </a:lnTo>
                <a:lnTo>
                  <a:pt x="13398" y="0"/>
                </a:lnTo>
                <a:lnTo>
                  <a:pt x="20050" y="12"/>
                </a:lnTo>
                <a:lnTo>
                  <a:pt x="28819" y="1308"/>
                </a:lnTo>
                <a:lnTo>
                  <a:pt x="36048" y="2284"/>
                </a:lnTo>
                <a:lnTo>
                  <a:pt x="45379" y="3387"/>
                </a:lnTo>
                <a:lnTo>
                  <a:pt x="56812" y="4616"/>
                </a:lnTo>
                <a:lnTo>
                  <a:pt x="70347" y="5971"/>
                </a:lnTo>
                <a:lnTo>
                  <a:pt x="85985" y="7452"/>
                </a:lnTo>
                <a:lnTo>
                  <a:pt x="103724" y="90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32350" y="352629"/>
            <a:ext cx="67945" cy="16510"/>
          </a:xfrm>
          <a:custGeom>
            <a:avLst/>
            <a:gdLst/>
            <a:ahLst/>
            <a:cxnLst/>
            <a:rect l="l" t="t" r="r" b="b"/>
            <a:pathLst>
              <a:path w="67945" h="16510">
                <a:moveTo>
                  <a:pt x="14969" y="0"/>
                </a:moveTo>
                <a:lnTo>
                  <a:pt x="7651" y="4140"/>
                </a:lnTo>
                <a:lnTo>
                  <a:pt x="3084" y="6724"/>
                </a:lnTo>
                <a:lnTo>
                  <a:pt x="1266" y="7753"/>
                </a:lnTo>
                <a:lnTo>
                  <a:pt x="0" y="8469"/>
                </a:lnTo>
                <a:lnTo>
                  <a:pt x="2744" y="9200"/>
                </a:lnTo>
                <a:lnTo>
                  <a:pt x="9501" y="9945"/>
                </a:lnTo>
                <a:lnTo>
                  <a:pt x="15836" y="10644"/>
                </a:lnTo>
                <a:lnTo>
                  <a:pt x="24795" y="11632"/>
                </a:lnTo>
                <a:lnTo>
                  <a:pt x="36378" y="12909"/>
                </a:lnTo>
                <a:lnTo>
                  <a:pt x="50585" y="14475"/>
                </a:lnTo>
                <a:lnTo>
                  <a:pt x="67415" y="163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38277" y="462436"/>
            <a:ext cx="123825" cy="15875"/>
          </a:xfrm>
          <a:custGeom>
            <a:avLst/>
            <a:gdLst/>
            <a:ahLst/>
            <a:cxnLst/>
            <a:rect l="l" t="t" r="r" b="b"/>
            <a:pathLst>
              <a:path w="123825" h="15875">
                <a:moveTo>
                  <a:pt x="18533" y="0"/>
                </a:moveTo>
                <a:lnTo>
                  <a:pt x="7248" y="2783"/>
                </a:lnTo>
                <a:lnTo>
                  <a:pt x="1241" y="4265"/>
                </a:lnTo>
                <a:lnTo>
                  <a:pt x="512" y="4445"/>
                </a:lnTo>
                <a:lnTo>
                  <a:pt x="0" y="4571"/>
                </a:lnTo>
                <a:lnTo>
                  <a:pt x="669" y="4638"/>
                </a:lnTo>
                <a:lnTo>
                  <a:pt x="1286" y="4641"/>
                </a:lnTo>
                <a:lnTo>
                  <a:pt x="5053" y="4657"/>
                </a:lnTo>
                <a:lnTo>
                  <a:pt x="11970" y="4687"/>
                </a:lnTo>
                <a:lnTo>
                  <a:pt x="18333" y="4911"/>
                </a:lnTo>
                <a:lnTo>
                  <a:pt x="58834" y="8030"/>
                </a:lnTo>
                <a:lnTo>
                  <a:pt x="97393" y="11745"/>
                </a:lnTo>
                <a:lnTo>
                  <a:pt x="118468" y="14402"/>
                </a:lnTo>
                <a:lnTo>
                  <a:pt x="123586" y="154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972703" y="353972"/>
            <a:ext cx="156845" cy="121285"/>
          </a:xfrm>
          <a:custGeom>
            <a:avLst/>
            <a:gdLst/>
            <a:ahLst/>
            <a:cxnLst/>
            <a:rect l="l" t="t" r="r" b="b"/>
            <a:pathLst>
              <a:path w="156845" h="121284">
                <a:moveTo>
                  <a:pt x="142092" y="20780"/>
                </a:moveTo>
                <a:lnTo>
                  <a:pt x="153182" y="13570"/>
                </a:lnTo>
                <a:lnTo>
                  <a:pt x="156417" y="8524"/>
                </a:lnTo>
                <a:lnTo>
                  <a:pt x="151797" y="5642"/>
                </a:lnTo>
                <a:lnTo>
                  <a:pt x="148499" y="3582"/>
                </a:lnTo>
                <a:lnTo>
                  <a:pt x="142300" y="2094"/>
                </a:lnTo>
                <a:lnTo>
                  <a:pt x="133211" y="1176"/>
                </a:lnTo>
                <a:lnTo>
                  <a:pt x="122358" y="387"/>
                </a:lnTo>
                <a:lnTo>
                  <a:pt x="109439" y="0"/>
                </a:lnTo>
                <a:lnTo>
                  <a:pt x="93164" y="251"/>
                </a:lnTo>
                <a:lnTo>
                  <a:pt x="42508" y="5948"/>
                </a:lnTo>
                <a:lnTo>
                  <a:pt x="4710" y="16526"/>
                </a:lnTo>
                <a:lnTo>
                  <a:pt x="0" y="21739"/>
                </a:lnTo>
                <a:lnTo>
                  <a:pt x="2500" y="24952"/>
                </a:lnTo>
                <a:lnTo>
                  <a:pt x="9850" y="28770"/>
                </a:lnTo>
                <a:lnTo>
                  <a:pt x="18760" y="32791"/>
                </a:lnTo>
                <a:lnTo>
                  <a:pt x="30703" y="37176"/>
                </a:lnTo>
                <a:lnTo>
                  <a:pt x="46743" y="42151"/>
                </a:lnTo>
                <a:lnTo>
                  <a:pt x="60312" y="46435"/>
                </a:lnTo>
                <a:lnTo>
                  <a:pt x="107281" y="62685"/>
                </a:lnTo>
                <a:lnTo>
                  <a:pt x="141903" y="83203"/>
                </a:lnTo>
                <a:lnTo>
                  <a:pt x="146913" y="96942"/>
                </a:lnTo>
                <a:lnTo>
                  <a:pt x="141330" y="101860"/>
                </a:lnTo>
                <a:lnTo>
                  <a:pt x="93557" y="115652"/>
                </a:lnTo>
                <a:lnTo>
                  <a:pt x="52364" y="120214"/>
                </a:lnTo>
                <a:lnTo>
                  <a:pt x="42243" y="120675"/>
                </a:lnTo>
                <a:lnTo>
                  <a:pt x="28763" y="118524"/>
                </a:lnTo>
                <a:lnTo>
                  <a:pt x="21072" y="111473"/>
                </a:lnTo>
                <a:lnTo>
                  <a:pt x="18926" y="995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171683" y="295174"/>
            <a:ext cx="19050" cy="176530"/>
          </a:xfrm>
          <a:custGeom>
            <a:avLst/>
            <a:gdLst/>
            <a:ahLst/>
            <a:cxnLst/>
            <a:rect l="l" t="t" r="r" b="b"/>
            <a:pathLst>
              <a:path w="19050" h="176529">
                <a:moveTo>
                  <a:pt x="2298" y="0"/>
                </a:moveTo>
                <a:lnTo>
                  <a:pt x="761" y="11872"/>
                </a:lnTo>
                <a:lnTo>
                  <a:pt x="0" y="24150"/>
                </a:lnTo>
                <a:lnTo>
                  <a:pt x="12" y="36834"/>
                </a:lnTo>
                <a:lnTo>
                  <a:pt x="5209" y="79197"/>
                </a:lnTo>
                <a:lnTo>
                  <a:pt x="14135" y="114228"/>
                </a:lnTo>
                <a:lnTo>
                  <a:pt x="16923" y="126488"/>
                </a:lnTo>
                <a:lnTo>
                  <a:pt x="18466" y="142725"/>
                </a:lnTo>
                <a:lnTo>
                  <a:pt x="17967" y="155949"/>
                </a:lnTo>
                <a:lnTo>
                  <a:pt x="15556" y="166948"/>
                </a:lnTo>
                <a:lnTo>
                  <a:pt x="11361" y="1765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138129" y="208996"/>
            <a:ext cx="728345" cy="254000"/>
          </a:xfrm>
          <a:custGeom>
            <a:avLst/>
            <a:gdLst/>
            <a:ahLst/>
            <a:cxnLst/>
            <a:rect l="l" t="t" r="r" b="b"/>
            <a:pathLst>
              <a:path w="728345" h="254000">
                <a:moveTo>
                  <a:pt x="19427" y="253486"/>
                </a:moveTo>
                <a:lnTo>
                  <a:pt x="9667" y="239677"/>
                </a:lnTo>
                <a:lnTo>
                  <a:pt x="3191" y="227349"/>
                </a:lnTo>
                <a:lnTo>
                  <a:pt x="0" y="216502"/>
                </a:lnTo>
                <a:lnTo>
                  <a:pt x="94" y="207137"/>
                </a:lnTo>
                <a:lnTo>
                  <a:pt x="41723" y="175546"/>
                </a:lnTo>
                <a:lnTo>
                  <a:pt x="93531" y="162214"/>
                </a:lnTo>
                <a:lnTo>
                  <a:pt x="128340" y="158155"/>
                </a:lnTo>
                <a:lnTo>
                  <a:pt x="143313" y="158578"/>
                </a:lnTo>
                <a:lnTo>
                  <a:pt x="180539" y="189344"/>
                </a:lnTo>
                <a:lnTo>
                  <a:pt x="187434" y="205420"/>
                </a:lnTo>
                <a:lnTo>
                  <a:pt x="193225" y="216999"/>
                </a:lnTo>
                <a:lnTo>
                  <a:pt x="226241" y="242666"/>
                </a:lnTo>
                <a:lnTo>
                  <a:pt x="239582" y="243946"/>
                </a:lnTo>
                <a:lnTo>
                  <a:pt x="246011" y="243949"/>
                </a:lnTo>
                <a:lnTo>
                  <a:pt x="266190" y="210602"/>
                </a:lnTo>
                <a:lnTo>
                  <a:pt x="265310" y="203350"/>
                </a:lnTo>
                <a:lnTo>
                  <a:pt x="262359" y="196210"/>
                </a:lnTo>
                <a:lnTo>
                  <a:pt x="259415" y="189069"/>
                </a:lnTo>
                <a:lnTo>
                  <a:pt x="234837" y="168043"/>
                </a:lnTo>
                <a:lnTo>
                  <a:pt x="230972" y="166372"/>
                </a:lnTo>
                <a:lnTo>
                  <a:pt x="229593" y="169545"/>
                </a:lnTo>
                <a:lnTo>
                  <a:pt x="230716" y="177562"/>
                </a:lnTo>
                <a:lnTo>
                  <a:pt x="235068" y="187947"/>
                </a:lnTo>
                <a:lnTo>
                  <a:pt x="268315" y="209764"/>
                </a:lnTo>
                <a:lnTo>
                  <a:pt x="307487" y="219059"/>
                </a:lnTo>
                <a:lnTo>
                  <a:pt x="335223" y="220710"/>
                </a:lnTo>
                <a:lnTo>
                  <a:pt x="347741" y="219857"/>
                </a:lnTo>
                <a:lnTo>
                  <a:pt x="387078" y="198755"/>
                </a:lnTo>
                <a:lnTo>
                  <a:pt x="391352" y="186994"/>
                </a:lnTo>
                <a:lnTo>
                  <a:pt x="392530" y="180999"/>
                </a:lnTo>
                <a:lnTo>
                  <a:pt x="390798" y="175923"/>
                </a:lnTo>
                <a:lnTo>
                  <a:pt x="386170" y="171765"/>
                </a:lnTo>
                <a:lnTo>
                  <a:pt x="381550" y="167608"/>
                </a:lnTo>
                <a:lnTo>
                  <a:pt x="374145" y="165217"/>
                </a:lnTo>
                <a:lnTo>
                  <a:pt x="363976" y="164592"/>
                </a:lnTo>
                <a:lnTo>
                  <a:pt x="351949" y="165053"/>
                </a:lnTo>
                <a:lnTo>
                  <a:pt x="313619" y="181151"/>
                </a:lnTo>
                <a:lnTo>
                  <a:pt x="298464" y="200463"/>
                </a:lnTo>
                <a:lnTo>
                  <a:pt x="298852" y="206357"/>
                </a:lnTo>
                <a:lnTo>
                  <a:pt x="299233" y="212252"/>
                </a:lnTo>
                <a:lnTo>
                  <a:pt x="303355" y="216896"/>
                </a:lnTo>
                <a:lnTo>
                  <a:pt x="311204" y="220289"/>
                </a:lnTo>
                <a:lnTo>
                  <a:pt x="322951" y="224173"/>
                </a:lnTo>
                <a:lnTo>
                  <a:pt x="335839" y="226164"/>
                </a:lnTo>
                <a:lnTo>
                  <a:pt x="349518" y="225869"/>
                </a:lnTo>
                <a:lnTo>
                  <a:pt x="388661" y="196709"/>
                </a:lnTo>
                <a:lnTo>
                  <a:pt x="398574" y="157174"/>
                </a:lnTo>
                <a:lnTo>
                  <a:pt x="399887" y="134700"/>
                </a:lnTo>
                <a:lnTo>
                  <a:pt x="399298" y="122161"/>
                </a:lnTo>
                <a:lnTo>
                  <a:pt x="389328" y="81611"/>
                </a:lnTo>
                <a:lnTo>
                  <a:pt x="365771" y="32507"/>
                </a:lnTo>
                <a:lnTo>
                  <a:pt x="341510" y="2263"/>
                </a:lnTo>
                <a:lnTo>
                  <a:pt x="340402" y="1131"/>
                </a:lnTo>
                <a:lnTo>
                  <a:pt x="339301" y="0"/>
                </a:lnTo>
                <a:lnTo>
                  <a:pt x="339003" y="121"/>
                </a:lnTo>
                <a:lnTo>
                  <a:pt x="339515" y="1496"/>
                </a:lnTo>
                <a:lnTo>
                  <a:pt x="340028" y="2870"/>
                </a:lnTo>
                <a:lnTo>
                  <a:pt x="341600" y="7087"/>
                </a:lnTo>
                <a:lnTo>
                  <a:pt x="360938" y="44918"/>
                </a:lnTo>
                <a:lnTo>
                  <a:pt x="390201" y="93554"/>
                </a:lnTo>
                <a:lnTo>
                  <a:pt x="400417" y="110374"/>
                </a:lnTo>
                <a:lnTo>
                  <a:pt x="422308" y="146741"/>
                </a:lnTo>
                <a:lnTo>
                  <a:pt x="438139" y="174858"/>
                </a:lnTo>
                <a:lnTo>
                  <a:pt x="442157" y="180951"/>
                </a:lnTo>
                <a:lnTo>
                  <a:pt x="445932" y="185065"/>
                </a:lnTo>
                <a:lnTo>
                  <a:pt x="449701" y="189178"/>
                </a:lnTo>
                <a:lnTo>
                  <a:pt x="453538" y="191567"/>
                </a:lnTo>
                <a:lnTo>
                  <a:pt x="457431" y="192229"/>
                </a:lnTo>
                <a:lnTo>
                  <a:pt x="461324" y="192892"/>
                </a:lnTo>
                <a:lnTo>
                  <a:pt x="465252" y="192419"/>
                </a:lnTo>
                <a:lnTo>
                  <a:pt x="469215" y="190811"/>
                </a:lnTo>
                <a:lnTo>
                  <a:pt x="473177" y="189203"/>
                </a:lnTo>
                <a:lnTo>
                  <a:pt x="478338" y="183040"/>
                </a:lnTo>
                <a:lnTo>
                  <a:pt x="484704" y="172323"/>
                </a:lnTo>
                <a:lnTo>
                  <a:pt x="491070" y="161605"/>
                </a:lnTo>
                <a:lnTo>
                  <a:pt x="495912" y="155973"/>
                </a:lnTo>
                <a:lnTo>
                  <a:pt x="499224" y="155428"/>
                </a:lnTo>
                <a:lnTo>
                  <a:pt x="502542" y="154882"/>
                </a:lnTo>
                <a:lnTo>
                  <a:pt x="507529" y="156261"/>
                </a:lnTo>
                <a:lnTo>
                  <a:pt x="514200" y="159567"/>
                </a:lnTo>
                <a:lnTo>
                  <a:pt x="520871" y="162872"/>
                </a:lnTo>
                <a:lnTo>
                  <a:pt x="527182" y="164119"/>
                </a:lnTo>
                <a:lnTo>
                  <a:pt x="533133" y="163306"/>
                </a:lnTo>
                <a:lnTo>
                  <a:pt x="539090" y="162494"/>
                </a:lnTo>
                <a:lnTo>
                  <a:pt x="542886" y="159675"/>
                </a:lnTo>
                <a:lnTo>
                  <a:pt x="544528" y="154850"/>
                </a:lnTo>
                <a:lnTo>
                  <a:pt x="546170" y="150026"/>
                </a:lnTo>
                <a:lnTo>
                  <a:pt x="547077" y="144526"/>
                </a:lnTo>
                <a:lnTo>
                  <a:pt x="547243" y="138350"/>
                </a:lnTo>
                <a:lnTo>
                  <a:pt x="547403" y="132175"/>
                </a:lnTo>
                <a:lnTo>
                  <a:pt x="545962" y="127230"/>
                </a:lnTo>
                <a:lnTo>
                  <a:pt x="542907" y="123515"/>
                </a:lnTo>
                <a:lnTo>
                  <a:pt x="539852" y="119800"/>
                </a:lnTo>
                <a:lnTo>
                  <a:pt x="534629" y="117652"/>
                </a:lnTo>
                <a:lnTo>
                  <a:pt x="527237" y="117071"/>
                </a:lnTo>
                <a:lnTo>
                  <a:pt x="519846" y="116491"/>
                </a:lnTo>
                <a:lnTo>
                  <a:pt x="512683" y="118766"/>
                </a:lnTo>
                <a:lnTo>
                  <a:pt x="505749" y="123899"/>
                </a:lnTo>
                <a:lnTo>
                  <a:pt x="498808" y="129031"/>
                </a:lnTo>
                <a:lnTo>
                  <a:pt x="494298" y="134700"/>
                </a:lnTo>
                <a:lnTo>
                  <a:pt x="492213" y="140906"/>
                </a:lnTo>
                <a:lnTo>
                  <a:pt x="490121" y="147112"/>
                </a:lnTo>
                <a:lnTo>
                  <a:pt x="489560" y="153246"/>
                </a:lnTo>
                <a:lnTo>
                  <a:pt x="490523" y="159308"/>
                </a:lnTo>
                <a:lnTo>
                  <a:pt x="491486" y="165370"/>
                </a:lnTo>
                <a:lnTo>
                  <a:pt x="535113" y="183700"/>
                </a:lnTo>
                <a:lnTo>
                  <a:pt x="548256" y="184380"/>
                </a:lnTo>
                <a:lnTo>
                  <a:pt x="559192" y="184340"/>
                </a:lnTo>
                <a:lnTo>
                  <a:pt x="571460" y="183934"/>
                </a:lnTo>
                <a:lnTo>
                  <a:pt x="585345" y="183165"/>
                </a:lnTo>
                <a:lnTo>
                  <a:pt x="604473" y="181882"/>
                </a:lnTo>
                <a:lnTo>
                  <a:pt x="616994" y="181138"/>
                </a:lnTo>
                <a:lnTo>
                  <a:pt x="624114" y="180850"/>
                </a:lnTo>
                <a:lnTo>
                  <a:pt x="629117" y="180791"/>
                </a:lnTo>
                <a:lnTo>
                  <a:pt x="631133" y="180922"/>
                </a:lnTo>
                <a:lnTo>
                  <a:pt x="630579" y="181235"/>
                </a:lnTo>
                <a:lnTo>
                  <a:pt x="630031" y="181549"/>
                </a:lnTo>
                <a:lnTo>
                  <a:pt x="628653" y="182334"/>
                </a:lnTo>
                <a:lnTo>
                  <a:pt x="626457" y="183589"/>
                </a:lnTo>
                <a:lnTo>
                  <a:pt x="624254" y="184845"/>
                </a:lnTo>
                <a:lnTo>
                  <a:pt x="605869" y="143957"/>
                </a:lnTo>
                <a:lnTo>
                  <a:pt x="607331" y="136075"/>
                </a:lnTo>
                <a:lnTo>
                  <a:pt x="611051" y="129238"/>
                </a:lnTo>
                <a:lnTo>
                  <a:pt x="614764" y="122402"/>
                </a:lnTo>
                <a:lnTo>
                  <a:pt x="620853" y="117700"/>
                </a:lnTo>
                <a:lnTo>
                  <a:pt x="629318" y="115132"/>
                </a:lnTo>
                <a:lnTo>
                  <a:pt x="641416" y="112850"/>
                </a:lnTo>
                <a:lnTo>
                  <a:pt x="654246" y="113119"/>
                </a:lnTo>
                <a:lnTo>
                  <a:pt x="691221" y="130323"/>
                </a:lnTo>
                <a:lnTo>
                  <a:pt x="722366" y="165183"/>
                </a:lnTo>
                <a:lnTo>
                  <a:pt x="728089" y="1769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884456" y="229035"/>
            <a:ext cx="69215" cy="182245"/>
          </a:xfrm>
          <a:custGeom>
            <a:avLst/>
            <a:gdLst/>
            <a:ahLst/>
            <a:cxnLst/>
            <a:rect l="l" t="t" r="r" b="b"/>
            <a:pathLst>
              <a:path w="69215" h="182245">
                <a:moveTo>
                  <a:pt x="11436" y="18531"/>
                </a:moveTo>
                <a:lnTo>
                  <a:pt x="5084" y="8242"/>
                </a:lnTo>
                <a:lnTo>
                  <a:pt x="1482" y="2394"/>
                </a:lnTo>
                <a:lnTo>
                  <a:pt x="609" y="987"/>
                </a:lnTo>
                <a:lnTo>
                  <a:pt x="0" y="0"/>
                </a:lnTo>
                <a:lnTo>
                  <a:pt x="353" y="2058"/>
                </a:lnTo>
                <a:lnTo>
                  <a:pt x="1662" y="7164"/>
                </a:lnTo>
                <a:lnTo>
                  <a:pt x="3189" y="13112"/>
                </a:lnTo>
                <a:lnTo>
                  <a:pt x="5803" y="23298"/>
                </a:lnTo>
                <a:lnTo>
                  <a:pt x="9504" y="37720"/>
                </a:lnTo>
                <a:lnTo>
                  <a:pt x="22622" y="86139"/>
                </a:lnTo>
                <a:lnTo>
                  <a:pt x="37583" y="127573"/>
                </a:lnTo>
                <a:lnTo>
                  <a:pt x="55398" y="161481"/>
                </a:lnTo>
                <a:lnTo>
                  <a:pt x="61920" y="171728"/>
                </a:lnTo>
                <a:lnTo>
                  <a:pt x="68822" y="1816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891529" y="299251"/>
            <a:ext cx="184150" cy="118110"/>
          </a:xfrm>
          <a:custGeom>
            <a:avLst/>
            <a:gdLst/>
            <a:ahLst/>
            <a:cxnLst/>
            <a:rect l="l" t="t" r="r" b="b"/>
            <a:pathLst>
              <a:path w="184150" h="118109">
                <a:moveTo>
                  <a:pt x="6781" y="38309"/>
                </a:moveTo>
                <a:lnTo>
                  <a:pt x="3027" y="38309"/>
                </a:lnTo>
                <a:lnTo>
                  <a:pt x="886" y="38309"/>
                </a:lnTo>
                <a:lnTo>
                  <a:pt x="367" y="38309"/>
                </a:lnTo>
                <a:lnTo>
                  <a:pt x="0" y="38309"/>
                </a:lnTo>
                <a:lnTo>
                  <a:pt x="76" y="38180"/>
                </a:lnTo>
                <a:lnTo>
                  <a:pt x="588" y="37922"/>
                </a:lnTo>
                <a:lnTo>
                  <a:pt x="1101" y="37664"/>
                </a:lnTo>
                <a:lnTo>
                  <a:pt x="2736" y="36848"/>
                </a:lnTo>
                <a:lnTo>
                  <a:pt x="40527" y="27988"/>
                </a:lnTo>
                <a:lnTo>
                  <a:pt x="80721" y="22262"/>
                </a:lnTo>
                <a:lnTo>
                  <a:pt x="116880" y="18008"/>
                </a:lnTo>
                <a:lnTo>
                  <a:pt x="132105" y="16308"/>
                </a:lnTo>
                <a:lnTo>
                  <a:pt x="175758" y="9083"/>
                </a:lnTo>
                <a:lnTo>
                  <a:pt x="179416" y="7727"/>
                </a:lnTo>
                <a:lnTo>
                  <a:pt x="183073" y="6371"/>
                </a:lnTo>
                <a:lnTo>
                  <a:pt x="183995" y="4914"/>
                </a:lnTo>
                <a:lnTo>
                  <a:pt x="182180" y="3355"/>
                </a:lnTo>
                <a:lnTo>
                  <a:pt x="180372" y="1796"/>
                </a:lnTo>
                <a:lnTo>
                  <a:pt x="175717" y="814"/>
                </a:lnTo>
                <a:lnTo>
                  <a:pt x="168228" y="406"/>
                </a:lnTo>
                <a:lnTo>
                  <a:pt x="160733" y="0"/>
                </a:lnTo>
                <a:lnTo>
                  <a:pt x="154131" y="1199"/>
                </a:lnTo>
                <a:lnTo>
                  <a:pt x="148416" y="4004"/>
                </a:lnTo>
                <a:lnTo>
                  <a:pt x="142701" y="6810"/>
                </a:lnTo>
                <a:lnTo>
                  <a:pt x="139078" y="12016"/>
                </a:lnTo>
                <a:lnTo>
                  <a:pt x="137561" y="19621"/>
                </a:lnTo>
                <a:lnTo>
                  <a:pt x="137709" y="31068"/>
                </a:lnTo>
                <a:lnTo>
                  <a:pt x="142535" y="43539"/>
                </a:lnTo>
                <a:lnTo>
                  <a:pt x="149721" y="54778"/>
                </a:lnTo>
                <a:lnTo>
                  <a:pt x="157442" y="64524"/>
                </a:lnTo>
                <a:lnTo>
                  <a:pt x="168321" y="77004"/>
                </a:lnTo>
                <a:lnTo>
                  <a:pt x="173852" y="86407"/>
                </a:lnTo>
                <a:lnTo>
                  <a:pt x="138987" y="113093"/>
                </a:lnTo>
                <a:lnTo>
                  <a:pt x="89019" y="117690"/>
                </a:lnTo>
                <a:lnTo>
                  <a:pt x="76536" y="117690"/>
                </a:lnTo>
                <a:lnTo>
                  <a:pt x="63873" y="117315"/>
                </a:lnTo>
                <a:lnTo>
                  <a:pt x="50904" y="1165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205639" y="311608"/>
            <a:ext cx="7620" cy="11430"/>
          </a:xfrm>
          <a:custGeom>
            <a:avLst/>
            <a:gdLst/>
            <a:ahLst/>
            <a:cxnLst/>
            <a:rect l="l" t="t" r="r" b="b"/>
            <a:pathLst>
              <a:path w="7620" h="11429">
                <a:moveTo>
                  <a:pt x="7072" y="0"/>
                </a:moveTo>
                <a:lnTo>
                  <a:pt x="4710" y="3674"/>
                </a:lnTo>
                <a:lnTo>
                  <a:pt x="2355" y="7348"/>
                </a:lnTo>
                <a:lnTo>
                  <a:pt x="0" y="110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170045" y="393650"/>
            <a:ext cx="95885" cy="114935"/>
          </a:xfrm>
          <a:custGeom>
            <a:avLst/>
            <a:gdLst/>
            <a:ahLst/>
            <a:cxnLst/>
            <a:rect l="l" t="t" r="r" b="b"/>
            <a:pathLst>
              <a:path w="95884" h="114934">
                <a:moveTo>
                  <a:pt x="95494" y="0"/>
                </a:moveTo>
                <a:lnTo>
                  <a:pt x="91317" y="9072"/>
                </a:lnTo>
                <a:lnTo>
                  <a:pt x="84533" y="19216"/>
                </a:lnTo>
                <a:lnTo>
                  <a:pt x="75147" y="30433"/>
                </a:lnTo>
                <a:lnTo>
                  <a:pt x="67452" y="38521"/>
                </a:lnTo>
                <a:lnTo>
                  <a:pt x="59670" y="46852"/>
                </a:lnTo>
                <a:lnTo>
                  <a:pt x="27010" y="83304"/>
                </a:lnTo>
                <a:lnTo>
                  <a:pt x="9307" y="103891"/>
                </a:lnTo>
                <a:lnTo>
                  <a:pt x="0" y="1148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482086" y="220635"/>
            <a:ext cx="325755" cy="139065"/>
          </a:xfrm>
          <a:custGeom>
            <a:avLst/>
            <a:gdLst/>
            <a:ahLst/>
            <a:cxnLst/>
            <a:rect l="l" t="t" r="r" b="b"/>
            <a:pathLst>
              <a:path w="325754" h="139065">
                <a:moveTo>
                  <a:pt x="0" y="99624"/>
                </a:moveTo>
                <a:lnTo>
                  <a:pt x="893" y="94149"/>
                </a:lnTo>
                <a:lnTo>
                  <a:pt x="3983" y="90027"/>
                </a:lnTo>
                <a:lnTo>
                  <a:pt x="9275" y="87258"/>
                </a:lnTo>
                <a:lnTo>
                  <a:pt x="14568" y="84490"/>
                </a:lnTo>
                <a:lnTo>
                  <a:pt x="61140" y="72091"/>
                </a:lnTo>
                <a:lnTo>
                  <a:pt x="111508" y="66052"/>
                </a:lnTo>
                <a:lnTo>
                  <a:pt x="150200" y="63363"/>
                </a:lnTo>
                <a:lnTo>
                  <a:pt x="199902" y="61297"/>
                </a:lnTo>
                <a:lnTo>
                  <a:pt x="249060" y="60519"/>
                </a:lnTo>
                <a:lnTo>
                  <a:pt x="268346" y="60123"/>
                </a:lnTo>
                <a:lnTo>
                  <a:pt x="306363" y="57343"/>
                </a:lnTo>
                <a:lnTo>
                  <a:pt x="309801" y="54738"/>
                </a:lnTo>
                <a:lnTo>
                  <a:pt x="307058" y="49323"/>
                </a:lnTo>
                <a:lnTo>
                  <a:pt x="270276" y="14946"/>
                </a:lnTo>
                <a:lnTo>
                  <a:pt x="233586" y="0"/>
                </a:lnTo>
                <a:lnTo>
                  <a:pt x="230331" y="960"/>
                </a:lnTo>
                <a:lnTo>
                  <a:pt x="229618" y="3186"/>
                </a:lnTo>
                <a:lnTo>
                  <a:pt x="230518" y="6839"/>
                </a:lnTo>
                <a:lnTo>
                  <a:pt x="234234" y="11653"/>
                </a:lnTo>
                <a:lnTo>
                  <a:pt x="243687" y="19224"/>
                </a:lnTo>
                <a:lnTo>
                  <a:pt x="258879" y="29552"/>
                </a:lnTo>
                <a:lnTo>
                  <a:pt x="273510" y="39015"/>
                </a:lnTo>
                <a:lnTo>
                  <a:pt x="285556" y="47039"/>
                </a:lnTo>
                <a:lnTo>
                  <a:pt x="321233" y="78844"/>
                </a:lnTo>
                <a:lnTo>
                  <a:pt x="325588" y="94790"/>
                </a:lnTo>
                <a:lnTo>
                  <a:pt x="323018" y="100682"/>
                </a:lnTo>
                <a:lnTo>
                  <a:pt x="279216" y="123449"/>
                </a:lnTo>
                <a:lnTo>
                  <a:pt x="249328" y="130389"/>
                </a:lnTo>
                <a:lnTo>
                  <a:pt x="235474" y="133595"/>
                </a:lnTo>
                <a:lnTo>
                  <a:pt x="224664" y="136277"/>
                </a:lnTo>
                <a:lnTo>
                  <a:pt x="216659" y="1384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063039" y="181044"/>
            <a:ext cx="151765" cy="135255"/>
          </a:xfrm>
          <a:custGeom>
            <a:avLst/>
            <a:gdLst/>
            <a:ahLst/>
            <a:cxnLst/>
            <a:rect l="l" t="t" r="r" b="b"/>
            <a:pathLst>
              <a:path w="151765" h="135254">
                <a:moveTo>
                  <a:pt x="151294" y="19693"/>
                </a:moveTo>
                <a:lnTo>
                  <a:pt x="110358" y="121"/>
                </a:lnTo>
                <a:lnTo>
                  <a:pt x="93632" y="0"/>
                </a:lnTo>
                <a:lnTo>
                  <a:pt x="79985" y="387"/>
                </a:lnTo>
                <a:lnTo>
                  <a:pt x="41956" y="5994"/>
                </a:lnTo>
                <a:lnTo>
                  <a:pt x="14612" y="27118"/>
                </a:lnTo>
                <a:lnTo>
                  <a:pt x="20483" y="33910"/>
                </a:lnTo>
                <a:lnTo>
                  <a:pt x="33421" y="40895"/>
                </a:lnTo>
                <a:lnTo>
                  <a:pt x="46709" y="46135"/>
                </a:lnTo>
                <a:lnTo>
                  <a:pt x="58765" y="51025"/>
                </a:lnTo>
                <a:lnTo>
                  <a:pt x="95432" y="67266"/>
                </a:lnTo>
                <a:lnTo>
                  <a:pt x="131123" y="91494"/>
                </a:lnTo>
                <a:lnTo>
                  <a:pt x="140288" y="113926"/>
                </a:lnTo>
                <a:lnTo>
                  <a:pt x="133863" y="122005"/>
                </a:lnTo>
                <a:lnTo>
                  <a:pt x="81511" y="133799"/>
                </a:lnTo>
                <a:lnTo>
                  <a:pt x="56222" y="134762"/>
                </a:lnTo>
                <a:lnTo>
                  <a:pt x="45529" y="134579"/>
                </a:lnTo>
                <a:lnTo>
                  <a:pt x="30728" y="132479"/>
                </a:lnTo>
                <a:lnTo>
                  <a:pt x="18359" y="127793"/>
                </a:lnTo>
                <a:lnTo>
                  <a:pt x="8193" y="120510"/>
                </a:lnTo>
                <a:lnTo>
                  <a:pt x="0" y="1106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187532" y="127182"/>
            <a:ext cx="209550" cy="193040"/>
          </a:xfrm>
          <a:custGeom>
            <a:avLst/>
            <a:gdLst/>
            <a:ahLst/>
            <a:cxnLst/>
            <a:rect l="l" t="t" r="r" b="b"/>
            <a:pathLst>
              <a:path w="209550" h="193040">
                <a:moveTo>
                  <a:pt x="0" y="1925"/>
                </a:moveTo>
                <a:lnTo>
                  <a:pt x="4329" y="0"/>
                </a:lnTo>
                <a:lnTo>
                  <a:pt x="9538" y="537"/>
                </a:lnTo>
                <a:lnTo>
                  <a:pt x="15627" y="3539"/>
                </a:lnTo>
                <a:lnTo>
                  <a:pt x="47429" y="42530"/>
                </a:lnTo>
                <a:lnTo>
                  <a:pt x="65004" y="77095"/>
                </a:lnTo>
                <a:lnTo>
                  <a:pt x="81534" y="125347"/>
                </a:lnTo>
                <a:lnTo>
                  <a:pt x="88633" y="171256"/>
                </a:lnTo>
                <a:lnTo>
                  <a:pt x="89957" y="184144"/>
                </a:lnTo>
                <a:lnTo>
                  <a:pt x="89999" y="183697"/>
                </a:lnTo>
                <a:lnTo>
                  <a:pt x="89999" y="183126"/>
                </a:lnTo>
                <a:lnTo>
                  <a:pt x="90006" y="177732"/>
                </a:lnTo>
                <a:lnTo>
                  <a:pt x="93755" y="125861"/>
                </a:lnTo>
                <a:lnTo>
                  <a:pt x="120631" y="91094"/>
                </a:lnTo>
                <a:lnTo>
                  <a:pt x="132463" y="91206"/>
                </a:lnTo>
                <a:lnTo>
                  <a:pt x="169394" y="128663"/>
                </a:lnTo>
                <a:lnTo>
                  <a:pt x="179016" y="150611"/>
                </a:lnTo>
                <a:lnTo>
                  <a:pt x="184729" y="164579"/>
                </a:lnTo>
                <a:lnTo>
                  <a:pt x="191556" y="175989"/>
                </a:lnTo>
                <a:lnTo>
                  <a:pt x="199637" y="185238"/>
                </a:lnTo>
                <a:lnTo>
                  <a:pt x="209109" y="1927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445275" y="222552"/>
            <a:ext cx="79375" cy="83185"/>
          </a:xfrm>
          <a:custGeom>
            <a:avLst/>
            <a:gdLst/>
            <a:ahLst/>
            <a:cxnLst/>
            <a:rect l="l" t="t" r="r" b="b"/>
            <a:pathLst>
              <a:path w="79375" h="83185">
                <a:moveTo>
                  <a:pt x="42048" y="9699"/>
                </a:moveTo>
                <a:lnTo>
                  <a:pt x="31394" y="3630"/>
                </a:lnTo>
                <a:lnTo>
                  <a:pt x="19787" y="4620"/>
                </a:lnTo>
                <a:lnTo>
                  <a:pt x="8574" y="12758"/>
                </a:lnTo>
                <a:lnTo>
                  <a:pt x="2610" y="23340"/>
                </a:lnTo>
                <a:lnTo>
                  <a:pt x="0" y="35582"/>
                </a:lnTo>
                <a:lnTo>
                  <a:pt x="326" y="48270"/>
                </a:lnTo>
                <a:lnTo>
                  <a:pt x="25248" y="77418"/>
                </a:lnTo>
                <a:lnTo>
                  <a:pt x="52322" y="83057"/>
                </a:lnTo>
                <a:lnTo>
                  <a:pt x="62762" y="81706"/>
                </a:lnTo>
                <a:lnTo>
                  <a:pt x="71267" y="78411"/>
                </a:lnTo>
                <a:lnTo>
                  <a:pt x="75230" y="73624"/>
                </a:lnTo>
                <a:lnTo>
                  <a:pt x="77010" y="66513"/>
                </a:lnTo>
                <a:lnTo>
                  <a:pt x="78797" y="59402"/>
                </a:lnTo>
                <a:lnTo>
                  <a:pt x="62511" y="19960"/>
                </a:lnTo>
                <a:lnTo>
                  <a:pt x="27080" y="0"/>
                </a:lnTo>
                <a:lnTo>
                  <a:pt x="18976" y="38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577813" y="215507"/>
            <a:ext cx="192405" cy="76200"/>
          </a:xfrm>
          <a:custGeom>
            <a:avLst/>
            <a:gdLst/>
            <a:ahLst/>
            <a:cxnLst/>
            <a:rect l="l" t="t" r="r" b="b"/>
            <a:pathLst>
              <a:path w="192404" h="76200">
                <a:moveTo>
                  <a:pt x="27288" y="11748"/>
                </a:moveTo>
                <a:lnTo>
                  <a:pt x="23208" y="6253"/>
                </a:lnTo>
                <a:lnTo>
                  <a:pt x="19460" y="2814"/>
                </a:lnTo>
                <a:lnTo>
                  <a:pt x="16045" y="1431"/>
                </a:lnTo>
                <a:lnTo>
                  <a:pt x="13697" y="480"/>
                </a:lnTo>
                <a:lnTo>
                  <a:pt x="0" y="36082"/>
                </a:lnTo>
                <a:lnTo>
                  <a:pt x="1739" y="48488"/>
                </a:lnTo>
                <a:lnTo>
                  <a:pt x="29525" y="75102"/>
                </a:lnTo>
                <a:lnTo>
                  <a:pt x="38018" y="75816"/>
                </a:lnTo>
                <a:lnTo>
                  <a:pt x="50146" y="75014"/>
                </a:lnTo>
                <a:lnTo>
                  <a:pt x="62417" y="70582"/>
                </a:lnTo>
                <a:lnTo>
                  <a:pt x="72392" y="64340"/>
                </a:lnTo>
                <a:lnTo>
                  <a:pt x="82179" y="56424"/>
                </a:lnTo>
                <a:lnTo>
                  <a:pt x="97517" y="41559"/>
                </a:lnTo>
                <a:lnTo>
                  <a:pt x="105982" y="35434"/>
                </a:lnTo>
                <a:lnTo>
                  <a:pt x="109612" y="36042"/>
                </a:lnTo>
                <a:lnTo>
                  <a:pt x="111489" y="39990"/>
                </a:lnTo>
                <a:lnTo>
                  <a:pt x="116359" y="44876"/>
                </a:lnTo>
                <a:lnTo>
                  <a:pt x="162759" y="65819"/>
                </a:lnTo>
                <a:lnTo>
                  <a:pt x="173779" y="67147"/>
                </a:lnTo>
                <a:lnTo>
                  <a:pt x="184717" y="66976"/>
                </a:lnTo>
                <a:lnTo>
                  <a:pt x="189151" y="63427"/>
                </a:lnTo>
                <a:lnTo>
                  <a:pt x="191277" y="56542"/>
                </a:lnTo>
                <a:lnTo>
                  <a:pt x="192362" y="45463"/>
                </a:lnTo>
                <a:lnTo>
                  <a:pt x="189487" y="32091"/>
                </a:lnTo>
                <a:lnTo>
                  <a:pt x="183926" y="20124"/>
                </a:lnTo>
                <a:lnTo>
                  <a:pt x="176328" y="10128"/>
                </a:lnTo>
                <a:lnTo>
                  <a:pt x="165347" y="2749"/>
                </a:lnTo>
                <a:lnTo>
                  <a:pt x="154963" y="0"/>
                </a:lnTo>
                <a:lnTo>
                  <a:pt x="144857" y="1581"/>
                </a:lnTo>
                <a:lnTo>
                  <a:pt x="134710" y="71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824161" y="154703"/>
            <a:ext cx="1463774" cy="57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968695" y="441368"/>
            <a:ext cx="133350" cy="131445"/>
          </a:xfrm>
          <a:custGeom>
            <a:avLst/>
            <a:gdLst/>
            <a:ahLst/>
            <a:cxnLst/>
            <a:rect l="l" t="t" r="r" b="b"/>
            <a:pathLst>
              <a:path w="133350" h="131445">
                <a:moveTo>
                  <a:pt x="128885" y="45411"/>
                </a:moveTo>
                <a:lnTo>
                  <a:pt x="132287" y="31592"/>
                </a:lnTo>
                <a:lnTo>
                  <a:pt x="132822" y="19830"/>
                </a:lnTo>
                <a:lnTo>
                  <a:pt x="131185" y="10496"/>
                </a:lnTo>
                <a:lnTo>
                  <a:pt x="126571" y="6460"/>
                </a:lnTo>
                <a:lnTo>
                  <a:pt x="118425" y="3786"/>
                </a:lnTo>
                <a:lnTo>
                  <a:pt x="107918" y="1323"/>
                </a:lnTo>
                <a:lnTo>
                  <a:pt x="94857" y="0"/>
                </a:lnTo>
                <a:lnTo>
                  <a:pt x="79186" y="302"/>
                </a:lnTo>
                <a:lnTo>
                  <a:pt x="29904" y="12816"/>
                </a:lnTo>
                <a:lnTo>
                  <a:pt x="2266" y="39276"/>
                </a:lnTo>
                <a:lnTo>
                  <a:pt x="6551" y="49553"/>
                </a:lnTo>
                <a:lnTo>
                  <a:pt x="41656" y="71675"/>
                </a:lnTo>
                <a:lnTo>
                  <a:pt x="79038" y="89266"/>
                </a:lnTo>
                <a:lnTo>
                  <a:pt x="91664" y="95302"/>
                </a:lnTo>
                <a:lnTo>
                  <a:pt x="123634" y="119443"/>
                </a:lnTo>
                <a:lnTo>
                  <a:pt x="123814" y="123547"/>
                </a:lnTo>
                <a:lnTo>
                  <a:pt x="81286" y="130861"/>
                </a:lnTo>
                <a:lnTo>
                  <a:pt x="67975" y="131352"/>
                </a:lnTo>
                <a:lnTo>
                  <a:pt x="57876" y="130689"/>
                </a:lnTo>
                <a:lnTo>
                  <a:pt x="47326" y="128442"/>
                </a:lnTo>
                <a:lnTo>
                  <a:pt x="36293" y="124612"/>
                </a:lnTo>
                <a:lnTo>
                  <a:pt x="24748" y="119199"/>
                </a:lnTo>
                <a:lnTo>
                  <a:pt x="12661" y="112204"/>
                </a:lnTo>
                <a:lnTo>
                  <a:pt x="0" y="1036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061414" y="405664"/>
            <a:ext cx="438150" cy="199390"/>
          </a:xfrm>
          <a:custGeom>
            <a:avLst/>
            <a:gdLst/>
            <a:ahLst/>
            <a:cxnLst/>
            <a:rect l="l" t="t" r="r" b="b"/>
            <a:pathLst>
              <a:path w="438150" h="199390">
                <a:moveTo>
                  <a:pt x="0" y="13998"/>
                </a:moveTo>
                <a:lnTo>
                  <a:pt x="4731" y="5342"/>
                </a:lnTo>
                <a:lnTo>
                  <a:pt x="11471" y="676"/>
                </a:lnTo>
                <a:lnTo>
                  <a:pt x="20227" y="0"/>
                </a:lnTo>
                <a:lnTo>
                  <a:pt x="29864" y="2779"/>
                </a:lnTo>
                <a:lnTo>
                  <a:pt x="55625" y="30982"/>
                </a:lnTo>
                <a:lnTo>
                  <a:pt x="75842" y="69624"/>
                </a:lnTo>
                <a:lnTo>
                  <a:pt x="92558" y="117635"/>
                </a:lnTo>
                <a:lnTo>
                  <a:pt x="100350" y="169879"/>
                </a:lnTo>
                <a:lnTo>
                  <a:pt x="100456" y="181811"/>
                </a:lnTo>
                <a:lnTo>
                  <a:pt x="99108" y="195622"/>
                </a:lnTo>
                <a:lnTo>
                  <a:pt x="97466" y="199028"/>
                </a:lnTo>
                <a:lnTo>
                  <a:pt x="95042" y="199000"/>
                </a:lnTo>
                <a:lnTo>
                  <a:pt x="92610" y="198972"/>
                </a:lnTo>
                <a:lnTo>
                  <a:pt x="79682" y="160733"/>
                </a:lnTo>
                <a:lnTo>
                  <a:pt x="73369" y="119620"/>
                </a:lnTo>
                <a:lnTo>
                  <a:pt x="76632" y="103758"/>
                </a:lnTo>
                <a:lnTo>
                  <a:pt x="115700" y="78850"/>
                </a:lnTo>
                <a:lnTo>
                  <a:pt x="144687" y="76563"/>
                </a:lnTo>
                <a:lnTo>
                  <a:pt x="158046" y="77337"/>
                </a:lnTo>
                <a:lnTo>
                  <a:pt x="203976" y="94733"/>
                </a:lnTo>
                <a:lnTo>
                  <a:pt x="221117" y="117655"/>
                </a:lnTo>
                <a:lnTo>
                  <a:pt x="217460" y="131000"/>
                </a:lnTo>
                <a:lnTo>
                  <a:pt x="182941" y="148758"/>
                </a:lnTo>
                <a:lnTo>
                  <a:pt x="162333" y="147815"/>
                </a:lnTo>
                <a:lnTo>
                  <a:pt x="159424" y="145112"/>
                </a:lnTo>
                <a:lnTo>
                  <a:pt x="192646" y="104986"/>
                </a:lnTo>
                <a:lnTo>
                  <a:pt x="230636" y="88763"/>
                </a:lnTo>
                <a:lnTo>
                  <a:pt x="242225" y="86467"/>
                </a:lnTo>
                <a:lnTo>
                  <a:pt x="257778" y="88616"/>
                </a:lnTo>
                <a:lnTo>
                  <a:pt x="266746" y="94890"/>
                </a:lnTo>
                <a:lnTo>
                  <a:pt x="273897" y="104903"/>
                </a:lnTo>
                <a:lnTo>
                  <a:pt x="280493" y="115833"/>
                </a:lnTo>
                <a:lnTo>
                  <a:pt x="287636" y="129078"/>
                </a:lnTo>
                <a:lnTo>
                  <a:pt x="293588" y="139823"/>
                </a:lnTo>
                <a:lnTo>
                  <a:pt x="320601" y="175664"/>
                </a:lnTo>
                <a:lnTo>
                  <a:pt x="333645" y="180799"/>
                </a:lnTo>
                <a:lnTo>
                  <a:pt x="337815" y="179455"/>
                </a:lnTo>
                <a:lnTo>
                  <a:pt x="358659" y="146874"/>
                </a:lnTo>
                <a:lnTo>
                  <a:pt x="370326" y="107276"/>
                </a:lnTo>
                <a:lnTo>
                  <a:pt x="370775" y="105634"/>
                </a:lnTo>
                <a:lnTo>
                  <a:pt x="370900" y="105418"/>
                </a:lnTo>
                <a:lnTo>
                  <a:pt x="370886" y="105991"/>
                </a:lnTo>
                <a:lnTo>
                  <a:pt x="370872" y="106565"/>
                </a:lnTo>
                <a:lnTo>
                  <a:pt x="370761" y="110341"/>
                </a:lnTo>
                <a:lnTo>
                  <a:pt x="370567" y="117319"/>
                </a:lnTo>
                <a:lnTo>
                  <a:pt x="370366" y="124296"/>
                </a:lnTo>
                <a:lnTo>
                  <a:pt x="372853" y="132181"/>
                </a:lnTo>
                <a:lnTo>
                  <a:pt x="404696" y="157135"/>
                </a:lnTo>
                <a:lnTo>
                  <a:pt x="419630" y="159817"/>
                </a:lnTo>
                <a:lnTo>
                  <a:pt x="437585" y="1611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467915" y="503859"/>
            <a:ext cx="91440" cy="82550"/>
          </a:xfrm>
          <a:custGeom>
            <a:avLst/>
            <a:gdLst/>
            <a:ahLst/>
            <a:cxnLst/>
            <a:rect l="l" t="t" r="r" b="b"/>
            <a:pathLst>
              <a:path w="91440" h="82550">
                <a:moveTo>
                  <a:pt x="73170" y="47785"/>
                </a:moveTo>
                <a:lnTo>
                  <a:pt x="79698" y="34976"/>
                </a:lnTo>
                <a:lnTo>
                  <a:pt x="81933" y="23351"/>
                </a:lnTo>
                <a:lnTo>
                  <a:pt x="75580" y="8329"/>
                </a:lnTo>
                <a:lnTo>
                  <a:pt x="66587" y="1928"/>
                </a:lnTo>
                <a:lnTo>
                  <a:pt x="53543" y="0"/>
                </a:lnTo>
                <a:lnTo>
                  <a:pt x="41490" y="958"/>
                </a:lnTo>
                <a:lnTo>
                  <a:pt x="6814" y="26600"/>
                </a:lnTo>
                <a:lnTo>
                  <a:pt x="0" y="47527"/>
                </a:lnTo>
                <a:lnTo>
                  <a:pt x="1810" y="60212"/>
                </a:lnTo>
                <a:lnTo>
                  <a:pt x="34386" y="81783"/>
                </a:lnTo>
                <a:lnTo>
                  <a:pt x="46130" y="82232"/>
                </a:lnTo>
                <a:lnTo>
                  <a:pt x="59500" y="81222"/>
                </a:lnTo>
                <a:lnTo>
                  <a:pt x="74551" y="78810"/>
                </a:lnTo>
                <a:lnTo>
                  <a:pt x="91342" y="750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593955" y="448619"/>
            <a:ext cx="71755" cy="167640"/>
          </a:xfrm>
          <a:custGeom>
            <a:avLst/>
            <a:gdLst/>
            <a:ahLst/>
            <a:cxnLst/>
            <a:rect l="l" t="t" r="r" b="b"/>
            <a:pathLst>
              <a:path w="71754" h="167640">
                <a:moveTo>
                  <a:pt x="15565" y="66005"/>
                </a:moveTo>
                <a:lnTo>
                  <a:pt x="12824" y="19701"/>
                </a:lnTo>
                <a:lnTo>
                  <a:pt x="4412" y="0"/>
                </a:lnTo>
                <a:lnTo>
                  <a:pt x="2750" y="2069"/>
                </a:lnTo>
                <a:lnTo>
                  <a:pt x="1080" y="4139"/>
                </a:lnTo>
                <a:lnTo>
                  <a:pt x="166" y="12037"/>
                </a:lnTo>
                <a:lnTo>
                  <a:pt x="0" y="25764"/>
                </a:lnTo>
                <a:lnTo>
                  <a:pt x="126" y="37058"/>
                </a:lnTo>
                <a:lnTo>
                  <a:pt x="4079" y="79229"/>
                </a:lnTo>
                <a:lnTo>
                  <a:pt x="14847" y="133297"/>
                </a:lnTo>
                <a:lnTo>
                  <a:pt x="26427" y="167124"/>
                </a:lnTo>
                <a:lnTo>
                  <a:pt x="26649" y="164049"/>
                </a:lnTo>
                <a:lnTo>
                  <a:pt x="26870" y="160973"/>
                </a:lnTo>
                <a:lnTo>
                  <a:pt x="32501" y="115439"/>
                </a:lnTo>
                <a:lnTo>
                  <a:pt x="57822" y="88714"/>
                </a:lnTo>
                <a:lnTo>
                  <a:pt x="71588" y="853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397104" y="581985"/>
            <a:ext cx="11430" cy="45720"/>
          </a:xfrm>
          <a:custGeom>
            <a:avLst/>
            <a:gdLst/>
            <a:ahLst/>
            <a:cxnLst/>
            <a:rect l="l" t="t" r="r" b="b"/>
            <a:pathLst>
              <a:path w="11429" h="45720">
                <a:moveTo>
                  <a:pt x="0" y="45346"/>
                </a:moveTo>
                <a:lnTo>
                  <a:pt x="7335" y="33477"/>
                </a:lnTo>
                <a:lnTo>
                  <a:pt x="10814" y="21963"/>
                </a:lnTo>
                <a:lnTo>
                  <a:pt x="10435" y="10804"/>
                </a:lnTo>
                <a:lnTo>
                  <a:pt x="620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8081" y="2486465"/>
            <a:ext cx="4641215" cy="66675"/>
          </a:xfrm>
          <a:custGeom>
            <a:avLst/>
            <a:gdLst/>
            <a:ahLst/>
            <a:cxnLst/>
            <a:rect l="l" t="t" r="r" b="b"/>
            <a:pathLst>
              <a:path w="4641215" h="66675">
                <a:moveTo>
                  <a:pt x="9002" y="66355"/>
                </a:moveTo>
                <a:lnTo>
                  <a:pt x="4817" y="64093"/>
                </a:lnTo>
                <a:lnTo>
                  <a:pt x="2103" y="62626"/>
                </a:lnTo>
                <a:lnTo>
                  <a:pt x="862" y="61956"/>
                </a:lnTo>
                <a:lnTo>
                  <a:pt x="0" y="61489"/>
                </a:lnTo>
                <a:lnTo>
                  <a:pt x="1216" y="61165"/>
                </a:lnTo>
                <a:lnTo>
                  <a:pt x="4510" y="60980"/>
                </a:lnTo>
                <a:lnTo>
                  <a:pt x="7804" y="60795"/>
                </a:lnTo>
                <a:lnTo>
                  <a:pt x="13810" y="60459"/>
                </a:lnTo>
                <a:lnTo>
                  <a:pt x="22529" y="59971"/>
                </a:lnTo>
                <a:lnTo>
                  <a:pt x="30019" y="59656"/>
                </a:lnTo>
                <a:lnTo>
                  <a:pt x="40580" y="59378"/>
                </a:lnTo>
                <a:lnTo>
                  <a:pt x="54211" y="59137"/>
                </a:lnTo>
                <a:lnTo>
                  <a:pt x="70912" y="58933"/>
                </a:lnTo>
                <a:lnTo>
                  <a:pt x="85676" y="58753"/>
                </a:lnTo>
                <a:lnTo>
                  <a:pt x="99542" y="58488"/>
                </a:lnTo>
                <a:lnTo>
                  <a:pt x="148557" y="56540"/>
                </a:lnTo>
                <a:lnTo>
                  <a:pt x="173435" y="54949"/>
                </a:lnTo>
                <a:lnTo>
                  <a:pt x="186637" y="54208"/>
                </a:lnTo>
                <a:lnTo>
                  <a:pt x="238600" y="52609"/>
                </a:lnTo>
                <a:lnTo>
                  <a:pt x="252163" y="52525"/>
                </a:lnTo>
                <a:lnTo>
                  <a:pt x="264920" y="52536"/>
                </a:lnTo>
                <a:lnTo>
                  <a:pt x="277094" y="52638"/>
                </a:lnTo>
                <a:lnTo>
                  <a:pt x="288908" y="52827"/>
                </a:lnTo>
                <a:lnTo>
                  <a:pt x="300586" y="53098"/>
                </a:lnTo>
                <a:lnTo>
                  <a:pt x="316945" y="53550"/>
                </a:lnTo>
                <a:lnTo>
                  <a:pt x="331302" y="53900"/>
                </a:lnTo>
                <a:lnTo>
                  <a:pt x="343865" y="54153"/>
                </a:lnTo>
                <a:lnTo>
                  <a:pt x="354844" y="54317"/>
                </a:lnTo>
                <a:lnTo>
                  <a:pt x="364448" y="54396"/>
                </a:lnTo>
                <a:lnTo>
                  <a:pt x="376651" y="54385"/>
                </a:lnTo>
                <a:lnTo>
                  <a:pt x="418092" y="53565"/>
                </a:lnTo>
                <a:lnTo>
                  <a:pt x="466061" y="51015"/>
                </a:lnTo>
                <a:lnTo>
                  <a:pt x="477076" y="50196"/>
                </a:lnTo>
                <a:lnTo>
                  <a:pt x="488652" y="49457"/>
                </a:lnTo>
                <a:lnTo>
                  <a:pt x="527595" y="47654"/>
                </a:lnTo>
                <a:lnTo>
                  <a:pt x="576681" y="46260"/>
                </a:lnTo>
                <a:lnTo>
                  <a:pt x="615445" y="45685"/>
                </a:lnTo>
                <a:lnTo>
                  <a:pt x="626048" y="45461"/>
                </a:lnTo>
                <a:lnTo>
                  <a:pt x="665784" y="43973"/>
                </a:lnTo>
                <a:lnTo>
                  <a:pt x="708372" y="41791"/>
                </a:lnTo>
                <a:lnTo>
                  <a:pt x="746553" y="39369"/>
                </a:lnTo>
                <a:lnTo>
                  <a:pt x="790128" y="36000"/>
                </a:lnTo>
                <a:lnTo>
                  <a:pt x="806310" y="34704"/>
                </a:lnTo>
                <a:lnTo>
                  <a:pt x="848589" y="31586"/>
                </a:lnTo>
                <a:lnTo>
                  <a:pt x="894603" y="30016"/>
                </a:lnTo>
                <a:lnTo>
                  <a:pt x="938412" y="29463"/>
                </a:lnTo>
                <a:lnTo>
                  <a:pt x="988401" y="29143"/>
                </a:lnTo>
                <a:lnTo>
                  <a:pt x="1000088" y="29116"/>
                </a:lnTo>
                <a:lnTo>
                  <a:pt x="1015592" y="29149"/>
                </a:lnTo>
                <a:lnTo>
                  <a:pt x="1055995" y="29708"/>
                </a:lnTo>
                <a:lnTo>
                  <a:pt x="1106916" y="31824"/>
                </a:lnTo>
                <a:lnTo>
                  <a:pt x="1121657" y="32539"/>
                </a:lnTo>
                <a:lnTo>
                  <a:pt x="1160824" y="33955"/>
                </a:lnTo>
                <a:lnTo>
                  <a:pt x="1207153" y="34337"/>
                </a:lnTo>
                <a:lnTo>
                  <a:pt x="1257229" y="34496"/>
                </a:lnTo>
                <a:lnTo>
                  <a:pt x="1305186" y="34571"/>
                </a:lnTo>
                <a:lnTo>
                  <a:pt x="1362274" y="34615"/>
                </a:lnTo>
                <a:lnTo>
                  <a:pt x="1383365" y="34624"/>
                </a:lnTo>
                <a:lnTo>
                  <a:pt x="1404585" y="34635"/>
                </a:lnTo>
                <a:lnTo>
                  <a:pt x="1444095" y="34688"/>
                </a:lnTo>
                <a:lnTo>
                  <a:pt x="1496089" y="34842"/>
                </a:lnTo>
                <a:lnTo>
                  <a:pt x="1539440" y="35086"/>
                </a:lnTo>
                <a:lnTo>
                  <a:pt x="1583963" y="35552"/>
                </a:lnTo>
                <a:lnTo>
                  <a:pt x="1631808" y="36976"/>
                </a:lnTo>
                <a:lnTo>
                  <a:pt x="1644708" y="37507"/>
                </a:lnTo>
                <a:lnTo>
                  <a:pt x="1694788" y="38839"/>
                </a:lnTo>
                <a:lnTo>
                  <a:pt x="1738653" y="39249"/>
                </a:lnTo>
                <a:lnTo>
                  <a:pt x="1778943" y="39395"/>
                </a:lnTo>
                <a:lnTo>
                  <a:pt x="1815229" y="39424"/>
                </a:lnTo>
                <a:lnTo>
                  <a:pt x="1833760" y="39445"/>
                </a:lnTo>
                <a:lnTo>
                  <a:pt x="1874118" y="39575"/>
                </a:lnTo>
                <a:lnTo>
                  <a:pt x="1916212" y="40804"/>
                </a:lnTo>
                <a:lnTo>
                  <a:pt x="1934856" y="42281"/>
                </a:lnTo>
                <a:lnTo>
                  <a:pt x="1943225" y="42881"/>
                </a:lnTo>
                <a:lnTo>
                  <a:pt x="1993674" y="45720"/>
                </a:lnTo>
                <a:lnTo>
                  <a:pt x="2046099" y="48194"/>
                </a:lnTo>
                <a:lnTo>
                  <a:pt x="2090169" y="50012"/>
                </a:lnTo>
                <a:lnTo>
                  <a:pt x="2135938" y="51410"/>
                </a:lnTo>
                <a:lnTo>
                  <a:pt x="2177245" y="51888"/>
                </a:lnTo>
                <a:lnTo>
                  <a:pt x="2215410" y="52065"/>
                </a:lnTo>
                <a:lnTo>
                  <a:pt x="2266052" y="52122"/>
                </a:lnTo>
                <a:lnTo>
                  <a:pt x="2284598" y="52141"/>
                </a:lnTo>
                <a:lnTo>
                  <a:pt x="2323771" y="52261"/>
                </a:lnTo>
                <a:lnTo>
                  <a:pt x="2370365" y="54348"/>
                </a:lnTo>
                <a:lnTo>
                  <a:pt x="2400704" y="56975"/>
                </a:lnTo>
                <a:lnTo>
                  <a:pt x="2414685" y="58084"/>
                </a:lnTo>
                <a:lnTo>
                  <a:pt x="2463651" y="60692"/>
                </a:lnTo>
                <a:lnTo>
                  <a:pt x="2509781" y="61352"/>
                </a:lnTo>
                <a:lnTo>
                  <a:pt x="2548018" y="61562"/>
                </a:lnTo>
                <a:lnTo>
                  <a:pt x="2575897" y="61610"/>
                </a:lnTo>
                <a:lnTo>
                  <a:pt x="2592624" y="61604"/>
                </a:lnTo>
                <a:lnTo>
                  <a:pt x="2635325" y="61514"/>
                </a:lnTo>
                <a:lnTo>
                  <a:pt x="2681614" y="61146"/>
                </a:lnTo>
                <a:lnTo>
                  <a:pt x="2731886" y="60050"/>
                </a:lnTo>
                <a:lnTo>
                  <a:pt x="2759128" y="59168"/>
                </a:lnTo>
                <a:lnTo>
                  <a:pt x="2773029" y="58740"/>
                </a:lnTo>
                <a:lnTo>
                  <a:pt x="2822142" y="57617"/>
                </a:lnTo>
                <a:lnTo>
                  <a:pt x="2868516" y="57189"/>
                </a:lnTo>
                <a:lnTo>
                  <a:pt x="2918058" y="57012"/>
                </a:lnTo>
                <a:lnTo>
                  <a:pt x="2965001" y="56938"/>
                </a:lnTo>
                <a:lnTo>
                  <a:pt x="3003902" y="56912"/>
                </a:lnTo>
                <a:lnTo>
                  <a:pt x="3023557" y="56896"/>
                </a:lnTo>
                <a:lnTo>
                  <a:pt x="3072714" y="56820"/>
                </a:lnTo>
                <a:lnTo>
                  <a:pt x="3116777" y="56659"/>
                </a:lnTo>
                <a:lnTo>
                  <a:pt x="3158929" y="55895"/>
                </a:lnTo>
                <a:lnTo>
                  <a:pt x="3197257" y="54181"/>
                </a:lnTo>
                <a:lnTo>
                  <a:pt x="3247223" y="51208"/>
                </a:lnTo>
                <a:lnTo>
                  <a:pt x="3278047" y="49171"/>
                </a:lnTo>
                <a:lnTo>
                  <a:pt x="3293171" y="48187"/>
                </a:lnTo>
                <a:lnTo>
                  <a:pt x="3343079" y="45312"/>
                </a:lnTo>
                <a:lnTo>
                  <a:pt x="3387580" y="43782"/>
                </a:lnTo>
                <a:lnTo>
                  <a:pt x="3397498" y="43477"/>
                </a:lnTo>
                <a:lnTo>
                  <a:pt x="3436027" y="42023"/>
                </a:lnTo>
                <a:lnTo>
                  <a:pt x="3468615" y="40635"/>
                </a:lnTo>
                <a:lnTo>
                  <a:pt x="3484051" y="39973"/>
                </a:lnTo>
                <a:lnTo>
                  <a:pt x="3524028" y="38300"/>
                </a:lnTo>
                <a:lnTo>
                  <a:pt x="3566248" y="36639"/>
                </a:lnTo>
                <a:lnTo>
                  <a:pt x="3580419" y="36088"/>
                </a:lnTo>
                <a:lnTo>
                  <a:pt x="3619285" y="34331"/>
                </a:lnTo>
                <a:lnTo>
                  <a:pt x="3644024" y="32964"/>
                </a:lnTo>
                <a:lnTo>
                  <a:pt x="3656622" y="32270"/>
                </a:lnTo>
                <a:lnTo>
                  <a:pt x="3706486" y="29816"/>
                </a:lnTo>
                <a:lnTo>
                  <a:pt x="3748219" y="28049"/>
                </a:lnTo>
                <a:lnTo>
                  <a:pt x="3797747" y="26225"/>
                </a:lnTo>
                <a:lnTo>
                  <a:pt x="3843598" y="24841"/>
                </a:lnTo>
                <a:lnTo>
                  <a:pt x="3882467" y="23739"/>
                </a:lnTo>
                <a:lnTo>
                  <a:pt x="3896475" y="23352"/>
                </a:lnTo>
                <a:lnTo>
                  <a:pt x="3913591" y="22874"/>
                </a:lnTo>
                <a:lnTo>
                  <a:pt x="3956400" y="21562"/>
                </a:lnTo>
                <a:lnTo>
                  <a:pt x="4004674" y="19678"/>
                </a:lnTo>
                <a:lnTo>
                  <a:pt x="4018821" y="19093"/>
                </a:lnTo>
                <a:lnTo>
                  <a:pt x="4067631" y="17453"/>
                </a:lnTo>
                <a:lnTo>
                  <a:pt x="4117675" y="16689"/>
                </a:lnTo>
                <a:lnTo>
                  <a:pt x="4133685" y="16611"/>
                </a:lnTo>
                <a:lnTo>
                  <a:pt x="4148148" y="16475"/>
                </a:lnTo>
                <a:lnTo>
                  <a:pt x="4195391" y="15347"/>
                </a:lnTo>
                <a:lnTo>
                  <a:pt x="4244677" y="12098"/>
                </a:lnTo>
                <a:lnTo>
                  <a:pt x="4283740" y="8062"/>
                </a:lnTo>
                <a:lnTo>
                  <a:pt x="4300501" y="6147"/>
                </a:lnTo>
                <a:lnTo>
                  <a:pt x="4315564" y="4536"/>
                </a:lnTo>
                <a:lnTo>
                  <a:pt x="4360370" y="959"/>
                </a:lnTo>
                <a:lnTo>
                  <a:pt x="4399253" y="0"/>
                </a:lnTo>
                <a:lnTo>
                  <a:pt x="4413870" y="257"/>
                </a:lnTo>
                <a:lnTo>
                  <a:pt x="4426918" y="1097"/>
                </a:lnTo>
                <a:lnTo>
                  <a:pt x="4438949" y="2517"/>
                </a:lnTo>
                <a:lnTo>
                  <a:pt x="4450517" y="4515"/>
                </a:lnTo>
                <a:lnTo>
                  <a:pt x="4466719" y="8112"/>
                </a:lnTo>
                <a:lnTo>
                  <a:pt x="4480395" y="11004"/>
                </a:lnTo>
                <a:lnTo>
                  <a:pt x="4528139" y="18514"/>
                </a:lnTo>
                <a:lnTo>
                  <a:pt x="4567021" y="21021"/>
                </a:lnTo>
                <a:lnTo>
                  <a:pt x="4625077" y="21957"/>
                </a:lnTo>
                <a:lnTo>
                  <a:pt x="4640657" y="21985"/>
                </a:lnTo>
                <a:lnTo>
                  <a:pt x="4640967" y="22110"/>
                </a:lnTo>
                <a:lnTo>
                  <a:pt x="4640196" y="22359"/>
                </a:lnTo>
                <a:lnTo>
                  <a:pt x="4634575" y="24171"/>
                </a:lnTo>
                <a:lnTo>
                  <a:pt x="4620337" y="287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735973" y="2436876"/>
            <a:ext cx="4299585" cy="135255"/>
          </a:xfrm>
          <a:custGeom>
            <a:avLst/>
            <a:gdLst/>
            <a:ahLst/>
            <a:cxnLst/>
            <a:rect l="l" t="t" r="r" b="b"/>
            <a:pathLst>
              <a:path w="4299584" h="135255">
                <a:moveTo>
                  <a:pt x="39488" y="106456"/>
                </a:moveTo>
                <a:lnTo>
                  <a:pt x="2738" y="121988"/>
                </a:lnTo>
                <a:lnTo>
                  <a:pt x="1369" y="124458"/>
                </a:lnTo>
                <a:lnTo>
                  <a:pt x="0" y="126928"/>
                </a:lnTo>
                <a:lnTo>
                  <a:pt x="46012" y="132377"/>
                </a:lnTo>
                <a:lnTo>
                  <a:pt x="88223" y="132881"/>
                </a:lnTo>
                <a:lnTo>
                  <a:pt x="145812" y="133143"/>
                </a:lnTo>
                <a:lnTo>
                  <a:pt x="189618" y="133187"/>
                </a:lnTo>
                <a:lnTo>
                  <a:pt x="209625" y="133200"/>
                </a:lnTo>
                <a:lnTo>
                  <a:pt x="262666" y="133254"/>
                </a:lnTo>
                <a:lnTo>
                  <a:pt x="305520" y="133331"/>
                </a:lnTo>
                <a:lnTo>
                  <a:pt x="347436" y="133471"/>
                </a:lnTo>
                <a:lnTo>
                  <a:pt x="385248" y="133792"/>
                </a:lnTo>
                <a:lnTo>
                  <a:pt x="397815" y="133903"/>
                </a:lnTo>
                <a:lnTo>
                  <a:pt x="410464" y="133987"/>
                </a:lnTo>
                <a:lnTo>
                  <a:pt x="423215" y="134044"/>
                </a:lnTo>
                <a:lnTo>
                  <a:pt x="436087" y="134074"/>
                </a:lnTo>
                <a:lnTo>
                  <a:pt x="448588" y="134001"/>
                </a:lnTo>
                <a:lnTo>
                  <a:pt x="498318" y="132183"/>
                </a:lnTo>
                <a:lnTo>
                  <a:pt x="540055" y="129113"/>
                </a:lnTo>
                <a:lnTo>
                  <a:pt x="554577" y="128015"/>
                </a:lnTo>
                <a:lnTo>
                  <a:pt x="592687" y="125546"/>
                </a:lnTo>
                <a:lnTo>
                  <a:pt x="642701" y="123648"/>
                </a:lnTo>
                <a:lnTo>
                  <a:pt x="679297" y="123021"/>
                </a:lnTo>
                <a:lnTo>
                  <a:pt x="695246" y="123042"/>
                </a:lnTo>
                <a:lnTo>
                  <a:pt x="733703" y="123861"/>
                </a:lnTo>
                <a:lnTo>
                  <a:pt x="756816" y="125103"/>
                </a:lnTo>
                <a:lnTo>
                  <a:pt x="769018" y="125687"/>
                </a:lnTo>
                <a:lnTo>
                  <a:pt x="819917" y="126837"/>
                </a:lnTo>
                <a:lnTo>
                  <a:pt x="848888" y="126872"/>
                </a:lnTo>
                <a:lnTo>
                  <a:pt x="862181" y="126860"/>
                </a:lnTo>
                <a:lnTo>
                  <a:pt x="874827" y="126829"/>
                </a:lnTo>
                <a:lnTo>
                  <a:pt x="886936" y="126780"/>
                </a:lnTo>
                <a:lnTo>
                  <a:pt x="898620" y="126712"/>
                </a:lnTo>
                <a:lnTo>
                  <a:pt x="909989" y="126626"/>
                </a:lnTo>
                <a:lnTo>
                  <a:pt x="928619" y="126540"/>
                </a:lnTo>
                <a:lnTo>
                  <a:pt x="967925" y="127543"/>
                </a:lnTo>
                <a:lnTo>
                  <a:pt x="985717" y="129369"/>
                </a:lnTo>
                <a:lnTo>
                  <a:pt x="996238" y="130242"/>
                </a:lnTo>
                <a:lnTo>
                  <a:pt x="1036930" y="131770"/>
                </a:lnTo>
                <a:lnTo>
                  <a:pt x="1087036" y="132183"/>
                </a:lnTo>
                <a:lnTo>
                  <a:pt x="1137114" y="132377"/>
                </a:lnTo>
                <a:lnTo>
                  <a:pt x="1163361" y="132407"/>
                </a:lnTo>
                <a:lnTo>
                  <a:pt x="1182901" y="132403"/>
                </a:lnTo>
                <a:lnTo>
                  <a:pt x="1229600" y="132337"/>
                </a:lnTo>
                <a:lnTo>
                  <a:pt x="1274430" y="132007"/>
                </a:lnTo>
                <a:lnTo>
                  <a:pt x="1316711" y="130847"/>
                </a:lnTo>
                <a:lnTo>
                  <a:pt x="1363903" y="129237"/>
                </a:lnTo>
                <a:lnTo>
                  <a:pt x="1378250" y="128728"/>
                </a:lnTo>
                <a:lnTo>
                  <a:pt x="1392241" y="128261"/>
                </a:lnTo>
                <a:lnTo>
                  <a:pt x="1432353" y="127092"/>
                </a:lnTo>
                <a:lnTo>
                  <a:pt x="1482539" y="126042"/>
                </a:lnTo>
                <a:lnTo>
                  <a:pt x="1530597" y="125512"/>
                </a:lnTo>
                <a:lnTo>
                  <a:pt x="1573126" y="125408"/>
                </a:lnTo>
                <a:lnTo>
                  <a:pt x="1590393" y="125422"/>
                </a:lnTo>
                <a:lnTo>
                  <a:pt x="1633401" y="125632"/>
                </a:lnTo>
                <a:lnTo>
                  <a:pt x="1683936" y="126880"/>
                </a:lnTo>
                <a:lnTo>
                  <a:pt x="1731662" y="129848"/>
                </a:lnTo>
                <a:lnTo>
                  <a:pt x="1742812" y="130568"/>
                </a:lnTo>
                <a:lnTo>
                  <a:pt x="1781952" y="132636"/>
                </a:lnTo>
                <a:lnTo>
                  <a:pt x="1822233" y="134237"/>
                </a:lnTo>
                <a:lnTo>
                  <a:pt x="1872939" y="135147"/>
                </a:lnTo>
                <a:lnTo>
                  <a:pt x="1885813" y="135184"/>
                </a:lnTo>
                <a:lnTo>
                  <a:pt x="1904711" y="135028"/>
                </a:lnTo>
                <a:lnTo>
                  <a:pt x="1947649" y="133855"/>
                </a:lnTo>
                <a:lnTo>
                  <a:pt x="1995800" y="128524"/>
                </a:lnTo>
                <a:lnTo>
                  <a:pt x="2031988" y="122344"/>
                </a:lnTo>
                <a:lnTo>
                  <a:pt x="2044470" y="120201"/>
                </a:lnTo>
                <a:lnTo>
                  <a:pt x="2092069" y="113813"/>
                </a:lnTo>
                <a:lnTo>
                  <a:pt x="2133726" y="109904"/>
                </a:lnTo>
                <a:lnTo>
                  <a:pt x="2172892" y="107202"/>
                </a:lnTo>
                <a:lnTo>
                  <a:pt x="2212601" y="105575"/>
                </a:lnTo>
                <a:lnTo>
                  <a:pt x="2262267" y="105006"/>
                </a:lnTo>
                <a:lnTo>
                  <a:pt x="2314061" y="104873"/>
                </a:lnTo>
                <a:lnTo>
                  <a:pt x="2330791" y="104867"/>
                </a:lnTo>
                <a:lnTo>
                  <a:pt x="2346091" y="104872"/>
                </a:lnTo>
                <a:lnTo>
                  <a:pt x="2393843" y="105015"/>
                </a:lnTo>
                <a:lnTo>
                  <a:pt x="2417863" y="105237"/>
                </a:lnTo>
                <a:lnTo>
                  <a:pt x="2426739" y="105308"/>
                </a:lnTo>
                <a:lnTo>
                  <a:pt x="2474796" y="105510"/>
                </a:lnTo>
                <a:lnTo>
                  <a:pt x="2524038" y="105576"/>
                </a:lnTo>
                <a:lnTo>
                  <a:pt x="2537671" y="105561"/>
                </a:lnTo>
                <a:lnTo>
                  <a:pt x="2577514" y="105252"/>
                </a:lnTo>
                <a:lnTo>
                  <a:pt x="2615875" y="104545"/>
                </a:lnTo>
                <a:lnTo>
                  <a:pt x="2664948" y="102987"/>
                </a:lnTo>
                <a:lnTo>
                  <a:pt x="2711971" y="100793"/>
                </a:lnTo>
                <a:lnTo>
                  <a:pt x="2753245" y="98494"/>
                </a:lnTo>
                <a:lnTo>
                  <a:pt x="2795280" y="95256"/>
                </a:lnTo>
                <a:lnTo>
                  <a:pt x="2807927" y="94184"/>
                </a:lnTo>
                <a:lnTo>
                  <a:pt x="2862883" y="90297"/>
                </a:lnTo>
                <a:lnTo>
                  <a:pt x="2902111" y="87969"/>
                </a:lnTo>
                <a:lnTo>
                  <a:pt x="2943522" y="86541"/>
                </a:lnTo>
                <a:lnTo>
                  <a:pt x="2993286" y="86036"/>
                </a:lnTo>
                <a:lnTo>
                  <a:pt x="3043424" y="85874"/>
                </a:lnTo>
                <a:lnTo>
                  <a:pt x="3082579" y="85854"/>
                </a:lnTo>
                <a:lnTo>
                  <a:pt x="3101182" y="85867"/>
                </a:lnTo>
                <a:lnTo>
                  <a:pt x="3149470" y="85990"/>
                </a:lnTo>
                <a:lnTo>
                  <a:pt x="3196784" y="86348"/>
                </a:lnTo>
                <a:lnTo>
                  <a:pt x="3248012" y="87817"/>
                </a:lnTo>
                <a:lnTo>
                  <a:pt x="3297096" y="90761"/>
                </a:lnTo>
                <a:lnTo>
                  <a:pt x="3348045" y="95077"/>
                </a:lnTo>
                <a:lnTo>
                  <a:pt x="3360883" y="96155"/>
                </a:lnTo>
                <a:lnTo>
                  <a:pt x="3406763" y="98996"/>
                </a:lnTo>
                <a:lnTo>
                  <a:pt x="3446889" y="99799"/>
                </a:lnTo>
                <a:lnTo>
                  <a:pt x="3459557" y="99804"/>
                </a:lnTo>
                <a:lnTo>
                  <a:pt x="3472052" y="99705"/>
                </a:lnTo>
                <a:lnTo>
                  <a:pt x="3521776" y="98281"/>
                </a:lnTo>
                <a:lnTo>
                  <a:pt x="3560851" y="96144"/>
                </a:lnTo>
                <a:lnTo>
                  <a:pt x="3574986" y="95254"/>
                </a:lnTo>
                <a:lnTo>
                  <a:pt x="3588721" y="94455"/>
                </a:lnTo>
                <a:lnTo>
                  <a:pt x="3627785" y="92591"/>
                </a:lnTo>
                <a:lnTo>
                  <a:pt x="3675857" y="91285"/>
                </a:lnTo>
                <a:lnTo>
                  <a:pt x="3686370" y="91141"/>
                </a:lnTo>
                <a:lnTo>
                  <a:pt x="3697169" y="90925"/>
                </a:lnTo>
                <a:lnTo>
                  <a:pt x="3743658" y="89331"/>
                </a:lnTo>
                <a:lnTo>
                  <a:pt x="3782591" y="87362"/>
                </a:lnTo>
                <a:lnTo>
                  <a:pt x="3825658" y="84723"/>
                </a:lnTo>
                <a:lnTo>
                  <a:pt x="3844746" y="83435"/>
                </a:lnTo>
                <a:lnTo>
                  <a:pt x="3862548" y="82250"/>
                </a:lnTo>
                <a:lnTo>
                  <a:pt x="3908690" y="79279"/>
                </a:lnTo>
                <a:lnTo>
                  <a:pt x="3954937" y="76568"/>
                </a:lnTo>
                <a:lnTo>
                  <a:pt x="4000899" y="74578"/>
                </a:lnTo>
                <a:lnTo>
                  <a:pt x="4050253" y="73046"/>
                </a:lnTo>
                <a:lnTo>
                  <a:pt x="4099413" y="71757"/>
                </a:lnTo>
                <a:lnTo>
                  <a:pt x="4117616" y="71228"/>
                </a:lnTo>
                <a:lnTo>
                  <a:pt x="4158951" y="69619"/>
                </a:lnTo>
                <a:lnTo>
                  <a:pt x="4207036" y="64295"/>
                </a:lnTo>
                <a:lnTo>
                  <a:pt x="4251455" y="53855"/>
                </a:lnTo>
                <a:lnTo>
                  <a:pt x="4292203" y="40716"/>
                </a:lnTo>
                <a:lnTo>
                  <a:pt x="4295238" y="38804"/>
                </a:lnTo>
                <a:lnTo>
                  <a:pt x="4298279" y="36891"/>
                </a:lnTo>
                <a:lnTo>
                  <a:pt x="4262181" y="16407"/>
                </a:lnTo>
                <a:lnTo>
                  <a:pt x="4230492" y="6087"/>
                </a:lnTo>
                <a:lnTo>
                  <a:pt x="421087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80635" y="2828602"/>
            <a:ext cx="3411854" cy="90170"/>
          </a:xfrm>
          <a:custGeom>
            <a:avLst/>
            <a:gdLst/>
            <a:ahLst/>
            <a:cxnLst/>
            <a:rect l="l" t="t" r="r" b="b"/>
            <a:pathLst>
              <a:path w="3411854" h="90169">
                <a:moveTo>
                  <a:pt x="31105" y="56744"/>
                </a:moveTo>
                <a:lnTo>
                  <a:pt x="28746" y="60402"/>
                </a:lnTo>
                <a:lnTo>
                  <a:pt x="22028" y="62243"/>
                </a:lnTo>
                <a:lnTo>
                  <a:pt x="10950" y="62266"/>
                </a:lnTo>
                <a:lnTo>
                  <a:pt x="3715" y="62282"/>
                </a:lnTo>
                <a:lnTo>
                  <a:pt x="78" y="64372"/>
                </a:lnTo>
                <a:lnTo>
                  <a:pt x="39" y="68534"/>
                </a:lnTo>
                <a:lnTo>
                  <a:pt x="0" y="72698"/>
                </a:lnTo>
                <a:lnTo>
                  <a:pt x="2687" y="76338"/>
                </a:lnTo>
                <a:lnTo>
                  <a:pt x="40700" y="87230"/>
                </a:lnTo>
                <a:lnTo>
                  <a:pt x="91251" y="89767"/>
                </a:lnTo>
                <a:lnTo>
                  <a:pt x="132910" y="90131"/>
                </a:lnTo>
                <a:lnTo>
                  <a:pt x="145769" y="90129"/>
                </a:lnTo>
                <a:lnTo>
                  <a:pt x="194437" y="89542"/>
                </a:lnTo>
                <a:lnTo>
                  <a:pt x="233854" y="88413"/>
                </a:lnTo>
                <a:lnTo>
                  <a:pt x="275440" y="86604"/>
                </a:lnTo>
                <a:lnTo>
                  <a:pt x="320388" y="83508"/>
                </a:lnTo>
                <a:lnTo>
                  <a:pt x="370126" y="78712"/>
                </a:lnTo>
                <a:lnTo>
                  <a:pt x="410729" y="74420"/>
                </a:lnTo>
                <a:lnTo>
                  <a:pt x="424800" y="72907"/>
                </a:lnTo>
                <a:lnTo>
                  <a:pt x="462836" y="68882"/>
                </a:lnTo>
                <a:lnTo>
                  <a:pt x="511295" y="63961"/>
                </a:lnTo>
                <a:lnTo>
                  <a:pt x="550402" y="60585"/>
                </a:lnTo>
                <a:lnTo>
                  <a:pt x="595945" y="57731"/>
                </a:lnTo>
                <a:lnTo>
                  <a:pt x="639680" y="55709"/>
                </a:lnTo>
                <a:lnTo>
                  <a:pt x="679118" y="54056"/>
                </a:lnTo>
                <a:lnTo>
                  <a:pt x="724969" y="52249"/>
                </a:lnTo>
                <a:lnTo>
                  <a:pt x="737893" y="51736"/>
                </a:lnTo>
                <a:lnTo>
                  <a:pt x="776294" y="49995"/>
                </a:lnTo>
                <a:lnTo>
                  <a:pt x="826904" y="47195"/>
                </a:lnTo>
                <a:lnTo>
                  <a:pt x="877256" y="43830"/>
                </a:lnTo>
                <a:lnTo>
                  <a:pt x="933343" y="39439"/>
                </a:lnTo>
                <a:lnTo>
                  <a:pt x="950418" y="38064"/>
                </a:lnTo>
                <a:lnTo>
                  <a:pt x="995053" y="34587"/>
                </a:lnTo>
                <a:lnTo>
                  <a:pt x="1040120" y="31387"/>
                </a:lnTo>
                <a:lnTo>
                  <a:pt x="1083928" y="29001"/>
                </a:lnTo>
                <a:lnTo>
                  <a:pt x="1133441" y="26948"/>
                </a:lnTo>
                <a:lnTo>
                  <a:pt x="1172740" y="25811"/>
                </a:lnTo>
                <a:lnTo>
                  <a:pt x="1224457" y="24909"/>
                </a:lnTo>
                <a:lnTo>
                  <a:pt x="1238226" y="24698"/>
                </a:lnTo>
                <a:lnTo>
                  <a:pt x="1287912" y="23625"/>
                </a:lnTo>
                <a:lnTo>
                  <a:pt x="1329097" y="22277"/>
                </a:lnTo>
                <a:lnTo>
                  <a:pt x="1367202" y="20664"/>
                </a:lnTo>
                <a:lnTo>
                  <a:pt x="1405495" y="18575"/>
                </a:lnTo>
                <a:lnTo>
                  <a:pt x="1419796" y="17746"/>
                </a:lnTo>
                <a:lnTo>
                  <a:pt x="1468724" y="15017"/>
                </a:lnTo>
                <a:lnTo>
                  <a:pt x="1510954" y="12896"/>
                </a:lnTo>
                <a:lnTo>
                  <a:pt x="1561526" y="10665"/>
                </a:lnTo>
                <a:lnTo>
                  <a:pt x="1609108" y="8723"/>
                </a:lnTo>
                <a:lnTo>
                  <a:pt x="1625796" y="8041"/>
                </a:lnTo>
                <a:lnTo>
                  <a:pt x="1668881" y="6214"/>
                </a:lnTo>
                <a:lnTo>
                  <a:pt x="1712447" y="4192"/>
                </a:lnTo>
                <a:lnTo>
                  <a:pt x="1735926" y="2994"/>
                </a:lnTo>
                <a:lnTo>
                  <a:pt x="1749721" y="2353"/>
                </a:lnTo>
                <a:lnTo>
                  <a:pt x="1798705" y="756"/>
                </a:lnTo>
                <a:lnTo>
                  <a:pt x="1846653" y="226"/>
                </a:lnTo>
                <a:lnTo>
                  <a:pt x="1885052" y="34"/>
                </a:lnTo>
                <a:lnTo>
                  <a:pt x="1915639" y="0"/>
                </a:lnTo>
                <a:lnTo>
                  <a:pt x="1931350" y="29"/>
                </a:lnTo>
                <a:lnTo>
                  <a:pt x="1972325" y="303"/>
                </a:lnTo>
                <a:lnTo>
                  <a:pt x="2015832" y="1099"/>
                </a:lnTo>
                <a:lnTo>
                  <a:pt x="2056924" y="2516"/>
                </a:lnTo>
                <a:lnTo>
                  <a:pt x="2106529" y="4534"/>
                </a:lnTo>
                <a:lnTo>
                  <a:pt x="2150299" y="6470"/>
                </a:lnTo>
                <a:lnTo>
                  <a:pt x="2166275" y="7199"/>
                </a:lnTo>
                <a:lnTo>
                  <a:pt x="2182630" y="7940"/>
                </a:lnTo>
                <a:lnTo>
                  <a:pt x="2227943" y="9807"/>
                </a:lnTo>
                <a:lnTo>
                  <a:pt x="2268000" y="11159"/>
                </a:lnTo>
                <a:lnTo>
                  <a:pt x="2314052" y="12197"/>
                </a:lnTo>
                <a:lnTo>
                  <a:pt x="2334242" y="12403"/>
                </a:lnTo>
                <a:lnTo>
                  <a:pt x="2352012" y="12397"/>
                </a:lnTo>
                <a:lnTo>
                  <a:pt x="2396250" y="12049"/>
                </a:lnTo>
                <a:lnTo>
                  <a:pt x="2437398" y="10825"/>
                </a:lnTo>
                <a:lnTo>
                  <a:pt x="2451110" y="10092"/>
                </a:lnTo>
                <a:lnTo>
                  <a:pt x="2464215" y="9428"/>
                </a:lnTo>
                <a:lnTo>
                  <a:pt x="2504963" y="7650"/>
                </a:lnTo>
                <a:lnTo>
                  <a:pt x="2548314" y="6993"/>
                </a:lnTo>
                <a:lnTo>
                  <a:pt x="2596073" y="6683"/>
                </a:lnTo>
                <a:lnTo>
                  <a:pt x="2641883" y="6515"/>
                </a:lnTo>
                <a:lnTo>
                  <a:pt x="2696316" y="6400"/>
                </a:lnTo>
                <a:lnTo>
                  <a:pt x="2737422" y="6351"/>
                </a:lnTo>
                <a:lnTo>
                  <a:pt x="2781425" y="6328"/>
                </a:lnTo>
                <a:lnTo>
                  <a:pt x="2802446" y="6332"/>
                </a:lnTo>
                <a:lnTo>
                  <a:pt x="2841553" y="6378"/>
                </a:lnTo>
                <a:lnTo>
                  <a:pt x="2892879" y="6537"/>
                </a:lnTo>
                <a:lnTo>
                  <a:pt x="2935401" y="6804"/>
                </a:lnTo>
                <a:lnTo>
                  <a:pt x="2978403" y="7330"/>
                </a:lnTo>
                <a:lnTo>
                  <a:pt x="3022818" y="9175"/>
                </a:lnTo>
                <a:lnTo>
                  <a:pt x="3033261" y="9910"/>
                </a:lnTo>
                <a:lnTo>
                  <a:pt x="3071720" y="12352"/>
                </a:lnTo>
                <a:lnTo>
                  <a:pt x="3119278" y="15042"/>
                </a:lnTo>
                <a:lnTo>
                  <a:pt x="3158697" y="17083"/>
                </a:lnTo>
                <a:lnTo>
                  <a:pt x="3202442" y="18962"/>
                </a:lnTo>
                <a:lnTo>
                  <a:pt x="3252413" y="20118"/>
                </a:lnTo>
                <a:lnTo>
                  <a:pt x="3297062" y="20348"/>
                </a:lnTo>
                <a:lnTo>
                  <a:pt x="3312987" y="20344"/>
                </a:lnTo>
                <a:lnTo>
                  <a:pt x="3362193" y="19691"/>
                </a:lnTo>
                <a:lnTo>
                  <a:pt x="3405594" y="13841"/>
                </a:lnTo>
                <a:lnTo>
                  <a:pt x="3411815" y="101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508780" y="2855993"/>
            <a:ext cx="6010910" cy="60325"/>
          </a:xfrm>
          <a:custGeom>
            <a:avLst/>
            <a:gdLst/>
            <a:ahLst/>
            <a:cxnLst/>
            <a:rect l="l" t="t" r="r" b="b"/>
            <a:pathLst>
              <a:path w="6010909" h="60325">
                <a:moveTo>
                  <a:pt x="71632" y="44458"/>
                </a:moveTo>
                <a:lnTo>
                  <a:pt x="34612" y="29993"/>
                </a:lnTo>
                <a:lnTo>
                  <a:pt x="29202" y="24192"/>
                </a:lnTo>
                <a:lnTo>
                  <a:pt x="23791" y="18391"/>
                </a:lnTo>
                <a:lnTo>
                  <a:pt x="18327" y="13499"/>
                </a:lnTo>
                <a:lnTo>
                  <a:pt x="12810" y="9517"/>
                </a:lnTo>
                <a:lnTo>
                  <a:pt x="7294" y="5534"/>
                </a:lnTo>
                <a:lnTo>
                  <a:pt x="3629" y="2889"/>
                </a:lnTo>
                <a:lnTo>
                  <a:pt x="1814" y="1579"/>
                </a:lnTo>
                <a:lnTo>
                  <a:pt x="0" y="269"/>
                </a:lnTo>
                <a:lnTo>
                  <a:pt x="1415" y="0"/>
                </a:lnTo>
                <a:lnTo>
                  <a:pt x="6059" y="771"/>
                </a:lnTo>
                <a:lnTo>
                  <a:pt x="15077" y="2269"/>
                </a:lnTo>
                <a:lnTo>
                  <a:pt x="56227" y="8645"/>
                </a:lnTo>
                <a:lnTo>
                  <a:pt x="96061" y="12384"/>
                </a:lnTo>
                <a:lnTo>
                  <a:pt x="141918" y="14300"/>
                </a:lnTo>
                <a:lnTo>
                  <a:pt x="192759" y="14919"/>
                </a:lnTo>
                <a:lnTo>
                  <a:pt x="225132" y="14990"/>
                </a:lnTo>
                <a:lnTo>
                  <a:pt x="240997" y="14975"/>
                </a:lnTo>
                <a:lnTo>
                  <a:pt x="288881" y="14604"/>
                </a:lnTo>
                <a:lnTo>
                  <a:pt x="307773" y="14197"/>
                </a:lnTo>
                <a:lnTo>
                  <a:pt x="318983" y="13979"/>
                </a:lnTo>
                <a:lnTo>
                  <a:pt x="331105" y="13777"/>
                </a:lnTo>
                <a:lnTo>
                  <a:pt x="344181" y="13592"/>
                </a:lnTo>
                <a:lnTo>
                  <a:pt x="358255" y="13422"/>
                </a:lnTo>
                <a:lnTo>
                  <a:pt x="373370" y="13265"/>
                </a:lnTo>
                <a:lnTo>
                  <a:pt x="389509" y="13088"/>
                </a:lnTo>
                <a:lnTo>
                  <a:pt x="429364" y="12341"/>
                </a:lnTo>
                <a:lnTo>
                  <a:pt x="467717" y="10699"/>
                </a:lnTo>
                <a:lnTo>
                  <a:pt x="515716" y="7431"/>
                </a:lnTo>
                <a:lnTo>
                  <a:pt x="528253" y="6571"/>
                </a:lnTo>
                <a:lnTo>
                  <a:pt x="571011" y="4281"/>
                </a:lnTo>
                <a:lnTo>
                  <a:pt x="614828" y="3272"/>
                </a:lnTo>
                <a:lnTo>
                  <a:pt x="657083" y="2865"/>
                </a:lnTo>
                <a:lnTo>
                  <a:pt x="709265" y="2709"/>
                </a:lnTo>
                <a:lnTo>
                  <a:pt x="727030" y="2714"/>
                </a:lnTo>
                <a:lnTo>
                  <a:pt x="773422" y="2880"/>
                </a:lnTo>
                <a:lnTo>
                  <a:pt x="820408" y="3454"/>
                </a:lnTo>
                <a:lnTo>
                  <a:pt x="859977" y="4741"/>
                </a:lnTo>
                <a:lnTo>
                  <a:pt x="873579" y="5292"/>
                </a:lnTo>
                <a:lnTo>
                  <a:pt x="922344" y="7135"/>
                </a:lnTo>
                <a:lnTo>
                  <a:pt x="961794" y="8315"/>
                </a:lnTo>
                <a:lnTo>
                  <a:pt x="1003145" y="9070"/>
                </a:lnTo>
                <a:lnTo>
                  <a:pt x="1048174" y="9289"/>
                </a:lnTo>
                <a:lnTo>
                  <a:pt x="1092916" y="9391"/>
                </a:lnTo>
                <a:lnTo>
                  <a:pt x="1150975" y="9473"/>
                </a:lnTo>
                <a:lnTo>
                  <a:pt x="1197090" y="9516"/>
                </a:lnTo>
                <a:lnTo>
                  <a:pt x="1249138" y="9549"/>
                </a:lnTo>
                <a:lnTo>
                  <a:pt x="1307126" y="9574"/>
                </a:lnTo>
                <a:lnTo>
                  <a:pt x="1371059" y="9590"/>
                </a:lnTo>
                <a:lnTo>
                  <a:pt x="1403820" y="9598"/>
                </a:lnTo>
                <a:lnTo>
                  <a:pt x="1465184" y="9630"/>
                </a:lnTo>
                <a:lnTo>
                  <a:pt x="1521007" y="9682"/>
                </a:lnTo>
                <a:lnTo>
                  <a:pt x="1571287" y="9756"/>
                </a:lnTo>
                <a:lnTo>
                  <a:pt x="1616025" y="9851"/>
                </a:lnTo>
                <a:lnTo>
                  <a:pt x="1655220" y="9966"/>
                </a:lnTo>
                <a:lnTo>
                  <a:pt x="1703621" y="10179"/>
                </a:lnTo>
                <a:lnTo>
                  <a:pt x="1748758" y="10535"/>
                </a:lnTo>
                <a:lnTo>
                  <a:pt x="1788608" y="11351"/>
                </a:lnTo>
                <a:lnTo>
                  <a:pt x="1826768" y="12698"/>
                </a:lnTo>
                <a:lnTo>
                  <a:pt x="1877593" y="15404"/>
                </a:lnTo>
                <a:lnTo>
                  <a:pt x="1927709" y="19750"/>
                </a:lnTo>
                <a:lnTo>
                  <a:pt x="1977536" y="25828"/>
                </a:lnTo>
                <a:lnTo>
                  <a:pt x="2021894" y="32425"/>
                </a:lnTo>
                <a:lnTo>
                  <a:pt x="2038748" y="34990"/>
                </a:lnTo>
                <a:lnTo>
                  <a:pt x="2079477" y="41040"/>
                </a:lnTo>
                <a:lnTo>
                  <a:pt x="2119998" y="46414"/>
                </a:lnTo>
                <a:lnTo>
                  <a:pt x="2166653" y="50839"/>
                </a:lnTo>
                <a:lnTo>
                  <a:pt x="2214785" y="52511"/>
                </a:lnTo>
                <a:lnTo>
                  <a:pt x="2261360" y="52850"/>
                </a:lnTo>
                <a:lnTo>
                  <a:pt x="2275935" y="52861"/>
                </a:lnTo>
                <a:lnTo>
                  <a:pt x="2289682" y="52839"/>
                </a:lnTo>
                <a:lnTo>
                  <a:pt x="2336500" y="52415"/>
                </a:lnTo>
                <a:lnTo>
                  <a:pt x="2348625" y="52194"/>
                </a:lnTo>
                <a:lnTo>
                  <a:pt x="2360777" y="52008"/>
                </a:lnTo>
                <a:lnTo>
                  <a:pt x="2411340" y="51583"/>
                </a:lnTo>
                <a:lnTo>
                  <a:pt x="2424888" y="51549"/>
                </a:lnTo>
                <a:lnTo>
                  <a:pt x="2444624" y="51600"/>
                </a:lnTo>
                <a:lnTo>
                  <a:pt x="2485112" y="52567"/>
                </a:lnTo>
                <a:lnTo>
                  <a:pt x="2503647" y="54528"/>
                </a:lnTo>
                <a:lnTo>
                  <a:pt x="2515407" y="55756"/>
                </a:lnTo>
                <a:lnTo>
                  <a:pt x="2557405" y="58423"/>
                </a:lnTo>
                <a:lnTo>
                  <a:pt x="2604388" y="59623"/>
                </a:lnTo>
                <a:lnTo>
                  <a:pt x="2647872" y="60018"/>
                </a:lnTo>
                <a:lnTo>
                  <a:pt x="2684236" y="60082"/>
                </a:lnTo>
                <a:lnTo>
                  <a:pt x="2702816" y="60081"/>
                </a:lnTo>
                <a:lnTo>
                  <a:pt x="2750319" y="60016"/>
                </a:lnTo>
                <a:lnTo>
                  <a:pt x="2796267" y="59786"/>
                </a:lnTo>
                <a:lnTo>
                  <a:pt x="2840456" y="58842"/>
                </a:lnTo>
                <a:lnTo>
                  <a:pt x="2890710" y="55728"/>
                </a:lnTo>
                <a:lnTo>
                  <a:pt x="2937382" y="51771"/>
                </a:lnTo>
                <a:lnTo>
                  <a:pt x="2953029" y="50411"/>
                </a:lnTo>
                <a:lnTo>
                  <a:pt x="2992031" y="47155"/>
                </a:lnTo>
                <a:lnTo>
                  <a:pt x="3039099" y="43913"/>
                </a:lnTo>
                <a:lnTo>
                  <a:pt x="3079079" y="42237"/>
                </a:lnTo>
                <a:lnTo>
                  <a:pt x="3123088" y="41761"/>
                </a:lnTo>
                <a:lnTo>
                  <a:pt x="3172834" y="41535"/>
                </a:lnTo>
                <a:lnTo>
                  <a:pt x="3220918" y="41412"/>
                </a:lnTo>
                <a:lnTo>
                  <a:pt x="3278279" y="41327"/>
                </a:lnTo>
                <a:lnTo>
                  <a:pt x="3321691" y="41290"/>
                </a:lnTo>
                <a:lnTo>
                  <a:pt x="3368268" y="41270"/>
                </a:lnTo>
                <a:lnTo>
                  <a:pt x="3412106" y="41266"/>
                </a:lnTo>
                <a:lnTo>
                  <a:pt x="3432630" y="41270"/>
                </a:lnTo>
                <a:lnTo>
                  <a:pt x="3470884" y="41289"/>
                </a:lnTo>
                <a:lnTo>
                  <a:pt x="3521286" y="41348"/>
                </a:lnTo>
                <a:lnTo>
                  <a:pt x="3563312" y="41443"/>
                </a:lnTo>
                <a:lnTo>
                  <a:pt x="3606319" y="41624"/>
                </a:lnTo>
                <a:lnTo>
                  <a:pt x="3640535" y="41943"/>
                </a:lnTo>
                <a:lnTo>
                  <a:pt x="3647405" y="42014"/>
                </a:lnTo>
                <a:lnTo>
                  <a:pt x="3693340" y="42311"/>
                </a:lnTo>
                <a:lnTo>
                  <a:pt x="3743989" y="42482"/>
                </a:lnTo>
                <a:lnTo>
                  <a:pt x="3790086" y="42570"/>
                </a:lnTo>
                <a:lnTo>
                  <a:pt x="3843135" y="42625"/>
                </a:lnTo>
                <a:lnTo>
                  <a:pt x="3862363" y="42635"/>
                </a:lnTo>
                <a:lnTo>
                  <a:pt x="3880319" y="42634"/>
                </a:lnTo>
                <a:lnTo>
                  <a:pt x="3930791" y="42514"/>
                </a:lnTo>
                <a:lnTo>
                  <a:pt x="3976204" y="42221"/>
                </a:lnTo>
                <a:lnTo>
                  <a:pt x="4016597" y="41757"/>
                </a:lnTo>
                <a:lnTo>
                  <a:pt x="4062714" y="40869"/>
                </a:lnTo>
                <a:lnTo>
                  <a:pt x="4108052" y="39329"/>
                </a:lnTo>
                <a:lnTo>
                  <a:pt x="4122248" y="38618"/>
                </a:lnTo>
                <a:lnTo>
                  <a:pt x="4136071" y="37950"/>
                </a:lnTo>
                <a:lnTo>
                  <a:pt x="4175563" y="36198"/>
                </a:lnTo>
                <a:lnTo>
                  <a:pt x="4224583" y="34397"/>
                </a:lnTo>
                <a:lnTo>
                  <a:pt x="4264115" y="33328"/>
                </a:lnTo>
                <a:lnTo>
                  <a:pt x="4302769" y="32703"/>
                </a:lnTo>
                <a:lnTo>
                  <a:pt x="4350182" y="32243"/>
                </a:lnTo>
                <a:lnTo>
                  <a:pt x="4391619" y="32003"/>
                </a:lnTo>
                <a:lnTo>
                  <a:pt x="4438194" y="31851"/>
                </a:lnTo>
                <a:lnTo>
                  <a:pt x="4493764" y="31786"/>
                </a:lnTo>
                <a:lnTo>
                  <a:pt x="4514210" y="31782"/>
                </a:lnTo>
                <a:lnTo>
                  <a:pt x="4533498" y="31784"/>
                </a:lnTo>
                <a:lnTo>
                  <a:pt x="4584594" y="31823"/>
                </a:lnTo>
                <a:lnTo>
                  <a:pt x="4625903" y="31914"/>
                </a:lnTo>
                <a:lnTo>
                  <a:pt x="4666576" y="32115"/>
                </a:lnTo>
                <a:lnTo>
                  <a:pt x="4701136" y="32588"/>
                </a:lnTo>
                <a:lnTo>
                  <a:pt x="4711305" y="32759"/>
                </a:lnTo>
                <a:lnTo>
                  <a:pt x="4760797" y="33334"/>
                </a:lnTo>
                <a:lnTo>
                  <a:pt x="4808586" y="33664"/>
                </a:lnTo>
                <a:lnTo>
                  <a:pt x="4853637" y="33895"/>
                </a:lnTo>
                <a:lnTo>
                  <a:pt x="4898897" y="34044"/>
                </a:lnTo>
                <a:lnTo>
                  <a:pt x="4917946" y="34064"/>
                </a:lnTo>
                <a:lnTo>
                  <a:pt x="4928400" y="34087"/>
                </a:lnTo>
                <a:lnTo>
                  <a:pt x="4976220" y="34326"/>
                </a:lnTo>
                <a:lnTo>
                  <a:pt x="5019308" y="34658"/>
                </a:lnTo>
                <a:lnTo>
                  <a:pt x="5069019" y="35184"/>
                </a:lnTo>
                <a:lnTo>
                  <a:pt x="5109333" y="35786"/>
                </a:lnTo>
                <a:lnTo>
                  <a:pt x="5151388" y="36734"/>
                </a:lnTo>
                <a:lnTo>
                  <a:pt x="5173895" y="37444"/>
                </a:lnTo>
                <a:lnTo>
                  <a:pt x="5187189" y="37865"/>
                </a:lnTo>
                <a:lnTo>
                  <a:pt x="5237404" y="39340"/>
                </a:lnTo>
                <a:lnTo>
                  <a:pt x="5275652" y="40295"/>
                </a:lnTo>
                <a:lnTo>
                  <a:pt x="5325905" y="41186"/>
                </a:lnTo>
                <a:lnTo>
                  <a:pt x="5370503" y="41614"/>
                </a:lnTo>
                <a:lnTo>
                  <a:pt x="5419436" y="41850"/>
                </a:lnTo>
                <a:lnTo>
                  <a:pt x="5461687" y="41941"/>
                </a:lnTo>
                <a:lnTo>
                  <a:pt x="5476978" y="41956"/>
                </a:lnTo>
                <a:lnTo>
                  <a:pt x="5488215" y="41975"/>
                </a:lnTo>
                <a:lnTo>
                  <a:pt x="5534654" y="42288"/>
                </a:lnTo>
                <a:lnTo>
                  <a:pt x="5583780" y="42982"/>
                </a:lnTo>
                <a:lnTo>
                  <a:pt x="5622627" y="43753"/>
                </a:lnTo>
                <a:lnTo>
                  <a:pt x="5663377" y="44738"/>
                </a:lnTo>
                <a:lnTo>
                  <a:pt x="5711953" y="46112"/>
                </a:lnTo>
                <a:lnTo>
                  <a:pt x="5765135" y="47716"/>
                </a:lnTo>
                <a:lnTo>
                  <a:pt x="5807354" y="49050"/>
                </a:lnTo>
                <a:lnTo>
                  <a:pt x="5847637" y="50437"/>
                </a:lnTo>
                <a:lnTo>
                  <a:pt x="5886698" y="52162"/>
                </a:lnTo>
                <a:lnTo>
                  <a:pt x="5937322" y="54914"/>
                </a:lnTo>
                <a:lnTo>
                  <a:pt x="5955456" y="55959"/>
                </a:lnTo>
                <a:lnTo>
                  <a:pt x="5970481" y="56746"/>
                </a:lnTo>
                <a:lnTo>
                  <a:pt x="5982612" y="57289"/>
                </a:lnTo>
                <a:lnTo>
                  <a:pt x="5992066" y="57599"/>
                </a:lnTo>
                <a:lnTo>
                  <a:pt x="6010457" y="57917"/>
                </a:lnTo>
                <a:lnTo>
                  <a:pt x="6010069" y="57971"/>
                </a:lnTo>
                <a:lnTo>
                  <a:pt x="6007561" y="58150"/>
                </a:lnTo>
                <a:lnTo>
                  <a:pt x="5999678" y="58717"/>
                </a:lnTo>
                <a:lnTo>
                  <a:pt x="5986405" y="596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7278" y="2159363"/>
            <a:ext cx="361315" cy="349250"/>
          </a:xfrm>
          <a:custGeom>
            <a:avLst/>
            <a:gdLst/>
            <a:ahLst/>
            <a:cxnLst/>
            <a:rect l="l" t="t" r="r" b="b"/>
            <a:pathLst>
              <a:path w="361315" h="349250">
                <a:moveTo>
                  <a:pt x="205187" y="137582"/>
                </a:moveTo>
                <a:lnTo>
                  <a:pt x="233698" y="95561"/>
                </a:lnTo>
                <a:lnTo>
                  <a:pt x="242876" y="83085"/>
                </a:lnTo>
                <a:lnTo>
                  <a:pt x="249531" y="73267"/>
                </a:lnTo>
                <a:lnTo>
                  <a:pt x="266580" y="35072"/>
                </a:lnTo>
                <a:lnTo>
                  <a:pt x="247986" y="484"/>
                </a:lnTo>
                <a:lnTo>
                  <a:pt x="237339" y="0"/>
                </a:lnTo>
                <a:lnTo>
                  <a:pt x="224329" y="1048"/>
                </a:lnTo>
                <a:lnTo>
                  <a:pt x="185744" y="10593"/>
                </a:lnTo>
                <a:lnTo>
                  <a:pt x="149465" y="26937"/>
                </a:lnTo>
                <a:lnTo>
                  <a:pt x="116159" y="47917"/>
                </a:lnTo>
                <a:lnTo>
                  <a:pt x="77900" y="82008"/>
                </a:lnTo>
                <a:lnTo>
                  <a:pt x="52982" y="114649"/>
                </a:lnTo>
                <a:lnTo>
                  <a:pt x="32073" y="158204"/>
                </a:lnTo>
                <a:lnTo>
                  <a:pt x="23625" y="204922"/>
                </a:lnTo>
                <a:lnTo>
                  <a:pt x="24686" y="250651"/>
                </a:lnTo>
                <a:lnTo>
                  <a:pt x="49140" y="291586"/>
                </a:lnTo>
                <a:lnTo>
                  <a:pt x="81241" y="312289"/>
                </a:lnTo>
                <a:lnTo>
                  <a:pt x="117892" y="323986"/>
                </a:lnTo>
                <a:lnTo>
                  <a:pt x="168293" y="328671"/>
                </a:lnTo>
                <a:lnTo>
                  <a:pt x="208954" y="325540"/>
                </a:lnTo>
                <a:lnTo>
                  <a:pt x="247739" y="316799"/>
                </a:lnTo>
                <a:lnTo>
                  <a:pt x="284046" y="302865"/>
                </a:lnTo>
                <a:lnTo>
                  <a:pt x="327195" y="276983"/>
                </a:lnTo>
                <a:lnTo>
                  <a:pt x="351152" y="246871"/>
                </a:lnTo>
                <a:lnTo>
                  <a:pt x="360359" y="208410"/>
                </a:lnTo>
                <a:lnTo>
                  <a:pt x="356814" y="158889"/>
                </a:lnTo>
                <a:lnTo>
                  <a:pt x="329448" y="112735"/>
                </a:lnTo>
                <a:lnTo>
                  <a:pt x="287596" y="85339"/>
                </a:lnTo>
                <a:lnTo>
                  <a:pt x="238919" y="66285"/>
                </a:lnTo>
                <a:lnTo>
                  <a:pt x="190994" y="57136"/>
                </a:lnTo>
                <a:lnTo>
                  <a:pt x="151558" y="56515"/>
                </a:lnTo>
                <a:lnTo>
                  <a:pt x="114251" y="66547"/>
                </a:lnTo>
                <a:lnTo>
                  <a:pt x="81946" y="87231"/>
                </a:lnTo>
                <a:lnTo>
                  <a:pt x="54093" y="114405"/>
                </a:lnTo>
                <a:lnTo>
                  <a:pt x="32392" y="147818"/>
                </a:lnTo>
                <a:lnTo>
                  <a:pt x="20292" y="185104"/>
                </a:lnTo>
                <a:lnTo>
                  <a:pt x="15441" y="235354"/>
                </a:lnTo>
                <a:lnTo>
                  <a:pt x="17343" y="276295"/>
                </a:lnTo>
                <a:lnTo>
                  <a:pt x="39065" y="309012"/>
                </a:lnTo>
                <a:lnTo>
                  <a:pt x="73557" y="327393"/>
                </a:lnTo>
                <a:lnTo>
                  <a:pt x="124284" y="340302"/>
                </a:lnTo>
                <a:lnTo>
                  <a:pt x="162618" y="345374"/>
                </a:lnTo>
                <a:lnTo>
                  <a:pt x="211914" y="346527"/>
                </a:lnTo>
                <a:lnTo>
                  <a:pt x="251521" y="334651"/>
                </a:lnTo>
                <a:lnTo>
                  <a:pt x="284367" y="311443"/>
                </a:lnTo>
                <a:lnTo>
                  <a:pt x="311297" y="283914"/>
                </a:lnTo>
                <a:lnTo>
                  <a:pt x="333547" y="251485"/>
                </a:lnTo>
                <a:lnTo>
                  <a:pt x="350261" y="214073"/>
                </a:lnTo>
                <a:lnTo>
                  <a:pt x="359754" y="175190"/>
                </a:lnTo>
                <a:lnTo>
                  <a:pt x="361041" y="150041"/>
                </a:lnTo>
                <a:lnTo>
                  <a:pt x="359655" y="138244"/>
                </a:lnTo>
                <a:lnTo>
                  <a:pt x="341399" y="100656"/>
                </a:lnTo>
                <a:lnTo>
                  <a:pt x="314005" y="72395"/>
                </a:lnTo>
                <a:lnTo>
                  <a:pt x="280671" y="52631"/>
                </a:lnTo>
                <a:lnTo>
                  <a:pt x="241913" y="40476"/>
                </a:lnTo>
                <a:lnTo>
                  <a:pt x="191601" y="35318"/>
                </a:lnTo>
                <a:lnTo>
                  <a:pt x="151861" y="36258"/>
                </a:lnTo>
                <a:lnTo>
                  <a:pt x="112693" y="45793"/>
                </a:lnTo>
                <a:lnTo>
                  <a:pt x="64021" y="69522"/>
                </a:lnTo>
                <a:lnTo>
                  <a:pt x="35265" y="94877"/>
                </a:lnTo>
                <a:lnTo>
                  <a:pt x="14887" y="128720"/>
                </a:lnTo>
                <a:lnTo>
                  <a:pt x="1812" y="180827"/>
                </a:lnTo>
                <a:lnTo>
                  <a:pt x="0" y="209300"/>
                </a:lnTo>
                <a:lnTo>
                  <a:pt x="168" y="221040"/>
                </a:lnTo>
                <a:lnTo>
                  <a:pt x="16543" y="274138"/>
                </a:lnTo>
                <a:lnTo>
                  <a:pt x="43899" y="308733"/>
                </a:lnTo>
                <a:lnTo>
                  <a:pt x="92241" y="332396"/>
                </a:lnTo>
                <a:lnTo>
                  <a:pt x="138450" y="346316"/>
                </a:lnTo>
                <a:lnTo>
                  <a:pt x="163742" y="348812"/>
                </a:lnTo>
                <a:lnTo>
                  <a:pt x="176316" y="348487"/>
                </a:lnTo>
                <a:lnTo>
                  <a:pt x="224965" y="336151"/>
                </a:lnTo>
                <a:lnTo>
                  <a:pt x="264378" y="313971"/>
                </a:lnTo>
                <a:lnTo>
                  <a:pt x="286749" y="277504"/>
                </a:lnTo>
                <a:lnTo>
                  <a:pt x="297539" y="238939"/>
                </a:lnTo>
                <a:lnTo>
                  <a:pt x="308714" y="192674"/>
                </a:lnTo>
                <a:lnTo>
                  <a:pt x="317027" y="148101"/>
                </a:lnTo>
                <a:lnTo>
                  <a:pt x="319109" y="114050"/>
                </a:lnTo>
                <a:lnTo>
                  <a:pt x="317508" y="116070"/>
                </a:lnTo>
                <a:lnTo>
                  <a:pt x="312474" y="122425"/>
                </a:lnTo>
                <a:lnTo>
                  <a:pt x="304006" y="1331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833897" y="571784"/>
            <a:ext cx="919480" cy="154305"/>
          </a:xfrm>
          <a:custGeom>
            <a:avLst/>
            <a:gdLst/>
            <a:ahLst/>
            <a:cxnLst/>
            <a:rect l="l" t="t" r="r" b="b"/>
            <a:pathLst>
              <a:path w="919480" h="154304">
                <a:moveTo>
                  <a:pt x="6398" y="18564"/>
                </a:moveTo>
                <a:lnTo>
                  <a:pt x="7131" y="11361"/>
                </a:lnTo>
                <a:lnTo>
                  <a:pt x="6666" y="6535"/>
                </a:lnTo>
                <a:lnTo>
                  <a:pt x="5006" y="4084"/>
                </a:lnTo>
                <a:lnTo>
                  <a:pt x="3853" y="2384"/>
                </a:lnTo>
                <a:lnTo>
                  <a:pt x="3069" y="1227"/>
                </a:lnTo>
                <a:lnTo>
                  <a:pt x="2653" y="613"/>
                </a:lnTo>
                <a:lnTo>
                  <a:pt x="2238" y="0"/>
                </a:lnTo>
                <a:lnTo>
                  <a:pt x="2024" y="2434"/>
                </a:lnTo>
                <a:lnTo>
                  <a:pt x="2012" y="7915"/>
                </a:lnTo>
                <a:lnTo>
                  <a:pt x="1993" y="17094"/>
                </a:lnTo>
                <a:lnTo>
                  <a:pt x="1963" y="31159"/>
                </a:lnTo>
                <a:lnTo>
                  <a:pt x="1880" y="45713"/>
                </a:lnTo>
                <a:lnTo>
                  <a:pt x="1698" y="58757"/>
                </a:lnTo>
                <a:lnTo>
                  <a:pt x="1415" y="70822"/>
                </a:lnTo>
                <a:lnTo>
                  <a:pt x="1031" y="82437"/>
                </a:lnTo>
                <a:lnTo>
                  <a:pt x="296" y="101859"/>
                </a:lnTo>
                <a:lnTo>
                  <a:pt x="0" y="113580"/>
                </a:lnTo>
                <a:lnTo>
                  <a:pt x="246" y="121755"/>
                </a:lnTo>
                <a:lnTo>
                  <a:pt x="1776" y="123566"/>
                </a:lnTo>
                <a:lnTo>
                  <a:pt x="4643" y="123895"/>
                </a:lnTo>
                <a:lnTo>
                  <a:pt x="7509" y="124224"/>
                </a:lnTo>
                <a:lnTo>
                  <a:pt x="11317" y="121789"/>
                </a:lnTo>
                <a:lnTo>
                  <a:pt x="33459" y="86588"/>
                </a:lnTo>
                <a:lnTo>
                  <a:pt x="41679" y="69235"/>
                </a:lnTo>
                <a:lnTo>
                  <a:pt x="48348" y="55494"/>
                </a:lnTo>
                <a:lnTo>
                  <a:pt x="73705" y="14454"/>
                </a:lnTo>
                <a:lnTo>
                  <a:pt x="95941" y="3410"/>
                </a:lnTo>
                <a:lnTo>
                  <a:pt x="99751" y="6105"/>
                </a:lnTo>
                <a:lnTo>
                  <a:pt x="108601" y="49647"/>
                </a:lnTo>
                <a:lnTo>
                  <a:pt x="108944" y="62214"/>
                </a:lnTo>
                <a:lnTo>
                  <a:pt x="108730" y="78087"/>
                </a:lnTo>
                <a:lnTo>
                  <a:pt x="108301" y="91142"/>
                </a:lnTo>
                <a:lnTo>
                  <a:pt x="107657" y="102430"/>
                </a:lnTo>
                <a:lnTo>
                  <a:pt x="106798" y="113002"/>
                </a:lnTo>
                <a:lnTo>
                  <a:pt x="105485" y="127316"/>
                </a:lnTo>
                <a:lnTo>
                  <a:pt x="104798" y="134804"/>
                </a:lnTo>
                <a:lnTo>
                  <a:pt x="104722" y="135631"/>
                </a:lnTo>
                <a:lnTo>
                  <a:pt x="104646" y="136458"/>
                </a:lnTo>
                <a:lnTo>
                  <a:pt x="104867" y="135860"/>
                </a:lnTo>
                <a:lnTo>
                  <a:pt x="105039" y="135186"/>
                </a:lnTo>
                <a:lnTo>
                  <a:pt x="106599" y="129084"/>
                </a:lnTo>
                <a:lnTo>
                  <a:pt x="124113" y="82754"/>
                </a:lnTo>
                <a:lnTo>
                  <a:pt x="145269" y="49885"/>
                </a:lnTo>
                <a:lnTo>
                  <a:pt x="171177" y="18879"/>
                </a:lnTo>
                <a:lnTo>
                  <a:pt x="190509" y="3430"/>
                </a:lnTo>
                <a:lnTo>
                  <a:pt x="194481" y="1810"/>
                </a:lnTo>
                <a:lnTo>
                  <a:pt x="197615" y="2698"/>
                </a:lnTo>
                <a:lnTo>
                  <a:pt x="199910" y="6094"/>
                </a:lnTo>
                <a:lnTo>
                  <a:pt x="202205" y="9490"/>
                </a:lnTo>
                <a:lnTo>
                  <a:pt x="206995" y="60793"/>
                </a:lnTo>
                <a:lnTo>
                  <a:pt x="207139" y="94553"/>
                </a:lnTo>
                <a:lnTo>
                  <a:pt x="207079" y="104262"/>
                </a:lnTo>
                <a:lnTo>
                  <a:pt x="206765" y="116085"/>
                </a:lnTo>
                <a:lnTo>
                  <a:pt x="206643" y="119940"/>
                </a:lnTo>
                <a:lnTo>
                  <a:pt x="206603" y="121193"/>
                </a:lnTo>
                <a:lnTo>
                  <a:pt x="206563" y="122446"/>
                </a:lnTo>
                <a:lnTo>
                  <a:pt x="208033" y="121295"/>
                </a:lnTo>
                <a:lnTo>
                  <a:pt x="211013" y="117738"/>
                </a:lnTo>
                <a:lnTo>
                  <a:pt x="215297" y="112624"/>
                </a:lnTo>
                <a:lnTo>
                  <a:pt x="244769" y="77499"/>
                </a:lnTo>
                <a:lnTo>
                  <a:pt x="275253" y="42412"/>
                </a:lnTo>
                <a:lnTo>
                  <a:pt x="306123" y="14148"/>
                </a:lnTo>
                <a:lnTo>
                  <a:pt x="314701" y="10872"/>
                </a:lnTo>
                <a:lnTo>
                  <a:pt x="318209" y="10368"/>
                </a:lnTo>
                <a:lnTo>
                  <a:pt x="326500" y="56144"/>
                </a:lnTo>
                <a:lnTo>
                  <a:pt x="326116" y="68593"/>
                </a:lnTo>
                <a:lnTo>
                  <a:pt x="325044" y="82840"/>
                </a:lnTo>
                <a:lnTo>
                  <a:pt x="323207" y="101698"/>
                </a:lnTo>
                <a:lnTo>
                  <a:pt x="322265" y="112436"/>
                </a:lnTo>
                <a:lnTo>
                  <a:pt x="321998" y="118184"/>
                </a:lnTo>
                <a:lnTo>
                  <a:pt x="321943" y="119980"/>
                </a:lnTo>
                <a:lnTo>
                  <a:pt x="321918" y="120765"/>
                </a:lnTo>
                <a:lnTo>
                  <a:pt x="321893" y="121550"/>
                </a:lnTo>
                <a:lnTo>
                  <a:pt x="322247" y="121376"/>
                </a:lnTo>
                <a:lnTo>
                  <a:pt x="322979" y="120245"/>
                </a:lnTo>
                <a:lnTo>
                  <a:pt x="323710" y="119113"/>
                </a:lnTo>
                <a:lnTo>
                  <a:pt x="325384" y="116525"/>
                </a:lnTo>
                <a:lnTo>
                  <a:pt x="351862" y="81576"/>
                </a:lnTo>
                <a:lnTo>
                  <a:pt x="381058" y="51122"/>
                </a:lnTo>
                <a:lnTo>
                  <a:pt x="405348" y="41933"/>
                </a:lnTo>
                <a:lnTo>
                  <a:pt x="409272" y="44606"/>
                </a:lnTo>
                <a:lnTo>
                  <a:pt x="413029" y="50496"/>
                </a:lnTo>
                <a:lnTo>
                  <a:pt x="416787" y="56385"/>
                </a:lnTo>
                <a:lnTo>
                  <a:pt x="424058" y="99529"/>
                </a:lnTo>
                <a:lnTo>
                  <a:pt x="424530" y="115792"/>
                </a:lnTo>
                <a:lnTo>
                  <a:pt x="425150" y="127185"/>
                </a:lnTo>
                <a:lnTo>
                  <a:pt x="434936" y="153888"/>
                </a:lnTo>
                <a:lnTo>
                  <a:pt x="439998" y="151305"/>
                </a:lnTo>
                <a:lnTo>
                  <a:pt x="449265" y="142894"/>
                </a:lnTo>
                <a:lnTo>
                  <a:pt x="462736" y="128655"/>
                </a:lnTo>
                <a:lnTo>
                  <a:pt x="473739" y="116636"/>
                </a:lnTo>
                <a:lnTo>
                  <a:pt x="483250" y="106479"/>
                </a:lnTo>
                <a:lnTo>
                  <a:pt x="512402" y="79052"/>
                </a:lnTo>
                <a:lnTo>
                  <a:pt x="517646" y="76429"/>
                </a:lnTo>
                <a:lnTo>
                  <a:pt x="522890" y="73805"/>
                </a:lnTo>
                <a:lnTo>
                  <a:pt x="527561" y="72236"/>
                </a:lnTo>
                <a:lnTo>
                  <a:pt x="531657" y="71722"/>
                </a:lnTo>
                <a:lnTo>
                  <a:pt x="535754" y="71209"/>
                </a:lnTo>
                <a:lnTo>
                  <a:pt x="563024" y="114025"/>
                </a:lnTo>
                <a:lnTo>
                  <a:pt x="567348" y="122890"/>
                </a:lnTo>
                <a:lnTo>
                  <a:pt x="569940" y="127781"/>
                </a:lnTo>
                <a:lnTo>
                  <a:pt x="573219" y="130063"/>
                </a:lnTo>
                <a:lnTo>
                  <a:pt x="577862" y="131032"/>
                </a:lnTo>
                <a:lnTo>
                  <a:pt x="582504" y="132001"/>
                </a:lnTo>
                <a:lnTo>
                  <a:pt x="587101" y="129278"/>
                </a:lnTo>
                <a:lnTo>
                  <a:pt x="591654" y="122864"/>
                </a:lnTo>
                <a:lnTo>
                  <a:pt x="598087" y="114169"/>
                </a:lnTo>
                <a:lnTo>
                  <a:pt x="624626" y="82270"/>
                </a:lnTo>
                <a:lnTo>
                  <a:pt x="653773" y="54814"/>
                </a:lnTo>
                <a:lnTo>
                  <a:pt x="682961" y="41327"/>
                </a:lnTo>
                <a:lnTo>
                  <a:pt x="687082" y="43563"/>
                </a:lnTo>
                <a:lnTo>
                  <a:pt x="700458" y="80964"/>
                </a:lnTo>
                <a:lnTo>
                  <a:pt x="704137" y="114585"/>
                </a:lnTo>
                <a:lnTo>
                  <a:pt x="707042" y="122509"/>
                </a:lnTo>
                <a:lnTo>
                  <a:pt x="712091" y="121845"/>
                </a:lnTo>
                <a:lnTo>
                  <a:pt x="717132" y="117057"/>
                </a:lnTo>
                <a:lnTo>
                  <a:pt x="723986" y="108505"/>
                </a:lnTo>
                <a:lnTo>
                  <a:pt x="731713" y="99308"/>
                </a:lnTo>
                <a:lnTo>
                  <a:pt x="762576" y="69170"/>
                </a:lnTo>
                <a:lnTo>
                  <a:pt x="805302" y="48941"/>
                </a:lnTo>
                <a:lnTo>
                  <a:pt x="811746" y="49321"/>
                </a:lnTo>
                <a:lnTo>
                  <a:pt x="817839" y="51330"/>
                </a:lnTo>
                <a:lnTo>
                  <a:pt x="823932" y="53340"/>
                </a:lnTo>
                <a:lnTo>
                  <a:pt x="840466" y="83393"/>
                </a:lnTo>
                <a:lnTo>
                  <a:pt x="842547" y="92394"/>
                </a:lnTo>
                <a:lnTo>
                  <a:pt x="843667" y="97240"/>
                </a:lnTo>
                <a:lnTo>
                  <a:pt x="843826" y="97929"/>
                </a:lnTo>
                <a:lnTo>
                  <a:pt x="843985" y="98619"/>
                </a:lnTo>
                <a:lnTo>
                  <a:pt x="844089" y="97934"/>
                </a:lnTo>
                <a:lnTo>
                  <a:pt x="844106" y="97248"/>
                </a:lnTo>
                <a:lnTo>
                  <a:pt x="849805" y="59312"/>
                </a:lnTo>
                <a:lnTo>
                  <a:pt x="853176" y="52173"/>
                </a:lnTo>
                <a:lnTo>
                  <a:pt x="879244" y="37222"/>
                </a:lnTo>
                <a:lnTo>
                  <a:pt x="884688" y="39162"/>
                </a:lnTo>
                <a:lnTo>
                  <a:pt x="890447" y="43624"/>
                </a:lnTo>
                <a:lnTo>
                  <a:pt x="896206" y="48087"/>
                </a:lnTo>
                <a:lnTo>
                  <a:pt x="900908" y="53618"/>
                </a:lnTo>
                <a:lnTo>
                  <a:pt x="904554" y="60217"/>
                </a:lnTo>
                <a:lnTo>
                  <a:pt x="908200" y="66816"/>
                </a:lnTo>
                <a:lnTo>
                  <a:pt x="910469" y="73769"/>
                </a:lnTo>
                <a:lnTo>
                  <a:pt x="911361" y="81075"/>
                </a:lnTo>
                <a:lnTo>
                  <a:pt x="912252" y="88381"/>
                </a:lnTo>
                <a:lnTo>
                  <a:pt x="912481" y="91755"/>
                </a:lnTo>
                <a:lnTo>
                  <a:pt x="912045" y="91196"/>
                </a:lnTo>
                <a:lnTo>
                  <a:pt x="911609" y="90637"/>
                </a:lnTo>
                <a:lnTo>
                  <a:pt x="910520" y="89240"/>
                </a:lnTo>
                <a:lnTo>
                  <a:pt x="908777" y="87004"/>
                </a:lnTo>
                <a:lnTo>
                  <a:pt x="907033" y="84769"/>
                </a:lnTo>
                <a:lnTo>
                  <a:pt x="906086" y="80884"/>
                </a:lnTo>
                <a:lnTo>
                  <a:pt x="905935" y="75348"/>
                </a:lnTo>
                <a:lnTo>
                  <a:pt x="909118" y="65506"/>
                </a:lnTo>
                <a:lnTo>
                  <a:pt x="919212" y="558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001446" y="519475"/>
            <a:ext cx="841375" cy="202565"/>
          </a:xfrm>
          <a:custGeom>
            <a:avLst/>
            <a:gdLst/>
            <a:ahLst/>
            <a:cxnLst/>
            <a:rect l="l" t="t" r="r" b="b"/>
            <a:pathLst>
              <a:path w="841375" h="202565">
                <a:moveTo>
                  <a:pt x="144" y="134936"/>
                </a:moveTo>
                <a:lnTo>
                  <a:pt x="0" y="117878"/>
                </a:lnTo>
                <a:lnTo>
                  <a:pt x="676" y="104580"/>
                </a:lnTo>
                <a:lnTo>
                  <a:pt x="2174" y="95043"/>
                </a:lnTo>
                <a:lnTo>
                  <a:pt x="4584" y="87697"/>
                </a:lnTo>
                <a:lnTo>
                  <a:pt x="8204" y="88035"/>
                </a:lnTo>
                <a:lnTo>
                  <a:pt x="29639" y="129451"/>
                </a:lnTo>
                <a:lnTo>
                  <a:pt x="36215" y="167456"/>
                </a:lnTo>
                <a:lnTo>
                  <a:pt x="37492" y="192185"/>
                </a:lnTo>
                <a:lnTo>
                  <a:pt x="37328" y="197422"/>
                </a:lnTo>
                <a:lnTo>
                  <a:pt x="36841" y="199898"/>
                </a:lnTo>
                <a:lnTo>
                  <a:pt x="36355" y="202372"/>
                </a:lnTo>
                <a:lnTo>
                  <a:pt x="36002" y="202550"/>
                </a:lnTo>
                <a:lnTo>
                  <a:pt x="35782" y="200432"/>
                </a:lnTo>
                <a:lnTo>
                  <a:pt x="35563" y="198314"/>
                </a:lnTo>
                <a:lnTo>
                  <a:pt x="35014" y="193019"/>
                </a:lnTo>
                <a:lnTo>
                  <a:pt x="34137" y="184547"/>
                </a:lnTo>
                <a:lnTo>
                  <a:pt x="34765" y="173807"/>
                </a:lnTo>
                <a:lnTo>
                  <a:pt x="38701" y="161357"/>
                </a:lnTo>
                <a:lnTo>
                  <a:pt x="60198" y="127517"/>
                </a:lnTo>
                <a:lnTo>
                  <a:pt x="91425" y="103107"/>
                </a:lnTo>
                <a:lnTo>
                  <a:pt x="132337" y="98952"/>
                </a:lnTo>
                <a:lnTo>
                  <a:pt x="163646" y="141592"/>
                </a:lnTo>
                <a:lnTo>
                  <a:pt x="165854" y="101824"/>
                </a:lnTo>
                <a:lnTo>
                  <a:pt x="186463" y="66373"/>
                </a:lnTo>
                <a:lnTo>
                  <a:pt x="228148" y="40213"/>
                </a:lnTo>
                <a:lnTo>
                  <a:pt x="243578" y="40001"/>
                </a:lnTo>
                <a:lnTo>
                  <a:pt x="254691" y="43147"/>
                </a:lnTo>
                <a:lnTo>
                  <a:pt x="280900" y="78785"/>
                </a:lnTo>
                <a:lnTo>
                  <a:pt x="285302" y="107569"/>
                </a:lnTo>
                <a:lnTo>
                  <a:pt x="284329" y="115917"/>
                </a:lnTo>
                <a:lnTo>
                  <a:pt x="282846" y="120087"/>
                </a:lnTo>
                <a:lnTo>
                  <a:pt x="282035" y="122352"/>
                </a:lnTo>
                <a:lnTo>
                  <a:pt x="281739" y="123181"/>
                </a:lnTo>
                <a:lnTo>
                  <a:pt x="281442" y="124010"/>
                </a:lnTo>
                <a:lnTo>
                  <a:pt x="281259" y="123909"/>
                </a:lnTo>
                <a:lnTo>
                  <a:pt x="281190" y="122878"/>
                </a:lnTo>
                <a:lnTo>
                  <a:pt x="281120" y="121848"/>
                </a:lnTo>
                <a:lnTo>
                  <a:pt x="280930" y="119032"/>
                </a:lnTo>
                <a:lnTo>
                  <a:pt x="280620" y="114430"/>
                </a:lnTo>
                <a:lnTo>
                  <a:pt x="280309" y="109828"/>
                </a:lnTo>
                <a:lnTo>
                  <a:pt x="296805" y="69590"/>
                </a:lnTo>
                <a:lnTo>
                  <a:pt x="331572" y="41451"/>
                </a:lnTo>
                <a:lnTo>
                  <a:pt x="342273" y="38661"/>
                </a:lnTo>
                <a:lnTo>
                  <a:pt x="356906" y="40395"/>
                </a:lnTo>
                <a:lnTo>
                  <a:pt x="383183" y="77428"/>
                </a:lnTo>
                <a:lnTo>
                  <a:pt x="384490" y="106180"/>
                </a:lnTo>
                <a:lnTo>
                  <a:pt x="384071" y="112703"/>
                </a:lnTo>
                <a:lnTo>
                  <a:pt x="383161" y="114191"/>
                </a:lnTo>
                <a:lnTo>
                  <a:pt x="382251" y="115680"/>
                </a:lnTo>
                <a:lnTo>
                  <a:pt x="381607" y="116734"/>
                </a:lnTo>
                <a:lnTo>
                  <a:pt x="381228" y="117353"/>
                </a:lnTo>
                <a:lnTo>
                  <a:pt x="380850" y="117973"/>
                </a:lnTo>
                <a:lnTo>
                  <a:pt x="380654" y="117830"/>
                </a:lnTo>
                <a:lnTo>
                  <a:pt x="380638" y="116926"/>
                </a:lnTo>
                <a:lnTo>
                  <a:pt x="380622" y="116022"/>
                </a:lnTo>
                <a:lnTo>
                  <a:pt x="380597" y="114483"/>
                </a:lnTo>
                <a:lnTo>
                  <a:pt x="380559" y="112309"/>
                </a:lnTo>
                <a:lnTo>
                  <a:pt x="402187" y="77664"/>
                </a:lnTo>
                <a:lnTo>
                  <a:pt x="437486" y="62546"/>
                </a:lnTo>
                <a:lnTo>
                  <a:pt x="442713" y="63576"/>
                </a:lnTo>
                <a:lnTo>
                  <a:pt x="472805" y="96874"/>
                </a:lnTo>
                <a:lnTo>
                  <a:pt x="478586" y="102121"/>
                </a:lnTo>
                <a:lnTo>
                  <a:pt x="486854" y="93256"/>
                </a:lnTo>
                <a:lnTo>
                  <a:pt x="494837" y="80685"/>
                </a:lnTo>
                <a:lnTo>
                  <a:pt x="502359" y="71140"/>
                </a:lnTo>
                <a:lnTo>
                  <a:pt x="514372" y="61281"/>
                </a:lnTo>
                <a:lnTo>
                  <a:pt x="524385" y="56133"/>
                </a:lnTo>
                <a:lnTo>
                  <a:pt x="539171" y="52811"/>
                </a:lnTo>
                <a:lnTo>
                  <a:pt x="549448" y="51913"/>
                </a:lnTo>
                <a:lnTo>
                  <a:pt x="555534" y="51923"/>
                </a:lnTo>
                <a:lnTo>
                  <a:pt x="561926" y="55487"/>
                </a:lnTo>
                <a:lnTo>
                  <a:pt x="568669" y="62604"/>
                </a:lnTo>
                <a:lnTo>
                  <a:pt x="575413" y="69720"/>
                </a:lnTo>
                <a:lnTo>
                  <a:pt x="579959" y="76355"/>
                </a:lnTo>
                <a:lnTo>
                  <a:pt x="582307" y="82509"/>
                </a:lnTo>
                <a:lnTo>
                  <a:pt x="584656" y="88662"/>
                </a:lnTo>
                <a:lnTo>
                  <a:pt x="586039" y="93407"/>
                </a:lnTo>
                <a:lnTo>
                  <a:pt x="586455" y="96745"/>
                </a:lnTo>
                <a:lnTo>
                  <a:pt x="586872" y="100082"/>
                </a:lnTo>
                <a:lnTo>
                  <a:pt x="587124" y="102101"/>
                </a:lnTo>
                <a:lnTo>
                  <a:pt x="587211" y="102802"/>
                </a:lnTo>
                <a:lnTo>
                  <a:pt x="587298" y="103502"/>
                </a:lnTo>
                <a:lnTo>
                  <a:pt x="587868" y="103011"/>
                </a:lnTo>
                <a:lnTo>
                  <a:pt x="588921" y="101328"/>
                </a:lnTo>
                <a:lnTo>
                  <a:pt x="589973" y="99644"/>
                </a:lnTo>
                <a:lnTo>
                  <a:pt x="593006" y="94792"/>
                </a:lnTo>
                <a:lnTo>
                  <a:pt x="598020" y="86771"/>
                </a:lnTo>
                <a:lnTo>
                  <a:pt x="625905" y="60791"/>
                </a:lnTo>
                <a:lnTo>
                  <a:pt x="632392" y="59634"/>
                </a:lnTo>
                <a:lnTo>
                  <a:pt x="638879" y="58477"/>
                </a:lnTo>
                <a:lnTo>
                  <a:pt x="665538" y="73871"/>
                </a:lnTo>
                <a:lnTo>
                  <a:pt x="669470" y="79560"/>
                </a:lnTo>
                <a:lnTo>
                  <a:pt x="672223" y="85401"/>
                </a:lnTo>
                <a:lnTo>
                  <a:pt x="673796" y="91394"/>
                </a:lnTo>
                <a:lnTo>
                  <a:pt x="675368" y="97386"/>
                </a:lnTo>
                <a:lnTo>
                  <a:pt x="676229" y="100667"/>
                </a:lnTo>
                <a:lnTo>
                  <a:pt x="676379" y="101236"/>
                </a:lnTo>
                <a:lnTo>
                  <a:pt x="676528" y="101805"/>
                </a:lnTo>
                <a:lnTo>
                  <a:pt x="676633" y="101553"/>
                </a:lnTo>
                <a:lnTo>
                  <a:pt x="676654" y="101196"/>
                </a:lnTo>
                <a:lnTo>
                  <a:pt x="676774" y="99134"/>
                </a:lnTo>
                <a:lnTo>
                  <a:pt x="676992" y="95369"/>
                </a:lnTo>
                <a:lnTo>
                  <a:pt x="677210" y="91604"/>
                </a:lnTo>
                <a:lnTo>
                  <a:pt x="694691" y="49325"/>
                </a:lnTo>
                <a:lnTo>
                  <a:pt x="722228" y="18647"/>
                </a:lnTo>
                <a:lnTo>
                  <a:pt x="758156" y="2148"/>
                </a:lnTo>
                <a:lnTo>
                  <a:pt x="784019" y="0"/>
                </a:lnTo>
                <a:lnTo>
                  <a:pt x="796043" y="2064"/>
                </a:lnTo>
                <a:lnTo>
                  <a:pt x="834444" y="26965"/>
                </a:lnTo>
                <a:lnTo>
                  <a:pt x="841146" y="45047"/>
                </a:lnTo>
                <a:lnTo>
                  <a:pt x="831389" y="471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05" name="object 10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8"/>
              </a:rPr>
              <a:t>ww</a:t>
            </a:r>
            <a:r>
              <a:rPr dirty="0" spc="-70">
                <a:hlinkClick r:id="rId8"/>
              </a:rPr>
              <a:t>w</a:t>
            </a:r>
            <a:r>
              <a:rPr dirty="0" spc="-15">
                <a:hlinkClick r:id="rId8"/>
              </a:rPr>
              <a:t>.</a:t>
            </a:r>
            <a:r>
              <a:rPr dirty="0" spc="35">
                <a:hlinkClick r:id="rId8"/>
              </a:rPr>
              <a:t>s</a:t>
            </a:r>
            <a:r>
              <a:rPr dirty="0" spc="-30">
                <a:hlinkClick r:id="rId8"/>
              </a:rPr>
              <a:t>unbea</a:t>
            </a:r>
            <a:r>
              <a:rPr dirty="0" spc="35">
                <a:hlinkClick r:id="rId8"/>
              </a:rPr>
              <a:t>m</a:t>
            </a:r>
            <a:r>
              <a:rPr dirty="0" spc="-30">
                <a:hlinkClick r:id="rId8"/>
              </a:rPr>
              <a:t>in</a:t>
            </a:r>
            <a:r>
              <a:rPr dirty="0" spc="-15">
                <a:hlinkClick r:id="rId8"/>
              </a:rPr>
              <a:t>f</a:t>
            </a:r>
            <a:r>
              <a:rPr dirty="0" spc="-30">
                <a:hlinkClick r:id="rId8"/>
              </a:rPr>
              <a:t>o</a:t>
            </a:r>
            <a:r>
              <a:rPr dirty="0" spc="-15">
                <a:hlinkClick r:id="rId8"/>
              </a:rPr>
              <a:t>.</a:t>
            </a:r>
            <a:r>
              <a:rPr dirty="0" spc="35">
                <a:hlinkClick r:id="rId8"/>
              </a:rPr>
              <a:t>c</a:t>
            </a:r>
            <a:r>
              <a:rPr dirty="0" spc="-30">
                <a:hlinkClick r:id="rId8"/>
              </a:rPr>
              <a:t>o</a:t>
            </a:r>
            <a:r>
              <a:rPr dirty="0">
                <a:hlinkClick r:id="rId8"/>
              </a:rPr>
              <a:t>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D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b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114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e</a:t>
            </a:r>
            <a:r>
              <a:rPr dirty="0" spc="300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phy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200">
                <a:latin typeface="Arial"/>
                <a:cs typeface="Arial"/>
              </a:rPr>
              <a:t> </a:t>
            </a:r>
            <a:r>
              <a:rPr dirty="0" spc="-65">
                <a:latin typeface="Arial"/>
                <a:cs typeface="Arial"/>
              </a:rPr>
              <a:t>l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y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0370820" cy="39960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sk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/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/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30">
                <a:latin typeface="Arial"/>
                <a:cs typeface="Arial"/>
              </a:rPr>
              <a:t>/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/</a:t>
            </a:r>
            <a:r>
              <a:rPr dirty="0" sz="2400">
                <a:latin typeface="Arial"/>
                <a:cs typeface="Arial"/>
              </a:rPr>
              <a:t>sc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ma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 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-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16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sk.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40">
                <a:latin typeface="Arial"/>
                <a:cs typeface="Arial"/>
              </a:rPr>
              <a:t>/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/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30">
                <a:latin typeface="Arial"/>
                <a:cs typeface="Arial"/>
              </a:rPr>
              <a:t>/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/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5">
                <a:latin typeface="Arial"/>
                <a:cs typeface="Arial"/>
              </a:rPr>
              <a:t>/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4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5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15">
                <a:latin typeface="Arial"/>
                <a:cs typeface="Arial"/>
              </a:rPr>
              <a:t>g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rd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sk.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s.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sk.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21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16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9989" y="589109"/>
            <a:ext cx="2506345" cy="64135"/>
          </a:xfrm>
          <a:custGeom>
            <a:avLst/>
            <a:gdLst/>
            <a:ahLst/>
            <a:cxnLst/>
            <a:rect l="l" t="t" r="r" b="b"/>
            <a:pathLst>
              <a:path w="2506345" h="64134">
                <a:moveTo>
                  <a:pt x="0" y="57362"/>
                </a:moveTo>
                <a:lnTo>
                  <a:pt x="2635" y="53092"/>
                </a:lnTo>
                <a:lnTo>
                  <a:pt x="8368" y="50840"/>
                </a:lnTo>
                <a:lnTo>
                  <a:pt x="17199" y="50605"/>
                </a:lnTo>
                <a:lnTo>
                  <a:pt x="30111" y="50791"/>
                </a:lnTo>
                <a:lnTo>
                  <a:pt x="42532" y="52046"/>
                </a:lnTo>
                <a:lnTo>
                  <a:pt x="50719" y="53064"/>
                </a:lnTo>
                <a:lnTo>
                  <a:pt x="62097" y="54161"/>
                </a:lnTo>
                <a:lnTo>
                  <a:pt x="76683" y="55341"/>
                </a:lnTo>
                <a:lnTo>
                  <a:pt x="95018" y="56632"/>
                </a:lnTo>
                <a:lnTo>
                  <a:pt x="110334" y="57733"/>
                </a:lnTo>
                <a:lnTo>
                  <a:pt x="123097" y="58677"/>
                </a:lnTo>
                <a:lnTo>
                  <a:pt x="133774" y="59498"/>
                </a:lnTo>
                <a:lnTo>
                  <a:pt x="142830" y="60229"/>
                </a:lnTo>
                <a:lnTo>
                  <a:pt x="152583" y="60964"/>
                </a:lnTo>
                <a:lnTo>
                  <a:pt x="202200" y="62836"/>
                </a:lnTo>
                <a:lnTo>
                  <a:pt x="249073" y="63426"/>
                </a:lnTo>
                <a:lnTo>
                  <a:pt x="297451" y="63757"/>
                </a:lnTo>
                <a:lnTo>
                  <a:pt x="307083" y="63773"/>
                </a:lnTo>
                <a:lnTo>
                  <a:pt x="316563" y="63714"/>
                </a:lnTo>
                <a:lnTo>
                  <a:pt x="364292" y="62267"/>
                </a:lnTo>
                <a:lnTo>
                  <a:pt x="407697" y="60068"/>
                </a:lnTo>
                <a:lnTo>
                  <a:pt x="446643" y="57761"/>
                </a:lnTo>
                <a:lnTo>
                  <a:pt x="496469" y="54470"/>
                </a:lnTo>
                <a:lnTo>
                  <a:pt x="538446" y="51406"/>
                </a:lnTo>
                <a:lnTo>
                  <a:pt x="554408" y="50226"/>
                </a:lnTo>
                <a:lnTo>
                  <a:pt x="595090" y="47290"/>
                </a:lnTo>
                <a:lnTo>
                  <a:pt x="635429" y="44572"/>
                </a:lnTo>
                <a:lnTo>
                  <a:pt x="673703" y="42253"/>
                </a:lnTo>
                <a:lnTo>
                  <a:pt x="724200" y="39522"/>
                </a:lnTo>
                <a:lnTo>
                  <a:pt x="774910" y="37559"/>
                </a:lnTo>
                <a:lnTo>
                  <a:pt x="818884" y="36714"/>
                </a:lnTo>
                <a:lnTo>
                  <a:pt x="865752" y="36367"/>
                </a:lnTo>
                <a:lnTo>
                  <a:pt x="911271" y="36203"/>
                </a:lnTo>
                <a:lnTo>
                  <a:pt x="968187" y="36120"/>
                </a:lnTo>
                <a:lnTo>
                  <a:pt x="988333" y="36099"/>
                </a:lnTo>
                <a:lnTo>
                  <a:pt x="1040467" y="36030"/>
                </a:lnTo>
                <a:lnTo>
                  <a:pt x="1080868" y="35945"/>
                </a:lnTo>
                <a:lnTo>
                  <a:pt x="1124643" y="35771"/>
                </a:lnTo>
                <a:lnTo>
                  <a:pt x="1170361" y="35149"/>
                </a:lnTo>
                <a:lnTo>
                  <a:pt x="1191249" y="34660"/>
                </a:lnTo>
                <a:lnTo>
                  <a:pt x="1200916" y="34463"/>
                </a:lnTo>
                <a:lnTo>
                  <a:pt x="1247248" y="33932"/>
                </a:lnTo>
                <a:lnTo>
                  <a:pt x="1291824" y="33756"/>
                </a:lnTo>
                <a:lnTo>
                  <a:pt x="1324437" y="33713"/>
                </a:lnTo>
                <a:lnTo>
                  <a:pt x="1339424" y="33692"/>
                </a:lnTo>
                <a:lnTo>
                  <a:pt x="1381097" y="33605"/>
                </a:lnTo>
                <a:lnTo>
                  <a:pt x="1429153" y="33435"/>
                </a:lnTo>
                <a:lnTo>
                  <a:pt x="1482555" y="33079"/>
                </a:lnTo>
                <a:lnTo>
                  <a:pt x="1530341" y="32412"/>
                </a:lnTo>
                <a:lnTo>
                  <a:pt x="1552117" y="31902"/>
                </a:lnTo>
                <a:lnTo>
                  <a:pt x="1564892" y="31665"/>
                </a:lnTo>
                <a:lnTo>
                  <a:pt x="1577542" y="31496"/>
                </a:lnTo>
                <a:lnTo>
                  <a:pt x="1590096" y="31392"/>
                </a:lnTo>
                <a:lnTo>
                  <a:pt x="1605243" y="31305"/>
                </a:lnTo>
                <a:lnTo>
                  <a:pt x="1618773" y="31139"/>
                </a:lnTo>
                <a:lnTo>
                  <a:pt x="1667485" y="29401"/>
                </a:lnTo>
                <a:lnTo>
                  <a:pt x="1718177" y="25997"/>
                </a:lnTo>
                <a:lnTo>
                  <a:pt x="1731662" y="24949"/>
                </a:lnTo>
                <a:lnTo>
                  <a:pt x="1744777" y="23957"/>
                </a:lnTo>
                <a:lnTo>
                  <a:pt x="1794791" y="20442"/>
                </a:lnTo>
                <a:lnTo>
                  <a:pt x="1844908" y="17498"/>
                </a:lnTo>
                <a:lnTo>
                  <a:pt x="1895554" y="15331"/>
                </a:lnTo>
                <a:lnTo>
                  <a:pt x="1940502" y="14283"/>
                </a:lnTo>
                <a:lnTo>
                  <a:pt x="1986418" y="13722"/>
                </a:lnTo>
                <a:lnTo>
                  <a:pt x="2027173" y="13445"/>
                </a:lnTo>
                <a:lnTo>
                  <a:pt x="2073705" y="13280"/>
                </a:lnTo>
                <a:lnTo>
                  <a:pt x="2130701" y="13211"/>
                </a:lnTo>
                <a:lnTo>
                  <a:pt x="2151833" y="13190"/>
                </a:lnTo>
                <a:lnTo>
                  <a:pt x="2206590" y="13095"/>
                </a:lnTo>
                <a:lnTo>
                  <a:pt x="2248784" y="12953"/>
                </a:lnTo>
                <a:lnTo>
                  <a:pt x="2292575" y="12606"/>
                </a:lnTo>
                <a:lnTo>
                  <a:pt x="2309397" y="12201"/>
                </a:lnTo>
                <a:lnTo>
                  <a:pt x="2319281" y="12012"/>
                </a:lnTo>
                <a:lnTo>
                  <a:pt x="2330916" y="11862"/>
                </a:lnTo>
                <a:lnTo>
                  <a:pt x="2344324" y="11750"/>
                </a:lnTo>
                <a:lnTo>
                  <a:pt x="2359525" y="11676"/>
                </a:lnTo>
                <a:lnTo>
                  <a:pt x="2376540" y="11639"/>
                </a:lnTo>
                <a:lnTo>
                  <a:pt x="2392619" y="11599"/>
                </a:lnTo>
                <a:lnTo>
                  <a:pt x="2434098" y="11150"/>
                </a:lnTo>
                <a:lnTo>
                  <a:pt x="2487059" y="9267"/>
                </a:lnTo>
                <a:lnTo>
                  <a:pt x="2506251" y="8308"/>
                </a:lnTo>
                <a:lnTo>
                  <a:pt x="2505871" y="8149"/>
                </a:lnTo>
                <a:lnTo>
                  <a:pt x="2505331" y="7922"/>
                </a:lnTo>
                <a:lnTo>
                  <a:pt x="2498862" y="5206"/>
                </a:lnTo>
                <a:lnTo>
                  <a:pt x="248646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60923" y="64956"/>
            <a:ext cx="2735711" cy="6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9669" y="68198"/>
            <a:ext cx="1400464" cy="579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28895" y="54659"/>
            <a:ext cx="1264625" cy="6200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29324" y="397019"/>
            <a:ext cx="3810" cy="8890"/>
          </a:xfrm>
          <a:custGeom>
            <a:avLst/>
            <a:gdLst/>
            <a:ahLst/>
            <a:cxnLst/>
            <a:rect l="l" t="t" r="r" b="b"/>
            <a:pathLst>
              <a:path w="3809" h="8889">
                <a:moveTo>
                  <a:pt x="3456" y="8408"/>
                </a:moveTo>
                <a:lnTo>
                  <a:pt x="997" y="7050"/>
                </a:lnTo>
                <a:lnTo>
                  <a:pt x="0" y="4247"/>
                </a:lnTo>
                <a:lnTo>
                  <a:pt x="45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44171" y="564037"/>
            <a:ext cx="227965" cy="81280"/>
          </a:xfrm>
          <a:custGeom>
            <a:avLst/>
            <a:gdLst/>
            <a:ahLst/>
            <a:cxnLst/>
            <a:rect l="l" t="t" r="r" b="b"/>
            <a:pathLst>
              <a:path w="227965" h="81279">
                <a:moveTo>
                  <a:pt x="67333" y="37784"/>
                </a:moveTo>
                <a:lnTo>
                  <a:pt x="35524" y="14489"/>
                </a:lnTo>
                <a:lnTo>
                  <a:pt x="27341" y="14406"/>
                </a:lnTo>
                <a:lnTo>
                  <a:pt x="21696" y="16358"/>
                </a:lnTo>
                <a:lnTo>
                  <a:pt x="15323" y="20219"/>
                </a:lnTo>
                <a:lnTo>
                  <a:pt x="8943" y="24081"/>
                </a:lnTo>
                <a:lnTo>
                  <a:pt x="4675" y="28194"/>
                </a:lnTo>
                <a:lnTo>
                  <a:pt x="2514" y="32559"/>
                </a:lnTo>
                <a:lnTo>
                  <a:pt x="360" y="36923"/>
                </a:lnTo>
                <a:lnTo>
                  <a:pt x="0" y="42902"/>
                </a:lnTo>
                <a:lnTo>
                  <a:pt x="1433" y="50495"/>
                </a:lnTo>
                <a:lnTo>
                  <a:pt x="2867" y="58088"/>
                </a:lnTo>
                <a:lnTo>
                  <a:pt x="6740" y="63914"/>
                </a:lnTo>
                <a:lnTo>
                  <a:pt x="13064" y="67973"/>
                </a:lnTo>
                <a:lnTo>
                  <a:pt x="19382" y="72031"/>
                </a:lnTo>
                <a:lnTo>
                  <a:pt x="26649" y="74530"/>
                </a:lnTo>
                <a:lnTo>
                  <a:pt x="34851" y="75470"/>
                </a:lnTo>
                <a:lnTo>
                  <a:pt x="43046" y="76409"/>
                </a:lnTo>
                <a:lnTo>
                  <a:pt x="74786" y="46791"/>
                </a:lnTo>
                <a:lnTo>
                  <a:pt x="76310" y="40082"/>
                </a:lnTo>
                <a:lnTo>
                  <a:pt x="77834" y="33374"/>
                </a:lnTo>
                <a:lnTo>
                  <a:pt x="101304" y="17955"/>
                </a:lnTo>
                <a:lnTo>
                  <a:pt x="108952" y="17317"/>
                </a:lnTo>
                <a:lnTo>
                  <a:pt x="146155" y="37909"/>
                </a:lnTo>
                <a:lnTo>
                  <a:pt x="158904" y="62589"/>
                </a:lnTo>
                <a:lnTo>
                  <a:pt x="158648" y="67392"/>
                </a:lnTo>
                <a:lnTo>
                  <a:pt x="142750" y="78042"/>
                </a:lnTo>
                <a:lnTo>
                  <a:pt x="139002" y="76193"/>
                </a:lnTo>
                <a:lnTo>
                  <a:pt x="135823" y="71865"/>
                </a:lnTo>
                <a:lnTo>
                  <a:pt x="132643" y="67537"/>
                </a:lnTo>
                <a:lnTo>
                  <a:pt x="130537" y="61033"/>
                </a:lnTo>
                <a:lnTo>
                  <a:pt x="129512" y="52352"/>
                </a:lnTo>
                <a:lnTo>
                  <a:pt x="129761" y="39997"/>
                </a:lnTo>
                <a:lnTo>
                  <a:pt x="163175" y="2793"/>
                </a:lnTo>
                <a:lnTo>
                  <a:pt x="174956" y="0"/>
                </a:lnTo>
                <a:lnTo>
                  <a:pt x="190392" y="346"/>
                </a:lnTo>
                <a:lnTo>
                  <a:pt x="225999" y="30124"/>
                </a:lnTo>
                <a:lnTo>
                  <a:pt x="227875" y="52597"/>
                </a:lnTo>
                <a:lnTo>
                  <a:pt x="226629" y="65892"/>
                </a:lnTo>
                <a:lnTo>
                  <a:pt x="224059" y="808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91724" y="507469"/>
            <a:ext cx="46355" cy="100965"/>
          </a:xfrm>
          <a:custGeom>
            <a:avLst/>
            <a:gdLst/>
            <a:ahLst/>
            <a:cxnLst/>
            <a:rect l="l" t="t" r="r" b="b"/>
            <a:pathLst>
              <a:path w="46354" h="100965">
                <a:moveTo>
                  <a:pt x="0" y="16673"/>
                </a:moveTo>
                <a:lnTo>
                  <a:pt x="1302" y="4553"/>
                </a:lnTo>
                <a:lnTo>
                  <a:pt x="3976" y="0"/>
                </a:lnTo>
                <a:lnTo>
                  <a:pt x="8021" y="3011"/>
                </a:lnTo>
                <a:lnTo>
                  <a:pt x="27596" y="41688"/>
                </a:lnTo>
                <a:lnTo>
                  <a:pt x="40935" y="83057"/>
                </a:lnTo>
                <a:lnTo>
                  <a:pt x="46299" y="1008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82894" y="579497"/>
            <a:ext cx="123825" cy="191135"/>
          </a:xfrm>
          <a:custGeom>
            <a:avLst/>
            <a:gdLst/>
            <a:ahLst/>
            <a:cxnLst/>
            <a:rect l="l" t="t" r="r" b="b"/>
            <a:pathLst>
              <a:path w="123825" h="191134">
                <a:moveTo>
                  <a:pt x="16936" y="4480"/>
                </a:moveTo>
                <a:lnTo>
                  <a:pt x="16167" y="1776"/>
                </a:lnTo>
                <a:lnTo>
                  <a:pt x="15751" y="328"/>
                </a:lnTo>
                <a:lnTo>
                  <a:pt x="15696" y="135"/>
                </a:lnTo>
                <a:lnTo>
                  <a:pt x="15654" y="0"/>
                </a:lnTo>
                <a:lnTo>
                  <a:pt x="15634" y="356"/>
                </a:lnTo>
                <a:lnTo>
                  <a:pt x="15627" y="639"/>
                </a:lnTo>
                <a:lnTo>
                  <a:pt x="15613" y="2218"/>
                </a:lnTo>
                <a:lnTo>
                  <a:pt x="15585" y="5095"/>
                </a:lnTo>
                <a:lnTo>
                  <a:pt x="15557" y="7973"/>
                </a:lnTo>
                <a:lnTo>
                  <a:pt x="34005" y="48465"/>
                </a:lnTo>
                <a:lnTo>
                  <a:pt x="44513" y="60876"/>
                </a:lnTo>
                <a:lnTo>
                  <a:pt x="49937" y="66592"/>
                </a:lnTo>
                <a:lnTo>
                  <a:pt x="54987" y="70427"/>
                </a:lnTo>
                <a:lnTo>
                  <a:pt x="59670" y="72382"/>
                </a:lnTo>
                <a:lnTo>
                  <a:pt x="64353" y="74336"/>
                </a:lnTo>
                <a:lnTo>
                  <a:pt x="68503" y="74441"/>
                </a:lnTo>
                <a:lnTo>
                  <a:pt x="72105" y="72695"/>
                </a:lnTo>
                <a:lnTo>
                  <a:pt x="75714" y="70950"/>
                </a:lnTo>
                <a:lnTo>
                  <a:pt x="78519" y="66218"/>
                </a:lnTo>
                <a:lnTo>
                  <a:pt x="80528" y="58499"/>
                </a:lnTo>
                <a:lnTo>
                  <a:pt x="82537" y="50779"/>
                </a:lnTo>
                <a:lnTo>
                  <a:pt x="83729" y="42822"/>
                </a:lnTo>
                <a:lnTo>
                  <a:pt x="84089" y="34627"/>
                </a:lnTo>
                <a:lnTo>
                  <a:pt x="84449" y="26431"/>
                </a:lnTo>
                <a:lnTo>
                  <a:pt x="84394" y="20407"/>
                </a:lnTo>
                <a:lnTo>
                  <a:pt x="83916" y="16554"/>
                </a:lnTo>
                <a:lnTo>
                  <a:pt x="83431" y="12701"/>
                </a:lnTo>
                <a:lnTo>
                  <a:pt x="83175" y="10642"/>
                </a:lnTo>
                <a:lnTo>
                  <a:pt x="83140" y="10376"/>
                </a:lnTo>
                <a:lnTo>
                  <a:pt x="83112" y="10110"/>
                </a:lnTo>
                <a:lnTo>
                  <a:pt x="83057" y="10796"/>
                </a:lnTo>
                <a:lnTo>
                  <a:pt x="100128" y="59620"/>
                </a:lnTo>
                <a:lnTo>
                  <a:pt x="106095" y="75954"/>
                </a:lnTo>
                <a:lnTo>
                  <a:pt x="119977" y="117146"/>
                </a:lnTo>
                <a:lnTo>
                  <a:pt x="123536" y="144680"/>
                </a:lnTo>
                <a:lnTo>
                  <a:pt x="121629" y="154737"/>
                </a:lnTo>
                <a:lnTo>
                  <a:pt x="87580" y="174394"/>
                </a:lnTo>
                <a:lnTo>
                  <a:pt x="41468" y="184587"/>
                </a:lnTo>
                <a:lnTo>
                  <a:pt x="21808" y="187747"/>
                </a:lnTo>
                <a:lnTo>
                  <a:pt x="0" y="1907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5232" y="1297045"/>
            <a:ext cx="1416685" cy="68580"/>
          </a:xfrm>
          <a:custGeom>
            <a:avLst/>
            <a:gdLst/>
            <a:ahLst/>
            <a:cxnLst/>
            <a:rect l="l" t="t" r="r" b="b"/>
            <a:pathLst>
              <a:path w="1416685" h="68580">
                <a:moveTo>
                  <a:pt x="0" y="68406"/>
                </a:moveTo>
                <a:lnTo>
                  <a:pt x="36353" y="55063"/>
                </a:lnTo>
                <a:lnTo>
                  <a:pt x="75155" y="51198"/>
                </a:lnTo>
                <a:lnTo>
                  <a:pt x="128487" y="48882"/>
                </a:lnTo>
                <a:lnTo>
                  <a:pt x="165392" y="47610"/>
                </a:lnTo>
                <a:lnTo>
                  <a:pt x="182240" y="47037"/>
                </a:lnTo>
                <a:lnTo>
                  <a:pt x="223273" y="45605"/>
                </a:lnTo>
                <a:lnTo>
                  <a:pt x="251301" y="44562"/>
                </a:lnTo>
                <a:lnTo>
                  <a:pt x="264040" y="44084"/>
                </a:lnTo>
                <a:lnTo>
                  <a:pt x="314657" y="42886"/>
                </a:lnTo>
                <a:lnTo>
                  <a:pt x="359876" y="42510"/>
                </a:lnTo>
                <a:lnTo>
                  <a:pt x="401030" y="42380"/>
                </a:lnTo>
                <a:lnTo>
                  <a:pt x="429304" y="42368"/>
                </a:lnTo>
                <a:lnTo>
                  <a:pt x="442745" y="42372"/>
                </a:lnTo>
                <a:lnTo>
                  <a:pt x="480974" y="42421"/>
                </a:lnTo>
                <a:lnTo>
                  <a:pt x="529193" y="42574"/>
                </a:lnTo>
                <a:lnTo>
                  <a:pt x="558718" y="42712"/>
                </a:lnTo>
                <a:lnTo>
                  <a:pt x="574897" y="42785"/>
                </a:lnTo>
                <a:lnTo>
                  <a:pt x="615652" y="42940"/>
                </a:lnTo>
                <a:lnTo>
                  <a:pt x="646040" y="43005"/>
                </a:lnTo>
                <a:lnTo>
                  <a:pt x="660951" y="42951"/>
                </a:lnTo>
                <a:lnTo>
                  <a:pt x="699237" y="42113"/>
                </a:lnTo>
                <a:lnTo>
                  <a:pt x="725112" y="40798"/>
                </a:lnTo>
                <a:lnTo>
                  <a:pt x="738510" y="40085"/>
                </a:lnTo>
                <a:lnTo>
                  <a:pt x="785341" y="37973"/>
                </a:lnTo>
                <a:lnTo>
                  <a:pt x="835116" y="36777"/>
                </a:lnTo>
                <a:lnTo>
                  <a:pt x="867589" y="36369"/>
                </a:lnTo>
                <a:lnTo>
                  <a:pt x="883443" y="36136"/>
                </a:lnTo>
                <a:lnTo>
                  <a:pt x="927030" y="34973"/>
                </a:lnTo>
                <a:lnTo>
                  <a:pt x="973653" y="31855"/>
                </a:lnTo>
                <a:lnTo>
                  <a:pt x="1007040" y="29131"/>
                </a:lnTo>
                <a:lnTo>
                  <a:pt x="1022764" y="27882"/>
                </a:lnTo>
                <a:lnTo>
                  <a:pt x="1067488" y="25117"/>
                </a:lnTo>
                <a:lnTo>
                  <a:pt x="1119013" y="24287"/>
                </a:lnTo>
                <a:lnTo>
                  <a:pt x="1133749" y="24223"/>
                </a:lnTo>
                <a:lnTo>
                  <a:pt x="1147543" y="24103"/>
                </a:lnTo>
                <a:lnTo>
                  <a:pt x="1195422" y="23078"/>
                </a:lnTo>
                <a:lnTo>
                  <a:pt x="1209522" y="22629"/>
                </a:lnTo>
                <a:lnTo>
                  <a:pt x="1222824" y="22283"/>
                </a:lnTo>
                <a:lnTo>
                  <a:pt x="1235395" y="22039"/>
                </a:lnTo>
                <a:lnTo>
                  <a:pt x="1247304" y="21894"/>
                </a:lnTo>
                <a:lnTo>
                  <a:pt x="1263693" y="21887"/>
                </a:lnTo>
                <a:lnTo>
                  <a:pt x="1277511" y="21964"/>
                </a:lnTo>
                <a:lnTo>
                  <a:pt x="1289346" y="22123"/>
                </a:lnTo>
                <a:lnTo>
                  <a:pt x="1299784" y="22359"/>
                </a:lnTo>
                <a:lnTo>
                  <a:pt x="1311968" y="22708"/>
                </a:lnTo>
                <a:lnTo>
                  <a:pt x="1324144" y="22967"/>
                </a:lnTo>
                <a:lnTo>
                  <a:pt x="1336590" y="23146"/>
                </a:lnTo>
                <a:lnTo>
                  <a:pt x="1349589" y="23252"/>
                </a:lnTo>
                <a:lnTo>
                  <a:pt x="1370803" y="23181"/>
                </a:lnTo>
                <a:lnTo>
                  <a:pt x="1411352" y="19718"/>
                </a:lnTo>
                <a:lnTo>
                  <a:pt x="1415233" y="11419"/>
                </a:lnTo>
                <a:lnTo>
                  <a:pt x="1416202" y="4303"/>
                </a:lnTo>
                <a:lnTo>
                  <a:pt x="1411381" y="496"/>
                </a:lnTo>
                <a:lnTo>
                  <a:pt x="140077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63717" y="1288771"/>
            <a:ext cx="6074410" cy="91440"/>
          </a:xfrm>
          <a:custGeom>
            <a:avLst/>
            <a:gdLst/>
            <a:ahLst/>
            <a:cxnLst/>
            <a:rect l="l" t="t" r="r" b="b"/>
            <a:pathLst>
              <a:path w="6074409" h="91440">
                <a:moveTo>
                  <a:pt x="8812" y="90912"/>
                </a:moveTo>
                <a:lnTo>
                  <a:pt x="4269" y="90571"/>
                </a:lnTo>
                <a:lnTo>
                  <a:pt x="1543" y="90367"/>
                </a:lnTo>
                <a:lnTo>
                  <a:pt x="634" y="90299"/>
                </a:lnTo>
                <a:lnTo>
                  <a:pt x="0" y="90251"/>
                </a:lnTo>
                <a:lnTo>
                  <a:pt x="827" y="89799"/>
                </a:lnTo>
                <a:lnTo>
                  <a:pt x="3117" y="88942"/>
                </a:lnTo>
                <a:lnTo>
                  <a:pt x="5408" y="88084"/>
                </a:lnTo>
                <a:lnTo>
                  <a:pt x="10899" y="86030"/>
                </a:lnTo>
                <a:lnTo>
                  <a:pt x="19592" y="82776"/>
                </a:lnTo>
                <a:lnTo>
                  <a:pt x="30936" y="79120"/>
                </a:lnTo>
                <a:lnTo>
                  <a:pt x="77242" y="72040"/>
                </a:lnTo>
                <a:lnTo>
                  <a:pt x="118793" y="69333"/>
                </a:lnTo>
                <a:lnTo>
                  <a:pt x="131460" y="68519"/>
                </a:lnTo>
                <a:lnTo>
                  <a:pt x="181752" y="64459"/>
                </a:lnTo>
                <a:lnTo>
                  <a:pt x="211921" y="61455"/>
                </a:lnTo>
                <a:lnTo>
                  <a:pt x="227357" y="59914"/>
                </a:lnTo>
                <a:lnTo>
                  <a:pt x="272388" y="55748"/>
                </a:lnTo>
                <a:lnTo>
                  <a:pt x="318052" y="53635"/>
                </a:lnTo>
                <a:lnTo>
                  <a:pt x="364239" y="53133"/>
                </a:lnTo>
                <a:lnTo>
                  <a:pt x="379698" y="53006"/>
                </a:lnTo>
                <a:lnTo>
                  <a:pt x="427091" y="52183"/>
                </a:lnTo>
                <a:lnTo>
                  <a:pt x="467658" y="50165"/>
                </a:lnTo>
                <a:lnTo>
                  <a:pt x="506840" y="47577"/>
                </a:lnTo>
                <a:lnTo>
                  <a:pt x="557007" y="43895"/>
                </a:lnTo>
                <a:lnTo>
                  <a:pt x="574498" y="42627"/>
                </a:lnTo>
                <a:lnTo>
                  <a:pt x="618483" y="39676"/>
                </a:lnTo>
                <a:lnTo>
                  <a:pt x="659730" y="37551"/>
                </a:lnTo>
                <a:lnTo>
                  <a:pt x="702766" y="37006"/>
                </a:lnTo>
                <a:lnTo>
                  <a:pt x="715344" y="37080"/>
                </a:lnTo>
                <a:lnTo>
                  <a:pt x="756164" y="37809"/>
                </a:lnTo>
                <a:lnTo>
                  <a:pt x="796685" y="39165"/>
                </a:lnTo>
                <a:lnTo>
                  <a:pt x="845472" y="41834"/>
                </a:lnTo>
                <a:lnTo>
                  <a:pt x="859072" y="42774"/>
                </a:lnTo>
                <a:lnTo>
                  <a:pt x="872238" y="43614"/>
                </a:lnTo>
                <a:lnTo>
                  <a:pt x="922118" y="46093"/>
                </a:lnTo>
                <a:lnTo>
                  <a:pt x="970014" y="47417"/>
                </a:lnTo>
                <a:lnTo>
                  <a:pt x="1008710" y="47928"/>
                </a:lnTo>
                <a:lnTo>
                  <a:pt x="1022313" y="48014"/>
                </a:lnTo>
                <a:lnTo>
                  <a:pt x="1032459" y="48007"/>
                </a:lnTo>
                <a:lnTo>
                  <a:pt x="1076372" y="47290"/>
                </a:lnTo>
                <a:lnTo>
                  <a:pt x="1126698" y="45474"/>
                </a:lnTo>
                <a:lnTo>
                  <a:pt x="1169519" y="43393"/>
                </a:lnTo>
                <a:lnTo>
                  <a:pt x="1200237" y="41701"/>
                </a:lnTo>
                <a:lnTo>
                  <a:pt x="1215173" y="40882"/>
                </a:lnTo>
                <a:lnTo>
                  <a:pt x="1257616" y="38674"/>
                </a:lnTo>
                <a:lnTo>
                  <a:pt x="1296848" y="36822"/>
                </a:lnTo>
                <a:lnTo>
                  <a:pt x="1344909" y="34864"/>
                </a:lnTo>
                <a:lnTo>
                  <a:pt x="1389052" y="33438"/>
                </a:lnTo>
                <a:lnTo>
                  <a:pt x="1402662" y="33076"/>
                </a:lnTo>
                <a:lnTo>
                  <a:pt x="1416081" y="32714"/>
                </a:lnTo>
                <a:lnTo>
                  <a:pt x="1455311" y="31631"/>
                </a:lnTo>
                <a:lnTo>
                  <a:pt x="1505705" y="30180"/>
                </a:lnTo>
                <a:lnTo>
                  <a:pt x="1554668" y="28700"/>
                </a:lnTo>
                <a:lnTo>
                  <a:pt x="1598302" y="27315"/>
                </a:lnTo>
                <a:lnTo>
                  <a:pt x="1640019" y="25901"/>
                </a:lnTo>
                <a:lnTo>
                  <a:pt x="1685272" y="24198"/>
                </a:lnTo>
                <a:lnTo>
                  <a:pt x="1704387" y="23396"/>
                </a:lnTo>
                <a:lnTo>
                  <a:pt x="1714638" y="22978"/>
                </a:lnTo>
                <a:lnTo>
                  <a:pt x="1761885" y="21200"/>
                </a:lnTo>
                <a:lnTo>
                  <a:pt x="1804232" y="19737"/>
                </a:lnTo>
                <a:lnTo>
                  <a:pt x="1838449" y="18607"/>
                </a:lnTo>
                <a:lnTo>
                  <a:pt x="1855721" y="18031"/>
                </a:lnTo>
                <a:lnTo>
                  <a:pt x="1899391" y="16521"/>
                </a:lnTo>
                <a:lnTo>
                  <a:pt x="1940507" y="14952"/>
                </a:lnTo>
                <a:lnTo>
                  <a:pt x="1957184" y="14232"/>
                </a:lnTo>
                <a:lnTo>
                  <a:pt x="1967196" y="13818"/>
                </a:lnTo>
                <a:lnTo>
                  <a:pt x="2016557" y="11976"/>
                </a:lnTo>
                <a:lnTo>
                  <a:pt x="2065203" y="10342"/>
                </a:lnTo>
                <a:lnTo>
                  <a:pt x="2111091" y="8944"/>
                </a:lnTo>
                <a:lnTo>
                  <a:pt x="2155119" y="7863"/>
                </a:lnTo>
                <a:lnTo>
                  <a:pt x="2195037" y="7390"/>
                </a:lnTo>
                <a:lnTo>
                  <a:pt x="2233142" y="7192"/>
                </a:lnTo>
                <a:lnTo>
                  <a:pt x="2273350" y="7106"/>
                </a:lnTo>
                <a:lnTo>
                  <a:pt x="2284207" y="7066"/>
                </a:lnTo>
                <a:lnTo>
                  <a:pt x="2329720" y="6701"/>
                </a:lnTo>
                <a:lnTo>
                  <a:pt x="2379287" y="6006"/>
                </a:lnTo>
                <a:lnTo>
                  <a:pt x="2419698" y="5266"/>
                </a:lnTo>
                <a:lnTo>
                  <a:pt x="2463333" y="4340"/>
                </a:lnTo>
                <a:lnTo>
                  <a:pt x="2484543" y="3850"/>
                </a:lnTo>
                <a:lnTo>
                  <a:pt x="2504316" y="3396"/>
                </a:lnTo>
                <a:lnTo>
                  <a:pt x="2555330" y="2244"/>
                </a:lnTo>
                <a:lnTo>
                  <a:pt x="2594562" y="1390"/>
                </a:lnTo>
                <a:lnTo>
                  <a:pt x="2636118" y="575"/>
                </a:lnTo>
                <a:lnTo>
                  <a:pt x="2674885" y="213"/>
                </a:lnTo>
                <a:lnTo>
                  <a:pt x="2713529" y="75"/>
                </a:lnTo>
                <a:lnTo>
                  <a:pt x="2763608" y="0"/>
                </a:lnTo>
                <a:lnTo>
                  <a:pt x="2785217" y="9"/>
                </a:lnTo>
                <a:lnTo>
                  <a:pt x="2838550" y="293"/>
                </a:lnTo>
                <a:lnTo>
                  <a:pt x="2885100" y="1261"/>
                </a:lnTo>
                <a:lnTo>
                  <a:pt x="2916888" y="3870"/>
                </a:lnTo>
                <a:lnTo>
                  <a:pt x="2929592" y="5156"/>
                </a:lnTo>
                <a:lnTo>
                  <a:pt x="2968723" y="8309"/>
                </a:lnTo>
                <a:lnTo>
                  <a:pt x="3007486" y="9587"/>
                </a:lnTo>
                <a:lnTo>
                  <a:pt x="3055146" y="9967"/>
                </a:lnTo>
                <a:lnTo>
                  <a:pt x="3104985" y="10120"/>
                </a:lnTo>
                <a:lnTo>
                  <a:pt x="3145140" y="10169"/>
                </a:lnTo>
                <a:lnTo>
                  <a:pt x="3162468" y="10187"/>
                </a:lnTo>
                <a:lnTo>
                  <a:pt x="3210744" y="10307"/>
                </a:lnTo>
                <a:lnTo>
                  <a:pt x="3253484" y="10528"/>
                </a:lnTo>
                <a:lnTo>
                  <a:pt x="3301929" y="10980"/>
                </a:lnTo>
                <a:lnTo>
                  <a:pt x="3340695" y="11613"/>
                </a:lnTo>
                <a:lnTo>
                  <a:pt x="3391667" y="12953"/>
                </a:lnTo>
                <a:lnTo>
                  <a:pt x="3440665" y="14601"/>
                </a:lnTo>
                <a:lnTo>
                  <a:pt x="3479351" y="16357"/>
                </a:lnTo>
                <a:lnTo>
                  <a:pt x="3528786" y="19574"/>
                </a:lnTo>
                <a:lnTo>
                  <a:pt x="3567248" y="22891"/>
                </a:lnTo>
                <a:lnTo>
                  <a:pt x="3616298" y="27713"/>
                </a:lnTo>
                <a:lnTo>
                  <a:pt x="3655816" y="32112"/>
                </a:lnTo>
                <a:lnTo>
                  <a:pt x="3679585" y="34997"/>
                </a:lnTo>
                <a:lnTo>
                  <a:pt x="3691654" y="36455"/>
                </a:lnTo>
                <a:lnTo>
                  <a:pt x="3742463" y="41169"/>
                </a:lnTo>
                <a:lnTo>
                  <a:pt x="3782947" y="43816"/>
                </a:lnTo>
                <a:lnTo>
                  <a:pt x="3826141" y="45826"/>
                </a:lnTo>
                <a:lnTo>
                  <a:pt x="3872964" y="46648"/>
                </a:lnTo>
                <a:lnTo>
                  <a:pt x="3924480" y="47057"/>
                </a:lnTo>
                <a:lnTo>
                  <a:pt x="3971717" y="47238"/>
                </a:lnTo>
                <a:lnTo>
                  <a:pt x="4026611" y="47326"/>
                </a:lnTo>
                <a:lnTo>
                  <a:pt x="4046655" y="47336"/>
                </a:lnTo>
                <a:lnTo>
                  <a:pt x="4069677" y="47336"/>
                </a:lnTo>
                <a:lnTo>
                  <a:pt x="4111850" y="47303"/>
                </a:lnTo>
                <a:lnTo>
                  <a:pt x="4165509" y="47174"/>
                </a:lnTo>
                <a:lnTo>
                  <a:pt x="4207763" y="46948"/>
                </a:lnTo>
                <a:lnTo>
                  <a:pt x="4246585" y="46497"/>
                </a:lnTo>
                <a:lnTo>
                  <a:pt x="4290115" y="43016"/>
                </a:lnTo>
                <a:lnTo>
                  <a:pt x="4314257" y="39340"/>
                </a:lnTo>
                <a:lnTo>
                  <a:pt x="4326086" y="37690"/>
                </a:lnTo>
                <a:lnTo>
                  <a:pt x="4365609" y="33131"/>
                </a:lnTo>
                <a:lnTo>
                  <a:pt x="4415725" y="30328"/>
                </a:lnTo>
                <a:lnTo>
                  <a:pt x="4428697" y="30143"/>
                </a:lnTo>
                <a:lnTo>
                  <a:pt x="4442973" y="30151"/>
                </a:lnTo>
                <a:lnTo>
                  <a:pt x="4482098" y="30538"/>
                </a:lnTo>
                <a:lnTo>
                  <a:pt x="4534941" y="32073"/>
                </a:lnTo>
                <a:lnTo>
                  <a:pt x="4577976" y="33986"/>
                </a:lnTo>
                <a:lnTo>
                  <a:pt x="4584792" y="34242"/>
                </a:lnTo>
                <a:lnTo>
                  <a:pt x="4625015" y="34978"/>
                </a:lnTo>
                <a:lnTo>
                  <a:pt x="4669554" y="35274"/>
                </a:lnTo>
                <a:lnTo>
                  <a:pt x="4729325" y="35403"/>
                </a:lnTo>
                <a:lnTo>
                  <a:pt x="4750177" y="35440"/>
                </a:lnTo>
                <a:lnTo>
                  <a:pt x="4801384" y="35598"/>
                </a:lnTo>
                <a:lnTo>
                  <a:pt x="4844991" y="35920"/>
                </a:lnTo>
                <a:lnTo>
                  <a:pt x="4896341" y="38996"/>
                </a:lnTo>
                <a:lnTo>
                  <a:pt x="4910777" y="40450"/>
                </a:lnTo>
                <a:lnTo>
                  <a:pt x="4924223" y="41670"/>
                </a:lnTo>
                <a:lnTo>
                  <a:pt x="4972925" y="44711"/>
                </a:lnTo>
                <a:lnTo>
                  <a:pt x="5012715" y="45691"/>
                </a:lnTo>
                <a:lnTo>
                  <a:pt x="5054654" y="46103"/>
                </a:lnTo>
                <a:lnTo>
                  <a:pt x="5095478" y="46317"/>
                </a:lnTo>
                <a:lnTo>
                  <a:pt x="5144343" y="46450"/>
                </a:lnTo>
                <a:lnTo>
                  <a:pt x="5203302" y="46495"/>
                </a:lnTo>
                <a:lnTo>
                  <a:pt x="5224010" y="46486"/>
                </a:lnTo>
                <a:lnTo>
                  <a:pt x="5279119" y="46401"/>
                </a:lnTo>
                <a:lnTo>
                  <a:pt x="5324128" y="46227"/>
                </a:lnTo>
                <a:lnTo>
                  <a:pt x="5369369" y="45858"/>
                </a:lnTo>
                <a:lnTo>
                  <a:pt x="5419719" y="44541"/>
                </a:lnTo>
                <a:lnTo>
                  <a:pt x="5433687" y="44023"/>
                </a:lnTo>
                <a:lnTo>
                  <a:pt x="5446091" y="43616"/>
                </a:lnTo>
                <a:lnTo>
                  <a:pt x="5457111" y="43314"/>
                </a:lnTo>
                <a:lnTo>
                  <a:pt x="5474765" y="42779"/>
                </a:lnTo>
                <a:lnTo>
                  <a:pt x="5487793" y="41945"/>
                </a:lnTo>
                <a:lnTo>
                  <a:pt x="5497390" y="40785"/>
                </a:lnTo>
                <a:lnTo>
                  <a:pt x="5508709" y="38995"/>
                </a:lnTo>
                <a:lnTo>
                  <a:pt x="5520928" y="37906"/>
                </a:lnTo>
                <a:lnTo>
                  <a:pt x="5534663" y="37410"/>
                </a:lnTo>
                <a:lnTo>
                  <a:pt x="5548342" y="37262"/>
                </a:lnTo>
                <a:lnTo>
                  <a:pt x="5561217" y="37029"/>
                </a:lnTo>
                <a:lnTo>
                  <a:pt x="5573580" y="36708"/>
                </a:lnTo>
                <a:lnTo>
                  <a:pt x="5585722" y="36295"/>
                </a:lnTo>
                <a:lnTo>
                  <a:pt x="5600942" y="35713"/>
                </a:lnTo>
                <a:lnTo>
                  <a:pt x="5614396" y="35295"/>
                </a:lnTo>
                <a:lnTo>
                  <a:pt x="5626484" y="35025"/>
                </a:lnTo>
                <a:lnTo>
                  <a:pt x="5637606" y="34887"/>
                </a:lnTo>
                <a:lnTo>
                  <a:pt x="5652932" y="34780"/>
                </a:lnTo>
                <a:lnTo>
                  <a:pt x="5666080" y="34535"/>
                </a:lnTo>
                <a:lnTo>
                  <a:pt x="5677626" y="34149"/>
                </a:lnTo>
                <a:lnTo>
                  <a:pt x="5693766" y="33315"/>
                </a:lnTo>
                <a:lnTo>
                  <a:pt x="5706814" y="32726"/>
                </a:lnTo>
                <a:lnTo>
                  <a:pt x="5717811" y="32329"/>
                </a:lnTo>
                <a:lnTo>
                  <a:pt x="5734470" y="31847"/>
                </a:lnTo>
                <a:lnTo>
                  <a:pt x="5746902" y="31301"/>
                </a:lnTo>
                <a:lnTo>
                  <a:pt x="5756594" y="30651"/>
                </a:lnTo>
                <a:lnTo>
                  <a:pt x="5769361" y="29774"/>
                </a:lnTo>
                <a:lnTo>
                  <a:pt x="5781922" y="29350"/>
                </a:lnTo>
                <a:lnTo>
                  <a:pt x="5795642" y="29387"/>
                </a:lnTo>
                <a:lnTo>
                  <a:pt x="5808074" y="29657"/>
                </a:lnTo>
                <a:lnTo>
                  <a:pt x="5820143" y="30149"/>
                </a:lnTo>
                <a:lnTo>
                  <a:pt x="5829182" y="30563"/>
                </a:lnTo>
                <a:lnTo>
                  <a:pt x="5839407" y="30898"/>
                </a:lnTo>
                <a:lnTo>
                  <a:pt x="5850916" y="31160"/>
                </a:lnTo>
                <a:lnTo>
                  <a:pt x="5863804" y="31352"/>
                </a:lnTo>
                <a:lnTo>
                  <a:pt x="5878168" y="31480"/>
                </a:lnTo>
                <a:lnTo>
                  <a:pt x="5894104" y="31549"/>
                </a:lnTo>
                <a:lnTo>
                  <a:pt x="5914866" y="31648"/>
                </a:lnTo>
                <a:lnTo>
                  <a:pt x="5957625" y="32850"/>
                </a:lnTo>
                <a:lnTo>
                  <a:pt x="5982411" y="36196"/>
                </a:lnTo>
                <a:lnTo>
                  <a:pt x="5994901" y="37293"/>
                </a:lnTo>
                <a:lnTo>
                  <a:pt x="6009668" y="37744"/>
                </a:lnTo>
                <a:lnTo>
                  <a:pt x="6026591" y="37590"/>
                </a:lnTo>
                <a:lnTo>
                  <a:pt x="6038634" y="36912"/>
                </a:lnTo>
                <a:lnTo>
                  <a:pt x="6050749" y="34784"/>
                </a:lnTo>
                <a:lnTo>
                  <a:pt x="6055924" y="34133"/>
                </a:lnTo>
                <a:lnTo>
                  <a:pt x="6073796" y="31311"/>
                </a:lnTo>
                <a:lnTo>
                  <a:pt x="6073762" y="29490"/>
                </a:lnTo>
                <a:lnTo>
                  <a:pt x="6070998" y="26917"/>
                </a:lnTo>
                <a:lnTo>
                  <a:pt x="6067008" y="23202"/>
                </a:lnTo>
                <a:lnTo>
                  <a:pt x="6059298" y="21394"/>
                </a:lnTo>
                <a:lnTo>
                  <a:pt x="6047874" y="214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47182" y="1237043"/>
            <a:ext cx="1830705" cy="116205"/>
          </a:xfrm>
          <a:custGeom>
            <a:avLst/>
            <a:gdLst/>
            <a:ahLst/>
            <a:cxnLst/>
            <a:rect l="l" t="t" r="r" b="b"/>
            <a:pathLst>
              <a:path w="1830704" h="116205">
                <a:moveTo>
                  <a:pt x="0" y="12399"/>
                </a:moveTo>
                <a:lnTo>
                  <a:pt x="4611" y="0"/>
                </a:lnTo>
                <a:lnTo>
                  <a:pt x="10999" y="1902"/>
                </a:lnTo>
                <a:lnTo>
                  <a:pt x="15591" y="8702"/>
                </a:lnTo>
                <a:lnTo>
                  <a:pt x="21868" y="19093"/>
                </a:lnTo>
                <a:lnTo>
                  <a:pt x="29903" y="33170"/>
                </a:lnTo>
                <a:lnTo>
                  <a:pt x="38438" y="48303"/>
                </a:lnTo>
                <a:lnTo>
                  <a:pt x="45500" y="60380"/>
                </a:lnTo>
                <a:lnTo>
                  <a:pt x="70758" y="95973"/>
                </a:lnTo>
                <a:lnTo>
                  <a:pt x="81659" y="104182"/>
                </a:lnTo>
                <a:lnTo>
                  <a:pt x="84318" y="102842"/>
                </a:lnTo>
                <a:lnTo>
                  <a:pt x="87643" y="99554"/>
                </a:lnTo>
                <a:lnTo>
                  <a:pt x="92480" y="93698"/>
                </a:lnTo>
                <a:lnTo>
                  <a:pt x="100023" y="83018"/>
                </a:lnTo>
                <a:lnTo>
                  <a:pt x="110816" y="66928"/>
                </a:lnTo>
                <a:lnTo>
                  <a:pt x="119604" y="54594"/>
                </a:lnTo>
                <a:lnTo>
                  <a:pt x="154932" y="21089"/>
                </a:lnTo>
                <a:lnTo>
                  <a:pt x="191912" y="7484"/>
                </a:lnTo>
                <a:lnTo>
                  <a:pt x="197394" y="8772"/>
                </a:lnTo>
                <a:lnTo>
                  <a:pt x="202045" y="12241"/>
                </a:lnTo>
                <a:lnTo>
                  <a:pt x="206694" y="15710"/>
                </a:lnTo>
                <a:lnTo>
                  <a:pt x="217748" y="52731"/>
                </a:lnTo>
                <a:lnTo>
                  <a:pt x="223812" y="86635"/>
                </a:lnTo>
                <a:lnTo>
                  <a:pt x="226195" y="99921"/>
                </a:lnTo>
                <a:lnTo>
                  <a:pt x="227767" y="108024"/>
                </a:lnTo>
                <a:lnTo>
                  <a:pt x="229367" y="114991"/>
                </a:lnTo>
                <a:lnTo>
                  <a:pt x="232676" y="115370"/>
                </a:lnTo>
                <a:lnTo>
                  <a:pt x="238189" y="111414"/>
                </a:lnTo>
                <a:lnTo>
                  <a:pt x="246373" y="104088"/>
                </a:lnTo>
                <a:lnTo>
                  <a:pt x="255382" y="93263"/>
                </a:lnTo>
                <a:lnTo>
                  <a:pt x="263428" y="82772"/>
                </a:lnTo>
                <a:lnTo>
                  <a:pt x="271519" y="73197"/>
                </a:lnTo>
                <a:lnTo>
                  <a:pt x="301092" y="45949"/>
                </a:lnTo>
                <a:lnTo>
                  <a:pt x="336230" y="31677"/>
                </a:lnTo>
                <a:lnTo>
                  <a:pt x="342970" y="31816"/>
                </a:lnTo>
                <a:lnTo>
                  <a:pt x="348964" y="33554"/>
                </a:lnTo>
                <a:lnTo>
                  <a:pt x="354959" y="35291"/>
                </a:lnTo>
                <a:lnTo>
                  <a:pt x="359903" y="39093"/>
                </a:lnTo>
                <a:lnTo>
                  <a:pt x="363795" y="44960"/>
                </a:lnTo>
                <a:lnTo>
                  <a:pt x="367687" y="50826"/>
                </a:lnTo>
                <a:lnTo>
                  <a:pt x="380043" y="88267"/>
                </a:lnTo>
                <a:lnTo>
                  <a:pt x="382222" y="99063"/>
                </a:lnTo>
                <a:lnTo>
                  <a:pt x="386583" y="103988"/>
                </a:lnTo>
                <a:lnTo>
                  <a:pt x="421409" y="86065"/>
                </a:lnTo>
                <a:lnTo>
                  <a:pt x="443628" y="62401"/>
                </a:lnTo>
                <a:lnTo>
                  <a:pt x="452771" y="53097"/>
                </a:lnTo>
                <a:lnTo>
                  <a:pt x="486076" y="36387"/>
                </a:lnTo>
                <a:lnTo>
                  <a:pt x="493322" y="37063"/>
                </a:lnTo>
                <a:lnTo>
                  <a:pt x="524152" y="60004"/>
                </a:lnTo>
                <a:lnTo>
                  <a:pt x="530855" y="71530"/>
                </a:lnTo>
                <a:lnTo>
                  <a:pt x="533733" y="77135"/>
                </a:lnTo>
                <a:lnTo>
                  <a:pt x="535687" y="82282"/>
                </a:lnTo>
                <a:lnTo>
                  <a:pt x="536718" y="86971"/>
                </a:lnTo>
                <a:lnTo>
                  <a:pt x="537749" y="91661"/>
                </a:lnTo>
                <a:lnTo>
                  <a:pt x="539367" y="93829"/>
                </a:lnTo>
                <a:lnTo>
                  <a:pt x="541574" y="93476"/>
                </a:lnTo>
                <a:lnTo>
                  <a:pt x="543780" y="93123"/>
                </a:lnTo>
                <a:lnTo>
                  <a:pt x="547466" y="88938"/>
                </a:lnTo>
                <a:lnTo>
                  <a:pt x="552631" y="80921"/>
                </a:lnTo>
                <a:lnTo>
                  <a:pt x="560308" y="69942"/>
                </a:lnTo>
                <a:lnTo>
                  <a:pt x="592338" y="39929"/>
                </a:lnTo>
                <a:lnTo>
                  <a:pt x="606659" y="34002"/>
                </a:lnTo>
                <a:lnTo>
                  <a:pt x="611584" y="35114"/>
                </a:lnTo>
                <a:lnTo>
                  <a:pt x="616996" y="38740"/>
                </a:lnTo>
                <a:lnTo>
                  <a:pt x="622407" y="42367"/>
                </a:lnTo>
                <a:lnTo>
                  <a:pt x="626555" y="47920"/>
                </a:lnTo>
                <a:lnTo>
                  <a:pt x="629440" y="55398"/>
                </a:lnTo>
                <a:lnTo>
                  <a:pt x="632325" y="62877"/>
                </a:lnTo>
                <a:lnTo>
                  <a:pt x="637683" y="100266"/>
                </a:lnTo>
                <a:lnTo>
                  <a:pt x="637820" y="107474"/>
                </a:lnTo>
                <a:lnTo>
                  <a:pt x="639476" y="110947"/>
                </a:lnTo>
                <a:lnTo>
                  <a:pt x="642653" y="110684"/>
                </a:lnTo>
                <a:lnTo>
                  <a:pt x="649416" y="107238"/>
                </a:lnTo>
                <a:lnTo>
                  <a:pt x="661463" y="97582"/>
                </a:lnTo>
                <a:lnTo>
                  <a:pt x="673948" y="86436"/>
                </a:lnTo>
                <a:lnTo>
                  <a:pt x="683982" y="77565"/>
                </a:lnTo>
                <a:lnTo>
                  <a:pt x="714202" y="53542"/>
                </a:lnTo>
                <a:lnTo>
                  <a:pt x="754036" y="41970"/>
                </a:lnTo>
                <a:lnTo>
                  <a:pt x="764809" y="45003"/>
                </a:lnTo>
                <a:lnTo>
                  <a:pt x="793840" y="84645"/>
                </a:lnTo>
                <a:lnTo>
                  <a:pt x="798020" y="105314"/>
                </a:lnTo>
                <a:lnTo>
                  <a:pt x="801494" y="115160"/>
                </a:lnTo>
                <a:lnTo>
                  <a:pt x="808582" y="115226"/>
                </a:lnTo>
                <a:lnTo>
                  <a:pt x="818595" y="108842"/>
                </a:lnTo>
                <a:lnTo>
                  <a:pt x="832724" y="95851"/>
                </a:lnTo>
                <a:lnTo>
                  <a:pt x="843669" y="85806"/>
                </a:lnTo>
                <a:lnTo>
                  <a:pt x="880433" y="56437"/>
                </a:lnTo>
                <a:lnTo>
                  <a:pt x="909422" y="48852"/>
                </a:lnTo>
                <a:lnTo>
                  <a:pt x="915276" y="51175"/>
                </a:lnTo>
                <a:lnTo>
                  <a:pt x="921968" y="56126"/>
                </a:lnTo>
                <a:lnTo>
                  <a:pt x="929830" y="64072"/>
                </a:lnTo>
                <a:lnTo>
                  <a:pt x="936746" y="75589"/>
                </a:lnTo>
                <a:lnTo>
                  <a:pt x="944988" y="90055"/>
                </a:lnTo>
                <a:lnTo>
                  <a:pt x="954550" y="97424"/>
                </a:lnTo>
                <a:lnTo>
                  <a:pt x="970379" y="98179"/>
                </a:lnTo>
                <a:lnTo>
                  <a:pt x="983066" y="97592"/>
                </a:lnTo>
                <a:lnTo>
                  <a:pt x="993829" y="95884"/>
                </a:lnTo>
                <a:lnTo>
                  <a:pt x="1008767" y="92304"/>
                </a:lnTo>
                <a:lnTo>
                  <a:pt x="1021200" y="90066"/>
                </a:lnTo>
                <a:lnTo>
                  <a:pt x="1032140" y="88924"/>
                </a:lnTo>
                <a:lnTo>
                  <a:pt x="1048039" y="88851"/>
                </a:lnTo>
                <a:lnTo>
                  <a:pt x="1059280" y="90086"/>
                </a:lnTo>
                <a:lnTo>
                  <a:pt x="1070149" y="93156"/>
                </a:lnTo>
                <a:lnTo>
                  <a:pt x="1076501" y="93135"/>
                </a:lnTo>
                <a:lnTo>
                  <a:pt x="1082542" y="91063"/>
                </a:lnTo>
                <a:lnTo>
                  <a:pt x="1091405" y="86353"/>
                </a:lnTo>
                <a:lnTo>
                  <a:pt x="1102436" y="77558"/>
                </a:lnTo>
                <a:lnTo>
                  <a:pt x="1115563" y="65433"/>
                </a:lnTo>
                <a:lnTo>
                  <a:pt x="1124112" y="58116"/>
                </a:lnTo>
                <a:lnTo>
                  <a:pt x="1132155" y="52498"/>
                </a:lnTo>
                <a:lnTo>
                  <a:pt x="1137046" y="50785"/>
                </a:lnTo>
                <a:lnTo>
                  <a:pt x="1142546" y="50197"/>
                </a:lnTo>
                <a:lnTo>
                  <a:pt x="1148046" y="49608"/>
                </a:lnTo>
                <a:lnTo>
                  <a:pt x="1152438" y="50860"/>
                </a:lnTo>
                <a:lnTo>
                  <a:pt x="1155729" y="53953"/>
                </a:lnTo>
                <a:lnTo>
                  <a:pt x="1159026" y="57044"/>
                </a:lnTo>
                <a:lnTo>
                  <a:pt x="1170006" y="89753"/>
                </a:lnTo>
                <a:lnTo>
                  <a:pt x="1174973" y="96355"/>
                </a:lnTo>
                <a:lnTo>
                  <a:pt x="1186037" y="89273"/>
                </a:lnTo>
                <a:lnTo>
                  <a:pt x="1196551" y="79112"/>
                </a:lnTo>
                <a:lnTo>
                  <a:pt x="1206195" y="71016"/>
                </a:lnTo>
                <a:lnTo>
                  <a:pt x="1221519" y="61396"/>
                </a:lnTo>
                <a:lnTo>
                  <a:pt x="1231623" y="56072"/>
                </a:lnTo>
                <a:lnTo>
                  <a:pt x="1245779" y="52156"/>
                </a:lnTo>
                <a:lnTo>
                  <a:pt x="1256944" y="51117"/>
                </a:lnTo>
                <a:lnTo>
                  <a:pt x="1267646" y="51399"/>
                </a:lnTo>
                <a:lnTo>
                  <a:pt x="1273367" y="53574"/>
                </a:lnTo>
                <a:lnTo>
                  <a:pt x="1276658" y="57678"/>
                </a:lnTo>
                <a:lnTo>
                  <a:pt x="1279948" y="61782"/>
                </a:lnTo>
                <a:lnTo>
                  <a:pt x="1283668" y="69318"/>
                </a:lnTo>
                <a:lnTo>
                  <a:pt x="1287825" y="80284"/>
                </a:lnTo>
                <a:lnTo>
                  <a:pt x="1291981" y="91252"/>
                </a:lnTo>
                <a:lnTo>
                  <a:pt x="1296657" y="96658"/>
                </a:lnTo>
                <a:lnTo>
                  <a:pt x="1301859" y="96503"/>
                </a:lnTo>
                <a:lnTo>
                  <a:pt x="1307062" y="96348"/>
                </a:lnTo>
                <a:lnTo>
                  <a:pt x="1312001" y="93263"/>
                </a:lnTo>
                <a:lnTo>
                  <a:pt x="1335855" y="55656"/>
                </a:lnTo>
                <a:lnTo>
                  <a:pt x="1344778" y="39635"/>
                </a:lnTo>
                <a:lnTo>
                  <a:pt x="1351757" y="28337"/>
                </a:lnTo>
                <a:lnTo>
                  <a:pt x="1357086" y="21218"/>
                </a:lnTo>
                <a:lnTo>
                  <a:pt x="1363290" y="15158"/>
                </a:lnTo>
                <a:lnTo>
                  <a:pt x="1368798" y="13194"/>
                </a:lnTo>
                <a:lnTo>
                  <a:pt x="1375178" y="13674"/>
                </a:lnTo>
                <a:lnTo>
                  <a:pt x="1410320" y="47692"/>
                </a:lnTo>
                <a:lnTo>
                  <a:pt x="1424585" y="83072"/>
                </a:lnTo>
                <a:lnTo>
                  <a:pt x="1427160" y="92682"/>
                </a:lnTo>
                <a:lnTo>
                  <a:pt x="1432383" y="94823"/>
                </a:lnTo>
                <a:lnTo>
                  <a:pt x="1440280" y="89643"/>
                </a:lnTo>
                <a:lnTo>
                  <a:pt x="1450235" y="82695"/>
                </a:lnTo>
                <a:lnTo>
                  <a:pt x="1460437" y="74737"/>
                </a:lnTo>
                <a:lnTo>
                  <a:pt x="1471552" y="65610"/>
                </a:lnTo>
                <a:lnTo>
                  <a:pt x="1481433" y="58091"/>
                </a:lnTo>
                <a:lnTo>
                  <a:pt x="1513704" y="37746"/>
                </a:lnTo>
                <a:lnTo>
                  <a:pt x="1545935" y="26431"/>
                </a:lnTo>
                <a:lnTo>
                  <a:pt x="1550555" y="27487"/>
                </a:lnTo>
                <a:lnTo>
                  <a:pt x="1554435" y="30457"/>
                </a:lnTo>
                <a:lnTo>
                  <a:pt x="1558321" y="33427"/>
                </a:lnTo>
                <a:lnTo>
                  <a:pt x="1561514" y="37781"/>
                </a:lnTo>
                <a:lnTo>
                  <a:pt x="1564029" y="43519"/>
                </a:lnTo>
                <a:lnTo>
                  <a:pt x="1567355" y="53477"/>
                </a:lnTo>
                <a:lnTo>
                  <a:pt x="1570384" y="67455"/>
                </a:lnTo>
                <a:lnTo>
                  <a:pt x="1575220" y="82096"/>
                </a:lnTo>
                <a:lnTo>
                  <a:pt x="1582419" y="83252"/>
                </a:lnTo>
                <a:lnTo>
                  <a:pt x="1589597" y="77081"/>
                </a:lnTo>
                <a:lnTo>
                  <a:pt x="1597867" y="66320"/>
                </a:lnTo>
                <a:lnTo>
                  <a:pt x="1608218" y="49498"/>
                </a:lnTo>
                <a:lnTo>
                  <a:pt x="1615009" y="38616"/>
                </a:lnTo>
                <a:lnTo>
                  <a:pt x="1636426" y="22439"/>
                </a:lnTo>
                <a:lnTo>
                  <a:pt x="1642169" y="22999"/>
                </a:lnTo>
                <a:lnTo>
                  <a:pt x="1648847" y="25042"/>
                </a:lnTo>
                <a:lnTo>
                  <a:pt x="1655524" y="27084"/>
                </a:lnTo>
                <a:lnTo>
                  <a:pt x="1662154" y="30572"/>
                </a:lnTo>
                <a:lnTo>
                  <a:pt x="1668735" y="35507"/>
                </a:lnTo>
                <a:lnTo>
                  <a:pt x="1677689" y="42814"/>
                </a:lnTo>
                <a:lnTo>
                  <a:pt x="1687425" y="51898"/>
                </a:lnTo>
                <a:lnTo>
                  <a:pt x="1699148" y="61728"/>
                </a:lnTo>
                <a:lnTo>
                  <a:pt x="1710055" y="66692"/>
                </a:lnTo>
                <a:lnTo>
                  <a:pt x="1722973" y="66828"/>
                </a:lnTo>
                <a:lnTo>
                  <a:pt x="1734920" y="64933"/>
                </a:lnTo>
                <a:lnTo>
                  <a:pt x="1746700" y="61125"/>
                </a:lnTo>
                <a:lnTo>
                  <a:pt x="1763197" y="53598"/>
                </a:lnTo>
                <a:lnTo>
                  <a:pt x="1776178" y="48047"/>
                </a:lnTo>
                <a:lnTo>
                  <a:pt x="1786433" y="44122"/>
                </a:lnTo>
                <a:lnTo>
                  <a:pt x="1794748" y="41476"/>
                </a:lnTo>
                <a:lnTo>
                  <a:pt x="1806795" y="38316"/>
                </a:lnTo>
                <a:lnTo>
                  <a:pt x="1813155" y="38350"/>
                </a:lnTo>
                <a:lnTo>
                  <a:pt x="1815489" y="41130"/>
                </a:lnTo>
                <a:lnTo>
                  <a:pt x="1817823" y="43910"/>
                </a:lnTo>
                <a:lnTo>
                  <a:pt x="1819583" y="48997"/>
                </a:lnTo>
                <a:lnTo>
                  <a:pt x="1820768" y="56391"/>
                </a:lnTo>
                <a:lnTo>
                  <a:pt x="1821952" y="63784"/>
                </a:lnTo>
                <a:lnTo>
                  <a:pt x="1822603" y="71744"/>
                </a:lnTo>
                <a:lnTo>
                  <a:pt x="1822721" y="80269"/>
                </a:lnTo>
                <a:lnTo>
                  <a:pt x="1823704" y="91165"/>
                </a:lnTo>
                <a:lnTo>
                  <a:pt x="1826368" y="103128"/>
                </a:lnTo>
                <a:lnTo>
                  <a:pt x="1830711" y="1161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17914" y="1268322"/>
            <a:ext cx="2010410" cy="64769"/>
          </a:xfrm>
          <a:custGeom>
            <a:avLst/>
            <a:gdLst/>
            <a:ahLst/>
            <a:cxnLst/>
            <a:rect l="l" t="t" r="r" b="b"/>
            <a:pathLst>
              <a:path w="2010409" h="64769">
                <a:moveTo>
                  <a:pt x="4080" y="64475"/>
                </a:moveTo>
                <a:lnTo>
                  <a:pt x="381" y="62712"/>
                </a:lnTo>
                <a:lnTo>
                  <a:pt x="0" y="59243"/>
                </a:lnTo>
                <a:lnTo>
                  <a:pt x="2937" y="54069"/>
                </a:lnTo>
                <a:lnTo>
                  <a:pt x="39813" y="41484"/>
                </a:lnTo>
                <a:lnTo>
                  <a:pt x="67365" y="37805"/>
                </a:lnTo>
                <a:lnTo>
                  <a:pt x="80024" y="36326"/>
                </a:lnTo>
                <a:lnTo>
                  <a:pt x="91385" y="34893"/>
                </a:lnTo>
                <a:lnTo>
                  <a:pt x="105739" y="32951"/>
                </a:lnTo>
                <a:lnTo>
                  <a:pt x="118669" y="31273"/>
                </a:lnTo>
                <a:lnTo>
                  <a:pt x="157190" y="26855"/>
                </a:lnTo>
                <a:lnTo>
                  <a:pt x="206164" y="23111"/>
                </a:lnTo>
                <a:lnTo>
                  <a:pt x="255013" y="21886"/>
                </a:lnTo>
                <a:lnTo>
                  <a:pt x="297491" y="21509"/>
                </a:lnTo>
                <a:lnTo>
                  <a:pt x="331684" y="21388"/>
                </a:lnTo>
                <a:lnTo>
                  <a:pt x="346423" y="21347"/>
                </a:lnTo>
                <a:lnTo>
                  <a:pt x="388507" y="21023"/>
                </a:lnTo>
                <a:lnTo>
                  <a:pt x="427616" y="20396"/>
                </a:lnTo>
                <a:lnTo>
                  <a:pt x="475641" y="19088"/>
                </a:lnTo>
                <a:lnTo>
                  <a:pt x="515875" y="17438"/>
                </a:lnTo>
                <a:lnTo>
                  <a:pt x="532298" y="16714"/>
                </a:lnTo>
                <a:lnTo>
                  <a:pt x="573948" y="14932"/>
                </a:lnTo>
                <a:lnTo>
                  <a:pt x="613928" y="13371"/>
                </a:lnTo>
                <a:lnTo>
                  <a:pt x="657491" y="12023"/>
                </a:lnTo>
                <a:lnTo>
                  <a:pt x="698398" y="10945"/>
                </a:lnTo>
                <a:lnTo>
                  <a:pt x="741011" y="9944"/>
                </a:lnTo>
                <a:lnTo>
                  <a:pt x="779949" y="9150"/>
                </a:lnTo>
                <a:lnTo>
                  <a:pt x="829502" y="8330"/>
                </a:lnTo>
                <a:lnTo>
                  <a:pt x="868173" y="7849"/>
                </a:lnTo>
                <a:lnTo>
                  <a:pt x="908837" y="7464"/>
                </a:lnTo>
                <a:lnTo>
                  <a:pt x="958786" y="7150"/>
                </a:lnTo>
                <a:lnTo>
                  <a:pt x="1012390" y="7027"/>
                </a:lnTo>
                <a:lnTo>
                  <a:pt x="1028888" y="6986"/>
                </a:lnTo>
                <a:lnTo>
                  <a:pt x="1069295" y="6757"/>
                </a:lnTo>
                <a:lnTo>
                  <a:pt x="1107468" y="6122"/>
                </a:lnTo>
                <a:lnTo>
                  <a:pt x="1155169" y="4475"/>
                </a:lnTo>
                <a:lnTo>
                  <a:pt x="1184875" y="3232"/>
                </a:lnTo>
                <a:lnTo>
                  <a:pt x="1199523" y="2607"/>
                </a:lnTo>
                <a:lnTo>
                  <a:pt x="1240230" y="1163"/>
                </a:lnTo>
                <a:lnTo>
                  <a:pt x="1288830" y="159"/>
                </a:lnTo>
                <a:lnTo>
                  <a:pt x="1329525" y="3"/>
                </a:lnTo>
                <a:lnTo>
                  <a:pt x="1343091" y="0"/>
                </a:lnTo>
                <a:lnTo>
                  <a:pt x="1356061" y="11"/>
                </a:lnTo>
                <a:lnTo>
                  <a:pt x="1403527" y="207"/>
                </a:lnTo>
                <a:lnTo>
                  <a:pt x="1427953" y="394"/>
                </a:lnTo>
                <a:lnTo>
                  <a:pt x="1441041" y="482"/>
                </a:lnTo>
                <a:lnTo>
                  <a:pt x="1479251" y="661"/>
                </a:lnTo>
                <a:lnTo>
                  <a:pt x="1503912" y="709"/>
                </a:lnTo>
                <a:lnTo>
                  <a:pt x="1521324" y="758"/>
                </a:lnTo>
                <a:lnTo>
                  <a:pt x="1561742" y="1462"/>
                </a:lnTo>
                <a:lnTo>
                  <a:pt x="1593822" y="3270"/>
                </a:lnTo>
                <a:lnTo>
                  <a:pt x="1606568" y="4010"/>
                </a:lnTo>
                <a:lnTo>
                  <a:pt x="1656737" y="5671"/>
                </a:lnTo>
                <a:lnTo>
                  <a:pt x="1694844" y="6046"/>
                </a:lnTo>
                <a:lnTo>
                  <a:pt x="1708062" y="6128"/>
                </a:lnTo>
                <a:lnTo>
                  <a:pt x="1746290" y="7001"/>
                </a:lnTo>
                <a:lnTo>
                  <a:pt x="1799473" y="9873"/>
                </a:lnTo>
                <a:lnTo>
                  <a:pt x="1840446" y="12722"/>
                </a:lnTo>
                <a:lnTo>
                  <a:pt x="1885235" y="16081"/>
                </a:lnTo>
                <a:lnTo>
                  <a:pt x="1898385" y="17052"/>
                </a:lnTo>
                <a:lnTo>
                  <a:pt x="1936743" y="19117"/>
                </a:lnTo>
                <a:lnTo>
                  <a:pt x="1983397" y="20063"/>
                </a:lnTo>
                <a:lnTo>
                  <a:pt x="2009844" y="20344"/>
                </a:lnTo>
                <a:lnTo>
                  <a:pt x="2009449" y="20292"/>
                </a:lnTo>
                <a:lnTo>
                  <a:pt x="2004954" y="19911"/>
                </a:lnTo>
                <a:lnTo>
                  <a:pt x="1993421" y="18935"/>
                </a:lnTo>
                <a:lnTo>
                  <a:pt x="1974852" y="173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442767" y="829371"/>
            <a:ext cx="165100" cy="227965"/>
          </a:xfrm>
          <a:custGeom>
            <a:avLst/>
            <a:gdLst/>
            <a:ahLst/>
            <a:cxnLst/>
            <a:rect l="l" t="t" r="r" b="b"/>
            <a:pathLst>
              <a:path w="165100" h="227965">
                <a:moveTo>
                  <a:pt x="156585" y="22676"/>
                </a:moveTo>
                <a:lnTo>
                  <a:pt x="149112" y="13226"/>
                </a:lnTo>
                <a:lnTo>
                  <a:pt x="139119" y="6297"/>
                </a:lnTo>
                <a:lnTo>
                  <a:pt x="126608" y="1888"/>
                </a:lnTo>
                <a:lnTo>
                  <a:pt x="111577" y="0"/>
                </a:lnTo>
                <a:lnTo>
                  <a:pt x="97862" y="513"/>
                </a:lnTo>
                <a:lnTo>
                  <a:pt x="59517" y="12442"/>
                </a:lnTo>
                <a:lnTo>
                  <a:pt x="18300" y="46346"/>
                </a:lnTo>
                <a:lnTo>
                  <a:pt x="0" y="93331"/>
                </a:lnTo>
                <a:lnTo>
                  <a:pt x="715" y="106195"/>
                </a:lnTo>
                <a:lnTo>
                  <a:pt x="23357" y="151603"/>
                </a:lnTo>
                <a:lnTo>
                  <a:pt x="58974" y="184084"/>
                </a:lnTo>
                <a:lnTo>
                  <a:pt x="101554" y="207052"/>
                </a:lnTo>
                <a:lnTo>
                  <a:pt x="138062" y="220362"/>
                </a:lnTo>
                <a:lnTo>
                  <a:pt x="151276" y="224184"/>
                </a:lnTo>
                <a:lnTo>
                  <a:pt x="165067" y="2277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28321" y="813013"/>
            <a:ext cx="290830" cy="210185"/>
          </a:xfrm>
          <a:custGeom>
            <a:avLst/>
            <a:gdLst/>
            <a:ahLst/>
            <a:cxnLst/>
            <a:rect l="l" t="t" r="r" b="b"/>
            <a:pathLst>
              <a:path w="290829" h="210184">
                <a:moveTo>
                  <a:pt x="0" y="155641"/>
                </a:moveTo>
                <a:lnTo>
                  <a:pt x="49386" y="172514"/>
                </a:lnTo>
                <a:lnTo>
                  <a:pt x="79128" y="174241"/>
                </a:lnTo>
                <a:lnTo>
                  <a:pt x="91107" y="174035"/>
                </a:lnTo>
                <a:lnTo>
                  <a:pt x="126727" y="154990"/>
                </a:lnTo>
                <a:lnTo>
                  <a:pt x="131677" y="122540"/>
                </a:lnTo>
                <a:lnTo>
                  <a:pt x="131439" y="109052"/>
                </a:lnTo>
                <a:lnTo>
                  <a:pt x="124250" y="70845"/>
                </a:lnTo>
                <a:lnTo>
                  <a:pt x="108963" y="33195"/>
                </a:lnTo>
                <a:lnTo>
                  <a:pt x="82981" y="1610"/>
                </a:lnTo>
                <a:lnTo>
                  <a:pt x="79552" y="0"/>
                </a:lnTo>
                <a:lnTo>
                  <a:pt x="77557" y="1584"/>
                </a:lnTo>
                <a:lnTo>
                  <a:pt x="76996" y="6362"/>
                </a:lnTo>
                <a:lnTo>
                  <a:pt x="76428" y="11140"/>
                </a:lnTo>
                <a:lnTo>
                  <a:pt x="91053" y="53306"/>
                </a:lnTo>
                <a:lnTo>
                  <a:pt x="112080" y="88307"/>
                </a:lnTo>
                <a:lnTo>
                  <a:pt x="136863" y="122254"/>
                </a:lnTo>
                <a:lnTo>
                  <a:pt x="171606" y="154940"/>
                </a:lnTo>
                <a:lnTo>
                  <a:pt x="210339" y="169218"/>
                </a:lnTo>
                <a:lnTo>
                  <a:pt x="215736" y="168203"/>
                </a:lnTo>
                <a:lnTo>
                  <a:pt x="219913" y="165241"/>
                </a:lnTo>
                <a:lnTo>
                  <a:pt x="224090" y="162279"/>
                </a:lnTo>
                <a:lnTo>
                  <a:pt x="227228" y="157197"/>
                </a:lnTo>
                <a:lnTo>
                  <a:pt x="229320" y="149994"/>
                </a:lnTo>
                <a:lnTo>
                  <a:pt x="231412" y="142791"/>
                </a:lnTo>
                <a:lnTo>
                  <a:pt x="232673" y="134686"/>
                </a:lnTo>
                <a:lnTo>
                  <a:pt x="233109" y="125678"/>
                </a:lnTo>
                <a:lnTo>
                  <a:pt x="233539" y="116669"/>
                </a:lnTo>
                <a:lnTo>
                  <a:pt x="232825" y="108764"/>
                </a:lnTo>
                <a:lnTo>
                  <a:pt x="230976" y="101961"/>
                </a:lnTo>
                <a:lnTo>
                  <a:pt x="229119" y="95159"/>
                </a:lnTo>
                <a:lnTo>
                  <a:pt x="226819" y="90350"/>
                </a:lnTo>
                <a:lnTo>
                  <a:pt x="224062" y="87535"/>
                </a:lnTo>
                <a:lnTo>
                  <a:pt x="221312" y="84719"/>
                </a:lnTo>
                <a:lnTo>
                  <a:pt x="220134" y="84317"/>
                </a:lnTo>
                <a:lnTo>
                  <a:pt x="220536" y="86327"/>
                </a:lnTo>
                <a:lnTo>
                  <a:pt x="220945" y="88337"/>
                </a:lnTo>
                <a:lnTo>
                  <a:pt x="221949" y="93362"/>
                </a:lnTo>
                <a:lnTo>
                  <a:pt x="241708" y="136919"/>
                </a:lnTo>
                <a:lnTo>
                  <a:pt x="264135" y="168282"/>
                </a:lnTo>
                <a:lnTo>
                  <a:pt x="271722" y="179155"/>
                </a:lnTo>
                <a:lnTo>
                  <a:pt x="278462" y="189515"/>
                </a:lnTo>
                <a:lnTo>
                  <a:pt x="284565" y="199641"/>
                </a:lnTo>
                <a:lnTo>
                  <a:pt x="290241" y="2098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845810" y="824978"/>
            <a:ext cx="31115" cy="42545"/>
          </a:xfrm>
          <a:custGeom>
            <a:avLst/>
            <a:gdLst/>
            <a:ahLst/>
            <a:cxnLst/>
            <a:rect l="l" t="t" r="r" b="b"/>
            <a:pathLst>
              <a:path w="31115" h="42544">
                <a:moveTo>
                  <a:pt x="14180" y="41945"/>
                </a:moveTo>
                <a:lnTo>
                  <a:pt x="0" y="12289"/>
                </a:lnTo>
                <a:lnTo>
                  <a:pt x="214" y="6850"/>
                </a:lnTo>
                <a:lnTo>
                  <a:pt x="3744" y="1944"/>
                </a:lnTo>
                <a:lnTo>
                  <a:pt x="13838" y="0"/>
                </a:lnTo>
                <a:lnTo>
                  <a:pt x="30498" y="10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945459" y="894635"/>
            <a:ext cx="233679" cy="104139"/>
          </a:xfrm>
          <a:custGeom>
            <a:avLst/>
            <a:gdLst/>
            <a:ahLst/>
            <a:cxnLst/>
            <a:rect l="l" t="t" r="r" b="b"/>
            <a:pathLst>
              <a:path w="233679" h="104140">
                <a:moveTo>
                  <a:pt x="0" y="1557"/>
                </a:moveTo>
                <a:lnTo>
                  <a:pt x="12571" y="159"/>
                </a:lnTo>
                <a:lnTo>
                  <a:pt x="25093" y="0"/>
                </a:lnTo>
                <a:lnTo>
                  <a:pt x="37566" y="1077"/>
                </a:lnTo>
                <a:lnTo>
                  <a:pt x="78819" y="14097"/>
                </a:lnTo>
                <a:lnTo>
                  <a:pt x="114129" y="44274"/>
                </a:lnTo>
                <a:lnTo>
                  <a:pt x="117451" y="60226"/>
                </a:lnTo>
                <a:lnTo>
                  <a:pt x="115824" y="68240"/>
                </a:lnTo>
                <a:lnTo>
                  <a:pt x="114196" y="76254"/>
                </a:lnTo>
                <a:lnTo>
                  <a:pt x="111044" y="81959"/>
                </a:lnTo>
                <a:lnTo>
                  <a:pt x="106361" y="85356"/>
                </a:lnTo>
                <a:lnTo>
                  <a:pt x="101678" y="88753"/>
                </a:lnTo>
                <a:lnTo>
                  <a:pt x="97203" y="90621"/>
                </a:lnTo>
                <a:lnTo>
                  <a:pt x="92943" y="90961"/>
                </a:lnTo>
                <a:lnTo>
                  <a:pt x="88676" y="91300"/>
                </a:lnTo>
                <a:lnTo>
                  <a:pt x="85856" y="88641"/>
                </a:lnTo>
                <a:lnTo>
                  <a:pt x="84485" y="82982"/>
                </a:lnTo>
                <a:lnTo>
                  <a:pt x="83106" y="77323"/>
                </a:lnTo>
                <a:lnTo>
                  <a:pt x="115598" y="48773"/>
                </a:lnTo>
                <a:lnTo>
                  <a:pt x="155458" y="37898"/>
                </a:lnTo>
                <a:lnTo>
                  <a:pt x="165119" y="37127"/>
                </a:lnTo>
                <a:lnTo>
                  <a:pt x="178424" y="37828"/>
                </a:lnTo>
                <a:lnTo>
                  <a:pt x="217443" y="65142"/>
                </a:lnTo>
                <a:lnTo>
                  <a:pt x="228742" y="89201"/>
                </a:lnTo>
                <a:lnTo>
                  <a:pt x="233124" y="1039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174738" y="896750"/>
            <a:ext cx="144780" cy="100965"/>
          </a:xfrm>
          <a:custGeom>
            <a:avLst/>
            <a:gdLst/>
            <a:ahLst/>
            <a:cxnLst/>
            <a:rect l="l" t="t" r="r" b="b"/>
            <a:pathLst>
              <a:path w="144779" h="100965">
                <a:moveTo>
                  <a:pt x="2867" y="15681"/>
                </a:moveTo>
                <a:lnTo>
                  <a:pt x="0" y="4705"/>
                </a:lnTo>
                <a:lnTo>
                  <a:pt x="1620" y="0"/>
                </a:lnTo>
                <a:lnTo>
                  <a:pt x="7730" y="1567"/>
                </a:lnTo>
                <a:lnTo>
                  <a:pt x="12403" y="4870"/>
                </a:lnTo>
                <a:lnTo>
                  <a:pt x="19415" y="12980"/>
                </a:lnTo>
                <a:lnTo>
                  <a:pt x="28769" y="25898"/>
                </a:lnTo>
                <a:lnTo>
                  <a:pt x="41499" y="45221"/>
                </a:lnTo>
                <a:lnTo>
                  <a:pt x="51086" y="59481"/>
                </a:lnTo>
                <a:lnTo>
                  <a:pt x="71170" y="81468"/>
                </a:lnTo>
                <a:lnTo>
                  <a:pt x="74094" y="81238"/>
                </a:lnTo>
                <a:lnTo>
                  <a:pt x="77017" y="81009"/>
                </a:lnTo>
                <a:lnTo>
                  <a:pt x="90809" y="32492"/>
                </a:lnTo>
                <a:lnTo>
                  <a:pt x="94169" y="27136"/>
                </a:lnTo>
                <a:lnTo>
                  <a:pt x="98838" y="28626"/>
                </a:lnTo>
                <a:lnTo>
                  <a:pt x="104888" y="33520"/>
                </a:lnTo>
                <a:lnTo>
                  <a:pt x="112566" y="44866"/>
                </a:lnTo>
                <a:lnTo>
                  <a:pt x="120267" y="59472"/>
                </a:lnTo>
                <a:lnTo>
                  <a:pt x="127077" y="71932"/>
                </a:lnTo>
                <a:lnTo>
                  <a:pt x="133233" y="82687"/>
                </a:lnTo>
                <a:lnTo>
                  <a:pt x="138974" y="92181"/>
                </a:lnTo>
                <a:lnTo>
                  <a:pt x="144539" y="1008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324449" y="896369"/>
            <a:ext cx="238760" cy="70485"/>
          </a:xfrm>
          <a:custGeom>
            <a:avLst/>
            <a:gdLst/>
            <a:ahLst/>
            <a:cxnLst/>
            <a:rect l="l" t="t" r="r" b="b"/>
            <a:pathLst>
              <a:path w="238759" h="70484">
                <a:moveTo>
                  <a:pt x="202" y="69871"/>
                </a:moveTo>
                <a:lnTo>
                  <a:pt x="7327" y="31629"/>
                </a:lnTo>
                <a:lnTo>
                  <a:pt x="44767" y="12140"/>
                </a:lnTo>
                <a:lnTo>
                  <a:pt x="56589" y="10401"/>
                </a:lnTo>
                <a:lnTo>
                  <a:pt x="74235" y="11600"/>
                </a:lnTo>
                <a:lnTo>
                  <a:pt x="82931" y="16058"/>
                </a:lnTo>
                <a:lnTo>
                  <a:pt x="87915" y="23119"/>
                </a:lnTo>
                <a:lnTo>
                  <a:pt x="87375" y="29430"/>
                </a:lnTo>
                <a:lnTo>
                  <a:pt x="53895" y="62199"/>
                </a:lnTo>
                <a:lnTo>
                  <a:pt x="44551" y="66767"/>
                </a:lnTo>
                <a:lnTo>
                  <a:pt x="41253" y="67905"/>
                </a:lnTo>
                <a:lnTo>
                  <a:pt x="39390" y="68547"/>
                </a:lnTo>
                <a:lnTo>
                  <a:pt x="38967" y="68692"/>
                </a:lnTo>
                <a:lnTo>
                  <a:pt x="38545" y="68838"/>
                </a:lnTo>
                <a:lnTo>
                  <a:pt x="39729" y="68023"/>
                </a:lnTo>
                <a:lnTo>
                  <a:pt x="42528" y="66250"/>
                </a:lnTo>
                <a:lnTo>
                  <a:pt x="47362" y="63181"/>
                </a:lnTo>
                <a:lnTo>
                  <a:pt x="88123" y="37252"/>
                </a:lnTo>
                <a:lnTo>
                  <a:pt x="129423" y="8835"/>
                </a:lnTo>
                <a:lnTo>
                  <a:pt x="137043" y="0"/>
                </a:lnTo>
                <a:lnTo>
                  <a:pt x="136753" y="398"/>
                </a:lnTo>
                <a:lnTo>
                  <a:pt x="136094" y="1341"/>
                </a:lnTo>
                <a:lnTo>
                  <a:pt x="134439" y="3699"/>
                </a:lnTo>
                <a:lnTo>
                  <a:pt x="131786" y="7472"/>
                </a:lnTo>
                <a:lnTo>
                  <a:pt x="129133" y="11245"/>
                </a:lnTo>
                <a:lnTo>
                  <a:pt x="128183" y="17063"/>
                </a:lnTo>
                <a:lnTo>
                  <a:pt x="151102" y="54660"/>
                </a:lnTo>
                <a:lnTo>
                  <a:pt x="172203" y="62027"/>
                </a:lnTo>
                <a:lnTo>
                  <a:pt x="182075" y="61905"/>
                </a:lnTo>
                <a:lnTo>
                  <a:pt x="192287" y="59935"/>
                </a:lnTo>
                <a:lnTo>
                  <a:pt x="202942" y="56150"/>
                </a:lnTo>
                <a:lnTo>
                  <a:pt x="214143" y="50583"/>
                </a:lnTo>
                <a:lnTo>
                  <a:pt x="225992" y="43267"/>
                </a:lnTo>
                <a:lnTo>
                  <a:pt x="238593" y="342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454877" y="810499"/>
            <a:ext cx="189865" cy="310515"/>
          </a:xfrm>
          <a:custGeom>
            <a:avLst/>
            <a:gdLst/>
            <a:ahLst/>
            <a:cxnLst/>
            <a:rect l="l" t="t" r="r" b="b"/>
            <a:pathLst>
              <a:path w="189865" h="310515">
                <a:moveTo>
                  <a:pt x="96032" y="39913"/>
                </a:moveTo>
                <a:lnTo>
                  <a:pt x="65884" y="11382"/>
                </a:lnTo>
                <a:lnTo>
                  <a:pt x="65656" y="0"/>
                </a:lnTo>
                <a:lnTo>
                  <a:pt x="73096" y="2087"/>
                </a:lnTo>
                <a:lnTo>
                  <a:pt x="110699" y="33394"/>
                </a:lnTo>
                <a:lnTo>
                  <a:pt x="135954" y="63012"/>
                </a:lnTo>
                <a:lnTo>
                  <a:pt x="164126" y="103804"/>
                </a:lnTo>
                <a:lnTo>
                  <a:pt x="181345" y="138634"/>
                </a:lnTo>
                <a:lnTo>
                  <a:pt x="189503" y="166981"/>
                </a:lnTo>
                <a:lnTo>
                  <a:pt x="189203" y="172778"/>
                </a:lnTo>
                <a:lnTo>
                  <a:pt x="164781" y="211412"/>
                </a:lnTo>
                <a:lnTo>
                  <a:pt x="126998" y="241015"/>
                </a:lnTo>
                <a:lnTo>
                  <a:pt x="87399" y="265346"/>
                </a:lnTo>
                <a:lnTo>
                  <a:pt x="38166" y="291576"/>
                </a:lnTo>
                <a:lnTo>
                  <a:pt x="19617" y="300752"/>
                </a:lnTo>
                <a:lnTo>
                  <a:pt x="0" y="3101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3336" y="1758521"/>
            <a:ext cx="8406765" cy="100330"/>
          </a:xfrm>
          <a:custGeom>
            <a:avLst/>
            <a:gdLst/>
            <a:ahLst/>
            <a:cxnLst/>
            <a:rect l="l" t="t" r="r" b="b"/>
            <a:pathLst>
              <a:path w="8406765" h="100330">
                <a:moveTo>
                  <a:pt x="0" y="17017"/>
                </a:moveTo>
                <a:lnTo>
                  <a:pt x="14168" y="17327"/>
                </a:lnTo>
                <a:lnTo>
                  <a:pt x="28061" y="17543"/>
                </a:lnTo>
                <a:lnTo>
                  <a:pt x="41678" y="17666"/>
                </a:lnTo>
                <a:lnTo>
                  <a:pt x="55018" y="17693"/>
                </a:lnTo>
                <a:lnTo>
                  <a:pt x="68083" y="17627"/>
                </a:lnTo>
                <a:lnTo>
                  <a:pt x="117579" y="16422"/>
                </a:lnTo>
                <a:lnTo>
                  <a:pt x="157541" y="14139"/>
                </a:lnTo>
                <a:lnTo>
                  <a:pt x="172521" y="13156"/>
                </a:lnTo>
                <a:lnTo>
                  <a:pt x="217443" y="10301"/>
                </a:lnTo>
                <a:lnTo>
                  <a:pt x="264029" y="8680"/>
                </a:lnTo>
                <a:lnTo>
                  <a:pt x="307870" y="8325"/>
                </a:lnTo>
                <a:lnTo>
                  <a:pt x="321623" y="8234"/>
                </a:lnTo>
                <a:lnTo>
                  <a:pt x="370821" y="7619"/>
                </a:lnTo>
                <a:lnTo>
                  <a:pt x="381932" y="7413"/>
                </a:lnTo>
                <a:lnTo>
                  <a:pt x="393315" y="7237"/>
                </a:lnTo>
                <a:lnTo>
                  <a:pt x="442969" y="6798"/>
                </a:lnTo>
                <a:lnTo>
                  <a:pt x="471250" y="6719"/>
                </a:lnTo>
                <a:lnTo>
                  <a:pt x="489832" y="6730"/>
                </a:lnTo>
                <a:lnTo>
                  <a:pt x="534416" y="7050"/>
                </a:lnTo>
                <a:lnTo>
                  <a:pt x="570549" y="8076"/>
                </a:lnTo>
                <a:lnTo>
                  <a:pt x="577924" y="8328"/>
                </a:lnTo>
                <a:lnTo>
                  <a:pt x="618761" y="9091"/>
                </a:lnTo>
                <a:lnTo>
                  <a:pt x="661820" y="9427"/>
                </a:lnTo>
                <a:lnTo>
                  <a:pt x="716100" y="9587"/>
                </a:lnTo>
                <a:lnTo>
                  <a:pt x="736525" y="9618"/>
                </a:lnTo>
                <a:lnTo>
                  <a:pt x="755487" y="9658"/>
                </a:lnTo>
                <a:lnTo>
                  <a:pt x="803656" y="9830"/>
                </a:lnTo>
                <a:lnTo>
                  <a:pt x="847751" y="10180"/>
                </a:lnTo>
                <a:lnTo>
                  <a:pt x="871309" y="10681"/>
                </a:lnTo>
                <a:lnTo>
                  <a:pt x="882220" y="10945"/>
                </a:lnTo>
                <a:lnTo>
                  <a:pt x="894085" y="11203"/>
                </a:lnTo>
                <a:lnTo>
                  <a:pt x="906984" y="11457"/>
                </a:lnTo>
                <a:lnTo>
                  <a:pt x="920995" y="11709"/>
                </a:lnTo>
                <a:lnTo>
                  <a:pt x="936198" y="11960"/>
                </a:lnTo>
                <a:lnTo>
                  <a:pt x="953620" y="12253"/>
                </a:lnTo>
                <a:lnTo>
                  <a:pt x="995161" y="13244"/>
                </a:lnTo>
                <a:lnTo>
                  <a:pt x="1037083" y="15373"/>
                </a:lnTo>
                <a:lnTo>
                  <a:pt x="1075201" y="18365"/>
                </a:lnTo>
                <a:lnTo>
                  <a:pt x="1107287" y="21226"/>
                </a:lnTo>
                <a:lnTo>
                  <a:pt x="1122883" y="22619"/>
                </a:lnTo>
                <a:lnTo>
                  <a:pt x="1168948" y="26546"/>
                </a:lnTo>
                <a:lnTo>
                  <a:pt x="1207921" y="29021"/>
                </a:lnTo>
                <a:lnTo>
                  <a:pt x="1251119" y="30307"/>
                </a:lnTo>
                <a:lnTo>
                  <a:pt x="1291442" y="30661"/>
                </a:lnTo>
                <a:lnTo>
                  <a:pt x="1333286" y="30843"/>
                </a:lnTo>
                <a:lnTo>
                  <a:pt x="1385153" y="30956"/>
                </a:lnTo>
                <a:lnTo>
                  <a:pt x="1424112" y="30990"/>
                </a:lnTo>
                <a:lnTo>
                  <a:pt x="1477116" y="31004"/>
                </a:lnTo>
                <a:lnTo>
                  <a:pt x="1493074" y="31001"/>
                </a:lnTo>
                <a:lnTo>
                  <a:pt x="1536041" y="30973"/>
                </a:lnTo>
                <a:lnTo>
                  <a:pt x="1582472" y="30888"/>
                </a:lnTo>
                <a:lnTo>
                  <a:pt x="1624484" y="30705"/>
                </a:lnTo>
                <a:lnTo>
                  <a:pt x="1641284" y="30585"/>
                </a:lnTo>
                <a:lnTo>
                  <a:pt x="1656615" y="30485"/>
                </a:lnTo>
                <a:lnTo>
                  <a:pt x="1704657" y="30268"/>
                </a:lnTo>
                <a:lnTo>
                  <a:pt x="1713697" y="30257"/>
                </a:lnTo>
                <a:lnTo>
                  <a:pt x="1726675" y="30225"/>
                </a:lnTo>
                <a:lnTo>
                  <a:pt x="1780791" y="29356"/>
                </a:lnTo>
                <a:lnTo>
                  <a:pt x="1829897" y="27615"/>
                </a:lnTo>
                <a:lnTo>
                  <a:pt x="1841944" y="27210"/>
                </a:lnTo>
                <a:lnTo>
                  <a:pt x="1893875" y="26473"/>
                </a:lnTo>
                <a:lnTo>
                  <a:pt x="1911939" y="26442"/>
                </a:lnTo>
                <a:lnTo>
                  <a:pt x="1926950" y="26459"/>
                </a:lnTo>
                <a:lnTo>
                  <a:pt x="1974977" y="29384"/>
                </a:lnTo>
                <a:lnTo>
                  <a:pt x="2021693" y="36690"/>
                </a:lnTo>
                <a:lnTo>
                  <a:pt x="2041233" y="39962"/>
                </a:lnTo>
                <a:lnTo>
                  <a:pt x="2058119" y="42737"/>
                </a:lnTo>
                <a:lnTo>
                  <a:pt x="2101142" y="49200"/>
                </a:lnTo>
                <a:lnTo>
                  <a:pt x="2110203" y="50254"/>
                </a:lnTo>
                <a:lnTo>
                  <a:pt x="2120820" y="51685"/>
                </a:lnTo>
                <a:lnTo>
                  <a:pt x="2133144" y="53511"/>
                </a:lnTo>
                <a:lnTo>
                  <a:pt x="2147325" y="55748"/>
                </a:lnTo>
                <a:lnTo>
                  <a:pt x="2163514" y="58414"/>
                </a:lnTo>
                <a:lnTo>
                  <a:pt x="2178415" y="60802"/>
                </a:lnTo>
                <a:lnTo>
                  <a:pt x="2217551" y="65692"/>
                </a:lnTo>
                <a:lnTo>
                  <a:pt x="2268355" y="67857"/>
                </a:lnTo>
                <a:lnTo>
                  <a:pt x="2279984" y="67948"/>
                </a:lnTo>
                <a:lnTo>
                  <a:pt x="2290294" y="67633"/>
                </a:lnTo>
                <a:lnTo>
                  <a:pt x="2339610" y="62679"/>
                </a:lnTo>
                <a:lnTo>
                  <a:pt x="2370168" y="58324"/>
                </a:lnTo>
                <a:lnTo>
                  <a:pt x="2384359" y="56307"/>
                </a:lnTo>
                <a:lnTo>
                  <a:pt x="2433212" y="49769"/>
                </a:lnTo>
                <a:lnTo>
                  <a:pt x="2476622" y="44711"/>
                </a:lnTo>
                <a:lnTo>
                  <a:pt x="2515555" y="40541"/>
                </a:lnTo>
                <a:lnTo>
                  <a:pt x="2557022" y="36340"/>
                </a:lnTo>
                <a:lnTo>
                  <a:pt x="2595375" y="32654"/>
                </a:lnTo>
                <a:lnTo>
                  <a:pt x="2644533" y="28220"/>
                </a:lnTo>
                <a:lnTo>
                  <a:pt x="2682966" y="24974"/>
                </a:lnTo>
                <a:lnTo>
                  <a:pt x="2722717" y="21757"/>
                </a:lnTo>
                <a:lnTo>
                  <a:pt x="2772737" y="17895"/>
                </a:lnTo>
                <a:lnTo>
                  <a:pt x="2824203" y="14180"/>
                </a:lnTo>
                <a:lnTo>
                  <a:pt x="2866218" y="11501"/>
                </a:lnTo>
                <a:lnTo>
                  <a:pt x="2913554" y="9122"/>
                </a:lnTo>
                <a:lnTo>
                  <a:pt x="2959892" y="7792"/>
                </a:lnTo>
                <a:lnTo>
                  <a:pt x="3010640" y="7196"/>
                </a:lnTo>
                <a:lnTo>
                  <a:pt x="3037920" y="7153"/>
                </a:lnTo>
                <a:lnTo>
                  <a:pt x="3055166" y="7201"/>
                </a:lnTo>
                <a:lnTo>
                  <a:pt x="3098779" y="7460"/>
                </a:lnTo>
                <a:lnTo>
                  <a:pt x="3139824" y="8074"/>
                </a:lnTo>
                <a:lnTo>
                  <a:pt x="3145160" y="8187"/>
                </a:lnTo>
                <a:lnTo>
                  <a:pt x="3188995" y="8633"/>
                </a:lnTo>
                <a:lnTo>
                  <a:pt x="3229062" y="8811"/>
                </a:lnTo>
                <a:lnTo>
                  <a:pt x="3279494" y="8922"/>
                </a:lnTo>
                <a:lnTo>
                  <a:pt x="3317997" y="8952"/>
                </a:lnTo>
                <a:lnTo>
                  <a:pt x="3336440" y="8947"/>
                </a:lnTo>
                <a:lnTo>
                  <a:pt x="3386333" y="8865"/>
                </a:lnTo>
                <a:lnTo>
                  <a:pt x="3428510" y="8680"/>
                </a:lnTo>
                <a:lnTo>
                  <a:pt x="3473715" y="8276"/>
                </a:lnTo>
                <a:lnTo>
                  <a:pt x="3524415" y="7222"/>
                </a:lnTo>
                <a:lnTo>
                  <a:pt x="3566563" y="5900"/>
                </a:lnTo>
                <a:lnTo>
                  <a:pt x="3611569" y="4031"/>
                </a:lnTo>
                <a:lnTo>
                  <a:pt x="3624554" y="3455"/>
                </a:lnTo>
                <a:lnTo>
                  <a:pt x="3676522" y="1434"/>
                </a:lnTo>
                <a:lnTo>
                  <a:pt x="3725882" y="161"/>
                </a:lnTo>
                <a:lnTo>
                  <a:pt x="3754329" y="0"/>
                </a:lnTo>
                <a:lnTo>
                  <a:pt x="3766572" y="144"/>
                </a:lnTo>
                <a:lnTo>
                  <a:pt x="3806528" y="2281"/>
                </a:lnTo>
                <a:lnTo>
                  <a:pt x="3840080" y="7184"/>
                </a:lnTo>
                <a:lnTo>
                  <a:pt x="3852249" y="9214"/>
                </a:lnTo>
                <a:lnTo>
                  <a:pt x="3893272" y="15553"/>
                </a:lnTo>
                <a:lnTo>
                  <a:pt x="3942602" y="21884"/>
                </a:lnTo>
                <a:lnTo>
                  <a:pt x="3980527" y="25665"/>
                </a:lnTo>
                <a:lnTo>
                  <a:pt x="4026774" y="29052"/>
                </a:lnTo>
                <a:lnTo>
                  <a:pt x="4074123" y="31885"/>
                </a:lnTo>
                <a:lnTo>
                  <a:pt x="4114350" y="34080"/>
                </a:lnTo>
                <a:lnTo>
                  <a:pt x="4161024" y="36487"/>
                </a:lnTo>
                <a:lnTo>
                  <a:pt x="4206152" y="38765"/>
                </a:lnTo>
                <a:lnTo>
                  <a:pt x="4253637" y="41109"/>
                </a:lnTo>
                <a:lnTo>
                  <a:pt x="4297207" y="43125"/>
                </a:lnTo>
                <a:lnTo>
                  <a:pt x="4347895" y="45154"/>
                </a:lnTo>
                <a:lnTo>
                  <a:pt x="4390122" y="46582"/>
                </a:lnTo>
                <a:lnTo>
                  <a:pt x="4438812" y="48001"/>
                </a:lnTo>
                <a:lnTo>
                  <a:pt x="4482872" y="49178"/>
                </a:lnTo>
                <a:lnTo>
                  <a:pt x="4516959" y="50049"/>
                </a:lnTo>
                <a:lnTo>
                  <a:pt x="4533792" y="50478"/>
                </a:lnTo>
                <a:lnTo>
                  <a:pt x="4578016" y="51617"/>
                </a:lnTo>
                <a:lnTo>
                  <a:pt x="4623277" y="52813"/>
                </a:lnTo>
                <a:lnTo>
                  <a:pt x="4664412" y="54008"/>
                </a:lnTo>
                <a:lnTo>
                  <a:pt x="4714998" y="55858"/>
                </a:lnTo>
                <a:lnTo>
                  <a:pt x="4760513" y="57858"/>
                </a:lnTo>
                <a:lnTo>
                  <a:pt x="4799638" y="59873"/>
                </a:lnTo>
                <a:lnTo>
                  <a:pt x="4845224" y="62810"/>
                </a:lnTo>
                <a:lnTo>
                  <a:pt x="4858756" y="63673"/>
                </a:lnTo>
                <a:lnTo>
                  <a:pt x="4902498" y="65854"/>
                </a:lnTo>
                <a:lnTo>
                  <a:pt x="4949372" y="66762"/>
                </a:lnTo>
                <a:lnTo>
                  <a:pt x="4987791" y="67094"/>
                </a:lnTo>
                <a:lnTo>
                  <a:pt x="5034587" y="67293"/>
                </a:lnTo>
                <a:lnTo>
                  <a:pt x="5092049" y="67390"/>
                </a:lnTo>
                <a:lnTo>
                  <a:pt x="5111970" y="67433"/>
                </a:lnTo>
                <a:lnTo>
                  <a:pt x="5163358" y="67646"/>
                </a:lnTo>
                <a:lnTo>
                  <a:pt x="5202553" y="67986"/>
                </a:lnTo>
                <a:lnTo>
                  <a:pt x="5242076" y="68836"/>
                </a:lnTo>
                <a:lnTo>
                  <a:pt x="5249782" y="69196"/>
                </a:lnTo>
                <a:lnTo>
                  <a:pt x="5258689" y="69501"/>
                </a:lnTo>
                <a:lnTo>
                  <a:pt x="5306881" y="70198"/>
                </a:lnTo>
                <a:lnTo>
                  <a:pt x="5338906" y="70250"/>
                </a:lnTo>
                <a:lnTo>
                  <a:pt x="5355138" y="70185"/>
                </a:lnTo>
                <a:lnTo>
                  <a:pt x="5399461" y="69805"/>
                </a:lnTo>
                <a:lnTo>
                  <a:pt x="5438176" y="69145"/>
                </a:lnTo>
                <a:lnTo>
                  <a:pt x="5483182" y="67825"/>
                </a:lnTo>
                <a:lnTo>
                  <a:pt x="5521510" y="66128"/>
                </a:lnTo>
                <a:lnTo>
                  <a:pt x="5560621" y="64199"/>
                </a:lnTo>
                <a:lnTo>
                  <a:pt x="5609289" y="61555"/>
                </a:lnTo>
                <a:lnTo>
                  <a:pt x="5636300" y="59972"/>
                </a:lnTo>
                <a:lnTo>
                  <a:pt x="5650776" y="59137"/>
                </a:lnTo>
                <a:lnTo>
                  <a:pt x="5690538" y="56975"/>
                </a:lnTo>
                <a:lnTo>
                  <a:pt x="5737126" y="54761"/>
                </a:lnTo>
                <a:lnTo>
                  <a:pt x="5775525" y="53287"/>
                </a:lnTo>
                <a:lnTo>
                  <a:pt x="5813979" y="52268"/>
                </a:lnTo>
                <a:lnTo>
                  <a:pt x="5851274" y="51878"/>
                </a:lnTo>
                <a:lnTo>
                  <a:pt x="5864358" y="51885"/>
                </a:lnTo>
                <a:lnTo>
                  <a:pt x="5914427" y="52447"/>
                </a:lnTo>
                <a:lnTo>
                  <a:pt x="5962343" y="53773"/>
                </a:lnTo>
                <a:lnTo>
                  <a:pt x="6012030" y="55921"/>
                </a:lnTo>
                <a:lnTo>
                  <a:pt x="6052833" y="58135"/>
                </a:lnTo>
                <a:lnTo>
                  <a:pt x="6065896" y="58898"/>
                </a:lnTo>
                <a:lnTo>
                  <a:pt x="6078809" y="59624"/>
                </a:lnTo>
                <a:lnTo>
                  <a:pt x="6116900" y="61595"/>
                </a:lnTo>
                <a:lnTo>
                  <a:pt x="6167073" y="63796"/>
                </a:lnTo>
                <a:lnTo>
                  <a:pt x="6212967" y="65418"/>
                </a:lnTo>
                <a:lnTo>
                  <a:pt x="6257252" y="66792"/>
                </a:lnTo>
                <a:lnTo>
                  <a:pt x="6306125" y="68204"/>
                </a:lnTo>
                <a:lnTo>
                  <a:pt x="6346199" y="69302"/>
                </a:lnTo>
                <a:lnTo>
                  <a:pt x="6389523" y="70444"/>
                </a:lnTo>
                <a:lnTo>
                  <a:pt x="6420353" y="71235"/>
                </a:lnTo>
                <a:lnTo>
                  <a:pt x="6439224" y="71718"/>
                </a:lnTo>
                <a:lnTo>
                  <a:pt x="6490564" y="73090"/>
                </a:lnTo>
                <a:lnTo>
                  <a:pt x="6534083" y="74347"/>
                </a:lnTo>
                <a:lnTo>
                  <a:pt x="6580133" y="75849"/>
                </a:lnTo>
                <a:lnTo>
                  <a:pt x="6626943" y="77867"/>
                </a:lnTo>
                <a:lnTo>
                  <a:pt x="6666290" y="80124"/>
                </a:lnTo>
                <a:lnTo>
                  <a:pt x="6704422" y="82858"/>
                </a:lnTo>
                <a:lnTo>
                  <a:pt x="6717923" y="83889"/>
                </a:lnTo>
                <a:lnTo>
                  <a:pt x="6767237" y="87524"/>
                </a:lnTo>
                <a:lnTo>
                  <a:pt x="6815650" y="90697"/>
                </a:lnTo>
                <a:lnTo>
                  <a:pt x="6866068" y="93254"/>
                </a:lnTo>
                <a:lnTo>
                  <a:pt x="6905172" y="94814"/>
                </a:lnTo>
                <a:lnTo>
                  <a:pt x="6954565" y="96391"/>
                </a:lnTo>
                <a:lnTo>
                  <a:pt x="6992700" y="97354"/>
                </a:lnTo>
                <a:lnTo>
                  <a:pt x="7032202" y="98145"/>
                </a:lnTo>
                <a:lnTo>
                  <a:pt x="7072752" y="98763"/>
                </a:lnTo>
                <a:lnTo>
                  <a:pt x="7111379" y="99221"/>
                </a:lnTo>
                <a:lnTo>
                  <a:pt x="7160865" y="99598"/>
                </a:lnTo>
                <a:lnTo>
                  <a:pt x="7200469" y="99712"/>
                </a:lnTo>
                <a:lnTo>
                  <a:pt x="7215210" y="99714"/>
                </a:lnTo>
                <a:lnTo>
                  <a:pt x="7229379" y="99697"/>
                </a:lnTo>
                <a:lnTo>
                  <a:pt x="7268820" y="99543"/>
                </a:lnTo>
                <a:lnTo>
                  <a:pt x="7315630" y="99095"/>
                </a:lnTo>
                <a:lnTo>
                  <a:pt x="7357677" y="98367"/>
                </a:lnTo>
                <a:lnTo>
                  <a:pt x="7397694" y="97412"/>
                </a:lnTo>
                <a:lnTo>
                  <a:pt x="7441511" y="95915"/>
                </a:lnTo>
                <a:lnTo>
                  <a:pt x="7484212" y="93949"/>
                </a:lnTo>
                <a:lnTo>
                  <a:pt x="7530027" y="91212"/>
                </a:lnTo>
                <a:lnTo>
                  <a:pt x="7580729" y="86256"/>
                </a:lnTo>
                <a:lnTo>
                  <a:pt x="7597542" y="84245"/>
                </a:lnTo>
                <a:lnTo>
                  <a:pt x="7612221" y="82554"/>
                </a:lnTo>
                <a:lnTo>
                  <a:pt x="7658439" y="78124"/>
                </a:lnTo>
                <a:lnTo>
                  <a:pt x="7709113" y="75178"/>
                </a:lnTo>
                <a:lnTo>
                  <a:pt x="7753145" y="73738"/>
                </a:lnTo>
                <a:lnTo>
                  <a:pt x="7804455" y="72584"/>
                </a:lnTo>
                <a:lnTo>
                  <a:pt x="7852827" y="71695"/>
                </a:lnTo>
                <a:lnTo>
                  <a:pt x="7892842" y="71039"/>
                </a:lnTo>
                <a:lnTo>
                  <a:pt x="7931684" y="70426"/>
                </a:lnTo>
                <a:lnTo>
                  <a:pt x="7977781" y="69732"/>
                </a:lnTo>
                <a:lnTo>
                  <a:pt x="8017778" y="69204"/>
                </a:lnTo>
                <a:lnTo>
                  <a:pt x="8029112" y="69103"/>
                </a:lnTo>
                <a:lnTo>
                  <a:pt x="8044423" y="69265"/>
                </a:lnTo>
                <a:lnTo>
                  <a:pt x="8056902" y="69837"/>
                </a:lnTo>
                <a:lnTo>
                  <a:pt x="8072188" y="71436"/>
                </a:lnTo>
                <a:lnTo>
                  <a:pt x="8084515" y="72516"/>
                </a:lnTo>
                <a:lnTo>
                  <a:pt x="8095485" y="73230"/>
                </a:lnTo>
                <a:lnTo>
                  <a:pt x="8109158" y="73803"/>
                </a:lnTo>
                <a:lnTo>
                  <a:pt x="8121725" y="74166"/>
                </a:lnTo>
                <a:lnTo>
                  <a:pt x="8133799" y="74349"/>
                </a:lnTo>
                <a:lnTo>
                  <a:pt x="8144673" y="74294"/>
                </a:lnTo>
                <a:lnTo>
                  <a:pt x="8197038" y="71989"/>
                </a:lnTo>
                <a:lnTo>
                  <a:pt x="8237008" y="69144"/>
                </a:lnTo>
                <a:lnTo>
                  <a:pt x="8276393" y="65719"/>
                </a:lnTo>
                <a:lnTo>
                  <a:pt x="8290185" y="64622"/>
                </a:lnTo>
                <a:lnTo>
                  <a:pt x="8337504" y="62451"/>
                </a:lnTo>
                <a:lnTo>
                  <a:pt x="8367307" y="62242"/>
                </a:lnTo>
                <a:lnTo>
                  <a:pt x="8379116" y="62363"/>
                </a:lnTo>
                <a:lnTo>
                  <a:pt x="8388985" y="62631"/>
                </a:lnTo>
                <a:lnTo>
                  <a:pt x="8402492" y="63204"/>
                </a:lnTo>
                <a:lnTo>
                  <a:pt x="8406704" y="64747"/>
                </a:lnTo>
                <a:lnTo>
                  <a:pt x="8403157" y="673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3748" y="2198965"/>
            <a:ext cx="5075555" cy="104139"/>
          </a:xfrm>
          <a:custGeom>
            <a:avLst/>
            <a:gdLst/>
            <a:ahLst/>
            <a:cxnLst/>
            <a:rect l="l" t="t" r="r" b="b"/>
            <a:pathLst>
              <a:path w="5075555" h="104139">
                <a:moveTo>
                  <a:pt x="0" y="18603"/>
                </a:moveTo>
                <a:lnTo>
                  <a:pt x="7418" y="6830"/>
                </a:lnTo>
                <a:lnTo>
                  <a:pt x="18642" y="1080"/>
                </a:lnTo>
                <a:lnTo>
                  <a:pt x="31333" y="0"/>
                </a:lnTo>
                <a:lnTo>
                  <a:pt x="43960" y="311"/>
                </a:lnTo>
                <a:lnTo>
                  <a:pt x="55527" y="1596"/>
                </a:lnTo>
                <a:lnTo>
                  <a:pt x="68441" y="3906"/>
                </a:lnTo>
                <a:lnTo>
                  <a:pt x="82100" y="6934"/>
                </a:lnTo>
                <a:lnTo>
                  <a:pt x="94413" y="9519"/>
                </a:lnTo>
                <a:lnTo>
                  <a:pt x="132811" y="16407"/>
                </a:lnTo>
                <a:lnTo>
                  <a:pt x="182441" y="22552"/>
                </a:lnTo>
                <a:lnTo>
                  <a:pt x="232407" y="25946"/>
                </a:lnTo>
                <a:lnTo>
                  <a:pt x="283114" y="27827"/>
                </a:lnTo>
                <a:lnTo>
                  <a:pt x="294008" y="28096"/>
                </a:lnTo>
                <a:lnTo>
                  <a:pt x="305201" y="28389"/>
                </a:lnTo>
                <a:lnTo>
                  <a:pt x="354250" y="29824"/>
                </a:lnTo>
                <a:lnTo>
                  <a:pt x="397338" y="31224"/>
                </a:lnTo>
                <a:lnTo>
                  <a:pt x="409467" y="31609"/>
                </a:lnTo>
                <a:lnTo>
                  <a:pt x="459048" y="32774"/>
                </a:lnTo>
                <a:lnTo>
                  <a:pt x="497362" y="33253"/>
                </a:lnTo>
                <a:lnTo>
                  <a:pt x="536662" y="33394"/>
                </a:lnTo>
                <a:lnTo>
                  <a:pt x="553032" y="33326"/>
                </a:lnTo>
                <a:lnTo>
                  <a:pt x="597023" y="32758"/>
                </a:lnTo>
                <a:lnTo>
                  <a:pt x="645215" y="31153"/>
                </a:lnTo>
                <a:lnTo>
                  <a:pt x="679518" y="28985"/>
                </a:lnTo>
                <a:lnTo>
                  <a:pt x="692996" y="28049"/>
                </a:lnTo>
                <a:lnTo>
                  <a:pt x="731104" y="25591"/>
                </a:lnTo>
                <a:lnTo>
                  <a:pt x="780504" y="22891"/>
                </a:lnTo>
                <a:lnTo>
                  <a:pt x="819283" y="21335"/>
                </a:lnTo>
                <a:lnTo>
                  <a:pt x="870504" y="20222"/>
                </a:lnTo>
                <a:lnTo>
                  <a:pt x="884160" y="20015"/>
                </a:lnTo>
                <a:lnTo>
                  <a:pt x="933526" y="19184"/>
                </a:lnTo>
                <a:lnTo>
                  <a:pt x="975465" y="18319"/>
                </a:lnTo>
                <a:lnTo>
                  <a:pt x="1022585" y="17130"/>
                </a:lnTo>
                <a:lnTo>
                  <a:pt x="1032252" y="16880"/>
                </a:lnTo>
                <a:lnTo>
                  <a:pt x="1078154" y="16148"/>
                </a:lnTo>
                <a:lnTo>
                  <a:pt x="1120509" y="15868"/>
                </a:lnTo>
                <a:lnTo>
                  <a:pt x="1136200" y="15824"/>
                </a:lnTo>
                <a:lnTo>
                  <a:pt x="1149610" y="15855"/>
                </a:lnTo>
                <a:lnTo>
                  <a:pt x="1188850" y="16605"/>
                </a:lnTo>
                <a:lnTo>
                  <a:pt x="1239296" y="19131"/>
                </a:lnTo>
                <a:lnTo>
                  <a:pt x="1293758" y="23974"/>
                </a:lnTo>
                <a:lnTo>
                  <a:pt x="1310018" y="25610"/>
                </a:lnTo>
                <a:lnTo>
                  <a:pt x="1351296" y="29568"/>
                </a:lnTo>
                <a:lnTo>
                  <a:pt x="1391415" y="32893"/>
                </a:lnTo>
                <a:lnTo>
                  <a:pt x="1430963" y="35256"/>
                </a:lnTo>
                <a:lnTo>
                  <a:pt x="1477676" y="36865"/>
                </a:lnTo>
                <a:lnTo>
                  <a:pt x="1526232" y="37550"/>
                </a:lnTo>
                <a:lnTo>
                  <a:pt x="1568770" y="37751"/>
                </a:lnTo>
                <a:lnTo>
                  <a:pt x="1586169" y="37760"/>
                </a:lnTo>
                <a:lnTo>
                  <a:pt x="1602292" y="37730"/>
                </a:lnTo>
                <a:lnTo>
                  <a:pt x="1643470" y="37408"/>
                </a:lnTo>
                <a:lnTo>
                  <a:pt x="1683289" y="36445"/>
                </a:lnTo>
                <a:lnTo>
                  <a:pt x="1733123" y="34167"/>
                </a:lnTo>
                <a:lnTo>
                  <a:pt x="1773009" y="31985"/>
                </a:lnTo>
                <a:lnTo>
                  <a:pt x="1811549" y="29667"/>
                </a:lnTo>
                <a:lnTo>
                  <a:pt x="1835475" y="28116"/>
                </a:lnTo>
                <a:lnTo>
                  <a:pt x="1845743" y="27456"/>
                </a:lnTo>
                <a:lnTo>
                  <a:pt x="1894323" y="24852"/>
                </a:lnTo>
                <a:lnTo>
                  <a:pt x="1938391" y="22959"/>
                </a:lnTo>
                <a:lnTo>
                  <a:pt x="1979348" y="21599"/>
                </a:lnTo>
                <a:lnTo>
                  <a:pt x="2025781" y="20755"/>
                </a:lnTo>
                <a:lnTo>
                  <a:pt x="2041437" y="20699"/>
                </a:lnTo>
                <a:lnTo>
                  <a:pt x="2055818" y="20711"/>
                </a:lnTo>
                <a:lnTo>
                  <a:pt x="2102875" y="21426"/>
                </a:lnTo>
                <a:lnTo>
                  <a:pt x="2141563" y="23263"/>
                </a:lnTo>
                <a:lnTo>
                  <a:pt x="2177459" y="25962"/>
                </a:lnTo>
                <a:lnTo>
                  <a:pt x="2188972" y="26815"/>
                </a:lnTo>
                <a:lnTo>
                  <a:pt x="2240321" y="29847"/>
                </a:lnTo>
                <a:lnTo>
                  <a:pt x="2284944" y="31844"/>
                </a:lnTo>
                <a:lnTo>
                  <a:pt x="2333579" y="33564"/>
                </a:lnTo>
                <a:lnTo>
                  <a:pt x="2347920" y="33923"/>
                </a:lnTo>
                <a:lnTo>
                  <a:pt x="2361326" y="34293"/>
                </a:lnTo>
                <a:lnTo>
                  <a:pt x="2410013" y="35994"/>
                </a:lnTo>
                <a:lnTo>
                  <a:pt x="2452384" y="38002"/>
                </a:lnTo>
                <a:lnTo>
                  <a:pt x="2487047" y="40179"/>
                </a:lnTo>
                <a:lnTo>
                  <a:pt x="2499308" y="40936"/>
                </a:lnTo>
                <a:lnTo>
                  <a:pt x="2511696" y="41632"/>
                </a:lnTo>
                <a:lnTo>
                  <a:pt x="2524382" y="42280"/>
                </a:lnTo>
                <a:lnTo>
                  <a:pt x="2537539" y="42891"/>
                </a:lnTo>
                <a:lnTo>
                  <a:pt x="2551856" y="43501"/>
                </a:lnTo>
                <a:lnTo>
                  <a:pt x="2565384" y="44085"/>
                </a:lnTo>
                <a:lnTo>
                  <a:pt x="2614560" y="46294"/>
                </a:lnTo>
                <a:lnTo>
                  <a:pt x="2660666" y="48475"/>
                </a:lnTo>
                <a:lnTo>
                  <a:pt x="2699647" y="50349"/>
                </a:lnTo>
                <a:lnTo>
                  <a:pt x="2713686" y="51028"/>
                </a:lnTo>
                <a:lnTo>
                  <a:pt x="2732143" y="51920"/>
                </a:lnTo>
                <a:lnTo>
                  <a:pt x="2776017" y="53986"/>
                </a:lnTo>
                <a:lnTo>
                  <a:pt x="2818522" y="55776"/>
                </a:lnTo>
                <a:lnTo>
                  <a:pt x="2868926" y="57263"/>
                </a:lnTo>
                <a:lnTo>
                  <a:pt x="2912717" y="58075"/>
                </a:lnTo>
                <a:lnTo>
                  <a:pt x="2956966" y="58386"/>
                </a:lnTo>
                <a:lnTo>
                  <a:pt x="2969171" y="58486"/>
                </a:lnTo>
                <a:lnTo>
                  <a:pt x="3008559" y="59114"/>
                </a:lnTo>
                <a:lnTo>
                  <a:pt x="3054748" y="60434"/>
                </a:lnTo>
                <a:lnTo>
                  <a:pt x="3096492" y="62010"/>
                </a:lnTo>
                <a:lnTo>
                  <a:pt x="3145913" y="64134"/>
                </a:lnTo>
                <a:lnTo>
                  <a:pt x="3184411" y="66094"/>
                </a:lnTo>
                <a:lnTo>
                  <a:pt x="3195022" y="66568"/>
                </a:lnTo>
                <a:lnTo>
                  <a:pt x="3207170" y="67023"/>
                </a:lnTo>
                <a:lnTo>
                  <a:pt x="3220950" y="67465"/>
                </a:lnTo>
                <a:lnTo>
                  <a:pt x="3236460" y="67899"/>
                </a:lnTo>
                <a:lnTo>
                  <a:pt x="3253417" y="68323"/>
                </a:lnTo>
                <a:lnTo>
                  <a:pt x="3268661" y="68704"/>
                </a:lnTo>
                <a:lnTo>
                  <a:pt x="3315786" y="69885"/>
                </a:lnTo>
                <a:lnTo>
                  <a:pt x="3365233" y="71419"/>
                </a:lnTo>
                <a:lnTo>
                  <a:pt x="3407520" y="73134"/>
                </a:lnTo>
                <a:lnTo>
                  <a:pt x="3448691" y="75095"/>
                </a:lnTo>
                <a:lnTo>
                  <a:pt x="3496558" y="77933"/>
                </a:lnTo>
                <a:lnTo>
                  <a:pt x="3510466" y="78783"/>
                </a:lnTo>
                <a:lnTo>
                  <a:pt x="3552952" y="80987"/>
                </a:lnTo>
                <a:lnTo>
                  <a:pt x="3597249" y="81826"/>
                </a:lnTo>
                <a:lnTo>
                  <a:pt x="3645011" y="82053"/>
                </a:lnTo>
                <a:lnTo>
                  <a:pt x="3663534" y="82088"/>
                </a:lnTo>
                <a:lnTo>
                  <a:pt x="3680462" y="82171"/>
                </a:lnTo>
                <a:lnTo>
                  <a:pt x="3722170" y="82701"/>
                </a:lnTo>
                <a:lnTo>
                  <a:pt x="3762962" y="84436"/>
                </a:lnTo>
                <a:lnTo>
                  <a:pt x="3812348" y="88811"/>
                </a:lnTo>
                <a:lnTo>
                  <a:pt x="3844878" y="92347"/>
                </a:lnTo>
                <a:lnTo>
                  <a:pt x="3861072" y="94130"/>
                </a:lnTo>
                <a:lnTo>
                  <a:pt x="3903824" y="98682"/>
                </a:lnTo>
                <a:lnTo>
                  <a:pt x="3941998" y="101743"/>
                </a:lnTo>
                <a:lnTo>
                  <a:pt x="3990673" y="103437"/>
                </a:lnTo>
                <a:lnTo>
                  <a:pt x="4035884" y="103890"/>
                </a:lnTo>
                <a:lnTo>
                  <a:pt x="4084353" y="104083"/>
                </a:lnTo>
                <a:lnTo>
                  <a:pt x="4126824" y="104143"/>
                </a:lnTo>
                <a:lnTo>
                  <a:pt x="4142359" y="104149"/>
                </a:lnTo>
                <a:lnTo>
                  <a:pt x="4159642" y="104127"/>
                </a:lnTo>
                <a:lnTo>
                  <a:pt x="4205955" y="103793"/>
                </a:lnTo>
                <a:lnTo>
                  <a:pt x="4244546" y="103057"/>
                </a:lnTo>
                <a:lnTo>
                  <a:pt x="4285281" y="101452"/>
                </a:lnTo>
                <a:lnTo>
                  <a:pt x="4301716" y="100443"/>
                </a:lnTo>
                <a:lnTo>
                  <a:pt x="4316658" y="99577"/>
                </a:lnTo>
                <a:lnTo>
                  <a:pt x="4364032" y="97380"/>
                </a:lnTo>
                <a:lnTo>
                  <a:pt x="4380388" y="96932"/>
                </a:lnTo>
                <a:lnTo>
                  <a:pt x="4394449" y="96531"/>
                </a:lnTo>
                <a:lnTo>
                  <a:pt x="4406623" y="96165"/>
                </a:lnTo>
                <a:lnTo>
                  <a:pt x="4417319" y="95822"/>
                </a:lnTo>
                <a:lnTo>
                  <a:pt x="4425215" y="95580"/>
                </a:lnTo>
                <a:lnTo>
                  <a:pt x="4467404" y="94936"/>
                </a:lnTo>
                <a:lnTo>
                  <a:pt x="4511838" y="94733"/>
                </a:lnTo>
                <a:lnTo>
                  <a:pt x="4529400" y="94708"/>
                </a:lnTo>
                <a:lnTo>
                  <a:pt x="4547389" y="94676"/>
                </a:lnTo>
                <a:lnTo>
                  <a:pt x="4594300" y="94300"/>
                </a:lnTo>
                <a:lnTo>
                  <a:pt x="4641691" y="93146"/>
                </a:lnTo>
                <a:lnTo>
                  <a:pt x="4686859" y="90398"/>
                </a:lnTo>
                <a:lnTo>
                  <a:pt x="4736006" y="86631"/>
                </a:lnTo>
                <a:lnTo>
                  <a:pt x="4775774" y="82910"/>
                </a:lnTo>
                <a:lnTo>
                  <a:pt x="4826322" y="76846"/>
                </a:lnTo>
                <a:lnTo>
                  <a:pt x="4839722" y="75342"/>
                </a:lnTo>
                <a:lnTo>
                  <a:pt x="4889264" y="71846"/>
                </a:lnTo>
                <a:lnTo>
                  <a:pt x="4917730" y="71277"/>
                </a:lnTo>
                <a:lnTo>
                  <a:pt x="4932617" y="70933"/>
                </a:lnTo>
                <a:lnTo>
                  <a:pt x="4979556" y="68475"/>
                </a:lnTo>
                <a:lnTo>
                  <a:pt x="5021873" y="64060"/>
                </a:lnTo>
                <a:lnTo>
                  <a:pt x="5047718" y="60912"/>
                </a:lnTo>
                <a:lnTo>
                  <a:pt x="5059226" y="59665"/>
                </a:lnTo>
                <a:lnTo>
                  <a:pt x="5071346" y="58662"/>
                </a:lnTo>
                <a:lnTo>
                  <a:pt x="5074833" y="56852"/>
                </a:lnTo>
                <a:lnTo>
                  <a:pt x="5074923" y="53772"/>
                </a:lnTo>
                <a:lnTo>
                  <a:pt x="5075012" y="50692"/>
                </a:lnTo>
                <a:lnTo>
                  <a:pt x="5072347" y="47449"/>
                </a:lnTo>
                <a:lnTo>
                  <a:pt x="5066926" y="44044"/>
                </a:lnTo>
                <a:lnTo>
                  <a:pt x="5061505" y="40638"/>
                </a:lnTo>
                <a:lnTo>
                  <a:pt x="5056884" y="37489"/>
                </a:lnTo>
                <a:lnTo>
                  <a:pt x="5017305" y="26932"/>
                </a:lnTo>
                <a:lnTo>
                  <a:pt x="5000438" y="25080"/>
                </a:lnTo>
                <a:lnTo>
                  <a:pt x="4980400" y="232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6388" y="2651242"/>
            <a:ext cx="5508625" cy="118110"/>
          </a:xfrm>
          <a:custGeom>
            <a:avLst/>
            <a:gdLst/>
            <a:ahLst/>
            <a:cxnLst/>
            <a:rect l="l" t="t" r="r" b="b"/>
            <a:pathLst>
              <a:path w="5508625" h="118110">
                <a:moveTo>
                  <a:pt x="3559" y="117517"/>
                </a:moveTo>
                <a:lnTo>
                  <a:pt x="0" y="107097"/>
                </a:lnTo>
                <a:lnTo>
                  <a:pt x="1849" y="100164"/>
                </a:lnTo>
                <a:lnTo>
                  <a:pt x="9107" y="96718"/>
                </a:lnTo>
                <a:lnTo>
                  <a:pt x="17941" y="94258"/>
                </a:lnTo>
                <a:lnTo>
                  <a:pt x="31941" y="92813"/>
                </a:lnTo>
                <a:lnTo>
                  <a:pt x="48044" y="92410"/>
                </a:lnTo>
                <a:lnTo>
                  <a:pt x="61342" y="92262"/>
                </a:lnTo>
                <a:lnTo>
                  <a:pt x="72608" y="92336"/>
                </a:lnTo>
                <a:lnTo>
                  <a:pt x="88336" y="92898"/>
                </a:lnTo>
                <a:lnTo>
                  <a:pt x="101303" y="93496"/>
                </a:lnTo>
                <a:lnTo>
                  <a:pt x="112524" y="94156"/>
                </a:lnTo>
                <a:lnTo>
                  <a:pt x="124122" y="94929"/>
                </a:lnTo>
                <a:lnTo>
                  <a:pt x="135828" y="95551"/>
                </a:lnTo>
                <a:lnTo>
                  <a:pt x="174408" y="96711"/>
                </a:lnTo>
                <a:lnTo>
                  <a:pt x="217987" y="97220"/>
                </a:lnTo>
                <a:lnTo>
                  <a:pt x="264183" y="97464"/>
                </a:lnTo>
                <a:lnTo>
                  <a:pt x="277137" y="97405"/>
                </a:lnTo>
                <a:lnTo>
                  <a:pt x="327570" y="95925"/>
                </a:lnTo>
                <a:lnTo>
                  <a:pt x="374289" y="92914"/>
                </a:lnTo>
                <a:lnTo>
                  <a:pt x="418447" y="89229"/>
                </a:lnTo>
                <a:lnTo>
                  <a:pt x="457508" y="84702"/>
                </a:lnTo>
                <a:lnTo>
                  <a:pt x="469005" y="83190"/>
                </a:lnTo>
                <a:lnTo>
                  <a:pt x="481972" y="81529"/>
                </a:lnTo>
                <a:lnTo>
                  <a:pt x="530301" y="77495"/>
                </a:lnTo>
                <a:lnTo>
                  <a:pt x="582208" y="75990"/>
                </a:lnTo>
                <a:lnTo>
                  <a:pt x="624495" y="75598"/>
                </a:lnTo>
                <a:lnTo>
                  <a:pt x="674608" y="75372"/>
                </a:lnTo>
                <a:lnTo>
                  <a:pt x="718180" y="75301"/>
                </a:lnTo>
                <a:lnTo>
                  <a:pt x="753185" y="75290"/>
                </a:lnTo>
                <a:lnTo>
                  <a:pt x="770971" y="75278"/>
                </a:lnTo>
                <a:lnTo>
                  <a:pt x="815866" y="75202"/>
                </a:lnTo>
                <a:lnTo>
                  <a:pt x="856579" y="75005"/>
                </a:lnTo>
                <a:lnTo>
                  <a:pt x="902039" y="73932"/>
                </a:lnTo>
                <a:lnTo>
                  <a:pt x="944773" y="71549"/>
                </a:lnTo>
                <a:lnTo>
                  <a:pt x="993572" y="67958"/>
                </a:lnTo>
                <a:lnTo>
                  <a:pt x="1006774" y="66968"/>
                </a:lnTo>
                <a:lnTo>
                  <a:pt x="1050105" y="64436"/>
                </a:lnTo>
                <a:lnTo>
                  <a:pt x="1096825" y="63315"/>
                </a:lnTo>
                <a:lnTo>
                  <a:pt x="1141322" y="62956"/>
                </a:lnTo>
                <a:lnTo>
                  <a:pt x="1180288" y="62883"/>
                </a:lnTo>
                <a:lnTo>
                  <a:pt x="1211981" y="62856"/>
                </a:lnTo>
                <a:lnTo>
                  <a:pt x="1225316" y="62859"/>
                </a:lnTo>
                <a:lnTo>
                  <a:pt x="1263916" y="62975"/>
                </a:lnTo>
                <a:lnTo>
                  <a:pt x="1314507" y="63963"/>
                </a:lnTo>
                <a:lnTo>
                  <a:pt x="1355360" y="65228"/>
                </a:lnTo>
                <a:lnTo>
                  <a:pt x="1367311" y="65579"/>
                </a:lnTo>
                <a:lnTo>
                  <a:pt x="1415654" y="66640"/>
                </a:lnTo>
                <a:lnTo>
                  <a:pt x="1466656" y="67215"/>
                </a:lnTo>
                <a:lnTo>
                  <a:pt x="1508098" y="67375"/>
                </a:lnTo>
                <a:lnTo>
                  <a:pt x="1524892" y="67376"/>
                </a:lnTo>
                <a:lnTo>
                  <a:pt x="1540881" y="67341"/>
                </a:lnTo>
                <a:lnTo>
                  <a:pt x="1584131" y="67031"/>
                </a:lnTo>
                <a:lnTo>
                  <a:pt x="1631225" y="66135"/>
                </a:lnTo>
                <a:lnTo>
                  <a:pt x="1660552" y="65055"/>
                </a:lnTo>
                <a:lnTo>
                  <a:pt x="1671072" y="64670"/>
                </a:lnTo>
                <a:lnTo>
                  <a:pt x="1717725" y="63519"/>
                </a:lnTo>
                <a:lnTo>
                  <a:pt x="1758125" y="63038"/>
                </a:lnTo>
                <a:lnTo>
                  <a:pt x="1804004" y="62853"/>
                </a:lnTo>
                <a:lnTo>
                  <a:pt x="1819408" y="62806"/>
                </a:lnTo>
                <a:lnTo>
                  <a:pt x="1862049" y="62574"/>
                </a:lnTo>
                <a:lnTo>
                  <a:pt x="1911586" y="62053"/>
                </a:lnTo>
                <a:lnTo>
                  <a:pt x="1954367" y="61284"/>
                </a:lnTo>
                <a:lnTo>
                  <a:pt x="2004886" y="60005"/>
                </a:lnTo>
                <a:lnTo>
                  <a:pt x="2045521" y="58620"/>
                </a:lnTo>
                <a:lnTo>
                  <a:pt x="2095878" y="55469"/>
                </a:lnTo>
                <a:lnTo>
                  <a:pt x="2136964" y="51937"/>
                </a:lnTo>
                <a:lnTo>
                  <a:pt x="2178353" y="47899"/>
                </a:lnTo>
                <a:lnTo>
                  <a:pt x="2212707" y="44387"/>
                </a:lnTo>
                <a:lnTo>
                  <a:pt x="2229503" y="42664"/>
                </a:lnTo>
                <a:lnTo>
                  <a:pt x="2271437" y="38402"/>
                </a:lnTo>
                <a:lnTo>
                  <a:pt x="2310390" y="34545"/>
                </a:lnTo>
                <a:lnTo>
                  <a:pt x="2355873" y="30642"/>
                </a:lnTo>
                <a:lnTo>
                  <a:pt x="2397228" y="27617"/>
                </a:lnTo>
                <a:lnTo>
                  <a:pt x="2438623" y="24975"/>
                </a:lnTo>
                <a:lnTo>
                  <a:pt x="2488700" y="22328"/>
                </a:lnTo>
                <a:lnTo>
                  <a:pt x="2531528" y="20632"/>
                </a:lnTo>
                <a:lnTo>
                  <a:pt x="2576566" y="19655"/>
                </a:lnTo>
                <a:lnTo>
                  <a:pt x="2623993" y="19089"/>
                </a:lnTo>
                <a:lnTo>
                  <a:pt x="2666355" y="18785"/>
                </a:lnTo>
                <a:lnTo>
                  <a:pt x="2714643" y="18582"/>
                </a:lnTo>
                <a:lnTo>
                  <a:pt x="2768950" y="18474"/>
                </a:lnTo>
                <a:lnTo>
                  <a:pt x="2810620" y="18452"/>
                </a:lnTo>
                <a:lnTo>
                  <a:pt x="2831672" y="18452"/>
                </a:lnTo>
                <a:lnTo>
                  <a:pt x="2870289" y="18476"/>
                </a:lnTo>
                <a:lnTo>
                  <a:pt x="2919494" y="18570"/>
                </a:lnTo>
                <a:lnTo>
                  <a:pt x="2958235" y="18733"/>
                </a:lnTo>
                <a:lnTo>
                  <a:pt x="2999552" y="19160"/>
                </a:lnTo>
                <a:lnTo>
                  <a:pt x="3046336" y="22148"/>
                </a:lnTo>
                <a:lnTo>
                  <a:pt x="3059334" y="23486"/>
                </a:lnTo>
                <a:lnTo>
                  <a:pt x="3071799" y="24615"/>
                </a:lnTo>
                <a:lnTo>
                  <a:pt x="3120560" y="27596"/>
                </a:lnTo>
                <a:lnTo>
                  <a:pt x="3159165" y="28681"/>
                </a:lnTo>
                <a:lnTo>
                  <a:pt x="3200036" y="29004"/>
                </a:lnTo>
                <a:lnTo>
                  <a:pt x="3212571" y="28993"/>
                </a:lnTo>
                <a:lnTo>
                  <a:pt x="3260804" y="28411"/>
                </a:lnTo>
                <a:lnTo>
                  <a:pt x="3301200" y="27335"/>
                </a:lnTo>
                <a:lnTo>
                  <a:pt x="3349878" y="25258"/>
                </a:lnTo>
                <a:lnTo>
                  <a:pt x="3360457" y="24723"/>
                </a:lnTo>
                <a:lnTo>
                  <a:pt x="3371548" y="24239"/>
                </a:lnTo>
                <a:lnTo>
                  <a:pt x="3421438" y="22791"/>
                </a:lnTo>
                <a:lnTo>
                  <a:pt x="3467139" y="22174"/>
                </a:lnTo>
                <a:lnTo>
                  <a:pt x="3511088" y="21800"/>
                </a:lnTo>
                <a:lnTo>
                  <a:pt x="3555041" y="21586"/>
                </a:lnTo>
                <a:lnTo>
                  <a:pt x="3567812" y="21564"/>
                </a:lnTo>
                <a:lnTo>
                  <a:pt x="3580364" y="21509"/>
                </a:lnTo>
                <a:lnTo>
                  <a:pt x="3630422" y="20943"/>
                </a:lnTo>
                <a:lnTo>
                  <a:pt x="3672171" y="20069"/>
                </a:lnTo>
                <a:lnTo>
                  <a:pt x="3710896" y="18917"/>
                </a:lnTo>
                <a:lnTo>
                  <a:pt x="3757858" y="16976"/>
                </a:lnTo>
                <a:lnTo>
                  <a:pt x="3772099" y="16296"/>
                </a:lnTo>
                <a:lnTo>
                  <a:pt x="3785824" y="15668"/>
                </a:lnTo>
                <a:lnTo>
                  <a:pt x="3824168" y="14072"/>
                </a:lnTo>
                <a:lnTo>
                  <a:pt x="3862944" y="12773"/>
                </a:lnTo>
                <a:lnTo>
                  <a:pt x="3902615" y="11734"/>
                </a:lnTo>
                <a:lnTo>
                  <a:pt x="3953585" y="10928"/>
                </a:lnTo>
                <a:lnTo>
                  <a:pt x="4001770" y="10614"/>
                </a:lnTo>
                <a:lnTo>
                  <a:pt x="4014471" y="10615"/>
                </a:lnTo>
                <a:lnTo>
                  <a:pt x="4065020" y="11013"/>
                </a:lnTo>
                <a:lnTo>
                  <a:pt x="4086278" y="11340"/>
                </a:lnTo>
                <a:lnTo>
                  <a:pt x="4095489" y="11457"/>
                </a:lnTo>
                <a:lnTo>
                  <a:pt x="4141025" y="11812"/>
                </a:lnTo>
                <a:lnTo>
                  <a:pt x="4184568" y="11961"/>
                </a:lnTo>
                <a:lnTo>
                  <a:pt x="4220015" y="12001"/>
                </a:lnTo>
                <a:lnTo>
                  <a:pt x="4237772" y="12000"/>
                </a:lnTo>
                <a:lnTo>
                  <a:pt x="4283547" y="11933"/>
                </a:lnTo>
                <a:lnTo>
                  <a:pt x="4329053" y="11689"/>
                </a:lnTo>
                <a:lnTo>
                  <a:pt x="4362870" y="11248"/>
                </a:lnTo>
                <a:lnTo>
                  <a:pt x="4373152" y="11119"/>
                </a:lnTo>
                <a:lnTo>
                  <a:pt x="4422187" y="10749"/>
                </a:lnTo>
                <a:lnTo>
                  <a:pt x="4467282" y="10627"/>
                </a:lnTo>
                <a:lnTo>
                  <a:pt x="4479177" y="10620"/>
                </a:lnTo>
                <a:lnTo>
                  <a:pt x="4491188" y="10622"/>
                </a:lnTo>
                <a:lnTo>
                  <a:pt x="4540491" y="10727"/>
                </a:lnTo>
                <a:lnTo>
                  <a:pt x="4578928" y="10907"/>
                </a:lnTo>
                <a:lnTo>
                  <a:pt x="4618763" y="11172"/>
                </a:lnTo>
                <a:lnTo>
                  <a:pt x="4632375" y="11280"/>
                </a:lnTo>
                <a:lnTo>
                  <a:pt x="4641762" y="11351"/>
                </a:lnTo>
                <a:lnTo>
                  <a:pt x="4688671" y="11603"/>
                </a:lnTo>
                <a:lnTo>
                  <a:pt x="4733680" y="11754"/>
                </a:lnTo>
                <a:lnTo>
                  <a:pt x="4787117" y="11875"/>
                </a:lnTo>
                <a:lnTo>
                  <a:pt x="4827423" y="11937"/>
                </a:lnTo>
                <a:lnTo>
                  <a:pt x="4871475" y="11986"/>
                </a:lnTo>
                <a:lnTo>
                  <a:pt x="4919274" y="12021"/>
                </a:lnTo>
                <a:lnTo>
                  <a:pt x="4970820" y="12042"/>
                </a:lnTo>
                <a:lnTo>
                  <a:pt x="4997998" y="12047"/>
                </a:lnTo>
                <a:lnTo>
                  <a:pt x="5025041" y="12047"/>
                </a:lnTo>
                <a:lnTo>
                  <a:pt x="5075504" y="12024"/>
                </a:lnTo>
                <a:lnTo>
                  <a:pt x="5121137" y="11969"/>
                </a:lnTo>
                <a:lnTo>
                  <a:pt x="5161939" y="11884"/>
                </a:lnTo>
                <a:lnTo>
                  <a:pt x="5214085" y="11699"/>
                </a:lnTo>
                <a:lnTo>
                  <a:pt x="5255363" y="11445"/>
                </a:lnTo>
                <a:lnTo>
                  <a:pt x="5293493" y="10999"/>
                </a:lnTo>
                <a:lnTo>
                  <a:pt x="5318916" y="10213"/>
                </a:lnTo>
                <a:lnTo>
                  <a:pt x="5329368" y="9878"/>
                </a:lnTo>
                <a:lnTo>
                  <a:pt x="5380653" y="8887"/>
                </a:lnTo>
                <a:lnTo>
                  <a:pt x="5417264" y="8555"/>
                </a:lnTo>
                <a:lnTo>
                  <a:pt x="5435441" y="8381"/>
                </a:lnTo>
                <a:lnTo>
                  <a:pt x="5479826" y="7625"/>
                </a:lnTo>
                <a:lnTo>
                  <a:pt x="5503664" y="3160"/>
                </a:lnTo>
                <a:lnTo>
                  <a:pt x="5506862" y="839"/>
                </a:lnTo>
                <a:lnTo>
                  <a:pt x="5508268" y="0"/>
                </a:lnTo>
                <a:lnTo>
                  <a:pt x="5507884" y="640"/>
                </a:lnTo>
                <a:lnTo>
                  <a:pt x="5507332" y="1557"/>
                </a:lnTo>
                <a:lnTo>
                  <a:pt x="5505600" y="4441"/>
                </a:lnTo>
                <a:lnTo>
                  <a:pt x="5502685" y="92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909249" y="2641990"/>
            <a:ext cx="1557655" cy="125095"/>
          </a:xfrm>
          <a:custGeom>
            <a:avLst/>
            <a:gdLst/>
            <a:ahLst/>
            <a:cxnLst/>
            <a:rect l="l" t="t" r="r" b="b"/>
            <a:pathLst>
              <a:path w="1557654" h="125094">
                <a:moveTo>
                  <a:pt x="10841" y="25322"/>
                </a:moveTo>
                <a:lnTo>
                  <a:pt x="2701" y="20295"/>
                </a:lnTo>
                <a:lnTo>
                  <a:pt x="0" y="21507"/>
                </a:lnTo>
                <a:lnTo>
                  <a:pt x="2750" y="28958"/>
                </a:lnTo>
                <a:lnTo>
                  <a:pt x="31387" y="63024"/>
                </a:lnTo>
                <a:lnTo>
                  <a:pt x="67101" y="77299"/>
                </a:lnTo>
                <a:lnTo>
                  <a:pt x="87477" y="78880"/>
                </a:lnTo>
                <a:lnTo>
                  <a:pt x="95062" y="77957"/>
                </a:lnTo>
                <a:lnTo>
                  <a:pt x="102274" y="75849"/>
                </a:lnTo>
                <a:lnTo>
                  <a:pt x="109492" y="73740"/>
                </a:lnTo>
                <a:lnTo>
                  <a:pt x="140512" y="42103"/>
                </a:lnTo>
                <a:lnTo>
                  <a:pt x="151873" y="19107"/>
                </a:lnTo>
                <a:lnTo>
                  <a:pt x="154997" y="14744"/>
                </a:lnTo>
                <a:lnTo>
                  <a:pt x="157540" y="14018"/>
                </a:lnTo>
                <a:lnTo>
                  <a:pt x="160082" y="13290"/>
                </a:lnTo>
                <a:lnTo>
                  <a:pt x="165610" y="15255"/>
                </a:lnTo>
                <a:lnTo>
                  <a:pt x="206152" y="44262"/>
                </a:lnTo>
                <a:lnTo>
                  <a:pt x="242946" y="81161"/>
                </a:lnTo>
                <a:lnTo>
                  <a:pt x="251855" y="90781"/>
                </a:lnTo>
                <a:lnTo>
                  <a:pt x="279751" y="117457"/>
                </a:lnTo>
                <a:lnTo>
                  <a:pt x="298738" y="124740"/>
                </a:lnTo>
                <a:lnTo>
                  <a:pt x="303444" y="122165"/>
                </a:lnTo>
                <a:lnTo>
                  <a:pt x="310567" y="114334"/>
                </a:lnTo>
                <a:lnTo>
                  <a:pt x="320107" y="101245"/>
                </a:lnTo>
                <a:lnTo>
                  <a:pt x="332282" y="82515"/>
                </a:lnTo>
                <a:lnTo>
                  <a:pt x="341804" y="68122"/>
                </a:lnTo>
                <a:lnTo>
                  <a:pt x="367478" y="38062"/>
                </a:lnTo>
                <a:lnTo>
                  <a:pt x="376483" y="36300"/>
                </a:lnTo>
                <a:lnTo>
                  <a:pt x="381436" y="37470"/>
                </a:lnTo>
                <a:lnTo>
                  <a:pt x="386860" y="40688"/>
                </a:lnTo>
                <a:lnTo>
                  <a:pt x="394247" y="46034"/>
                </a:lnTo>
                <a:lnTo>
                  <a:pt x="404294" y="54872"/>
                </a:lnTo>
                <a:lnTo>
                  <a:pt x="418572" y="68616"/>
                </a:lnTo>
                <a:lnTo>
                  <a:pt x="428500" y="77843"/>
                </a:lnTo>
                <a:lnTo>
                  <a:pt x="435154" y="83582"/>
                </a:lnTo>
                <a:lnTo>
                  <a:pt x="443137" y="89447"/>
                </a:lnTo>
                <a:lnTo>
                  <a:pt x="447481" y="91814"/>
                </a:lnTo>
                <a:lnTo>
                  <a:pt x="451062" y="92891"/>
                </a:lnTo>
                <a:lnTo>
                  <a:pt x="454636" y="93968"/>
                </a:lnTo>
                <a:lnTo>
                  <a:pt x="458142" y="93597"/>
                </a:lnTo>
                <a:lnTo>
                  <a:pt x="461571" y="91780"/>
                </a:lnTo>
                <a:lnTo>
                  <a:pt x="465000" y="89962"/>
                </a:lnTo>
                <a:lnTo>
                  <a:pt x="469004" y="85885"/>
                </a:lnTo>
                <a:lnTo>
                  <a:pt x="473589" y="79551"/>
                </a:lnTo>
                <a:lnTo>
                  <a:pt x="481073" y="70074"/>
                </a:lnTo>
                <a:lnTo>
                  <a:pt x="510224" y="44815"/>
                </a:lnTo>
                <a:lnTo>
                  <a:pt x="528938" y="38999"/>
                </a:lnTo>
                <a:lnTo>
                  <a:pt x="534792" y="38420"/>
                </a:lnTo>
                <a:lnTo>
                  <a:pt x="567877" y="65632"/>
                </a:lnTo>
                <a:lnTo>
                  <a:pt x="573903" y="70129"/>
                </a:lnTo>
                <a:lnTo>
                  <a:pt x="579147" y="70616"/>
                </a:lnTo>
                <a:lnTo>
                  <a:pt x="587932" y="67757"/>
                </a:lnTo>
                <a:lnTo>
                  <a:pt x="599524" y="57809"/>
                </a:lnTo>
                <a:lnTo>
                  <a:pt x="610907" y="46208"/>
                </a:lnTo>
                <a:lnTo>
                  <a:pt x="619810" y="38566"/>
                </a:lnTo>
                <a:lnTo>
                  <a:pt x="652161" y="27674"/>
                </a:lnTo>
                <a:lnTo>
                  <a:pt x="656518" y="28490"/>
                </a:lnTo>
                <a:lnTo>
                  <a:pt x="660868" y="29306"/>
                </a:lnTo>
                <a:lnTo>
                  <a:pt x="666646" y="34758"/>
                </a:lnTo>
                <a:lnTo>
                  <a:pt x="673857" y="44848"/>
                </a:lnTo>
                <a:lnTo>
                  <a:pt x="683178" y="57230"/>
                </a:lnTo>
                <a:lnTo>
                  <a:pt x="689991" y="64778"/>
                </a:lnTo>
                <a:lnTo>
                  <a:pt x="693953" y="68355"/>
                </a:lnTo>
                <a:lnTo>
                  <a:pt x="698740" y="70362"/>
                </a:lnTo>
                <a:lnTo>
                  <a:pt x="704593" y="71028"/>
                </a:lnTo>
                <a:lnTo>
                  <a:pt x="710447" y="71693"/>
                </a:lnTo>
                <a:lnTo>
                  <a:pt x="717499" y="69018"/>
                </a:lnTo>
                <a:lnTo>
                  <a:pt x="725735" y="63001"/>
                </a:lnTo>
                <a:lnTo>
                  <a:pt x="733979" y="56985"/>
                </a:lnTo>
                <a:lnTo>
                  <a:pt x="741176" y="53475"/>
                </a:lnTo>
                <a:lnTo>
                  <a:pt x="747335" y="52473"/>
                </a:lnTo>
                <a:lnTo>
                  <a:pt x="753493" y="51471"/>
                </a:lnTo>
                <a:lnTo>
                  <a:pt x="784811" y="68656"/>
                </a:lnTo>
                <a:lnTo>
                  <a:pt x="792022" y="76881"/>
                </a:lnTo>
                <a:lnTo>
                  <a:pt x="797419" y="81400"/>
                </a:lnTo>
                <a:lnTo>
                  <a:pt x="800993" y="82213"/>
                </a:lnTo>
                <a:lnTo>
                  <a:pt x="804575" y="83026"/>
                </a:lnTo>
                <a:lnTo>
                  <a:pt x="809860" y="82531"/>
                </a:lnTo>
                <a:lnTo>
                  <a:pt x="816857" y="80729"/>
                </a:lnTo>
                <a:lnTo>
                  <a:pt x="823860" y="78926"/>
                </a:lnTo>
                <a:lnTo>
                  <a:pt x="831501" y="75340"/>
                </a:lnTo>
                <a:lnTo>
                  <a:pt x="839793" y="69969"/>
                </a:lnTo>
                <a:lnTo>
                  <a:pt x="850869" y="62991"/>
                </a:lnTo>
                <a:lnTo>
                  <a:pt x="898758" y="43138"/>
                </a:lnTo>
                <a:lnTo>
                  <a:pt x="909017" y="41925"/>
                </a:lnTo>
                <a:lnTo>
                  <a:pt x="912730" y="41882"/>
                </a:lnTo>
                <a:lnTo>
                  <a:pt x="918383" y="43305"/>
                </a:lnTo>
                <a:lnTo>
                  <a:pt x="925975" y="46197"/>
                </a:lnTo>
                <a:lnTo>
                  <a:pt x="937896" y="49098"/>
                </a:lnTo>
                <a:lnTo>
                  <a:pt x="950915" y="49146"/>
                </a:lnTo>
                <a:lnTo>
                  <a:pt x="962294" y="46293"/>
                </a:lnTo>
                <a:lnTo>
                  <a:pt x="973914" y="40046"/>
                </a:lnTo>
                <a:lnTo>
                  <a:pt x="987572" y="29808"/>
                </a:lnTo>
                <a:lnTo>
                  <a:pt x="997132" y="23399"/>
                </a:lnTo>
                <a:lnTo>
                  <a:pt x="1008181" y="17654"/>
                </a:lnTo>
                <a:lnTo>
                  <a:pt x="1014152" y="16152"/>
                </a:lnTo>
                <a:lnTo>
                  <a:pt x="1020158" y="16060"/>
                </a:lnTo>
                <a:lnTo>
                  <a:pt x="1026164" y="15970"/>
                </a:lnTo>
                <a:lnTo>
                  <a:pt x="1033008" y="17929"/>
                </a:lnTo>
                <a:lnTo>
                  <a:pt x="1068780" y="48942"/>
                </a:lnTo>
                <a:lnTo>
                  <a:pt x="1083174" y="84370"/>
                </a:lnTo>
                <a:lnTo>
                  <a:pt x="1085171" y="92684"/>
                </a:lnTo>
                <a:lnTo>
                  <a:pt x="1087055" y="96756"/>
                </a:lnTo>
                <a:lnTo>
                  <a:pt x="1089327" y="98600"/>
                </a:lnTo>
                <a:lnTo>
                  <a:pt x="1091599" y="100444"/>
                </a:lnTo>
                <a:lnTo>
                  <a:pt x="1095693" y="100391"/>
                </a:lnTo>
                <a:lnTo>
                  <a:pt x="1129945" y="79839"/>
                </a:lnTo>
                <a:lnTo>
                  <a:pt x="1145584" y="67475"/>
                </a:lnTo>
                <a:lnTo>
                  <a:pt x="1158050" y="57752"/>
                </a:lnTo>
                <a:lnTo>
                  <a:pt x="1189447" y="35263"/>
                </a:lnTo>
                <a:lnTo>
                  <a:pt x="1202152" y="30356"/>
                </a:lnTo>
                <a:lnTo>
                  <a:pt x="1207922" y="28860"/>
                </a:lnTo>
                <a:lnTo>
                  <a:pt x="1248667" y="58662"/>
                </a:lnTo>
                <a:lnTo>
                  <a:pt x="1256747" y="67407"/>
                </a:lnTo>
                <a:lnTo>
                  <a:pt x="1265474" y="73647"/>
                </a:lnTo>
                <a:lnTo>
                  <a:pt x="1269817" y="74872"/>
                </a:lnTo>
                <a:lnTo>
                  <a:pt x="1274493" y="74936"/>
                </a:lnTo>
                <a:lnTo>
                  <a:pt x="1279162" y="75000"/>
                </a:lnTo>
                <a:lnTo>
                  <a:pt x="1311399" y="49912"/>
                </a:lnTo>
                <a:lnTo>
                  <a:pt x="1323598" y="20660"/>
                </a:lnTo>
                <a:lnTo>
                  <a:pt x="1327835" y="10897"/>
                </a:lnTo>
                <a:lnTo>
                  <a:pt x="1331712" y="4085"/>
                </a:lnTo>
                <a:lnTo>
                  <a:pt x="1334532" y="1703"/>
                </a:lnTo>
                <a:lnTo>
                  <a:pt x="1337836" y="851"/>
                </a:lnTo>
                <a:lnTo>
                  <a:pt x="1341140" y="0"/>
                </a:lnTo>
                <a:lnTo>
                  <a:pt x="1345221" y="599"/>
                </a:lnTo>
                <a:lnTo>
                  <a:pt x="1350070" y="2648"/>
                </a:lnTo>
                <a:lnTo>
                  <a:pt x="1357551" y="8498"/>
                </a:lnTo>
                <a:lnTo>
                  <a:pt x="1366698" y="20427"/>
                </a:lnTo>
                <a:lnTo>
                  <a:pt x="1377008" y="34315"/>
                </a:lnTo>
                <a:lnTo>
                  <a:pt x="1385608" y="41139"/>
                </a:lnTo>
                <a:lnTo>
                  <a:pt x="1398245" y="42164"/>
                </a:lnTo>
                <a:lnTo>
                  <a:pt x="1410466" y="40396"/>
                </a:lnTo>
                <a:lnTo>
                  <a:pt x="1424335" y="37363"/>
                </a:lnTo>
                <a:lnTo>
                  <a:pt x="1436218" y="35941"/>
                </a:lnTo>
                <a:lnTo>
                  <a:pt x="1450949" y="36057"/>
                </a:lnTo>
                <a:lnTo>
                  <a:pt x="1462525" y="37112"/>
                </a:lnTo>
                <a:lnTo>
                  <a:pt x="1475737" y="39418"/>
                </a:lnTo>
                <a:lnTo>
                  <a:pt x="1482436" y="40081"/>
                </a:lnTo>
                <a:lnTo>
                  <a:pt x="1487382" y="39866"/>
                </a:lnTo>
                <a:lnTo>
                  <a:pt x="1492321" y="39652"/>
                </a:lnTo>
                <a:lnTo>
                  <a:pt x="1499810" y="37289"/>
                </a:lnTo>
                <a:lnTo>
                  <a:pt x="1509833" y="32779"/>
                </a:lnTo>
                <a:lnTo>
                  <a:pt x="1519857" y="28268"/>
                </a:lnTo>
                <a:lnTo>
                  <a:pt x="1526778" y="25918"/>
                </a:lnTo>
                <a:lnTo>
                  <a:pt x="1530581" y="25729"/>
                </a:lnTo>
                <a:lnTo>
                  <a:pt x="1534384" y="25539"/>
                </a:lnTo>
                <a:lnTo>
                  <a:pt x="1539510" y="28125"/>
                </a:lnTo>
                <a:lnTo>
                  <a:pt x="1545959" y="33487"/>
                </a:lnTo>
                <a:lnTo>
                  <a:pt x="1552408" y="38848"/>
                </a:lnTo>
                <a:lnTo>
                  <a:pt x="1556267" y="42054"/>
                </a:lnTo>
                <a:lnTo>
                  <a:pt x="1557535" y="431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2590" y="3176855"/>
            <a:ext cx="4362450" cy="62230"/>
          </a:xfrm>
          <a:custGeom>
            <a:avLst/>
            <a:gdLst/>
            <a:ahLst/>
            <a:cxnLst/>
            <a:rect l="l" t="t" r="r" b="b"/>
            <a:pathLst>
              <a:path w="4362450" h="62230">
                <a:moveTo>
                  <a:pt x="26193" y="37943"/>
                </a:moveTo>
                <a:lnTo>
                  <a:pt x="0" y="26144"/>
                </a:lnTo>
                <a:lnTo>
                  <a:pt x="2552" y="22776"/>
                </a:lnTo>
                <a:lnTo>
                  <a:pt x="40223" y="14355"/>
                </a:lnTo>
                <a:lnTo>
                  <a:pt x="47450" y="14427"/>
                </a:lnTo>
                <a:lnTo>
                  <a:pt x="57568" y="14777"/>
                </a:lnTo>
                <a:lnTo>
                  <a:pt x="70576" y="15406"/>
                </a:lnTo>
                <a:lnTo>
                  <a:pt x="86473" y="16313"/>
                </a:lnTo>
                <a:lnTo>
                  <a:pt x="104835" y="17468"/>
                </a:lnTo>
                <a:lnTo>
                  <a:pt x="120870" y="18439"/>
                </a:lnTo>
                <a:lnTo>
                  <a:pt x="166833" y="20796"/>
                </a:lnTo>
                <a:lnTo>
                  <a:pt x="207590" y="21813"/>
                </a:lnTo>
                <a:lnTo>
                  <a:pt x="234780" y="21982"/>
                </a:lnTo>
                <a:lnTo>
                  <a:pt x="248484" y="21938"/>
                </a:lnTo>
                <a:lnTo>
                  <a:pt x="293907" y="20963"/>
                </a:lnTo>
                <a:lnTo>
                  <a:pt x="344449" y="18758"/>
                </a:lnTo>
                <a:lnTo>
                  <a:pt x="375382" y="17177"/>
                </a:lnTo>
                <a:lnTo>
                  <a:pt x="390452" y="16426"/>
                </a:lnTo>
                <a:lnTo>
                  <a:pt x="429831" y="14624"/>
                </a:lnTo>
                <a:lnTo>
                  <a:pt x="474186" y="13029"/>
                </a:lnTo>
                <a:lnTo>
                  <a:pt x="486392" y="12606"/>
                </a:lnTo>
                <a:lnTo>
                  <a:pt x="536907" y="10536"/>
                </a:lnTo>
                <a:lnTo>
                  <a:pt x="565487" y="9186"/>
                </a:lnTo>
                <a:lnTo>
                  <a:pt x="579852" y="8524"/>
                </a:lnTo>
                <a:lnTo>
                  <a:pt x="618550" y="6899"/>
                </a:lnTo>
                <a:lnTo>
                  <a:pt x="662503" y="5443"/>
                </a:lnTo>
                <a:lnTo>
                  <a:pt x="707644" y="4449"/>
                </a:lnTo>
                <a:lnTo>
                  <a:pt x="747650" y="3817"/>
                </a:lnTo>
                <a:lnTo>
                  <a:pt x="791503" y="3286"/>
                </a:lnTo>
                <a:lnTo>
                  <a:pt x="805161" y="3132"/>
                </a:lnTo>
                <a:lnTo>
                  <a:pt x="844726" y="2671"/>
                </a:lnTo>
                <a:lnTo>
                  <a:pt x="894953" y="2050"/>
                </a:lnTo>
                <a:lnTo>
                  <a:pt x="943483" y="1410"/>
                </a:lnTo>
                <a:lnTo>
                  <a:pt x="955503" y="1245"/>
                </a:lnTo>
                <a:lnTo>
                  <a:pt x="972930" y="1008"/>
                </a:lnTo>
                <a:lnTo>
                  <a:pt x="1018657" y="447"/>
                </a:lnTo>
                <a:lnTo>
                  <a:pt x="1064896" y="41"/>
                </a:lnTo>
                <a:lnTo>
                  <a:pt x="1073927" y="0"/>
                </a:lnTo>
                <a:lnTo>
                  <a:pt x="1088631" y="15"/>
                </a:lnTo>
                <a:lnTo>
                  <a:pt x="1127489" y="506"/>
                </a:lnTo>
                <a:lnTo>
                  <a:pt x="1177833" y="2392"/>
                </a:lnTo>
                <a:lnTo>
                  <a:pt x="1226782" y="5241"/>
                </a:lnTo>
                <a:lnTo>
                  <a:pt x="1236432" y="5875"/>
                </a:lnTo>
                <a:lnTo>
                  <a:pt x="1283937" y="8493"/>
                </a:lnTo>
                <a:lnTo>
                  <a:pt x="1326437" y="10420"/>
                </a:lnTo>
                <a:lnTo>
                  <a:pt x="1365138" y="11949"/>
                </a:lnTo>
                <a:lnTo>
                  <a:pt x="1414995" y="13649"/>
                </a:lnTo>
                <a:lnTo>
                  <a:pt x="1465349" y="15072"/>
                </a:lnTo>
                <a:lnTo>
                  <a:pt x="1512523" y="16004"/>
                </a:lnTo>
                <a:lnTo>
                  <a:pt x="1558357" y="16560"/>
                </a:lnTo>
                <a:lnTo>
                  <a:pt x="1597508" y="16869"/>
                </a:lnTo>
                <a:lnTo>
                  <a:pt x="1640794" y="17086"/>
                </a:lnTo>
                <a:lnTo>
                  <a:pt x="1688249" y="17212"/>
                </a:lnTo>
                <a:lnTo>
                  <a:pt x="1725523" y="17251"/>
                </a:lnTo>
                <a:lnTo>
                  <a:pt x="1745010" y="17270"/>
                </a:lnTo>
                <a:lnTo>
                  <a:pt x="1797336" y="17337"/>
                </a:lnTo>
                <a:lnTo>
                  <a:pt x="1840633" y="17418"/>
                </a:lnTo>
                <a:lnTo>
                  <a:pt x="1884700" y="17552"/>
                </a:lnTo>
                <a:lnTo>
                  <a:pt x="1927818" y="17875"/>
                </a:lnTo>
                <a:lnTo>
                  <a:pt x="1966524" y="18667"/>
                </a:lnTo>
                <a:lnTo>
                  <a:pt x="1999010" y="19801"/>
                </a:lnTo>
                <a:lnTo>
                  <a:pt x="2008869" y="20145"/>
                </a:lnTo>
                <a:lnTo>
                  <a:pt x="2057572" y="21544"/>
                </a:lnTo>
                <a:lnTo>
                  <a:pt x="2106454" y="22672"/>
                </a:lnTo>
                <a:lnTo>
                  <a:pt x="2153842" y="23655"/>
                </a:lnTo>
                <a:lnTo>
                  <a:pt x="2199734" y="24483"/>
                </a:lnTo>
                <a:lnTo>
                  <a:pt x="2230666" y="24896"/>
                </a:lnTo>
                <a:lnTo>
                  <a:pt x="2243937" y="25076"/>
                </a:lnTo>
                <a:lnTo>
                  <a:pt x="2293210" y="25910"/>
                </a:lnTo>
                <a:lnTo>
                  <a:pt x="2331659" y="26865"/>
                </a:lnTo>
                <a:lnTo>
                  <a:pt x="2369381" y="28166"/>
                </a:lnTo>
                <a:lnTo>
                  <a:pt x="2378868" y="28521"/>
                </a:lnTo>
                <a:lnTo>
                  <a:pt x="2424889" y="29856"/>
                </a:lnTo>
                <a:lnTo>
                  <a:pt x="2468152" y="30784"/>
                </a:lnTo>
                <a:lnTo>
                  <a:pt x="2508111" y="31376"/>
                </a:lnTo>
                <a:lnTo>
                  <a:pt x="2554400" y="31820"/>
                </a:lnTo>
                <a:lnTo>
                  <a:pt x="2593656" y="32063"/>
                </a:lnTo>
                <a:lnTo>
                  <a:pt x="2637103" y="32236"/>
                </a:lnTo>
                <a:lnTo>
                  <a:pt x="2685010" y="32341"/>
                </a:lnTo>
                <a:lnTo>
                  <a:pt x="2737648" y="32386"/>
                </a:lnTo>
                <a:lnTo>
                  <a:pt x="2759413" y="32394"/>
                </a:lnTo>
                <a:lnTo>
                  <a:pt x="2780003" y="32407"/>
                </a:lnTo>
                <a:lnTo>
                  <a:pt x="2834725" y="32476"/>
                </a:lnTo>
                <a:lnTo>
                  <a:pt x="2878872" y="32587"/>
                </a:lnTo>
                <a:lnTo>
                  <a:pt x="2921286" y="32801"/>
                </a:lnTo>
                <a:lnTo>
                  <a:pt x="2966335" y="33873"/>
                </a:lnTo>
                <a:lnTo>
                  <a:pt x="3006625" y="35992"/>
                </a:lnTo>
                <a:lnTo>
                  <a:pt x="3052749" y="38964"/>
                </a:lnTo>
                <a:lnTo>
                  <a:pt x="3093237" y="42179"/>
                </a:lnTo>
                <a:lnTo>
                  <a:pt x="3141624" y="47607"/>
                </a:lnTo>
                <a:lnTo>
                  <a:pt x="3175424" y="51848"/>
                </a:lnTo>
                <a:lnTo>
                  <a:pt x="3191976" y="53881"/>
                </a:lnTo>
                <a:lnTo>
                  <a:pt x="3230552" y="58220"/>
                </a:lnTo>
                <a:lnTo>
                  <a:pt x="3275115" y="61322"/>
                </a:lnTo>
                <a:lnTo>
                  <a:pt x="3312186" y="62210"/>
                </a:lnTo>
                <a:lnTo>
                  <a:pt x="3324665" y="62131"/>
                </a:lnTo>
                <a:lnTo>
                  <a:pt x="3375495" y="58792"/>
                </a:lnTo>
                <a:lnTo>
                  <a:pt x="3414830" y="53748"/>
                </a:lnTo>
                <a:lnTo>
                  <a:pt x="3453918" y="47533"/>
                </a:lnTo>
                <a:lnTo>
                  <a:pt x="3501429" y="39071"/>
                </a:lnTo>
                <a:lnTo>
                  <a:pt x="3514472" y="36735"/>
                </a:lnTo>
                <a:lnTo>
                  <a:pt x="3555177" y="31248"/>
                </a:lnTo>
                <a:lnTo>
                  <a:pt x="3600312" y="28088"/>
                </a:lnTo>
                <a:lnTo>
                  <a:pt x="3643625" y="27282"/>
                </a:lnTo>
                <a:lnTo>
                  <a:pt x="3687110" y="27012"/>
                </a:lnTo>
                <a:lnTo>
                  <a:pt x="3723340" y="26940"/>
                </a:lnTo>
                <a:lnTo>
                  <a:pt x="3740958" y="26895"/>
                </a:lnTo>
                <a:lnTo>
                  <a:pt x="3784147" y="26685"/>
                </a:lnTo>
                <a:lnTo>
                  <a:pt x="3834296" y="25929"/>
                </a:lnTo>
                <a:lnTo>
                  <a:pt x="3847131" y="25701"/>
                </a:lnTo>
                <a:lnTo>
                  <a:pt x="3859663" y="25539"/>
                </a:lnTo>
                <a:lnTo>
                  <a:pt x="3872041" y="25440"/>
                </a:lnTo>
                <a:lnTo>
                  <a:pt x="3887917" y="25366"/>
                </a:lnTo>
                <a:lnTo>
                  <a:pt x="3901756" y="25243"/>
                </a:lnTo>
                <a:lnTo>
                  <a:pt x="3951306" y="23624"/>
                </a:lnTo>
                <a:lnTo>
                  <a:pt x="4005413" y="18134"/>
                </a:lnTo>
                <a:lnTo>
                  <a:pt x="4020088" y="16434"/>
                </a:lnTo>
                <a:lnTo>
                  <a:pt x="4065847" y="12320"/>
                </a:lnTo>
                <a:lnTo>
                  <a:pt x="4104064" y="10729"/>
                </a:lnTo>
                <a:lnTo>
                  <a:pt x="4116632" y="10225"/>
                </a:lnTo>
                <a:lnTo>
                  <a:pt x="4128940" y="9608"/>
                </a:lnTo>
                <a:lnTo>
                  <a:pt x="4141376" y="8866"/>
                </a:lnTo>
                <a:lnTo>
                  <a:pt x="4155506" y="7934"/>
                </a:lnTo>
                <a:lnTo>
                  <a:pt x="4168792" y="7163"/>
                </a:lnTo>
                <a:lnTo>
                  <a:pt x="4217843" y="5390"/>
                </a:lnTo>
                <a:lnTo>
                  <a:pt x="4238052" y="5232"/>
                </a:lnTo>
                <a:lnTo>
                  <a:pt x="4254259" y="5361"/>
                </a:lnTo>
                <a:lnTo>
                  <a:pt x="4266901" y="5770"/>
                </a:lnTo>
                <a:lnTo>
                  <a:pt x="4276419" y="6453"/>
                </a:lnTo>
                <a:lnTo>
                  <a:pt x="4283253" y="7402"/>
                </a:lnTo>
                <a:lnTo>
                  <a:pt x="4294122" y="9334"/>
                </a:lnTo>
                <a:lnTo>
                  <a:pt x="4306614" y="10592"/>
                </a:lnTo>
                <a:lnTo>
                  <a:pt x="4321035" y="11240"/>
                </a:lnTo>
                <a:lnTo>
                  <a:pt x="4337525" y="11474"/>
                </a:lnTo>
                <a:lnTo>
                  <a:pt x="4349264" y="11346"/>
                </a:lnTo>
                <a:lnTo>
                  <a:pt x="4360060" y="10633"/>
                </a:lnTo>
                <a:lnTo>
                  <a:pt x="4362335" y="10070"/>
                </a:lnTo>
                <a:lnTo>
                  <a:pt x="4361039" y="9402"/>
                </a:lnTo>
                <a:lnTo>
                  <a:pt x="4359185" y="8445"/>
                </a:lnTo>
                <a:lnTo>
                  <a:pt x="4353351" y="5436"/>
                </a:lnTo>
                <a:lnTo>
                  <a:pt x="4343538" y="3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1652" y="3594837"/>
            <a:ext cx="7422515" cy="89535"/>
          </a:xfrm>
          <a:custGeom>
            <a:avLst/>
            <a:gdLst/>
            <a:ahLst/>
            <a:cxnLst/>
            <a:rect l="l" t="t" r="r" b="b"/>
            <a:pathLst>
              <a:path w="7422515" h="89535">
                <a:moveTo>
                  <a:pt x="0" y="47265"/>
                </a:moveTo>
                <a:lnTo>
                  <a:pt x="32325" y="83852"/>
                </a:lnTo>
                <a:lnTo>
                  <a:pt x="70750" y="87942"/>
                </a:lnTo>
                <a:lnTo>
                  <a:pt x="115470" y="88950"/>
                </a:lnTo>
                <a:lnTo>
                  <a:pt x="151618" y="88993"/>
                </a:lnTo>
                <a:lnTo>
                  <a:pt x="167479" y="88987"/>
                </a:lnTo>
                <a:lnTo>
                  <a:pt x="207295" y="88868"/>
                </a:lnTo>
                <a:lnTo>
                  <a:pt x="245634" y="88484"/>
                </a:lnTo>
                <a:lnTo>
                  <a:pt x="294341" y="86883"/>
                </a:lnTo>
                <a:lnTo>
                  <a:pt x="333477" y="84689"/>
                </a:lnTo>
                <a:lnTo>
                  <a:pt x="348142" y="83697"/>
                </a:lnTo>
                <a:lnTo>
                  <a:pt x="362149" y="82763"/>
                </a:lnTo>
                <a:lnTo>
                  <a:pt x="400999" y="80248"/>
                </a:lnTo>
                <a:lnTo>
                  <a:pt x="448303" y="77374"/>
                </a:lnTo>
                <a:lnTo>
                  <a:pt x="489014" y="75078"/>
                </a:lnTo>
                <a:lnTo>
                  <a:pt x="538815" y="72438"/>
                </a:lnTo>
                <a:lnTo>
                  <a:pt x="575879" y="70598"/>
                </a:lnTo>
                <a:lnTo>
                  <a:pt x="588794" y="69943"/>
                </a:lnTo>
                <a:lnTo>
                  <a:pt x="639290" y="67187"/>
                </a:lnTo>
                <a:lnTo>
                  <a:pt x="695669" y="63738"/>
                </a:lnTo>
                <a:lnTo>
                  <a:pt x="740133" y="60851"/>
                </a:lnTo>
                <a:lnTo>
                  <a:pt x="769535" y="58824"/>
                </a:lnTo>
                <a:lnTo>
                  <a:pt x="780191" y="58089"/>
                </a:lnTo>
                <a:lnTo>
                  <a:pt x="829616" y="55800"/>
                </a:lnTo>
                <a:lnTo>
                  <a:pt x="879308" y="54572"/>
                </a:lnTo>
                <a:lnTo>
                  <a:pt x="928938" y="53945"/>
                </a:lnTo>
                <a:lnTo>
                  <a:pt x="969567" y="53748"/>
                </a:lnTo>
                <a:lnTo>
                  <a:pt x="986440" y="53728"/>
                </a:lnTo>
                <a:lnTo>
                  <a:pt x="1002360" y="53692"/>
                </a:lnTo>
                <a:lnTo>
                  <a:pt x="1044940" y="53493"/>
                </a:lnTo>
                <a:lnTo>
                  <a:pt x="1091612" y="53010"/>
                </a:lnTo>
                <a:lnTo>
                  <a:pt x="1122693" y="52453"/>
                </a:lnTo>
                <a:lnTo>
                  <a:pt x="1134027" y="52255"/>
                </a:lnTo>
                <a:lnTo>
                  <a:pt x="1182047" y="51668"/>
                </a:lnTo>
                <a:lnTo>
                  <a:pt x="1221585" y="51431"/>
                </a:lnTo>
                <a:lnTo>
                  <a:pt x="1266575" y="51351"/>
                </a:lnTo>
                <a:lnTo>
                  <a:pt x="1282326" y="51334"/>
                </a:lnTo>
                <a:lnTo>
                  <a:pt x="1324948" y="51253"/>
                </a:lnTo>
                <a:lnTo>
                  <a:pt x="1372206" y="51072"/>
                </a:lnTo>
                <a:lnTo>
                  <a:pt x="1409713" y="50822"/>
                </a:lnTo>
                <a:lnTo>
                  <a:pt x="1425355" y="50716"/>
                </a:lnTo>
                <a:lnTo>
                  <a:pt x="1472906" y="50490"/>
                </a:lnTo>
                <a:lnTo>
                  <a:pt x="1481654" y="50479"/>
                </a:lnTo>
                <a:lnTo>
                  <a:pt x="1494588" y="50528"/>
                </a:lnTo>
                <a:lnTo>
                  <a:pt x="1507349" y="50678"/>
                </a:lnTo>
                <a:lnTo>
                  <a:pt x="1519986" y="50929"/>
                </a:lnTo>
                <a:lnTo>
                  <a:pt x="1532546" y="51281"/>
                </a:lnTo>
                <a:lnTo>
                  <a:pt x="1546653" y="51780"/>
                </a:lnTo>
                <a:lnTo>
                  <a:pt x="1559808" y="52219"/>
                </a:lnTo>
                <a:lnTo>
                  <a:pt x="1609683" y="53566"/>
                </a:lnTo>
                <a:lnTo>
                  <a:pt x="1659980" y="54230"/>
                </a:lnTo>
                <a:lnTo>
                  <a:pt x="1685489" y="54315"/>
                </a:lnTo>
                <a:lnTo>
                  <a:pt x="1698303" y="54365"/>
                </a:lnTo>
                <a:lnTo>
                  <a:pt x="1748758" y="54715"/>
                </a:lnTo>
                <a:lnTo>
                  <a:pt x="1761783" y="54833"/>
                </a:lnTo>
                <a:lnTo>
                  <a:pt x="1774589" y="54933"/>
                </a:lnTo>
                <a:lnTo>
                  <a:pt x="1824961" y="55161"/>
                </a:lnTo>
                <a:lnTo>
                  <a:pt x="1840240" y="55184"/>
                </a:lnTo>
                <a:lnTo>
                  <a:pt x="1854436" y="55218"/>
                </a:lnTo>
                <a:lnTo>
                  <a:pt x="1903422" y="55468"/>
                </a:lnTo>
                <a:lnTo>
                  <a:pt x="1924688" y="55648"/>
                </a:lnTo>
                <a:lnTo>
                  <a:pt x="1935438" y="55727"/>
                </a:lnTo>
                <a:lnTo>
                  <a:pt x="1984412" y="55943"/>
                </a:lnTo>
                <a:lnTo>
                  <a:pt x="2028234" y="56012"/>
                </a:lnTo>
                <a:lnTo>
                  <a:pt x="2044940" y="55998"/>
                </a:lnTo>
                <a:lnTo>
                  <a:pt x="2088753" y="55675"/>
                </a:lnTo>
                <a:lnTo>
                  <a:pt x="2133338" y="54589"/>
                </a:lnTo>
                <a:lnTo>
                  <a:pt x="2175427" y="51867"/>
                </a:lnTo>
                <a:lnTo>
                  <a:pt x="2227439" y="47207"/>
                </a:lnTo>
                <a:lnTo>
                  <a:pt x="2275823" y="42251"/>
                </a:lnTo>
                <a:lnTo>
                  <a:pt x="2292466" y="40536"/>
                </a:lnTo>
                <a:lnTo>
                  <a:pt x="2335770" y="36236"/>
                </a:lnTo>
                <a:lnTo>
                  <a:pt x="2379513" y="32315"/>
                </a:lnTo>
                <a:lnTo>
                  <a:pt x="2429718" y="28936"/>
                </a:lnTo>
                <a:lnTo>
                  <a:pt x="2473819" y="26893"/>
                </a:lnTo>
                <a:lnTo>
                  <a:pt x="2514832" y="26015"/>
                </a:lnTo>
                <a:lnTo>
                  <a:pt x="2553747" y="25615"/>
                </a:lnTo>
                <a:lnTo>
                  <a:pt x="2600469" y="25404"/>
                </a:lnTo>
                <a:lnTo>
                  <a:pt x="2620709" y="25371"/>
                </a:lnTo>
                <a:lnTo>
                  <a:pt x="2639469" y="25337"/>
                </a:lnTo>
                <a:lnTo>
                  <a:pt x="2687379" y="25223"/>
                </a:lnTo>
                <a:lnTo>
                  <a:pt x="2733608" y="25041"/>
                </a:lnTo>
                <a:lnTo>
                  <a:pt x="2767540" y="24776"/>
                </a:lnTo>
                <a:lnTo>
                  <a:pt x="2778756" y="24688"/>
                </a:lnTo>
                <a:lnTo>
                  <a:pt x="2829361" y="24465"/>
                </a:lnTo>
                <a:lnTo>
                  <a:pt x="2843663" y="24439"/>
                </a:lnTo>
                <a:lnTo>
                  <a:pt x="2858760" y="24455"/>
                </a:lnTo>
                <a:lnTo>
                  <a:pt x="2900080" y="24841"/>
                </a:lnTo>
                <a:lnTo>
                  <a:pt x="2948555" y="26141"/>
                </a:lnTo>
                <a:lnTo>
                  <a:pt x="2978164" y="27449"/>
                </a:lnTo>
                <a:lnTo>
                  <a:pt x="2985944" y="27754"/>
                </a:lnTo>
                <a:lnTo>
                  <a:pt x="3025618" y="28805"/>
                </a:lnTo>
                <a:lnTo>
                  <a:pt x="3064454" y="29421"/>
                </a:lnTo>
                <a:lnTo>
                  <a:pt x="3111174" y="29894"/>
                </a:lnTo>
                <a:lnTo>
                  <a:pt x="3165870" y="30229"/>
                </a:lnTo>
                <a:lnTo>
                  <a:pt x="3206811" y="30377"/>
                </a:lnTo>
                <a:lnTo>
                  <a:pt x="3251365" y="30468"/>
                </a:lnTo>
                <a:lnTo>
                  <a:pt x="3298609" y="30511"/>
                </a:lnTo>
                <a:lnTo>
                  <a:pt x="3321227" y="30535"/>
                </a:lnTo>
                <a:lnTo>
                  <a:pt x="3363503" y="30597"/>
                </a:lnTo>
                <a:lnTo>
                  <a:pt x="3401834" y="30678"/>
                </a:lnTo>
                <a:lnTo>
                  <a:pt x="3451934" y="30834"/>
                </a:lnTo>
                <a:lnTo>
                  <a:pt x="3493158" y="31032"/>
                </a:lnTo>
                <a:lnTo>
                  <a:pt x="3534315" y="31362"/>
                </a:lnTo>
                <a:lnTo>
                  <a:pt x="3572789" y="32127"/>
                </a:lnTo>
                <a:lnTo>
                  <a:pt x="3611212" y="33539"/>
                </a:lnTo>
                <a:lnTo>
                  <a:pt x="3652496" y="35699"/>
                </a:lnTo>
                <a:lnTo>
                  <a:pt x="3691940" y="38086"/>
                </a:lnTo>
                <a:lnTo>
                  <a:pt x="3712278" y="39432"/>
                </a:lnTo>
                <a:lnTo>
                  <a:pt x="3721456" y="40025"/>
                </a:lnTo>
                <a:lnTo>
                  <a:pt x="3770503" y="42438"/>
                </a:lnTo>
                <a:lnTo>
                  <a:pt x="3818889" y="44094"/>
                </a:lnTo>
                <a:lnTo>
                  <a:pt x="3866573" y="45037"/>
                </a:lnTo>
                <a:lnTo>
                  <a:pt x="3906011" y="45445"/>
                </a:lnTo>
                <a:lnTo>
                  <a:pt x="3949389" y="45628"/>
                </a:lnTo>
                <a:lnTo>
                  <a:pt x="3964270" y="45660"/>
                </a:lnTo>
                <a:lnTo>
                  <a:pt x="3978792" y="45727"/>
                </a:lnTo>
                <a:lnTo>
                  <a:pt x="4020344" y="46141"/>
                </a:lnTo>
                <a:lnTo>
                  <a:pt x="4059165" y="46877"/>
                </a:lnTo>
                <a:lnTo>
                  <a:pt x="4107326" y="48357"/>
                </a:lnTo>
                <a:lnTo>
                  <a:pt x="4161523" y="50918"/>
                </a:lnTo>
                <a:lnTo>
                  <a:pt x="4210744" y="53582"/>
                </a:lnTo>
                <a:lnTo>
                  <a:pt x="4251608" y="55947"/>
                </a:lnTo>
                <a:lnTo>
                  <a:pt x="4257837" y="56349"/>
                </a:lnTo>
                <a:lnTo>
                  <a:pt x="4266188" y="56884"/>
                </a:lnTo>
                <a:lnTo>
                  <a:pt x="4314350" y="59287"/>
                </a:lnTo>
                <a:lnTo>
                  <a:pt x="4350707" y="60797"/>
                </a:lnTo>
                <a:lnTo>
                  <a:pt x="4368401" y="61530"/>
                </a:lnTo>
                <a:lnTo>
                  <a:pt x="4406874" y="63214"/>
                </a:lnTo>
                <a:lnTo>
                  <a:pt x="4456554" y="66708"/>
                </a:lnTo>
                <a:lnTo>
                  <a:pt x="4490071" y="70181"/>
                </a:lnTo>
                <a:lnTo>
                  <a:pt x="4506003" y="71870"/>
                </a:lnTo>
                <a:lnTo>
                  <a:pt x="4544948" y="75723"/>
                </a:lnTo>
                <a:lnTo>
                  <a:pt x="4594621" y="78038"/>
                </a:lnTo>
                <a:lnTo>
                  <a:pt x="4629733" y="79083"/>
                </a:lnTo>
                <a:lnTo>
                  <a:pt x="4645686" y="79564"/>
                </a:lnTo>
                <a:lnTo>
                  <a:pt x="4691760" y="81193"/>
                </a:lnTo>
                <a:lnTo>
                  <a:pt x="4701286" y="81588"/>
                </a:lnTo>
                <a:lnTo>
                  <a:pt x="4711691" y="81917"/>
                </a:lnTo>
                <a:lnTo>
                  <a:pt x="4763998" y="82653"/>
                </a:lnTo>
                <a:lnTo>
                  <a:pt x="4780222" y="82714"/>
                </a:lnTo>
                <a:lnTo>
                  <a:pt x="4794279" y="82679"/>
                </a:lnTo>
                <a:lnTo>
                  <a:pt x="4834216" y="81795"/>
                </a:lnTo>
                <a:lnTo>
                  <a:pt x="4882803" y="78801"/>
                </a:lnTo>
                <a:lnTo>
                  <a:pt x="4898394" y="77334"/>
                </a:lnTo>
                <a:lnTo>
                  <a:pt x="4912927" y="76077"/>
                </a:lnTo>
                <a:lnTo>
                  <a:pt x="4951307" y="73469"/>
                </a:lnTo>
                <a:lnTo>
                  <a:pt x="4996295" y="72233"/>
                </a:lnTo>
                <a:lnTo>
                  <a:pt x="5046598" y="71870"/>
                </a:lnTo>
                <a:lnTo>
                  <a:pt x="5073102" y="71822"/>
                </a:lnTo>
                <a:lnTo>
                  <a:pt x="5084834" y="71797"/>
                </a:lnTo>
                <a:lnTo>
                  <a:pt x="5134253" y="71181"/>
                </a:lnTo>
                <a:lnTo>
                  <a:pt x="5174184" y="70181"/>
                </a:lnTo>
                <a:lnTo>
                  <a:pt x="5219550" y="68699"/>
                </a:lnTo>
                <a:lnTo>
                  <a:pt x="5266262" y="66935"/>
                </a:lnTo>
                <a:lnTo>
                  <a:pt x="5310180" y="64751"/>
                </a:lnTo>
                <a:lnTo>
                  <a:pt x="5349682" y="62267"/>
                </a:lnTo>
                <a:lnTo>
                  <a:pt x="5376084" y="60433"/>
                </a:lnTo>
                <a:lnTo>
                  <a:pt x="5388175" y="59596"/>
                </a:lnTo>
                <a:lnTo>
                  <a:pt x="5437796" y="56289"/>
                </a:lnTo>
                <a:lnTo>
                  <a:pt x="5477032" y="53802"/>
                </a:lnTo>
                <a:lnTo>
                  <a:pt x="5490629" y="52962"/>
                </a:lnTo>
                <a:lnTo>
                  <a:pt x="5505231" y="52048"/>
                </a:lnTo>
                <a:lnTo>
                  <a:pt x="5546254" y="49242"/>
                </a:lnTo>
                <a:lnTo>
                  <a:pt x="5594955" y="45325"/>
                </a:lnTo>
                <a:lnTo>
                  <a:pt x="5624446" y="42556"/>
                </a:lnTo>
                <a:lnTo>
                  <a:pt x="5640533" y="41049"/>
                </a:lnTo>
                <a:lnTo>
                  <a:pt x="5686216" y="37145"/>
                </a:lnTo>
                <a:lnTo>
                  <a:pt x="5726020" y="34837"/>
                </a:lnTo>
                <a:lnTo>
                  <a:pt x="5771486" y="33715"/>
                </a:lnTo>
                <a:lnTo>
                  <a:pt x="5818048" y="33388"/>
                </a:lnTo>
                <a:lnTo>
                  <a:pt x="5864608" y="33234"/>
                </a:lnTo>
                <a:lnTo>
                  <a:pt x="5921376" y="33147"/>
                </a:lnTo>
                <a:lnTo>
                  <a:pt x="5942689" y="33129"/>
                </a:lnTo>
                <a:lnTo>
                  <a:pt x="5962887" y="33100"/>
                </a:lnTo>
                <a:lnTo>
                  <a:pt x="6016967" y="32953"/>
                </a:lnTo>
                <a:lnTo>
                  <a:pt x="6061647" y="32714"/>
                </a:lnTo>
                <a:lnTo>
                  <a:pt x="6107420" y="32251"/>
                </a:lnTo>
                <a:lnTo>
                  <a:pt x="6157603" y="30837"/>
                </a:lnTo>
                <a:lnTo>
                  <a:pt x="6195983" y="28976"/>
                </a:lnTo>
                <a:lnTo>
                  <a:pt x="6234841" y="26867"/>
                </a:lnTo>
                <a:lnTo>
                  <a:pt x="6248424" y="26158"/>
                </a:lnTo>
                <a:lnTo>
                  <a:pt x="6297692" y="24034"/>
                </a:lnTo>
                <a:lnTo>
                  <a:pt x="6347066" y="22708"/>
                </a:lnTo>
                <a:lnTo>
                  <a:pt x="6385306" y="22231"/>
                </a:lnTo>
                <a:lnTo>
                  <a:pt x="6410835" y="22131"/>
                </a:lnTo>
                <a:lnTo>
                  <a:pt x="6423421" y="22084"/>
                </a:lnTo>
                <a:lnTo>
                  <a:pt x="6474285" y="21825"/>
                </a:lnTo>
                <a:lnTo>
                  <a:pt x="6514159" y="21524"/>
                </a:lnTo>
                <a:lnTo>
                  <a:pt x="6564404" y="20925"/>
                </a:lnTo>
                <a:lnTo>
                  <a:pt x="6591244" y="20496"/>
                </a:lnTo>
                <a:lnTo>
                  <a:pt x="6605175" y="20277"/>
                </a:lnTo>
                <a:lnTo>
                  <a:pt x="6654930" y="19620"/>
                </a:lnTo>
                <a:lnTo>
                  <a:pt x="6695468" y="19319"/>
                </a:lnTo>
                <a:lnTo>
                  <a:pt x="6737569" y="19180"/>
                </a:lnTo>
                <a:lnTo>
                  <a:pt x="6777957" y="19102"/>
                </a:lnTo>
                <a:lnTo>
                  <a:pt x="6826090" y="19045"/>
                </a:lnTo>
                <a:lnTo>
                  <a:pt x="6882143" y="19006"/>
                </a:lnTo>
                <a:lnTo>
                  <a:pt x="6923997" y="18990"/>
                </a:lnTo>
                <a:lnTo>
                  <a:pt x="6946288" y="18985"/>
                </a:lnTo>
                <a:lnTo>
                  <a:pt x="6968563" y="18978"/>
                </a:lnTo>
                <a:lnTo>
                  <a:pt x="7010260" y="18949"/>
                </a:lnTo>
                <a:lnTo>
                  <a:pt x="7065677" y="18867"/>
                </a:lnTo>
                <a:lnTo>
                  <a:pt x="7112539" y="18738"/>
                </a:lnTo>
                <a:lnTo>
                  <a:pt x="7150846" y="18564"/>
                </a:lnTo>
                <a:lnTo>
                  <a:pt x="7195680" y="18171"/>
                </a:lnTo>
                <a:lnTo>
                  <a:pt x="7234608" y="17038"/>
                </a:lnTo>
                <a:lnTo>
                  <a:pt x="7272902" y="15071"/>
                </a:lnTo>
                <a:lnTo>
                  <a:pt x="7317857" y="12061"/>
                </a:lnTo>
                <a:lnTo>
                  <a:pt x="7365196" y="8458"/>
                </a:lnTo>
                <a:lnTo>
                  <a:pt x="7408840" y="3726"/>
                </a:lnTo>
                <a:lnTo>
                  <a:pt x="7421825" y="230"/>
                </a:lnTo>
                <a:lnTo>
                  <a:pt x="7422428" y="54"/>
                </a:lnTo>
                <a:lnTo>
                  <a:pt x="7421527" y="0"/>
                </a:lnTo>
                <a:lnTo>
                  <a:pt x="7419130" y="67"/>
                </a:lnTo>
                <a:lnTo>
                  <a:pt x="7415020" y="182"/>
                </a:lnTo>
                <a:lnTo>
                  <a:pt x="7406714" y="414"/>
                </a:lnTo>
                <a:lnTo>
                  <a:pt x="7394211" y="763"/>
                </a:lnTo>
                <a:lnTo>
                  <a:pt x="7377510" y="1229"/>
                </a:lnTo>
                <a:lnTo>
                  <a:pt x="7356611" y="18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0087" y="3954829"/>
            <a:ext cx="8867775" cy="178435"/>
          </a:xfrm>
          <a:custGeom>
            <a:avLst/>
            <a:gdLst/>
            <a:ahLst/>
            <a:cxnLst/>
            <a:rect l="l" t="t" r="r" b="b"/>
            <a:pathLst>
              <a:path w="8867775" h="178435">
                <a:moveTo>
                  <a:pt x="51226" y="178213"/>
                </a:moveTo>
                <a:lnTo>
                  <a:pt x="49067" y="170434"/>
                </a:lnTo>
                <a:lnTo>
                  <a:pt x="43453" y="164950"/>
                </a:lnTo>
                <a:lnTo>
                  <a:pt x="34384" y="161762"/>
                </a:lnTo>
                <a:lnTo>
                  <a:pt x="28226" y="159596"/>
                </a:lnTo>
                <a:lnTo>
                  <a:pt x="21166" y="156016"/>
                </a:lnTo>
                <a:lnTo>
                  <a:pt x="13201" y="151020"/>
                </a:lnTo>
                <a:lnTo>
                  <a:pt x="5237" y="146024"/>
                </a:lnTo>
                <a:lnTo>
                  <a:pt x="987" y="143357"/>
                </a:lnTo>
                <a:lnTo>
                  <a:pt x="451" y="143021"/>
                </a:lnTo>
                <a:lnTo>
                  <a:pt x="0" y="142726"/>
                </a:lnTo>
                <a:lnTo>
                  <a:pt x="273" y="142870"/>
                </a:lnTo>
                <a:lnTo>
                  <a:pt x="690" y="143106"/>
                </a:lnTo>
                <a:lnTo>
                  <a:pt x="3997" y="144973"/>
                </a:lnTo>
                <a:lnTo>
                  <a:pt x="46067" y="155447"/>
                </a:lnTo>
                <a:lnTo>
                  <a:pt x="89359" y="156244"/>
                </a:lnTo>
                <a:lnTo>
                  <a:pt x="139491" y="156513"/>
                </a:lnTo>
                <a:lnTo>
                  <a:pt x="179773" y="156555"/>
                </a:lnTo>
                <a:lnTo>
                  <a:pt x="198350" y="156543"/>
                </a:lnTo>
                <a:lnTo>
                  <a:pt x="245004" y="156392"/>
                </a:lnTo>
                <a:lnTo>
                  <a:pt x="286688" y="155919"/>
                </a:lnTo>
                <a:lnTo>
                  <a:pt x="332996" y="153876"/>
                </a:lnTo>
                <a:lnTo>
                  <a:pt x="360444" y="152132"/>
                </a:lnTo>
                <a:lnTo>
                  <a:pt x="374087" y="151352"/>
                </a:lnTo>
                <a:lnTo>
                  <a:pt x="413474" y="150068"/>
                </a:lnTo>
                <a:lnTo>
                  <a:pt x="438967" y="149820"/>
                </a:lnTo>
                <a:lnTo>
                  <a:pt x="449638" y="149849"/>
                </a:lnTo>
                <a:lnTo>
                  <a:pt x="487976" y="150984"/>
                </a:lnTo>
                <a:lnTo>
                  <a:pt x="513636" y="152507"/>
                </a:lnTo>
                <a:lnTo>
                  <a:pt x="526381" y="153232"/>
                </a:lnTo>
                <a:lnTo>
                  <a:pt x="578396" y="155346"/>
                </a:lnTo>
                <a:lnTo>
                  <a:pt x="617227" y="156325"/>
                </a:lnTo>
                <a:lnTo>
                  <a:pt x="659090" y="156894"/>
                </a:lnTo>
                <a:lnTo>
                  <a:pt x="703928" y="157143"/>
                </a:lnTo>
                <a:lnTo>
                  <a:pt x="745505" y="157247"/>
                </a:lnTo>
                <a:lnTo>
                  <a:pt x="797576" y="157285"/>
                </a:lnTo>
                <a:lnTo>
                  <a:pt x="816125" y="157269"/>
                </a:lnTo>
                <a:lnTo>
                  <a:pt x="862755" y="157115"/>
                </a:lnTo>
                <a:lnTo>
                  <a:pt x="905617" y="156665"/>
                </a:lnTo>
                <a:lnTo>
                  <a:pt x="945773" y="155251"/>
                </a:lnTo>
                <a:lnTo>
                  <a:pt x="995413" y="152119"/>
                </a:lnTo>
                <a:lnTo>
                  <a:pt x="1007923" y="151303"/>
                </a:lnTo>
                <a:lnTo>
                  <a:pt x="1046381" y="149169"/>
                </a:lnTo>
                <a:lnTo>
                  <a:pt x="1090162" y="147723"/>
                </a:lnTo>
                <a:lnTo>
                  <a:pt x="1132974" y="147030"/>
                </a:lnTo>
                <a:lnTo>
                  <a:pt x="1181488" y="146608"/>
                </a:lnTo>
                <a:lnTo>
                  <a:pt x="1227993" y="146345"/>
                </a:lnTo>
                <a:lnTo>
                  <a:pt x="1237058" y="146326"/>
                </a:lnTo>
                <a:lnTo>
                  <a:pt x="1246031" y="146347"/>
                </a:lnTo>
                <a:lnTo>
                  <a:pt x="1289838" y="146895"/>
                </a:lnTo>
                <a:lnTo>
                  <a:pt x="1331858" y="147793"/>
                </a:lnTo>
                <a:lnTo>
                  <a:pt x="1366461" y="148669"/>
                </a:lnTo>
                <a:lnTo>
                  <a:pt x="1383759" y="149109"/>
                </a:lnTo>
                <a:lnTo>
                  <a:pt x="1427957" y="150171"/>
                </a:lnTo>
                <a:lnTo>
                  <a:pt x="1471352" y="151051"/>
                </a:lnTo>
                <a:lnTo>
                  <a:pt x="1516707" y="151587"/>
                </a:lnTo>
                <a:lnTo>
                  <a:pt x="1568091" y="151943"/>
                </a:lnTo>
                <a:lnTo>
                  <a:pt x="1617412" y="152185"/>
                </a:lnTo>
                <a:lnTo>
                  <a:pt x="1664359" y="152376"/>
                </a:lnTo>
                <a:lnTo>
                  <a:pt x="1710974" y="152522"/>
                </a:lnTo>
                <a:lnTo>
                  <a:pt x="1741704" y="152571"/>
                </a:lnTo>
                <a:lnTo>
                  <a:pt x="1754629" y="152605"/>
                </a:lnTo>
                <a:lnTo>
                  <a:pt x="1804813" y="152893"/>
                </a:lnTo>
                <a:lnTo>
                  <a:pt x="1816185" y="152988"/>
                </a:lnTo>
                <a:lnTo>
                  <a:pt x="1827718" y="153073"/>
                </a:lnTo>
                <a:lnTo>
                  <a:pt x="1876575" y="153304"/>
                </a:lnTo>
                <a:lnTo>
                  <a:pt x="1917669" y="153381"/>
                </a:lnTo>
                <a:lnTo>
                  <a:pt x="1934501" y="153406"/>
                </a:lnTo>
                <a:lnTo>
                  <a:pt x="1978845" y="153649"/>
                </a:lnTo>
                <a:lnTo>
                  <a:pt x="2025834" y="154369"/>
                </a:lnTo>
                <a:lnTo>
                  <a:pt x="2076647" y="155996"/>
                </a:lnTo>
                <a:lnTo>
                  <a:pt x="2110565" y="157416"/>
                </a:lnTo>
                <a:lnTo>
                  <a:pt x="2120289" y="157863"/>
                </a:lnTo>
                <a:lnTo>
                  <a:pt x="2170779" y="159056"/>
                </a:lnTo>
                <a:lnTo>
                  <a:pt x="2214945" y="159439"/>
                </a:lnTo>
                <a:lnTo>
                  <a:pt x="2263256" y="159678"/>
                </a:lnTo>
                <a:lnTo>
                  <a:pt x="2285167" y="159706"/>
                </a:lnTo>
                <a:lnTo>
                  <a:pt x="2297377" y="159736"/>
                </a:lnTo>
                <a:lnTo>
                  <a:pt x="2347511" y="160427"/>
                </a:lnTo>
                <a:lnTo>
                  <a:pt x="2386632" y="161547"/>
                </a:lnTo>
                <a:lnTo>
                  <a:pt x="2400002" y="162005"/>
                </a:lnTo>
                <a:lnTo>
                  <a:pt x="2413143" y="162427"/>
                </a:lnTo>
                <a:lnTo>
                  <a:pt x="2451429" y="163485"/>
                </a:lnTo>
                <a:lnTo>
                  <a:pt x="2502330" y="164459"/>
                </a:lnTo>
                <a:lnTo>
                  <a:pt x="2541505" y="164977"/>
                </a:lnTo>
                <a:lnTo>
                  <a:pt x="2590756" y="165450"/>
                </a:lnTo>
                <a:lnTo>
                  <a:pt x="2630000" y="165693"/>
                </a:lnTo>
                <a:lnTo>
                  <a:pt x="2668511" y="165858"/>
                </a:lnTo>
                <a:lnTo>
                  <a:pt x="2705231" y="165942"/>
                </a:lnTo>
                <a:lnTo>
                  <a:pt x="2720557" y="165930"/>
                </a:lnTo>
                <a:lnTo>
                  <a:pt x="2761610" y="165603"/>
                </a:lnTo>
                <a:lnTo>
                  <a:pt x="2808447" y="164497"/>
                </a:lnTo>
                <a:lnTo>
                  <a:pt x="2821471" y="164030"/>
                </a:lnTo>
                <a:lnTo>
                  <a:pt x="2834247" y="163622"/>
                </a:lnTo>
                <a:lnTo>
                  <a:pt x="2884225" y="162526"/>
                </a:lnTo>
                <a:lnTo>
                  <a:pt x="2922403" y="162201"/>
                </a:lnTo>
                <a:lnTo>
                  <a:pt x="2941098" y="162154"/>
                </a:lnTo>
                <a:lnTo>
                  <a:pt x="2957843" y="162078"/>
                </a:lnTo>
                <a:lnTo>
                  <a:pt x="2997473" y="161672"/>
                </a:lnTo>
                <a:lnTo>
                  <a:pt x="3044291" y="160024"/>
                </a:lnTo>
                <a:lnTo>
                  <a:pt x="3082976" y="157587"/>
                </a:lnTo>
                <a:lnTo>
                  <a:pt x="3129566" y="153633"/>
                </a:lnTo>
                <a:lnTo>
                  <a:pt x="3139641" y="152745"/>
                </a:lnTo>
                <a:lnTo>
                  <a:pt x="3187105" y="149087"/>
                </a:lnTo>
                <a:lnTo>
                  <a:pt x="3232371" y="146028"/>
                </a:lnTo>
                <a:lnTo>
                  <a:pt x="3252412" y="144723"/>
                </a:lnTo>
                <a:lnTo>
                  <a:pt x="3270372" y="143537"/>
                </a:lnTo>
                <a:lnTo>
                  <a:pt x="3312387" y="140651"/>
                </a:lnTo>
                <a:lnTo>
                  <a:pt x="3352655" y="137199"/>
                </a:lnTo>
                <a:lnTo>
                  <a:pt x="3389829" y="131571"/>
                </a:lnTo>
                <a:lnTo>
                  <a:pt x="3402125" y="129591"/>
                </a:lnTo>
                <a:lnTo>
                  <a:pt x="3441804" y="124910"/>
                </a:lnTo>
                <a:lnTo>
                  <a:pt x="3489524" y="122396"/>
                </a:lnTo>
                <a:lnTo>
                  <a:pt x="3532635" y="120790"/>
                </a:lnTo>
                <a:lnTo>
                  <a:pt x="3572749" y="119499"/>
                </a:lnTo>
                <a:lnTo>
                  <a:pt x="3621783" y="118330"/>
                </a:lnTo>
                <a:lnTo>
                  <a:pt x="3671521" y="117870"/>
                </a:lnTo>
                <a:lnTo>
                  <a:pt x="3689951" y="117826"/>
                </a:lnTo>
                <a:lnTo>
                  <a:pt x="3705461" y="117709"/>
                </a:lnTo>
                <a:lnTo>
                  <a:pt x="3752118" y="116035"/>
                </a:lnTo>
                <a:lnTo>
                  <a:pt x="3778598" y="114199"/>
                </a:lnTo>
                <a:lnTo>
                  <a:pt x="3791150" y="113569"/>
                </a:lnTo>
                <a:lnTo>
                  <a:pt x="3803069" y="113234"/>
                </a:lnTo>
                <a:lnTo>
                  <a:pt x="3815264" y="113123"/>
                </a:lnTo>
                <a:lnTo>
                  <a:pt x="3826705" y="113148"/>
                </a:lnTo>
                <a:lnTo>
                  <a:pt x="3878684" y="113856"/>
                </a:lnTo>
                <a:lnTo>
                  <a:pt x="3924762" y="114930"/>
                </a:lnTo>
                <a:lnTo>
                  <a:pt x="3966650" y="116041"/>
                </a:lnTo>
                <a:lnTo>
                  <a:pt x="3981494" y="116436"/>
                </a:lnTo>
                <a:lnTo>
                  <a:pt x="4022110" y="117308"/>
                </a:lnTo>
                <a:lnTo>
                  <a:pt x="4069144" y="117796"/>
                </a:lnTo>
                <a:lnTo>
                  <a:pt x="4084984" y="117803"/>
                </a:lnTo>
                <a:lnTo>
                  <a:pt x="4099523" y="117788"/>
                </a:lnTo>
                <a:lnTo>
                  <a:pt x="4112876" y="117751"/>
                </a:lnTo>
                <a:lnTo>
                  <a:pt x="4125161" y="117691"/>
                </a:lnTo>
                <a:lnTo>
                  <a:pt x="4136493" y="117609"/>
                </a:lnTo>
                <a:lnTo>
                  <a:pt x="4146990" y="117505"/>
                </a:lnTo>
                <a:lnTo>
                  <a:pt x="4159993" y="117431"/>
                </a:lnTo>
                <a:lnTo>
                  <a:pt x="4210207" y="119026"/>
                </a:lnTo>
                <a:lnTo>
                  <a:pt x="4232353" y="120527"/>
                </a:lnTo>
                <a:lnTo>
                  <a:pt x="4242382" y="121105"/>
                </a:lnTo>
                <a:lnTo>
                  <a:pt x="4290118" y="122819"/>
                </a:lnTo>
                <a:lnTo>
                  <a:pt x="4334325" y="123509"/>
                </a:lnTo>
                <a:lnTo>
                  <a:pt x="4372425" y="123723"/>
                </a:lnTo>
                <a:lnTo>
                  <a:pt x="4416211" y="123814"/>
                </a:lnTo>
                <a:lnTo>
                  <a:pt x="4427592" y="123786"/>
                </a:lnTo>
                <a:lnTo>
                  <a:pt x="4467742" y="123117"/>
                </a:lnTo>
                <a:lnTo>
                  <a:pt x="4520714" y="119731"/>
                </a:lnTo>
                <a:lnTo>
                  <a:pt x="4567960" y="114326"/>
                </a:lnTo>
                <a:lnTo>
                  <a:pt x="4606226" y="108730"/>
                </a:lnTo>
                <a:lnTo>
                  <a:pt x="4617737" y="107153"/>
                </a:lnTo>
                <a:lnTo>
                  <a:pt x="4668679" y="103904"/>
                </a:lnTo>
                <a:lnTo>
                  <a:pt x="4685396" y="103849"/>
                </a:lnTo>
                <a:lnTo>
                  <a:pt x="4700180" y="103903"/>
                </a:lnTo>
                <a:lnTo>
                  <a:pt x="4713273" y="104062"/>
                </a:lnTo>
                <a:lnTo>
                  <a:pt x="4724916" y="104324"/>
                </a:lnTo>
                <a:lnTo>
                  <a:pt x="4735349" y="104686"/>
                </a:lnTo>
                <a:lnTo>
                  <a:pt x="4750025" y="105432"/>
                </a:lnTo>
                <a:lnTo>
                  <a:pt x="4763372" y="106028"/>
                </a:lnTo>
                <a:lnTo>
                  <a:pt x="4808668" y="107232"/>
                </a:lnTo>
                <a:lnTo>
                  <a:pt x="4855345" y="107584"/>
                </a:lnTo>
                <a:lnTo>
                  <a:pt x="4900589" y="107662"/>
                </a:lnTo>
                <a:lnTo>
                  <a:pt x="4918374" y="107657"/>
                </a:lnTo>
                <a:lnTo>
                  <a:pt x="4962039" y="107554"/>
                </a:lnTo>
                <a:lnTo>
                  <a:pt x="5001363" y="107135"/>
                </a:lnTo>
                <a:lnTo>
                  <a:pt x="5051745" y="105378"/>
                </a:lnTo>
                <a:lnTo>
                  <a:pt x="5067269" y="104685"/>
                </a:lnTo>
                <a:lnTo>
                  <a:pt x="5078991" y="104172"/>
                </a:lnTo>
                <a:lnTo>
                  <a:pt x="5128243" y="102603"/>
                </a:lnTo>
                <a:lnTo>
                  <a:pt x="5167952" y="101918"/>
                </a:lnTo>
                <a:lnTo>
                  <a:pt x="5186734" y="101745"/>
                </a:lnTo>
                <a:lnTo>
                  <a:pt x="5203471" y="101589"/>
                </a:lnTo>
                <a:lnTo>
                  <a:pt x="5242803" y="101208"/>
                </a:lnTo>
                <a:lnTo>
                  <a:pt x="5282788" y="100613"/>
                </a:lnTo>
                <a:lnTo>
                  <a:pt x="5334229" y="98802"/>
                </a:lnTo>
                <a:lnTo>
                  <a:pt x="5349458" y="98132"/>
                </a:lnTo>
                <a:lnTo>
                  <a:pt x="5361542" y="97608"/>
                </a:lnTo>
                <a:lnTo>
                  <a:pt x="5410827" y="96030"/>
                </a:lnTo>
                <a:lnTo>
                  <a:pt x="5449304" y="95370"/>
                </a:lnTo>
                <a:lnTo>
                  <a:pt x="5493790" y="95129"/>
                </a:lnTo>
                <a:lnTo>
                  <a:pt x="5525196" y="95098"/>
                </a:lnTo>
                <a:lnTo>
                  <a:pt x="5538884" y="95105"/>
                </a:lnTo>
                <a:lnTo>
                  <a:pt x="5581613" y="95281"/>
                </a:lnTo>
                <a:lnTo>
                  <a:pt x="5621930" y="95899"/>
                </a:lnTo>
                <a:lnTo>
                  <a:pt x="5657200" y="96806"/>
                </a:lnTo>
                <a:lnTo>
                  <a:pt x="5668542" y="97095"/>
                </a:lnTo>
                <a:lnTo>
                  <a:pt x="5717044" y="97953"/>
                </a:lnTo>
                <a:lnTo>
                  <a:pt x="5759008" y="98350"/>
                </a:lnTo>
                <a:lnTo>
                  <a:pt x="5809729" y="98615"/>
                </a:lnTo>
                <a:lnTo>
                  <a:pt x="5835814" y="98677"/>
                </a:lnTo>
                <a:lnTo>
                  <a:pt x="5846741" y="98675"/>
                </a:lnTo>
                <a:lnTo>
                  <a:pt x="5891816" y="98172"/>
                </a:lnTo>
                <a:lnTo>
                  <a:pt x="5941252" y="96367"/>
                </a:lnTo>
                <a:lnTo>
                  <a:pt x="5953879" y="95830"/>
                </a:lnTo>
                <a:lnTo>
                  <a:pt x="6006584" y="93939"/>
                </a:lnTo>
                <a:lnTo>
                  <a:pt x="6045651" y="92815"/>
                </a:lnTo>
                <a:lnTo>
                  <a:pt x="6083487" y="91929"/>
                </a:lnTo>
                <a:lnTo>
                  <a:pt x="6097159" y="91597"/>
                </a:lnTo>
                <a:lnTo>
                  <a:pt x="6146071" y="90109"/>
                </a:lnTo>
                <a:lnTo>
                  <a:pt x="6161151" y="89545"/>
                </a:lnTo>
                <a:lnTo>
                  <a:pt x="6175155" y="89033"/>
                </a:lnTo>
                <a:lnTo>
                  <a:pt x="6223889" y="87372"/>
                </a:lnTo>
                <a:lnTo>
                  <a:pt x="6274242" y="85978"/>
                </a:lnTo>
                <a:lnTo>
                  <a:pt x="6324499" y="85140"/>
                </a:lnTo>
                <a:lnTo>
                  <a:pt x="6375073" y="84755"/>
                </a:lnTo>
                <a:lnTo>
                  <a:pt x="6387659" y="84717"/>
                </a:lnTo>
                <a:lnTo>
                  <a:pt x="6397505" y="84686"/>
                </a:lnTo>
                <a:lnTo>
                  <a:pt x="6442128" y="84184"/>
                </a:lnTo>
                <a:lnTo>
                  <a:pt x="6482013" y="83411"/>
                </a:lnTo>
                <a:lnTo>
                  <a:pt x="6530508" y="82216"/>
                </a:lnTo>
                <a:lnTo>
                  <a:pt x="6578128" y="80689"/>
                </a:lnTo>
                <a:lnTo>
                  <a:pt x="6626124" y="78462"/>
                </a:lnTo>
                <a:lnTo>
                  <a:pt x="6664473" y="75554"/>
                </a:lnTo>
                <a:lnTo>
                  <a:pt x="6676788" y="74544"/>
                </a:lnTo>
                <a:lnTo>
                  <a:pt x="6727723" y="70864"/>
                </a:lnTo>
                <a:lnTo>
                  <a:pt x="6777557" y="67998"/>
                </a:lnTo>
                <a:lnTo>
                  <a:pt x="6815945" y="66303"/>
                </a:lnTo>
                <a:lnTo>
                  <a:pt x="6860086" y="64890"/>
                </a:lnTo>
                <a:lnTo>
                  <a:pt x="6906416" y="63798"/>
                </a:lnTo>
                <a:lnTo>
                  <a:pt x="6945801" y="63053"/>
                </a:lnTo>
                <a:lnTo>
                  <a:pt x="6989877" y="62348"/>
                </a:lnTo>
                <a:lnTo>
                  <a:pt x="7023426" y="61866"/>
                </a:lnTo>
                <a:lnTo>
                  <a:pt x="7040299" y="61617"/>
                </a:lnTo>
                <a:lnTo>
                  <a:pt x="7086073" y="60891"/>
                </a:lnTo>
                <a:lnTo>
                  <a:pt x="7124833" y="60189"/>
                </a:lnTo>
                <a:lnTo>
                  <a:pt x="7166174" y="59284"/>
                </a:lnTo>
                <a:lnTo>
                  <a:pt x="7215702" y="57795"/>
                </a:lnTo>
                <a:lnTo>
                  <a:pt x="7265137" y="55948"/>
                </a:lnTo>
                <a:lnTo>
                  <a:pt x="7290741" y="54840"/>
                </a:lnTo>
                <a:lnTo>
                  <a:pt x="7304087" y="54264"/>
                </a:lnTo>
                <a:lnTo>
                  <a:pt x="7342243" y="52694"/>
                </a:lnTo>
                <a:lnTo>
                  <a:pt x="7391232" y="50858"/>
                </a:lnTo>
                <a:lnTo>
                  <a:pt x="7441766" y="49360"/>
                </a:lnTo>
                <a:lnTo>
                  <a:pt x="7492592" y="48423"/>
                </a:lnTo>
                <a:lnTo>
                  <a:pt x="7515814" y="48161"/>
                </a:lnTo>
                <a:lnTo>
                  <a:pt x="7526537" y="48021"/>
                </a:lnTo>
                <a:lnTo>
                  <a:pt x="7573158" y="47176"/>
                </a:lnTo>
                <a:lnTo>
                  <a:pt x="7612341" y="46242"/>
                </a:lnTo>
                <a:lnTo>
                  <a:pt x="7655463" y="45046"/>
                </a:lnTo>
                <a:lnTo>
                  <a:pt x="7673778" y="44497"/>
                </a:lnTo>
                <a:lnTo>
                  <a:pt x="7690998" y="43988"/>
                </a:lnTo>
                <a:lnTo>
                  <a:pt x="7736481" y="42693"/>
                </a:lnTo>
                <a:lnTo>
                  <a:pt x="7784196" y="41463"/>
                </a:lnTo>
                <a:lnTo>
                  <a:pt x="7824455" y="40657"/>
                </a:lnTo>
                <a:lnTo>
                  <a:pt x="7874691" y="40059"/>
                </a:lnTo>
                <a:lnTo>
                  <a:pt x="7912867" y="39851"/>
                </a:lnTo>
                <a:lnTo>
                  <a:pt x="7938593" y="39813"/>
                </a:lnTo>
                <a:lnTo>
                  <a:pt x="7951239" y="39820"/>
                </a:lnTo>
                <a:lnTo>
                  <a:pt x="8001969" y="40021"/>
                </a:lnTo>
                <a:lnTo>
                  <a:pt x="8040215" y="40350"/>
                </a:lnTo>
                <a:lnTo>
                  <a:pt x="8082384" y="40904"/>
                </a:lnTo>
                <a:lnTo>
                  <a:pt x="8130835" y="41691"/>
                </a:lnTo>
                <a:lnTo>
                  <a:pt x="8171794" y="42440"/>
                </a:lnTo>
                <a:lnTo>
                  <a:pt x="8217104" y="43330"/>
                </a:lnTo>
                <a:lnTo>
                  <a:pt x="8266903" y="44362"/>
                </a:lnTo>
                <a:lnTo>
                  <a:pt x="8309831" y="45301"/>
                </a:lnTo>
                <a:lnTo>
                  <a:pt x="8356864" y="46417"/>
                </a:lnTo>
                <a:lnTo>
                  <a:pt x="8384850" y="47159"/>
                </a:lnTo>
                <a:lnTo>
                  <a:pt x="8395319" y="47445"/>
                </a:lnTo>
                <a:lnTo>
                  <a:pt x="8440904" y="48339"/>
                </a:lnTo>
                <a:lnTo>
                  <a:pt x="8479469" y="48766"/>
                </a:lnTo>
                <a:lnTo>
                  <a:pt x="8522300" y="48998"/>
                </a:lnTo>
                <a:lnTo>
                  <a:pt x="8575057" y="49070"/>
                </a:lnTo>
                <a:lnTo>
                  <a:pt x="8590052" y="49075"/>
                </a:lnTo>
                <a:lnTo>
                  <a:pt x="8603841" y="49070"/>
                </a:lnTo>
                <a:lnTo>
                  <a:pt x="8648018" y="48961"/>
                </a:lnTo>
                <a:lnTo>
                  <a:pt x="8691723" y="48321"/>
                </a:lnTo>
                <a:lnTo>
                  <a:pt x="8740516" y="45677"/>
                </a:lnTo>
                <a:lnTo>
                  <a:pt x="8780989" y="41408"/>
                </a:lnTo>
                <a:lnTo>
                  <a:pt x="8823939" y="33384"/>
                </a:lnTo>
                <a:lnTo>
                  <a:pt x="8864344" y="13479"/>
                </a:lnTo>
                <a:lnTo>
                  <a:pt x="8867205" y="5415"/>
                </a:lnTo>
                <a:lnTo>
                  <a:pt x="8867253" y="0"/>
                </a:lnTo>
                <a:lnTo>
                  <a:pt x="8864690" y="77"/>
                </a:lnTo>
                <a:lnTo>
                  <a:pt x="8859529" y="56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85934" y="3691867"/>
            <a:ext cx="1481901" cy="1825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7560" y="4475638"/>
            <a:ext cx="5092065" cy="95885"/>
          </a:xfrm>
          <a:custGeom>
            <a:avLst/>
            <a:gdLst/>
            <a:ahLst/>
            <a:cxnLst/>
            <a:rect l="l" t="t" r="r" b="b"/>
            <a:pathLst>
              <a:path w="5092065" h="95885">
                <a:moveTo>
                  <a:pt x="5662" y="95615"/>
                </a:moveTo>
                <a:lnTo>
                  <a:pt x="0" y="84930"/>
                </a:lnTo>
                <a:lnTo>
                  <a:pt x="5164" y="78327"/>
                </a:lnTo>
                <a:lnTo>
                  <a:pt x="22478" y="74883"/>
                </a:lnTo>
                <a:lnTo>
                  <a:pt x="32841" y="71899"/>
                </a:lnTo>
                <a:lnTo>
                  <a:pt x="41779" y="68674"/>
                </a:lnTo>
                <a:lnTo>
                  <a:pt x="53404" y="66671"/>
                </a:lnTo>
                <a:lnTo>
                  <a:pt x="68280" y="65634"/>
                </a:lnTo>
                <a:lnTo>
                  <a:pt x="81699" y="65258"/>
                </a:lnTo>
                <a:lnTo>
                  <a:pt x="94570" y="64710"/>
                </a:lnTo>
                <a:lnTo>
                  <a:pt x="144278" y="60696"/>
                </a:lnTo>
                <a:lnTo>
                  <a:pt x="158476" y="59116"/>
                </a:lnTo>
                <a:lnTo>
                  <a:pt x="171959" y="57664"/>
                </a:lnTo>
                <a:lnTo>
                  <a:pt x="220678" y="52927"/>
                </a:lnTo>
                <a:lnTo>
                  <a:pt x="264681" y="49424"/>
                </a:lnTo>
                <a:lnTo>
                  <a:pt x="309516" y="47562"/>
                </a:lnTo>
                <a:lnTo>
                  <a:pt x="337406" y="47128"/>
                </a:lnTo>
                <a:lnTo>
                  <a:pt x="348899" y="46969"/>
                </a:lnTo>
                <a:lnTo>
                  <a:pt x="397561" y="45426"/>
                </a:lnTo>
                <a:lnTo>
                  <a:pt x="438097" y="43301"/>
                </a:lnTo>
                <a:lnTo>
                  <a:pt x="480496" y="40555"/>
                </a:lnTo>
                <a:lnTo>
                  <a:pt x="530233" y="36875"/>
                </a:lnTo>
                <a:lnTo>
                  <a:pt x="570812" y="33396"/>
                </a:lnTo>
                <a:lnTo>
                  <a:pt x="612651" y="29547"/>
                </a:lnTo>
                <a:lnTo>
                  <a:pt x="646992" y="26079"/>
                </a:lnTo>
                <a:lnTo>
                  <a:pt x="660116" y="24762"/>
                </a:lnTo>
                <a:lnTo>
                  <a:pt x="703077" y="21050"/>
                </a:lnTo>
                <a:lnTo>
                  <a:pt x="756043" y="17765"/>
                </a:lnTo>
                <a:lnTo>
                  <a:pt x="808294" y="15003"/>
                </a:lnTo>
                <a:lnTo>
                  <a:pt x="849292" y="13078"/>
                </a:lnTo>
                <a:lnTo>
                  <a:pt x="861721" y="12599"/>
                </a:lnTo>
                <a:lnTo>
                  <a:pt x="874045" y="12070"/>
                </a:lnTo>
                <a:lnTo>
                  <a:pt x="886505" y="11481"/>
                </a:lnTo>
                <a:lnTo>
                  <a:pt x="899341" y="10823"/>
                </a:lnTo>
                <a:lnTo>
                  <a:pt x="917004" y="9856"/>
                </a:lnTo>
                <a:lnTo>
                  <a:pt x="931933" y="9067"/>
                </a:lnTo>
                <a:lnTo>
                  <a:pt x="975894" y="7152"/>
                </a:lnTo>
                <a:lnTo>
                  <a:pt x="1027111" y="6398"/>
                </a:lnTo>
                <a:lnTo>
                  <a:pt x="1040736" y="6354"/>
                </a:lnTo>
                <a:lnTo>
                  <a:pt x="1053896" y="6291"/>
                </a:lnTo>
                <a:lnTo>
                  <a:pt x="1103879" y="5845"/>
                </a:lnTo>
                <a:lnTo>
                  <a:pt x="1123994" y="5575"/>
                </a:lnTo>
                <a:lnTo>
                  <a:pt x="1132349" y="5475"/>
                </a:lnTo>
                <a:lnTo>
                  <a:pt x="1171675" y="5147"/>
                </a:lnTo>
                <a:lnTo>
                  <a:pt x="1221042" y="4929"/>
                </a:lnTo>
                <a:lnTo>
                  <a:pt x="1265124" y="4830"/>
                </a:lnTo>
                <a:lnTo>
                  <a:pt x="1315620" y="4782"/>
                </a:lnTo>
                <a:lnTo>
                  <a:pt x="1335274" y="4771"/>
                </a:lnTo>
                <a:lnTo>
                  <a:pt x="1353992" y="4747"/>
                </a:lnTo>
                <a:lnTo>
                  <a:pt x="1404684" y="4600"/>
                </a:lnTo>
                <a:lnTo>
                  <a:pt x="1447496" y="4339"/>
                </a:lnTo>
                <a:lnTo>
                  <a:pt x="1493012" y="3817"/>
                </a:lnTo>
                <a:lnTo>
                  <a:pt x="1532653" y="2881"/>
                </a:lnTo>
                <a:lnTo>
                  <a:pt x="1546519" y="2391"/>
                </a:lnTo>
                <a:lnTo>
                  <a:pt x="1560000" y="1954"/>
                </a:lnTo>
                <a:lnTo>
                  <a:pt x="1598288" y="958"/>
                </a:lnTo>
                <a:lnTo>
                  <a:pt x="1640837" y="377"/>
                </a:lnTo>
                <a:lnTo>
                  <a:pt x="1685667" y="132"/>
                </a:lnTo>
                <a:lnTo>
                  <a:pt x="1726517" y="34"/>
                </a:lnTo>
                <a:lnTo>
                  <a:pt x="1774214" y="0"/>
                </a:lnTo>
                <a:lnTo>
                  <a:pt x="1792218" y="10"/>
                </a:lnTo>
                <a:lnTo>
                  <a:pt x="1840036" y="175"/>
                </a:lnTo>
                <a:lnTo>
                  <a:pt x="1878676" y="542"/>
                </a:lnTo>
                <a:lnTo>
                  <a:pt x="1928930" y="1781"/>
                </a:lnTo>
                <a:lnTo>
                  <a:pt x="1941580" y="2169"/>
                </a:lnTo>
                <a:lnTo>
                  <a:pt x="1992163" y="3246"/>
                </a:lnTo>
                <a:lnTo>
                  <a:pt x="2034255" y="3577"/>
                </a:lnTo>
                <a:lnTo>
                  <a:pt x="2079164" y="3750"/>
                </a:lnTo>
                <a:lnTo>
                  <a:pt x="2119907" y="3834"/>
                </a:lnTo>
                <a:lnTo>
                  <a:pt x="2167067" y="3881"/>
                </a:lnTo>
                <a:lnTo>
                  <a:pt x="2222625" y="3899"/>
                </a:lnTo>
                <a:lnTo>
                  <a:pt x="2242076" y="3908"/>
                </a:lnTo>
                <a:lnTo>
                  <a:pt x="2294936" y="3974"/>
                </a:lnTo>
                <a:lnTo>
                  <a:pt x="2339887" y="4095"/>
                </a:lnTo>
                <a:lnTo>
                  <a:pt x="2388252" y="4339"/>
                </a:lnTo>
                <a:lnTo>
                  <a:pt x="2431531" y="4782"/>
                </a:lnTo>
                <a:lnTo>
                  <a:pt x="2449906" y="5117"/>
                </a:lnTo>
                <a:lnTo>
                  <a:pt x="2456664" y="5227"/>
                </a:lnTo>
                <a:lnTo>
                  <a:pt x="2501783" y="5689"/>
                </a:lnTo>
                <a:lnTo>
                  <a:pt x="2551487" y="5951"/>
                </a:lnTo>
                <a:lnTo>
                  <a:pt x="2596714" y="6087"/>
                </a:lnTo>
                <a:lnTo>
                  <a:pt x="2648763" y="6169"/>
                </a:lnTo>
                <a:lnTo>
                  <a:pt x="2689979" y="6196"/>
                </a:lnTo>
                <a:lnTo>
                  <a:pt x="2711113" y="6209"/>
                </a:lnTo>
                <a:lnTo>
                  <a:pt x="2749792" y="6240"/>
                </a:lnTo>
                <a:lnTo>
                  <a:pt x="2799056" y="6299"/>
                </a:lnTo>
                <a:lnTo>
                  <a:pt x="2838161" y="6374"/>
                </a:lnTo>
                <a:lnTo>
                  <a:pt x="2881821" y="6535"/>
                </a:lnTo>
                <a:lnTo>
                  <a:pt x="2899368" y="6693"/>
                </a:lnTo>
                <a:lnTo>
                  <a:pt x="2907776" y="6766"/>
                </a:lnTo>
                <a:lnTo>
                  <a:pt x="2953122" y="6976"/>
                </a:lnTo>
                <a:lnTo>
                  <a:pt x="2999992" y="7055"/>
                </a:lnTo>
                <a:lnTo>
                  <a:pt x="3018172" y="7067"/>
                </a:lnTo>
                <a:lnTo>
                  <a:pt x="3033343" y="7082"/>
                </a:lnTo>
                <a:lnTo>
                  <a:pt x="3076267" y="7226"/>
                </a:lnTo>
                <a:lnTo>
                  <a:pt x="3115464" y="7517"/>
                </a:lnTo>
                <a:lnTo>
                  <a:pt x="3162276" y="8134"/>
                </a:lnTo>
                <a:lnTo>
                  <a:pt x="3215833" y="9322"/>
                </a:lnTo>
                <a:lnTo>
                  <a:pt x="3255341" y="10591"/>
                </a:lnTo>
                <a:lnTo>
                  <a:pt x="3297938" y="12922"/>
                </a:lnTo>
                <a:lnTo>
                  <a:pt x="3347997" y="16791"/>
                </a:lnTo>
                <a:lnTo>
                  <a:pt x="3380264" y="19583"/>
                </a:lnTo>
                <a:lnTo>
                  <a:pt x="3396618" y="20998"/>
                </a:lnTo>
                <a:lnTo>
                  <a:pt x="3436852" y="24363"/>
                </a:lnTo>
                <a:lnTo>
                  <a:pt x="3480424" y="27590"/>
                </a:lnTo>
                <a:lnTo>
                  <a:pt x="3518592" y="29905"/>
                </a:lnTo>
                <a:lnTo>
                  <a:pt x="3549695" y="31453"/>
                </a:lnTo>
                <a:lnTo>
                  <a:pt x="3557859" y="31846"/>
                </a:lnTo>
                <a:lnTo>
                  <a:pt x="3601376" y="34012"/>
                </a:lnTo>
                <a:lnTo>
                  <a:pt x="3645473" y="36260"/>
                </a:lnTo>
                <a:lnTo>
                  <a:pt x="3680359" y="38059"/>
                </a:lnTo>
                <a:lnTo>
                  <a:pt x="3699731" y="39058"/>
                </a:lnTo>
                <a:lnTo>
                  <a:pt x="3749842" y="41596"/>
                </a:lnTo>
                <a:lnTo>
                  <a:pt x="3788409" y="43470"/>
                </a:lnTo>
                <a:lnTo>
                  <a:pt x="3832446" y="45312"/>
                </a:lnTo>
                <a:lnTo>
                  <a:pt x="3879117" y="46301"/>
                </a:lnTo>
                <a:lnTo>
                  <a:pt x="3923879" y="46755"/>
                </a:lnTo>
                <a:lnTo>
                  <a:pt x="3938486" y="46882"/>
                </a:lnTo>
                <a:lnTo>
                  <a:pt x="3979453" y="47593"/>
                </a:lnTo>
                <a:lnTo>
                  <a:pt x="4028070" y="49322"/>
                </a:lnTo>
                <a:lnTo>
                  <a:pt x="4072564" y="51881"/>
                </a:lnTo>
                <a:lnTo>
                  <a:pt x="4118515" y="54858"/>
                </a:lnTo>
                <a:lnTo>
                  <a:pt x="4128090" y="55522"/>
                </a:lnTo>
                <a:lnTo>
                  <a:pt x="4138466" y="56169"/>
                </a:lnTo>
                <a:lnTo>
                  <a:pt x="4189608" y="58693"/>
                </a:lnTo>
                <a:lnTo>
                  <a:pt x="4233206" y="60354"/>
                </a:lnTo>
                <a:lnTo>
                  <a:pt x="4272330" y="61450"/>
                </a:lnTo>
                <a:lnTo>
                  <a:pt x="4320974" y="62189"/>
                </a:lnTo>
                <a:lnTo>
                  <a:pt x="4347110" y="62260"/>
                </a:lnTo>
                <a:lnTo>
                  <a:pt x="4360952" y="62227"/>
                </a:lnTo>
                <a:lnTo>
                  <a:pt x="4400103" y="61905"/>
                </a:lnTo>
                <a:lnTo>
                  <a:pt x="4448411" y="60961"/>
                </a:lnTo>
                <a:lnTo>
                  <a:pt x="4499004" y="59186"/>
                </a:lnTo>
                <a:lnTo>
                  <a:pt x="4549426" y="56498"/>
                </a:lnTo>
                <a:lnTo>
                  <a:pt x="4589818" y="53669"/>
                </a:lnTo>
                <a:lnTo>
                  <a:pt x="4604437" y="52598"/>
                </a:lnTo>
                <a:lnTo>
                  <a:pt x="4644069" y="49815"/>
                </a:lnTo>
                <a:lnTo>
                  <a:pt x="4689563" y="46916"/>
                </a:lnTo>
                <a:lnTo>
                  <a:pt x="4733401" y="45173"/>
                </a:lnTo>
                <a:lnTo>
                  <a:pt x="4780521" y="44247"/>
                </a:lnTo>
                <a:lnTo>
                  <a:pt x="4823217" y="43806"/>
                </a:lnTo>
                <a:lnTo>
                  <a:pt x="4872452" y="43569"/>
                </a:lnTo>
                <a:lnTo>
                  <a:pt x="4913505" y="43504"/>
                </a:lnTo>
                <a:lnTo>
                  <a:pt x="4934936" y="43461"/>
                </a:lnTo>
                <a:lnTo>
                  <a:pt x="4989086" y="43243"/>
                </a:lnTo>
                <a:lnTo>
                  <a:pt x="5028398" y="42893"/>
                </a:lnTo>
                <a:lnTo>
                  <a:pt x="5072727" y="40865"/>
                </a:lnTo>
                <a:lnTo>
                  <a:pt x="5083839" y="32994"/>
                </a:lnTo>
                <a:lnTo>
                  <a:pt x="5088300" y="28083"/>
                </a:lnTo>
                <a:lnTo>
                  <a:pt x="5090779" y="25354"/>
                </a:lnTo>
                <a:lnTo>
                  <a:pt x="5091276" y="24806"/>
                </a:lnTo>
                <a:lnTo>
                  <a:pt x="5091773" y="24259"/>
                </a:lnTo>
                <a:lnTo>
                  <a:pt x="5091839" y="24129"/>
                </a:lnTo>
                <a:lnTo>
                  <a:pt x="5091474" y="24417"/>
                </a:lnTo>
                <a:lnTo>
                  <a:pt x="5090954" y="24827"/>
                </a:lnTo>
                <a:lnTo>
                  <a:pt x="5087489" y="27555"/>
                </a:lnTo>
                <a:lnTo>
                  <a:pt x="5081078" y="326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203826" y="3991129"/>
            <a:ext cx="19050" cy="128270"/>
          </a:xfrm>
          <a:custGeom>
            <a:avLst/>
            <a:gdLst/>
            <a:ahLst/>
            <a:cxnLst/>
            <a:rect l="l" t="t" r="r" b="b"/>
            <a:pathLst>
              <a:path w="19050" h="128270">
                <a:moveTo>
                  <a:pt x="0" y="8720"/>
                </a:moveTo>
                <a:lnTo>
                  <a:pt x="360" y="3542"/>
                </a:lnTo>
                <a:lnTo>
                  <a:pt x="2860" y="737"/>
                </a:lnTo>
                <a:lnTo>
                  <a:pt x="7509" y="303"/>
                </a:lnTo>
                <a:lnTo>
                  <a:pt x="10764" y="0"/>
                </a:lnTo>
                <a:lnTo>
                  <a:pt x="12960" y="610"/>
                </a:lnTo>
                <a:lnTo>
                  <a:pt x="18067" y="52053"/>
                </a:lnTo>
                <a:lnTo>
                  <a:pt x="18220" y="63462"/>
                </a:lnTo>
                <a:lnTo>
                  <a:pt x="18530" y="73719"/>
                </a:lnTo>
                <a:lnTo>
                  <a:pt x="18690" y="86329"/>
                </a:lnTo>
                <a:lnTo>
                  <a:pt x="18662" y="107287"/>
                </a:lnTo>
                <a:lnTo>
                  <a:pt x="18450" y="120632"/>
                </a:lnTo>
                <a:lnTo>
                  <a:pt x="18061" y="1282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647143" y="3984017"/>
            <a:ext cx="24130" cy="116205"/>
          </a:xfrm>
          <a:custGeom>
            <a:avLst/>
            <a:gdLst/>
            <a:ahLst/>
            <a:cxnLst/>
            <a:rect l="l" t="t" r="r" b="b"/>
            <a:pathLst>
              <a:path w="24129" h="116204">
                <a:moveTo>
                  <a:pt x="0" y="7378"/>
                </a:moveTo>
                <a:lnTo>
                  <a:pt x="2930" y="5361"/>
                </a:lnTo>
                <a:lnTo>
                  <a:pt x="5049" y="3355"/>
                </a:lnTo>
                <a:lnTo>
                  <a:pt x="6352" y="1359"/>
                </a:lnTo>
                <a:lnTo>
                  <a:pt x="7239" y="0"/>
                </a:lnTo>
                <a:lnTo>
                  <a:pt x="8319" y="272"/>
                </a:lnTo>
                <a:lnTo>
                  <a:pt x="9587" y="2177"/>
                </a:lnTo>
                <a:lnTo>
                  <a:pt x="10861" y="4081"/>
                </a:lnTo>
                <a:lnTo>
                  <a:pt x="11644" y="6645"/>
                </a:lnTo>
                <a:lnTo>
                  <a:pt x="11949" y="9867"/>
                </a:lnTo>
                <a:lnTo>
                  <a:pt x="12261" y="13089"/>
                </a:lnTo>
                <a:lnTo>
                  <a:pt x="12427" y="18280"/>
                </a:lnTo>
                <a:lnTo>
                  <a:pt x="12462" y="25439"/>
                </a:lnTo>
                <a:lnTo>
                  <a:pt x="12496" y="32597"/>
                </a:lnTo>
                <a:lnTo>
                  <a:pt x="12469" y="38653"/>
                </a:lnTo>
                <a:lnTo>
                  <a:pt x="12392" y="43607"/>
                </a:lnTo>
                <a:lnTo>
                  <a:pt x="12309" y="48560"/>
                </a:lnTo>
                <a:lnTo>
                  <a:pt x="12344" y="52961"/>
                </a:lnTo>
                <a:lnTo>
                  <a:pt x="12489" y="56810"/>
                </a:lnTo>
                <a:lnTo>
                  <a:pt x="12635" y="60660"/>
                </a:lnTo>
                <a:lnTo>
                  <a:pt x="13369" y="66025"/>
                </a:lnTo>
                <a:lnTo>
                  <a:pt x="14685" y="72906"/>
                </a:lnTo>
                <a:lnTo>
                  <a:pt x="16008" y="79786"/>
                </a:lnTo>
                <a:lnTo>
                  <a:pt x="17158" y="85133"/>
                </a:lnTo>
                <a:lnTo>
                  <a:pt x="18142" y="88943"/>
                </a:lnTo>
                <a:lnTo>
                  <a:pt x="19119" y="92754"/>
                </a:lnTo>
                <a:lnTo>
                  <a:pt x="20179" y="95951"/>
                </a:lnTo>
                <a:lnTo>
                  <a:pt x="21315" y="98533"/>
                </a:lnTo>
                <a:lnTo>
                  <a:pt x="22963" y="102291"/>
                </a:lnTo>
                <a:lnTo>
                  <a:pt x="23802" y="108174"/>
                </a:lnTo>
                <a:lnTo>
                  <a:pt x="23822" y="1161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965319" y="4302050"/>
            <a:ext cx="17145" cy="144780"/>
          </a:xfrm>
          <a:custGeom>
            <a:avLst/>
            <a:gdLst/>
            <a:ahLst/>
            <a:cxnLst/>
            <a:rect l="l" t="t" r="r" b="b"/>
            <a:pathLst>
              <a:path w="17145" h="144779">
                <a:moveTo>
                  <a:pt x="242" y="21237"/>
                </a:moveTo>
                <a:lnTo>
                  <a:pt x="90" y="7828"/>
                </a:lnTo>
                <a:lnTo>
                  <a:pt x="6" y="870"/>
                </a:lnTo>
                <a:lnTo>
                  <a:pt x="0" y="363"/>
                </a:lnTo>
                <a:lnTo>
                  <a:pt x="0" y="6"/>
                </a:lnTo>
                <a:lnTo>
                  <a:pt x="62" y="344"/>
                </a:lnTo>
                <a:lnTo>
                  <a:pt x="103" y="687"/>
                </a:lnTo>
                <a:lnTo>
                  <a:pt x="519" y="4125"/>
                </a:lnTo>
                <a:lnTo>
                  <a:pt x="1309" y="10655"/>
                </a:lnTo>
                <a:lnTo>
                  <a:pt x="2505" y="20938"/>
                </a:lnTo>
                <a:lnTo>
                  <a:pt x="4022" y="34801"/>
                </a:lnTo>
                <a:lnTo>
                  <a:pt x="5869" y="52427"/>
                </a:lnTo>
                <a:lnTo>
                  <a:pt x="6893" y="62834"/>
                </a:lnTo>
                <a:lnTo>
                  <a:pt x="7495" y="70058"/>
                </a:lnTo>
                <a:lnTo>
                  <a:pt x="7917" y="74451"/>
                </a:lnTo>
                <a:lnTo>
                  <a:pt x="14311" y="109685"/>
                </a:lnTo>
                <a:lnTo>
                  <a:pt x="15537" y="116658"/>
                </a:lnTo>
                <a:lnTo>
                  <a:pt x="15932" y="120906"/>
                </a:lnTo>
                <a:lnTo>
                  <a:pt x="16511" y="130443"/>
                </a:lnTo>
                <a:lnTo>
                  <a:pt x="16862" y="1442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414241" y="4296113"/>
            <a:ext cx="27940" cy="156845"/>
          </a:xfrm>
          <a:custGeom>
            <a:avLst/>
            <a:gdLst/>
            <a:ahLst/>
            <a:cxnLst/>
            <a:rect l="l" t="t" r="r" b="b"/>
            <a:pathLst>
              <a:path w="27940" h="156845">
                <a:moveTo>
                  <a:pt x="0" y="0"/>
                </a:moveTo>
                <a:lnTo>
                  <a:pt x="7744" y="28807"/>
                </a:lnTo>
                <a:lnTo>
                  <a:pt x="8555" y="34903"/>
                </a:lnTo>
                <a:lnTo>
                  <a:pt x="9303" y="41838"/>
                </a:lnTo>
                <a:lnTo>
                  <a:pt x="9996" y="49613"/>
                </a:lnTo>
                <a:lnTo>
                  <a:pt x="10688" y="57388"/>
                </a:lnTo>
                <a:lnTo>
                  <a:pt x="15738" y="90386"/>
                </a:lnTo>
                <a:lnTo>
                  <a:pt x="17027" y="97917"/>
                </a:lnTo>
                <a:lnTo>
                  <a:pt x="18322" y="106093"/>
                </a:lnTo>
                <a:lnTo>
                  <a:pt x="19618" y="114268"/>
                </a:lnTo>
                <a:lnTo>
                  <a:pt x="21349" y="122173"/>
                </a:lnTo>
                <a:lnTo>
                  <a:pt x="23531" y="129807"/>
                </a:lnTo>
                <a:lnTo>
                  <a:pt x="25707" y="137441"/>
                </a:lnTo>
                <a:lnTo>
                  <a:pt x="26940" y="143833"/>
                </a:lnTo>
                <a:lnTo>
                  <a:pt x="27224" y="148982"/>
                </a:lnTo>
                <a:lnTo>
                  <a:pt x="27508" y="154133"/>
                </a:lnTo>
                <a:lnTo>
                  <a:pt x="25707" y="156324"/>
                </a:lnTo>
                <a:lnTo>
                  <a:pt x="21827" y="1555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278806" y="4571518"/>
            <a:ext cx="20320" cy="145415"/>
          </a:xfrm>
          <a:custGeom>
            <a:avLst/>
            <a:gdLst/>
            <a:ahLst/>
            <a:cxnLst/>
            <a:rect l="l" t="t" r="r" b="b"/>
            <a:pathLst>
              <a:path w="20320" h="145414">
                <a:moveTo>
                  <a:pt x="2008" y="4657"/>
                </a:moveTo>
                <a:lnTo>
                  <a:pt x="879" y="1999"/>
                </a:lnTo>
                <a:lnTo>
                  <a:pt x="242" y="518"/>
                </a:lnTo>
                <a:lnTo>
                  <a:pt x="110" y="214"/>
                </a:lnTo>
                <a:lnTo>
                  <a:pt x="20" y="0"/>
                </a:lnTo>
                <a:lnTo>
                  <a:pt x="0" y="190"/>
                </a:lnTo>
                <a:lnTo>
                  <a:pt x="48" y="785"/>
                </a:lnTo>
                <a:lnTo>
                  <a:pt x="103" y="1381"/>
                </a:lnTo>
                <a:lnTo>
                  <a:pt x="290" y="3590"/>
                </a:lnTo>
                <a:lnTo>
                  <a:pt x="5663" y="41412"/>
                </a:lnTo>
                <a:lnTo>
                  <a:pt x="11432" y="71540"/>
                </a:lnTo>
                <a:lnTo>
                  <a:pt x="13954" y="84512"/>
                </a:lnTo>
                <a:lnTo>
                  <a:pt x="15798" y="94292"/>
                </a:lnTo>
                <a:lnTo>
                  <a:pt x="18595" y="110804"/>
                </a:lnTo>
                <a:lnTo>
                  <a:pt x="19780" y="120230"/>
                </a:lnTo>
                <a:lnTo>
                  <a:pt x="19440" y="132180"/>
                </a:lnTo>
                <a:lnTo>
                  <a:pt x="16842" y="1452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91686" y="4563406"/>
            <a:ext cx="27305" cy="130810"/>
          </a:xfrm>
          <a:custGeom>
            <a:avLst/>
            <a:gdLst/>
            <a:ahLst/>
            <a:cxnLst/>
            <a:rect l="l" t="t" r="r" b="b"/>
            <a:pathLst>
              <a:path w="27304" h="130810">
                <a:moveTo>
                  <a:pt x="0" y="2949"/>
                </a:moveTo>
                <a:lnTo>
                  <a:pt x="692" y="1339"/>
                </a:lnTo>
                <a:lnTo>
                  <a:pt x="1087" y="412"/>
                </a:lnTo>
                <a:lnTo>
                  <a:pt x="1191" y="169"/>
                </a:lnTo>
                <a:lnTo>
                  <a:pt x="2008" y="7148"/>
                </a:lnTo>
                <a:lnTo>
                  <a:pt x="2348" y="10582"/>
                </a:lnTo>
                <a:lnTo>
                  <a:pt x="8956" y="40338"/>
                </a:lnTo>
                <a:lnTo>
                  <a:pt x="10848" y="47870"/>
                </a:lnTo>
                <a:lnTo>
                  <a:pt x="12974" y="55391"/>
                </a:lnTo>
                <a:lnTo>
                  <a:pt x="15336" y="62899"/>
                </a:lnTo>
                <a:lnTo>
                  <a:pt x="17699" y="70407"/>
                </a:lnTo>
                <a:lnTo>
                  <a:pt x="19812" y="77599"/>
                </a:lnTo>
                <a:lnTo>
                  <a:pt x="21675" y="84475"/>
                </a:lnTo>
                <a:lnTo>
                  <a:pt x="23538" y="91350"/>
                </a:lnTo>
                <a:lnTo>
                  <a:pt x="24875" y="97461"/>
                </a:lnTo>
                <a:lnTo>
                  <a:pt x="25679" y="102806"/>
                </a:lnTo>
                <a:lnTo>
                  <a:pt x="26489" y="108153"/>
                </a:lnTo>
                <a:lnTo>
                  <a:pt x="26933" y="112799"/>
                </a:lnTo>
                <a:lnTo>
                  <a:pt x="27016" y="116745"/>
                </a:lnTo>
                <a:lnTo>
                  <a:pt x="27134" y="122633"/>
                </a:lnTo>
                <a:lnTo>
                  <a:pt x="25596" y="127118"/>
                </a:lnTo>
                <a:lnTo>
                  <a:pt x="22409" y="1302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993028" y="4870989"/>
            <a:ext cx="17145" cy="194310"/>
          </a:xfrm>
          <a:custGeom>
            <a:avLst/>
            <a:gdLst/>
            <a:ahLst/>
            <a:cxnLst/>
            <a:rect l="l" t="t" r="r" b="b"/>
            <a:pathLst>
              <a:path w="17145" h="194310">
                <a:moveTo>
                  <a:pt x="4869" y="0"/>
                </a:moveTo>
                <a:lnTo>
                  <a:pt x="2403" y="518"/>
                </a:lnTo>
                <a:lnTo>
                  <a:pt x="976" y="2781"/>
                </a:lnTo>
                <a:lnTo>
                  <a:pt x="595" y="6792"/>
                </a:lnTo>
                <a:lnTo>
                  <a:pt x="214" y="10803"/>
                </a:lnTo>
                <a:lnTo>
                  <a:pt x="20" y="13949"/>
                </a:lnTo>
                <a:lnTo>
                  <a:pt x="13" y="16231"/>
                </a:lnTo>
                <a:lnTo>
                  <a:pt x="0" y="18513"/>
                </a:lnTo>
                <a:lnTo>
                  <a:pt x="436" y="23024"/>
                </a:lnTo>
                <a:lnTo>
                  <a:pt x="1316" y="29761"/>
                </a:lnTo>
                <a:lnTo>
                  <a:pt x="2449" y="39766"/>
                </a:lnTo>
                <a:lnTo>
                  <a:pt x="3705" y="53372"/>
                </a:lnTo>
                <a:lnTo>
                  <a:pt x="5049" y="69362"/>
                </a:lnTo>
                <a:lnTo>
                  <a:pt x="6223" y="82291"/>
                </a:lnTo>
                <a:lnTo>
                  <a:pt x="7306" y="93107"/>
                </a:lnTo>
                <a:lnTo>
                  <a:pt x="9153" y="110082"/>
                </a:lnTo>
                <a:lnTo>
                  <a:pt x="10233" y="121076"/>
                </a:lnTo>
                <a:lnTo>
                  <a:pt x="11042" y="131360"/>
                </a:lnTo>
                <a:lnTo>
                  <a:pt x="11360" y="137162"/>
                </a:lnTo>
                <a:lnTo>
                  <a:pt x="11554" y="142826"/>
                </a:lnTo>
                <a:lnTo>
                  <a:pt x="11748" y="148491"/>
                </a:lnTo>
                <a:lnTo>
                  <a:pt x="11963" y="152829"/>
                </a:lnTo>
                <a:lnTo>
                  <a:pt x="12212" y="155840"/>
                </a:lnTo>
                <a:lnTo>
                  <a:pt x="12455" y="158851"/>
                </a:lnTo>
                <a:lnTo>
                  <a:pt x="12933" y="162211"/>
                </a:lnTo>
                <a:lnTo>
                  <a:pt x="14928" y="175392"/>
                </a:lnTo>
                <a:lnTo>
                  <a:pt x="14699" y="176897"/>
                </a:lnTo>
                <a:lnTo>
                  <a:pt x="14152" y="178345"/>
                </a:lnTo>
                <a:lnTo>
                  <a:pt x="13369" y="180418"/>
                </a:lnTo>
                <a:lnTo>
                  <a:pt x="14173" y="185621"/>
                </a:lnTo>
                <a:lnTo>
                  <a:pt x="16576" y="1939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445532" y="4875907"/>
            <a:ext cx="46355" cy="185420"/>
          </a:xfrm>
          <a:custGeom>
            <a:avLst/>
            <a:gdLst/>
            <a:ahLst/>
            <a:cxnLst/>
            <a:rect l="l" t="t" r="r" b="b"/>
            <a:pathLst>
              <a:path w="46354" h="185420">
                <a:moveTo>
                  <a:pt x="0" y="8090"/>
                </a:moveTo>
                <a:lnTo>
                  <a:pt x="1620" y="3624"/>
                </a:lnTo>
                <a:lnTo>
                  <a:pt x="3269" y="1074"/>
                </a:lnTo>
                <a:lnTo>
                  <a:pt x="4939" y="441"/>
                </a:lnTo>
                <a:lnTo>
                  <a:pt x="6102" y="0"/>
                </a:lnTo>
                <a:lnTo>
                  <a:pt x="7183" y="3190"/>
                </a:lnTo>
                <a:lnTo>
                  <a:pt x="8188" y="10012"/>
                </a:lnTo>
                <a:lnTo>
                  <a:pt x="9185" y="16836"/>
                </a:lnTo>
                <a:lnTo>
                  <a:pt x="10557" y="23777"/>
                </a:lnTo>
                <a:lnTo>
                  <a:pt x="21322" y="63414"/>
                </a:lnTo>
                <a:lnTo>
                  <a:pt x="23164" y="70207"/>
                </a:lnTo>
                <a:lnTo>
                  <a:pt x="24300" y="74996"/>
                </a:lnTo>
                <a:lnTo>
                  <a:pt x="25436" y="79786"/>
                </a:lnTo>
                <a:lnTo>
                  <a:pt x="26489" y="84749"/>
                </a:lnTo>
                <a:lnTo>
                  <a:pt x="27459" y="89886"/>
                </a:lnTo>
                <a:lnTo>
                  <a:pt x="28436" y="95024"/>
                </a:lnTo>
                <a:lnTo>
                  <a:pt x="38674" y="136585"/>
                </a:lnTo>
                <a:lnTo>
                  <a:pt x="40517" y="144157"/>
                </a:lnTo>
                <a:lnTo>
                  <a:pt x="41709" y="149909"/>
                </a:lnTo>
                <a:lnTo>
                  <a:pt x="42907" y="155662"/>
                </a:lnTo>
                <a:lnTo>
                  <a:pt x="43911" y="159538"/>
                </a:lnTo>
                <a:lnTo>
                  <a:pt x="44743" y="161537"/>
                </a:lnTo>
                <a:lnTo>
                  <a:pt x="45927" y="164395"/>
                </a:lnTo>
                <a:lnTo>
                  <a:pt x="44466" y="172354"/>
                </a:lnTo>
                <a:lnTo>
                  <a:pt x="40365" y="1854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382188" y="5168281"/>
            <a:ext cx="20320" cy="168275"/>
          </a:xfrm>
          <a:custGeom>
            <a:avLst/>
            <a:gdLst/>
            <a:ahLst/>
            <a:cxnLst/>
            <a:rect l="l" t="t" r="r" b="b"/>
            <a:pathLst>
              <a:path w="20320" h="168275">
                <a:moveTo>
                  <a:pt x="263" y="7067"/>
                </a:moveTo>
                <a:lnTo>
                  <a:pt x="96" y="2579"/>
                </a:lnTo>
                <a:lnTo>
                  <a:pt x="6" y="248"/>
                </a:lnTo>
                <a:lnTo>
                  <a:pt x="0" y="74"/>
                </a:lnTo>
                <a:lnTo>
                  <a:pt x="55" y="348"/>
                </a:lnTo>
                <a:lnTo>
                  <a:pt x="290" y="2128"/>
                </a:lnTo>
                <a:lnTo>
                  <a:pt x="741" y="5506"/>
                </a:lnTo>
                <a:lnTo>
                  <a:pt x="4670" y="44514"/>
                </a:lnTo>
                <a:lnTo>
                  <a:pt x="7107" y="79101"/>
                </a:lnTo>
                <a:lnTo>
                  <a:pt x="7703" y="86834"/>
                </a:lnTo>
                <a:lnTo>
                  <a:pt x="8257" y="91629"/>
                </a:lnTo>
                <a:lnTo>
                  <a:pt x="8818" y="96425"/>
                </a:lnTo>
                <a:lnTo>
                  <a:pt x="9518" y="101118"/>
                </a:lnTo>
                <a:lnTo>
                  <a:pt x="10356" y="105708"/>
                </a:lnTo>
                <a:lnTo>
                  <a:pt x="11194" y="110298"/>
                </a:lnTo>
                <a:lnTo>
                  <a:pt x="11887" y="114570"/>
                </a:lnTo>
                <a:lnTo>
                  <a:pt x="12427" y="118522"/>
                </a:lnTo>
                <a:lnTo>
                  <a:pt x="12967" y="122475"/>
                </a:lnTo>
                <a:lnTo>
                  <a:pt x="13930" y="152040"/>
                </a:lnTo>
                <a:lnTo>
                  <a:pt x="13958" y="162982"/>
                </a:lnTo>
                <a:lnTo>
                  <a:pt x="14457" y="167921"/>
                </a:lnTo>
                <a:lnTo>
                  <a:pt x="15433" y="166856"/>
                </a:lnTo>
                <a:lnTo>
                  <a:pt x="16854" y="165313"/>
                </a:lnTo>
                <a:lnTo>
                  <a:pt x="18412" y="162309"/>
                </a:lnTo>
                <a:lnTo>
                  <a:pt x="20116" y="1578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753061" y="5193661"/>
            <a:ext cx="23495" cy="129539"/>
          </a:xfrm>
          <a:custGeom>
            <a:avLst/>
            <a:gdLst/>
            <a:ahLst/>
            <a:cxnLst/>
            <a:rect l="l" t="t" r="r" b="b"/>
            <a:pathLst>
              <a:path w="23495" h="129539">
                <a:moveTo>
                  <a:pt x="2507" y="14526"/>
                </a:moveTo>
                <a:lnTo>
                  <a:pt x="1205" y="14389"/>
                </a:lnTo>
                <a:lnTo>
                  <a:pt x="450" y="11895"/>
                </a:lnTo>
                <a:lnTo>
                  <a:pt x="249" y="7043"/>
                </a:lnTo>
                <a:lnTo>
                  <a:pt x="48" y="2192"/>
                </a:lnTo>
                <a:lnTo>
                  <a:pt x="0" y="0"/>
                </a:lnTo>
                <a:lnTo>
                  <a:pt x="96" y="466"/>
                </a:lnTo>
                <a:lnTo>
                  <a:pt x="200" y="933"/>
                </a:lnTo>
                <a:lnTo>
                  <a:pt x="443" y="2101"/>
                </a:lnTo>
                <a:lnTo>
                  <a:pt x="845" y="3967"/>
                </a:lnTo>
                <a:lnTo>
                  <a:pt x="1239" y="5835"/>
                </a:lnTo>
                <a:lnTo>
                  <a:pt x="1447" y="14239"/>
                </a:lnTo>
                <a:lnTo>
                  <a:pt x="1454" y="29181"/>
                </a:lnTo>
                <a:lnTo>
                  <a:pt x="1585" y="45188"/>
                </a:lnTo>
                <a:lnTo>
                  <a:pt x="1945" y="56631"/>
                </a:lnTo>
                <a:lnTo>
                  <a:pt x="3209" y="67824"/>
                </a:lnTo>
                <a:lnTo>
                  <a:pt x="5412" y="80439"/>
                </a:lnTo>
                <a:lnTo>
                  <a:pt x="9223" y="98769"/>
                </a:lnTo>
                <a:lnTo>
                  <a:pt x="11562" y="110656"/>
                </a:lnTo>
                <a:lnTo>
                  <a:pt x="12825" y="118013"/>
                </a:lnTo>
                <a:lnTo>
                  <a:pt x="14020" y="126144"/>
                </a:lnTo>
                <a:lnTo>
                  <a:pt x="17429" y="129227"/>
                </a:lnTo>
                <a:lnTo>
                  <a:pt x="23074" y="1274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5546" y="4985831"/>
            <a:ext cx="3801745" cy="66040"/>
          </a:xfrm>
          <a:custGeom>
            <a:avLst/>
            <a:gdLst/>
            <a:ahLst/>
            <a:cxnLst/>
            <a:rect l="l" t="t" r="r" b="b"/>
            <a:pathLst>
              <a:path w="3801745" h="66039">
                <a:moveTo>
                  <a:pt x="114325" y="5633"/>
                </a:moveTo>
                <a:lnTo>
                  <a:pt x="104454" y="8205"/>
                </a:lnTo>
                <a:lnTo>
                  <a:pt x="92855" y="10052"/>
                </a:lnTo>
                <a:lnTo>
                  <a:pt x="79526" y="11172"/>
                </a:lnTo>
                <a:lnTo>
                  <a:pt x="64468" y="11566"/>
                </a:lnTo>
                <a:lnTo>
                  <a:pt x="47000" y="11451"/>
                </a:lnTo>
                <a:lnTo>
                  <a:pt x="5424" y="10723"/>
                </a:lnTo>
                <a:lnTo>
                  <a:pt x="0" y="10563"/>
                </a:lnTo>
                <a:lnTo>
                  <a:pt x="1121" y="10553"/>
                </a:lnTo>
                <a:lnTo>
                  <a:pt x="6926" y="10553"/>
                </a:lnTo>
                <a:lnTo>
                  <a:pt x="21775" y="10551"/>
                </a:lnTo>
                <a:lnTo>
                  <a:pt x="64455" y="10166"/>
                </a:lnTo>
                <a:lnTo>
                  <a:pt x="112463" y="8224"/>
                </a:lnTo>
                <a:lnTo>
                  <a:pt x="164031" y="5120"/>
                </a:lnTo>
                <a:lnTo>
                  <a:pt x="177384" y="4312"/>
                </a:lnTo>
                <a:lnTo>
                  <a:pt x="226180" y="1835"/>
                </a:lnTo>
                <a:lnTo>
                  <a:pt x="272330" y="515"/>
                </a:lnTo>
                <a:lnTo>
                  <a:pt x="313217" y="60"/>
                </a:lnTo>
                <a:lnTo>
                  <a:pt x="348279" y="0"/>
                </a:lnTo>
                <a:lnTo>
                  <a:pt x="363032" y="15"/>
                </a:lnTo>
                <a:lnTo>
                  <a:pt x="406890" y="364"/>
                </a:lnTo>
                <a:lnTo>
                  <a:pt x="420525" y="651"/>
                </a:lnTo>
                <a:lnTo>
                  <a:pt x="433478" y="898"/>
                </a:lnTo>
                <a:lnTo>
                  <a:pt x="485292" y="1570"/>
                </a:lnTo>
                <a:lnTo>
                  <a:pt x="524317" y="1836"/>
                </a:lnTo>
                <a:lnTo>
                  <a:pt x="568896" y="1935"/>
                </a:lnTo>
                <a:lnTo>
                  <a:pt x="579037" y="1920"/>
                </a:lnTo>
                <a:lnTo>
                  <a:pt x="627429" y="1707"/>
                </a:lnTo>
                <a:lnTo>
                  <a:pt x="672107" y="1387"/>
                </a:lnTo>
                <a:lnTo>
                  <a:pt x="681483" y="1314"/>
                </a:lnTo>
                <a:lnTo>
                  <a:pt x="726966" y="1064"/>
                </a:lnTo>
                <a:lnTo>
                  <a:pt x="769621" y="916"/>
                </a:lnTo>
                <a:lnTo>
                  <a:pt x="819772" y="800"/>
                </a:lnTo>
                <a:lnTo>
                  <a:pt x="877576" y="715"/>
                </a:lnTo>
                <a:lnTo>
                  <a:pt x="920441" y="675"/>
                </a:lnTo>
                <a:lnTo>
                  <a:pt x="966825" y="648"/>
                </a:lnTo>
                <a:lnTo>
                  <a:pt x="1016772" y="634"/>
                </a:lnTo>
                <a:lnTo>
                  <a:pt x="1042114" y="632"/>
                </a:lnTo>
                <a:lnTo>
                  <a:pt x="1066396" y="633"/>
                </a:lnTo>
                <a:lnTo>
                  <a:pt x="1111777" y="644"/>
                </a:lnTo>
                <a:lnTo>
                  <a:pt x="1152915" y="669"/>
                </a:lnTo>
                <a:lnTo>
                  <a:pt x="1206667" y="732"/>
                </a:lnTo>
                <a:lnTo>
                  <a:pt x="1250872" y="824"/>
                </a:lnTo>
                <a:lnTo>
                  <a:pt x="1294961" y="994"/>
                </a:lnTo>
                <a:lnTo>
                  <a:pt x="1334720" y="1399"/>
                </a:lnTo>
                <a:lnTo>
                  <a:pt x="1385459" y="2404"/>
                </a:lnTo>
                <a:lnTo>
                  <a:pt x="1420814" y="3353"/>
                </a:lnTo>
                <a:lnTo>
                  <a:pt x="1431180" y="3642"/>
                </a:lnTo>
                <a:lnTo>
                  <a:pt x="1477920" y="4880"/>
                </a:lnTo>
                <a:lnTo>
                  <a:pt x="1519082" y="5908"/>
                </a:lnTo>
                <a:lnTo>
                  <a:pt x="1566645" y="7048"/>
                </a:lnTo>
                <a:lnTo>
                  <a:pt x="1612167" y="8048"/>
                </a:lnTo>
                <a:lnTo>
                  <a:pt x="1661347" y="8942"/>
                </a:lnTo>
                <a:lnTo>
                  <a:pt x="1703466" y="9421"/>
                </a:lnTo>
                <a:lnTo>
                  <a:pt x="1716510" y="9564"/>
                </a:lnTo>
                <a:lnTo>
                  <a:pt x="1766964" y="10352"/>
                </a:lnTo>
                <a:lnTo>
                  <a:pt x="1806212" y="11254"/>
                </a:lnTo>
                <a:lnTo>
                  <a:pt x="1856302" y="12788"/>
                </a:lnTo>
                <a:lnTo>
                  <a:pt x="1896023" y="14364"/>
                </a:lnTo>
                <a:lnTo>
                  <a:pt x="1945857" y="16867"/>
                </a:lnTo>
                <a:lnTo>
                  <a:pt x="1984704" y="19276"/>
                </a:lnTo>
                <a:lnTo>
                  <a:pt x="2034602" y="22738"/>
                </a:lnTo>
                <a:lnTo>
                  <a:pt x="2057389" y="24450"/>
                </a:lnTo>
                <a:lnTo>
                  <a:pt x="2068396" y="25271"/>
                </a:lnTo>
                <a:lnTo>
                  <a:pt x="2116248" y="28706"/>
                </a:lnTo>
                <a:lnTo>
                  <a:pt x="2157104" y="31514"/>
                </a:lnTo>
                <a:lnTo>
                  <a:pt x="2207265" y="34828"/>
                </a:lnTo>
                <a:lnTo>
                  <a:pt x="2250220" y="37455"/>
                </a:lnTo>
                <a:lnTo>
                  <a:pt x="2290837" y="39521"/>
                </a:lnTo>
                <a:lnTo>
                  <a:pt x="2330829" y="40488"/>
                </a:lnTo>
                <a:lnTo>
                  <a:pt x="2383200" y="41008"/>
                </a:lnTo>
                <a:lnTo>
                  <a:pt x="2433501" y="41170"/>
                </a:lnTo>
                <a:lnTo>
                  <a:pt x="2450956" y="41239"/>
                </a:lnTo>
                <a:lnTo>
                  <a:pt x="2495933" y="41605"/>
                </a:lnTo>
                <a:lnTo>
                  <a:pt x="2540460" y="42467"/>
                </a:lnTo>
                <a:lnTo>
                  <a:pt x="2584034" y="44570"/>
                </a:lnTo>
                <a:lnTo>
                  <a:pt x="2633318" y="48671"/>
                </a:lnTo>
                <a:lnTo>
                  <a:pt x="2647139" y="50147"/>
                </a:lnTo>
                <a:lnTo>
                  <a:pt x="2660349" y="51551"/>
                </a:lnTo>
                <a:lnTo>
                  <a:pt x="2709378" y="56701"/>
                </a:lnTo>
                <a:lnTo>
                  <a:pt x="2748604" y="60387"/>
                </a:lnTo>
                <a:lnTo>
                  <a:pt x="2795827" y="63626"/>
                </a:lnTo>
                <a:lnTo>
                  <a:pt x="2842136" y="65237"/>
                </a:lnTo>
                <a:lnTo>
                  <a:pt x="2883283" y="65841"/>
                </a:lnTo>
                <a:lnTo>
                  <a:pt x="2909794" y="65965"/>
                </a:lnTo>
                <a:lnTo>
                  <a:pt x="2921295" y="65960"/>
                </a:lnTo>
                <a:lnTo>
                  <a:pt x="2968889" y="65641"/>
                </a:lnTo>
                <a:lnTo>
                  <a:pt x="3019614" y="64849"/>
                </a:lnTo>
                <a:lnTo>
                  <a:pt x="3060181" y="63945"/>
                </a:lnTo>
                <a:lnTo>
                  <a:pt x="3104263" y="62755"/>
                </a:lnTo>
                <a:lnTo>
                  <a:pt x="3148459" y="61454"/>
                </a:lnTo>
                <a:lnTo>
                  <a:pt x="3188612" y="60191"/>
                </a:lnTo>
                <a:lnTo>
                  <a:pt x="3236079" y="58560"/>
                </a:lnTo>
                <a:lnTo>
                  <a:pt x="3267291" y="57372"/>
                </a:lnTo>
                <a:lnTo>
                  <a:pt x="3278795" y="56928"/>
                </a:lnTo>
                <a:lnTo>
                  <a:pt x="3326573" y="55507"/>
                </a:lnTo>
                <a:lnTo>
                  <a:pt x="3377594" y="54635"/>
                </a:lnTo>
                <a:lnTo>
                  <a:pt x="3418328" y="54327"/>
                </a:lnTo>
                <a:lnTo>
                  <a:pt x="3436780" y="54307"/>
                </a:lnTo>
                <a:lnTo>
                  <a:pt x="3454003" y="54320"/>
                </a:lnTo>
                <a:lnTo>
                  <a:pt x="3498797" y="54548"/>
                </a:lnTo>
                <a:lnTo>
                  <a:pt x="3544330" y="55292"/>
                </a:lnTo>
                <a:lnTo>
                  <a:pt x="3576289" y="56480"/>
                </a:lnTo>
                <a:lnTo>
                  <a:pt x="3589954" y="57065"/>
                </a:lnTo>
                <a:lnTo>
                  <a:pt x="3639410" y="59048"/>
                </a:lnTo>
                <a:lnTo>
                  <a:pt x="3688987" y="60819"/>
                </a:lnTo>
                <a:lnTo>
                  <a:pt x="3748739" y="62826"/>
                </a:lnTo>
                <a:lnTo>
                  <a:pt x="3791870" y="64036"/>
                </a:lnTo>
                <a:lnTo>
                  <a:pt x="3801476" y="64085"/>
                </a:lnTo>
                <a:lnTo>
                  <a:pt x="3801649" y="64089"/>
                </a:lnTo>
                <a:lnTo>
                  <a:pt x="3801193" y="64102"/>
                </a:lnTo>
                <a:lnTo>
                  <a:pt x="3795063" y="64220"/>
                </a:lnTo>
                <a:lnTo>
                  <a:pt x="3778518" y="645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266578" y="4993607"/>
            <a:ext cx="4084954" cy="66040"/>
          </a:xfrm>
          <a:custGeom>
            <a:avLst/>
            <a:gdLst/>
            <a:ahLst/>
            <a:cxnLst/>
            <a:rect l="l" t="t" r="r" b="b"/>
            <a:pathLst>
              <a:path w="4084954" h="66039">
                <a:moveTo>
                  <a:pt x="147303" y="24187"/>
                </a:moveTo>
                <a:lnTo>
                  <a:pt x="107578" y="14347"/>
                </a:lnTo>
                <a:lnTo>
                  <a:pt x="72068" y="10787"/>
                </a:lnTo>
                <a:lnTo>
                  <a:pt x="56833" y="11175"/>
                </a:lnTo>
                <a:lnTo>
                  <a:pt x="14364" y="22505"/>
                </a:lnTo>
                <a:lnTo>
                  <a:pt x="0" y="31838"/>
                </a:lnTo>
                <a:lnTo>
                  <a:pt x="55" y="34220"/>
                </a:lnTo>
                <a:lnTo>
                  <a:pt x="2403" y="36459"/>
                </a:lnTo>
                <a:lnTo>
                  <a:pt x="4752" y="38699"/>
                </a:lnTo>
                <a:lnTo>
                  <a:pt x="54301" y="46895"/>
                </a:lnTo>
                <a:lnTo>
                  <a:pt x="66709" y="46959"/>
                </a:lnTo>
                <a:lnTo>
                  <a:pt x="79509" y="46627"/>
                </a:lnTo>
                <a:lnTo>
                  <a:pt x="118591" y="43725"/>
                </a:lnTo>
                <a:lnTo>
                  <a:pt x="145130" y="40536"/>
                </a:lnTo>
                <a:lnTo>
                  <a:pt x="158404" y="38972"/>
                </a:lnTo>
                <a:lnTo>
                  <a:pt x="197417" y="35315"/>
                </a:lnTo>
                <a:lnTo>
                  <a:pt x="246522" y="32609"/>
                </a:lnTo>
                <a:lnTo>
                  <a:pt x="291079" y="31793"/>
                </a:lnTo>
                <a:lnTo>
                  <a:pt x="331773" y="31512"/>
                </a:lnTo>
                <a:lnTo>
                  <a:pt x="363785" y="31465"/>
                </a:lnTo>
                <a:lnTo>
                  <a:pt x="379321" y="31496"/>
                </a:lnTo>
                <a:lnTo>
                  <a:pt x="419502" y="31806"/>
                </a:lnTo>
                <a:lnTo>
                  <a:pt x="463883" y="32845"/>
                </a:lnTo>
                <a:lnTo>
                  <a:pt x="476531" y="33197"/>
                </a:lnTo>
                <a:lnTo>
                  <a:pt x="526877" y="34171"/>
                </a:lnTo>
                <a:lnTo>
                  <a:pt x="565013" y="34541"/>
                </a:lnTo>
                <a:lnTo>
                  <a:pt x="615798" y="34801"/>
                </a:lnTo>
                <a:lnTo>
                  <a:pt x="642846" y="34848"/>
                </a:lnTo>
                <a:lnTo>
                  <a:pt x="656466" y="34874"/>
                </a:lnTo>
                <a:lnTo>
                  <a:pt x="694659" y="35004"/>
                </a:lnTo>
                <a:lnTo>
                  <a:pt x="744674" y="35341"/>
                </a:lnTo>
                <a:lnTo>
                  <a:pt x="784107" y="36087"/>
                </a:lnTo>
                <a:lnTo>
                  <a:pt x="833733" y="38038"/>
                </a:lnTo>
                <a:lnTo>
                  <a:pt x="872453" y="40071"/>
                </a:lnTo>
                <a:lnTo>
                  <a:pt x="909868" y="42290"/>
                </a:lnTo>
                <a:lnTo>
                  <a:pt x="922852" y="43025"/>
                </a:lnTo>
                <a:lnTo>
                  <a:pt x="972729" y="45338"/>
                </a:lnTo>
                <a:lnTo>
                  <a:pt x="1011362" y="46403"/>
                </a:lnTo>
                <a:lnTo>
                  <a:pt x="1050178" y="46884"/>
                </a:lnTo>
                <a:lnTo>
                  <a:pt x="1101800" y="47238"/>
                </a:lnTo>
                <a:lnTo>
                  <a:pt x="1148978" y="47423"/>
                </a:lnTo>
                <a:lnTo>
                  <a:pt x="1203455" y="47541"/>
                </a:lnTo>
                <a:lnTo>
                  <a:pt x="1244628" y="47586"/>
                </a:lnTo>
                <a:lnTo>
                  <a:pt x="1265031" y="47608"/>
                </a:lnTo>
                <a:lnTo>
                  <a:pt x="1320411" y="47689"/>
                </a:lnTo>
                <a:lnTo>
                  <a:pt x="1367201" y="47790"/>
                </a:lnTo>
                <a:lnTo>
                  <a:pt x="1405594" y="47912"/>
                </a:lnTo>
                <a:lnTo>
                  <a:pt x="1444056" y="48107"/>
                </a:lnTo>
                <a:lnTo>
                  <a:pt x="1494286" y="48831"/>
                </a:lnTo>
                <a:lnTo>
                  <a:pt x="1544618" y="50231"/>
                </a:lnTo>
                <a:lnTo>
                  <a:pt x="1552798" y="50503"/>
                </a:lnTo>
                <a:lnTo>
                  <a:pt x="1561785" y="50782"/>
                </a:lnTo>
                <a:lnTo>
                  <a:pt x="1606094" y="51976"/>
                </a:lnTo>
                <a:lnTo>
                  <a:pt x="1648508" y="52968"/>
                </a:lnTo>
                <a:lnTo>
                  <a:pt x="1699228" y="54052"/>
                </a:lnTo>
                <a:lnTo>
                  <a:pt x="1747137" y="54995"/>
                </a:lnTo>
                <a:lnTo>
                  <a:pt x="1787149" y="55700"/>
                </a:lnTo>
                <a:lnTo>
                  <a:pt x="1829527" y="56299"/>
                </a:lnTo>
                <a:lnTo>
                  <a:pt x="1871346" y="56611"/>
                </a:lnTo>
                <a:lnTo>
                  <a:pt x="1915304" y="56762"/>
                </a:lnTo>
                <a:lnTo>
                  <a:pt x="1956424" y="56840"/>
                </a:lnTo>
                <a:lnTo>
                  <a:pt x="2004537" y="56887"/>
                </a:lnTo>
                <a:lnTo>
                  <a:pt x="2022131" y="56896"/>
                </a:lnTo>
                <a:lnTo>
                  <a:pt x="2040904" y="56913"/>
                </a:lnTo>
                <a:lnTo>
                  <a:pt x="2091662" y="57083"/>
                </a:lnTo>
                <a:lnTo>
                  <a:pt x="2134360" y="57434"/>
                </a:lnTo>
                <a:lnTo>
                  <a:pt x="2179380" y="58186"/>
                </a:lnTo>
                <a:lnTo>
                  <a:pt x="2218572" y="59585"/>
                </a:lnTo>
                <a:lnTo>
                  <a:pt x="2231998" y="60166"/>
                </a:lnTo>
                <a:lnTo>
                  <a:pt x="2270126" y="61688"/>
                </a:lnTo>
                <a:lnTo>
                  <a:pt x="2319561" y="63331"/>
                </a:lnTo>
                <a:lnTo>
                  <a:pt x="2358079" y="64274"/>
                </a:lnTo>
                <a:lnTo>
                  <a:pt x="2410907" y="65004"/>
                </a:lnTo>
                <a:lnTo>
                  <a:pt x="2451552" y="65297"/>
                </a:lnTo>
                <a:lnTo>
                  <a:pt x="2497299" y="65454"/>
                </a:lnTo>
                <a:lnTo>
                  <a:pt x="2510051" y="65441"/>
                </a:lnTo>
                <a:lnTo>
                  <a:pt x="2560759" y="64874"/>
                </a:lnTo>
                <a:lnTo>
                  <a:pt x="2599415" y="63934"/>
                </a:lnTo>
                <a:lnTo>
                  <a:pt x="2612439" y="63619"/>
                </a:lnTo>
                <a:lnTo>
                  <a:pt x="2662816" y="62697"/>
                </a:lnTo>
                <a:lnTo>
                  <a:pt x="2710989" y="62322"/>
                </a:lnTo>
                <a:lnTo>
                  <a:pt x="2760165" y="62142"/>
                </a:lnTo>
                <a:lnTo>
                  <a:pt x="2804232" y="62066"/>
                </a:lnTo>
                <a:lnTo>
                  <a:pt x="2857488" y="62028"/>
                </a:lnTo>
                <a:lnTo>
                  <a:pt x="2876387" y="62016"/>
                </a:lnTo>
                <a:lnTo>
                  <a:pt x="2926076" y="61963"/>
                </a:lnTo>
                <a:lnTo>
                  <a:pt x="2965746" y="61886"/>
                </a:lnTo>
                <a:lnTo>
                  <a:pt x="3004150" y="61744"/>
                </a:lnTo>
                <a:lnTo>
                  <a:pt x="3049561" y="61086"/>
                </a:lnTo>
                <a:lnTo>
                  <a:pt x="3087797" y="59874"/>
                </a:lnTo>
                <a:lnTo>
                  <a:pt x="3131506" y="58069"/>
                </a:lnTo>
                <a:lnTo>
                  <a:pt x="3145547" y="57465"/>
                </a:lnTo>
                <a:lnTo>
                  <a:pt x="3185221" y="55832"/>
                </a:lnTo>
                <a:lnTo>
                  <a:pt x="3233984" y="54004"/>
                </a:lnTo>
                <a:lnTo>
                  <a:pt x="3257354" y="53206"/>
                </a:lnTo>
                <a:lnTo>
                  <a:pt x="3271976" y="52708"/>
                </a:lnTo>
                <a:lnTo>
                  <a:pt x="3312917" y="51005"/>
                </a:lnTo>
                <a:lnTo>
                  <a:pt x="3362153" y="48201"/>
                </a:lnTo>
                <a:lnTo>
                  <a:pt x="3403192" y="45110"/>
                </a:lnTo>
                <a:lnTo>
                  <a:pt x="3419383" y="43834"/>
                </a:lnTo>
                <a:lnTo>
                  <a:pt x="3458177" y="40889"/>
                </a:lnTo>
                <a:lnTo>
                  <a:pt x="3503768" y="38049"/>
                </a:lnTo>
                <a:lnTo>
                  <a:pt x="3553617" y="36342"/>
                </a:lnTo>
                <a:lnTo>
                  <a:pt x="3603928" y="35738"/>
                </a:lnTo>
                <a:lnTo>
                  <a:pt x="3616114" y="35648"/>
                </a:lnTo>
                <a:lnTo>
                  <a:pt x="3666484" y="34951"/>
                </a:lnTo>
                <a:lnTo>
                  <a:pt x="3680316" y="34689"/>
                </a:lnTo>
                <a:lnTo>
                  <a:pt x="3691132" y="34488"/>
                </a:lnTo>
                <a:lnTo>
                  <a:pt x="3738476" y="33889"/>
                </a:lnTo>
                <a:lnTo>
                  <a:pt x="3778501" y="33647"/>
                </a:lnTo>
                <a:lnTo>
                  <a:pt x="3810170" y="33594"/>
                </a:lnTo>
                <a:lnTo>
                  <a:pt x="3826396" y="33605"/>
                </a:lnTo>
                <a:lnTo>
                  <a:pt x="3868605" y="33758"/>
                </a:lnTo>
                <a:lnTo>
                  <a:pt x="3912449" y="34241"/>
                </a:lnTo>
                <a:lnTo>
                  <a:pt x="3935145" y="34688"/>
                </a:lnTo>
                <a:lnTo>
                  <a:pt x="3948279" y="34925"/>
                </a:lnTo>
                <a:lnTo>
                  <a:pt x="3998521" y="35498"/>
                </a:lnTo>
                <a:lnTo>
                  <a:pt x="4010804" y="35555"/>
                </a:lnTo>
                <a:lnTo>
                  <a:pt x="4031247" y="35552"/>
                </a:lnTo>
                <a:lnTo>
                  <a:pt x="4075079" y="34690"/>
                </a:lnTo>
                <a:lnTo>
                  <a:pt x="4084935" y="29377"/>
                </a:lnTo>
                <a:lnTo>
                  <a:pt x="4082386" y="20822"/>
                </a:lnTo>
                <a:lnTo>
                  <a:pt x="4079844" y="12265"/>
                </a:lnTo>
                <a:lnTo>
                  <a:pt x="4077440" y="6996"/>
                </a:lnTo>
                <a:lnTo>
                  <a:pt x="4075175" y="5016"/>
                </a:lnTo>
                <a:lnTo>
                  <a:pt x="4067071" y="1817"/>
                </a:lnTo>
                <a:lnTo>
                  <a:pt x="405162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6"/>
              </a:rPr>
              <a:t>ww</a:t>
            </a:r>
            <a:r>
              <a:rPr dirty="0" spc="-70">
                <a:hlinkClick r:id="rId6"/>
              </a:rPr>
              <a:t>w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s</a:t>
            </a:r>
            <a:r>
              <a:rPr dirty="0" spc="-30">
                <a:hlinkClick r:id="rId6"/>
              </a:rPr>
              <a:t>unbea</a:t>
            </a:r>
            <a:r>
              <a:rPr dirty="0" spc="35">
                <a:hlinkClick r:id="rId6"/>
              </a:rPr>
              <a:t>m</a:t>
            </a:r>
            <a:r>
              <a:rPr dirty="0" spc="-30">
                <a:hlinkClick r:id="rId6"/>
              </a:rPr>
              <a:t>in</a:t>
            </a:r>
            <a:r>
              <a:rPr dirty="0" spc="-15">
                <a:hlinkClick r:id="rId6"/>
              </a:rPr>
              <a:t>f</a:t>
            </a:r>
            <a:r>
              <a:rPr dirty="0" spc="-30">
                <a:hlinkClick r:id="rId6"/>
              </a:rPr>
              <a:t>o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c</a:t>
            </a:r>
            <a:r>
              <a:rPr dirty="0" spc="-30">
                <a:hlinkClick r:id="rId6"/>
              </a:rPr>
              <a:t>o</a:t>
            </a:r>
            <a:r>
              <a:rPr dirty="0">
                <a:hlinkClick r:id="rId6"/>
              </a:rPr>
              <a:t>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100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sc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p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0467340" cy="3303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scr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a 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scr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16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scr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&gt;</a:t>
            </a:r>
            <a:r>
              <a:rPr dirty="0" sz="2000" spc="-210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ql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450">
                <a:latin typeface="Arial"/>
                <a:cs typeface="Arial"/>
              </a:rPr>
              <a:t>-</a:t>
            </a:r>
            <a:r>
              <a:rPr dirty="0" sz="2000">
                <a:latin typeface="Arial"/>
                <a:cs typeface="Arial"/>
              </a:rPr>
              <a:t>u 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450">
                <a:latin typeface="Arial"/>
                <a:cs typeface="Arial"/>
              </a:rPr>
              <a:t>-</a:t>
            </a:r>
            <a:r>
              <a:rPr dirty="0" sz="2000" spc="5">
                <a:latin typeface="Arial"/>
                <a:cs typeface="Arial"/>
              </a:rPr>
              <a:t>ppa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db &lt;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/to</a:t>
            </a:r>
            <a:r>
              <a:rPr dirty="0" sz="2000" spc="30">
                <a:latin typeface="Arial"/>
                <a:cs typeface="Arial"/>
              </a:rPr>
              <a:t>/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q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scr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q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&gt;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/t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/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q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40">
                <a:latin typeface="Arial"/>
                <a:cs typeface="Arial"/>
              </a:rPr>
              <a:t>i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488" y="4084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M</a:t>
            </a:r>
            <a:r>
              <a:rPr dirty="0" spc="-40">
                <a:latin typeface="Arial"/>
                <a:cs typeface="Arial"/>
              </a:rPr>
              <a:t>y</a:t>
            </a:r>
            <a:r>
              <a:rPr dirty="0" spc="-30">
                <a:latin typeface="Arial"/>
                <a:cs typeface="Arial"/>
              </a:rPr>
              <a:t>S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d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a</a:t>
            </a:r>
            <a:r>
              <a:rPr dirty="0" spc="140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40">
                <a:latin typeface="Arial"/>
                <a:cs typeface="Arial"/>
              </a:rPr>
              <a:t>yp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12650"/>
            <a:ext cx="11818620" cy="5159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ve 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25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ts val="2400"/>
              </a:lnSpc>
              <a:spcBef>
                <a:spcPts val="8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Nu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pes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(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ge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20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-25" u="sng">
                <a:latin typeface="Arial"/>
                <a:cs typeface="Arial"/>
              </a:rPr>
              <a:t>T</a:t>
            </a:r>
            <a:r>
              <a:rPr dirty="0" sz="1850" spc="-45" u="sng">
                <a:latin typeface="Arial"/>
                <a:cs typeface="Arial"/>
              </a:rPr>
              <a:t>I</a:t>
            </a:r>
            <a:r>
              <a:rPr dirty="0" sz="1850" spc="10" u="sng">
                <a:latin typeface="Arial"/>
                <a:cs typeface="Arial"/>
              </a:rPr>
              <a:t>N</a:t>
            </a:r>
            <a:r>
              <a:rPr dirty="0" sz="1850" spc="-125" u="sng">
                <a:latin typeface="Arial"/>
                <a:cs typeface="Arial"/>
              </a:rPr>
              <a:t>Y</a:t>
            </a:r>
            <a:r>
              <a:rPr dirty="0" sz="1850" spc="-45" u="sng">
                <a:latin typeface="Arial"/>
                <a:cs typeface="Arial"/>
              </a:rPr>
              <a:t>I</a:t>
            </a:r>
            <a:r>
              <a:rPr dirty="0" sz="1850" spc="10" u="sng">
                <a:latin typeface="Arial"/>
                <a:cs typeface="Arial"/>
              </a:rPr>
              <a:t>N</a:t>
            </a:r>
            <a:r>
              <a:rPr dirty="0" sz="1850" spc="-15" u="sng">
                <a:latin typeface="Arial"/>
                <a:cs typeface="Arial"/>
              </a:rPr>
              <a:t>T</a:t>
            </a:r>
            <a:r>
              <a:rPr dirty="0" sz="1850" spc="-120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15">
                <a:latin typeface="Arial"/>
                <a:cs typeface="Arial"/>
              </a:rPr>
              <a:t>1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55">
                <a:latin typeface="Arial"/>
                <a:cs typeface="Arial"/>
              </a:rPr>
              <a:t>y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180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15">
                <a:latin typeface="Arial"/>
                <a:cs typeface="Arial"/>
              </a:rPr>
              <a:t>2</a:t>
            </a:r>
            <a:r>
              <a:rPr dirty="0" sz="1850" spc="-10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50">
                <a:latin typeface="Arial"/>
                <a:cs typeface="Arial"/>
              </a:rPr>
              <a:t>y</a:t>
            </a:r>
            <a:r>
              <a:rPr dirty="0" sz="1850" spc="-40">
                <a:latin typeface="Arial"/>
                <a:cs typeface="Arial"/>
              </a:rPr>
              <a:t>t</a:t>
            </a:r>
            <a:r>
              <a:rPr dirty="0" sz="1850">
                <a:latin typeface="Arial"/>
                <a:cs typeface="Arial"/>
              </a:rPr>
              <a:t>e</a:t>
            </a:r>
            <a:r>
              <a:rPr dirty="0" sz="1850" spc="1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5">
                <a:latin typeface="Arial"/>
                <a:cs typeface="Arial"/>
              </a:rPr>
              <a:t> 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10">
                <a:latin typeface="Arial"/>
                <a:cs typeface="Arial"/>
              </a:rPr>
              <a:t>D</a:t>
            </a:r>
            <a:r>
              <a:rPr dirty="0" sz="1850" spc="-40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U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0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210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15">
                <a:latin typeface="Arial"/>
                <a:cs typeface="Arial"/>
              </a:rPr>
              <a:t>3</a:t>
            </a:r>
            <a:r>
              <a:rPr dirty="0" sz="1850" spc="-18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50">
                <a:latin typeface="Arial"/>
                <a:cs typeface="Arial"/>
              </a:rPr>
              <a:t>y</a:t>
            </a:r>
            <a:r>
              <a:rPr dirty="0" sz="1850" spc="-40">
                <a:latin typeface="Arial"/>
                <a:cs typeface="Arial"/>
              </a:rPr>
              <a:t>t</a:t>
            </a:r>
            <a:r>
              <a:rPr dirty="0" sz="1850">
                <a:latin typeface="Arial"/>
                <a:cs typeface="Arial"/>
              </a:rPr>
              <a:t>e</a:t>
            </a:r>
            <a:r>
              <a:rPr dirty="0" sz="1850" spc="1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5">
                <a:latin typeface="Arial"/>
                <a:cs typeface="Arial"/>
              </a:rPr>
              <a:t> </a:t>
            </a:r>
            <a:r>
              <a:rPr dirty="0" sz="1850" spc="-40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130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15">
                <a:latin typeface="Arial"/>
                <a:cs typeface="Arial"/>
              </a:rPr>
              <a:t>4</a:t>
            </a:r>
            <a:r>
              <a:rPr dirty="0" sz="1850" spc="-9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55">
                <a:latin typeface="Arial"/>
                <a:cs typeface="Arial"/>
              </a:rPr>
              <a:t>y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10">
                <a:latin typeface="Arial"/>
                <a:cs typeface="Arial"/>
              </a:rPr>
              <a:t>G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185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15">
                <a:latin typeface="Arial"/>
                <a:cs typeface="Arial"/>
              </a:rPr>
              <a:t>8</a:t>
            </a:r>
            <a:r>
              <a:rPr dirty="0" sz="1850" spc="-2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50">
                <a:latin typeface="Arial"/>
                <a:cs typeface="Arial"/>
              </a:rPr>
              <a:t>y</a:t>
            </a:r>
            <a:r>
              <a:rPr dirty="0" sz="1850" spc="-40">
                <a:latin typeface="Arial"/>
                <a:cs typeface="Arial"/>
              </a:rPr>
              <a:t>t</a:t>
            </a:r>
            <a:r>
              <a:rPr dirty="0" sz="1850">
                <a:latin typeface="Arial"/>
                <a:cs typeface="Arial"/>
              </a:rPr>
              <a:t>e</a:t>
            </a:r>
            <a:r>
              <a:rPr dirty="0" sz="1850" spc="1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40">
                <a:latin typeface="Arial"/>
                <a:cs typeface="Arial"/>
              </a:rPr>
              <a:t>I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15">
                <a:latin typeface="Arial"/>
                <a:cs typeface="Arial"/>
              </a:rPr>
              <a:t>n</a:t>
            </a:r>
            <a:r>
              <a:rPr dirty="0" sz="1850" spc="-9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40">
                <a:latin typeface="Arial"/>
                <a:cs typeface="Arial"/>
              </a:rPr>
              <a:t>t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0">
                <a:latin typeface="Arial"/>
                <a:cs typeface="Arial"/>
              </a:rPr>
              <a:t>)</a:t>
            </a:r>
            <a:endParaRPr sz="185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r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5">
                <a:latin typeface="Arial"/>
                <a:cs typeface="Arial"/>
              </a:rPr>
              <a:t>y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15">
                <a:latin typeface="Arial"/>
                <a:cs typeface="Arial"/>
              </a:rPr>
              <a:t>n</a:t>
            </a:r>
            <a:r>
              <a:rPr dirty="0" sz="1850" spc="-18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5">
                <a:latin typeface="Arial"/>
                <a:cs typeface="Arial"/>
              </a:rPr>
              <a:t>d</a:t>
            </a:r>
            <a:r>
              <a:rPr dirty="0" sz="1850" spc="-25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30">
                <a:latin typeface="Arial"/>
                <a:cs typeface="Arial"/>
              </a:rPr>
              <a:t>f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0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0">
                <a:latin typeface="Arial"/>
                <a:cs typeface="Arial"/>
              </a:rPr>
              <a:t>r</a:t>
            </a:r>
            <a:r>
              <a:rPr dirty="0" sz="1850" spc="-3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un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gn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75">
                <a:latin typeface="Arial"/>
                <a:cs typeface="Arial"/>
              </a:rPr>
              <a:t>d.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3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Nu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pes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(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oat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nt)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15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55">
                <a:latin typeface="Arial"/>
                <a:cs typeface="Arial"/>
              </a:rPr>
              <a:t>x</a:t>
            </a:r>
            <a:r>
              <a:rPr dirty="0" sz="1850" spc="-10">
                <a:latin typeface="Arial"/>
                <a:cs typeface="Arial"/>
              </a:rPr>
              <a:t>.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n</a:t>
            </a:r>
            <a:r>
              <a:rPr dirty="0" sz="1850" spc="-229">
                <a:latin typeface="Arial"/>
                <a:cs typeface="Arial"/>
              </a:rPr>
              <a:t> </a:t>
            </a:r>
            <a:r>
              <a:rPr dirty="0" sz="1850" spc="405">
                <a:latin typeface="Arial"/>
                <a:cs typeface="Arial"/>
              </a:rPr>
              <a:t>-</a:t>
            </a:r>
            <a:r>
              <a:rPr dirty="0" sz="1850" spc="-20">
                <a:latin typeface="Arial"/>
                <a:cs typeface="Arial"/>
              </a:rPr>
              <a:t> </a:t>
            </a:r>
            <a:r>
              <a:rPr dirty="0" sz="1850" spc="-25">
                <a:latin typeface="Arial"/>
                <a:cs typeface="Arial"/>
              </a:rPr>
              <a:t>F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204">
                <a:latin typeface="Arial"/>
                <a:cs typeface="Arial"/>
              </a:rPr>
              <a:t>A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114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15">
                <a:latin typeface="Arial"/>
                <a:cs typeface="Arial"/>
              </a:rPr>
              <a:t>4</a:t>
            </a:r>
            <a:r>
              <a:rPr dirty="0" sz="1850" spc="-9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55">
                <a:latin typeface="Arial"/>
                <a:cs typeface="Arial"/>
              </a:rPr>
              <a:t>y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0">
                <a:latin typeface="Arial"/>
                <a:cs typeface="Arial"/>
              </a:rPr>
              <a:t> </a:t>
            </a:r>
            <a:r>
              <a:rPr dirty="0" sz="1850" spc="10">
                <a:latin typeface="Arial"/>
                <a:cs typeface="Arial"/>
              </a:rPr>
              <a:t>D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10">
                <a:latin typeface="Arial"/>
                <a:cs typeface="Arial"/>
              </a:rPr>
              <a:t>U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15">
                <a:latin typeface="Arial"/>
                <a:cs typeface="Arial"/>
              </a:rPr>
              <a:t>8</a:t>
            </a:r>
            <a:r>
              <a:rPr dirty="0" sz="1850" spc="-10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55">
                <a:latin typeface="Arial"/>
                <a:cs typeface="Arial"/>
              </a:rPr>
              <a:t>y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|</a:t>
            </a:r>
            <a:r>
              <a:rPr dirty="0" sz="1850" spc="-35">
                <a:latin typeface="Arial"/>
                <a:cs typeface="Arial"/>
              </a:rPr>
              <a:t> </a:t>
            </a:r>
            <a:r>
              <a:rPr dirty="0" sz="1850" spc="10">
                <a:latin typeface="Arial"/>
                <a:cs typeface="Arial"/>
              </a:rPr>
              <a:t>D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10">
                <a:latin typeface="Arial"/>
                <a:cs typeface="Arial"/>
              </a:rPr>
              <a:t>C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10">
                <a:latin typeface="Arial"/>
                <a:cs typeface="Arial"/>
              </a:rPr>
              <a:t>)</a:t>
            </a:r>
            <a:r>
              <a:rPr dirty="0" sz="1850" spc="45">
                <a:latin typeface="Arial"/>
                <a:cs typeface="Arial"/>
              </a:rPr>
              <a:t> </a:t>
            </a:r>
            <a:r>
              <a:rPr dirty="0" sz="1850" spc="405">
                <a:latin typeface="Arial"/>
                <a:cs typeface="Arial"/>
              </a:rPr>
              <a:t>-</a:t>
            </a:r>
            <a:r>
              <a:rPr dirty="0" sz="1850" spc="-2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55">
                <a:latin typeface="Arial"/>
                <a:cs typeface="Arial"/>
              </a:rPr>
              <a:t>x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10">
                <a:latin typeface="Arial"/>
                <a:cs typeface="Arial"/>
              </a:rPr>
              <a:t>t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on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3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Dat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185">
                <a:latin typeface="Arial"/>
                <a:cs typeface="Arial"/>
              </a:rPr>
              <a:t>T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pes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15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10">
                <a:latin typeface="Arial"/>
                <a:cs typeface="Arial"/>
              </a:rPr>
              <a:t>D</a:t>
            </a:r>
            <a:r>
              <a:rPr dirty="0" sz="1850" spc="-204">
                <a:latin typeface="Arial"/>
                <a:cs typeface="Arial"/>
              </a:rPr>
              <a:t>A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0">
                <a:latin typeface="Arial"/>
                <a:cs typeface="Arial"/>
              </a:rPr>
              <a:t> </a:t>
            </a:r>
            <a:r>
              <a:rPr dirty="0" sz="1850" spc="10">
                <a:latin typeface="Arial"/>
                <a:cs typeface="Arial"/>
              </a:rPr>
              <a:t>D</a:t>
            </a:r>
            <a:r>
              <a:rPr dirty="0" sz="1850" spc="-204">
                <a:latin typeface="Arial"/>
                <a:cs typeface="Arial"/>
              </a:rPr>
              <a:t>A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18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285">
                <a:latin typeface="Arial"/>
                <a:cs typeface="Arial"/>
              </a:rPr>
              <a:t>P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125">
                <a:latin typeface="Arial"/>
                <a:cs typeface="Arial"/>
              </a:rPr>
              <a:t>Y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15">
                <a:latin typeface="Arial"/>
                <a:cs typeface="Arial"/>
              </a:rPr>
              <a:t>R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3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pes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445">
                <a:latin typeface="Arial"/>
                <a:cs typeface="Arial"/>
              </a:rPr>
              <a:t>-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-45">
                <a:latin typeface="Arial"/>
                <a:cs typeface="Arial"/>
              </a:rPr>
              <a:t>z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ber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ha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-45">
                <a:latin typeface="Arial"/>
                <a:cs typeface="Arial"/>
              </a:rPr>
              <a:t>z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har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15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10">
                <a:latin typeface="Arial"/>
                <a:cs typeface="Arial"/>
              </a:rPr>
              <a:t>CH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15">
                <a:latin typeface="Arial"/>
                <a:cs typeface="Arial"/>
              </a:rPr>
              <a:t>1</a:t>
            </a:r>
            <a:r>
              <a:rPr dirty="0" sz="1850" spc="-65">
                <a:latin typeface="Arial"/>
                <a:cs typeface="Arial"/>
              </a:rPr>
              <a:t>-</a:t>
            </a:r>
            <a:r>
              <a:rPr dirty="0" sz="1850">
                <a:latin typeface="Arial"/>
                <a:cs typeface="Arial"/>
              </a:rPr>
              <a:t>2</a:t>
            </a:r>
            <a:r>
              <a:rPr dirty="0" sz="1850" spc="-80">
                <a:latin typeface="Arial"/>
                <a:cs typeface="Arial"/>
              </a:rPr>
              <a:t>5</a:t>
            </a:r>
            <a:r>
              <a:rPr dirty="0" sz="1850">
                <a:latin typeface="Arial"/>
                <a:cs typeface="Arial"/>
              </a:rPr>
              <a:t>5</a:t>
            </a:r>
            <a:r>
              <a:rPr dirty="0" sz="1850" spc="-10">
                <a:latin typeface="Arial"/>
                <a:cs typeface="Arial"/>
              </a:rPr>
              <a:t>)</a:t>
            </a:r>
            <a:r>
              <a:rPr dirty="0" sz="1850" spc="-250">
                <a:latin typeface="Arial"/>
                <a:cs typeface="Arial"/>
              </a:rPr>
              <a:t> </a:t>
            </a:r>
            <a:r>
              <a:rPr dirty="0" sz="1850" spc="405">
                <a:latin typeface="Arial"/>
                <a:cs typeface="Arial"/>
              </a:rPr>
              <a:t>-</a:t>
            </a:r>
            <a:r>
              <a:rPr dirty="0" sz="1850" spc="-100">
                <a:latin typeface="Arial"/>
                <a:cs typeface="Arial"/>
              </a:rPr>
              <a:t> </a:t>
            </a:r>
            <a:r>
              <a:rPr dirty="0" sz="1850" spc="-20">
                <a:latin typeface="Arial"/>
                <a:cs typeface="Arial"/>
              </a:rPr>
              <a:t>Fi</a:t>
            </a:r>
            <a:r>
              <a:rPr dirty="0" sz="1850" spc="-55">
                <a:latin typeface="Arial"/>
                <a:cs typeface="Arial"/>
              </a:rPr>
              <a:t>x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5">
                <a:latin typeface="Arial"/>
                <a:cs typeface="Arial"/>
              </a:rPr>
              <a:t>d</a:t>
            </a:r>
            <a:r>
              <a:rPr dirty="0" sz="1850" spc="-100">
                <a:latin typeface="Arial"/>
                <a:cs typeface="Arial"/>
              </a:rPr>
              <a:t> 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80">
                <a:latin typeface="Arial"/>
                <a:cs typeface="Arial"/>
              </a:rPr>
              <a:t>h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70">
                <a:latin typeface="Arial"/>
                <a:cs typeface="Arial"/>
              </a:rPr>
              <a:t> </a:t>
            </a:r>
            <a:r>
              <a:rPr dirty="0" sz="1850" spc="-125">
                <a:latin typeface="Arial"/>
                <a:cs typeface="Arial"/>
              </a:rPr>
              <a:t>V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0">
                <a:latin typeface="Arial"/>
                <a:cs typeface="Arial"/>
              </a:rPr>
              <a:t>y</a:t>
            </a:r>
            <a:r>
              <a:rPr dirty="0" sz="1850" spc="-75">
                <a:latin typeface="Arial"/>
                <a:cs typeface="Arial"/>
              </a:rPr>
              <a:t> </a:t>
            </a:r>
            <a:r>
              <a:rPr dirty="0" sz="1850" spc="30">
                <a:latin typeface="Arial"/>
                <a:cs typeface="Arial"/>
              </a:rPr>
              <a:t>f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0">
                <a:latin typeface="Arial"/>
                <a:cs typeface="Arial"/>
              </a:rPr>
              <a:t>t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5">
                <a:latin typeface="Arial"/>
                <a:cs typeface="Arial"/>
              </a:rPr>
              <a:t>s</a:t>
            </a:r>
            <a:r>
              <a:rPr dirty="0" sz="1850" spc="-10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-204">
                <a:latin typeface="Arial"/>
                <a:cs typeface="Arial"/>
              </a:rPr>
              <a:t>V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10">
                <a:latin typeface="Arial"/>
                <a:cs typeface="Arial"/>
              </a:rPr>
              <a:t>C</a:t>
            </a:r>
            <a:r>
              <a:rPr dirty="0" sz="1850" spc="10">
                <a:latin typeface="Arial"/>
                <a:cs typeface="Arial"/>
              </a:rPr>
              <a:t>H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60">
                <a:latin typeface="Arial"/>
                <a:cs typeface="Arial"/>
              </a:rPr>
              <a:t>1</a:t>
            </a:r>
            <a:r>
              <a:rPr dirty="0" sz="1850" spc="15">
                <a:latin typeface="Arial"/>
                <a:cs typeface="Arial"/>
              </a:rPr>
              <a:t>-</a:t>
            </a:r>
            <a:r>
              <a:rPr dirty="0" sz="1850" spc="-80">
                <a:latin typeface="Arial"/>
                <a:cs typeface="Arial"/>
              </a:rPr>
              <a:t>6</a:t>
            </a:r>
            <a:r>
              <a:rPr dirty="0" sz="1850">
                <a:latin typeface="Arial"/>
                <a:cs typeface="Arial"/>
              </a:rPr>
              <a:t>5</a:t>
            </a:r>
            <a:r>
              <a:rPr dirty="0" sz="1850" spc="-80">
                <a:latin typeface="Arial"/>
                <a:cs typeface="Arial"/>
              </a:rPr>
              <a:t>5</a:t>
            </a:r>
            <a:r>
              <a:rPr dirty="0" sz="1850">
                <a:latin typeface="Arial"/>
                <a:cs typeface="Arial"/>
              </a:rPr>
              <a:t>3</a:t>
            </a:r>
            <a:r>
              <a:rPr dirty="0" sz="1850" spc="-80">
                <a:latin typeface="Arial"/>
                <a:cs typeface="Arial"/>
              </a:rPr>
              <a:t>5</a:t>
            </a:r>
            <a:r>
              <a:rPr dirty="0" sz="1850" spc="-10">
                <a:latin typeface="Arial"/>
                <a:cs typeface="Arial"/>
              </a:rPr>
              <a:t>)</a:t>
            </a:r>
            <a:r>
              <a:rPr dirty="0" sz="1850" spc="-175">
                <a:latin typeface="Arial"/>
                <a:cs typeface="Arial"/>
              </a:rPr>
              <a:t> </a:t>
            </a:r>
            <a:r>
              <a:rPr dirty="0" sz="1850" spc="405">
                <a:latin typeface="Arial"/>
                <a:cs typeface="Arial"/>
              </a:rPr>
              <a:t>-</a:t>
            </a:r>
            <a:r>
              <a:rPr dirty="0" sz="1850" spc="-100">
                <a:latin typeface="Arial"/>
                <a:cs typeface="Arial"/>
              </a:rPr>
              <a:t> </a:t>
            </a:r>
            <a:r>
              <a:rPr dirty="0" sz="1850" spc="-204">
                <a:latin typeface="Arial"/>
                <a:cs typeface="Arial"/>
              </a:rPr>
              <a:t>V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25">
                <a:latin typeface="Arial"/>
                <a:cs typeface="Arial"/>
              </a:rPr>
              <a:t> 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80">
                <a:latin typeface="Arial"/>
                <a:cs typeface="Arial"/>
              </a:rPr>
              <a:t>h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7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 spc="-160">
                <a:latin typeface="Arial"/>
                <a:cs typeface="Arial"/>
              </a:rPr>
              <a:t> 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h</a:t>
            </a:r>
            <a:r>
              <a:rPr dirty="0" sz="1850" spc="55">
                <a:latin typeface="Arial"/>
                <a:cs typeface="Arial"/>
              </a:rPr>
              <a:t> </a:t>
            </a:r>
            <a:r>
              <a:rPr dirty="0" sz="1850" spc="-15">
                <a:latin typeface="Arial"/>
                <a:cs typeface="Arial"/>
              </a:rPr>
              <a:t>+</a:t>
            </a:r>
            <a:r>
              <a:rPr dirty="0" sz="1850" spc="5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80">
                <a:latin typeface="Arial"/>
                <a:cs typeface="Arial"/>
              </a:rPr>
              <a:t>h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0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25">
                <a:latin typeface="Arial"/>
                <a:cs typeface="Arial"/>
              </a:rPr>
              <a:t>Y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X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40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5">
                <a:latin typeface="Arial"/>
                <a:cs typeface="Arial"/>
              </a:rPr>
              <a:t>2</a:t>
            </a:r>
            <a:r>
              <a:rPr dirty="0" sz="1850" spc="-5">
                <a:latin typeface="Arial"/>
                <a:cs typeface="Arial"/>
              </a:rPr>
              <a:t>5</a:t>
            </a:r>
            <a:r>
              <a:rPr dirty="0" sz="1850" spc="-5">
                <a:latin typeface="Arial"/>
                <a:cs typeface="Arial"/>
              </a:rPr>
              <a:t>5</a:t>
            </a:r>
            <a:r>
              <a:rPr dirty="0" sz="1850" spc="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X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120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5">
                <a:latin typeface="Arial"/>
                <a:cs typeface="Arial"/>
              </a:rPr>
              <a:t>6</a:t>
            </a:r>
            <a:r>
              <a:rPr dirty="0" sz="1850" spc="-5">
                <a:latin typeface="Arial"/>
                <a:cs typeface="Arial"/>
              </a:rPr>
              <a:t>4</a:t>
            </a:r>
            <a:r>
              <a:rPr dirty="0" sz="1850" spc="-45">
                <a:latin typeface="Arial"/>
                <a:cs typeface="Arial"/>
              </a:rPr>
              <a:t>K</a:t>
            </a:r>
            <a:r>
              <a:rPr dirty="0" sz="1850" spc="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10">
                <a:latin typeface="Arial"/>
                <a:cs typeface="Arial"/>
              </a:rPr>
              <a:t>D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U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X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200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5">
                <a:latin typeface="Arial"/>
                <a:cs typeface="Arial"/>
              </a:rPr>
              <a:t>1</a:t>
            </a:r>
            <a:r>
              <a:rPr dirty="0" sz="1850" spc="-5">
                <a:latin typeface="Arial"/>
                <a:cs typeface="Arial"/>
              </a:rPr>
              <a:t>6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0">
                <a:latin typeface="Arial"/>
                <a:cs typeface="Arial"/>
              </a:rPr>
              <a:t>G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X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200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5">
                <a:latin typeface="Arial"/>
                <a:cs typeface="Arial"/>
              </a:rPr>
              <a:t>4</a:t>
            </a:r>
            <a:r>
              <a:rPr dirty="0" sz="1850" spc="-10">
                <a:latin typeface="Arial"/>
                <a:cs typeface="Arial"/>
              </a:rPr>
              <a:t>G</a:t>
            </a:r>
            <a:r>
              <a:rPr dirty="0" sz="1850" spc="-10">
                <a:latin typeface="Arial"/>
                <a:cs typeface="Arial"/>
              </a:rPr>
              <a:t>)</a:t>
            </a:r>
            <a:r>
              <a:rPr dirty="0" sz="1850" spc="-75">
                <a:latin typeface="Arial"/>
                <a:cs typeface="Arial"/>
              </a:rPr>
              <a:t> </a:t>
            </a:r>
            <a:r>
              <a:rPr dirty="0" sz="1850" spc="405">
                <a:latin typeface="Arial"/>
                <a:cs typeface="Arial"/>
              </a:rPr>
              <a:t>-</a:t>
            </a:r>
            <a:r>
              <a:rPr dirty="0" sz="1850" spc="-100">
                <a:latin typeface="Arial"/>
                <a:cs typeface="Arial"/>
              </a:rPr>
              <a:t> </a:t>
            </a:r>
            <a:r>
              <a:rPr dirty="0" sz="1850" spc="-204">
                <a:latin typeface="Arial"/>
                <a:cs typeface="Arial"/>
              </a:rPr>
              <a:t>V</a:t>
            </a:r>
            <a:r>
              <a:rPr dirty="0" sz="1850">
                <a:latin typeface="Arial"/>
                <a:cs typeface="Arial"/>
              </a:rPr>
              <a:t>a</a:t>
            </a:r>
            <a:r>
              <a:rPr dirty="0" sz="1850" spc="15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20">
                <a:latin typeface="Arial"/>
                <a:cs typeface="Arial"/>
              </a:rPr>
              <a:t> 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40">
                <a:latin typeface="Arial"/>
                <a:cs typeface="Arial"/>
              </a:rPr>
              <a:t>t</a:t>
            </a:r>
            <a:r>
              <a:rPr dirty="0" sz="1850" spc="-80">
                <a:latin typeface="Arial"/>
                <a:cs typeface="Arial"/>
              </a:rPr>
              <a:t>h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7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>
                <a:latin typeface="Arial"/>
                <a:cs typeface="Arial"/>
              </a:rPr>
              <a:t>o</a:t>
            </a:r>
            <a:r>
              <a:rPr dirty="0" sz="1850" spc="-145">
                <a:latin typeface="Arial"/>
                <a:cs typeface="Arial"/>
              </a:rPr>
              <a:t>w</a:t>
            </a:r>
            <a:r>
              <a:rPr dirty="0" sz="1850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r</a:t>
            </a:r>
            <a:r>
              <a:rPr dirty="0" sz="1850" spc="70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a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80">
                <a:latin typeface="Arial"/>
                <a:cs typeface="Arial"/>
              </a:rPr>
              <a:t>e</a:t>
            </a:r>
            <a:r>
              <a:rPr dirty="0" sz="1850" spc="-50">
                <a:latin typeface="Arial"/>
                <a:cs typeface="Arial"/>
              </a:rPr>
              <a:t>s</a:t>
            </a:r>
            <a:r>
              <a:rPr dirty="0" sz="1850" spc="-50">
                <a:latin typeface="Arial"/>
                <a:cs typeface="Arial"/>
              </a:rPr>
              <a:t>s</a:t>
            </a:r>
            <a:r>
              <a:rPr dirty="0" sz="1850" spc="-10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3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na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pes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445">
                <a:latin typeface="Arial"/>
                <a:cs typeface="Arial"/>
              </a:rPr>
              <a:t>-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-45">
                <a:latin typeface="Arial"/>
                <a:cs typeface="Arial"/>
              </a:rPr>
              <a:t>z</a:t>
            </a:r>
            <a:r>
              <a:rPr dirty="0" sz="2000">
                <a:latin typeface="Arial"/>
                <a:cs typeface="Arial"/>
              </a:rPr>
              <a:t>e =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ber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15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-365">
                <a:latin typeface="Arial"/>
                <a:cs typeface="Arial"/>
              </a:rPr>
              <a:t>Y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204">
                <a:latin typeface="Arial"/>
                <a:cs typeface="Arial"/>
              </a:rPr>
              <a:t>V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-365">
                <a:latin typeface="Arial"/>
                <a:cs typeface="Arial"/>
              </a:rPr>
              <a:t>Y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25">
                <a:latin typeface="Arial"/>
                <a:cs typeface="Arial"/>
              </a:rPr>
              <a:t>Y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10">
                <a:latin typeface="Arial"/>
                <a:cs typeface="Arial"/>
              </a:rPr>
              <a:t>D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U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0">
                <a:latin typeface="Arial"/>
                <a:cs typeface="Arial"/>
              </a:rPr>
              <a:t>G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3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aneous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pes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15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10">
                <a:latin typeface="Arial"/>
                <a:cs typeface="Arial"/>
              </a:rPr>
              <a:t>U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SET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4032" y="1163356"/>
            <a:ext cx="4507865" cy="126364"/>
          </a:xfrm>
          <a:custGeom>
            <a:avLst/>
            <a:gdLst/>
            <a:ahLst/>
            <a:cxnLst/>
            <a:rect l="l" t="t" r="r" b="b"/>
            <a:pathLst>
              <a:path w="4507865" h="126365">
                <a:moveTo>
                  <a:pt x="14225" y="126193"/>
                </a:moveTo>
                <a:lnTo>
                  <a:pt x="6742" y="121827"/>
                </a:lnTo>
                <a:lnTo>
                  <a:pt x="2318" y="119246"/>
                </a:lnTo>
                <a:lnTo>
                  <a:pt x="954" y="118450"/>
                </a:lnTo>
                <a:lnTo>
                  <a:pt x="0" y="117893"/>
                </a:lnTo>
                <a:lnTo>
                  <a:pt x="532" y="117612"/>
                </a:lnTo>
                <a:lnTo>
                  <a:pt x="2552" y="117608"/>
                </a:lnTo>
                <a:lnTo>
                  <a:pt x="4572" y="117603"/>
                </a:lnTo>
                <a:lnTo>
                  <a:pt x="9759" y="117591"/>
                </a:lnTo>
                <a:lnTo>
                  <a:pt x="18112" y="117572"/>
                </a:lnTo>
                <a:lnTo>
                  <a:pt x="60305" y="114410"/>
                </a:lnTo>
                <a:lnTo>
                  <a:pt x="113317" y="108998"/>
                </a:lnTo>
                <a:lnTo>
                  <a:pt x="158954" y="103891"/>
                </a:lnTo>
                <a:lnTo>
                  <a:pt x="171244" y="102368"/>
                </a:lnTo>
                <a:lnTo>
                  <a:pt x="183396" y="100992"/>
                </a:lnTo>
                <a:lnTo>
                  <a:pt x="221756" y="97402"/>
                </a:lnTo>
                <a:lnTo>
                  <a:pt x="268977" y="94381"/>
                </a:lnTo>
                <a:lnTo>
                  <a:pt x="309178" y="92743"/>
                </a:lnTo>
                <a:lnTo>
                  <a:pt x="326078" y="92214"/>
                </a:lnTo>
                <a:lnTo>
                  <a:pt x="341591" y="91684"/>
                </a:lnTo>
                <a:lnTo>
                  <a:pt x="380933" y="90051"/>
                </a:lnTo>
                <a:lnTo>
                  <a:pt x="429033" y="87097"/>
                </a:lnTo>
                <a:lnTo>
                  <a:pt x="443503" y="86131"/>
                </a:lnTo>
                <a:lnTo>
                  <a:pt x="485624" y="84056"/>
                </a:lnTo>
                <a:lnTo>
                  <a:pt x="527975" y="83600"/>
                </a:lnTo>
                <a:lnTo>
                  <a:pt x="543564" y="83547"/>
                </a:lnTo>
                <a:lnTo>
                  <a:pt x="557874" y="83457"/>
                </a:lnTo>
                <a:lnTo>
                  <a:pt x="570976" y="83332"/>
                </a:lnTo>
                <a:lnTo>
                  <a:pt x="582940" y="83171"/>
                </a:lnTo>
                <a:lnTo>
                  <a:pt x="593833" y="82974"/>
                </a:lnTo>
                <a:lnTo>
                  <a:pt x="603339" y="82760"/>
                </a:lnTo>
                <a:lnTo>
                  <a:pt x="613487" y="82577"/>
                </a:lnTo>
                <a:lnTo>
                  <a:pt x="661977" y="82115"/>
                </a:lnTo>
                <a:lnTo>
                  <a:pt x="691992" y="82024"/>
                </a:lnTo>
                <a:lnTo>
                  <a:pt x="709905" y="82036"/>
                </a:lnTo>
                <a:lnTo>
                  <a:pt x="756104" y="82373"/>
                </a:lnTo>
                <a:lnTo>
                  <a:pt x="802900" y="83521"/>
                </a:lnTo>
                <a:lnTo>
                  <a:pt x="834087" y="85144"/>
                </a:lnTo>
                <a:lnTo>
                  <a:pt x="846738" y="85796"/>
                </a:lnTo>
                <a:lnTo>
                  <a:pt x="897100" y="87485"/>
                </a:lnTo>
                <a:lnTo>
                  <a:pt x="925423" y="87838"/>
                </a:lnTo>
                <a:lnTo>
                  <a:pt x="939917" y="87971"/>
                </a:lnTo>
                <a:lnTo>
                  <a:pt x="978417" y="88328"/>
                </a:lnTo>
                <a:lnTo>
                  <a:pt x="1011716" y="88646"/>
                </a:lnTo>
                <a:lnTo>
                  <a:pt x="1024400" y="88760"/>
                </a:lnTo>
                <a:lnTo>
                  <a:pt x="1075075" y="89040"/>
                </a:lnTo>
                <a:lnTo>
                  <a:pt x="1087817" y="89065"/>
                </a:lnTo>
                <a:lnTo>
                  <a:pt x="1106559" y="89061"/>
                </a:lnTo>
                <a:lnTo>
                  <a:pt x="1147518" y="88921"/>
                </a:lnTo>
                <a:lnTo>
                  <a:pt x="1186142" y="88200"/>
                </a:lnTo>
                <a:lnTo>
                  <a:pt x="1227682" y="86605"/>
                </a:lnTo>
                <a:lnTo>
                  <a:pt x="1238806" y="86126"/>
                </a:lnTo>
                <a:lnTo>
                  <a:pt x="1250241" y="85658"/>
                </a:lnTo>
                <a:lnTo>
                  <a:pt x="1299770" y="83865"/>
                </a:lnTo>
                <a:lnTo>
                  <a:pt x="1341870" y="82560"/>
                </a:lnTo>
                <a:lnTo>
                  <a:pt x="1385654" y="81370"/>
                </a:lnTo>
                <a:lnTo>
                  <a:pt x="1434596" y="80338"/>
                </a:lnTo>
                <a:lnTo>
                  <a:pt x="1476550" y="79960"/>
                </a:lnTo>
                <a:lnTo>
                  <a:pt x="1529262" y="79796"/>
                </a:lnTo>
                <a:lnTo>
                  <a:pt x="1582977" y="79707"/>
                </a:lnTo>
                <a:lnTo>
                  <a:pt x="1625613" y="79663"/>
                </a:lnTo>
                <a:lnTo>
                  <a:pt x="1673755" y="79630"/>
                </a:lnTo>
                <a:lnTo>
                  <a:pt x="1727440" y="79608"/>
                </a:lnTo>
                <a:lnTo>
                  <a:pt x="1786709" y="79597"/>
                </a:lnTo>
                <a:lnTo>
                  <a:pt x="1818449" y="79596"/>
                </a:lnTo>
                <a:lnTo>
                  <a:pt x="1850168" y="79599"/>
                </a:lnTo>
                <a:lnTo>
                  <a:pt x="1909251" y="79628"/>
                </a:lnTo>
                <a:lnTo>
                  <a:pt x="1962528" y="79688"/>
                </a:lnTo>
                <a:lnTo>
                  <a:pt x="2009999" y="79778"/>
                </a:lnTo>
                <a:lnTo>
                  <a:pt x="2051664" y="79899"/>
                </a:lnTo>
                <a:lnTo>
                  <a:pt x="2103275" y="80136"/>
                </a:lnTo>
                <a:lnTo>
                  <a:pt x="2141823" y="80442"/>
                </a:lnTo>
                <a:lnTo>
                  <a:pt x="2185927" y="81534"/>
                </a:lnTo>
                <a:lnTo>
                  <a:pt x="2232032" y="84439"/>
                </a:lnTo>
                <a:lnTo>
                  <a:pt x="2277694" y="87863"/>
                </a:lnTo>
                <a:lnTo>
                  <a:pt x="2295050" y="89207"/>
                </a:lnTo>
                <a:lnTo>
                  <a:pt x="2311033" y="90395"/>
                </a:lnTo>
                <a:lnTo>
                  <a:pt x="2351066" y="93047"/>
                </a:lnTo>
                <a:lnTo>
                  <a:pt x="2392674" y="94647"/>
                </a:lnTo>
                <a:lnTo>
                  <a:pt x="2432359" y="95043"/>
                </a:lnTo>
                <a:lnTo>
                  <a:pt x="2474580" y="95225"/>
                </a:lnTo>
                <a:lnTo>
                  <a:pt x="2527590" y="95311"/>
                </a:lnTo>
                <a:lnTo>
                  <a:pt x="2546700" y="95324"/>
                </a:lnTo>
                <a:lnTo>
                  <a:pt x="2564799" y="95350"/>
                </a:lnTo>
                <a:lnTo>
                  <a:pt x="2613255" y="95509"/>
                </a:lnTo>
                <a:lnTo>
                  <a:pt x="2653431" y="95787"/>
                </a:lnTo>
                <a:lnTo>
                  <a:pt x="2695183" y="96343"/>
                </a:lnTo>
                <a:lnTo>
                  <a:pt x="2728380" y="97186"/>
                </a:lnTo>
                <a:lnTo>
                  <a:pt x="2738901" y="97444"/>
                </a:lnTo>
                <a:lnTo>
                  <a:pt x="2786783" y="98198"/>
                </a:lnTo>
                <a:lnTo>
                  <a:pt x="2828841" y="98473"/>
                </a:lnTo>
                <a:lnTo>
                  <a:pt x="2844041" y="98509"/>
                </a:lnTo>
                <a:lnTo>
                  <a:pt x="2862392" y="98502"/>
                </a:lnTo>
                <a:lnTo>
                  <a:pt x="2909214" y="98250"/>
                </a:lnTo>
                <a:lnTo>
                  <a:pt x="2954179" y="97374"/>
                </a:lnTo>
                <a:lnTo>
                  <a:pt x="2998003" y="94844"/>
                </a:lnTo>
                <a:lnTo>
                  <a:pt x="3036354" y="91639"/>
                </a:lnTo>
                <a:lnTo>
                  <a:pt x="3069510" y="88433"/>
                </a:lnTo>
                <a:lnTo>
                  <a:pt x="3086191" y="86826"/>
                </a:lnTo>
                <a:lnTo>
                  <a:pt x="3130102" y="82966"/>
                </a:lnTo>
                <a:lnTo>
                  <a:pt x="3173463" y="80811"/>
                </a:lnTo>
                <a:lnTo>
                  <a:pt x="3221006" y="79033"/>
                </a:lnTo>
                <a:lnTo>
                  <a:pt x="3236308" y="78439"/>
                </a:lnTo>
                <a:lnTo>
                  <a:pt x="3275055" y="76686"/>
                </a:lnTo>
                <a:lnTo>
                  <a:pt x="3310490" y="74556"/>
                </a:lnTo>
                <a:lnTo>
                  <a:pt x="3324093" y="73727"/>
                </a:lnTo>
                <a:lnTo>
                  <a:pt x="3379094" y="71160"/>
                </a:lnTo>
                <a:lnTo>
                  <a:pt x="3423441" y="70078"/>
                </a:lnTo>
                <a:lnTo>
                  <a:pt x="3434271" y="69822"/>
                </a:lnTo>
                <a:lnTo>
                  <a:pt x="3446867" y="69418"/>
                </a:lnTo>
                <a:lnTo>
                  <a:pt x="3461428" y="68864"/>
                </a:lnTo>
                <a:lnTo>
                  <a:pt x="3479201" y="68103"/>
                </a:lnTo>
                <a:lnTo>
                  <a:pt x="3494817" y="67437"/>
                </a:lnTo>
                <a:lnTo>
                  <a:pt x="3508545" y="66856"/>
                </a:lnTo>
                <a:lnTo>
                  <a:pt x="3520655" y="66348"/>
                </a:lnTo>
                <a:lnTo>
                  <a:pt x="3531416" y="65902"/>
                </a:lnTo>
                <a:lnTo>
                  <a:pt x="3541098" y="65507"/>
                </a:lnTo>
                <a:lnTo>
                  <a:pt x="3551616" y="65026"/>
                </a:lnTo>
                <a:lnTo>
                  <a:pt x="3598704" y="61677"/>
                </a:lnTo>
                <a:lnTo>
                  <a:pt x="3641847" y="57565"/>
                </a:lnTo>
                <a:lnTo>
                  <a:pt x="3689912" y="52354"/>
                </a:lnTo>
                <a:lnTo>
                  <a:pt x="3732702" y="46693"/>
                </a:lnTo>
                <a:lnTo>
                  <a:pt x="3745697" y="44547"/>
                </a:lnTo>
                <a:lnTo>
                  <a:pt x="3758280" y="42562"/>
                </a:lnTo>
                <a:lnTo>
                  <a:pt x="3797509" y="37036"/>
                </a:lnTo>
                <a:lnTo>
                  <a:pt x="3835476" y="32213"/>
                </a:lnTo>
                <a:lnTo>
                  <a:pt x="3858829" y="29410"/>
                </a:lnTo>
                <a:lnTo>
                  <a:pt x="3874264" y="27564"/>
                </a:lnTo>
                <a:lnTo>
                  <a:pt x="3888186" y="25816"/>
                </a:lnTo>
                <a:lnTo>
                  <a:pt x="3900738" y="24150"/>
                </a:lnTo>
                <a:lnTo>
                  <a:pt x="3912062" y="22549"/>
                </a:lnTo>
                <a:lnTo>
                  <a:pt x="3922302" y="20996"/>
                </a:lnTo>
                <a:lnTo>
                  <a:pt x="3931537" y="19644"/>
                </a:lnTo>
                <a:lnTo>
                  <a:pt x="3981021" y="14670"/>
                </a:lnTo>
                <a:lnTo>
                  <a:pt x="4025492" y="11690"/>
                </a:lnTo>
                <a:lnTo>
                  <a:pt x="4064080" y="9854"/>
                </a:lnTo>
                <a:lnTo>
                  <a:pt x="4112175" y="8825"/>
                </a:lnTo>
                <a:lnTo>
                  <a:pt x="4150834" y="8434"/>
                </a:lnTo>
                <a:lnTo>
                  <a:pt x="4196135" y="8052"/>
                </a:lnTo>
                <a:lnTo>
                  <a:pt x="4236936" y="7866"/>
                </a:lnTo>
                <a:lnTo>
                  <a:pt x="4275493" y="7780"/>
                </a:lnTo>
                <a:lnTo>
                  <a:pt x="4321219" y="7739"/>
                </a:lnTo>
                <a:lnTo>
                  <a:pt x="4338107" y="7735"/>
                </a:lnTo>
                <a:lnTo>
                  <a:pt x="4358885" y="7729"/>
                </a:lnTo>
                <a:lnTo>
                  <a:pt x="4411242" y="7633"/>
                </a:lnTo>
                <a:lnTo>
                  <a:pt x="4458970" y="7328"/>
                </a:lnTo>
                <a:lnTo>
                  <a:pt x="4498198" y="6363"/>
                </a:lnTo>
                <a:lnTo>
                  <a:pt x="4507332" y="5953"/>
                </a:lnTo>
                <a:lnTo>
                  <a:pt x="4506711" y="5740"/>
                </a:lnTo>
                <a:lnTo>
                  <a:pt x="4502105" y="4152"/>
                </a:lnTo>
                <a:lnTo>
                  <a:pt x="449005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32345" y="1272114"/>
            <a:ext cx="1357630" cy="42545"/>
          </a:xfrm>
          <a:custGeom>
            <a:avLst/>
            <a:gdLst/>
            <a:ahLst/>
            <a:cxnLst/>
            <a:rect l="l" t="t" r="r" b="b"/>
            <a:pathLst>
              <a:path w="1357629" h="42544">
                <a:moveTo>
                  <a:pt x="27730" y="42506"/>
                </a:moveTo>
                <a:lnTo>
                  <a:pt x="11072" y="40221"/>
                </a:lnTo>
                <a:lnTo>
                  <a:pt x="2382" y="34583"/>
                </a:lnTo>
                <a:lnTo>
                  <a:pt x="0" y="29207"/>
                </a:lnTo>
                <a:lnTo>
                  <a:pt x="3988" y="26529"/>
                </a:lnTo>
                <a:lnTo>
                  <a:pt x="50468" y="21581"/>
                </a:lnTo>
                <a:lnTo>
                  <a:pt x="65835" y="20437"/>
                </a:lnTo>
                <a:lnTo>
                  <a:pt x="79230" y="19386"/>
                </a:lnTo>
                <a:lnTo>
                  <a:pt x="91051" y="18401"/>
                </a:lnTo>
                <a:lnTo>
                  <a:pt x="101693" y="17451"/>
                </a:lnTo>
                <a:lnTo>
                  <a:pt x="112476" y="16554"/>
                </a:lnTo>
                <a:lnTo>
                  <a:pt x="150702" y="14693"/>
                </a:lnTo>
                <a:lnTo>
                  <a:pt x="199790" y="13750"/>
                </a:lnTo>
                <a:lnTo>
                  <a:pt x="237959" y="13321"/>
                </a:lnTo>
                <a:lnTo>
                  <a:pt x="269782" y="13089"/>
                </a:lnTo>
                <a:lnTo>
                  <a:pt x="286164" y="12957"/>
                </a:lnTo>
                <a:lnTo>
                  <a:pt x="325093" y="12510"/>
                </a:lnTo>
                <a:lnTo>
                  <a:pt x="352707" y="11956"/>
                </a:lnTo>
                <a:lnTo>
                  <a:pt x="362676" y="11777"/>
                </a:lnTo>
                <a:lnTo>
                  <a:pt x="412791" y="11325"/>
                </a:lnTo>
                <a:lnTo>
                  <a:pt x="460010" y="11226"/>
                </a:lnTo>
                <a:lnTo>
                  <a:pt x="474622" y="11222"/>
                </a:lnTo>
                <a:lnTo>
                  <a:pt x="488606" y="11227"/>
                </a:lnTo>
                <a:lnTo>
                  <a:pt x="526930" y="11295"/>
                </a:lnTo>
                <a:lnTo>
                  <a:pt x="574004" y="11558"/>
                </a:lnTo>
                <a:lnTo>
                  <a:pt x="613099" y="12132"/>
                </a:lnTo>
                <a:lnTo>
                  <a:pt x="663968" y="13540"/>
                </a:lnTo>
                <a:lnTo>
                  <a:pt x="677731" y="13969"/>
                </a:lnTo>
                <a:lnTo>
                  <a:pt x="727041" y="15298"/>
                </a:lnTo>
                <a:lnTo>
                  <a:pt x="771159" y="16072"/>
                </a:lnTo>
                <a:lnTo>
                  <a:pt x="809817" y="16391"/>
                </a:lnTo>
                <a:lnTo>
                  <a:pt x="853331" y="16496"/>
                </a:lnTo>
                <a:lnTo>
                  <a:pt x="867191" y="16460"/>
                </a:lnTo>
                <a:lnTo>
                  <a:pt x="906464" y="16125"/>
                </a:lnTo>
                <a:lnTo>
                  <a:pt x="954656" y="15151"/>
                </a:lnTo>
                <a:lnTo>
                  <a:pt x="974100" y="14581"/>
                </a:lnTo>
                <a:lnTo>
                  <a:pt x="982663" y="14362"/>
                </a:lnTo>
                <a:lnTo>
                  <a:pt x="1023331" y="13635"/>
                </a:lnTo>
                <a:lnTo>
                  <a:pt x="1074369" y="13138"/>
                </a:lnTo>
                <a:lnTo>
                  <a:pt x="1119536" y="12913"/>
                </a:lnTo>
                <a:lnTo>
                  <a:pt x="1175101" y="12799"/>
                </a:lnTo>
                <a:lnTo>
                  <a:pt x="1195676" y="12740"/>
                </a:lnTo>
                <a:lnTo>
                  <a:pt x="1248286" y="12413"/>
                </a:lnTo>
                <a:lnTo>
                  <a:pt x="1287835" y="11861"/>
                </a:lnTo>
                <a:lnTo>
                  <a:pt x="1326839" y="10435"/>
                </a:lnTo>
                <a:lnTo>
                  <a:pt x="1356224" y="7290"/>
                </a:lnTo>
                <a:lnTo>
                  <a:pt x="1357208" y="7182"/>
                </a:lnTo>
                <a:lnTo>
                  <a:pt x="1314854" y="5463"/>
                </a:lnTo>
                <a:lnTo>
                  <a:pt x="1267844" y="4469"/>
                </a:lnTo>
                <a:lnTo>
                  <a:pt x="1227502" y="4146"/>
                </a:lnTo>
                <a:lnTo>
                  <a:pt x="1179227" y="4090"/>
                </a:lnTo>
                <a:lnTo>
                  <a:pt x="1163880" y="4093"/>
                </a:lnTo>
                <a:lnTo>
                  <a:pt x="1122772" y="4134"/>
                </a:lnTo>
                <a:lnTo>
                  <a:pt x="1077757" y="4265"/>
                </a:lnTo>
                <a:lnTo>
                  <a:pt x="1049463" y="4414"/>
                </a:lnTo>
                <a:lnTo>
                  <a:pt x="1039788" y="4463"/>
                </a:lnTo>
                <a:lnTo>
                  <a:pt x="995733" y="4617"/>
                </a:lnTo>
                <a:lnTo>
                  <a:pt x="956812" y="4689"/>
                </a:lnTo>
                <a:lnTo>
                  <a:pt x="912577" y="4727"/>
                </a:lnTo>
                <a:lnTo>
                  <a:pt x="896608" y="4732"/>
                </a:lnTo>
                <a:lnTo>
                  <a:pt x="875724" y="4731"/>
                </a:lnTo>
                <a:lnTo>
                  <a:pt x="822280" y="4703"/>
                </a:lnTo>
                <a:lnTo>
                  <a:pt x="781793" y="4639"/>
                </a:lnTo>
                <a:lnTo>
                  <a:pt x="740135" y="4450"/>
                </a:lnTo>
                <a:lnTo>
                  <a:pt x="694951" y="3669"/>
                </a:lnTo>
                <a:lnTo>
                  <a:pt x="651396" y="2574"/>
                </a:lnTo>
                <a:lnTo>
                  <a:pt x="637464" y="2204"/>
                </a:lnTo>
                <a:lnTo>
                  <a:pt x="597793" y="1290"/>
                </a:lnTo>
                <a:lnTo>
                  <a:pt x="549584" y="525"/>
                </a:lnTo>
                <a:lnTo>
                  <a:pt x="509381" y="220"/>
                </a:lnTo>
                <a:lnTo>
                  <a:pt x="457874" y="46"/>
                </a:lnTo>
                <a:lnTo>
                  <a:pt x="411511" y="0"/>
                </a:lnTo>
                <a:lnTo>
                  <a:pt x="392185" y="2"/>
                </a:lnTo>
                <a:lnTo>
                  <a:pt x="342935" y="55"/>
                </a:lnTo>
                <a:lnTo>
                  <a:pt x="296366" y="230"/>
                </a:lnTo>
                <a:lnTo>
                  <a:pt x="272379" y="457"/>
                </a:lnTo>
                <a:lnTo>
                  <a:pt x="263135" y="541"/>
                </a:lnTo>
                <a:lnTo>
                  <a:pt x="215962" y="764"/>
                </a:lnTo>
                <a:lnTo>
                  <a:pt x="169147" y="824"/>
                </a:lnTo>
                <a:lnTo>
                  <a:pt x="127293" y="827"/>
                </a:lnTo>
                <a:lnTo>
                  <a:pt x="84327" y="830"/>
                </a:lnTo>
                <a:lnTo>
                  <a:pt x="67763" y="830"/>
                </a:lnTo>
                <a:lnTo>
                  <a:pt x="62815" y="8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48030" y="803652"/>
            <a:ext cx="85725" cy="53975"/>
          </a:xfrm>
          <a:custGeom>
            <a:avLst/>
            <a:gdLst/>
            <a:ahLst/>
            <a:cxnLst/>
            <a:rect l="l" t="t" r="r" b="b"/>
            <a:pathLst>
              <a:path w="85725" h="53975">
                <a:moveTo>
                  <a:pt x="526" y="16164"/>
                </a:moveTo>
                <a:lnTo>
                  <a:pt x="55" y="18135"/>
                </a:lnTo>
                <a:lnTo>
                  <a:pt x="0" y="20566"/>
                </a:lnTo>
                <a:lnTo>
                  <a:pt x="360" y="23455"/>
                </a:lnTo>
                <a:lnTo>
                  <a:pt x="6109" y="44836"/>
                </a:lnTo>
                <a:lnTo>
                  <a:pt x="7703" y="49514"/>
                </a:lnTo>
                <a:lnTo>
                  <a:pt x="8617" y="52122"/>
                </a:lnTo>
                <a:lnTo>
                  <a:pt x="8839" y="52656"/>
                </a:lnTo>
                <a:lnTo>
                  <a:pt x="9067" y="53191"/>
                </a:lnTo>
                <a:lnTo>
                  <a:pt x="9199" y="53503"/>
                </a:lnTo>
                <a:lnTo>
                  <a:pt x="9268" y="53680"/>
                </a:lnTo>
                <a:lnTo>
                  <a:pt x="9275" y="53527"/>
                </a:lnTo>
                <a:lnTo>
                  <a:pt x="9240" y="53132"/>
                </a:lnTo>
                <a:lnTo>
                  <a:pt x="9206" y="52738"/>
                </a:lnTo>
                <a:lnTo>
                  <a:pt x="9088" y="51350"/>
                </a:lnTo>
                <a:lnTo>
                  <a:pt x="8887" y="48968"/>
                </a:lnTo>
                <a:lnTo>
                  <a:pt x="8686" y="46586"/>
                </a:lnTo>
                <a:lnTo>
                  <a:pt x="8305" y="43355"/>
                </a:lnTo>
                <a:lnTo>
                  <a:pt x="7737" y="39274"/>
                </a:lnTo>
                <a:lnTo>
                  <a:pt x="7176" y="35192"/>
                </a:lnTo>
                <a:lnTo>
                  <a:pt x="6650" y="30872"/>
                </a:lnTo>
                <a:lnTo>
                  <a:pt x="6172" y="26311"/>
                </a:lnTo>
                <a:lnTo>
                  <a:pt x="5687" y="21750"/>
                </a:lnTo>
                <a:lnTo>
                  <a:pt x="5424" y="17564"/>
                </a:lnTo>
                <a:lnTo>
                  <a:pt x="5375" y="13754"/>
                </a:lnTo>
                <a:lnTo>
                  <a:pt x="5327" y="9944"/>
                </a:lnTo>
                <a:lnTo>
                  <a:pt x="5777" y="6947"/>
                </a:lnTo>
                <a:lnTo>
                  <a:pt x="14117" y="0"/>
                </a:lnTo>
                <a:lnTo>
                  <a:pt x="17048" y="232"/>
                </a:lnTo>
                <a:lnTo>
                  <a:pt x="42962" y="23856"/>
                </a:lnTo>
                <a:lnTo>
                  <a:pt x="43704" y="26339"/>
                </a:lnTo>
                <a:lnTo>
                  <a:pt x="44140" y="28344"/>
                </a:lnTo>
                <a:lnTo>
                  <a:pt x="44265" y="29870"/>
                </a:lnTo>
                <a:lnTo>
                  <a:pt x="44389" y="31397"/>
                </a:lnTo>
                <a:lnTo>
                  <a:pt x="44292" y="32396"/>
                </a:lnTo>
                <a:lnTo>
                  <a:pt x="43981" y="32867"/>
                </a:lnTo>
                <a:lnTo>
                  <a:pt x="43669" y="33340"/>
                </a:lnTo>
                <a:lnTo>
                  <a:pt x="43066" y="33280"/>
                </a:lnTo>
                <a:lnTo>
                  <a:pt x="42187" y="32688"/>
                </a:lnTo>
                <a:lnTo>
                  <a:pt x="41300" y="32096"/>
                </a:lnTo>
                <a:lnTo>
                  <a:pt x="40496" y="30625"/>
                </a:lnTo>
                <a:lnTo>
                  <a:pt x="39769" y="28273"/>
                </a:lnTo>
                <a:lnTo>
                  <a:pt x="39042" y="25922"/>
                </a:lnTo>
                <a:lnTo>
                  <a:pt x="38806" y="23008"/>
                </a:lnTo>
                <a:lnTo>
                  <a:pt x="39062" y="19532"/>
                </a:lnTo>
                <a:lnTo>
                  <a:pt x="39312" y="16055"/>
                </a:lnTo>
                <a:lnTo>
                  <a:pt x="40697" y="12922"/>
                </a:lnTo>
                <a:lnTo>
                  <a:pt x="43219" y="10131"/>
                </a:lnTo>
                <a:lnTo>
                  <a:pt x="45733" y="7341"/>
                </a:lnTo>
                <a:lnTo>
                  <a:pt x="64104" y="1368"/>
                </a:lnTo>
                <a:lnTo>
                  <a:pt x="68095" y="1222"/>
                </a:lnTo>
                <a:lnTo>
                  <a:pt x="71676" y="2049"/>
                </a:lnTo>
                <a:lnTo>
                  <a:pt x="74842" y="3848"/>
                </a:lnTo>
                <a:lnTo>
                  <a:pt x="78014" y="5647"/>
                </a:lnTo>
                <a:lnTo>
                  <a:pt x="80446" y="8045"/>
                </a:lnTo>
                <a:lnTo>
                  <a:pt x="82136" y="11043"/>
                </a:lnTo>
                <a:lnTo>
                  <a:pt x="83833" y="14042"/>
                </a:lnTo>
                <a:lnTo>
                  <a:pt x="84824" y="17363"/>
                </a:lnTo>
                <a:lnTo>
                  <a:pt x="85101" y="21007"/>
                </a:lnTo>
                <a:lnTo>
                  <a:pt x="85517" y="26319"/>
                </a:lnTo>
                <a:lnTo>
                  <a:pt x="83612" y="32957"/>
                </a:lnTo>
                <a:lnTo>
                  <a:pt x="79386" y="409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44907" y="826048"/>
            <a:ext cx="53975" cy="66675"/>
          </a:xfrm>
          <a:custGeom>
            <a:avLst/>
            <a:gdLst/>
            <a:ahLst/>
            <a:cxnLst/>
            <a:rect l="l" t="t" r="r" b="b"/>
            <a:pathLst>
              <a:path w="53975" h="66675">
                <a:moveTo>
                  <a:pt x="10917" y="0"/>
                </a:moveTo>
                <a:lnTo>
                  <a:pt x="13065" y="2010"/>
                </a:lnTo>
                <a:lnTo>
                  <a:pt x="15025" y="5322"/>
                </a:lnTo>
                <a:lnTo>
                  <a:pt x="16799" y="9937"/>
                </a:lnTo>
                <a:lnTo>
                  <a:pt x="18572" y="14552"/>
                </a:lnTo>
                <a:lnTo>
                  <a:pt x="26254" y="26940"/>
                </a:lnTo>
                <a:lnTo>
                  <a:pt x="27841" y="28575"/>
                </a:lnTo>
                <a:lnTo>
                  <a:pt x="29434" y="29634"/>
                </a:lnTo>
                <a:lnTo>
                  <a:pt x="31034" y="30117"/>
                </a:lnTo>
                <a:lnTo>
                  <a:pt x="32634" y="30601"/>
                </a:lnTo>
                <a:lnTo>
                  <a:pt x="34172" y="30626"/>
                </a:lnTo>
                <a:lnTo>
                  <a:pt x="35662" y="30195"/>
                </a:lnTo>
                <a:lnTo>
                  <a:pt x="37151" y="29765"/>
                </a:lnTo>
                <a:lnTo>
                  <a:pt x="41287" y="20052"/>
                </a:lnTo>
                <a:lnTo>
                  <a:pt x="41550" y="17621"/>
                </a:lnTo>
                <a:lnTo>
                  <a:pt x="40407" y="8317"/>
                </a:lnTo>
                <a:lnTo>
                  <a:pt x="40289" y="7916"/>
                </a:lnTo>
                <a:lnTo>
                  <a:pt x="40234" y="7734"/>
                </a:lnTo>
                <a:lnTo>
                  <a:pt x="40220" y="7892"/>
                </a:lnTo>
                <a:lnTo>
                  <a:pt x="40206" y="8251"/>
                </a:lnTo>
                <a:lnTo>
                  <a:pt x="40185" y="8889"/>
                </a:lnTo>
                <a:lnTo>
                  <a:pt x="40164" y="9526"/>
                </a:lnTo>
                <a:lnTo>
                  <a:pt x="40822" y="11557"/>
                </a:lnTo>
                <a:lnTo>
                  <a:pt x="42159" y="14983"/>
                </a:lnTo>
                <a:lnTo>
                  <a:pt x="43496" y="18409"/>
                </a:lnTo>
                <a:lnTo>
                  <a:pt x="45076" y="22129"/>
                </a:lnTo>
                <a:lnTo>
                  <a:pt x="46905" y="26146"/>
                </a:lnTo>
                <a:lnTo>
                  <a:pt x="48726" y="30162"/>
                </a:lnTo>
                <a:lnTo>
                  <a:pt x="53569" y="52450"/>
                </a:lnTo>
                <a:lnTo>
                  <a:pt x="52176" y="55532"/>
                </a:lnTo>
                <a:lnTo>
                  <a:pt x="49315" y="58270"/>
                </a:lnTo>
                <a:lnTo>
                  <a:pt x="46454" y="61008"/>
                </a:lnTo>
                <a:lnTo>
                  <a:pt x="42381" y="63153"/>
                </a:lnTo>
                <a:lnTo>
                  <a:pt x="37096" y="64704"/>
                </a:lnTo>
                <a:lnTo>
                  <a:pt x="28079" y="66061"/>
                </a:lnTo>
                <a:lnTo>
                  <a:pt x="15714" y="65820"/>
                </a:lnTo>
                <a:lnTo>
                  <a:pt x="0" y="639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37424" y="790935"/>
            <a:ext cx="43815" cy="68580"/>
          </a:xfrm>
          <a:custGeom>
            <a:avLst/>
            <a:gdLst/>
            <a:ahLst/>
            <a:cxnLst/>
            <a:rect l="l" t="t" r="r" b="b"/>
            <a:pathLst>
              <a:path w="43815" h="68580">
                <a:moveTo>
                  <a:pt x="34551" y="17087"/>
                </a:moveTo>
                <a:lnTo>
                  <a:pt x="33006" y="9993"/>
                </a:lnTo>
                <a:lnTo>
                  <a:pt x="31018" y="5505"/>
                </a:lnTo>
                <a:lnTo>
                  <a:pt x="28586" y="3622"/>
                </a:lnTo>
                <a:lnTo>
                  <a:pt x="26903" y="2317"/>
                </a:lnTo>
                <a:lnTo>
                  <a:pt x="24430" y="1332"/>
                </a:lnTo>
                <a:lnTo>
                  <a:pt x="21167" y="665"/>
                </a:lnTo>
                <a:lnTo>
                  <a:pt x="17904" y="0"/>
                </a:lnTo>
                <a:lnTo>
                  <a:pt x="14628" y="140"/>
                </a:lnTo>
                <a:lnTo>
                  <a:pt x="11330" y="1088"/>
                </a:lnTo>
                <a:lnTo>
                  <a:pt x="8040" y="2036"/>
                </a:lnTo>
                <a:lnTo>
                  <a:pt x="5823" y="4155"/>
                </a:lnTo>
                <a:lnTo>
                  <a:pt x="4694" y="7444"/>
                </a:lnTo>
                <a:lnTo>
                  <a:pt x="3565" y="10733"/>
                </a:lnTo>
                <a:lnTo>
                  <a:pt x="27187" y="41195"/>
                </a:lnTo>
                <a:lnTo>
                  <a:pt x="36636" y="49038"/>
                </a:lnTo>
                <a:lnTo>
                  <a:pt x="39843" y="52524"/>
                </a:lnTo>
                <a:lnTo>
                  <a:pt x="41533" y="55575"/>
                </a:lnTo>
                <a:lnTo>
                  <a:pt x="43217" y="58626"/>
                </a:lnTo>
                <a:lnTo>
                  <a:pt x="43508" y="61154"/>
                </a:lnTo>
                <a:lnTo>
                  <a:pt x="42399" y="63160"/>
                </a:lnTo>
                <a:lnTo>
                  <a:pt x="41291" y="65166"/>
                </a:lnTo>
                <a:lnTo>
                  <a:pt x="38873" y="66508"/>
                </a:lnTo>
                <a:lnTo>
                  <a:pt x="35160" y="67188"/>
                </a:lnTo>
                <a:lnTo>
                  <a:pt x="31440" y="67867"/>
                </a:lnTo>
                <a:lnTo>
                  <a:pt x="27159" y="68110"/>
                </a:lnTo>
                <a:lnTo>
                  <a:pt x="22310" y="67914"/>
                </a:lnTo>
                <a:lnTo>
                  <a:pt x="12143" y="65314"/>
                </a:lnTo>
                <a:lnTo>
                  <a:pt x="0" y="582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12495" y="799055"/>
            <a:ext cx="43180" cy="55244"/>
          </a:xfrm>
          <a:custGeom>
            <a:avLst/>
            <a:gdLst/>
            <a:ahLst/>
            <a:cxnLst/>
            <a:rect l="l" t="t" r="r" b="b"/>
            <a:pathLst>
              <a:path w="43179" h="55244">
                <a:moveTo>
                  <a:pt x="8934" y="0"/>
                </a:moveTo>
                <a:lnTo>
                  <a:pt x="5470" y="4202"/>
                </a:lnTo>
                <a:lnTo>
                  <a:pt x="3101" y="9421"/>
                </a:lnTo>
                <a:lnTo>
                  <a:pt x="1813" y="15658"/>
                </a:lnTo>
                <a:lnTo>
                  <a:pt x="954" y="19808"/>
                </a:lnTo>
                <a:lnTo>
                  <a:pt x="538" y="24458"/>
                </a:lnTo>
                <a:lnTo>
                  <a:pt x="552" y="29608"/>
                </a:lnTo>
                <a:lnTo>
                  <a:pt x="566" y="34758"/>
                </a:lnTo>
                <a:lnTo>
                  <a:pt x="1695" y="39263"/>
                </a:lnTo>
                <a:lnTo>
                  <a:pt x="3939" y="43122"/>
                </a:lnTo>
                <a:lnTo>
                  <a:pt x="6184" y="46982"/>
                </a:lnTo>
                <a:lnTo>
                  <a:pt x="9038" y="49796"/>
                </a:lnTo>
                <a:lnTo>
                  <a:pt x="12508" y="51563"/>
                </a:lnTo>
                <a:lnTo>
                  <a:pt x="15979" y="53330"/>
                </a:lnTo>
                <a:lnTo>
                  <a:pt x="19533" y="54329"/>
                </a:lnTo>
                <a:lnTo>
                  <a:pt x="23169" y="54563"/>
                </a:lnTo>
                <a:lnTo>
                  <a:pt x="26813" y="54796"/>
                </a:lnTo>
                <a:lnTo>
                  <a:pt x="30117" y="54125"/>
                </a:lnTo>
                <a:lnTo>
                  <a:pt x="42510" y="33689"/>
                </a:lnTo>
                <a:lnTo>
                  <a:pt x="42573" y="29165"/>
                </a:lnTo>
                <a:lnTo>
                  <a:pt x="40959" y="24681"/>
                </a:lnTo>
                <a:lnTo>
                  <a:pt x="37668" y="20236"/>
                </a:lnTo>
                <a:lnTo>
                  <a:pt x="34385" y="15791"/>
                </a:lnTo>
                <a:lnTo>
                  <a:pt x="29778" y="12176"/>
                </a:lnTo>
                <a:lnTo>
                  <a:pt x="23862" y="9393"/>
                </a:lnTo>
                <a:lnTo>
                  <a:pt x="11555" y="6542"/>
                </a:lnTo>
                <a:lnTo>
                  <a:pt x="0" y="99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35235" y="834787"/>
            <a:ext cx="40005" cy="50800"/>
          </a:xfrm>
          <a:custGeom>
            <a:avLst/>
            <a:gdLst/>
            <a:ahLst/>
            <a:cxnLst/>
            <a:rect l="l" t="t" r="r" b="b"/>
            <a:pathLst>
              <a:path w="40004" h="50800">
                <a:moveTo>
                  <a:pt x="0" y="2701"/>
                </a:moveTo>
                <a:lnTo>
                  <a:pt x="2874" y="302"/>
                </a:lnTo>
                <a:lnTo>
                  <a:pt x="7024" y="0"/>
                </a:lnTo>
                <a:lnTo>
                  <a:pt x="12462" y="1792"/>
                </a:lnTo>
                <a:lnTo>
                  <a:pt x="33666" y="15983"/>
                </a:lnTo>
                <a:lnTo>
                  <a:pt x="36402" y="19410"/>
                </a:lnTo>
                <a:lnTo>
                  <a:pt x="38162" y="22999"/>
                </a:lnTo>
                <a:lnTo>
                  <a:pt x="38965" y="26752"/>
                </a:lnTo>
                <a:lnTo>
                  <a:pt x="39762" y="30505"/>
                </a:lnTo>
                <a:lnTo>
                  <a:pt x="39859" y="34002"/>
                </a:lnTo>
                <a:lnTo>
                  <a:pt x="39249" y="37243"/>
                </a:lnTo>
                <a:lnTo>
                  <a:pt x="38363" y="41973"/>
                </a:lnTo>
                <a:lnTo>
                  <a:pt x="35204" y="46348"/>
                </a:lnTo>
                <a:lnTo>
                  <a:pt x="29787" y="503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09745" y="803187"/>
            <a:ext cx="45085" cy="48260"/>
          </a:xfrm>
          <a:custGeom>
            <a:avLst/>
            <a:gdLst/>
            <a:ahLst/>
            <a:cxnLst/>
            <a:rect l="l" t="t" r="r" b="b"/>
            <a:pathLst>
              <a:path w="45084" h="48259">
                <a:moveTo>
                  <a:pt x="0" y="2457"/>
                </a:moveTo>
                <a:lnTo>
                  <a:pt x="138" y="173"/>
                </a:lnTo>
                <a:lnTo>
                  <a:pt x="727" y="0"/>
                </a:lnTo>
                <a:lnTo>
                  <a:pt x="1759" y="1936"/>
                </a:lnTo>
                <a:lnTo>
                  <a:pt x="2528" y="3374"/>
                </a:lnTo>
                <a:lnTo>
                  <a:pt x="5285" y="18671"/>
                </a:lnTo>
                <a:lnTo>
                  <a:pt x="5770" y="22784"/>
                </a:lnTo>
                <a:lnTo>
                  <a:pt x="6137" y="26827"/>
                </a:lnTo>
                <a:lnTo>
                  <a:pt x="6400" y="30799"/>
                </a:lnTo>
                <a:lnTo>
                  <a:pt x="6664" y="34771"/>
                </a:lnTo>
                <a:lnTo>
                  <a:pt x="11042" y="45746"/>
                </a:lnTo>
                <a:lnTo>
                  <a:pt x="12642" y="46792"/>
                </a:lnTo>
                <a:lnTo>
                  <a:pt x="14588" y="47424"/>
                </a:lnTo>
                <a:lnTo>
                  <a:pt x="16881" y="47641"/>
                </a:lnTo>
                <a:lnTo>
                  <a:pt x="19167" y="47858"/>
                </a:lnTo>
                <a:lnTo>
                  <a:pt x="21813" y="47898"/>
                </a:lnTo>
                <a:lnTo>
                  <a:pt x="24806" y="47760"/>
                </a:lnTo>
                <a:lnTo>
                  <a:pt x="29156" y="47560"/>
                </a:lnTo>
                <a:lnTo>
                  <a:pt x="35793" y="45405"/>
                </a:lnTo>
                <a:lnTo>
                  <a:pt x="44722" y="412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37325" y="792622"/>
            <a:ext cx="1270" cy="5080"/>
          </a:xfrm>
          <a:custGeom>
            <a:avLst/>
            <a:gdLst/>
            <a:ahLst/>
            <a:cxnLst/>
            <a:rect l="l" t="t" r="r" b="b"/>
            <a:pathLst>
              <a:path w="1270" h="5079">
                <a:moveTo>
                  <a:pt x="1136" y="3081"/>
                </a:moveTo>
                <a:lnTo>
                  <a:pt x="477" y="1284"/>
                </a:lnTo>
                <a:lnTo>
                  <a:pt x="110" y="298"/>
                </a:lnTo>
                <a:lnTo>
                  <a:pt x="48" y="123"/>
                </a:lnTo>
                <a:lnTo>
                  <a:pt x="76" y="497"/>
                </a:lnTo>
                <a:lnTo>
                  <a:pt x="346" y="2027"/>
                </a:lnTo>
                <a:lnTo>
                  <a:pt x="831" y="48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48907" y="831874"/>
            <a:ext cx="3175" cy="1905"/>
          </a:xfrm>
          <a:custGeom>
            <a:avLst/>
            <a:gdLst/>
            <a:ahLst/>
            <a:cxnLst/>
            <a:rect l="l" t="t" r="r" b="b"/>
            <a:pathLst>
              <a:path w="3175" h="1905">
                <a:moveTo>
                  <a:pt x="0" y="1440"/>
                </a:moveTo>
                <a:lnTo>
                  <a:pt x="997" y="960"/>
                </a:lnTo>
                <a:lnTo>
                  <a:pt x="2001" y="480"/>
                </a:lnTo>
                <a:lnTo>
                  <a:pt x="300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94803" y="784756"/>
            <a:ext cx="48260" cy="46355"/>
          </a:xfrm>
          <a:custGeom>
            <a:avLst/>
            <a:gdLst/>
            <a:ahLst/>
            <a:cxnLst/>
            <a:rect l="l" t="t" r="r" b="b"/>
            <a:pathLst>
              <a:path w="48259" h="46355">
                <a:moveTo>
                  <a:pt x="10300" y="6983"/>
                </a:moveTo>
                <a:lnTo>
                  <a:pt x="6968" y="7239"/>
                </a:lnTo>
                <a:lnTo>
                  <a:pt x="4218" y="7214"/>
                </a:lnTo>
                <a:lnTo>
                  <a:pt x="2036" y="6910"/>
                </a:lnTo>
                <a:lnTo>
                  <a:pt x="561" y="6704"/>
                </a:lnTo>
                <a:lnTo>
                  <a:pt x="0" y="6516"/>
                </a:lnTo>
                <a:lnTo>
                  <a:pt x="367" y="6347"/>
                </a:lnTo>
                <a:lnTo>
                  <a:pt x="734" y="6179"/>
                </a:lnTo>
                <a:lnTo>
                  <a:pt x="1648" y="5756"/>
                </a:lnTo>
                <a:lnTo>
                  <a:pt x="3110" y="5081"/>
                </a:lnTo>
                <a:lnTo>
                  <a:pt x="4572" y="4405"/>
                </a:lnTo>
                <a:lnTo>
                  <a:pt x="9878" y="3254"/>
                </a:lnTo>
                <a:lnTo>
                  <a:pt x="19022" y="1627"/>
                </a:lnTo>
                <a:lnTo>
                  <a:pt x="28166" y="0"/>
                </a:lnTo>
                <a:lnTo>
                  <a:pt x="31851" y="344"/>
                </a:lnTo>
                <a:lnTo>
                  <a:pt x="30071" y="2660"/>
                </a:lnTo>
                <a:lnTo>
                  <a:pt x="28290" y="4976"/>
                </a:lnTo>
                <a:lnTo>
                  <a:pt x="27023" y="7312"/>
                </a:lnTo>
                <a:lnTo>
                  <a:pt x="26268" y="9667"/>
                </a:lnTo>
                <a:lnTo>
                  <a:pt x="25513" y="12022"/>
                </a:lnTo>
                <a:lnTo>
                  <a:pt x="25118" y="14670"/>
                </a:lnTo>
                <a:lnTo>
                  <a:pt x="25097" y="17611"/>
                </a:lnTo>
                <a:lnTo>
                  <a:pt x="25069" y="20553"/>
                </a:lnTo>
                <a:lnTo>
                  <a:pt x="25270" y="23340"/>
                </a:lnTo>
                <a:lnTo>
                  <a:pt x="25693" y="25973"/>
                </a:lnTo>
                <a:lnTo>
                  <a:pt x="26115" y="28607"/>
                </a:lnTo>
                <a:lnTo>
                  <a:pt x="26212" y="30934"/>
                </a:lnTo>
                <a:lnTo>
                  <a:pt x="25998" y="32954"/>
                </a:lnTo>
                <a:lnTo>
                  <a:pt x="25776" y="34975"/>
                </a:lnTo>
                <a:lnTo>
                  <a:pt x="24827" y="36564"/>
                </a:lnTo>
                <a:lnTo>
                  <a:pt x="23150" y="37725"/>
                </a:lnTo>
                <a:lnTo>
                  <a:pt x="21474" y="38885"/>
                </a:lnTo>
                <a:lnTo>
                  <a:pt x="19465" y="39660"/>
                </a:lnTo>
                <a:lnTo>
                  <a:pt x="17117" y="40048"/>
                </a:lnTo>
                <a:lnTo>
                  <a:pt x="14768" y="40437"/>
                </a:lnTo>
                <a:lnTo>
                  <a:pt x="12489" y="40595"/>
                </a:lnTo>
                <a:lnTo>
                  <a:pt x="10273" y="40525"/>
                </a:lnTo>
                <a:lnTo>
                  <a:pt x="7876" y="40383"/>
                </a:lnTo>
                <a:lnTo>
                  <a:pt x="8236" y="40334"/>
                </a:lnTo>
                <a:lnTo>
                  <a:pt x="9088" y="40275"/>
                </a:lnTo>
                <a:lnTo>
                  <a:pt x="11215" y="40130"/>
                </a:lnTo>
                <a:lnTo>
                  <a:pt x="29828" y="39518"/>
                </a:lnTo>
                <a:lnTo>
                  <a:pt x="33243" y="39854"/>
                </a:lnTo>
                <a:lnTo>
                  <a:pt x="36042" y="40539"/>
                </a:lnTo>
                <a:lnTo>
                  <a:pt x="40198" y="41557"/>
                </a:lnTo>
                <a:lnTo>
                  <a:pt x="44265" y="43368"/>
                </a:lnTo>
                <a:lnTo>
                  <a:pt x="48241" y="459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73690" y="797313"/>
            <a:ext cx="13335" cy="33655"/>
          </a:xfrm>
          <a:custGeom>
            <a:avLst/>
            <a:gdLst/>
            <a:ahLst/>
            <a:cxnLst/>
            <a:rect l="l" t="t" r="r" b="b"/>
            <a:pathLst>
              <a:path w="13334" h="33655">
                <a:moveTo>
                  <a:pt x="0" y="2523"/>
                </a:moveTo>
                <a:lnTo>
                  <a:pt x="1530" y="381"/>
                </a:lnTo>
                <a:lnTo>
                  <a:pt x="3068" y="0"/>
                </a:lnTo>
                <a:lnTo>
                  <a:pt x="4606" y="1381"/>
                </a:lnTo>
                <a:lnTo>
                  <a:pt x="5708" y="2362"/>
                </a:lnTo>
                <a:lnTo>
                  <a:pt x="13127" y="28701"/>
                </a:lnTo>
                <a:lnTo>
                  <a:pt x="11693" y="31671"/>
                </a:lnTo>
                <a:lnTo>
                  <a:pt x="8631" y="334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80306" y="789520"/>
            <a:ext cx="64769" cy="41910"/>
          </a:xfrm>
          <a:custGeom>
            <a:avLst/>
            <a:gdLst/>
            <a:ahLst/>
            <a:cxnLst/>
            <a:rect l="l" t="t" r="r" b="b"/>
            <a:pathLst>
              <a:path w="64770" h="41909">
                <a:moveTo>
                  <a:pt x="422" y="12733"/>
                </a:moveTo>
                <a:lnTo>
                  <a:pt x="0" y="6019"/>
                </a:lnTo>
                <a:lnTo>
                  <a:pt x="907" y="2056"/>
                </a:lnTo>
                <a:lnTo>
                  <a:pt x="3144" y="847"/>
                </a:lnTo>
                <a:lnTo>
                  <a:pt x="4710" y="0"/>
                </a:lnTo>
                <a:lnTo>
                  <a:pt x="33382" y="20477"/>
                </a:lnTo>
                <a:lnTo>
                  <a:pt x="38862" y="25086"/>
                </a:lnTo>
                <a:lnTo>
                  <a:pt x="41861" y="27556"/>
                </a:lnTo>
                <a:lnTo>
                  <a:pt x="44854" y="30024"/>
                </a:lnTo>
                <a:lnTo>
                  <a:pt x="47382" y="31941"/>
                </a:lnTo>
                <a:lnTo>
                  <a:pt x="49439" y="33306"/>
                </a:lnTo>
                <a:lnTo>
                  <a:pt x="51490" y="34671"/>
                </a:lnTo>
                <a:lnTo>
                  <a:pt x="53049" y="35502"/>
                </a:lnTo>
                <a:lnTo>
                  <a:pt x="54102" y="35798"/>
                </a:lnTo>
                <a:lnTo>
                  <a:pt x="55161" y="36094"/>
                </a:lnTo>
                <a:lnTo>
                  <a:pt x="55923" y="35726"/>
                </a:lnTo>
                <a:lnTo>
                  <a:pt x="56394" y="34694"/>
                </a:lnTo>
                <a:lnTo>
                  <a:pt x="56859" y="33662"/>
                </a:lnTo>
                <a:lnTo>
                  <a:pt x="57115" y="31897"/>
                </a:lnTo>
                <a:lnTo>
                  <a:pt x="57163" y="29397"/>
                </a:lnTo>
                <a:lnTo>
                  <a:pt x="57212" y="26899"/>
                </a:lnTo>
                <a:lnTo>
                  <a:pt x="56852" y="22514"/>
                </a:lnTo>
                <a:lnTo>
                  <a:pt x="56083" y="16242"/>
                </a:lnTo>
                <a:lnTo>
                  <a:pt x="55307" y="9971"/>
                </a:lnTo>
                <a:lnTo>
                  <a:pt x="54850" y="5992"/>
                </a:lnTo>
                <a:lnTo>
                  <a:pt x="54690" y="4308"/>
                </a:lnTo>
                <a:lnTo>
                  <a:pt x="54538" y="2624"/>
                </a:lnTo>
                <a:lnTo>
                  <a:pt x="54448" y="1708"/>
                </a:lnTo>
                <a:lnTo>
                  <a:pt x="54434" y="1561"/>
                </a:lnTo>
                <a:lnTo>
                  <a:pt x="54420" y="1413"/>
                </a:lnTo>
                <a:lnTo>
                  <a:pt x="54483" y="1553"/>
                </a:lnTo>
                <a:lnTo>
                  <a:pt x="54614" y="1982"/>
                </a:lnTo>
                <a:lnTo>
                  <a:pt x="54746" y="2411"/>
                </a:lnTo>
                <a:lnTo>
                  <a:pt x="55549" y="5069"/>
                </a:lnTo>
                <a:lnTo>
                  <a:pt x="57039" y="9955"/>
                </a:lnTo>
                <a:lnTo>
                  <a:pt x="58521" y="14841"/>
                </a:lnTo>
                <a:lnTo>
                  <a:pt x="59602" y="19133"/>
                </a:lnTo>
                <a:lnTo>
                  <a:pt x="60274" y="22830"/>
                </a:lnTo>
                <a:lnTo>
                  <a:pt x="61271" y="28302"/>
                </a:lnTo>
                <a:lnTo>
                  <a:pt x="62712" y="34547"/>
                </a:lnTo>
                <a:lnTo>
                  <a:pt x="64589" y="415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571538" y="785441"/>
            <a:ext cx="69215" cy="55244"/>
          </a:xfrm>
          <a:custGeom>
            <a:avLst/>
            <a:gdLst/>
            <a:ahLst/>
            <a:cxnLst/>
            <a:rect l="l" t="t" r="r" b="b"/>
            <a:pathLst>
              <a:path w="69215" h="55244">
                <a:moveTo>
                  <a:pt x="0" y="5665"/>
                </a:moveTo>
                <a:lnTo>
                  <a:pt x="1669" y="3759"/>
                </a:lnTo>
                <a:lnTo>
                  <a:pt x="6961" y="2306"/>
                </a:lnTo>
                <a:lnTo>
                  <a:pt x="15877" y="1309"/>
                </a:lnTo>
                <a:lnTo>
                  <a:pt x="21384" y="692"/>
                </a:lnTo>
                <a:lnTo>
                  <a:pt x="49980" y="11"/>
                </a:lnTo>
                <a:lnTo>
                  <a:pt x="55154" y="0"/>
                </a:lnTo>
                <a:lnTo>
                  <a:pt x="68642" y="1005"/>
                </a:lnTo>
                <a:lnTo>
                  <a:pt x="68441" y="1014"/>
                </a:lnTo>
                <a:lnTo>
                  <a:pt x="68199" y="1015"/>
                </a:lnTo>
                <a:lnTo>
                  <a:pt x="66037" y="1021"/>
                </a:lnTo>
                <a:lnTo>
                  <a:pt x="61950" y="1034"/>
                </a:lnTo>
                <a:lnTo>
                  <a:pt x="44313" y="4108"/>
                </a:lnTo>
                <a:lnTo>
                  <a:pt x="42422" y="5825"/>
                </a:lnTo>
                <a:lnTo>
                  <a:pt x="41168" y="8286"/>
                </a:lnTo>
                <a:lnTo>
                  <a:pt x="40552" y="11492"/>
                </a:lnTo>
                <a:lnTo>
                  <a:pt x="39935" y="14698"/>
                </a:lnTo>
                <a:lnTo>
                  <a:pt x="39651" y="18322"/>
                </a:lnTo>
                <a:lnTo>
                  <a:pt x="39707" y="22363"/>
                </a:lnTo>
                <a:lnTo>
                  <a:pt x="39755" y="26403"/>
                </a:lnTo>
                <a:lnTo>
                  <a:pt x="40344" y="30486"/>
                </a:lnTo>
                <a:lnTo>
                  <a:pt x="41466" y="34611"/>
                </a:lnTo>
                <a:lnTo>
                  <a:pt x="43129" y="40737"/>
                </a:lnTo>
                <a:lnTo>
                  <a:pt x="44944" y="47516"/>
                </a:lnTo>
                <a:lnTo>
                  <a:pt x="46904" y="549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651361" y="857240"/>
            <a:ext cx="10795" cy="22225"/>
          </a:xfrm>
          <a:custGeom>
            <a:avLst/>
            <a:gdLst/>
            <a:ahLst/>
            <a:cxnLst/>
            <a:rect l="l" t="t" r="r" b="b"/>
            <a:pathLst>
              <a:path w="10795" h="22225">
                <a:moveTo>
                  <a:pt x="10501" y="0"/>
                </a:moveTo>
                <a:lnTo>
                  <a:pt x="10072" y="3956"/>
                </a:lnTo>
                <a:lnTo>
                  <a:pt x="6573" y="11364"/>
                </a:lnTo>
                <a:lnTo>
                  <a:pt x="0" y="222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24685" y="771173"/>
            <a:ext cx="1462856" cy="431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64026" y="974905"/>
            <a:ext cx="69850" cy="59055"/>
          </a:xfrm>
          <a:custGeom>
            <a:avLst/>
            <a:gdLst/>
            <a:ahLst/>
            <a:cxnLst/>
            <a:rect l="l" t="t" r="r" b="b"/>
            <a:pathLst>
              <a:path w="69850" h="59055">
                <a:moveTo>
                  <a:pt x="49038" y="6441"/>
                </a:moveTo>
                <a:lnTo>
                  <a:pt x="49038" y="4628"/>
                </a:lnTo>
                <a:lnTo>
                  <a:pt x="47735" y="3387"/>
                </a:lnTo>
                <a:lnTo>
                  <a:pt x="45131" y="2718"/>
                </a:lnTo>
                <a:lnTo>
                  <a:pt x="42526" y="2050"/>
                </a:lnTo>
                <a:lnTo>
                  <a:pt x="39284" y="1731"/>
                </a:lnTo>
                <a:lnTo>
                  <a:pt x="35398" y="1760"/>
                </a:lnTo>
                <a:lnTo>
                  <a:pt x="31519" y="1790"/>
                </a:lnTo>
                <a:lnTo>
                  <a:pt x="11028" y="12101"/>
                </a:lnTo>
                <a:lnTo>
                  <a:pt x="7301" y="15111"/>
                </a:lnTo>
                <a:lnTo>
                  <a:pt x="4565" y="18708"/>
                </a:lnTo>
                <a:lnTo>
                  <a:pt x="2812" y="22889"/>
                </a:lnTo>
                <a:lnTo>
                  <a:pt x="1059" y="27070"/>
                </a:lnTo>
                <a:lnTo>
                  <a:pt x="152" y="31766"/>
                </a:lnTo>
                <a:lnTo>
                  <a:pt x="76" y="36975"/>
                </a:lnTo>
                <a:lnTo>
                  <a:pt x="0" y="42185"/>
                </a:lnTo>
                <a:lnTo>
                  <a:pt x="46529" y="58545"/>
                </a:lnTo>
                <a:lnTo>
                  <a:pt x="57693" y="58182"/>
                </a:lnTo>
                <a:lnTo>
                  <a:pt x="64673" y="56345"/>
                </a:lnTo>
                <a:lnTo>
                  <a:pt x="66439" y="55407"/>
                </a:lnTo>
                <a:lnTo>
                  <a:pt x="66931" y="54649"/>
                </a:lnTo>
                <a:lnTo>
                  <a:pt x="67423" y="53891"/>
                </a:lnTo>
                <a:lnTo>
                  <a:pt x="68039" y="50843"/>
                </a:lnTo>
                <a:lnTo>
                  <a:pt x="68794" y="45506"/>
                </a:lnTo>
                <a:lnTo>
                  <a:pt x="69542" y="40169"/>
                </a:lnTo>
                <a:lnTo>
                  <a:pt x="68836" y="35129"/>
                </a:lnTo>
                <a:lnTo>
                  <a:pt x="66668" y="30387"/>
                </a:lnTo>
                <a:lnTo>
                  <a:pt x="64499" y="25644"/>
                </a:lnTo>
                <a:lnTo>
                  <a:pt x="37760" y="1415"/>
                </a:lnTo>
                <a:lnTo>
                  <a:pt x="34497" y="0"/>
                </a:lnTo>
                <a:lnTo>
                  <a:pt x="32835" y="1971"/>
                </a:lnTo>
                <a:lnTo>
                  <a:pt x="32772" y="73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62213" y="1000335"/>
            <a:ext cx="55880" cy="40005"/>
          </a:xfrm>
          <a:custGeom>
            <a:avLst/>
            <a:gdLst/>
            <a:ahLst/>
            <a:cxnLst/>
            <a:rect l="l" t="t" r="r" b="b"/>
            <a:pathLst>
              <a:path w="55879" h="40005">
                <a:moveTo>
                  <a:pt x="0" y="7253"/>
                </a:moveTo>
                <a:lnTo>
                  <a:pt x="1052" y="7799"/>
                </a:lnTo>
                <a:lnTo>
                  <a:pt x="2667" y="8085"/>
                </a:lnTo>
                <a:lnTo>
                  <a:pt x="4849" y="8112"/>
                </a:lnTo>
                <a:lnTo>
                  <a:pt x="7031" y="8139"/>
                </a:lnTo>
                <a:lnTo>
                  <a:pt x="10411" y="8793"/>
                </a:lnTo>
                <a:lnTo>
                  <a:pt x="14990" y="10073"/>
                </a:lnTo>
                <a:lnTo>
                  <a:pt x="19569" y="11354"/>
                </a:lnTo>
                <a:lnTo>
                  <a:pt x="42526" y="22455"/>
                </a:lnTo>
                <a:lnTo>
                  <a:pt x="46024" y="24720"/>
                </a:lnTo>
                <a:lnTo>
                  <a:pt x="48338" y="26999"/>
                </a:lnTo>
                <a:lnTo>
                  <a:pt x="49481" y="29292"/>
                </a:lnTo>
                <a:lnTo>
                  <a:pt x="50617" y="31585"/>
                </a:lnTo>
                <a:lnTo>
                  <a:pt x="50714" y="33622"/>
                </a:lnTo>
                <a:lnTo>
                  <a:pt x="49758" y="35402"/>
                </a:lnTo>
                <a:lnTo>
                  <a:pt x="48809" y="37181"/>
                </a:lnTo>
                <a:lnTo>
                  <a:pt x="47119" y="38394"/>
                </a:lnTo>
                <a:lnTo>
                  <a:pt x="44694" y="39042"/>
                </a:lnTo>
                <a:lnTo>
                  <a:pt x="42270" y="39690"/>
                </a:lnTo>
                <a:lnTo>
                  <a:pt x="39769" y="39834"/>
                </a:lnTo>
                <a:lnTo>
                  <a:pt x="37185" y="39477"/>
                </a:lnTo>
                <a:lnTo>
                  <a:pt x="34594" y="39119"/>
                </a:lnTo>
                <a:lnTo>
                  <a:pt x="25499" y="22836"/>
                </a:lnTo>
                <a:lnTo>
                  <a:pt x="25762" y="19052"/>
                </a:lnTo>
                <a:lnTo>
                  <a:pt x="26926" y="15076"/>
                </a:lnTo>
                <a:lnTo>
                  <a:pt x="28090" y="11099"/>
                </a:lnTo>
                <a:lnTo>
                  <a:pt x="30327" y="7663"/>
                </a:lnTo>
                <a:lnTo>
                  <a:pt x="33638" y="4766"/>
                </a:lnTo>
                <a:lnTo>
                  <a:pt x="42074" y="1054"/>
                </a:lnTo>
                <a:lnTo>
                  <a:pt x="5586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56964" y="1008914"/>
            <a:ext cx="62230" cy="31115"/>
          </a:xfrm>
          <a:custGeom>
            <a:avLst/>
            <a:gdLst/>
            <a:ahLst/>
            <a:cxnLst/>
            <a:rect l="l" t="t" r="r" b="b"/>
            <a:pathLst>
              <a:path w="62229" h="31115">
                <a:moveTo>
                  <a:pt x="39090" y="7895"/>
                </a:moveTo>
                <a:lnTo>
                  <a:pt x="35536" y="4320"/>
                </a:lnTo>
                <a:lnTo>
                  <a:pt x="31103" y="1992"/>
                </a:lnTo>
                <a:lnTo>
                  <a:pt x="25783" y="912"/>
                </a:lnTo>
                <a:lnTo>
                  <a:pt x="22215" y="187"/>
                </a:lnTo>
                <a:lnTo>
                  <a:pt x="18468" y="0"/>
                </a:lnTo>
                <a:lnTo>
                  <a:pt x="14554" y="350"/>
                </a:lnTo>
                <a:lnTo>
                  <a:pt x="10640" y="700"/>
                </a:lnTo>
                <a:lnTo>
                  <a:pt x="7453" y="1771"/>
                </a:lnTo>
                <a:lnTo>
                  <a:pt x="4980" y="3563"/>
                </a:lnTo>
                <a:lnTo>
                  <a:pt x="2507" y="5355"/>
                </a:lnTo>
                <a:lnTo>
                  <a:pt x="1018" y="7538"/>
                </a:lnTo>
                <a:lnTo>
                  <a:pt x="505" y="10113"/>
                </a:lnTo>
                <a:lnTo>
                  <a:pt x="0" y="12688"/>
                </a:lnTo>
                <a:lnTo>
                  <a:pt x="858" y="15354"/>
                </a:lnTo>
                <a:lnTo>
                  <a:pt x="30694" y="30606"/>
                </a:lnTo>
                <a:lnTo>
                  <a:pt x="33417" y="30356"/>
                </a:lnTo>
                <a:lnTo>
                  <a:pt x="36139" y="30105"/>
                </a:lnTo>
                <a:lnTo>
                  <a:pt x="38321" y="29010"/>
                </a:lnTo>
                <a:lnTo>
                  <a:pt x="39970" y="27068"/>
                </a:lnTo>
                <a:lnTo>
                  <a:pt x="41625" y="25126"/>
                </a:lnTo>
                <a:lnTo>
                  <a:pt x="42768" y="22621"/>
                </a:lnTo>
                <a:lnTo>
                  <a:pt x="43406" y="19552"/>
                </a:lnTo>
                <a:lnTo>
                  <a:pt x="44050" y="16483"/>
                </a:lnTo>
                <a:lnTo>
                  <a:pt x="44438" y="13540"/>
                </a:lnTo>
                <a:lnTo>
                  <a:pt x="44570" y="10723"/>
                </a:lnTo>
                <a:lnTo>
                  <a:pt x="44701" y="7906"/>
                </a:lnTo>
                <a:lnTo>
                  <a:pt x="44770" y="6423"/>
                </a:lnTo>
                <a:lnTo>
                  <a:pt x="44777" y="6274"/>
                </a:lnTo>
                <a:lnTo>
                  <a:pt x="44784" y="6125"/>
                </a:lnTo>
                <a:lnTo>
                  <a:pt x="44854" y="6272"/>
                </a:lnTo>
                <a:lnTo>
                  <a:pt x="44895" y="6420"/>
                </a:lnTo>
                <a:lnTo>
                  <a:pt x="45325" y="7892"/>
                </a:lnTo>
                <a:lnTo>
                  <a:pt x="46135" y="10686"/>
                </a:lnTo>
                <a:lnTo>
                  <a:pt x="50901" y="18518"/>
                </a:lnTo>
                <a:lnTo>
                  <a:pt x="61790" y="302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4813" y="1004187"/>
            <a:ext cx="34925" cy="44450"/>
          </a:xfrm>
          <a:custGeom>
            <a:avLst/>
            <a:gdLst/>
            <a:ahLst/>
            <a:cxnLst/>
            <a:rect l="l" t="t" r="r" b="b"/>
            <a:pathLst>
              <a:path w="34925" h="44450">
                <a:moveTo>
                  <a:pt x="34033" y="17913"/>
                </a:moveTo>
                <a:lnTo>
                  <a:pt x="18752" y="0"/>
                </a:lnTo>
                <a:lnTo>
                  <a:pt x="15101" y="327"/>
                </a:lnTo>
                <a:lnTo>
                  <a:pt x="0" y="19233"/>
                </a:lnTo>
                <a:lnTo>
                  <a:pt x="685" y="23270"/>
                </a:lnTo>
                <a:lnTo>
                  <a:pt x="2791" y="27344"/>
                </a:lnTo>
                <a:lnTo>
                  <a:pt x="4897" y="31417"/>
                </a:lnTo>
                <a:lnTo>
                  <a:pt x="8319" y="34931"/>
                </a:lnTo>
                <a:lnTo>
                  <a:pt x="13050" y="37884"/>
                </a:lnTo>
                <a:lnTo>
                  <a:pt x="22060" y="41751"/>
                </a:lnTo>
                <a:lnTo>
                  <a:pt x="34713" y="443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93688" y="970928"/>
            <a:ext cx="33655" cy="76200"/>
          </a:xfrm>
          <a:custGeom>
            <a:avLst/>
            <a:gdLst/>
            <a:ahLst/>
            <a:cxnLst/>
            <a:rect l="l" t="t" r="r" b="b"/>
            <a:pathLst>
              <a:path w="33654" h="76200">
                <a:moveTo>
                  <a:pt x="9656" y="21597"/>
                </a:moveTo>
                <a:lnTo>
                  <a:pt x="477" y="2393"/>
                </a:lnTo>
                <a:lnTo>
                  <a:pt x="187" y="923"/>
                </a:lnTo>
                <a:lnTo>
                  <a:pt x="34" y="146"/>
                </a:lnTo>
                <a:lnTo>
                  <a:pt x="0" y="0"/>
                </a:lnTo>
                <a:lnTo>
                  <a:pt x="138" y="788"/>
                </a:lnTo>
                <a:lnTo>
                  <a:pt x="360" y="2056"/>
                </a:lnTo>
                <a:lnTo>
                  <a:pt x="574" y="3324"/>
                </a:lnTo>
                <a:lnTo>
                  <a:pt x="1420" y="6553"/>
                </a:lnTo>
                <a:lnTo>
                  <a:pt x="2881" y="11741"/>
                </a:lnTo>
                <a:lnTo>
                  <a:pt x="4350" y="16929"/>
                </a:lnTo>
                <a:lnTo>
                  <a:pt x="5874" y="22709"/>
                </a:lnTo>
                <a:lnTo>
                  <a:pt x="7460" y="29081"/>
                </a:lnTo>
                <a:lnTo>
                  <a:pt x="9047" y="35453"/>
                </a:lnTo>
                <a:lnTo>
                  <a:pt x="10397" y="41536"/>
                </a:lnTo>
                <a:lnTo>
                  <a:pt x="11506" y="47331"/>
                </a:lnTo>
                <a:lnTo>
                  <a:pt x="12614" y="53126"/>
                </a:lnTo>
                <a:lnTo>
                  <a:pt x="14290" y="58253"/>
                </a:lnTo>
                <a:lnTo>
                  <a:pt x="16535" y="62713"/>
                </a:lnTo>
                <a:lnTo>
                  <a:pt x="19818" y="69258"/>
                </a:lnTo>
                <a:lnTo>
                  <a:pt x="25333" y="73654"/>
                </a:lnTo>
                <a:lnTo>
                  <a:pt x="33056" y="758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153359" y="1005826"/>
            <a:ext cx="70485" cy="53975"/>
          </a:xfrm>
          <a:custGeom>
            <a:avLst/>
            <a:gdLst/>
            <a:ahLst/>
            <a:cxnLst/>
            <a:rect l="l" t="t" r="r" b="b"/>
            <a:pathLst>
              <a:path w="70484" h="53975">
                <a:moveTo>
                  <a:pt x="1593" y="25720"/>
                </a:moveTo>
                <a:lnTo>
                  <a:pt x="616" y="25806"/>
                </a:lnTo>
                <a:lnTo>
                  <a:pt x="96" y="25851"/>
                </a:lnTo>
                <a:lnTo>
                  <a:pt x="297" y="25901"/>
                </a:lnTo>
                <a:lnTo>
                  <a:pt x="1170" y="26011"/>
                </a:lnTo>
                <a:lnTo>
                  <a:pt x="2798" y="26216"/>
                </a:lnTo>
                <a:lnTo>
                  <a:pt x="4419" y="26422"/>
                </a:lnTo>
                <a:lnTo>
                  <a:pt x="8437" y="26567"/>
                </a:lnTo>
                <a:lnTo>
                  <a:pt x="14845" y="26653"/>
                </a:lnTo>
                <a:lnTo>
                  <a:pt x="21252" y="26739"/>
                </a:lnTo>
                <a:lnTo>
                  <a:pt x="25651" y="26406"/>
                </a:lnTo>
                <a:lnTo>
                  <a:pt x="34449" y="18403"/>
                </a:lnTo>
                <a:lnTo>
                  <a:pt x="34172" y="15846"/>
                </a:lnTo>
                <a:lnTo>
                  <a:pt x="18197" y="0"/>
                </a:lnTo>
                <a:lnTo>
                  <a:pt x="15267" y="434"/>
                </a:lnTo>
                <a:lnTo>
                  <a:pt x="12344" y="868"/>
                </a:lnTo>
                <a:lnTo>
                  <a:pt x="9705" y="2653"/>
                </a:lnTo>
                <a:lnTo>
                  <a:pt x="7342" y="5787"/>
                </a:lnTo>
                <a:lnTo>
                  <a:pt x="4980" y="8921"/>
                </a:lnTo>
                <a:lnTo>
                  <a:pt x="3283" y="12956"/>
                </a:lnTo>
                <a:lnTo>
                  <a:pt x="2244" y="17892"/>
                </a:lnTo>
                <a:lnTo>
                  <a:pt x="1212" y="22828"/>
                </a:lnTo>
                <a:lnTo>
                  <a:pt x="1066" y="27510"/>
                </a:lnTo>
                <a:lnTo>
                  <a:pt x="1814" y="31940"/>
                </a:lnTo>
                <a:lnTo>
                  <a:pt x="2563" y="36371"/>
                </a:lnTo>
                <a:lnTo>
                  <a:pt x="4641" y="40137"/>
                </a:lnTo>
                <a:lnTo>
                  <a:pt x="8063" y="43238"/>
                </a:lnTo>
                <a:lnTo>
                  <a:pt x="11485" y="46340"/>
                </a:lnTo>
                <a:lnTo>
                  <a:pt x="15648" y="48662"/>
                </a:lnTo>
                <a:lnTo>
                  <a:pt x="20567" y="50202"/>
                </a:lnTo>
                <a:lnTo>
                  <a:pt x="25478" y="51743"/>
                </a:lnTo>
                <a:lnTo>
                  <a:pt x="30306" y="52694"/>
                </a:lnTo>
                <a:lnTo>
                  <a:pt x="35058" y="53055"/>
                </a:lnTo>
                <a:lnTo>
                  <a:pt x="39811" y="53416"/>
                </a:lnTo>
                <a:lnTo>
                  <a:pt x="44341" y="53431"/>
                </a:lnTo>
                <a:lnTo>
                  <a:pt x="48650" y="53101"/>
                </a:lnTo>
                <a:lnTo>
                  <a:pt x="58252" y="50143"/>
                </a:lnTo>
                <a:lnTo>
                  <a:pt x="70488" y="425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91288" y="1010439"/>
            <a:ext cx="1270" cy="4445"/>
          </a:xfrm>
          <a:custGeom>
            <a:avLst/>
            <a:gdLst/>
            <a:ahLst/>
            <a:cxnLst/>
            <a:rect l="l" t="t" r="r" b="b"/>
            <a:pathLst>
              <a:path w="1270" h="4444">
                <a:moveTo>
                  <a:pt x="0" y="4071"/>
                </a:moveTo>
                <a:lnTo>
                  <a:pt x="415" y="2714"/>
                </a:lnTo>
                <a:lnTo>
                  <a:pt x="831" y="1357"/>
                </a:lnTo>
                <a:lnTo>
                  <a:pt x="125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292854" y="1050680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4">
                <a:moveTo>
                  <a:pt x="1814" y="0"/>
                </a:moveTo>
                <a:lnTo>
                  <a:pt x="651" y="233"/>
                </a:lnTo>
                <a:lnTo>
                  <a:pt x="41" y="3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790716" y="1184881"/>
            <a:ext cx="10795" cy="40005"/>
          </a:xfrm>
          <a:custGeom>
            <a:avLst/>
            <a:gdLst/>
            <a:ahLst/>
            <a:cxnLst/>
            <a:rect l="l" t="t" r="r" b="b"/>
            <a:pathLst>
              <a:path w="10795" h="40005">
                <a:moveTo>
                  <a:pt x="2389" y="0"/>
                </a:moveTo>
                <a:lnTo>
                  <a:pt x="1032" y="980"/>
                </a:lnTo>
                <a:lnTo>
                  <a:pt x="284" y="4017"/>
                </a:lnTo>
                <a:lnTo>
                  <a:pt x="145" y="9110"/>
                </a:lnTo>
                <a:lnTo>
                  <a:pt x="0" y="14201"/>
                </a:lnTo>
                <a:lnTo>
                  <a:pt x="387" y="18582"/>
                </a:lnTo>
                <a:lnTo>
                  <a:pt x="1309" y="22251"/>
                </a:lnTo>
                <a:lnTo>
                  <a:pt x="2653" y="27646"/>
                </a:lnTo>
                <a:lnTo>
                  <a:pt x="5742" y="33371"/>
                </a:lnTo>
                <a:lnTo>
                  <a:pt x="10571" y="394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781420" y="1165986"/>
            <a:ext cx="69850" cy="63500"/>
          </a:xfrm>
          <a:custGeom>
            <a:avLst/>
            <a:gdLst/>
            <a:ahLst/>
            <a:cxnLst/>
            <a:rect l="l" t="t" r="r" b="b"/>
            <a:pathLst>
              <a:path w="69850" h="63500">
                <a:moveTo>
                  <a:pt x="0" y="13571"/>
                </a:moveTo>
                <a:lnTo>
                  <a:pt x="0" y="12406"/>
                </a:lnTo>
                <a:lnTo>
                  <a:pt x="900" y="10385"/>
                </a:lnTo>
                <a:lnTo>
                  <a:pt x="2701" y="7508"/>
                </a:lnTo>
                <a:lnTo>
                  <a:pt x="4502" y="4632"/>
                </a:lnTo>
                <a:lnTo>
                  <a:pt x="7412" y="2621"/>
                </a:lnTo>
                <a:lnTo>
                  <a:pt x="11430" y="1479"/>
                </a:lnTo>
                <a:lnTo>
                  <a:pt x="15440" y="337"/>
                </a:lnTo>
                <a:lnTo>
                  <a:pt x="20442" y="0"/>
                </a:lnTo>
                <a:lnTo>
                  <a:pt x="26427" y="468"/>
                </a:lnTo>
                <a:lnTo>
                  <a:pt x="32419" y="936"/>
                </a:lnTo>
                <a:lnTo>
                  <a:pt x="38529" y="2499"/>
                </a:lnTo>
                <a:lnTo>
                  <a:pt x="44764" y="5158"/>
                </a:lnTo>
                <a:lnTo>
                  <a:pt x="51005" y="7816"/>
                </a:lnTo>
                <a:lnTo>
                  <a:pt x="56187" y="10900"/>
                </a:lnTo>
                <a:lnTo>
                  <a:pt x="60315" y="14406"/>
                </a:lnTo>
                <a:lnTo>
                  <a:pt x="64451" y="17913"/>
                </a:lnTo>
                <a:lnTo>
                  <a:pt x="67062" y="21547"/>
                </a:lnTo>
                <a:lnTo>
                  <a:pt x="68164" y="25308"/>
                </a:lnTo>
                <a:lnTo>
                  <a:pt x="69265" y="29070"/>
                </a:lnTo>
                <a:lnTo>
                  <a:pt x="69238" y="32679"/>
                </a:lnTo>
                <a:lnTo>
                  <a:pt x="68067" y="36136"/>
                </a:lnTo>
                <a:lnTo>
                  <a:pt x="66903" y="39594"/>
                </a:lnTo>
                <a:lnTo>
                  <a:pt x="64395" y="42877"/>
                </a:lnTo>
                <a:lnTo>
                  <a:pt x="60558" y="45985"/>
                </a:lnTo>
                <a:lnTo>
                  <a:pt x="56727" y="49092"/>
                </a:lnTo>
                <a:lnTo>
                  <a:pt x="13907" y="62989"/>
                </a:lnTo>
                <a:lnTo>
                  <a:pt x="1541" y="613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01254" y="1168220"/>
            <a:ext cx="9525" cy="45085"/>
          </a:xfrm>
          <a:custGeom>
            <a:avLst/>
            <a:gdLst/>
            <a:ahLst/>
            <a:cxnLst/>
            <a:rect l="l" t="t" r="r" b="b"/>
            <a:pathLst>
              <a:path w="9525" h="45084">
                <a:moveTo>
                  <a:pt x="0" y="0"/>
                </a:moveTo>
                <a:lnTo>
                  <a:pt x="5218" y="29118"/>
                </a:lnTo>
                <a:lnTo>
                  <a:pt x="9496" y="450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900853" y="1165050"/>
            <a:ext cx="34290" cy="12700"/>
          </a:xfrm>
          <a:custGeom>
            <a:avLst/>
            <a:gdLst/>
            <a:ahLst/>
            <a:cxnLst/>
            <a:rect l="l" t="t" r="r" b="b"/>
            <a:pathLst>
              <a:path w="34290" h="12700">
                <a:moveTo>
                  <a:pt x="0" y="12166"/>
                </a:moveTo>
                <a:lnTo>
                  <a:pt x="962" y="5998"/>
                </a:lnTo>
                <a:lnTo>
                  <a:pt x="4010" y="2254"/>
                </a:lnTo>
                <a:lnTo>
                  <a:pt x="9130" y="933"/>
                </a:lnTo>
                <a:lnTo>
                  <a:pt x="19003" y="0"/>
                </a:lnTo>
                <a:lnTo>
                  <a:pt x="33900" y="9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922715" y="1190881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0" y="3583"/>
                </a:moveTo>
                <a:lnTo>
                  <a:pt x="12573" y="1791"/>
                </a:lnTo>
                <a:lnTo>
                  <a:pt x="2514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905425" y="1220073"/>
            <a:ext cx="45085" cy="9525"/>
          </a:xfrm>
          <a:custGeom>
            <a:avLst/>
            <a:gdLst/>
            <a:ahLst/>
            <a:cxnLst/>
            <a:rect l="l" t="t" r="r" b="b"/>
            <a:pathLst>
              <a:path w="45084" h="9525">
                <a:moveTo>
                  <a:pt x="6130" y="0"/>
                </a:moveTo>
                <a:lnTo>
                  <a:pt x="1801" y="3061"/>
                </a:lnTo>
                <a:lnTo>
                  <a:pt x="0" y="5471"/>
                </a:lnTo>
                <a:lnTo>
                  <a:pt x="734" y="7229"/>
                </a:lnTo>
                <a:lnTo>
                  <a:pt x="1246" y="8465"/>
                </a:lnTo>
                <a:lnTo>
                  <a:pt x="3422" y="9225"/>
                </a:lnTo>
                <a:lnTo>
                  <a:pt x="7252" y="9509"/>
                </a:lnTo>
                <a:lnTo>
                  <a:pt x="15096" y="9268"/>
                </a:lnTo>
                <a:lnTo>
                  <a:pt x="27639" y="7733"/>
                </a:lnTo>
                <a:lnTo>
                  <a:pt x="44884" y="49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92404" y="1169510"/>
            <a:ext cx="64135" cy="52705"/>
          </a:xfrm>
          <a:custGeom>
            <a:avLst/>
            <a:gdLst/>
            <a:ahLst/>
            <a:cxnLst/>
            <a:rect l="l" t="t" r="r" b="b"/>
            <a:pathLst>
              <a:path w="64134" h="52705">
                <a:moveTo>
                  <a:pt x="0" y="20161"/>
                </a:moveTo>
                <a:lnTo>
                  <a:pt x="0" y="16214"/>
                </a:lnTo>
                <a:lnTo>
                  <a:pt x="0" y="14135"/>
                </a:lnTo>
                <a:lnTo>
                  <a:pt x="0" y="13925"/>
                </a:lnTo>
                <a:lnTo>
                  <a:pt x="0" y="13776"/>
                </a:lnTo>
                <a:lnTo>
                  <a:pt x="96" y="14098"/>
                </a:lnTo>
                <a:lnTo>
                  <a:pt x="166" y="14361"/>
                </a:lnTo>
                <a:lnTo>
                  <a:pt x="651" y="16272"/>
                </a:lnTo>
                <a:lnTo>
                  <a:pt x="1551" y="19832"/>
                </a:lnTo>
                <a:lnTo>
                  <a:pt x="2452" y="23393"/>
                </a:lnTo>
                <a:lnTo>
                  <a:pt x="3429" y="27080"/>
                </a:lnTo>
                <a:lnTo>
                  <a:pt x="4475" y="30894"/>
                </a:lnTo>
                <a:lnTo>
                  <a:pt x="5521" y="34708"/>
                </a:lnTo>
                <a:lnTo>
                  <a:pt x="6546" y="38106"/>
                </a:lnTo>
                <a:lnTo>
                  <a:pt x="7550" y="41091"/>
                </a:lnTo>
                <a:lnTo>
                  <a:pt x="8555" y="44074"/>
                </a:lnTo>
                <a:lnTo>
                  <a:pt x="9324" y="46590"/>
                </a:lnTo>
                <a:lnTo>
                  <a:pt x="9850" y="48635"/>
                </a:lnTo>
                <a:lnTo>
                  <a:pt x="10377" y="50681"/>
                </a:lnTo>
                <a:lnTo>
                  <a:pt x="10668" y="51793"/>
                </a:lnTo>
                <a:lnTo>
                  <a:pt x="10709" y="51971"/>
                </a:lnTo>
                <a:lnTo>
                  <a:pt x="10626" y="51727"/>
                </a:lnTo>
                <a:lnTo>
                  <a:pt x="10224" y="50450"/>
                </a:lnTo>
                <a:lnTo>
                  <a:pt x="9497" y="48101"/>
                </a:lnTo>
                <a:lnTo>
                  <a:pt x="5243" y="24014"/>
                </a:lnTo>
                <a:lnTo>
                  <a:pt x="5091" y="19111"/>
                </a:lnTo>
                <a:lnTo>
                  <a:pt x="5992" y="14845"/>
                </a:lnTo>
                <a:lnTo>
                  <a:pt x="7945" y="11218"/>
                </a:lnTo>
                <a:lnTo>
                  <a:pt x="9899" y="7589"/>
                </a:lnTo>
                <a:lnTo>
                  <a:pt x="12725" y="4847"/>
                </a:lnTo>
                <a:lnTo>
                  <a:pt x="16431" y="2990"/>
                </a:lnTo>
                <a:lnTo>
                  <a:pt x="20130" y="1133"/>
                </a:lnTo>
                <a:lnTo>
                  <a:pt x="24321" y="164"/>
                </a:lnTo>
                <a:lnTo>
                  <a:pt x="29004" y="82"/>
                </a:lnTo>
                <a:lnTo>
                  <a:pt x="33680" y="0"/>
                </a:lnTo>
                <a:lnTo>
                  <a:pt x="37878" y="913"/>
                </a:lnTo>
                <a:lnTo>
                  <a:pt x="41591" y="2821"/>
                </a:lnTo>
                <a:lnTo>
                  <a:pt x="45304" y="4729"/>
                </a:lnTo>
                <a:lnTo>
                  <a:pt x="47770" y="7028"/>
                </a:lnTo>
                <a:lnTo>
                  <a:pt x="48989" y="9718"/>
                </a:lnTo>
                <a:lnTo>
                  <a:pt x="50215" y="12408"/>
                </a:lnTo>
                <a:lnTo>
                  <a:pt x="49820" y="15137"/>
                </a:lnTo>
                <a:lnTo>
                  <a:pt x="47812" y="17905"/>
                </a:lnTo>
                <a:lnTo>
                  <a:pt x="45810" y="20673"/>
                </a:lnTo>
                <a:lnTo>
                  <a:pt x="42845" y="22994"/>
                </a:lnTo>
                <a:lnTo>
                  <a:pt x="38924" y="24868"/>
                </a:lnTo>
                <a:lnTo>
                  <a:pt x="35003" y="26742"/>
                </a:lnTo>
                <a:lnTo>
                  <a:pt x="31221" y="27932"/>
                </a:lnTo>
                <a:lnTo>
                  <a:pt x="27584" y="28439"/>
                </a:lnTo>
                <a:lnTo>
                  <a:pt x="23947" y="28946"/>
                </a:lnTo>
                <a:lnTo>
                  <a:pt x="21072" y="29201"/>
                </a:lnTo>
                <a:lnTo>
                  <a:pt x="18953" y="29205"/>
                </a:lnTo>
                <a:lnTo>
                  <a:pt x="16840" y="29208"/>
                </a:lnTo>
                <a:lnTo>
                  <a:pt x="15600" y="29107"/>
                </a:lnTo>
                <a:lnTo>
                  <a:pt x="15240" y="28901"/>
                </a:lnTo>
                <a:lnTo>
                  <a:pt x="14879" y="28694"/>
                </a:lnTo>
                <a:lnTo>
                  <a:pt x="14644" y="28559"/>
                </a:lnTo>
                <a:lnTo>
                  <a:pt x="14415" y="28427"/>
                </a:lnTo>
                <a:lnTo>
                  <a:pt x="14581" y="28436"/>
                </a:lnTo>
                <a:lnTo>
                  <a:pt x="15025" y="28520"/>
                </a:lnTo>
                <a:lnTo>
                  <a:pt x="15475" y="28604"/>
                </a:lnTo>
                <a:lnTo>
                  <a:pt x="16403" y="28779"/>
                </a:lnTo>
                <a:lnTo>
                  <a:pt x="17810" y="29043"/>
                </a:lnTo>
                <a:lnTo>
                  <a:pt x="19223" y="29307"/>
                </a:lnTo>
                <a:lnTo>
                  <a:pt x="56284" y="45956"/>
                </a:lnTo>
                <a:lnTo>
                  <a:pt x="64125" y="499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097712" y="1164900"/>
            <a:ext cx="55880" cy="57150"/>
          </a:xfrm>
          <a:custGeom>
            <a:avLst/>
            <a:gdLst/>
            <a:ahLst/>
            <a:cxnLst/>
            <a:rect l="l" t="t" r="r" b="b"/>
            <a:pathLst>
              <a:path w="55879" h="57150">
                <a:moveTo>
                  <a:pt x="0" y="14469"/>
                </a:moveTo>
                <a:lnTo>
                  <a:pt x="0" y="13631"/>
                </a:lnTo>
                <a:lnTo>
                  <a:pt x="0" y="13194"/>
                </a:lnTo>
                <a:lnTo>
                  <a:pt x="27" y="13419"/>
                </a:lnTo>
                <a:lnTo>
                  <a:pt x="131" y="14500"/>
                </a:lnTo>
                <a:lnTo>
                  <a:pt x="332" y="16542"/>
                </a:lnTo>
                <a:lnTo>
                  <a:pt x="533" y="18584"/>
                </a:lnTo>
                <a:lnTo>
                  <a:pt x="942" y="21418"/>
                </a:lnTo>
                <a:lnTo>
                  <a:pt x="1551" y="25044"/>
                </a:lnTo>
                <a:lnTo>
                  <a:pt x="2161" y="28671"/>
                </a:lnTo>
                <a:lnTo>
                  <a:pt x="9324" y="47652"/>
                </a:lnTo>
                <a:lnTo>
                  <a:pt x="9947" y="48346"/>
                </a:lnTo>
                <a:lnTo>
                  <a:pt x="10266" y="47712"/>
                </a:lnTo>
                <a:lnTo>
                  <a:pt x="10280" y="45750"/>
                </a:lnTo>
                <a:lnTo>
                  <a:pt x="10300" y="43787"/>
                </a:lnTo>
                <a:lnTo>
                  <a:pt x="9989" y="40740"/>
                </a:lnTo>
                <a:lnTo>
                  <a:pt x="9351" y="36607"/>
                </a:lnTo>
                <a:lnTo>
                  <a:pt x="8714" y="32475"/>
                </a:lnTo>
                <a:lnTo>
                  <a:pt x="8201" y="28097"/>
                </a:lnTo>
                <a:lnTo>
                  <a:pt x="7807" y="23475"/>
                </a:lnTo>
                <a:lnTo>
                  <a:pt x="7419" y="18853"/>
                </a:lnTo>
                <a:lnTo>
                  <a:pt x="7446" y="14982"/>
                </a:lnTo>
                <a:lnTo>
                  <a:pt x="7883" y="11860"/>
                </a:lnTo>
                <a:lnTo>
                  <a:pt x="8319" y="8740"/>
                </a:lnTo>
                <a:lnTo>
                  <a:pt x="10106" y="6013"/>
                </a:lnTo>
                <a:lnTo>
                  <a:pt x="13244" y="3681"/>
                </a:lnTo>
                <a:lnTo>
                  <a:pt x="16383" y="1349"/>
                </a:lnTo>
                <a:lnTo>
                  <a:pt x="19624" y="146"/>
                </a:lnTo>
                <a:lnTo>
                  <a:pt x="22970" y="73"/>
                </a:lnTo>
                <a:lnTo>
                  <a:pt x="26316" y="0"/>
                </a:lnTo>
                <a:lnTo>
                  <a:pt x="29267" y="997"/>
                </a:lnTo>
                <a:lnTo>
                  <a:pt x="31830" y="3066"/>
                </a:lnTo>
                <a:lnTo>
                  <a:pt x="34393" y="5135"/>
                </a:lnTo>
                <a:lnTo>
                  <a:pt x="36153" y="7551"/>
                </a:lnTo>
                <a:lnTo>
                  <a:pt x="37095" y="10313"/>
                </a:lnTo>
                <a:lnTo>
                  <a:pt x="38044" y="13075"/>
                </a:lnTo>
                <a:lnTo>
                  <a:pt x="37767" y="15764"/>
                </a:lnTo>
                <a:lnTo>
                  <a:pt x="36271" y="18380"/>
                </a:lnTo>
                <a:lnTo>
                  <a:pt x="34774" y="20995"/>
                </a:lnTo>
                <a:lnTo>
                  <a:pt x="32779" y="23204"/>
                </a:lnTo>
                <a:lnTo>
                  <a:pt x="30286" y="25006"/>
                </a:lnTo>
                <a:lnTo>
                  <a:pt x="27792" y="26809"/>
                </a:lnTo>
                <a:lnTo>
                  <a:pt x="26081" y="28148"/>
                </a:lnTo>
                <a:lnTo>
                  <a:pt x="25139" y="29023"/>
                </a:lnTo>
                <a:lnTo>
                  <a:pt x="24203" y="29898"/>
                </a:lnTo>
                <a:lnTo>
                  <a:pt x="25963" y="31369"/>
                </a:lnTo>
                <a:lnTo>
                  <a:pt x="30410" y="33435"/>
                </a:lnTo>
                <a:lnTo>
                  <a:pt x="34864" y="35500"/>
                </a:lnTo>
                <a:lnTo>
                  <a:pt x="39139" y="37559"/>
                </a:lnTo>
                <a:lnTo>
                  <a:pt x="43226" y="39611"/>
                </a:lnTo>
                <a:lnTo>
                  <a:pt x="47320" y="41664"/>
                </a:lnTo>
                <a:lnTo>
                  <a:pt x="50444" y="43567"/>
                </a:lnTo>
                <a:lnTo>
                  <a:pt x="52612" y="45323"/>
                </a:lnTo>
                <a:lnTo>
                  <a:pt x="54773" y="47078"/>
                </a:lnTo>
                <a:lnTo>
                  <a:pt x="55480" y="48758"/>
                </a:lnTo>
                <a:lnTo>
                  <a:pt x="54732" y="50361"/>
                </a:lnTo>
                <a:lnTo>
                  <a:pt x="18287" y="57115"/>
                </a:lnTo>
                <a:lnTo>
                  <a:pt x="5265" y="560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76254" y="1162496"/>
            <a:ext cx="51435" cy="80010"/>
          </a:xfrm>
          <a:custGeom>
            <a:avLst/>
            <a:gdLst/>
            <a:ahLst/>
            <a:cxnLst/>
            <a:rect l="l" t="t" r="r" b="b"/>
            <a:pathLst>
              <a:path w="51434" h="80009">
                <a:moveTo>
                  <a:pt x="0" y="5536"/>
                </a:moveTo>
                <a:lnTo>
                  <a:pt x="8222" y="12899"/>
                </a:lnTo>
                <a:lnTo>
                  <a:pt x="9358" y="15066"/>
                </a:lnTo>
                <a:lnTo>
                  <a:pt x="17858" y="25861"/>
                </a:lnTo>
                <a:lnTo>
                  <a:pt x="19728" y="27637"/>
                </a:lnTo>
                <a:lnTo>
                  <a:pt x="21717" y="29013"/>
                </a:lnTo>
                <a:lnTo>
                  <a:pt x="23822" y="29989"/>
                </a:lnTo>
                <a:lnTo>
                  <a:pt x="25928" y="30965"/>
                </a:lnTo>
                <a:lnTo>
                  <a:pt x="28020" y="31530"/>
                </a:lnTo>
                <a:lnTo>
                  <a:pt x="30092" y="31684"/>
                </a:lnTo>
                <a:lnTo>
                  <a:pt x="32170" y="31838"/>
                </a:lnTo>
                <a:lnTo>
                  <a:pt x="34158" y="31415"/>
                </a:lnTo>
                <a:lnTo>
                  <a:pt x="45228" y="17919"/>
                </a:lnTo>
                <a:lnTo>
                  <a:pt x="46385" y="14940"/>
                </a:lnTo>
                <a:lnTo>
                  <a:pt x="47604" y="11292"/>
                </a:lnTo>
                <a:lnTo>
                  <a:pt x="48885" y="6979"/>
                </a:lnTo>
                <a:lnTo>
                  <a:pt x="50174" y="2664"/>
                </a:lnTo>
                <a:lnTo>
                  <a:pt x="50846" y="393"/>
                </a:lnTo>
                <a:lnTo>
                  <a:pt x="50915" y="164"/>
                </a:lnTo>
                <a:lnTo>
                  <a:pt x="50963" y="0"/>
                </a:lnTo>
                <a:lnTo>
                  <a:pt x="50894" y="193"/>
                </a:lnTo>
                <a:lnTo>
                  <a:pt x="50811" y="441"/>
                </a:lnTo>
                <a:lnTo>
                  <a:pt x="50007" y="2907"/>
                </a:lnTo>
                <a:lnTo>
                  <a:pt x="48477" y="7588"/>
                </a:lnTo>
                <a:lnTo>
                  <a:pt x="46946" y="12270"/>
                </a:lnTo>
                <a:lnTo>
                  <a:pt x="45290" y="16918"/>
                </a:lnTo>
                <a:lnTo>
                  <a:pt x="43510" y="21533"/>
                </a:lnTo>
                <a:lnTo>
                  <a:pt x="41729" y="26148"/>
                </a:lnTo>
                <a:lnTo>
                  <a:pt x="40011" y="30762"/>
                </a:lnTo>
                <a:lnTo>
                  <a:pt x="38342" y="35376"/>
                </a:lnTo>
                <a:lnTo>
                  <a:pt x="36672" y="39990"/>
                </a:lnTo>
                <a:lnTo>
                  <a:pt x="35086" y="44525"/>
                </a:lnTo>
                <a:lnTo>
                  <a:pt x="33597" y="48979"/>
                </a:lnTo>
                <a:lnTo>
                  <a:pt x="32100" y="53433"/>
                </a:lnTo>
                <a:lnTo>
                  <a:pt x="30694" y="57531"/>
                </a:lnTo>
                <a:lnTo>
                  <a:pt x="29378" y="61275"/>
                </a:lnTo>
                <a:lnTo>
                  <a:pt x="27425" y="66836"/>
                </a:lnTo>
                <a:lnTo>
                  <a:pt x="25513" y="73023"/>
                </a:lnTo>
                <a:lnTo>
                  <a:pt x="23642" y="798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331411" y="1186458"/>
            <a:ext cx="2540" cy="8255"/>
          </a:xfrm>
          <a:custGeom>
            <a:avLst/>
            <a:gdLst/>
            <a:ahLst/>
            <a:cxnLst/>
            <a:rect l="l" t="t" r="r" b="b"/>
            <a:pathLst>
              <a:path w="2540" h="8255">
                <a:moveTo>
                  <a:pt x="1967" y="2493"/>
                </a:moveTo>
                <a:lnTo>
                  <a:pt x="1011" y="1282"/>
                </a:lnTo>
                <a:lnTo>
                  <a:pt x="408" y="522"/>
                </a:lnTo>
                <a:lnTo>
                  <a:pt x="166" y="214"/>
                </a:lnTo>
                <a:lnTo>
                  <a:pt x="0" y="0"/>
                </a:lnTo>
                <a:lnTo>
                  <a:pt x="6" y="220"/>
                </a:lnTo>
                <a:lnTo>
                  <a:pt x="187" y="878"/>
                </a:lnTo>
                <a:lnTo>
                  <a:pt x="443" y="1821"/>
                </a:lnTo>
                <a:lnTo>
                  <a:pt x="1073" y="4149"/>
                </a:lnTo>
                <a:lnTo>
                  <a:pt x="2085" y="78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340929" y="122318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5">
                <a:moveTo>
                  <a:pt x="1129" y="0"/>
                </a:moveTo>
                <a:lnTo>
                  <a:pt x="408" y="1046"/>
                </a:lnTo>
                <a:lnTo>
                  <a:pt x="34" y="15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6396" y="1617962"/>
            <a:ext cx="6719570" cy="104775"/>
          </a:xfrm>
          <a:custGeom>
            <a:avLst/>
            <a:gdLst/>
            <a:ahLst/>
            <a:cxnLst/>
            <a:rect l="l" t="t" r="r" b="b"/>
            <a:pathLst>
              <a:path w="6719570" h="104775">
                <a:moveTo>
                  <a:pt x="10792" y="104630"/>
                </a:moveTo>
                <a:lnTo>
                  <a:pt x="3843" y="104590"/>
                </a:lnTo>
                <a:lnTo>
                  <a:pt x="246" y="102906"/>
                </a:lnTo>
                <a:lnTo>
                  <a:pt x="0" y="99576"/>
                </a:lnTo>
                <a:lnTo>
                  <a:pt x="5676" y="96676"/>
                </a:lnTo>
                <a:lnTo>
                  <a:pt x="23196" y="94629"/>
                </a:lnTo>
                <a:lnTo>
                  <a:pt x="32695" y="93986"/>
                </a:lnTo>
                <a:lnTo>
                  <a:pt x="43191" y="93166"/>
                </a:lnTo>
                <a:lnTo>
                  <a:pt x="81222" y="89611"/>
                </a:lnTo>
                <a:lnTo>
                  <a:pt x="109227" y="86671"/>
                </a:lnTo>
                <a:lnTo>
                  <a:pt x="121975" y="85368"/>
                </a:lnTo>
                <a:lnTo>
                  <a:pt x="171792" y="80802"/>
                </a:lnTo>
                <a:lnTo>
                  <a:pt x="222089" y="77016"/>
                </a:lnTo>
                <a:lnTo>
                  <a:pt x="268613" y="74046"/>
                </a:lnTo>
                <a:lnTo>
                  <a:pt x="310613" y="71438"/>
                </a:lnTo>
                <a:lnTo>
                  <a:pt x="353256" y="68857"/>
                </a:lnTo>
                <a:lnTo>
                  <a:pt x="393281" y="66927"/>
                </a:lnTo>
                <a:lnTo>
                  <a:pt x="442378" y="65880"/>
                </a:lnTo>
                <a:lnTo>
                  <a:pt x="458715" y="65826"/>
                </a:lnTo>
                <a:lnTo>
                  <a:pt x="473561" y="65750"/>
                </a:lnTo>
                <a:lnTo>
                  <a:pt x="520922" y="65208"/>
                </a:lnTo>
                <a:lnTo>
                  <a:pt x="565032" y="63992"/>
                </a:lnTo>
                <a:lnTo>
                  <a:pt x="605372" y="62571"/>
                </a:lnTo>
                <a:lnTo>
                  <a:pt x="639366" y="61262"/>
                </a:lnTo>
                <a:lnTo>
                  <a:pt x="656328" y="60611"/>
                </a:lnTo>
                <a:lnTo>
                  <a:pt x="697148" y="59103"/>
                </a:lnTo>
                <a:lnTo>
                  <a:pt x="746047" y="57706"/>
                </a:lnTo>
                <a:lnTo>
                  <a:pt x="784185" y="57286"/>
                </a:lnTo>
                <a:lnTo>
                  <a:pt x="813722" y="57174"/>
                </a:lnTo>
                <a:lnTo>
                  <a:pt x="827886" y="57099"/>
                </a:lnTo>
                <a:lnTo>
                  <a:pt x="866806" y="56689"/>
                </a:lnTo>
                <a:lnTo>
                  <a:pt x="913575" y="55696"/>
                </a:lnTo>
                <a:lnTo>
                  <a:pt x="927433" y="55304"/>
                </a:lnTo>
                <a:lnTo>
                  <a:pt x="940890" y="54930"/>
                </a:lnTo>
                <a:lnTo>
                  <a:pt x="979262" y="53902"/>
                </a:lnTo>
                <a:lnTo>
                  <a:pt x="1028435" y="52692"/>
                </a:lnTo>
                <a:lnTo>
                  <a:pt x="1079076" y="51774"/>
                </a:lnTo>
                <a:lnTo>
                  <a:pt x="1131544" y="51235"/>
                </a:lnTo>
                <a:lnTo>
                  <a:pt x="1145485" y="51104"/>
                </a:lnTo>
                <a:lnTo>
                  <a:pt x="1184274" y="50612"/>
                </a:lnTo>
                <a:lnTo>
                  <a:pt x="1231291" y="49715"/>
                </a:lnTo>
                <a:lnTo>
                  <a:pt x="1243355" y="49449"/>
                </a:lnTo>
                <a:lnTo>
                  <a:pt x="1293273" y="48597"/>
                </a:lnTo>
                <a:lnTo>
                  <a:pt x="1332484" y="48174"/>
                </a:lnTo>
                <a:lnTo>
                  <a:pt x="1350461" y="48032"/>
                </a:lnTo>
                <a:lnTo>
                  <a:pt x="1366553" y="47885"/>
                </a:lnTo>
                <a:lnTo>
                  <a:pt x="1404724" y="47398"/>
                </a:lnTo>
                <a:lnTo>
                  <a:pt x="1422944" y="47027"/>
                </a:lnTo>
                <a:lnTo>
                  <a:pt x="1426759" y="46942"/>
                </a:lnTo>
                <a:lnTo>
                  <a:pt x="1470548" y="46526"/>
                </a:lnTo>
                <a:lnTo>
                  <a:pt x="1519807" y="46337"/>
                </a:lnTo>
                <a:lnTo>
                  <a:pt x="1567386" y="46238"/>
                </a:lnTo>
                <a:lnTo>
                  <a:pt x="1624147" y="46176"/>
                </a:lnTo>
                <a:lnTo>
                  <a:pt x="1667673" y="46153"/>
                </a:lnTo>
                <a:lnTo>
                  <a:pt x="1689207" y="46141"/>
                </a:lnTo>
                <a:lnTo>
                  <a:pt x="1729260" y="46114"/>
                </a:lnTo>
                <a:lnTo>
                  <a:pt x="1781971" y="46060"/>
                </a:lnTo>
                <a:lnTo>
                  <a:pt x="1826116" y="45993"/>
                </a:lnTo>
                <a:lnTo>
                  <a:pt x="1872188" y="45879"/>
                </a:lnTo>
                <a:lnTo>
                  <a:pt x="1915392" y="45660"/>
                </a:lnTo>
                <a:lnTo>
                  <a:pt x="1922072" y="45607"/>
                </a:lnTo>
                <a:lnTo>
                  <a:pt x="1929604" y="45558"/>
                </a:lnTo>
                <a:lnTo>
                  <a:pt x="1968266" y="45396"/>
                </a:lnTo>
                <a:lnTo>
                  <a:pt x="2020579" y="45292"/>
                </a:lnTo>
                <a:lnTo>
                  <a:pt x="2068771" y="45251"/>
                </a:lnTo>
                <a:lnTo>
                  <a:pt x="2105164" y="45242"/>
                </a:lnTo>
                <a:lnTo>
                  <a:pt x="2127276" y="45246"/>
                </a:lnTo>
                <a:lnTo>
                  <a:pt x="2166699" y="45278"/>
                </a:lnTo>
                <a:lnTo>
                  <a:pt x="2213924" y="45388"/>
                </a:lnTo>
                <a:lnTo>
                  <a:pt x="2254912" y="45652"/>
                </a:lnTo>
                <a:lnTo>
                  <a:pt x="2275724" y="46156"/>
                </a:lnTo>
                <a:lnTo>
                  <a:pt x="2286794" y="46439"/>
                </a:lnTo>
                <a:lnTo>
                  <a:pt x="2327426" y="47051"/>
                </a:lnTo>
                <a:lnTo>
                  <a:pt x="2365619" y="47365"/>
                </a:lnTo>
                <a:lnTo>
                  <a:pt x="2415269" y="47552"/>
                </a:lnTo>
                <a:lnTo>
                  <a:pt x="2434808" y="47561"/>
                </a:lnTo>
                <a:lnTo>
                  <a:pt x="2451915" y="47554"/>
                </a:lnTo>
                <a:lnTo>
                  <a:pt x="2490452" y="47438"/>
                </a:lnTo>
                <a:lnTo>
                  <a:pt x="2529417" y="46685"/>
                </a:lnTo>
                <a:lnTo>
                  <a:pt x="2569327" y="44747"/>
                </a:lnTo>
                <a:lnTo>
                  <a:pt x="2618791" y="41426"/>
                </a:lnTo>
                <a:lnTo>
                  <a:pt x="2669863" y="37271"/>
                </a:lnTo>
                <a:lnTo>
                  <a:pt x="2689901" y="35499"/>
                </a:lnTo>
                <a:lnTo>
                  <a:pt x="2707307" y="33993"/>
                </a:lnTo>
                <a:lnTo>
                  <a:pt x="2745533" y="30916"/>
                </a:lnTo>
                <a:lnTo>
                  <a:pt x="2793655" y="28920"/>
                </a:lnTo>
                <a:lnTo>
                  <a:pt x="2837148" y="28332"/>
                </a:lnTo>
                <a:lnTo>
                  <a:pt x="2850784" y="28100"/>
                </a:lnTo>
                <a:lnTo>
                  <a:pt x="2900763" y="26492"/>
                </a:lnTo>
                <a:lnTo>
                  <a:pt x="2927422" y="25097"/>
                </a:lnTo>
                <a:lnTo>
                  <a:pt x="2941416" y="24378"/>
                </a:lnTo>
                <a:lnTo>
                  <a:pt x="2991241" y="22376"/>
                </a:lnTo>
                <a:lnTo>
                  <a:pt x="3037870" y="21456"/>
                </a:lnTo>
                <a:lnTo>
                  <a:pt x="3081788" y="21115"/>
                </a:lnTo>
                <a:lnTo>
                  <a:pt x="3123943" y="20952"/>
                </a:lnTo>
                <a:lnTo>
                  <a:pt x="3174017" y="20870"/>
                </a:lnTo>
                <a:lnTo>
                  <a:pt x="3194216" y="20869"/>
                </a:lnTo>
                <a:lnTo>
                  <a:pt x="3213214" y="20877"/>
                </a:lnTo>
                <a:lnTo>
                  <a:pt x="3263303" y="20968"/>
                </a:lnTo>
                <a:lnTo>
                  <a:pt x="3303658" y="21154"/>
                </a:lnTo>
                <a:lnTo>
                  <a:pt x="3343716" y="21550"/>
                </a:lnTo>
                <a:lnTo>
                  <a:pt x="3368104" y="22046"/>
                </a:lnTo>
                <a:lnTo>
                  <a:pt x="3378335" y="22256"/>
                </a:lnTo>
                <a:lnTo>
                  <a:pt x="3424968" y="22861"/>
                </a:lnTo>
                <a:lnTo>
                  <a:pt x="3466715" y="23089"/>
                </a:lnTo>
                <a:lnTo>
                  <a:pt x="3503036" y="23142"/>
                </a:lnTo>
                <a:lnTo>
                  <a:pt x="3522003" y="23163"/>
                </a:lnTo>
                <a:lnTo>
                  <a:pt x="3567738" y="23250"/>
                </a:lnTo>
                <a:lnTo>
                  <a:pt x="3611811" y="23485"/>
                </a:lnTo>
                <a:lnTo>
                  <a:pt x="3650385" y="24764"/>
                </a:lnTo>
                <a:lnTo>
                  <a:pt x="3688699" y="27725"/>
                </a:lnTo>
                <a:lnTo>
                  <a:pt x="3734416" y="33152"/>
                </a:lnTo>
                <a:lnTo>
                  <a:pt x="3774181" y="39228"/>
                </a:lnTo>
                <a:lnTo>
                  <a:pt x="3791988" y="42131"/>
                </a:lnTo>
                <a:lnTo>
                  <a:pt x="3807473" y="44618"/>
                </a:lnTo>
                <a:lnTo>
                  <a:pt x="3851065" y="51199"/>
                </a:lnTo>
                <a:lnTo>
                  <a:pt x="3889645" y="55548"/>
                </a:lnTo>
                <a:lnTo>
                  <a:pt x="3939999" y="58783"/>
                </a:lnTo>
                <a:lnTo>
                  <a:pt x="3988311" y="60156"/>
                </a:lnTo>
                <a:lnTo>
                  <a:pt x="4028777" y="60621"/>
                </a:lnTo>
                <a:lnTo>
                  <a:pt x="4041513" y="60738"/>
                </a:lnTo>
                <a:lnTo>
                  <a:pt x="4092165" y="61210"/>
                </a:lnTo>
                <a:lnTo>
                  <a:pt x="4104856" y="61329"/>
                </a:lnTo>
                <a:lnTo>
                  <a:pt x="4120945" y="61476"/>
                </a:lnTo>
                <a:lnTo>
                  <a:pt x="4161384" y="61760"/>
                </a:lnTo>
                <a:lnTo>
                  <a:pt x="4182971" y="61832"/>
                </a:lnTo>
                <a:lnTo>
                  <a:pt x="4200262" y="61816"/>
                </a:lnTo>
                <a:lnTo>
                  <a:pt x="4243534" y="61175"/>
                </a:lnTo>
                <a:lnTo>
                  <a:pt x="4297987" y="56680"/>
                </a:lnTo>
                <a:lnTo>
                  <a:pt x="4313733" y="55128"/>
                </a:lnTo>
                <a:lnTo>
                  <a:pt x="4328117" y="53718"/>
                </a:lnTo>
                <a:lnTo>
                  <a:pt x="4378000" y="48982"/>
                </a:lnTo>
                <a:lnTo>
                  <a:pt x="4424278" y="45857"/>
                </a:lnTo>
                <a:lnTo>
                  <a:pt x="4471569" y="44447"/>
                </a:lnTo>
                <a:lnTo>
                  <a:pt x="4518901" y="43667"/>
                </a:lnTo>
                <a:lnTo>
                  <a:pt x="4534580" y="43390"/>
                </a:lnTo>
                <a:lnTo>
                  <a:pt x="4574383" y="42415"/>
                </a:lnTo>
                <a:lnTo>
                  <a:pt x="4615884" y="40657"/>
                </a:lnTo>
                <a:lnTo>
                  <a:pt x="4627332" y="40164"/>
                </a:lnTo>
                <a:lnTo>
                  <a:pt x="4678415" y="38682"/>
                </a:lnTo>
                <a:lnTo>
                  <a:pt x="4706663" y="38209"/>
                </a:lnTo>
                <a:lnTo>
                  <a:pt x="4720175" y="37984"/>
                </a:lnTo>
                <a:lnTo>
                  <a:pt x="4758707" y="37234"/>
                </a:lnTo>
                <a:lnTo>
                  <a:pt x="4807288" y="36033"/>
                </a:lnTo>
                <a:lnTo>
                  <a:pt x="4849430" y="34765"/>
                </a:lnTo>
                <a:lnTo>
                  <a:pt x="4898340" y="33043"/>
                </a:lnTo>
                <a:lnTo>
                  <a:pt x="4923856" y="32026"/>
                </a:lnTo>
                <a:lnTo>
                  <a:pt x="4937499" y="31511"/>
                </a:lnTo>
                <a:lnTo>
                  <a:pt x="4987249" y="29965"/>
                </a:lnTo>
                <a:lnTo>
                  <a:pt x="5034265" y="29105"/>
                </a:lnTo>
                <a:lnTo>
                  <a:pt x="5072402" y="28775"/>
                </a:lnTo>
                <a:lnTo>
                  <a:pt x="5099881" y="28686"/>
                </a:lnTo>
                <a:lnTo>
                  <a:pt x="5112998" y="28651"/>
                </a:lnTo>
                <a:lnTo>
                  <a:pt x="5151451" y="28252"/>
                </a:lnTo>
                <a:lnTo>
                  <a:pt x="5201684" y="27034"/>
                </a:lnTo>
                <a:lnTo>
                  <a:pt x="5242465" y="25506"/>
                </a:lnTo>
                <a:lnTo>
                  <a:pt x="5257248" y="24929"/>
                </a:lnTo>
                <a:lnTo>
                  <a:pt x="5296966" y="23465"/>
                </a:lnTo>
                <a:lnTo>
                  <a:pt x="5348257" y="21856"/>
                </a:lnTo>
                <a:lnTo>
                  <a:pt x="5363540" y="21366"/>
                </a:lnTo>
                <a:lnTo>
                  <a:pt x="5410175" y="19195"/>
                </a:lnTo>
                <a:lnTo>
                  <a:pt x="5449287" y="15951"/>
                </a:lnTo>
                <a:lnTo>
                  <a:pt x="5462026" y="14888"/>
                </a:lnTo>
                <a:lnTo>
                  <a:pt x="5508431" y="12695"/>
                </a:lnTo>
                <a:lnTo>
                  <a:pt x="5535628" y="12516"/>
                </a:lnTo>
                <a:lnTo>
                  <a:pt x="5551349" y="12639"/>
                </a:lnTo>
                <a:lnTo>
                  <a:pt x="5591469" y="13498"/>
                </a:lnTo>
                <a:lnTo>
                  <a:pt x="5642227" y="16321"/>
                </a:lnTo>
                <a:lnTo>
                  <a:pt x="5690634" y="19869"/>
                </a:lnTo>
                <a:lnTo>
                  <a:pt x="5704420" y="20936"/>
                </a:lnTo>
                <a:lnTo>
                  <a:pt x="5742797" y="23368"/>
                </a:lnTo>
                <a:lnTo>
                  <a:pt x="5782768" y="24923"/>
                </a:lnTo>
                <a:lnTo>
                  <a:pt x="5822999" y="25858"/>
                </a:lnTo>
                <a:lnTo>
                  <a:pt x="5873679" y="26238"/>
                </a:lnTo>
                <a:lnTo>
                  <a:pt x="5888333" y="26292"/>
                </a:lnTo>
                <a:lnTo>
                  <a:pt x="5935835" y="26860"/>
                </a:lnTo>
                <a:lnTo>
                  <a:pt x="5973027" y="28400"/>
                </a:lnTo>
                <a:lnTo>
                  <a:pt x="5977867" y="28638"/>
                </a:lnTo>
                <a:lnTo>
                  <a:pt x="6021322" y="29560"/>
                </a:lnTo>
                <a:lnTo>
                  <a:pt x="6062956" y="29906"/>
                </a:lnTo>
                <a:lnTo>
                  <a:pt x="6116406" y="30105"/>
                </a:lnTo>
                <a:lnTo>
                  <a:pt x="6157928" y="30150"/>
                </a:lnTo>
                <a:lnTo>
                  <a:pt x="6177600" y="30128"/>
                </a:lnTo>
                <a:lnTo>
                  <a:pt x="6228366" y="29874"/>
                </a:lnTo>
                <a:lnTo>
                  <a:pt x="6266927" y="29337"/>
                </a:lnTo>
                <a:lnTo>
                  <a:pt x="6316056" y="26783"/>
                </a:lnTo>
                <a:lnTo>
                  <a:pt x="6328041" y="25941"/>
                </a:lnTo>
                <a:lnTo>
                  <a:pt x="6366325" y="24584"/>
                </a:lnTo>
                <a:lnTo>
                  <a:pt x="6415045" y="24048"/>
                </a:lnTo>
                <a:lnTo>
                  <a:pt x="6454041" y="23907"/>
                </a:lnTo>
                <a:lnTo>
                  <a:pt x="6468089" y="23896"/>
                </a:lnTo>
                <a:lnTo>
                  <a:pt x="6487464" y="23927"/>
                </a:lnTo>
                <a:lnTo>
                  <a:pt x="6531258" y="24411"/>
                </a:lnTo>
                <a:lnTo>
                  <a:pt x="6575072" y="27875"/>
                </a:lnTo>
                <a:lnTo>
                  <a:pt x="6600508" y="31886"/>
                </a:lnTo>
                <a:lnTo>
                  <a:pt x="6612650" y="33680"/>
                </a:lnTo>
                <a:lnTo>
                  <a:pt x="6627158" y="35286"/>
                </a:lnTo>
                <a:lnTo>
                  <a:pt x="6639097" y="35966"/>
                </a:lnTo>
                <a:lnTo>
                  <a:pt x="6656033" y="35430"/>
                </a:lnTo>
                <a:lnTo>
                  <a:pt x="6666989" y="34007"/>
                </a:lnTo>
                <a:lnTo>
                  <a:pt x="6680278" y="30710"/>
                </a:lnTo>
                <a:lnTo>
                  <a:pt x="6692080" y="29067"/>
                </a:lnTo>
                <a:lnTo>
                  <a:pt x="6704139" y="28239"/>
                </a:lnTo>
                <a:lnTo>
                  <a:pt x="6710595" y="28587"/>
                </a:lnTo>
                <a:lnTo>
                  <a:pt x="6714384" y="29885"/>
                </a:lnTo>
                <a:lnTo>
                  <a:pt x="6718173" y="31183"/>
                </a:lnTo>
                <a:lnTo>
                  <a:pt x="6719095" y="30399"/>
                </a:lnTo>
                <a:lnTo>
                  <a:pt x="6717155" y="27532"/>
                </a:lnTo>
                <a:lnTo>
                  <a:pt x="6713565" y="22246"/>
                </a:lnTo>
                <a:lnTo>
                  <a:pt x="6707333" y="13069"/>
                </a:lnTo>
                <a:lnTo>
                  <a:pt x="669846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3949" y="1749624"/>
            <a:ext cx="222250" cy="181610"/>
          </a:xfrm>
          <a:custGeom>
            <a:avLst/>
            <a:gdLst/>
            <a:ahLst/>
            <a:cxnLst/>
            <a:rect l="l" t="t" r="r" b="b"/>
            <a:pathLst>
              <a:path w="222250" h="181610">
                <a:moveTo>
                  <a:pt x="132286" y="64811"/>
                </a:moveTo>
                <a:lnTo>
                  <a:pt x="150746" y="25721"/>
                </a:lnTo>
                <a:lnTo>
                  <a:pt x="116709" y="0"/>
                </a:lnTo>
                <a:lnTo>
                  <a:pt x="98978" y="2"/>
                </a:lnTo>
                <a:lnTo>
                  <a:pt x="47974" y="13651"/>
                </a:lnTo>
                <a:lnTo>
                  <a:pt x="10381" y="44401"/>
                </a:lnTo>
                <a:lnTo>
                  <a:pt x="707" y="81336"/>
                </a:lnTo>
                <a:lnTo>
                  <a:pt x="0" y="100171"/>
                </a:lnTo>
                <a:lnTo>
                  <a:pt x="31" y="112296"/>
                </a:lnTo>
                <a:lnTo>
                  <a:pt x="18028" y="147225"/>
                </a:lnTo>
                <a:lnTo>
                  <a:pt x="50412" y="170836"/>
                </a:lnTo>
                <a:lnTo>
                  <a:pt x="96048" y="180257"/>
                </a:lnTo>
                <a:lnTo>
                  <a:pt x="127638" y="181210"/>
                </a:lnTo>
                <a:lnTo>
                  <a:pt x="141804" y="180581"/>
                </a:lnTo>
                <a:lnTo>
                  <a:pt x="185718" y="166439"/>
                </a:lnTo>
                <a:lnTo>
                  <a:pt x="212312" y="138212"/>
                </a:lnTo>
                <a:lnTo>
                  <a:pt x="222028" y="102401"/>
                </a:lnTo>
                <a:lnTo>
                  <a:pt x="220989" y="85640"/>
                </a:lnTo>
                <a:lnTo>
                  <a:pt x="195533" y="44596"/>
                </a:lnTo>
                <a:lnTo>
                  <a:pt x="159839" y="18828"/>
                </a:lnTo>
                <a:lnTo>
                  <a:pt x="107430" y="7691"/>
                </a:lnTo>
                <a:lnTo>
                  <a:pt x="68852" y="7249"/>
                </a:lnTo>
                <a:lnTo>
                  <a:pt x="33757" y="15139"/>
                </a:lnTo>
                <a:lnTo>
                  <a:pt x="30064" y="16668"/>
                </a:lnTo>
                <a:lnTo>
                  <a:pt x="15258" y="53378"/>
                </a:lnTo>
                <a:lnTo>
                  <a:pt x="14381" y="710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2661" y="2509720"/>
            <a:ext cx="243840" cy="288925"/>
          </a:xfrm>
          <a:custGeom>
            <a:avLst/>
            <a:gdLst/>
            <a:ahLst/>
            <a:cxnLst/>
            <a:rect l="l" t="t" r="r" b="b"/>
            <a:pathLst>
              <a:path w="243840" h="288925">
                <a:moveTo>
                  <a:pt x="186123" y="61213"/>
                </a:moveTo>
                <a:lnTo>
                  <a:pt x="188745" y="44971"/>
                </a:lnTo>
                <a:lnTo>
                  <a:pt x="190003" y="34005"/>
                </a:lnTo>
                <a:lnTo>
                  <a:pt x="190152" y="27716"/>
                </a:lnTo>
                <a:lnTo>
                  <a:pt x="188381" y="24865"/>
                </a:lnTo>
                <a:lnTo>
                  <a:pt x="184811" y="22634"/>
                </a:lnTo>
                <a:lnTo>
                  <a:pt x="181242" y="20403"/>
                </a:lnTo>
                <a:lnTo>
                  <a:pt x="176070" y="18820"/>
                </a:lnTo>
                <a:lnTo>
                  <a:pt x="169295" y="17886"/>
                </a:lnTo>
                <a:lnTo>
                  <a:pt x="162520" y="16951"/>
                </a:lnTo>
                <a:lnTo>
                  <a:pt x="120540" y="19590"/>
                </a:lnTo>
                <a:lnTo>
                  <a:pt x="80398" y="35868"/>
                </a:lnTo>
                <a:lnTo>
                  <a:pt x="41916" y="66887"/>
                </a:lnTo>
                <a:lnTo>
                  <a:pt x="19120" y="97586"/>
                </a:lnTo>
                <a:lnTo>
                  <a:pt x="4804" y="135488"/>
                </a:lnTo>
                <a:lnTo>
                  <a:pt x="0" y="171437"/>
                </a:lnTo>
                <a:lnTo>
                  <a:pt x="47" y="190014"/>
                </a:lnTo>
                <a:lnTo>
                  <a:pt x="13570" y="233237"/>
                </a:lnTo>
                <a:lnTo>
                  <a:pt x="44333" y="264454"/>
                </a:lnTo>
                <a:lnTo>
                  <a:pt x="82854" y="283288"/>
                </a:lnTo>
                <a:lnTo>
                  <a:pt x="124058" y="287852"/>
                </a:lnTo>
                <a:lnTo>
                  <a:pt x="147421" y="288607"/>
                </a:lnTo>
                <a:lnTo>
                  <a:pt x="162852" y="287937"/>
                </a:lnTo>
                <a:lnTo>
                  <a:pt x="205555" y="267573"/>
                </a:lnTo>
                <a:lnTo>
                  <a:pt x="229417" y="231872"/>
                </a:lnTo>
                <a:lnTo>
                  <a:pt x="240864" y="183488"/>
                </a:lnTo>
                <a:lnTo>
                  <a:pt x="243488" y="145203"/>
                </a:lnTo>
                <a:lnTo>
                  <a:pt x="243752" y="128824"/>
                </a:lnTo>
                <a:lnTo>
                  <a:pt x="243344" y="115070"/>
                </a:lnTo>
                <a:lnTo>
                  <a:pt x="233461" y="69386"/>
                </a:lnTo>
                <a:lnTo>
                  <a:pt x="215723" y="29602"/>
                </a:lnTo>
                <a:lnTo>
                  <a:pt x="184734" y="1528"/>
                </a:lnTo>
                <a:lnTo>
                  <a:pt x="180219" y="0"/>
                </a:lnTo>
                <a:lnTo>
                  <a:pt x="173742" y="2481"/>
                </a:lnTo>
                <a:lnTo>
                  <a:pt x="169586" y="151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660380" y="1937496"/>
            <a:ext cx="963930" cy="31115"/>
          </a:xfrm>
          <a:custGeom>
            <a:avLst/>
            <a:gdLst/>
            <a:ahLst/>
            <a:cxnLst/>
            <a:rect l="l" t="t" r="r" b="b"/>
            <a:pathLst>
              <a:path w="963929" h="31114">
                <a:moveTo>
                  <a:pt x="6619" y="6989"/>
                </a:moveTo>
                <a:lnTo>
                  <a:pt x="3057" y="6596"/>
                </a:lnTo>
                <a:lnTo>
                  <a:pt x="987" y="6368"/>
                </a:lnTo>
                <a:lnTo>
                  <a:pt x="406" y="6303"/>
                </a:lnTo>
                <a:lnTo>
                  <a:pt x="0" y="6258"/>
                </a:lnTo>
                <a:lnTo>
                  <a:pt x="247" y="6372"/>
                </a:lnTo>
                <a:lnTo>
                  <a:pt x="1149" y="6643"/>
                </a:lnTo>
                <a:lnTo>
                  <a:pt x="2052" y="6915"/>
                </a:lnTo>
                <a:lnTo>
                  <a:pt x="4576" y="7675"/>
                </a:lnTo>
                <a:lnTo>
                  <a:pt x="51345" y="13226"/>
                </a:lnTo>
                <a:lnTo>
                  <a:pt x="92595" y="14159"/>
                </a:lnTo>
                <a:lnTo>
                  <a:pt x="134343" y="14494"/>
                </a:lnTo>
                <a:lnTo>
                  <a:pt x="184220" y="14739"/>
                </a:lnTo>
                <a:lnTo>
                  <a:pt x="220056" y="14800"/>
                </a:lnTo>
                <a:lnTo>
                  <a:pt x="236565" y="14770"/>
                </a:lnTo>
                <a:lnTo>
                  <a:pt x="279732" y="14306"/>
                </a:lnTo>
                <a:lnTo>
                  <a:pt x="325000" y="12816"/>
                </a:lnTo>
                <a:lnTo>
                  <a:pt x="347584" y="11550"/>
                </a:lnTo>
                <a:lnTo>
                  <a:pt x="360456" y="10927"/>
                </a:lnTo>
                <a:lnTo>
                  <a:pt x="373208" y="10419"/>
                </a:lnTo>
                <a:lnTo>
                  <a:pt x="385854" y="10025"/>
                </a:lnTo>
                <a:lnTo>
                  <a:pt x="398410" y="9744"/>
                </a:lnTo>
                <a:lnTo>
                  <a:pt x="410888" y="9575"/>
                </a:lnTo>
                <a:lnTo>
                  <a:pt x="423575" y="9586"/>
                </a:lnTo>
                <a:lnTo>
                  <a:pt x="473500" y="11014"/>
                </a:lnTo>
                <a:lnTo>
                  <a:pt x="512373" y="13519"/>
                </a:lnTo>
                <a:lnTo>
                  <a:pt x="527786" y="14686"/>
                </a:lnTo>
                <a:lnTo>
                  <a:pt x="542255" y="15724"/>
                </a:lnTo>
                <a:lnTo>
                  <a:pt x="590866" y="18611"/>
                </a:lnTo>
                <a:lnTo>
                  <a:pt x="605707" y="19229"/>
                </a:lnTo>
                <a:lnTo>
                  <a:pt x="619339" y="19880"/>
                </a:lnTo>
                <a:lnTo>
                  <a:pt x="632014" y="20574"/>
                </a:lnTo>
                <a:lnTo>
                  <a:pt x="643986" y="21322"/>
                </a:lnTo>
                <a:lnTo>
                  <a:pt x="655510" y="22136"/>
                </a:lnTo>
                <a:lnTo>
                  <a:pt x="670155" y="23302"/>
                </a:lnTo>
                <a:lnTo>
                  <a:pt x="683727" y="24354"/>
                </a:lnTo>
                <a:lnTo>
                  <a:pt x="731969" y="27795"/>
                </a:lnTo>
                <a:lnTo>
                  <a:pt x="775564" y="30153"/>
                </a:lnTo>
                <a:lnTo>
                  <a:pt x="796164" y="30646"/>
                </a:lnTo>
                <a:lnTo>
                  <a:pt x="807367" y="30462"/>
                </a:lnTo>
                <a:lnTo>
                  <a:pt x="819272" y="29851"/>
                </a:lnTo>
                <a:lnTo>
                  <a:pt x="831984" y="28816"/>
                </a:lnTo>
                <a:lnTo>
                  <a:pt x="845606" y="27356"/>
                </a:lnTo>
                <a:lnTo>
                  <a:pt x="862071" y="25229"/>
                </a:lnTo>
                <a:lnTo>
                  <a:pt x="876450" y="23402"/>
                </a:lnTo>
                <a:lnTo>
                  <a:pt x="889078" y="21834"/>
                </a:lnTo>
                <a:lnTo>
                  <a:pt x="900290" y="20482"/>
                </a:lnTo>
                <a:lnTo>
                  <a:pt x="910421" y="19306"/>
                </a:lnTo>
                <a:lnTo>
                  <a:pt x="929165" y="17139"/>
                </a:lnTo>
                <a:lnTo>
                  <a:pt x="941569" y="15509"/>
                </a:lnTo>
                <a:lnTo>
                  <a:pt x="963629" y="1289"/>
                </a:lnTo>
                <a:lnTo>
                  <a:pt x="960769" y="0"/>
                </a:lnTo>
                <a:lnTo>
                  <a:pt x="951559" y="28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75571" y="2776668"/>
            <a:ext cx="1610360" cy="68580"/>
          </a:xfrm>
          <a:custGeom>
            <a:avLst/>
            <a:gdLst/>
            <a:ahLst/>
            <a:cxnLst/>
            <a:rect l="l" t="t" r="r" b="b"/>
            <a:pathLst>
              <a:path w="1610360" h="68580">
                <a:moveTo>
                  <a:pt x="13267" y="66975"/>
                </a:moveTo>
                <a:lnTo>
                  <a:pt x="4786" y="68460"/>
                </a:lnTo>
                <a:lnTo>
                  <a:pt x="422" y="67393"/>
                </a:lnTo>
                <a:lnTo>
                  <a:pt x="175" y="63774"/>
                </a:lnTo>
                <a:lnTo>
                  <a:pt x="0" y="61208"/>
                </a:lnTo>
                <a:lnTo>
                  <a:pt x="5302" y="59627"/>
                </a:lnTo>
                <a:lnTo>
                  <a:pt x="50235" y="58348"/>
                </a:lnTo>
                <a:lnTo>
                  <a:pt x="98885" y="58145"/>
                </a:lnTo>
                <a:lnTo>
                  <a:pt x="117012" y="58140"/>
                </a:lnTo>
                <a:lnTo>
                  <a:pt x="133891" y="58128"/>
                </a:lnTo>
                <a:lnTo>
                  <a:pt x="177694" y="58057"/>
                </a:lnTo>
                <a:lnTo>
                  <a:pt x="222593" y="57877"/>
                </a:lnTo>
                <a:lnTo>
                  <a:pt x="240432" y="57750"/>
                </a:lnTo>
                <a:lnTo>
                  <a:pt x="246179" y="57705"/>
                </a:lnTo>
                <a:lnTo>
                  <a:pt x="294764" y="57519"/>
                </a:lnTo>
                <a:lnTo>
                  <a:pt x="339884" y="57436"/>
                </a:lnTo>
                <a:lnTo>
                  <a:pt x="397065" y="57373"/>
                </a:lnTo>
                <a:lnTo>
                  <a:pt x="441918" y="57342"/>
                </a:lnTo>
                <a:lnTo>
                  <a:pt x="492182" y="57320"/>
                </a:lnTo>
                <a:lnTo>
                  <a:pt x="547875" y="57307"/>
                </a:lnTo>
                <a:lnTo>
                  <a:pt x="609018" y="57302"/>
                </a:lnTo>
                <a:lnTo>
                  <a:pt x="640195" y="57301"/>
                </a:lnTo>
                <a:lnTo>
                  <a:pt x="669854" y="57298"/>
                </a:lnTo>
                <a:lnTo>
                  <a:pt x="724616" y="57288"/>
                </a:lnTo>
                <a:lnTo>
                  <a:pt x="773302" y="57272"/>
                </a:lnTo>
                <a:lnTo>
                  <a:pt x="815914" y="57249"/>
                </a:lnTo>
                <a:lnTo>
                  <a:pt x="868440" y="57204"/>
                </a:lnTo>
                <a:lnTo>
                  <a:pt x="907297" y="57145"/>
                </a:lnTo>
                <a:lnTo>
                  <a:pt x="957098" y="56570"/>
                </a:lnTo>
                <a:lnTo>
                  <a:pt x="1005500" y="51875"/>
                </a:lnTo>
                <a:lnTo>
                  <a:pt x="1020792" y="49742"/>
                </a:lnTo>
                <a:lnTo>
                  <a:pt x="1034552" y="47865"/>
                </a:lnTo>
                <a:lnTo>
                  <a:pt x="1085777" y="41441"/>
                </a:lnTo>
                <a:lnTo>
                  <a:pt x="1124216" y="37060"/>
                </a:lnTo>
                <a:lnTo>
                  <a:pt x="1165585" y="33473"/>
                </a:lnTo>
                <a:lnTo>
                  <a:pt x="1215755" y="31769"/>
                </a:lnTo>
                <a:lnTo>
                  <a:pt x="1267317" y="31361"/>
                </a:lnTo>
                <a:lnTo>
                  <a:pt x="1286259" y="31240"/>
                </a:lnTo>
                <a:lnTo>
                  <a:pt x="1330334" y="30610"/>
                </a:lnTo>
                <a:lnTo>
                  <a:pt x="1375275" y="27944"/>
                </a:lnTo>
                <a:lnTo>
                  <a:pt x="1387663" y="26934"/>
                </a:lnTo>
                <a:lnTo>
                  <a:pt x="1400497" y="26086"/>
                </a:lnTo>
                <a:lnTo>
                  <a:pt x="1417595" y="25199"/>
                </a:lnTo>
                <a:lnTo>
                  <a:pt x="1431710" y="24388"/>
                </a:lnTo>
                <a:lnTo>
                  <a:pt x="1443516" y="23618"/>
                </a:lnTo>
                <a:lnTo>
                  <a:pt x="1453685" y="22852"/>
                </a:lnTo>
                <a:lnTo>
                  <a:pt x="1467491" y="21759"/>
                </a:lnTo>
                <a:lnTo>
                  <a:pt x="1480244" y="20997"/>
                </a:lnTo>
                <a:lnTo>
                  <a:pt x="1492436" y="20525"/>
                </a:lnTo>
                <a:lnTo>
                  <a:pt x="1504557" y="20301"/>
                </a:lnTo>
                <a:lnTo>
                  <a:pt x="1518500" y="20079"/>
                </a:lnTo>
                <a:lnTo>
                  <a:pt x="1531516" y="19523"/>
                </a:lnTo>
                <a:lnTo>
                  <a:pt x="1574031" y="14919"/>
                </a:lnTo>
                <a:lnTo>
                  <a:pt x="1609721" y="7076"/>
                </a:lnTo>
                <a:lnTo>
                  <a:pt x="160999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4829" y="3198484"/>
            <a:ext cx="234315" cy="202565"/>
          </a:xfrm>
          <a:custGeom>
            <a:avLst/>
            <a:gdLst/>
            <a:ahLst/>
            <a:cxnLst/>
            <a:rect l="l" t="t" r="r" b="b"/>
            <a:pathLst>
              <a:path w="234315" h="202564">
                <a:moveTo>
                  <a:pt x="107854" y="73939"/>
                </a:moveTo>
                <a:lnTo>
                  <a:pt x="108612" y="56159"/>
                </a:lnTo>
                <a:lnTo>
                  <a:pt x="108220" y="41450"/>
                </a:lnTo>
                <a:lnTo>
                  <a:pt x="106676" y="29811"/>
                </a:lnTo>
                <a:lnTo>
                  <a:pt x="78880" y="1404"/>
                </a:lnTo>
                <a:lnTo>
                  <a:pt x="67824" y="702"/>
                </a:lnTo>
                <a:lnTo>
                  <a:pt x="56769" y="0"/>
                </a:lnTo>
                <a:lnTo>
                  <a:pt x="20208" y="26280"/>
                </a:lnTo>
                <a:lnTo>
                  <a:pt x="4807" y="64520"/>
                </a:lnTo>
                <a:lnTo>
                  <a:pt x="0" y="112636"/>
                </a:lnTo>
                <a:lnTo>
                  <a:pt x="230" y="130292"/>
                </a:lnTo>
                <a:lnTo>
                  <a:pt x="1053" y="141110"/>
                </a:lnTo>
                <a:lnTo>
                  <a:pt x="2855" y="148591"/>
                </a:lnTo>
                <a:lnTo>
                  <a:pt x="4922" y="152487"/>
                </a:lnTo>
                <a:lnTo>
                  <a:pt x="7886" y="156012"/>
                </a:lnTo>
                <a:lnTo>
                  <a:pt x="10849" y="159537"/>
                </a:lnTo>
                <a:lnTo>
                  <a:pt x="17587" y="164355"/>
                </a:lnTo>
                <a:lnTo>
                  <a:pt x="28098" y="170469"/>
                </a:lnTo>
                <a:lnTo>
                  <a:pt x="39836" y="177385"/>
                </a:lnTo>
                <a:lnTo>
                  <a:pt x="74518" y="196402"/>
                </a:lnTo>
                <a:lnTo>
                  <a:pt x="111457" y="202301"/>
                </a:lnTo>
                <a:lnTo>
                  <a:pt x="129994" y="202211"/>
                </a:lnTo>
                <a:lnTo>
                  <a:pt x="178223" y="190100"/>
                </a:lnTo>
                <a:lnTo>
                  <a:pt x="211139" y="165019"/>
                </a:lnTo>
                <a:lnTo>
                  <a:pt x="230997" y="132482"/>
                </a:lnTo>
                <a:lnTo>
                  <a:pt x="233754" y="104416"/>
                </a:lnTo>
                <a:lnTo>
                  <a:pt x="232560" y="91307"/>
                </a:lnTo>
                <a:lnTo>
                  <a:pt x="217616" y="55298"/>
                </a:lnTo>
                <a:lnTo>
                  <a:pt x="182935" y="23271"/>
                </a:lnTo>
                <a:lnTo>
                  <a:pt x="145414" y="11379"/>
                </a:lnTo>
                <a:lnTo>
                  <a:pt x="105521" y="5787"/>
                </a:lnTo>
                <a:lnTo>
                  <a:pt x="94437" y="5346"/>
                </a:lnTo>
                <a:lnTo>
                  <a:pt x="76590" y="6986"/>
                </a:lnTo>
                <a:lnTo>
                  <a:pt x="63949" y="12099"/>
                </a:lnTo>
                <a:lnTo>
                  <a:pt x="56146" y="206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2854" y="3764989"/>
            <a:ext cx="247015" cy="226060"/>
          </a:xfrm>
          <a:custGeom>
            <a:avLst/>
            <a:gdLst/>
            <a:ahLst/>
            <a:cxnLst/>
            <a:rect l="l" t="t" r="r" b="b"/>
            <a:pathLst>
              <a:path w="247015" h="226060">
                <a:moveTo>
                  <a:pt x="159197" y="35052"/>
                </a:moveTo>
                <a:lnTo>
                  <a:pt x="133440" y="2140"/>
                </a:lnTo>
                <a:lnTo>
                  <a:pt x="103071" y="1054"/>
                </a:lnTo>
                <a:lnTo>
                  <a:pt x="91048" y="1838"/>
                </a:lnTo>
                <a:lnTo>
                  <a:pt x="51822" y="15830"/>
                </a:lnTo>
                <a:lnTo>
                  <a:pt x="26296" y="39400"/>
                </a:lnTo>
                <a:lnTo>
                  <a:pt x="22173" y="44870"/>
                </a:lnTo>
                <a:lnTo>
                  <a:pt x="6666" y="75699"/>
                </a:lnTo>
                <a:lnTo>
                  <a:pt x="4219" y="82451"/>
                </a:lnTo>
                <a:lnTo>
                  <a:pt x="2510" y="89136"/>
                </a:lnTo>
                <a:lnTo>
                  <a:pt x="1540" y="95755"/>
                </a:lnTo>
                <a:lnTo>
                  <a:pt x="534" y="106026"/>
                </a:lnTo>
                <a:lnTo>
                  <a:pt x="0" y="119887"/>
                </a:lnTo>
                <a:lnTo>
                  <a:pt x="255" y="137123"/>
                </a:lnTo>
                <a:lnTo>
                  <a:pt x="17053" y="179145"/>
                </a:lnTo>
                <a:lnTo>
                  <a:pt x="47140" y="209803"/>
                </a:lnTo>
                <a:lnTo>
                  <a:pt x="90156" y="224348"/>
                </a:lnTo>
                <a:lnTo>
                  <a:pt x="136006" y="225881"/>
                </a:lnTo>
                <a:lnTo>
                  <a:pt x="141930" y="225696"/>
                </a:lnTo>
                <a:lnTo>
                  <a:pt x="186669" y="203828"/>
                </a:lnTo>
                <a:lnTo>
                  <a:pt x="211966" y="174888"/>
                </a:lnTo>
                <a:lnTo>
                  <a:pt x="237370" y="126430"/>
                </a:lnTo>
                <a:lnTo>
                  <a:pt x="246809" y="94671"/>
                </a:lnTo>
                <a:lnTo>
                  <a:pt x="246498" y="80727"/>
                </a:lnTo>
                <a:lnTo>
                  <a:pt x="220483" y="42247"/>
                </a:lnTo>
                <a:lnTo>
                  <a:pt x="184873" y="17954"/>
                </a:lnTo>
                <a:lnTo>
                  <a:pt x="150326" y="1627"/>
                </a:lnTo>
                <a:lnTo>
                  <a:pt x="139016" y="0"/>
                </a:lnTo>
                <a:lnTo>
                  <a:pt x="129877" y="3306"/>
                </a:lnTo>
                <a:lnTo>
                  <a:pt x="124154" y="11949"/>
                </a:lnTo>
                <a:lnTo>
                  <a:pt x="121531" y="25935"/>
                </a:lnTo>
                <a:lnTo>
                  <a:pt x="121694" y="452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53712" y="4932937"/>
            <a:ext cx="270510" cy="233679"/>
          </a:xfrm>
          <a:custGeom>
            <a:avLst/>
            <a:gdLst/>
            <a:ahLst/>
            <a:cxnLst/>
            <a:rect l="l" t="t" r="r" b="b"/>
            <a:pathLst>
              <a:path w="270509" h="233679">
                <a:moveTo>
                  <a:pt x="106120" y="66150"/>
                </a:moveTo>
                <a:lnTo>
                  <a:pt x="99106" y="52868"/>
                </a:lnTo>
                <a:lnTo>
                  <a:pt x="90073" y="44600"/>
                </a:lnTo>
                <a:lnTo>
                  <a:pt x="77392" y="40413"/>
                </a:lnTo>
                <a:lnTo>
                  <a:pt x="72194" y="39680"/>
                </a:lnTo>
                <a:lnTo>
                  <a:pt x="68421" y="39930"/>
                </a:lnTo>
                <a:lnTo>
                  <a:pt x="64649" y="40179"/>
                </a:lnTo>
                <a:lnTo>
                  <a:pt x="30981" y="62225"/>
                </a:lnTo>
                <a:lnTo>
                  <a:pt x="5443" y="94289"/>
                </a:lnTo>
                <a:lnTo>
                  <a:pt x="2185" y="105318"/>
                </a:lnTo>
                <a:lnTo>
                  <a:pt x="954" y="110846"/>
                </a:lnTo>
                <a:lnTo>
                  <a:pt x="270" y="119123"/>
                </a:lnTo>
                <a:lnTo>
                  <a:pt x="135" y="130150"/>
                </a:lnTo>
                <a:lnTo>
                  <a:pt x="0" y="141176"/>
                </a:lnTo>
                <a:lnTo>
                  <a:pt x="27660" y="186756"/>
                </a:lnTo>
                <a:lnTo>
                  <a:pt x="71600" y="215437"/>
                </a:lnTo>
                <a:lnTo>
                  <a:pt x="110086" y="227936"/>
                </a:lnTo>
                <a:lnTo>
                  <a:pt x="160202" y="233453"/>
                </a:lnTo>
                <a:lnTo>
                  <a:pt x="172054" y="233618"/>
                </a:lnTo>
                <a:lnTo>
                  <a:pt x="186814" y="232504"/>
                </a:lnTo>
                <a:lnTo>
                  <a:pt x="224945" y="215355"/>
                </a:lnTo>
                <a:lnTo>
                  <a:pt x="251308" y="183966"/>
                </a:lnTo>
                <a:lnTo>
                  <a:pt x="264214" y="146889"/>
                </a:lnTo>
                <a:lnTo>
                  <a:pt x="269923" y="107457"/>
                </a:lnTo>
                <a:lnTo>
                  <a:pt x="269208" y="91784"/>
                </a:lnTo>
                <a:lnTo>
                  <a:pt x="243671" y="50546"/>
                </a:lnTo>
                <a:lnTo>
                  <a:pt x="212319" y="27666"/>
                </a:lnTo>
                <a:lnTo>
                  <a:pt x="175958" y="10822"/>
                </a:lnTo>
                <a:lnTo>
                  <a:pt x="137880" y="1582"/>
                </a:lnTo>
                <a:lnTo>
                  <a:pt x="108402" y="0"/>
                </a:lnTo>
                <a:lnTo>
                  <a:pt x="94970" y="36"/>
                </a:lnTo>
                <a:lnTo>
                  <a:pt x="42280" y="11482"/>
                </a:lnTo>
                <a:lnTo>
                  <a:pt x="10337" y="29298"/>
                </a:lnTo>
                <a:lnTo>
                  <a:pt x="7703" y="31846"/>
                </a:lnTo>
                <a:lnTo>
                  <a:pt x="5669" y="35151"/>
                </a:lnTo>
                <a:lnTo>
                  <a:pt x="4234" y="39215"/>
                </a:lnTo>
                <a:lnTo>
                  <a:pt x="3739" y="43814"/>
                </a:lnTo>
                <a:lnTo>
                  <a:pt x="4364" y="51638"/>
                </a:lnTo>
                <a:lnTo>
                  <a:pt x="6109" y="62687"/>
                </a:lnTo>
                <a:lnTo>
                  <a:pt x="8974" y="76961"/>
                </a:lnTo>
                <a:lnTo>
                  <a:pt x="12959" y="944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03399" y="5532427"/>
            <a:ext cx="230504" cy="227965"/>
          </a:xfrm>
          <a:custGeom>
            <a:avLst/>
            <a:gdLst/>
            <a:ahLst/>
            <a:cxnLst/>
            <a:rect l="l" t="t" r="r" b="b"/>
            <a:pathLst>
              <a:path w="230505" h="227964">
                <a:moveTo>
                  <a:pt x="141485" y="78393"/>
                </a:moveTo>
                <a:lnTo>
                  <a:pt x="157325" y="40325"/>
                </a:lnTo>
                <a:lnTo>
                  <a:pt x="160269" y="14189"/>
                </a:lnTo>
                <a:lnTo>
                  <a:pt x="157195" y="10563"/>
                </a:lnTo>
                <a:lnTo>
                  <a:pt x="113060" y="24128"/>
                </a:lnTo>
                <a:lnTo>
                  <a:pt x="68547" y="47872"/>
                </a:lnTo>
                <a:lnTo>
                  <a:pt x="29681" y="77702"/>
                </a:lnTo>
                <a:lnTo>
                  <a:pt x="5565" y="112234"/>
                </a:lnTo>
                <a:lnTo>
                  <a:pt x="0" y="153169"/>
                </a:lnTo>
                <a:lnTo>
                  <a:pt x="229" y="164571"/>
                </a:lnTo>
                <a:lnTo>
                  <a:pt x="16614" y="199648"/>
                </a:lnTo>
                <a:lnTo>
                  <a:pt x="20898" y="204210"/>
                </a:lnTo>
                <a:lnTo>
                  <a:pt x="25878" y="208122"/>
                </a:lnTo>
                <a:lnTo>
                  <a:pt x="31553" y="211383"/>
                </a:lnTo>
                <a:lnTo>
                  <a:pt x="37227" y="214644"/>
                </a:lnTo>
                <a:lnTo>
                  <a:pt x="89166" y="226400"/>
                </a:lnTo>
                <a:lnTo>
                  <a:pt x="114166" y="227806"/>
                </a:lnTo>
                <a:lnTo>
                  <a:pt x="124811" y="227798"/>
                </a:lnTo>
                <a:lnTo>
                  <a:pt x="167080" y="220843"/>
                </a:lnTo>
                <a:lnTo>
                  <a:pt x="202689" y="198689"/>
                </a:lnTo>
                <a:lnTo>
                  <a:pt x="228610" y="154090"/>
                </a:lnTo>
                <a:lnTo>
                  <a:pt x="230002" y="142266"/>
                </a:lnTo>
                <a:lnTo>
                  <a:pt x="228248" y="124904"/>
                </a:lnTo>
                <a:lnTo>
                  <a:pt x="209751" y="80723"/>
                </a:lnTo>
                <a:lnTo>
                  <a:pt x="184674" y="47711"/>
                </a:lnTo>
                <a:lnTo>
                  <a:pt x="156647" y="14755"/>
                </a:lnTo>
                <a:lnTo>
                  <a:pt x="133600" y="0"/>
                </a:lnTo>
                <a:lnTo>
                  <a:pt x="126368" y="80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387425" y="2229999"/>
            <a:ext cx="144145" cy="24130"/>
          </a:xfrm>
          <a:custGeom>
            <a:avLst/>
            <a:gdLst/>
            <a:ahLst/>
            <a:cxnLst/>
            <a:rect l="l" t="t" r="r" b="b"/>
            <a:pathLst>
              <a:path w="144144" h="24130">
                <a:moveTo>
                  <a:pt x="777" y="9362"/>
                </a:moveTo>
                <a:lnTo>
                  <a:pt x="0" y="6139"/>
                </a:lnTo>
                <a:lnTo>
                  <a:pt x="679" y="3693"/>
                </a:lnTo>
                <a:lnTo>
                  <a:pt x="2817" y="2024"/>
                </a:lnTo>
                <a:lnTo>
                  <a:pt x="4298" y="867"/>
                </a:lnTo>
                <a:lnTo>
                  <a:pt x="5808" y="231"/>
                </a:lnTo>
                <a:lnTo>
                  <a:pt x="7347" y="115"/>
                </a:lnTo>
                <a:lnTo>
                  <a:pt x="8886" y="0"/>
                </a:lnTo>
                <a:lnTo>
                  <a:pt x="10336" y="457"/>
                </a:lnTo>
                <a:lnTo>
                  <a:pt x="11696" y="1489"/>
                </a:lnTo>
                <a:lnTo>
                  <a:pt x="13057" y="2520"/>
                </a:lnTo>
                <a:lnTo>
                  <a:pt x="14640" y="4829"/>
                </a:lnTo>
                <a:lnTo>
                  <a:pt x="16444" y="8416"/>
                </a:lnTo>
                <a:lnTo>
                  <a:pt x="18249" y="12003"/>
                </a:lnTo>
                <a:lnTo>
                  <a:pt x="19798" y="14496"/>
                </a:lnTo>
                <a:lnTo>
                  <a:pt x="21092" y="15897"/>
                </a:lnTo>
                <a:lnTo>
                  <a:pt x="22386" y="17298"/>
                </a:lnTo>
                <a:lnTo>
                  <a:pt x="32862" y="20858"/>
                </a:lnTo>
                <a:lnTo>
                  <a:pt x="34824" y="20824"/>
                </a:lnTo>
                <a:lnTo>
                  <a:pt x="36446" y="20497"/>
                </a:lnTo>
                <a:lnTo>
                  <a:pt x="38067" y="20170"/>
                </a:lnTo>
                <a:lnTo>
                  <a:pt x="40017" y="18754"/>
                </a:lnTo>
                <a:lnTo>
                  <a:pt x="42296" y="16249"/>
                </a:lnTo>
                <a:lnTo>
                  <a:pt x="44575" y="13745"/>
                </a:lnTo>
                <a:lnTo>
                  <a:pt x="52915" y="10074"/>
                </a:lnTo>
                <a:lnTo>
                  <a:pt x="54701" y="9909"/>
                </a:lnTo>
                <a:lnTo>
                  <a:pt x="56421" y="10034"/>
                </a:lnTo>
                <a:lnTo>
                  <a:pt x="58072" y="10447"/>
                </a:lnTo>
                <a:lnTo>
                  <a:pt x="59724" y="10859"/>
                </a:lnTo>
                <a:lnTo>
                  <a:pt x="62281" y="12958"/>
                </a:lnTo>
                <a:lnTo>
                  <a:pt x="65743" y="16743"/>
                </a:lnTo>
                <a:lnTo>
                  <a:pt x="69204" y="20527"/>
                </a:lnTo>
                <a:lnTo>
                  <a:pt x="71984" y="22670"/>
                </a:lnTo>
                <a:lnTo>
                  <a:pt x="74080" y="23170"/>
                </a:lnTo>
                <a:lnTo>
                  <a:pt x="76177" y="23671"/>
                </a:lnTo>
                <a:lnTo>
                  <a:pt x="79105" y="22206"/>
                </a:lnTo>
                <a:lnTo>
                  <a:pt x="113128" y="3523"/>
                </a:lnTo>
                <a:lnTo>
                  <a:pt x="119048" y="2973"/>
                </a:lnTo>
                <a:lnTo>
                  <a:pt x="121192" y="3026"/>
                </a:lnTo>
                <a:lnTo>
                  <a:pt x="123335" y="3080"/>
                </a:lnTo>
                <a:lnTo>
                  <a:pt x="125716" y="4159"/>
                </a:lnTo>
                <a:lnTo>
                  <a:pt x="128332" y="6263"/>
                </a:lnTo>
                <a:lnTo>
                  <a:pt x="130949" y="8368"/>
                </a:lnTo>
                <a:lnTo>
                  <a:pt x="133247" y="9768"/>
                </a:lnTo>
                <a:lnTo>
                  <a:pt x="135226" y="10463"/>
                </a:lnTo>
                <a:lnTo>
                  <a:pt x="137206" y="11159"/>
                </a:lnTo>
                <a:lnTo>
                  <a:pt x="139071" y="10264"/>
                </a:lnTo>
                <a:lnTo>
                  <a:pt x="140823" y="7780"/>
                </a:lnTo>
                <a:lnTo>
                  <a:pt x="142575" y="5295"/>
                </a:lnTo>
                <a:lnTo>
                  <a:pt x="143559" y="3900"/>
                </a:lnTo>
                <a:lnTo>
                  <a:pt x="143776" y="35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231636" y="2238341"/>
            <a:ext cx="1104900" cy="27305"/>
          </a:xfrm>
          <a:custGeom>
            <a:avLst/>
            <a:gdLst/>
            <a:ahLst/>
            <a:cxnLst/>
            <a:rect l="l" t="t" r="r" b="b"/>
            <a:pathLst>
              <a:path w="1104900" h="27305">
                <a:moveTo>
                  <a:pt x="5760" y="3680"/>
                </a:moveTo>
                <a:lnTo>
                  <a:pt x="1776" y="2570"/>
                </a:lnTo>
                <a:lnTo>
                  <a:pt x="0" y="1925"/>
                </a:lnTo>
                <a:lnTo>
                  <a:pt x="431" y="1743"/>
                </a:lnTo>
                <a:lnTo>
                  <a:pt x="738" y="1614"/>
                </a:lnTo>
                <a:lnTo>
                  <a:pt x="1505" y="1292"/>
                </a:lnTo>
                <a:lnTo>
                  <a:pt x="2733" y="777"/>
                </a:lnTo>
                <a:lnTo>
                  <a:pt x="3961" y="262"/>
                </a:lnTo>
                <a:lnTo>
                  <a:pt x="5916" y="3"/>
                </a:lnTo>
                <a:lnTo>
                  <a:pt x="8600" y="2"/>
                </a:lnTo>
                <a:lnTo>
                  <a:pt x="11283" y="0"/>
                </a:lnTo>
                <a:lnTo>
                  <a:pt x="14886" y="298"/>
                </a:lnTo>
                <a:lnTo>
                  <a:pt x="19408" y="896"/>
                </a:lnTo>
                <a:lnTo>
                  <a:pt x="27895" y="1523"/>
                </a:lnTo>
                <a:lnTo>
                  <a:pt x="42226" y="1933"/>
                </a:lnTo>
                <a:lnTo>
                  <a:pt x="59481" y="2117"/>
                </a:lnTo>
                <a:lnTo>
                  <a:pt x="72854" y="2230"/>
                </a:lnTo>
                <a:lnTo>
                  <a:pt x="83285" y="2285"/>
                </a:lnTo>
                <a:lnTo>
                  <a:pt x="97657" y="2388"/>
                </a:lnTo>
                <a:lnTo>
                  <a:pt x="109962" y="2674"/>
                </a:lnTo>
                <a:lnTo>
                  <a:pt x="121477" y="3145"/>
                </a:lnTo>
                <a:lnTo>
                  <a:pt x="134035" y="3753"/>
                </a:lnTo>
                <a:lnTo>
                  <a:pt x="146639" y="4323"/>
                </a:lnTo>
                <a:lnTo>
                  <a:pt x="196202" y="6089"/>
                </a:lnTo>
                <a:lnTo>
                  <a:pt x="241805" y="7190"/>
                </a:lnTo>
                <a:lnTo>
                  <a:pt x="248281" y="7316"/>
                </a:lnTo>
                <a:lnTo>
                  <a:pt x="258382" y="7573"/>
                </a:lnTo>
                <a:lnTo>
                  <a:pt x="271752" y="8076"/>
                </a:lnTo>
                <a:lnTo>
                  <a:pt x="287678" y="8772"/>
                </a:lnTo>
                <a:lnTo>
                  <a:pt x="300918" y="9332"/>
                </a:lnTo>
                <a:lnTo>
                  <a:pt x="347045" y="11077"/>
                </a:lnTo>
                <a:lnTo>
                  <a:pt x="360142" y="11543"/>
                </a:lnTo>
                <a:lnTo>
                  <a:pt x="377398" y="12159"/>
                </a:lnTo>
                <a:lnTo>
                  <a:pt x="415479" y="13732"/>
                </a:lnTo>
                <a:lnTo>
                  <a:pt x="454221" y="15618"/>
                </a:lnTo>
                <a:lnTo>
                  <a:pt x="495108" y="18029"/>
                </a:lnTo>
                <a:lnTo>
                  <a:pt x="507726" y="18745"/>
                </a:lnTo>
                <a:lnTo>
                  <a:pt x="517723" y="19229"/>
                </a:lnTo>
                <a:lnTo>
                  <a:pt x="531636" y="19833"/>
                </a:lnTo>
                <a:lnTo>
                  <a:pt x="543589" y="20428"/>
                </a:lnTo>
                <a:lnTo>
                  <a:pt x="555301" y="21115"/>
                </a:lnTo>
                <a:lnTo>
                  <a:pt x="567604" y="21910"/>
                </a:lnTo>
                <a:lnTo>
                  <a:pt x="581188" y="22852"/>
                </a:lnTo>
                <a:lnTo>
                  <a:pt x="596081" y="23886"/>
                </a:lnTo>
                <a:lnTo>
                  <a:pt x="609033" y="24712"/>
                </a:lnTo>
                <a:lnTo>
                  <a:pt x="648789" y="26539"/>
                </a:lnTo>
                <a:lnTo>
                  <a:pt x="689836" y="26857"/>
                </a:lnTo>
                <a:lnTo>
                  <a:pt x="721953" y="26893"/>
                </a:lnTo>
                <a:lnTo>
                  <a:pt x="743838" y="26871"/>
                </a:lnTo>
                <a:lnTo>
                  <a:pt x="788396" y="26525"/>
                </a:lnTo>
                <a:lnTo>
                  <a:pt x="827683" y="23080"/>
                </a:lnTo>
                <a:lnTo>
                  <a:pt x="840490" y="21406"/>
                </a:lnTo>
                <a:lnTo>
                  <a:pt x="886442" y="17768"/>
                </a:lnTo>
                <a:lnTo>
                  <a:pt x="926262" y="17362"/>
                </a:lnTo>
                <a:lnTo>
                  <a:pt x="946624" y="17329"/>
                </a:lnTo>
                <a:lnTo>
                  <a:pt x="962701" y="17254"/>
                </a:lnTo>
                <a:lnTo>
                  <a:pt x="974948" y="17140"/>
                </a:lnTo>
                <a:lnTo>
                  <a:pt x="983817" y="16984"/>
                </a:lnTo>
                <a:lnTo>
                  <a:pt x="989763" y="16786"/>
                </a:lnTo>
                <a:lnTo>
                  <a:pt x="997544" y="16536"/>
                </a:lnTo>
                <a:lnTo>
                  <a:pt x="1008797" y="16359"/>
                </a:lnTo>
                <a:lnTo>
                  <a:pt x="1023520" y="16255"/>
                </a:lnTo>
                <a:lnTo>
                  <a:pt x="1044582" y="16206"/>
                </a:lnTo>
                <a:lnTo>
                  <a:pt x="1060759" y="16110"/>
                </a:lnTo>
                <a:lnTo>
                  <a:pt x="1099553" y="14541"/>
                </a:lnTo>
                <a:lnTo>
                  <a:pt x="1101113" y="13987"/>
                </a:lnTo>
                <a:lnTo>
                  <a:pt x="1102673" y="13433"/>
                </a:lnTo>
                <a:lnTo>
                  <a:pt x="1103623" y="13096"/>
                </a:lnTo>
                <a:lnTo>
                  <a:pt x="1103964" y="12974"/>
                </a:lnTo>
                <a:lnTo>
                  <a:pt x="1104306" y="12852"/>
                </a:lnTo>
                <a:lnTo>
                  <a:pt x="1103890" y="12765"/>
                </a:lnTo>
                <a:lnTo>
                  <a:pt x="1102715" y="12711"/>
                </a:lnTo>
                <a:lnTo>
                  <a:pt x="1101037" y="12634"/>
                </a:lnTo>
                <a:lnTo>
                  <a:pt x="1095086" y="12362"/>
                </a:lnTo>
                <a:lnTo>
                  <a:pt x="1084863" y="118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57512" y="2236852"/>
            <a:ext cx="188595" cy="29845"/>
          </a:xfrm>
          <a:custGeom>
            <a:avLst/>
            <a:gdLst/>
            <a:ahLst/>
            <a:cxnLst/>
            <a:rect l="l" t="t" r="r" b="b"/>
            <a:pathLst>
              <a:path w="188595" h="29844">
                <a:moveTo>
                  <a:pt x="2225" y="16829"/>
                </a:moveTo>
                <a:lnTo>
                  <a:pt x="0" y="15079"/>
                </a:lnTo>
                <a:lnTo>
                  <a:pt x="236" y="13689"/>
                </a:lnTo>
                <a:lnTo>
                  <a:pt x="2935" y="12658"/>
                </a:lnTo>
                <a:lnTo>
                  <a:pt x="5635" y="11626"/>
                </a:lnTo>
                <a:lnTo>
                  <a:pt x="8357" y="11139"/>
                </a:lnTo>
                <a:lnTo>
                  <a:pt x="11101" y="11198"/>
                </a:lnTo>
                <a:lnTo>
                  <a:pt x="13846" y="11257"/>
                </a:lnTo>
                <a:lnTo>
                  <a:pt x="18144" y="13117"/>
                </a:lnTo>
                <a:lnTo>
                  <a:pt x="23996" y="16779"/>
                </a:lnTo>
                <a:lnTo>
                  <a:pt x="29847" y="20442"/>
                </a:lnTo>
                <a:lnTo>
                  <a:pt x="34490" y="22975"/>
                </a:lnTo>
                <a:lnTo>
                  <a:pt x="37926" y="24379"/>
                </a:lnTo>
                <a:lnTo>
                  <a:pt x="41362" y="25784"/>
                </a:lnTo>
                <a:lnTo>
                  <a:pt x="44642" y="26686"/>
                </a:lnTo>
                <a:lnTo>
                  <a:pt x="47767" y="27087"/>
                </a:lnTo>
                <a:lnTo>
                  <a:pt x="50893" y="27488"/>
                </a:lnTo>
                <a:lnTo>
                  <a:pt x="53910" y="27579"/>
                </a:lnTo>
                <a:lnTo>
                  <a:pt x="56821" y="27358"/>
                </a:lnTo>
                <a:lnTo>
                  <a:pt x="59731" y="27138"/>
                </a:lnTo>
                <a:lnTo>
                  <a:pt x="62508" y="26318"/>
                </a:lnTo>
                <a:lnTo>
                  <a:pt x="65151" y="24900"/>
                </a:lnTo>
                <a:lnTo>
                  <a:pt x="67795" y="23482"/>
                </a:lnTo>
                <a:lnTo>
                  <a:pt x="70776" y="21493"/>
                </a:lnTo>
                <a:lnTo>
                  <a:pt x="74096" y="18935"/>
                </a:lnTo>
                <a:lnTo>
                  <a:pt x="77416" y="16377"/>
                </a:lnTo>
                <a:lnTo>
                  <a:pt x="79806" y="14953"/>
                </a:lnTo>
                <a:lnTo>
                  <a:pt x="81265" y="14664"/>
                </a:lnTo>
                <a:lnTo>
                  <a:pt x="82724" y="14374"/>
                </a:lnTo>
                <a:lnTo>
                  <a:pt x="84216" y="14443"/>
                </a:lnTo>
                <a:lnTo>
                  <a:pt x="85743" y="14870"/>
                </a:lnTo>
                <a:lnTo>
                  <a:pt x="87270" y="15297"/>
                </a:lnTo>
                <a:lnTo>
                  <a:pt x="90644" y="17688"/>
                </a:lnTo>
                <a:lnTo>
                  <a:pt x="95865" y="22043"/>
                </a:lnTo>
                <a:lnTo>
                  <a:pt x="101086" y="26399"/>
                </a:lnTo>
                <a:lnTo>
                  <a:pt x="104420" y="28724"/>
                </a:lnTo>
                <a:lnTo>
                  <a:pt x="105867" y="29020"/>
                </a:lnTo>
                <a:lnTo>
                  <a:pt x="107314" y="29315"/>
                </a:lnTo>
                <a:lnTo>
                  <a:pt x="108979" y="29217"/>
                </a:lnTo>
                <a:lnTo>
                  <a:pt x="110862" y="28725"/>
                </a:lnTo>
                <a:lnTo>
                  <a:pt x="112746" y="28233"/>
                </a:lnTo>
                <a:lnTo>
                  <a:pt x="115971" y="25774"/>
                </a:lnTo>
                <a:lnTo>
                  <a:pt x="120539" y="21347"/>
                </a:lnTo>
                <a:lnTo>
                  <a:pt x="125107" y="16921"/>
                </a:lnTo>
                <a:lnTo>
                  <a:pt x="128682" y="13806"/>
                </a:lnTo>
                <a:lnTo>
                  <a:pt x="131264" y="12004"/>
                </a:lnTo>
                <a:lnTo>
                  <a:pt x="133846" y="10201"/>
                </a:lnTo>
                <a:lnTo>
                  <a:pt x="136400" y="8818"/>
                </a:lnTo>
                <a:lnTo>
                  <a:pt x="138929" y="7855"/>
                </a:lnTo>
                <a:lnTo>
                  <a:pt x="141458" y="6892"/>
                </a:lnTo>
                <a:lnTo>
                  <a:pt x="144863" y="6350"/>
                </a:lnTo>
                <a:lnTo>
                  <a:pt x="149144" y="6226"/>
                </a:lnTo>
                <a:lnTo>
                  <a:pt x="153425" y="6104"/>
                </a:lnTo>
                <a:lnTo>
                  <a:pt x="157833" y="6652"/>
                </a:lnTo>
                <a:lnTo>
                  <a:pt x="162367" y="7872"/>
                </a:lnTo>
                <a:lnTo>
                  <a:pt x="166902" y="9092"/>
                </a:lnTo>
                <a:lnTo>
                  <a:pt x="170266" y="9823"/>
                </a:lnTo>
                <a:lnTo>
                  <a:pt x="172462" y="10066"/>
                </a:lnTo>
                <a:lnTo>
                  <a:pt x="174657" y="10308"/>
                </a:lnTo>
                <a:lnTo>
                  <a:pt x="176290" y="8958"/>
                </a:lnTo>
                <a:lnTo>
                  <a:pt x="177361" y="6016"/>
                </a:lnTo>
                <a:lnTo>
                  <a:pt x="178894" y="1807"/>
                </a:lnTo>
                <a:lnTo>
                  <a:pt x="182593" y="0"/>
                </a:lnTo>
                <a:lnTo>
                  <a:pt x="188457" y="5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17239" y="2226455"/>
            <a:ext cx="1280795" cy="25400"/>
          </a:xfrm>
          <a:custGeom>
            <a:avLst/>
            <a:gdLst/>
            <a:ahLst/>
            <a:cxnLst/>
            <a:rect l="l" t="t" r="r" b="b"/>
            <a:pathLst>
              <a:path w="1280795" h="25400">
                <a:moveTo>
                  <a:pt x="22598" y="16597"/>
                </a:moveTo>
                <a:lnTo>
                  <a:pt x="21033" y="17242"/>
                </a:lnTo>
                <a:lnTo>
                  <a:pt x="18743" y="16564"/>
                </a:lnTo>
                <a:lnTo>
                  <a:pt x="15729" y="14561"/>
                </a:lnTo>
                <a:lnTo>
                  <a:pt x="13739" y="13241"/>
                </a:lnTo>
                <a:lnTo>
                  <a:pt x="11308" y="11956"/>
                </a:lnTo>
                <a:lnTo>
                  <a:pt x="8434" y="10708"/>
                </a:lnTo>
                <a:lnTo>
                  <a:pt x="5560" y="9460"/>
                </a:lnTo>
                <a:lnTo>
                  <a:pt x="3469" y="7870"/>
                </a:lnTo>
                <a:lnTo>
                  <a:pt x="2159" y="5937"/>
                </a:lnTo>
                <a:lnTo>
                  <a:pt x="850" y="4005"/>
                </a:lnTo>
                <a:lnTo>
                  <a:pt x="156" y="2981"/>
                </a:lnTo>
                <a:lnTo>
                  <a:pt x="0" y="2749"/>
                </a:lnTo>
                <a:lnTo>
                  <a:pt x="192" y="2841"/>
                </a:lnTo>
                <a:lnTo>
                  <a:pt x="347" y="2940"/>
                </a:lnTo>
                <a:lnTo>
                  <a:pt x="1711" y="3817"/>
                </a:lnTo>
                <a:lnTo>
                  <a:pt x="4287" y="5474"/>
                </a:lnTo>
                <a:lnTo>
                  <a:pt x="6862" y="7131"/>
                </a:lnTo>
                <a:lnTo>
                  <a:pt x="56891" y="10758"/>
                </a:lnTo>
                <a:lnTo>
                  <a:pt x="113257" y="11088"/>
                </a:lnTo>
                <a:lnTo>
                  <a:pt x="152916" y="11135"/>
                </a:lnTo>
                <a:lnTo>
                  <a:pt x="169984" y="11139"/>
                </a:lnTo>
                <a:lnTo>
                  <a:pt x="185274" y="11128"/>
                </a:lnTo>
                <a:lnTo>
                  <a:pt x="229566" y="10954"/>
                </a:lnTo>
                <a:lnTo>
                  <a:pt x="268340" y="9885"/>
                </a:lnTo>
                <a:lnTo>
                  <a:pt x="297142" y="8048"/>
                </a:lnTo>
                <a:lnTo>
                  <a:pt x="310112" y="7148"/>
                </a:lnTo>
                <a:lnTo>
                  <a:pt x="358637" y="4321"/>
                </a:lnTo>
                <a:lnTo>
                  <a:pt x="409220" y="2582"/>
                </a:lnTo>
                <a:lnTo>
                  <a:pt x="450013" y="1692"/>
                </a:lnTo>
                <a:lnTo>
                  <a:pt x="491986" y="1501"/>
                </a:lnTo>
                <a:lnTo>
                  <a:pt x="542693" y="1463"/>
                </a:lnTo>
                <a:lnTo>
                  <a:pt x="560413" y="1451"/>
                </a:lnTo>
                <a:lnTo>
                  <a:pt x="599483" y="1389"/>
                </a:lnTo>
                <a:lnTo>
                  <a:pt x="643536" y="1056"/>
                </a:lnTo>
                <a:lnTo>
                  <a:pt x="679810" y="389"/>
                </a:lnTo>
                <a:lnTo>
                  <a:pt x="690717" y="191"/>
                </a:lnTo>
                <a:lnTo>
                  <a:pt x="702732" y="65"/>
                </a:lnTo>
                <a:lnTo>
                  <a:pt x="716330" y="0"/>
                </a:lnTo>
                <a:lnTo>
                  <a:pt x="734374" y="16"/>
                </a:lnTo>
                <a:lnTo>
                  <a:pt x="748598" y="101"/>
                </a:lnTo>
                <a:lnTo>
                  <a:pt x="759735" y="253"/>
                </a:lnTo>
                <a:lnTo>
                  <a:pt x="768516" y="470"/>
                </a:lnTo>
                <a:lnTo>
                  <a:pt x="781512" y="889"/>
                </a:lnTo>
                <a:lnTo>
                  <a:pt x="794028" y="1203"/>
                </a:lnTo>
                <a:lnTo>
                  <a:pt x="812829" y="1507"/>
                </a:lnTo>
                <a:lnTo>
                  <a:pt x="824433" y="1655"/>
                </a:lnTo>
                <a:lnTo>
                  <a:pt x="838739" y="1796"/>
                </a:lnTo>
                <a:lnTo>
                  <a:pt x="849952" y="2097"/>
                </a:lnTo>
                <a:lnTo>
                  <a:pt x="858597" y="2409"/>
                </a:lnTo>
                <a:lnTo>
                  <a:pt x="865974" y="2790"/>
                </a:lnTo>
                <a:lnTo>
                  <a:pt x="872962" y="3273"/>
                </a:lnTo>
                <a:lnTo>
                  <a:pt x="879951" y="3755"/>
                </a:lnTo>
                <a:lnTo>
                  <a:pt x="888106" y="4519"/>
                </a:lnTo>
                <a:lnTo>
                  <a:pt x="897430" y="5566"/>
                </a:lnTo>
                <a:lnTo>
                  <a:pt x="910039" y="6983"/>
                </a:lnTo>
                <a:lnTo>
                  <a:pt x="922666" y="8406"/>
                </a:lnTo>
                <a:lnTo>
                  <a:pt x="936158" y="9873"/>
                </a:lnTo>
                <a:lnTo>
                  <a:pt x="948336" y="11075"/>
                </a:lnTo>
                <a:lnTo>
                  <a:pt x="964078" y="12497"/>
                </a:lnTo>
                <a:lnTo>
                  <a:pt x="975477" y="13561"/>
                </a:lnTo>
                <a:lnTo>
                  <a:pt x="1019126" y="17278"/>
                </a:lnTo>
                <a:lnTo>
                  <a:pt x="1046606" y="18935"/>
                </a:lnTo>
                <a:lnTo>
                  <a:pt x="1052254" y="19228"/>
                </a:lnTo>
                <a:lnTo>
                  <a:pt x="1056845" y="19508"/>
                </a:lnTo>
                <a:lnTo>
                  <a:pt x="1061437" y="19788"/>
                </a:lnTo>
                <a:lnTo>
                  <a:pt x="1068014" y="20069"/>
                </a:lnTo>
                <a:lnTo>
                  <a:pt x="1076580" y="20351"/>
                </a:lnTo>
                <a:lnTo>
                  <a:pt x="1085485" y="20687"/>
                </a:lnTo>
                <a:lnTo>
                  <a:pt x="1097439" y="21211"/>
                </a:lnTo>
                <a:lnTo>
                  <a:pt x="1112442" y="21922"/>
                </a:lnTo>
                <a:lnTo>
                  <a:pt x="1131870" y="22882"/>
                </a:lnTo>
                <a:lnTo>
                  <a:pt x="1146170" y="23578"/>
                </a:lnTo>
                <a:lnTo>
                  <a:pt x="1192179" y="24788"/>
                </a:lnTo>
                <a:lnTo>
                  <a:pt x="1212804" y="24814"/>
                </a:lnTo>
                <a:lnTo>
                  <a:pt x="1227407" y="24792"/>
                </a:lnTo>
                <a:lnTo>
                  <a:pt x="1237056" y="24726"/>
                </a:lnTo>
                <a:lnTo>
                  <a:pt x="1249570" y="24324"/>
                </a:lnTo>
                <a:lnTo>
                  <a:pt x="1261928" y="23738"/>
                </a:lnTo>
                <a:lnTo>
                  <a:pt x="1278910" y="22053"/>
                </a:lnTo>
                <a:lnTo>
                  <a:pt x="1280786" y="197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707701" y="2237314"/>
            <a:ext cx="188595" cy="33655"/>
          </a:xfrm>
          <a:custGeom>
            <a:avLst/>
            <a:gdLst/>
            <a:ahLst/>
            <a:cxnLst/>
            <a:rect l="l" t="t" r="r" b="b"/>
            <a:pathLst>
              <a:path w="188595" h="33655">
                <a:moveTo>
                  <a:pt x="0" y="10198"/>
                </a:moveTo>
                <a:lnTo>
                  <a:pt x="20485" y="32727"/>
                </a:lnTo>
                <a:lnTo>
                  <a:pt x="22796" y="33119"/>
                </a:lnTo>
                <a:lnTo>
                  <a:pt x="41773" y="20608"/>
                </a:lnTo>
                <a:lnTo>
                  <a:pt x="44771" y="16275"/>
                </a:lnTo>
                <a:lnTo>
                  <a:pt x="56641" y="9299"/>
                </a:lnTo>
                <a:lnTo>
                  <a:pt x="58659" y="9429"/>
                </a:lnTo>
                <a:lnTo>
                  <a:pt x="60677" y="9559"/>
                </a:lnTo>
                <a:lnTo>
                  <a:pt x="63708" y="11914"/>
                </a:lnTo>
                <a:lnTo>
                  <a:pt x="67753" y="16494"/>
                </a:lnTo>
                <a:lnTo>
                  <a:pt x="71798" y="21074"/>
                </a:lnTo>
                <a:lnTo>
                  <a:pt x="74699" y="24309"/>
                </a:lnTo>
                <a:lnTo>
                  <a:pt x="76456" y="26198"/>
                </a:lnTo>
                <a:lnTo>
                  <a:pt x="78213" y="28088"/>
                </a:lnTo>
                <a:lnTo>
                  <a:pt x="79834" y="29603"/>
                </a:lnTo>
                <a:lnTo>
                  <a:pt x="81318" y="30742"/>
                </a:lnTo>
                <a:lnTo>
                  <a:pt x="82803" y="31882"/>
                </a:lnTo>
                <a:lnTo>
                  <a:pt x="84448" y="32556"/>
                </a:lnTo>
                <a:lnTo>
                  <a:pt x="86253" y="32761"/>
                </a:lnTo>
                <a:lnTo>
                  <a:pt x="88058" y="32967"/>
                </a:lnTo>
                <a:lnTo>
                  <a:pt x="89962" y="32559"/>
                </a:lnTo>
                <a:lnTo>
                  <a:pt x="91963" y="31537"/>
                </a:lnTo>
                <a:lnTo>
                  <a:pt x="93964" y="30514"/>
                </a:lnTo>
                <a:lnTo>
                  <a:pt x="96148" y="28908"/>
                </a:lnTo>
                <a:lnTo>
                  <a:pt x="98516" y="26720"/>
                </a:lnTo>
                <a:lnTo>
                  <a:pt x="100885" y="24531"/>
                </a:lnTo>
                <a:lnTo>
                  <a:pt x="103271" y="22460"/>
                </a:lnTo>
                <a:lnTo>
                  <a:pt x="118840" y="13426"/>
                </a:lnTo>
                <a:lnTo>
                  <a:pt x="120722" y="13133"/>
                </a:lnTo>
                <a:lnTo>
                  <a:pt x="127427" y="18488"/>
                </a:lnTo>
                <a:lnTo>
                  <a:pt x="129012" y="21540"/>
                </a:lnTo>
                <a:lnTo>
                  <a:pt x="130630" y="23534"/>
                </a:lnTo>
                <a:lnTo>
                  <a:pt x="132283" y="24469"/>
                </a:lnTo>
                <a:lnTo>
                  <a:pt x="133935" y="25405"/>
                </a:lnTo>
                <a:lnTo>
                  <a:pt x="136143" y="25919"/>
                </a:lnTo>
                <a:lnTo>
                  <a:pt x="138906" y="26013"/>
                </a:lnTo>
                <a:lnTo>
                  <a:pt x="141669" y="26107"/>
                </a:lnTo>
                <a:lnTo>
                  <a:pt x="144794" y="25897"/>
                </a:lnTo>
                <a:lnTo>
                  <a:pt x="148282" y="25385"/>
                </a:lnTo>
                <a:lnTo>
                  <a:pt x="151770" y="24873"/>
                </a:lnTo>
                <a:lnTo>
                  <a:pt x="175307" y="9081"/>
                </a:lnTo>
                <a:lnTo>
                  <a:pt x="182715" y="2815"/>
                </a:lnTo>
                <a:lnTo>
                  <a:pt x="186724" y="0"/>
                </a:lnTo>
                <a:lnTo>
                  <a:pt x="187333" y="633"/>
                </a:lnTo>
                <a:lnTo>
                  <a:pt x="188198" y="1533"/>
                </a:lnTo>
                <a:lnTo>
                  <a:pt x="187182" y="6104"/>
                </a:lnTo>
                <a:lnTo>
                  <a:pt x="184287" y="143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529052" y="2239876"/>
            <a:ext cx="440055" cy="22225"/>
          </a:xfrm>
          <a:custGeom>
            <a:avLst/>
            <a:gdLst/>
            <a:ahLst/>
            <a:cxnLst/>
            <a:rect l="l" t="t" r="r" b="b"/>
            <a:pathLst>
              <a:path w="440054" h="22225">
                <a:moveTo>
                  <a:pt x="0" y="5981"/>
                </a:moveTo>
                <a:lnTo>
                  <a:pt x="0" y="1580"/>
                </a:lnTo>
                <a:lnTo>
                  <a:pt x="3200" y="0"/>
                </a:lnTo>
                <a:lnTo>
                  <a:pt x="9601" y="1239"/>
                </a:lnTo>
                <a:lnTo>
                  <a:pt x="15995" y="2478"/>
                </a:lnTo>
                <a:lnTo>
                  <a:pt x="23220" y="3484"/>
                </a:lnTo>
                <a:lnTo>
                  <a:pt x="31269" y="4256"/>
                </a:lnTo>
                <a:lnTo>
                  <a:pt x="43249" y="5348"/>
                </a:lnTo>
                <a:lnTo>
                  <a:pt x="56429" y="6435"/>
                </a:lnTo>
                <a:lnTo>
                  <a:pt x="69482" y="7484"/>
                </a:lnTo>
                <a:lnTo>
                  <a:pt x="81910" y="8543"/>
                </a:lnTo>
                <a:lnTo>
                  <a:pt x="119959" y="11853"/>
                </a:lnTo>
                <a:lnTo>
                  <a:pt x="158407" y="14154"/>
                </a:lnTo>
                <a:lnTo>
                  <a:pt x="170913" y="14783"/>
                </a:lnTo>
                <a:lnTo>
                  <a:pt x="214037" y="17301"/>
                </a:lnTo>
                <a:lnTo>
                  <a:pt x="246545" y="19364"/>
                </a:lnTo>
                <a:lnTo>
                  <a:pt x="259488" y="20151"/>
                </a:lnTo>
                <a:lnTo>
                  <a:pt x="300285" y="21149"/>
                </a:lnTo>
                <a:lnTo>
                  <a:pt x="352939" y="21296"/>
                </a:lnTo>
                <a:lnTo>
                  <a:pt x="368925" y="21349"/>
                </a:lnTo>
                <a:lnTo>
                  <a:pt x="382388" y="21423"/>
                </a:lnTo>
                <a:lnTo>
                  <a:pt x="393421" y="21520"/>
                </a:lnTo>
                <a:lnTo>
                  <a:pt x="402117" y="21638"/>
                </a:lnTo>
                <a:lnTo>
                  <a:pt x="419149" y="21982"/>
                </a:lnTo>
                <a:lnTo>
                  <a:pt x="429193" y="22055"/>
                </a:lnTo>
                <a:lnTo>
                  <a:pt x="435815" y="21954"/>
                </a:lnTo>
                <a:lnTo>
                  <a:pt x="438441" y="21277"/>
                </a:lnTo>
                <a:lnTo>
                  <a:pt x="438995" y="20003"/>
                </a:lnTo>
                <a:lnTo>
                  <a:pt x="439542" y="18729"/>
                </a:lnTo>
                <a:lnTo>
                  <a:pt x="439209" y="17533"/>
                </a:lnTo>
                <a:lnTo>
                  <a:pt x="437990" y="16416"/>
                </a:lnTo>
                <a:lnTo>
                  <a:pt x="436238" y="14811"/>
                </a:lnTo>
                <a:lnTo>
                  <a:pt x="431693" y="13927"/>
                </a:lnTo>
                <a:lnTo>
                  <a:pt x="424364" y="137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066255" y="2253083"/>
            <a:ext cx="151765" cy="32384"/>
          </a:xfrm>
          <a:custGeom>
            <a:avLst/>
            <a:gdLst/>
            <a:ahLst/>
            <a:cxnLst/>
            <a:rect l="l" t="t" r="r" b="b"/>
            <a:pathLst>
              <a:path w="151765" h="32385">
                <a:moveTo>
                  <a:pt x="5687" y="13797"/>
                </a:moveTo>
                <a:lnTo>
                  <a:pt x="2556" y="13649"/>
                </a:lnTo>
                <a:lnTo>
                  <a:pt x="762" y="11728"/>
                </a:lnTo>
                <a:lnTo>
                  <a:pt x="318" y="8034"/>
                </a:lnTo>
                <a:lnTo>
                  <a:pt x="0" y="5453"/>
                </a:lnTo>
                <a:lnTo>
                  <a:pt x="983" y="4396"/>
                </a:lnTo>
                <a:lnTo>
                  <a:pt x="3255" y="4862"/>
                </a:lnTo>
                <a:lnTo>
                  <a:pt x="5527" y="5329"/>
                </a:lnTo>
                <a:lnTo>
                  <a:pt x="8375" y="7878"/>
                </a:lnTo>
                <a:lnTo>
                  <a:pt x="11797" y="12509"/>
                </a:lnTo>
                <a:lnTo>
                  <a:pt x="15212" y="17141"/>
                </a:lnTo>
                <a:lnTo>
                  <a:pt x="18052" y="20363"/>
                </a:lnTo>
                <a:lnTo>
                  <a:pt x="20324" y="22176"/>
                </a:lnTo>
                <a:lnTo>
                  <a:pt x="22589" y="23989"/>
                </a:lnTo>
                <a:lnTo>
                  <a:pt x="24965" y="25332"/>
                </a:lnTo>
                <a:lnTo>
                  <a:pt x="27466" y="26203"/>
                </a:lnTo>
                <a:lnTo>
                  <a:pt x="29960" y="27075"/>
                </a:lnTo>
                <a:lnTo>
                  <a:pt x="32329" y="27555"/>
                </a:lnTo>
                <a:lnTo>
                  <a:pt x="34560" y="27642"/>
                </a:lnTo>
                <a:lnTo>
                  <a:pt x="36797" y="27729"/>
                </a:lnTo>
                <a:lnTo>
                  <a:pt x="38945" y="26818"/>
                </a:lnTo>
                <a:lnTo>
                  <a:pt x="41009" y="24909"/>
                </a:lnTo>
                <a:lnTo>
                  <a:pt x="43073" y="23000"/>
                </a:lnTo>
                <a:lnTo>
                  <a:pt x="45761" y="19295"/>
                </a:lnTo>
                <a:lnTo>
                  <a:pt x="49086" y="13792"/>
                </a:lnTo>
                <a:lnTo>
                  <a:pt x="52404" y="8289"/>
                </a:lnTo>
                <a:lnTo>
                  <a:pt x="55057" y="4751"/>
                </a:lnTo>
                <a:lnTo>
                  <a:pt x="57039" y="3176"/>
                </a:lnTo>
                <a:lnTo>
                  <a:pt x="59027" y="1602"/>
                </a:lnTo>
                <a:lnTo>
                  <a:pt x="60856" y="652"/>
                </a:lnTo>
                <a:lnTo>
                  <a:pt x="62525" y="326"/>
                </a:lnTo>
                <a:lnTo>
                  <a:pt x="64195" y="0"/>
                </a:lnTo>
                <a:lnTo>
                  <a:pt x="65982" y="381"/>
                </a:lnTo>
                <a:lnTo>
                  <a:pt x="67887" y="1467"/>
                </a:lnTo>
                <a:lnTo>
                  <a:pt x="69799" y="2555"/>
                </a:lnTo>
                <a:lnTo>
                  <a:pt x="81811" y="18571"/>
                </a:lnTo>
                <a:lnTo>
                  <a:pt x="85163" y="23974"/>
                </a:lnTo>
                <a:lnTo>
                  <a:pt x="87477" y="27404"/>
                </a:lnTo>
                <a:lnTo>
                  <a:pt x="88752" y="28862"/>
                </a:lnTo>
                <a:lnTo>
                  <a:pt x="90026" y="30320"/>
                </a:lnTo>
                <a:lnTo>
                  <a:pt x="91426" y="31214"/>
                </a:lnTo>
                <a:lnTo>
                  <a:pt x="92943" y="31544"/>
                </a:lnTo>
                <a:lnTo>
                  <a:pt x="94460" y="31873"/>
                </a:lnTo>
                <a:lnTo>
                  <a:pt x="96247" y="31663"/>
                </a:lnTo>
                <a:lnTo>
                  <a:pt x="98298" y="30914"/>
                </a:lnTo>
                <a:lnTo>
                  <a:pt x="100355" y="30165"/>
                </a:lnTo>
                <a:lnTo>
                  <a:pt x="103548" y="27474"/>
                </a:lnTo>
                <a:lnTo>
                  <a:pt x="107878" y="22841"/>
                </a:lnTo>
                <a:lnTo>
                  <a:pt x="112214" y="18209"/>
                </a:lnTo>
                <a:lnTo>
                  <a:pt x="123014" y="9265"/>
                </a:lnTo>
                <a:lnTo>
                  <a:pt x="124864" y="8469"/>
                </a:lnTo>
                <a:lnTo>
                  <a:pt x="126748" y="7994"/>
                </a:lnTo>
                <a:lnTo>
                  <a:pt x="128674" y="7838"/>
                </a:lnTo>
                <a:lnTo>
                  <a:pt x="130599" y="7682"/>
                </a:lnTo>
                <a:lnTo>
                  <a:pt x="132394" y="7765"/>
                </a:lnTo>
                <a:lnTo>
                  <a:pt x="134056" y="8086"/>
                </a:lnTo>
                <a:lnTo>
                  <a:pt x="135726" y="8409"/>
                </a:lnTo>
                <a:lnTo>
                  <a:pt x="137527" y="9603"/>
                </a:lnTo>
                <a:lnTo>
                  <a:pt x="139459" y="11669"/>
                </a:lnTo>
                <a:lnTo>
                  <a:pt x="142286" y="14689"/>
                </a:lnTo>
                <a:lnTo>
                  <a:pt x="146234" y="16137"/>
                </a:lnTo>
                <a:lnTo>
                  <a:pt x="151284" y="160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846627" y="2229167"/>
            <a:ext cx="842644" cy="27940"/>
          </a:xfrm>
          <a:custGeom>
            <a:avLst/>
            <a:gdLst/>
            <a:ahLst/>
            <a:cxnLst/>
            <a:rect l="l" t="t" r="r" b="b"/>
            <a:pathLst>
              <a:path w="842645" h="27939">
                <a:moveTo>
                  <a:pt x="70464" y="0"/>
                </a:moveTo>
                <a:lnTo>
                  <a:pt x="29787" y="1776"/>
                </a:lnTo>
                <a:lnTo>
                  <a:pt x="14471" y="6758"/>
                </a:lnTo>
                <a:lnTo>
                  <a:pt x="9712" y="7889"/>
                </a:lnTo>
                <a:lnTo>
                  <a:pt x="5728" y="8264"/>
                </a:lnTo>
                <a:lnTo>
                  <a:pt x="1745" y="8639"/>
                </a:lnTo>
                <a:lnTo>
                  <a:pt x="0" y="8874"/>
                </a:lnTo>
                <a:lnTo>
                  <a:pt x="484" y="8970"/>
                </a:lnTo>
                <a:lnTo>
                  <a:pt x="969" y="9067"/>
                </a:lnTo>
                <a:lnTo>
                  <a:pt x="2182" y="9307"/>
                </a:lnTo>
                <a:lnTo>
                  <a:pt x="4121" y="9691"/>
                </a:lnTo>
                <a:lnTo>
                  <a:pt x="6061" y="10076"/>
                </a:lnTo>
                <a:lnTo>
                  <a:pt x="9469" y="10365"/>
                </a:lnTo>
                <a:lnTo>
                  <a:pt x="14339" y="10557"/>
                </a:lnTo>
                <a:lnTo>
                  <a:pt x="22391" y="10750"/>
                </a:lnTo>
                <a:lnTo>
                  <a:pt x="35821" y="10905"/>
                </a:lnTo>
                <a:lnTo>
                  <a:pt x="54318" y="11048"/>
                </a:lnTo>
                <a:lnTo>
                  <a:pt x="68814" y="11234"/>
                </a:lnTo>
                <a:lnTo>
                  <a:pt x="115584" y="13247"/>
                </a:lnTo>
                <a:lnTo>
                  <a:pt x="140661" y="15235"/>
                </a:lnTo>
                <a:lnTo>
                  <a:pt x="153187" y="16241"/>
                </a:lnTo>
                <a:lnTo>
                  <a:pt x="192670" y="18758"/>
                </a:lnTo>
                <a:lnTo>
                  <a:pt x="239006" y="19342"/>
                </a:lnTo>
                <a:lnTo>
                  <a:pt x="287853" y="19478"/>
                </a:lnTo>
                <a:lnTo>
                  <a:pt x="330779" y="19503"/>
                </a:lnTo>
                <a:lnTo>
                  <a:pt x="363949" y="19510"/>
                </a:lnTo>
                <a:lnTo>
                  <a:pt x="377151" y="19507"/>
                </a:lnTo>
                <a:lnTo>
                  <a:pt x="423699" y="19307"/>
                </a:lnTo>
                <a:lnTo>
                  <a:pt x="452369" y="18568"/>
                </a:lnTo>
                <a:lnTo>
                  <a:pt x="464838" y="18228"/>
                </a:lnTo>
                <a:lnTo>
                  <a:pt x="475046" y="17991"/>
                </a:lnTo>
                <a:lnTo>
                  <a:pt x="488995" y="17753"/>
                </a:lnTo>
                <a:lnTo>
                  <a:pt x="501208" y="17627"/>
                </a:lnTo>
                <a:lnTo>
                  <a:pt x="516611" y="17648"/>
                </a:lnTo>
                <a:lnTo>
                  <a:pt x="528616" y="17812"/>
                </a:lnTo>
                <a:lnTo>
                  <a:pt x="544896" y="18414"/>
                </a:lnTo>
                <a:lnTo>
                  <a:pt x="556842" y="19064"/>
                </a:lnTo>
                <a:lnTo>
                  <a:pt x="572944" y="20391"/>
                </a:lnTo>
                <a:lnTo>
                  <a:pt x="584826" y="21345"/>
                </a:lnTo>
                <a:lnTo>
                  <a:pt x="622939" y="23837"/>
                </a:lnTo>
                <a:lnTo>
                  <a:pt x="674713" y="25778"/>
                </a:lnTo>
                <a:lnTo>
                  <a:pt x="713799" y="26411"/>
                </a:lnTo>
                <a:lnTo>
                  <a:pt x="726517" y="26570"/>
                </a:lnTo>
                <a:lnTo>
                  <a:pt x="738385" y="26759"/>
                </a:lnTo>
                <a:lnTo>
                  <a:pt x="754742" y="27055"/>
                </a:lnTo>
                <a:lnTo>
                  <a:pt x="767854" y="27242"/>
                </a:lnTo>
                <a:lnTo>
                  <a:pt x="778683" y="27338"/>
                </a:lnTo>
                <a:lnTo>
                  <a:pt x="796445" y="27283"/>
                </a:lnTo>
                <a:lnTo>
                  <a:pt x="806891" y="27044"/>
                </a:lnTo>
                <a:lnTo>
                  <a:pt x="814875" y="26533"/>
                </a:lnTo>
                <a:lnTo>
                  <a:pt x="821235" y="26205"/>
                </a:lnTo>
                <a:lnTo>
                  <a:pt x="842120" y="14633"/>
                </a:lnTo>
                <a:lnTo>
                  <a:pt x="841435" y="10764"/>
                </a:lnTo>
                <a:lnTo>
                  <a:pt x="839620" y="73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776232" y="2262644"/>
            <a:ext cx="139700" cy="32384"/>
          </a:xfrm>
          <a:custGeom>
            <a:avLst/>
            <a:gdLst/>
            <a:ahLst/>
            <a:cxnLst/>
            <a:rect l="l" t="t" r="r" b="b"/>
            <a:pathLst>
              <a:path w="139700" h="32385">
                <a:moveTo>
                  <a:pt x="325" y="6862"/>
                </a:moveTo>
                <a:lnTo>
                  <a:pt x="0" y="4701"/>
                </a:lnTo>
                <a:lnTo>
                  <a:pt x="1274" y="3466"/>
                </a:lnTo>
                <a:lnTo>
                  <a:pt x="4149" y="3157"/>
                </a:lnTo>
                <a:lnTo>
                  <a:pt x="6192" y="2937"/>
                </a:lnTo>
                <a:lnTo>
                  <a:pt x="8492" y="3920"/>
                </a:lnTo>
                <a:lnTo>
                  <a:pt x="11055" y="6105"/>
                </a:lnTo>
                <a:lnTo>
                  <a:pt x="13619" y="8289"/>
                </a:lnTo>
                <a:lnTo>
                  <a:pt x="16251" y="10795"/>
                </a:lnTo>
                <a:lnTo>
                  <a:pt x="18939" y="13621"/>
                </a:lnTo>
                <a:lnTo>
                  <a:pt x="21626" y="16448"/>
                </a:lnTo>
                <a:lnTo>
                  <a:pt x="24681" y="19905"/>
                </a:lnTo>
                <a:lnTo>
                  <a:pt x="28097" y="23993"/>
                </a:lnTo>
                <a:lnTo>
                  <a:pt x="31512" y="28081"/>
                </a:lnTo>
                <a:lnTo>
                  <a:pt x="34435" y="30547"/>
                </a:lnTo>
                <a:lnTo>
                  <a:pt x="36873" y="31391"/>
                </a:lnTo>
                <a:lnTo>
                  <a:pt x="39312" y="32236"/>
                </a:lnTo>
                <a:lnTo>
                  <a:pt x="41196" y="32015"/>
                </a:lnTo>
                <a:lnTo>
                  <a:pt x="42540" y="30727"/>
                </a:lnTo>
                <a:lnTo>
                  <a:pt x="43884" y="29439"/>
                </a:lnTo>
                <a:lnTo>
                  <a:pt x="45858" y="26306"/>
                </a:lnTo>
                <a:lnTo>
                  <a:pt x="48463" y="21327"/>
                </a:lnTo>
                <a:lnTo>
                  <a:pt x="51060" y="16349"/>
                </a:lnTo>
                <a:lnTo>
                  <a:pt x="53035" y="13128"/>
                </a:lnTo>
                <a:lnTo>
                  <a:pt x="54392" y="11666"/>
                </a:lnTo>
                <a:lnTo>
                  <a:pt x="55743" y="10203"/>
                </a:lnTo>
                <a:lnTo>
                  <a:pt x="57184" y="9307"/>
                </a:lnTo>
                <a:lnTo>
                  <a:pt x="58708" y="8977"/>
                </a:lnTo>
                <a:lnTo>
                  <a:pt x="60232" y="8647"/>
                </a:lnTo>
                <a:lnTo>
                  <a:pt x="61812" y="8818"/>
                </a:lnTo>
                <a:lnTo>
                  <a:pt x="63439" y="9491"/>
                </a:lnTo>
                <a:lnTo>
                  <a:pt x="65060" y="10163"/>
                </a:lnTo>
                <a:lnTo>
                  <a:pt x="67291" y="12272"/>
                </a:lnTo>
                <a:lnTo>
                  <a:pt x="70124" y="15818"/>
                </a:lnTo>
                <a:lnTo>
                  <a:pt x="72958" y="19363"/>
                </a:lnTo>
                <a:lnTo>
                  <a:pt x="74876" y="21699"/>
                </a:lnTo>
                <a:lnTo>
                  <a:pt x="75888" y="22825"/>
                </a:lnTo>
                <a:lnTo>
                  <a:pt x="76892" y="23951"/>
                </a:lnTo>
                <a:lnTo>
                  <a:pt x="78984" y="24537"/>
                </a:lnTo>
                <a:lnTo>
                  <a:pt x="82150" y="24586"/>
                </a:lnTo>
                <a:lnTo>
                  <a:pt x="85323" y="24635"/>
                </a:lnTo>
                <a:lnTo>
                  <a:pt x="89285" y="22334"/>
                </a:lnTo>
                <a:lnTo>
                  <a:pt x="94058" y="17683"/>
                </a:lnTo>
                <a:lnTo>
                  <a:pt x="98824" y="13032"/>
                </a:lnTo>
                <a:lnTo>
                  <a:pt x="102412" y="9705"/>
                </a:lnTo>
                <a:lnTo>
                  <a:pt x="104816" y="7700"/>
                </a:lnTo>
                <a:lnTo>
                  <a:pt x="107227" y="5695"/>
                </a:lnTo>
                <a:lnTo>
                  <a:pt x="109769" y="4071"/>
                </a:lnTo>
                <a:lnTo>
                  <a:pt x="112443" y="2828"/>
                </a:lnTo>
                <a:lnTo>
                  <a:pt x="115117" y="1584"/>
                </a:lnTo>
                <a:lnTo>
                  <a:pt x="117902" y="770"/>
                </a:lnTo>
                <a:lnTo>
                  <a:pt x="120783" y="385"/>
                </a:lnTo>
                <a:lnTo>
                  <a:pt x="123672" y="0"/>
                </a:lnTo>
                <a:lnTo>
                  <a:pt x="126478" y="48"/>
                </a:lnTo>
                <a:lnTo>
                  <a:pt x="129200" y="531"/>
                </a:lnTo>
                <a:lnTo>
                  <a:pt x="131923" y="1014"/>
                </a:lnTo>
                <a:lnTo>
                  <a:pt x="134063" y="2062"/>
                </a:lnTo>
                <a:lnTo>
                  <a:pt x="135622" y="3676"/>
                </a:lnTo>
                <a:lnTo>
                  <a:pt x="137180" y="5288"/>
                </a:lnTo>
                <a:lnTo>
                  <a:pt x="138136" y="7037"/>
                </a:lnTo>
                <a:lnTo>
                  <a:pt x="138490" y="8920"/>
                </a:lnTo>
                <a:lnTo>
                  <a:pt x="138836" y="10803"/>
                </a:lnTo>
                <a:lnTo>
                  <a:pt x="139071" y="12093"/>
                </a:lnTo>
                <a:lnTo>
                  <a:pt x="139203" y="12791"/>
                </a:lnTo>
                <a:lnTo>
                  <a:pt x="139328" y="13489"/>
                </a:lnTo>
                <a:lnTo>
                  <a:pt x="139023" y="13121"/>
                </a:lnTo>
                <a:lnTo>
                  <a:pt x="138663" y="12434"/>
                </a:lnTo>
                <a:lnTo>
                  <a:pt x="137873" y="10906"/>
                </a:lnTo>
                <a:lnTo>
                  <a:pt x="136640" y="85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574164" y="2268426"/>
            <a:ext cx="1169035" cy="28575"/>
          </a:xfrm>
          <a:custGeom>
            <a:avLst/>
            <a:gdLst/>
            <a:ahLst/>
            <a:cxnLst/>
            <a:rect l="l" t="t" r="r" b="b"/>
            <a:pathLst>
              <a:path w="1169034" h="28575">
                <a:moveTo>
                  <a:pt x="6366" y="12270"/>
                </a:moveTo>
                <a:lnTo>
                  <a:pt x="4315" y="13538"/>
                </a:lnTo>
                <a:lnTo>
                  <a:pt x="2611" y="13862"/>
                </a:lnTo>
                <a:lnTo>
                  <a:pt x="1253" y="13244"/>
                </a:lnTo>
                <a:lnTo>
                  <a:pt x="311" y="12816"/>
                </a:lnTo>
                <a:lnTo>
                  <a:pt x="0" y="11973"/>
                </a:lnTo>
                <a:lnTo>
                  <a:pt x="311" y="10718"/>
                </a:lnTo>
                <a:lnTo>
                  <a:pt x="630" y="9463"/>
                </a:lnTo>
                <a:lnTo>
                  <a:pt x="3692" y="8767"/>
                </a:lnTo>
                <a:lnTo>
                  <a:pt x="9504" y="8629"/>
                </a:lnTo>
                <a:lnTo>
                  <a:pt x="19429" y="8699"/>
                </a:lnTo>
                <a:lnTo>
                  <a:pt x="33753" y="9277"/>
                </a:lnTo>
                <a:lnTo>
                  <a:pt x="49178" y="10031"/>
                </a:lnTo>
                <a:lnTo>
                  <a:pt x="61657" y="10471"/>
                </a:lnTo>
                <a:lnTo>
                  <a:pt x="72086" y="10645"/>
                </a:lnTo>
                <a:lnTo>
                  <a:pt x="84643" y="10586"/>
                </a:lnTo>
                <a:lnTo>
                  <a:pt x="97327" y="10311"/>
                </a:lnTo>
                <a:lnTo>
                  <a:pt x="111724" y="9744"/>
                </a:lnTo>
                <a:lnTo>
                  <a:pt x="124255" y="9163"/>
                </a:lnTo>
                <a:lnTo>
                  <a:pt x="135915" y="8536"/>
                </a:lnTo>
                <a:lnTo>
                  <a:pt x="149813" y="7731"/>
                </a:lnTo>
                <a:lnTo>
                  <a:pt x="162535" y="7047"/>
                </a:lnTo>
                <a:lnTo>
                  <a:pt x="212017" y="4973"/>
                </a:lnTo>
                <a:lnTo>
                  <a:pt x="240616" y="4275"/>
                </a:lnTo>
                <a:lnTo>
                  <a:pt x="254225" y="3980"/>
                </a:lnTo>
                <a:lnTo>
                  <a:pt x="292963" y="3086"/>
                </a:lnTo>
                <a:lnTo>
                  <a:pt x="339428" y="1850"/>
                </a:lnTo>
                <a:lnTo>
                  <a:pt x="351702" y="1502"/>
                </a:lnTo>
                <a:lnTo>
                  <a:pt x="364931" y="1128"/>
                </a:lnTo>
                <a:lnTo>
                  <a:pt x="407440" y="169"/>
                </a:lnTo>
                <a:lnTo>
                  <a:pt x="428779" y="0"/>
                </a:lnTo>
                <a:lnTo>
                  <a:pt x="443535" y="79"/>
                </a:lnTo>
                <a:lnTo>
                  <a:pt x="481808" y="1617"/>
                </a:lnTo>
                <a:lnTo>
                  <a:pt x="523413" y="4534"/>
                </a:lnTo>
                <a:lnTo>
                  <a:pt x="536854" y="5505"/>
                </a:lnTo>
                <a:lnTo>
                  <a:pt x="575929" y="8040"/>
                </a:lnTo>
                <a:lnTo>
                  <a:pt x="624782" y="9923"/>
                </a:lnTo>
                <a:lnTo>
                  <a:pt x="669034" y="10763"/>
                </a:lnTo>
                <a:lnTo>
                  <a:pt x="720531" y="10992"/>
                </a:lnTo>
                <a:lnTo>
                  <a:pt x="757562" y="11009"/>
                </a:lnTo>
                <a:lnTo>
                  <a:pt x="775274" y="11005"/>
                </a:lnTo>
                <a:lnTo>
                  <a:pt x="821375" y="10918"/>
                </a:lnTo>
                <a:lnTo>
                  <a:pt x="836352" y="10814"/>
                </a:lnTo>
                <a:lnTo>
                  <a:pt x="847520" y="10766"/>
                </a:lnTo>
                <a:lnTo>
                  <a:pt x="860858" y="10736"/>
                </a:lnTo>
                <a:lnTo>
                  <a:pt x="876420" y="10721"/>
                </a:lnTo>
                <a:lnTo>
                  <a:pt x="895134" y="10727"/>
                </a:lnTo>
                <a:lnTo>
                  <a:pt x="945747" y="10998"/>
                </a:lnTo>
                <a:lnTo>
                  <a:pt x="995060" y="13108"/>
                </a:lnTo>
                <a:lnTo>
                  <a:pt x="1035364" y="16262"/>
                </a:lnTo>
                <a:lnTo>
                  <a:pt x="1091112" y="23872"/>
                </a:lnTo>
                <a:lnTo>
                  <a:pt x="1105345" y="25908"/>
                </a:lnTo>
                <a:lnTo>
                  <a:pt x="1114570" y="27154"/>
                </a:lnTo>
                <a:lnTo>
                  <a:pt x="1126152" y="28094"/>
                </a:lnTo>
                <a:lnTo>
                  <a:pt x="1138867" y="28507"/>
                </a:lnTo>
                <a:lnTo>
                  <a:pt x="1159173" y="28118"/>
                </a:lnTo>
                <a:lnTo>
                  <a:pt x="1167065" y="26626"/>
                </a:lnTo>
                <a:lnTo>
                  <a:pt x="1168561" y="23549"/>
                </a:lnTo>
                <a:lnTo>
                  <a:pt x="1163511" y="20044"/>
                </a:lnTo>
                <a:lnTo>
                  <a:pt x="1152442" y="155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92566" y="1977067"/>
            <a:ext cx="273050" cy="102870"/>
          </a:xfrm>
          <a:custGeom>
            <a:avLst/>
            <a:gdLst/>
            <a:ahLst/>
            <a:cxnLst/>
            <a:rect l="l" t="t" r="r" b="b"/>
            <a:pathLst>
              <a:path w="273050" h="102869">
                <a:moveTo>
                  <a:pt x="272942" y="102665"/>
                </a:moveTo>
                <a:lnTo>
                  <a:pt x="249100" y="61006"/>
                </a:lnTo>
                <a:lnTo>
                  <a:pt x="216184" y="38641"/>
                </a:lnTo>
                <a:lnTo>
                  <a:pt x="177616" y="21224"/>
                </a:lnTo>
                <a:lnTo>
                  <a:pt x="161060" y="17719"/>
                </a:lnTo>
                <a:lnTo>
                  <a:pt x="155501" y="16865"/>
                </a:lnTo>
                <a:lnTo>
                  <a:pt x="147539" y="16391"/>
                </a:lnTo>
                <a:lnTo>
                  <a:pt x="137173" y="16297"/>
                </a:lnTo>
                <a:lnTo>
                  <a:pt x="123971" y="16752"/>
                </a:lnTo>
                <a:lnTo>
                  <a:pt x="86978" y="25962"/>
                </a:lnTo>
                <a:lnTo>
                  <a:pt x="54537" y="48135"/>
                </a:lnTo>
                <a:lnTo>
                  <a:pt x="35277" y="64231"/>
                </a:lnTo>
                <a:lnTo>
                  <a:pt x="30575" y="67526"/>
                </a:lnTo>
                <a:lnTo>
                  <a:pt x="27729" y="68499"/>
                </a:lnTo>
                <a:lnTo>
                  <a:pt x="24882" y="69472"/>
                </a:lnTo>
                <a:lnTo>
                  <a:pt x="23497" y="67912"/>
                </a:lnTo>
                <a:lnTo>
                  <a:pt x="23574" y="63818"/>
                </a:lnTo>
                <a:lnTo>
                  <a:pt x="23651" y="59724"/>
                </a:lnTo>
                <a:lnTo>
                  <a:pt x="24931" y="51365"/>
                </a:lnTo>
                <a:lnTo>
                  <a:pt x="27414" y="38740"/>
                </a:lnTo>
                <a:lnTo>
                  <a:pt x="30069" y="23557"/>
                </a:lnTo>
                <a:lnTo>
                  <a:pt x="31350" y="135"/>
                </a:lnTo>
                <a:lnTo>
                  <a:pt x="31189" y="0"/>
                </a:lnTo>
                <a:lnTo>
                  <a:pt x="30854" y="834"/>
                </a:lnTo>
                <a:lnTo>
                  <a:pt x="30518" y="1669"/>
                </a:lnTo>
                <a:lnTo>
                  <a:pt x="29497" y="4210"/>
                </a:lnTo>
                <a:lnTo>
                  <a:pt x="27791" y="8457"/>
                </a:lnTo>
                <a:lnTo>
                  <a:pt x="26085" y="12705"/>
                </a:lnTo>
                <a:lnTo>
                  <a:pt x="22524" y="20359"/>
                </a:lnTo>
                <a:lnTo>
                  <a:pt x="6342" y="55353"/>
                </a:lnTo>
                <a:lnTo>
                  <a:pt x="0" y="74111"/>
                </a:lnTo>
                <a:lnTo>
                  <a:pt x="272" y="77056"/>
                </a:lnTo>
                <a:lnTo>
                  <a:pt x="544" y="80001"/>
                </a:lnTo>
                <a:lnTo>
                  <a:pt x="6208" y="81684"/>
                </a:lnTo>
                <a:lnTo>
                  <a:pt x="17262" y="82104"/>
                </a:lnTo>
                <a:lnTo>
                  <a:pt x="31322" y="82512"/>
                </a:lnTo>
                <a:lnTo>
                  <a:pt x="43070" y="82576"/>
                </a:lnTo>
                <a:lnTo>
                  <a:pt x="52327" y="82429"/>
                </a:lnTo>
                <a:lnTo>
                  <a:pt x="59627" y="82058"/>
                </a:lnTo>
                <a:lnTo>
                  <a:pt x="66832" y="81437"/>
                </a:lnTo>
                <a:lnTo>
                  <a:pt x="74039" y="80817"/>
                </a:lnTo>
                <a:lnTo>
                  <a:pt x="77851" y="80490"/>
                </a:lnTo>
                <a:lnTo>
                  <a:pt x="78268" y="80454"/>
                </a:lnTo>
                <a:lnTo>
                  <a:pt x="78685" y="80418"/>
                </a:lnTo>
                <a:lnTo>
                  <a:pt x="78351" y="80621"/>
                </a:lnTo>
                <a:lnTo>
                  <a:pt x="77839" y="80830"/>
                </a:lnTo>
                <a:lnTo>
                  <a:pt x="71415" y="83457"/>
                </a:lnTo>
                <a:lnTo>
                  <a:pt x="59079" y="884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48678" y="2092411"/>
            <a:ext cx="91440" cy="7620"/>
          </a:xfrm>
          <a:custGeom>
            <a:avLst/>
            <a:gdLst/>
            <a:ahLst/>
            <a:cxnLst/>
            <a:rect l="l" t="t" r="r" b="b"/>
            <a:pathLst>
              <a:path w="91440" h="7619">
                <a:moveTo>
                  <a:pt x="0" y="0"/>
                </a:moveTo>
                <a:lnTo>
                  <a:pt x="4720" y="1906"/>
                </a:lnTo>
                <a:lnTo>
                  <a:pt x="10290" y="2858"/>
                </a:lnTo>
                <a:lnTo>
                  <a:pt x="16709" y="2858"/>
                </a:lnTo>
                <a:lnTo>
                  <a:pt x="23127" y="2859"/>
                </a:lnTo>
                <a:lnTo>
                  <a:pt x="30593" y="3212"/>
                </a:lnTo>
                <a:lnTo>
                  <a:pt x="39105" y="3918"/>
                </a:lnTo>
                <a:lnTo>
                  <a:pt x="50554" y="4752"/>
                </a:lnTo>
                <a:lnTo>
                  <a:pt x="63740" y="5500"/>
                </a:lnTo>
                <a:lnTo>
                  <a:pt x="82576" y="6453"/>
                </a:lnTo>
                <a:lnTo>
                  <a:pt x="89597" y="7044"/>
                </a:lnTo>
                <a:lnTo>
                  <a:pt x="91167" y="7385"/>
                </a:lnTo>
                <a:lnTo>
                  <a:pt x="91307" y="7526"/>
                </a:lnTo>
                <a:lnTo>
                  <a:pt x="90132" y="7488"/>
                </a:lnTo>
                <a:lnTo>
                  <a:pt x="88452" y="7433"/>
                </a:lnTo>
                <a:lnTo>
                  <a:pt x="83165" y="7261"/>
                </a:lnTo>
                <a:lnTo>
                  <a:pt x="74272" y="69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93876" y="2059521"/>
            <a:ext cx="9525" cy="94615"/>
          </a:xfrm>
          <a:custGeom>
            <a:avLst/>
            <a:gdLst/>
            <a:ahLst/>
            <a:cxnLst/>
            <a:rect l="l" t="t" r="r" b="b"/>
            <a:pathLst>
              <a:path w="9525" h="94614">
                <a:moveTo>
                  <a:pt x="992" y="11449"/>
                </a:moveTo>
                <a:lnTo>
                  <a:pt x="364" y="4179"/>
                </a:lnTo>
                <a:lnTo>
                  <a:pt x="37" y="396"/>
                </a:lnTo>
                <a:lnTo>
                  <a:pt x="11" y="99"/>
                </a:lnTo>
                <a:lnTo>
                  <a:pt x="9" y="463"/>
                </a:lnTo>
                <a:lnTo>
                  <a:pt x="25" y="914"/>
                </a:lnTo>
                <a:lnTo>
                  <a:pt x="176" y="5108"/>
                </a:lnTo>
                <a:lnTo>
                  <a:pt x="4356" y="52930"/>
                </a:lnTo>
                <a:lnTo>
                  <a:pt x="5961" y="64726"/>
                </a:lnTo>
                <a:lnTo>
                  <a:pt x="8478" y="83226"/>
                </a:lnTo>
                <a:lnTo>
                  <a:pt x="9238" y="942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51666" y="2197657"/>
            <a:ext cx="99060" cy="13335"/>
          </a:xfrm>
          <a:custGeom>
            <a:avLst/>
            <a:gdLst/>
            <a:ahLst/>
            <a:cxnLst/>
            <a:rect l="l" t="t" r="r" b="b"/>
            <a:pathLst>
              <a:path w="99059" h="13335">
                <a:moveTo>
                  <a:pt x="4075" y="3308"/>
                </a:moveTo>
                <a:lnTo>
                  <a:pt x="2198" y="1886"/>
                </a:lnTo>
                <a:lnTo>
                  <a:pt x="973" y="957"/>
                </a:lnTo>
                <a:lnTo>
                  <a:pt x="398" y="522"/>
                </a:lnTo>
                <a:lnTo>
                  <a:pt x="0" y="220"/>
                </a:lnTo>
                <a:lnTo>
                  <a:pt x="2497" y="62"/>
                </a:lnTo>
                <a:lnTo>
                  <a:pt x="7892" y="51"/>
                </a:lnTo>
                <a:lnTo>
                  <a:pt x="17457" y="31"/>
                </a:lnTo>
                <a:lnTo>
                  <a:pt x="31933" y="0"/>
                </a:lnTo>
                <a:lnTo>
                  <a:pt x="75313" y="1016"/>
                </a:lnTo>
                <a:lnTo>
                  <a:pt x="85512" y="2808"/>
                </a:lnTo>
                <a:lnTo>
                  <a:pt x="92061" y="4359"/>
                </a:lnTo>
                <a:lnTo>
                  <a:pt x="96400" y="7723"/>
                </a:lnTo>
                <a:lnTo>
                  <a:pt x="98530" y="128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35904" y="2121513"/>
            <a:ext cx="173355" cy="113664"/>
          </a:xfrm>
          <a:custGeom>
            <a:avLst/>
            <a:gdLst/>
            <a:ahLst/>
            <a:cxnLst/>
            <a:rect l="l" t="t" r="r" b="b"/>
            <a:pathLst>
              <a:path w="173355" h="113664">
                <a:moveTo>
                  <a:pt x="190" y="40703"/>
                </a:moveTo>
                <a:lnTo>
                  <a:pt x="17381" y="3027"/>
                </a:lnTo>
                <a:lnTo>
                  <a:pt x="45701" y="0"/>
                </a:lnTo>
                <a:lnTo>
                  <a:pt x="51985" y="658"/>
                </a:lnTo>
                <a:lnTo>
                  <a:pt x="58448" y="2085"/>
                </a:lnTo>
                <a:lnTo>
                  <a:pt x="64911" y="3511"/>
                </a:lnTo>
                <a:lnTo>
                  <a:pt x="98078" y="26232"/>
                </a:lnTo>
                <a:lnTo>
                  <a:pt x="103489" y="44613"/>
                </a:lnTo>
                <a:lnTo>
                  <a:pt x="103852" y="49351"/>
                </a:lnTo>
                <a:lnTo>
                  <a:pt x="103615" y="54027"/>
                </a:lnTo>
                <a:lnTo>
                  <a:pt x="102776" y="58637"/>
                </a:lnTo>
                <a:lnTo>
                  <a:pt x="101938" y="63249"/>
                </a:lnTo>
                <a:lnTo>
                  <a:pt x="75707" y="92138"/>
                </a:lnTo>
                <a:lnTo>
                  <a:pt x="68622" y="96906"/>
                </a:lnTo>
                <a:lnTo>
                  <a:pt x="61538" y="101674"/>
                </a:lnTo>
                <a:lnTo>
                  <a:pt x="55324" y="105177"/>
                </a:lnTo>
                <a:lnTo>
                  <a:pt x="49980" y="107414"/>
                </a:lnTo>
                <a:lnTo>
                  <a:pt x="44636" y="109652"/>
                </a:lnTo>
                <a:lnTo>
                  <a:pt x="96642" y="113655"/>
                </a:lnTo>
                <a:lnTo>
                  <a:pt x="109391" y="113660"/>
                </a:lnTo>
                <a:lnTo>
                  <a:pt x="120820" y="113634"/>
                </a:lnTo>
                <a:lnTo>
                  <a:pt x="166079" y="113308"/>
                </a:lnTo>
                <a:lnTo>
                  <a:pt x="172767" y="113220"/>
                </a:lnTo>
                <a:lnTo>
                  <a:pt x="172461" y="113154"/>
                </a:lnTo>
                <a:lnTo>
                  <a:pt x="172026" y="113062"/>
                </a:lnTo>
                <a:lnTo>
                  <a:pt x="166051" y="111780"/>
                </a:lnTo>
                <a:lnTo>
                  <a:pt x="154536" y="1093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89500" y="2042132"/>
            <a:ext cx="64135" cy="93345"/>
          </a:xfrm>
          <a:custGeom>
            <a:avLst/>
            <a:gdLst/>
            <a:ahLst/>
            <a:cxnLst/>
            <a:rect l="l" t="t" r="r" b="b"/>
            <a:pathLst>
              <a:path w="64134" h="93344">
                <a:moveTo>
                  <a:pt x="0" y="15048"/>
                </a:moveTo>
                <a:lnTo>
                  <a:pt x="2287" y="12117"/>
                </a:lnTo>
                <a:lnTo>
                  <a:pt x="6180" y="9685"/>
                </a:lnTo>
                <a:lnTo>
                  <a:pt x="11681" y="7754"/>
                </a:lnTo>
                <a:lnTo>
                  <a:pt x="17181" y="5822"/>
                </a:lnTo>
                <a:lnTo>
                  <a:pt x="24232" y="4037"/>
                </a:lnTo>
                <a:lnTo>
                  <a:pt x="32834" y="2399"/>
                </a:lnTo>
                <a:lnTo>
                  <a:pt x="41435" y="762"/>
                </a:lnTo>
                <a:lnTo>
                  <a:pt x="48371" y="0"/>
                </a:lnTo>
                <a:lnTo>
                  <a:pt x="53640" y="113"/>
                </a:lnTo>
                <a:lnTo>
                  <a:pt x="58910" y="226"/>
                </a:lnTo>
                <a:lnTo>
                  <a:pt x="63784" y="36657"/>
                </a:lnTo>
                <a:lnTo>
                  <a:pt x="63033" y="44974"/>
                </a:lnTo>
                <a:lnTo>
                  <a:pt x="61515" y="55043"/>
                </a:lnTo>
                <a:lnTo>
                  <a:pt x="59743" y="68801"/>
                </a:lnTo>
                <a:lnTo>
                  <a:pt x="58726" y="81565"/>
                </a:lnTo>
                <a:lnTo>
                  <a:pt x="58465" y="933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759834" y="1773684"/>
            <a:ext cx="174625" cy="211454"/>
          </a:xfrm>
          <a:custGeom>
            <a:avLst/>
            <a:gdLst/>
            <a:ahLst/>
            <a:cxnLst/>
            <a:rect l="l" t="t" r="r" b="b"/>
            <a:pathLst>
              <a:path w="174625" h="211455">
                <a:moveTo>
                  <a:pt x="16597" y="209432"/>
                </a:moveTo>
                <a:lnTo>
                  <a:pt x="13802" y="210835"/>
                </a:lnTo>
                <a:lnTo>
                  <a:pt x="11797" y="209787"/>
                </a:lnTo>
                <a:lnTo>
                  <a:pt x="10581" y="206287"/>
                </a:lnTo>
                <a:lnTo>
                  <a:pt x="9714" y="203790"/>
                </a:lnTo>
                <a:lnTo>
                  <a:pt x="9211" y="200277"/>
                </a:lnTo>
                <a:lnTo>
                  <a:pt x="9076" y="195750"/>
                </a:lnTo>
                <a:lnTo>
                  <a:pt x="8941" y="191223"/>
                </a:lnTo>
                <a:lnTo>
                  <a:pt x="7721" y="183500"/>
                </a:lnTo>
                <a:lnTo>
                  <a:pt x="5417" y="172579"/>
                </a:lnTo>
                <a:lnTo>
                  <a:pt x="3113" y="161658"/>
                </a:lnTo>
                <a:lnTo>
                  <a:pt x="1628" y="153767"/>
                </a:lnTo>
                <a:lnTo>
                  <a:pt x="964" y="148905"/>
                </a:lnTo>
                <a:lnTo>
                  <a:pt x="300" y="144044"/>
                </a:lnTo>
                <a:lnTo>
                  <a:pt x="0" y="136988"/>
                </a:lnTo>
                <a:lnTo>
                  <a:pt x="61" y="127738"/>
                </a:lnTo>
                <a:lnTo>
                  <a:pt x="122" y="118488"/>
                </a:lnTo>
                <a:lnTo>
                  <a:pt x="1654" y="110539"/>
                </a:lnTo>
                <a:lnTo>
                  <a:pt x="4655" y="103893"/>
                </a:lnTo>
                <a:lnTo>
                  <a:pt x="7655" y="97247"/>
                </a:lnTo>
                <a:lnTo>
                  <a:pt x="31677" y="67227"/>
                </a:lnTo>
                <a:lnTo>
                  <a:pt x="66415" y="40503"/>
                </a:lnTo>
                <a:lnTo>
                  <a:pt x="109430" y="28629"/>
                </a:lnTo>
                <a:lnTo>
                  <a:pt x="132618" y="23671"/>
                </a:lnTo>
                <a:lnTo>
                  <a:pt x="136108" y="22728"/>
                </a:lnTo>
                <a:lnTo>
                  <a:pt x="135237" y="22423"/>
                </a:lnTo>
                <a:lnTo>
                  <a:pt x="134364" y="22119"/>
                </a:lnTo>
                <a:lnTo>
                  <a:pt x="132186" y="21358"/>
                </a:lnTo>
                <a:lnTo>
                  <a:pt x="128700" y="20140"/>
                </a:lnTo>
                <a:lnTo>
                  <a:pt x="125214" y="18922"/>
                </a:lnTo>
                <a:lnTo>
                  <a:pt x="121545" y="18075"/>
                </a:lnTo>
                <a:lnTo>
                  <a:pt x="117691" y="17598"/>
                </a:lnTo>
                <a:lnTo>
                  <a:pt x="113837" y="17122"/>
                </a:lnTo>
                <a:lnTo>
                  <a:pt x="108174" y="15514"/>
                </a:lnTo>
                <a:lnTo>
                  <a:pt x="100701" y="12775"/>
                </a:lnTo>
                <a:lnTo>
                  <a:pt x="93227" y="10036"/>
                </a:lnTo>
                <a:lnTo>
                  <a:pt x="87645" y="7326"/>
                </a:lnTo>
                <a:lnTo>
                  <a:pt x="83953" y="4646"/>
                </a:lnTo>
                <a:lnTo>
                  <a:pt x="80261" y="1965"/>
                </a:lnTo>
                <a:lnTo>
                  <a:pt x="79696" y="590"/>
                </a:lnTo>
                <a:lnTo>
                  <a:pt x="82259" y="521"/>
                </a:lnTo>
                <a:lnTo>
                  <a:pt x="84821" y="452"/>
                </a:lnTo>
                <a:lnTo>
                  <a:pt x="91228" y="278"/>
                </a:lnTo>
                <a:lnTo>
                  <a:pt x="101478" y="0"/>
                </a:lnTo>
                <a:lnTo>
                  <a:pt x="114964" y="441"/>
                </a:lnTo>
                <a:lnTo>
                  <a:pt x="126902" y="2542"/>
                </a:lnTo>
                <a:lnTo>
                  <a:pt x="136483" y="5313"/>
                </a:lnTo>
                <a:lnTo>
                  <a:pt x="143661" y="8213"/>
                </a:lnTo>
                <a:lnTo>
                  <a:pt x="150164" y="11722"/>
                </a:lnTo>
                <a:lnTo>
                  <a:pt x="156667" y="15230"/>
                </a:lnTo>
                <a:lnTo>
                  <a:pt x="161892" y="19090"/>
                </a:lnTo>
                <a:lnTo>
                  <a:pt x="165838" y="23300"/>
                </a:lnTo>
                <a:lnTo>
                  <a:pt x="169785" y="27510"/>
                </a:lnTo>
                <a:lnTo>
                  <a:pt x="172241" y="31894"/>
                </a:lnTo>
                <a:lnTo>
                  <a:pt x="173207" y="36452"/>
                </a:lnTo>
                <a:lnTo>
                  <a:pt x="174174" y="41010"/>
                </a:lnTo>
                <a:lnTo>
                  <a:pt x="150393" y="72102"/>
                </a:lnTo>
                <a:lnTo>
                  <a:pt x="130491" y="82791"/>
                </a:lnTo>
                <a:lnTo>
                  <a:pt x="125867" y="85071"/>
                </a:lnTo>
                <a:lnTo>
                  <a:pt x="123271" y="863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002193" y="1791610"/>
            <a:ext cx="106680" cy="16510"/>
          </a:xfrm>
          <a:custGeom>
            <a:avLst/>
            <a:gdLst/>
            <a:ahLst/>
            <a:cxnLst/>
            <a:rect l="l" t="t" r="r" b="b"/>
            <a:pathLst>
              <a:path w="106679" h="16510">
                <a:moveTo>
                  <a:pt x="0" y="16343"/>
                </a:moveTo>
                <a:lnTo>
                  <a:pt x="51437" y="5952"/>
                </a:lnTo>
                <a:lnTo>
                  <a:pt x="87601" y="3123"/>
                </a:lnTo>
                <a:lnTo>
                  <a:pt x="104046" y="1875"/>
                </a:lnTo>
                <a:lnTo>
                  <a:pt x="10647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045063" y="1743059"/>
            <a:ext cx="28575" cy="111125"/>
          </a:xfrm>
          <a:custGeom>
            <a:avLst/>
            <a:gdLst/>
            <a:ahLst/>
            <a:cxnLst/>
            <a:rect l="l" t="t" r="r" b="b"/>
            <a:pathLst>
              <a:path w="28575" h="111125">
                <a:moveTo>
                  <a:pt x="6637" y="6792"/>
                </a:moveTo>
                <a:lnTo>
                  <a:pt x="3343" y="7094"/>
                </a:lnTo>
                <a:lnTo>
                  <a:pt x="1372" y="5864"/>
                </a:lnTo>
                <a:lnTo>
                  <a:pt x="725" y="3102"/>
                </a:lnTo>
                <a:lnTo>
                  <a:pt x="270" y="1162"/>
                </a:lnTo>
                <a:lnTo>
                  <a:pt x="31" y="141"/>
                </a:lnTo>
                <a:lnTo>
                  <a:pt x="0" y="0"/>
                </a:lnTo>
                <a:lnTo>
                  <a:pt x="101" y="360"/>
                </a:lnTo>
                <a:lnTo>
                  <a:pt x="189" y="678"/>
                </a:lnTo>
                <a:lnTo>
                  <a:pt x="1050" y="3830"/>
                </a:lnTo>
                <a:lnTo>
                  <a:pt x="2687" y="9815"/>
                </a:lnTo>
                <a:lnTo>
                  <a:pt x="10307" y="49979"/>
                </a:lnTo>
                <a:lnTo>
                  <a:pt x="12059" y="60901"/>
                </a:lnTo>
                <a:lnTo>
                  <a:pt x="14977" y="74518"/>
                </a:lnTo>
                <a:lnTo>
                  <a:pt x="19509" y="91339"/>
                </a:lnTo>
                <a:lnTo>
                  <a:pt x="23892" y="103222"/>
                </a:lnTo>
                <a:lnTo>
                  <a:pt x="28237" y="1106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023607" y="1891517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 h="0">
                <a:moveTo>
                  <a:pt x="0" y="0"/>
                </a:moveTo>
                <a:lnTo>
                  <a:pt x="88899" y="0"/>
                </a:lnTo>
              </a:path>
            </a:pathLst>
          </a:custGeom>
          <a:ln w="3175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199002" y="1773667"/>
            <a:ext cx="135890" cy="89535"/>
          </a:xfrm>
          <a:custGeom>
            <a:avLst/>
            <a:gdLst/>
            <a:ahLst/>
            <a:cxnLst/>
            <a:rect l="l" t="t" r="r" b="b"/>
            <a:pathLst>
              <a:path w="135889" h="89535">
                <a:moveTo>
                  <a:pt x="3231" y="38715"/>
                </a:moveTo>
                <a:lnTo>
                  <a:pt x="617" y="33194"/>
                </a:lnTo>
                <a:lnTo>
                  <a:pt x="0" y="27387"/>
                </a:lnTo>
                <a:lnTo>
                  <a:pt x="1380" y="21297"/>
                </a:lnTo>
                <a:lnTo>
                  <a:pt x="33568" y="801"/>
                </a:lnTo>
                <a:lnTo>
                  <a:pt x="47472" y="22"/>
                </a:lnTo>
                <a:lnTo>
                  <a:pt x="54449" y="0"/>
                </a:lnTo>
                <a:lnTo>
                  <a:pt x="84515" y="23509"/>
                </a:lnTo>
                <a:lnTo>
                  <a:pt x="87417" y="33584"/>
                </a:lnTo>
                <a:lnTo>
                  <a:pt x="88200" y="38645"/>
                </a:lnTo>
                <a:lnTo>
                  <a:pt x="58030" y="71558"/>
                </a:lnTo>
                <a:lnTo>
                  <a:pt x="51261" y="75022"/>
                </a:lnTo>
                <a:lnTo>
                  <a:pt x="44492" y="78487"/>
                </a:lnTo>
                <a:lnTo>
                  <a:pt x="38070" y="81264"/>
                </a:lnTo>
                <a:lnTo>
                  <a:pt x="31995" y="83353"/>
                </a:lnTo>
                <a:lnTo>
                  <a:pt x="25921" y="85442"/>
                </a:lnTo>
                <a:lnTo>
                  <a:pt x="22019" y="86784"/>
                </a:lnTo>
                <a:lnTo>
                  <a:pt x="20289" y="87379"/>
                </a:lnTo>
                <a:lnTo>
                  <a:pt x="18559" y="87974"/>
                </a:lnTo>
                <a:lnTo>
                  <a:pt x="19340" y="88317"/>
                </a:lnTo>
                <a:lnTo>
                  <a:pt x="22631" y="88410"/>
                </a:lnTo>
                <a:lnTo>
                  <a:pt x="25923" y="88502"/>
                </a:lnTo>
                <a:lnTo>
                  <a:pt x="33347" y="88709"/>
                </a:lnTo>
                <a:lnTo>
                  <a:pt x="44904" y="89032"/>
                </a:lnTo>
                <a:lnTo>
                  <a:pt x="57317" y="89259"/>
                </a:lnTo>
                <a:lnTo>
                  <a:pt x="70041" y="89252"/>
                </a:lnTo>
                <a:lnTo>
                  <a:pt x="86715" y="88860"/>
                </a:lnTo>
                <a:lnTo>
                  <a:pt x="99671" y="88457"/>
                </a:lnTo>
                <a:lnTo>
                  <a:pt x="110225" y="88021"/>
                </a:lnTo>
                <a:lnTo>
                  <a:pt x="129076" y="87028"/>
                </a:lnTo>
                <a:lnTo>
                  <a:pt x="135664" y="866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367465" y="1707365"/>
            <a:ext cx="22225" cy="70485"/>
          </a:xfrm>
          <a:custGeom>
            <a:avLst/>
            <a:gdLst/>
            <a:ahLst/>
            <a:cxnLst/>
            <a:rect l="l" t="t" r="r" b="b"/>
            <a:pathLst>
              <a:path w="22225" h="70485">
                <a:moveTo>
                  <a:pt x="1334" y="7255"/>
                </a:moveTo>
                <a:lnTo>
                  <a:pt x="483" y="2636"/>
                </a:lnTo>
                <a:lnTo>
                  <a:pt x="41" y="236"/>
                </a:lnTo>
                <a:lnTo>
                  <a:pt x="9" y="54"/>
                </a:lnTo>
                <a:lnTo>
                  <a:pt x="82" y="343"/>
                </a:lnTo>
                <a:lnTo>
                  <a:pt x="154" y="663"/>
                </a:lnTo>
                <a:lnTo>
                  <a:pt x="852" y="3749"/>
                </a:lnTo>
                <a:lnTo>
                  <a:pt x="10791" y="40780"/>
                </a:lnTo>
                <a:lnTo>
                  <a:pt x="12994" y="46427"/>
                </a:lnTo>
                <a:lnTo>
                  <a:pt x="17413" y="57865"/>
                </a:lnTo>
                <a:lnTo>
                  <a:pt x="22012" y="699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429885" y="1722844"/>
            <a:ext cx="31750" cy="71755"/>
          </a:xfrm>
          <a:custGeom>
            <a:avLst/>
            <a:gdLst/>
            <a:ahLst/>
            <a:cxnLst/>
            <a:rect l="l" t="t" r="r" b="b"/>
            <a:pathLst>
              <a:path w="31750" h="71755">
                <a:moveTo>
                  <a:pt x="11557" y="4318"/>
                </a:moveTo>
                <a:lnTo>
                  <a:pt x="7023" y="1314"/>
                </a:lnTo>
                <a:lnTo>
                  <a:pt x="3944" y="0"/>
                </a:lnTo>
                <a:lnTo>
                  <a:pt x="2320" y="376"/>
                </a:lnTo>
                <a:lnTo>
                  <a:pt x="1186" y="638"/>
                </a:lnTo>
                <a:lnTo>
                  <a:pt x="495" y="2561"/>
                </a:lnTo>
                <a:lnTo>
                  <a:pt x="247" y="6144"/>
                </a:lnTo>
                <a:lnTo>
                  <a:pt x="0" y="9727"/>
                </a:lnTo>
                <a:lnTo>
                  <a:pt x="1074" y="14132"/>
                </a:lnTo>
                <a:lnTo>
                  <a:pt x="3471" y="19358"/>
                </a:lnTo>
                <a:lnTo>
                  <a:pt x="5868" y="24585"/>
                </a:lnTo>
                <a:lnTo>
                  <a:pt x="9338" y="29882"/>
                </a:lnTo>
                <a:lnTo>
                  <a:pt x="13883" y="35248"/>
                </a:lnTo>
                <a:lnTo>
                  <a:pt x="18428" y="40613"/>
                </a:lnTo>
                <a:lnTo>
                  <a:pt x="22290" y="45356"/>
                </a:lnTo>
                <a:lnTo>
                  <a:pt x="25469" y="49475"/>
                </a:lnTo>
                <a:lnTo>
                  <a:pt x="28648" y="53593"/>
                </a:lnTo>
                <a:lnTo>
                  <a:pt x="30531" y="57145"/>
                </a:lnTo>
                <a:lnTo>
                  <a:pt x="31118" y="60130"/>
                </a:lnTo>
                <a:lnTo>
                  <a:pt x="31704" y="63115"/>
                </a:lnTo>
                <a:lnTo>
                  <a:pt x="30379" y="65891"/>
                </a:lnTo>
                <a:lnTo>
                  <a:pt x="27141" y="68460"/>
                </a:lnTo>
                <a:lnTo>
                  <a:pt x="19483" y="71200"/>
                </a:lnTo>
                <a:lnTo>
                  <a:pt x="6471" y="715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437803" y="1695121"/>
            <a:ext cx="101600" cy="22225"/>
          </a:xfrm>
          <a:custGeom>
            <a:avLst/>
            <a:gdLst/>
            <a:ahLst/>
            <a:cxnLst/>
            <a:rect l="l" t="t" r="r" b="b"/>
            <a:pathLst>
              <a:path w="101600" h="22225">
                <a:moveTo>
                  <a:pt x="0" y="22058"/>
                </a:moveTo>
                <a:lnTo>
                  <a:pt x="50784" y="9383"/>
                </a:lnTo>
                <a:lnTo>
                  <a:pt x="91388" y="1288"/>
                </a:lnTo>
                <a:lnTo>
                  <a:pt x="96917" y="563"/>
                </a:lnTo>
                <a:lnTo>
                  <a:pt x="10122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598050" y="1756701"/>
            <a:ext cx="160655" cy="238760"/>
          </a:xfrm>
          <a:custGeom>
            <a:avLst/>
            <a:gdLst/>
            <a:ahLst/>
            <a:cxnLst/>
            <a:rect l="l" t="t" r="r" b="b"/>
            <a:pathLst>
              <a:path w="160654" h="238760">
                <a:moveTo>
                  <a:pt x="66925" y="238724"/>
                </a:moveTo>
                <a:lnTo>
                  <a:pt x="31937" y="203486"/>
                </a:lnTo>
                <a:lnTo>
                  <a:pt x="10861" y="165614"/>
                </a:lnTo>
                <a:lnTo>
                  <a:pt x="1032" y="123704"/>
                </a:lnTo>
                <a:lnTo>
                  <a:pt x="0" y="100952"/>
                </a:lnTo>
                <a:lnTo>
                  <a:pt x="392" y="94940"/>
                </a:lnTo>
                <a:lnTo>
                  <a:pt x="1266" y="91273"/>
                </a:lnTo>
                <a:lnTo>
                  <a:pt x="2139" y="87606"/>
                </a:lnTo>
                <a:lnTo>
                  <a:pt x="42154" y="59800"/>
                </a:lnTo>
                <a:lnTo>
                  <a:pt x="78653" y="48864"/>
                </a:lnTo>
                <a:lnTo>
                  <a:pt x="92115" y="45409"/>
                </a:lnTo>
                <a:lnTo>
                  <a:pt x="104416" y="42238"/>
                </a:lnTo>
                <a:lnTo>
                  <a:pt x="115983" y="39241"/>
                </a:lnTo>
                <a:lnTo>
                  <a:pt x="133617" y="34833"/>
                </a:lnTo>
                <a:lnTo>
                  <a:pt x="143473" y="32814"/>
                </a:lnTo>
                <a:lnTo>
                  <a:pt x="149387" y="32294"/>
                </a:lnTo>
                <a:lnTo>
                  <a:pt x="150377" y="31695"/>
                </a:lnTo>
                <a:lnTo>
                  <a:pt x="148684" y="30752"/>
                </a:lnTo>
                <a:lnTo>
                  <a:pt x="146991" y="29809"/>
                </a:lnTo>
                <a:lnTo>
                  <a:pt x="142758" y="27452"/>
                </a:lnTo>
                <a:lnTo>
                  <a:pt x="135986" y="23680"/>
                </a:lnTo>
                <a:lnTo>
                  <a:pt x="129214" y="19909"/>
                </a:lnTo>
                <a:lnTo>
                  <a:pt x="122864" y="16195"/>
                </a:lnTo>
                <a:lnTo>
                  <a:pt x="116936" y="12541"/>
                </a:lnTo>
                <a:lnTo>
                  <a:pt x="111009" y="8886"/>
                </a:lnTo>
                <a:lnTo>
                  <a:pt x="106144" y="5947"/>
                </a:lnTo>
                <a:lnTo>
                  <a:pt x="102341" y="3725"/>
                </a:lnTo>
                <a:lnTo>
                  <a:pt x="98539" y="1503"/>
                </a:lnTo>
                <a:lnTo>
                  <a:pt x="96503" y="313"/>
                </a:lnTo>
                <a:lnTo>
                  <a:pt x="96234" y="156"/>
                </a:lnTo>
                <a:lnTo>
                  <a:pt x="95966" y="0"/>
                </a:lnTo>
                <a:lnTo>
                  <a:pt x="96401" y="163"/>
                </a:lnTo>
                <a:lnTo>
                  <a:pt x="96780" y="324"/>
                </a:lnTo>
                <a:lnTo>
                  <a:pt x="99657" y="1548"/>
                </a:lnTo>
                <a:lnTo>
                  <a:pt x="105031" y="3834"/>
                </a:lnTo>
                <a:lnTo>
                  <a:pt x="110405" y="6119"/>
                </a:lnTo>
                <a:lnTo>
                  <a:pt x="116470" y="8929"/>
                </a:lnTo>
                <a:lnTo>
                  <a:pt x="123225" y="12263"/>
                </a:lnTo>
                <a:lnTo>
                  <a:pt x="129979" y="15597"/>
                </a:lnTo>
                <a:lnTo>
                  <a:pt x="136200" y="19499"/>
                </a:lnTo>
                <a:lnTo>
                  <a:pt x="141887" y="23969"/>
                </a:lnTo>
                <a:lnTo>
                  <a:pt x="147574" y="28440"/>
                </a:lnTo>
                <a:lnTo>
                  <a:pt x="151913" y="33118"/>
                </a:lnTo>
                <a:lnTo>
                  <a:pt x="154903" y="38005"/>
                </a:lnTo>
                <a:lnTo>
                  <a:pt x="157894" y="42892"/>
                </a:lnTo>
                <a:lnTo>
                  <a:pt x="159605" y="47724"/>
                </a:lnTo>
                <a:lnTo>
                  <a:pt x="160039" y="52501"/>
                </a:lnTo>
                <a:lnTo>
                  <a:pt x="160473" y="57278"/>
                </a:lnTo>
                <a:lnTo>
                  <a:pt x="158356" y="61974"/>
                </a:lnTo>
                <a:lnTo>
                  <a:pt x="153691" y="66588"/>
                </a:lnTo>
                <a:lnTo>
                  <a:pt x="149026" y="71203"/>
                </a:lnTo>
                <a:lnTo>
                  <a:pt x="118444" y="87181"/>
                </a:lnTo>
                <a:lnTo>
                  <a:pt x="112519" y="89369"/>
                </a:lnTo>
                <a:lnTo>
                  <a:pt x="107038" y="90880"/>
                </a:lnTo>
                <a:lnTo>
                  <a:pt x="102004" y="91712"/>
                </a:lnTo>
                <a:lnTo>
                  <a:pt x="96969" y="92545"/>
                </a:lnTo>
                <a:lnTo>
                  <a:pt x="94312" y="92984"/>
                </a:lnTo>
                <a:lnTo>
                  <a:pt x="94033" y="93031"/>
                </a:lnTo>
                <a:lnTo>
                  <a:pt x="93815" y="93062"/>
                </a:lnTo>
                <a:lnTo>
                  <a:pt x="93996" y="93020"/>
                </a:lnTo>
                <a:lnTo>
                  <a:pt x="94356" y="92944"/>
                </a:lnTo>
                <a:lnTo>
                  <a:pt x="99073" y="91956"/>
                </a:lnTo>
                <a:lnTo>
                  <a:pt x="108147" y="900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889383" y="1761869"/>
            <a:ext cx="77470" cy="3175"/>
          </a:xfrm>
          <a:custGeom>
            <a:avLst/>
            <a:gdLst/>
            <a:ahLst/>
            <a:cxnLst/>
            <a:rect l="l" t="t" r="r" b="b"/>
            <a:pathLst>
              <a:path w="77470" h="3175">
                <a:moveTo>
                  <a:pt x="0" y="2782"/>
                </a:moveTo>
                <a:lnTo>
                  <a:pt x="11692" y="1650"/>
                </a:lnTo>
                <a:lnTo>
                  <a:pt x="23984" y="808"/>
                </a:lnTo>
                <a:lnTo>
                  <a:pt x="36878" y="258"/>
                </a:lnTo>
                <a:lnTo>
                  <a:pt x="50373" y="0"/>
                </a:lnTo>
                <a:lnTo>
                  <a:pt x="69149" y="514"/>
                </a:lnTo>
                <a:lnTo>
                  <a:pt x="77082" y="21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906539" y="1723392"/>
            <a:ext cx="28575" cy="83820"/>
          </a:xfrm>
          <a:custGeom>
            <a:avLst/>
            <a:gdLst/>
            <a:ahLst/>
            <a:cxnLst/>
            <a:rect l="l" t="t" r="r" b="b"/>
            <a:pathLst>
              <a:path w="28575" h="83819">
                <a:moveTo>
                  <a:pt x="6769" y="9567"/>
                </a:moveTo>
                <a:lnTo>
                  <a:pt x="3299" y="7326"/>
                </a:lnTo>
                <a:lnTo>
                  <a:pt x="1274" y="5040"/>
                </a:lnTo>
                <a:lnTo>
                  <a:pt x="696" y="2707"/>
                </a:lnTo>
                <a:lnTo>
                  <a:pt x="297" y="1098"/>
                </a:lnTo>
                <a:lnTo>
                  <a:pt x="82" y="235"/>
                </a:lnTo>
                <a:lnTo>
                  <a:pt x="24" y="0"/>
                </a:lnTo>
                <a:lnTo>
                  <a:pt x="9" y="156"/>
                </a:lnTo>
                <a:lnTo>
                  <a:pt x="9" y="299"/>
                </a:lnTo>
                <a:lnTo>
                  <a:pt x="6" y="1351"/>
                </a:lnTo>
                <a:lnTo>
                  <a:pt x="3" y="3311"/>
                </a:lnTo>
                <a:lnTo>
                  <a:pt x="0" y="5270"/>
                </a:lnTo>
                <a:lnTo>
                  <a:pt x="855" y="8929"/>
                </a:lnTo>
                <a:lnTo>
                  <a:pt x="2570" y="14285"/>
                </a:lnTo>
                <a:lnTo>
                  <a:pt x="4285" y="19641"/>
                </a:lnTo>
                <a:lnTo>
                  <a:pt x="6573" y="25438"/>
                </a:lnTo>
                <a:lnTo>
                  <a:pt x="9436" y="31674"/>
                </a:lnTo>
                <a:lnTo>
                  <a:pt x="12298" y="37911"/>
                </a:lnTo>
                <a:lnTo>
                  <a:pt x="15016" y="44204"/>
                </a:lnTo>
                <a:lnTo>
                  <a:pt x="17589" y="50553"/>
                </a:lnTo>
                <a:lnTo>
                  <a:pt x="20699" y="59053"/>
                </a:lnTo>
                <a:lnTo>
                  <a:pt x="24188" y="70137"/>
                </a:lnTo>
                <a:lnTo>
                  <a:pt x="28056" y="838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895418" y="1855347"/>
            <a:ext cx="95885" cy="8255"/>
          </a:xfrm>
          <a:custGeom>
            <a:avLst/>
            <a:gdLst/>
            <a:ahLst/>
            <a:cxnLst/>
            <a:rect l="l" t="t" r="r" b="b"/>
            <a:pathLst>
              <a:path w="95885" h="8255">
                <a:moveTo>
                  <a:pt x="4952" y="7849"/>
                </a:moveTo>
                <a:lnTo>
                  <a:pt x="1868" y="7850"/>
                </a:lnTo>
                <a:lnTo>
                  <a:pt x="252" y="7850"/>
                </a:lnTo>
                <a:lnTo>
                  <a:pt x="104" y="7850"/>
                </a:lnTo>
                <a:lnTo>
                  <a:pt x="413" y="7784"/>
                </a:lnTo>
                <a:lnTo>
                  <a:pt x="1345" y="7652"/>
                </a:lnTo>
                <a:lnTo>
                  <a:pt x="2276" y="7521"/>
                </a:lnTo>
                <a:lnTo>
                  <a:pt x="9725" y="6469"/>
                </a:lnTo>
                <a:lnTo>
                  <a:pt x="23689" y="4497"/>
                </a:lnTo>
                <a:lnTo>
                  <a:pt x="38277" y="2571"/>
                </a:lnTo>
                <a:lnTo>
                  <a:pt x="50487" y="1248"/>
                </a:lnTo>
                <a:lnTo>
                  <a:pt x="65965" y="301"/>
                </a:lnTo>
                <a:lnTo>
                  <a:pt x="77163" y="0"/>
                </a:lnTo>
                <a:lnTo>
                  <a:pt x="89262" y="104"/>
                </a:lnTo>
                <a:lnTo>
                  <a:pt x="93872" y="1674"/>
                </a:lnTo>
                <a:lnTo>
                  <a:pt x="95293" y="47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073792" y="1772887"/>
            <a:ext cx="129539" cy="83185"/>
          </a:xfrm>
          <a:custGeom>
            <a:avLst/>
            <a:gdLst/>
            <a:ahLst/>
            <a:cxnLst/>
            <a:rect l="l" t="t" r="r" b="b"/>
            <a:pathLst>
              <a:path w="129539" h="83185">
                <a:moveTo>
                  <a:pt x="869" y="38138"/>
                </a:moveTo>
                <a:lnTo>
                  <a:pt x="0" y="31774"/>
                </a:lnTo>
                <a:lnTo>
                  <a:pt x="3699" y="25600"/>
                </a:lnTo>
                <a:lnTo>
                  <a:pt x="11966" y="19615"/>
                </a:lnTo>
                <a:lnTo>
                  <a:pt x="17556" y="15569"/>
                </a:lnTo>
                <a:lnTo>
                  <a:pt x="24347" y="11917"/>
                </a:lnTo>
                <a:lnTo>
                  <a:pt x="32339" y="8662"/>
                </a:lnTo>
                <a:lnTo>
                  <a:pt x="40330" y="5407"/>
                </a:lnTo>
                <a:lnTo>
                  <a:pt x="48291" y="3113"/>
                </a:lnTo>
                <a:lnTo>
                  <a:pt x="56221" y="1778"/>
                </a:lnTo>
                <a:lnTo>
                  <a:pt x="64150" y="443"/>
                </a:lnTo>
                <a:lnTo>
                  <a:pt x="71017" y="0"/>
                </a:lnTo>
                <a:lnTo>
                  <a:pt x="76822" y="446"/>
                </a:lnTo>
                <a:lnTo>
                  <a:pt x="95641" y="17792"/>
                </a:lnTo>
                <a:lnTo>
                  <a:pt x="96379" y="22262"/>
                </a:lnTo>
                <a:lnTo>
                  <a:pt x="95775" y="27078"/>
                </a:lnTo>
                <a:lnTo>
                  <a:pt x="93831" y="32242"/>
                </a:lnTo>
                <a:lnTo>
                  <a:pt x="91886" y="37406"/>
                </a:lnTo>
                <a:lnTo>
                  <a:pt x="88816" y="42315"/>
                </a:lnTo>
                <a:lnTo>
                  <a:pt x="84619" y="46968"/>
                </a:lnTo>
                <a:lnTo>
                  <a:pt x="80422" y="51622"/>
                </a:lnTo>
                <a:lnTo>
                  <a:pt x="39296" y="76368"/>
                </a:lnTo>
                <a:lnTo>
                  <a:pt x="33993" y="79202"/>
                </a:lnTo>
                <a:lnTo>
                  <a:pt x="32843" y="80244"/>
                </a:lnTo>
                <a:lnTo>
                  <a:pt x="31693" y="81286"/>
                </a:lnTo>
                <a:lnTo>
                  <a:pt x="36481" y="82100"/>
                </a:lnTo>
                <a:lnTo>
                  <a:pt x="47208" y="82686"/>
                </a:lnTo>
                <a:lnTo>
                  <a:pt x="60075" y="83118"/>
                </a:lnTo>
                <a:lnTo>
                  <a:pt x="72704" y="82996"/>
                </a:lnTo>
                <a:lnTo>
                  <a:pt x="86472" y="82095"/>
                </a:lnTo>
                <a:lnTo>
                  <a:pt x="98809" y="80833"/>
                </a:lnTo>
                <a:lnTo>
                  <a:pt x="110729" y="79168"/>
                </a:lnTo>
                <a:lnTo>
                  <a:pt x="127373" y="75930"/>
                </a:lnTo>
                <a:lnTo>
                  <a:pt x="129196" y="740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164393" y="1696315"/>
            <a:ext cx="133350" cy="55880"/>
          </a:xfrm>
          <a:custGeom>
            <a:avLst/>
            <a:gdLst/>
            <a:ahLst/>
            <a:cxnLst/>
            <a:rect l="l" t="t" r="r" b="b"/>
            <a:pathLst>
              <a:path w="133350" h="55880">
                <a:moveTo>
                  <a:pt x="0" y="32822"/>
                </a:moveTo>
                <a:lnTo>
                  <a:pt x="28026" y="4695"/>
                </a:lnTo>
                <a:lnTo>
                  <a:pt x="67028" y="0"/>
                </a:lnTo>
                <a:lnTo>
                  <a:pt x="71505" y="258"/>
                </a:lnTo>
                <a:lnTo>
                  <a:pt x="75982" y="516"/>
                </a:lnTo>
                <a:lnTo>
                  <a:pt x="79218" y="1731"/>
                </a:lnTo>
                <a:lnTo>
                  <a:pt x="81213" y="3900"/>
                </a:lnTo>
                <a:lnTo>
                  <a:pt x="83208" y="6071"/>
                </a:lnTo>
                <a:lnTo>
                  <a:pt x="84372" y="8828"/>
                </a:lnTo>
                <a:lnTo>
                  <a:pt x="84707" y="12173"/>
                </a:lnTo>
                <a:lnTo>
                  <a:pt x="85041" y="15518"/>
                </a:lnTo>
                <a:lnTo>
                  <a:pt x="84451" y="18783"/>
                </a:lnTo>
                <a:lnTo>
                  <a:pt x="82937" y="21967"/>
                </a:lnTo>
                <a:lnTo>
                  <a:pt x="81423" y="25152"/>
                </a:lnTo>
                <a:lnTo>
                  <a:pt x="52760" y="47444"/>
                </a:lnTo>
                <a:lnTo>
                  <a:pt x="47103" y="50871"/>
                </a:lnTo>
                <a:lnTo>
                  <a:pt x="45005" y="52663"/>
                </a:lnTo>
                <a:lnTo>
                  <a:pt x="46467" y="52822"/>
                </a:lnTo>
                <a:lnTo>
                  <a:pt x="47929" y="52981"/>
                </a:lnTo>
                <a:lnTo>
                  <a:pt x="51584" y="53378"/>
                </a:lnTo>
                <a:lnTo>
                  <a:pt x="57432" y="54013"/>
                </a:lnTo>
                <a:lnTo>
                  <a:pt x="62991" y="54424"/>
                </a:lnTo>
                <a:lnTo>
                  <a:pt x="71374" y="54757"/>
                </a:lnTo>
                <a:lnTo>
                  <a:pt x="82582" y="55012"/>
                </a:lnTo>
                <a:lnTo>
                  <a:pt x="96615" y="55188"/>
                </a:lnTo>
                <a:lnTo>
                  <a:pt x="113471" y="55287"/>
                </a:lnTo>
                <a:lnTo>
                  <a:pt x="133152" y="553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295696" y="1686260"/>
            <a:ext cx="102235" cy="95885"/>
          </a:xfrm>
          <a:custGeom>
            <a:avLst/>
            <a:gdLst/>
            <a:ahLst/>
            <a:cxnLst/>
            <a:rect l="l" t="t" r="r" b="b"/>
            <a:pathLst>
              <a:path w="102235" h="95885">
                <a:moveTo>
                  <a:pt x="8953" y="20838"/>
                </a:moveTo>
                <a:lnTo>
                  <a:pt x="25690" y="2512"/>
                </a:lnTo>
                <a:lnTo>
                  <a:pt x="30503" y="1292"/>
                </a:lnTo>
                <a:lnTo>
                  <a:pt x="36008" y="546"/>
                </a:lnTo>
                <a:lnTo>
                  <a:pt x="42208" y="272"/>
                </a:lnTo>
                <a:lnTo>
                  <a:pt x="48406" y="0"/>
                </a:lnTo>
                <a:lnTo>
                  <a:pt x="53884" y="782"/>
                </a:lnTo>
                <a:lnTo>
                  <a:pt x="58641" y="2621"/>
                </a:lnTo>
                <a:lnTo>
                  <a:pt x="63398" y="4461"/>
                </a:lnTo>
                <a:lnTo>
                  <a:pt x="66737" y="7049"/>
                </a:lnTo>
                <a:lnTo>
                  <a:pt x="68659" y="10386"/>
                </a:lnTo>
                <a:lnTo>
                  <a:pt x="70581" y="13723"/>
                </a:lnTo>
                <a:lnTo>
                  <a:pt x="71352" y="17551"/>
                </a:lnTo>
                <a:lnTo>
                  <a:pt x="70972" y="21871"/>
                </a:lnTo>
                <a:lnTo>
                  <a:pt x="70593" y="26190"/>
                </a:lnTo>
                <a:lnTo>
                  <a:pt x="68164" y="30420"/>
                </a:lnTo>
                <a:lnTo>
                  <a:pt x="63687" y="34560"/>
                </a:lnTo>
                <a:lnTo>
                  <a:pt x="59209" y="38700"/>
                </a:lnTo>
                <a:lnTo>
                  <a:pt x="27248" y="51012"/>
                </a:lnTo>
                <a:lnTo>
                  <a:pt x="27955" y="50629"/>
                </a:lnTo>
                <a:lnTo>
                  <a:pt x="28663" y="50245"/>
                </a:lnTo>
                <a:lnTo>
                  <a:pt x="30431" y="49288"/>
                </a:lnTo>
                <a:lnTo>
                  <a:pt x="33260" y="47755"/>
                </a:lnTo>
                <a:lnTo>
                  <a:pt x="36089" y="46223"/>
                </a:lnTo>
                <a:lnTo>
                  <a:pt x="41277" y="45251"/>
                </a:lnTo>
                <a:lnTo>
                  <a:pt x="48821" y="44839"/>
                </a:lnTo>
                <a:lnTo>
                  <a:pt x="56366" y="44427"/>
                </a:lnTo>
                <a:lnTo>
                  <a:pt x="63576" y="44844"/>
                </a:lnTo>
                <a:lnTo>
                  <a:pt x="70452" y="46089"/>
                </a:lnTo>
                <a:lnTo>
                  <a:pt x="77328" y="47334"/>
                </a:lnTo>
                <a:lnTo>
                  <a:pt x="83329" y="49949"/>
                </a:lnTo>
                <a:lnTo>
                  <a:pt x="88457" y="53933"/>
                </a:lnTo>
                <a:lnTo>
                  <a:pt x="93584" y="57917"/>
                </a:lnTo>
                <a:lnTo>
                  <a:pt x="97110" y="62177"/>
                </a:lnTo>
                <a:lnTo>
                  <a:pt x="99036" y="66712"/>
                </a:lnTo>
                <a:lnTo>
                  <a:pt x="100961" y="71247"/>
                </a:lnTo>
                <a:lnTo>
                  <a:pt x="101734" y="75243"/>
                </a:lnTo>
                <a:lnTo>
                  <a:pt x="101354" y="78698"/>
                </a:lnTo>
                <a:lnTo>
                  <a:pt x="100975" y="82154"/>
                </a:lnTo>
                <a:lnTo>
                  <a:pt x="61376" y="94942"/>
                </a:lnTo>
                <a:lnTo>
                  <a:pt x="48431" y="95666"/>
                </a:lnTo>
                <a:lnTo>
                  <a:pt x="34066" y="95545"/>
                </a:lnTo>
                <a:lnTo>
                  <a:pt x="22557" y="94704"/>
                </a:lnTo>
                <a:lnTo>
                  <a:pt x="7982" y="90327"/>
                </a:lnTo>
                <a:lnTo>
                  <a:pt x="0" y="818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652995" y="1764659"/>
            <a:ext cx="179070" cy="216535"/>
          </a:xfrm>
          <a:custGeom>
            <a:avLst/>
            <a:gdLst/>
            <a:ahLst/>
            <a:cxnLst/>
            <a:rect l="l" t="t" r="r" b="b"/>
            <a:pathLst>
              <a:path w="179070" h="216535">
                <a:moveTo>
                  <a:pt x="55189" y="216314"/>
                </a:moveTo>
                <a:lnTo>
                  <a:pt x="59920" y="208713"/>
                </a:lnTo>
                <a:lnTo>
                  <a:pt x="59339" y="202754"/>
                </a:lnTo>
                <a:lnTo>
                  <a:pt x="53430" y="198437"/>
                </a:lnTo>
                <a:lnTo>
                  <a:pt x="49273" y="195396"/>
                </a:lnTo>
                <a:lnTo>
                  <a:pt x="20644" y="154947"/>
                </a:lnTo>
                <a:lnTo>
                  <a:pt x="3255" y="118639"/>
                </a:lnTo>
                <a:lnTo>
                  <a:pt x="0" y="89155"/>
                </a:lnTo>
                <a:lnTo>
                  <a:pt x="630" y="82391"/>
                </a:lnTo>
                <a:lnTo>
                  <a:pt x="2479" y="77822"/>
                </a:lnTo>
                <a:lnTo>
                  <a:pt x="4322" y="73253"/>
                </a:lnTo>
                <a:lnTo>
                  <a:pt x="40079" y="37124"/>
                </a:lnTo>
                <a:lnTo>
                  <a:pt x="79379" y="15941"/>
                </a:lnTo>
                <a:lnTo>
                  <a:pt x="94003" y="11247"/>
                </a:lnTo>
                <a:lnTo>
                  <a:pt x="101720" y="8982"/>
                </a:lnTo>
                <a:lnTo>
                  <a:pt x="109312" y="7871"/>
                </a:lnTo>
                <a:lnTo>
                  <a:pt x="116773" y="7914"/>
                </a:lnTo>
                <a:lnTo>
                  <a:pt x="124226" y="7957"/>
                </a:lnTo>
                <a:lnTo>
                  <a:pt x="146401" y="22181"/>
                </a:lnTo>
                <a:lnTo>
                  <a:pt x="144198" y="23146"/>
                </a:lnTo>
                <a:lnTo>
                  <a:pt x="138150" y="23019"/>
                </a:lnTo>
                <a:lnTo>
                  <a:pt x="132103" y="22892"/>
                </a:lnTo>
                <a:lnTo>
                  <a:pt x="113586" y="17049"/>
                </a:lnTo>
                <a:lnTo>
                  <a:pt x="110656" y="15496"/>
                </a:lnTo>
                <a:lnTo>
                  <a:pt x="107885" y="13125"/>
                </a:lnTo>
                <a:lnTo>
                  <a:pt x="105266" y="9934"/>
                </a:lnTo>
                <a:lnTo>
                  <a:pt x="102648" y="6744"/>
                </a:lnTo>
                <a:lnTo>
                  <a:pt x="101727" y="4333"/>
                </a:lnTo>
                <a:lnTo>
                  <a:pt x="102502" y="2702"/>
                </a:lnTo>
                <a:lnTo>
                  <a:pt x="103278" y="1070"/>
                </a:lnTo>
                <a:lnTo>
                  <a:pt x="108266" y="204"/>
                </a:lnTo>
                <a:lnTo>
                  <a:pt x="117451" y="102"/>
                </a:lnTo>
                <a:lnTo>
                  <a:pt x="126644" y="0"/>
                </a:lnTo>
                <a:lnTo>
                  <a:pt x="134361" y="1166"/>
                </a:lnTo>
                <a:lnTo>
                  <a:pt x="140602" y="3600"/>
                </a:lnTo>
                <a:lnTo>
                  <a:pt x="146851" y="6035"/>
                </a:lnTo>
                <a:lnTo>
                  <a:pt x="171928" y="26132"/>
                </a:lnTo>
                <a:lnTo>
                  <a:pt x="175093" y="30815"/>
                </a:lnTo>
                <a:lnTo>
                  <a:pt x="177047" y="35384"/>
                </a:lnTo>
                <a:lnTo>
                  <a:pt x="177802" y="39838"/>
                </a:lnTo>
                <a:lnTo>
                  <a:pt x="178557" y="44292"/>
                </a:lnTo>
                <a:lnTo>
                  <a:pt x="162638" y="61877"/>
                </a:lnTo>
                <a:lnTo>
                  <a:pt x="154789" y="65775"/>
                </a:lnTo>
                <a:lnTo>
                  <a:pt x="147744" y="68841"/>
                </a:lnTo>
                <a:lnTo>
                  <a:pt x="141510" y="71072"/>
                </a:lnTo>
                <a:lnTo>
                  <a:pt x="135275" y="73304"/>
                </a:lnTo>
                <a:lnTo>
                  <a:pt x="132172" y="77367"/>
                </a:lnTo>
                <a:lnTo>
                  <a:pt x="132207" y="832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956521" y="1714145"/>
            <a:ext cx="96520" cy="16510"/>
          </a:xfrm>
          <a:custGeom>
            <a:avLst/>
            <a:gdLst/>
            <a:ahLst/>
            <a:cxnLst/>
            <a:rect l="l" t="t" r="r" b="b"/>
            <a:pathLst>
              <a:path w="96520" h="16510">
                <a:moveTo>
                  <a:pt x="9012" y="0"/>
                </a:moveTo>
                <a:lnTo>
                  <a:pt x="2798" y="10779"/>
                </a:lnTo>
                <a:lnTo>
                  <a:pt x="0" y="15963"/>
                </a:lnTo>
                <a:lnTo>
                  <a:pt x="595" y="15553"/>
                </a:lnTo>
                <a:lnTo>
                  <a:pt x="1018" y="15262"/>
                </a:lnTo>
                <a:lnTo>
                  <a:pt x="2085" y="14534"/>
                </a:lnTo>
                <a:lnTo>
                  <a:pt x="3782" y="13370"/>
                </a:lnTo>
                <a:lnTo>
                  <a:pt x="5479" y="12205"/>
                </a:lnTo>
                <a:lnTo>
                  <a:pt x="7668" y="11908"/>
                </a:lnTo>
                <a:lnTo>
                  <a:pt x="10342" y="12478"/>
                </a:lnTo>
                <a:lnTo>
                  <a:pt x="13016" y="13048"/>
                </a:lnTo>
                <a:lnTo>
                  <a:pt x="21024" y="13335"/>
                </a:lnTo>
                <a:lnTo>
                  <a:pt x="34366" y="13337"/>
                </a:lnTo>
                <a:lnTo>
                  <a:pt x="47031" y="13227"/>
                </a:lnTo>
                <a:lnTo>
                  <a:pt x="87962" y="11488"/>
                </a:lnTo>
                <a:lnTo>
                  <a:pt x="96469" y="11008"/>
                </a:lnTo>
                <a:lnTo>
                  <a:pt x="96219" y="11006"/>
                </a:lnTo>
                <a:lnTo>
                  <a:pt x="95596" y="11015"/>
                </a:lnTo>
                <a:lnTo>
                  <a:pt x="87339" y="11134"/>
                </a:lnTo>
                <a:lnTo>
                  <a:pt x="71447" y="113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89252" y="1673497"/>
            <a:ext cx="28575" cy="106680"/>
          </a:xfrm>
          <a:custGeom>
            <a:avLst/>
            <a:gdLst/>
            <a:ahLst/>
            <a:cxnLst/>
            <a:rect l="l" t="t" r="r" b="b"/>
            <a:pathLst>
              <a:path w="28575" h="106680">
                <a:moveTo>
                  <a:pt x="2348" y="20691"/>
                </a:moveTo>
                <a:lnTo>
                  <a:pt x="893" y="7742"/>
                </a:lnTo>
                <a:lnTo>
                  <a:pt x="131" y="988"/>
                </a:lnTo>
                <a:lnTo>
                  <a:pt x="69" y="429"/>
                </a:lnTo>
                <a:lnTo>
                  <a:pt x="20" y="35"/>
                </a:lnTo>
                <a:lnTo>
                  <a:pt x="0" y="322"/>
                </a:lnTo>
                <a:lnTo>
                  <a:pt x="0" y="644"/>
                </a:lnTo>
                <a:lnTo>
                  <a:pt x="0" y="3489"/>
                </a:lnTo>
                <a:lnTo>
                  <a:pt x="0" y="8855"/>
                </a:lnTo>
                <a:lnTo>
                  <a:pt x="0" y="14221"/>
                </a:lnTo>
                <a:lnTo>
                  <a:pt x="505" y="19251"/>
                </a:lnTo>
                <a:lnTo>
                  <a:pt x="1510" y="23944"/>
                </a:lnTo>
                <a:lnTo>
                  <a:pt x="2521" y="28636"/>
                </a:lnTo>
                <a:lnTo>
                  <a:pt x="4287" y="34005"/>
                </a:lnTo>
                <a:lnTo>
                  <a:pt x="6809" y="40049"/>
                </a:lnTo>
                <a:lnTo>
                  <a:pt x="9331" y="46093"/>
                </a:lnTo>
                <a:lnTo>
                  <a:pt x="12150" y="52129"/>
                </a:lnTo>
                <a:lnTo>
                  <a:pt x="15260" y="58157"/>
                </a:lnTo>
                <a:lnTo>
                  <a:pt x="18371" y="64185"/>
                </a:lnTo>
                <a:lnTo>
                  <a:pt x="20941" y="69568"/>
                </a:lnTo>
                <a:lnTo>
                  <a:pt x="22963" y="74308"/>
                </a:lnTo>
                <a:lnTo>
                  <a:pt x="24993" y="79048"/>
                </a:lnTo>
                <a:lnTo>
                  <a:pt x="26434" y="84173"/>
                </a:lnTo>
                <a:lnTo>
                  <a:pt x="27286" y="89684"/>
                </a:lnTo>
                <a:lnTo>
                  <a:pt x="28505" y="97603"/>
                </a:lnTo>
                <a:lnTo>
                  <a:pt x="25457" y="103200"/>
                </a:lnTo>
                <a:lnTo>
                  <a:pt x="18142" y="1064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55274" y="1833693"/>
            <a:ext cx="139065" cy="12065"/>
          </a:xfrm>
          <a:custGeom>
            <a:avLst/>
            <a:gdLst/>
            <a:ahLst/>
            <a:cxnLst/>
            <a:rect l="l" t="t" r="r" b="b"/>
            <a:pathLst>
              <a:path w="139065" h="12064">
                <a:moveTo>
                  <a:pt x="6844" y="5708"/>
                </a:moveTo>
                <a:lnTo>
                  <a:pt x="3020" y="3940"/>
                </a:lnTo>
                <a:lnTo>
                  <a:pt x="852" y="2939"/>
                </a:lnTo>
                <a:lnTo>
                  <a:pt x="353" y="2707"/>
                </a:lnTo>
                <a:lnTo>
                  <a:pt x="0" y="2543"/>
                </a:lnTo>
                <a:lnTo>
                  <a:pt x="1960" y="2448"/>
                </a:lnTo>
                <a:lnTo>
                  <a:pt x="6248" y="2419"/>
                </a:lnTo>
                <a:lnTo>
                  <a:pt x="12727" y="2375"/>
                </a:lnTo>
                <a:lnTo>
                  <a:pt x="24500" y="2296"/>
                </a:lnTo>
                <a:lnTo>
                  <a:pt x="74368" y="1831"/>
                </a:lnTo>
                <a:lnTo>
                  <a:pt x="113315" y="518"/>
                </a:lnTo>
                <a:lnTo>
                  <a:pt x="123839" y="160"/>
                </a:lnTo>
                <a:lnTo>
                  <a:pt x="132116" y="59"/>
                </a:lnTo>
                <a:lnTo>
                  <a:pt x="135462" y="28"/>
                </a:lnTo>
                <a:lnTo>
                  <a:pt x="136986" y="13"/>
                </a:lnTo>
                <a:lnTo>
                  <a:pt x="138510" y="0"/>
                </a:lnTo>
                <a:lnTo>
                  <a:pt x="138670" y="441"/>
                </a:lnTo>
                <a:lnTo>
                  <a:pt x="137457" y="1339"/>
                </a:lnTo>
                <a:lnTo>
                  <a:pt x="135726" y="2626"/>
                </a:lnTo>
                <a:lnTo>
                  <a:pt x="131022" y="6124"/>
                </a:lnTo>
                <a:lnTo>
                  <a:pt x="123340" y="118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141403" y="1723944"/>
            <a:ext cx="99695" cy="92710"/>
          </a:xfrm>
          <a:custGeom>
            <a:avLst/>
            <a:gdLst/>
            <a:ahLst/>
            <a:cxnLst/>
            <a:rect l="l" t="t" r="r" b="b"/>
            <a:pathLst>
              <a:path w="99695" h="92710">
                <a:moveTo>
                  <a:pt x="0" y="20509"/>
                </a:moveTo>
                <a:lnTo>
                  <a:pt x="33340" y="1548"/>
                </a:lnTo>
                <a:lnTo>
                  <a:pt x="44161" y="290"/>
                </a:lnTo>
                <a:lnTo>
                  <a:pt x="49786" y="0"/>
                </a:lnTo>
                <a:lnTo>
                  <a:pt x="71482" y="22156"/>
                </a:lnTo>
                <a:lnTo>
                  <a:pt x="71808" y="26817"/>
                </a:lnTo>
                <a:lnTo>
                  <a:pt x="48664" y="58286"/>
                </a:lnTo>
                <a:lnTo>
                  <a:pt x="27958" y="73418"/>
                </a:lnTo>
                <a:lnTo>
                  <a:pt x="25714" y="77067"/>
                </a:lnTo>
                <a:lnTo>
                  <a:pt x="30133" y="78083"/>
                </a:lnTo>
                <a:lnTo>
                  <a:pt x="38788" y="79117"/>
                </a:lnTo>
                <a:lnTo>
                  <a:pt x="53446" y="79616"/>
                </a:lnTo>
                <a:lnTo>
                  <a:pt x="72335" y="79816"/>
                </a:lnTo>
                <a:lnTo>
                  <a:pt x="83989" y="80244"/>
                </a:lnTo>
                <a:lnTo>
                  <a:pt x="93698" y="81487"/>
                </a:lnTo>
                <a:lnTo>
                  <a:pt x="96510" y="82381"/>
                </a:lnTo>
                <a:lnTo>
                  <a:pt x="97820" y="83460"/>
                </a:lnTo>
                <a:lnTo>
                  <a:pt x="99655" y="84978"/>
                </a:lnTo>
                <a:lnTo>
                  <a:pt x="96822" y="87931"/>
                </a:lnTo>
                <a:lnTo>
                  <a:pt x="89320" y="923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45025" y="1621115"/>
            <a:ext cx="87630" cy="91440"/>
          </a:xfrm>
          <a:custGeom>
            <a:avLst/>
            <a:gdLst/>
            <a:ahLst/>
            <a:cxnLst/>
            <a:rect l="l" t="t" r="r" b="b"/>
            <a:pathLst>
              <a:path w="87629" h="91439">
                <a:moveTo>
                  <a:pt x="1969" y="28653"/>
                </a:moveTo>
                <a:lnTo>
                  <a:pt x="31286" y="0"/>
                </a:lnTo>
                <a:lnTo>
                  <a:pt x="37520" y="360"/>
                </a:lnTo>
                <a:lnTo>
                  <a:pt x="43727" y="1986"/>
                </a:lnTo>
                <a:lnTo>
                  <a:pt x="49941" y="3611"/>
                </a:lnTo>
                <a:lnTo>
                  <a:pt x="65305" y="24168"/>
                </a:lnTo>
                <a:lnTo>
                  <a:pt x="65984" y="29287"/>
                </a:lnTo>
                <a:lnTo>
                  <a:pt x="52185" y="51867"/>
                </a:lnTo>
                <a:lnTo>
                  <a:pt x="48341" y="55362"/>
                </a:lnTo>
                <a:lnTo>
                  <a:pt x="44849" y="58035"/>
                </a:lnTo>
                <a:lnTo>
                  <a:pt x="41704" y="59886"/>
                </a:lnTo>
                <a:lnTo>
                  <a:pt x="38566" y="61738"/>
                </a:lnTo>
                <a:lnTo>
                  <a:pt x="36654" y="62866"/>
                </a:lnTo>
                <a:lnTo>
                  <a:pt x="35968" y="63270"/>
                </a:lnTo>
                <a:lnTo>
                  <a:pt x="35283" y="63675"/>
                </a:lnTo>
                <a:lnTo>
                  <a:pt x="35747" y="63881"/>
                </a:lnTo>
                <a:lnTo>
                  <a:pt x="37375" y="63888"/>
                </a:lnTo>
                <a:lnTo>
                  <a:pt x="39003" y="63895"/>
                </a:lnTo>
                <a:lnTo>
                  <a:pt x="43533" y="63914"/>
                </a:lnTo>
                <a:lnTo>
                  <a:pt x="50973" y="63945"/>
                </a:lnTo>
                <a:lnTo>
                  <a:pt x="58413" y="63976"/>
                </a:lnTo>
                <a:lnTo>
                  <a:pt x="65001" y="64774"/>
                </a:lnTo>
                <a:lnTo>
                  <a:pt x="70730" y="66338"/>
                </a:lnTo>
                <a:lnTo>
                  <a:pt x="76458" y="67902"/>
                </a:lnTo>
                <a:lnTo>
                  <a:pt x="80622" y="69695"/>
                </a:lnTo>
                <a:lnTo>
                  <a:pt x="83212" y="71718"/>
                </a:lnTo>
                <a:lnTo>
                  <a:pt x="85803" y="73742"/>
                </a:lnTo>
                <a:lnTo>
                  <a:pt x="87009" y="75712"/>
                </a:lnTo>
                <a:lnTo>
                  <a:pt x="86829" y="77629"/>
                </a:lnTo>
                <a:lnTo>
                  <a:pt x="86655" y="79547"/>
                </a:lnTo>
                <a:lnTo>
                  <a:pt x="38837" y="90187"/>
                </a:lnTo>
                <a:lnTo>
                  <a:pt x="26438" y="90876"/>
                </a:lnTo>
                <a:lnTo>
                  <a:pt x="11968" y="90123"/>
                </a:lnTo>
                <a:lnTo>
                  <a:pt x="0" y="873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49249" y="1629516"/>
            <a:ext cx="32384" cy="90170"/>
          </a:xfrm>
          <a:custGeom>
            <a:avLst/>
            <a:gdLst/>
            <a:ahLst/>
            <a:cxnLst/>
            <a:rect l="l" t="t" r="r" b="b"/>
            <a:pathLst>
              <a:path w="32384" h="90169">
                <a:moveTo>
                  <a:pt x="0" y="12519"/>
                </a:moveTo>
                <a:lnTo>
                  <a:pt x="3900" y="3053"/>
                </a:lnTo>
                <a:lnTo>
                  <a:pt x="6948" y="0"/>
                </a:lnTo>
                <a:lnTo>
                  <a:pt x="9144" y="3359"/>
                </a:lnTo>
                <a:lnTo>
                  <a:pt x="10716" y="5766"/>
                </a:lnTo>
                <a:lnTo>
                  <a:pt x="12531" y="13138"/>
                </a:lnTo>
                <a:lnTo>
                  <a:pt x="14588" y="25475"/>
                </a:lnTo>
                <a:lnTo>
                  <a:pt x="16943" y="38741"/>
                </a:lnTo>
                <a:lnTo>
                  <a:pt x="19421" y="51054"/>
                </a:lnTo>
                <a:lnTo>
                  <a:pt x="23597" y="67386"/>
                </a:lnTo>
                <a:lnTo>
                  <a:pt x="27733" y="80050"/>
                </a:lnTo>
                <a:lnTo>
                  <a:pt x="32025" y="899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159442" y="1764350"/>
            <a:ext cx="167005" cy="217804"/>
          </a:xfrm>
          <a:custGeom>
            <a:avLst/>
            <a:gdLst/>
            <a:ahLst/>
            <a:cxnLst/>
            <a:rect l="l" t="t" r="r" b="b"/>
            <a:pathLst>
              <a:path w="167004" h="217805">
                <a:moveTo>
                  <a:pt x="85579" y="217323"/>
                </a:moveTo>
                <a:lnTo>
                  <a:pt x="77218" y="209862"/>
                </a:lnTo>
                <a:lnTo>
                  <a:pt x="65152" y="202616"/>
                </a:lnTo>
                <a:lnTo>
                  <a:pt x="54185" y="197112"/>
                </a:lnTo>
                <a:lnTo>
                  <a:pt x="47209" y="193190"/>
                </a:lnTo>
                <a:lnTo>
                  <a:pt x="17429" y="163186"/>
                </a:lnTo>
                <a:lnTo>
                  <a:pt x="2410" y="123334"/>
                </a:lnTo>
                <a:lnTo>
                  <a:pt x="1537" y="117867"/>
                </a:lnTo>
                <a:lnTo>
                  <a:pt x="658" y="112400"/>
                </a:lnTo>
                <a:lnTo>
                  <a:pt x="173" y="107187"/>
                </a:lnTo>
                <a:lnTo>
                  <a:pt x="90" y="102225"/>
                </a:lnTo>
                <a:lnTo>
                  <a:pt x="0" y="97264"/>
                </a:lnTo>
                <a:lnTo>
                  <a:pt x="304" y="92530"/>
                </a:lnTo>
                <a:lnTo>
                  <a:pt x="1004" y="88023"/>
                </a:lnTo>
                <a:lnTo>
                  <a:pt x="1704" y="83516"/>
                </a:lnTo>
                <a:lnTo>
                  <a:pt x="14845" y="62790"/>
                </a:lnTo>
                <a:lnTo>
                  <a:pt x="18384" y="58791"/>
                </a:lnTo>
                <a:lnTo>
                  <a:pt x="49931" y="35713"/>
                </a:lnTo>
                <a:lnTo>
                  <a:pt x="55986" y="33275"/>
                </a:lnTo>
                <a:lnTo>
                  <a:pt x="62040" y="30837"/>
                </a:lnTo>
                <a:lnTo>
                  <a:pt x="92375" y="23965"/>
                </a:lnTo>
                <a:lnTo>
                  <a:pt x="98270" y="23257"/>
                </a:lnTo>
                <a:lnTo>
                  <a:pt x="106077" y="22781"/>
                </a:lnTo>
                <a:lnTo>
                  <a:pt x="115789" y="22537"/>
                </a:lnTo>
                <a:lnTo>
                  <a:pt x="125501" y="22292"/>
                </a:lnTo>
                <a:lnTo>
                  <a:pt x="132657" y="22765"/>
                </a:lnTo>
                <a:lnTo>
                  <a:pt x="137270" y="23956"/>
                </a:lnTo>
                <a:lnTo>
                  <a:pt x="141877" y="25147"/>
                </a:lnTo>
                <a:lnTo>
                  <a:pt x="143858" y="25714"/>
                </a:lnTo>
                <a:lnTo>
                  <a:pt x="143221" y="25658"/>
                </a:lnTo>
                <a:lnTo>
                  <a:pt x="142577" y="25602"/>
                </a:lnTo>
                <a:lnTo>
                  <a:pt x="140976" y="25462"/>
                </a:lnTo>
                <a:lnTo>
                  <a:pt x="138413" y="25239"/>
                </a:lnTo>
                <a:lnTo>
                  <a:pt x="135850" y="25015"/>
                </a:lnTo>
                <a:lnTo>
                  <a:pt x="130904" y="22830"/>
                </a:lnTo>
                <a:lnTo>
                  <a:pt x="123575" y="18684"/>
                </a:lnTo>
                <a:lnTo>
                  <a:pt x="116246" y="14538"/>
                </a:lnTo>
                <a:lnTo>
                  <a:pt x="111252" y="11562"/>
                </a:lnTo>
                <a:lnTo>
                  <a:pt x="108605" y="9753"/>
                </a:lnTo>
                <a:lnTo>
                  <a:pt x="105952" y="7945"/>
                </a:lnTo>
                <a:lnTo>
                  <a:pt x="103936" y="6028"/>
                </a:lnTo>
                <a:lnTo>
                  <a:pt x="102544" y="4000"/>
                </a:lnTo>
                <a:lnTo>
                  <a:pt x="101158" y="1972"/>
                </a:lnTo>
                <a:lnTo>
                  <a:pt x="102890" y="766"/>
                </a:lnTo>
                <a:lnTo>
                  <a:pt x="107753" y="383"/>
                </a:lnTo>
                <a:lnTo>
                  <a:pt x="112609" y="0"/>
                </a:lnTo>
                <a:lnTo>
                  <a:pt x="141766" y="8124"/>
                </a:lnTo>
                <a:lnTo>
                  <a:pt x="147259" y="11103"/>
                </a:lnTo>
                <a:lnTo>
                  <a:pt x="151984" y="14671"/>
                </a:lnTo>
                <a:lnTo>
                  <a:pt x="155926" y="18829"/>
                </a:lnTo>
                <a:lnTo>
                  <a:pt x="159874" y="22986"/>
                </a:lnTo>
                <a:lnTo>
                  <a:pt x="162700" y="27417"/>
                </a:lnTo>
                <a:lnTo>
                  <a:pt x="164404" y="32121"/>
                </a:lnTo>
                <a:lnTo>
                  <a:pt x="166116" y="36825"/>
                </a:lnTo>
                <a:lnTo>
                  <a:pt x="166898" y="41481"/>
                </a:lnTo>
                <a:lnTo>
                  <a:pt x="166767" y="46088"/>
                </a:lnTo>
                <a:lnTo>
                  <a:pt x="166635" y="50695"/>
                </a:lnTo>
                <a:lnTo>
                  <a:pt x="137326" y="76007"/>
                </a:lnTo>
                <a:lnTo>
                  <a:pt x="132511" y="78163"/>
                </a:lnTo>
                <a:lnTo>
                  <a:pt x="127704" y="80318"/>
                </a:lnTo>
                <a:lnTo>
                  <a:pt x="125750" y="81300"/>
                </a:lnTo>
                <a:lnTo>
                  <a:pt x="126658" y="81108"/>
                </a:lnTo>
                <a:lnTo>
                  <a:pt x="127946" y="80835"/>
                </a:lnTo>
                <a:lnTo>
                  <a:pt x="132006" y="79972"/>
                </a:lnTo>
                <a:lnTo>
                  <a:pt x="138836" y="785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447637" y="1730408"/>
            <a:ext cx="85725" cy="6985"/>
          </a:xfrm>
          <a:custGeom>
            <a:avLst/>
            <a:gdLst/>
            <a:ahLst/>
            <a:cxnLst/>
            <a:rect l="l" t="t" r="r" b="b"/>
            <a:pathLst>
              <a:path w="85725" h="6985">
                <a:moveTo>
                  <a:pt x="3581" y="0"/>
                </a:moveTo>
                <a:lnTo>
                  <a:pt x="976" y="860"/>
                </a:lnTo>
                <a:lnTo>
                  <a:pt x="0" y="1377"/>
                </a:lnTo>
                <a:lnTo>
                  <a:pt x="651" y="1551"/>
                </a:lnTo>
                <a:lnTo>
                  <a:pt x="1115" y="1675"/>
                </a:lnTo>
                <a:lnTo>
                  <a:pt x="45292" y="3297"/>
                </a:lnTo>
                <a:lnTo>
                  <a:pt x="58108" y="3367"/>
                </a:lnTo>
                <a:lnTo>
                  <a:pt x="66739" y="3464"/>
                </a:lnTo>
                <a:lnTo>
                  <a:pt x="74724" y="3614"/>
                </a:lnTo>
                <a:lnTo>
                  <a:pt x="79095" y="4050"/>
                </a:lnTo>
                <a:lnTo>
                  <a:pt x="81215" y="4795"/>
                </a:lnTo>
                <a:lnTo>
                  <a:pt x="83335" y="5541"/>
                </a:lnTo>
                <a:lnTo>
                  <a:pt x="84630" y="5998"/>
                </a:lnTo>
                <a:lnTo>
                  <a:pt x="85115" y="6167"/>
                </a:lnTo>
                <a:lnTo>
                  <a:pt x="85593" y="6336"/>
                </a:lnTo>
                <a:lnTo>
                  <a:pt x="85240" y="6427"/>
                </a:lnTo>
                <a:lnTo>
                  <a:pt x="84041" y="6439"/>
                </a:lnTo>
                <a:lnTo>
                  <a:pt x="82337" y="6457"/>
                </a:lnTo>
                <a:lnTo>
                  <a:pt x="76484" y="6518"/>
                </a:lnTo>
                <a:lnTo>
                  <a:pt x="66467" y="66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482772" y="1689151"/>
            <a:ext cx="23495" cy="102870"/>
          </a:xfrm>
          <a:custGeom>
            <a:avLst/>
            <a:gdLst/>
            <a:ahLst/>
            <a:cxnLst/>
            <a:rect l="l" t="t" r="r" b="b"/>
            <a:pathLst>
              <a:path w="23495" h="102869">
                <a:moveTo>
                  <a:pt x="4191" y="16472"/>
                </a:moveTo>
                <a:lnTo>
                  <a:pt x="1676" y="6456"/>
                </a:lnTo>
                <a:lnTo>
                  <a:pt x="332" y="1120"/>
                </a:lnTo>
                <a:lnTo>
                  <a:pt x="166" y="462"/>
                </a:lnTo>
                <a:lnTo>
                  <a:pt x="48" y="0"/>
                </a:lnTo>
                <a:lnTo>
                  <a:pt x="0" y="175"/>
                </a:lnTo>
                <a:lnTo>
                  <a:pt x="20" y="988"/>
                </a:lnTo>
                <a:lnTo>
                  <a:pt x="41" y="1801"/>
                </a:lnTo>
                <a:lnTo>
                  <a:pt x="166" y="6692"/>
                </a:lnTo>
                <a:lnTo>
                  <a:pt x="5363" y="50171"/>
                </a:lnTo>
                <a:lnTo>
                  <a:pt x="18696" y="92310"/>
                </a:lnTo>
                <a:lnTo>
                  <a:pt x="22904" y="1026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477431" y="1839414"/>
            <a:ext cx="84455" cy="5080"/>
          </a:xfrm>
          <a:custGeom>
            <a:avLst/>
            <a:gdLst/>
            <a:ahLst/>
            <a:cxnLst/>
            <a:rect l="l" t="t" r="r" b="b"/>
            <a:pathLst>
              <a:path w="84454" h="5080">
                <a:moveTo>
                  <a:pt x="0" y="1417"/>
                </a:moveTo>
                <a:lnTo>
                  <a:pt x="4842" y="3532"/>
                </a:lnTo>
                <a:lnTo>
                  <a:pt x="10598" y="4605"/>
                </a:lnTo>
                <a:lnTo>
                  <a:pt x="17262" y="4637"/>
                </a:lnTo>
                <a:lnTo>
                  <a:pt x="23933" y="4669"/>
                </a:lnTo>
                <a:lnTo>
                  <a:pt x="31664" y="4473"/>
                </a:lnTo>
                <a:lnTo>
                  <a:pt x="76553" y="838"/>
                </a:lnTo>
                <a:lnTo>
                  <a:pt x="82088" y="216"/>
                </a:lnTo>
                <a:lnTo>
                  <a:pt x="8400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655254" y="1731329"/>
            <a:ext cx="148590" cy="67945"/>
          </a:xfrm>
          <a:custGeom>
            <a:avLst/>
            <a:gdLst/>
            <a:ahLst/>
            <a:cxnLst/>
            <a:rect l="l" t="t" r="r" b="b"/>
            <a:pathLst>
              <a:path w="148590" h="67944">
                <a:moveTo>
                  <a:pt x="0" y="11412"/>
                </a:moveTo>
                <a:lnTo>
                  <a:pt x="20220" y="1270"/>
                </a:lnTo>
                <a:lnTo>
                  <a:pt x="25388" y="544"/>
                </a:lnTo>
                <a:lnTo>
                  <a:pt x="30944" y="145"/>
                </a:lnTo>
                <a:lnTo>
                  <a:pt x="36873" y="72"/>
                </a:lnTo>
                <a:lnTo>
                  <a:pt x="42803" y="0"/>
                </a:lnTo>
                <a:lnTo>
                  <a:pt x="48290" y="540"/>
                </a:lnTo>
                <a:lnTo>
                  <a:pt x="53319" y="1693"/>
                </a:lnTo>
                <a:lnTo>
                  <a:pt x="58355" y="2846"/>
                </a:lnTo>
                <a:lnTo>
                  <a:pt x="62331" y="4691"/>
                </a:lnTo>
                <a:lnTo>
                  <a:pt x="65254" y="7228"/>
                </a:lnTo>
                <a:lnTo>
                  <a:pt x="68185" y="9765"/>
                </a:lnTo>
                <a:lnTo>
                  <a:pt x="70228" y="12661"/>
                </a:lnTo>
                <a:lnTo>
                  <a:pt x="71392" y="15917"/>
                </a:lnTo>
                <a:lnTo>
                  <a:pt x="72563" y="19172"/>
                </a:lnTo>
                <a:lnTo>
                  <a:pt x="73055" y="22527"/>
                </a:lnTo>
                <a:lnTo>
                  <a:pt x="72867" y="25980"/>
                </a:lnTo>
                <a:lnTo>
                  <a:pt x="72680" y="29433"/>
                </a:lnTo>
                <a:lnTo>
                  <a:pt x="70658" y="32986"/>
                </a:lnTo>
                <a:lnTo>
                  <a:pt x="66806" y="36635"/>
                </a:lnTo>
                <a:lnTo>
                  <a:pt x="62955" y="40285"/>
                </a:lnTo>
                <a:lnTo>
                  <a:pt x="58182" y="43932"/>
                </a:lnTo>
                <a:lnTo>
                  <a:pt x="52481" y="47577"/>
                </a:lnTo>
                <a:lnTo>
                  <a:pt x="46779" y="51221"/>
                </a:lnTo>
                <a:lnTo>
                  <a:pt x="41660" y="54298"/>
                </a:lnTo>
                <a:lnTo>
                  <a:pt x="37123" y="56806"/>
                </a:lnTo>
                <a:lnTo>
                  <a:pt x="32585" y="59314"/>
                </a:lnTo>
                <a:lnTo>
                  <a:pt x="29517" y="61186"/>
                </a:lnTo>
                <a:lnTo>
                  <a:pt x="27916" y="62420"/>
                </a:lnTo>
                <a:lnTo>
                  <a:pt x="26323" y="63656"/>
                </a:lnTo>
                <a:lnTo>
                  <a:pt x="30847" y="64799"/>
                </a:lnTo>
                <a:lnTo>
                  <a:pt x="41494" y="65850"/>
                </a:lnTo>
                <a:lnTo>
                  <a:pt x="53574" y="66802"/>
                </a:lnTo>
                <a:lnTo>
                  <a:pt x="66357" y="67344"/>
                </a:lnTo>
                <a:lnTo>
                  <a:pt x="83145" y="67422"/>
                </a:lnTo>
                <a:lnTo>
                  <a:pt x="95886" y="67373"/>
                </a:lnTo>
                <a:lnTo>
                  <a:pt x="140034" y="65191"/>
                </a:lnTo>
                <a:lnTo>
                  <a:pt x="145985" y="64152"/>
                </a:lnTo>
                <a:lnTo>
                  <a:pt x="147994" y="63663"/>
                </a:lnTo>
                <a:lnTo>
                  <a:pt x="148292" y="63367"/>
                </a:lnTo>
                <a:lnTo>
                  <a:pt x="146892" y="63264"/>
                </a:lnTo>
                <a:lnTo>
                  <a:pt x="144890" y="63117"/>
                </a:lnTo>
                <a:lnTo>
                  <a:pt x="138600" y="62655"/>
                </a:lnTo>
                <a:lnTo>
                  <a:pt x="128016" y="618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794153" y="1598187"/>
            <a:ext cx="64135" cy="90805"/>
          </a:xfrm>
          <a:custGeom>
            <a:avLst/>
            <a:gdLst/>
            <a:ahLst/>
            <a:cxnLst/>
            <a:rect l="l" t="t" r="r" b="b"/>
            <a:pathLst>
              <a:path w="64134" h="90805">
                <a:moveTo>
                  <a:pt x="55799" y="10956"/>
                </a:moveTo>
                <a:lnTo>
                  <a:pt x="59470" y="7762"/>
                </a:lnTo>
                <a:lnTo>
                  <a:pt x="60953" y="5067"/>
                </a:lnTo>
                <a:lnTo>
                  <a:pt x="60239" y="2874"/>
                </a:lnTo>
                <a:lnTo>
                  <a:pt x="59740" y="1341"/>
                </a:lnTo>
                <a:lnTo>
                  <a:pt x="57752" y="459"/>
                </a:lnTo>
                <a:lnTo>
                  <a:pt x="54261" y="229"/>
                </a:lnTo>
                <a:lnTo>
                  <a:pt x="50776" y="0"/>
                </a:lnTo>
                <a:lnTo>
                  <a:pt x="46017" y="1513"/>
                </a:lnTo>
                <a:lnTo>
                  <a:pt x="39984" y="4770"/>
                </a:lnTo>
                <a:lnTo>
                  <a:pt x="33950" y="8025"/>
                </a:lnTo>
                <a:lnTo>
                  <a:pt x="7599" y="36145"/>
                </a:lnTo>
                <a:lnTo>
                  <a:pt x="3879" y="42559"/>
                </a:lnTo>
                <a:lnTo>
                  <a:pt x="1614" y="48799"/>
                </a:lnTo>
                <a:lnTo>
                  <a:pt x="810" y="54864"/>
                </a:lnTo>
                <a:lnTo>
                  <a:pt x="0" y="60928"/>
                </a:lnTo>
                <a:lnTo>
                  <a:pt x="16500" y="83637"/>
                </a:lnTo>
                <a:lnTo>
                  <a:pt x="22479" y="86712"/>
                </a:lnTo>
                <a:lnTo>
                  <a:pt x="30486" y="88654"/>
                </a:lnTo>
                <a:lnTo>
                  <a:pt x="40517" y="89464"/>
                </a:lnTo>
                <a:lnTo>
                  <a:pt x="50548" y="90274"/>
                </a:lnTo>
                <a:lnTo>
                  <a:pt x="56699" y="89686"/>
                </a:lnTo>
                <a:lnTo>
                  <a:pt x="58964" y="87701"/>
                </a:lnTo>
                <a:lnTo>
                  <a:pt x="61230" y="85716"/>
                </a:lnTo>
                <a:lnTo>
                  <a:pt x="62691" y="83123"/>
                </a:lnTo>
                <a:lnTo>
                  <a:pt x="63356" y="79922"/>
                </a:lnTo>
                <a:lnTo>
                  <a:pt x="64021" y="76722"/>
                </a:lnTo>
                <a:lnTo>
                  <a:pt x="63682" y="73246"/>
                </a:lnTo>
                <a:lnTo>
                  <a:pt x="62331" y="69496"/>
                </a:lnTo>
                <a:lnTo>
                  <a:pt x="60987" y="65745"/>
                </a:lnTo>
                <a:lnTo>
                  <a:pt x="58244" y="62547"/>
                </a:lnTo>
                <a:lnTo>
                  <a:pt x="54108" y="59902"/>
                </a:lnTo>
                <a:lnTo>
                  <a:pt x="49973" y="57256"/>
                </a:lnTo>
                <a:lnTo>
                  <a:pt x="45546" y="55511"/>
                </a:lnTo>
                <a:lnTo>
                  <a:pt x="40822" y="54667"/>
                </a:lnTo>
                <a:lnTo>
                  <a:pt x="36104" y="53822"/>
                </a:lnTo>
                <a:lnTo>
                  <a:pt x="32163" y="53647"/>
                </a:lnTo>
                <a:lnTo>
                  <a:pt x="29004" y="54143"/>
                </a:lnTo>
                <a:lnTo>
                  <a:pt x="25838" y="54639"/>
                </a:lnTo>
                <a:lnTo>
                  <a:pt x="23663" y="56412"/>
                </a:lnTo>
                <a:lnTo>
                  <a:pt x="22472" y="59464"/>
                </a:lnTo>
                <a:lnTo>
                  <a:pt x="20767" y="63841"/>
                </a:lnTo>
                <a:lnTo>
                  <a:pt x="23067" y="71413"/>
                </a:lnTo>
                <a:lnTo>
                  <a:pt x="29378" y="821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886334" y="1612534"/>
            <a:ext cx="113030" cy="118745"/>
          </a:xfrm>
          <a:custGeom>
            <a:avLst/>
            <a:gdLst/>
            <a:ahLst/>
            <a:cxnLst/>
            <a:rect l="l" t="t" r="r" b="b"/>
            <a:pathLst>
              <a:path w="113029" h="118744">
                <a:moveTo>
                  <a:pt x="0" y="34312"/>
                </a:moveTo>
                <a:lnTo>
                  <a:pt x="26656" y="3226"/>
                </a:lnTo>
                <a:lnTo>
                  <a:pt x="54171" y="0"/>
                </a:lnTo>
                <a:lnTo>
                  <a:pt x="60073" y="1264"/>
                </a:lnTo>
                <a:lnTo>
                  <a:pt x="64936" y="4085"/>
                </a:lnTo>
                <a:lnTo>
                  <a:pt x="69799" y="6906"/>
                </a:lnTo>
                <a:lnTo>
                  <a:pt x="73117" y="10678"/>
                </a:lnTo>
                <a:lnTo>
                  <a:pt x="74876" y="15400"/>
                </a:lnTo>
                <a:lnTo>
                  <a:pt x="76643" y="20121"/>
                </a:lnTo>
                <a:lnTo>
                  <a:pt x="77176" y="25215"/>
                </a:lnTo>
                <a:lnTo>
                  <a:pt x="76477" y="30682"/>
                </a:lnTo>
                <a:lnTo>
                  <a:pt x="75784" y="36149"/>
                </a:lnTo>
                <a:lnTo>
                  <a:pt x="48788" y="64645"/>
                </a:lnTo>
                <a:lnTo>
                  <a:pt x="45269" y="65942"/>
                </a:lnTo>
                <a:lnTo>
                  <a:pt x="45442" y="65838"/>
                </a:lnTo>
                <a:lnTo>
                  <a:pt x="46087" y="65519"/>
                </a:lnTo>
                <a:lnTo>
                  <a:pt x="47701" y="64721"/>
                </a:lnTo>
                <a:lnTo>
                  <a:pt x="50278" y="63444"/>
                </a:lnTo>
                <a:lnTo>
                  <a:pt x="52855" y="62168"/>
                </a:lnTo>
                <a:lnTo>
                  <a:pt x="57240" y="61332"/>
                </a:lnTo>
                <a:lnTo>
                  <a:pt x="63419" y="60937"/>
                </a:lnTo>
                <a:lnTo>
                  <a:pt x="69598" y="60542"/>
                </a:lnTo>
                <a:lnTo>
                  <a:pt x="75860" y="61182"/>
                </a:lnTo>
                <a:lnTo>
                  <a:pt x="82192" y="62858"/>
                </a:lnTo>
                <a:lnTo>
                  <a:pt x="88530" y="64533"/>
                </a:lnTo>
                <a:lnTo>
                  <a:pt x="94086" y="67095"/>
                </a:lnTo>
                <a:lnTo>
                  <a:pt x="98852" y="70542"/>
                </a:lnTo>
                <a:lnTo>
                  <a:pt x="103625" y="73988"/>
                </a:lnTo>
                <a:lnTo>
                  <a:pt x="107040" y="77310"/>
                </a:lnTo>
                <a:lnTo>
                  <a:pt x="109097" y="80505"/>
                </a:lnTo>
                <a:lnTo>
                  <a:pt x="111155" y="83700"/>
                </a:lnTo>
                <a:lnTo>
                  <a:pt x="112353" y="86744"/>
                </a:lnTo>
                <a:lnTo>
                  <a:pt x="112692" y="89636"/>
                </a:lnTo>
                <a:lnTo>
                  <a:pt x="113032" y="92528"/>
                </a:lnTo>
                <a:lnTo>
                  <a:pt x="112145" y="95331"/>
                </a:lnTo>
                <a:lnTo>
                  <a:pt x="110025" y="98041"/>
                </a:lnTo>
                <a:lnTo>
                  <a:pt x="107906" y="100753"/>
                </a:lnTo>
                <a:lnTo>
                  <a:pt x="104678" y="103253"/>
                </a:lnTo>
                <a:lnTo>
                  <a:pt x="100327" y="105541"/>
                </a:lnTo>
                <a:lnTo>
                  <a:pt x="95977" y="107830"/>
                </a:lnTo>
                <a:lnTo>
                  <a:pt x="63502" y="116575"/>
                </a:lnTo>
                <a:lnTo>
                  <a:pt x="55882" y="117753"/>
                </a:lnTo>
                <a:lnTo>
                  <a:pt x="48407" y="118401"/>
                </a:lnTo>
                <a:lnTo>
                  <a:pt x="41085" y="118519"/>
                </a:lnTo>
                <a:lnTo>
                  <a:pt x="33763" y="118637"/>
                </a:lnTo>
                <a:lnTo>
                  <a:pt x="27168" y="118210"/>
                </a:lnTo>
                <a:lnTo>
                  <a:pt x="21287" y="117238"/>
                </a:lnTo>
                <a:lnTo>
                  <a:pt x="12933" y="115857"/>
                </a:lnTo>
                <a:lnTo>
                  <a:pt x="9102" y="109906"/>
                </a:lnTo>
                <a:lnTo>
                  <a:pt x="9781" y="993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67995" y="2538674"/>
            <a:ext cx="3561079" cy="55244"/>
          </a:xfrm>
          <a:custGeom>
            <a:avLst/>
            <a:gdLst/>
            <a:ahLst/>
            <a:cxnLst/>
            <a:rect l="l" t="t" r="r" b="b"/>
            <a:pathLst>
              <a:path w="3561079" h="55244">
                <a:moveTo>
                  <a:pt x="0" y="44135"/>
                </a:moveTo>
                <a:lnTo>
                  <a:pt x="36229" y="30800"/>
                </a:lnTo>
                <a:lnTo>
                  <a:pt x="90033" y="29403"/>
                </a:lnTo>
                <a:lnTo>
                  <a:pt x="127901" y="29260"/>
                </a:lnTo>
                <a:lnTo>
                  <a:pt x="144885" y="29263"/>
                </a:lnTo>
                <a:lnTo>
                  <a:pt x="185737" y="29500"/>
                </a:lnTo>
                <a:lnTo>
                  <a:pt x="222809" y="30468"/>
                </a:lnTo>
                <a:lnTo>
                  <a:pt x="234162" y="30814"/>
                </a:lnTo>
                <a:lnTo>
                  <a:pt x="274155" y="31613"/>
                </a:lnTo>
                <a:lnTo>
                  <a:pt x="321333" y="31938"/>
                </a:lnTo>
                <a:lnTo>
                  <a:pt x="332734" y="31881"/>
                </a:lnTo>
                <a:lnTo>
                  <a:pt x="376223" y="30250"/>
                </a:lnTo>
                <a:lnTo>
                  <a:pt x="401334" y="28158"/>
                </a:lnTo>
                <a:lnTo>
                  <a:pt x="413607" y="27249"/>
                </a:lnTo>
                <a:lnTo>
                  <a:pt x="451802" y="25480"/>
                </a:lnTo>
                <a:lnTo>
                  <a:pt x="495309" y="24765"/>
                </a:lnTo>
                <a:lnTo>
                  <a:pt x="505891" y="24840"/>
                </a:lnTo>
                <a:lnTo>
                  <a:pt x="516462" y="25117"/>
                </a:lnTo>
                <a:lnTo>
                  <a:pt x="527548" y="25340"/>
                </a:lnTo>
                <a:lnTo>
                  <a:pt x="565824" y="25728"/>
                </a:lnTo>
                <a:lnTo>
                  <a:pt x="594368" y="25784"/>
                </a:lnTo>
                <a:lnTo>
                  <a:pt x="607531" y="25757"/>
                </a:lnTo>
                <a:lnTo>
                  <a:pt x="645655" y="25488"/>
                </a:lnTo>
                <a:lnTo>
                  <a:pt x="697354" y="24650"/>
                </a:lnTo>
                <a:lnTo>
                  <a:pt x="711308" y="24400"/>
                </a:lnTo>
                <a:lnTo>
                  <a:pt x="750133" y="23855"/>
                </a:lnTo>
                <a:lnTo>
                  <a:pt x="797594" y="23552"/>
                </a:lnTo>
                <a:lnTo>
                  <a:pt x="815560" y="23544"/>
                </a:lnTo>
                <a:lnTo>
                  <a:pt x="831486" y="23556"/>
                </a:lnTo>
                <a:lnTo>
                  <a:pt x="877071" y="23802"/>
                </a:lnTo>
                <a:lnTo>
                  <a:pt x="916537" y="24802"/>
                </a:lnTo>
                <a:lnTo>
                  <a:pt x="928022" y="25284"/>
                </a:lnTo>
                <a:lnTo>
                  <a:pt x="933392" y="25494"/>
                </a:lnTo>
                <a:lnTo>
                  <a:pt x="982034" y="26259"/>
                </a:lnTo>
                <a:lnTo>
                  <a:pt x="1028890" y="26502"/>
                </a:lnTo>
                <a:lnTo>
                  <a:pt x="1067599" y="26581"/>
                </a:lnTo>
                <a:lnTo>
                  <a:pt x="1106183" y="26609"/>
                </a:lnTo>
                <a:lnTo>
                  <a:pt x="1123304" y="26611"/>
                </a:lnTo>
                <a:lnTo>
                  <a:pt x="1138980" y="26604"/>
                </a:lnTo>
                <a:lnTo>
                  <a:pt x="1177349" y="26538"/>
                </a:lnTo>
                <a:lnTo>
                  <a:pt x="1217778" y="26150"/>
                </a:lnTo>
                <a:lnTo>
                  <a:pt x="1268121" y="24220"/>
                </a:lnTo>
                <a:lnTo>
                  <a:pt x="1298076" y="22744"/>
                </a:lnTo>
                <a:lnTo>
                  <a:pt x="1311709" y="22131"/>
                </a:lnTo>
                <a:lnTo>
                  <a:pt x="1349964" y="20770"/>
                </a:lnTo>
                <a:lnTo>
                  <a:pt x="1401120" y="20009"/>
                </a:lnTo>
                <a:lnTo>
                  <a:pt x="1414070" y="19994"/>
                </a:lnTo>
                <a:lnTo>
                  <a:pt x="1426609" y="20045"/>
                </a:lnTo>
                <a:lnTo>
                  <a:pt x="1438840" y="20162"/>
                </a:lnTo>
                <a:lnTo>
                  <a:pt x="1450865" y="20343"/>
                </a:lnTo>
                <a:lnTo>
                  <a:pt x="1462785" y="20585"/>
                </a:lnTo>
                <a:lnTo>
                  <a:pt x="1474748" y="20863"/>
                </a:lnTo>
                <a:lnTo>
                  <a:pt x="1486807" y="21105"/>
                </a:lnTo>
                <a:lnTo>
                  <a:pt x="1536905" y="21736"/>
                </a:lnTo>
                <a:lnTo>
                  <a:pt x="1583409" y="21883"/>
                </a:lnTo>
                <a:lnTo>
                  <a:pt x="1600468" y="21881"/>
                </a:lnTo>
                <a:lnTo>
                  <a:pt x="1645186" y="21666"/>
                </a:lnTo>
                <a:lnTo>
                  <a:pt x="1694109" y="18629"/>
                </a:lnTo>
                <a:lnTo>
                  <a:pt x="1707001" y="17388"/>
                </a:lnTo>
                <a:lnTo>
                  <a:pt x="1719575" y="16257"/>
                </a:lnTo>
                <a:lnTo>
                  <a:pt x="1769095" y="12595"/>
                </a:lnTo>
                <a:lnTo>
                  <a:pt x="1810402" y="10366"/>
                </a:lnTo>
                <a:lnTo>
                  <a:pt x="1851586" y="8651"/>
                </a:lnTo>
                <a:lnTo>
                  <a:pt x="1897448" y="7519"/>
                </a:lnTo>
                <a:lnTo>
                  <a:pt x="1910925" y="7432"/>
                </a:lnTo>
                <a:lnTo>
                  <a:pt x="1924041" y="7457"/>
                </a:lnTo>
                <a:lnTo>
                  <a:pt x="1974124" y="8666"/>
                </a:lnTo>
                <a:lnTo>
                  <a:pt x="1993894" y="9600"/>
                </a:lnTo>
                <a:lnTo>
                  <a:pt x="2002293" y="9928"/>
                </a:lnTo>
                <a:lnTo>
                  <a:pt x="2044622" y="10956"/>
                </a:lnTo>
                <a:lnTo>
                  <a:pt x="2085638" y="11431"/>
                </a:lnTo>
                <a:lnTo>
                  <a:pt x="2134705" y="11659"/>
                </a:lnTo>
                <a:lnTo>
                  <a:pt x="2154067" y="11692"/>
                </a:lnTo>
                <a:lnTo>
                  <a:pt x="2172266" y="11755"/>
                </a:lnTo>
                <a:lnTo>
                  <a:pt x="2220195" y="12125"/>
                </a:lnTo>
                <a:lnTo>
                  <a:pt x="2258774" y="12766"/>
                </a:lnTo>
                <a:lnTo>
                  <a:pt x="2297117" y="14046"/>
                </a:lnTo>
                <a:lnTo>
                  <a:pt x="2342910" y="17350"/>
                </a:lnTo>
                <a:lnTo>
                  <a:pt x="2392995" y="22202"/>
                </a:lnTo>
                <a:lnTo>
                  <a:pt x="2416155" y="24771"/>
                </a:lnTo>
                <a:lnTo>
                  <a:pt x="2427044" y="25936"/>
                </a:lnTo>
                <a:lnTo>
                  <a:pt x="2475481" y="30685"/>
                </a:lnTo>
                <a:lnTo>
                  <a:pt x="2516957" y="34343"/>
                </a:lnTo>
                <a:lnTo>
                  <a:pt x="2531766" y="35582"/>
                </a:lnTo>
                <a:lnTo>
                  <a:pt x="2549363" y="37060"/>
                </a:lnTo>
                <a:lnTo>
                  <a:pt x="2594356" y="41220"/>
                </a:lnTo>
                <a:lnTo>
                  <a:pt x="2636992" y="46198"/>
                </a:lnTo>
                <a:lnTo>
                  <a:pt x="2654527" y="48854"/>
                </a:lnTo>
                <a:lnTo>
                  <a:pt x="2668756" y="50877"/>
                </a:lnTo>
                <a:lnTo>
                  <a:pt x="2711526" y="54535"/>
                </a:lnTo>
                <a:lnTo>
                  <a:pt x="2739689" y="55013"/>
                </a:lnTo>
                <a:lnTo>
                  <a:pt x="2750606" y="54960"/>
                </a:lnTo>
                <a:lnTo>
                  <a:pt x="2800441" y="52761"/>
                </a:lnTo>
                <a:lnTo>
                  <a:pt x="2850729" y="48649"/>
                </a:lnTo>
                <a:lnTo>
                  <a:pt x="2894407" y="44685"/>
                </a:lnTo>
                <a:lnTo>
                  <a:pt x="2906314" y="43740"/>
                </a:lnTo>
                <a:lnTo>
                  <a:pt x="2953292" y="41019"/>
                </a:lnTo>
                <a:lnTo>
                  <a:pt x="3005055" y="38576"/>
                </a:lnTo>
                <a:lnTo>
                  <a:pt x="3051428" y="36554"/>
                </a:lnTo>
                <a:lnTo>
                  <a:pt x="3091125" y="34987"/>
                </a:lnTo>
                <a:lnTo>
                  <a:pt x="3140150" y="33399"/>
                </a:lnTo>
                <a:lnTo>
                  <a:pt x="3154542" y="32955"/>
                </a:lnTo>
                <a:lnTo>
                  <a:pt x="3202860" y="31217"/>
                </a:lnTo>
                <a:lnTo>
                  <a:pt x="3213407" y="30770"/>
                </a:lnTo>
                <a:lnTo>
                  <a:pt x="3227510" y="30197"/>
                </a:lnTo>
                <a:lnTo>
                  <a:pt x="3240914" y="29746"/>
                </a:lnTo>
                <a:lnTo>
                  <a:pt x="3253624" y="29417"/>
                </a:lnTo>
                <a:lnTo>
                  <a:pt x="3265650" y="29210"/>
                </a:lnTo>
                <a:lnTo>
                  <a:pt x="3276998" y="29123"/>
                </a:lnTo>
                <a:lnTo>
                  <a:pt x="3288220" y="28957"/>
                </a:lnTo>
                <a:lnTo>
                  <a:pt x="3339848" y="25332"/>
                </a:lnTo>
                <a:lnTo>
                  <a:pt x="3356960" y="23494"/>
                </a:lnTo>
                <a:lnTo>
                  <a:pt x="3371548" y="21965"/>
                </a:lnTo>
                <a:lnTo>
                  <a:pt x="3383831" y="20720"/>
                </a:lnTo>
                <a:lnTo>
                  <a:pt x="3394030" y="19737"/>
                </a:lnTo>
                <a:lnTo>
                  <a:pt x="3407155" y="18474"/>
                </a:lnTo>
                <a:lnTo>
                  <a:pt x="3419547" y="17048"/>
                </a:lnTo>
                <a:lnTo>
                  <a:pt x="3431740" y="15410"/>
                </a:lnTo>
                <a:lnTo>
                  <a:pt x="3444270" y="13512"/>
                </a:lnTo>
                <a:lnTo>
                  <a:pt x="3458563" y="11251"/>
                </a:lnTo>
                <a:lnTo>
                  <a:pt x="3471713" y="9305"/>
                </a:lnTo>
                <a:lnTo>
                  <a:pt x="3513166" y="4311"/>
                </a:lnTo>
                <a:lnTo>
                  <a:pt x="3560512" y="0"/>
                </a:lnTo>
                <a:lnTo>
                  <a:pt x="3559197" y="92"/>
                </a:lnTo>
                <a:lnTo>
                  <a:pt x="3555367" y="365"/>
                </a:lnTo>
                <a:lnTo>
                  <a:pt x="3548924" y="8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502874" y="2549264"/>
            <a:ext cx="1807865" cy="251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470287" y="2667789"/>
            <a:ext cx="57785" cy="71120"/>
          </a:xfrm>
          <a:custGeom>
            <a:avLst/>
            <a:gdLst/>
            <a:ahLst/>
            <a:cxnLst/>
            <a:rect l="l" t="t" r="r" b="b"/>
            <a:pathLst>
              <a:path w="57784" h="71119">
                <a:moveTo>
                  <a:pt x="55619" y="6900"/>
                </a:moveTo>
                <a:lnTo>
                  <a:pt x="41230" y="318"/>
                </a:lnTo>
                <a:lnTo>
                  <a:pt x="35997" y="0"/>
                </a:lnTo>
                <a:lnTo>
                  <a:pt x="9595" y="10667"/>
                </a:lnTo>
                <a:lnTo>
                  <a:pt x="5349" y="14268"/>
                </a:lnTo>
                <a:lnTo>
                  <a:pt x="2581" y="18521"/>
                </a:lnTo>
                <a:lnTo>
                  <a:pt x="1290" y="23427"/>
                </a:lnTo>
                <a:lnTo>
                  <a:pt x="0" y="28333"/>
                </a:lnTo>
                <a:lnTo>
                  <a:pt x="271" y="33478"/>
                </a:lnTo>
                <a:lnTo>
                  <a:pt x="30951" y="62427"/>
                </a:lnTo>
                <a:lnTo>
                  <a:pt x="42988" y="66733"/>
                </a:lnTo>
                <a:lnTo>
                  <a:pt x="57573" y="711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588572" y="2652611"/>
            <a:ext cx="41910" cy="92075"/>
          </a:xfrm>
          <a:custGeom>
            <a:avLst/>
            <a:gdLst/>
            <a:ahLst/>
            <a:cxnLst/>
            <a:rect l="l" t="t" r="r" b="b"/>
            <a:pathLst>
              <a:path w="41909" h="92075">
                <a:moveTo>
                  <a:pt x="0" y="9333"/>
                </a:moveTo>
                <a:lnTo>
                  <a:pt x="1303" y="4511"/>
                </a:lnTo>
                <a:lnTo>
                  <a:pt x="3429" y="1622"/>
                </a:lnTo>
                <a:lnTo>
                  <a:pt x="6375" y="663"/>
                </a:lnTo>
                <a:lnTo>
                  <a:pt x="8416" y="0"/>
                </a:lnTo>
                <a:lnTo>
                  <a:pt x="10278" y="1521"/>
                </a:lnTo>
                <a:lnTo>
                  <a:pt x="23620" y="38944"/>
                </a:lnTo>
                <a:lnTo>
                  <a:pt x="28457" y="59040"/>
                </a:lnTo>
                <a:lnTo>
                  <a:pt x="31007" y="67863"/>
                </a:lnTo>
                <a:lnTo>
                  <a:pt x="35401" y="78755"/>
                </a:lnTo>
                <a:lnTo>
                  <a:pt x="41638" y="917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835816" y="2348189"/>
            <a:ext cx="880193" cy="4127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835414" y="2687319"/>
            <a:ext cx="43180" cy="78105"/>
          </a:xfrm>
          <a:custGeom>
            <a:avLst/>
            <a:gdLst/>
            <a:ahLst/>
            <a:cxnLst/>
            <a:rect l="l" t="t" r="r" b="b"/>
            <a:pathLst>
              <a:path w="43179" h="78105">
                <a:moveTo>
                  <a:pt x="32971" y="0"/>
                </a:moveTo>
                <a:lnTo>
                  <a:pt x="36705" y="0"/>
                </a:lnTo>
                <a:lnTo>
                  <a:pt x="39378" y="1710"/>
                </a:lnTo>
                <a:lnTo>
                  <a:pt x="40986" y="5130"/>
                </a:lnTo>
                <a:lnTo>
                  <a:pt x="42593" y="8550"/>
                </a:lnTo>
                <a:lnTo>
                  <a:pt x="42877" y="13310"/>
                </a:lnTo>
                <a:lnTo>
                  <a:pt x="41824" y="19410"/>
                </a:lnTo>
                <a:lnTo>
                  <a:pt x="40771" y="25511"/>
                </a:lnTo>
                <a:lnTo>
                  <a:pt x="20123" y="58233"/>
                </a:lnTo>
                <a:lnTo>
                  <a:pt x="10931" y="67884"/>
                </a:lnTo>
                <a:lnTo>
                  <a:pt x="0" y="780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074950" y="2605729"/>
            <a:ext cx="68580" cy="67945"/>
          </a:xfrm>
          <a:custGeom>
            <a:avLst/>
            <a:gdLst/>
            <a:ahLst/>
            <a:cxnLst/>
            <a:rect l="l" t="t" r="r" b="b"/>
            <a:pathLst>
              <a:path w="68579" h="67944">
                <a:moveTo>
                  <a:pt x="68046" y="9013"/>
                </a:moveTo>
                <a:lnTo>
                  <a:pt x="67187" y="4986"/>
                </a:lnTo>
                <a:lnTo>
                  <a:pt x="64458" y="2482"/>
                </a:lnTo>
                <a:lnTo>
                  <a:pt x="59858" y="1503"/>
                </a:lnTo>
                <a:lnTo>
                  <a:pt x="56699" y="829"/>
                </a:lnTo>
                <a:lnTo>
                  <a:pt x="52446" y="394"/>
                </a:lnTo>
                <a:lnTo>
                  <a:pt x="47112" y="197"/>
                </a:lnTo>
                <a:lnTo>
                  <a:pt x="41771" y="0"/>
                </a:lnTo>
                <a:lnTo>
                  <a:pt x="3706" y="18134"/>
                </a:lnTo>
                <a:lnTo>
                  <a:pt x="0" y="27425"/>
                </a:lnTo>
                <a:lnTo>
                  <a:pt x="394" y="32436"/>
                </a:lnTo>
                <a:lnTo>
                  <a:pt x="3041" y="37815"/>
                </a:lnTo>
                <a:lnTo>
                  <a:pt x="5680" y="43193"/>
                </a:lnTo>
                <a:lnTo>
                  <a:pt x="47153" y="63935"/>
                </a:lnTo>
                <a:lnTo>
                  <a:pt x="61875" y="674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182891" y="2628124"/>
            <a:ext cx="122555" cy="59690"/>
          </a:xfrm>
          <a:custGeom>
            <a:avLst/>
            <a:gdLst/>
            <a:ahLst/>
            <a:cxnLst/>
            <a:rect l="l" t="t" r="r" b="b"/>
            <a:pathLst>
              <a:path w="122554" h="59689">
                <a:moveTo>
                  <a:pt x="0" y="17126"/>
                </a:moveTo>
                <a:lnTo>
                  <a:pt x="38390" y="576"/>
                </a:lnTo>
                <a:lnTo>
                  <a:pt x="47098" y="0"/>
                </a:lnTo>
                <a:lnTo>
                  <a:pt x="55265" y="971"/>
                </a:lnTo>
                <a:lnTo>
                  <a:pt x="62892" y="3489"/>
                </a:lnTo>
                <a:lnTo>
                  <a:pt x="70519" y="6008"/>
                </a:lnTo>
                <a:lnTo>
                  <a:pt x="76296" y="9904"/>
                </a:lnTo>
                <a:lnTo>
                  <a:pt x="80238" y="15178"/>
                </a:lnTo>
                <a:lnTo>
                  <a:pt x="84173" y="20452"/>
                </a:lnTo>
                <a:lnTo>
                  <a:pt x="85905" y="25810"/>
                </a:lnTo>
                <a:lnTo>
                  <a:pt x="85434" y="31251"/>
                </a:lnTo>
                <a:lnTo>
                  <a:pt x="84963" y="36692"/>
                </a:lnTo>
                <a:lnTo>
                  <a:pt x="81831" y="41460"/>
                </a:lnTo>
                <a:lnTo>
                  <a:pt x="76040" y="45554"/>
                </a:lnTo>
                <a:lnTo>
                  <a:pt x="70249" y="49649"/>
                </a:lnTo>
                <a:lnTo>
                  <a:pt x="45339" y="58686"/>
                </a:lnTo>
                <a:lnTo>
                  <a:pt x="43364" y="59108"/>
                </a:lnTo>
                <a:lnTo>
                  <a:pt x="42311" y="59332"/>
                </a:lnTo>
                <a:lnTo>
                  <a:pt x="42180" y="59361"/>
                </a:lnTo>
                <a:lnTo>
                  <a:pt x="42048" y="59390"/>
                </a:lnTo>
                <a:lnTo>
                  <a:pt x="42353" y="59406"/>
                </a:lnTo>
                <a:lnTo>
                  <a:pt x="43108" y="59409"/>
                </a:lnTo>
                <a:lnTo>
                  <a:pt x="43863" y="59412"/>
                </a:lnTo>
                <a:lnTo>
                  <a:pt x="49793" y="59437"/>
                </a:lnTo>
                <a:lnTo>
                  <a:pt x="93435" y="58418"/>
                </a:lnTo>
                <a:lnTo>
                  <a:pt x="107131" y="57540"/>
                </a:lnTo>
                <a:lnTo>
                  <a:pt x="122249" y="564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469992" y="2606606"/>
            <a:ext cx="29845" cy="78105"/>
          </a:xfrm>
          <a:custGeom>
            <a:avLst/>
            <a:gdLst/>
            <a:ahLst/>
            <a:cxnLst/>
            <a:rect l="l" t="t" r="r" b="b"/>
            <a:pathLst>
              <a:path w="29845" h="78105">
                <a:moveTo>
                  <a:pt x="0" y="0"/>
                </a:moveTo>
                <a:lnTo>
                  <a:pt x="24356" y="32754"/>
                </a:lnTo>
                <a:lnTo>
                  <a:pt x="29814" y="55166"/>
                </a:lnTo>
                <a:lnTo>
                  <a:pt x="28275" y="65535"/>
                </a:lnTo>
                <a:lnTo>
                  <a:pt x="22529" y="777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9441957" y="2574496"/>
            <a:ext cx="6985" cy="14604"/>
          </a:xfrm>
          <a:custGeom>
            <a:avLst/>
            <a:gdLst/>
            <a:ahLst/>
            <a:cxnLst/>
            <a:rect l="l" t="t" r="r" b="b"/>
            <a:pathLst>
              <a:path w="6984" h="14605">
                <a:moveTo>
                  <a:pt x="6511" y="14488"/>
                </a:moveTo>
                <a:lnTo>
                  <a:pt x="332" y="7395"/>
                </a:lnTo>
                <a:lnTo>
                  <a:pt x="0" y="2565"/>
                </a:lnTo>
                <a:lnTo>
                  <a:pt x="551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9528126" y="2606509"/>
            <a:ext cx="146685" cy="59690"/>
          </a:xfrm>
          <a:custGeom>
            <a:avLst/>
            <a:gdLst/>
            <a:ahLst/>
            <a:cxnLst/>
            <a:rect l="l" t="t" r="r" b="b"/>
            <a:pathLst>
              <a:path w="146684" h="59689">
                <a:moveTo>
                  <a:pt x="0" y="0"/>
                </a:moveTo>
                <a:lnTo>
                  <a:pt x="39794" y="11910"/>
                </a:lnTo>
                <a:lnTo>
                  <a:pt x="71212" y="38674"/>
                </a:lnTo>
                <a:lnTo>
                  <a:pt x="72133" y="42857"/>
                </a:lnTo>
                <a:lnTo>
                  <a:pt x="71621" y="46727"/>
                </a:lnTo>
                <a:lnTo>
                  <a:pt x="54746" y="59332"/>
                </a:lnTo>
                <a:lnTo>
                  <a:pt x="51206" y="59672"/>
                </a:lnTo>
                <a:lnTo>
                  <a:pt x="48338" y="58268"/>
                </a:lnTo>
                <a:lnTo>
                  <a:pt x="46142" y="55120"/>
                </a:lnTo>
                <a:lnTo>
                  <a:pt x="43939" y="51972"/>
                </a:lnTo>
                <a:lnTo>
                  <a:pt x="42727" y="47361"/>
                </a:lnTo>
                <a:lnTo>
                  <a:pt x="42512" y="41289"/>
                </a:lnTo>
                <a:lnTo>
                  <a:pt x="42291" y="35216"/>
                </a:lnTo>
                <a:lnTo>
                  <a:pt x="80970" y="10247"/>
                </a:lnTo>
                <a:lnTo>
                  <a:pt x="93830" y="10057"/>
                </a:lnTo>
                <a:lnTo>
                  <a:pt x="107524" y="12177"/>
                </a:lnTo>
                <a:lnTo>
                  <a:pt x="141628" y="40625"/>
                </a:lnTo>
                <a:lnTo>
                  <a:pt x="146297" y="525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686261" y="2594597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0" y="0"/>
                </a:moveTo>
                <a:lnTo>
                  <a:pt x="24252" y="32326"/>
                </a:lnTo>
                <a:lnTo>
                  <a:pt x="39776" y="67158"/>
                </a:lnTo>
                <a:lnTo>
                  <a:pt x="40302" y="72284"/>
                </a:lnTo>
                <a:lnTo>
                  <a:pt x="40829" y="77410"/>
                </a:lnTo>
                <a:lnTo>
                  <a:pt x="40503" y="80965"/>
                </a:lnTo>
                <a:lnTo>
                  <a:pt x="39312" y="82949"/>
                </a:lnTo>
                <a:lnTo>
                  <a:pt x="38127" y="84934"/>
                </a:lnTo>
                <a:lnTo>
                  <a:pt x="36506" y="85961"/>
                </a:lnTo>
                <a:lnTo>
                  <a:pt x="34449" y="86029"/>
                </a:lnTo>
                <a:lnTo>
                  <a:pt x="32398" y="86098"/>
                </a:lnTo>
                <a:lnTo>
                  <a:pt x="30653" y="84425"/>
                </a:lnTo>
                <a:lnTo>
                  <a:pt x="29205" y="81012"/>
                </a:lnTo>
                <a:lnTo>
                  <a:pt x="27757" y="77598"/>
                </a:lnTo>
                <a:lnTo>
                  <a:pt x="27210" y="73264"/>
                </a:lnTo>
                <a:lnTo>
                  <a:pt x="27549" y="68009"/>
                </a:lnTo>
                <a:lnTo>
                  <a:pt x="27896" y="62754"/>
                </a:lnTo>
                <a:lnTo>
                  <a:pt x="30112" y="57969"/>
                </a:lnTo>
                <a:lnTo>
                  <a:pt x="34186" y="53655"/>
                </a:lnTo>
                <a:lnTo>
                  <a:pt x="38259" y="49342"/>
                </a:lnTo>
                <a:lnTo>
                  <a:pt x="43995" y="45984"/>
                </a:lnTo>
                <a:lnTo>
                  <a:pt x="51386" y="43583"/>
                </a:lnTo>
                <a:lnTo>
                  <a:pt x="60896" y="41278"/>
                </a:lnTo>
                <a:lnTo>
                  <a:pt x="72593" y="39829"/>
                </a:lnTo>
                <a:lnTo>
                  <a:pt x="86478" y="392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0956000" y="2604582"/>
            <a:ext cx="150495" cy="189865"/>
          </a:xfrm>
          <a:custGeom>
            <a:avLst/>
            <a:gdLst/>
            <a:ahLst/>
            <a:cxnLst/>
            <a:rect l="l" t="t" r="r" b="b"/>
            <a:pathLst>
              <a:path w="150495" h="189864">
                <a:moveTo>
                  <a:pt x="512" y="8054"/>
                </a:moveTo>
                <a:lnTo>
                  <a:pt x="0" y="2119"/>
                </a:lnTo>
                <a:lnTo>
                  <a:pt x="6920" y="0"/>
                </a:lnTo>
                <a:lnTo>
                  <a:pt x="21259" y="1697"/>
                </a:lnTo>
                <a:lnTo>
                  <a:pt x="68640" y="19167"/>
                </a:lnTo>
                <a:lnTo>
                  <a:pt x="102343" y="41681"/>
                </a:lnTo>
                <a:lnTo>
                  <a:pt x="130444" y="70125"/>
                </a:lnTo>
                <a:lnTo>
                  <a:pt x="148979" y="104293"/>
                </a:lnTo>
                <a:lnTo>
                  <a:pt x="150471" y="120061"/>
                </a:lnTo>
                <a:lnTo>
                  <a:pt x="148981" y="130823"/>
                </a:lnTo>
                <a:lnTo>
                  <a:pt x="126198" y="162461"/>
                </a:lnTo>
                <a:lnTo>
                  <a:pt x="85918" y="185784"/>
                </a:lnTo>
                <a:lnTo>
                  <a:pt x="75250" y="188601"/>
                </a:lnTo>
                <a:lnTo>
                  <a:pt x="68801" y="189846"/>
                </a:lnTo>
                <a:lnTo>
                  <a:pt x="66848" y="186442"/>
                </a:lnTo>
                <a:lnTo>
                  <a:pt x="69390" y="1783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1218087" y="2675810"/>
            <a:ext cx="5715" cy="11430"/>
          </a:xfrm>
          <a:custGeom>
            <a:avLst/>
            <a:gdLst/>
            <a:ahLst/>
            <a:cxnLst/>
            <a:rect l="l" t="t" r="r" b="b"/>
            <a:pathLst>
              <a:path w="5715" h="11430">
                <a:moveTo>
                  <a:pt x="5216" y="5448"/>
                </a:moveTo>
                <a:lnTo>
                  <a:pt x="5216" y="2116"/>
                </a:lnTo>
                <a:lnTo>
                  <a:pt x="5216" y="349"/>
                </a:lnTo>
                <a:lnTo>
                  <a:pt x="5216" y="144"/>
                </a:lnTo>
                <a:lnTo>
                  <a:pt x="5216" y="0"/>
                </a:lnTo>
                <a:lnTo>
                  <a:pt x="5008" y="369"/>
                </a:lnTo>
                <a:lnTo>
                  <a:pt x="4814" y="786"/>
                </a:lnTo>
                <a:lnTo>
                  <a:pt x="3144" y="4394"/>
                </a:lnTo>
                <a:lnTo>
                  <a:pt x="0" y="111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1153067" y="2759794"/>
            <a:ext cx="77470" cy="85090"/>
          </a:xfrm>
          <a:custGeom>
            <a:avLst/>
            <a:gdLst/>
            <a:ahLst/>
            <a:cxnLst/>
            <a:rect l="l" t="t" r="r" b="b"/>
            <a:pathLst>
              <a:path w="77470" h="85089">
                <a:moveTo>
                  <a:pt x="77343" y="0"/>
                </a:moveTo>
                <a:lnTo>
                  <a:pt x="47919" y="26211"/>
                </a:lnTo>
                <a:lnTo>
                  <a:pt x="20229" y="54375"/>
                </a:lnTo>
                <a:lnTo>
                  <a:pt x="6008" y="74293"/>
                </a:lnTo>
                <a:lnTo>
                  <a:pt x="0" y="848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886798" y="2636210"/>
            <a:ext cx="119380" cy="82550"/>
          </a:xfrm>
          <a:custGeom>
            <a:avLst/>
            <a:gdLst/>
            <a:ahLst/>
            <a:cxnLst/>
            <a:rect l="l" t="t" r="r" b="b"/>
            <a:pathLst>
              <a:path w="119379" h="82550">
                <a:moveTo>
                  <a:pt x="6213" y="286"/>
                </a:moveTo>
                <a:lnTo>
                  <a:pt x="3103" y="0"/>
                </a:lnTo>
                <a:lnTo>
                  <a:pt x="1233" y="3052"/>
                </a:lnTo>
                <a:lnTo>
                  <a:pt x="616" y="9440"/>
                </a:lnTo>
                <a:lnTo>
                  <a:pt x="0" y="15829"/>
                </a:lnTo>
                <a:lnTo>
                  <a:pt x="422" y="21786"/>
                </a:lnTo>
                <a:lnTo>
                  <a:pt x="1891" y="27314"/>
                </a:lnTo>
                <a:lnTo>
                  <a:pt x="3359" y="32840"/>
                </a:lnTo>
                <a:lnTo>
                  <a:pt x="5451" y="38273"/>
                </a:lnTo>
                <a:lnTo>
                  <a:pt x="8167" y="43609"/>
                </a:lnTo>
                <a:lnTo>
                  <a:pt x="10882" y="48946"/>
                </a:lnTo>
                <a:lnTo>
                  <a:pt x="45512" y="72730"/>
                </a:lnTo>
                <a:lnTo>
                  <a:pt x="51982" y="73113"/>
                </a:lnTo>
                <a:lnTo>
                  <a:pt x="58452" y="73495"/>
                </a:lnTo>
                <a:lnTo>
                  <a:pt x="64409" y="72904"/>
                </a:lnTo>
                <a:lnTo>
                  <a:pt x="69847" y="71341"/>
                </a:lnTo>
                <a:lnTo>
                  <a:pt x="75285" y="69777"/>
                </a:lnTo>
                <a:lnTo>
                  <a:pt x="79428" y="67142"/>
                </a:lnTo>
                <a:lnTo>
                  <a:pt x="82282" y="63435"/>
                </a:lnTo>
                <a:lnTo>
                  <a:pt x="85136" y="59729"/>
                </a:lnTo>
                <a:lnTo>
                  <a:pt x="86951" y="55418"/>
                </a:lnTo>
                <a:lnTo>
                  <a:pt x="87726" y="50501"/>
                </a:lnTo>
                <a:lnTo>
                  <a:pt x="88502" y="45584"/>
                </a:lnTo>
                <a:lnTo>
                  <a:pt x="88925" y="40250"/>
                </a:lnTo>
                <a:lnTo>
                  <a:pt x="89008" y="34498"/>
                </a:lnTo>
                <a:lnTo>
                  <a:pt x="89084" y="28746"/>
                </a:lnTo>
                <a:lnTo>
                  <a:pt x="88461" y="23504"/>
                </a:lnTo>
                <a:lnTo>
                  <a:pt x="87145" y="18773"/>
                </a:lnTo>
                <a:lnTo>
                  <a:pt x="85821" y="14042"/>
                </a:lnTo>
                <a:lnTo>
                  <a:pt x="84228" y="10390"/>
                </a:lnTo>
                <a:lnTo>
                  <a:pt x="82365" y="7817"/>
                </a:lnTo>
                <a:lnTo>
                  <a:pt x="80501" y="5244"/>
                </a:lnTo>
                <a:lnTo>
                  <a:pt x="78984" y="3710"/>
                </a:lnTo>
                <a:lnTo>
                  <a:pt x="77820" y="3214"/>
                </a:lnTo>
                <a:lnTo>
                  <a:pt x="76650" y="2718"/>
                </a:lnTo>
                <a:lnTo>
                  <a:pt x="75950" y="4103"/>
                </a:lnTo>
                <a:lnTo>
                  <a:pt x="75722" y="7365"/>
                </a:lnTo>
                <a:lnTo>
                  <a:pt x="75486" y="10627"/>
                </a:lnTo>
                <a:lnTo>
                  <a:pt x="76948" y="15117"/>
                </a:lnTo>
                <a:lnTo>
                  <a:pt x="80100" y="20833"/>
                </a:lnTo>
                <a:lnTo>
                  <a:pt x="83251" y="26550"/>
                </a:lnTo>
                <a:lnTo>
                  <a:pt x="87325" y="32691"/>
                </a:lnTo>
                <a:lnTo>
                  <a:pt x="92312" y="39259"/>
                </a:lnTo>
                <a:lnTo>
                  <a:pt x="98085" y="47349"/>
                </a:lnTo>
                <a:lnTo>
                  <a:pt x="104472" y="57237"/>
                </a:lnTo>
                <a:lnTo>
                  <a:pt x="111475" y="68923"/>
                </a:lnTo>
                <a:lnTo>
                  <a:pt x="119094" y="8240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999241" y="2632034"/>
            <a:ext cx="137795" cy="57785"/>
          </a:xfrm>
          <a:custGeom>
            <a:avLst/>
            <a:gdLst/>
            <a:ahLst/>
            <a:cxnLst/>
            <a:rect l="l" t="t" r="r" b="b"/>
            <a:pathLst>
              <a:path w="137795" h="57785">
                <a:moveTo>
                  <a:pt x="0" y="19201"/>
                </a:moveTo>
                <a:lnTo>
                  <a:pt x="9653" y="10615"/>
                </a:lnTo>
                <a:lnTo>
                  <a:pt x="22034" y="6683"/>
                </a:lnTo>
                <a:lnTo>
                  <a:pt x="35661" y="7530"/>
                </a:lnTo>
                <a:lnTo>
                  <a:pt x="72632" y="30149"/>
                </a:lnTo>
                <a:lnTo>
                  <a:pt x="76837" y="39430"/>
                </a:lnTo>
                <a:lnTo>
                  <a:pt x="77952" y="43971"/>
                </a:lnTo>
                <a:lnTo>
                  <a:pt x="69265" y="57605"/>
                </a:lnTo>
                <a:lnTo>
                  <a:pt x="67132" y="57553"/>
                </a:lnTo>
                <a:lnTo>
                  <a:pt x="65060" y="56540"/>
                </a:lnTo>
                <a:lnTo>
                  <a:pt x="62996" y="55526"/>
                </a:lnTo>
                <a:lnTo>
                  <a:pt x="61119" y="52945"/>
                </a:lnTo>
                <a:lnTo>
                  <a:pt x="59442" y="48796"/>
                </a:lnTo>
                <a:lnTo>
                  <a:pt x="57766" y="44647"/>
                </a:lnTo>
                <a:lnTo>
                  <a:pt x="56727" y="39734"/>
                </a:lnTo>
                <a:lnTo>
                  <a:pt x="56325" y="34060"/>
                </a:lnTo>
                <a:lnTo>
                  <a:pt x="55930" y="28384"/>
                </a:lnTo>
                <a:lnTo>
                  <a:pt x="56443" y="22990"/>
                </a:lnTo>
                <a:lnTo>
                  <a:pt x="57877" y="17877"/>
                </a:lnTo>
                <a:lnTo>
                  <a:pt x="59311" y="12763"/>
                </a:lnTo>
                <a:lnTo>
                  <a:pt x="62795" y="8728"/>
                </a:lnTo>
                <a:lnTo>
                  <a:pt x="68337" y="5771"/>
                </a:lnTo>
                <a:lnTo>
                  <a:pt x="73879" y="2813"/>
                </a:lnTo>
                <a:lnTo>
                  <a:pt x="80661" y="1067"/>
                </a:lnTo>
                <a:lnTo>
                  <a:pt x="88689" y="534"/>
                </a:lnTo>
                <a:lnTo>
                  <a:pt x="96718" y="0"/>
                </a:lnTo>
                <a:lnTo>
                  <a:pt x="104629" y="1481"/>
                </a:lnTo>
                <a:lnTo>
                  <a:pt x="112415" y="4977"/>
                </a:lnTo>
                <a:lnTo>
                  <a:pt x="120208" y="8474"/>
                </a:lnTo>
                <a:lnTo>
                  <a:pt x="126512" y="12974"/>
                </a:lnTo>
                <a:lnTo>
                  <a:pt x="131327" y="18475"/>
                </a:lnTo>
                <a:lnTo>
                  <a:pt x="135719" y="26491"/>
                </a:lnTo>
                <a:lnTo>
                  <a:pt x="137604" y="37647"/>
                </a:lnTo>
                <a:lnTo>
                  <a:pt x="136981" y="5194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166460" y="2618294"/>
            <a:ext cx="75565" cy="81915"/>
          </a:xfrm>
          <a:custGeom>
            <a:avLst/>
            <a:gdLst/>
            <a:ahLst/>
            <a:cxnLst/>
            <a:rect l="l" t="t" r="r" b="b"/>
            <a:pathLst>
              <a:path w="75565" h="81914">
                <a:moveTo>
                  <a:pt x="69964" y="10882"/>
                </a:moveTo>
                <a:lnTo>
                  <a:pt x="30077" y="472"/>
                </a:lnTo>
                <a:lnTo>
                  <a:pt x="17732" y="0"/>
                </a:lnTo>
                <a:lnTo>
                  <a:pt x="13292" y="724"/>
                </a:lnTo>
                <a:lnTo>
                  <a:pt x="10597" y="2411"/>
                </a:lnTo>
                <a:lnTo>
                  <a:pt x="7902" y="4097"/>
                </a:lnTo>
                <a:lnTo>
                  <a:pt x="7085" y="6562"/>
                </a:lnTo>
                <a:lnTo>
                  <a:pt x="8145" y="9804"/>
                </a:lnTo>
                <a:lnTo>
                  <a:pt x="9198" y="13047"/>
                </a:lnTo>
                <a:lnTo>
                  <a:pt x="13347" y="16908"/>
                </a:lnTo>
                <a:lnTo>
                  <a:pt x="20579" y="21389"/>
                </a:lnTo>
                <a:lnTo>
                  <a:pt x="30971" y="27638"/>
                </a:lnTo>
                <a:lnTo>
                  <a:pt x="42339" y="34126"/>
                </a:lnTo>
                <a:lnTo>
                  <a:pt x="55126" y="41752"/>
                </a:lnTo>
                <a:lnTo>
                  <a:pt x="75554" y="66736"/>
                </a:lnTo>
                <a:lnTo>
                  <a:pt x="73462" y="70104"/>
                </a:lnTo>
                <a:lnTo>
                  <a:pt x="32764" y="81555"/>
                </a:lnTo>
                <a:lnTo>
                  <a:pt x="25200" y="81836"/>
                </a:lnTo>
                <a:lnTo>
                  <a:pt x="12353" y="81300"/>
                </a:lnTo>
                <a:lnTo>
                  <a:pt x="0" y="7872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254123" y="2624359"/>
            <a:ext cx="29209" cy="60960"/>
          </a:xfrm>
          <a:custGeom>
            <a:avLst/>
            <a:gdLst/>
            <a:ahLst/>
            <a:cxnLst/>
            <a:rect l="l" t="t" r="r" b="b"/>
            <a:pathLst>
              <a:path w="29209" h="60960">
                <a:moveTo>
                  <a:pt x="0" y="1401"/>
                </a:moveTo>
                <a:lnTo>
                  <a:pt x="23482" y="33999"/>
                </a:lnTo>
                <a:lnTo>
                  <a:pt x="26325" y="46282"/>
                </a:lnTo>
                <a:lnTo>
                  <a:pt x="28853" y="6088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247466" y="2554782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3429" y="19264"/>
                </a:moveTo>
                <a:lnTo>
                  <a:pt x="0" y="6160"/>
                </a:lnTo>
                <a:lnTo>
                  <a:pt x="1974" y="0"/>
                </a:lnTo>
                <a:lnTo>
                  <a:pt x="9344" y="78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322953" y="2636579"/>
            <a:ext cx="93980" cy="134620"/>
          </a:xfrm>
          <a:custGeom>
            <a:avLst/>
            <a:gdLst/>
            <a:ahLst/>
            <a:cxnLst/>
            <a:rect l="l" t="t" r="r" b="b"/>
            <a:pathLst>
              <a:path w="93979" h="134619">
                <a:moveTo>
                  <a:pt x="46225" y="5266"/>
                </a:moveTo>
                <a:lnTo>
                  <a:pt x="45948" y="3077"/>
                </a:lnTo>
                <a:lnTo>
                  <a:pt x="43849" y="1528"/>
                </a:lnTo>
                <a:lnTo>
                  <a:pt x="39928" y="618"/>
                </a:lnTo>
                <a:lnTo>
                  <a:pt x="37261" y="0"/>
                </a:lnTo>
                <a:lnTo>
                  <a:pt x="33645" y="27"/>
                </a:lnTo>
                <a:lnTo>
                  <a:pt x="29080" y="701"/>
                </a:lnTo>
                <a:lnTo>
                  <a:pt x="24508" y="1375"/>
                </a:lnTo>
                <a:lnTo>
                  <a:pt x="0" y="32745"/>
                </a:lnTo>
                <a:lnTo>
                  <a:pt x="242" y="38450"/>
                </a:lnTo>
                <a:lnTo>
                  <a:pt x="491" y="44156"/>
                </a:lnTo>
                <a:lnTo>
                  <a:pt x="2701" y="49318"/>
                </a:lnTo>
                <a:lnTo>
                  <a:pt x="6885" y="53937"/>
                </a:lnTo>
                <a:lnTo>
                  <a:pt x="11062" y="58556"/>
                </a:lnTo>
                <a:lnTo>
                  <a:pt x="15759" y="61897"/>
                </a:lnTo>
                <a:lnTo>
                  <a:pt x="20968" y="63960"/>
                </a:lnTo>
                <a:lnTo>
                  <a:pt x="26178" y="66024"/>
                </a:lnTo>
                <a:lnTo>
                  <a:pt x="31193" y="67029"/>
                </a:lnTo>
                <a:lnTo>
                  <a:pt x="36014" y="66976"/>
                </a:lnTo>
                <a:lnTo>
                  <a:pt x="40836" y="66923"/>
                </a:lnTo>
                <a:lnTo>
                  <a:pt x="44833" y="65237"/>
                </a:lnTo>
                <a:lnTo>
                  <a:pt x="47999" y="61920"/>
                </a:lnTo>
                <a:lnTo>
                  <a:pt x="51164" y="58603"/>
                </a:lnTo>
                <a:lnTo>
                  <a:pt x="53152" y="54570"/>
                </a:lnTo>
                <a:lnTo>
                  <a:pt x="53956" y="49822"/>
                </a:lnTo>
                <a:lnTo>
                  <a:pt x="54767" y="45075"/>
                </a:lnTo>
                <a:lnTo>
                  <a:pt x="54905" y="40872"/>
                </a:lnTo>
                <a:lnTo>
                  <a:pt x="54379" y="37216"/>
                </a:lnTo>
                <a:lnTo>
                  <a:pt x="53852" y="33558"/>
                </a:lnTo>
                <a:lnTo>
                  <a:pt x="53312" y="31212"/>
                </a:lnTo>
                <a:lnTo>
                  <a:pt x="52744" y="30176"/>
                </a:lnTo>
                <a:lnTo>
                  <a:pt x="52183" y="29141"/>
                </a:lnTo>
                <a:lnTo>
                  <a:pt x="51857" y="28536"/>
                </a:lnTo>
                <a:lnTo>
                  <a:pt x="51760" y="28362"/>
                </a:lnTo>
                <a:lnTo>
                  <a:pt x="51663" y="28187"/>
                </a:lnTo>
                <a:lnTo>
                  <a:pt x="51677" y="28444"/>
                </a:lnTo>
                <a:lnTo>
                  <a:pt x="51719" y="28673"/>
                </a:lnTo>
                <a:lnTo>
                  <a:pt x="51857" y="29467"/>
                </a:lnTo>
                <a:lnTo>
                  <a:pt x="52100" y="30827"/>
                </a:lnTo>
                <a:lnTo>
                  <a:pt x="52335" y="32187"/>
                </a:lnTo>
                <a:lnTo>
                  <a:pt x="54379" y="35891"/>
                </a:lnTo>
                <a:lnTo>
                  <a:pt x="58216" y="41938"/>
                </a:lnTo>
                <a:lnTo>
                  <a:pt x="64622" y="51713"/>
                </a:lnTo>
                <a:lnTo>
                  <a:pt x="72385" y="62994"/>
                </a:lnTo>
                <a:lnTo>
                  <a:pt x="79554" y="73985"/>
                </a:lnTo>
                <a:lnTo>
                  <a:pt x="85572" y="84871"/>
                </a:lnTo>
                <a:lnTo>
                  <a:pt x="90608" y="95321"/>
                </a:lnTo>
                <a:lnTo>
                  <a:pt x="92790" y="102501"/>
                </a:lnTo>
                <a:lnTo>
                  <a:pt x="93289" y="108825"/>
                </a:lnTo>
                <a:lnTo>
                  <a:pt x="93795" y="115149"/>
                </a:lnTo>
                <a:lnTo>
                  <a:pt x="91252" y="120467"/>
                </a:lnTo>
                <a:lnTo>
                  <a:pt x="85676" y="124779"/>
                </a:lnTo>
                <a:lnTo>
                  <a:pt x="80100" y="129091"/>
                </a:lnTo>
                <a:lnTo>
                  <a:pt x="72861" y="132069"/>
                </a:lnTo>
                <a:lnTo>
                  <a:pt x="63959" y="133713"/>
                </a:lnTo>
                <a:lnTo>
                  <a:pt x="54527" y="134341"/>
                </a:lnTo>
                <a:lnTo>
                  <a:pt x="43550" y="133028"/>
                </a:lnTo>
                <a:lnTo>
                  <a:pt x="31028" y="129774"/>
                </a:lnTo>
                <a:lnTo>
                  <a:pt x="16961" y="12457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407472" y="2629288"/>
            <a:ext cx="137160" cy="67310"/>
          </a:xfrm>
          <a:custGeom>
            <a:avLst/>
            <a:gdLst/>
            <a:ahLst/>
            <a:cxnLst/>
            <a:rect l="l" t="t" r="r" b="b"/>
            <a:pathLst>
              <a:path w="137159" h="67310">
                <a:moveTo>
                  <a:pt x="0" y="24619"/>
                </a:moveTo>
                <a:lnTo>
                  <a:pt x="13715" y="23723"/>
                </a:lnTo>
                <a:lnTo>
                  <a:pt x="26328" y="23583"/>
                </a:lnTo>
                <a:lnTo>
                  <a:pt x="43173" y="25547"/>
                </a:lnTo>
                <a:lnTo>
                  <a:pt x="53026" y="28839"/>
                </a:lnTo>
                <a:lnTo>
                  <a:pt x="61763" y="34326"/>
                </a:lnTo>
                <a:lnTo>
                  <a:pt x="66397" y="38460"/>
                </a:lnTo>
                <a:lnTo>
                  <a:pt x="69910" y="42991"/>
                </a:lnTo>
                <a:lnTo>
                  <a:pt x="73429" y="47521"/>
                </a:lnTo>
                <a:lnTo>
                  <a:pt x="75666" y="51549"/>
                </a:lnTo>
                <a:lnTo>
                  <a:pt x="76629" y="55076"/>
                </a:lnTo>
                <a:lnTo>
                  <a:pt x="77585" y="58603"/>
                </a:lnTo>
                <a:lnTo>
                  <a:pt x="77620" y="61333"/>
                </a:lnTo>
                <a:lnTo>
                  <a:pt x="76733" y="63266"/>
                </a:lnTo>
                <a:lnTo>
                  <a:pt x="75853" y="65199"/>
                </a:lnTo>
                <a:lnTo>
                  <a:pt x="73706" y="66392"/>
                </a:lnTo>
                <a:lnTo>
                  <a:pt x="70297" y="66845"/>
                </a:lnTo>
                <a:lnTo>
                  <a:pt x="66889" y="67298"/>
                </a:lnTo>
                <a:lnTo>
                  <a:pt x="53637" y="55854"/>
                </a:lnTo>
                <a:lnTo>
                  <a:pt x="51760" y="50927"/>
                </a:lnTo>
                <a:lnTo>
                  <a:pt x="50783" y="44787"/>
                </a:lnTo>
                <a:lnTo>
                  <a:pt x="50714" y="37432"/>
                </a:lnTo>
                <a:lnTo>
                  <a:pt x="50638" y="30077"/>
                </a:lnTo>
                <a:lnTo>
                  <a:pt x="77426" y="3955"/>
                </a:lnTo>
                <a:lnTo>
                  <a:pt x="85503" y="1242"/>
                </a:lnTo>
                <a:lnTo>
                  <a:pt x="93324" y="0"/>
                </a:lnTo>
                <a:lnTo>
                  <a:pt x="100888" y="226"/>
                </a:lnTo>
                <a:lnTo>
                  <a:pt x="108446" y="453"/>
                </a:lnTo>
                <a:lnTo>
                  <a:pt x="114874" y="2721"/>
                </a:lnTo>
                <a:lnTo>
                  <a:pt x="120160" y="7029"/>
                </a:lnTo>
                <a:lnTo>
                  <a:pt x="125452" y="11338"/>
                </a:lnTo>
                <a:lnTo>
                  <a:pt x="136695" y="39966"/>
                </a:lnTo>
                <a:lnTo>
                  <a:pt x="135929" y="51336"/>
                </a:lnTo>
                <a:lnTo>
                  <a:pt x="131673" y="6384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558979" y="2519094"/>
            <a:ext cx="197485" cy="165735"/>
          </a:xfrm>
          <a:custGeom>
            <a:avLst/>
            <a:gdLst/>
            <a:ahLst/>
            <a:cxnLst/>
            <a:rect l="l" t="t" r="r" b="b"/>
            <a:pathLst>
              <a:path w="197484" h="165735">
                <a:moveTo>
                  <a:pt x="0" y="146945"/>
                </a:moveTo>
                <a:lnTo>
                  <a:pt x="39769" y="143700"/>
                </a:lnTo>
                <a:lnTo>
                  <a:pt x="43759" y="142619"/>
                </a:lnTo>
                <a:lnTo>
                  <a:pt x="47756" y="141537"/>
                </a:lnTo>
                <a:lnTo>
                  <a:pt x="50499" y="140271"/>
                </a:lnTo>
                <a:lnTo>
                  <a:pt x="51996" y="138821"/>
                </a:lnTo>
                <a:lnTo>
                  <a:pt x="53492" y="137371"/>
                </a:lnTo>
                <a:lnTo>
                  <a:pt x="54198" y="135167"/>
                </a:lnTo>
                <a:lnTo>
                  <a:pt x="54115" y="132207"/>
                </a:lnTo>
                <a:lnTo>
                  <a:pt x="54039" y="129248"/>
                </a:lnTo>
                <a:lnTo>
                  <a:pt x="29544" y="107120"/>
                </a:lnTo>
                <a:lnTo>
                  <a:pt x="26129" y="106470"/>
                </a:lnTo>
                <a:lnTo>
                  <a:pt x="23324" y="107281"/>
                </a:lnTo>
                <a:lnTo>
                  <a:pt x="21135" y="109554"/>
                </a:lnTo>
                <a:lnTo>
                  <a:pt x="18946" y="111827"/>
                </a:lnTo>
                <a:lnTo>
                  <a:pt x="17629" y="115285"/>
                </a:lnTo>
                <a:lnTo>
                  <a:pt x="17179" y="119929"/>
                </a:lnTo>
                <a:lnTo>
                  <a:pt x="16729" y="124572"/>
                </a:lnTo>
                <a:lnTo>
                  <a:pt x="30230" y="146274"/>
                </a:lnTo>
                <a:lnTo>
                  <a:pt x="35779" y="149693"/>
                </a:lnTo>
                <a:lnTo>
                  <a:pt x="79767" y="157200"/>
                </a:lnTo>
                <a:lnTo>
                  <a:pt x="87075" y="156866"/>
                </a:lnTo>
                <a:lnTo>
                  <a:pt x="93961" y="155901"/>
                </a:lnTo>
                <a:lnTo>
                  <a:pt x="100854" y="154934"/>
                </a:lnTo>
                <a:lnTo>
                  <a:pt x="133169" y="131345"/>
                </a:lnTo>
                <a:lnTo>
                  <a:pt x="134756" y="126424"/>
                </a:lnTo>
                <a:lnTo>
                  <a:pt x="136349" y="121502"/>
                </a:lnTo>
                <a:lnTo>
                  <a:pt x="136979" y="116458"/>
                </a:lnTo>
                <a:lnTo>
                  <a:pt x="136647" y="111290"/>
                </a:lnTo>
                <a:lnTo>
                  <a:pt x="136314" y="106122"/>
                </a:lnTo>
                <a:lnTo>
                  <a:pt x="134603" y="101634"/>
                </a:lnTo>
                <a:lnTo>
                  <a:pt x="131507" y="97827"/>
                </a:lnTo>
                <a:lnTo>
                  <a:pt x="128417" y="94021"/>
                </a:lnTo>
                <a:lnTo>
                  <a:pt x="124690" y="91428"/>
                </a:lnTo>
                <a:lnTo>
                  <a:pt x="120340" y="90052"/>
                </a:lnTo>
                <a:lnTo>
                  <a:pt x="115990" y="88676"/>
                </a:lnTo>
                <a:lnTo>
                  <a:pt x="111639" y="88654"/>
                </a:lnTo>
                <a:lnTo>
                  <a:pt x="107275" y="89989"/>
                </a:lnTo>
                <a:lnTo>
                  <a:pt x="88696" y="123888"/>
                </a:lnTo>
                <a:lnTo>
                  <a:pt x="88378" y="130112"/>
                </a:lnTo>
                <a:lnTo>
                  <a:pt x="88759" y="136144"/>
                </a:lnTo>
                <a:lnTo>
                  <a:pt x="89147" y="142176"/>
                </a:lnTo>
                <a:lnTo>
                  <a:pt x="90948" y="147388"/>
                </a:lnTo>
                <a:lnTo>
                  <a:pt x="94162" y="151779"/>
                </a:lnTo>
                <a:lnTo>
                  <a:pt x="97376" y="156170"/>
                </a:lnTo>
                <a:lnTo>
                  <a:pt x="119197" y="165421"/>
                </a:lnTo>
                <a:lnTo>
                  <a:pt x="122266" y="164437"/>
                </a:lnTo>
                <a:lnTo>
                  <a:pt x="135248" y="131014"/>
                </a:lnTo>
                <a:lnTo>
                  <a:pt x="135677" y="123117"/>
                </a:lnTo>
                <a:lnTo>
                  <a:pt x="132914" y="80625"/>
                </a:lnTo>
                <a:lnTo>
                  <a:pt x="124890" y="42518"/>
                </a:lnTo>
                <a:lnTo>
                  <a:pt x="116778" y="11696"/>
                </a:lnTo>
                <a:lnTo>
                  <a:pt x="114908" y="3817"/>
                </a:lnTo>
                <a:lnTo>
                  <a:pt x="114597" y="1234"/>
                </a:lnTo>
                <a:lnTo>
                  <a:pt x="114493" y="250"/>
                </a:lnTo>
                <a:lnTo>
                  <a:pt x="114466" y="0"/>
                </a:lnTo>
                <a:lnTo>
                  <a:pt x="114681" y="692"/>
                </a:lnTo>
                <a:lnTo>
                  <a:pt x="115124" y="2202"/>
                </a:lnTo>
                <a:lnTo>
                  <a:pt x="116634" y="7389"/>
                </a:lnTo>
                <a:lnTo>
                  <a:pt x="120269" y="19852"/>
                </a:lnTo>
                <a:lnTo>
                  <a:pt x="134402" y="67119"/>
                </a:lnTo>
                <a:lnTo>
                  <a:pt x="150146" y="108647"/>
                </a:lnTo>
                <a:lnTo>
                  <a:pt x="170701" y="142514"/>
                </a:lnTo>
                <a:lnTo>
                  <a:pt x="182152" y="153813"/>
                </a:lnTo>
                <a:lnTo>
                  <a:pt x="188795" y="152865"/>
                </a:lnTo>
                <a:lnTo>
                  <a:pt x="197468" y="14683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0005774" y="2594139"/>
            <a:ext cx="114935" cy="83185"/>
          </a:xfrm>
          <a:custGeom>
            <a:avLst/>
            <a:gdLst/>
            <a:ahLst/>
            <a:cxnLst/>
            <a:rect l="l" t="t" r="r" b="b"/>
            <a:pathLst>
              <a:path w="114934" h="83185">
                <a:moveTo>
                  <a:pt x="8271" y="5731"/>
                </a:moveTo>
                <a:lnTo>
                  <a:pt x="6082" y="939"/>
                </a:lnTo>
                <a:lnTo>
                  <a:pt x="4405" y="0"/>
                </a:lnTo>
                <a:lnTo>
                  <a:pt x="3255" y="2912"/>
                </a:lnTo>
                <a:lnTo>
                  <a:pt x="0" y="26200"/>
                </a:lnTo>
                <a:lnTo>
                  <a:pt x="304" y="33481"/>
                </a:lnTo>
                <a:lnTo>
                  <a:pt x="609" y="40763"/>
                </a:lnTo>
                <a:lnTo>
                  <a:pt x="20324" y="69962"/>
                </a:lnTo>
                <a:lnTo>
                  <a:pt x="25977" y="74505"/>
                </a:lnTo>
                <a:lnTo>
                  <a:pt x="32634" y="77794"/>
                </a:lnTo>
                <a:lnTo>
                  <a:pt x="40302" y="79829"/>
                </a:lnTo>
                <a:lnTo>
                  <a:pt x="47964" y="81863"/>
                </a:lnTo>
                <a:lnTo>
                  <a:pt x="55369" y="82744"/>
                </a:lnTo>
                <a:lnTo>
                  <a:pt x="62518" y="82471"/>
                </a:lnTo>
                <a:lnTo>
                  <a:pt x="69660" y="82199"/>
                </a:lnTo>
                <a:lnTo>
                  <a:pt x="89493" y="63439"/>
                </a:lnTo>
                <a:lnTo>
                  <a:pt x="91059" y="57961"/>
                </a:lnTo>
                <a:lnTo>
                  <a:pt x="91917" y="51572"/>
                </a:lnTo>
                <a:lnTo>
                  <a:pt x="92070" y="44270"/>
                </a:lnTo>
                <a:lnTo>
                  <a:pt x="92229" y="36969"/>
                </a:lnTo>
                <a:lnTo>
                  <a:pt x="83681" y="8464"/>
                </a:lnTo>
                <a:lnTo>
                  <a:pt x="81540" y="4871"/>
                </a:lnTo>
                <a:lnTo>
                  <a:pt x="80550" y="3511"/>
                </a:lnTo>
                <a:lnTo>
                  <a:pt x="80709" y="4384"/>
                </a:lnTo>
                <a:lnTo>
                  <a:pt x="80868" y="5257"/>
                </a:lnTo>
                <a:lnTo>
                  <a:pt x="90816" y="27402"/>
                </a:lnTo>
                <a:lnTo>
                  <a:pt x="96127" y="35480"/>
                </a:lnTo>
                <a:lnTo>
                  <a:pt x="101851" y="45301"/>
                </a:lnTo>
                <a:lnTo>
                  <a:pt x="107989" y="56863"/>
                </a:lnTo>
                <a:lnTo>
                  <a:pt x="114541" y="7016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123795" y="2597975"/>
            <a:ext cx="137160" cy="76200"/>
          </a:xfrm>
          <a:custGeom>
            <a:avLst/>
            <a:gdLst/>
            <a:ahLst/>
            <a:cxnLst/>
            <a:rect l="l" t="t" r="r" b="b"/>
            <a:pathLst>
              <a:path w="137159" h="76200">
                <a:moveTo>
                  <a:pt x="0" y="30610"/>
                </a:moveTo>
                <a:lnTo>
                  <a:pt x="2549" y="24899"/>
                </a:lnTo>
                <a:lnTo>
                  <a:pt x="9268" y="21771"/>
                </a:lnTo>
                <a:lnTo>
                  <a:pt x="20144" y="21227"/>
                </a:lnTo>
                <a:lnTo>
                  <a:pt x="27487" y="20860"/>
                </a:lnTo>
                <a:lnTo>
                  <a:pt x="35204" y="22368"/>
                </a:lnTo>
                <a:lnTo>
                  <a:pt x="43295" y="25751"/>
                </a:lnTo>
                <a:lnTo>
                  <a:pt x="51393" y="29135"/>
                </a:lnTo>
                <a:lnTo>
                  <a:pt x="75465" y="50327"/>
                </a:lnTo>
                <a:lnTo>
                  <a:pt x="76927" y="54553"/>
                </a:lnTo>
                <a:lnTo>
                  <a:pt x="76449" y="57982"/>
                </a:lnTo>
                <a:lnTo>
                  <a:pt x="74024" y="60613"/>
                </a:lnTo>
                <a:lnTo>
                  <a:pt x="71607" y="63243"/>
                </a:lnTo>
                <a:lnTo>
                  <a:pt x="68365" y="64821"/>
                </a:lnTo>
                <a:lnTo>
                  <a:pt x="64312" y="65343"/>
                </a:lnTo>
                <a:lnTo>
                  <a:pt x="60260" y="65866"/>
                </a:lnTo>
                <a:lnTo>
                  <a:pt x="45851" y="49150"/>
                </a:lnTo>
                <a:lnTo>
                  <a:pt x="44521" y="42881"/>
                </a:lnTo>
                <a:lnTo>
                  <a:pt x="68680" y="3601"/>
                </a:lnTo>
                <a:lnTo>
                  <a:pt x="94153" y="0"/>
                </a:lnTo>
                <a:lnTo>
                  <a:pt x="106379" y="2579"/>
                </a:lnTo>
                <a:lnTo>
                  <a:pt x="135760" y="31257"/>
                </a:lnTo>
                <a:lnTo>
                  <a:pt x="137083" y="50274"/>
                </a:lnTo>
                <a:lnTo>
                  <a:pt x="135420" y="62500"/>
                </a:lnTo>
                <a:lnTo>
                  <a:pt x="131760" y="7582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0272759" y="2615059"/>
            <a:ext cx="76835" cy="83820"/>
          </a:xfrm>
          <a:custGeom>
            <a:avLst/>
            <a:gdLst/>
            <a:ahLst/>
            <a:cxnLst/>
            <a:rect l="l" t="t" r="r" b="b"/>
            <a:pathLst>
              <a:path w="76834" h="83819">
                <a:moveTo>
                  <a:pt x="76539" y="25736"/>
                </a:moveTo>
                <a:lnTo>
                  <a:pt x="43447" y="504"/>
                </a:lnTo>
                <a:lnTo>
                  <a:pt x="36700" y="252"/>
                </a:lnTo>
                <a:lnTo>
                  <a:pt x="29953" y="0"/>
                </a:lnTo>
                <a:lnTo>
                  <a:pt x="25339" y="1755"/>
                </a:lnTo>
                <a:lnTo>
                  <a:pt x="22846" y="5518"/>
                </a:lnTo>
                <a:lnTo>
                  <a:pt x="20352" y="9281"/>
                </a:lnTo>
                <a:lnTo>
                  <a:pt x="20324" y="14414"/>
                </a:lnTo>
                <a:lnTo>
                  <a:pt x="22756" y="20916"/>
                </a:lnTo>
                <a:lnTo>
                  <a:pt x="48154" y="50245"/>
                </a:lnTo>
                <a:lnTo>
                  <a:pt x="67637" y="65946"/>
                </a:lnTo>
                <a:lnTo>
                  <a:pt x="72119" y="70379"/>
                </a:lnTo>
                <a:lnTo>
                  <a:pt x="74170" y="73861"/>
                </a:lnTo>
                <a:lnTo>
                  <a:pt x="76213" y="77343"/>
                </a:lnTo>
                <a:lnTo>
                  <a:pt x="74585" y="79810"/>
                </a:lnTo>
                <a:lnTo>
                  <a:pt x="69279" y="81262"/>
                </a:lnTo>
                <a:lnTo>
                  <a:pt x="63973" y="82715"/>
                </a:lnTo>
                <a:lnTo>
                  <a:pt x="56637" y="83513"/>
                </a:lnTo>
                <a:lnTo>
                  <a:pt x="47271" y="83658"/>
                </a:lnTo>
                <a:lnTo>
                  <a:pt x="37616" y="83041"/>
                </a:lnTo>
                <a:lnTo>
                  <a:pt x="26518" y="80910"/>
                </a:lnTo>
                <a:lnTo>
                  <a:pt x="13980" y="77268"/>
                </a:lnTo>
                <a:lnTo>
                  <a:pt x="0" y="7211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0391090" y="2623052"/>
            <a:ext cx="38100" cy="72390"/>
          </a:xfrm>
          <a:custGeom>
            <a:avLst/>
            <a:gdLst/>
            <a:ahLst/>
            <a:cxnLst/>
            <a:rect l="l" t="t" r="r" b="b"/>
            <a:pathLst>
              <a:path w="38100" h="72389">
                <a:moveTo>
                  <a:pt x="0" y="3992"/>
                </a:moveTo>
                <a:lnTo>
                  <a:pt x="8070" y="0"/>
                </a:lnTo>
                <a:lnTo>
                  <a:pt x="14304" y="2603"/>
                </a:lnTo>
                <a:lnTo>
                  <a:pt x="18696" y="11800"/>
                </a:lnTo>
                <a:lnTo>
                  <a:pt x="24460" y="24278"/>
                </a:lnTo>
                <a:lnTo>
                  <a:pt x="29054" y="35158"/>
                </a:lnTo>
                <a:lnTo>
                  <a:pt x="32855" y="46363"/>
                </a:lnTo>
                <a:lnTo>
                  <a:pt x="35839" y="58614"/>
                </a:lnTo>
                <a:lnTo>
                  <a:pt x="38070" y="7207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0382528" y="2552130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0" y="24692"/>
                </a:moveTo>
                <a:lnTo>
                  <a:pt x="0" y="19800"/>
                </a:lnTo>
                <a:lnTo>
                  <a:pt x="734" y="14840"/>
                </a:lnTo>
                <a:lnTo>
                  <a:pt x="2209" y="9811"/>
                </a:lnTo>
                <a:lnTo>
                  <a:pt x="4301" y="2664"/>
                </a:lnTo>
                <a:lnTo>
                  <a:pt x="11159" y="0"/>
                </a:lnTo>
                <a:lnTo>
                  <a:pt x="22790" y="181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0490303" y="2637251"/>
            <a:ext cx="97155" cy="138430"/>
          </a:xfrm>
          <a:custGeom>
            <a:avLst/>
            <a:gdLst/>
            <a:ahLst/>
            <a:cxnLst/>
            <a:rect l="l" t="t" r="r" b="b"/>
            <a:pathLst>
              <a:path w="97154" h="138430">
                <a:moveTo>
                  <a:pt x="72812" y="8192"/>
                </a:moveTo>
                <a:lnTo>
                  <a:pt x="70845" y="9448"/>
                </a:lnTo>
                <a:lnTo>
                  <a:pt x="68205" y="9029"/>
                </a:lnTo>
                <a:lnTo>
                  <a:pt x="64894" y="6936"/>
                </a:lnTo>
                <a:lnTo>
                  <a:pt x="61576" y="4842"/>
                </a:lnTo>
                <a:lnTo>
                  <a:pt x="57925" y="3113"/>
                </a:lnTo>
                <a:lnTo>
                  <a:pt x="53942" y="1748"/>
                </a:lnTo>
                <a:lnTo>
                  <a:pt x="49959" y="383"/>
                </a:lnTo>
                <a:lnTo>
                  <a:pt x="44958" y="0"/>
                </a:lnTo>
                <a:lnTo>
                  <a:pt x="38931" y="599"/>
                </a:lnTo>
                <a:lnTo>
                  <a:pt x="32904" y="1199"/>
                </a:lnTo>
                <a:lnTo>
                  <a:pt x="2826" y="29423"/>
                </a:lnTo>
                <a:lnTo>
                  <a:pt x="381" y="40632"/>
                </a:lnTo>
                <a:lnTo>
                  <a:pt x="0" y="46120"/>
                </a:lnTo>
                <a:lnTo>
                  <a:pt x="17380" y="60362"/>
                </a:lnTo>
                <a:lnTo>
                  <a:pt x="21079" y="59823"/>
                </a:lnTo>
                <a:lnTo>
                  <a:pt x="24771" y="58052"/>
                </a:lnTo>
                <a:lnTo>
                  <a:pt x="28457" y="56282"/>
                </a:lnTo>
                <a:lnTo>
                  <a:pt x="33153" y="50965"/>
                </a:lnTo>
                <a:lnTo>
                  <a:pt x="38848" y="42103"/>
                </a:lnTo>
                <a:lnTo>
                  <a:pt x="44549" y="33240"/>
                </a:lnTo>
                <a:lnTo>
                  <a:pt x="49058" y="28293"/>
                </a:lnTo>
                <a:lnTo>
                  <a:pt x="52377" y="27260"/>
                </a:lnTo>
                <a:lnTo>
                  <a:pt x="55702" y="26227"/>
                </a:lnTo>
                <a:lnTo>
                  <a:pt x="59380" y="28105"/>
                </a:lnTo>
                <a:lnTo>
                  <a:pt x="63405" y="32894"/>
                </a:lnTo>
                <a:lnTo>
                  <a:pt x="67437" y="37682"/>
                </a:lnTo>
                <a:lnTo>
                  <a:pt x="88461" y="76313"/>
                </a:lnTo>
                <a:lnTo>
                  <a:pt x="96912" y="111342"/>
                </a:lnTo>
                <a:lnTo>
                  <a:pt x="94501" y="117663"/>
                </a:lnTo>
                <a:lnTo>
                  <a:pt x="54841" y="137993"/>
                </a:lnTo>
                <a:lnTo>
                  <a:pt x="42554" y="138287"/>
                </a:lnTo>
                <a:lnTo>
                  <a:pt x="33514" y="137514"/>
                </a:lnTo>
                <a:lnTo>
                  <a:pt x="26760" y="134178"/>
                </a:lnTo>
                <a:lnTo>
                  <a:pt x="21516" y="128219"/>
                </a:lnTo>
                <a:lnTo>
                  <a:pt x="16562" y="120213"/>
                </a:lnTo>
                <a:lnTo>
                  <a:pt x="13197" y="109263"/>
                </a:lnTo>
                <a:lnTo>
                  <a:pt x="11419" y="9537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0561556" y="2657223"/>
            <a:ext cx="153035" cy="66675"/>
          </a:xfrm>
          <a:custGeom>
            <a:avLst/>
            <a:gdLst/>
            <a:ahLst/>
            <a:cxnLst/>
            <a:rect l="l" t="t" r="r" b="b"/>
            <a:pathLst>
              <a:path w="153034" h="66675">
                <a:moveTo>
                  <a:pt x="0" y="3050"/>
                </a:moveTo>
                <a:lnTo>
                  <a:pt x="14219" y="2205"/>
                </a:lnTo>
                <a:lnTo>
                  <a:pt x="27410" y="2367"/>
                </a:lnTo>
                <a:lnTo>
                  <a:pt x="39574" y="3537"/>
                </a:lnTo>
                <a:lnTo>
                  <a:pt x="86965" y="25109"/>
                </a:lnTo>
                <a:lnTo>
                  <a:pt x="98221" y="43546"/>
                </a:lnTo>
                <a:lnTo>
                  <a:pt x="96836" y="48111"/>
                </a:lnTo>
                <a:lnTo>
                  <a:pt x="95450" y="52677"/>
                </a:lnTo>
                <a:lnTo>
                  <a:pt x="92430" y="56043"/>
                </a:lnTo>
                <a:lnTo>
                  <a:pt x="87754" y="58209"/>
                </a:lnTo>
                <a:lnTo>
                  <a:pt x="83085" y="60376"/>
                </a:lnTo>
                <a:lnTo>
                  <a:pt x="78673" y="61449"/>
                </a:lnTo>
                <a:lnTo>
                  <a:pt x="74509" y="61427"/>
                </a:lnTo>
                <a:lnTo>
                  <a:pt x="70346" y="61406"/>
                </a:lnTo>
                <a:lnTo>
                  <a:pt x="66965" y="59067"/>
                </a:lnTo>
                <a:lnTo>
                  <a:pt x="64354" y="54410"/>
                </a:lnTo>
                <a:lnTo>
                  <a:pt x="61742" y="49754"/>
                </a:lnTo>
                <a:lnTo>
                  <a:pt x="60613" y="43513"/>
                </a:lnTo>
                <a:lnTo>
                  <a:pt x="60960" y="35687"/>
                </a:lnTo>
                <a:lnTo>
                  <a:pt x="61299" y="27862"/>
                </a:lnTo>
                <a:lnTo>
                  <a:pt x="97335" y="110"/>
                </a:lnTo>
                <a:lnTo>
                  <a:pt x="105474" y="0"/>
                </a:lnTo>
                <a:lnTo>
                  <a:pt x="113621" y="1751"/>
                </a:lnTo>
                <a:lnTo>
                  <a:pt x="147363" y="29580"/>
                </a:lnTo>
                <a:lnTo>
                  <a:pt x="150273" y="35988"/>
                </a:lnTo>
                <a:lnTo>
                  <a:pt x="151935" y="41905"/>
                </a:lnTo>
                <a:lnTo>
                  <a:pt x="152337" y="47329"/>
                </a:lnTo>
                <a:lnTo>
                  <a:pt x="152954" y="55558"/>
                </a:lnTo>
                <a:lnTo>
                  <a:pt x="151769" y="61929"/>
                </a:lnTo>
                <a:lnTo>
                  <a:pt x="148777" y="6644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0734268" y="2519939"/>
            <a:ext cx="175895" cy="212725"/>
          </a:xfrm>
          <a:custGeom>
            <a:avLst/>
            <a:gdLst/>
            <a:ahLst/>
            <a:cxnLst/>
            <a:rect l="l" t="t" r="r" b="b"/>
            <a:pathLst>
              <a:path w="175895" h="212725">
                <a:moveTo>
                  <a:pt x="0" y="181498"/>
                </a:moveTo>
                <a:lnTo>
                  <a:pt x="3484" y="179550"/>
                </a:lnTo>
                <a:lnTo>
                  <a:pt x="7446" y="177975"/>
                </a:lnTo>
                <a:lnTo>
                  <a:pt x="11880" y="176774"/>
                </a:lnTo>
                <a:lnTo>
                  <a:pt x="16313" y="175573"/>
                </a:lnTo>
                <a:lnTo>
                  <a:pt x="21024" y="174046"/>
                </a:lnTo>
                <a:lnTo>
                  <a:pt x="25998" y="172194"/>
                </a:lnTo>
                <a:lnTo>
                  <a:pt x="30971" y="170342"/>
                </a:lnTo>
                <a:lnTo>
                  <a:pt x="46433" y="157465"/>
                </a:lnTo>
                <a:lnTo>
                  <a:pt x="46412" y="154485"/>
                </a:lnTo>
                <a:lnTo>
                  <a:pt x="45179" y="151031"/>
                </a:lnTo>
                <a:lnTo>
                  <a:pt x="43939" y="147577"/>
                </a:lnTo>
                <a:lnTo>
                  <a:pt x="41487" y="144389"/>
                </a:lnTo>
                <a:lnTo>
                  <a:pt x="37809" y="141468"/>
                </a:lnTo>
                <a:lnTo>
                  <a:pt x="34137" y="138546"/>
                </a:lnTo>
                <a:lnTo>
                  <a:pt x="30396" y="136701"/>
                </a:lnTo>
                <a:lnTo>
                  <a:pt x="26600" y="135933"/>
                </a:lnTo>
                <a:lnTo>
                  <a:pt x="22797" y="135164"/>
                </a:lnTo>
                <a:lnTo>
                  <a:pt x="19292" y="136398"/>
                </a:lnTo>
                <a:lnTo>
                  <a:pt x="16085" y="139633"/>
                </a:lnTo>
                <a:lnTo>
                  <a:pt x="12870" y="142868"/>
                </a:lnTo>
                <a:lnTo>
                  <a:pt x="10501" y="147646"/>
                </a:lnTo>
                <a:lnTo>
                  <a:pt x="8970" y="153966"/>
                </a:lnTo>
                <a:lnTo>
                  <a:pt x="7432" y="160286"/>
                </a:lnTo>
                <a:lnTo>
                  <a:pt x="6650" y="166889"/>
                </a:lnTo>
                <a:lnTo>
                  <a:pt x="6615" y="173777"/>
                </a:lnTo>
                <a:lnTo>
                  <a:pt x="6573" y="180665"/>
                </a:lnTo>
                <a:lnTo>
                  <a:pt x="8700" y="186965"/>
                </a:lnTo>
                <a:lnTo>
                  <a:pt x="13002" y="192675"/>
                </a:lnTo>
                <a:lnTo>
                  <a:pt x="17297" y="198386"/>
                </a:lnTo>
                <a:lnTo>
                  <a:pt x="60274" y="212715"/>
                </a:lnTo>
                <a:lnTo>
                  <a:pt x="68011" y="212545"/>
                </a:lnTo>
                <a:lnTo>
                  <a:pt x="106742" y="194003"/>
                </a:lnTo>
                <a:lnTo>
                  <a:pt x="116523" y="169692"/>
                </a:lnTo>
                <a:lnTo>
                  <a:pt x="117354" y="162750"/>
                </a:lnTo>
                <a:lnTo>
                  <a:pt x="108688" y="130759"/>
                </a:lnTo>
                <a:lnTo>
                  <a:pt x="104664" y="126122"/>
                </a:lnTo>
                <a:lnTo>
                  <a:pt x="100182" y="123084"/>
                </a:lnTo>
                <a:lnTo>
                  <a:pt x="95250" y="121647"/>
                </a:lnTo>
                <a:lnTo>
                  <a:pt x="90317" y="120208"/>
                </a:lnTo>
                <a:lnTo>
                  <a:pt x="85884" y="120706"/>
                </a:lnTo>
                <a:lnTo>
                  <a:pt x="81956" y="123138"/>
                </a:lnTo>
                <a:lnTo>
                  <a:pt x="78028" y="125570"/>
                </a:lnTo>
                <a:lnTo>
                  <a:pt x="75438" y="129841"/>
                </a:lnTo>
                <a:lnTo>
                  <a:pt x="74177" y="135951"/>
                </a:lnTo>
                <a:lnTo>
                  <a:pt x="72916" y="142061"/>
                </a:lnTo>
                <a:lnTo>
                  <a:pt x="72784" y="148300"/>
                </a:lnTo>
                <a:lnTo>
                  <a:pt x="73789" y="154669"/>
                </a:lnTo>
                <a:lnTo>
                  <a:pt x="74786" y="161038"/>
                </a:lnTo>
                <a:lnTo>
                  <a:pt x="77169" y="166749"/>
                </a:lnTo>
                <a:lnTo>
                  <a:pt x="80938" y="171801"/>
                </a:lnTo>
                <a:lnTo>
                  <a:pt x="84699" y="176855"/>
                </a:lnTo>
                <a:lnTo>
                  <a:pt x="107206" y="187340"/>
                </a:lnTo>
                <a:lnTo>
                  <a:pt x="111598" y="187696"/>
                </a:lnTo>
                <a:lnTo>
                  <a:pt x="115470" y="186484"/>
                </a:lnTo>
                <a:lnTo>
                  <a:pt x="118823" y="183706"/>
                </a:lnTo>
                <a:lnTo>
                  <a:pt x="122183" y="180927"/>
                </a:lnTo>
                <a:lnTo>
                  <a:pt x="129768" y="147452"/>
                </a:lnTo>
                <a:lnTo>
                  <a:pt x="129456" y="136023"/>
                </a:lnTo>
                <a:lnTo>
                  <a:pt x="118803" y="88247"/>
                </a:lnTo>
                <a:lnTo>
                  <a:pt x="104588" y="44913"/>
                </a:lnTo>
                <a:lnTo>
                  <a:pt x="93839" y="13238"/>
                </a:lnTo>
                <a:lnTo>
                  <a:pt x="91052" y="5034"/>
                </a:lnTo>
                <a:lnTo>
                  <a:pt x="89715" y="1100"/>
                </a:lnTo>
                <a:lnTo>
                  <a:pt x="89541" y="595"/>
                </a:lnTo>
                <a:lnTo>
                  <a:pt x="89368" y="88"/>
                </a:lnTo>
                <a:lnTo>
                  <a:pt x="89361" y="328"/>
                </a:lnTo>
                <a:lnTo>
                  <a:pt x="89417" y="656"/>
                </a:lnTo>
                <a:lnTo>
                  <a:pt x="89819" y="3205"/>
                </a:lnTo>
                <a:lnTo>
                  <a:pt x="101186" y="43815"/>
                </a:lnTo>
                <a:lnTo>
                  <a:pt x="116453" y="81334"/>
                </a:lnTo>
                <a:lnTo>
                  <a:pt x="136548" y="124091"/>
                </a:lnTo>
                <a:lnTo>
                  <a:pt x="156868" y="163667"/>
                </a:lnTo>
                <a:lnTo>
                  <a:pt x="170292" y="184890"/>
                </a:lnTo>
                <a:lnTo>
                  <a:pt x="175691" y="19103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819582" y="2398296"/>
            <a:ext cx="141605" cy="78105"/>
          </a:xfrm>
          <a:custGeom>
            <a:avLst/>
            <a:gdLst/>
            <a:ahLst/>
            <a:cxnLst/>
            <a:rect l="l" t="t" r="r" b="b"/>
            <a:pathLst>
              <a:path w="141604" h="78105">
                <a:moveTo>
                  <a:pt x="1371" y="15885"/>
                </a:moveTo>
                <a:lnTo>
                  <a:pt x="36710" y="564"/>
                </a:lnTo>
                <a:lnTo>
                  <a:pt x="50372" y="0"/>
                </a:lnTo>
                <a:lnTo>
                  <a:pt x="64423" y="312"/>
                </a:lnTo>
                <a:lnTo>
                  <a:pt x="100625" y="15111"/>
                </a:lnTo>
                <a:lnTo>
                  <a:pt x="103341" y="24804"/>
                </a:lnTo>
                <a:lnTo>
                  <a:pt x="103874" y="29975"/>
                </a:lnTo>
                <a:lnTo>
                  <a:pt x="101713" y="35276"/>
                </a:lnTo>
                <a:lnTo>
                  <a:pt x="96857" y="40707"/>
                </a:lnTo>
                <a:lnTo>
                  <a:pt x="92001" y="46138"/>
                </a:lnTo>
                <a:lnTo>
                  <a:pt x="57967" y="67521"/>
                </a:lnTo>
                <a:lnTo>
                  <a:pt x="40337" y="75287"/>
                </a:lnTo>
                <a:lnTo>
                  <a:pt x="39596" y="75995"/>
                </a:lnTo>
                <a:lnTo>
                  <a:pt x="41348" y="76133"/>
                </a:lnTo>
                <a:lnTo>
                  <a:pt x="43094" y="76270"/>
                </a:lnTo>
                <a:lnTo>
                  <a:pt x="47472" y="76614"/>
                </a:lnTo>
                <a:lnTo>
                  <a:pt x="54469" y="77165"/>
                </a:lnTo>
                <a:lnTo>
                  <a:pt x="65605" y="77595"/>
                </a:lnTo>
                <a:lnTo>
                  <a:pt x="79449" y="77347"/>
                </a:lnTo>
                <a:lnTo>
                  <a:pt x="93854" y="76539"/>
                </a:lnTo>
                <a:lnTo>
                  <a:pt x="105839" y="75476"/>
                </a:lnTo>
                <a:lnTo>
                  <a:pt x="121926" y="73476"/>
                </a:lnTo>
                <a:lnTo>
                  <a:pt x="131682" y="72394"/>
                </a:lnTo>
                <a:lnTo>
                  <a:pt x="137928" y="71799"/>
                </a:lnTo>
                <a:lnTo>
                  <a:pt x="140727" y="71533"/>
                </a:lnTo>
                <a:lnTo>
                  <a:pt x="141032" y="71504"/>
                </a:lnTo>
                <a:lnTo>
                  <a:pt x="141330" y="71476"/>
                </a:lnTo>
                <a:lnTo>
                  <a:pt x="141177" y="71442"/>
                </a:lnTo>
                <a:lnTo>
                  <a:pt x="140886" y="71423"/>
                </a:lnTo>
                <a:lnTo>
                  <a:pt x="137194" y="71187"/>
                </a:lnTo>
                <a:lnTo>
                  <a:pt x="130094" y="7073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993977" y="2313846"/>
            <a:ext cx="48260" cy="88900"/>
          </a:xfrm>
          <a:custGeom>
            <a:avLst/>
            <a:gdLst/>
            <a:ahLst/>
            <a:cxnLst/>
            <a:rect l="l" t="t" r="r" b="b"/>
            <a:pathLst>
              <a:path w="48259" h="88900">
                <a:moveTo>
                  <a:pt x="0" y="9304"/>
                </a:moveTo>
                <a:lnTo>
                  <a:pt x="595" y="4978"/>
                </a:lnTo>
                <a:lnTo>
                  <a:pt x="1648" y="2209"/>
                </a:lnTo>
                <a:lnTo>
                  <a:pt x="3151" y="998"/>
                </a:lnTo>
                <a:lnTo>
                  <a:pt x="4191" y="158"/>
                </a:lnTo>
                <a:lnTo>
                  <a:pt x="31763" y="46802"/>
                </a:lnTo>
                <a:lnTo>
                  <a:pt x="43169" y="76825"/>
                </a:lnTo>
                <a:lnTo>
                  <a:pt x="48251" y="8874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074762" y="2341825"/>
            <a:ext cx="42545" cy="83820"/>
          </a:xfrm>
          <a:custGeom>
            <a:avLst/>
            <a:gdLst/>
            <a:ahLst/>
            <a:cxnLst/>
            <a:rect l="l" t="t" r="r" b="b"/>
            <a:pathLst>
              <a:path w="42545" h="83819">
                <a:moveTo>
                  <a:pt x="40455" y="11344"/>
                </a:moveTo>
                <a:lnTo>
                  <a:pt x="42159" y="5638"/>
                </a:lnTo>
                <a:lnTo>
                  <a:pt x="41355" y="2155"/>
                </a:lnTo>
                <a:lnTo>
                  <a:pt x="38044" y="892"/>
                </a:lnTo>
                <a:lnTo>
                  <a:pt x="35710" y="2"/>
                </a:lnTo>
                <a:lnTo>
                  <a:pt x="32703" y="0"/>
                </a:lnTo>
                <a:lnTo>
                  <a:pt x="29039" y="885"/>
                </a:lnTo>
                <a:lnTo>
                  <a:pt x="25367" y="1769"/>
                </a:lnTo>
                <a:lnTo>
                  <a:pt x="7904" y="26178"/>
                </a:lnTo>
                <a:lnTo>
                  <a:pt x="5320" y="32671"/>
                </a:lnTo>
                <a:lnTo>
                  <a:pt x="0" y="66309"/>
                </a:lnTo>
                <a:lnTo>
                  <a:pt x="1330" y="70466"/>
                </a:lnTo>
                <a:lnTo>
                  <a:pt x="23192" y="83478"/>
                </a:lnTo>
                <a:lnTo>
                  <a:pt x="27057" y="83449"/>
                </a:lnTo>
                <a:lnTo>
                  <a:pt x="41051" y="71073"/>
                </a:lnTo>
                <a:lnTo>
                  <a:pt x="40760" y="67964"/>
                </a:lnTo>
                <a:lnTo>
                  <a:pt x="39582" y="64625"/>
                </a:lnTo>
                <a:lnTo>
                  <a:pt x="38397" y="61284"/>
                </a:lnTo>
                <a:lnTo>
                  <a:pt x="35917" y="58343"/>
                </a:lnTo>
                <a:lnTo>
                  <a:pt x="32135" y="55801"/>
                </a:lnTo>
                <a:lnTo>
                  <a:pt x="28353" y="53259"/>
                </a:lnTo>
                <a:lnTo>
                  <a:pt x="24307" y="51678"/>
                </a:lnTo>
                <a:lnTo>
                  <a:pt x="20005" y="51056"/>
                </a:lnTo>
                <a:lnTo>
                  <a:pt x="15697" y="50433"/>
                </a:lnTo>
                <a:lnTo>
                  <a:pt x="12046" y="50892"/>
                </a:lnTo>
                <a:lnTo>
                  <a:pt x="9047" y="52431"/>
                </a:lnTo>
                <a:lnTo>
                  <a:pt x="4772" y="54626"/>
                </a:lnTo>
                <a:lnTo>
                  <a:pt x="3394" y="62088"/>
                </a:lnTo>
                <a:lnTo>
                  <a:pt x="4918" y="748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297246" y="2361399"/>
            <a:ext cx="139700" cy="159385"/>
          </a:xfrm>
          <a:custGeom>
            <a:avLst/>
            <a:gdLst/>
            <a:ahLst/>
            <a:cxnLst/>
            <a:rect l="l" t="t" r="r" b="b"/>
            <a:pathLst>
              <a:path w="139700" h="159385">
                <a:moveTo>
                  <a:pt x="132394" y="159393"/>
                </a:moveTo>
                <a:lnTo>
                  <a:pt x="136044" y="158431"/>
                </a:lnTo>
                <a:lnTo>
                  <a:pt x="137367" y="156710"/>
                </a:lnTo>
                <a:lnTo>
                  <a:pt x="136370" y="154230"/>
                </a:lnTo>
                <a:lnTo>
                  <a:pt x="85432" y="145014"/>
                </a:lnTo>
                <a:lnTo>
                  <a:pt x="75231" y="144120"/>
                </a:lnTo>
                <a:lnTo>
                  <a:pt x="35052" y="131064"/>
                </a:lnTo>
                <a:lnTo>
                  <a:pt x="14000" y="115703"/>
                </a:lnTo>
                <a:lnTo>
                  <a:pt x="10002" y="111688"/>
                </a:lnTo>
                <a:lnTo>
                  <a:pt x="7017" y="107769"/>
                </a:lnTo>
                <a:lnTo>
                  <a:pt x="5029" y="103947"/>
                </a:lnTo>
                <a:lnTo>
                  <a:pt x="3041" y="100126"/>
                </a:lnTo>
                <a:lnTo>
                  <a:pt x="1704" y="96303"/>
                </a:lnTo>
                <a:lnTo>
                  <a:pt x="1018" y="92479"/>
                </a:lnTo>
                <a:lnTo>
                  <a:pt x="325" y="88655"/>
                </a:lnTo>
                <a:lnTo>
                  <a:pt x="0" y="83571"/>
                </a:lnTo>
                <a:lnTo>
                  <a:pt x="41" y="77228"/>
                </a:lnTo>
                <a:lnTo>
                  <a:pt x="83" y="70884"/>
                </a:lnTo>
                <a:lnTo>
                  <a:pt x="838" y="66458"/>
                </a:lnTo>
                <a:lnTo>
                  <a:pt x="2327" y="63948"/>
                </a:lnTo>
                <a:lnTo>
                  <a:pt x="3810" y="61439"/>
                </a:lnTo>
                <a:lnTo>
                  <a:pt x="6151" y="59073"/>
                </a:lnTo>
                <a:lnTo>
                  <a:pt x="9358" y="56853"/>
                </a:lnTo>
                <a:lnTo>
                  <a:pt x="12566" y="54632"/>
                </a:lnTo>
                <a:lnTo>
                  <a:pt x="59265" y="37098"/>
                </a:lnTo>
                <a:lnTo>
                  <a:pt x="115332" y="26990"/>
                </a:lnTo>
                <a:lnTo>
                  <a:pt x="123922" y="24781"/>
                </a:lnTo>
                <a:lnTo>
                  <a:pt x="125646" y="21878"/>
                </a:lnTo>
                <a:lnTo>
                  <a:pt x="123340" y="19238"/>
                </a:lnTo>
                <a:lnTo>
                  <a:pt x="117978" y="15889"/>
                </a:lnTo>
                <a:lnTo>
                  <a:pt x="112623" y="12541"/>
                </a:lnTo>
                <a:lnTo>
                  <a:pt x="106160" y="9044"/>
                </a:lnTo>
                <a:lnTo>
                  <a:pt x="98602" y="5397"/>
                </a:lnTo>
                <a:lnTo>
                  <a:pt x="91045" y="1749"/>
                </a:lnTo>
                <a:lnTo>
                  <a:pt x="87733" y="0"/>
                </a:lnTo>
                <a:lnTo>
                  <a:pt x="88676" y="148"/>
                </a:lnTo>
                <a:lnTo>
                  <a:pt x="89618" y="295"/>
                </a:lnTo>
                <a:lnTo>
                  <a:pt x="91966" y="666"/>
                </a:lnTo>
                <a:lnTo>
                  <a:pt x="95734" y="1259"/>
                </a:lnTo>
                <a:lnTo>
                  <a:pt x="99496" y="1852"/>
                </a:lnTo>
                <a:lnTo>
                  <a:pt x="131611" y="22725"/>
                </a:lnTo>
                <a:lnTo>
                  <a:pt x="139245" y="42723"/>
                </a:lnTo>
                <a:lnTo>
                  <a:pt x="139355" y="45769"/>
                </a:lnTo>
                <a:lnTo>
                  <a:pt x="138677" y="48483"/>
                </a:lnTo>
                <a:lnTo>
                  <a:pt x="137215" y="50866"/>
                </a:lnTo>
                <a:lnTo>
                  <a:pt x="135760" y="53249"/>
                </a:lnTo>
                <a:lnTo>
                  <a:pt x="122231" y="60753"/>
                </a:lnTo>
                <a:lnTo>
                  <a:pt x="119135" y="61758"/>
                </a:lnTo>
                <a:lnTo>
                  <a:pt x="116052" y="62447"/>
                </a:lnTo>
                <a:lnTo>
                  <a:pt x="112983" y="62821"/>
                </a:lnTo>
                <a:lnTo>
                  <a:pt x="109915" y="63196"/>
                </a:lnTo>
                <a:lnTo>
                  <a:pt x="108294" y="63394"/>
                </a:lnTo>
                <a:lnTo>
                  <a:pt x="108113" y="63415"/>
                </a:lnTo>
                <a:lnTo>
                  <a:pt x="107940" y="63437"/>
                </a:lnTo>
                <a:lnTo>
                  <a:pt x="108481" y="63448"/>
                </a:lnTo>
                <a:lnTo>
                  <a:pt x="109083" y="63448"/>
                </a:lnTo>
                <a:lnTo>
                  <a:pt x="116565" y="63453"/>
                </a:lnTo>
                <a:lnTo>
                  <a:pt x="130932" y="6346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542056" y="2359552"/>
            <a:ext cx="122555" cy="91440"/>
          </a:xfrm>
          <a:custGeom>
            <a:avLst/>
            <a:gdLst/>
            <a:ahLst/>
            <a:cxnLst/>
            <a:rect l="l" t="t" r="r" b="b"/>
            <a:pathLst>
              <a:path w="122554" h="91439">
                <a:moveTo>
                  <a:pt x="47985" y="31717"/>
                </a:moveTo>
                <a:lnTo>
                  <a:pt x="49583" y="14521"/>
                </a:lnTo>
                <a:lnTo>
                  <a:pt x="48958" y="5737"/>
                </a:lnTo>
                <a:lnTo>
                  <a:pt x="47825" y="3492"/>
                </a:lnTo>
                <a:lnTo>
                  <a:pt x="45657" y="2174"/>
                </a:lnTo>
                <a:lnTo>
                  <a:pt x="42270" y="1383"/>
                </a:lnTo>
                <a:lnTo>
                  <a:pt x="38889" y="592"/>
                </a:lnTo>
                <a:lnTo>
                  <a:pt x="34989" y="157"/>
                </a:lnTo>
                <a:lnTo>
                  <a:pt x="30583" y="78"/>
                </a:lnTo>
                <a:lnTo>
                  <a:pt x="26171" y="0"/>
                </a:lnTo>
                <a:lnTo>
                  <a:pt x="22104" y="1114"/>
                </a:lnTo>
                <a:lnTo>
                  <a:pt x="18371" y="3422"/>
                </a:lnTo>
                <a:lnTo>
                  <a:pt x="14637" y="5730"/>
                </a:lnTo>
                <a:lnTo>
                  <a:pt x="367" y="42690"/>
                </a:lnTo>
                <a:lnTo>
                  <a:pt x="0" y="47863"/>
                </a:lnTo>
                <a:lnTo>
                  <a:pt x="408" y="52918"/>
                </a:lnTo>
                <a:lnTo>
                  <a:pt x="1586" y="57851"/>
                </a:lnTo>
                <a:lnTo>
                  <a:pt x="2757" y="62784"/>
                </a:lnTo>
                <a:lnTo>
                  <a:pt x="22839" y="82832"/>
                </a:lnTo>
                <a:lnTo>
                  <a:pt x="28270" y="85947"/>
                </a:lnTo>
                <a:lnTo>
                  <a:pt x="33936" y="88093"/>
                </a:lnTo>
                <a:lnTo>
                  <a:pt x="39852" y="89270"/>
                </a:lnTo>
                <a:lnTo>
                  <a:pt x="45761" y="90448"/>
                </a:lnTo>
                <a:lnTo>
                  <a:pt x="51788" y="91095"/>
                </a:lnTo>
                <a:lnTo>
                  <a:pt x="57918" y="91212"/>
                </a:lnTo>
                <a:lnTo>
                  <a:pt x="64049" y="91330"/>
                </a:lnTo>
                <a:lnTo>
                  <a:pt x="89403" y="84228"/>
                </a:lnTo>
                <a:lnTo>
                  <a:pt x="93739" y="81897"/>
                </a:lnTo>
                <a:lnTo>
                  <a:pt x="109395" y="65789"/>
                </a:lnTo>
                <a:lnTo>
                  <a:pt x="111695" y="62181"/>
                </a:lnTo>
                <a:lnTo>
                  <a:pt x="113205" y="58357"/>
                </a:lnTo>
                <a:lnTo>
                  <a:pt x="113925" y="54316"/>
                </a:lnTo>
                <a:lnTo>
                  <a:pt x="114646" y="50275"/>
                </a:lnTo>
                <a:lnTo>
                  <a:pt x="115041" y="46332"/>
                </a:lnTo>
                <a:lnTo>
                  <a:pt x="115110" y="42486"/>
                </a:lnTo>
                <a:lnTo>
                  <a:pt x="115186" y="38640"/>
                </a:lnTo>
                <a:lnTo>
                  <a:pt x="100327" y="15965"/>
                </a:lnTo>
                <a:lnTo>
                  <a:pt x="97549" y="14108"/>
                </a:lnTo>
                <a:lnTo>
                  <a:pt x="93040" y="12489"/>
                </a:lnTo>
                <a:lnTo>
                  <a:pt x="86798" y="11107"/>
                </a:lnTo>
                <a:lnTo>
                  <a:pt x="80557" y="9725"/>
                </a:lnTo>
                <a:lnTo>
                  <a:pt x="75652" y="9009"/>
                </a:lnTo>
                <a:lnTo>
                  <a:pt x="72078" y="8958"/>
                </a:lnTo>
                <a:lnTo>
                  <a:pt x="68503" y="8907"/>
                </a:lnTo>
                <a:lnTo>
                  <a:pt x="65545" y="10784"/>
                </a:lnTo>
                <a:lnTo>
                  <a:pt x="63218" y="14586"/>
                </a:lnTo>
                <a:lnTo>
                  <a:pt x="60883" y="18389"/>
                </a:lnTo>
                <a:lnTo>
                  <a:pt x="56630" y="39748"/>
                </a:lnTo>
                <a:lnTo>
                  <a:pt x="56817" y="43112"/>
                </a:lnTo>
                <a:lnTo>
                  <a:pt x="57406" y="46184"/>
                </a:lnTo>
                <a:lnTo>
                  <a:pt x="57995" y="49254"/>
                </a:lnTo>
                <a:lnTo>
                  <a:pt x="59539" y="52167"/>
                </a:lnTo>
                <a:lnTo>
                  <a:pt x="62054" y="54920"/>
                </a:lnTo>
                <a:lnTo>
                  <a:pt x="64569" y="57674"/>
                </a:lnTo>
                <a:lnTo>
                  <a:pt x="67416" y="60108"/>
                </a:lnTo>
                <a:lnTo>
                  <a:pt x="70616" y="62224"/>
                </a:lnTo>
                <a:lnTo>
                  <a:pt x="73810" y="64339"/>
                </a:lnTo>
                <a:lnTo>
                  <a:pt x="79220" y="66833"/>
                </a:lnTo>
                <a:lnTo>
                  <a:pt x="86840" y="69707"/>
                </a:lnTo>
                <a:lnTo>
                  <a:pt x="98154" y="74026"/>
                </a:lnTo>
                <a:lnTo>
                  <a:pt x="109965" y="78635"/>
                </a:lnTo>
                <a:lnTo>
                  <a:pt x="122272" y="8353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858126" y="2349055"/>
            <a:ext cx="20320" cy="106045"/>
          </a:xfrm>
          <a:custGeom>
            <a:avLst/>
            <a:gdLst/>
            <a:ahLst/>
            <a:cxnLst/>
            <a:rect l="l" t="t" r="r" b="b"/>
            <a:pathLst>
              <a:path w="20320" h="106044">
                <a:moveTo>
                  <a:pt x="0" y="14673"/>
                </a:moveTo>
                <a:lnTo>
                  <a:pt x="3622" y="3650"/>
                </a:lnTo>
                <a:lnTo>
                  <a:pt x="6664" y="0"/>
                </a:lnTo>
                <a:lnTo>
                  <a:pt x="9144" y="3721"/>
                </a:lnTo>
                <a:lnTo>
                  <a:pt x="16720" y="53495"/>
                </a:lnTo>
                <a:lnTo>
                  <a:pt x="17795" y="82926"/>
                </a:lnTo>
                <a:lnTo>
                  <a:pt x="18710" y="95852"/>
                </a:lnTo>
                <a:lnTo>
                  <a:pt x="20050" y="10599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9849557" y="2371688"/>
            <a:ext cx="184150" cy="66675"/>
          </a:xfrm>
          <a:custGeom>
            <a:avLst/>
            <a:gdLst/>
            <a:ahLst/>
            <a:cxnLst/>
            <a:rect l="l" t="t" r="r" b="b"/>
            <a:pathLst>
              <a:path w="184150" h="66675">
                <a:moveTo>
                  <a:pt x="4350" y="47709"/>
                </a:moveTo>
                <a:lnTo>
                  <a:pt x="0" y="37504"/>
                </a:lnTo>
                <a:lnTo>
                  <a:pt x="1108" y="30105"/>
                </a:lnTo>
                <a:lnTo>
                  <a:pt x="7682" y="25515"/>
                </a:lnTo>
                <a:lnTo>
                  <a:pt x="12288" y="22298"/>
                </a:lnTo>
                <a:lnTo>
                  <a:pt x="52013" y="11895"/>
                </a:lnTo>
                <a:lnTo>
                  <a:pt x="86126" y="9887"/>
                </a:lnTo>
                <a:lnTo>
                  <a:pt x="90996" y="10514"/>
                </a:lnTo>
                <a:lnTo>
                  <a:pt x="93975" y="11869"/>
                </a:lnTo>
                <a:lnTo>
                  <a:pt x="96961" y="13222"/>
                </a:lnTo>
                <a:lnTo>
                  <a:pt x="98734" y="15255"/>
                </a:lnTo>
                <a:lnTo>
                  <a:pt x="99295" y="17966"/>
                </a:lnTo>
                <a:lnTo>
                  <a:pt x="99849" y="20678"/>
                </a:lnTo>
                <a:lnTo>
                  <a:pt x="99420" y="24128"/>
                </a:lnTo>
                <a:lnTo>
                  <a:pt x="98007" y="28318"/>
                </a:lnTo>
                <a:lnTo>
                  <a:pt x="96586" y="32506"/>
                </a:lnTo>
                <a:lnTo>
                  <a:pt x="95561" y="36705"/>
                </a:lnTo>
                <a:lnTo>
                  <a:pt x="94931" y="40912"/>
                </a:lnTo>
                <a:lnTo>
                  <a:pt x="94300" y="45119"/>
                </a:lnTo>
                <a:lnTo>
                  <a:pt x="94688" y="49089"/>
                </a:lnTo>
                <a:lnTo>
                  <a:pt x="96095" y="52822"/>
                </a:lnTo>
                <a:lnTo>
                  <a:pt x="97508" y="56554"/>
                </a:lnTo>
                <a:lnTo>
                  <a:pt x="101526" y="59593"/>
                </a:lnTo>
                <a:lnTo>
                  <a:pt x="108162" y="61936"/>
                </a:lnTo>
                <a:lnTo>
                  <a:pt x="114798" y="64279"/>
                </a:lnTo>
                <a:lnTo>
                  <a:pt x="122432" y="65622"/>
                </a:lnTo>
                <a:lnTo>
                  <a:pt x="131057" y="65964"/>
                </a:lnTo>
                <a:lnTo>
                  <a:pt x="139688" y="66307"/>
                </a:lnTo>
                <a:lnTo>
                  <a:pt x="147440" y="66073"/>
                </a:lnTo>
                <a:lnTo>
                  <a:pt x="154305" y="65263"/>
                </a:lnTo>
                <a:lnTo>
                  <a:pt x="161169" y="64453"/>
                </a:lnTo>
                <a:lnTo>
                  <a:pt x="166912" y="62655"/>
                </a:lnTo>
                <a:lnTo>
                  <a:pt x="171519" y="59868"/>
                </a:lnTo>
                <a:lnTo>
                  <a:pt x="176132" y="57081"/>
                </a:lnTo>
                <a:lnTo>
                  <a:pt x="179347" y="53708"/>
                </a:lnTo>
                <a:lnTo>
                  <a:pt x="181168" y="49750"/>
                </a:lnTo>
                <a:lnTo>
                  <a:pt x="182983" y="45791"/>
                </a:lnTo>
                <a:lnTo>
                  <a:pt x="183794" y="41352"/>
                </a:lnTo>
                <a:lnTo>
                  <a:pt x="183600" y="36431"/>
                </a:lnTo>
                <a:lnTo>
                  <a:pt x="183406" y="31511"/>
                </a:lnTo>
                <a:lnTo>
                  <a:pt x="181342" y="26478"/>
                </a:lnTo>
                <a:lnTo>
                  <a:pt x="177393" y="21332"/>
                </a:lnTo>
                <a:lnTo>
                  <a:pt x="173452" y="16186"/>
                </a:lnTo>
                <a:lnTo>
                  <a:pt x="136287" y="0"/>
                </a:lnTo>
                <a:lnTo>
                  <a:pt x="132449" y="2574"/>
                </a:lnTo>
                <a:lnTo>
                  <a:pt x="127766" y="7731"/>
                </a:lnTo>
                <a:lnTo>
                  <a:pt x="123083" y="12888"/>
                </a:lnTo>
                <a:lnTo>
                  <a:pt x="120347" y="15723"/>
                </a:lnTo>
                <a:lnTo>
                  <a:pt x="119564" y="16234"/>
                </a:lnTo>
                <a:lnTo>
                  <a:pt x="118781" y="16746"/>
                </a:lnTo>
                <a:lnTo>
                  <a:pt x="118241" y="17098"/>
                </a:lnTo>
                <a:lnTo>
                  <a:pt x="117950" y="17289"/>
                </a:lnTo>
                <a:lnTo>
                  <a:pt x="117652" y="17480"/>
                </a:lnTo>
                <a:lnTo>
                  <a:pt x="122695" y="18292"/>
                </a:lnTo>
                <a:lnTo>
                  <a:pt x="124670" y="18565"/>
                </a:lnTo>
                <a:lnTo>
                  <a:pt x="129907" y="20974"/>
                </a:lnTo>
                <a:lnTo>
                  <a:pt x="138406" y="25518"/>
                </a:lnTo>
                <a:lnTo>
                  <a:pt x="146906" y="30062"/>
                </a:lnTo>
                <a:lnTo>
                  <a:pt x="153155" y="33367"/>
                </a:lnTo>
                <a:lnTo>
                  <a:pt x="157159" y="35430"/>
                </a:lnTo>
                <a:lnTo>
                  <a:pt x="162936" y="38406"/>
                </a:lnTo>
                <a:lnTo>
                  <a:pt x="165374" y="43301"/>
                </a:lnTo>
                <a:lnTo>
                  <a:pt x="164467" y="5011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167595" y="2371054"/>
            <a:ext cx="184785" cy="95250"/>
          </a:xfrm>
          <a:custGeom>
            <a:avLst/>
            <a:gdLst/>
            <a:ahLst/>
            <a:cxnLst/>
            <a:rect l="l" t="t" r="r" b="b"/>
            <a:pathLst>
              <a:path w="184784" h="95250">
                <a:moveTo>
                  <a:pt x="394" y="34139"/>
                </a:moveTo>
                <a:lnTo>
                  <a:pt x="41030" y="10542"/>
                </a:lnTo>
                <a:lnTo>
                  <a:pt x="82020" y="666"/>
                </a:lnTo>
                <a:lnTo>
                  <a:pt x="89396" y="0"/>
                </a:lnTo>
                <a:lnTo>
                  <a:pt x="97051" y="809"/>
                </a:lnTo>
                <a:lnTo>
                  <a:pt x="105343" y="3062"/>
                </a:lnTo>
                <a:lnTo>
                  <a:pt x="113641" y="5315"/>
                </a:lnTo>
                <a:lnTo>
                  <a:pt x="134098" y="39931"/>
                </a:lnTo>
                <a:lnTo>
                  <a:pt x="131604" y="46300"/>
                </a:lnTo>
                <a:lnTo>
                  <a:pt x="126242" y="52693"/>
                </a:lnTo>
                <a:lnTo>
                  <a:pt x="120880" y="59086"/>
                </a:lnTo>
                <a:lnTo>
                  <a:pt x="114874" y="64810"/>
                </a:lnTo>
                <a:lnTo>
                  <a:pt x="108217" y="69865"/>
                </a:lnTo>
                <a:lnTo>
                  <a:pt x="101560" y="74920"/>
                </a:lnTo>
                <a:lnTo>
                  <a:pt x="95693" y="79108"/>
                </a:lnTo>
                <a:lnTo>
                  <a:pt x="90615" y="82427"/>
                </a:lnTo>
                <a:lnTo>
                  <a:pt x="85531" y="85747"/>
                </a:lnTo>
                <a:lnTo>
                  <a:pt x="82074" y="88244"/>
                </a:lnTo>
                <a:lnTo>
                  <a:pt x="80238" y="89918"/>
                </a:lnTo>
                <a:lnTo>
                  <a:pt x="78402" y="91592"/>
                </a:lnTo>
                <a:lnTo>
                  <a:pt x="78486" y="92815"/>
                </a:lnTo>
                <a:lnTo>
                  <a:pt x="80501" y="93589"/>
                </a:lnTo>
                <a:lnTo>
                  <a:pt x="82510" y="94363"/>
                </a:lnTo>
                <a:lnTo>
                  <a:pt x="88142" y="94788"/>
                </a:lnTo>
                <a:lnTo>
                  <a:pt x="97411" y="94866"/>
                </a:lnTo>
                <a:lnTo>
                  <a:pt x="109904" y="94621"/>
                </a:lnTo>
                <a:lnTo>
                  <a:pt x="148676" y="90029"/>
                </a:lnTo>
                <a:lnTo>
                  <a:pt x="173195" y="82646"/>
                </a:lnTo>
                <a:lnTo>
                  <a:pt x="184544" y="7727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364538" y="2291872"/>
            <a:ext cx="76835" cy="95250"/>
          </a:xfrm>
          <a:custGeom>
            <a:avLst/>
            <a:gdLst/>
            <a:ahLst/>
            <a:cxnLst/>
            <a:rect l="l" t="t" r="r" b="b"/>
            <a:pathLst>
              <a:path w="76834" h="95250">
                <a:moveTo>
                  <a:pt x="0" y="27335"/>
                </a:moveTo>
                <a:lnTo>
                  <a:pt x="33451" y="257"/>
                </a:lnTo>
                <a:lnTo>
                  <a:pt x="40600" y="0"/>
                </a:lnTo>
                <a:lnTo>
                  <a:pt x="61250" y="18526"/>
                </a:lnTo>
                <a:lnTo>
                  <a:pt x="62373" y="23653"/>
                </a:lnTo>
                <a:lnTo>
                  <a:pt x="61458" y="28811"/>
                </a:lnTo>
                <a:lnTo>
                  <a:pt x="58507" y="34000"/>
                </a:lnTo>
                <a:lnTo>
                  <a:pt x="55563" y="39188"/>
                </a:lnTo>
                <a:lnTo>
                  <a:pt x="28699" y="57398"/>
                </a:lnTo>
                <a:lnTo>
                  <a:pt x="27383" y="58703"/>
                </a:lnTo>
                <a:lnTo>
                  <a:pt x="29115" y="59194"/>
                </a:lnTo>
                <a:lnTo>
                  <a:pt x="30847" y="59685"/>
                </a:lnTo>
                <a:lnTo>
                  <a:pt x="35183" y="60914"/>
                </a:lnTo>
                <a:lnTo>
                  <a:pt x="42110" y="62878"/>
                </a:lnTo>
                <a:lnTo>
                  <a:pt x="49045" y="64844"/>
                </a:lnTo>
                <a:lnTo>
                  <a:pt x="55411" y="66884"/>
                </a:lnTo>
                <a:lnTo>
                  <a:pt x="61223" y="69001"/>
                </a:lnTo>
                <a:lnTo>
                  <a:pt x="67028" y="71117"/>
                </a:lnTo>
                <a:lnTo>
                  <a:pt x="71205" y="73201"/>
                </a:lnTo>
                <a:lnTo>
                  <a:pt x="73747" y="75253"/>
                </a:lnTo>
                <a:lnTo>
                  <a:pt x="76290" y="77304"/>
                </a:lnTo>
                <a:lnTo>
                  <a:pt x="62130" y="87925"/>
                </a:lnTo>
                <a:lnTo>
                  <a:pt x="54739" y="89755"/>
                </a:lnTo>
                <a:lnTo>
                  <a:pt x="46578" y="91194"/>
                </a:lnTo>
                <a:lnTo>
                  <a:pt x="37642" y="92244"/>
                </a:lnTo>
                <a:lnTo>
                  <a:pt x="26556" y="93379"/>
                </a:lnTo>
                <a:lnTo>
                  <a:pt x="14321" y="94315"/>
                </a:lnTo>
                <a:lnTo>
                  <a:pt x="940" y="9505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465337" y="2302307"/>
            <a:ext cx="114935" cy="64769"/>
          </a:xfrm>
          <a:custGeom>
            <a:avLst/>
            <a:gdLst/>
            <a:ahLst/>
            <a:cxnLst/>
            <a:rect l="l" t="t" r="r" b="b"/>
            <a:pathLst>
              <a:path w="114934" h="64769">
                <a:moveTo>
                  <a:pt x="0" y="14936"/>
                </a:moveTo>
                <a:lnTo>
                  <a:pt x="27030" y="888"/>
                </a:lnTo>
                <a:lnTo>
                  <a:pt x="31297" y="381"/>
                </a:lnTo>
                <a:lnTo>
                  <a:pt x="35606" y="101"/>
                </a:lnTo>
                <a:lnTo>
                  <a:pt x="39956" y="51"/>
                </a:lnTo>
                <a:lnTo>
                  <a:pt x="44313" y="0"/>
                </a:lnTo>
                <a:lnTo>
                  <a:pt x="48352" y="773"/>
                </a:lnTo>
                <a:lnTo>
                  <a:pt x="52072" y="2369"/>
                </a:lnTo>
                <a:lnTo>
                  <a:pt x="55799" y="3966"/>
                </a:lnTo>
                <a:lnTo>
                  <a:pt x="65047" y="20597"/>
                </a:lnTo>
                <a:lnTo>
                  <a:pt x="65532" y="24728"/>
                </a:lnTo>
                <a:lnTo>
                  <a:pt x="58348" y="42002"/>
                </a:lnTo>
                <a:lnTo>
                  <a:pt x="55556" y="44691"/>
                </a:lnTo>
                <a:lnTo>
                  <a:pt x="51033" y="47805"/>
                </a:lnTo>
                <a:lnTo>
                  <a:pt x="44777" y="51346"/>
                </a:lnTo>
                <a:lnTo>
                  <a:pt x="38529" y="54887"/>
                </a:lnTo>
                <a:lnTo>
                  <a:pt x="34116" y="57463"/>
                </a:lnTo>
                <a:lnTo>
                  <a:pt x="31539" y="59074"/>
                </a:lnTo>
                <a:lnTo>
                  <a:pt x="28962" y="60685"/>
                </a:lnTo>
                <a:lnTo>
                  <a:pt x="74320" y="64082"/>
                </a:lnTo>
                <a:lnTo>
                  <a:pt x="87426" y="64162"/>
                </a:lnTo>
                <a:lnTo>
                  <a:pt x="114341" y="64537"/>
                </a:lnTo>
                <a:lnTo>
                  <a:pt x="114175" y="64537"/>
                </a:lnTo>
                <a:lnTo>
                  <a:pt x="112318" y="64537"/>
                </a:lnTo>
                <a:lnTo>
                  <a:pt x="108744" y="6453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259506" y="3108024"/>
            <a:ext cx="2017612" cy="270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021106" y="3103767"/>
            <a:ext cx="1781810" cy="19685"/>
          </a:xfrm>
          <a:custGeom>
            <a:avLst/>
            <a:gdLst/>
            <a:ahLst/>
            <a:cxnLst/>
            <a:rect l="l" t="t" r="r" b="b"/>
            <a:pathLst>
              <a:path w="1781809" h="19685">
                <a:moveTo>
                  <a:pt x="63214" y="364"/>
                </a:moveTo>
                <a:lnTo>
                  <a:pt x="41874" y="0"/>
                </a:lnTo>
                <a:lnTo>
                  <a:pt x="24883" y="249"/>
                </a:lnTo>
                <a:lnTo>
                  <a:pt x="12240" y="1112"/>
                </a:lnTo>
                <a:lnTo>
                  <a:pt x="3946" y="2589"/>
                </a:lnTo>
                <a:lnTo>
                  <a:pt x="0" y="4680"/>
                </a:lnTo>
                <a:lnTo>
                  <a:pt x="3229" y="7883"/>
                </a:lnTo>
                <a:lnTo>
                  <a:pt x="42287" y="10782"/>
                </a:lnTo>
                <a:lnTo>
                  <a:pt x="80761" y="11399"/>
                </a:lnTo>
                <a:lnTo>
                  <a:pt x="99661" y="11418"/>
                </a:lnTo>
                <a:lnTo>
                  <a:pt x="115557" y="11408"/>
                </a:lnTo>
                <a:lnTo>
                  <a:pt x="160139" y="10952"/>
                </a:lnTo>
                <a:lnTo>
                  <a:pt x="211450" y="8713"/>
                </a:lnTo>
                <a:lnTo>
                  <a:pt x="221928" y="8167"/>
                </a:lnTo>
                <a:lnTo>
                  <a:pt x="268658" y="6544"/>
                </a:lnTo>
                <a:lnTo>
                  <a:pt x="309757" y="5858"/>
                </a:lnTo>
                <a:lnTo>
                  <a:pt x="361485" y="5508"/>
                </a:lnTo>
                <a:lnTo>
                  <a:pt x="401668" y="5398"/>
                </a:lnTo>
                <a:lnTo>
                  <a:pt x="411351" y="5416"/>
                </a:lnTo>
                <a:lnTo>
                  <a:pt x="455494" y="6690"/>
                </a:lnTo>
                <a:lnTo>
                  <a:pt x="495714" y="9296"/>
                </a:lnTo>
                <a:lnTo>
                  <a:pt x="508672" y="10136"/>
                </a:lnTo>
                <a:lnTo>
                  <a:pt x="558543" y="12773"/>
                </a:lnTo>
                <a:lnTo>
                  <a:pt x="605842" y="13920"/>
                </a:lnTo>
                <a:lnTo>
                  <a:pt x="646850" y="14306"/>
                </a:lnTo>
                <a:lnTo>
                  <a:pt x="697427" y="14470"/>
                </a:lnTo>
                <a:lnTo>
                  <a:pt x="716605" y="14498"/>
                </a:lnTo>
                <a:lnTo>
                  <a:pt x="734428" y="14551"/>
                </a:lnTo>
                <a:lnTo>
                  <a:pt x="779892" y="14863"/>
                </a:lnTo>
                <a:lnTo>
                  <a:pt x="822281" y="15631"/>
                </a:lnTo>
                <a:lnTo>
                  <a:pt x="842322" y="16462"/>
                </a:lnTo>
                <a:lnTo>
                  <a:pt x="854784" y="16948"/>
                </a:lnTo>
                <a:lnTo>
                  <a:pt x="905775" y="18115"/>
                </a:lnTo>
                <a:lnTo>
                  <a:pt x="919034" y="18207"/>
                </a:lnTo>
                <a:lnTo>
                  <a:pt x="932035" y="18187"/>
                </a:lnTo>
                <a:lnTo>
                  <a:pt x="982186" y="17000"/>
                </a:lnTo>
                <a:lnTo>
                  <a:pt x="995557" y="16407"/>
                </a:lnTo>
                <a:lnTo>
                  <a:pt x="1008537" y="15895"/>
                </a:lnTo>
                <a:lnTo>
                  <a:pt x="1058541" y="14562"/>
                </a:lnTo>
                <a:lnTo>
                  <a:pt x="1100178" y="14188"/>
                </a:lnTo>
                <a:lnTo>
                  <a:pt x="1144282" y="14039"/>
                </a:lnTo>
                <a:lnTo>
                  <a:pt x="1187339" y="13957"/>
                </a:lnTo>
                <a:lnTo>
                  <a:pt x="1239059" y="13901"/>
                </a:lnTo>
                <a:lnTo>
                  <a:pt x="1278401" y="13876"/>
                </a:lnTo>
                <a:lnTo>
                  <a:pt x="1321666" y="13861"/>
                </a:lnTo>
                <a:lnTo>
                  <a:pt x="1368885" y="13856"/>
                </a:lnTo>
                <a:lnTo>
                  <a:pt x="1392924" y="13860"/>
                </a:lnTo>
                <a:lnTo>
                  <a:pt x="1437620" y="13889"/>
                </a:lnTo>
                <a:lnTo>
                  <a:pt x="1477807" y="13946"/>
                </a:lnTo>
                <a:lnTo>
                  <a:pt x="1529633" y="14088"/>
                </a:lnTo>
                <a:lnTo>
                  <a:pt x="1571313" y="14294"/>
                </a:lnTo>
                <a:lnTo>
                  <a:pt x="1611106" y="14671"/>
                </a:lnTo>
                <a:lnTo>
                  <a:pt x="1647015" y="15989"/>
                </a:lnTo>
                <a:lnTo>
                  <a:pt x="1659405" y="16473"/>
                </a:lnTo>
                <a:lnTo>
                  <a:pt x="1672654" y="16759"/>
                </a:lnTo>
                <a:lnTo>
                  <a:pt x="1689974" y="16901"/>
                </a:lnTo>
                <a:lnTo>
                  <a:pt x="1703906" y="17138"/>
                </a:lnTo>
                <a:lnTo>
                  <a:pt x="1715203" y="17477"/>
                </a:lnTo>
                <a:lnTo>
                  <a:pt x="1724618" y="17923"/>
                </a:lnTo>
                <a:lnTo>
                  <a:pt x="1738183" y="18659"/>
                </a:lnTo>
                <a:lnTo>
                  <a:pt x="1750716" y="19093"/>
                </a:lnTo>
                <a:lnTo>
                  <a:pt x="1762734" y="19256"/>
                </a:lnTo>
                <a:lnTo>
                  <a:pt x="1775484" y="19284"/>
                </a:lnTo>
                <a:lnTo>
                  <a:pt x="1781451" y="16603"/>
                </a:lnTo>
                <a:lnTo>
                  <a:pt x="1781246" y="112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342450" y="3081642"/>
            <a:ext cx="1780479" cy="91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507158" y="3179300"/>
            <a:ext cx="109220" cy="128905"/>
          </a:xfrm>
          <a:custGeom>
            <a:avLst/>
            <a:gdLst/>
            <a:ahLst/>
            <a:cxnLst/>
            <a:rect l="l" t="t" r="r" b="b"/>
            <a:pathLst>
              <a:path w="109220" h="128904">
                <a:moveTo>
                  <a:pt x="108612" y="36877"/>
                </a:moveTo>
                <a:lnTo>
                  <a:pt x="108612" y="31578"/>
                </a:lnTo>
                <a:lnTo>
                  <a:pt x="104852" y="25573"/>
                </a:lnTo>
                <a:lnTo>
                  <a:pt x="72541" y="3845"/>
                </a:lnTo>
                <a:lnTo>
                  <a:pt x="35806" y="0"/>
                </a:lnTo>
                <a:lnTo>
                  <a:pt x="20427" y="2268"/>
                </a:lnTo>
                <a:lnTo>
                  <a:pt x="10618" y="6916"/>
                </a:lnTo>
                <a:lnTo>
                  <a:pt x="3683" y="12795"/>
                </a:lnTo>
                <a:lnTo>
                  <a:pt x="647" y="19296"/>
                </a:lnTo>
                <a:lnTo>
                  <a:pt x="0" y="27627"/>
                </a:lnTo>
                <a:lnTo>
                  <a:pt x="909" y="38864"/>
                </a:lnTo>
                <a:lnTo>
                  <a:pt x="18423" y="74951"/>
                </a:lnTo>
                <a:lnTo>
                  <a:pt x="32012" y="96648"/>
                </a:lnTo>
                <a:lnTo>
                  <a:pt x="38987" y="107748"/>
                </a:lnTo>
                <a:lnTo>
                  <a:pt x="45542" y="118351"/>
                </a:lnTo>
                <a:lnTo>
                  <a:pt x="51796" y="1286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463776" y="3259153"/>
            <a:ext cx="231140" cy="73660"/>
          </a:xfrm>
          <a:custGeom>
            <a:avLst/>
            <a:gdLst/>
            <a:ahLst/>
            <a:cxnLst/>
            <a:rect l="l" t="t" r="r" b="b"/>
            <a:pathLst>
              <a:path w="231139" h="73660">
                <a:moveTo>
                  <a:pt x="3875" y="18670"/>
                </a:moveTo>
                <a:lnTo>
                  <a:pt x="1742" y="17737"/>
                </a:lnTo>
                <a:lnTo>
                  <a:pt x="520" y="15162"/>
                </a:lnTo>
                <a:lnTo>
                  <a:pt x="209" y="10944"/>
                </a:lnTo>
                <a:lnTo>
                  <a:pt x="0" y="8108"/>
                </a:lnTo>
                <a:lnTo>
                  <a:pt x="51375" y="186"/>
                </a:lnTo>
                <a:lnTo>
                  <a:pt x="64510" y="0"/>
                </a:lnTo>
                <a:lnTo>
                  <a:pt x="76340" y="58"/>
                </a:lnTo>
                <a:lnTo>
                  <a:pt x="115561" y="1828"/>
                </a:lnTo>
                <a:lnTo>
                  <a:pt x="157467" y="6505"/>
                </a:lnTo>
                <a:lnTo>
                  <a:pt x="182884" y="10271"/>
                </a:lnTo>
                <a:lnTo>
                  <a:pt x="193316" y="11628"/>
                </a:lnTo>
                <a:lnTo>
                  <a:pt x="201090" y="12449"/>
                </a:lnTo>
                <a:lnTo>
                  <a:pt x="204283" y="12784"/>
                </a:lnTo>
                <a:lnTo>
                  <a:pt x="204630" y="12820"/>
                </a:lnTo>
                <a:lnTo>
                  <a:pt x="204931" y="12856"/>
                </a:lnTo>
                <a:lnTo>
                  <a:pt x="204767" y="12847"/>
                </a:lnTo>
                <a:lnTo>
                  <a:pt x="204509" y="12829"/>
                </a:lnTo>
                <a:lnTo>
                  <a:pt x="202147" y="12664"/>
                </a:lnTo>
                <a:lnTo>
                  <a:pt x="197682" y="12351"/>
                </a:lnTo>
                <a:lnTo>
                  <a:pt x="193215" y="12038"/>
                </a:lnTo>
                <a:lnTo>
                  <a:pt x="188112" y="11865"/>
                </a:lnTo>
                <a:lnTo>
                  <a:pt x="182374" y="11831"/>
                </a:lnTo>
                <a:lnTo>
                  <a:pt x="176636" y="11798"/>
                </a:lnTo>
                <a:lnTo>
                  <a:pt x="171401" y="12514"/>
                </a:lnTo>
                <a:lnTo>
                  <a:pt x="166670" y="13980"/>
                </a:lnTo>
                <a:lnTo>
                  <a:pt x="161939" y="15446"/>
                </a:lnTo>
                <a:lnTo>
                  <a:pt x="158502" y="17822"/>
                </a:lnTo>
                <a:lnTo>
                  <a:pt x="156361" y="21106"/>
                </a:lnTo>
                <a:lnTo>
                  <a:pt x="154220" y="24390"/>
                </a:lnTo>
                <a:lnTo>
                  <a:pt x="153095" y="28560"/>
                </a:lnTo>
                <a:lnTo>
                  <a:pt x="152987" y="33615"/>
                </a:lnTo>
                <a:lnTo>
                  <a:pt x="152879" y="38670"/>
                </a:lnTo>
                <a:lnTo>
                  <a:pt x="154501" y="43923"/>
                </a:lnTo>
                <a:lnTo>
                  <a:pt x="157853" y="49373"/>
                </a:lnTo>
                <a:lnTo>
                  <a:pt x="161205" y="54824"/>
                </a:lnTo>
                <a:lnTo>
                  <a:pt x="191824" y="71617"/>
                </a:lnTo>
                <a:lnTo>
                  <a:pt x="198744" y="72915"/>
                </a:lnTo>
                <a:lnTo>
                  <a:pt x="205080" y="73519"/>
                </a:lnTo>
                <a:lnTo>
                  <a:pt x="210830" y="73430"/>
                </a:lnTo>
                <a:lnTo>
                  <a:pt x="216579" y="73342"/>
                </a:lnTo>
                <a:lnTo>
                  <a:pt x="230703" y="53593"/>
                </a:lnTo>
                <a:lnTo>
                  <a:pt x="230342" y="47833"/>
                </a:lnTo>
                <a:lnTo>
                  <a:pt x="208259" y="10578"/>
                </a:lnTo>
                <a:lnTo>
                  <a:pt x="194808" y="3624"/>
                </a:lnTo>
                <a:lnTo>
                  <a:pt x="188836" y="5022"/>
                </a:lnTo>
                <a:lnTo>
                  <a:pt x="184785" y="118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708360" y="3266933"/>
            <a:ext cx="141605" cy="62865"/>
          </a:xfrm>
          <a:custGeom>
            <a:avLst/>
            <a:gdLst/>
            <a:ahLst/>
            <a:cxnLst/>
            <a:rect l="l" t="t" r="r" b="b"/>
            <a:pathLst>
              <a:path w="141604" h="62864">
                <a:moveTo>
                  <a:pt x="0" y="19745"/>
                </a:moveTo>
                <a:lnTo>
                  <a:pt x="36397" y="8264"/>
                </a:lnTo>
                <a:lnTo>
                  <a:pt x="49383" y="9785"/>
                </a:lnTo>
                <a:lnTo>
                  <a:pt x="86148" y="21833"/>
                </a:lnTo>
                <a:lnTo>
                  <a:pt x="122909" y="45709"/>
                </a:lnTo>
                <a:lnTo>
                  <a:pt x="128760" y="57533"/>
                </a:lnTo>
                <a:lnTo>
                  <a:pt x="126826" y="59948"/>
                </a:lnTo>
                <a:lnTo>
                  <a:pt x="121877" y="61109"/>
                </a:lnTo>
                <a:lnTo>
                  <a:pt x="116927" y="62270"/>
                </a:lnTo>
                <a:lnTo>
                  <a:pt x="111398" y="62343"/>
                </a:lnTo>
                <a:lnTo>
                  <a:pt x="105289" y="61327"/>
                </a:lnTo>
                <a:lnTo>
                  <a:pt x="99181" y="60311"/>
                </a:lnTo>
                <a:lnTo>
                  <a:pt x="81099" y="34087"/>
                </a:lnTo>
                <a:lnTo>
                  <a:pt x="80193" y="27276"/>
                </a:lnTo>
                <a:lnTo>
                  <a:pt x="81946" y="21057"/>
                </a:lnTo>
                <a:lnTo>
                  <a:pt x="86357" y="15430"/>
                </a:lnTo>
                <a:lnTo>
                  <a:pt x="90768" y="9804"/>
                </a:lnTo>
                <a:lnTo>
                  <a:pt x="96914" y="5697"/>
                </a:lnTo>
                <a:lnTo>
                  <a:pt x="104796" y="3108"/>
                </a:lnTo>
                <a:lnTo>
                  <a:pt x="115260" y="745"/>
                </a:lnTo>
                <a:lnTo>
                  <a:pt x="127329" y="0"/>
                </a:lnTo>
                <a:lnTo>
                  <a:pt x="141005" y="8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877225" y="3245645"/>
            <a:ext cx="216535" cy="78105"/>
          </a:xfrm>
          <a:custGeom>
            <a:avLst/>
            <a:gdLst/>
            <a:ahLst/>
            <a:cxnLst/>
            <a:rect l="l" t="t" r="r" b="b"/>
            <a:pathLst>
              <a:path w="216535" h="78104">
                <a:moveTo>
                  <a:pt x="3988" y="43990"/>
                </a:moveTo>
                <a:lnTo>
                  <a:pt x="0" y="39966"/>
                </a:lnTo>
                <a:lnTo>
                  <a:pt x="1233" y="36782"/>
                </a:lnTo>
                <a:lnTo>
                  <a:pt x="7687" y="34437"/>
                </a:lnTo>
                <a:lnTo>
                  <a:pt x="12393" y="32727"/>
                </a:lnTo>
                <a:lnTo>
                  <a:pt x="18741" y="32064"/>
                </a:lnTo>
                <a:lnTo>
                  <a:pt x="26732" y="32450"/>
                </a:lnTo>
                <a:lnTo>
                  <a:pt x="38615" y="34325"/>
                </a:lnTo>
                <a:lnTo>
                  <a:pt x="73834" y="51118"/>
                </a:lnTo>
                <a:lnTo>
                  <a:pt x="90441" y="65982"/>
                </a:lnTo>
                <a:lnTo>
                  <a:pt x="92713" y="69959"/>
                </a:lnTo>
                <a:lnTo>
                  <a:pt x="82716" y="77453"/>
                </a:lnTo>
                <a:lnTo>
                  <a:pt x="78177" y="77628"/>
                </a:lnTo>
                <a:lnTo>
                  <a:pt x="73826" y="75927"/>
                </a:lnTo>
                <a:lnTo>
                  <a:pt x="69665" y="72349"/>
                </a:lnTo>
                <a:lnTo>
                  <a:pt x="65504" y="68772"/>
                </a:lnTo>
                <a:lnTo>
                  <a:pt x="62659" y="64213"/>
                </a:lnTo>
                <a:lnTo>
                  <a:pt x="61131" y="58672"/>
                </a:lnTo>
                <a:lnTo>
                  <a:pt x="59602" y="53131"/>
                </a:lnTo>
                <a:lnTo>
                  <a:pt x="59265" y="47839"/>
                </a:lnTo>
                <a:lnTo>
                  <a:pt x="60119" y="42797"/>
                </a:lnTo>
                <a:lnTo>
                  <a:pt x="60972" y="37755"/>
                </a:lnTo>
                <a:lnTo>
                  <a:pt x="64646" y="34078"/>
                </a:lnTo>
                <a:lnTo>
                  <a:pt x="71138" y="31767"/>
                </a:lnTo>
                <a:lnTo>
                  <a:pt x="77632" y="29455"/>
                </a:lnTo>
                <a:lnTo>
                  <a:pt x="85585" y="28521"/>
                </a:lnTo>
                <a:lnTo>
                  <a:pt x="94999" y="28965"/>
                </a:lnTo>
                <a:lnTo>
                  <a:pt x="107361" y="30428"/>
                </a:lnTo>
                <a:lnTo>
                  <a:pt x="144269" y="43821"/>
                </a:lnTo>
                <a:lnTo>
                  <a:pt x="157143" y="52212"/>
                </a:lnTo>
                <a:lnTo>
                  <a:pt x="158611" y="53878"/>
                </a:lnTo>
                <a:lnTo>
                  <a:pt x="158518" y="54854"/>
                </a:lnTo>
                <a:lnTo>
                  <a:pt x="156863" y="55139"/>
                </a:lnTo>
                <a:lnTo>
                  <a:pt x="155210" y="55425"/>
                </a:lnTo>
                <a:lnTo>
                  <a:pt x="152618" y="54510"/>
                </a:lnTo>
                <a:lnTo>
                  <a:pt x="149090" y="52393"/>
                </a:lnTo>
                <a:lnTo>
                  <a:pt x="145562" y="50277"/>
                </a:lnTo>
                <a:lnTo>
                  <a:pt x="142893" y="46303"/>
                </a:lnTo>
                <a:lnTo>
                  <a:pt x="141085" y="40471"/>
                </a:lnTo>
                <a:lnTo>
                  <a:pt x="139275" y="34639"/>
                </a:lnTo>
                <a:lnTo>
                  <a:pt x="138955" y="28681"/>
                </a:lnTo>
                <a:lnTo>
                  <a:pt x="140125" y="22597"/>
                </a:lnTo>
                <a:lnTo>
                  <a:pt x="141294" y="16513"/>
                </a:lnTo>
                <a:lnTo>
                  <a:pt x="172200" y="0"/>
                </a:lnTo>
                <a:lnTo>
                  <a:pt x="178157" y="1010"/>
                </a:lnTo>
                <a:lnTo>
                  <a:pt x="184151" y="3758"/>
                </a:lnTo>
                <a:lnTo>
                  <a:pt x="190145" y="6505"/>
                </a:lnTo>
                <a:lnTo>
                  <a:pt x="212201" y="48557"/>
                </a:lnTo>
                <a:lnTo>
                  <a:pt x="216182" y="645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14557" y="3185503"/>
            <a:ext cx="217804" cy="154940"/>
          </a:xfrm>
          <a:custGeom>
            <a:avLst/>
            <a:gdLst/>
            <a:ahLst/>
            <a:cxnLst/>
            <a:rect l="l" t="t" r="r" b="b"/>
            <a:pathLst>
              <a:path w="217804" h="154939">
                <a:moveTo>
                  <a:pt x="79090" y="111973"/>
                </a:moveTo>
                <a:lnTo>
                  <a:pt x="73140" y="98170"/>
                </a:lnTo>
                <a:lnTo>
                  <a:pt x="64494" y="90105"/>
                </a:lnTo>
                <a:lnTo>
                  <a:pt x="55837" y="86979"/>
                </a:lnTo>
                <a:lnTo>
                  <a:pt x="49059" y="86228"/>
                </a:lnTo>
                <a:lnTo>
                  <a:pt x="41183" y="86597"/>
                </a:lnTo>
                <a:lnTo>
                  <a:pt x="33307" y="86966"/>
                </a:lnTo>
                <a:lnTo>
                  <a:pt x="25996" y="89423"/>
                </a:lnTo>
                <a:lnTo>
                  <a:pt x="19250" y="93968"/>
                </a:lnTo>
                <a:lnTo>
                  <a:pt x="12505" y="98513"/>
                </a:lnTo>
                <a:lnTo>
                  <a:pt x="7550" y="103714"/>
                </a:lnTo>
                <a:lnTo>
                  <a:pt x="4387" y="109570"/>
                </a:lnTo>
                <a:lnTo>
                  <a:pt x="1223" y="115426"/>
                </a:lnTo>
                <a:lnTo>
                  <a:pt x="0" y="121000"/>
                </a:lnTo>
                <a:lnTo>
                  <a:pt x="716" y="126293"/>
                </a:lnTo>
                <a:lnTo>
                  <a:pt x="1432" y="131585"/>
                </a:lnTo>
                <a:lnTo>
                  <a:pt x="37407" y="144565"/>
                </a:lnTo>
                <a:lnTo>
                  <a:pt x="43963" y="143839"/>
                </a:lnTo>
                <a:lnTo>
                  <a:pt x="50066" y="141865"/>
                </a:lnTo>
                <a:lnTo>
                  <a:pt x="56169" y="139891"/>
                </a:lnTo>
                <a:lnTo>
                  <a:pt x="70759" y="119458"/>
                </a:lnTo>
                <a:lnTo>
                  <a:pt x="71882" y="115191"/>
                </a:lnTo>
                <a:lnTo>
                  <a:pt x="72496" y="112272"/>
                </a:lnTo>
                <a:lnTo>
                  <a:pt x="72603" y="110702"/>
                </a:lnTo>
                <a:lnTo>
                  <a:pt x="72709" y="109132"/>
                </a:lnTo>
                <a:lnTo>
                  <a:pt x="72765" y="108303"/>
                </a:lnTo>
                <a:lnTo>
                  <a:pt x="72777" y="108127"/>
                </a:lnTo>
                <a:lnTo>
                  <a:pt x="72854" y="108833"/>
                </a:lnTo>
                <a:lnTo>
                  <a:pt x="72965" y="109955"/>
                </a:lnTo>
                <a:lnTo>
                  <a:pt x="105059" y="140900"/>
                </a:lnTo>
                <a:lnTo>
                  <a:pt x="113119" y="143141"/>
                </a:lnTo>
                <a:lnTo>
                  <a:pt x="121179" y="145382"/>
                </a:lnTo>
                <a:lnTo>
                  <a:pt x="128432" y="146674"/>
                </a:lnTo>
                <a:lnTo>
                  <a:pt x="134878" y="147018"/>
                </a:lnTo>
                <a:lnTo>
                  <a:pt x="141324" y="147361"/>
                </a:lnTo>
                <a:lnTo>
                  <a:pt x="146603" y="146030"/>
                </a:lnTo>
                <a:lnTo>
                  <a:pt x="164670" y="103841"/>
                </a:lnTo>
                <a:lnTo>
                  <a:pt x="164723" y="91732"/>
                </a:lnTo>
                <a:lnTo>
                  <a:pt x="163661" y="79247"/>
                </a:lnTo>
                <a:lnTo>
                  <a:pt x="154378" y="40401"/>
                </a:lnTo>
                <a:lnTo>
                  <a:pt x="131840" y="1695"/>
                </a:lnTo>
                <a:lnTo>
                  <a:pt x="129032" y="0"/>
                </a:lnTo>
                <a:lnTo>
                  <a:pt x="127197" y="919"/>
                </a:lnTo>
                <a:lnTo>
                  <a:pt x="125363" y="1839"/>
                </a:lnTo>
                <a:lnTo>
                  <a:pt x="136052" y="52464"/>
                </a:lnTo>
                <a:lnTo>
                  <a:pt x="156106" y="97794"/>
                </a:lnTo>
                <a:lnTo>
                  <a:pt x="163750" y="113828"/>
                </a:lnTo>
                <a:lnTo>
                  <a:pt x="169438" y="125965"/>
                </a:lnTo>
                <a:lnTo>
                  <a:pt x="173213" y="134300"/>
                </a:lnTo>
                <a:lnTo>
                  <a:pt x="176527" y="142104"/>
                </a:lnTo>
                <a:lnTo>
                  <a:pt x="178008" y="146401"/>
                </a:lnTo>
                <a:lnTo>
                  <a:pt x="178531" y="149216"/>
                </a:lnTo>
                <a:lnTo>
                  <a:pt x="179055" y="152031"/>
                </a:lnTo>
                <a:lnTo>
                  <a:pt x="179364" y="153692"/>
                </a:lnTo>
                <a:lnTo>
                  <a:pt x="179458" y="154199"/>
                </a:lnTo>
                <a:lnTo>
                  <a:pt x="179552" y="154707"/>
                </a:lnTo>
                <a:lnTo>
                  <a:pt x="179140" y="154253"/>
                </a:lnTo>
                <a:lnTo>
                  <a:pt x="178833" y="153782"/>
                </a:lnTo>
                <a:lnTo>
                  <a:pt x="177830" y="152238"/>
                </a:lnTo>
                <a:lnTo>
                  <a:pt x="176130" y="149622"/>
                </a:lnTo>
                <a:lnTo>
                  <a:pt x="174430" y="147005"/>
                </a:lnTo>
                <a:lnTo>
                  <a:pt x="171678" y="141938"/>
                </a:lnTo>
                <a:lnTo>
                  <a:pt x="155861" y="103291"/>
                </a:lnTo>
                <a:lnTo>
                  <a:pt x="153902" y="89877"/>
                </a:lnTo>
                <a:lnTo>
                  <a:pt x="153438" y="83583"/>
                </a:lnTo>
                <a:lnTo>
                  <a:pt x="154255" y="78482"/>
                </a:lnTo>
                <a:lnTo>
                  <a:pt x="156353" y="74576"/>
                </a:lnTo>
                <a:lnTo>
                  <a:pt x="158451" y="70669"/>
                </a:lnTo>
                <a:lnTo>
                  <a:pt x="161684" y="67845"/>
                </a:lnTo>
                <a:lnTo>
                  <a:pt x="166051" y="66104"/>
                </a:lnTo>
                <a:lnTo>
                  <a:pt x="170418" y="64363"/>
                </a:lnTo>
                <a:lnTo>
                  <a:pt x="175349" y="63356"/>
                </a:lnTo>
                <a:lnTo>
                  <a:pt x="180843" y="63083"/>
                </a:lnTo>
                <a:lnTo>
                  <a:pt x="186338" y="62809"/>
                </a:lnTo>
                <a:lnTo>
                  <a:pt x="217566" y="77163"/>
                </a:lnTo>
                <a:lnTo>
                  <a:pt x="215105" y="79161"/>
                </a:lnTo>
                <a:lnTo>
                  <a:pt x="203830" y="789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041705" y="3112181"/>
            <a:ext cx="1621790" cy="39370"/>
          </a:xfrm>
          <a:custGeom>
            <a:avLst/>
            <a:gdLst/>
            <a:ahLst/>
            <a:cxnLst/>
            <a:rect l="l" t="t" r="r" b="b"/>
            <a:pathLst>
              <a:path w="1621790" h="39369">
                <a:moveTo>
                  <a:pt x="4260" y="25675"/>
                </a:moveTo>
                <a:lnTo>
                  <a:pt x="0" y="14989"/>
                </a:lnTo>
                <a:lnTo>
                  <a:pt x="2576" y="10204"/>
                </a:lnTo>
                <a:lnTo>
                  <a:pt x="11984" y="11321"/>
                </a:lnTo>
                <a:lnTo>
                  <a:pt x="23110" y="12794"/>
                </a:lnTo>
                <a:lnTo>
                  <a:pt x="36897" y="14885"/>
                </a:lnTo>
                <a:lnTo>
                  <a:pt x="43066" y="15641"/>
                </a:lnTo>
                <a:lnTo>
                  <a:pt x="89259" y="17486"/>
                </a:lnTo>
                <a:lnTo>
                  <a:pt x="142668" y="17789"/>
                </a:lnTo>
                <a:lnTo>
                  <a:pt x="158527" y="17845"/>
                </a:lnTo>
                <a:lnTo>
                  <a:pt x="198764" y="18140"/>
                </a:lnTo>
                <a:lnTo>
                  <a:pt x="243662" y="19035"/>
                </a:lnTo>
                <a:lnTo>
                  <a:pt x="289779" y="20679"/>
                </a:lnTo>
                <a:lnTo>
                  <a:pt x="329800" y="22692"/>
                </a:lnTo>
                <a:lnTo>
                  <a:pt x="343523" y="23375"/>
                </a:lnTo>
                <a:lnTo>
                  <a:pt x="393388" y="24761"/>
                </a:lnTo>
                <a:lnTo>
                  <a:pt x="443220" y="25043"/>
                </a:lnTo>
                <a:lnTo>
                  <a:pt x="456940" y="25058"/>
                </a:lnTo>
                <a:lnTo>
                  <a:pt x="473460" y="25110"/>
                </a:lnTo>
                <a:lnTo>
                  <a:pt x="513443" y="25877"/>
                </a:lnTo>
                <a:lnTo>
                  <a:pt x="546588" y="27748"/>
                </a:lnTo>
                <a:lnTo>
                  <a:pt x="559420" y="28410"/>
                </a:lnTo>
                <a:lnTo>
                  <a:pt x="571940" y="28888"/>
                </a:lnTo>
                <a:lnTo>
                  <a:pt x="584203" y="29185"/>
                </a:lnTo>
                <a:lnTo>
                  <a:pt x="600275" y="29469"/>
                </a:lnTo>
                <a:lnTo>
                  <a:pt x="612902" y="29766"/>
                </a:lnTo>
                <a:lnTo>
                  <a:pt x="622384" y="30081"/>
                </a:lnTo>
                <a:lnTo>
                  <a:pt x="632323" y="30630"/>
                </a:lnTo>
                <a:lnTo>
                  <a:pt x="645150" y="31582"/>
                </a:lnTo>
                <a:lnTo>
                  <a:pt x="661559" y="32970"/>
                </a:lnTo>
                <a:lnTo>
                  <a:pt x="675455" y="34033"/>
                </a:lnTo>
                <a:lnTo>
                  <a:pt x="724227" y="36340"/>
                </a:lnTo>
                <a:lnTo>
                  <a:pt x="754808" y="36856"/>
                </a:lnTo>
                <a:lnTo>
                  <a:pt x="765950" y="37074"/>
                </a:lnTo>
                <a:lnTo>
                  <a:pt x="780220" y="37427"/>
                </a:lnTo>
                <a:lnTo>
                  <a:pt x="796439" y="37874"/>
                </a:lnTo>
                <a:lnTo>
                  <a:pt x="811112" y="38236"/>
                </a:lnTo>
                <a:lnTo>
                  <a:pt x="859342" y="38990"/>
                </a:lnTo>
                <a:lnTo>
                  <a:pt x="870033" y="39039"/>
                </a:lnTo>
                <a:lnTo>
                  <a:pt x="883941" y="39032"/>
                </a:lnTo>
                <a:lnTo>
                  <a:pt x="922539" y="38774"/>
                </a:lnTo>
                <a:lnTo>
                  <a:pt x="965299" y="38012"/>
                </a:lnTo>
                <a:lnTo>
                  <a:pt x="1013092" y="36678"/>
                </a:lnTo>
                <a:lnTo>
                  <a:pt x="1052084" y="34384"/>
                </a:lnTo>
                <a:lnTo>
                  <a:pt x="1091222" y="31479"/>
                </a:lnTo>
                <a:lnTo>
                  <a:pt x="1141756" y="26985"/>
                </a:lnTo>
                <a:lnTo>
                  <a:pt x="1182328" y="22785"/>
                </a:lnTo>
                <a:lnTo>
                  <a:pt x="1229994" y="17028"/>
                </a:lnTo>
                <a:lnTo>
                  <a:pt x="1268721" y="11551"/>
                </a:lnTo>
                <a:lnTo>
                  <a:pt x="1281979" y="9563"/>
                </a:lnTo>
                <a:lnTo>
                  <a:pt x="1293964" y="8009"/>
                </a:lnTo>
                <a:lnTo>
                  <a:pt x="1343416" y="5822"/>
                </a:lnTo>
                <a:lnTo>
                  <a:pt x="1397688" y="5515"/>
                </a:lnTo>
                <a:lnTo>
                  <a:pt x="1412773" y="5472"/>
                </a:lnTo>
                <a:lnTo>
                  <a:pt x="1458034" y="5060"/>
                </a:lnTo>
                <a:lnTo>
                  <a:pt x="1498411" y="3692"/>
                </a:lnTo>
                <a:lnTo>
                  <a:pt x="1520989" y="2223"/>
                </a:lnTo>
                <a:lnTo>
                  <a:pt x="1533191" y="1665"/>
                </a:lnTo>
                <a:lnTo>
                  <a:pt x="1546029" y="1311"/>
                </a:lnTo>
                <a:lnTo>
                  <a:pt x="1559666" y="1148"/>
                </a:lnTo>
                <a:lnTo>
                  <a:pt x="1576853" y="1075"/>
                </a:lnTo>
                <a:lnTo>
                  <a:pt x="1590518" y="940"/>
                </a:lnTo>
                <a:lnTo>
                  <a:pt x="1601061" y="743"/>
                </a:lnTo>
                <a:lnTo>
                  <a:pt x="1615994" y="216"/>
                </a:lnTo>
                <a:lnTo>
                  <a:pt x="1620739" y="35"/>
                </a:lnTo>
                <a:lnTo>
                  <a:pt x="1621217" y="16"/>
                </a:lnTo>
                <a:lnTo>
                  <a:pt x="1621716" y="0"/>
                </a:lnTo>
                <a:lnTo>
                  <a:pt x="1621307" y="23"/>
                </a:lnTo>
                <a:lnTo>
                  <a:pt x="1617130" y="248"/>
                </a:lnTo>
                <a:lnTo>
                  <a:pt x="1609080" y="6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111691" y="3311513"/>
            <a:ext cx="75565" cy="109855"/>
          </a:xfrm>
          <a:custGeom>
            <a:avLst/>
            <a:gdLst/>
            <a:ahLst/>
            <a:cxnLst/>
            <a:rect l="l" t="t" r="r" b="b"/>
            <a:pathLst>
              <a:path w="75565" h="109854">
                <a:moveTo>
                  <a:pt x="75493" y="12359"/>
                </a:moveTo>
                <a:lnTo>
                  <a:pt x="61743" y="5683"/>
                </a:lnTo>
                <a:lnTo>
                  <a:pt x="50268" y="1697"/>
                </a:lnTo>
                <a:lnTo>
                  <a:pt x="38771" y="0"/>
                </a:lnTo>
                <a:lnTo>
                  <a:pt x="33680" y="1214"/>
                </a:lnTo>
                <a:lnTo>
                  <a:pt x="28859" y="4202"/>
                </a:lnTo>
                <a:lnTo>
                  <a:pt x="24037" y="7190"/>
                </a:lnTo>
                <a:lnTo>
                  <a:pt x="19361" y="11392"/>
                </a:lnTo>
                <a:lnTo>
                  <a:pt x="14831" y="16809"/>
                </a:lnTo>
                <a:lnTo>
                  <a:pt x="10300" y="22225"/>
                </a:lnTo>
                <a:lnTo>
                  <a:pt x="6691" y="28343"/>
                </a:lnTo>
                <a:lnTo>
                  <a:pt x="4010" y="35162"/>
                </a:lnTo>
                <a:lnTo>
                  <a:pt x="1330" y="41982"/>
                </a:lnTo>
                <a:lnTo>
                  <a:pt x="0" y="48871"/>
                </a:lnTo>
                <a:lnTo>
                  <a:pt x="27" y="55831"/>
                </a:lnTo>
                <a:lnTo>
                  <a:pt x="55" y="62790"/>
                </a:lnTo>
                <a:lnTo>
                  <a:pt x="23337" y="94283"/>
                </a:lnTo>
                <a:lnTo>
                  <a:pt x="55959" y="107160"/>
                </a:lnTo>
                <a:lnTo>
                  <a:pt x="71386" y="1096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204357" y="3342372"/>
            <a:ext cx="128905" cy="49530"/>
          </a:xfrm>
          <a:custGeom>
            <a:avLst/>
            <a:gdLst/>
            <a:ahLst/>
            <a:cxnLst/>
            <a:rect l="l" t="t" r="r" b="b"/>
            <a:pathLst>
              <a:path w="128904" h="49529">
                <a:moveTo>
                  <a:pt x="0" y="20478"/>
                </a:moveTo>
                <a:lnTo>
                  <a:pt x="10398" y="12195"/>
                </a:lnTo>
                <a:lnTo>
                  <a:pt x="22456" y="8396"/>
                </a:lnTo>
                <a:lnTo>
                  <a:pt x="31138" y="7805"/>
                </a:lnTo>
                <a:lnTo>
                  <a:pt x="38564" y="8792"/>
                </a:lnTo>
                <a:lnTo>
                  <a:pt x="78721" y="22806"/>
                </a:lnTo>
                <a:lnTo>
                  <a:pt x="92638" y="35199"/>
                </a:lnTo>
                <a:lnTo>
                  <a:pt x="92472" y="38019"/>
                </a:lnTo>
                <a:lnTo>
                  <a:pt x="92312" y="40839"/>
                </a:lnTo>
                <a:lnTo>
                  <a:pt x="90393" y="43260"/>
                </a:lnTo>
                <a:lnTo>
                  <a:pt x="86715" y="45282"/>
                </a:lnTo>
                <a:lnTo>
                  <a:pt x="83037" y="47304"/>
                </a:lnTo>
                <a:lnTo>
                  <a:pt x="79227" y="48467"/>
                </a:lnTo>
                <a:lnTo>
                  <a:pt x="75285" y="48772"/>
                </a:lnTo>
                <a:lnTo>
                  <a:pt x="71350" y="49077"/>
                </a:lnTo>
                <a:lnTo>
                  <a:pt x="67873" y="47990"/>
                </a:lnTo>
                <a:lnTo>
                  <a:pt x="64866" y="45512"/>
                </a:lnTo>
                <a:lnTo>
                  <a:pt x="61853" y="43035"/>
                </a:lnTo>
                <a:lnTo>
                  <a:pt x="59726" y="39592"/>
                </a:lnTo>
                <a:lnTo>
                  <a:pt x="58466" y="35182"/>
                </a:lnTo>
                <a:lnTo>
                  <a:pt x="57212" y="30772"/>
                </a:lnTo>
                <a:lnTo>
                  <a:pt x="57191" y="26461"/>
                </a:lnTo>
                <a:lnTo>
                  <a:pt x="58403" y="22251"/>
                </a:lnTo>
                <a:lnTo>
                  <a:pt x="59623" y="18040"/>
                </a:lnTo>
                <a:lnTo>
                  <a:pt x="62802" y="14324"/>
                </a:lnTo>
                <a:lnTo>
                  <a:pt x="67956" y="11106"/>
                </a:lnTo>
                <a:lnTo>
                  <a:pt x="73103" y="7887"/>
                </a:lnTo>
                <a:lnTo>
                  <a:pt x="115326" y="0"/>
                </a:lnTo>
                <a:lnTo>
                  <a:pt x="128384" y="16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372225" y="3311020"/>
            <a:ext cx="73660" cy="66040"/>
          </a:xfrm>
          <a:custGeom>
            <a:avLst/>
            <a:gdLst/>
            <a:ahLst/>
            <a:cxnLst/>
            <a:rect l="l" t="t" r="r" b="b"/>
            <a:pathLst>
              <a:path w="73659" h="66039">
                <a:moveTo>
                  <a:pt x="14457" y="24957"/>
                </a:moveTo>
                <a:lnTo>
                  <a:pt x="15011" y="27542"/>
                </a:lnTo>
                <a:lnTo>
                  <a:pt x="16999" y="29370"/>
                </a:lnTo>
                <a:lnTo>
                  <a:pt x="20435" y="30441"/>
                </a:lnTo>
                <a:lnTo>
                  <a:pt x="23871" y="31513"/>
                </a:lnTo>
                <a:lnTo>
                  <a:pt x="55875" y="34524"/>
                </a:lnTo>
                <a:lnTo>
                  <a:pt x="59228" y="33996"/>
                </a:lnTo>
                <a:lnTo>
                  <a:pt x="59907" y="32752"/>
                </a:lnTo>
                <a:lnTo>
                  <a:pt x="60592" y="31509"/>
                </a:lnTo>
                <a:lnTo>
                  <a:pt x="60682" y="29375"/>
                </a:lnTo>
                <a:lnTo>
                  <a:pt x="60177" y="26350"/>
                </a:lnTo>
                <a:lnTo>
                  <a:pt x="59678" y="23326"/>
                </a:lnTo>
                <a:lnTo>
                  <a:pt x="44299" y="6588"/>
                </a:lnTo>
                <a:lnTo>
                  <a:pt x="40136" y="3798"/>
                </a:lnTo>
                <a:lnTo>
                  <a:pt x="35391" y="1922"/>
                </a:lnTo>
                <a:lnTo>
                  <a:pt x="30064" y="960"/>
                </a:lnTo>
                <a:lnTo>
                  <a:pt x="24730" y="0"/>
                </a:lnTo>
                <a:lnTo>
                  <a:pt x="19389" y="101"/>
                </a:lnTo>
                <a:lnTo>
                  <a:pt x="14034" y="1268"/>
                </a:lnTo>
                <a:lnTo>
                  <a:pt x="8679" y="2434"/>
                </a:lnTo>
                <a:lnTo>
                  <a:pt x="4814" y="4713"/>
                </a:lnTo>
                <a:lnTo>
                  <a:pt x="2438" y="8105"/>
                </a:lnTo>
                <a:lnTo>
                  <a:pt x="62" y="11497"/>
                </a:lnTo>
                <a:lnTo>
                  <a:pt x="0" y="15828"/>
                </a:lnTo>
                <a:lnTo>
                  <a:pt x="2265" y="21097"/>
                </a:lnTo>
                <a:lnTo>
                  <a:pt x="4530" y="26366"/>
                </a:lnTo>
                <a:lnTo>
                  <a:pt x="45739" y="52385"/>
                </a:lnTo>
                <a:lnTo>
                  <a:pt x="58547" y="58790"/>
                </a:lnTo>
                <a:lnTo>
                  <a:pt x="73093" y="657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479031" y="3273866"/>
            <a:ext cx="116205" cy="98425"/>
          </a:xfrm>
          <a:custGeom>
            <a:avLst/>
            <a:gdLst/>
            <a:ahLst/>
            <a:cxnLst/>
            <a:rect l="l" t="t" r="r" b="b"/>
            <a:pathLst>
              <a:path w="116204" h="98425">
                <a:moveTo>
                  <a:pt x="50534" y="79980"/>
                </a:moveTo>
                <a:lnTo>
                  <a:pt x="49439" y="70738"/>
                </a:lnTo>
                <a:lnTo>
                  <a:pt x="45609" y="64756"/>
                </a:lnTo>
                <a:lnTo>
                  <a:pt x="39035" y="62035"/>
                </a:lnTo>
                <a:lnTo>
                  <a:pt x="34490" y="60153"/>
                </a:lnTo>
                <a:lnTo>
                  <a:pt x="29371" y="59212"/>
                </a:lnTo>
                <a:lnTo>
                  <a:pt x="23684" y="59212"/>
                </a:lnTo>
                <a:lnTo>
                  <a:pt x="18003" y="59211"/>
                </a:lnTo>
                <a:lnTo>
                  <a:pt x="13085" y="60618"/>
                </a:lnTo>
                <a:lnTo>
                  <a:pt x="8950" y="63433"/>
                </a:lnTo>
                <a:lnTo>
                  <a:pt x="4807" y="66247"/>
                </a:lnTo>
                <a:lnTo>
                  <a:pt x="2189" y="69433"/>
                </a:lnTo>
                <a:lnTo>
                  <a:pt x="1094" y="72990"/>
                </a:lnTo>
                <a:lnTo>
                  <a:pt x="0" y="76547"/>
                </a:lnTo>
                <a:lnTo>
                  <a:pt x="658" y="79714"/>
                </a:lnTo>
                <a:lnTo>
                  <a:pt x="3075" y="82492"/>
                </a:lnTo>
                <a:lnTo>
                  <a:pt x="5486" y="85270"/>
                </a:lnTo>
                <a:lnTo>
                  <a:pt x="9718" y="87131"/>
                </a:lnTo>
                <a:lnTo>
                  <a:pt x="15759" y="88074"/>
                </a:lnTo>
                <a:lnTo>
                  <a:pt x="21800" y="89016"/>
                </a:lnTo>
                <a:lnTo>
                  <a:pt x="27625" y="89296"/>
                </a:lnTo>
                <a:lnTo>
                  <a:pt x="33230" y="88913"/>
                </a:lnTo>
                <a:lnTo>
                  <a:pt x="38841" y="88530"/>
                </a:lnTo>
                <a:lnTo>
                  <a:pt x="44701" y="87075"/>
                </a:lnTo>
                <a:lnTo>
                  <a:pt x="50818" y="84549"/>
                </a:lnTo>
                <a:lnTo>
                  <a:pt x="56935" y="82023"/>
                </a:lnTo>
                <a:lnTo>
                  <a:pt x="61195" y="82089"/>
                </a:lnTo>
                <a:lnTo>
                  <a:pt x="63592" y="84748"/>
                </a:lnTo>
                <a:lnTo>
                  <a:pt x="65989" y="87406"/>
                </a:lnTo>
                <a:lnTo>
                  <a:pt x="85316" y="96839"/>
                </a:lnTo>
                <a:lnTo>
                  <a:pt x="89763" y="97747"/>
                </a:lnTo>
                <a:lnTo>
                  <a:pt x="94003" y="98194"/>
                </a:lnTo>
                <a:lnTo>
                  <a:pt x="98020" y="98183"/>
                </a:lnTo>
                <a:lnTo>
                  <a:pt x="102031" y="98171"/>
                </a:lnTo>
                <a:lnTo>
                  <a:pt x="105301" y="96723"/>
                </a:lnTo>
                <a:lnTo>
                  <a:pt x="107816" y="93839"/>
                </a:lnTo>
                <a:lnTo>
                  <a:pt x="110330" y="90955"/>
                </a:lnTo>
                <a:lnTo>
                  <a:pt x="111910" y="86802"/>
                </a:lnTo>
                <a:lnTo>
                  <a:pt x="112547" y="81378"/>
                </a:lnTo>
                <a:lnTo>
                  <a:pt x="113184" y="75955"/>
                </a:lnTo>
                <a:lnTo>
                  <a:pt x="105012" y="36938"/>
                </a:lnTo>
                <a:lnTo>
                  <a:pt x="86764" y="3098"/>
                </a:lnTo>
                <a:lnTo>
                  <a:pt x="83314" y="0"/>
                </a:lnTo>
                <a:lnTo>
                  <a:pt x="82365" y="930"/>
                </a:lnTo>
                <a:lnTo>
                  <a:pt x="82192" y="4341"/>
                </a:lnTo>
                <a:lnTo>
                  <a:pt x="82018" y="7751"/>
                </a:lnTo>
                <a:lnTo>
                  <a:pt x="95867" y="44967"/>
                </a:lnTo>
                <a:lnTo>
                  <a:pt x="106340" y="67896"/>
                </a:lnTo>
                <a:lnTo>
                  <a:pt x="111560" y="79663"/>
                </a:lnTo>
                <a:lnTo>
                  <a:pt x="115881" y="915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564091" y="3305913"/>
            <a:ext cx="180340" cy="63500"/>
          </a:xfrm>
          <a:custGeom>
            <a:avLst/>
            <a:gdLst/>
            <a:ahLst/>
            <a:cxnLst/>
            <a:rect l="l" t="t" r="r" b="b"/>
            <a:pathLst>
              <a:path w="180340" h="63500">
                <a:moveTo>
                  <a:pt x="0" y="26849"/>
                </a:moveTo>
                <a:lnTo>
                  <a:pt x="42567" y="21481"/>
                </a:lnTo>
                <a:lnTo>
                  <a:pt x="68522" y="18016"/>
                </a:lnTo>
                <a:lnTo>
                  <a:pt x="78750" y="16728"/>
                </a:lnTo>
                <a:lnTo>
                  <a:pt x="86154" y="15862"/>
                </a:lnTo>
                <a:lnTo>
                  <a:pt x="91384" y="15418"/>
                </a:lnTo>
                <a:lnTo>
                  <a:pt x="95873" y="15228"/>
                </a:lnTo>
                <a:lnTo>
                  <a:pt x="101941" y="15012"/>
                </a:lnTo>
                <a:lnTo>
                  <a:pt x="101366" y="15078"/>
                </a:lnTo>
                <a:lnTo>
                  <a:pt x="100126" y="15212"/>
                </a:lnTo>
                <a:lnTo>
                  <a:pt x="93559" y="18297"/>
                </a:lnTo>
                <a:lnTo>
                  <a:pt x="93594" y="19480"/>
                </a:lnTo>
                <a:lnTo>
                  <a:pt x="94307" y="20828"/>
                </a:lnTo>
                <a:lnTo>
                  <a:pt x="95014" y="22175"/>
                </a:lnTo>
                <a:lnTo>
                  <a:pt x="97099" y="23206"/>
                </a:lnTo>
                <a:lnTo>
                  <a:pt x="100563" y="23921"/>
                </a:lnTo>
                <a:lnTo>
                  <a:pt x="104019" y="24636"/>
                </a:lnTo>
                <a:lnTo>
                  <a:pt x="107809" y="25080"/>
                </a:lnTo>
                <a:lnTo>
                  <a:pt x="111930" y="25254"/>
                </a:lnTo>
                <a:lnTo>
                  <a:pt x="116052" y="25427"/>
                </a:lnTo>
                <a:lnTo>
                  <a:pt x="119481" y="25327"/>
                </a:lnTo>
                <a:lnTo>
                  <a:pt x="122210" y="24952"/>
                </a:lnTo>
                <a:lnTo>
                  <a:pt x="124947" y="24577"/>
                </a:lnTo>
                <a:lnTo>
                  <a:pt x="126776" y="23646"/>
                </a:lnTo>
                <a:lnTo>
                  <a:pt x="127711" y="22158"/>
                </a:lnTo>
                <a:lnTo>
                  <a:pt x="128646" y="20670"/>
                </a:lnTo>
                <a:lnTo>
                  <a:pt x="103770" y="0"/>
                </a:lnTo>
                <a:lnTo>
                  <a:pt x="99344" y="1298"/>
                </a:lnTo>
                <a:lnTo>
                  <a:pt x="95187" y="4868"/>
                </a:lnTo>
                <a:lnTo>
                  <a:pt x="91031" y="8438"/>
                </a:lnTo>
                <a:lnTo>
                  <a:pt x="88315" y="13634"/>
                </a:lnTo>
                <a:lnTo>
                  <a:pt x="87034" y="20456"/>
                </a:lnTo>
                <a:lnTo>
                  <a:pt x="85752" y="27279"/>
                </a:lnTo>
                <a:lnTo>
                  <a:pt x="86597" y="34222"/>
                </a:lnTo>
                <a:lnTo>
                  <a:pt x="114831" y="61084"/>
                </a:lnTo>
                <a:lnTo>
                  <a:pt x="134844" y="63357"/>
                </a:lnTo>
                <a:lnTo>
                  <a:pt x="147822" y="63138"/>
                </a:lnTo>
                <a:lnTo>
                  <a:pt x="162780" y="62015"/>
                </a:lnTo>
                <a:lnTo>
                  <a:pt x="179718" y="599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007470" y="3251568"/>
            <a:ext cx="25400" cy="109855"/>
          </a:xfrm>
          <a:custGeom>
            <a:avLst/>
            <a:gdLst/>
            <a:ahLst/>
            <a:cxnLst/>
            <a:rect l="l" t="t" r="r" b="b"/>
            <a:pathLst>
              <a:path w="25400" h="109854">
                <a:moveTo>
                  <a:pt x="0" y="3949"/>
                </a:moveTo>
                <a:lnTo>
                  <a:pt x="0" y="1491"/>
                </a:lnTo>
                <a:lnTo>
                  <a:pt x="0" y="202"/>
                </a:lnTo>
                <a:lnTo>
                  <a:pt x="0" y="0"/>
                </a:lnTo>
                <a:lnTo>
                  <a:pt x="48" y="290"/>
                </a:lnTo>
                <a:lnTo>
                  <a:pt x="90" y="513"/>
                </a:lnTo>
                <a:lnTo>
                  <a:pt x="374" y="2272"/>
                </a:lnTo>
                <a:lnTo>
                  <a:pt x="907" y="5567"/>
                </a:lnTo>
                <a:lnTo>
                  <a:pt x="1433" y="8862"/>
                </a:lnTo>
                <a:lnTo>
                  <a:pt x="2244" y="12264"/>
                </a:lnTo>
                <a:lnTo>
                  <a:pt x="3325" y="15770"/>
                </a:lnTo>
                <a:lnTo>
                  <a:pt x="4398" y="19277"/>
                </a:lnTo>
                <a:lnTo>
                  <a:pt x="6608" y="25181"/>
                </a:lnTo>
                <a:lnTo>
                  <a:pt x="22632" y="71190"/>
                </a:lnTo>
                <a:lnTo>
                  <a:pt x="25376" y="97036"/>
                </a:lnTo>
                <a:lnTo>
                  <a:pt x="24992" y="1093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970576" y="3304075"/>
            <a:ext cx="219075" cy="61594"/>
          </a:xfrm>
          <a:custGeom>
            <a:avLst/>
            <a:gdLst/>
            <a:ahLst/>
            <a:cxnLst/>
            <a:rect l="l" t="t" r="r" b="b"/>
            <a:pathLst>
              <a:path w="219075" h="61595">
                <a:moveTo>
                  <a:pt x="7550" y="28035"/>
                </a:moveTo>
                <a:lnTo>
                  <a:pt x="5458" y="26295"/>
                </a:lnTo>
                <a:lnTo>
                  <a:pt x="3532" y="23215"/>
                </a:lnTo>
                <a:lnTo>
                  <a:pt x="1766" y="18795"/>
                </a:lnTo>
                <a:lnTo>
                  <a:pt x="0" y="14375"/>
                </a:lnTo>
                <a:lnTo>
                  <a:pt x="45012" y="1818"/>
                </a:lnTo>
                <a:lnTo>
                  <a:pt x="81294" y="0"/>
                </a:lnTo>
                <a:lnTo>
                  <a:pt x="95839" y="6"/>
                </a:lnTo>
                <a:lnTo>
                  <a:pt x="138649" y="2665"/>
                </a:lnTo>
                <a:lnTo>
                  <a:pt x="151520" y="6670"/>
                </a:lnTo>
                <a:lnTo>
                  <a:pt x="150425" y="8149"/>
                </a:lnTo>
                <a:lnTo>
                  <a:pt x="147495" y="10170"/>
                </a:lnTo>
                <a:lnTo>
                  <a:pt x="144565" y="12192"/>
                </a:lnTo>
                <a:lnTo>
                  <a:pt x="140395" y="14660"/>
                </a:lnTo>
                <a:lnTo>
                  <a:pt x="134984" y="17574"/>
                </a:lnTo>
                <a:lnTo>
                  <a:pt x="129574" y="20489"/>
                </a:lnTo>
                <a:lnTo>
                  <a:pt x="107732" y="45103"/>
                </a:lnTo>
                <a:lnTo>
                  <a:pt x="107829" y="48954"/>
                </a:lnTo>
                <a:lnTo>
                  <a:pt x="131209" y="61373"/>
                </a:lnTo>
                <a:lnTo>
                  <a:pt x="136779" y="60645"/>
                </a:lnTo>
                <a:lnTo>
                  <a:pt x="163899" y="31938"/>
                </a:lnTo>
                <a:lnTo>
                  <a:pt x="163601" y="28172"/>
                </a:lnTo>
                <a:lnTo>
                  <a:pt x="163303" y="24407"/>
                </a:lnTo>
                <a:lnTo>
                  <a:pt x="161786" y="21764"/>
                </a:lnTo>
                <a:lnTo>
                  <a:pt x="159050" y="20244"/>
                </a:lnTo>
                <a:lnTo>
                  <a:pt x="156307" y="18725"/>
                </a:lnTo>
                <a:lnTo>
                  <a:pt x="153404" y="18315"/>
                </a:lnTo>
                <a:lnTo>
                  <a:pt x="150335" y="19017"/>
                </a:lnTo>
                <a:lnTo>
                  <a:pt x="147266" y="19718"/>
                </a:lnTo>
                <a:lnTo>
                  <a:pt x="145334" y="21988"/>
                </a:lnTo>
                <a:lnTo>
                  <a:pt x="144551" y="25828"/>
                </a:lnTo>
                <a:lnTo>
                  <a:pt x="143768" y="29668"/>
                </a:lnTo>
                <a:lnTo>
                  <a:pt x="144883" y="33862"/>
                </a:lnTo>
                <a:lnTo>
                  <a:pt x="147897" y="38407"/>
                </a:lnTo>
                <a:lnTo>
                  <a:pt x="150910" y="42954"/>
                </a:lnTo>
                <a:lnTo>
                  <a:pt x="155946" y="46999"/>
                </a:lnTo>
                <a:lnTo>
                  <a:pt x="163005" y="50540"/>
                </a:lnTo>
                <a:lnTo>
                  <a:pt x="170057" y="54083"/>
                </a:lnTo>
                <a:lnTo>
                  <a:pt x="177372" y="56517"/>
                </a:lnTo>
                <a:lnTo>
                  <a:pt x="184951" y="57844"/>
                </a:lnTo>
                <a:lnTo>
                  <a:pt x="194805" y="58014"/>
                </a:lnTo>
                <a:lnTo>
                  <a:pt x="206167" y="55336"/>
                </a:lnTo>
                <a:lnTo>
                  <a:pt x="219036" y="498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171370" y="3271868"/>
            <a:ext cx="93980" cy="111125"/>
          </a:xfrm>
          <a:custGeom>
            <a:avLst/>
            <a:gdLst/>
            <a:ahLst/>
            <a:cxnLst/>
            <a:rect l="l" t="t" r="r" b="b"/>
            <a:pathLst>
              <a:path w="93979" h="111125">
                <a:moveTo>
                  <a:pt x="30389" y="56452"/>
                </a:moveTo>
                <a:lnTo>
                  <a:pt x="13935" y="21524"/>
                </a:lnTo>
                <a:lnTo>
                  <a:pt x="3200" y="3788"/>
                </a:lnTo>
                <a:lnTo>
                  <a:pt x="886" y="867"/>
                </a:lnTo>
                <a:lnTo>
                  <a:pt x="0" y="0"/>
                </a:lnTo>
                <a:lnTo>
                  <a:pt x="547" y="1185"/>
                </a:lnTo>
                <a:lnTo>
                  <a:pt x="1087" y="2371"/>
                </a:lnTo>
                <a:lnTo>
                  <a:pt x="2452" y="5336"/>
                </a:lnTo>
                <a:lnTo>
                  <a:pt x="4641" y="10079"/>
                </a:lnTo>
                <a:lnTo>
                  <a:pt x="6823" y="14822"/>
                </a:lnTo>
                <a:lnTo>
                  <a:pt x="10093" y="20759"/>
                </a:lnTo>
                <a:lnTo>
                  <a:pt x="14457" y="27891"/>
                </a:lnTo>
                <a:lnTo>
                  <a:pt x="18821" y="35023"/>
                </a:lnTo>
                <a:lnTo>
                  <a:pt x="30057" y="73803"/>
                </a:lnTo>
                <a:lnTo>
                  <a:pt x="29953" y="73208"/>
                </a:lnTo>
                <a:lnTo>
                  <a:pt x="29738" y="71885"/>
                </a:lnTo>
                <a:lnTo>
                  <a:pt x="29399" y="69770"/>
                </a:lnTo>
                <a:lnTo>
                  <a:pt x="29059" y="67655"/>
                </a:lnTo>
                <a:lnTo>
                  <a:pt x="30923" y="65696"/>
                </a:lnTo>
                <a:lnTo>
                  <a:pt x="34996" y="63892"/>
                </a:lnTo>
                <a:lnTo>
                  <a:pt x="39076" y="62087"/>
                </a:lnTo>
                <a:lnTo>
                  <a:pt x="44306" y="61478"/>
                </a:lnTo>
                <a:lnTo>
                  <a:pt x="50700" y="62066"/>
                </a:lnTo>
                <a:lnTo>
                  <a:pt x="86514" y="83049"/>
                </a:lnTo>
                <a:lnTo>
                  <a:pt x="93753" y="100898"/>
                </a:lnTo>
                <a:lnTo>
                  <a:pt x="90844" y="104399"/>
                </a:lnTo>
                <a:lnTo>
                  <a:pt x="84796" y="107238"/>
                </a:lnTo>
                <a:lnTo>
                  <a:pt x="75147" y="110142"/>
                </a:lnTo>
                <a:lnTo>
                  <a:pt x="62881" y="111023"/>
                </a:lnTo>
                <a:lnTo>
                  <a:pt x="48001" y="1098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262284" y="3268068"/>
            <a:ext cx="63500" cy="95885"/>
          </a:xfrm>
          <a:custGeom>
            <a:avLst/>
            <a:gdLst/>
            <a:ahLst/>
            <a:cxnLst/>
            <a:rect l="l" t="t" r="r" b="b"/>
            <a:pathLst>
              <a:path w="63500" h="95885">
                <a:moveTo>
                  <a:pt x="0" y="0"/>
                </a:moveTo>
                <a:lnTo>
                  <a:pt x="32759" y="36948"/>
                </a:lnTo>
                <a:lnTo>
                  <a:pt x="51459" y="74522"/>
                </a:lnTo>
                <a:lnTo>
                  <a:pt x="57410" y="85827"/>
                </a:lnTo>
                <a:lnTo>
                  <a:pt x="63064" y="957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343942" y="3333791"/>
            <a:ext cx="128270" cy="46990"/>
          </a:xfrm>
          <a:custGeom>
            <a:avLst/>
            <a:gdLst/>
            <a:ahLst/>
            <a:cxnLst/>
            <a:rect l="l" t="t" r="r" b="b"/>
            <a:pathLst>
              <a:path w="128270" h="46989">
                <a:moveTo>
                  <a:pt x="0" y="27033"/>
                </a:moveTo>
                <a:lnTo>
                  <a:pt x="2500" y="24273"/>
                </a:lnTo>
                <a:lnTo>
                  <a:pt x="5881" y="22756"/>
                </a:lnTo>
                <a:lnTo>
                  <a:pt x="10134" y="22483"/>
                </a:lnTo>
                <a:lnTo>
                  <a:pt x="13002" y="22298"/>
                </a:lnTo>
                <a:lnTo>
                  <a:pt x="18191" y="22506"/>
                </a:lnTo>
                <a:lnTo>
                  <a:pt x="25693" y="23105"/>
                </a:lnTo>
                <a:lnTo>
                  <a:pt x="33195" y="23704"/>
                </a:lnTo>
                <a:lnTo>
                  <a:pt x="49280" y="14724"/>
                </a:lnTo>
                <a:lnTo>
                  <a:pt x="49052" y="11843"/>
                </a:lnTo>
                <a:lnTo>
                  <a:pt x="30888" y="0"/>
                </a:lnTo>
                <a:lnTo>
                  <a:pt x="25769" y="1574"/>
                </a:lnTo>
                <a:lnTo>
                  <a:pt x="20643" y="3149"/>
                </a:lnTo>
                <a:lnTo>
                  <a:pt x="16327" y="6283"/>
                </a:lnTo>
                <a:lnTo>
                  <a:pt x="12815" y="10979"/>
                </a:lnTo>
                <a:lnTo>
                  <a:pt x="9296" y="15674"/>
                </a:lnTo>
                <a:lnTo>
                  <a:pt x="7557" y="20576"/>
                </a:lnTo>
                <a:lnTo>
                  <a:pt x="7592" y="25685"/>
                </a:lnTo>
                <a:lnTo>
                  <a:pt x="7626" y="30795"/>
                </a:lnTo>
                <a:lnTo>
                  <a:pt x="54200" y="46693"/>
                </a:lnTo>
                <a:lnTo>
                  <a:pt x="65932" y="46557"/>
                </a:lnTo>
                <a:lnTo>
                  <a:pt x="77714" y="45658"/>
                </a:lnTo>
                <a:lnTo>
                  <a:pt x="89672" y="44011"/>
                </a:lnTo>
                <a:lnTo>
                  <a:pt x="101931" y="41629"/>
                </a:lnTo>
                <a:lnTo>
                  <a:pt x="114616" y="38526"/>
                </a:lnTo>
                <a:lnTo>
                  <a:pt x="127855" y="347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744408" y="3229082"/>
            <a:ext cx="41275" cy="100965"/>
          </a:xfrm>
          <a:custGeom>
            <a:avLst/>
            <a:gdLst/>
            <a:ahLst/>
            <a:cxnLst/>
            <a:rect l="l" t="t" r="r" b="b"/>
            <a:pathLst>
              <a:path w="41275" h="100964">
                <a:moveTo>
                  <a:pt x="0" y="2269"/>
                </a:moveTo>
                <a:lnTo>
                  <a:pt x="277" y="1138"/>
                </a:lnTo>
                <a:lnTo>
                  <a:pt x="443" y="441"/>
                </a:lnTo>
                <a:lnTo>
                  <a:pt x="505" y="181"/>
                </a:lnTo>
                <a:lnTo>
                  <a:pt x="554" y="0"/>
                </a:lnTo>
                <a:lnTo>
                  <a:pt x="706" y="301"/>
                </a:lnTo>
                <a:lnTo>
                  <a:pt x="969" y="1084"/>
                </a:lnTo>
                <a:lnTo>
                  <a:pt x="1239" y="1867"/>
                </a:lnTo>
                <a:lnTo>
                  <a:pt x="1808" y="3563"/>
                </a:lnTo>
                <a:lnTo>
                  <a:pt x="2694" y="6172"/>
                </a:lnTo>
                <a:lnTo>
                  <a:pt x="3574" y="8781"/>
                </a:lnTo>
                <a:lnTo>
                  <a:pt x="24273" y="50160"/>
                </a:lnTo>
                <a:lnTo>
                  <a:pt x="28117" y="57461"/>
                </a:lnTo>
                <a:lnTo>
                  <a:pt x="31359" y="64231"/>
                </a:lnTo>
                <a:lnTo>
                  <a:pt x="35522" y="74706"/>
                </a:lnTo>
                <a:lnTo>
                  <a:pt x="38800" y="86895"/>
                </a:lnTo>
                <a:lnTo>
                  <a:pt x="41196" y="1007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730027" y="3280702"/>
            <a:ext cx="95250" cy="36195"/>
          </a:xfrm>
          <a:custGeom>
            <a:avLst/>
            <a:gdLst/>
            <a:ahLst/>
            <a:cxnLst/>
            <a:rect l="l" t="t" r="r" b="b"/>
            <a:pathLst>
              <a:path w="95250" h="36195">
                <a:moveTo>
                  <a:pt x="0" y="35785"/>
                </a:moveTo>
                <a:lnTo>
                  <a:pt x="34396" y="15893"/>
                </a:lnTo>
                <a:lnTo>
                  <a:pt x="71537" y="5476"/>
                </a:lnTo>
                <a:lnTo>
                  <a:pt x="83219" y="2665"/>
                </a:lnTo>
                <a:lnTo>
                  <a:pt x="9487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845470" y="3246679"/>
            <a:ext cx="113030" cy="76835"/>
          </a:xfrm>
          <a:custGeom>
            <a:avLst/>
            <a:gdLst/>
            <a:ahLst/>
            <a:cxnLst/>
            <a:rect l="l" t="t" r="r" b="b"/>
            <a:pathLst>
              <a:path w="113029" h="76835">
                <a:moveTo>
                  <a:pt x="0" y="12704"/>
                </a:moveTo>
                <a:lnTo>
                  <a:pt x="35234" y="0"/>
                </a:lnTo>
                <a:lnTo>
                  <a:pt x="48321" y="1101"/>
                </a:lnTo>
                <a:lnTo>
                  <a:pt x="85746" y="15729"/>
                </a:lnTo>
                <a:lnTo>
                  <a:pt x="97951" y="30339"/>
                </a:lnTo>
                <a:lnTo>
                  <a:pt x="97716" y="36277"/>
                </a:lnTo>
                <a:lnTo>
                  <a:pt x="65088" y="68037"/>
                </a:lnTo>
                <a:lnTo>
                  <a:pt x="45262" y="75699"/>
                </a:lnTo>
                <a:lnTo>
                  <a:pt x="43454" y="76202"/>
                </a:lnTo>
                <a:lnTo>
                  <a:pt x="43177" y="76280"/>
                </a:lnTo>
                <a:lnTo>
                  <a:pt x="42893" y="76357"/>
                </a:lnTo>
                <a:lnTo>
                  <a:pt x="43039" y="76382"/>
                </a:lnTo>
                <a:lnTo>
                  <a:pt x="43607" y="76354"/>
                </a:lnTo>
                <a:lnTo>
                  <a:pt x="44182" y="76325"/>
                </a:lnTo>
                <a:lnTo>
                  <a:pt x="47860" y="76142"/>
                </a:lnTo>
                <a:lnTo>
                  <a:pt x="95688" y="70896"/>
                </a:lnTo>
                <a:lnTo>
                  <a:pt x="112453" y="684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9044444" y="3206736"/>
            <a:ext cx="73660" cy="168275"/>
          </a:xfrm>
          <a:custGeom>
            <a:avLst/>
            <a:gdLst/>
            <a:ahLst/>
            <a:cxnLst/>
            <a:rect l="l" t="t" r="r" b="b"/>
            <a:pathLst>
              <a:path w="73659" h="168275">
                <a:moveTo>
                  <a:pt x="58962" y="16033"/>
                </a:moveTo>
                <a:lnTo>
                  <a:pt x="55409" y="4759"/>
                </a:lnTo>
                <a:lnTo>
                  <a:pt x="50026" y="0"/>
                </a:lnTo>
                <a:lnTo>
                  <a:pt x="42815" y="1757"/>
                </a:lnTo>
                <a:lnTo>
                  <a:pt x="37723" y="2996"/>
                </a:lnTo>
                <a:lnTo>
                  <a:pt x="9235" y="33986"/>
                </a:lnTo>
                <a:lnTo>
                  <a:pt x="0" y="72158"/>
                </a:lnTo>
                <a:lnTo>
                  <a:pt x="1211" y="87324"/>
                </a:lnTo>
                <a:lnTo>
                  <a:pt x="22044" y="128685"/>
                </a:lnTo>
                <a:lnTo>
                  <a:pt x="61093" y="160577"/>
                </a:lnTo>
                <a:lnTo>
                  <a:pt x="73591" y="1682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225389" y="3246531"/>
            <a:ext cx="85725" cy="77470"/>
          </a:xfrm>
          <a:custGeom>
            <a:avLst/>
            <a:gdLst/>
            <a:ahLst/>
            <a:cxnLst/>
            <a:rect l="l" t="t" r="r" b="b"/>
            <a:pathLst>
              <a:path w="85725" h="77470">
                <a:moveTo>
                  <a:pt x="61375" y="16468"/>
                </a:moveTo>
                <a:lnTo>
                  <a:pt x="64319" y="11551"/>
                </a:lnTo>
                <a:lnTo>
                  <a:pt x="65137" y="7502"/>
                </a:lnTo>
                <a:lnTo>
                  <a:pt x="63827" y="4321"/>
                </a:lnTo>
                <a:lnTo>
                  <a:pt x="62927" y="2119"/>
                </a:lnTo>
                <a:lnTo>
                  <a:pt x="61354" y="815"/>
                </a:lnTo>
                <a:lnTo>
                  <a:pt x="59131" y="408"/>
                </a:lnTo>
                <a:lnTo>
                  <a:pt x="56900" y="0"/>
                </a:lnTo>
                <a:lnTo>
                  <a:pt x="52730" y="252"/>
                </a:lnTo>
                <a:lnTo>
                  <a:pt x="13092" y="17230"/>
                </a:lnTo>
                <a:lnTo>
                  <a:pt x="0" y="46659"/>
                </a:lnTo>
                <a:lnTo>
                  <a:pt x="1711" y="52374"/>
                </a:lnTo>
                <a:lnTo>
                  <a:pt x="5874" y="57631"/>
                </a:lnTo>
                <a:lnTo>
                  <a:pt x="10030" y="62888"/>
                </a:lnTo>
                <a:lnTo>
                  <a:pt x="49410" y="76665"/>
                </a:lnTo>
                <a:lnTo>
                  <a:pt x="60991" y="77045"/>
                </a:lnTo>
                <a:lnTo>
                  <a:pt x="73023" y="75897"/>
                </a:lnTo>
                <a:lnTo>
                  <a:pt x="85672" y="732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9370391" y="3264653"/>
            <a:ext cx="63500" cy="56515"/>
          </a:xfrm>
          <a:custGeom>
            <a:avLst/>
            <a:gdLst/>
            <a:ahLst/>
            <a:cxnLst/>
            <a:rect l="l" t="t" r="r" b="b"/>
            <a:pathLst>
              <a:path w="63500" h="56514">
                <a:moveTo>
                  <a:pt x="31726" y="12711"/>
                </a:moveTo>
                <a:lnTo>
                  <a:pt x="29233" y="6944"/>
                </a:lnTo>
                <a:lnTo>
                  <a:pt x="25817" y="4295"/>
                </a:lnTo>
                <a:lnTo>
                  <a:pt x="21495" y="4763"/>
                </a:lnTo>
                <a:lnTo>
                  <a:pt x="0" y="40933"/>
                </a:lnTo>
                <a:lnTo>
                  <a:pt x="2389" y="45079"/>
                </a:lnTo>
                <a:lnTo>
                  <a:pt x="7315" y="48562"/>
                </a:lnTo>
                <a:lnTo>
                  <a:pt x="12233" y="52045"/>
                </a:lnTo>
                <a:lnTo>
                  <a:pt x="18024" y="54294"/>
                </a:lnTo>
                <a:lnTo>
                  <a:pt x="24681" y="55308"/>
                </a:lnTo>
                <a:lnTo>
                  <a:pt x="31338" y="56321"/>
                </a:lnTo>
                <a:lnTo>
                  <a:pt x="37462" y="56495"/>
                </a:lnTo>
                <a:lnTo>
                  <a:pt x="43066" y="55828"/>
                </a:lnTo>
                <a:lnTo>
                  <a:pt x="48671" y="55162"/>
                </a:lnTo>
                <a:lnTo>
                  <a:pt x="53104" y="53397"/>
                </a:lnTo>
                <a:lnTo>
                  <a:pt x="56367" y="50533"/>
                </a:lnTo>
                <a:lnTo>
                  <a:pt x="59636" y="47668"/>
                </a:lnTo>
                <a:lnTo>
                  <a:pt x="61625" y="44012"/>
                </a:lnTo>
                <a:lnTo>
                  <a:pt x="62338" y="39563"/>
                </a:lnTo>
                <a:lnTo>
                  <a:pt x="63052" y="35115"/>
                </a:lnTo>
                <a:lnTo>
                  <a:pt x="62047" y="30305"/>
                </a:lnTo>
                <a:lnTo>
                  <a:pt x="59318" y="25134"/>
                </a:lnTo>
                <a:lnTo>
                  <a:pt x="56595" y="19965"/>
                </a:lnTo>
                <a:lnTo>
                  <a:pt x="32170" y="3809"/>
                </a:lnTo>
                <a:lnTo>
                  <a:pt x="27217" y="2176"/>
                </a:lnTo>
                <a:lnTo>
                  <a:pt x="23628" y="1145"/>
                </a:lnTo>
                <a:lnTo>
                  <a:pt x="21412" y="714"/>
                </a:lnTo>
                <a:lnTo>
                  <a:pt x="19195" y="284"/>
                </a:lnTo>
                <a:lnTo>
                  <a:pt x="17962" y="46"/>
                </a:lnTo>
                <a:lnTo>
                  <a:pt x="1772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9452223" y="3221499"/>
            <a:ext cx="26670" cy="112395"/>
          </a:xfrm>
          <a:custGeom>
            <a:avLst/>
            <a:gdLst/>
            <a:ahLst/>
            <a:cxnLst/>
            <a:rect l="l" t="t" r="r" b="b"/>
            <a:pathLst>
              <a:path w="26670" h="112395">
                <a:moveTo>
                  <a:pt x="1219" y="7905"/>
                </a:moveTo>
                <a:lnTo>
                  <a:pt x="200" y="2251"/>
                </a:lnTo>
                <a:lnTo>
                  <a:pt x="0" y="0"/>
                </a:lnTo>
                <a:lnTo>
                  <a:pt x="609" y="1149"/>
                </a:lnTo>
                <a:lnTo>
                  <a:pt x="1052" y="1973"/>
                </a:lnTo>
                <a:lnTo>
                  <a:pt x="2147" y="4034"/>
                </a:lnTo>
                <a:lnTo>
                  <a:pt x="3900" y="7330"/>
                </a:lnTo>
                <a:lnTo>
                  <a:pt x="5659" y="10626"/>
                </a:lnTo>
                <a:lnTo>
                  <a:pt x="7793" y="16355"/>
                </a:lnTo>
                <a:lnTo>
                  <a:pt x="18205" y="60833"/>
                </a:lnTo>
                <a:lnTo>
                  <a:pt x="21661" y="90930"/>
                </a:lnTo>
                <a:lnTo>
                  <a:pt x="23842" y="103124"/>
                </a:lnTo>
                <a:lnTo>
                  <a:pt x="26444" y="1118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9697192" y="3190366"/>
            <a:ext cx="107314" cy="141605"/>
          </a:xfrm>
          <a:custGeom>
            <a:avLst/>
            <a:gdLst/>
            <a:ahLst/>
            <a:cxnLst/>
            <a:rect l="l" t="t" r="r" b="b"/>
            <a:pathLst>
              <a:path w="107315" h="141604">
                <a:moveTo>
                  <a:pt x="56097" y="84275"/>
                </a:moveTo>
                <a:lnTo>
                  <a:pt x="67423" y="74174"/>
                </a:lnTo>
                <a:lnTo>
                  <a:pt x="66190" y="73257"/>
                </a:lnTo>
                <a:lnTo>
                  <a:pt x="64950" y="72340"/>
                </a:lnTo>
                <a:lnTo>
                  <a:pt x="62096" y="71690"/>
                </a:lnTo>
                <a:lnTo>
                  <a:pt x="57627" y="71309"/>
                </a:lnTo>
                <a:lnTo>
                  <a:pt x="53159" y="70927"/>
                </a:lnTo>
                <a:lnTo>
                  <a:pt x="47368" y="71348"/>
                </a:lnTo>
                <a:lnTo>
                  <a:pt x="40261" y="72572"/>
                </a:lnTo>
                <a:lnTo>
                  <a:pt x="33147" y="73796"/>
                </a:lnTo>
                <a:lnTo>
                  <a:pt x="26198" y="76491"/>
                </a:lnTo>
                <a:lnTo>
                  <a:pt x="19417" y="80657"/>
                </a:lnTo>
                <a:lnTo>
                  <a:pt x="12635" y="84822"/>
                </a:lnTo>
                <a:lnTo>
                  <a:pt x="7689" y="89629"/>
                </a:lnTo>
                <a:lnTo>
                  <a:pt x="4572" y="95078"/>
                </a:lnTo>
                <a:lnTo>
                  <a:pt x="1461" y="100527"/>
                </a:lnTo>
                <a:lnTo>
                  <a:pt x="0" y="106278"/>
                </a:lnTo>
                <a:lnTo>
                  <a:pt x="187" y="112334"/>
                </a:lnTo>
                <a:lnTo>
                  <a:pt x="381" y="118388"/>
                </a:lnTo>
                <a:lnTo>
                  <a:pt x="3325" y="123697"/>
                </a:lnTo>
                <a:lnTo>
                  <a:pt x="9033" y="128261"/>
                </a:lnTo>
                <a:lnTo>
                  <a:pt x="14734" y="132824"/>
                </a:lnTo>
                <a:lnTo>
                  <a:pt x="52217" y="141110"/>
                </a:lnTo>
                <a:lnTo>
                  <a:pt x="59470" y="141301"/>
                </a:lnTo>
                <a:lnTo>
                  <a:pt x="65926" y="139716"/>
                </a:lnTo>
                <a:lnTo>
                  <a:pt x="71586" y="136358"/>
                </a:lnTo>
                <a:lnTo>
                  <a:pt x="77246" y="133000"/>
                </a:lnTo>
                <a:lnTo>
                  <a:pt x="81416" y="127869"/>
                </a:lnTo>
                <a:lnTo>
                  <a:pt x="84097" y="120965"/>
                </a:lnTo>
                <a:lnTo>
                  <a:pt x="86777" y="114061"/>
                </a:lnTo>
                <a:lnTo>
                  <a:pt x="87865" y="105821"/>
                </a:lnTo>
                <a:lnTo>
                  <a:pt x="87366" y="96243"/>
                </a:lnTo>
                <a:lnTo>
                  <a:pt x="77621" y="57491"/>
                </a:lnTo>
                <a:lnTo>
                  <a:pt x="57458" y="13067"/>
                </a:lnTo>
                <a:lnTo>
                  <a:pt x="48338" y="0"/>
                </a:lnTo>
                <a:lnTo>
                  <a:pt x="47715" y="652"/>
                </a:lnTo>
                <a:lnTo>
                  <a:pt x="47867" y="3407"/>
                </a:lnTo>
                <a:lnTo>
                  <a:pt x="48019" y="6162"/>
                </a:lnTo>
                <a:lnTo>
                  <a:pt x="65044" y="42377"/>
                </a:lnTo>
                <a:lnTo>
                  <a:pt x="72712" y="56221"/>
                </a:lnTo>
                <a:lnTo>
                  <a:pt x="78685" y="67208"/>
                </a:lnTo>
                <a:lnTo>
                  <a:pt x="83585" y="76465"/>
                </a:lnTo>
                <a:lnTo>
                  <a:pt x="89210" y="87285"/>
                </a:lnTo>
                <a:lnTo>
                  <a:pt x="94944" y="98230"/>
                </a:lnTo>
                <a:lnTo>
                  <a:pt x="100863" y="109445"/>
                </a:lnTo>
                <a:lnTo>
                  <a:pt x="107042" y="1210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9829988" y="3244875"/>
            <a:ext cx="97155" cy="73025"/>
          </a:xfrm>
          <a:custGeom>
            <a:avLst/>
            <a:gdLst/>
            <a:ahLst/>
            <a:cxnLst/>
            <a:rect l="l" t="t" r="r" b="b"/>
            <a:pathLst>
              <a:path w="97154" h="73025">
                <a:moveTo>
                  <a:pt x="3602" y="48625"/>
                </a:moveTo>
                <a:lnTo>
                  <a:pt x="1537" y="46991"/>
                </a:lnTo>
                <a:lnTo>
                  <a:pt x="394" y="46083"/>
                </a:lnTo>
                <a:lnTo>
                  <a:pt x="159" y="45900"/>
                </a:lnTo>
                <a:lnTo>
                  <a:pt x="0" y="45773"/>
                </a:lnTo>
                <a:lnTo>
                  <a:pt x="311" y="45756"/>
                </a:lnTo>
                <a:lnTo>
                  <a:pt x="1094" y="45850"/>
                </a:lnTo>
                <a:lnTo>
                  <a:pt x="1884" y="45945"/>
                </a:lnTo>
                <a:lnTo>
                  <a:pt x="4862" y="46303"/>
                </a:lnTo>
                <a:lnTo>
                  <a:pt x="10030" y="46926"/>
                </a:lnTo>
                <a:lnTo>
                  <a:pt x="15205" y="47548"/>
                </a:lnTo>
                <a:lnTo>
                  <a:pt x="21065" y="47684"/>
                </a:lnTo>
                <a:lnTo>
                  <a:pt x="27612" y="47334"/>
                </a:lnTo>
                <a:lnTo>
                  <a:pt x="65365" y="29979"/>
                </a:lnTo>
                <a:lnTo>
                  <a:pt x="66390" y="25883"/>
                </a:lnTo>
                <a:lnTo>
                  <a:pt x="67423" y="21788"/>
                </a:lnTo>
                <a:lnTo>
                  <a:pt x="67166" y="17701"/>
                </a:lnTo>
                <a:lnTo>
                  <a:pt x="65628" y="13624"/>
                </a:lnTo>
                <a:lnTo>
                  <a:pt x="64098" y="9547"/>
                </a:lnTo>
                <a:lnTo>
                  <a:pt x="60696" y="6238"/>
                </a:lnTo>
                <a:lnTo>
                  <a:pt x="55425" y="3698"/>
                </a:lnTo>
                <a:lnTo>
                  <a:pt x="50153" y="1158"/>
                </a:lnTo>
                <a:lnTo>
                  <a:pt x="44161" y="0"/>
                </a:lnTo>
                <a:lnTo>
                  <a:pt x="37441" y="223"/>
                </a:lnTo>
                <a:lnTo>
                  <a:pt x="10252" y="24070"/>
                </a:lnTo>
                <a:lnTo>
                  <a:pt x="9234" y="30795"/>
                </a:lnTo>
                <a:lnTo>
                  <a:pt x="35147" y="61306"/>
                </a:lnTo>
                <a:lnTo>
                  <a:pt x="80354" y="71790"/>
                </a:lnTo>
                <a:lnTo>
                  <a:pt x="96537" y="726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9935373" y="3241063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62407" y="13542"/>
                </a:moveTo>
                <a:lnTo>
                  <a:pt x="53153" y="3673"/>
                </a:lnTo>
                <a:lnTo>
                  <a:pt x="40830" y="71"/>
                </a:lnTo>
                <a:lnTo>
                  <a:pt x="33444" y="0"/>
                </a:lnTo>
                <a:lnTo>
                  <a:pt x="26434" y="1947"/>
                </a:lnTo>
                <a:lnTo>
                  <a:pt x="19022" y="5899"/>
                </a:lnTo>
                <a:lnTo>
                  <a:pt x="11603" y="9852"/>
                </a:lnTo>
                <a:lnTo>
                  <a:pt x="6414" y="15122"/>
                </a:lnTo>
                <a:lnTo>
                  <a:pt x="3442" y="21710"/>
                </a:lnTo>
                <a:lnTo>
                  <a:pt x="471" y="28297"/>
                </a:lnTo>
                <a:lnTo>
                  <a:pt x="15826" y="64585"/>
                </a:lnTo>
                <a:lnTo>
                  <a:pt x="50271" y="83120"/>
                </a:lnTo>
                <a:lnTo>
                  <a:pt x="74679" y="86483"/>
                </a:lnTo>
                <a:lnTo>
                  <a:pt x="86941" y="858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0057168" y="3255517"/>
            <a:ext cx="31115" cy="59690"/>
          </a:xfrm>
          <a:custGeom>
            <a:avLst/>
            <a:gdLst/>
            <a:ahLst/>
            <a:cxnLst/>
            <a:rect l="l" t="t" r="r" b="b"/>
            <a:pathLst>
              <a:path w="31115" h="59689">
                <a:moveTo>
                  <a:pt x="6303" y="11883"/>
                </a:moveTo>
                <a:lnTo>
                  <a:pt x="2500" y="4657"/>
                </a:lnTo>
                <a:lnTo>
                  <a:pt x="471" y="809"/>
                </a:lnTo>
                <a:lnTo>
                  <a:pt x="221" y="337"/>
                </a:lnTo>
                <a:lnTo>
                  <a:pt x="48" y="4"/>
                </a:lnTo>
                <a:lnTo>
                  <a:pt x="76" y="323"/>
                </a:lnTo>
                <a:lnTo>
                  <a:pt x="152" y="646"/>
                </a:lnTo>
                <a:lnTo>
                  <a:pt x="616" y="2598"/>
                </a:lnTo>
                <a:lnTo>
                  <a:pt x="1461" y="6178"/>
                </a:lnTo>
                <a:lnTo>
                  <a:pt x="23425" y="49770"/>
                </a:lnTo>
                <a:lnTo>
                  <a:pt x="30619" y="594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0030214" y="3208003"/>
            <a:ext cx="6985" cy="27305"/>
          </a:xfrm>
          <a:custGeom>
            <a:avLst/>
            <a:gdLst/>
            <a:ahLst/>
            <a:cxnLst/>
            <a:rect l="l" t="t" r="r" b="b"/>
            <a:pathLst>
              <a:path w="6984" h="27305">
                <a:moveTo>
                  <a:pt x="5888" y="26872"/>
                </a:moveTo>
                <a:lnTo>
                  <a:pt x="3338" y="24381"/>
                </a:lnTo>
                <a:lnTo>
                  <a:pt x="1717" y="20805"/>
                </a:lnTo>
                <a:lnTo>
                  <a:pt x="1018" y="16143"/>
                </a:lnTo>
                <a:lnTo>
                  <a:pt x="0" y="9323"/>
                </a:lnTo>
                <a:lnTo>
                  <a:pt x="1911" y="3942"/>
                </a:lnTo>
                <a:lnTo>
                  <a:pt x="676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091617" y="3240655"/>
            <a:ext cx="214629" cy="52069"/>
          </a:xfrm>
          <a:custGeom>
            <a:avLst/>
            <a:gdLst/>
            <a:ahLst/>
            <a:cxnLst/>
            <a:rect l="l" t="t" r="r" b="b"/>
            <a:pathLst>
              <a:path w="214629" h="52070">
                <a:moveTo>
                  <a:pt x="0" y="5978"/>
                </a:moveTo>
                <a:lnTo>
                  <a:pt x="9197" y="2298"/>
                </a:lnTo>
                <a:lnTo>
                  <a:pt x="23205" y="5362"/>
                </a:lnTo>
                <a:lnTo>
                  <a:pt x="35397" y="10671"/>
                </a:lnTo>
                <a:lnTo>
                  <a:pt x="46384" y="15987"/>
                </a:lnTo>
                <a:lnTo>
                  <a:pt x="55328" y="20600"/>
                </a:lnTo>
                <a:lnTo>
                  <a:pt x="61320" y="24482"/>
                </a:lnTo>
                <a:lnTo>
                  <a:pt x="65760" y="28351"/>
                </a:lnTo>
                <a:lnTo>
                  <a:pt x="70200" y="32221"/>
                </a:lnTo>
                <a:lnTo>
                  <a:pt x="72930" y="35944"/>
                </a:lnTo>
                <a:lnTo>
                  <a:pt x="73941" y="39521"/>
                </a:lnTo>
                <a:lnTo>
                  <a:pt x="74953" y="43098"/>
                </a:lnTo>
                <a:lnTo>
                  <a:pt x="74495" y="45987"/>
                </a:lnTo>
                <a:lnTo>
                  <a:pt x="62213" y="52036"/>
                </a:lnTo>
                <a:lnTo>
                  <a:pt x="59456" y="50418"/>
                </a:lnTo>
                <a:lnTo>
                  <a:pt x="56928" y="46959"/>
                </a:lnTo>
                <a:lnTo>
                  <a:pt x="54399" y="43502"/>
                </a:lnTo>
                <a:lnTo>
                  <a:pt x="53055" y="39519"/>
                </a:lnTo>
                <a:lnTo>
                  <a:pt x="52896" y="35011"/>
                </a:lnTo>
                <a:lnTo>
                  <a:pt x="52730" y="30502"/>
                </a:lnTo>
                <a:lnTo>
                  <a:pt x="79573" y="19086"/>
                </a:lnTo>
                <a:lnTo>
                  <a:pt x="87685" y="18518"/>
                </a:lnTo>
                <a:lnTo>
                  <a:pt x="95824" y="18982"/>
                </a:lnTo>
                <a:lnTo>
                  <a:pt x="103978" y="20478"/>
                </a:lnTo>
                <a:lnTo>
                  <a:pt x="112138" y="21974"/>
                </a:lnTo>
                <a:lnTo>
                  <a:pt x="136647" y="34418"/>
                </a:lnTo>
                <a:lnTo>
                  <a:pt x="138400" y="36902"/>
                </a:lnTo>
                <a:lnTo>
                  <a:pt x="129907" y="43647"/>
                </a:lnTo>
                <a:lnTo>
                  <a:pt x="126401" y="43919"/>
                </a:lnTo>
                <a:lnTo>
                  <a:pt x="123513" y="42380"/>
                </a:lnTo>
                <a:lnTo>
                  <a:pt x="121227" y="39029"/>
                </a:lnTo>
                <a:lnTo>
                  <a:pt x="118941" y="35679"/>
                </a:lnTo>
                <a:lnTo>
                  <a:pt x="117583" y="31371"/>
                </a:lnTo>
                <a:lnTo>
                  <a:pt x="117154" y="26106"/>
                </a:lnTo>
                <a:lnTo>
                  <a:pt x="116717" y="20841"/>
                </a:lnTo>
                <a:lnTo>
                  <a:pt x="118608" y="16017"/>
                </a:lnTo>
                <a:lnTo>
                  <a:pt x="122820" y="11636"/>
                </a:lnTo>
                <a:lnTo>
                  <a:pt x="127025" y="7254"/>
                </a:lnTo>
                <a:lnTo>
                  <a:pt x="132629" y="4161"/>
                </a:lnTo>
                <a:lnTo>
                  <a:pt x="139626" y="2359"/>
                </a:lnTo>
                <a:lnTo>
                  <a:pt x="146615" y="556"/>
                </a:lnTo>
                <a:lnTo>
                  <a:pt x="190416" y="11321"/>
                </a:lnTo>
                <a:lnTo>
                  <a:pt x="209504" y="28985"/>
                </a:lnTo>
                <a:lnTo>
                  <a:pt x="214060" y="409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0335028" y="3167726"/>
            <a:ext cx="154305" cy="130810"/>
          </a:xfrm>
          <a:custGeom>
            <a:avLst/>
            <a:gdLst/>
            <a:ahLst/>
            <a:cxnLst/>
            <a:rect l="l" t="t" r="r" b="b"/>
            <a:pathLst>
              <a:path w="154304" h="130810">
                <a:moveTo>
                  <a:pt x="72417" y="106845"/>
                </a:moveTo>
                <a:lnTo>
                  <a:pt x="47147" y="73225"/>
                </a:lnTo>
                <a:lnTo>
                  <a:pt x="32724" y="71646"/>
                </a:lnTo>
                <a:lnTo>
                  <a:pt x="25540" y="72568"/>
                </a:lnTo>
                <a:lnTo>
                  <a:pt x="18357" y="73489"/>
                </a:lnTo>
                <a:lnTo>
                  <a:pt x="0" y="99044"/>
                </a:lnTo>
                <a:lnTo>
                  <a:pt x="1004" y="103701"/>
                </a:lnTo>
                <a:lnTo>
                  <a:pt x="4003" y="107960"/>
                </a:lnTo>
                <a:lnTo>
                  <a:pt x="6996" y="112218"/>
                </a:lnTo>
                <a:lnTo>
                  <a:pt x="11298" y="115140"/>
                </a:lnTo>
                <a:lnTo>
                  <a:pt x="16895" y="116725"/>
                </a:lnTo>
                <a:lnTo>
                  <a:pt x="22492" y="118312"/>
                </a:lnTo>
                <a:lnTo>
                  <a:pt x="28041" y="118996"/>
                </a:lnTo>
                <a:lnTo>
                  <a:pt x="33534" y="118780"/>
                </a:lnTo>
                <a:lnTo>
                  <a:pt x="39035" y="118563"/>
                </a:lnTo>
                <a:lnTo>
                  <a:pt x="62712" y="87675"/>
                </a:lnTo>
                <a:lnTo>
                  <a:pt x="63204" y="85864"/>
                </a:lnTo>
                <a:lnTo>
                  <a:pt x="63315" y="85429"/>
                </a:lnTo>
                <a:lnTo>
                  <a:pt x="63433" y="84995"/>
                </a:lnTo>
                <a:lnTo>
                  <a:pt x="63564" y="85287"/>
                </a:lnTo>
                <a:lnTo>
                  <a:pt x="63613" y="85626"/>
                </a:lnTo>
                <a:lnTo>
                  <a:pt x="63820" y="87042"/>
                </a:lnTo>
                <a:lnTo>
                  <a:pt x="64174" y="89535"/>
                </a:lnTo>
                <a:lnTo>
                  <a:pt x="64527" y="92026"/>
                </a:lnTo>
                <a:lnTo>
                  <a:pt x="79885" y="115041"/>
                </a:lnTo>
                <a:lnTo>
                  <a:pt x="84872" y="119128"/>
                </a:lnTo>
                <a:lnTo>
                  <a:pt x="90172" y="122493"/>
                </a:lnTo>
                <a:lnTo>
                  <a:pt x="95790" y="125137"/>
                </a:lnTo>
                <a:lnTo>
                  <a:pt x="101401" y="127779"/>
                </a:lnTo>
                <a:lnTo>
                  <a:pt x="106472" y="129379"/>
                </a:lnTo>
                <a:lnTo>
                  <a:pt x="110988" y="129933"/>
                </a:lnTo>
                <a:lnTo>
                  <a:pt x="115512" y="130487"/>
                </a:lnTo>
                <a:lnTo>
                  <a:pt x="119294" y="129965"/>
                </a:lnTo>
                <a:lnTo>
                  <a:pt x="122335" y="128365"/>
                </a:lnTo>
                <a:lnTo>
                  <a:pt x="125383" y="126766"/>
                </a:lnTo>
                <a:lnTo>
                  <a:pt x="132297" y="101599"/>
                </a:lnTo>
                <a:lnTo>
                  <a:pt x="132560" y="94749"/>
                </a:lnTo>
                <a:lnTo>
                  <a:pt x="122353" y="53251"/>
                </a:lnTo>
                <a:lnTo>
                  <a:pt x="105132" y="12632"/>
                </a:lnTo>
                <a:lnTo>
                  <a:pt x="97120" y="0"/>
                </a:lnTo>
                <a:lnTo>
                  <a:pt x="97058" y="1100"/>
                </a:lnTo>
                <a:lnTo>
                  <a:pt x="97002" y="2200"/>
                </a:lnTo>
                <a:lnTo>
                  <a:pt x="96850" y="4951"/>
                </a:lnTo>
                <a:lnTo>
                  <a:pt x="96607" y="9353"/>
                </a:lnTo>
                <a:lnTo>
                  <a:pt x="96365" y="13755"/>
                </a:lnTo>
                <a:lnTo>
                  <a:pt x="97917" y="20693"/>
                </a:lnTo>
                <a:lnTo>
                  <a:pt x="117257" y="67216"/>
                </a:lnTo>
                <a:lnTo>
                  <a:pt x="138607" y="101410"/>
                </a:lnTo>
                <a:lnTo>
                  <a:pt x="146160" y="110771"/>
                </a:lnTo>
                <a:lnTo>
                  <a:pt x="153933" y="1192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929026" y="3735521"/>
            <a:ext cx="29845" cy="94615"/>
          </a:xfrm>
          <a:custGeom>
            <a:avLst/>
            <a:gdLst/>
            <a:ahLst/>
            <a:cxnLst/>
            <a:rect l="l" t="t" r="r" b="b"/>
            <a:pathLst>
              <a:path w="29845" h="94614">
                <a:moveTo>
                  <a:pt x="0" y="0"/>
                </a:moveTo>
                <a:lnTo>
                  <a:pt x="443" y="7164"/>
                </a:lnTo>
                <a:lnTo>
                  <a:pt x="2410" y="15005"/>
                </a:lnTo>
                <a:lnTo>
                  <a:pt x="5908" y="23520"/>
                </a:lnTo>
                <a:lnTo>
                  <a:pt x="8208" y="29130"/>
                </a:lnTo>
                <a:lnTo>
                  <a:pt x="10889" y="34681"/>
                </a:lnTo>
                <a:lnTo>
                  <a:pt x="13937" y="40172"/>
                </a:lnTo>
                <a:lnTo>
                  <a:pt x="16992" y="45663"/>
                </a:lnTo>
                <a:lnTo>
                  <a:pt x="19534" y="50858"/>
                </a:lnTo>
                <a:lnTo>
                  <a:pt x="21564" y="55757"/>
                </a:lnTo>
                <a:lnTo>
                  <a:pt x="23601" y="60656"/>
                </a:lnTo>
                <a:lnTo>
                  <a:pt x="24910" y="65330"/>
                </a:lnTo>
                <a:lnTo>
                  <a:pt x="25499" y="69777"/>
                </a:lnTo>
                <a:lnTo>
                  <a:pt x="27185" y="80525"/>
                </a:lnTo>
                <a:lnTo>
                  <a:pt x="29800" y="943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134253" y="3731946"/>
            <a:ext cx="135255" cy="78105"/>
          </a:xfrm>
          <a:custGeom>
            <a:avLst/>
            <a:gdLst/>
            <a:ahLst/>
            <a:cxnLst/>
            <a:rect l="l" t="t" r="r" b="b"/>
            <a:pathLst>
              <a:path w="135254" h="78104">
                <a:moveTo>
                  <a:pt x="3713" y="19004"/>
                </a:moveTo>
                <a:lnTo>
                  <a:pt x="0" y="14857"/>
                </a:lnTo>
                <a:lnTo>
                  <a:pt x="110" y="10669"/>
                </a:lnTo>
                <a:lnTo>
                  <a:pt x="4024" y="6439"/>
                </a:lnTo>
                <a:lnTo>
                  <a:pt x="6781" y="3466"/>
                </a:lnTo>
                <a:lnTo>
                  <a:pt x="10903" y="1592"/>
                </a:lnTo>
                <a:lnTo>
                  <a:pt x="16389" y="818"/>
                </a:lnTo>
                <a:lnTo>
                  <a:pt x="21869" y="42"/>
                </a:lnTo>
                <a:lnTo>
                  <a:pt x="61036" y="7638"/>
                </a:lnTo>
                <a:lnTo>
                  <a:pt x="73193" y="22098"/>
                </a:lnTo>
                <a:lnTo>
                  <a:pt x="74904" y="27798"/>
                </a:lnTo>
                <a:lnTo>
                  <a:pt x="74204" y="33636"/>
                </a:lnTo>
                <a:lnTo>
                  <a:pt x="71101" y="39614"/>
                </a:lnTo>
                <a:lnTo>
                  <a:pt x="67998" y="45591"/>
                </a:lnTo>
                <a:lnTo>
                  <a:pt x="63585" y="51105"/>
                </a:lnTo>
                <a:lnTo>
                  <a:pt x="57856" y="56155"/>
                </a:lnTo>
                <a:lnTo>
                  <a:pt x="52134" y="61205"/>
                </a:lnTo>
                <a:lnTo>
                  <a:pt x="47098" y="65288"/>
                </a:lnTo>
                <a:lnTo>
                  <a:pt x="42748" y="68403"/>
                </a:lnTo>
                <a:lnTo>
                  <a:pt x="38404" y="71518"/>
                </a:lnTo>
                <a:lnTo>
                  <a:pt x="35536" y="73666"/>
                </a:lnTo>
                <a:lnTo>
                  <a:pt x="34144" y="74847"/>
                </a:lnTo>
                <a:lnTo>
                  <a:pt x="32752" y="76029"/>
                </a:lnTo>
                <a:lnTo>
                  <a:pt x="33687" y="76773"/>
                </a:lnTo>
                <a:lnTo>
                  <a:pt x="36936" y="77079"/>
                </a:lnTo>
                <a:lnTo>
                  <a:pt x="40185" y="77385"/>
                </a:lnTo>
                <a:lnTo>
                  <a:pt x="47327" y="77502"/>
                </a:lnTo>
                <a:lnTo>
                  <a:pt x="58369" y="77430"/>
                </a:lnTo>
                <a:lnTo>
                  <a:pt x="70932" y="77053"/>
                </a:lnTo>
                <a:lnTo>
                  <a:pt x="83625" y="76083"/>
                </a:lnTo>
                <a:lnTo>
                  <a:pt x="98881" y="74049"/>
                </a:lnTo>
                <a:lnTo>
                  <a:pt x="112185" y="71968"/>
                </a:lnTo>
                <a:lnTo>
                  <a:pt x="124037" y="69784"/>
                </a:lnTo>
                <a:lnTo>
                  <a:pt x="134937" y="674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411407" y="3718854"/>
            <a:ext cx="116205" cy="106045"/>
          </a:xfrm>
          <a:custGeom>
            <a:avLst/>
            <a:gdLst/>
            <a:ahLst/>
            <a:cxnLst/>
            <a:rect l="l" t="t" r="r" b="b"/>
            <a:pathLst>
              <a:path w="116204" h="106045">
                <a:moveTo>
                  <a:pt x="0" y="21949"/>
                </a:moveTo>
                <a:lnTo>
                  <a:pt x="10273" y="11710"/>
                </a:lnTo>
                <a:lnTo>
                  <a:pt x="20872" y="4913"/>
                </a:lnTo>
                <a:lnTo>
                  <a:pt x="37057" y="1173"/>
                </a:lnTo>
                <a:lnTo>
                  <a:pt x="47669" y="0"/>
                </a:lnTo>
                <a:lnTo>
                  <a:pt x="58909" y="135"/>
                </a:lnTo>
                <a:lnTo>
                  <a:pt x="65130" y="1866"/>
                </a:lnTo>
                <a:lnTo>
                  <a:pt x="70457" y="5173"/>
                </a:lnTo>
                <a:lnTo>
                  <a:pt x="75784" y="8481"/>
                </a:lnTo>
                <a:lnTo>
                  <a:pt x="79164" y="12466"/>
                </a:lnTo>
                <a:lnTo>
                  <a:pt x="80578" y="17130"/>
                </a:lnTo>
                <a:lnTo>
                  <a:pt x="81998" y="21794"/>
                </a:lnTo>
                <a:lnTo>
                  <a:pt x="56865" y="51044"/>
                </a:lnTo>
                <a:lnTo>
                  <a:pt x="42387" y="55920"/>
                </a:lnTo>
                <a:lnTo>
                  <a:pt x="40579" y="56095"/>
                </a:lnTo>
                <a:lnTo>
                  <a:pt x="39630" y="56188"/>
                </a:lnTo>
                <a:lnTo>
                  <a:pt x="39436" y="56207"/>
                </a:lnTo>
                <a:lnTo>
                  <a:pt x="39582" y="56212"/>
                </a:lnTo>
                <a:lnTo>
                  <a:pt x="39970" y="56213"/>
                </a:lnTo>
                <a:lnTo>
                  <a:pt x="40358" y="56214"/>
                </a:lnTo>
                <a:lnTo>
                  <a:pt x="44230" y="56224"/>
                </a:lnTo>
                <a:lnTo>
                  <a:pt x="51580" y="56243"/>
                </a:lnTo>
                <a:lnTo>
                  <a:pt x="58937" y="56262"/>
                </a:lnTo>
                <a:lnTo>
                  <a:pt x="66411" y="56946"/>
                </a:lnTo>
                <a:lnTo>
                  <a:pt x="74017" y="58294"/>
                </a:lnTo>
                <a:lnTo>
                  <a:pt x="81624" y="59641"/>
                </a:lnTo>
                <a:lnTo>
                  <a:pt x="88703" y="61449"/>
                </a:lnTo>
                <a:lnTo>
                  <a:pt x="95270" y="63716"/>
                </a:lnTo>
                <a:lnTo>
                  <a:pt x="101830" y="65983"/>
                </a:lnTo>
                <a:lnTo>
                  <a:pt x="106984" y="68629"/>
                </a:lnTo>
                <a:lnTo>
                  <a:pt x="110732" y="71654"/>
                </a:lnTo>
                <a:lnTo>
                  <a:pt x="114480" y="74678"/>
                </a:lnTo>
                <a:lnTo>
                  <a:pt x="115817" y="78226"/>
                </a:lnTo>
                <a:lnTo>
                  <a:pt x="114736" y="82298"/>
                </a:lnTo>
                <a:lnTo>
                  <a:pt x="113655" y="86371"/>
                </a:lnTo>
                <a:lnTo>
                  <a:pt x="78305" y="102536"/>
                </a:lnTo>
                <a:lnTo>
                  <a:pt x="32171" y="105858"/>
                </a:lnTo>
                <a:lnTo>
                  <a:pt x="16855" y="1054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655337" y="3739689"/>
            <a:ext cx="107314" cy="109855"/>
          </a:xfrm>
          <a:custGeom>
            <a:avLst/>
            <a:gdLst/>
            <a:ahLst/>
            <a:cxnLst/>
            <a:rect l="l" t="t" r="r" b="b"/>
            <a:pathLst>
              <a:path w="107315" h="109854">
                <a:moveTo>
                  <a:pt x="24203" y="1767"/>
                </a:moveTo>
                <a:lnTo>
                  <a:pt x="25076" y="259"/>
                </a:lnTo>
                <a:lnTo>
                  <a:pt x="25880" y="0"/>
                </a:lnTo>
                <a:lnTo>
                  <a:pt x="26614" y="987"/>
                </a:lnTo>
                <a:lnTo>
                  <a:pt x="27141" y="1696"/>
                </a:lnTo>
                <a:lnTo>
                  <a:pt x="26898" y="3920"/>
                </a:lnTo>
                <a:lnTo>
                  <a:pt x="14436" y="25545"/>
                </a:lnTo>
                <a:lnTo>
                  <a:pt x="10764" y="30225"/>
                </a:lnTo>
                <a:lnTo>
                  <a:pt x="7391" y="34675"/>
                </a:lnTo>
                <a:lnTo>
                  <a:pt x="4010" y="39123"/>
                </a:lnTo>
                <a:lnTo>
                  <a:pt x="1863" y="42926"/>
                </a:lnTo>
                <a:lnTo>
                  <a:pt x="928" y="46083"/>
                </a:lnTo>
                <a:lnTo>
                  <a:pt x="0" y="49240"/>
                </a:lnTo>
                <a:lnTo>
                  <a:pt x="1080" y="52086"/>
                </a:lnTo>
                <a:lnTo>
                  <a:pt x="4177" y="54619"/>
                </a:lnTo>
                <a:lnTo>
                  <a:pt x="7266" y="57152"/>
                </a:lnTo>
                <a:lnTo>
                  <a:pt x="12489" y="59612"/>
                </a:lnTo>
                <a:lnTo>
                  <a:pt x="19853" y="61997"/>
                </a:lnTo>
                <a:lnTo>
                  <a:pt x="27210" y="64383"/>
                </a:lnTo>
                <a:lnTo>
                  <a:pt x="67270" y="74139"/>
                </a:lnTo>
                <a:lnTo>
                  <a:pt x="86784" y="76910"/>
                </a:lnTo>
                <a:lnTo>
                  <a:pt x="92659" y="77381"/>
                </a:lnTo>
                <a:lnTo>
                  <a:pt x="95818" y="76407"/>
                </a:lnTo>
                <a:lnTo>
                  <a:pt x="96275" y="73988"/>
                </a:lnTo>
                <a:lnTo>
                  <a:pt x="96732" y="71571"/>
                </a:lnTo>
                <a:lnTo>
                  <a:pt x="83542" y="47320"/>
                </a:lnTo>
                <a:lnTo>
                  <a:pt x="81700" y="44530"/>
                </a:lnTo>
                <a:lnTo>
                  <a:pt x="81464" y="44173"/>
                </a:lnTo>
                <a:lnTo>
                  <a:pt x="81229" y="43817"/>
                </a:lnTo>
                <a:lnTo>
                  <a:pt x="81277" y="44014"/>
                </a:lnTo>
                <a:lnTo>
                  <a:pt x="81395" y="44265"/>
                </a:lnTo>
                <a:lnTo>
                  <a:pt x="82296" y="46225"/>
                </a:lnTo>
                <a:lnTo>
                  <a:pt x="83979" y="49894"/>
                </a:lnTo>
                <a:lnTo>
                  <a:pt x="85655" y="53563"/>
                </a:lnTo>
                <a:lnTo>
                  <a:pt x="88378" y="58639"/>
                </a:lnTo>
                <a:lnTo>
                  <a:pt x="92125" y="65121"/>
                </a:lnTo>
                <a:lnTo>
                  <a:pt x="95880" y="71603"/>
                </a:lnTo>
                <a:lnTo>
                  <a:pt x="99011" y="78307"/>
                </a:lnTo>
                <a:lnTo>
                  <a:pt x="101526" y="85233"/>
                </a:lnTo>
                <a:lnTo>
                  <a:pt x="104922" y="97029"/>
                </a:lnTo>
                <a:lnTo>
                  <a:pt x="106862" y="1096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901511" y="3768335"/>
            <a:ext cx="73025" cy="69850"/>
          </a:xfrm>
          <a:custGeom>
            <a:avLst/>
            <a:gdLst/>
            <a:ahLst/>
            <a:cxnLst/>
            <a:rect l="l" t="t" r="r" b="b"/>
            <a:pathLst>
              <a:path w="73025" h="69850">
                <a:moveTo>
                  <a:pt x="26531" y="5964"/>
                </a:moveTo>
                <a:lnTo>
                  <a:pt x="24079" y="2904"/>
                </a:lnTo>
                <a:lnTo>
                  <a:pt x="20012" y="1075"/>
                </a:lnTo>
                <a:lnTo>
                  <a:pt x="14339" y="474"/>
                </a:lnTo>
                <a:lnTo>
                  <a:pt x="10564" y="74"/>
                </a:lnTo>
                <a:lnTo>
                  <a:pt x="7135" y="0"/>
                </a:lnTo>
                <a:lnTo>
                  <a:pt x="4052" y="250"/>
                </a:lnTo>
                <a:lnTo>
                  <a:pt x="969" y="500"/>
                </a:lnTo>
                <a:lnTo>
                  <a:pt x="0" y="2181"/>
                </a:lnTo>
                <a:lnTo>
                  <a:pt x="1143" y="5293"/>
                </a:lnTo>
                <a:lnTo>
                  <a:pt x="36957" y="31451"/>
                </a:lnTo>
                <a:lnTo>
                  <a:pt x="52435" y="40609"/>
                </a:lnTo>
                <a:lnTo>
                  <a:pt x="62058" y="47086"/>
                </a:lnTo>
                <a:lnTo>
                  <a:pt x="71572" y="55637"/>
                </a:lnTo>
                <a:lnTo>
                  <a:pt x="72473" y="59489"/>
                </a:lnTo>
                <a:lnTo>
                  <a:pt x="69743" y="62826"/>
                </a:lnTo>
                <a:lnTo>
                  <a:pt x="67014" y="66163"/>
                </a:lnTo>
                <a:lnTo>
                  <a:pt x="61597" y="68339"/>
                </a:lnTo>
                <a:lnTo>
                  <a:pt x="53499" y="69355"/>
                </a:lnTo>
                <a:lnTo>
                  <a:pt x="42527" y="69461"/>
                </a:lnTo>
                <a:lnTo>
                  <a:pt x="30562" y="67147"/>
                </a:lnTo>
                <a:lnTo>
                  <a:pt x="17604" y="624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936079" y="3744859"/>
            <a:ext cx="123825" cy="19685"/>
          </a:xfrm>
          <a:custGeom>
            <a:avLst/>
            <a:gdLst/>
            <a:ahLst/>
            <a:cxnLst/>
            <a:rect l="l" t="t" r="r" b="b"/>
            <a:pathLst>
              <a:path w="123825" h="19685">
                <a:moveTo>
                  <a:pt x="0" y="19297"/>
                </a:moveTo>
                <a:lnTo>
                  <a:pt x="37656" y="5689"/>
                </a:lnTo>
                <a:lnTo>
                  <a:pt x="86096" y="0"/>
                </a:lnTo>
                <a:lnTo>
                  <a:pt x="98391" y="253"/>
                </a:lnTo>
                <a:lnTo>
                  <a:pt x="110861" y="1056"/>
                </a:lnTo>
                <a:lnTo>
                  <a:pt x="123818" y="23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132602" y="3735564"/>
            <a:ext cx="66040" cy="102235"/>
          </a:xfrm>
          <a:custGeom>
            <a:avLst/>
            <a:gdLst/>
            <a:ahLst/>
            <a:cxnLst/>
            <a:rect l="l" t="t" r="r" b="b"/>
            <a:pathLst>
              <a:path w="66040" h="102235">
                <a:moveTo>
                  <a:pt x="64836" y="4925"/>
                </a:moveTo>
                <a:lnTo>
                  <a:pt x="65577" y="2520"/>
                </a:lnTo>
                <a:lnTo>
                  <a:pt x="64295" y="1019"/>
                </a:lnTo>
                <a:lnTo>
                  <a:pt x="61005" y="424"/>
                </a:lnTo>
                <a:lnTo>
                  <a:pt x="58657" y="0"/>
                </a:lnTo>
                <a:lnTo>
                  <a:pt x="54417" y="398"/>
                </a:lnTo>
                <a:lnTo>
                  <a:pt x="48293" y="1618"/>
                </a:lnTo>
                <a:lnTo>
                  <a:pt x="42170" y="2837"/>
                </a:lnTo>
                <a:lnTo>
                  <a:pt x="13844" y="29747"/>
                </a:lnTo>
                <a:lnTo>
                  <a:pt x="10006" y="37211"/>
                </a:lnTo>
                <a:lnTo>
                  <a:pt x="7852" y="45034"/>
                </a:lnTo>
                <a:lnTo>
                  <a:pt x="7381" y="53218"/>
                </a:lnTo>
                <a:lnTo>
                  <a:pt x="6903" y="61402"/>
                </a:lnTo>
                <a:lnTo>
                  <a:pt x="34162" y="95845"/>
                </a:lnTo>
                <a:lnTo>
                  <a:pt x="51175" y="102072"/>
                </a:lnTo>
                <a:lnTo>
                  <a:pt x="53364" y="101826"/>
                </a:lnTo>
                <a:lnTo>
                  <a:pt x="55553" y="101579"/>
                </a:lnTo>
                <a:lnTo>
                  <a:pt x="56807" y="99464"/>
                </a:lnTo>
                <a:lnTo>
                  <a:pt x="57119" y="95482"/>
                </a:lnTo>
                <a:lnTo>
                  <a:pt x="57424" y="91500"/>
                </a:lnTo>
                <a:lnTo>
                  <a:pt x="55962" y="87476"/>
                </a:lnTo>
                <a:lnTo>
                  <a:pt x="52713" y="83409"/>
                </a:lnTo>
                <a:lnTo>
                  <a:pt x="49471" y="79344"/>
                </a:lnTo>
                <a:lnTo>
                  <a:pt x="43243" y="75035"/>
                </a:lnTo>
                <a:lnTo>
                  <a:pt x="34023" y="70483"/>
                </a:lnTo>
                <a:lnTo>
                  <a:pt x="22930" y="67087"/>
                </a:lnTo>
                <a:lnTo>
                  <a:pt x="11588" y="67734"/>
                </a:lnTo>
                <a:lnTo>
                  <a:pt x="0" y="724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361559" y="3725032"/>
            <a:ext cx="90805" cy="92075"/>
          </a:xfrm>
          <a:custGeom>
            <a:avLst/>
            <a:gdLst/>
            <a:ahLst/>
            <a:cxnLst/>
            <a:rect l="l" t="t" r="r" b="b"/>
            <a:pathLst>
              <a:path w="90804" h="92075">
                <a:moveTo>
                  <a:pt x="0" y="11769"/>
                </a:moveTo>
                <a:lnTo>
                  <a:pt x="6005" y="7914"/>
                </a:lnTo>
                <a:lnTo>
                  <a:pt x="12725" y="5216"/>
                </a:lnTo>
                <a:lnTo>
                  <a:pt x="20172" y="3676"/>
                </a:lnTo>
                <a:lnTo>
                  <a:pt x="27612" y="2135"/>
                </a:lnTo>
                <a:lnTo>
                  <a:pt x="35571" y="1092"/>
                </a:lnTo>
                <a:lnTo>
                  <a:pt x="44050" y="545"/>
                </a:lnTo>
                <a:lnTo>
                  <a:pt x="52522" y="0"/>
                </a:lnTo>
                <a:lnTo>
                  <a:pt x="60371" y="279"/>
                </a:lnTo>
                <a:lnTo>
                  <a:pt x="67589" y="1384"/>
                </a:lnTo>
                <a:lnTo>
                  <a:pt x="74807" y="2490"/>
                </a:lnTo>
                <a:lnTo>
                  <a:pt x="80231" y="4786"/>
                </a:lnTo>
                <a:lnTo>
                  <a:pt x="83861" y="8274"/>
                </a:lnTo>
                <a:lnTo>
                  <a:pt x="87498" y="11763"/>
                </a:lnTo>
                <a:lnTo>
                  <a:pt x="89583" y="15668"/>
                </a:lnTo>
                <a:lnTo>
                  <a:pt x="90130" y="19992"/>
                </a:lnTo>
                <a:lnTo>
                  <a:pt x="90678" y="24316"/>
                </a:lnTo>
                <a:lnTo>
                  <a:pt x="89576" y="29005"/>
                </a:lnTo>
                <a:lnTo>
                  <a:pt x="86833" y="34060"/>
                </a:lnTo>
                <a:lnTo>
                  <a:pt x="84090" y="39116"/>
                </a:lnTo>
                <a:lnTo>
                  <a:pt x="81229" y="44506"/>
                </a:lnTo>
                <a:lnTo>
                  <a:pt x="78250" y="50231"/>
                </a:lnTo>
                <a:lnTo>
                  <a:pt x="75264" y="55957"/>
                </a:lnTo>
                <a:lnTo>
                  <a:pt x="73152" y="62048"/>
                </a:lnTo>
                <a:lnTo>
                  <a:pt x="71898" y="68507"/>
                </a:lnTo>
                <a:lnTo>
                  <a:pt x="71423" y="79571"/>
                </a:lnTo>
                <a:lnTo>
                  <a:pt x="74045" y="919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598984" y="3709032"/>
            <a:ext cx="101600" cy="118110"/>
          </a:xfrm>
          <a:custGeom>
            <a:avLst/>
            <a:gdLst/>
            <a:ahLst/>
            <a:cxnLst/>
            <a:rect l="l" t="t" r="r" b="b"/>
            <a:pathLst>
              <a:path w="101600" h="118110">
                <a:moveTo>
                  <a:pt x="26815" y="57934"/>
                </a:moveTo>
                <a:lnTo>
                  <a:pt x="56223" y="29149"/>
                </a:lnTo>
                <a:lnTo>
                  <a:pt x="62837" y="14805"/>
                </a:lnTo>
                <a:lnTo>
                  <a:pt x="61777" y="12031"/>
                </a:lnTo>
                <a:lnTo>
                  <a:pt x="59145" y="9418"/>
                </a:lnTo>
                <a:lnTo>
                  <a:pt x="56512" y="6804"/>
                </a:lnTo>
                <a:lnTo>
                  <a:pt x="52501" y="4684"/>
                </a:lnTo>
                <a:lnTo>
                  <a:pt x="47119" y="3058"/>
                </a:lnTo>
                <a:lnTo>
                  <a:pt x="41743" y="1432"/>
                </a:lnTo>
                <a:lnTo>
                  <a:pt x="35779" y="495"/>
                </a:lnTo>
                <a:lnTo>
                  <a:pt x="29240" y="247"/>
                </a:lnTo>
                <a:lnTo>
                  <a:pt x="22693" y="0"/>
                </a:lnTo>
                <a:lnTo>
                  <a:pt x="17505" y="1262"/>
                </a:lnTo>
                <a:lnTo>
                  <a:pt x="13667" y="4035"/>
                </a:lnTo>
                <a:lnTo>
                  <a:pt x="9822" y="6808"/>
                </a:lnTo>
                <a:lnTo>
                  <a:pt x="7564" y="10602"/>
                </a:lnTo>
                <a:lnTo>
                  <a:pt x="6885" y="15416"/>
                </a:lnTo>
                <a:lnTo>
                  <a:pt x="6206" y="20231"/>
                </a:lnTo>
                <a:lnTo>
                  <a:pt x="7190" y="24858"/>
                </a:lnTo>
                <a:lnTo>
                  <a:pt x="38457" y="55438"/>
                </a:lnTo>
                <a:lnTo>
                  <a:pt x="70906" y="78785"/>
                </a:lnTo>
                <a:lnTo>
                  <a:pt x="80612" y="85912"/>
                </a:lnTo>
                <a:lnTo>
                  <a:pt x="93687" y="97221"/>
                </a:lnTo>
                <a:lnTo>
                  <a:pt x="99265" y="104090"/>
                </a:lnTo>
                <a:lnTo>
                  <a:pt x="101553" y="108553"/>
                </a:lnTo>
                <a:lnTo>
                  <a:pt x="100334" y="111626"/>
                </a:lnTo>
                <a:lnTo>
                  <a:pt x="95894" y="113859"/>
                </a:lnTo>
                <a:lnTo>
                  <a:pt x="91453" y="116092"/>
                </a:lnTo>
                <a:lnTo>
                  <a:pt x="84713" y="117415"/>
                </a:lnTo>
                <a:lnTo>
                  <a:pt x="75666" y="117825"/>
                </a:lnTo>
                <a:lnTo>
                  <a:pt x="63484" y="117190"/>
                </a:lnTo>
                <a:lnTo>
                  <a:pt x="27235" y="102352"/>
                </a:lnTo>
                <a:lnTo>
                  <a:pt x="228" y="69139"/>
                </a:lnTo>
                <a:lnTo>
                  <a:pt x="0" y="62044"/>
                </a:lnTo>
                <a:lnTo>
                  <a:pt x="2887" y="53196"/>
                </a:lnTo>
                <a:lnTo>
                  <a:pt x="12158" y="45473"/>
                </a:lnTo>
                <a:lnTo>
                  <a:pt x="27813" y="388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0558324" y="3082716"/>
            <a:ext cx="799316" cy="3048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1324228" y="3172361"/>
            <a:ext cx="5715" cy="20955"/>
          </a:xfrm>
          <a:custGeom>
            <a:avLst/>
            <a:gdLst/>
            <a:ahLst/>
            <a:cxnLst/>
            <a:rect l="l" t="t" r="r" b="b"/>
            <a:pathLst>
              <a:path w="5715" h="20955">
                <a:moveTo>
                  <a:pt x="2078" y="16078"/>
                </a:moveTo>
                <a:lnTo>
                  <a:pt x="706" y="13378"/>
                </a:lnTo>
                <a:lnTo>
                  <a:pt x="13" y="10665"/>
                </a:lnTo>
                <a:lnTo>
                  <a:pt x="6" y="7940"/>
                </a:lnTo>
                <a:lnTo>
                  <a:pt x="0" y="6103"/>
                </a:lnTo>
                <a:lnTo>
                  <a:pt x="893" y="4290"/>
                </a:lnTo>
                <a:lnTo>
                  <a:pt x="2687" y="2501"/>
                </a:lnTo>
                <a:lnTo>
                  <a:pt x="5195" y="0"/>
                </a:lnTo>
                <a:lnTo>
                  <a:pt x="5507" y="6022"/>
                </a:lnTo>
                <a:lnTo>
                  <a:pt x="3629" y="205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035229" y="3832689"/>
            <a:ext cx="27305" cy="19050"/>
          </a:xfrm>
          <a:custGeom>
            <a:avLst/>
            <a:gdLst/>
            <a:ahLst/>
            <a:cxnLst/>
            <a:rect l="l" t="t" r="r" b="b"/>
            <a:pathLst>
              <a:path w="27304" h="19050">
                <a:moveTo>
                  <a:pt x="7211" y="3696"/>
                </a:moveTo>
                <a:lnTo>
                  <a:pt x="2286" y="5196"/>
                </a:lnTo>
                <a:lnTo>
                  <a:pt x="0" y="5092"/>
                </a:lnTo>
                <a:lnTo>
                  <a:pt x="360" y="3387"/>
                </a:lnTo>
                <a:lnTo>
                  <a:pt x="623" y="2169"/>
                </a:lnTo>
                <a:lnTo>
                  <a:pt x="1641" y="1289"/>
                </a:lnTo>
                <a:lnTo>
                  <a:pt x="3422" y="748"/>
                </a:lnTo>
                <a:lnTo>
                  <a:pt x="5202" y="207"/>
                </a:lnTo>
                <a:lnTo>
                  <a:pt x="8409" y="0"/>
                </a:lnTo>
                <a:lnTo>
                  <a:pt x="13050" y="128"/>
                </a:lnTo>
                <a:lnTo>
                  <a:pt x="17685" y="256"/>
                </a:lnTo>
                <a:lnTo>
                  <a:pt x="20705" y="816"/>
                </a:lnTo>
                <a:lnTo>
                  <a:pt x="22098" y="1806"/>
                </a:lnTo>
                <a:lnTo>
                  <a:pt x="23490" y="2797"/>
                </a:lnTo>
                <a:lnTo>
                  <a:pt x="24363" y="3922"/>
                </a:lnTo>
                <a:lnTo>
                  <a:pt x="24702" y="5180"/>
                </a:lnTo>
                <a:lnTo>
                  <a:pt x="25049" y="6440"/>
                </a:lnTo>
                <a:lnTo>
                  <a:pt x="24612" y="7763"/>
                </a:lnTo>
                <a:lnTo>
                  <a:pt x="23393" y="9151"/>
                </a:lnTo>
                <a:lnTo>
                  <a:pt x="22181" y="10540"/>
                </a:lnTo>
                <a:lnTo>
                  <a:pt x="8347" y="14719"/>
                </a:lnTo>
                <a:lnTo>
                  <a:pt x="6837" y="13458"/>
                </a:lnTo>
                <a:lnTo>
                  <a:pt x="6504" y="10631"/>
                </a:lnTo>
                <a:lnTo>
                  <a:pt x="6179" y="7804"/>
                </a:lnTo>
                <a:lnTo>
                  <a:pt x="6830" y="6026"/>
                </a:lnTo>
                <a:lnTo>
                  <a:pt x="8465" y="5298"/>
                </a:lnTo>
                <a:lnTo>
                  <a:pt x="10099" y="4570"/>
                </a:lnTo>
                <a:lnTo>
                  <a:pt x="12157" y="4118"/>
                </a:lnTo>
                <a:lnTo>
                  <a:pt x="14644" y="3943"/>
                </a:lnTo>
                <a:lnTo>
                  <a:pt x="17124" y="3768"/>
                </a:lnTo>
                <a:lnTo>
                  <a:pt x="19368" y="4013"/>
                </a:lnTo>
                <a:lnTo>
                  <a:pt x="21363" y="4678"/>
                </a:lnTo>
                <a:lnTo>
                  <a:pt x="23365" y="5343"/>
                </a:lnTo>
                <a:lnTo>
                  <a:pt x="24792" y="6476"/>
                </a:lnTo>
                <a:lnTo>
                  <a:pt x="25651" y="8077"/>
                </a:lnTo>
                <a:lnTo>
                  <a:pt x="26517" y="9679"/>
                </a:lnTo>
                <a:lnTo>
                  <a:pt x="23116" y="17180"/>
                </a:lnTo>
                <a:lnTo>
                  <a:pt x="21349" y="18221"/>
                </a:lnTo>
                <a:lnTo>
                  <a:pt x="19077" y="18804"/>
                </a:lnTo>
                <a:lnTo>
                  <a:pt x="16292" y="18927"/>
                </a:lnTo>
                <a:lnTo>
                  <a:pt x="13508" y="19050"/>
                </a:lnTo>
                <a:lnTo>
                  <a:pt x="12067" y="18281"/>
                </a:lnTo>
                <a:lnTo>
                  <a:pt x="11956" y="16619"/>
                </a:lnTo>
                <a:lnTo>
                  <a:pt x="11804" y="14246"/>
                </a:lnTo>
                <a:lnTo>
                  <a:pt x="14955" y="10658"/>
                </a:lnTo>
                <a:lnTo>
                  <a:pt x="21398" y="58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667349" y="3944907"/>
            <a:ext cx="88900" cy="100330"/>
          </a:xfrm>
          <a:custGeom>
            <a:avLst/>
            <a:gdLst/>
            <a:ahLst/>
            <a:cxnLst/>
            <a:rect l="l" t="t" r="r" b="b"/>
            <a:pathLst>
              <a:path w="88900" h="100329">
                <a:moveTo>
                  <a:pt x="82697" y="36233"/>
                </a:moveTo>
                <a:lnTo>
                  <a:pt x="86403" y="28341"/>
                </a:lnTo>
                <a:lnTo>
                  <a:pt x="88329" y="23343"/>
                </a:lnTo>
                <a:lnTo>
                  <a:pt x="88475" y="21239"/>
                </a:lnTo>
                <a:lnTo>
                  <a:pt x="88572" y="19771"/>
                </a:lnTo>
                <a:lnTo>
                  <a:pt x="86937" y="17762"/>
                </a:lnTo>
                <a:lnTo>
                  <a:pt x="83556" y="15210"/>
                </a:lnTo>
                <a:lnTo>
                  <a:pt x="80176" y="12658"/>
                </a:lnTo>
                <a:lnTo>
                  <a:pt x="48733" y="2134"/>
                </a:lnTo>
                <a:lnTo>
                  <a:pt x="41355" y="914"/>
                </a:lnTo>
                <a:lnTo>
                  <a:pt x="34296" y="243"/>
                </a:lnTo>
                <a:lnTo>
                  <a:pt x="27556" y="121"/>
                </a:lnTo>
                <a:lnTo>
                  <a:pt x="20809" y="0"/>
                </a:lnTo>
                <a:lnTo>
                  <a:pt x="15122" y="708"/>
                </a:lnTo>
                <a:lnTo>
                  <a:pt x="10494" y="2248"/>
                </a:lnTo>
                <a:lnTo>
                  <a:pt x="5860" y="3789"/>
                </a:lnTo>
                <a:lnTo>
                  <a:pt x="2833" y="5890"/>
                </a:lnTo>
                <a:lnTo>
                  <a:pt x="1413" y="8552"/>
                </a:lnTo>
                <a:lnTo>
                  <a:pt x="0" y="11213"/>
                </a:lnTo>
                <a:lnTo>
                  <a:pt x="526" y="14460"/>
                </a:lnTo>
                <a:lnTo>
                  <a:pt x="39529" y="43542"/>
                </a:lnTo>
                <a:lnTo>
                  <a:pt x="51920" y="50523"/>
                </a:lnTo>
                <a:lnTo>
                  <a:pt x="82455" y="74864"/>
                </a:lnTo>
                <a:lnTo>
                  <a:pt x="85330" y="81770"/>
                </a:lnTo>
                <a:lnTo>
                  <a:pt x="86071" y="85063"/>
                </a:lnTo>
                <a:lnTo>
                  <a:pt x="71101" y="96922"/>
                </a:lnTo>
                <a:lnTo>
                  <a:pt x="65913" y="98433"/>
                </a:lnTo>
                <a:lnTo>
                  <a:pt x="60114" y="99314"/>
                </a:lnTo>
                <a:lnTo>
                  <a:pt x="53707" y="99568"/>
                </a:lnTo>
                <a:lnTo>
                  <a:pt x="47299" y="99822"/>
                </a:lnTo>
                <a:lnTo>
                  <a:pt x="15648" y="74554"/>
                </a:lnTo>
                <a:lnTo>
                  <a:pt x="14900" y="62997"/>
                </a:lnTo>
                <a:lnTo>
                  <a:pt x="17248" y="57738"/>
                </a:lnTo>
                <a:lnTo>
                  <a:pt x="22333" y="52998"/>
                </a:lnTo>
                <a:lnTo>
                  <a:pt x="30058" y="48187"/>
                </a:lnTo>
                <a:lnTo>
                  <a:pt x="41272" y="44917"/>
                </a:lnTo>
                <a:lnTo>
                  <a:pt x="55973" y="4318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831996" y="3923644"/>
            <a:ext cx="859790" cy="90170"/>
          </a:xfrm>
          <a:custGeom>
            <a:avLst/>
            <a:gdLst/>
            <a:ahLst/>
            <a:cxnLst/>
            <a:rect l="l" t="t" r="r" b="b"/>
            <a:pathLst>
              <a:path w="859790" h="90170">
                <a:moveTo>
                  <a:pt x="0" y="89494"/>
                </a:moveTo>
                <a:lnTo>
                  <a:pt x="5451" y="89935"/>
                </a:lnTo>
                <a:lnTo>
                  <a:pt x="13889" y="89777"/>
                </a:lnTo>
                <a:lnTo>
                  <a:pt x="25326" y="89021"/>
                </a:lnTo>
                <a:lnTo>
                  <a:pt x="36910" y="88166"/>
                </a:lnTo>
                <a:lnTo>
                  <a:pt x="50537" y="86997"/>
                </a:lnTo>
                <a:lnTo>
                  <a:pt x="62591" y="85996"/>
                </a:lnTo>
                <a:lnTo>
                  <a:pt x="106396" y="83683"/>
                </a:lnTo>
                <a:lnTo>
                  <a:pt x="146462" y="82263"/>
                </a:lnTo>
                <a:lnTo>
                  <a:pt x="182130" y="81146"/>
                </a:lnTo>
                <a:lnTo>
                  <a:pt x="199264" y="80607"/>
                </a:lnTo>
                <a:lnTo>
                  <a:pt x="245217" y="79064"/>
                </a:lnTo>
                <a:lnTo>
                  <a:pt x="289644" y="76944"/>
                </a:lnTo>
                <a:lnTo>
                  <a:pt x="302537" y="76218"/>
                </a:lnTo>
                <a:lnTo>
                  <a:pt x="315197" y="75527"/>
                </a:lnTo>
                <a:lnTo>
                  <a:pt x="353735" y="73303"/>
                </a:lnTo>
                <a:lnTo>
                  <a:pt x="392283" y="69824"/>
                </a:lnTo>
                <a:lnTo>
                  <a:pt x="441679" y="62451"/>
                </a:lnTo>
                <a:lnTo>
                  <a:pt x="471527" y="57205"/>
                </a:lnTo>
                <a:lnTo>
                  <a:pt x="484730" y="54927"/>
                </a:lnTo>
                <a:lnTo>
                  <a:pt x="495075" y="53206"/>
                </a:lnTo>
                <a:lnTo>
                  <a:pt x="509865" y="50878"/>
                </a:lnTo>
                <a:lnTo>
                  <a:pt x="521739" y="48982"/>
                </a:lnTo>
                <a:lnTo>
                  <a:pt x="537488" y="46392"/>
                </a:lnTo>
                <a:lnTo>
                  <a:pt x="549400" y="44388"/>
                </a:lnTo>
                <a:lnTo>
                  <a:pt x="559363" y="42665"/>
                </a:lnTo>
                <a:lnTo>
                  <a:pt x="571963" y="40611"/>
                </a:lnTo>
                <a:lnTo>
                  <a:pt x="584503" y="38882"/>
                </a:lnTo>
                <a:lnTo>
                  <a:pt x="598686" y="37328"/>
                </a:lnTo>
                <a:lnTo>
                  <a:pt x="610721" y="36274"/>
                </a:lnTo>
                <a:lnTo>
                  <a:pt x="621924" y="35556"/>
                </a:lnTo>
                <a:lnTo>
                  <a:pt x="633546" y="34787"/>
                </a:lnTo>
                <a:lnTo>
                  <a:pt x="646030" y="33937"/>
                </a:lnTo>
                <a:lnTo>
                  <a:pt x="659817" y="32978"/>
                </a:lnTo>
                <a:lnTo>
                  <a:pt x="677170" y="31765"/>
                </a:lnTo>
                <a:lnTo>
                  <a:pt x="692010" y="30761"/>
                </a:lnTo>
                <a:lnTo>
                  <a:pt x="736389" y="28258"/>
                </a:lnTo>
                <a:lnTo>
                  <a:pt x="788228" y="27361"/>
                </a:lnTo>
                <a:lnTo>
                  <a:pt x="805729" y="27353"/>
                </a:lnTo>
                <a:lnTo>
                  <a:pt x="820234" y="27386"/>
                </a:lnTo>
                <a:lnTo>
                  <a:pt x="831884" y="27458"/>
                </a:lnTo>
                <a:lnTo>
                  <a:pt x="840822" y="27569"/>
                </a:lnTo>
                <a:lnTo>
                  <a:pt x="852975" y="27823"/>
                </a:lnTo>
                <a:lnTo>
                  <a:pt x="857270" y="27540"/>
                </a:lnTo>
                <a:lnTo>
                  <a:pt x="856051" y="26766"/>
                </a:lnTo>
                <a:lnTo>
                  <a:pt x="854839" y="25993"/>
                </a:lnTo>
                <a:lnTo>
                  <a:pt x="851805" y="24060"/>
                </a:lnTo>
                <a:lnTo>
                  <a:pt x="846949" y="20966"/>
                </a:lnTo>
                <a:lnTo>
                  <a:pt x="842093" y="17873"/>
                </a:lnTo>
                <a:lnTo>
                  <a:pt x="836489" y="14180"/>
                </a:lnTo>
                <a:lnTo>
                  <a:pt x="830129" y="9889"/>
                </a:lnTo>
                <a:lnTo>
                  <a:pt x="823770" y="5597"/>
                </a:lnTo>
                <a:lnTo>
                  <a:pt x="820002" y="2909"/>
                </a:lnTo>
                <a:lnTo>
                  <a:pt x="818817" y="1823"/>
                </a:lnTo>
                <a:lnTo>
                  <a:pt x="817639" y="736"/>
                </a:lnTo>
                <a:lnTo>
                  <a:pt x="817002" y="154"/>
                </a:lnTo>
                <a:lnTo>
                  <a:pt x="816836" y="0"/>
                </a:lnTo>
                <a:lnTo>
                  <a:pt x="817051" y="143"/>
                </a:lnTo>
                <a:lnTo>
                  <a:pt x="817563" y="507"/>
                </a:lnTo>
                <a:lnTo>
                  <a:pt x="818083" y="870"/>
                </a:lnTo>
                <a:lnTo>
                  <a:pt x="821969" y="3613"/>
                </a:lnTo>
                <a:lnTo>
                  <a:pt x="855449" y="29283"/>
                </a:lnTo>
                <a:lnTo>
                  <a:pt x="857471" y="32558"/>
                </a:lnTo>
                <a:lnTo>
                  <a:pt x="859494" y="35832"/>
                </a:lnTo>
                <a:lnTo>
                  <a:pt x="818802" y="56321"/>
                </a:lnTo>
                <a:lnTo>
                  <a:pt x="803882" y="60668"/>
                </a:lnTo>
                <a:lnTo>
                  <a:pt x="786205" y="6579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947668" y="3989779"/>
            <a:ext cx="622935" cy="69850"/>
          </a:xfrm>
          <a:custGeom>
            <a:avLst/>
            <a:gdLst/>
            <a:ahLst/>
            <a:cxnLst/>
            <a:rect l="l" t="t" r="r" b="b"/>
            <a:pathLst>
              <a:path w="622934" h="69850">
                <a:moveTo>
                  <a:pt x="622207" y="3018"/>
                </a:moveTo>
                <a:lnTo>
                  <a:pt x="622394" y="849"/>
                </a:lnTo>
                <a:lnTo>
                  <a:pt x="620150" y="0"/>
                </a:lnTo>
                <a:lnTo>
                  <a:pt x="615481" y="471"/>
                </a:lnTo>
                <a:lnTo>
                  <a:pt x="610812" y="944"/>
                </a:lnTo>
                <a:lnTo>
                  <a:pt x="602873" y="2120"/>
                </a:lnTo>
                <a:lnTo>
                  <a:pt x="591672" y="4001"/>
                </a:lnTo>
                <a:lnTo>
                  <a:pt x="578303" y="6161"/>
                </a:lnTo>
                <a:lnTo>
                  <a:pt x="540094" y="11101"/>
                </a:lnTo>
                <a:lnTo>
                  <a:pt x="501971" y="14145"/>
                </a:lnTo>
                <a:lnTo>
                  <a:pt x="463307" y="15857"/>
                </a:lnTo>
                <a:lnTo>
                  <a:pt x="450906" y="16356"/>
                </a:lnTo>
                <a:lnTo>
                  <a:pt x="408628" y="18153"/>
                </a:lnTo>
                <a:lnTo>
                  <a:pt x="374858" y="19714"/>
                </a:lnTo>
                <a:lnTo>
                  <a:pt x="364794" y="20196"/>
                </a:lnTo>
                <a:lnTo>
                  <a:pt x="352762" y="20725"/>
                </a:lnTo>
                <a:lnTo>
                  <a:pt x="338676" y="21304"/>
                </a:lnTo>
                <a:lnTo>
                  <a:pt x="322888" y="21963"/>
                </a:lnTo>
                <a:lnTo>
                  <a:pt x="274767" y="24845"/>
                </a:lnTo>
                <a:lnTo>
                  <a:pt x="260192" y="26018"/>
                </a:lnTo>
                <a:lnTo>
                  <a:pt x="247059" y="27050"/>
                </a:lnTo>
                <a:lnTo>
                  <a:pt x="235148" y="27958"/>
                </a:lnTo>
                <a:lnTo>
                  <a:pt x="218506" y="29169"/>
                </a:lnTo>
                <a:lnTo>
                  <a:pt x="205299" y="30122"/>
                </a:lnTo>
                <a:lnTo>
                  <a:pt x="194458" y="30897"/>
                </a:lnTo>
                <a:lnTo>
                  <a:pt x="179396" y="32022"/>
                </a:lnTo>
                <a:lnTo>
                  <a:pt x="166698" y="33098"/>
                </a:lnTo>
                <a:lnTo>
                  <a:pt x="155357" y="34197"/>
                </a:lnTo>
                <a:lnTo>
                  <a:pt x="139534" y="35894"/>
                </a:lnTo>
                <a:lnTo>
                  <a:pt x="126722" y="37200"/>
                </a:lnTo>
                <a:lnTo>
                  <a:pt x="77650" y="40323"/>
                </a:lnTo>
                <a:lnTo>
                  <a:pt x="58620" y="40374"/>
                </a:lnTo>
                <a:lnTo>
                  <a:pt x="48089" y="39950"/>
                </a:lnTo>
                <a:lnTo>
                  <a:pt x="26122" y="28074"/>
                </a:lnTo>
                <a:lnTo>
                  <a:pt x="25173" y="25659"/>
                </a:lnTo>
                <a:lnTo>
                  <a:pt x="43842" y="20457"/>
                </a:lnTo>
                <a:lnTo>
                  <a:pt x="49107" y="20395"/>
                </a:lnTo>
                <a:lnTo>
                  <a:pt x="51476" y="21004"/>
                </a:lnTo>
                <a:lnTo>
                  <a:pt x="50936" y="22287"/>
                </a:lnTo>
                <a:lnTo>
                  <a:pt x="50402" y="23569"/>
                </a:lnTo>
                <a:lnTo>
                  <a:pt x="45082" y="26190"/>
                </a:lnTo>
                <a:lnTo>
                  <a:pt x="34982" y="30150"/>
                </a:lnTo>
                <a:lnTo>
                  <a:pt x="24882" y="34110"/>
                </a:lnTo>
                <a:lnTo>
                  <a:pt x="17754" y="37066"/>
                </a:lnTo>
                <a:lnTo>
                  <a:pt x="13598" y="39017"/>
                </a:lnTo>
                <a:lnTo>
                  <a:pt x="9434" y="40969"/>
                </a:lnTo>
                <a:lnTo>
                  <a:pt x="477" y="48544"/>
                </a:lnTo>
                <a:lnTo>
                  <a:pt x="0" y="49859"/>
                </a:lnTo>
                <a:lnTo>
                  <a:pt x="20179" y="59052"/>
                </a:lnTo>
                <a:lnTo>
                  <a:pt x="25617" y="59752"/>
                </a:lnTo>
                <a:lnTo>
                  <a:pt x="30888" y="60274"/>
                </a:lnTo>
                <a:lnTo>
                  <a:pt x="35980" y="60617"/>
                </a:lnTo>
                <a:lnTo>
                  <a:pt x="41078" y="60960"/>
                </a:lnTo>
                <a:lnTo>
                  <a:pt x="45512" y="61489"/>
                </a:lnTo>
                <a:lnTo>
                  <a:pt x="49301" y="62206"/>
                </a:lnTo>
                <a:lnTo>
                  <a:pt x="54877" y="63263"/>
                </a:lnTo>
                <a:lnTo>
                  <a:pt x="60939" y="65755"/>
                </a:lnTo>
                <a:lnTo>
                  <a:pt x="67485" y="6968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290991" y="3524010"/>
            <a:ext cx="125095" cy="99060"/>
          </a:xfrm>
          <a:custGeom>
            <a:avLst/>
            <a:gdLst/>
            <a:ahLst/>
            <a:cxnLst/>
            <a:rect l="l" t="t" r="r" b="b"/>
            <a:pathLst>
              <a:path w="125095" h="99060">
                <a:moveTo>
                  <a:pt x="284" y="20297"/>
                </a:moveTo>
                <a:lnTo>
                  <a:pt x="36719" y="574"/>
                </a:lnTo>
                <a:lnTo>
                  <a:pt x="49012" y="0"/>
                </a:lnTo>
                <a:lnTo>
                  <a:pt x="66296" y="3164"/>
                </a:lnTo>
                <a:lnTo>
                  <a:pt x="73882" y="7586"/>
                </a:lnTo>
                <a:lnTo>
                  <a:pt x="76989" y="11719"/>
                </a:lnTo>
                <a:lnTo>
                  <a:pt x="77820" y="15874"/>
                </a:lnTo>
                <a:lnTo>
                  <a:pt x="76733" y="20491"/>
                </a:lnTo>
                <a:lnTo>
                  <a:pt x="57863" y="45377"/>
                </a:lnTo>
                <a:lnTo>
                  <a:pt x="53914" y="48888"/>
                </a:lnTo>
                <a:lnTo>
                  <a:pt x="50763" y="51476"/>
                </a:lnTo>
                <a:lnTo>
                  <a:pt x="48393" y="53142"/>
                </a:lnTo>
                <a:lnTo>
                  <a:pt x="46024" y="54807"/>
                </a:lnTo>
                <a:lnTo>
                  <a:pt x="44556" y="55845"/>
                </a:lnTo>
                <a:lnTo>
                  <a:pt x="43974" y="56254"/>
                </a:lnTo>
                <a:lnTo>
                  <a:pt x="43392" y="56664"/>
                </a:lnTo>
                <a:lnTo>
                  <a:pt x="43981" y="56842"/>
                </a:lnTo>
                <a:lnTo>
                  <a:pt x="45733" y="56791"/>
                </a:lnTo>
                <a:lnTo>
                  <a:pt x="47493" y="56740"/>
                </a:lnTo>
                <a:lnTo>
                  <a:pt x="51947" y="56610"/>
                </a:lnTo>
                <a:lnTo>
                  <a:pt x="59103" y="56400"/>
                </a:lnTo>
                <a:lnTo>
                  <a:pt x="66252" y="56190"/>
                </a:lnTo>
                <a:lnTo>
                  <a:pt x="107331" y="65506"/>
                </a:lnTo>
                <a:lnTo>
                  <a:pt x="114694" y="68923"/>
                </a:lnTo>
                <a:lnTo>
                  <a:pt x="119710" y="72356"/>
                </a:lnTo>
                <a:lnTo>
                  <a:pt x="122384" y="75803"/>
                </a:lnTo>
                <a:lnTo>
                  <a:pt x="125051" y="79249"/>
                </a:lnTo>
                <a:lnTo>
                  <a:pt x="124545" y="82637"/>
                </a:lnTo>
                <a:lnTo>
                  <a:pt x="120853" y="85967"/>
                </a:lnTo>
                <a:lnTo>
                  <a:pt x="117160" y="89297"/>
                </a:lnTo>
                <a:lnTo>
                  <a:pt x="76125" y="97947"/>
                </a:lnTo>
                <a:lnTo>
                  <a:pt x="59465" y="98439"/>
                </a:lnTo>
                <a:lnTo>
                  <a:pt x="47120" y="98303"/>
                </a:lnTo>
                <a:lnTo>
                  <a:pt x="37509" y="97626"/>
                </a:lnTo>
                <a:lnTo>
                  <a:pt x="23429" y="92708"/>
                </a:lnTo>
                <a:lnTo>
                  <a:pt x="19351" y="8229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495830" y="3530843"/>
            <a:ext cx="183515" cy="71755"/>
          </a:xfrm>
          <a:custGeom>
            <a:avLst/>
            <a:gdLst/>
            <a:ahLst/>
            <a:cxnLst/>
            <a:rect l="l" t="t" r="r" b="b"/>
            <a:pathLst>
              <a:path w="183515" h="71754">
                <a:moveTo>
                  <a:pt x="0" y="34404"/>
                </a:moveTo>
                <a:lnTo>
                  <a:pt x="40301" y="25502"/>
                </a:lnTo>
                <a:lnTo>
                  <a:pt x="56903" y="25624"/>
                </a:lnTo>
                <a:lnTo>
                  <a:pt x="69981" y="25801"/>
                </a:lnTo>
                <a:lnTo>
                  <a:pt x="80711" y="26035"/>
                </a:lnTo>
                <a:lnTo>
                  <a:pt x="97026" y="26512"/>
                </a:lnTo>
                <a:lnTo>
                  <a:pt x="109205" y="26779"/>
                </a:lnTo>
                <a:lnTo>
                  <a:pt x="118837" y="26885"/>
                </a:lnTo>
                <a:lnTo>
                  <a:pt x="127828" y="26923"/>
                </a:lnTo>
                <a:lnTo>
                  <a:pt x="135234" y="26612"/>
                </a:lnTo>
                <a:lnTo>
                  <a:pt x="141129" y="25950"/>
                </a:lnTo>
                <a:lnTo>
                  <a:pt x="147024" y="25289"/>
                </a:lnTo>
                <a:lnTo>
                  <a:pt x="151291" y="24243"/>
                </a:lnTo>
                <a:lnTo>
                  <a:pt x="153924" y="22812"/>
                </a:lnTo>
                <a:lnTo>
                  <a:pt x="156563" y="21381"/>
                </a:lnTo>
                <a:lnTo>
                  <a:pt x="157907" y="19681"/>
                </a:lnTo>
                <a:lnTo>
                  <a:pt x="157969" y="17713"/>
                </a:lnTo>
                <a:lnTo>
                  <a:pt x="158024" y="15745"/>
                </a:lnTo>
                <a:lnTo>
                  <a:pt x="155932" y="13647"/>
                </a:lnTo>
                <a:lnTo>
                  <a:pt x="151686" y="11420"/>
                </a:lnTo>
                <a:lnTo>
                  <a:pt x="147440" y="9193"/>
                </a:lnTo>
                <a:lnTo>
                  <a:pt x="141170" y="6715"/>
                </a:lnTo>
                <a:lnTo>
                  <a:pt x="132892" y="3987"/>
                </a:lnTo>
                <a:lnTo>
                  <a:pt x="124607" y="1258"/>
                </a:lnTo>
                <a:lnTo>
                  <a:pt x="121026" y="0"/>
                </a:lnTo>
                <a:lnTo>
                  <a:pt x="122134" y="210"/>
                </a:lnTo>
                <a:lnTo>
                  <a:pt x="123250" y="421"/>
                </a:lnTo>
                <a:lnTo>
                  <a:pt x="126034" y="948"/>
                </a:lnTo>
                <a:lnTo>
                  <a:pt x="130489" y="1792"/>
                </a:lnTo>
                <a:lnTo>
                  <a:pt x="170528" y="18970"/>
                </a:lnTo>
                <a:lnTo>
                  <a:pt x="181771" y="32400"/>
                </a:lnTo>
                <a:lnTo>
                  <a:pt x="183073" y="36998"/>
                </a:lnTo>
                <a:lnTo>
                  <a:pt x="143434" y="58617"/>
                </a:lnTo>
                <a:lnTo>
                  <a:pt x="108030" y="68066"/>
                </a:lnTo>
                <a:lnTo>
                  <a:pt x="93202" y="7162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074015" y="3554458"/>
            <a:ext cx="154305" cy="84455"/>
          </a:xfrm>
          <a:custGeom>
            <a:avLst/>
            <a:gdLst/>
            <a:ahLst/>
            <a:cxnLst/>
            <a:rect l="l" t="t" r="r" b="b"/>
            <a:pathLst>
              <a:path w="154304" h="84454">
                <a:moveTo>
                  <a:pt x="150820" y="25782"/>
                </a:moveTo>
                <a:lnTo>
                  <a:pt x="153730" y="17154"/>
                </a:lnTo>
                <a:lnTo>
                  <a:pt x="151513" y="12625"/>
                </a:lnTo>
                <a:lnTo>
                  <a:pt x="144170" y="12196"/>
                </a:lnTo>
                <a:lnTo>
                  <a:pt x="97641" y="21843"/>
                </a:lnTo>
                <a:lnTo>
                  <a:pt x="51644" y="34473"/>
                </a:lnTo>
                <a:lnTo>
                  <a:pt x="37233" y="38415"/>
                </a:lnTo>
                <a:lnTo>
                  <a:pt x="12628" y="43244"/>
                </a:lnTo>
                <a:lnTo>
                  <a:pt x="11561" y="42425"/>
                </a:lnTo>
                <a:lnTo>
                  <a:pt x="38598" y="15001"/>
                </a:lnTo>
                <a:lnTo>
                  <a:pt x="54579" y="4029"/>
                </a:lnTo>
                <a:lnTo>
                  <a:pt x="58999" y="1575"/>
                </a:lnTo>
                <a:lnTo>
                  <a:pt x="61354" y="268"/>
                </a:lnTo>
                <a:lnTo>
                  <a:pt x="61638" y="110"/>
                </a:lnTo>
                <a:lnTo>
                  <a:pt x="61825" y="0"/>
                </a:lnTo>
                <a:lnTo>
                  <a:pt x="61507" y="141"/>
                </a:lnTo>
                <a:lnTo>
                  <a:pt x="61140" y="319"/>
                </a:lnTo>
                <a:lnTo>
                  <a:pt x="58071" y="1794"/>
                </a:lnTo>
                <a:lnTo>
                  <a:pt x="16592" y="24900"/>
                </a:lnTo>
                <a:lnTo>
                  <a:pt x="0" y="42994"/>
                </a:lnTo>
                <a:lnTo>
                  <a:pt x="256" y="45375"/>
                </a:lnTo>
                <a:lnTo>
                  <a:pt x="512" y="47756"/>
                </a:lnTo>
                <a:lnTo>
                  <a:pt x="2722" y="50226"/>
                </a:lnTo>
                <a:lnTo>
                  <a:pt x="6892" y="52784"/>
                </a:lnTo>
                <a:lnTo>
                  <a:pt x="11055" y="55341"/>
                </a:lnTo>
                <a:lnTo>
                  <a:pt x="46807" y="67555"/>
                </a:lnTo>
                <a:lnTo>
                  <a:pt x="52626" y="69347"/>
                </a:lnTo>
                <a:lnTo>
                  <a:pt x="58154" y="71177"/>
                </a:lnTo>
                <a:lnTo>
                  <a:pt x="69468" y="76317"/>
                </a:lnTo>
                <a:lnTo>
                  <a:pt x="80012" y="8398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304117" y="3720430"/>
            <a:ext cx="718820" cy="17145"/>
          </a:xfrm>
          <a:custGeom>
            <a:avLst/>
            <a:gdLst/>
            <a:ahLst/>
            <a:cxnLst/>
            <a:rect l="l" t="t" r="r" b="b"/>
            <a:pathLst>
              <a:path w="718819" h="17145">
                <a:moveTo>
                  <a:pt x="0" y="13948"/>
                </a:moveTo>
                <a:lnTo>
                  <a:pt x="2714" y="7234"/>
                </a:lnTo>
                <a:lnTo>
                  <a:pt x="9394" y="3262"/>
                </a:lnTo>
                <a:lnTo>
                  <a:pt x="20039" y="2033"/>
                </a:lnTo>
                <a:lnTo>
                  <a:pt x="27255" y="1201"/>
                </a:lnTo>
                <a:lnTo>
                  <a:pt x="34461" y="1911"/>
                </a:lnTo>
                <a:lnTo>
                  <a:pt x="41657" y="4162"/>
                </a:lnTo>
                <a:lnTo>
                  <a:pt x="51767" y="6877"/>
                </a:lnTo>
                <a:lnTo>
                  <a:pt x="92811" y="13836"/>
                </a:lnTo>
                <a:lnTo>
                  <a:pt x="132677" y="15927"/>
                </a:lnTo>
                <a:lnTo>
                  <a:pt x="185010" y="16485"/>
                </a:lnTo>
                <a:lnTo>
                  <a:pt x="201256" y="16527"/>
                </a:lnTo>
                <a:lnTo>
                  <a:pt x="221800" y="16514"/>
                </a:lnTo>
                <a:lnTo>
                  <a:pt x="271643" y="16235"/>
                </a:lnTo>
                <a:lnTo>
                  <a:pt x="314426" y="15312"/>
                </a:lnTo>
                <a:lnTo>
                  <a:pt x="361580" y="11996"/>
                </a:lnTo>
                <a:lnTo>
                  <a:pt x="373080" y="11008"/>
                </a:lnTo>
                <a:lnTo>
                  <a:pt x="381776" y="10308"/>
                </a:lnTo>
                <a:lnTo>
                  <a:pt x="426447" y="8496"/>
                </a:lnTo>
                <a:lnTo>
                  <a:pt x="472088" y="8013"/>
                </a:lnTo>
                <a:lnTo>
                  <a:pt x="491960" y="7971"/>
                </a:lnTo>
                <a:lnTo>
                  <a:pt x="509758" y="7902"/>
                </a:lnTo>
                <a:lnTo>
                  <a:pt x="551564" y="7531"/>
                </a:lnTo>
                <a:lnTo>
                  <a:pt x="593950" y="6063"/>
                </a:lnTo>
                <a:lnTo>
                  <a:pt x="628288" y="3151"/>
                </a:lnTo>
                <a:lnTo>
                  <a:pt x="640730" y="2182"/>
                </a:lnTo>
                <a:lnTo>
                  <a:pt x="654631" y="1338"/>
                </a:lnTo>
                <a:lnTo>
                  <a:pt x="669499" y="627"/>
                </a:lnTo>
                <a:lnTo>
                  <a:pt x="682239" y="186"/>
                </a:lnTo>
                <a:lnTo>
                  <a:pt x="693116" y="0"/>
                </a:lnTo>
                <a:lnTo>
                  <a:pt x="706749" y="1023"/>
                </a:lnTo>
                <a:lnTo>
                  <a:pt x="718585" y="41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2137095" y="3707693"/>
            <a:ext cx="511809" cy="44450"/>
          </a:xfrm>
          <a:custGeom>
            <a:avLst/>
            <a:gdLst/>
            <a:ahLst/>
            <a:cxnLst/>
            <a:rect l="l" t="t" r="r" b="b"/>
            <a:pathLst>
              <a:path w="511810" h="44450">
                <a:moveTo>
                  <a:pt x="5841" y="44037"/>
                </a:moveTo>
                <a:lnTo>
                  <a:pt x="7233" y="28739"/>
                </a:lnTo>
                <a:lnTo>
                  <a:pt x="4588" y="18233"/>
                </a:lnTo>
                <a:lnTo>
                  <a:pt x="0" y="12536"/>
                </a:lnTo>
                <a:lnTo>
                  <a:pt x="3170" y="11055"/>
                </a:lnTo>
                <a:lnTo>
                  <a:pt x="49012" y="12598"/>
                </a:lnTo>
                <a:lnTo>
                  <a:pt x="60270" y="12661"/>
                </a:lnTo>
                <a:lnTo>
                  <a:pt x="71794" y="12792"/>
                </a:lnTo>
                <a:lnTo>
                  <a:pt x="122863" y="14016"/>
                </a:lnTo>
                <a:lnTo>
                  <a:pt x="151086" y="14952"/>
                </a:lnTo>
                <a:lnTo>
                  <a:pt x="164414" y="15346"/>
                </a:lnTo>
                <a:lnTo>
                  <a:pt x="202821" y="16187"/>
                </a:lnTo>
                <a:lnTo>
                  <a:pt x="239420" y="16536"/>
                </a:lnTo>
                <a:lnTo>
                  <a:pt x="256396" y="16495"/>
                </a:lnTo>
                <a:lnTo>
                  <a:pt x="297678" y="15666"/>
                </a:lnTo>
                <a:lnTo>
                  <a:pt x="335161" y="13045"/>
                </a:lnTo>
                <a:lnTo>
                  <a:pt x="348893" y="11867"/>
                </a:lnTo>
                <a:lnTo>
                  <a:pt x="360128" y="10947"/>
                </a:lnTo>
                <a:lnTo>
                  <a:pt x="369420" y="10238"/>
                </a:lnTo>
                <a:lnTo>
                  <a:pt x="382673" y="9163"/>
                </a:lnTo>
                <a:lnTo>
                  <a:pt x="395138" y="7905"/>
                </a:lnTo>
                <a:lnTo>
                  <a:pt x="410012" y="6233"/>
                </a:lnTo>
                <a:lnTo>
                  <a:pt x="422470" y="5185"/>
                </a:lnTo>
                <a:lnTo>
                  <a:pt x="433746" y="4612"/>
                </a:lnTo>
                <a:lnTo>
                  <a:pt x="448792" y="4632"/>
                </a:lnTo>
                <a:lnTo>
                  <a:pt x="461243" y="5498"/>
                </a:lnTo>
                <a:lnTo>
                  <a:pt x="472000" y="7184"/>
                </a:lnTo>
                <a:lnTo>
                  <a:pt x="486715" y="9939"/>
                </a:lnTo>
                <a:lnTo>
                  <a:pt x="497486" y="10999"/>
                </a:lnTo>
                <a:lnTo>
                  <a:pt x="507010" y="11142"/>
                </a:lnTo>
                <a:lnTo>
                  <a:pt x="511241" y="7469"/>
                </a:lnTo>
                <a:lnTo>
                  <a:pt x="51104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2779418" y="3700252"/>
            <a:ext cx="1172210" cy="33655"/>
          </a:xfrm>
          <a:custGeom>
            <a:avLst/>
            <a:gdLst/>
            <a:ahLst/>
            <a:cxnLst/>
            <a:rect l="l" t="t" r="r" b="b"/>
            <a:pathLst>
              <a:path w="1172210" h="33654">
                <a:moveTo>
                  <a:pt x="7649" y="12226"/>
                </a:moveTo>
                <a:lnTo>
                  <a:pt x="13747" y="3799"/>
                </a:lnTo>
                <a:lnTo>
                  <a:pt x="16807" y="0"/>
                </a:lnTo>
                <a:lnTo>
                  <a:pt x="16831" y="828"/>
                </a:lnTo>
                <a:lnTo>
                  <a:pt x="16849" y="1416"/>
                </a:lnTo>
                <a:lnTo>
                  <a:pt x="16891" y="2886"/>
                </a:lnTo>
                <a:lnTo>
                  <a:pt x="16959" y="5238"/>
                </a:lnTo>
                <a:lnTo>
                  <a:pt x="17027" y="7589"/>
                </a:lnTo>
                <a:lnTo>
                  <a:pt x="14114" y="10219"/>
                </a:lnTo>
                <a:lnTo>
                  <a:pt x="8219" y="13127"/>
                </a:lnTo>
                <a:lnTo>
                  <a:pt x="2324" y="16034"/>
                </a:lnTo>
                <a:lnTo>
                  <a:pt x="0" y="19299"/>
                </a:lnTo>
                <a:lnTo>
                  <a:pt x="41446" y="32436"/>
                </a:lnTo>
                <a:lnTo>
                  <a:pt x="57687" y="32461"/>
                </a:lnTo>
                <a:lnTo>
                  <a:pt x="71047" y="32218"/>
                </a:lnTo>
                <a:lnTo>
                  <a:pt x="82432" y="31725"/>
                </a:lnTo>
                <a:lnTo>
                  <a:pt x="92750" y="30996"/>
                </a:lnTo>
                <a:lnTo>
                  <a:pt x="103926" y="30158"/>
                </a:lnTo>
                <a:lnTo>
                  <a:pt x="115857" y="29538"/>
                </a:lnTo>
                <a:lnTo>
                  <a:pt x="128681" y="29124"/>
                </a:lnTo>
                <a:lnTo>
                  <a:pt x="142536" y="28905"/>
                </a:lnTo>
                <a:lnTo>
                  <a:pt x="158120" y="28896"/>
                </a:lnTo>
                <a:lnTo>
                  <a:pt x="172076" y="28978"/>
                </a:lnTo>
                <a:lnTo>
                  <a:pt x="184679" y="29150"/>
                </a:lnTo>
                <a:lnTo>
                  <a:pt x="196204" y="29411"/>
                </a:lnTo>
                <a:lnTo>
                  <a:pt x="206926" y="29758"/>
                </a:lnTo>
                <a:lnTo>
                  <a:pt x="213532" y="29993"/>
                </a:lnTo>
                <a:lnTo>
                  <a:pt x="221297" y="30203"/>
                </a:lnTo>
                <a:lnTo>
                  <a:pt x="264291" y="30811"/>
                </a:lnTo>
                <a:lnTo>
                  <a:pt x="309551" y="31041"/>
                </a:lnTo>
                <a:lnTo>
                  <a:pt x="364582" y="31114"/>
                </a:lnTo>
                <a:lnTo>
                  <a:pt x="381904" y="31147"/>
                </a:lnTo>
                <a:lnTo>
                  <a:pt x="427438" y="31339"/>
                </a:lnTo>
                <a:lnTo>
                  <a:pt x="473319" y="31818"/>
                </a:lnTo>
                <a:lnTo>
                  <a:pt x="500376" y="32433"/>
                </a:lnTo>
                <a:lnTo>
                  <a:pt x="511247" y="32676"/>
                </a:lnTo>
                <a:lnTo>
                  <a:pt x="560353" y="33316"/>
                </a:lnTo>
                <a:lnTo>
                  <a:pt x="604215" y="33474"/>
                </a:lnTo>
                <a:lnTo>
                  <a:pt x="624658" y="33478"/>
                </a:lnTo>
                <a:lnTo>
                  <a:pt x="642307" y="33463"/>
                </a:lnTo>
                <a:lnTo>
                  <a:pt x="685101" y="33205"/>
                </a:lnTo>
                <a:lnTo>
                  <a:pt x="734750" y="26686"/>
                </a:lnTo>
                <a:lnTo>
                  <a:pt x="747446" y="24795"/>
                </a:lnTo>
                <a:lnTo>
                  <a:pt x="797039" y="19613"/>
                </a:lnTo>
                <a:lnTo>
                  <a:pt x="846856" y="17185"/>
                </a:lnTo>
                <a:lnTo>
                  <a:pt x="890729" y="16572"/>
                </a:lnTo>
                <a:lnTo>
                  <a:pt x="906194" y="16547"/>
                </a:lnTo>
                <a:lnTo>
                  <a:pt x="919575" y="16618"/>
                </a:lnTo>
                <a:lnTo>
                  <a:pt x="930976" y="16782"/>
                </a:lnTo>
                <a:lnTo>
                  <a:pt x="940500" y="17038"/>
                </a:lnTo>
                <a:lnTo>
                  <a:pt x="949024" y="17404"/>
                </a:lnTo>
                <a:lnTo>
                  <a:pt x="958639" y="17710"/>
                </a:lnTo>
                <a:lnTo>
                  <a:pt x="1009738" y="18415"/>
                </a:lnTo>
                <a:lnTo>
                  <a:pt x="1046687" y="18526"/>
                </a:lnTo>
                <a:lnTo>
                  <a:pt x="1064732" y="18601"/>
                </a:lnTo>
                <a:lnTo>
                  <a:pt x="1105034" y="19009"/>
                </a:lnTo>
                <a:lnTo>
                  <a:pt x="1150021" y="21271"/>
                </a:lnTo>
                <a:lnTo>
                  <a:pt x="1171680" y="25645"/>
                </a:lnTo>
                <a:lnTo>
                  <a:pt x="1168833" y="318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004925" y="3680105"/>
            <a:ext cx="1319530" cy="60960"/>
          </a:xfrm>
          <a:custGeom>
            <a:avLst/>
            <a:gdLst/>
            <a:ahLst/>
            <a:cxnLst/>
            <a:rect l="l" t="t" r="r" b="b"/>
            <a:pathLst>
              <a:path w="1319529" h="60960">
                <a:moveTo>
                  <a:pt x="2644" y="60783"/>
                </a:moveTo>
                <a:lnTo>
                  <a:pt x="0" y="56321"/>
                </a:lnTo>
                <a:lnTo>
                  <a:pt x="2863" y="53789"/>
                </a:lnTo>
                <a:lnTo>
                  <a:pt x="11235" y="53188"/>
                </a:lnTo>
                <a:lnTo>
                  <a:pt x="21851" y="51743"/>
                </a:lnTo>
                <a:lnTo>
                  <a:pt x="34659" y="48777"/>
                </a:lnTo>
                <a:lnTo>
                  <a:pt x="48300" y="44902"/>
                </a:lnTo>
                <a:lnTo>
                  <a:pt x="60805" y="41788"/>
                </a:lnTo>
                <a:lnTo>
                  <a:pt x="72697" y="39286"/>
                </a:lnTo>
                <a:lnTo>
                  <a:pt x="84497" y="37245"/>
                </a:lnTo>
                <a:lnTo>
                  <a:pt x="103042" y="34639"/>
                </a:lnTo>
                <a:lnTo>
                  <a:pt x="117171" y="32545"/>
                </a:lnTo>
                <a:lnTo>
                  <a:pt x="127675" y="30847"/>
                </a:lnTo>
                <a:lnTo>
                  <a:pt x="135346" y="29430"/>
                </a:lnTo>
                <a:lnTo>
                  <a:pt x="145297" y="27596"/>
                </a:lnTo>
                <a:lnTo>
                  <a:pt x="192594" y="21482"/>
                </a:lnTo>
                <a:lnTo>
                  <a:pt x="230958" y="18251"/>
                </a:lnTo>
                <a:lnTo>
                  <a:pt x="270997" y="15569"/>
                </a:lnTo>
                <a:lnTo>
                  <a:pt x="320486" y="12573"/>
                </a:lnTo>
                <a:lnTo>
                  <a:pt x="358736" y="10423"/>
                </a:lnTo>
                <a:lnTo>
                  <a:pt x="400787" y="8203"/>
                </a:lnTo>
                <a:lnTo>
                  <a:pt x="443222" y="6238"/>
                </a:lnTo>
                <a:lnTo>
                  <a:pt x="491735" y="4538"/>
                </a:lnTo>
                <a:lnTo>
                  <a:pt x="542538" y="3598"/>
                </a:lnTo>
                <a:lnTo>
                  <a:pt x="590603" y="2897"/>
                </a:lnTo>
                <a:lnTo>
                  <a:pt x="605461" y="2676"/>
                </a:lnTo>
                <a:lnTo>
                  <a:pt x="654570" y="1353"/>
                </a:lnTo>
                <a:lnTo>
                  <a:pt x="665951" y="939"/>
                </a:lnTo>
                <a:lnTo>
                  <a:pt x="677741" y="606"/>
                </a:lnTo>
                <a:lnTo>
                  <a:pt x="690027" y="348"/>
                </a:lnTo>
                <a:lnTo>
                  <a:pt x="702897" y="164"/>
                </a:lnTo>
                <a:lnTo>
                  <a:pt x="716436" y="49"/>
                </a:lnTo>
                <a:lnTo>
                  <a:pt x="730732" y="0"/>
                </a:lnTo>
                <a:lnTo>
                  <a:pt x="746074" y="55"/>
                </a:lnTo>
                <a:lnTo>
                  <a:pt x="785158" y="1100"/>
                </a:lnTo>
                <a:lnTo>
                  <a:pt x="808104" y="2689"/>
                </a:lnTo>
                <a:lnTo>
                  <a:pt x="820282" y="3510"/>
                </a:lnTo>
                <a:lnTo>
                  <a:pt x="858473" y="5358"/>
                </a:lnTo>
                <a:lnTo>
                  <a:pt x="903841" y="6318"/>
                </a:lnTo>
                <a:lnTo>
                  <a:pt x="952606" y="6772"/>
                </a:lnTo>
                <a:lnTo>
                  <a:pt x="997231" y="6955"/>
                </a:lnTo>
                <a:lnTo>
                  <a:pt x="1052507" y="7030"/>
                </a:lnTo>
                <a:lnTo>
                  <a:pt x="1072534" y="7068"/>
                </a:lnTo>
                <a:lnTo>
                  <a:pt x="1124593" y="7305"/>
                </a:lnTo>
                <a:lnTo>
                  <a:pt x="1165275" y="7726"/>
                </a:lnTo>
                <a:lnTo>
                  <a:pt x="1210080" y="8837"/>
                </a:lnTo>
                <a:lnTo>
                  <a:pt x="1258514" y="12498"/>
                </a:lnTo>
                <a:lnTo>
                  <a:pt x="1271330" y="13829"/>
                </a:lnTo>
                <a:lnTo>
                  <a:pt x="1283526" y="14676"/>
                </a:lnTo>
                <a:lnTo>
                  <a:pt x="1296190" y="15161"/>
                </a:lnTo>
                <a:lnTo>
                  <a:pt x="1314163" y="14464"/>
                </a:lnTo>
                <a:lnTo>
                  <a:pt x="1319434" y="114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463893" y="3710939"/>
            <a:ext cx="668020" cy="18415"/>
          </a:xfrm>
          <a:custGeom>
            <a:avLst/>
            <a:gdLst/>
            <a:ahLst/>
            <a:cxnLst/>
            <a:rect l="l" t="t" r="r" b="b"/>
            <a:pathLst>
              <a:path w="668020" h="18414">
                <a:moveTo>
                  <a:pt x="0" y="18184"/>
                </a:moveTo>
                <a:lnTo>
                  <a:pt x="42913" y="4330"/>
                </a:lnTo>
                <a:lnTo>
                  <a:pt x="56205" y="4156"/>
                </a:lnTo>
                <a:lnTo>
                  <a:pt x="71553" y="4221"/>
                </a:lnTo>
                <a:lnTo>
                  <a:pt x="78738" y="4291"/>
                </a:lnTo>
                <a:lnTo>
                  <a:pt x="87030" y="4355"/>
                </a:lnTo>
                <a:lnTo>
                  <a:pt x="131384" y="4547"/>
                </a:lnTo>
                <a:lnTo>
                  <a:pt x="176562" y="4628"/>
                </a:lnTo>
                <a:lnTo>
                  <a:pt x="214702" y="4644"/>
                </a:lnTo>
                <a:lnTo>
                  <a:pt x="233755" y="4627"/>
                </a:lnTo>
                <a:lnTo>
                  <a:pt x="281139" y="4470"/>
                </a:lnTo>
                <a:lnTo>
                  <a:pt x="323719" y="4014"/>
                </a:lnTo>
                <a:lnTo>
                  <a:pt x="344132" y="3454"/>
                </a:lnTo>
                <a:lnTo>
                  <a:pt x="352216" y="3251"/>
                </a:lnTo>
                <a:lnTo>
                  <a:pt x="396765" y="2663"/>
                </a:lnTo>
                <a:lnTo>
                  <a:pt x="443387" y="2445"/>
                </a:lnTo>
                <a:lnTo>
                  <a:pt x="482666" y="2405"/>
                </a:lnTo>
                <a:lnTo>
                  <a:pt x="501855" y="2423"/>
                </a:lnTo>
                <a:lnTo>
                  <a:pt x="548124" y="2617"/>
                </a:lnTo>
                <a:lnTo>
                  <a:pt x="590332" y="3415"/>
                </a:lnTo>
                <a:lnTo>
                  <a:pt x="602228" y="4000"/>
                </a:lnTo>
                <a:lnTo>
                  <a:pt x="614637" y="4475"/>
                </a:lnTo>
                <a:lnTo>
                  <a:pt x="627661" y="4846"/>
                </a:lnTo>
                <a:lnTo>
                  <a:pt x="648782" y="4620"/>
                </a:lnTo>
                <a:lnTo>
                  <a:pt x="661541" y="2991"/>
                </a:lnTo>
                <a:lnTo>
                  <a:pt x="66777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07763" y="4007186"/>
            <a:ext cx="1350010" cy="43180"/>
          </a:xfrm>
          <a:custGeom>
            <a:avLst/>
            <a:gdLst/>
            <a:ahLst/>
            <a:cxnLst/>
            <a:rect l="l" t="t" r="r" b="b"/>
            <a:pathLst>
              <a:path w="1350010" h="43179">
                <a:moveTo>
                  <a:pt x="19299" y="42863"/>
                </a:moveTo>
                <a:lnTo>
                  <a:pt x="5778" y="31807"/>
                </a:lnTo>
                <a:lnTo>
                  <a:pt x="0" y="23610"/>
                </a:lnTo>
                <a:lnTo>
                  <a:pt x="4719" y="18906"/>
                </a:lnTo>
                <a:lnTo>
                  <a:pt x="18385" y="16178"/>
                </a:lnTo>
                <a:lnTo>
                  <a:pt x="31873" y="15364"/>
                </a:lnTo>
                <a:lnTo>
                  <a:pt x="44774" y="14546"/>
                </a:lnTo>
                <a:lnTo>
                  <a:pt x="94043" y="10964"/>
                </a:lnTo>
                <a:lnTo>
                  <a:pt x="123516" y="8504"/>
                </a:lnTo>
                <a:lnTo>
                  <a:pt x="138913" y="7276"/>
                </a:lnTo>
                <a:lnTo>
                  <a:pt x="177752" y="4648"/>
                </a:lnTo>
                <a:lnTo>
                  <a:pt x="222088" y="3027"/>
                </a:lnTo>
                <a:lnTo>
                  <a:pt x="260451" y="2287"/>
                </a:lnTo>
                <a:lnTo>
                  <a:pt x="287076" y="1943"/>
                </a:lnTo>
                <a:lnTo>
                  <a:pt x="300580" y="1756"/>
                </a:lnTo>
                <a:lnTo>
                  <a:pt x="313267" y="1553"/>
                </a:lnTo>
                <a:lnTo>
                  <a:pt x="325360" y="1332"/>
                </a:lnTo>
                <a:lnTo>
                  <a:pt x="337083" y="1089"/>
                </a:lnTo>
                <a:lnTo>
                  <a:pt x="353237" y="726"/>
                </a:lnTo>
                <a:lnTo>
                  <a:pt x="367574" y="442"/>
                </a:lnTo>
                <a:lnTo>
                  <a:pt x="380411" y="231"/>
                </a:lnTo>
                <a:lnTo>
                  <a:pt x="392064" y="86"/>
                </a:lnTo>
                <a:lnTo>
                  <a:pt x="402850" y="0"/>
                </a:lnTo>
                <a:lnTo>
                  <a:pt x="417257" y="69"/>
                </a:lnTo>
                <a:lnTo>
                  <a:pt x="467000" y="2404"/>
                </a:lnTo>
                <a:lnTo>
                  <a:pt x="510796" y="6766"/>
                </a:lnTo>
                <a:lnTo>
                  <a:pt x="545618" y="10646"/>
                </a:lnTo>
                <a:lnTo>
                  <a:pt x="558323" y="12014"/>
                </a:lnTo>
                <a:lnTo>
                  <a:pt x="606858" y="16391"/>
                </a:lnTo>
                <a:lnTo>
                  <a:pt x="656045" y="19015"/>
                </a:lnTo>
                <a:lnTo>
                  <a:pt x="699349" y="20206"/>
                </a:lnTo>
                <a:lnTo>
                  <a:pt x="740237" y="20932"/>
                </a:lnTo>
                <a:lnTo>
                  <a:pt x="787070" y="21245"/>
                </a:lnTo>
                <a:lnTo>
                  <a:pt x="800138" y="21293"/>
                </a:lnTo>
                <a:lnTo>
                  <a:pt x="812840" y="21362"/>
                </a:lnTo>
                <a:lnTo>
                  <a:pt x="825269" y="21452"/>
                </a:lnTo>
                <a:lnTo>
                  <a:pt x="837517" y="21564"/>
                </a:lnTo>
                <a:lnTo>
                  <a:pt x="852287" y="21722"/>
                </a:lnTo>
                <a:lnTo>
                  <a:pt x="866004" y="21849"/>
                </a:lnTo>
                <a:lnTo>
                  <a:pt x="878878" y="21948"/>
                </a:lnTo>
                <a:lnTo>
                  <a:pt x="891120" y="22020"/>
                </a:lnTo>
                <a:lnTo>
                  <a:pt x="902938" y="22067"/>
                </a:lnTo>
                <a:lnTo>
                  <a:pt x="914543" y="22093"/>
                </a:lnTo>
                <a:lnTo>
                  <a:pt x="929883" y="22140"/>
                </a:lnTo>
                <a:lnTo>
                  <a:pt x="969200" y="22793"/>
                </a:lnTo>
                <a:lnTo>
                  <a:pt x="1009633" y="24614"/>
                </a:lnTo>
                <a:lnTo>
                  <a:pt x="1044271" y="26750"/>
                </a:lnTo>
                <a:lnTo>
                  <a:pt x="1051821" y="27218"/>
                </a:lnTo>
                <a:lnTo>
                  <a:pt x="1061486" y="27592"/>
                </a:lnTo>
                <a:lnTo>
                  <a:pt x="1073346" y="27877"/>
                </a:lnTo>
                <a:lnTo>
                  <a:pt x="1087482" y="28079"/>
                </a:lnTo>
                <a:lnTo>
                  <a:pt x="1103975" y="28206"/>
                </a:lnTo>
                <a:lnTo>
                  <a:pt x="1121424" y="28184"/>
                </a:lnTo>
                <a:lnTo>
                  <a:pt x="1164383" y="27266"/>
                </a:lnTo>
                <a:lnTo>
                  <a:pt x="1209131" y="23622"/>
                </a:lnTo>
                <a:lnTo>
                  <a:pt x="1221671" y="22408"/>
                </a:lnTo>
                <a:lnTo>
                  <a:pt x="1271752" y="19660"/>
                </a:lnTo>
                <a:lnTo>
                  <a:pt x="1320868" y="19138"/>
                </a:lnTo>
                <a:lnTo>
                  <a:pt x="1332533" y="19136"/>
                </a:lnTo>
                <a:lnTo>
                  <a:pt x="1340138" y="19226"/>
                </a:lnTo>
                <a:lnTo>
                  <a:pt x="1347878" y="19591"/>
                </a:lnTo>
                <a:lnTo>
                  <a:pt x="1349799" y="19872"/>
                </a:lnTo>
                <a:lnTo>
                  <a:pt x="1348359" y="20154"/>
                </a:lnTo>
                <a:lnTo>
                  <a:pt x="1346299" y="20558"/>
                </a:lnTo>
                <a:lnTo>
                  <a:pt x="1339820" y="21827"/>
                </a:lnTo>
                <a:lnTo>
                  <a:pt x="1328921" y="239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300944" y="4315210"/>
            <a:ext cx="1449070" cy="69850"/>
          </a:xfrm>
          <a:custGeom>
            <a:avLst/>
            <a:gdLst/>
            <a:ahLst/>
            <a:cxnLst/>
            <a:rect l="l" t="t" r="r" b="b"/>
            <a:pathLst>
              <a:path w="1449070" h="69850">
                <a:moveTo>
                  <a:pt x="0" y="69592"/>
                </a:moveTo>
                <a:lnTo>
                  <a:pt x="0" y="64526"/>
                </a:lnTo>
                <a:lnTo>
                  <a:pt x="2854" y="58575"/>
                </a:lnTo>
                <a:lnTo>
                  <a:pt x="39329" y="35827"/>
                </a:lnTo>
                <a:lnTo>
                  <a:pt x="82836" y="34073"/>
                </a:lnTo>
                <a:lnTo>
                  <a:pt x="132676" y="33297"/>
                </a:lnTo>
                <a:lnTo>
                  <a:pt x="162824" y="33172"/>
                </a:lnTo>
                <a:lnTo>
                  <a:pt x="178382" y="33022"/>
                </a:lnTo>
                <a:lnTo>
                  <a:pt x="223671" y="31554"/>
                </a:lnTo>
                <a:lnTo>
                  <a:pt x="263364" y="28071"/>
                </a:lnTo>
                <a:lnTo>
                  <a:pt x="274461" y="26810"/>
                </a:lnTo>
                <a:lnTo>
                  <a:pt x="285260" y="25669"/>
                </a:lnTo>
                <a:lnTo>
                  <a:pt x="297029" y="24769"/>
                </a:lnTo>
                <a:lnTo>
                  <a:pt x="309843" y="24099"/>
                </a:lnTo>
                <a:lnTo>
                  <a:pt x="323774" y="23651"/>
                </a:lnTo>
                <a:lnTo>
                  <a:pt x="339849" y="23392"/>
                </a:lnTo>
                <a:lnTo>
                  <a:pt x="354154" y="23122"/>
                </a:lnTo>
                <a:lnTo>
                  <a:pt x="402605" y="21673"/>
                </a:lnTo>
                <a:lnTo>
                  <a:pt x="452598" y="19454"/>
                </a:lnTo>
                <a:lnTo>
                  <a:pt x="465425" y="18819"/>
                </a:lnTo>
                <a:lnTo>
                  <a:pt x="477707" y="18222"/>
                </a:lnTo>
                <a:lnTo>
                  <a:pt x="528153" y="16221"/>
                </a:lnTo>
                <a:lnTo>
                  <a:pt x="575507" y="15034"/>
                </a:lnTo>
                <a:lnTo>
                  <a:pt x="625076" y="14433"/>
                </a:lnTo>
                <a:lnTo>
                  <a:pt x="666825" y="14260"/>
                </a:lnTo>
                <a:lnTo>
                  <a:pt x="685020" y="14264"/>
                </a:lnTo>
                <a:lnTo>
                  <a:pt x="731550" y="14473"/>
                </a:lnTo>
                <a:lnTo>
                  <a:pt x="776880" y="15213"/>
                </a:lnTo>
                <a:lnTo>
                  <a:pt x="799074" y="16017"/>
                </a:lnTo>
                <a:lnTo>
                  <a:pt x="812070" y="16494"/>
                </a:lnTo>
                <a:lnTo>
                  <a:pt x="861890" y="17895"/>
                </a:lnTo>
                <a:lnTo>
                  <a:pt x="903611" y="18619"/>
                </a:lnTo>
                <a:lnTo>
                  <a:pt x="951887" y="19242"/>
                </a:lnTo>
                <a:lnTo>
                  <a:pt x="963523" y="19355"/>
                </a:lnTo>
                <a:lnTo>
                  <a:pt x="978826" y="19505"/>
                </a:lnTo>
                <a:lnTo>
                  <a:pt x="1018447" y="20056"/>
                </a:lnTo>
                <a:lnTo>
                  <a:pt x="1039756" y="20506"/>
                </a:lnTo>
                <a:lnTo>
                  <a:pt x="1044463" y="20605"/>
                </a:lnTo>
                <a:lnTo>
                  <a:pt x="1086114" y="21000"/>
                </a:lnTo>
                <a:lnTo>
                  <a:pt x="1125608" y="21155"/>
                </a:lnTo>
                <a:lnTo>
                  <a:pt x="1175989" y="21248"/>
                </a:lnTo>
                <a:lnTo>
                  <a:pt x="1215628" y="21276"/>
                </a:lnTo>
                <a:lnTo>
                  <a:pt x="1237472" y="21270"/>
                </a:lnTo>
                <a:lnTo>
                  <a:pt x="1276849" y="21188"/>
                </a:lnTo>
                <a:lnTo>
                  <a:pt x="1325287" y="20889"/>
                </a:lnTo>
                <a:lnTo>
                  <a:pt x="1370471" y="20163"/>
                </a:lnTo>
                <a:lnTo>
                  <a:pt x="1409667" y="17273"/>
                </a:lnTo>
                <a:lnTo>
                  <a:pt x="1448534" y="5422"/>
                </a:lnTo>
                <a:lnTo>
                  <a:pt x="1448614" y="3415"/>
                </a:lnTo>
                <a:lnTo>
                  <a:pt x="1444028" y="2036"/>
                </a:lnTo>
                <a:lnTo>
                  <a:pt x="1437474" y="1004"/>
                </a:lnTo>
                <a:lnTo>
                  <a:pt x="1425855" y="325"/>
                </a:lnTo>
                <a:lnTo>
                  <a:pt x="1409170" y="0"/>
                </a:lnTo>
                <a:lnTo>
                  <a:pt x="1393002" y="113"/>
                </a:lnTo>
                <a:lnTo>
                  <a:pt x="1354259" y="2010"/>
                </a:lnTo>
                <a:lnTo>
                  <a:pt x="1328405" y="5367"/>
                </a:lnTo>
                <a:lnTo>
                  <a:pt x="1314921" y="7208"/>
                </a:lnTo>
                <a:lnTo>
                  <a:pt x="1276476" y="11482"/>
                </a:lnTo>
                <a:lnTo>
                  <a:pt x="1226360" y="14861"/>
                </a:lnTo>
                <a:lnTo>
                  <a:pt x="1174114" y="16286"/>
                </a:lnTo>
                <a:lnTo>
                  <a:pt x="1160734" y="16658"/>
                </a:lnTo>
                <a:lnTo>
                  <a:pt x="1110364" y="19528"/>
                </a:lnTo>
                <a:lnTo>
                  <a:pt x="1086251" y="21456"/>
                </a:lnTo>
                <a:lnTo>
                  <a:pt x="1076647" y="22212"/>
                </a:lnTo>
                <a:lnTo>
                  <a:pt x="1030068" y="24087"/>
                </a:lnTo>
                <a:lnTo>
                  <a:pt x="979745" y="24473"/>
                </a:lnTo>
                <a:lnTo>
                  <a:pt x="961433" y="24548"/>
                </a:lnTo>
                <a:lnTo>
                  <a:pt x="921166" y="24960"/>
                </a:lnTo>
                <a:lnTo>
                  <a:pt x="874643" y="28035"/>
                </a:lnTo>
                <a:lnTo>
                  <a:pt x="847804" y="32239"/>
                </a:lnTo>
                <a:lnTo>
                  <a:pt x="835120" y="34198"/>
                </a:lnTo>
                <a:lnTo>
                  <a:pt x="823121" y="35901"/>
                </a:lnTo>
                <a:lnTo>
                  <a:pt x="804287" y="38372"/>
                </a:lnTo>
                <a:lnTo>
                  <a:pt x="791240" y="40288"/>
                </a:lnTo>
                <a:lnTo>
                  <a:pt x="782480" y="41845"/>
                </a:lnTo>
                <a:lnTo>
                  <a:pt x="772402" y="44145"/>
                </a:lnTo>
                <a:lnTo>
                  <a:pt x="766613" y="44964"/>
                </a:lnTo>
                <a:lnTo>
                  <a:pt x="761932" y="44993"/>
                </a:lnTo>
                <a:lnTo>
                  <a:pt x="757251" y="45021"/>
                </a:lnTo>
                <a:lnTo>
                  <a:pt x="754573" y="43878"/>
                </a:lnTo>
                <a:lnTo>
                  <a:pt x="753897" y="41564"/>
                </a:lnTo>
                <a:lnTo>
                  <a:pt x="758545" y="38764"/>
                </a:lnTo>
                <a:lnTo>
                  <a:pt x="775147" y="394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388784" y="4591829"/>
            <a:ext cx="2111375" cy="47625"/>
          </a:xfrm>
          <a:custGeom>
            <a:avLst/>
            <a:gdLst/>
            <a:ahLst/>
            <a:cxnLst/>
            <a:rect l="l" t="t" r="r" b="b"/>
            <a:pathLst>
              <a:path w="2111375" h="47625">
                <a:moveTo>
                  <a:pt x="23988" y="47134"/>
                </a:moveTo>
                <a:lnTo>
                  <a:pt x="10957" y="40028"/>
                </a:lnTo>
                <a:lnTo>
                  <a:pt x="1804" y="31919"/>
                </a:lnTo>
                <a:lnTo>
                  <a:pt x="0" y="22865"/>
                </a:lnTo>
                <a:lnTo>
                  <a:pt x="8061" y="18075"/>
                </a:lnTo>
                <a:lnTo>
                  <a:pt x="53529" y="14605"/>
                </a:lnTo>
                <a:lnTo>
                  <a:pt x="93588" y="12927"/>
                </a:lnTo>
                <a:lnTo>
                  <a:pt x="136488" y="11689"/>
                </a:lnTo>
                <a:lnTo>
                  <a:pt x="175622" y="10869"/>
                </a:lnTo>
                <a:lnTo>
                  <a:pt x="224162" y="10338"/>
                </a:lnTo>
                <a:lnTo>
                  <a:pt x="249592" y="10298"/>
                </a:lnTo>
                <a:lnTo>
                  <a:pt x="263086" y="10328"/>
                </a:lnTo>
                <a:lnTo>
                  <a:pt x="301765" y="10621"/>
                </a:lnTo>
                <a:lnTo>
                  <a:pt x="352255" y="11558"/>
                </a:lnTo>
                <a:lnTo>
                  <a:pt x="391851" y="12625"/>
                </a:lnTo>
                <a:lnTo>
                  <a:pt x="439459" y="14308"/>
                </a:lnTo>
                <a:lnTo>
                  <a:pt x="489129" y="17650"/>
                </a:lnTo>
                <a:lnTo>
                  <a:pt x="532378" y="21930"/>
                </a:lnTo>
                <a:lnTo>
                  <a:pt x="547944" y="23496"/>
                </a:lnTo>
                <a:lnTo>
                  <a:pt x="586403" y="26855"/>
                </a:lnTo>
                <a:lnTo>
                  <a:pt x="627674" y="28849"/>
                </a:lnTo>
                <a:lnTo>
                  <a:pt x="676849" y="29676"/>
                </a:lnTo>
                <a:lnTo>
                  <a:pt x="705927" y="29826"/>
                </a:lnTo>
                <a:lnTo>
                  <a:pt x="723879" y="29811"/>
                </a:lnTo>
                <a:lnTo>
                  <a:pt x="769305" y="29407"/>
                </a:lnTo>
                <a:lnTo>
                  <a:pt x="813353" y="28031"/>
                </a:lnTo>
                <a:lnTo>
                  <a:pt x="861765" y="24796"/>
                </a:lnTo>
                <a:lnTo>
                  <a:pt x="886120" y="23096"/>
                </a:lnTo>
                <a:lnTo>
                  <a:pt x="901949" y="22039"/>
                </a:lnTo>
                <a:lnTo>
                  <a:pt x="940821" y="20169"/>
                </a:lnTo>
                <a:lnTo>
                  <a:pt x="962439" y="19802"/>
                </a:lnTo>
                <a:lnTo>
                  <a:pt x="975168" y="19822"/>
                </a:lnTo>
                <a:lnTo>
                  <a:pt x="1025908" y="21064"/>
                </a:lnTo>
                <a:lnTo>
                  <a:pt x="1038993" y="21603"/>
                </a:lnTo>
                <a:lnTo>
                  <a:pt x="1051813" y="22064"/>
                </a:lnTo>
                <a:lnTo>
                  <a:pt x="1064446" y="22450"/>
                </a:lnTo>
                <a:lnTo>
                  <a:pt x="1076971" y="22764"/>
                </a:lnTo>
                <a:lnTo>
                  <a:pt x="1089464" y="23010"/>
                </a:lnTo>
                <a:lnTo>
                  <a:pt x="1103719" y="23239"/>
                </a:lnTo>
                <a:lnTo>
                  <a:pt x="1117104" y="23492"/>
                </a:lnTo>
                <a:lnTo>
                  <a:pt x="1129796" y="23772"/>
                </a:lnTo>
                <a:lnTo>
                  <a:pt x="1141973" y="24082"/>
                </a:lnTo>
                <a:lnTo>
                  <a:pt x="1153810" y="24424"/>
                </a:lnTo>
                <a:lnTo>
                  <a:pt x="1164160" y="24739"/>
                </a:lnTo>
                <a:lnTo>
                  <a:pt x="1174885" y="25012"/>
                </a:lnTo>
                <a:lnTo>
                  <a:pt x="1222887" y="25725"/>
                </a:lnTo>
                <a:lnTo>
                  <a:pt x="1266117" y="25922"/>
                </a:lnTo>
                <a:lnTo>
                  <a:pt x="1284288" y="25951"/>
                </a:lnTo>
                <a:lnTo>
                  <a:pt x="1301055" y="26009"/>
                </a:lnTo>
                <a:lnTo>
                  <a:pt x="1343550" y="26363"/>
                </a:lnTo>
                <a:lnTo>
                  <a:pt x="1384306" y="27257"/>
                </a:lnTo>
                <a:lnTo>
                  <a:pt x="1428928" y="29253"/>
                </a:lnTo>
                <a:lnTo>
                  <a:pt x="1448243" y="30328"/>
                </a:lnTo>
                <a:lnTo>
                  <a:pt x="1458964" y="30745"/>
                </a:lnTo>
                <a:lnTo>
                  <a:pt x="1470955" y="31053"/>
                </a:lnTo>
                <a:lnTo>
                  <a:pt x="1484414" y="31265"/>
                </a:lnTo>
                <a:lnTo>
                  <a:pt x="1499535" y="31393"/>
                </a:lnTo>
                <a:lnTo>
                  <a:pt x="1516736" y="31382"/>
                </a:lnTo>
                <a:lnTo>
                  <a:pt x="1558434" y="30586"/>
                </a:lnTo>
                <a:lnTo>
                  <a:pt x="1600743" y="27622"/>
                </a:lnTo>
                <a:lnTo>
                  <a:pt x="1612842" y="26757"/>
                </a:lnTo>
                <a:lnTo>
                  <a:pt x="1651577" y="25150"/>
                </a:lnTo>
                <a:lnTo>
                  <a:pt x="1691719" y="24781"/>
                </a:lnTo>
                <a:lnTo>
                  <a:pt x="1736692" y="24593"/>
                </a:lnTo>
                <a:lnTo>
                  <a:pt x="1778400" y="24506"/>
                </a:lnTo>
                <a:lnTo>
                  <a:pt x="1827288" y="24460"/>
                </a:lnTo>
                <a:lnTo>
                  <a:pt x="1864021" y="24449"/>
                </a:lnTo>
                <a:lnTo>
                  <a:pt x="1887553" y="24440"/>
                </a:lnTo>
                <a:lnTo>
                  <a:pt x="1929894" y="24375"/>
                </a:lnTo>
                <a:lnTo>
                  <a:pt x="1981839" y="24154"/>
                </a:lnTo>
                <a:lnTo>
                  <a:pt x="2020303" y="23787"/>
                </a:lnTo>
                <a:lnTo>
                  <a:pt x="2058560" y="22613"/>
                </a:lnTo>
                <a:lnTo>
                  <a:pt x="2070898" y="21093"/>
                </a:lnTo>
                <a:lnTo>
                  <a:pt x="2083650" y="20037"/>
                </a:lnTo>
                <a:lnTo>
                  <a:pt x="2098569" y="19231"/>
                </a:lnTo>
                <a:lnTo>
                  <a:pt x="2105287" y="18701"/>
                </a:lnTo>
                <a:lnTo>
                  <a:pt x="2108304" y="18185"/>
                </a:lnTo>
                <a:lnTo>
                  <a:pt x="2111321" y="17669"/>
                </a:lnTo>
                <a:lnTo>
                  <a:pt x="2110803" y="15989"/>
                </a:lnTo>
                <a:lnTo>
                  <a:pt x="2106749" y="13145"/>
                </a:lnTo>
                <a:lnTo>
                  <a:pt x="2102695" y="10301"/>
                </a:lnTo>
                <a:lnTo>
                  <a:pt x="2060088" y="6323"/>
                </a:lnTo>
                <a:lnTo>
                  <a:pt x="2010487" y="5838"/>
                </a:lnTo>
                <a:lnTo>
                  <a:pt x="1957343" y="5629"/>
                </a:lnTo>
                <a:lnTo>
                  <a:pt x="1914322" y="5564"/>
                </a:lnTo>
                <a:lnTo>
                  <a:pt x="1892664" y="5550"/>
                </a:lnTo>
                <a:lnTo>
                  <a:pt x="1872220" y="5531"/>
                </a:lnTo>
                <a:lnTo>
                  <a:pt x="1818053" y="5444"/>
                </a:lnTo>
                <a:lnTo>
                  <a:pt x="1774372" y="5310"/>
                </a:lnTo>
                <a:lnTo>
                  <a:pt x="1731872" y="5061"/>
                </a:lnTo>
                <a:lnTo>
                  <a:pt x="1693615" y="4351"/>
                </a:lnTo>
                <a:lnTo>
                  <a:pt x="1643192" y="2037"/>
                </a:lnTo>
                <a:lnTo>
                  <a:pt x="1634854" y="1599"/>
                </a:lnTo>
                <a:lnTo>
                  <a:pt x="1590122" y="377"/>
                </a:lnTo>
                <a:lnTo>
                  <a:pt x="1544371" y="1"/>
                </a:lnTo>
                <a:lnTo>
                  <a:pt x="1524263" y="0"/>
                </a:lnTo>
                <a:lnTo>
                  <a:pt x="1506309" y="51"/>
                </a:lnTo>
                <a:lnTo>
                  <a:pt x="1464417" y="522"/>
                </a:lnTo>
                <a:lnTo>
                  <a:pt x="1425569" y="2515"/>
                </a:lnTo>
                <a:lnTo>
                  <a:pt x="1387980" y="6248"/>
                </a:lnTo>
                <a:lnTo>
                  <a:pt x="1379303" y="7123"/>
                </a:lnTo>
                <a:lnTo>
                  <a:pt x="1334405" y="9545"/>
                </a:lnTo>
                <a:lnTo>
                  <a:pt x="1288806" y="10371"/>
                </a:lnTo>
                <a:lnTo>
                  <a:pt x="1250959" y="10506"/>
                </a:lnTo>
                <a:lnTo>
                  <a:pt x="1235213" y="10470"/>
                </a:lnTo>
                <a:lnTo>
                  <a:pt x="1191321" y="9646"/>
                </a:lnTo>
                <a:lnTo>
                  <a:pt x="1146500" y="4634"/>
                </a:lnTo>
                <a:lnTo>
                  <a:pt x="1131053" y="2368"/>
                </a:lnTo>
                <a:lnTo>
                  <a:pt x="1117347" y="1605"/>
                </a:lnTo>
                <a:lnTo>
                  <a:pt x="1105085" y="2292"/>
                </a:lnTo>
                <a:lnTo>
                  <a:pt x="1093969" y="4376"/>
                </a:lnTo>
                <a:lnTo>
                  <a:pt x="1083701" y="78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445360" y="4877066"/>
            <a:ext cx="1112520" cy="59690"/>
          </a:xfrm>
          <a:custGeom>
            <a:avLst/>
            <a:gdLst/>
            <a:ahLst/>
            <a:cxnLst/>
            <a:rect l="l" t="t" r="r" b="b"/>
            <a:pathLst>
              <a:path w="1112520" h="59689">
                <a:moveTo>
                  <a:pt x="12570" y="59601"/>
                </a:moveTo>
                <a:lnTo>
                  <a:pt x="6184" y="57830"/>
                </a:lnTo>
                <a:lnTo>
                  <a:pt x="1994" y="50611"/>
                </a:lnTo>
                <a:lnTo>
                  <a:pt x="0" y="37945"/>
                </a:lnTo>
                <a:lnTo>
                  <a:pt x="2227" y="31456"/>
                </a:lnTo>
                <a:lnTo>
                  <a:pt x="11143" y="26173"/>
                </a:lnTo>
                <a:lnTo>
                  <a:pt x="26749" y="22095"/>
                </a:lnTo>
                <a:lnTo>
                  <a:pt x="46986" y="19510"/>
                </a:lnTo>
                <a:lnTo>
                  <a:pt x="63234" y="17441"/>
                </a:lnTo>
                <a:lnTo>
                  <a:pt x="75972" y="15817"/>
                </a:lnTo>
                <a:lnTo>
                  <a:pt x="85679" y="14566"/>
                </a:lnTo>
                <a:lnTo>
                  <a:pt x="92834" y="13618"/>
                </a:lnTo>
                <a:lnTo>
                  <a:pt x="106050" y="11912"/>
                </a:lnTo>
                <a:lnTo>
                  <a:pt x="148772" y="9390"/>
                </a:lnTo>
                <a:lnTo>
                  <a:pt x="187261" y="8887"/>
                </a:lnTo>
                <a:lnTo>
                  <a:pt x="240156" y="8658"/>
                </a:lnTo>
                <a:lnTo>
                  <a:pt x="259216" y="8611"/>
                </a:lnTo>
                <a:lnTo>
                  <a:pt x="277137" y="8521"/>
                </a:lnTo>
                <a:lnTo>
                  <a:pt x="324398" y="7992"/>
                </a:lnTo>
                <a:lnTo>
                  <a:pt x="362579" y="7076"/>
                </a:lnTo>
                <a:lnTo>
                  <a:pt x="400865" y="5246"/>
                </a:lnTo>
                <a:lnTo>
                  <a:pt x="418491" y="3835"/>
                </a:lnTo>
                <a:lnTo>
                  <a:pt x="429078" y="3080"/>
                </a:lnTo>
                <a:lnTo>
                  <a:pt x="476761" y="917"/>
                </a:lnTo>
                <a:lnTo>
                  <a:pt x="518697" y="148"/>
                </a:lnTo>
                <a:lnTo>
                  <a:pt x="566089" y="0"/>
                </a:lnTo>
                <a:lnTo>
                  <a:pt x="580914" y="1"/>
                </a:lnTo>
                <a:lnTo>
                  <a:pt x="620802" y="98"/>
                </a:lnTo>
                <a:lnTo>
                  <a:pt x="664444" y="442"/>
                </a:lnTo>
                <a:lnTo>
                  <a:pt x="686398" y="736"/>
                </a:lnTo>
                <a:lnTo>
                  <a:pt x="698971" y="885"/>
                </a:lnTo>
                <a:lnTo>
                  <a:pt x="749705" y="1272"/>
                </a:lnTo>
                <a:lnTo>
                  <a:pt x="788981" y="1344"/>
                </a:lnTo>
                <a:lnTo>
                  <a:pt x="802255" y="1336"/>
                </a:lnTo>
                <a:lnTo>
                  <a:pt x="840577" y="1243"/>
                </a:lnTo>
                <a:lnTo>
                  <a:pt x="891721" y="947"/>
                </a:lnTo>
                <a:lnTo>
                  <a:pt x="905608" y="864"/>
                </a:lnTo>
                <a:lnTo>
                  <a:pt x="918838" y="798"/>
                </a:lnTo>
                <a:lnTo>
                  <a:pt x="931448" y="746"/>
                </a:lnTo>
                <a:lnTo>
                  <a:pt x="943472" y="710"/>
                </a:lnTo>
                <a:lnTo>
                  <a:pt x="954948" y="689"/>
                </a:lnTo>
                <a:lnTo>
                  <a:pt x="971597" y="718"/>
                </a:lnTo>
                <a:lnTo>
                  <a:pt x="1010802" y="1198"/>
                </a:lnTo>
                <a:lnTo>
                  <a:pt x="1036947" y="2067"/>
                </a:lnTo>
                <a:lnTo>
                  <a:pt x="1050665" y="2492"/>
                </a:lnTo>
                <a:lnTo>
                  <a:pt x="1095922" y="3013"/>
                </a:lnTo>
                <a:lnTo>
                  <a:pt x="1111873" y="3053"/>
                </a:lnTo>
                <a:lnTo>
                  <a:pt x="1111244" y="3304"/>
                </a:lnTo>
                <a:lnTo>
                  <a:pt x="1106975" y="4290"/>
                </a:lnTo>
                <a:lnTo>
                  <a:pt x="1095969" y="6832"/>
                </a:lnTo>
                <a:lnTo>
                  <a:pt x="1078225" y="109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202307" y="4879376"/>
            <a:ext cx="594360" cy="23495"/>
          </a:xfrm>
          <a:custGeom>
            <a:avLst/>
            <a:gdLst/>
            <a:ahLst/>
            <a:cxnLst/>
            <a:rect l="l" t="t" r="r" b="b"/>
            <a:pathLst>
              <a:path w="594360" h="23495">
                <a:moveTo>
                  <a:pt x="42110" y="22989"/>
                </a:moveTo>
                <a:lnTo>
                  <a:pt x="2163" y="15721"/>
                </a:lnTo>
                <a:lnTo>
                  <a:pt x="1082" y="15088"/>
                </a:lnTo>
                <a:lnTo>
                  <a:pt x="0" y="14455"/>
                </a:lnTo>
                <a:lnTo>
                  <a:pt x="2050" y="14112"/>
                </a:lnTo>
                <a:lnTo>
                  <a:pt x="7233" y="14057"/>
                </a:lnTo>
                <a:lnTo>
                  <a:pt x="15301" y="13973"/>
                </a:lnTo>
                <a:lnTo>
                  <a:pt x="28467" y="13834"/>
                </a:lnTo>
                <a:lnTo>
                  <a:pt x="78307" y="12928"/>
                </a:lnTo>
                <a:lnTo>
                  <a:pt x="116705" y="11737"/>
                </a:lnTo>
                <a:lnTo>
                  <a:pt x="161959" y="9828"/>
                </a:lnTo>
                <a:lnTo>
                  <a:pt x="207214" y="6940"/>
                </a:lnTo>
                <a:lnTo>
                  <a:pt x="218481" y="6038"/>
                </a:lnTo>
                <a:lnTo>
                  <a:pt x="230045" y="5258"/>
                </a:lnTo>
                <a:lnTo>
                  <a:pt x="280648" y="3245"/>
                </a:lnTo>
                <a:lnTo>
                  <a:pt x="327078" y="2802"/>
                </a:lnTo>
                <a:lnTo>
                  <a:pt x="341278" y="2850"/>
                </a:lnTo>
                <a:lnTo>
                  <a:pt x="387432" y="3945"/>
                </a:lnTo>
                <a:lnTo>
                  <a:pt x="407723" y="5052"/>
                </a:lnTo>
                <a:lnTo>
                  <a:pt x="419139" y="5593"/>
                </a:lnTo>
                <a:lnTo>
                  <a:pt x="470640" y="7064"/>
                </a:lnTo>
                <a:lnTo>
                  <a:pt x="503292" y="7395"/>
                </a:lnTo>
                <a:lnTo>
                  <a:pt x="519273" y="7392"/>
                </a:lnTo>
                <a:lnTo>
                  <a:pt x="562948" y="6071"/>
                </a:lnTo>
                <a:lnTo>
                  <a:pt x="593693" y="289"/>
                </a:lnTo>
                <a:lnTo>
                  <a:pt x="59429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620100" y="4901610"/>
            <a:ext cx="1430655" cy="55244"/>
          </a:xfrm>
          <a:custGeom>
            <a:avLst/>
            <a:gdLst/>
            <a:ahLst/>
            <a:cxnLst/>
            <a:rect l="l" t="t" r="r" b="b"/>
            <a:pathLst>
              <a:path w="1430654" h="55245">
                <a:moveTo>
                  <a:pt x="68967" y="54836"/>
                </a:moveTo>
                <a:lnTo>
                  <a:pt x="58555" y="55065"/>
                </a:lnTo>
                <a:lnTo>
                  <a:pt x="46798" y="52302"/>
                </a:lnTo>
                <a:lnTo>
                  <a:pt x="33698" y="46545"/>
                </a:lnTo>
                <a:lnTo>
                  <a:pt x="18716" y="38508"/>
                </a:lnTo>
                <a:lnTo>
                  <a:pt x="9499" y="34601"/>
                </a:lnTo>
                <a:lnTo>
                  <a:pt x="3208" y="33036"/>
                </a:lnTo>
                <a:lnTo>
                  <a:pt x="735" y="32448"/>
                </a:lnTo>
                <a:lnTo>
                  <a:pt x="367" y="32360"/>
                </a:lnTo>
                <a:lnTo>
                  <a:pt x="0" y="32273"/>
                </a:lnTo>
                <a:lnTo>
                  <a:pt x="1300" y="32229"/>
                </a:lnTo>
                <a:lnTo>
                  <a:pt x="4268" y="32229"/>
                </a:lnTo>
                <a:lnTo>
                  <a:pt x="8449" y="32229"/>
                </a:lnTo>
                <a:lnTo>
                  <a:pt x="48499" y="32229"/>
                </a:lnTo>
                <a:lnTo>
                  <a:pt x="92408" y="31921"/>
                </a:lnTo>
                <a:lnTo>
                  <a:pt x="141758" y="30553"/>
                </a:lnTo>
                <a:lnTo>
                  <a:pt x="182147" y="28384"/>
                </a:lnTo>
                <a:lnTo>
                  <a:pt x="198133" y="27454"/>
                </a:lnTo>
                <a:lnTo>
                  <a:pt x="245894" y="25014"/>
                </a:lnTo>
                <a:lnTo>
                  <a:pt x="290959" y="24131"/>
                </a:lnTo>
                <a:lnTo>
                  <a:pt x="334251" y="23869"/>
                </a:lnTo>
                <a:lnTo>
                  <a:pt x="376789" y="23723"/>
                </a:lnTo>
                <a:lnTo>
                  <a:pt x="428015" y="23619"/>
                </a:lnTo>
                <a:lnTo>
                  <a:pt x="467018" y="23573"/>
                </a:lnTo>
                <a:lnTo>
                  <a:pt x="509920" y="23543"/>
                </a:lnTo>
                <a:lnTo>
                  <a:pt x="552858" y="23531"/>
                </a:lnTo>
                <a:lnTo>
                  <a:pt x="572865" y="23531"/>
                </a:lnTo>
                <a:lnTo>
                  <a:pt x="627033" y="23558"/>
                </a:lnTo>
                <a:lnTo>
                  <a:pt x="672426" y="23623"/>
                </a:lnTo>
                <a:lnTo>
                  <a:pt x="719299" y="23770"/>
                </a:lnTo>
                <a:lnTo>
                  <a:pt x="760357" y="24119"/>
                </a:lnTo>
                <a:lnTo>
                  <a:pt x="770146" y="24343"/>
                </a:lnTo>
                <a:lnTo>
                  <a:pt x="780757" y="24549"/>
                </a:lnTo>
                <a:lnTo>
                  <a:pt x="832446" y="25202"/>
                </a:lnTo>
                <a:lnTo>
                  <a:pt x="872198" y="25471"/>
                </a:lnTo>
                <a:lnTo>
                  <a:pt x="912257" y="25619"/>
                </a:lnTo>
                <a:lnTo>
                  <a:pt x="961424" y="25722"/>
                </a:lnTo>
                <a:lnTo>
                  <a:pt x="1004474" y="25773"/>
                </a:lnTo>
                <a:lnTo>
                  <a:pt x="1052972" y="25800"/>
                </a:lnTo>
                <a:lnTo>
                  <a:pt x="1088398" y="25806"/>
                </a:lnTo>
                <a:lnTo>
                  <a:pt x="1111026" y="25804"/>
                </a:lnTo>
                <a:lnTo>
                  <a:pt x="1152114" y="25782"/>
                </a:lnTo>
                <a:lnTo>
                  <a:pt x="1203388" y="25705"/>
                </a:lnTo>
                <a:lnTo>
                  <a:pt x="1242338" y="25576"/>
                </a:lnTo>
                <a:lnTo>
                  <a:pt x="1283738" y="25161"/>
                </a:lnTo>
                <a:lnTo>
                  <a:pt x="1335127" y="20703"/>
                </a:lnTo>
                <a:lnTo>
                  <a:pt x="1383672" y="12646"/>
                </a:lnTo>
                <a:lnTo>
                  <a:pt x="1423372" y="2996"/>
                </a:lnTo>
                <a:lnTo>
                  <a:pt x="1430157" y="0"/>
                </a:lnTo>
                <a:lnTo>
                  <a:pt x="1429957" y="24"/>
                </a:lnTo>
                <a:lnTo>
                  <a:pt x="1429244" y="215"/>
                </a:lnTo>
                <a:lnTo>
                  <a:pt x="1428229" y="486"/>
                </a:lnTo>
                <a:lnTo>
                  <a:pt x="1420503" y="2553"/>
                </a:lnTo>
                <a:lnTo>
                  <a:pt x="1406061" y="64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786453" y="4863855"/>
            <a:ext cx="1335405" cy="33020"/>
          </a:xfrm>
          <a:custGeom>
            <a:avLst/>
            <a:gdLst/>
            <a:ahLst/>
            <a:cxnLst/>
            <a:rect l="l" t="t" r="r" b="b"/>
            <a:pathLst>
              <a:path w="1335404" h="33020">
                <a:moveTo>
                  <a:pt x="155110" y="32772"/>
                </a:moveTo>
                <a:lnTo>
                  <a:pt x="105285" y="24737"/>
                </a:lnTo>
                <a:lnTo>
                  <a:pt x="90202" y="20570"/>
                </a:lnTo>
                <a:lnTo>
                  <a:pt x="77796" y="17594"/>
                </a:lnTo>
                <a:lnTo>
                  <a:pt x="67140" y="15548"/>
                </a:lnTo>
                <a:lnTo>
                  <a:pt x="52303" y="13681"/>
                </a:lnTo>
                <a:lnTo>
                  <a:pt x="40214" y="12818"/>
                </a:lnTo>
                <a:lnTo>
                  <a:pt x="22838" y="13216"/>
                </a:lnTo>
                <a:lnTo>
                  <a:pt x="12523" y="14201"/>
                </a:lnTo>
                <a:lnTo>
                  <a:pt x="3894" y="16024"/>
                </a:lnTo>
                <a:lnTo>
                  <a:pt x="931" y="16685"/>
                </a:lnTo>
                <a:lnTo>
                  <a:pt x="466" y="16789"/>
                </a:lnTo>
                <a:lnTo>
                  <a:pt x="0" y="16893"/>
                </a:lnTo>
                <a:lnTo>
                  <a:pt x="267" y="16928"/>
                </a:lnTo>
                <a:lnTo>
                  <a:pt x="1266" y="16892"/>
                </a:lnTo>
                <a:lnTo>
                  <a:pt x="2267" y="16856"/>
                </a:lnTo>
                <a:lnTo>
                  <a:pt x="8631" y="16628"/>
                </a:lnTo>
                <a:lnTo>
                  <a:pt x="20359" y="16210"/>
                </a:lnTo>
                <a:lnTo>
                  <a:pt x="29130" y="15696"/>
                </a:lnTo>
                <a:lnTo>
                  <a:pt x="40059" y="14704"/>
                </a:lnTo>
                <a:lnTo>
                  <a:pt x="53145" y="13235"/>
                </a:lnTo>
                <a:lnTo>
                  <a:pt x="68389" y="11288"/>
                </a:lnTo>
                <a:lnTo>
                  <a:pt x="85093" y="9015"/>
                </a:lnTo>
                <a:lnTo>
                  <a:pt x="99870" y="7120"/>
                </a:lnTo>
                <a:lnTo>
                  <a:pt x="144695" y="2642"/>
                </a:lnTo>
                <a:lnTo>
                  <a:pt x="189499" y="851"/>
                </a:lnTo>
                <a:lnTo>
                  <a:pt x="237158" y="163"/>
                </a:lnTo>
                <a:lnTo>
                  <a:pt x="267868" y="0"/>
                </a:lnTo>
                <a:lnTo>
                  <a:pt x="280377" y="2"/>
                </a:lnTo>
                <a:lnTo>
                  <a:pt x="321828" y="765"/>
                </a:lnTo>
                <a:lnTo>
                  <a:pt x="368720" y="4024"/>
                </a:lnTo>
                <a:lnTo>
                  <a:pt x="418560" y="10214"/>
                </a:lnTo>
                <a:lnTo>
                  <a:pt x="451044" y="14806"/>
                </a:lnTo>
                <a:lnTo>
                  <a:pt x="466143" y="16890"/>
                </a:lnTo>
                <a:lnTo>
                  <a:pt x="511199" y="22450"/>
                </a:lnTo>
                <a:lnTo>
                  <a:pt x="554931" y="24983"/>
                </a:lnTo>
                <a:lnTo>
                  <a:pt x="599256" y="25780"/>
                </a:lnTo>
                <a:lnTo>
                  <a:pt x="613462" y="25811"/>
                </a:lnTo>
                <a:lnTo>
                  <a:pt x="627059" y="25749"/>
                </a:lnTo>
                <a:lnTo>
                  <a:pt x="676837" y="24596"/>
                </a:lnTo>
                <a:lnTo>
                  <a:pt x="727652" y="21783"/>
                </a:lnTo>
                <a:lnTo>
                  <a:pt x="742678" y="20878"/>
                </a:lnTo>
                <a:lnTo>
                  <a:pt x="790840" y="18430"/>
                </a:lnTo>
                <a:lnTo>
                  <a:pt x="801571" y="18070"/>
                </a:lnTo>
                <a:lnTo>
                  <a:pt x="812654" y="17681"/>
                </a:lnTo>
                <a:lnTo>
                  <a:pt x="862444" y="15776"/>
                </a:lnTo>
                <a:lnTo>
                  <a:pt x="903785" y="14060"/>
                </a:lnTo>
                <a:lnTo>
                  <a:pt x="952512" y="11771"/>
                </a:lnTo>
                <a:lnTo>
                  <a:pt x="990860" y="9755"/>
                </a:lnTo>
                <a:lnTo>
                  <a:pt x="1030984" y="7475"/>
                </a:lnTo>
                <a:lnTo>
                  <a:pt x="1048633" y="6448"/>
                </a:lnTo>
                <a:lnTo>
                  <a:pt x="1094285" y="4065"/>
                </a:lnTo>
                <a:lnTo>
                  <a:pt x="1139734" y="2416"/>
                </a:lnTo>
                <a:lnTo>
                  <a:pt x="1186102" y="2165"/>
                </a:lnTo>
                <a:lnTo>
                  <a:pt x="1198578" y="2179"/>
                </a:lnTo>
                <a:lnTo>
                  <a:pt x="1237216" y="2346"/>
                </a:lnTo>
                <a:lnTo>
                  <a:pt x="1284615" y="2925"/>
                </a:lnTo>
                <a:lnTo>
                  <a:pt x="1328729" y="4708"/>
                </a:lnTo>
                <a:lnTo>
                  <a:pt x="1335296" y="5437"/>
                </a:lnTo>
                <a:lnTo>
                  <a:pt x="1334160" y="6105"/>
                </a:lnTo>
                <a:lnTo>
                  <a:pt x="1332532" y="7061"/>
                </a:lnTo>
                <a:lnTo>
                  <a:pt x="1327406" y="10068"/>
                </a:lnTo>
                <a:lnTo>
                  <a:pt x="1318781" y="151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493816" y="5123704"/>
            <a:ext cx="2651125" cy="64769"/>
          </a:xfrm>
          <a:custGeom>
            <a:avLst/>
            <a:gdLst/>
            <a:ahLst/>
            <a:cxnLst/>
            <a:rect l="l" t="t" r="r" b="b"/>
            <a:pathLst>
              <a:path w="2651125" h="64770">
                <a:moveTo>
                  <a:pt x="0" y="64686"/>
                </a:moveTo>
                <a:lnTo>
                  <a:pt x="35831" y="47343"/>
                </a:lnTo>
                <a:lnTo>
                  <a:pt x="73978" y="44248"/>
                </a:lnTo>
                <a:lnTo>
                  <a:pt x="86126" y="44239"/>
                </a:lnTo>
                <a:lnTo>
                  <a:pt x="98645" y="44358"/>
                </a:lnTo>
                <a:lnTo>
                  <a:pt x="111773" y="44602"/>
                </a:lnTo>
                <a:lnTo>
                  <a:pt x="122589" y="44837"/>
                </a:lnTo>
                <a:lnTo>
                  <a:pt x="134052" y="45020"/>
                </a:lnTo>
                <a:lnTo>
                  <a:pt x="146312" y="45155"/>
                </a:lnTo>
                <a:lnTo>
                  <a:pt x="159519" y="45246"/>
                </a:lnTo>
                <a:lnTo>
                  <a:pt x="173823" y="45297"/>
                </a:lnTo>
                <a:lnTo>
                  <a:pt x="191942" y="45295"/>
                </a:lnTo>
                <a:lnTo>
                  <a:pt x="231749" y="45076"/>
                </a:lnTo>
                <a:lnTo>
                  <a:pt x="277867" y="43674"/>
                </a:lnTo>
                <a:lnTo>
                  <a:pt x="326000" y="41205"/>
                </a:lnTo>
                <a:lnTo>
                  <a:pt x="354261" y="39374"/>
                </a:lnTo>
                <a:lnTo>
                  <a:pt x="363008" y="38818"/>
                </a:lnTo>
                <a:lnTo>
                  <a:pt x="374311" y="38361"/>
                </a:lnTo>
                <a:lnTo>
                  <a:pt x="388174" y="38004"/>
                </a:lnTo>
                <a:lnTo>
                  <a:pt x="404602" y="37745"/>
                </a:lnTo>
                <a:lnTo>
                  <a:pt x="420905" y="37718"/>
                </a:lnTo>
                <a:lnTo>
                  <a:pt x="435033" y="38029"/>
                </a:lnTo>
                <a:lnTo>
                  <a:pt x="447086" y="38676"/>
                </a:lnTo>
                <a:lnTo>
                  <a:pt x="457166" y="39658"/>
                </a:lnTo>
                <a:lnTo>
                  <a:pt x="468070" y="41099"/>
                </a:lnTo>
                <a:lnTo>
                  <a:pt x="479736" y="42188"/>
                </a:lnTo>
                <a:lnTo>
                  <a:pt x="520639" y="43657"/>
                </a:lnTo>
                <a:lnTo>
                  <a:pt x="559211" y="44034"/>
                </a:lnTo>
                <a:lnTo>
                  <a:pt x="583125" y="44123"/>
                </a:lnTo>
                <a:lnTo>
                  <a:pt x="599409" y="44097"/>
                </a:lnTo>
                <a:lnTo>
                  <a:pt x="639190" y="43656"/>
                </a:lnTo>
                <a:lnTo>
                  <a:pt x="674554" y="42569"/>
                </a:lnTo>
                <a:lnTo>
                  <a:pt x="687816" y="42220"/>
                </a:lnTo>
                <a:lnTo>
                  <a:pt x="700287" y="42012"/>
                </a:lnTo>
                <a:lnTo>
                  <a:pt x="712147" y="41937"/>
                </a:lnTo>
                <a:lnTo>
                  <a:pt x="730489" y="42144"/>
                </a:lnTo>
                <a:lnTo>
                  <a:pt x="744468" y="42490"/>
                </a:lnTo>
                <a:lnTo>
                  <a:pt x="754977" y="42979"/>
                </a:lnTo>
                <a:lnTo>
                  <a:pt x="770183" y="44305"/>
                </a:lnTo>
                <a:lnTo>
                  <a:pt x="782212" y="45190"/>
                </a:lnTo>
                <a:lnTo>
                  <a:pt x="794423" y="45738"/>
                </a:lnTo>
                <a:lnTo>
                  <a:pt x="806381" y="46124"/>
                </a:lnTo>
                <a:lnTo>
                  <a:pt x="818588" y="46373"/>
                </a:lnTo>
                <a:lnTo>
                  <a:pt x="831543" y="46515"/>
                </a:lnTo>
                <a:lnTo>
                  <a:pt x="844669" y="46500"/>
                </a:lnTo>
                <a:lnTo>
                  <a:pt x="894481" y="45337"/>
                </a:lnTo>
                <a:lnTo>
                  <a:pt x="932574" y="43327"/>
                </a:lnTo>
                <a:lnTo>
                  <a:pt x="948529" y="42289"/>
                </a:lnTo>
                <a:lnTo>
                  <a:pt x="963467" y="41352"/>
                </a:lnTo>
                <a:lnTo>
                  <a:pt x="1002976" y="39084"/>
                </a:lnTo>
                <a:lnTo>
                  <a:pt x="1053866" y="36862"/>
                </a:lnTo>
                <a:lnTo>
                  <a:pt x="1069217" y="36264"/>
                </a:lnTo>
                <a:lnTo>
                  <a:pt x="1115387" y="34150"/>
                </a:lnTo>
                <a:lnTo>
                  <a:pt x="1165057" y="30267"/>
                </a:lnTo>
                <a:lnTo>
                  <a:pt x="1195750" y="27341"/>
                </a:lnTo>
                <a:lnTo>
                  <a:pt x="1210519" y="25990"/>
                </a:lnTo>
                <a:lnTo>
                  <a:pt x="1252749" y="22810"/>
                </a:lnTo>
                <a:lnTo>
                  <a:pt x="1291737" y="21053"/>
                </a:lnTo>
                <a:lnTo>
                  <a:pt x="1333035" y="19462"/>
                </a:lnTo>
                <a:lnTo>
                  <a:pt x="1385290" y="17587"/>
                </a:lnTo>
                <a:lnTo>
                  <a:pt x="1402707" y="16965"/>
                </a:lnTo>
                <a:lnTo>
                  <a:pt x="1449077" y="15270"/>
                </a:lnTo>
                <a:lnTo>
                  <a:pt x="1487439" y="13799"/>
                </a:lnTo>
                <a:lnTo>
                  <a:pt x="1527931" y="12123"/>
                </a:lnTo>
                <a:lnTo>
                  <a:pt x="1553888" y="10934"/>
                </a:lnTo>
                <a:lnTo>
                  <a:pt x="1569556" y="10210"/>
                </a:lnTo>
                <a:lnTo>
                  <a:pt x="1616749" y="8074"/>
                </a:lnTo>
                <a:lnTo>
                  <a:pt x="1663749" y="6256"/>
                </a:lnTo>
                <a:lnTo>
                  <a:pt x="1706630" y="5328"/>
                </a:lnTo>
                <a:lnTo>
                  <a:pt x="1746590" y="5034"/>
                </a:lnTo>
                <a:lnTo>
                  <a:pt x="1774326" y="4965"/>
                </a:lnTo>
                <a:lnTo>
                  <a:pt x="1786351" y="4934"/>
                </a:lnTo>
                <a:lnTo>
                  <a:pt x="1834995" y="4697"/>
                </a:lnTo>
                <a:lnTo>
                  <a:pt x="1885748" y="4284"/>
                </a:lnTo>
                <a:lnTo>
                  <a:pt x="1926188" y="3857"/>
                </a:lnTo>
                <a:lnTo>
                  <a:pt x="1976193" y="3229"/>
                </a:lnTo>
                <a:lnTo>
                  <a:pt x="2018328" y="2628"/>
                </a:lnTo>
                <a:lnTo>
                  <a:pt x="2063874" y="1853"/>
                </a:lnTo>
                <a:lnTo>
                  <a:pt x="2098957" y="1105"/>
                </a:lnTo>
                <a:lnTo>
                  <a:pt x="2113971" y="797"/>
                </a:lnTo>
                <a:lnTo>
                  <a:pt x="2152634" y="182"/>
                </a:lnTo>
                <a:lnTo>
                  <a:pt x="2190808" y="0"/>
                </a:lnTo>
                <a:lnTo>
                  <a:pt x="2205445" y="35"/>
                </a:lnTo>
                <a:lnTo>
                  <a:pt x="2256540" y="818"/>
                </a:lnTo>
                <a:lnTo>
                  <a:pt x="2296176" y="3179"/>
                </a:lnTo>
                <a:lnTo>
                  <a:pt x="2308840" y="4087"/>
                </a:lnTo>
                <a:lnTo>
                  <a:pt x="2320197" y="4766"/>
                </a:lnTo>
                <a:lnTo>
                  <a:pt x="2332357" y="5382"/>
                </a:lnTo>
                <a:lnTo>
                  <a:pt x="2344428" y="6075"/>
                </a:lnTo>
                <a:lnTo>
                  <a:pt x="2356741" y="6861"/>
                </a:lnTo>
                <a:lnTo>
                  <a:pt x="2369630" y="7757"/>
                </a:lnTo>
                <a:lnTo>
                  <a:pt x="2383427" y="8778"/>
                </a:lnTo>
                <a:lnTo>
                  <a:pt x="2399586" y="9999"/>
                </a:lnTo>
                <a:lnTo>
                  <a:pt x="2413669" y="11040"/>
                </a:lnTo>
                <a:lnTo>
                  <a:pt x="2425754" y="11907"/>
                </a:lnTo>
                <a:lnTo>
                  <a:pt x="2435919" y="12608"/>
                </a:lnTo>
                <a:lnTo>
                  <a:pt x="2448343" y="13504"/>
                </a:lnTo>
                <a:lnTo>
                  <a:pt x="2460655" y="14566"/>
                </a:lnTo>
                <a:lnTo>
                  <a:pt x="2473257" y="15820"/>
                </a:lnTo>
                <a:lnTo>
                  <a:pt x="2491706" y="17895"/>
                </a:lnTo>
                <a:lnTo>
                  <a:pt x="2506071" y="19476"/>
                </a:lnTo>
                <a:lnTo>
                  <a:pt x="2517218" y="20660"/>
                </a:lnTo>
                <a:lnTo>
                  <a:pt x="2526013" y="21541"/>
                </a:lnTo>
                <a:lnTo>
                  <a:pt x="2540511" y="22982"/>
                </a:lnTo>
                <a:lnTo>
                  <a:pt x="2552505" y="24370"/>
                </a:lnTo>
                <a:lnTo>
                  <a:pt x="2567721" y="26203"/>
                </a:lnTo>
                <a:lnTo>
                  <a:pt x="2579546" y="27081"/>
                </a:lnTo>
                <a:lnTo>
                  <a:pt x="2595853" y="27742"/>
                </a:lnTo>
                <a:lnTo>
                  <a:pt x="2607248" y="29278"/>
                </a:lnTo>
                <a:lnTo>
                  <a:pt x="2621581" y="32886"/>
                </a:lnTo>
                <a:lnTo>
                  <a:pt x="2633154" y="34746"/>
                </a:lnTo>
                <a:lnTo>
                  <a:pt x="2647815" y="33475"/>
                </a:lnTo>
                <a:lnTo>
                  <a:pt x="2650761" y="271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404143" y="5032921"/>
            <a:ext cx="17145" cy="70485"/>
          </a:xfrm>
          <a:custGeom>
            <a:avLst/>
            <a:gdLst/>
            <a:ahLst/>
            <a:cxnLst/>
            <a:rect l="l" t="t" r="r" b="b"/>
            <a:pathLst>
              <a:path w="17145" h="70485">
                <a:moveTo>
                  <a:pt x="2207" y="6450"/>
                </a:moveTo>
                <a:lnTo>
                  <a:pt x="871" y="2545"/>
                </a:lnTo>
                <a:lnTo>
                  <a:pt x="157" y="459"/>
                </a:lnTo>
                <a:lnTo>
                  <a:pt x="65" y="189"/>
                </a:lnTo>
                <a:lnTo>
                  <a:pt x="0" y="0"/>
                </a:lnTo>
                <a:lnTo>
                  <a:pt x="178" y="211"/>
                </a:lnTo>
                <a:lnTo>
                  <a:pt x="317" y="415"/>
                </a:lnTo>
                <a:lnTo>
                  <a:pt x="1122" y="1590"/>
                </a:lnTo>
                <a:lnTo>
                  <a:pt x="10122" y="22199"/>
                </a:lnTo>
                <a:lnTo>
                  <a:pt x="11621" y="27673"/>
                </a:lnTo>
                <a:lnTo>
                  <a:pt x="12950" y="35327"/>
                </a:lnTo>
                <a:lnTo>
                  <a:pt x="14108" y="45161"/>
                </a:lnTo>
                <a:lnTo>
                  <a:pt x="15691" y="58781"/>
                </a:lnTo>
                <a:lnTo>
                  <a:pt x="17002" y="704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361555" y="4966789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1103" y="2310"/>
                </a:moveTo>
                <a:lnTo>
                  <a:pt x="0" y="600"/>
                </a:lnTo>
                <a:lnTo>
                  <a:pt x="736" y="0"/>
                </a:lnTo>
                <a:lnTo>
                  <a:pt x="3311" y="5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446497" y="5024814"/>
            <a:ext cx="114935" cy="48895"/>
          </a:xfrm>
          <a:custGeom>
            <a:avLst/>
            <a:gdLst/>
            <a:ahLst/>
            <a:cxnLst/>
            <a:rect l="l" t="t" r="r" b="b"/>
            <a:pathLst>
              <a:path w="114935" h="48895">
                <a:moveTo>
                  <a:pt x="0" y="4321"/>
                </a:moveTo>
                <a:lnTo>
                  <a:pt x="7538" y="1789"/>
                </a:lnTo>
                <a:lnTo>
                  <a:pt x="15461" y="2191"/>
                </a:lnTo>
                <a:lnTo>
                  <a:pt x="23768" y="5528"/>
                </a:lnTo>
                <a:lnTo>
                  <a:pt x="49407" y="33606"/>
                </a:lnTo>
                <a:lnTo>
                  <a:pt x="48837" y="36990"/>
                </a:lnTo>
                <a:lnTo>
                  <a:pt x="39372" y="48389"/>
                </a:lnTo>
                <a:lnTo>
                  <a:pt x="37313" y="48813"/>
                </a:lnTo>
                <a:lnTo>
                  <a:pt x="35436" y="47798"/>
                </a:lnTo>
                <a:lnTo>
                  <a:pt x="33741" y="45344"/>
                </a:lnTo>
                <a:lnTo>
                  <a:pt x="32045" y="42891"/>
                </a:lnTo>
                <a:lnTo>
                  <a:pt x="31150" y="39122"/>
                </a:lnTo>
                <a:lnTo>
                  <a:pt x="31054" y="34037"/>
                </a:lnTo>
                <a:lnTo>
                  <a:pt x="30958" y="28953"/>
                </a:lnTo>
                <a:lnTo>
                  <a:pt x="32974" y="23853"/>
                </a:lnTo>
                <a:lnTo>
                  <a:pt x="37101" y="18739"/>
                </a:lnTo>
                <a:lnTo>
                  <a:pt x="41227" y="13625"/>
                </a:lnTo>
                <a:lnTo>
                  <a:pt x="80752" y="0"/>
                </a:lnTo>
                <a:lnTo>
                  <a:pt x="87048" y="1182"/>
                </a:lnTo>
                <a:lnTo>
                  <a:pt x="112170" y="25683"/>
                </a:lnTo>
                <a:lnTo>
                  <a:pt x="114561" y="386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561023" y="5001305"/>
            <a:ext cx="59690" cy="74295"/>
          </a:xfrm>
          <a:custGeom>
            <a:avLst/>
            <a:gdLst/>
            <a:ahLst/>
            <a:cxnLst/>
            <a:rect l="l" t="t" r="r" b="b"/>
            <a:pathLst>
              <a:path w="59689" h="74295">
                <a:moveTo>
                  <a:pt x="183" y="44042"/>
                </a:moveTo>
                <a:lnTo>
                  <a:pt x="0" y="38358"/>
                </a:lnTo>
                <a:lnTo>
                  <a:pt x="22" y="32541"/>
                </a:lnTo>
                <a:lnTo>
                  <a:pt x="252" y="26592"/>
                </a:lnTo>
                <a:lnTo>
                  <a:pt x="482" y="20642"/>
                </a:lnTo>
                <a:lnTo>
                  <a:pt x="1041" y="16432"/>
                </a:lnTo>
                <a:lnTo>
                  <a:pt x="1928" y="13963"/>
                </a:lnTo>
                <a:lnTo>
                  <a:pt x="2815" y="11493"/>
                </a:lnTo>
                <a:lnTo>
                  <a:pt x="24289" y="0"/>
                </a:lnTo>
                <a:lnTo>
                  <a:pt x="28861" y="952"/>
                </a:lnTo>
                <a:lnTo>
                  <a:pt x="33252" y="3670"/>
                </a:lnTo>
                <a:lnTo>
                  <a:pt x="37643" y="6388"/>
                </a:lnTo>
                <a:lnTo>
                  <a:pt x="41456" y="10385"/>
                </a:lnTo>
                <a:lnTo>
                  <a:pt x="44689" y="15662"/>
                </a:lnTo>
                <a:lnTo>
                  <a:pt x="47923" y="20939"/>
                </a:lnTo>
                <a:lnTo>
                  <a:pt x="55006" y="49572"/>
                </a:lnTo>
                <a:lnTo>
                  <a:pt x="56476" y="61238"/>
                </a:lnTo>
                <a:lnTo>
                  <a:pt x="59657" y="741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647358" y="5021160"/>
            <a:ext cx="73660" cy="50165"/>
          </a:xfrm>
          <a:custGeom>
            <a:avLst/>
            <a:gdLst/>
            <a:ahLst/>
            <a:cxnLst/>
            <a:rect l="l" t="t" r="r" b="b"/>
            <a:pathLst>
              <a:path w="73660" h="50164">
                <a:moveTo>
                  <a:pt x="54503" y="15920"/>
                </a:moveTo>
                <a:lnTo>
                  <a:pt x="42592" y="2023"/>
                </a:lnTo>
                <a:lnTo>
                  <a:pt x="40055" y="1201"/>
                </a:lnTo>
                <a:lnTo>
                  <a:pt x="36279" y="633"/>
                </a:lnTo>
                <a:lnTo>
                  <a:pt x="31264" y="316"/>
                </a:lnTo>
                <a:lnTo>
                  <a:pt x="26249" y="0"/>
                </a:lnTo>
                <a:lnTo>
                  <a:pt x="21349" y="956"/>
                </a:lnTo>
                <a:lnTo>
                  <a:pt x="16564" y="3185"/>
                </a:lnTo>
                <a:lnTo>
                  <a:pt x="11779" y="5415"/>
                </a:lnTo>
                <a:lnTo>
                  <a:pt x="7971" y="8592"/>
                </a:lnTo>
                <a:lnTo>
                  <a:pt x="5139" y="12717"/>
                </a:lnTo>
                <a:lnTo>
                  <a:pt x="2307" y="16842"/>
                </a:lnTo>
                <a:lnTo>
                  <a:pt x="713" y="21304"/>
                </a:lnTo>
                <a:lnTo>
                  <a:pt x="356" y="26101"/>
                </a:lnTo>
                <a:lnTo>
                  <a:pt x="0" y="30898"/>
                </a:lnTo>
                <a:lnTo>
                  <a:pt x="1283" y="35170"/>
                </a:lnTo>
                <a:lnTo>
                  <a:pt x="36551" y="49948"/>
                </a:lnTo>
                <a:lnTo>
                  <a:pt x="40651" y="48673"/>
                </a:lnTo>
                <a:lnTo>
                  <a:pt x="44020" y="46098"/>
                </a:lnTo>
                <a:lnTo>
                  <a:pt x="47390" y="43522"/>
                </a:lnTo>
                <a:lnTo>
                  <a:pt x="50181" y="39962"/>
                </a:lnTo>
                <a:lnTo>
                  <a:pt x="52393" y="35416"/>
                </a:lnTo>
                <a:lnTo>
                  <a:pt x="54604" y="30870"/>
                </a:lnTo>
                <a:lnTo>
                  <a:pt x="58232" y="2340"/>
                </a:lnTo>
                <a:lnTo>
                  <a:pt x="58240" y="2038"/>
                </a:lnTo>
                <a:lnTo>
                  <a:pt x="58247" y="1735"/>
                </a:lnTo>
                <a:lnTo>
                  <a:pt x="58146" y="2017"/>
                </a:lnTo>
                <a:lnTo>
                  <a:pt x="57876" y="3147"/>
                </a:lnTo>
                <a:lnTo>
                  <a:pt x="57377" y="5232"/>
                </a:lnTo>
                <a:lnTo>
                  <a:pt x="56877" y="7317"/>
                </a:lnTo>
                <a:lnTo>
                  <a:pt x="56601" y="10850"/>
                </a:lnTo>
                <a:lnTo>
                  <a:pt x="56547" y="15833"/>
                </a:lnTo>
                <a:lnTo>
                  <a:pt x="58401" y="23153"/>
                </a:lnTo>
                <a:lnTo>
                  <a:pt x="64092" y="33112"/>
                </a:lnTo>
                <a:lnTo>
                  <a:pt x="73621" y="457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734297" y="5022710"/>
            <a:ext cx="75565" cy="113030"/>
          </a:xfrm>
          <a:custGeom>
            <a:avLst/>
            <a:gdLst/>
            <a:ahLst/>
            <a:cxnLst/>
            <a:rect l="l" t="t" r="r" b="b"/>
            <a:pathLst>
              <a:path w="75564" h="113029">
                <a:moveTo>
                  <a:pt x="46452" y="22464"/>
                </a:moveTo>
                <a:lnTo>
                  <a:pt x="33931" y="0"/>
                </a:lnTo>
                <a:lnTo>
                  <a:pt x="30011" y="365"/>
                </a:lnTo>
                <a:lnTo>
                  <a:pt x="26090" y="731"/>
                </a:lnTo>
                <a:lnTo>
                  <a:pt x="21985" y="2807"/>
                </a:lnTo>
                <a:lnTo>
                  <a:pt x="17696" y="6594"/>
                </a:lnTo>
                <a:lnTo>
                  <a:pt x="13407" y="10381"/>
                </a:lnTo>
                <a:lnTo>
                  <a:pt x="703" y="35054"/>
                </a:lnTo>
                <a:lnTo>
                  <a:pt x="0" y="39637"/>
                </a:lnTo>
                <a:lnTo>
                  <a:pt x="16797" y="50161"/>
                </a:lnTo>
                <a:lnTo>
                  <a:pt x="20951" y="49247"/>
                </a:lnTo>
                <a:lnTo>
                  <a:pt x="25116" y="47025"/>
                </a:lnTo>
                <a:lnTo>
                  <a:pt x="29280" y="44803"/>
                </a:lnTo>
                <a:lnTo>
                  <a:pt x="32932" y="41706"/>
                </a:lnTo>
                <a:lnTo>
                  <a:pt x="36068" y="37734"/>
                </a:lnTo>
                <a:lnTo>
                  <a:pt x="39206" y="33761"/>
                </a:lnTo>
                <a:lnTo>
                  <a:pt x="42451" y="28813"/>
                </a:lnTo>
                <a:lnTo>
                  <a:pt x="45803" y="22889"/>
                </a:lnTo>
                <a:lnTo>
                  <a:pt x="49156" y="16966"/>
                </a:lnTo>
                <a:lnTo>
                  <a:pt x="51236" y="14017"/>
                </a:lnTo>
                <a:lnTo>
                  <a:pt x="52044" y="14042"/>
                </a:lnTo>
                <a:lnTo>
                  <a:pt x="52852" y="14067"/>
                </a:lnTo>
                <a:lnTo>
                  <a:pt x="54160" y="16384"/>
                </a:lnTo>
                <a:lnTo>
                  <a:pt x="55968" y="20991"/>
                </a:lnTo>
                <a:lnTo>
                  <a:pt x="57778" y="25599"/>
                </a:lnTo>
                <a:lnTo>
                  <a:pt x="72198" y="67711"/>
                </a:lnTo>
                <a:lnTo>
                  <a:pt x="75302" y="86916"/>
                </a:lnTo>
                <a:lnTo>
                  <a:pt x="74592" y="92542"/>
                </a:lnTo>
                <a:lnTo>
                  <a:pt x="43418" y="112618"/>
                </a:lnTo>
                <a:lnTo>
                  <a:pt x="30478" y="112409"/>
                </a:lnTo>
                <a:lnTo>
                  <a:pt x="14509" y="1110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827655" y="5012644"/>
            <a:ext cx="86995" cy="67945"/>
          </a:xfrm>
          <a:custGeom>
            <a:avLst/>
            <a:gdLst/>
            <a:ahLst/>
            <a:cxnLst/>
            <a:rect l="l" t="t" r="r" b="b"/>
            <a:pathLst>
              <a:path w="86995" h="67945">
                <a:moveTo>
                  <a:pt x="0" y="33484"/>
                </a:moveTo>
                <a:lnTo>
                  <a:pt x="1102" y="31424"/>
                </a:lnTo>
                <a:lnTo>
                  <a:pt x="3005" y="31092"/>
                </a:lnTo>
                <a:lnTo>
                  <a:pt x="5707" y="32488"/>
                </a:lnTo>
                <a:lnTo>
                  <a:pt x="8410" y="33884"/>
                </a:lnTo>
                <a:lnTo>
                  <a:pt x="11385" y="35203"/>
                </a:lnTo>
                <a:lnTo>
                  <a:pt x="14634" y="36445"/>
                </a:lnTo>
                <a:lnTo>
                  <a:pt x="17882" y="37688"/>
                </a:lnTo>
                <a:lnTo>
                  <a:pt x="22086" y="38875"/>
                </a:lnTo>
                <a:lnTo>
                  <a:pt x="27247" y="40005"/>
                </a:lnTo>
                <a:lnTo>
                  <a:pt x="32406" y="41136"/>
                </a:lnTo>
                <a:lnTo>
                  <a:pt x="37588" y="41841"/>
                </a:lnTo>
                <a:lnTo>
                  <a:pt x="42792" y="42119"/>
                </a:lnTo>
                <a:lnTo>
                  <a:pt x="47996" y="42398"/>
                </a:lnTo>
                <a:lnTo>
                  <a:pt x="52255" y="42083"/>
                </a:lnTo>
                <a:lnTo>
                  <a:pt x="55570" y="41172"/>
                </a:lnTo>
                <a:lnTo>
                  <a:pt x="58885" y="40263"/>
                </a:lnTo>
                <a:lnTo>
                  <a:pt x="61333" y="38315"/>
                </a:lnTo>
                <a:lnTo>
                  <a:pt x="62914" y="35329"/>
                </a:lnTo>
                <a:lnTo>
                  <a:pt x="64496" y="32342"/>
                </a:lnTo>
                <a:lnTo>
                  <a:pt x="65366" y="28631"/>
                </a:lnTo>
                <a:lnTo>
                  <a:pt x="65524" y="24196"/>
                </a:lnTo>
                <a:lnTo>
                  <a:pt x="65683" y="19762"/>
                </a:lnTo>
                <a:lnTo>
                  <a:pt x="64253" y="15371"/>
                </a:lnTo>
                <a:lnTo>
                  <a:pt x="61235" y="11026"/>
                </a:lnTo>
                <a:lnTo>
                  <a:pt x="58218" y="6679"/>
                </a:lnTo>
                <a:lnTo>
                  <a:pt x="54370" y="3628"/>
                </a:lnTo>
                <a:lnTo>
                  <a:pt x="49694" y="1870"/>
                </a:lnTo>
                <a:lnTo>
                  <a:pt x="45016" y="112"/>
                </a:lnTo>
                <a:lnTo>
                  <a:pt x="40568" y="0"/>
                </a:lnTo>
                <a:lnTo>
                  <a:pt x="36350" y="1533"/>
                </a:lnTo>
                <a:lnTo>
                  <a:pt x="24142" y="27345"/>
                </a:lnTo>
                <a:lnTo>
                  <a:pt x="24042" y="32398"/>
                </a:lnTo>
                <a:lnTo>
                  <a:pt x="32946" y="49430"/>
                </a:lnTo>
                <a:lnTo>
                  <a:pt x="37537" y="54947"/>
                </a:lnTo>
                <a:lnTo>
                  <a:pt x="43381" y="59463"/>
                </a:lnTo>
                <a:lnTo>
                  <a:pt x="50476" y="62979"/>
                </a:lnTo>
                <a:lnTo>
                  <a:pt x="60463" y="66396"/>
                </a:lnTo>
                <a:lnTo>
                  <a:pt x="72431" y="67732"/>
                </a:lnTo>
                <a:lnTo>
                  <a:pt x="86380" y="669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905097" y="5011453"/>
            <a:ext cx="67945" cy="74295"/>
          </a:xfrm>
          <a:custGeom>
            <a:avLst/>
            <a:gdLst/>
            <a:ahLst/>
            <a:cxnLst/>
            <a:rect l="l" t="t" r="r" b="b"/>
            <a:pathLst>
              <a:path w="67945" h="74295">
                <a:moveTo>
                  <a:pt x="67485" y="26357"/>
                </a:moveTo>
                <a:lnTo>
                  <a:pt x="67485" y="24013"/>
                </a:lnTo>
                <a:lnTo>
                  <a:pt x="66943" y="20914"/>
                </a:lnTo>
                <a:lnTo>
                  <a:pt x="65858" y="17061"/>
                </a:lnTo>
                <a:lnTo>
                  <a:pt x="64774" y="13206"/>
                </a:lnTo>
                <a:lnTo>
                  <a:pt x="62578" y="9757"/>
                </a:lnTo>
                <a:lnTo>
                  <a:pt x="59270" y="6710"/>
                </a:lnTo>
                <a:lnTo>
                  <a:pt x="55963" y="3663"/>
                </a:lnTo>
                <a:lnTo>
                  <a:pt x="50945" y="1712"/>
                </a:lnTo>
                <a:lnTo>
                  <a:pt x="44216" y="856"/>
                </a:lnTo>
                <a:lnTo>
                  <a:pt x="37488" y="0"/>
                </a:lnTo>
                <a:lnTo>
                  <a:pt x="13741" y="10448"/>
                </a:lnTo>
                <a:lnTo>
                  <a:pt x="12271" y="14588"/>
                </a:lnTo>
                <a:lnTo>
                  <a:pt x="36666" y="44417"/>
                </a:lnTo>
                <a:lnTo>
                  <a:pt x="44012" y="50750"/>
                </a:lnTo>
                <a:lnTo>
                  <a:pt x="49336" y="55705"/>
                </a:lnTo>
                <a:lnTo>
                  <a:pt x="52994" y="59589"/>
                </a:lnTo>
                <a:lnTo>
                  <a:pt x="56653" y="63473"/>
                </a:lnTo>
                <a:lnTo>
                  <a:pt x="58822" y="66547"/>
                </a:lnTo>
                <a:lnTo>
                  <a:pt x="59501" y="68810"/>
                </a:lnTo>
                <a:lnTo>
                  <a:pt x="60179" y="71074"/>
                </a:lnTo>
                <a:lnTo>
                  <a:pt x="58089" y="72512"/>
                </a:lnTo>
                <a:lnTo>
                  <a:pt x="53230" y="73124"/>
                </a:lnTo>
                <a:lnTo>
                  <a:pt x="48370" y="73738"/>
                </a:lnTo>
                <a:lnTo>
                  <a:pt x="42380" y="73722"/>
                </a:lnTo>
                <a:lnTo>
                  <a:pt x="35257" y="73081"/>
                </a:lnTo>
                <a:lnTo>
                  <a:pt x="25101" y="71260"/>
                </a:lnTo>
                <a:lnTo>
                  <a:pt x="13348" y="67485"/>
                </a:lnTo>
                <a:lnTo>
                  <a:pt x="0" y="617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976072" y="5097781"/>
            <a:ext cx="60325" cy="59055"/>
          </a:xfrm>
          <a:custGeom>
            <a:avLst/>
            <a:gdLst/>
            <a:ahLst/>
            <a:cxnLst/>
            <a:rect l="l" t="t" r="r" b="b"/>
            <a:pathLst>
              <a:path w="60325" h="59054">
                <a:moveTo>
                  <a:pt x="60226" y="0"/>
                </a:moveTo>
                <a:lnTo>
                  <a:pt x="34287" y="34824"/>
                </a:lnTo>
                <a:lnTo>
                  <a:pt x="12819" y="50125"/>
                </a:lnTo>
                <a:lnTo>
                  <a:pt x="0" y="588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6116772" y="4980618"/>
            <a:ext cx="93345" cy="133350"/>
          </a:xfrm>
          <a:custGeom>
            <a:avLst/>
            <a:gdLst/>
            <a:ahLst/>
            <a:cxnLst/>
            <a:rect l="l" t="t" r="r" b="b"/>
            <a:pathLst>
              <a:path w="93345" h="133350">
                <a:moveTo>
                  <a:pt x="5602" y="0"/>
                </a:moveTo>
                <a:lnTo>
                  <a:pt x="7909" y="39943"/>
                </a:lnTo>
                <a:lnTo>
                  <a:pt x="13101" y="66464"/>
                </a:lnTo>
                <a:lnTo>
                  <a:pt x="15466" y="77837"/>
                </a:lnTo>
                <a:lnTo>
                  <a:pt x="23225" y="124131"/>
                </a:lnTo>
                <a:lnTo>
                  <a:pt x="24576" y="133347"/>
                </a:lnTo>
                <a:lnTo>
                  <a:pt x="24163" y="132442"/>
                </a:lnTo>
                <a:lnTo>
                  <a:pt x="23852" y="131589"/>
                </a:lnTo>
                <a:lnTo>
                  <a:pt x="8118" y="85970"/>
                </a:lnTo>
                <a:lnTo>
                  <a:pt x="956" y="47912"/>
                </a:lnTo>
                <a:lnTo>
                  <a:pt x="0" y="22038"/>
                </a:lnTo>
                <a:lnTo>
                  <a:pt x="474" y="13472"/>
                </a:lnTo>
                <a:lnTo>
                  <a:pt x="2482" y="8440"/>
                </a:lnTo>
                <a:lnTo>
                  <a:pt x="6105" y="5257"/>
                </a:lnTo>
                <a:lnTo>
                  <a:pt x="9730" y="2073"/>
                </a:lnTo>
                <a:lnTo>
                  <a:pt x="15511" y="522"/>
                </a:lnTo>
                <a:lnTo>
                  <a:pt x="23447" y="603"/>
                </a:lnTo>
                <a:lnTo>
                  <a:pt x="60553" y="13105"/>
                </a:lnTo>
                <a:lnTo>
                  <a:pt x="90979" y="40446"/>
                </a:lnTo>
                <a:lnTo>
                  <a:pt x="93027" y="51178"/>
                </a:lnTo>
                <a:lnTo>
                  <a:pt x="89878" y="56582"/>
                </a:lnTo>
                <a:lnTo>
                  <a:pt x="46380" y="73046"/>
                </a:lnTo>
                <a:lnTo>
                  <a:pt x="22006" y="702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6232490" y="4950650"/>
            <a:ext cx="73660" cy="101600"/>
          </a:xfrm>
          <a:custGeom>
            <a:avLst/>
            <a:gdLst/>
            <a:ahLst/>
            <a:cxnLst/>
            <a:rect l="l" t="t" r="r" b="b"/>
            <a:pathLst>
              <a:path w="73660" h="101600">
                <a:moveTo>
                  <a:pt x="54132" y="70787"/>
                </a:moveTo>
                <a:lnTo>
                  <a:pt x="54817" y="65813"/>
                </a:lnTo>
                <a:lnTo>
                  <a:pt x="55177" y="61359"/>
                </a:lnTo>
                <a:lnTo>
                  <a:pt x="55213" y="57422"/>
                </a:lnTo>
                <a:lnTo>
                  <a:pt x="55238" y="54766"/>
                </a:lnTo>
                <a:lnTo>
                  <a:pt x="53569" y="52367"/>
                </a:lnTo>
                <a:lnTo>
                  <a:pt x="50208" y="50226"/>
                </a:lnTo>
                <a:lnTo>
                  <a:pt x="46846" y="48085"/>
                </a:lnTo>
                <a:lnTo>
                  <a:pt x="42110" y="46673"/>
                </a:lnTo>
                <a:lnTo>
                  <a:pt x="36002" y="45990"/>
                </a:lnTo>
                <a:lnTo>
                  <a:pt x="29893" y="45307"/>
                </a:lnTo>
                <a:lnTo>
                  <a:pt x="24033" y="45793"/>
                </a:lnTo>
                <a:lnTo>
                  <a:pt x="18421" y="47449"/>
                </a:lnTo>
                <a:lnTo>
                  <a:pt x="12810" y="49103"/>
                </a:lnTo>
                <a:lnTo>
                  <a:pt x="0" y="74664"/>
                </a:lnTo>
                <a:lnTo>
                  <a:pt x="1899" y="79489"/>
                </a:lnTo>
                <a:lnTo>
                  <a:pt x="5938" y="84127"/>
                </a:lnTo>
                <a:lnTo>
                  <a:pt x="9977" y="88764"/>
                </a:lnTo>
                <a:lnTo>
                  <a:pt x="14891" y="92487"/>
                </a:lnTo>
                <a:lnTo>
                  <a:pt x="20682" y="95295"/>
                </a:lnTo>
                <a:lnTo>
                  <a:pt x="26472" y="98102"/>
                </a:lnTo>
                <a:lnTo>
                  <a:pt x="31882" y="99840"/>
                </a:lnTo>
                <a:lnTo>
                  <a:pt x="36909" y="100507"/>
                </a:lnTo>
                <a:lnTo>
                  <a:pt x="41938" y="101173"/>
                </a:lnTo>
                <a:lnTo>
                  <a:pt x="46146" y="100568"/>
                </a:lnTo>
                <a:lnTo>
                  <a:pt x="49535" y="98691"/>
                </a:lnTo>
                <a:lnTo>
                  <a:pt x="52925" y="96813"/>
                </a:lnTo>
                <a:lnTo>
                  <a:pt x="55414" y="93513"/>
                </a:lnTo>
                <a:lnTo>
                  <a:pt x="57003" y="88788"/>
                </a:lnTo>
                <a:lnTo>
                  <a:pt x="58592" y="84065"/>
                </a:lnTo>
                <a:lnTo>
                  <a:pt x="59392" y="77915"/>
                </a:lnTo>
                <a:lnTo>
                  <a:pt x="59404" y="70343"/>
                </a:lnTo>
                <a:lnTo>
                  <a:pt x="59415" y="62770"/>
                </a:lnTo>
                <a:lnTo>
                  <a:pt x="48085" y="21408"/>
                </a:lnTo>
                <a:lnTo>
                  <a:pt x="39856" y="4793"/>
                </a:lnTo>
                <a:lnTo>
                  <a:pt x="37595" y="1312"/>
                </a:lnTo>
                <a:lnTo>
                  <a:pt x="36490" y="0"/>
                </a:lnTo>
                <a:lnTo>
                  <a:pt x="36543" y="858"/>
                </a:lnTo>
                <a:lnTo>
                  <a:pt x="36596" y="1716"/>
                </a:lnTo>
                <a:lnTo>
                  <a:pt x="36728" y="3861"/>
                </a:lnTo>
                <a:lnTo>
                  <a:pt x="36940" y="7293"/>
                </a:lnTo>
                <a:lnTo>
                  <a:pt x="37150" y="10724"/>
                </a:lnTo>
                <a:lnTo>
                  <a:pt x="39175" y="16816"/>
                </a:lnTo>
                <a:lnTo>
                  <a:pt x="43013" y="25568"/>
                </a:lnTo>
                <a:lnTo>
                  <a:pt x="47977" y="36920"/>
                </a:lnTo>
                <a:lnTo>
                  <a:pt x="53101" y="48701"/>
                </a:lnTo>
                <a:lnTo>
                  <a:pt x="58401" y="60934"/>
                </a:lnTo>
                <a:lnTo>
                  <a:pt x="63451" y="72581"/>
                </a:lnTo>
                <a:lnTo>
                  <a:pt x="68383" y="83945"/>
                </a:lnTo>
                <a:lnTo>
                  <a:pt x="73330" y="953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6352559" y="4934289"/>
            <a:ext cx="60325" cy="127000"/>
          </a:xfrm>
          <a:custGeom>
            <a:avLst/>
            <a:gdLst/>
            <a:ahLst/>
            <a:cxnLst/>
            <a:rect l="l" t="t" r="r" b="b"/>
            <a:pathLst>
              <a:path w="60325" h="127000">
                <a:moveTo>
                  <a:pt x="59743" y="61450"/>
                </a:moveTo>
                <a:lnTo>
                  <a:pt x="50004" y="24478"/>
                </a:lnTo>
                <a:lnTo>
                  <a:pt x="22481" y="971"/>
                </a:lnTo>
                <a:lnTo>
                  <a:pt x="17452" y="0"/>
                </a:lnTo>
                <a:lnTo>
                  <a:pt x="13003" y="1693"/>
                </a:lnTo>
                <a:lnTo>
                  <a:pt x="9136" y="6048"/>
                </a:lnTo>
                <a:lnTo>
                  <a:pt x="5269" y="10405"/>
                </a:lnTo>
                <a:lnTo>
                  <a:pt x="2636" y="16662"/>
                </a:lnTo>
                <a:lnTo>
                  <a:pt x="1238" y="24819"/>
                </a:lnTo>
                <a:lnTo>
                  <a:pt x="0" y="36798"/>
                </a:lnTo>
                <a:lnTo>
                  <a:pt x="190" y="49941"/>
                </a:lnTo>
                <a:lnTo>
                  <a:pt x="8834" y="90771"/>
                </a:lnTo>
                <a:lnTo>
                  <a:pt x="24803" y="125853"/>
                </a:lnTo>
                <a:lnTo>
                  <a:pt x="25813" y="126877"/>
                </a:lnTo>
                <a:lnTo>
                  <a:pt x="26097" y="1257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369193" y="5019172"/>
            <a:ext cx="19685" cy="36830"/>
          </a:xfrm>
          <a:custGeom>
            <a:avLst/>
            <a:gdLst/>
            <a:ahLst/>
            <a:cxnLst/>
            <a:rect l="l" t="t" r="r" b="b"/>
            <a:pathLst>
              <a:path w="19685" h="36829">
                <a:moveTo>
                  <a:pt x="8824" y="36215"/>
                </a:moveTo>
                <a:lnTo>
                  <a:pt x="4420" y="26783"/>
                </a:lnTo>
                <a:lnTo>
                  <a:pt x="1715" y="19133"/>
                </a:lnTo>
                <a:lnTo>
                  <a:pt x="708" y="13265"/>
                </a:lnTo>
                <a:lnTo>
                  <a:pt x="20" y="9251"/>
                </a:lnTo>
                <a:lnTo>
                  <a:pt x="0" y="5796"/>
                </a:lnTo>
                <a:lnTo>
                  <a:pt x="648" y="2898"/>
                </a:lnTo>
                <a:lnTo>
                  <a:pt x="5829" y="0"/>
                </a:lnTo>
                <a:lnTo>
                  <a:pt x="19350" y="3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6436657" y="5097421"/>
            <a:ext cx="40640" cy="49530"/>
          </a:xfrm>
          <a:custGeom>
            <a:avLst/>
            <a:gdLst/>
            <a:ahLst/>
            <a:cxnLst/>
            <a:rect l="l" t="t" r="r" b="b"/>
            <a:pathLst>
              <a:path w="40639" h="49529">
                <a:moveTo>
                  <a:pt x="40019" y="0"/>
                </a:moveTo>
                <a:lnTo>
                  <a:pt x="36720" y="967"/>
                </a:lnTo>
                <a:lnTo>
                  <a:pt x="33938" y="3460"/>
                </a:lnTo>
                <a:lnTo>
                  <a:pt x="31673" y="7478"/>
                </a:lnTo>
                <a:lnTo>
                  <a:pt x="29407" y="11496"/>
                </a:lnTo>
                <a:lnTo>
                  <a:pt x="26321" y="15457"/>
                </a:lnTo>
                <a:lnTo>
                  <a:pt x="22418" y="19361"/>
                </a:lnTo>
                <a:lnTo>
                  <a:pt x="16277" y="26365"/>
                </a:lnTo>
                <a:lnTo>
                  <a:pt x="8804" y="36424"/>
                </a:lnTo>
                <a:lnTo>
                  <a:pt x="0" y="495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561717" y="4951352"/>
            <a:ext cx="111760" cy="122555"/>
          </a:xfrm>
          <a:custGeom>
            <a:avLst/>
            <a:gdLst/>
            <a:ahLst/>
            <a:cxnLst/>
            <a:rect l="l" t="t" r="r" b="b"/>
            <a:pathLst>
              <a:path w="111759" h="122554">
                <a:moveTo>
                  <a:pt x="75862" y="97411"/>
                </a:moveTo>
                <a:lnTo>
                  <a:pt x="78261" y="97242"/>
                </a:lnTo>
                <a:lnTo>
                  <a:pt x="79710" y="96406"/>
                </a:lnTo>
                <a:lnTo>
                  <a:pt x="80208" y="94902"/>
                </a:lnTo>
                <a:lnTo>
                  <a:pt x="80556" y="93856"/>
                </a:lnTo>
                <a:lnTo>
                  <a:pt x="70512" y="80491"/>
                </a:lnTo>
                <a:lnTo>
                  <a:pt x="65653" y="77929"/>
                </a:lnTo>
                <a:lnTo>
                  <a:pt x="59313" y="76286"/>
                </a:lnTo>
                <a:lnTo>
                  <a:pt x="51491" y="75562"/>
                </a:lnTo>
                <a:lnTo>
                  <a:pt x="43670" y="74837"/>
                </a:lnTo>
                <a:lnTo>
                  <a:pt x="35931" y="75183"/>
                </a:lnTo>
                <a:lnTo>
                  <a:pt x="28273" y="76599"/>
                </a:lnTo>
                <a:lnTo>
                  <a:pt x="20615" y="78016"/>
                </a:lnTo>
                <a:lnTo>
                  <a:pt x="14408" y="80429"/>
                </a:lnTo>
                <a:lnTo>
                  <a:pt x="9653" y="83838"/>
                </a:lnTo>
                <a:lnTo>
                  <a:pt x="4898" y="87248"/>
                </a:lnTo>
                <a:lnTo>
                  <a:pt x="2017" y="91081"/>
                </a:lnTo>
                <a:lnTo>
                  <a:pt x="1008" y="95337"/>
                </a:lnTo>
                <a:lnTo>
                  <a:pt x="0" y="99594"/>
                </a:lnTo>
                <a:lnTo>
                  <a:pt x="1549" y="103728"/>
                </a:lnTo>
                <a:lnTo>
                  <a:pt x="5658" y="107738"/>
                </a:lnTo>
                <a:lnTo>
                  <a:pt x="9768" y="111749"/>
                </a:lnTo>
                <a:lnTo>
                  <a:pt x="46341" y="122151"/>
                </a:lnTo>
                <a:lnTo>
                  <a:pt x="53529" y="122562"/>
                </a:lnTo>
                <a:lnTo>
                  <a:pt x="59395" y="121692"/>
                </a:lnTo>
                <a:lnTo>
                  <a:pt x="63938" y="119541"/>
                </a:lnTo>
                <a:lnTo>
                  <a:pt x="68481" y="117390"/>
                </a:lnTo>
                <a:lnTo>
                  <a:pt x="77216" y="88924"/>
                </a:lnTo>
                <a:lnTo>
                  <a:pt x="76773" y="77020"/>
                </a:lnTo>
                <a:lnTo>
                  <a:pt x="67784" y="38992"/>
                </a:lnTo>
                <a:lnTo>
                  <a:pt x="50088" y="2962"/>
                </a:lnTo>
                <a:lnTo>
                  <a:pt x="48269" y="1481"/>
                </a:lnTo>
                <a:lnTo>
                  <a:pt x="46451" y="0"/>
                </a:lnTo>
                <a:lnTo>
                  <a:pt x="45294" y="592"/>
                </a:lnTo>
                <a:lnTo>
                  <a:pt x="44800" y="3256"/>
                </a:lnTo>
                <a:lnTo>
                  <a:pt x="44306" y="5921"/>
                </a:lnTo>
                <a:lnTo>
                  <a:pt x="55364" y="42964"/>
                </a:lnTo>
                <a:lnTo>
                  <a:pt x="74578" y="75885"/>
                </a:lnTo>
                <a:lnTo>
                  <a:pt x="99748" y="100122"/>
                </a:lnTo>
                <a:lnTo>
                  <a:pt x="111506" y="1079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686679" y="4996801"/>
            <a:ext cx="74930" cy="81280"/>
          </a:xfrm>
          <a:custGeom>
            <a:avLst/>
            <a:gdLst/>
            <a:ahLst/>
            <a:cxnLst/>
            <a:rect l="l" t="t" r="r" b="b"/>
            <a:pathLst>
              <a:path w="74929" h="81279">
                <a:moveTo>
                  <a:pt x="20488" y="21633"/>
                </a:moveTo>
                <a:lnTo>
                  <a:pt x="13306" y="17829"/>
                </a:lnTo>
                <a:lnTo>
                  <a:pt x="7805" y="18096"/>
                </a:lnTo>
                <a:lnTo>
                  <a:pt x="3987" y="22433"/>
                </a:lnTo>
                <a:lnTo>
                  <a:pt x="1314" y="25471"/>
                </a:lnTo>
                <a:lnTo>
                  <a:pt x="0" y="29796"/>
                </a:lnTo>
                <a:lnTo>
                  <a:pt x="45" y="35408"/>
                </a:lnTo>
                <a:lnTo>
                  <a:pt x="27028" y="70857"/>
                </a:lnTo>
                <a:lnTo>
                  <a:pt x="47438" y="79837"/>
                </a:lnTo>
                <a:lnTo>
                  <a:pt x="53855" y="81095"/>
                </a:lnTo>
                <a:lnTo>
                  <a:pt x="73137" y="67252"/>
                </a:lnTo>
                <a:lnTo>
                  <a:pt x="74628" y="61737"/>
                </a:lnTo>
                <a:lnTo>
                  <a:pt x="58430" y="24988"/>
                </a:lnTo>
                <a:lnTo>
                  <a:pt x="39645" y="8087"/>
                </a:lnTo>
                <a:lnTo>
                  <a:pt x="33132" y="4184"/>
                </a:lnTo>
                <a:lnTo>
                  <a:pt x="27675" y="1844"/>
                </a:lnTo>
                <a:lnTo>
                  <a:pt x="23272" y="1068"/>
                </a:lnTo>
                <a:lnTo>
                  <a:pt x="17215" y="0"/>
                </a:lnTo>
                <a:lnTo>
                  <a:pt x="17400" y="3461"/>
                </a:lnTo>
                <a:lnTo>
                  <a:pt x="23829" y="114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802998" y="5014901"/>
            <a:ext cx="82550" cy="60960"/>
          </a:xfrm>
          <a:custGeom>
            <a:avLst/>
            <a:gdLst/>
            <a:ahLst/>
            <a:cxnLst/>
            <a:rect l="l" t="t" r="r" b="b"/>
            <a:pathLst>
              <a:path w="82550" h="60960">
                <a:moveTo>
                  <a:pt x="40929" y="11763"/>
                </a:moveTo>
                <a:lnTo>
                  <a:pt x="42467" y="5823"/>
                </a:lnTo>
                <a:lnTo>
                  <a:pt x="41058" y="2206"/>
                </a:lnTo>
                <a:lnTo>
                  <a:pt x="36703" y="913"/>
                </a:lnTo>
                <a:lnTo>
                  <a:pt x="33629" y="0"/>
                </a:lnTo>
                <a:lnTo>
                  <a:pt x="29639" y="42"/>
                </a:lnTo>
                <a:lnTo>
                  <a:pt x="24736" y="1041"/>
                </a:lnTo>
                <a:lnTo>
                  <a:pt x="19832" y="2038"/>
                </a:lnTo>
                <a:lnTo>
                  <a:pt x="15067" y="4421"/>
                </a:lnTo>
                <a:lnTo>
                  <a:pt x="10441" y="8188"/>
                </a:lnTo>
                <a:lnTo>
                  <a:pt x="5814" y="11956"/>
                </a:lnTo>
                <a:lnTo>
                  <a:pt x="2800" y="16254"/>
                </a:lnTo>
                <a:lnTo>
                  <a:pt x="1400" y="21085"/>
                </a:lnTo>
                <a:lnTo>
                  <a:pt x="0" y="25915"/>
                </a:lnTo>
                <a:lnTo>
                  <a:pt x="985" y="30951"/>
                </a:lnTo>
                <a:lnTo>
                  <a:pt x="4357" y="36190"/>
                </a:lnTo>
                <a:lnTo>
                  <a:pt x="7728" y="41430"/>
                </a:lnTo>
                <a:lnTo>
                  <a:pt x="44876" y="58072"/>
                </a:lnTo>
                <a:lnTo>
                  <a:pt x="69193" y="60670"/>
                </a:lnTo>
                <a:lnTo>
                  <a:pt x="82002" y="605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907921" y="5006206"/>
            <a:ext cx="58419" cy="82550"/>
          </a:xfrm>
          <a:custGeom>
            <a:avLst/>
            <a:gdLst/>
            <a:ahLst/>
            <a:cxnLst/>
            <a:rect l="l" t="t" r="r" b="b"/>
            <a:pathLst>
              <a:path w="58420" h="82550">
                <a:moveTo>
                  <a:pt x="48349" y="20274"/>
                </a:moveTo>
                <a:lnTo>
                  <a:pt x="46333" y="14023"/>
                </a:lnTo>
                <a:lnTo>
                  <a:pt x="43618" y="9127"/>
                </a:lnTo>
                <a:lnTo>
                  <a:pt x="40203" y="5586"/>
                </a:lnTo>
                <a:lnTo>
                  <a:pt x="37889" y="3182"/>
                </a:lnTo>
                <a:lnTo>
                  <a:pt x="34280" y="1584"/>
                </a:lnTo>
                <a:lnTo>
                  <a:pt x="29375" y="791"/>
                </a:lnTo>
                <a:lnTo>
                  <a:pt x="24478" y="0"/>
                </a:lnTo>
                <a:lnTo>
                  <a:pt x="2497" y="9445"/>
                </a:lnTo>
                <a:lnTo>
                  <a:pt x="459" y="12883"/>
                </a:lnTo>
                <a:lnTo>
                  <a:pt x="32923" y="47933"/>
                </a:lnTo>
                <a:lnTo>
                  <a:pt x="46783" y="57499"/>
                </a:lnTo>
                <a:lnTo>
                  <a:pt x="53952" y="64047"/>
                </a:lnTo>
                <a:lnTo>
                  <a:pt x="57403" y="68794"/>
                </a:lnTo>
                <a:lnTo>
                  <a:pt x="57999" y="72129"/>
                </a:lnTo>
                <a:lnTo>
                  <a:pt x="56475" y="75005"/>
                </a:lnTo>
                <a:lnTo>
                  <a:pt x="54944" y="77879"/>
                </a:lnTo>
                <a:lnTo>
                  <a:pt x="51446" y="79813"/>
                </a:lnTo>
                <a:lnTo>
                  <a:pt x="45980" y="80803"/>
                </a:lnTo>
                <a:lnTo>
                  <a:pt x="40514" y="81794"/>
                </a:lnTo>
                <a:lnTo>
                  <a:pt x="34813" y="82181"/>
                </a:lnTo>
                <a:lnTo>
                  <a:pt x="28877" y="81962"/>
                </a:lnTo>
                <a:lnTo>
                  <a:pt x="17075" y="79842"/>
                </a:lnTo>
                <a:lnTo>
                  <a:pt x="4995" y="743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038837" y="5103962"/>
            <a:ext cx="37465" cy="50800"/>
          </a:xfrm>
          <a:custGeom>
            <a:avLst/>
            <a:gdLst/>
            <a:ahLst/>
            <a:cxnLst/>
            <a:rect l="l" t="t" r="r" b="b"/>
            <a:pathLst>
              <a:path w="37465" h="50800">
                <a:moveTo>
                  <a:pt x="37061" y="954"/>
                </a:moveTo>
                <a:lnTo>
                  <a:pt x="36070" y="0"/>
                </a:lnTo>
                <a:lnTo>
                  <a:pt x="34844" y="68"/>
                </a:lnTo>
                <a:lnTo>
                  <a:pt x="33389" y="1161"/>
                </a:lnTo>
                <a:lnTo>
                  <a:pt x="32371" y="1923"/>
                </a:lnTo>
                <a:lnTo>
                  <a:pt x="30404" y="4252"/>
                </a:lnTo>
                <a:lnTo>
                  <a:pt x="27494" y="8148"/>
                </a:lnTo>
                <a:lnTo>
                  <a:pt x="24578" y="12044"/>
                </a:lnTo>
                <a:lnTo>
                  <a:pt x="21461" y="15944"/>
                </a:lnTo>
                <a:lnTo>
                  <a:pt x="18136" y="19850"/>
                </a:lnTo>
                <a:lnTo>
                  <a:pt x="13332" y="26533"/>
                </a:lnTo>
                <a:lnTo>
                  <a:pt x="7286" y="36763"/>
                </a:lnTo>
                <a:lnTo>
                  <a:pt x="0" y="505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162696" y="5090479"/>
            <a:ext cx="13335" cy="9525"/>
          </a:xfrm>
          <a:custGeom>
            <a:avLst/>
            <a:gdLst/>
            <a:ahLst/>
            <a:cxnLst/>
            <a:rect l="l" t="t" r="r" b="b"/>
            <a:pathLst>
              <a:path w="13334" h="9525">
                <a:moveTo>
                  <a:pt x="0" y="8964"/>
                </a:moveTo>
                <a:lnTo>
                  <a:pt x="4308" y="4662"/>
                </a:lnTo>
                <a:lnTo>
                  <a:pt x="8645" y="1674"/>
                </a:lnTo>
                <a:lnTo>
                  <a:pt x="1300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217131" y="5096364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0" y="5469"/>
                </a:moveTo>
                <a:lnTo>
                  <a:pt x="3124" y="3645"/>
                </a:lnTo>
                <a:lnTo>
                  <a:pt x="6248" y="1822"/>
                </a:lnTo>
                <a:lnTo>
                  <a:pt x="937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7299919" y="5097421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0" y="3354"/>
                </a:moveTo>
                <a:lnTo>
                  <a:pt x="671" y="2236"/>
                </a:lnTo>
                <a:lnTo>
                  <a:pt x="1350" y="1118"/>
                </a:lnTo>
                <a:lnTo>
                  <a:pt x="202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023310" y="4145927"/>
            <a:ext cx="268605" cy="1248410"/>
          </a:xfrm>
          <a:custGeom>
            <a:avLst/>
            <a:gdLst/>
            <a:ahLst/>
            <a:cxnLst/>
            <a:rect l="l" t="t" r="r" b="b"/>
            <a:pathLst>
              <a:path w="268605" h="1248410">
                <a:moveTo>
                  <a:pt x="268518" y="11581"/>
                </a:moveTo>
                <a:lnTo>
                  <a:pt x="229097" y="696"/>
                </a:lnTo>
                <a:lnTo>
                  <a:pt x="183893" y="46"/>
                </a:lnTo>
                <a:lnTo>
                  <a:pt x="168267" y="0"/>
                </a:lnTo>
                <a:lnTo>
                  <a:pt x="150726" y="40"/>
                </a:lnTo>
                <a:lnTo>
                  <a:pt x="108855" y="699"/>
                </a:lnTo>
                <a:lnTo>
                  <a:pt x="64160" y="3391"/>
                </a:lnTo>
                <a:lnTo>
                  <a:pt x="22652" y="9040"/>
                </a:lnTo>
                <a:lnTo>
                  <a:pt x="412" y="48398"/>
                </a:lnTo>
                <a:lnTo>
                  <a:pt x="22" y="97560"/>
                </a:lnTo>
                <a:lnTo>
                  <a:pt x="0" y="141711"/>
                </a:lnTo>
                <a:lnTo>
                  <a:pt x="6" y="154770"/>
                </a:lnTo>
                <a:lnTo>
                  <a:pt x="94" y="200890"/>
                </a:lnTo>
                <a:lnTo>
                  <a:pt x="393" y="251885"/>
                </a:lnTo>
                <a:lnTo>
                  <a:pt x="994" y="290358"/>
                </a:lnTo>
                <a:lnTo>
                  <a:pt x="2197" y="328765"/>
                </a:lnTo>
                <a:lnTo>
                  <a:pt x="3636" y="364922"/>
                </a:lnTo>
                <a:lnTo>
                  <a:pt x="4090" y="375764"/>
                </a:lnTo>
                <a:lnTo>
                  <a:pt x="4481" y="387352"/>
                </a:lnTo>
                <a:lnTo>
                  <a:pt x="4822" y="399955"/>
                </a:lnTo>
                <a:lnTo>
                  <a:pt x="5125" y="413837"/>
                </a:lnTo>
                <a:lnTo>
                  <a:pt x="5479" y="432732"/>
                </a:lnTo>
                <a:lnTo>
                  <a:pt x="5821" y="448198"/>
                </a:lnTo>
                <a:lnTo>
                  <a:pt x="7650" y="492264"/>
                </a:lnTo>
                <a:lnTo>
                  <a:pt x="9470" y="517799"/>
                </a:lnTo>
                <a:lnTo>
                  <a:pt x="10197" y="530126"/>
                </a:lnTo>
                <a:lnTo>
                  <a:pt x="10732" y="542311"/>
                </a:lnTo>
                <a:lnTo>
                  <a:pt x="11122" y="554946"/>
                </a:lnTo>
                <a:lnTo>
                  <a:pt x="11519" y="573263"/>
                </a:lnTo>
                <a:lnTo>
                  <a:pt x="11883" y="587952"/>
                </a:lnTo>
                <a:lnTo>
                  <a:pt x="14236" y="635530"/>
                </a:lnTo>
                <a:lnTo>
                  <a:pt x="18721" y="673543"/>
                </a:lnTo>
                <a:lnTo>
                  <a:pt x="26246" y="711911"/>
                </a:lnTo>
                <a:lnTo>
                  <a:pt x="28628" y="723789"/>
                </a:lnTo>
                <a:lnTo>
                  <a:pt x="34426" y="773671"/>
                </a:lnTo>
                <a:lnTo>
                  <a:pt x="36685" y="823761"/>
                </a:lnTo>
                <a:lnTo>
                  <a:pt x="37334" y="873449"/>
                </a:lnTo>
                <a:lnTo>
                  <a:pt x="37517" y="911988"/>
                </a:lnTo>
                <a:lnTo>
                  <a:pt x="37540" y="930451"/>
                </a:lnTo>
                <a:lnTo>
                  <a:pt x="37581" y="946704"/>
                </a:lnTo>
                <a:lnTo>
                  <a:pt x="37921" y="993203"/>
                </a:lnTo>
                <a:lnTo>
                  <a:pt x="39174" y="1039527"/>
                </a:lnTo>
                <a:lnTo>
                  <a:pt x="39789" y="1054347"/>
                </a:lnTo>
                <a:lnTo>
                  <a:pt x="40237" y="1067635"/>
                </a:lnTo>
                <a:lnTo>
                  <a:pt x="40539" y="1079877"/>
                </a:lnTo>
                <a:lnTo>
                  <a:pt x="40715" y="1091560"/>
                </a:lnTo>
                <a:lnTo>
                  <a:pt x="40786" y="1103170"/>
                </a:lnTo>
                <a:lnTo>
                  <a:pt x="40693" y="1120553"/>
                </a:lnTo>
                <a:lnTo>
                  <a:pt x="37619" y="1161541"/>
                </a:lnTo>
                <a:lnTo>
                  <a:pt x="36479" y="1167738"/>
                </a:lnTo>
                <a:lnTo>
                  <a:pt x="35338" y="1173935"/>
                </a:lnTo>
                <a:lnTo>
                  <a:pt x="34400" y="1180012"/>
                </a:lnTo>
                <a:lnTo>
                  <a:pt x="33664" y="1185969"/>
                </a:lnTo>
                <a:lnTo>
                  <a:pt x="32928" y="1191926"/>
                </a:lnTo>
                <a:lnTo>
                  <a:pt x="39104" y="1195207"/>
                </a:lnTo>
                <a:lnTo>
                  <a:pt x="52192" y="1195816"/>
                </a:lnTo>
                <a:lnTo>
                  <a:pt x="64461" y="1196448"/>
                </a:lnTo>
                <a:lnTo>
                  <a:pt x="77092" y="1197222"/>
                </a:lnTo>
                <a:lnTo>
                  <a:pt x="90083" y="1198139"/>
                </a:lnTo>
                <a:lnTo>
                  <a:pt x="104034" y="1199194"/>
                </a:lnTo>
                <a:lnTo>
                  <a:pt x="116773" y="1200122"/>
                </a:lnTo>
                <a:lnTo>
                  <a:pt x="128720" y="1200953"/>
                </a:lnTo>
                <a:lnTo>
                  <a:pt x="145491" y="1201983"/>
                </a:lnTo>
                <a:lnTo>
                  <a:pt x="158110" y="1202573"/>
                </a:lnTo>
                <a:lnTo>
                  <a:pt x="167803" y="1202807"/>
                </a:lnTo>
                <a:lnTo>
                  <a:pt x="182048" y="1202104"/>
                </a:lnTo>
                <a:lnTo>
                  <a:pt x="217929" y="1187515"/>
                </a:lnTo>
                <a:lnTo>
                  <a:pt x="224154" y="1174961"/>
                </a:lnTo>
                <a:lnTo>
                  <a:pt x="225521" y="1170246"/>
                </a:lnTo>
                <a:lnTo>
                  <a:pt x="226026" y="1164660"/>
                </a:lnTo>
                <a:lnTo>
                  <a:pt x="225668" y="1158202"/>
                </a:lnTo>
                <a:lnTo>
                  <a:pt x="225310" y="1151744"/>
                </a:lnTo>
                <a:lnTo>
                  <a:pt x="198779" y="1135084"/>
                </a:lnTo>
                <a:lnTo>
                  <a:pt x="191016" y="1133098"/>
                </a:lnTo>
                <a:lnTo>
                  <a:pt x="187650" y="1133098"/>
                </a:lnTo>
                <a:lnTo>
                  <a:pt x="188678" y="1135085"/>
                </a:lnTo>
                <a:lnTo>
                  <a:pt x="189707" y="1137072"/>
                </a:lnTo>
                <a:lnTo>
                  <a:pt x="193851" y="1140411"/>
                </a:lnTo>
                <a:lnTo>
                  <a:pt x="201109" y="1145105"/>
                </a:lnTo>
                <a:lnTo>
                  <a:pt x="208367" y="1149799"/>
                </a:lnTo>
                <a:lnTo>
                  <a:pt x="214274" y="1153773"/>
                </a:lnTo>
                <a:lnTo>
                  <a:pt x="218829" y="1157029"/>
                </a:lnTo>
                <a:lnTo>
                  <a:pt x="223385" y="1160284"/>
                </a:lnTo>
                <a:lnTo>
                  <a:pt x="227472" y="1163818"/>
                </a:lnTo>
                <a:lnTo>
                  <a:pt x="231093" y="1167631"/>
                </a:lnTo>
                <a:lnTo>
                  <a:pt x="234714" y="1171443"/>
                </a:lnTo>
                <a:lnTo>
                  <a:pt x="244040" y="1199833"/>
                </a:lnTo>
                <a:lnTo>
                  <a:pt x="243743" y="1204413"/>
                </a:lnTo>
                <a:lnTo>
                  <a:pt x="243447" y="1208993"/>
                </a:lnTo>
                <a:lnTo>
                  <a:pt x="228269" y="1234329"/>
                </a:lnTo>
                <a:lnTo>
                  <a:pt x="222607" y="1240454"/>
                </a:lnTo>
                <a:lnTo>
                  <a:pt x="217620" y="1244460"/>
                </a:lnTo>
                <a:lnTo>
                  <a:pt x="213309" y="1246347"/>
                </a:lnTo>
                <a:lnTo>
                  <a:pt x="208997" y="1248234"/>
                </a:lnTo>
                <a:lnTo>
                  <a:pt x="205265" y="1248281"/>
                </a:lnTo>
                <a:lnTo>
                  <a:pt x="202112" y="1246489"/>
                </a:lnTo>
                <a:lnTo>
                  <a:pt x="199767" y="1242235"/>
                </a:lnTo>
                <a:lnTo>
                  <a:pt x="198953" y="1233010"/>
                </a:lnTo>
                <a:lnTo>
                  <a:pt x="199669" y="1218813"/>
                </a:lnTo>
                <a:lnTo>
                  <a:pt x="201916" y="11996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186455" y="4481233"/>
            <a:ext cx="1295400" cy="1109980"/>
          </a:xfrm>
          <a:custGeom>
            <a:avLst/>
            <a:gdLst/>
            <a:ahLst/>
            <a:cxnLst/>
            <a:rect l="l" t="t" r="r" b="b"/>
            <a:pathLst>
              <a:path w="1295400" h="1109979">
                <a:moveTo>
                  <a:pt x="146994" y="10938"/>
                </a:moveTo>
                <a:lnTo>
                  <a:pt x="147775" y="3602"/>
                </a:lnTo>
                <a:lnTo>
                  <a:pt x="143444" y="0"/>
                </a:lnTo>
                <a:lnTo>
                  <a:pt x="134001" y="133"/>
                </a:lnTo>
                <a:lnTo>
                  <a:pt x="123397" y="912"/>
                </a:lnTo>
                <a:lnTo>
                  <a:pt x="110809" y="2979"/>
                </a:lnTo>
                <a:lnTo>
                  <a:pt x="91034" y="7756"/>
                </a:lnTo>
                <a:lnTo>
                  <a:pt x="77699" y="10934"/>
                </a:lnTo>
                <a:lnTo>
                  <a:pt x="69159" y="12889"/>
                </a:lnTo>
                <a:lnTo>
                  <a:pt x="57448" y="14778"/>
                </a:lnTo>
                <a:lnTo>
                  <a:pt x="44817" y="15877"/>
                </a:lnTo>
                <a:lnTo>
                  <a:pt x="25927" y="16341"/>
                </a:lnTo>
                <a:lnTo>
                  <a:pt x="15330" y="15818"/>
                </a:lnTo>
                <a:lnTo>
                  <a:pt x="8145" y="19142"/>
                </a:lnTo>
                <a:lnTo>
                  <a:pt x="6212" y="34589"/>
                </a:lnTo>
                <a:lnTo>
                  <a:pt x="6368" y="45811"/>
                </a:lnTo>
                <a:lnTo>
                  <a:pt x="6663" y="57690"/>
                </a:lnTo>
                <a:lnTo>
                  <a:pt x="8417" y="98344"/>
                </a:lnTo>
                <a:lnTo>
                  <a:pt x="10609" y="137111"/>
                </a:lnTo>
                <a:lnTo>
                  <a:pt x="13982" y="188050"/>
                </a:lnTo>
                <a:lnTo>
                  <a:pt x="16803" y="227553"/>
                </a:lnTo>
                <a:lnTo>
                  <a:pt x="18453" y="249664"/>
                </a:lnTo>
                <a:lnTo>
                  <a:pt x="19476" y="263482"/>
                </a:lnTo>
                <a:lnTo>
                  <a:pt x="22446" y="313293"/>
                </a:lnTo>
                <a:lnTo>
                  <a:pt x="22975" y="324791"/>
                </a:lnTo>
                <a:lnTo>
                  <a:pt x="23538" y="336610"/>
                </a:lnTo>
                <a:lnTo>
                  <a:pt x="25473" y="374775"/>
                </a:lnTo>
                <a:lnTo>
                  <a:pt x="27218" y="407496"/>
                </a:lnTo>
                <a:lnTo>
                  <a:pt x="28040" y="423331"/>
                </a:lnTo>
                <a:lnTo>
                  <a:pt x="29762" y="466540"/>
                </a:lnTo>
                <a:lnTo>
                  <a:pt x="30093" y="508918"/>
                </a:lnTo>
                <a:lnTo>
                  <a:pt x="30217" y="558293"/>
                </a:lnTo>
                <a:lnTo>
                  <a:pt x="30240" y="599231"/>
                </a:lnTo>
                <a:lnTo>
                  <a:pt x="30222" y="618583"/>
                </a:lnTo>
                <a:lnTo>
                  <a:pt x="30049" y="666897"/>
                </a:lnTo>
                <a:lnTo>
                  <a:pt x="29539" y="709964"/>
                </a:lnTo>
                <a:lnTo>
                  <a:pt x="27551" y="750185"/>
                </a:lnTo>
                <a:lnTo>
                  <a:pt x="24332" y="786960"/>
                </a:lnTo>
                <a:lnTo>
                  <a:pt x="23165" y="799689"/>
                </a:lnTo>
                <a:lnTo>
                  <a:pt x="19456" y="837697"/>
                </a:lnTo>
                <a:lnTo>
                  <a:pt x="15167" y="868042"/>
                </a:lnTo>
                <a:lnTo>
                  <a:pt x="13223" y="881880"/>
                </a:lnTo>
                <a:lnTo>
                  <a:pt x="9488" y="924831"/>
                </a:lnTo>
                <a:lnTo>
                  <a:pt x="8836" y="951608"/>
                </a:lnTo>
                <a:lnTo>
                  <a:pt x="8516" y="964310"/>
                </a:lnTo>
                <a:lnTo>
                  <a:pt x="6354" y="1005269"/>
                </a:lnTo>
                <a:lnTo>
                  <a:pt x="1836" y="1034324"/>
                </a:lnTo>
                <a:lnTo>
                  <a:pt x="0" y="1045919"/>
                </a:lnTo>
                <a:lnTo>
                  <a:pt x="46612" y="1060920"/>
                </a:lnTo>
                <a:lnTo>
                  <a:pt x="64351" y="1060922"/>
                </a:lnTo>
                <a:lnTo>
                  <a:pt x="78623" y="1060815"/>
                </a:lnTo>
                <a:lnTo>
                  <a:pt x="118843" y="1058741"/>
                </a:lnTo>
                <a:lnTo>
                  <a:pt x="131030" y="1057641"/>
                </a:lnTo>
                <a:lnTo>
                  <a:pt x="143530" y="1056637"/>
                </a:lnTo>
                <a:lnTo>
                  <a:pt x="155710" y="1055953"/>
                </a:lnTo>
                <a:lnTo>
                  <a:pt x="168257" y="1055526"/>
                </a:lnTo>
                <a:lnTo>
                  <a:pt x="188570" y="1055341"/>
                </a:lnTo>
                <a:lnTo>
                  <a:pt x="203037" y="1055430"/>
                </a:lnTo>
                <a:lnTo>
                  <a:pt x="242084" y="1061408"/>
                </a:lnTo>
                <a:lnTo>
                  <a:pt x="280891" y="1073200"/>
                </a:lnTo>
                <a:lnTo>
                  <a:pt x="296144" y="1078602"/>
                </a:lnTo>
                <a:lnTo>
                  <a:pt x="308168" y="1082471"/>
                </a:lnTo>
                <a:lnTo>
                  <a:pt x="354702" y="1093011"/>
                </a:lnTo>
                <a:lnTo>
                  <a:pt x="372825" y="1096449"/>
                </a:lnTo>
                <a:lnTo>
                  <a:pt x="386020" y="1099014"/>
                </a:lnTo>
                <a:lnTo>
                  <a:pt x="395331" y="1100905"/>
                </a:lnTo>
                <a:lnTo>
                  <a:pt x="409248" y="1103838"/>
                </a:lnTo>
                <a:lnTo>
                  <a:pt x="420500" y="1105965"/>
                </a:lnTo>
                <a:lnTo>
                  <a:pt x="462999" y="1109062"/>
                </a:lnTo>
                <a:lnTo>
                  <a:pt x="487041" y="1109558"/>
                </a:lnTo>
                <a:lnTo>
                  <a:pt x="498405" y="1109225"/>
                </a:lnTo>
                <a:lnTo>
                  <a:pt x="510163" y="1108551"/>
                </a:lnTo>
                <a:lnTo>
                  <a:pt x="522925" y="1107530"/>
                </a:lnTo>
                <a:lnTo>
                  <a:pt x="537300" y="1106160"/>
                </a:lnTo>
                <a:lnTo>
                  <a:pt x="553813" y="1104549"/>
                </a:lnTo>
                <a:lnTo>
                  <a:pt x="567627" y="1103350"/>
                </a:lnTo>
                <a:lnTo>
                  <a:pt x="611429" y="1101447"/>
                </a:lnTo>
                <a:lnTo>
                  <a:pt x="625604" y="1101112"/>
                </a:lnTo>
                <a:lnTo>
                  <a:pt x="639292" y="1100759"/>
                </a:lnTo>
                <a:lnTo>
                  <a:pt x="652152" y="1100320"/>
                </a:lnTo>
                <a:lnTo>
                  <a:pt x="664444" y="1099789"/>
                </a:lnTo>
                <a:lnTo>
                  <a:pt x="676432" y="1099162"/>
                </a:lnTo>
                <a:lnTo>
                  <a:pt x="687714" y="1098587"/>
                </a:lnTo>
                <a:lnTo>
                  <a:pt x="699701" y="1098123"/>
                </a:lnTo>
                <a:lnTo>
                  <a:pt x="712450" y="1097765"/>
                </a:lnTo>
                <a:lnTo>
                  <a:pt x="726020" y="1097510"/>
                </a:lnTo>
                <a:lnTo>
                  <a:pt x="746096" y="1097306"/>
                </a:lnTo>
                <a:lnTo>
                  <a:pt x="761275" y="1097136"/>
                </a:lnTo>
                <a:lnTo>
                  <a:pt x="803407" y="1095639"/>
                </a:lnTo>
                <a:lnTo>
                  <a:pt x="820339" y="1094345"/>
                </a:lnTo>
                <a:lnTo>
                  <a:pt x="834063" y="1093472"/>
                </a:lnTo>
                <a:lnTo>
                  <a:pt x="845461" y="1092950"/>
                </a:lnTo>
                <a:lnTo>
                  <a:pt x="855416" y="1092711"/>
                </a:lnTo>
                <a:lnTo>
                  <a:pt x="865888" y="1092504"/>
                </a:lnTo>
                <a:lnTo>
                  <a:pt x="877239" y="1091994"/>
                </a:lnTo>
                <a:lnTo>
                  <a:pt x="918166" y="1088625"/>
                </a:lnTo>
                <a:lnTo>
                  <a:pt x="962167" y="1083796"/>
                </a:lnTo>
                <a:lnTo>
                  <a:pt x="981944" y="1081226"/>
                </a:lnTo>
                <a:lnTo>
                  <a:pt x="995098" y="1079458"/>
                </a:lnTo>
                <a:lnTo>
                  <a:pt x="1034233" y="1076231"/>
                </a:lnTo>
                <a:lnTo>
                  <a:pt x="1072389" y="1074735"/>
                </a:lnTo>
                <a:lnTo>
                  <a:pt x="1085007" y="1074197"/>
                </a:lnTo>
                <a:lnTo>
                  <a:pt x="1126969" y="1071488"/>
                </a:lnTo>
                <a:lnTo>
                  <a:pt x="1174968" y="1065645"/>
                </a:lnTo>
                <a:lnTo>
                  <a:pt x="1186955" y="1064218"/>
                </a:lnTo>
                <a:lnTo>
                  <a:pt x="1201292" y="1063090"/>
                </a:lnTo>
                <a:lnTo>
                  <a:pt x="1213529" y="1062488"/>
                </a:lnTo>
                <a:lnTo>
                  <a:pt x="1225115" y="1062274"/>
                </a:lnTo>
                <a:lnTo>
                  <a:pt x="1238833" y="1062227"/>
                </a:lnTo>
                <a:lnTo>
                  <a:pt x="1245948" y="1061568"/>
                </a:lnTo>
                <a:lnTo>
                  <a:pt x="1247859" y="1060291"/>
                </a:lnTo>
                <a:lnTo>
                  <a:pt x="1249771" y="1059015"/>
                </a:lnTo>
                <a:lnTo>
                  <a:pt x="1250746" y="1055004"/>
                </a:lnTo>
                <a:lnTo>
                  <a:pt x="1250786" y="1048258"/>
                </a:lnTo>
                <a:lnTo>
                  <a:pt x="1250824" y="1041513"/>
                </a:lnTo>
                <a:lnTo>
                  <a:pt x="1251690" y="1034349"/>
                </a:lnTo>
                <a:lnTo>
                  <a:pt x="1261089" y="999879"/>
                </a:lnTo>
                <a:lnTo>
                  <a:pt x="1262796" y="992970"/>
                </a:lnTo>
                <a:lnTo>
                  <a:pt x="1264141" y="985358"/>
                </a:lnTo>
                <a:lnTo>
                  <a:pt x="1265487" y="977747"/>
                </a:lnTo>
                <a:lnTo>
                  <a:pt x="1266645" y="972535"/>
                </a:lnTo>
                <a:lnTo>
                  <a:pt x="1267615" y="969719"/>
                </a:lnTo>
                <a:lnTo>
                  <a:pt x="1268584" y="966905"/>
                </a:lnTo>
                <a:lnTo>
                  <a:pt x="1266635" y="965812"/>
                </a:lnTo>
                <a:lnTo>
                  <a:pt x="1261769" y="966441"/>
                </a:lnTo>
                <a:lnTo>
                  <a:pt x="1256902" y="967070"/>
                </a:lnTo>
                <a:lnTo>
                  <a:pt x="1222498" y="989935"/>
                </a:lnTo>
                <a:lnTo>
                  <a:pt x="1205939" y="1002358"/>
                </a:lnTo>
                <a:lnTo>
                  <a:pt x="1199442" y="1006362"/>
                </a:lnTo>
                <a:lnTo>
                  <a:pt x="1226332" y="977563"/>
                </a:lnTo>
                <a:lnTo>
                  <a:pt x="1254231" y="962983"/>
                </a:lnTo>
                <a:lnTo>
                  <a:pt x="1259913" y="960685"/>
                </a:lnTo>
                <a:lnTo>
                  <a:pt x="1265550" y="958871"/>
                </a:lnTo>
                <a:lnTo>
                  <a:pt x="1271141" y="957539"/>
                </a:lnTo>
                <a:lnTo>
                  <a:pt x="1276731" y="956208"/>
                </a:lnTo>
                <a:lnTo>
                  <a:pt x="1280852" y="958359"/>
                </a:lnTo>
                <a:lnTo>
                  <a:pt x="1283502" y="963993"/>
                </a:lnTo>
                <a:lnTo>
                  <a:pt x="1286152" y="969625"/>
                </a:lnTo>
                <a:lnTo>
                  <a:pt x="1295358" y="1003626"/>
                </a:lnTo>
                <a:lnTo>
                  <a:pt x="1295268" y="1003256"/>
                </a:lnTo>
                <a:lnTo>
                  <a:pt x="1294968" y="1001734"/>
                </a:lnTo>
                <a:lnTo>
                  <a:pt x="1294026" y="996944"/>
                </a:lnTo>
                <a:lnTo>
                  <a:pt x="1292441" y="9888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715567" y="5524716"/>
            <a:ext cx="4997450" cy="88265"/>
          </a:xfrm>
          <a:custGeom>
            <a:avLst/>
            <a:gdLst/>
            <a:ahLst/>
            <a:cxnLst/>
            <a:rect l="l" t="t" r="r" b="b"/>
            <a:pathLst>
              <a:path w="4997450" h="88264">
                <a:moveTo>
                  <a:pt x="23029" y="0"/>
                </a:moveTo>
                <a:lnTo>
                  <a:pt x="0" y="10369"/>
                </a:lnTo>
                <a:lnTo>
                  <a:pt x="1079" y="12277"/>
                </a:lnTo>
                <a:lnTo>
                  <a:pt x="48263" y="20642"/>
                </a:lnTo>
                <a:lnTo>
                  <a:pt x="96061" y="22298"/>
                </a:lnTo>
                <a:lnTo>
                  <a:pt x="144572" y="22939"/>
                </a:lnTo>
                <a:lnTo>
                  <a:pt x="162387" y="23084"/>
                </a:lnTo>
                <a:lnTo>
                  <a:pt x="173568" y="22935"/>
                </a:lnTo>
                <a:lnTo>
                  <a:pt x="213911" y="20443"/>
                </a:lnTo>
                <a:lnTo>
                  <a:pt x="262958" y="15857"/>
                </a:lnTo>
                <a:lnTo>
                  <a:pt x="277875" y="14271"/>
                </a:lnTo>
                <a:lnTo>
                  <a:pt x="291434" y="12880"/>
                </a:lnTo>
                <a:lnTo>
                  <a:pt x="340505" y="8472"/>
                </a:lnTo>
                <a:lnTo>
                  <a:pt x="392280" y="5393"/>
                </a:lnTo>
                <a:lnTo>
                  <a:pt x="428479" y="4514"/>
                </a:lnTo>
                <a:lnTo>
                  <a:pt x="441533" y="4536"/>
                </a:lnTo>
                <a:lnTo>
                  <a:pt x="480824" y="5842"/>
                </a:lnTo>
                <a:lnTo>
                  <a:pt x="515948" y="8094"/>
                </a:lnTo>
                <a:lnTo>
                  <a:pt x="527004" y="8838"/>
                </a:lnTo>
                <a:lnTo>
                  <a:pt x="565285" y="11147"/>
                </a:lnTo>
                <a:lnTo>
                  <a:pt x="613449" y="13768"/>
                </a:lnTo>
                <a:lnTo>
                  <a:pt x="658631" y="16072"/>
                </a:lnTo>
                <a:lnTo>
                  <a:pt x="705676" y="18040"/>
                </a:lnTo>
                <a:lnTo>
                  <a:pt x="748294" y="19571"/>
                </a:lnTo>
                <a:lnTo>
                  <a:pt x="786564" y="20747"/>
                </a:lnTo>
                <a:lnTo>
                  <a:pt x="841046" y="22038"/>
                </a:lnTo>
                <a:lnTo>
                  <a:pt x="857539" y="22399"/>
                </a:lnTo>
                <a:lnTo>
                  <a:pt x="903864" y="23547"/>
                </a:lnTo>
                <a:lnTo>
                  <a:pt x="950102" y="25278"/>
                </a:lnTo>
                <a:lnTo>
                  <a:pt x="990603" y="27623"/>
                </a:lnTo>
                <a:lnTo>
                  <a:pt x="1006463" y="28861"/>
                </a:lnTo>
                <a:lnTo>
                  <a:pt x="1019505" y="29821"/>
                </a:lnTo>
                <a:lnTo>
                  <a:pt x="1061466" y="31801"/>
                </a:lnTo>
                <a:lnTo>
                  <a:pt x="1101296" y="32361"/>
                </a:lnTo>
                <a:lnTo>
                  <a:pt x="1134303" y="32481"/>
                </a:lnTo>
                <a:lnTo>
                  <a:pt x="1150119" y="32538"/>
                </a:lnTo>
                <a:lnTo>
                  <a:pt x="1190689" y="32793"/>
                </a:lnTo>
                <a:lnTo>
                  <a:pt x="1231568" y="33337"/>
                </a:lnTo>
                <a:lnTo>
                  <a:pt x="1281627" y="35068"/>
                </a:lnTo>
                <a:lnTo>
                  <a:pt x="1321190" y="37448"/>
                </a:lnTo>
                <a:lnTo>
                  <a:pt x="1359710" y="40236"/>
                </a:lnTo>
                <a:lnTo>
                  <a:pt x="1405340" y="43953"/>
                </a:lnTo>
                <a:lnTo>
                  <a:pt x="1415061" y="44776"/>
                </a:lnTo>
                <a:lnTo>
                  <a:pt x="1460928" y="48620"/>
                </a:lnTo>
                <a:lnTo>
                  <a:pt x="1503025" y="52116"/>
                </a:lnTo>
                <a:lnTo>
                  <a:pt x="1551270" y="56094"/>
                </a:lnTo>
                <a:lnTo>
                  <a:pt x="1595981" y="59658"/>
                </a:lnTo>
                <a:lnTo>
                  <a:pt x="1634510" y="62561"/>
                </a:lnTo>
                <a:lnTo>
                  <a:pt x="1676662" y="65435"/>
                </a:lnTo>
                <a:lnTo>
                  <a:pt x="1718173" y="67848"/>
                </a:lnTo>
                <a:lnTo>
                  <a:pt x="1766942" y="70357"/>
                </a:lnTo>
                <a:lnTo>
                  <a:pt x="1817735" y="72500"/>
                </a:lnTo>
                <a:lnTo>
                  <a:pt x="1867437" y="74107"/>
                </a:lnTo>
                <a:lnTo>
                  <a:pt x="1908246" y="75098"/>
                </a:lnTo>
                <a:lnTo>
                  <a:pt x="1956511" y="76021"/>
                </a:lnTo>
                <a:lnTo>
                  <a:pt x="2003355" y="76426"/>
                </a:lnTo>
                <a:lnTo>
                  <a:pt x="2052200" y="76609"/>
                </a:lnTo>
                <a:lnTo>
                  <a:pt x="2098188" y="76702"/>
                </a:lnTo>
                <a:lnTo>
                  <a:pt x="2152266" y="76757"/>
                </a:lnTo>
                <a:lnTo>
                  <a:pt x="2191081" y="76770"/>
                </a:lnTo>
                <a:lnTo>
                  <a:pt x="2209320" y="76761"/>
                </a:lnTo>
                <a:lnTo>
                  <a:pt x="2259590" y="76663"/>
                </a:lnTo>
                <a:lnTo>
                  <a:pt x="2303208" y="76461"/>
                </a:lnTo>
                <a:lnTo>
                  <a:pt x="2351060" y="76029"/>
                </a:lnTo>
                <a:lnTo>
                  <a:pt x="2394385" y="75229"/>
                </a:lnTo>
                <a:lnTo>
                  <a:pt x="2409899" y="74757"/>
                </a:lnTo>
                <a:lnTo>
                  <a:pt x="2419566" y="74500"/>
                </a:lnTo>
                <a:lnTo>
                  <a:pt x="2464515" y="73686"/>
                </a:lnTo>
                <a:lnTo>
                  <a:pt x="2504834" y="73296"/>
                </a:lnTo>
                <a:lnTo>
                  <a:pt x="2550833" y="73094"/>
                </a:lnTo>
                <a:lnTo>
                  <a:pt x="2589956" y="73049"/>
                </a:lnTo>
                <a:lnTo>
                  <a:pt x="2622853" y="73031"/>
                </a:lnTo>
                <a:lnTo>
                  <a:pt x="2637071" y="73032"/>
                </a:lnTo>
                <a:lnTo>
                  <a:pt x="2680060" y="73103"/>
                </a:lnTo>
                <a:lnTo>
                  <a:pt x="2702681" y="73246"/>
                </a:lnTo>
                <a:lnTo>
                  <a:pt x="2712598" y="73307"/>
                </a:lnTo>
                <a:lnTo>
                  <a:pt x="2763343" y="73461"/>
                </a:lnTo>
                <a:lnTo>
                  <a:pt x="2797289" y="73496"/>
                </a:lnTo>
                <a:lnTo>
                  <a:pt x="2814053" y="73528"/>
                </a:lnTo>
                <a:lnTo>
                  <a:pt x="2855924" y="73714"/>
                </a:lnTo>
                <a:lnTo>
                  <a:pt x="2896022" y="74176"/>
                </a:lnTo>
                <a:lnTo>
                  <a:pt x="2935159" y="75051"/>
                </a:lnTo>
                <a:lnTo>
                  <a:pt x="2986374" y="76541"/>
                </a:lnTo>
                <a:lnTo>
                  <a:pt x="2999764" y="76954"/>
                </a:lnTo>
                <a:lnTo>
                  <a:pt x="3049346" y="78394"/>
                </a:lnTo>
                <a:lnTo>
                  <a:pt x="3099376" y="79668"/>
                </a:lnTo>
                <a:lnTo>
                  <a:pt x="3150179" y="80738"/>
                </a:lnTo>
                <a:lnTo>
                  <a:pt x="3163473" y="80992"/>
                </a:lnTo>
                <a:lnTo>
                  <a:pt x="3176528" y="81251"/>
                </a:lnTo>
                <a:lnTo>
                  <a:pt x="3226894" y="82338"/>
                </a:lnTo>
                <a:lnTo>
                  <a:pt x="3265523" y="83281"/>
                </a:lnTo>
                <a:lnTo>
                  <a:pt x="3315764" y="84678"/>
                </a:lnTo>
                <a:lnTo>
                  <a:pt x="3328046" y="85051"/>
                </a:lnTo>
                <a:lnTo>
                  <a:pt x="3341010" y="85442"/>
                </a:lnTo>
                <a:lnTo>
                  <a:pt x="3379273" y="86486"/>
                </a:lnTo>
                <a:lnTo>
                  <a:pt x="3426142" y="87474"/>
                </a:lnTo>
                <a:lnTo>
                  <a:pt x="3473726" y="88009"/>
                </a:lnTo>
                <a:lnTo>
                  <a:pt x="3514484" y="88213"/>
                </a:lnTo>
                <a:lnTo>
                  <a:pt x="3564401" y="88264"/>
                </a:lnTo>
                <a:lnTo>
                  <a:pt x="3580092" y="88249"/>
                </a:lnTo>
                <a:lnTo>
                  <a:pt x="3620378" y="88114"/>
                </a:lnTo>
                <a:lnTo>
                  <a:pt x="3660342" y="87729"/>
                </a:lnTo>
                <a:lnTo>
                  <a:pt x="3704977" y="86647"/>
                </a:lnTo>
                <a:lnTo>
                  <a:pt x="3743452" y="85363"/>
                </a:lnTo>
                <a:lnTo>
                  <a:pt x="3790484" y="83523"/>
                </a:lnTo>
                <a:lnTo>
                  <a:pt x="3837379" y="81574"/>
                </a:lnTo>
                <a:lnTo>
                  <a:pt x="3883541" y="79562"/>
                </a:lnTo>
                <a:lnTo>
                  <a:pt x="3927695" y="77410"/>
                </a:lnTo>
                <a:lnTo>
                  <a:pt x="3977352" y="74585"/>
                </a:lnTo>
                <a:lnTo>
                  <a:pt x="4018266" y="71904"/>
                </a:lnTo>
                <a:lnTo>
                  <a:pt x="4064778" y="68425"/>
                </a:lnTo>
                <a:lnTo>
                  <a:pt x="4113419" y="63586"/>
                </a:lnTo>
                <a:lnTo>
                  <a:pt x="4158501" y="58256"/>
                </a:lnTo>
                <a:lnTo>
                  <a:pt x="4174133" y="56373"/>
                </a:lnTo>
                <a:lnTo>
                  <a:pt x="4212008" y="51929"/>
                </a:lnTo>
                <a:lnTo>
                  <a:pt x="4260776" y="47243"/>
                </a:lnTo>
                <a:lnTo>
                  <a:pt x="4300569" y="44760"/>
                </a:lnTo>
                <a:lnTo>
                  <a:pt x="4342553" y="42727"/>
                </a:lnTo>
                <a:lnTo>
                  <a:pt x="4380708" y="41155"/>
                </a:lnTo>
                <a:lnTo>
                  <a:pt x="4430470" y="39451"/>
                </a:lnTo>
                <a:lnTo>
                  <a:pt x="4481119" y="38090"/>
                </a:lnTo>
                <a:lnTo>
                  <a:pt x="4499945" y="37644"/>
                </a:lnTo>
                <a:lnTo>
                  <a:pt x="4517207" y="37223"/>
                </a:lnTo>
                <a:lnTo>
                  <a:pt x="4559782" y="36115"/>
                </a:lnTo>
                <a:lnTo>
                  <a:pt x="4595691" y="34981"/>
                </a:lnTo>
                <a:lnTo>
                  <a:pt x="4604446" y="34685"/>
                </a:lnTo>
                <a:lnTo>
                  <a:pt x="4652959" y="33919"/>
                </a:lnTo>
                <a:lnTo>
                  <a:pt x="4686972" y="33801"/>
                </a:lnTo>
                <a:lnTo>
                  <a:pt x="4703545" y="33803"/>
                </a:lnTo>
                <a:lnTo>
                  <a:pt x="4743294" y="33984"/>
                </a:lnTo>
                <a:lnTo>
                  <a:pt x="4788917" y="34849"/>
                </a:lnTo>
                <a:lnTo>
                  <a:pt x="4802344" y="35131"/>
                </a:lnTo>
                <a:lnTo>
                  <a:pt x="4811785" y="35274"/>
                </a:lnTo>
                <a:lnTo>
                  <a:pt x="4824276" y="34779"/>
                </a:lnTo>
                <a:lnTo>
                  <a:pt x="4836889" y="33190"/>
                </a:lnTo>
                <a:lnTo>
                  <a:pt x="4847846" y="31613"/>
                </a:lnTo>
                <a:lnTo>
                  <a:pt x="4859807" y="30530"/>
                </a:lnTo>
                <a:lnTo>
                  <a:pt x="4873123" y="29883"/>
                </a:lnTo>
                <a:lnTo>
                  <a:pt x="4891032" y="29574"/>
                </a:lnTo>
                <a:lnTo>
                  <a:pt x="4905612" y="29206"/>
                </a:lnTo>
                <a:lnTo>
                  <a:pt x="4956009" y="25313"/>
                </a:lnTo>
                <a:lnTo>
                  <a:pt x="4989396" y="17316"/>
                </a:lnTo>
                <a:lnTo>
                  <a:pt x="4993088" y="15420"/>
                </a:lnTo>
                <a:lnTo>
                  <a:pt x="4995340" y="14264"/>
                </a:lnTo>
                <a:lnTo>
                  <a:pt x="4996150" y="13850"/>
                </a:lnTo>
                <a:lnTo>
                  <a:pt x="4996954" y="13435"/>
                </a:lnTo>
                <a:lnTo>
                  <a:pt x="4996753" y="13451"/>
                </a:lnTo>
                <a:lnTo>
                  <a:pt x="4995541" y="13896"/>
                </a:lnTo>
                <a:lnTo>
                  <a:pt x="4993802" y="14532"/>
                </a:lnTo>
                <a:lnTo>
                  <a:pt x="4987643" y="16794"/>
                </a:lnTo>
                <a:lnTo>
                  <a:pt x="4977059" y="206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153514" y="5637338"/>
            <a:ext cx="194945" cy="140335"/>
          </a:xfrm>
          <a:custGeom>
            <a:avLst/>
            <a:gdLst/>
            <a:ahLst/>
            <a:cxnLst/>
            <a:rect l="l" t="t" r="r" b="b"/>
            <a:pathLst>
              <a:path w="194945" h="140335">
                <a:moveTo>
                  <a:pt x="11345" y="117738"/>
                </a:moveTo>
                <a:lnTo>
                  <a:pt x="5343" y="117293"/>
                </a:lnTo>
                <a:lnTo>
                  <a:pt x="1810" y="118057"/>
                </a:lnTo>
                <a:lnTo>
                  <a:pt x="745" y="120031"/>
                </a:lnTo>
                <a:lnTo>
                  <a:pt x="0" y="121415"/>
                </a:lnTo>
                <a:lnTo>
                  <a:pt x="1056" y="122641"/>
                </a:lnTo>
                <a:lnTo>
                  <a:pt x="3915" y="123712"/>
                </a:lnTo>
                <a:lnTo>
                  <a:pt x="6775" y="124781"/>
                </a:lnTo>
                <a:lnTo>
                  <a:pt x="10751" y="125531"/>
                </a:lnTo>
                <a:lnTo>
                  <a:pt x="15843" y="125960"/>
                </a:lnTo>
                <a:lnTo>
                  <a:pt x="20934" y="126390"/>
                </a:lnTo>
                <a:lnTo>
                  <a:pt x="26625" y="126465"/>
                </a:lnTo>
                <a:lnTo>
                  <a:pt x="32917" y="126185"/>
                </a:lnTo>
                <a:lnTo>
                  <a:pt x="39209" y="125906"/>
                </a:lnTo>
                <a:lnTo>
                  <a:pt x="68627" y="110093"/>
                </a:lnTo>
                <a:lnTo>
                  <a:pt x="73555" y="105325"/>
                </a:lnTo>
                <a:lnTo>
                  <a:pt x="84081" y="71209"/>
                </a:lnTo>
                <a:lnTo>
                  <a:pt x="83844" y="58686"/>
                </a:lnTo>
                <a:lnTo>
                  <a:pt x="73750" y="21908"/>
                </a:lnTo>
                <a:lnTo>
                  <a:pt x="63536" y="6255"/>
                </a:lnTo>
                <a:lnTo>
                  <a:pt x="60372" y="2931"/>
                </a:lnTo>
                <a:lnTo>
                  <a:pt x="57225" y="1015"/>
                </a:lnTo>
                <a:lnTo>
                  <a:pt x="54096" y="507"/>
                </a:lnTo>
                <a:lnTo>
                  <a:pt x="50966" y="0"/>
                </a:lnTo>
                <a:lnTo>
                  <a:pt x="48249" y="965"/>
                </a:lnTo>
                <a:lnTo>
                  <a:pt x="45943" y="3405"/>
                </a:lnTo>
                <a:lnTo>
                  <a:pt x="43638" y="5845"/>
                </a:lnTo>
                <a:lnTo>
                  <a:pt x="42214" y="10674"/>
                </a:lnTo>
                <a:lnTo>
                  <a:pt x="41671" y="17892"/>
                </a:lnTo>
                <a:lnTo>
                  <a:pt x="41965" y="29269"/>
                </a:lnTo>
                <a:lnTo>
                  <a:pt x="53899" y="66445"/>
                </a:lnTo>
                <a:lnTo>
                  <a:pt x="78799" y="96438"/>
                </a:lnTo>
                <a:lnTo>
                  <a:pt x="114426" y="116599"/>
                </a:lnTo>
                <a:lnTo>
                  <a:pt x="131562" y="119194"/>
                </a:lnTo>
                <a:lnTo>
                  <a:pt x="137166" y="118228"/>
                </a:lnTo>
                <a:lnTo>
                  <a:pt x="141950" y="115788"/>
                </a:lnTo>
                <a:lnTo>
                  <a:pt x="146734" y="113348"/>
                </a:lnTo>
                <a:lnTo>
                  <a:pt x="159382" y="84891"/>
                </a:lnTo>
                <a:lnTo>
                  <a:pt x="160341" y="77887"/>
                </a:lnTo>
                <a:lnTo>
                  <a:pt x="160868" y="71544"/>
                </a:lnTo>
                <a:lnTo>
                  <a:pt x="160964" y="65862"/>
                </a:lnTo>
                <a:lnTo>
                  <a:pt x="161059" y="60180"/>
                </a:lnTo>
                <a:lnTo>
                  <a:pt x="153484" y="47221"/>
                </a:lnTo>
                <a:lnTo>
                  <a:pt x="151976" y="46592"/>
                </a:lnTo>
                <a:lnTo>
                  <a:pt x="150972" y="47316"/>
                </a:lnTo>
                <a:lnTo>
                  <a:pt x="150470" y="49392"/>
                </a:lnTo>
                <a:lnTo>
                  <a:pt x="149967" y="51469"/>
                </a:lnTo>
                <a:lnTo>
                  <a:pt x="150609" y="55761"/>
                </a:lnTo>
                <a:lnTo>
                  <a:pt x="168018" y="94433"/>
                </a:lnTo>
                <a:lnTo>
                  <a:pt x="184288" y="122767"/>
                </a:lnTo>
                <a:lnTo>
                  <a:pt x="194538" y="1399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287881" y="5618674"/>
            <a:ext cx="2540" cy="22225"/>
          </a:xfrm>
          <a:custGeom>
            <a:avLst/>
            <a:gdLst/>
            <a:ahLst/>
            <a:cxnLst/>
            <a:rect l="l" t="t" r="r" b="b"/>
            <a:pathLst>
              <a:path w="2539" h="22225">
                <a:moveTo>
                  <a:pt x="2403" y="22049"/>
                </a:moveTo>
                <a:lnTo>
                  <a:pt x="0" y="4669"/>
                </a:lnTo>
                <a:lnTo>
                  <a:pt x="205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347425" y="5614310"/>
            <a:ext cx="47625" cy="116205"/>
          </a:xfrm>
          <a:custGeom>
            <a:avLst/>
            <a:gdLst/>
            <a:ahLst/>
            <a:cxnLst/>
            <a:rect l="l" t="t" r="r" b="b"/>
            <a:pathLst>
              <a:path w="47625" h="116204">
                <a:moveTo>
                  <a:pt x="4867" y="10981"/>
                </a:moveTo>
                <a:lnTo>
                  <a:pt x="2046" y="4600"/>
                </a:lnTo>
                <a:lnTo>
                  <a:pt x="470" y="1035"/>
                </a:lnTo>
                <a:lnTo>
                  <a:pt x="139" y="287"/>
                </a:lnTo>
                <a:lnTo>
                  <a:pt x="0" y="0"/>
                </a:lnTo>
                <a:lnTo>
                  <a:pt x="311" y="865"/>
                </a:lnTo>
                <a:lnTo>
                  <a:pt x="657" y="1776"/>
                </a:lnTo>
                <a:lnTo>
                  <a:pt x="1920" y="5095"/>
                </a:lnTo>
                <a:lnTo>
                  <a:pt x="4100" y="10821"/>
                </a:lnTo>
                <a:lnTo>
                  <a:pt x="6280" y="16547"/>
                </a:lnTo>
                <a:lnTo>
                  <a:pt x="9984" y="24123"/>
                </a:lnTo>
                <a:lnTo>
                  <a:pt x="15210" y="33550"/>
                </a:lnTo>
                <a:lnTo>
                  <a:pt x="21391" y="45049"/>
                </a:lnTo>
                <a:lnTo>
                  <a:pt x="39737" y="89100"/>
                </a:lnTo>
                <a:lnTo>
                  <a:pt x="43583" y="101777"/>
                </a:lnTo>
                <a:lnTo>
                  <a:pt x="47387" y="1156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377603" y="5683206"/>
            <a:ext cx="177165" cy="67945"/>
          </a:xfrm>
          <a:custGeom>
            <a:avLst/>
            <a:gdLst/>
            <a:ahLst/>
            <a:cxnLst/>
            <a:rect l="l" t="t" r="r" b="b"/>
            <a:pathLst>
              <a:path w="177164" h="67945">
                <a:moveTo>
                  <a:pt x="65417" y="6031"/>
                </a:moveTo>
                <a:lnTo>
                  <a:pt x="50068" y="4446"/>
                </a:lnTo>
                <a:lnTo>
                  <a:pt x="36983" y="3681"/>
                </a:lnTo>
                <a:lnTo>
                  <a:pt x="26163" y="3737"/>
                </a:lnTo>
                <a:lnTo>
                  <a:pt x="0" y="17782"/>
                </a:lnTo>
                <a:lnTo>
                  <a:pt x="1118" y="20686"/>
                </a:lnTo>
                <a:lnTo>
                  <a:pt x="42088" y="38496"/>
                </a:lnTo>
                <a:lnTo>
                  <a:pt x="81002" y="41714"/>
                </a:lnTo>
                <a:lnTo>
                  <a:pt x="93459" y="41964"/>
                </a:lnTo>
                <a:lnTo>
                  <a:pt x="105118" y="41955"/>
                </a:lnTo>
                <a:lnTo>
                  <a:pt x="145027" y="33992"/>
                </a:lnTo>
                <a:lnTo>
                  <a:pt x="152005" y="24721"/>
                </a:lnTo>
                <a:lnTo>
                  <a:pt x="153032" y="20989"/>
                </a:lnTo>
                <a:lnTo>
                  <a:pt x="152854" y="17018"/>
                </a:lnTo>
                <a:lnTo>
                  <a:pt x="151472" y="12806"/>
                </a:lnTo>
                <a:lnTo>
                  <a:pt x="150091" y="8594"/>
                </a:lnTo>
                <a:lnTo>
                  <a:pt x="146673" y="5370"/>
                </a:lnTo>
                <a:lnTo>
                  <a:pt x="141222" y="3131"/>
                </a:lnTo>
                <a:lnTo>
                  <a:pt x="135770" y="893"/>
                </a:lnTo>
                <a:lnTo>
                  <a:pt x="129861" y="0"/>
                </a:lnTo>
                <a:lnTo>
                  <a:pt x="123494" y="450"/>
                </a:lnTo>
                <a:lnTo>
                  <a:pt x="105636" y="19942"/>
                </a:lnTo>
                <a:lnTo>
                  <a:pt x="106671" y="27419"/>
                </a:lnTo>
                <a:lnTo>
                  <a:pt x="107705" y="34896"/>
                </a:lnTo>
                <a:lnTo>
                  <a:pt x="147994" y="60473"/>
                </a:lnTo>
                <a:lnTo>
                  <a:pt x="161248" y="64144"/>
                </a:lnTo>
                <a:lnTo>
                  <a:pt x="176557" y="675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774657" y="5617019"/>
            <a:ext cx="39370" cy="132715"/>
          </a:xfrm>
          <a:custGeom>
            <a:avLst/>
            <a:gdLst/>
            <a:ahLst/>
            <a:cxnLst/>
            <a:rect l="l" t="t" r="r" b="b"/>
            <a:pathLst>
              <a:path w="39370" h="132714">
                <a:moveTo>
                  <a:pt x="11069" y="17211"/>
                </a:moveTo>
                <a:lnTo>
                  <a:pt x="5430" y="5417"/>
                </a:lnTo>
                <a:lnTo>
                  <a:pt x="2475" y="0"/>
                </a:lnTo>
                <a:lnTo>
                  <a:pt x="2204" y="958"/>
                </a:lnTo>
                <a:lnTo>
                  <a:pt x="2013" y="1637"/>
                </a:lnTo>
                <a:lnTo>
                  <a:pt x="1533" y="3336"/>
                </a:lnTo>
                <a:lnTo>
                  <a:pt x="766" y="6053"/>
                </a:lnTo>
                <a:lnTo>
                  <a:pt x="0" y="8772"/>
                </a:lnTo>
                <a:lnTo>
                  <a:pt x="686" y="15155"/>
                </a:lnTo>
                <a:lnTo>
                  <a:pt x="12240" y="56955"/>
                </a:lnTo>
                <a:lnTo>
                  <a:pt x="26355" y="97547"/>
                </a:lnTo>
                <a:lnTo>
                  <a:pt x="32403" y="114274"/>
                </a:lnTo>
                <a:lnTo>
                  <a:pt x="39124" y="1325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757184" y="5676131"/>
            <a:ext cx="116839" cy="67945"/>
          </a:xfrm>
          <a:custGeom>
            <a:avLst/>
            <a:gdLst/>
            <a:ahLst/>
            <a:cxnLst/>
            <a:rect l="l" t="t" r="r" b="b"/>
            <a:pathLst>
              <a:path w="116839" h="67945">
                <a:moveTo>
                  <a:pt x="0" y="42633"/>
                </a:moveTo>
                <a:lnTo>
                  <a:pt x="0" y="39644"/>
                </a:lnTo>
                <a:lnTo>
                  <a:pt x="6086" y="37706"/>
                </a:lnTo>
                <a:lnTo>
                  <a:pt x="55406" y="35483"/>
                </a:lnTo>
                <a:lnTo>
                  <a:pt x="74702" y="35317"/>
                </a:lnTo>
                <a:lnTo>
                  <a:pt x="87457" y="34931"/>
                </a:lnTo>
                <a:lnTo>
                  <a:pt x="109243" y="12635"/>
                </a:lnTo>
                <a:lnTo>
                  <a:pt x="107859" y="8948"/>
                </a:lnTo>
                <a:lnTo>
                  <a:pt x="104907" y="6013"/>
                </a:lnTo>
                <a:lnTo>
                  <a:pt x="101956" y="3079"/>
                </a:lnTo>
                <a:lnTo>
                  <a:pt x="97599" y="1289"/>
                </a:lnTo>
                <a:lnTo>
                  <a:pt x="91834" y="644"/>
                </a:lnTo>
                <a:lnTo>
                  <a:pt x="86069" y="0"/>
                </a:lnTo>
                <a:lnTo>
                  <a:pt x="80163" y="1139"/>
                </a:lnTo>
                <a:lnTo>
                  <a:pt x="57195" y="27723"/>
                </a:lnTo>
                <a:lnTo>
                  <a:pt x="58243" y="33572"/>
                </a:lnTo>
                <a:lnTo>
                  <a:pt x="89720" y="58936"/>
                </a:lnTo>
                <a:lnTo>
                  <a:pt x="102236" y="63261"/>
                </a:lnTo>
                <a:lnTo>
                  <a:pt x="116834" y="673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908293" y="5708803"/>
            <a:ext cx="93980" cy="20955"/>
          </a:xfrm>
          <a:custGeom>
            <a:avLst/>
            <a:gdLst/>
            <a:ahLst/>
            <a:cxnLst/>
            <a:rect l="l" t="t" r="r" b="b"/>
            <a:pathLst>
              <a:path w="93979" h="20954">
                <a:moveTo>
                  <a:pt x="4258" y="0"/>
                </a:moveTo>
                <a:lnTo>
                  <a:pt x="351" y="709"/>
                </a:lnTo>
                <a:lnTo>
                  <a:pt x="0" y="2448"/>
                </a:lnTo>
                <a:lnTo>
                  <a:pt x="3203" y="5218"/>
                </a:lnTo>
                <a:lnTo>
                  <a:pt x="44637" y="19077"/>
                </a:lnTo>
                <a:lnTo>
                  <a:pt x="66177" y="20868"/>
                </a:lnTo>
                <a:lnTo>
                  <a:pt x="79238" y="20670"/>
                </a:lnTo>
                <a:lnTo>
                  <a:pt x="93891" y="197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929593" y="5692669"/>
            <a:ext cx="83185" cy="62230"/>
          </a:xfrm>
          <a:custGeom>
            <a:avLst/>
            <a:gdLst/>
            <a:ahLst/>
            <a:cxnLst/>
            <a:rect l="l" t="t" r="r" b="b"/>
            <a:pathLst>
              <a:path w="83185" h="62229">
                <a:moveTo>
                  <a:pt x="83102" y="21712"/>
                </a:moveTo>
                <a:lnTo>
                  <a:pt x="64536" y="0"/>
                </a:lnTo>
                <a:lnTo>
                  <a:pt x="57991" y="419"/>
                </a:lnTo>
                <a:lnTo>
                  <a:pt x="51445" y="838"/>
                </a:lnTo>
                <a:lnTo>
                  <a:pt x="20807" y="25414"/>
                </a:lnTo>
                <a:lnTo>
                  <a:pt x="6871" y="47921"/>
                </a:lnTo>
                <a:lnTo>
                  <a:pt x="0" y="621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6021560" y="5639501"/>
            <a:ext cx="40640" cy="122555"/>
          </a:xfrm>
          <a:custGeom>
            <a:avLst/>
            <a:gdLst/>
            <a:ahLst/>
            <a:cxnLst/>
            <a:rect l="l" t="t" r="r" b="b"/>
            <a:pathLst>
              <a:path w="40639" h="122554">
                <a:moveTo>
                  <a:pt x="0" y="0"/>
                </a:moveTo>
                <a:lnTo>
                  <a:pt x="12876" y="42635"/>
                </a:lnTo>
                <a:lnTo>
                  <a:pt x="26736" y="77423"/>
                </a:lnTo>
                <a:lnTo>
                  <a:pt x="32594" y="93095"/>
                </a:lnTo>
                <a:lnTo>
                  <a:pt x="36758" y="105649"/>
                </a:lnTo>
                <a:lnTo>
                  <a:pt x="39315" y="115297"/>
                </a:lnTo>
                <a:lnTo>
                  <a:pt x="40352" y="1222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6030762" y="5698405"/>
            <a:ext cx="66040" cy="40640"/>
          </a:xfrm>
          <a:custGeom>
            <a:avLst/>
            <a:gdLst/>
            <a:ahLst/>
            <a:cxnLst/>
            <a:rect l="l" t="t" r="r" b="b"/>
            <a:pathLst>
              <a:path w="66039" h="40639">
                <a:moveTo>
                  <a:pt x="0" y="40301"/>
                </a:moveTo>
                <a:lnTo>
                  <a:pt x="25606" y="4632"/>
                </a:lnTo>
                <a:lnTo>
                  <a:pt x="50386" y="361"/>
                </a:lnTo>
                <a:lnTo>
                  <a:pt x="6574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6175230" y="5739179"/>
            <a:ext cx="10160" cy="5080"/>
          </a:xfrm>
          <a:custGeom>
            <a:avLst/>
            <a:gdLst/>
            <a:ahLst/>
            <a:cxnLst/>
            <a:rect l="l" t="t" r="r" b="b"/>
            <a:pathLst>
              <a:path w="10160" h="5079">
                <a:moveTo>
                  <a:pt x="9896" y="4981"/>
                </a:moveTo>
                <a:lnTo>
                  <a:pt x="6598" y="3320"/>
                </a:lnTo>
                <a:lnTo>
                  <a:pt x="3298" y="1660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939073" y="5159212"/>
            <a:ext cx="639445" cy="335280"/>
          </a:xfrm>
          <a:custGeom>
            <a:avLst/>
            <a:gdLst/>
            <a:ahLst/>
            <a:cxnLst/>
            <a:rect l="l" t="t" r="r" b="b"/>
            <a:pathLst>
              <a:path w="639445" h="335279">
                <a:moveTo>
                  <a:pt x="377108" y="67801"/>
                </a:moveTo>
                <a:lnTo>
                  <a:pt x="371706" y="29422"/>
                </a:lnTo>
                <a:lnTo>
                  <a:pt x="336611" y="12850"/>
                </a:lnTo>
                <a:lnTo>
                  <a:pt x="291825" y="11473"/>
                </a:lnTo>
                <a:lnTo>
                  <a:pt x="279784" y="11670"/>
                </a:lnTo>
                <a:lnTo>
                  <a:pt x="269464" y="12092"/>
                </a:lnTo>
                <a:lnTo>
                  <a:pt x="260155" y="12715"/>
                </a:lnTo>
                <a:lnTo>
                  <a:pt x="246844" y="13750"/>
                </a:lnTo>
                <a:lnTo>
                  <a:pt x="234092" y="14651"/>
                </a:lnTo>
                <a:lnTo>
                  <a:pt x="221797" y="15426"/>
                </a:lnTo>
                <a:lnTo>
                  <a:pt x="204644" y="16418"/>
                </a:lnTo>
                <a:lnTo>
                  <a:pt x="192325" y="17228"/>
                </a:lnTo>
                <a:lnTo>
                  <a:pt x="150222" y="22810"/>
                </a:lnTo>
                <a:lnTo>
                  <a:pt x="109280" y="33275"/>
                </a:lnTo>
                <a:lnTo>
                  <a:pt x="69874" y="46994"/>
                </a:lnTo>
                <a:lnTo>
                  <a:pt x="36292" y="67707"/>
                </a:lnTo>
                <a:lnTo>
                  <a:pt x="13736" y="105697"/>
                </a:lnTo>
                <a:lnTo>
                  <a:pt x="2059" y="150214"/>
                </a:lnTo>
                <a:lnTo>
                  <a:pt x="0" y="188784"/>
                </a:lnTo>
                <a:lnTo>
                  <a:pt x="98" y="206599"/>
                </a:lnTo>
                <a:lnTo>
                  <a:pt x="1052" y="217677"/>
                </a:lnTo>
                <a:lnTo>
                  <a:pt x="3704" y="226951"/>
                </a:lnTo>
                <a:lnTo>
                  <a:pt x="5934" y="231987"/>
                </a:lnTo>
                <a:lnTo>
                  <a:pt x="8754" y="237111"/>
                </a:lnTo>
                <a:lnTo>
                  <a:pt x="11575" y="242236"/>
                </a:lnTo>
                <a:lnTo>
                  <a:pt x="38127" y="272318"/>
                </a:lnTo>
                <a:lnTo>
                  <a:pt x="72361" y="295931"/>
                </a:lnTo>
                <a:lnTo>
                  <a:pt x="111197" y="304693"/>
                </a:lnTo>
                <a:lnTo>
                  <a:pt x="125494" y="306076"/>
                </a:lnTo>
                <a:lnTo>
                  <a:pt x="138442" y="307371"/>
                </a:lnTo>
                <a:lnTo>
                  <a:pt x="176058" y="313799"/>
                </a:lnTo>
                <a:lnTo>
                  <a:pt x="218709" y="323856"/>
                </a:lnTo>
                <a:lnTo>
                  <a:pt x="231314" y="326957"/>
                </a:lnTo>
                <a:lnTo>
                  <a:pt x="270692" y="333564"/>
                </a:lnTo>
                <a:lnTo>
                  <a:pt x="317801" y="334663"/>
                </a:lnTo>
                <a:lnTo>
                  <a:pt x="343690" y="334827"/>
                </a:lnTo>
                <a:lnTo>
                  <a:pt x="350969" y="334771"/>
                </a:lnTo>
                <a:lnTo>
                  <a:pt x="392592" y="329917"/>
                </a:lnTo>
                <a:lnTo>
                  <a:pt x="413503" y="326324"/>
                </a:lnTo>
                <a:lnTo>
                  <a:pt x="421851" y="324864"/>
                </a:lnTo>
                <a:lnTo>
                  <a:pt x="433207" y="323231"/>
                </a:lnTo>
                <a:lnTo>
                  <a:pt x="447717" y="321395"/>
                </a:lnTo>
                <a:lnTo>
                  <a:pt x="468247" y="318999"/>
                </a:lnTo>
                <a:lnTo>
                  <a:pt x="483738" y="317129"/>
                </a:lnTo>
                <a:lnTo>
                  <a:pt x="527566" y="309310"/>
                </a:lnTo>
                <a:lnTo>
                  <a:pt x="571342" y="292519"/>
                </a:lnTo>
                <a:lnTo>
                  <a:pt x="609532" y="263460"/>
                </a:lnTo>
                <a:lnTo>
                  <a:pt x="616189" y="255723"/>
                </a:lnTo>
                <a:lnTo>
                  <a:pt x="620844" y="249558"/>
                </a:lnTo>
                <a:lnTo>
                  <a:pt x="623497" y="244965"/>
                </a:lnTo>
                <a:lnTo>
                  <a:pt x="626151" y="240371"/>
                </a:lnTo>
                <a:lnTo>
                  <a:pt x="637128" y="199715"/>
                </a:lnTo>
                <a:lnTo>
                  <a:pt x="639330" y="161948"/>
                </a:lnTo>
                <a:lnTo>
                  <a:pt x="639171" y="144897"/>
                </a:lnTo>
                <a:lnTo>
                  <a:pt x="629129" y="100392"/>
                </a:lnTo>
                <a:lnTo>
                  <a:pt x="622583" y="88029"/>
                </a:lnTo>
                <a:lnTo>
                  <a:pt x="619110" y="81922"/>
                </a:lnTo>
                <a:lnTo>
                  <a:pt x="590934" y="49713"/>
                </a:lnTo>
                <a:lnTo>
                  <a:pt x="549787" y="30168"/>
                </a:lnTo>
                <a:lnTo>
                  <a:pt x="501405" y="17418"/>
                </a:lnTo>
                <a:lnTo>
                  <a:pt x="459863" y="8930"/>
                </a:lnTo>
                <a:lnTo>
                  <a:pt x="421344" y="4506"/>
                </a:lnTo>
                <a:lnTo>
                  <a:pt x="409791" y="3958"/>
                </a:lnTo>
                <a:lnTo>
                  <a:pt x="397753" y="3253"/>
                </a:lnTo>
                <a:lnTo>
                  <a:pt x="356928" y="702"/>
                </a:lnTo>
                <a:lnTo>
                  <a:pt x="332785" y="0"/>
                </a:lnTo>
                <a:lnTo>
                  <a:pt x="313977" y="71"/>
                </a:lnTo>
                <a:lnTo>
                  <a:pt x="265798" y="5877"/>
                </a:lnTo>
                <a:lnTo>
                  <a:pt x="225902" y="17341"/>
                </a:lnTo>
                <a:lnTo>
                  <a:pt x="200503" y="27596"/>
                </a:lnTo>
                <a:lnTo>
                  <a:pt x="188621" y="32582"/>
                </a:lnTo>
                <a:lnTo>
                  <a:pt x="177984" y="36993"/>
                </a:lnTo>
                <a:lnTo>
                  <a:pt x="167661" y="41216"/>
                </a:lnTo>
                <a:lnTo>
                  <a:pt x="152919" y="47342"/>
                </a:lnTo>
                <a:lnTo>
                  <a:pt x="111833" y="72964"/>
                </a:lnTo>
                <a:lnTo>
                  <a:pt x="81358" y="97646"/>
                </a:lnTo>
                <a:lnTo>
                  <a:pt x="74904" y="106777"/>
                </a:lnTo>
                <a:lnTo>
                  <a:pt x="76798" y="114244"/>
                </a:lnTo>
                <a:lnTo>
                  <a:pt x="85273" y="1254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548666" y="3967394"/>
            <a:ext cx="525780" cy="41910"/>
          </a:xfrm>
          <a:custGeom>
            <a:avLst/>
            <a:gdLst/>
            <a:ahLst/>
            <a:cxnLst/>
            <a:rect l="l" t="t" r="r" b="b"/>
            <a:pathLst>
              <a:path w="525780" h="41910">
                <a:moveTo>
                  <a:pt x="53779" y="1736"/>
                </a:moveTo>
                <a:lnTo>
                  <a:pt x="39210" y="627"/>
                </a:lnTo>
                <a:lnTo>
                  <a:pt x="27546" y="90"/>
                </a:lnTo>
                <a:lnTo>
                  <a:pt x="19708" y="0"/>
                </a:lnTo>
                <a:lnTo>
                  <a:pt x="16668" y="1990"/>
                </a:lnTo>
                <a:lnTo>
                  <a:pt x="15478" y="6011"/>
                </a:lnTo>
                <a:lnTo>
                  <a:pt x="14288" y="10033"/>
                </a:lnTo>
                <a:lnTo>
                  <a:pt x="13671" y="13959"/>
                </a:lnTo>
                <a:lnTo>
                  <a:pt x="13628" y="17791"/>
                </a:lnTo>
                <a:lnTo>
                  <a:pt x="13584" y="21622"/>
                </a:lnTo>
                <a:lnTo>
                  <a:pt x="11389" y="23321"/>
                </a:lnTo>
                <a:lnTo>
                  <a:pt x="7041" y="22886"/>
                </a:lnTo>
                <a:lnTo>
                  <a:pt x="2694" y="22451"/>
                </a:lnTo>
                <a:lnTo>
                  <a:pt x="387" y="22220"/>
                </a:lnTo>
                <a:lnTo>
                  <a:pt x="121" y="22194"/>
                </a:lnTo>
                <a:lnTo>
                  <a:pt x="40674" y="26655"/>
                </a:lnTo>
                <a:lnTo>
                  <a:pt x="55126" y="28544"/>
                </a:lnTo>
                <a:lnTo>
                  <a:pt x="67933" y="29877"/>
                </a:lnTo>
                <a:lnTo>
                  <a:pt x="79818" y="30755"/>
                </a:lnTo>
                <a:lnTo>
                  <a:pt x="91498" y="31276"/>
                </a:lnTo>
                <a:lnTo>
                  <a:pt x="107956" y="31767"/>
                </a:lnTo>
                <a:lnTo>
                  <a:pt x="120975" y="32289"/>
                </a:lnTo>
                <a:lnTo>
                  <a:pt x="167499" y="36204"/>
                </a:lnTo>
                <a:lnTo>
                  <a:pt x="185023" y="37970"/>
                </a:lnTo>
                <a:lnTo>
                  <a:pt x="199050" y="39249"/>
                </a:lnTo>
                <a:lnTo>
                  <a:pt x="245074" y="41306"/>
                </a:lnTo>
                <a:lnTo>
                  <a:pt x="261119" y="41337"/>
                </a:lnTo>
                <a:lnTo>
                  <a:pt x="273986" y="41223"/>
                </a:lnTo>
                <a:lnTo>
                  <a:pt x="322775" y="39151"/>
                </a:lnTo>
                <a:lnTo>
                  <a:pt x="350417" y="37419"/>
                </a:lnTo>
                <a:lnTo>
                  <a:pt x="363875" y="36644"/>
                </a:lnTo>
                <a:lnTo>
                  <a:pt x="376118" y="36023"/>
                </a:lnTo>
                <a:lnTo>
                  <a:pt x="387444" y="35538"/>
                </a:lnTo>
                <a:lnTo>
                  <a:pt x="403020" y="34960"/>
                </a:lnTo>
                <a:lnTo>
                  <a:pt x="416369" y="34358"/>
                </a:lnTo>
                <a:lnTo>
                  <a:pt x="428070" y="33711"/>
                </a:lnTo>
                <a:lnTo>
                  <a:pt x="438698" y="32998"/>
                </a:lnTo>
                <a:lnTo>
                  <a:pt x="449546" y="32284"/>
                </a:lnTo>
                <a:lnTo>
                  <a:pt x="461270" y="31715"/>
                </a:lnTo>
                <a:lnTo>
                  <a:pt x="473993" y="31282"/>
                </a:lnTo>
                <a:lnTo>
                  <a:pt x="487839" y="30976"/>
                </a:lnTo>
                <a:lnTo>
                  <a:pt x="509043" y="30610"/>
                </a:lnTo>
                <a:lnTo>
                  <a:pt x="521314" y="30102"/>
                </a:lnTo>
                <a:lnTo>
                  <a:pt x="525629" y="29440"/>
                </a:lnTo>
                <a:lnTo>
                  <a:pt x="522967" y="28609"/>
                </a:lnTo>
                <a:lnTo>
                  <a:pt x="513106" y="27534"/>
                </a:lnTo>
                <a:lnTo>
                  <a:pt x="500547" y="26870"/>
                </a:lnTo>
                <a:lnTo>
                  <a:pt x="485216" y="26604"/>
                </a:lnTo>
                <a:lnTo>
                  <a:pt x="473276" y="26567"/>
                </a:lnTo>
                <a:lnTo>
                  <a:pt x="460990" y="26514"/>
                </a:lnTo>
                <a:lnTo>
                  <a:pt x="448290" y="26446"/>
                </a:lnTo>
                <a:lnTo>
                  <a:pt x="435106" y="26363"/>
                </a:lnTo>
                <a:lnTo>
                  <a:pt x="425341" y="26297"/>
                </a:lnTo>
                <a:lnTo>
                  <a:pt x="415080" y="26240"/>
                </a:lnTo>
                <a:lnTo>
                  <a:pt x="367887" y="26091"/>
                </a:lnTo>
                <a:lnTo>
                  <a:pt x="324362" y="26051"/>
                </a:lnTo>
                <a:lnTo>
                  <a:pt x="305425" y="26052"/>
                </a:lnTo>
                <a:lnTo>
                  <a:pt x="257144" y="26081"/>
                </a:lnTo>
                <a:lnTo>
                  <a:pt x="209962" y="26178"/>
                </a:lnTo>
                <a:lnTo>
                  <a:pt x="192433" y="26251"/>
                </a:lnTo>
                <a:lnTo>
                  <a:pt x="174289" y="26327"/>
                </a:lnTo>
                <a:lnTo>
                  <a:pt x="128659" y="25756"/>
                </a:lnTo>
                <a:lnTo>
                  <a:pt x="117920" y="25368"/>
                </a:lnTo>
                <a:lnTo>
                  <a:pt x="105729" y="25100"/>
                </a:lnTo>
                <a:lnTo>
                  <a:pt x="92042" y="24948"/>
                </a:lnTo>
                <a:lnTo>
                  <a:pt x="74044" y="24945"/>
                </a:lnTo>
                <a:lnTo>
                  <a:pt x="59870" y="25021"/>
                </a:lnTo>
                <a:lnTo>
                  <a:pt x="19532" y="26503"/>
                </a:lnTo>
                <a:lnTo>
                  <a:pt x="12082" y="31015"/>
                </a:lnTo>
                <a:lnTo>
                  <a:pt x="20457" y="387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282477" y="4017355"/>
            <a:ext cx="1790064" cy="38100"/>
          </a:xfrm>
          <a:custGeom>
            <a:avLst/>
            <a:gdLst/>
            <a:ahLst/>
            <a:cxnLst/>
            <a:rect l="l" t="t" r="r" b="b"/>
            <a:pathLst>
              <a:path w="1790064" h="38100">
                <a:moveTo>
                  <a:pt x="49688" y="24440"/>
                </a:moveTo>
                <a:lnTo>
                  <a:pt x="35208" y="28844"/>
                </a:lnTo>
                <a:lnTo>
                  <a:pt x="22657" y="32147"/>
                </a:lnTo>
                <a:lnTo>
                  <a:pt x="12034" y="34349"/>
                </a:lnTo>
                <a:lnTo>
                  <a:pt x="2788" y="35755"/>
                </a:lnTo>
                <a:lnTo>
                  <a:pt x="0" y="36300"/>
                </a:lnTo>
                <a:lnTo>
                  <a:pt x="1224" y="36376"/>
                </a:lnTo>
                <a:lnTo>
                  <a:pt x="2448" y="36452"/>
                </a:lnTo>
                <a:lnTo>
                  <a:pt x="5509" y="36642"/>
                </a:lnTo>
                <a:lnTo>
                  <a:pt x="10407" y="36946"/>
                </a:lnTo>
                <a:lnTo>
                  <a:pt x="19156" y="37024"/>
                </a:lnTo>
                <a:lnTo>
                  <a:pt x="33366" y="36512"/>
                </a:lnTo>
                <a:lnTo>
                  <a:pt x="46616" y="35861"/>
                </a:lnTo>
                <a:lnTo>
                  <a:pt x="59240" y="35376"/>
                </a:lnTo>
                <a:lnTo>
                  <a:pt x="71575" y="35039"/>
                </a:lnTo>
                <a:lnTo>
                  <a:pt x="83963" y="34832"/>
                </a:lnTo>
                <a:lnTo>
                  <a:pt x="96742" y="34738"/>
                </a:lnTo>
                <a:lnTo>
                  <a:pt x="112813" y="34770"/>
                </a:lnTo>
                <a:lnTo>
                  <a:pt x="126811" y="34931"/>
                </a:lnTo>
                <a:lnTo>
                  <a:pt x="138920" y="35219"/>
                </a:lnTo>
                <a:lnTo>
                  <a:pt x="149324" y="35635"/>
                </a:lnTo>
                <a:lnTo>
                  <a:pt x="159717" y="36183"/>
                </a:lnTo>
                <a:lnTo>
                  <a:pt x="170948" y="36632"/>
                </a:lnTo>
                <a:lnTo>
                  <a:pt x="211481" y="37485"/>
                </a:lnTo>
                <a:lnTo>
                  <a:pt x="258063" y="37808"/>
                </a:lnTo>
                <a:lnTo>
                  <a:pt x="268799" y="37809"/>
                </a:lnTo>
                <a:lnTo>
                  <a:pt x="277535" y="37760"/>
                </a:lnTo>
                <a:lnTo>
                  <a:pt x="327264" y="34911"/>
                </a:lnTo>
                <a:lnTo>
                  <a:pt x="339416" y="33803"/>
                </a:lnTo>
                <a:lnTo>
                  <a:pt x="351544" y="32749"/>
                </a:lnTo>
                <a:lnTo>
                  <a:pt x="401994" y="28866"/>
                </a:lnTo>
                <a:lnTo>
                  <a:pt x="449496" y="25709"/>
                </a:lnTo>
                <a:lnTo>
                  <a:pt x="487780" y="23518"/>
                </a:lnTo>
                <a:lnTo>
                  <a:pt x="537048" y="22802"/>
                </a:lnTo>
                <a:lnTo>
                  <a:pt x="585511" y="22605"/>
                </a:lnTo>
                <a:lnTo>
                  <a:pt x="626833" y="22557"/>
                </a:lnTo>
                <a:lnTo>
                  <a:pt x="646791" y="22552"/>
                </a:lnTo>
                <a:lnTo>
                  <a:pt x="664867" y="22558"/>
                </a:lnTo>
                <a:lnTo>
                  <a:pt x="708284" y="22635"/>
                </a:lnTo>
                <a:lnTo>
                  <a:pt x="747497" y="22962"/>
                </a:lnTo>
                <a:lnTo>
                  <a:pt x="760510" y="23257"/>
                </a:lnTo>
                <a:lnTo>
                  <a:pt x="773164" y="23453"/>
                </a:lnTo>
                <a:lnTo>
                  <a:pt x="785658" y="23557"/>
                </a:lnTo>
                <a:lnTo>
                  <a:pt x="799923" y="23531"/>
                </a:lnTo>
                <a:lnTo>
                  <a:pt x="812656" y="23370"/>
                </a:lnTo>
                <a:lnTo>
                  <a:pt x="851790" y="21860"/>
                </a:lnTo>
                <a:lnTo>
                  <a:pt x="874872" y="20429"/>
                </a:lnTo>
                <a:lnTo>
                  <a:pt x="886732" y="19748"/>
                </a:lnTo>
                <a:lnTo>
                  <a:pt x="928674" y="17884"/>
                </a:lnTo>
                <a:lnTo>
                  <a:pt x="968215" y="16647"/>
                </a:lnTo>
                <a:lnTo>
                  <a:pt x="1011215" y="16082"/>
                </a:lnTo>
                <a:lnTo>
                  <a:pt x="1053155" y="15931"/>
                </a:lnTo>
                <a:lnTo>
                  <a:pt x="1095081" y="15864"/>
                </a:lnTo>
                <a:lnTo>
                  <a:pt x="1146293" y="15832"/>
                </a:lnTo>
                <a:lnTo>
                  <a:pt x="1165476" y="15829"/>
                </a:lnTo>
                <a:lnTo>
                  <a:pt x="1187657" y="15824"/>
                </a:lnTo>
                <a:lnTo>
                  <a:pt x="1227221" y="15789"/>
                </a:lnTo>
                <a:lnTo>
                  <a:pt x="1274805" y="15673"/>
                </a:lnTo>
                <a:lnTo>
                  <a:pt x="1316949" y="15400"/>
                </a:lnTo>
                <a:lnTo>
                  <a:pt x="1343791" y="14746"/>
                </a:lnTo>
                <a:lnTo>
                  <a:pt x="1355746" y="14445"/>
                </a:lnTo>
                <a:lnTo>
                  <a:pt x="1395350" y="13924"/>
                </a:lnTo>
                <a:lnTo>
                  <a:pt x="1444475" y="13763"/>
                </a:lnTo>
                <a:lnTo>
                  <a:pt x="1487930" y="13707"/>
                </a:lnTo>
                <a:lnTo>
                  <a:pt x="1541904" y="13682"/>
                </a:lnTo>
                <a:lnTo>
                  <a:pt x="1563588" y="13670"/>
                </a:lnTo>
                <a:lnTo>
                  <a:pt x="1602854" y="13578"/>
                </a:lnTo>
                <a:lnTo>
                  <a:pt x="1651952" y="13269"/>
                </a:lnTo>
                <a:lnTo>
                  <a:pt x="1700395" y="12541"/>
                </a:lnTo>
                <a:lnTo>
                  <a:pt x="1755480" y="9425"/>
                </a:lnTo>
                <a:lnTo>
                  <a:pt x="1785449" y="3106"/>
                </a:lnTo>
                <a:lnTo>
                  <a:pt x="1787194" y="1859"/>
                </a:lnTo>
                <a:lnTo>
                  <a:pt x="1788379" y="1012"/>
                </a:lnTo>
                <a:lnTo>
                  <a:pt x="1789004" y="565"/>
                </a:lnTo>
                <a:lnTo>
                  <a:pt x="1789629" y="119"/>
                </a:lnTo>
                <a:lnTo>
                  <a:pt x="1789264" y="0"/>
                </a:lnTo>
                <a:lnTo>
                  <a:pt x="1787910" y="209"/>
                </a:lnTo>
                <a:lnTo>
                  <a:pt x="1785962" y="509"/>
                </a:lnTo>
                <a:lnTo>
                  <a:pt x="1781504" y="1197"/>
                </a:lnTo>
                <a:lnTo>
                  <a:pt x="1774538" y="22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246569" y="3996487"/>
            <a:ext cx="1420495" cy="53975"/>
          </a:xfrm>
          <a:custGeom>
            <a:avLst/>
            <a:gdLst/>
            <a:ahLst/>
            <a:cxnLst/>
            <a:rect l="l" t="t" r="r" b="b"/>
            <a:pathLst>
              <a:path w="1420495" h="53975">
                <a:moveTo>
                  <a:pt x="17715" y="53773"/>
                </a:moveTo>
                <a:lnTo>
                  <a:pt x="5385" y="52285"/>
                </a:lnTo>
                <a:lnTo>
                  <a:pt x="0" y="51350"/>
                </a:lnTo>
                <a:lnTo>
                  <a:pt x="1561" y="50968"/>
                </a:lnTo>
                <a:lnTo>
                  <a:pt x="2672" y="50697"/>
                </a:lnTo>
                <a:lnTo>
                  <a:pt x="5451" y="50017"/>
                </a:lnTo>
                <a:lnTo>
                  <a:pt x="9898" y="48930"/>
                </a:lnTo>
                <a:lnTo>
                  <a:pt x="18639" y="47716"/>
                </a:lnTo>
                <a:lnTo>
                  <a:pt x="33342" y="46894"/>
                </a:lnTo>
                <a:lnTo>
                  <a:pt x="46556" y="46503"/>
                </a:lnTo>
                <a:lnTo>
                  <a:pt x="59167" y="46060"/>
                </a:lnTo>
                <a:lnTo>
                  <a:pt x="71535" y="45555"/>
                </a:lnTo>
                <a:lnTo>
                  <a:pt x="84017" y="44978"/>
                </a:lnTo>
                <a:lnTo>
                  <a:pt x="96175" y="44399"/>
                </a:lnTo>
                <a:lnTo>
                  <a:pt x="108278" y="43914"/>
                </a:lnTo>
                <a:lnTo>
                  <a:pt x="159081" y="42758"/>
                </a:lnTo>
                <a:lnTo>
                  <a:pt x="204132" y="42549"/>
                </a:lnTo>
                <a:lnTo>
                  <a:pt x="216873" y="42570"/>
                </a:lnTo>
                <a:lnTo>
                  <a:pt x="228721" y="42635"/>
                </a:lnTo>
                <a:lnTo>
                  <a:pt x="239823" y="42742"/>
                </a:lnTo>
                <a:lnTo>
                  <a:pt x="250326" y="42889"/>
                </a:lnTo>
                <a:lnTo>
                  <a:pt x="262201" y="43109"/>
                </a:lnTo>
                <a:lnTo>
                  <a:pt x="274109" y="43298"/>
                </a:lnTo>
                <a:lnTo>
                  <a:pt x="323617" y="43776"/>
                </a:lnTo>
                <a:lnTo>
                  <a:pt x="367742" y="43886"/>
                </a:lnTo>
                <a:lnTo>
                  <a:pt x="383594" y="43913"/>
                </a:lnTo>
                <a:lnTo>
                  <a:pt x="424260" y="44058"/>
                </a:lnTo>
                <a:lnTo>
                  <a:pt x="465838" y="44399"/>
                </a:lnTo>
                <a:lnTo>
                  <a:pt x="479377" y="44556"/>
                </a:lnTo>
                <a:lnTo>
                  <a:pt x="492534" y="44687"/>
                </a:lnTo>
                <a:lnTo>
                  <a:pt x="505360" y="44792"/>
                </a:lnTo>
                <a:lnTo>
                  <a:pt x="517905" y="44871"/>
                </a:lnTo>
                <a:lnTo>
                  <a:pt x="530218" y="44926"/>
                </a:lnTo>
                <a:lnTo>
                  <a:pt x="542350" y="44957"/>
                </a:lnTo>
                <a:lnTo>
                  <a:pt x="556960" y="45015"/>
                </a:lnTo>
                <a:lnTo>
                  <a:pt x="595797" y="45736"/>
                </a:lnTo>
                <a:lnTo>
                  <a:pt x="632073" y="47320"/>
                </a:lnTo>
                <a:lnTo>
                  <a:pt x="644935" y="47857"/>
                </a:lnTo>
                <a:lnTo>
                  <a:pt x="695424" y="49003"/>
                </a:lnTo>
                <a:lnTo>
                  <a:pt x="745143" y="49316"/>
                </a:lnTo>
                <a:lnTo>
                  <a:pt x="783970" y="49381"/>
                </a:lnTo>
                <a:lnTo>
                  <a:pt x="799843" y="49363"/>
                </a:lnTo>
                <a:lnTo>
                  <a:pt x="841168" y="49082"/>
                </a:lnTo>
                <a:lnTo>
                  <a:pt x="887436" y="48089"/>
                </a:lnTo>
                <a:lnTo>
                  <a:pt x="900478" y="47793"/>
                </a:lnTo>
                <a:lnTo>
                  <a:pt x="913141" y="47569"/>
                </a:lnTo>
                <a:lnTo>
                  <a:pt x="925529" y="47413"/>
                </a:lnTo>
                <a:lnTo>
                  <a:pt x="937747" y="47322"/>
                </a:lnTo>
                <a:lnTo>
                  <a:pt x="951997" y="47274"/>
                </a:lnTo>
                <a:lnTo>
                  <a:pt x="965379" y="47192"/>
                </a:lnTo>
                <a:lnTo>
                  <a:pt x="1014099" y="46511"/>
                </a:lnTo>
                <a:lnTo>
                  <a:pt x="1057133" y="45402"/>
                </a:lnTo>
                <a:lnTo>
                  <a:pt x="1109825" y="42124"/>
                </a:lnTo>
                <a:lnTo>
                  <a:pt x="1145603" y="37567"/>
                </a:lnTo>
                <a:lnTo>
                  <a:pt x="1157317" y="36016"/>
                </a:lnTo>
                <a:lnTo>
                  <a:pt x="1208899" y="33754"/>
                </a:lnTo>
                <a:lnTo>
                  <a:pt x="1257408" y="33375"/>
                </a:lnTo>
                <a:lnTo>
                  <a:pt x="1269553" y="33314"/>
                </a:lnTo>
                <a:lnTo>
                  <a:pt x="1320670" y="31879"/>
                </a:lnTo>
                <a:lnTo>
                  <a:pt x="1362380" y="29906"/>
                </a:lnTo>
                <a:lnTo>
                  <a:pt x="1402025" y="27614"/>
                </a:lnTo>
                <a:lnTo>
                  <a:pt x="1418700" y="20249"/>
                </a:lnTo>
                <a:lnTo>
                  <a:pt x="1419746" y="16946"/>
                </a:lnTo>
                <a:lnTo>
                  <a:pt x="1420271" y="12955"/>
                </a:lnTo>
                <a:lnTo>
                  <a:pt x="1420273" y="8274"/>
                </a:lnTo>
                <a:lnTo>
                  <a:pt x="1420276" y="1762"/>
                </a:lnTo>
                <a:lnTo>
                  <a:pt x="1416305" y="0"/>
                </a:lnTo>
                <a:lnTo>
                  <a:pt x="1408359" y="29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345681" y="5138627"/>
            <a:ext cx="1692910" cy="48895"/>
          </a:xfrm>
          <a:custGeom>
            <a:avLst/>
            <a:gdLst/>
            <a:ahLst/>
            <a:cxnLst/>
            <a:rect l="l" t="t" r="r" b="b"/>
            <a:pathLst>
              <a:path w="1692910" h="48895">
                <a:moveTo>
                  <a:pt x="1163" y="40712"/>
                </a:moveTo>
                <a:lnTo>
                  <a:pt x="0" y="45232"/>
                </a:lnTo>
                <a:lnTo>
                  <a:pt x="1676" y="47673"/>
                </a:lnTo>
                <a:lnTo>
                  <a:pt x="6191" y="48035"/>
                </a:lnTo>
                <a:lnTo>
                  <a:pt x="9416" y="48294"/>
                </a:lnTo>
                <a:lnTo>
                  <a:pt x="13511" y="47616"/>
                </a:lnTo>
                <a:lnTo>
                  <a:pt x="18476" y="46003"/>
                </a:lnTo>
                <a:lnTo>
                  <a:pt x="26644" y="44488"/>
                </a:lnTo>
                <a:lnTo>
                  <a:pt x="40103" y="43532"/>
                </a:lnTo>
                <a:lnTo>
                  <a:pt x="56118" y="43140"/>
                </a:lnTo>
                <a:lnTo>
                  <a:pt x="70013" y="42629"/>
                </a:lnTo>
                <a:lnTo>
                  <a:pt x="120361" y="38497"/>
                </a:lnTo>
                <a:lnTo>
                  <a:pt x="158823" y="33109"/>
                </a:lnTo>
                <a:lnTo>
                  <a:pt x="170526" y="31382"/>
                </a:lnTo>
                <a:lnTo>
                  <a:pt x="182582" y="29985"/>
                </a:lnTo>
                <a:lnTo>
                  <a:pt x="194656" y="28966"/>
                </a:lnTo>
                <a:lnTo>
                  <a:pt x="207481" y="28226"/>
                </a:lnTo>
                <a:lnTo>
                  <a:pt x="225368" y="27548"/>
                </a:lnTo>
                <a:lnTo>
                  <a:pt x="239525" y="26997"/>
                </a:lnTo>
                <a:lnTo>
                  <a:pt x="286929" y="24430"/>
                </a:lnTo>
                <a:lnTo>
                  <a:pt x="331959" y="20957"/>
                </a:lnTo>
                <a:lnTo>
                  <a:pt x="351392" y="19398"/>
                </a:lnTo>
                <a:lnTo>
                  <a:pt x="368605" y="18054"/>
                </a:lnTo>
                <a:lnTo>
                  <a:pt x="408297" y="15201"/>
                </a:lnTo>
                <a:lnTo>
                  <a:pt x="446499" y="13571"/>
                </a:lnTo>
                <a:lnTo>
                  <a:pt x="498146" y="12987"/>
                </a:lnTo>
                <a:lnTo>
                  <a:pt x="513940" y="12944"/>
                </a:lnTo>
                <a:lnTo>
                  <a:pt x="529124" y="12949"/>
                </a:lnTo>
                <a:lnTo>
                  <a:pt x="570455" y="13224"/>
                </a:lnTo>
                <a:lnTo>
                  <a:pt x="617290" y="14193"/>
                </a:lnTo>
                <a:lnTo>
                  <a:pt x="657657" y="16004"/>
                </a:lnTo>
                <a:lnTo>
                  <a:pt x="706752" y="19559"/>
                </a:lnTo>
                <a:lnTo>
                  <a:pt x="737420" y="22458"/>
                </a:lnTo>
                <a:lnTo>
                  <a:pt x="753180" y="23911"/>
                </a:lnTo>
                <a:lnTo>
                  <a:pt x="797452" y="26735"/>
                </a:lnTo>
                <a:lnTo>
                  <a:pt x="847626" y="27165"/>
                </a:lnTo>
                <a:lnTo>
                  <a:pt x="906386" y="27253"/>
                </a:lnTo>
                <a:lnTo>
                  <a:pt x="925109" y="27234"/>
                </a:lnTo>
                <a:lnTo>
                  <a:pt x="966232" y="27013"/>
                </a:lnTo>
                <a:lnTo>
                  <a:pt x="1017303" y="23491"/>
                </a:lnTo>
                <a:lnTo>
                  <a:pt x="1032676" y="21758"/>
                </a:lnTo>
                <a:lnTo>
                  <a:pt x="1046432" y="20265"/>
                </a:lnTo>
                <a:lnTo>
                  <a:pt x="1099646" y="15301"/>
                </a:lnTo>
                <a:lnTo>
                  <a:pt x="1145457" y="12742"/>
                </a:lnTo>
                <a:lnTo>
                  <a:pt x="1189637" y="12403"/>
                </a:lnTo>
                <a:lnTo>
                  <a:pt x="1204088" y="12269"/>
                </a:lnTo>
                <a:lnTo>
                  <a:pt x="1249379" y="10893"/>
                </a:lnTo>
                <a:lnTo>
                  <a:pt x="1305241" y="6784"/>
                </a:lnTo>
                <a:lnTo>
                  <a:pt x="1320234" y="5672"/>
                </a:lnTo>
                <a:lnTo>
                  <a:pt x="1332728" y="4898"/>
                </a:lnTo>
                <a:lnTo>
                  <a:pt x="1343186" y="4422"/>
                </a:lnTo>
                <a:lnTo>
                  <a:pt x="1352072" y="4204"/>
                </a:lnTo>
                <a:lnTo>
                  <a:pt x="1362446" y="4321"/>
                </a:lnTo>
                <a:lnTo>
                  <a:pt x="1415415" y="8104"/>
                </a:lnTo>
                <a:lnTo>
                  <a:pt x="1431835" y="9705"/>
                </a:lnTo>
                <a:lnTo>
                  <a:pt x="1446154" y="10983"/>
                </a:lnTo>
                <a:lnTo>
                  <a:pt x="1495027" y="13319"/>
                </a:lnTo>
                <a:lnTo>
                  <a:pt x="1506962" y="13442"/>
                </a:lnTo>
                <a:lnTo>
                  <a:pt x="1522092" y="13411"/>
                </a:lnTo>
                <a:lnTo>
                  <a:pt x="1534865" y="13288"/>
                </a:lnTo>
                <a:lnTo>
                  <a:pt x="1546055" y="13077"/>
                </a:lnTo>
                <a:lnTo>
                  <a:pt x="1555486" y="12856"/>
                </a:lnTo>
                <a:lnTo>
                  <a:pt x="1566132" y="12684"/>
                </a:lnTo>
                <a:lnTo>
                  <a:pt x="1578155" y="12559"/>
                </a:lnTo>
                <a:lnTo>
                  <a:pt x="1591711" y="12474"/>
                </a:lnTo>
                <a:lnTo>
                  <a:pt x="1606961" y="12427"/>
                </a:lnTo>
                <a:lnTo>
                  <a:pt x="1628884" y="12357"/>
                </a:lnTo>
                <a:lnTo>
                  <a:pt x="1667912" y="11502"/>
                </a:lnTo>
                <a:lnTo>
                  <a:pt x="1692333" y="4488"/>
                </a:lnTo>
                <a:lnTo>
                  <a:pt x="1690923" y="4178"/>
                </a:lnTo>
                <a:lnTo>
                  <a:pt x="1688906" y="3735"/>
                </a:lnTo>
                <a:lnTo>
                  <a:pt x="1682560" y="2342"/>
                </a:lnTo>
                <a:lnTo>
                  <a:pt x="167188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117997" y="4011929"/>
            <a:ext cx="551815" cy="92075"/>
          </a:xfrm>
          <a:custGeom>
            <a:avLst/>
            <a:gdLst/>
            <a:ahLst/>
            <a:cxnLst/>
            <a:rect l="l" t="t" r="r" b="b"/>
            <a:pathLst>
              <a:path w="551815" h="92075">
                <a:moveTo>
                  <a:pt x="972" y="49411"/>
                </a:moveTo>
                <a:lnTo>
                  <a:pt x="0" y="39554"/>
                </a:lnTo>
                <a:lnTo>
                  <a:pt x="880" y="31501"/>
                </a:lnTo>
                <a:lnTo>
                  <a:pt x="3615" y="25254"/>
                </a:lnTo>
                <a:lnTo>
                  <a:pt x="5480" y="20993"/>
                </a:lnTo>
                <a:lnTo>
                  <a:pt x="7580" y="17727"/>
                </a:lnTo>
                <a:lnTo>
                  <a:pt x="9915" y="15456"/>
                </a:lnTo>
                <a:lnTo>
                  <a:pt x="12249" y="13184"/>
                </a:lnTo>
                <a:lnTo>
                  <a:pt x="14529" y="12023"/>
                </a:lnTo>
                <a:lnTo>
                  <a:pt x="16754" y="11972"/>
                </a:lnTo>
                <a:lnTo>
                  <a:pt x="18980" y="11920"/>
                </a:lnTo>
                <a:lnTo>
                  <a:pt x="29712" y="62109"/>
                </a:lnTo>
                <a:lnTo>
                  <a:pt x="31485" y="75571"/>
                </a:lnTo>
                <a:lnTo>
                  <a:pt x="32743" y="83489"/>
                </a:lnTo>
                <a:lnTo>
                  <a:pt x="34373" y="90535"/>
                </a:lnTo>
                <a:lnTo>
                  <a:pt x="36243" y="91474"/>
                </a:lnTo>
                <a:lnTo>
                  <a:pt x="38890" y="88855"/>
                </a:lnTo>
                <a:lnTo>
                  <a:pt x="41537" y="86236"/>
                </a:lnTo>
                <a:lnTo>
                  <a:pt x="44536" y="81350"/>
                </a:lnTo>
                <a:lnTo>
                  <a:pt x="47886" y="74198"/>
                </a:lnTo>
                <a:lnTo>
                  <a:pt x="51238" y="67046"/>
                </a:lnTo>
                <a:lnTo>
                  <a:pt x="71262" y="36152"/>
                </a:lnTo>
                <a:lnTo>
                  <a:pt x="74857" y="31964"/>
                </a:lnTo>
                <a:lnTo>
                  <a:pt x="78143" y="29251"/>
                </a:lnTo>
                <a:lnTo>
                  <a:pt x="81119" y="28013"/>
                </a:lnTo>
                <a:lnTo>
                  <a:pt x="84095" y="26774"/>
                </a:lnTo>
                <a:lnTo>
                  <a:pt x="86825" y="26663"/>
                </a:lnTo>
                <a:lnTo>
                  <a:pt x="89310" y="27682"/>
                </a:lnTo>
                <a:lnTo>
                  <a:pt x="91795" y="28701"/>
                </a:lnTo>
                <a:lnTo>
                  <a:pt x="93982" y="31750"/>
                </a:lnTo>
                <a:lnTo>
                  <a:pt x="95870" y="36832"/>
                </a:lnTo>
                <a:lnTo>
                  <a:pt x="97759" y="41913"/>
                </a:lnTo>
                <a:lnTo>
                  <a:pt x="99305" y="47783"/>
                </a:lnTo>
                <a:lnTo>
                  <a:pt x="100510" y="54442"/>
                </a:lnTo>
                <a:lnTo>
                  <a:pt x="101714" y="61102"/>
                </a:lnTo>
                <a:lnTo>
                  <a:pt x="103118" y="66917"/>
                </a:lnTo>
                <a:lnTo>
                  <a:pt x="104723" y="71889"/>
                </a:lnTo>
                <a:lnTo>
                  <a:pt x="106328" y="76860"/>
                </a:lnTo>
                <a:lnTo>
                  <a:pt x="108030" y="80591"/>
                </a:lnTo>
                <a:lnTo>
                  <a:pt x="109831" y="83080"/>
                </a:lnTo>
                <a:lnTo>
                  <a:pt x="111631" y="85569"/>
                </a:lnTo>
                <a:lnTo>
                  <a:pt x="113618" y="86850"/>
                </a:lnTo>
                <a:lnTo>
                  <a:pt x="115790" y="86923"/>
                </a:lnTo>
                <a:lnTo>
                  <a:pt x="117961" y="86996"/>
                </a:lnTo>
                <a:lnTo>
                  <a:pt x="121784" y="81326"/>
                </a:lnTo>
                <a:lnTo>
                  <a:pt x="127256" y="69914"/>
                </a:lnTo>
                <a:lnTo>
                  <a:pt x="133770" y="56430"/>
                </a:lnTo>
                <a:lnTo>
                  <a:pt x="138805" y="46231"/>
                </a:lnTo>
                <a:lnTo>
                  <a:pt x="142832" y="38289"/>
                </a:lnTo>
                <a:lnTo>
                  <a:pt x="145682" y="33766"/>
                </a:lnTo>
                <a:lnTo>
                  <a:pt x="148438" y="30520"/>
                </a:lnTo>
                <a:lnTo>
                  <a:pt x="151193" y="27274"/>
                </a:lnTo>
                <a:lnTo>
                  <a:pt x="155240" y="25022"/>
                </a:lnTo>
                <a:lnTo>
                  <a:pt x="160581" y="23763"/>
                </a:lnTo>
                <a:lnTo>
                  <a:pt x="165923" y="22504"/>
                </a:lnTo>
                <a:lnTo>
                  <a:pt x="170766" y="23856"/>
                </a:lnTo>
                <a:lnTo>
                  <a:pt x="191505" y="47855"/>
                </a:lnTo>
                <a:lnTo>
                  <a:pt x="195211" y="48632"/>
                </a:lnTo>
                <a:lnTo>
                  <a:pt x="198673" y="44549"/>
                </a:lnTo>
                <a:lnTo>
                  <a:pt x="202135" y="40466"/>
                </a:lnTo>
                <a:lnTo>
                  <a:pt x="206026" y="38650"/>
                </a:lnTo>
                <a:lnTo>
                  <a:pt x="210346" y="39101"/>
                </a:lnTo>
                <a:lnTo>
                  <a:pt x="214667" y="39553"/>
                </a:lnTo>
                <a:lnTo>
                  <a:pt x="218819" y="41754"/>
                </a:lnTo>
                <a:lnTo>
                  <a:pt x="222803" y="45704"/>
                </a:lnTo>
                <a:lnTo>
                  <a:pt x="226787" y="49654"/>
                </a:lnTo>
                <a:lnTo>
                  <a:pt x="229640" y="51997"/>
                </a:lnTo>
                <a:lnTo>
                  <a:pt x="231363" y="52733"/>
                </a:lnTo>
                <a:lnTo>
                  <a:pt x="233086" y="53470"/>
                </a:lnTo>
                <a:lnTo>
                  <a:pt x="235141" y="49218"/>
                </a:lnTo>
                <a:lnTo>
                  <a:pt x="237529" y="39977"/>
                </a:lnTo>
                <a:lnTo>
                  <a:pt x="239916" y="30736"/>
                </a:lnTo>
                <a:lnTo>
                  <a:pt x="241909" y="25385"/>
                </a:lnTo>
                <a:lnTo>
                  <a:pt x="243508" y="23926"/>
                </a:lnTo>
                <a:lnTo>
                  <a:pt x="245106" y="22467"/>
                </a:lnTo>
                <a:lnTo>
                  <a:pt x="247391" y="21664"/>
                </a:lnTo>
                <a:lnTo>
                  <a:pt x="250363" y="21518"/>
                </a:lnTo>
                <a:lnTo>
                  <a:pt x="253335" y="21372"/>
                </a:lnTo>
                <a:lnTo>
                  <a:pt x="256121" y="21877"/>
                </a:lnTo>
                <a:lnTo>
                  <a:pt x="258722" y="23035"/>
                </a:lnTo>
                <a:lnTo>
                  <a:pt x="261324" y="24192"/>
                </a:lnTo>
                <a:lnTo>
                  <a:pt x="270643" y="44058"/>
                </a:lnTo>
                <a:lnTo>
                  <a:pt x="272110" y="50418"/>
                </a:lnTo>
                <a:lnTo>
                  <a:pt x="296185" y="29529"/>
                </a:lnTo>
                <a:lnTo>
                  <a:pt x="300101" y="26189"/>
                </a:lnTo>
                <a:lnTo>
                  <a:pt x="302966" y="25532"/>
                </a:lnTo>
                <a:lnTo>
                  <a:pt x="305832" y="24874"/>
                </a:lnTo>
                <a:lnTo>
                  <a:pt x="308661" y="27758"/>
                </a:lnTo>
                <a:lnTo>
                  <a:pt x="311455" y="34184"/>
                </a:lnTo>
                <a:lnTo>
                  <a:pt x="314248" y="40609"/>
                </a:lnTo>
                <a:lnTo>
                  <a:pt x="316501" y="47191"/>
                </a:lnTo>
                <a:lnTo>
                  <a:pt x="326953" y="64508"/>
                </a:lnTo>
                <a:lnTo>
                  <a:pt x="330620" y="59264"/>
                </a:lnTo>
                <a:lnTo>
                  <a:pt x="335483" y="48583"/>
                </a:lnTo>
                <a:lnTo>
                  <a:pt x="340347" y="37903"/>
                </a:lnTo>
                <a:lnTo>
                  <a:pt x="344574" y="30617"/>
                </a:lnTo>
                <a:lnTo>
                  <a:pt x="372665" y="15910"/>
                </a:lnTo>
                <a:lnTo>
                  <a:pt x="378626" y="18491"/>
                </a:lnTo>
                <a:lnTo>
                  <a:pt x="386895" y="23805"/>
                </a:lnTo>
                <a:lnTo>
                  <a:pt x="395165" y="29120"/>
                </a:lnTo>
                <a:lnTo>
                  <a:pt x="401985" y="31976"/>
                </a:lnTo>
                <a:lnTo>
                  <a:pt x="407354" y="32375"/>
                </a:lnTo>
                <a:lnTo>
                  <a:pt x="412724" y="32775"/>
                </a:lnTo>
                <a:lnTo>
                  <a:pt x="417872" y="32240"/>
                </a:lnTo>
                <a:lnTo>
                  <a:pt x="422798" y="30773"/>
                </a:lnTo>
                <a:lnTo>
                  <a:pt x="427724" y="29307"/>
                </a:lnTo>
                <a:lnTo>
                  <a:pt x="431975" y="28968"/>
                </a:lnTo>
                <a:lnTo>
                  <a:pt x="435548" y="29759"/>
                </a:lnTo>
                <a:lnTo>
                  <a:pt x="439122" y="30550"/>
                </a:lnTo>
                <a:lnTo>
                  <a:pt x="442494" y="32567"/>
                </a:lnTo>
                <a:lnTo>
                  <a:pt x="445663" y="35809"/>
                </a:lnTo>
                <a:lnTo>
                  <a:pt x="448832" y="39052"/>
                </a:lnTo>
                <a:lnTo>
                  <a:pt x="452691" y="44351"/>
                </a:lnTo>
                <a:lnTo>
                  <a:pt x="457238" y="51709"/>
                </a:lnTo>
                <a:lnTo>
                  <a:pt x="461785" y="59066"/>
                </a:lnTo>
                <a:lnTo>
                  <a:pt x="465412" y="63331"/>
                </a:lnTo>
                <a:lnTo>
                  <a:pt x="468120" y="64502"/>
                </a:lnTo>
                <a:lnTo>
                  <a:pt x="470827" y="65674"/>
                </a:lnTo>
                <a:lnTo>
                  <a:pt x="473136" y="66070"/>
                </a:lnTo>
                <a:lnTo>
                  <a:pt x="475048" y="65689"/>
                </a:lnTo>
                <a:lnTo>
                  <a:pt x="476958" y="65308"/>
                </a:lnTo>
                <a:lnTo>
                  <a:pt x="480287" y="60407"/>
                </a:lnTo>
                <a:lnTo>
                  <a:pt x="485031" y="50987"/>
                </a:lnTo>
                <a:lnTo>
                  <a:pt x="489776" y="41566"/>
                </a:lnTo>
                <a:lnTo>
                  <a:pt x="493350" y="34939"/>
                </a:lnTo>
                <a:lnTo>
                  <a:pt x="495754" y="31107"/>
                </a:lnTo>
                <a:lnTo>
                  <a:pt x="498158" y="27275"/>
                </a:lnTo>
                <a:lnTo>
                  <a:pt x="500555" y="24494"/>
                </a:lnTo>
                <a:lnTo>
                  <a:pt x="502942" y="22763"/>
                </a:lnTo>
                <a:lnTo>
                  <a:pt x="505331" y="21032"/>
                </a:lnTo>
                <a:lnTo>
                  <a:pt x="509166" y="20489"/>
                </a:lnTo>
                <a:lnTo>
                  <a:pt x="514447" y="21134"/>
                </a:lnTo>
                <a:lnTo>
                  <a:pt x="519728" y="21778"/>
                </a:lnTo>
                <a:lnTo>
                  <a:pt x="524123" y="24077"/>
                </a:lnTo>
                <a:lnTo>
                  <a:pt x="527633" y="28028"/>
                </a:lnTo>
                <a:lnTo>
                  <a:pt x="531142" y="31981"/>
                </a:lnTo>
                <a:lnTo>
                  <a:pt x="533596" y="33474"/>
                </a:lnTo>
                <a:lnTo>
                  <a:pt x="534994" y="32509"/>
                </a:lnTo>
                <a:lnTo>
                  <a:pt x="536391" y="31544"/>
                </a:lnTo>
                <a:lnTo>
                  <a:pt x="537352" y="26814"/>
                </a:lnTo>
                <a:lnTo>
                  <a:pt x="537873" y="18318"/>
                </a:lnTo>
                <a:lnTo>
                  <a:pt x="538395" y="9823"/>
                </a:lnTo>
                <a:lnTo>
                  <a:pt x="539345" y="4617"/>
                </a:lnTo>
                <a:lnTo>
                  <a:pt x="540724" y="2700"/>
                </a:lnTo>
                <a:lnTo>
                  <a:pt x="542665" y="0"/>
                </a:lnTo>
                <a:lnTo>
                  <a:pt x="546345" y="1350"/>
                </a:lnTo>
                <a:lnTo>
                  <a:pt x="551762" y="67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0003750" y="4922658"/>
            <a:ext cx="1870200" cy="1285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0712488" y="4919286"/>
            <a:ext cx="188595" cy="111125"/>
          </a:xfrm>
          <a:custGeom>
            <a:avLst/>
            <a:gdLst/>
            <a:ahLst/>
            <a:cxnLst/>
            <a:rect l="l" t="t" r="r" b="b"/>
            <a:pathLst>
              <a:path w="188595" h="111125">
                <a:moveTo>
                  <a:pt x="57752" y="68670"/>
                </a:moveTo>
                <a:lnTo>
                  <a:pt x="60482" y="63935"/>
                </a:lnTo>
                <a:lnTo>
                  <a:pt x="59477" y="60981"/>
                </a:lnTo>
                <a:lnTo>
                  <a:pt x="54739" y="59809"/>
                </a:lnTo>
                <a:lnTo>
                  <a:pt x="51338" y="58967"/>
                </a:lnTo>
                <a:lnTo>
                  <a:pt x="46191" y="58696"/>
                </a:lnTo>
                <a:lnTo>
                  <a:pt x="39298" y="58994"/>
                </a:lnTo>
                <a:lnTo>
                  <a:pt x="32398" y="59293"/>
                </a:lnTo>
                <a:lnTo>
                  <a:pt x="25679" y="60537"/>
                </a:lnTo>
                <a:lnTo>
                  <a:pt x="19126" y="62727"/>
                </a:lnTo>
                <a:lnTo>
                  <a:pt x="12566" y="64916"/>
                </a:lnTo>
                <a:lnTo>
                  <a:pt x="7661" y="67397"/>
                </a:lnTo>
                <a:lnTo>
                  <a:pt x="4391" y="70169"/>
                </a:lnTo>
                <a:lnTo>
                  <a:pt x="1129" y="72942"/>
                </a:lnTo>
                <a:lnTo>
                  <a:pt x="0" y="75868"/>
                </a:lnTo>
                <a:lnTo>
                  <a:pt x="1011" y="78945"/>
                </a:lnTo>
                <a:lnTo>
                  <a:pt x="2015" y="82024"/>
                </a:lnTo>
                <a:lnTo>
                  <a:pt x="5846" y="84926"/>
                </a:lnTo>
                <a:lnTo>
                  <a:pt x="12503" y="87653"/>
                </a:lnTo>
                <a:lnTo>
                  <a:pt x="19160" y="90380"/>
                </a:lnTo>
                <a:lnTo>
                  <a:pt x="27341" y="92228"/>
                </a:lnTo>
                <a:lnTo>
                  <a:pt x="37053" y="93198"/>
                </a:lnTo>
                <a:lnTo>
                  <a:pt x="50339" y="93919"/>
                </a:lnTo>
                <a:lnTo>
                  <a:pt x="62501" y="93316"/>
                </a:lnTo>
                <a:lnTo>
                  <a:pt x="87844" y="80349"/>
                </a:lnTo>
                <a:lnTo>
                  <a:pt x="86320" y="78228"/>
                </a:lnTo>
                <a:lnTo>
                  <a:pt x="83085" y="76278"/>
                </a:lnTo>
                <a:lnTo>
                  <a:pt x="79850" y="74328"/>
                </a:lnTo>
                <a:lnTo>
                  <a:pt x="76608" y="72839"/>
                </a:lnTo>
                <a:lnTo>
                  <a:pt x="73359" y="71812"/>
                </a:lnTo>
                <a:lnTo>
                  <a:pt x="70110" y="70784"/>
                </a:lnTo>
                <a:lnTo>
                  <a:pt x="67908" y="70164"/>
                </a:lnTo>
                <a:lnTo>
                  <a:pt x="66758" y="69951"/>
                </a:lnTo>
                <a:lnTo>
                  <a:pt x="65608" y="69738"/>
                </a:lnTo>
                <a:lnTo>
                  <a:pt x="64998" y="69625"/>
                </a:lnTo>
                <a:lnTo>
                  <a:pt x="64846" y="69598"/>
                </a:lnTo>
                <a:lnTo>
                  <a:pt x="65137" y="69589"/>
                </a:lnTo>
                <a:lnTo>
                  <a:pt x="65788" y="69583"/>
                </a:lnTo>
                <a:lnTo>
                  <a:pt x="66439" y="69578"/>
                </a:lnTo>
                <a:lnTo>
                  <a:pt x="71863" y="69531"/>
                </a:lnTo>
                <a:lnTo>
                  <a:pt x="82060" y="69445"/>
                </a:lnTo>
                <a:lnTo>
                  <a:pt x="95165" y="68624"/>
                </a:lnTo>
                <a:lnTo>
                  <a:pt x="138323" y="50244"/>
                </a:lnTo>
                <a:lnTo>
                  <a:pt x="144710" y="38911"/>
                </a:lnTo>
                <a:lnTo>
                  <a:pt x="147024" y="32902"/>
                </a:lnTo>
                <a:lnTo>
                  <a:pt x="147814" y="26796"/>
                </a:lnTo>
                <a:lnTo>
                  <a:pt x="147079" y="20592"/>
                </a:lnTo>
                <a:lnTo>
                  <a:pt x="146352" y="14390"/>
                </a:lnTo>
                <a:lnTo>
                  <a:pt x="127371" y="0"/>
                </a:lnTo>
                <a:lnTo>
                  <a:pt x="124711" y="2705"/>
                </a:lnTo>
                <a:lnTo>
                  <a:pt x="122834" y="8525"/>
                </a:lnTo>
                <a:lnTo>
                  <a:pt x="120964" y="14344"/>
                </a:lnTo>
                <a:lnTo>
                  <a:pt x="120693" y="22355"/>
                </a:lnTo>
                <a:lnTo>
                  <a:pt x="122037" y="32554"/>
                </a:lnTo>
                <a:lnTo>
                  <a:pt x="133151" y="71532"/>
                </a:lnTo>
                <a:lnTo>
                  <a:pt x="142528" y="91888"/>
                </a:lnTo>
                <a:lnTo>
                  <a:pt x="145091" y="97297"/>
                </a:lnTo>
                <a:lnTo>
                  <a:pt x="150543" y="110562"/>
                </a:lnTo>
                <a:lnTo>
                  <a:pt x="150619" y="110792"/>
                </a:lnTo>
                <a:lnTo>
                  <a:pt x="150688" y="111022"/>
                </a:lnTo>
                <a:lnTo>
                  <a:pt x="150543" y="110953"/>
                </a:lnTo>
                <a:lnTo>
                  <a:pt x="150197" y="110585"/>
                </a:lnTo>
                <a:lnTo>
                  <a:pt x="149843" y="110218"/>
                </a:lnTo>
                <a:lnTo>
                  <a:pt x="140034" y="88984"/>
                </a:lnTo>
                <a:lnTo>
                  <a:pt x="140990" y="84879"/>
                </a:lnTo>
                <a:lnTo>
                  <a:pt x="172624" y="71230"/>
                </a:lnTo>
                <a:lnTo>
                  <a:pt x="188332" y="707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1011996" y="4957560"/>
            <a:ext cx="79375" cy="65405"/>
          </a:xfrm>
          <a:custGeom>
            <a:avLst/>
            <a:gdLst/>
            <a:ahLst/>
            <a:cxnLst/>
            <a:rect l="l" t="t" r="r" b="b"/>
            <a:pathLst>
              <a:path w="79375" h="65404">
                <a:moveTo>
                  <a:pt x="56242" y="10774"/>
                </a:moveTo>
                <a:lnTo>
                  <a:pt x="57073" y="6225"/>
                </a:lnTo>
                <a:lnTo>
                  <a:pt x="56533" y="3282"/>
                </a:lnTo>
                <a:lnTo>
                  <a:pt x="54621" y="1943"/>
                </a:lnTo>
                <a:lnTo>
                  <a:pt x="53284" y="1009"/>
                </a:lnTo>
                <a:lnTo>
                  <a:pt x="50125" y="434"/>
                </a:lnTo>
                <a:lnTo>
                  <a:pt x="45151" y="217"/>
                </a:lnTo>
                <a:lnTo>
                  <a:pt x="40171" y="0"/>
                </a:lnTo>
                <a:lnTo>
                  <a:pt x="34213" y="775"/>
                </a:lnTo>
                <a:lnTo>
                  <a:pt x="27286" y="2541"/>
                </a:lnTo>
                <a:lnTo>
                  <a:pt x="20352" y="4308"/>
                </a:lnTo>
                <a:lnTo>
                  <a:pt x="810" y="25923"/>
                </a:lnTo>
                <a:lnTo>
                  <a:pt x="0" y="31381"/>
                </a:lnTo>
                <a:lnTo>
                  <a:pt x="29930" y="55687"/>
                </a:lnTo>
                <a:lnTo>
                  <a:pt x="65859" y="64193"/>
                </a:lnTo>
                <a:lnTo>
                  <a:pt x="78795" y="648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1109691" y="4918538"/>
            <a:ext cx="125730" cy="107950"/>
          </a:xfrm>
          <a:custGeom>
            <a:avLst/>
            <a:gdLst/>
            <a:ahLst/>
            <a:cxnLst/>
            <a:rect l="l" t="t" r="r" b="b"/>
            <a:pathLst>
              <a:path w="125729" h="107950">
                <a:moveTo>
                  <a:pt x="12219" y="15893"/>
                </a:moveTo>
                <a:lnTo>
                  <a:pt x="6137" y="7742"/>
                </a:lnTo>
                <a:lnTo>
                  <a:pt x="2542" y="2923"/>
                </a:lnTo>
                <a:lnTo>
                  <a:pt x="1427" y="1434"/>
                </a:lnTo>
                <a:lnTo>
                  <a:pt x="651" y="393"/>
                </a:lnTo>
                <a:lnTo>
                  <a:pt x="249" y="0"/>
                </a:lnTo>
                <a:lnTo>
                  <a:pt x="235" y="254"/>
                </a:lnTo>
                <a:lnTo>
                  <a:pt x="214" y="509"/>
                </a:lnTo>
                <a:lnTo>
                  <a:pt x="159" y="1163"/>
                </a:lnTo>
                <a:lnTo>
                  <a:pt x="76" y="2216"/>
                </a:lnTo>
                <a:lnTo>
                  <a:pt x="0" y="3268"/>
                </a:lnTo>
                <a:lnTo>
                  <a:pt x="1641" y="7522"/>
                </a:lnTo>
                <a:lnTo>
                  <a:pt x="5001" y="14976"/>
                </a:lnTo>
                <a:lnTo>
                  <a:pt x="9863" y="25222"/>
                </a:lnTo>
                <a:lnTo>
                  <a:pt x="15927" y="37089"/>
                </a:lnTo>
                <a:lnTo>
                  <a:pt x="23023" y="50899"/>
                </a:lnTo>
                <a:lnTo>
                  <a:pt x="28118" y="62018"/>
                </a:lnTo>
                <a:lnTo>
                  <a:pt x="38564" y="102132"/>
                </a:lnTo>
                <a:lnTo>
                  <a:pt x="38737" y="107209"/>
                </a:lnTo>
                <a:lnTo>
                  <a:pt x="38737" y="107340"/>
                </a:lnTo>
                <a:lnTo>
                  <a:pt x="38744" y="107471"/>
                </a:lnTo>
                <a:lnTo>
                  <a:pt x="38626" y="106808"/>
                </a:lnTo>
                <a:lnTo>
                  <a:pt x="38446" y="105762"/>
                </a:lnTo>
                <a:lnTo>
                  <a:pt x="38273" y="104717"/>
                </a:lnTo>
                <a:lnTo>
                  <a:pt x="38176" y="101079"/>
                </a:lnTo>
                <a:lnTo>
                  <a:pt x="38155" y="94848"/>
                </a:lnTo>
                <a:lnTo>
                  <a:pt x="38134" y="88617"/>
                </a:lnTo>
                <a:lnTo>
                  <a:pt x="53319" y="51983"/>
                </a:lnTo>
                <a:lnTo>
                  <a:pt x="58473" y="46430"/>
                </a:lnTo>
                <a:lnTo>
                  <a:pt x="64229" y="43028"/>
                </a:lnTo>
                <a:lnTo>
                  <a:pt x="70595" y="41774"/>
                </a:lnTo>
                <a:lnTo>
                  <a:pt x="76962" y="40522"/>
                </a:lnTo>
                <a:lnTo>
                  <a:pt x="83113" y="40947"/>
                </a:lnTo>
                <a:lnTo>
                  <a:pt x="118507" y="71759"/>
                </a:lnTo>
                <a:lnTo>
                  <a:pt x="125658" y="846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1251382" y="4945695"/>
            <a:ext cx="192405" cy="69850"/>
          </a:xfrm>
          <a:custGeom>
            <a:avLst/>
            <a:gdLst/>
            <a:ahLst/>
            <a:cxnLst/>
            <a:rect l="l" t="t" r="r" b="b"/>
            <a:pathLst>
              <a:path w="192404" h="69850">
                <a:moveTo>
                  <a:pt x="46468" y="47002"/>
                </a:moveTo>
                <a:lnTo>
                  <a:pt x="48123" y="31533"/>
                </a:lnTo>
                <a:lnTo>
                  <a:pt x="47229" y="19405"/>
                </a:lnTo>
                <a:lnTo>
                  <a:pt x="41819" y="6934"/>
                </a:lnTo>
                <a:lnTo>
                  <a:pt x="38072" y="3543"/>
                </a:lnTo>
                <a:lnTo>
                  <a:pt x="33340" y="1771"/>
                </a:lnTo>
                <a:lnTo>
                  <a:pt x="28609" y="0"/>
                </a:lnTo>
                <a:lnTo>
                  <a:pt x="23712" y="43"/>
                </a:lnTo>
                <a:lnTo>
                  <a:pt x="18655" y="1902"/>
                </a:lnTo>
                <a:lnTo>
                  <a:pt x="13591" y="3761"/>
                </a:lnTo>
                <a:lnTo>
                  <a:pt x="0" y="41024"/>
                </a:lnTo>
                <a:lnTo>
                  <a:pt x="1149" y="47131"/>
                </a:lnTo>
                <a:lnTo>
                  <a:pt x="3913" y="52526"/>
                </a:lnTo>
                <a:lnTo>
                  <a:pt x="6670" y="57922"/>
                </a:lnTo>
                <a:lnTo>
                  <a:pt x="10127" y="61879"/>
                </a:lnTo>
                <a:lnTo>
                  <a:pt x="14290" y="64398"/>
                </a:lnTo>
                <a:lnTo>
                  <a:pt x="18454" y="66918"/>
                </a:lnTo>
                <a:lnTo>
                  <a:pt x="22042" y="68365"/>
                </a:lnTo>
                <a:lnTo>
                  <a:pt x="25069" y="68741"/>
                </a:lnTo>
                <a:lnTo>
                  <a:pt x="28097" y="69116"/>
                </a:lnTo>
                <a:lnTo>
                  <a:pt x="46288" y="50461"/>
                </a:lnTo>
                <a:lnTo>
                  <a:pt x="50049" y="42795"/>
                </a:lnTo>
                <a:lnTo>
                  <a:pt x="52425" y="38470"/>
                </a:lnTo>
                <a:lnTo>
                  <a:pt x="53409" y="37486"/>
                </a:lnTo>
                <a:lnTo>
                  <a:pt x="54392" y="36502"/>
                </a:lnTo>
                <a:lnTo>
                  <a:pt x="55418" y="37041"/>
                </a:lnTo>
                <a:lnTo>
                  <a:pt x="56478" y="39103"/>
                </a:lnTo>
                <a:lnTo>
                  <a:pt x="57537" y="41164"/>
                </a:lnTo>
                <a:lnTo>
                  <a:pt x="58597" y="44340"/>
                </a:lnTo>
                <a:lnTo>
                  <a:pt x="59664" y="48629"/>
                </a:lnTo>
                <a:lnTo>
                  <a:pt x="60731" y="52918"/>
                </a:lnTo>
                <a:lnTo>
                  <a:pt x="61922" y="56740"/>
                </a:lnTo>
                <a:lnTo>
                  <a:pt x="63246" y="60094"/>
                </a:lnTo>
                <a:lnTo>
                  <a:pt x="64562" y="63448"/>
                </a:lnTo>
                <a:lnTo>
                  <a:pt x="66176" y="65899"/>
                </a:lnTo>
                <a:lnTo>
                  <a:pt x="68081" y="67450"/>
                </a:lnTo>
                <a:lnTo>
                  <a:pt x="69979" y="69000"/>
                </a:lnTo>
                <a:lnTo>
                  <a:pt x="72528" y="69470"/>
                </a:lnTo>
                <a:lnTo>
                  <a:pt x="75715" y="68861"/>
                </a:lnTo>
                <a:lnTo>
                  <a:pt x="78908" y="68250"/>
                </a:lnTo>
                <a:lnTo>
                  <a:pt x="82060" y="65491"/>
                </a:lnTo>
                <a:lnTo>
                  <a:pt x="85184" y="60582"/>
                </a:lnTo>
                <a:lnTo>
                  <a:pt x="88308" y="55673"/>
                </a:lnTo>
                <a:lnTo>
                  <a:pt x="91204" y="50075"/>
                </a:lnTo>
                <a:lnTo>
                  <a:pt x="93871" y="43791"/>
                </a:lnTo>
                <a:lnTo>
                  <a:pt x="96538" y="37507"/>
                </a:lnTo>
                <a:lnTo>
                  <a:pt x="99156" y="32616"/>
                </a:lnTo>
                <a:lnTo>
                  <a:pt x="101713" y="29119"/>
                </a:lnTo>
                <a:lnTo>
                  <a:pt x="104276" y="25622"/>
                </a:lnTo>
                <a:lnTo>
                  <a:pt x="107275" y="23671"/>
                </a:lnTo>
                <a:lnTo>
                  <a:pt x="110711" y="23265"/>
                </a:lnTo>
                <a:lnTo>
                  <a:pt x="114147" y="22859"/>
                </a:lnTo>
                <a:lnTo>
                  <a:pt x="118331" y="24638"/>
                </a:lnTo>
                <a:lnTo>
                  <a:pt x="123263" y="28602"/>
                </a:lnTo>
                <a:lnTo>
                  <a:pt x="128196" y="32567"/>
                </a:lnTo>
                <a:lnTo>
                  <a:pt x="147059" y="59139"/>
                </a:lnTo>
                <a:lnTo>
                  <a:pt x="146899" y="62130"/>
                </a:lnTo>
                <a:lnTo>
                  <a:pt x="145188" y="64177"/>
                </a:lnTo>
                <a:lnTo>
                  <a:pt x="143484" y="66224"/>
                </a:lnTo>
                <a:lnTo>
                  <a:pt x="140665" y="67062"/>
                </a:lnTo>
                <a:lnTo>
                  <a:pt x="136751" y="66694"/>
                </a:lnTo>
                <a:lnTo>
                  <a:pt x="132830" y="66325"/>
                </a:lnTo>
                <a:lnTo>
                  <a:pt x="129394" y="63929"/>
                </a:lnTo>
                <a:lnTo>
                  <a:pt x="126457" y="59504"/>
                </a:lnTo>
                <a:lnTo>
                  <a:pt x="123513" y="55080"/>
                </a:lnTo>
                <a:lnTo>
                  <a:pt x="122079" y="49368"/>
                </a:lnTo>
                <a:lnTo>
                  <a:pt x="122162" y="42367"/>
                </a:lnTo>
                <a:lnTo>
                  <a:pt x="122245" y="35367"/>
                </a:lnTo>
                <a:lnTo>
                  <a:pt x="157932" y="13274"/>
                </a:lnTo>
                <a:lnTo>
                  <a:pt x="173538" y="11639"/>
                </a:lnTo>
                <a:lnTo>
                  <a:pt x="192317" y="108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311062" y="6039771"/>
            <a:ext cx="655955" cy="61594"/>
          </a:xfrm>
          <a:custGeom>
            <a:avLst/>
            <a:gdLst/>
            <a:ahLst/>
            <a:cxnLst/>
            <a:rect l="l" t="t" r="r" b="b"/>
            <a:pathLst>
              <a:path w="655955" h="61595">
                <a:moveTo>
                  <a:pt x="81493" y="61125"/>
                </a:moveTo>
                <a:lnTo>
                  <a:pt x="31044" y="48507"/>
                </a:lnTo>
                <a:lnTo>
                  <a:pt x="3713" y="23678"/>
                </a:lnTo>
                <a:lnTo>
                  <a:pt x="0" y="20431"/>
                </a:lnTo>
                <a:lnTo>
                  <a:pt x="48092" y="28925"/>
                </a:lnTo>
                <a:lnTo>
                  <a:pt x="59056" y="28599"/>
                </a:lnTo>
                <a:lnTo>
                  <a:pt x="70551" y="28014"/>
                </a:lnTo>
                <a:lnTo>
                  <a:pt x="83020" y="27164"/>
                </a:lnTo>
                <a:lnTo>
                  <a:pt x="96902" y="26046"/>
                </a:lnTo>
                <a:lnTo>
                  <a:pt x="113497" y="24576"/>
                </a:lnTo>
                <a:lnTo>
                  <a:pt x="128157" y="23290"/>
                </a:lnTo>
                <a:lnTo>
                  <a:pt x="173098" y="19471"/>
                </a:lnTo>
                <a:lnTo>
                  <a:pt x="223209" y="16314"/>
                </a:lnTo>
                <a:lnTo>
                  <a:pt x="266995" y="14829"/>
                </a:lnTo>
                <a:lnTo>
                  <a:pt x="304306" y="14366"/>
                </a:lnTo>
                <a:lnTo>
                  <a:pt x="317948" y="14383"/>
                </a:lnTo>
                <a:lnTo>
                  <a:pt x="330469" y="14465"/>
                </a:lnTo>
                <a:lnTo>
                  <a:pt x="342214" y="14610"/>
                </a:lnTo>
                <a:lnTo>
                  <a:pt x="353523" y="14816"/>
                </a:lnTo>
                <a:lnTo>
                  <a:pt x="367266" y="15105"/>
                </a:lnTo>
                <a:lnTo>
                  <a:pt x="380319" y="15308"/>
                </a:lnTo>
                <a:lnTo>
                  <a:pt x="392880" y="15430"/>
                </a:lnTo>
                <a:lnTo>
                  <a:pt x="405150" y="15476"/>
                </a:lnTo>
                <a:lnTo>
                  <a:pt x="417328" y="15450"/>
                </a:lnTo>
                <a:lnTo>
                  <a:pt x="464509" y="14230"/>
                </a:lnTo>
                <a:lnTo>
                  <a:pt x="503790" y="12189"/>
                </a:lnTo>
                <a:lnTo>
                  <a:pt x="554102" y="8875"/>
                </a:lnTo>
                <a:lnTo>
                  <a:pt x="599525" y="5629"/>
                </a:lnTo>
                <a:lnTo>
                  <a:pt x="638184" y="1062"/>
                </a:lnTo>
                <a:lnTo>
                  <a:pt x="652340" y="0"/>
                </a:lnTo>
                <a:lnTo>
                  <a:pt x="655427" y="39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2216609" y="6057257"/>
            <a:ext cx="328930" cy="52705"/>
          </a:xfrm>
          <a:custGeom>
            <a:avLst/>
            <a:gdLst/>
            <a:ahLst/>
            <a:cxnLst/>
            <a:rect l="l" t="t" r="r" b="b"/>
            <a:pathLst>
              <a:path w="328930" h="52704">
                <a:moveTo>
                  <a:pt x="0" y="52091"/>
                </a:moveTo>
                <a:lnTo>
                  <a:pt x="40687" y="35231"/>
                </a:lnTo>
                <a:lnTo>
                  <a:pt x="54966" y="34174"/>
                </a:lnTo>
                <a:lnTo>
                  <a:pt x="68636" y="33119"/>
                </a:lnTo>
                <a:lnTo>
                  <a:pt x="117367" y="28907"/>
                </a:lnTo>
                <a:lnTo>
                  <a:pt x="132303" y="27471"/>
                </a:lnTo>
                <a:lnTo>
                  <a:pt x="145976" y="26204"/>
                </a:lnTo>
                <a:lnTo>
                  <a:pt x="158570" y="25086"/>
                </a:lnTo>
                <a:lnTo>
                  <a:pt x="170269" y="24102"/>
                </a:lnTo>
                <a:lnTo>
                  <a:pt x="181256" y="23232"/>
                </a:lnTo>
                <a:lnTo>
                  <a:pt x="195809" y="22049"/>
                </a:lnTo>
                <a:lnTo>
                  <a:pt x="244877" y="16002"/>
                </a:lnTo>
                <a:lnTo>
                  <a:pt x="301140" y="5091"/>
                </a:lnTo>
                <a:lnTo>
                  <a:pt x="313916" y="2500"/>
                </a:lnTo>
                <a:lnTo>
                  <a:pt x="321387" y="1108"/>
                </a:lnTo>
                <a:lnTo>
                  <a:pt x="328643" y="0"/>
                </a:lnTo>
                <a:lnTo>
                  <a:pt x="328803" y="5845"/>
                </a:lnTo>
                <a:lnTo>
                  <a:pt x="322970" y="184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52" name="object 25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9"/>
              </a:rPr>
              <a:t>ww</a:t>
            </a:r>
            <a:r>
              <a:rPr dirty="0" spc="-70">
                <a:hlinkClick r:id="rId9"/>
              </a:rPr>
              <a:t>w</a:t>
            </a:r>
            <a:r>
              <a:rPr dirty="0" spc="-15">
                <a:hlinkClick r:id="rId9"/>
              </a:rPr>
              <a:t>.</a:t>
            </a:r>
            <a:r>
              <a:rPr dirty="0" spc="35">
                <a:hlinkClick r:id="rId9"/>
              </a:rPr>
              <a:t>s</a:t>
            </a:r>
            <a:r>
              <a:rPr dirty="0" spc="-30">
                <a:hlinkClick r:id="rId9"/>
              </a:rPr>
              <a:t>unbea</a:t>
            </a:r>
            <a:r>
              <a:rPr dirty="0" spc="35">
                <a:hlinkClick r:id="rId9"/>
              </a:rPr>
              <a:t>m</a:t>
            </a:r>
            <a:r>
              <a:rPr dirty="0" spc="-30">
                <a:hlinkClick r:id="rId9"/>
              </a:rPr>
              <a:t>in</a:t>
            </a:r>
            <a:r>
              <a:rPr dirty="0" spc="-15">
                <a:hlinkClick r:id="rId9"/>
              </a:rPr>
              <a:t>f</a:t>
            </a:r>
            <a:r>
              <a:rPr dirty="0" spc="-30">
                <a:hlinkClick r:id="rId9"/>
              </a:rPr>
              <a:t>o</a:t>
            </a:r>
            <a:r>
              <a:rPr dirty="0" spc="-15">
                <a:hlinkClick r:id="rId9"/>
              </a:rPr>
              <a:t>.</a:t>
            </a:r>
            <a:r>
              <a:rPr dirty="0" spc="35">
                <a:hlinkClick r:id="rId9"/>
              </a:rPr>
              <a:t>c</a:t>
            </a:r>
            <a:r>
              <a:rPr dirty="0" spc="-30">
                <a:hlinkClick r:id="rId9"/>
              </a:rPr>
              <a:t>o</a:t>
            </a:r>
            <a:r>
              <a:rPr dirty="0">
                <a:hlinkClick r:id="rId9"/>
              </a:rPr>
              <a:t>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2315" y="211560"/>
            <a:ext cx="4011929" cy="5887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ct val="100000"/>
              </a:lnSpc>
            </a:pPr>
            <a:r>
              <a:rPr dirty="0" sz="2650">
                <a:latin typeface="Arial"/>
                <a:cs typeface="Arial"/>
              </a:rPr>
              <a:t>Agenda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0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-204">
                <a:latin typeface="Arial"/>
                <a:cs typeface="Arial"/>
              </a:rPr>
              <a:t>W</a:t>
            </a:r>
            <a:r>
              <a:rPr dirty="0" sz="2650" spc="10">
                <a:latin typeface="Arial"/>
                <a:cs typeface="Arial"/>
              </a:rPr>
              <a:t>elcome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30">
                <a:latin typeface="Arial"/>
                <a:cs typeface="Arial"/>
              </a:rPr>
              <a:t>Zoom</a:t>
            </a:r>
            <a:r>
              <a:rPr dirty="0" sz="2650" spc="30">
                <a:latin typeface="Arial"/>
                <a:cs typeface="Arial"/>
              </a:rPr>
              <a:t> </a:t>
            </a:r>
            <a:r>
              <a:rPr dirty="0" sz="2650" spc="-40">
                <a:latin typeface="Arial"/>
                <a:cs typeface="Arial"/>
              </a:rPr>
              <a:t>P</a:t>
            </a:r>
            <a:r>
              <a:rPr dirty="0" sz="2650" spc="-70">
                <a:latin typeface="Arial"/>
                <a:cs typeface="Arial"/>
              </a:rPr>
              <a:t>r</a:t>
            </a:r>
            <a:r>
              <a:rPr dirty="0" sz="2650" spc="20">
                <a:latin typeface="Arial"/>
                <a:cs typeface="Arial"/>
              </a:rPr>
              <a:t>ofile/Attendance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30">
                <a:latin typeface="Arial"/>
                <a:cs typeface="Arial"/>
              </a:rPr>
              <a:t>Zoom</a:t>
            </a:r>
            <a:r>
              <a:rPr dirty="0" sz="2650" spc="30">
                <a:latin typeface="Arial"/>
                <a:cs typeface="Arial"/>
              </a:rPr>
              <a:t> </a:t>
            </a:r>
            <a:r>
              <a:rPr dirty="0" sz="2650" spc="-15">
                <a:latin typeface="Arial"/>
                <a:cs typeface="Arial"/>
              </a:rPr>
              <a:t>Channel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25">
                <a:latin typeface="Arial"/>
                <a:cs typeface="Arial"/>
              </a:rPr>
              <a:t>Student</a:t>
            </a:r>
            <a:r>
              <a:rPr dirty="0" sz="2650" spc="25">
                <a:latin typeface="Arial"/>
                <a:cs typeface="Arial"/>
              </a:rPr>
              <a:t> Portal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>
                <a:latin typeface="Arial"/>
                <a:cs typeface="Arial"/>
              </a:rPr>
              <a:t>Schedules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>
                <a:latin typeface="Arial"/>
                <a:cs typeface="Arial"/>
              </a:rPr>
              <a:t>C </a:t>
            </a:r>
            <a:r>
              <a:rPr dirty="0" sz="2650" spc="-40">
                <a:latin typeface="Arial"/>
                <a:cs typeface="Arial"/>
              </a:rPr>
              <a:t>P</a:t>
            </a:r>
            <a:r>
              <a:rPr dirty="0" sz="2650" spc="-70">
                <a:latin typeface="Arial"/>
                <a:cs typeface="Arial"/>
              </a:rPr>
              <a:t>r</a:t>
            </a:r>
            <a:r>
              <a:rPr dirty="0" sz="2650" spc="10">
                <a:latin typeface="Arial"/>
                <a:cs typeface="Arial"/>
              </a:rPr>
              <a:t>ogramming</a:t>
            </a:r>
            <a:r>
              <a:rPr dirty="0" sz="2650">
                <a:latin typeface="Arial"/>
                <a:cs typeface="Arial"/>
              </a:rPr>
              <a:t> </a:t>
            </a:r>
            <a:r>
              <a:rPr dirty="0" sz="2650" spc="10">
                <a:latin typeface="Arial"/>
                <a:cs typeface="Arial"/>
              </a:rPr>
              <a:t>Setup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5">
                <a:latin typeface="Arial"/>
                <a:cs typeface="Arial"/>
              </a:rPr>
              <a:t>Int</a:t>
            </a:r>
            <a:r>
              <a:rPr dirty="0" sz="2650" spc="-45">
                <a:latin typeface="Arial"/>
                <a:cs typeface="Arial"/>
              </a:rPr>
              <a:t>r</a:t>
            </a:r>
            <a:r>
              <a:rPr dirty="0" sz="2650" spc="35">
                <a:latin typeface="Arial"/>
                <a:cs typeface="Arial"/>
              </a:rPr>
              <a:t>oduction</a:t>
            </a:r>
            <a:r>
              <a:rPr dirty="0" sz="2650">
                <a:latin typeface="Arial"/>
                <a:cs typeface="Arial"/>
              </a:rPr>
              <a:t> </a:t>
            </a:r>
            <a:r>
              <a:rPr dirty="0" sz="2650" spc="65">
                <a:latin typeface="Arial"/>
                <a:cs typeface="Arial"/>
              </a:rPr>
              <a:t>to</a:t>
            </a:r>
            <a:r>
              <a:rPr dirty="0" sz="2650">
                <a:latin typeface="Arial"/>
                <a:cs typeface="Arial"/>
              </a:rPr>
              <a:t> </a:t>
            </a:r>
            <a:r>
              <a:rPr dirty="0" sz="2650" spc="-15">
                <a:latin typeface="Arial"/>
                <a:cs typeface="Arial"/>
              </a:rPr>
              <a:t>Database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6079" y="1071822"/>
            <a:ext cx="213995" cy="81915"/>
          </a:xfrm>
          <a:custGeom>
            <a:avLst/>
            <a:gdLst/>
            <a:ahLst/>
            <a:cxnLst/>
            <a:rect l="l" t="t" r="r" b="b"/>
            <a:pathLst>
              <a:path w="213994" h="81915">
                <a:moveTo>
                  <a:pt x="0" y="17147"/>
                </a:moveTo>
                <a:lnTo>
                  <a:pt x="24856" y="65947"/>
                </a:lnTo>
                <a:lnTo>
                  <a:pt x="27924" y="77875"/>
                </a:lnTo>
                <a:lnTo>
                  <a:pt x="32580" y="81796"/>
                </a:lnTo>
                <a:lnTo>
                  <a:pt x="45087" y="76476"/>
                </a:lnTo>
                <a:lnTo>
                  <a:pt x="55849" y="70835"/>
                </a:lnTo>
                <a:lnTo>
                  <a:pt x="67561" y="64100"/>
                </a:lnTo>
                <a:lnTo>
                  <a:pt x="78463" y="58265"/>
                </a:lnTo>
                <a:lnTo>
                  <a:pt x="119467" y="39154"/>
                </a:lnTo>
                <a:lnTo>
                  <a:pt x="164169" y="19856"/>
                </a:lnTo>
                <a:lnTo>
                  <a:pt x="207555" y="2312"/>
                </a:lnTo>
                <a:lnTo>
                  <a:pt x="213788" y="0"/>
                </a:lnTo>
                <a:lnTo>
                  <a:pt x="213396" y="285"/>
                </a:lnTo>
                <a:lnTo>
                  <a:pt x="211642" y="1217"/>
                </a:lnTo>
                <a:lnTo>
                  <a:pt x="207358" y="3491"/>
                </a:lnTo>
                <a:lnTo>
                  <a:pt x="198324" y="8288"/>
                </a:lnTo>
                <a:lnTo>
                  <a:pt x="184541" y="156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35205" y="1864931"/>
            <a:ext cx="186055" cy="67945"/>
          </a:xfrm>
          <a:custGeom>
            <a:avLst/>
            <a:gdLst/>
            <a:ahLst/>
            <a:cxnLst/>
            <a:rect l="l" t="t" r="r" b="b"/>
            <a:pathLst>
              <a:path w="186054" h="67944">
                <a:moveTo>
                  <a:pt x="2193" y="11209"/>
                </a:moveTo>
                <a:lnTo>
                  <a:pt x="0" y="3569"/>
                </a:lnTo>
                <a:lnTo>
                  <a:pt x="3003" y="0"/>
                </a:lnTo>
                <a:lnTo>
                  <a:pt x="11204" y="501"/>
                </a:lnTo>
                <a:lnTo>
                  <a:pt x="17126" y="863"/>
                </a:lnTo>
                <a:lnTo>
                  <a:pt x="20316" y="8510"/>
                </a:lnTo>
                <a:lnTo>
                  <a:pt x="20775" y="23442"/>
                </a:lnTo>
                <a:lnTo>
                  <a:pt x="21865" y="38729"/>
                </a:lnTo>
                <a:lnTo>
                  <a:pt x="40701" y="67619"/>
                </a:lnTo>
                <a:lnTo>
                  <a:pt x="47968" y="65948"/>
                </a:lnTo>
                <a:lnTo>
                  <a:pt x="92010" y="49572"/>
                </a:lnTo>
                <a:lnTo>
                  <a:pt x="109843" y="41981"/>
                </a:lnTo>
                <a:lnTo>
                  <a:pt x="123481" y="36310"/>
                </a:lnTo>
                <a:lnTo>
                  <a:pt x="133683" y="32236"/>
                </a:lnTo>
                <a:lnTo>
                  <a:pt x="141208" y="29435"/>
                </a:lnTo>
                <a:lnTo>
                  <a:pt x="152111" y="25146"/>
                </a:lnTo>
                <a:lnTo>
                  <a:pt x="162990" y="19631"/>
                </a:lnTo>
                <a:lnTo>
                  <a:pt x="174058" y="12816"/>
                </a:lnTo>
                <a:lnTo>
                  <a:pt x="185531" y="46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10290" y="2656446"/>
            <a:ext cx="165735" cy="111125"/>
          </a:xfrm>
          <a:custGeom>
            <a:avLst/>
            <a:gdLst/>
            <a:ahLst/>
            <a:cxnLst/>
            <a:rect l="l" t="t" r="r" b="b"/>
            <a:pathLst>
              <a:path w="165735" h="111125">
                <a:moveTo>
                  <a:pt x="1172" y="31435"/>
                </a:moveTo>
                <a:lnTo>
                  <a:pt x="245" y="41899"/>
                </a:lnTo>
                <a:lnTo>
                  <a:pt x="0" y="53867"/>
                </a:lnTo>
                <a:lnTo>
                  <a:pt x="435" y="67338"/>
                </a:lnTo>
                <a:lnTo>
                  <a:pt x="2824" y="90711"/>
                </a:lnTo>
                <a:lnTo>
                  <a:pt x="5290" y="104628"/>
                </a:lnTo>
                <a:lnTo>
                  <a:pt x="7965" y="110890"/>
                </a:lnTo>
                <a:lnTo>
                  <a:pt x="15942" y="109005"/>
                </a:lnTo>
                <a:lnTo>
                  <a:pt x="27635" y="101897"/>
                </a:lnTo>
                <a:lnTo>
                  <a:pt x="40836" y="92125"/>
                </a:lnTo>
                <a:lnTo>
                  <a:pt x="52026" y="84032"/>
                </a:lnTo>
                <a:lnTo>
                  <a:pt x="61711" y="77248"/>
                </a:lnTo>
                <a:lnTo>
                  <a:pt x="70401" y="71400"/>
                </a:lnTo>
                <a:lnTo>
                  <a:pt x="80825" y="64657"/>
                </a:lnTo>
                <a:lnTo>
                  <a:pt x="91098" y="57944"/>
                </a:lnTo>
                <a:lnTo>
                  <a:pt x="129185" y="32474"/>
                </a:lnTo>
                <a:lnTo>
                  <a:pt x="165178" y="3712"/>
                </a:lnTo>
                <a:lnTo>
                  <a:pt x="15780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22273" y="3404351"/>
            <a:ext cx="153670" cy="85090"/>
          </a:xfrm>
          <a:custGeom>
            <a:avLst/>
            <a:gdLst/>
            <a:ahLst/>
            <a:cxnLst/>
            <a:rect l="l" t="t" r="r" b="b"/>
            <a:pathLst>
              <a:path w="153669" h="85089">
                <a:moveTo>
                  <a:pt x="4071" y="0"/>
                </a:moveTo>
                <a:lnTo>
                  <a:pt x="138" y="0"/>
                </a:lnTo>
                <a:lnTo>
                  <a:pt x="0" y="2614"/>
                </a:lnTo>
                <a:lnTo>
                  <a:pt x="3657" y="7843"/>
                </a:lnTo>
                <a:lnTo>
                  <a:pt x="7315" y="13073"/>
                </a:lnTo>
                <a:lnTo>
                  <a:pt x="10000" y="20172"/>
                </a:lnTo>
                <a:lnTo>
                  <a:pt x="11714" y="29144"/>
                </a:lnTo>
                <a:lnTo>
                  <a:pt x="13526" y="40830"/>
                </a:lnTo>
                <a:lnTo>
                  <a:pt x="14746" y="53820"/>
                </a:lnTo>
                <a:lnTo>
                  <a:pt x="16166" y="72073"/>
                </a:lnTo>
                <a:lnTo>
                  <a:pt x="18116" y="80462"/>
                </a:lnTo>
                <a:lnTo>
                  <a:pt x="20276" y="83790"/>
                </a:lnTo>
                <a:lnTo>
                  <a:pt x="23930" y="84893"/>
                </a:lnTo>
                <a:lnTo>
                  <a:pt x="29490" y="84487"/>
                </a:lnTo>
                <a:lnTo>
                  <a:pt x="35049" y="84082"/>
                </a:lnTo>
                <a:lnTo>
                  <a:pt x="42336" y="80910"/>
                </a:lnTo>
                <a:lnTo>
                  <a:pt x="51349" y="74971"/>
                </a:lnTo>
                <a:lnTo>
                  <a:pt x="60210" y="69404"/>
                </a:lnTo>
                <a:lnTo>
                  <a:pt x="99013" y="48157"/>
                </a:lnTo>
                <a:lnTo>
                  <a:pt x="134321" y="32044"/>
                </a:lnTo>
                <a:lnTo>
                  <a:pt x="149533" y="27463"/>
                </a:lnTo>
                <a:lnTo>
                  <a:pt x="152521" y="26674"/>
                </a:lnTo>
                <a:lnTo>
                  <a:pt x="153006" y="26546"/>
                </a:lnTo>
                <a:lnTo>
                  <a:pt x="153491" y="26418"/>
                </a:lnTo>
                <a:lnTo>
                  <a:pt x="153213" y="26349"/>
                </a:lnTo>
                <a:lnTo>
                  <a:pt x="152721" y="26345"/>
                </a:lnTo>
                <a:lnTo>
                  <a:pt x="148623" y="26310"/>
                </a:lnTo>
                <a:lnTo>
                  <a:pt x="140920" y="262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31813" y="4270346"/>
            <a:ext cx="194310" cy="86995"/>
          </a:xfrm>
          <a:custGeom>
            <a:avLst/>
            <a:gdLst/>
            <a:ahLst/>
            <a:cxnLst/>
            <a:rect l="l" t="t" r="r" b="b"/>
            <a:pathLst>
              <a:path w="194310" h="86995">
                <a:moveTo>
                  <a:pt x="0" y="0"/>
                </a:moveTo>
                <a:lnTo>
                  <a:pt x="1497" y="10083"/>
                </a:lnTo>
                <a:lnTo>
                  <a:pt x="2655" y="21859"/>
                </a:lnTo>
                <a:lnTo>
                  <a:pt x="3475" y="35328"/>
                </a:lnTo>
                <a:lnTo>
                  <a:pt x="3955" y="50489"/>
                </a:lnTo>
                <a:lnTo>
                  <a:pt x="4872" y="65548"/>
                </a:lnTo>
                <a:lnTo>
                  <a:pt x="7013" y="77505"/>
                </a:lnTo>
                <a:lnTo>
                  <a:pt x="11545" y="83708"/>
                </a:lnTo>
                <a:lnTo>
                  <a:pt x="19244" y="86495"/>
                </a:lnTo>
                <a:lnTo>
                  <a:pt x="30197" y="86129"/>
                </a:lnTo>
                <a:lnTo>
                  <a:pt x="79453" y="70538"/>
                </a:lnTo>
                <a:lnTo>
                  <a:pt x="118518" y="55571"/>
                </a:lnTo>
                <a:lnTo>
                  <a:pt x="158494" y="37942"/>
                </a:lnTo>
                <a:lnTo>
                  <a:pt x="192172" y="18804"/>
                </a:lnTo>
                <a:lnTo>
                  <a:pt x="193896" y="17800"/>
                </a:lnTo>
                <a:lnTo>
                  <a:pt x="194152" y="17771"/>
                </a:lnTo>
                <a:lnTo>
                  <a:pt x="193209" y="18560"/>
                </a:lnTo>
                <a:lnTo>
                  <a:pt x="188305" y="22665"/>
                </a:lnTo>
                <a:lnTo>
                  <a:pt x="176846" y="322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94797" y="5122982"/>
            <a:ext cx="170180" cy="76200"/>
          </a:xfrm>
          <a:custGeom>
            <a:avLst/>
            <a:gdLst/>
            <a:ahLst/>
            <a:cxnLst/>
            <a:rect l="l" t="t" r="r" b="b"/>
            <a:pathLst>
              <a:path w="170179" h="76200">
                <a:moveTo>
                  <a:pt x="4124" y="0"/>
                </a:moveTo>
                <a:lnTo>
                  <a:pt x="0" y="5162"/>
                </a:lnTo>
                <a:lnTo>
                  <a:pt x="224" y="7390"/>
                </a:lnTo>
                <a:lnTo>
                  <a:pt x="4797" y="6686"/>
                </a:lnTo>
                <a:lnTo>
                  <a:pt x="8133" y="6173"/>
                </a:lnTo>
                <a:lnTo>
                  <a:pt x="11466" y="10320"/>
                </a:lnTo>
                <a:lnTo>
                  <a:pt x="14797" y="19126"/>
                </a:lnTo>
                <a:lnTo>
                  <a:pt x="17951" y="29760"/>
                </a:lnTo>
                <a:lnTo>
                  <a:pt x="20166" y="42500"/>
                </a:lnTo>
                <a:lnTo>
                  <a:pt x="22477" y="63996"/>
                </a:lnTo>
                <a:lnTo>
                  <a:pt x="25093" y="73686"/>
                </a:lnTo>
                <a:lnTo>
                  <a:pt x="30065" y="75736"/>
                </a:lnTo>
                <a:lnTo>
                  <a:pt x="36080" y="72886"/>
                </a:lnTo>
                <a:lnTo>
                  <a:pt x="45140" y="66801"/>
                </a:lnTo>
                <a:lnTo>
                  <a:pt x="52402" y="62189"/>
                </a:lnTo>
                <a:lnTo>
                  <a:pt x="87506" y="42602"/>
                </a:lnTo>
                <a:lnTo>
                  <a:pt x="128239" y="21867"/>
                </a:lnTo>
                <a:lnTo>
                  <a:pt x="160540" y="7837"/>
                </a:lnTo>
                <a:lnTo>
                  <a:pt x="170114" y="42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29322" y="5878089"/>
            <a:ext cx="167640" cy="95885"/>
          </a:xfrm>
          <a:custGeom>
            <a:avLst/>
            <a:gdLst/>
            <a:ahLst/>
            <a:cxnLst/>
            <a:rect l="l" t="t" r="r" b="b"/>
            <a:pathLst>
              <a:path w="167639" h="95885">
                <a:moveTo>
                  <a:pt x="958" y="11177"/>
                </a:moveTo>
                <a:lnTo>
                  <a:pt x="0" y="21436"/>
                </a:lnTo>
                <a:lnTo>
                  <a:pt x="2175" y="34085"/>
                </a:lnTo>
                <a:lnTo>
                  <a:pt x="7205" y="49140"/>
                </a:lnTo>
                <a:lnTo>
                  <a:pt x="10563" y="60997"/>
                </a:lnTo>
                <a:lnTo>
                  <a:pt x="12801" y="71341"/>
                </a:lnTo>
                <a:lnTo>
                  <a:pt x="15161" y="85230"/>
                </a:lnTo>
                <a:lnTo>
                  <a:pt x="18002" y="91827"/>
                </a:lnTo>
                <a:lnTo>
                  <a:pt x="21802" y="93853"/>
                </a:lnTo>
                <a:lnTo>
                  <a:pt x="25601" y="95880"/>
                </a:lnTo>
                <a:lnTo>
                  <a:pt x="32633" y="93218"/>
                </a:lnTo>
                <a:lnTo>
                  <a:pt x="64303" y="71121"/>
                </a:lnTo>
                <a:lnTo>
                  <a:pt x="108025" y="46058"/>
                </a:lnTo>
                <a:lnTo>
                  <a:pt x="124569" y="37520"/>
                </a:lnTo>
                <a:lnTo>
                  <a:pt x="136741" y="31164"/>
                </a:lnTo>
                <a:lnTo>
                  <a:pt x="166114" y="7168"/>
                </a:lnTo>
                <a:lnTo>
                  <a:pt x="166580" y="3637"/>
                </a:lnTo>
                <a:lnTo>
                  <a:pt x="166895" y="1247"/>
                </a:lnTo>
                <a:lnTo>
                  <a:pt x="16705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0849" y="1298260"/>
            <a:ext cx="1360805" cy="0"/>
          </a:xfrm>
          <a:custGeom>
            <a:avLst/>
            <a:gdLst/>
            <a:ahLst/>
            <a:cxnLst/>
            <a:rect l="l" t="t" r="r" b="b"/>
            <a:pathLst>
              <a:path w="1360805" h="0">
                <a:moveTo>
                  <a:pt x="0" y="0"/>
                </a:moveTo>
                <a:lnTo>
                  <a:pt x="1360730" y="0"/>
                </a:lnTo>
              </a:path>
            </a:pathLst>
          </a:custGeom>
          <a:ln w="10831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899" y="2073785"/>
            <a:ext cx="1831975" cy="48260"/>
          </a:xfrm>
          <a:custGeom>
            <a:avLst/>
            <a:gdLst/>
            <a:ahLst/>
            <a:cxnLst/>
            <a:rect l="l" t="t" r="r" b="b"/>
            <a:pathLst>
              <a:path w="1831975" h="48260">
                <a:moveTo>
                  <a:pt x="0" y="47900"/>
                </a:moveTo>
                <a:lnTo>
                  <a:pt x="6747" y="43989"/>
                </a:lnTo>
                <a:lnTo>
                  <a:pt x="17818" y="39809"/>
                </a:lnTo>
                <a:lnTo>
                  <a:pt x="33214" y="35360"/>
                </a:lnTo>
                <a:lnTo>
                  <a:pt x="49518" y="31259"/>
                </a:lnTo>
                <a:lnTo>
                  <a:pt x="61892" y="27927"/>
                </a:lnTo>
                <a:lnTo>
                  <a:pt x="71514" y="25070"/>
                </a:lnTo>
                <a:lnTo>
                  <a:pt x="84663" y="20885"/>
                </a:lnTo>
                <a:lnTo>
                  <a:pt x="96373" y="17417"/>
                </a:lnTo>
                <a:lnTo>
                  <a:pt x="135356" y="8982"/>
                </a:lnTo>
                <a:lnTo>
                  <a:pt x="186970" y="3673"/>
                </a:lnTo>
                <a:lnTo>
                  <a:pt x="225089" y="1304"/>
                </a:lnTo>
                <a:lnTo>
                  <a:pt x="265159" y="111"/>
                </a:lnTo>
                <a:lnTo>
                  <a:pt x="279167" y="0"/>
                </a:lnTo>
                <a:lnTo>
                  <a:pt x="291076" y="108"/>
                </a:lnTo>
                <a:lnTo>
                  <a:pt x="338853" y="3932"/>
                </a:lnTo>
                <a:lnTo>
                  <a:pt x="349097" y="5176"/>
                </a:lnTo>
                <a:lnTo>
                  <a:pt x="360531" y="6436"/>
                </a:lnTo>
                <a:lnTo>
                  <a:pt x="402730" y="10408"/>
                </a:lnTo>
                <a:lnTo>
                  <a:pt x="441952" y="13706"/>
                </a:lnTo>
                <a:lnTo>
                  <a:pt x="492838" y="17446"/>
                </a:lnTo>
                <a:lnTo>
                  <a:pt x="541247" y="19937"/>
                </a:lnTo>
                <a:lnTo>
                  <a:pt x="580841" y="21132"/>
                </a:lnTo>
                <a:lnTo>
                  <a:pt x="627217" y="21899"/>
                </a:lnTo>
                <a:lnTo>
                  <a:pt x="671961" y="22179"/>
                </a:lnTo>
                <a:lnTo>
                  <a:pt x="713100" y="22291"/>
                </a:lnTo>
                <a:lnTo>
                  <a:pt x="759297" y="22327"/>
                </a:lnTo>
                <a:lnTo>
                  <a:pt x="773615" y="22324"/>
                </a:lnTo>
                <a:lnTo>
                  <a:pt x="814190" y="22270"/>
                </a:lnTo>
                <a:lnTo>
                  <a:pt x="862772" y="22094"/>
                </a:lnTo>
                <a:lnTo>
                  <a:pt x="913645" y="21643"/>
                </a:lnTo>
                <a:lnTo>
                  <a:pt x="952589" y="20766"/>
                </a:lnTo>
                <a:lnTo>
                  <a:pt x="994449" y="19048"/>
                </a:lnTo>
                <a:lnTo>
                  <a:pt x="1002957" y="18717"/>
                </a:lnTo>
                <a:lnTo>
                  <a:pt x="1045289" y="17678"/>
                </a:lnTo>
                <a:lnTo>
                  <a:pt x="1085938" y="17191"/>
                </a:lnTo>
                <a:lnTo>
                  <a:pt x="1134416" y="16944"/>
                </a:lnTo>
                <a:lnTo>
                  <a:pt x="1152924" y="16920"/>
                </a:lnTo>
                <a:lnTo>
                  <a:pt x="1170477" y="16895"/>
                </a:lnTo>
                <a:lnTo>
                  <a:pt x="1217697" y="16813"/>
                </a:lnTo>
                <a:lnTo>
                  <a:pt x="1257367" y="16717"/>
                </a:lnTo>
                <a:lnTo>
                  <a:pt x="1299863" y="16567"/>
                </a:lnTo>
                <a:lnTo>
                  <a:pt x="1339662" y="16349"/>
                </a:lnTo>
                <a:lnTo>
                  <a:pt x="1353753" y="16275"/>
                </a:lnTo>
                <a:lnTo>
                  <a:pt x="1392305" y="16126"/>
                </a:lnTo>
                <a:lnTo>
                  <a:pt x="1414910" y="16089"/>
                </a:lnTo>
                <a:lnTo>
                  <a:pt x="1426561" y="16071"/>
                </a:lnTo>
                <a:lnTo>
                  <a:pt x="1475533" y="15645"/>
                </a:lnTo>
                <a:lnTo>
                  <a:pt x="1516413" y="14955"/>
                </a:lnTo>
                <a:lnTo>
                  <a:pt x="1563271" y="13803"/>
                </a:lnTo>
                <a:lnTo>
                  <a:pt x="1607151" y="11824"/>
                </a:lnTo>
                <a:lnTo>
                  <a:pt x="1619266" y="11351"/>
                </a:lnTo>
                <a:lnTo>
                  <a:pt x="1631745" y="11057"/>
                </a:lnTo>
                <a:lnTo>
                  <a:pt x="1644779" y="10930"/>
                </a:lnTo>
                <a:lnTo>
                  <a:pt x="1658559" y="10960"/>
                </a:lnTo>
                <a:lnTo>
                  <a:pt x="1700134" y="12598"/>
                </a:lnTo>
                <a:lnTo>
                  <a:pt x="1725228" y="15587"/>
                </a:lnTo>
                <a:lnTo>
                  <a:pt x="1738073" y="16967"/>
                </a:lnTo>
                <a:lnTo>
                  <a:pt x="1750223" y="17903"/>
                </a:lnTo>
                <a:lnTo>
                  <a:pt x="1762148" y="18460"/>
                </a:lnTo>
                <a:lnTo>
                  <a:pt x="1778961" y="18662"/>
                </a:lnTo>
                <a:lnTo>
                  <a:pt x="1792605" y="18506"/>
                </a:lnTo>
                <a:lnTo>
                  <a:pt x="1803684" y="18009"/>
                </a:lnTo>
                <a:lnTo>
                  <a:pt x="1821937" y="14907"/>
                </a:lnTo>
                <a:lnTo>
                  <a:pt x="1831385" y="103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48187" y="2068607"/>
            <a:ext cx="1786889" cy="18415"/>
          </a:xfrm>
          <a:custGeom>
            <a:avLst/>
            <a:gdLst/>
            <a:ahLst/>
            <a:cxnLst/>
            <a:rect l="l" t="t" r="r" b="b"/>
            <a:pathLst>
              <a:path w="1786889" h="18414">
                <a:moveTo>
                  <a:pt x="22652" y="0"/>
                </a:moveTo>
                <a:lnTo>
                  <a:pt x="7220" y="1420"/>
                </a:lnTo>
                <a:lnTo>
                  <a:pt x="0" y="2313"/>
                </a:lnTo>
                <a:lnTo>
                  <a:pt x="989" y="2677"/>
                </a:lnTo>
                <a:lnTo>
                  <a:pt x="1693" y="2935"/>
                </a:lnTo>
                <a:lnTo>
                  <a:pt x="3449" y="3582"/>
                </a:lnTo>
                <a:lnTo>
                  <a:pt x="6261" y="4617"/>
                </a:lnTo>
                <a:lnTo>
                  <a:pt x="12361" y="5481"/>
                </a:lnTo>
                <a:lnTo>
                  <a:pt x="25042" y="6003"/>
                </a:lnTo>
                <a:lnTo>
                  <a:pt x="44304" y="6183"/>
                </a:lnTo>
                <a:lnTo>
                  <a:pt x="55360" y="6168"/>
                </a:lnTo>
                <a:lnTo>
                  <a:pt x="105755" y="5739"/>
                </a:lnTo>
                <a:lnTo>
                  <a:pt x="130434" y="5386"/>
                </a:lnTo>
                <a:lnTo>
                  <a:pt x="141359" y="5248"/>
                </a:lnTo>
                <a:lnTo>
                  <a:pt x="189521" y="4858"/>
                </a:lnTo>
                <a:lnTo>
                  <a:pt x="231040" y="4721"/>
                </a:lnTo>
                <a:lnTo>
                  <a:pt x="265010" y="4698"/>
                </a:lnTo>
                <a:lnTo>
                  <a:pt x="282274" y="4702"/>
                </a:lnTo>
                <a:lnTo>
                  <a:pt x="324276" y="4770"/>
                </a:lnTo>
                <a:lnTo>
                  <a:pt x="363640" y="5117"/>
                </a:lnTo>
                <a:lnTo>
                  <a:pt x="413389" y="7379"/>
                </a:lnTo>
                <a:lnTo>
                  <a:pt x="444680" y="9487"/>
                </a:lnTo>
                <a:lnTo>
                  <a:pt x="459841" y="10483"/>
                </a:lnTo>
                <a:lnTo>
                  <a:pt x="505308" y="12924"/>
                </a:lnTo>
                <a:lnTo>
                  <a:pt x="544043" y="13689"/>
                </a:lnTo>
                <a:lnTo>
                  <a:pt x="586601" y="13979"/>
                </a:lnTo>
                <a:lnTo>
                  <a:pt x="636361" y="14056"/>
                </a:lnTo>
                <a:lnTo>
                  <a:pt x="651360" y="14057"/>
                </a:lnTo>
                <a:lnTo>
                  <a:pt x="665475" y="14048"/>
                </a:lnTo>
                <a:lnTo>
                  <a:pt x="714096" y="13926"/>
                </a:lnTo>
                <a:lnTo>
                  <a:pt x="752244" y="13679"/>
                </a:lnTo>
                <a:lnTo>
                  <a:pt x="761471" y="13620"/>
                </a:lnTo>
                <a:lnTo>
                  <a:pt x="805450" y="13436"/>
                </a:lnTo>
                <a:lnTo>
                  <a:pt x="845956" y="13353"/>
                </a:lnTo>
                <a:lnTo>
                  <a:pt x="893019" y="13318"/>
                </a:lnTo>
                <a:lnTo>
                  <a:pt x="914188" y="13327"/>
                </a:lnTo>
                <a:lnTo>
                  <a:pt x="967428" y="13485"/>
                </a:lnTo>
                <a:lnTo>
                  <a:pt x="1006239" y="13835"/>
                </a:lnTo>
                <a:lnTo>
                  <a:pt x="1051188" y="15322"/>
                </a:lnTo>
                <a:lnTo>
                  <a:pt x="1064021" y="15938"/>
                </a:lnTo>
                <a:lnTo>
                  <a:pt x="1106204" y="17334"/>
                </a:lnTo>
                <a:lnTo>
                  <a:pt x="1155676" y="17846"/>
                </a:lnTo>
                <a:lnTo>
                  <a:pt x="1204899" y="17968"/>
                </a:lnTo>
                <a:lnTo>
                  <a:pt x="1220607" y="17974"/>
                </a:lnTo>
                <a:lnTo>
                  <a:pt x="1235365" y="17969"/>
                </a:lnTo>
                <a:lnTo>
                  <a:pt x="1274337" y="17892"/>
                </a:lnTo>
                <a:lnTo>
                  <a:pt x="1315450" y="17647"/>
                </a:lnTo>
                <a:lnTo>
                  <a:pt x="1325535" y="17561"/>
                </a:lnTo>
                <a:lnTo>
                  <a:pt x="1336238" y="17485"/>
                </a:lnTo>
                <a:lnTo>
                  <a:pt x="1385316" y="17277"/>
                </a:lnTo>
                <a:lnTo>
                  <a:pt x="1428826" y="17223"/>
                </a:lnTo>
                <a:lnTo>
                  <a:pt x="1445242" y="17197"/>
                </a:lnTo>
                <a:lnTo>
                  <a:pt x="1488879" y="16825"/>
                </a:lnTo>
                <a:lnTo>
                  <a:pt x="1535261" y="15640"/>
                </a:lnTo>
                <a:lnTo>
                  <a:pt x="1562863" y="14299"/>
                </a:lnTo>
                <a:lnTo>
                  <a:pt x="1578058" y="13526"/>
                </a:lnTo>
                <a:lnTo>
                  <a:pt x="1623603" y="11597"/>
                </a:lnTo>
                <a:lnTo>
                  <a:pt x="1674233" y="11120"/>
                </a:lnTo>
                <a:lnTo>
                  <a:pt x="1711143" y="11029"/>
                </a:lnTo>
                <a:lnTo>
                  <a:pt x="1733804" y="11060"/>
                </a:lnTo>
                <a:lnTo>
                  <a:pt x="1752417" y="11205"/>
                </a:lnTo>
                <a:lnTo>
                  <a:pt x="1766983" y="11466"/>
                </a:lnTo>
                <a:lnTo>
                  <a:pt x="1777506" y="11841"/>
                </a:lnTo>
                <a:lnTo>
                  <a:pt x="1783989" y="12332"/>
                </a:lnTo>
                <a:lnTo>
                  <a:pt x="1786432" y="129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2536" y="2898104"/>
            <a:ext cx="2247265" cy="48895"/>
          </a:xfrm>
          <a:custGeom>
            <a:avLst/>
            <a:gdLst/>
            <a:ahLst/>
            <a:cxnLst/>
            <a:rect l="l" t="t" r="r" b="b"/>
            <a:pathLst>
              <a:path w="2247265" h="48894">
                <a:moveTo>
                  <a:pt x="0" y="48878"/>
                </a:moveTo>
                <a:lnTo>
                  <a:pt x="46753" y="41643"/>
                </a:lnTo>
                <a:lnTo>
                  <a:pt x="92770" y="41124"/>
                </a:lnTo>
                <a:lnTo>
                  <a:pt x="135471" y="40960"/>
                </a:lnTo>
                <a:lnTo>
                  <a:pt x="188929" y="40924"/>
                </a:lnTo>
                <a:lnTo>
                  <a:pt x="207878" y="40917"/>
                </a:lnTo>
                <a:lnTo>
                  <a:pt x="255999" y="40872"/>
                </a:lnTo>
                <a:lnTo>
                  <a:pt x="301074" y="40752"/>
                </a:lnTo>
                <a:lnTo>
                  <a:pt x="347088" y="40103"/>
                </a:lnTo>
                <a:lnTo>
                  <a:pt x="388702" y="38124"/>
                </a:lnTo>
                <a:lnTo>
                  <a:pt x="426917" y="35518"/>
                </a:lnTo>
                <a:lnTo>
                  <a:pt x="452310" y="33418"/>
                </a:lnTo>
                <a:lnTo>
                  <a:pt x="465708" y="32387"/>
                </a:lnTo>
                <a:lnTo>
                  <a:pt x="515717" y="29787"/>
                </a:lnTo>
                <a:lnTo>
                  <a:pt x="561384" y="28818"/>
                </a:lnTo>
                <a:lnTo>
                  <a:pt x="601483" y="28559"/>
                </a:lnTo>
                <a:lnTo>
                  <a:pt x="652296" y="28416"/>
                </a:lnTo>
                <a:lnTo>
                  <a:pt x="698521" y="28373"/>
                </a:lnTo>
                <a:lnTo>
                  <a:pt x="715626" y="28368"/>
                </a:lnTo>
                <a:lnTo>
                  <a:pt x="735591" y="28357"/>
                </a:lnTo>
                <a:lnTo>
                  <a:pt x="787749" y="28193"/>
                </a:lnTo>
                <a:lnTo>
                  <a:pt x="828777" y="27830"/>
                </a:lnTo>
                <a:lnTo>
                  <a:pt x="867223" y="27041"/>
                </a:lnTo>
                <a:lnTo>
                  <a:pt x="887685" y="26100"/>
                </a:lnTo>
                <a:lnTo>
                  <a:pt x="900743" y="25458"/>
                </a:lnTo>
                <a:lnTo>
                  <a:pt x="950246" y="23224"/>
                </a:lnTo>
                <a:lnTo>
                  <a:pt x="992201" y="22062"/>
                </a:lnTo>
                <a:lnTo>
                  <a:pt x="1032783" y="21577"/>
                </a:lnTo>
                <a:lnTo>
                  <a:pt x="1080778" y="21380"/>
                </a:lnTo>
                <a:lnTo>
                  <a:pt x="1096266" y="21309"/>
                </a:lnTo>
                <a:lnTo>
                  <a:pt x="1137192" y="20967"/>
                </a:lnTo>
                <a:lnTo>
                  <a:pt x="1179048" y="20209"/>
                </a:lnTo>
                <a:lnTo>
                  <a:pt x="1222473" y="18446"/>
                </a:lnTo>
                <a:lnTo>
                  <a:pt x="1263250" y="16142"/>
                </a:lnTo>
                <a:lnTo>
                  <a:pt x="1293323" y="14217"/>
                </a:lnTo>
                <a:lnTo>
                  <a:pt x="1307635" y="13303"/>
                </a:lnTo>
                <a:lnTo>
                  <a:pt x="1347625" y="10869"/>
                </a:lnTo>
                <a:lnTo>
                  <a:pt x="1395701" y="8231"/>
                </a:lnTo>
                <a:lnTo>
                  <a:pt x="1444630" y="5923"/>
                </a:lnTo>
                <a:lnTo>
                  <a:pt x="1483043" y="4307"/>
                </a:lnTo>
                <a:lnTo>
                  <a:pt x="1532839" y="2461"/>
                </a:lnTo>
                <a:lnTo>
                  <a:pt x="1580084" y="1183"/>
                </a:lnTo>
                <a:lnTo>
                  <a:pt x="1629574" y="393"/>
                </a:lnTo>
                <a:lnTo>
                  <a:pt x="1669265" y="85"/>
                </a:lnTo>
                <a:lnTo>
                  <a:pt x="1697381" y="0"/>
                </a:lnTo>
                <a:lnTo>
                  <a:pt x="1710738" y="0"/>
                </a:lnTo>
                <a:lnTo>
                  <a:pt x="1750097" y="159"/>
                </a:lnTo>
                <a:lnTo>
                  <a:pt x="1788539" y="554"/>
                </a:lnTo>
                <a:lnTo>
                  <a:pt x="1838700" y="1447"/>
                </a:lnTo>
                <a:lnTo>
                  <a:pt x="1888032" y="2758"/>
                </a:lnTo>
                <a:lnTo>
                  <a:pt x="1904645" y="3284"/>
                </a:lnTo>
                <a:lnTo>
                  <a:pt x="1920486" y="3779"/>
                </a:lnTo>
                <a:lnTo>
                  <a:pt x="1963551" y="5086"/>
                </a:lnTo>
                <a:lnTo>
                  <a:pt x="2011214" y="6431"/>
                </a:lnTo>
                <a:lnTo>
                  <a:pt x="2055814" y="7466"/>
                </a:lnTo>
                <a:lnTo>
                  <a:pt x="2105337" y="8164"/>
                </a:lnTo>
                <a:lnTo>
                  <a:pt x="2144073" y="8417"/>
                </a:lnTo>
                <a:lnTo>
                  <a:pt x="2200464" y="8504"/>
                </a:lnTo>
                <a:lnTo>
                  <a:pt x="2241688" y="8549"/>
                </a:lnTo>
                <a:lnTo>
                  <a:pt x="2246872" y="8555"/>
                </a:lnTo>
                <a:lnTo>
                  <a:pt x="2246300" y="8555"/>
                </a:lnTo>
                <a:lnTo>
                  <a:pt x="2239328" y="8555"/>
                </a:lnTo>
                <a:lnTo>
                  <a:pt x="2225892" y="85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63713" y="1077040"/>
            <a:ext cx="191770" cy="116839"/>
          </a:xfrm>
          <a:custGeom>
            <a:avLst/>
            <a:gdLst/>
            <a:ahLst/>
            <a:cxnLst/>
            <a:rect l="l" t="t" r="r" b="b"/>
            <a:pathLst>
              <a:path w="191770" h="116840">
                <a:moveTo>
                  <a:pt x="8833" y="26101"/>
                </a:moveTo>
                <a:lnTo>
                  <a:pt x="3623" y="26989"/>
                </a:lnTo>
                <a:lnTo>
                  <a:pt x="787" y="27472"/>
                </a:lnTo>
                <a:lnTo>
                  <a:pt x="324" y="27551"/>
                </a:lnTo>
                <a:lnTo>
                  <a:pt x="0" y="27607"/>
                </a:lnTo>
                <a:lnTo>
                  <a:pt x="137" y="27465"/>
                </a:lnTo>
                <a:lnTo>
                  <a:pt x="737" y="27125"/>
                </a:lnTo>
                <a:lnTo>
                  <a:pt x="1336" y="26786"/>
                </a:lnTo>
                <a:lnTo>
                  <a:pt x="4102" y="25224"/>
                </a:lnTo>
                <a:lnTo>
                  <a:pt x="45713" y="11804"/>
                </a:lnTo>
                <a:lnTo>
                  <a:pt x="84895" y="4640"/>
                </a:lnTo>
                <a:lnTo>
                  <a:pt x="142330" y="0"/>
                </a:lnTo>
                <a:lnTo>
                  <a:pt x="152270" y="1745"/>
                </a:lnTo>
                <a:lnTo>
                  <a:pt x="117093" y="35153"/>
                </a:lnTo>
                <a:lnTo>
                  <a:pt x="84014" y="57240"/>
                </a:lnTo>
                <a:lnTo>
                  <a:pt x="72873" y="64936"/>
                </a:lnTo>
                <a:lnTo>
                  <a:pt x="36588" y="96849"/>
                </a:lnTo>
                <a:lnTo>
                  <a:pt x="31898" y="104554"/>
                </a:lnTo>
                <a:lnTo>
                  <a:pt x="31967" y="108668"/>
                </a:lnTo>
                <a:lnTo>
                  <a:pt x="84117" y="116672"/>
                </a:lnTo>
                <a:lnTo>
                  <a:pt x="99530" y="116785"/>
                </a:lnTo>
                <a:lnTo>
                  <a:pt x="113295" y="116678"/>
                </a:lnTo>
                <a:lnTo>
                  <a:pt x="125655" y="116358"/>
                </a:lnTo>
                <a:lnTo>
                  <a:pt x="136858" y="115834"/>
                </a:lnTo>
                <a:lnTo>
                  <a:pt x="147149" y="115114"/>
                </a:lnTo>
                <a:lnTo>
                  <a:pt x="156775" y="114204"/>
                </a:lnTo>
                <a:lnTo>
                  <a:pt x="177432" y="112427"/>
                </a:lnTo>
                <a:lnTo>
                  <a:pt x="188869" y="112886"/>
                </a:lnTo>
                <a:lnTo>
                  <a:pt x="191775" y="1155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06137" y="1118835"/>
            <a:ext cx="133350" cy="74930"/>
          </a:xfrm>
          <a:custGeom>
            <a:avLst/>
            <a:gdLst/>
            <a:ahLst/>
            <a:cxnLst/>
            <a:rect l="l" t="t" r="r" b="b"/>
            <a:pathLst>
              <a:path w="133350" h="74930">
                <a:moveTo>
                  <a:pt x="55204" y="26965"/>
                </a:moveTo>
                <a:lnTo>
                  <a:pt x="56745" y="14066"/>
                </a:lnTo>
                <a:lnTo>
                  <a:pt x="56853" y="5983"/>
                </a:lnTo>
                <a:lnTo>
                  <a:pt x="55527" y="2714"/>
                </a:lnTo>
                <a:lnTo>
                  <a:pt x="54603" y="437"/>
                </a:lnTo>
                <a:lnTo>
                  <a:pt x="51025" y="0"/>
                </a:lnTo>
                <a:lnTo>
                  <a:pt x="44793" y="1404"/>
                </a:lnTo>
                <a:lnTo>
                  <a:pt x="38562" y="2809"/>
                </a:lnTo>
                <a:lnTo>
                  <a:pt x="5952" y="32816"/>
                </a:lnTo>
                <a:lnTo>
                  <a:pt x="0" y="48100"/>
                </a:lnTo>
                <a:lnTo>
                  <a:pt x="1731" y="53999"/>
                </a:lnTo>
                <a:lnTo>
                  <a:pt x="3462" y="59898"/>
                </a:lnTo>
                <a:lnTo>
                  <a:pt x="45230" y="73250"/>
                </a:lnTo>
                <a:lnTo>
                  <a:pt x="75736" y="74526"/>
                </a:lnTo>
                <a:lnTo>
                  <a:pt x="86243" y="73948"/>
                </a:lnTo>
                <a:lnTo>
                  <a:pt x="125921" y="55445"/>
                </a:lnTo>
                <a:lnTo>
                  <a:pt x="132903" y="31752"/>
                </a:lnTo>
                <a:lnTo>
                  <a:pt x="129533" y="21013"/>
                </a:lnTo>
                <a:lnTo>
                  <a:pt x="119852" y="10558"/>
                </a:lnTo>
                <a:lnTo>
                  <a:pt x="109352" y="4275"/>
                </a:lnTo>
                <a:lnTo>
                  <a:pt x="92986" y="1452"/>
                </a:lnTo>
                <a:lnTo>
                  <a:pt x="79688" y="1330"/>
                </a:lnTo>
                <a:lnTo>
                  <a:pt x="68832" y="3725"/>
                </a:lnTo>
                <a:lnTo>
                  <a:pt x="59793" y="84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13995" y="1094358"/>
            <a:ext cx="121920" cy="94615"/>
          </a:xfrm>
          <a:custGeom>
            <a:avLst/>
            <a:gdLst/>
            <a:ahLst/>
            <a:cxnLst/>
            <a:rect l="l" t="t" r="r" b="b"/>
            <a:pathLst>
              <a:path w="121920" h="94615">
                <a:moveTo>
                  <a:pt x="88565" y="37944"/>
                </a:moveTo>
                <a:lnTo>
                  <a:pt x="91568" y="32210"/>
                </a:lnTo>
                <a:lnTo>
                  <a:pt x="93453" y="25547"/>
                </a:lnTo>
                <a:lnTo>
                  <a:pt x="94223" y="17956"/>
                </a:lnTo>
                <a:lnTo>
                  <a:pt x="94992" y="10365"/>
                </a:lnTo>
                <a:lnTo>
                  <a:pt x="91070" y="5140"/>
                </a:lnTo>
                <a:lnTo>
                  <a:pt x="82453" y="2279"/>
                </a:lnTo>
                <a:lnTo>
                  <a:pt x="70642" y="0"/>
                </a:lnTo>
                <a:lnTo>
                  <a:pt x="57798" y="663"/>
                </a:lnTo>
                <a:lnTo>
                  <a:pt x="19245" y="20768"/>
                </a:lnTo>
                <a:lnTo>
                  <a:pt x="0" y="52087"/>
                </a:lnTo>
                <a:lnTo>
                  <a:pt x="115" y="63326"/>
                </a:lnTo>
                <a:lnTo>
                  <a:pt x="32340" y="88109"/>
                </a:lnTo>
                <a:lnTo>
                  <a:pt x="72216" y="94415"/>
                </a:lnTo>
                <a:lnTo>
                  <a:pt x="84472" y="93601"/>
                </a:lnTo>
                <a:lnTo>
                  <a:pt x="119357" y="62969"/>
                </a:lnTo>
                <a:lnTo>
                  <a:pt x="121875" y="50841"/>
                </a:lnTo>
                <a:lnTo>
                  <a:pt x="121296" y="34866"/>
                </a:lnTo>
                <a:lnTo>
                  <a:pt x="118185" y="23548"/>
                </a:lnTo>
                <a:lnTo>
                  <a:pt x="107436" y="11321"/>
                </a:lnTo>
                <a:lnTo>
                  <a:pt x="97723" y="6453"/>
                </a:lnTo>
                <a:lnTo>
                  <a:pt x="88297" y="77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80502" y="1095155"/>
            <a:ext cx="336550" cy="95885"/>
          </a:xfrm>
          <a:custGeom>
            <a:avLst/>
            <a:gdLst/>
            <a:ahLst/>
            <a:cxnLst/>
            <a:rect l="l" t="t" r="r" b="b"/>
            <a:pathLst>
              <a:path w="336550" h="95884">
                <a:moveTo>
                  <a:pt x="0" y="14940"/>
                </a:moveTo>
                <a:lnTo>
                  <a:pt x="12716" y="10708"/>
                </a:lnTo>
                <a:lnTo>
                  <a:pt x="25190" y="8319"/>
                </a:lnTo>
                <a:lnTo>
                  <a:pt x="37423" y="7773"/>
                </a:lnTo>
                <a:lnTo>
                  <a:pt x="54406" y="10956"/>
                </a:lnTo>
                <a:lnTo>
                  <a:pt x="94115" y="37942"/>
                </a:lnTo>
                <a:lnTo>
                  <a:pt x="99773" y="55633"/>
                </a:lnTo>
                <a:lnTo>
                  <a:pt x="99846" y="60238"/>
                </a:lnTo>
                <a:lnTo>
                  <a:pt x="98325" y="63357"/>
                </a:lnTo>
                <a:lnTo>
                  <a:pt x="95206" y="64989"/>
                </a:lnTo>
                <a:lnTo>
                  <a:pt x="92088" y="66622"/>
                </a:lnTo>
                <a:lnTo>
                  <a:pt x="88364" y="66703"/>
                </a:lnTo>
                <a:lnTo>
                  <a:pt x="84034" y="65234"/>
                </a:lnTo>
                <a:lnTo>
                  <a:pt x="79704" y="63765"/>
                </a:lnTo>
                <a:lnTo>
                  <a:pt x="76262" y="59399"/>
                </a:lnTo>
                <a:lnTo>
                  <a:pt x="73708" y="52136"/>
                </a:lnTo>
                <a:lnTo>
                  <a:pt x="71154" y="44873"/>
                </a:lnTo>
                <a:lnTo>
                  <a:pt x="70336" y="37091"/>
                </a:lnTo>
                <a:lnTo>
                  <a:pt x="71252" y="28788"/>
                </a:lnTo>
                <a:lnTo>
                  <a:pt x="72169" y="20485"/>
                </a:lnTo>
                <a:lnTo>
                  <a:pt x="108213" y="698"/>
                </a:lnTo>
                <a:lnTo>
                  <a:pt x="123714" y="0"/>
                </a:lnTo>
                <a:lnTo>
                  <a:pt x="136421" y="456"/>
                </a:lnTo>
                <a:lnTo>
                  <a:pt x="174283" y="10788"/>
                </a:lnTo>
                <a:lnTo>
                  <a:pt x="198080" y="31899"/>
                </a:lnTo>
                <a:lnTo>
                  <a:pt x="200038" y="36968"/>
                </a:lnTo>
                <a:lnTo>
                  <a:pt x="200891" y="41054"/>
                </a:lnTo>
                <a:lnTo>
                  <a:pt x="200641" y="44156"/>
                </a:lnTo>
                <a:lnTo>
                  <a:pt x="200390" y="47258"/>
                </a:lnTo>
                <a:lnTo>
                  <a:pt x="198717" y="49090"/>
                </a:lnTo>
                <a:lnTo>
                  <a:pt x="195622" y="49652"/>
                </a:lnTo>
                <a:lnTo>
                  <a:pt x="192528" y="50213"/>
                </a:lnTo>
                <a:lnTo>
                  <a:pt x="189514" y="48848"/>
                </a:lnTo>
                <a:lnTo>
                  <a:pt x="186581" y="45555"/>
                </a:lnTo>
                <a:lnTo>
                  <a:pt x="183649" y="42262"/>
                </a:lnTo>
                <a:lnTo>
                  <a:pt x="181785" y="37375"/>
                </a:lnTo>
                <a:lnTo>
                  <a:pt x="180990" y="30893"/>
                </a:lnTo>
                <a:lnTo>
                  <a:pt x="180194" y="24410"/>
                </a:lnTo>
                <a:lnTo>
                  <a:pt x="213644" y="3530"/>
                </a:lnTo>
                <a:lnTo>
                  <a:pt x="243293" y="636"/>
                </a:lnTo>
                <a:lnTo>
                  <a:pt x="254588" y="644"/>
                </a:lnTo>
                <a:lnTo>
                  <a:pt x="301389" y="12532"/>
                </a:lnTo>
                <a:lnTo>
                  <a:pt x="331021" y="36566"/>
                </a:lnTo>
                <a:lnTo>
                  <a:pt x="336053" y="54157"/>
                </a:lnTo>
                <a:lnTo>
                  <a:pt x="335090" y="65959"/>
                </a:lnTo>
                <a:lnTo>
                  <a:pt x="331814" y="79774"/>
                </a:lnTo>
                <a:lnTo>
                  <a:pt x="326227" y="956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93919" y="1057967"/>
            <a:ext cx="241935" cy="138430"/>
          </a:xfrm>
          <a:custGeom>
            <a:avLst/>
            <a:gdLst/>
            <a:ahLst/>
            <a:cxnLst/>
            <a:rect l="l" t="t" r="r" b="b"/>
            <a:pathLst>
              <a:path w="241935" h="138430">
                <a:moveTo>
                  <a:pt x="4127" y="46012"/>
                </a:moveTo>
                <a:lnTo>
                  <a:pt x="0" y="51109"/>
                </a:lnTo>
                <a:lnTo>
                  <a:pt x="1823" y="53808"/>
                </a:lnTo>
                <a:lnTo>
                  <a:pt x="9596" y="54110"/>
                </a:lnTo>
                <a:lnTo>
                  <a:pt x="18814" y="54248"/>
                </a:lnTo>
                <a:lnTo>
                  <a:pt x="31362" y="54077"/>
                </a:lnTo>
                <a:lnTo>
                  <a:pt x="71704" y="52354"/>
                </a:lnTo>
                <a:lnTo>
                  <a:pt x="114252" y="48675"/>
                </a:lnTo>
                <a:lnTo>
                  <a:pt x="152717" y="43700"/>
                </a:lnTo>
                <a:lnTo>
                  <a:pt x="192944" y="35067"/>
                </a:lnTo>
                <a:lnTo>
                  <a:pt x="227169" y="13723"/>
                </a:lnTo>
                <a:lnTo>
                  <a:pt x="225331" y="10254"/>
                </a:lnTo>
                <a:lnTo>
                  <a:pt x="220076" y="7263"/>
                </a:lnTo>
                <a:lnTo>
                  <a:pt x="210243" y="3623"/>
                </a:lnTo>
                <a:lnTo>
                  <a:pt x="195800" y="1267"/>
                </a:lnTo>
                <a:lnTo>
                  <a:pt x="182200" y="0"/>
                </a:lnTo>
                <a:lnTo>
                  <a:pt x="177537" y="450"/>
                </a:lnTo>
                <a:lnTo>
                  <a:pt x="180206" y="2465"/>
                </a:lnTo>
                <a:lnTo>
                  <a:pt x="182875" y="4480"/>
                </a:lnTo>
                <a:lnTo>
                  <a:pt x="220020" y="33914"/>
                </a:lnTo>
                <a:lnTo>
                  <a:pt x="241487" y="65075"/>
                </a:lnTo>
                <a:lnTo>
                  <a:pt x="240064" y="71025"/>
                </a:lnTo>
                <a:lnTo>
                  <a:pt x="203080" y="104604"/>
                </a:lnTo>
                <a:lnTo>
                  <a:pt x="156997" y="129070"/>
                </a:lnTo>
                <a:lnTo>
                  <a:pt x="137654" y="1381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64180" y="1002522"/>
            <a:ext cx="259715" cy="133985"/>
          </a:xfrm>
          <a:custGeom>
            <a:avLst/>
            <a:gdLst/>
            <a:ahLst/>
            <a:cxnLst/>
            <a:rect l="l" t="t" r="r" b="b"/>
            <a:pathLst>
              <a:path w="259715" h="133984">
                <a:moveTo>
                  <a:pt x="18576" y="37414"/>
                </a:moveTo>
                <a:lnTo>
                  <a:pt x="18576" y="30921"/>
                </a:lnTo>
                <a:lnTo>
                  <a:pt x="18576" y="27477"/>
                </a:lnTo>
                <a:lnTo>
                  <a:pt x="18575" y="27082"/>
                </a:lnTo>
                <a:lnTo>
                  <a:pt x="18575" y="26804"/>
                </a:lnTo>
                <a:lnTo>
                  <a:pt x="18794" y="27459"/>
                </a:lnTo>
                <a:lnTo>
                  <a:pt x="19233" y="29048"/>
                </a:lnTo>
                <a:lnTo>
                  <a:pt x="20896" y="35072"/>
                </a:lnTo>
                <a:lnTo>
                  <a:pt x="32521" y="79623"/>
                </a:lnTo>
                <a:lnTo>
                  <a:pt x="38084" y="122907"/>
                </a:lnTo>
                <a:lnTo>
                  <a:pt x="32657" y="133602"/>
                </a:lnTo>
                <a:lnTo>
                  <a:pt x="28615" y="129355"/>
                </a:lnTo>
                <a:lnTo>
                  <a:pt x="7534" y="82210"/>
                </a:lnTo>
                <a:lnTo>
                  <a:pt x="0" y="48577"/>
                </a:lnTo>
                <a:lnTo>
                  <a:pt x="241" y="33408"/>
                </a:lnTo>
                <a:lnTo>
                  <a:pt x="40887" y="2644"/>
                </a:lnTo>
                <a:lnTo>
                  <a:pt x="53697" y="1683"/>
                </a:lnTo>
                <a:lnTo>
                  <a:pt x="64537" y="2027"/>
                </a:lnTo>
                <a:lnTo>
                  <a:pt x="102296" y="12824"/>
                </a:lnTo>
                <a:lnTo>
                  <a:pt x="131821" y="37178"/>
                </a:lnTo>
                <a:lnTo>
                  <a:pt x="137953" y="51001"/>
                </a:lnTo>
                <a:lnTo>
                  <a:pt x="137907" y="56252"/>
                </a:lnTo>
                <a:lnTo>
                  <a:pt x="137861" y="61502"/>
                </a:lnTo>
                <a:lnTo>
                  <a:pt x="135353" y="64976"/>
                </a:lnTo>
                <a:lnTo>
                  <a:pt x="130381" y="66673"/>
                </a:lnTo>
                <a:lnTo>
                  <a:pt x="125409" y="68370"/>
                </a:lnTo>
                <a:lnTo>
                  <a:pt x="94705" y="34649"/>
                </a:lnTo>
                <a:lnTo>
                  <a:pt x="95426" y="22335"/>
                </a:lnTo>
                <a:lnTo>
                  <a:pt x="139106" y="474"/>
                </a:lnTo>
                <a:lnTo>
                  <a:pt x="151164" y="0"/>
                </a:lnTo>
                <a:lnTo>
                  <a:pt x="163193" y="546"/>
                </a:lnTo>
                <a:lnTo>
                  <a:pt x="201564" y="9312"/>
                </a:lnTo>
                <a:lnTo>
                  <a:pt x="236754" y="30382"/>
                </a:lnTo>
                <a:lnTo>
                  <a:pt x="257890" y="63785"/>
                </a:lnTo>
                <a:lnTo>
                  <a:pt x="259535" y="74203"/>
                </a:lnTo>
                <a:lnTo>
                  <a:pt x="258613" y="84473"/>
                </a:lnTo>
                <a:lnTo>
                  <a:pt x="255877" y="95276"/>
                </a:lnTo>
                <a:lnTo>
                  <a:pt x="251329" y="106698"/>
                </a:lnTo>
                <a:lnTo>
                  <a:pt x="244969" y="118826"/>
                </a:lnTo>
                <a:lnTo>
                  <a:pt x="236801" y="1317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40884" y="984682"/>
            <a:ext cx="348615" cy="170180"/>
          </a:xfrm>
          <a:custGeom>
            <a:avLst/>
            <a:gdLst/>
            <a:ahLst/>
            <a:cxnLst/>
            <a:rect l="l" t="t" r="r" b="b"/>
            <a:pathLst>
              <a:path w="348615" h="170180">
                <a:moveTo>
                  <a:pt x="33439" y="92923"/>
                </a:moveTo>
                <a:lnTo>
                  <a:pt x="75404" y="94343"/>
                </a:lnTo>
                <a:lnTo>
                  <a:pt x="46992" y="62665"/>
                </a:lnTo>
                <a:lnTo>
                  <a:pt x="36137" y="62381"/>
                </a:lnTo>
                <a:lnTo>
                  <a:pt x="19261" y="64643"/>
                </a:lnTo>
                <a:lnTo>
                  <a:pt x="8905" y="69328"/>
                </a:lnTo>
                <a:lnTo>
                  <a:pt x="1336" y="81644"/>
                </a:lnTo>
                <a:lnTo>
                  <a:pt x="0" y="92643"/>
                </a:lnTo>
                <a:lnTo>
                  <a:pt x="4379" y="104486"/>
                </a:lnTo>
                <a:lnTo>
                  <a:pt x="37424" y="129356"/>
                </a:lnTo>
                <a:lnTo>
                  <a:pt x="85102" y="142461"/>
                </a:lnTo>
                <a:lnTo>
                  <a:pt x="112407" y="144186"/>
                </a:lnTo>
                <a:lnTo>
                  <a:pt x="125151" y="143742"/>
                </a:lnTo>
                <a:lnTo>
                  <a:pt x="162688" y="135326"/>
                </a:lnTo>
                <a:lnTo>
                  <a:pt x="191457" y="108906"/>
                </a:lnTo>
                <a:lnTo>
                  <a:pt x="193826" y="96441"/>
                </a:lnTo>
                <a:lnTo>
                  <a:pt x="194193" y="90338"/>
                </a:lnTo>
                <a:lnTo>
                  <a:pt x="179134" y="67343"/>
                </a:lnTo>
                <a:lnTo>
                  <a:pt x="174153" y="63305"/>
                </a:lnTo>
                <a:lnTo>
                  <a:pt x="170745" y="60541"/>
                </a:lnTo>
                <a:lnTo>
                  <a:pt x="168902" y="59052"/>
                </a:lnTo>
                <a:lnTo>
                  <a:pt x="167226" y="57786"/>
                </a:lnTo>
                <a:lnTo>
                  <a:pt x="167925" y="58523"/>
                </a:lnTo>
                <a:lnTo>
                  <a:pt x="169117" y="59661"/>
                </a:lnTo>
                <a:lnTo>
                  <a:pt x="171320" y="61771"/>
                </a:lnTo>
                <a:lnTo>
                  <a:pt x="174541" y="64854"/>
                </a:lnTo>
                <a:lnTo>
                  <a:pt x="177762" y="67937"/>
                </a:lnTo>
                <a:lnTo>
                  <a:pt x="181752" y="70777"/>
                </a:lnTo>
                <a:lnTo>
                  <a:pt x="186511" y="73374"/>
                </a:lnTo>
                <a:lnTo>
                  <a:pt x="196111" y="76618"/>
                </a:lnTo>
                <a:lnTo>
                  <a:pt x="211033" y="78780"/>
                </a:lnTo>
                <a:lnTo>
                  <a:pt x="224348" y="79941"/>
                </a:lnTo>
                <a:lnTo>
                  <a:pt x="231836" y="79308"/>
                </a:lnTo>
                <a:lnTo>
                  <a:pt x="234545" y="76974"/>
                </a:lnTo>
                <a:lnTo>
                  <a:pt x="237260" y="74639"/>
                </a:lnTo>
                <a:lnTo>
                  <a:pt x="238383" y="70969"/>
                </a:lnTo>
                <a:lnTo>
                  <a:pt x="237932" y="65964"/>
                </a:lnTo>
                <a:lnTo>
                  <a:pt x="237475" y="60959"/>
                </a:lnTo>
                <a:lnTo>
                  <a:pt x="202539" y="42401"/>
                </a:lnTo>
                <a:lnTo>
                  <a:pt x="175888" y="38332"/>
                </a:lnTo>
                <a:lnTo>
                  <a:pt x="159322" y="40179"/>
                </a:lnTo>
                <a:lnTo>
                  <a:pt x="150073" y="45354"/>
                </a:lnTo>
                <a:lnTo>
                  <a:pt x="143721" y="53491"/>
                </a:lnTo>
                <a:lnTo>
                  <a:pt x="141144" y="59974"/>
                </a:lnTo>
                <a:lnTo>
                  <a:pt x="140472" y="66975"/>
                </a:lnTo>
                <a:lnTo>
                  <a:pt x="139801" y="73976"/>
                </a:lnTo>
                <a:lnTo>
                  <a:pt x="168188" y="113269"/>
                </a:lnTo>
                <a:lnTo>
                  <a:pt x="203438" y="134265"/>
                </a:lnTo>
                <a:lnTo>
                  <a:pt x="250913" y="151766"/>
                </a:lnTo>
                <a:lnTo>
                  <a:pt x="274661" y="155762"/>
                </a:lnTo>
                <a:lnTo>
                  <a:pt x="288918" y="155246"/>
                </a:lnTo>
                <a:lnTo>
                  <a:pt x="320064" y="132953"/>
                </a:lnTo>
                <a:lnTo>
                  <a:pt x="326469" y="94916"/>
                </a:lnTo>
                <a:lnTo>
                  <a:pt x="324757" y="80433"/>
                </a:lnTo>
                <a:lnTo>
                  <a:pt x="310651" y="41285"/>
                </a:lnTo>
                <a:lnTo>
                  <a:pt x="288148" y="7769"/>
                </a:lnTo>
                <a:lnTo>
                  <a:pt x="279184" y="0"/>
                </a:lnTo>
                <a:lnTo>
                  <a:pt x="277418" y="1030"/>
                </a:lnTo>
                <a:lnTo>
                  <a:pt x="289928" y="47068"/>
                </a:lnTo>
                <a:lnTo>
                  <a:pt x="309144" y="83144"/>
                </a:lnTo>
                <a:lnTo>
                  <a:pt x="319712" y="101322"/>
                </a:lnTo>
                <a:lnTo>
                  <a:pt x="328148" y="116235"/>
                </a:lnTo>
                <a:lnTo>
                  <a:pt x="334634" y="128192"/>
                </a:lnTo>
                <a:lnTo>
                  <a:pt x="339351" y="137505"/>
                </a:lnTo>
                <a:lnTo>
                  <a:pt x="342481" y="144484"/>
                </a:lnTo>
                <a:lnTo>
                  <a:pt x="346662" y="159429"/>
                </a:lnTo>
                <a:lnTo>
                  <a:pt x="348381" y="1695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35759" y="1051504"/>
            <a:ext cx="161925" cy="78740"/>
          </a:xfrm>
          <a:custGeom>
            <a:avLst/>
            <a:gdLst/>
            <a:ahLst/>
            <a:cxnLst/>
            <a:rect l="l" t="t" r="r" b="b"/>
            <a:pathLst>
              <a:path w="161925" h="78740">
                <a:moveTo>
                  <a:pt x="12663" y="34819"/>
                </a:moveTo>
                <a:lnTo>
                  <a:pt x="3532" y="33767"/>
                </a:lnTo>
                <a:lnTo>
                  <a:pt x="0" y="30455"/>
                </a:lnTo>
                <a:lnTo>
                  <a:pt x="2050" y="24884"/>
                </a:lnTo>
                <a:lnTo>
                  <a:pt x="3512" y="20907"/>
                </a:lnTo>
                <a:lnTo>
                  <a:pt x="42264" y="9669"/>
                </a:lnTo>
                <a:lnTo>
                  <a:pt x="57981" y="9141"/>
                </a:lnTo>
                <a:lnTo>
                  <a:pt x="70524" y="9315"/>
                </a:lnTo>
                <a:lnTo>
                  <a:pt x="81128" y="10110"/>
                </a:lnTo>
                <a:lnTo>
                  <a:pt x="95617" y="12033"/>
                </a:lnTo>
                <a:lnTo>
                  <a:pt x="107489" y="13890"/>
                </a:lnTo>
                <a:lnTo>
                  <a:pt x="122695" y="16707"/>
                </a:lnTo>
                <a:lnTo>
                  <a:pt x="126540" y="14572"/>
                </a:lnTo>
                <a:lnTo>
                  <a:pt x="125404" y="8633"/>
                </a:lnTo>
                <a:lnTo>
                  <a:pt x="124261" y="2694"/>
                </a:lnTo>
                <a:lnTo>
                  <a:pt x="122827" y="0"/>
                </a:lnTo>
                <a:lnTo>
                  <a:pt x="121102" y="551"/>
                </a:lnTo>
                <a:lnTo>
                  <a:pt x="119377" y="1103"/>
                </a:lnTo>
                <a:lnTo>
                  <a:pt x="120285" y="5129"/>
                </a:lnTo>
                <a:lnTo>
                  <a:pt x="123818" y="12631"/>
                </a:lnTo>
                <a:lnTo>
                  <a:pt x="129217" y="22937"/>
                </a:lnTo>
                <a:lnTo>
                  <a:pt x="136169" y="34261"/>
                </a:lnTo>
                <a:lnTo>
                  <a:pt x="143476" y="45488"/>
                </a:lnTo>
                <a:lnTo>
                  <a:pt x="150088" y="56410"/>
                </a:lnTo>
                <a:lnTo>
                  <a:pt x="156153" y="67255"/>
                </a:lnTo>
                <a:lnTo>
                  <a:pt x="161823" y="782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302066" y="953012"/>
            <a:ext cx="7620" cy="20955"/>
          </a:xfrm>
          <a:custGeom>
            <a:avLst/>
            <a:gdLst/>
            <a:ahLst/>
            <a:cxnLst/>
            <a:rect l="l" t="t" r="r" b="b"/>
            <a:pathLst>
              <a:path w="7620" h="20955">
                <a:moveTo>
                  <a:pt x="7072" y="20510"/>
                </a:moveTo>
                <a:lnTo>
                  <a:pt x="4710" y="13673"/>
                </a:lnTo>
                <a:lnTo>
                  <a:pt x="2355" y="683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14716" y="951477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0" y="0"/>
                </a:moveTo>
                <a:lnTo>
                  <a:pt x="9525" y="8402"/>
                </a:lnTo>
                <a:lnTo>
                  <a:pt x="19048" y="16805"/>
                </a:lnTo>
                <a:lnTo>
                  <a:pt x="28570" y="25207"/>
                </a:lnTo>
                <a:lnTo>
                  <a:pt x="38092" y="336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94310" y="1042794"/>
            <a:ext cx="238760" cy="97790"/>
          </a:xfrm>
          <a:custGeom>
            <a:avLst/>
            <a:gdLst/>
            <a:ahLst/>
            <a:cxnLst/>
            <a:rect l="l" t="t" r="r" b="b"/>
            <a:pathLst>
              <a:path w="238759" h="97790">
                <a:moveTo>
                  <a:pt x="0" y="1341"/>
                </a:moveTo>
                <a:lnTo>
                  <a:pt x="10985" y="0"/>
                </a:lnTo>
                <a:lnTo>
                  <a:pt x="22337" y="556"/>
                </a:lnTo>
                <a:lnTo>
                  <a:pt x="34055" y="3010"/>
                </a:lnTo>
                <a:lnTo>
                  <a:pt x="72323" y="22642"/>
                </a:lnTo>
                <a:lnTo>
                  <a:pt x="114969" y="57544"/>
                </a:lnTo>
                <a:lnTo>
                  <a:pt x="135726" y="91604"/>
                </a:lnTo>
                <a:lnTo>
                  <a:pt x="135829" y="94508"/>
                </a:lnTo>
                <a:lnTo>
                  <a:pt x="135933" y="97412"/>
                </a:lnTo>
                <a:lnTo>
                  <a:pt x="106643" y="63914"/>
                </a:lnTo>
                <a:lnTo>
                  <a:pt x="103421" y="34301"/>
                </a:lnTo>
                <a:lnTo>
                  <a:pt x="106319" y="23398"/>
                </a:lnTo>
                <a:lnTo>
                  <a:pt x="118051" y="13472"/>
                </a:lnTo>
                <a:lnTo>
                  <a:pt x="128948" y="9576"/>
                </a:lnTo>
                <a:lnTo>
                  <a:pt x="142654" y="10473"/>
                </a:lnTo>
                <a:lnTo>
                  <a:pt x="178644" y="31727"/>
                </a:lnTo>
                <a:lnTo>
                  <a:pt x="216163" y="64739"/>
                </a:lnTo>
                <a:lnTo>
                  <a:pt x="226877" y="74935"/>
                </a:lnTo>
                <a:lnTo>
                  <a:pt x="238251" y="859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615352" y="1084976"/>
            <a:ext cx="172085" cy="193040"/>
          </a:xfrm>
          <a:custGeom>
            <a:avLst/>
            <a:gdLst/>
            <a:ahLst/>
            <a:cxnLst/>
            <a:rect l="l" t="t" r="r" b="b"/>
            <a:pathLst>
              <a:path w="172084" h="193040">
                <a:moveTo>
                  <a:pt x="83425" y="31056"/>
                </a:moveTo>
                <a:lnTo>
                  <a:pt x="79204" y="20481"/>
                </a:lnTo>
                <a:lnTo>
                  <a:pt x="69527" y="10352"/>
                </a:lnTo>
                <a:lnTo>
                  <a:pt x="57804" y="3372"/>
                </a:lnTo>
                <a:lnTo>
                  <a:pt x="46233" y="0"/>
                </a:lnTo>
                <a:lnTo>
                  <a:pt x="33401" y="32"/>
                </a:lnTo>
                <a:lnTo>
                  <a:pt x="1129" y="30011"/>
                </a:lnTo>
                <a:lnTo>
                  <a:pt x="0" y="36655"/>
                </a:lnTo>
                <a:lnTo>
                  <a:pt x="651" y="42390"/>
                </a:lnTo>
                <a:lnTo>
                  <a:pt x="1309" y="48127"/>
                </a:lnTo>
                <a:lnTo>
                  <a:pt x="3934" y="51994"/>
                </a:lnTo>
                <a:lnTo>
                  <a:pt x="8520" y="53990"/>
                </a:lnTo>
                <a:lnTo>
                  <a:pt x="13106" y="55987"/>
                </a:lnTo>
                <a:lnTo>
                  <a:pt x="42353" y="35659"/>
                </a:lnTo>
                <a:lnTo>
                  <a:pt x="46495" y="30036"/>
                </a:lnTo>
                <a:lnTo>
                  <a:pt x="50243" y="25551"/>
                </a:lnTo>
                <a:lnTo>
                  <a:pt x="53991" y="21066"/>
                </a:lnTo>
                <a:lnTo>
                  <a:pt x="57946" y="18494"/>
                </a:lnTo>
                <a:lnTo>
                  <a:pt x="62116" y="17836"/>
                </a:lnTo>
                <a:lnTo>
                  <a:pt x="66287" y="17179"/>
                </a:lnTo>
                <a:lnTo>
                  <a:pt x="71087" y="20961"/>
                </a:lnTo>
                <a:lnTo>
                  <a:pt x="76532" y="29183"/>
                </a:lnTo>
                <a:lnTo>
                  <a:pt x="82035" y="37280"/>
                </a:lnTo>
                <a:lnTo>
                  <a:pt x="106067" y="70433"/>
                </a:lnTo>
                <a:lnTo>
                  <a:pt x="136534" y="109542"/>
                </a:lnTo>
                <a:lnTo>
                  <a:pt x="146555" y="122199"/>
                </a:lnTo>
                <a:lnTo>
                  <a:pt x="154754" y="133391"/>
                </a:lnTo>
                <a:lnTo>
                  <a:pt x="161318" y="143347"/>
                </a:lnTo>
                <a:lnTo>
                  <a:pt x="166432" y="152296"/>
                </a:lnTo>
                <a:lnTo>
                  <a:pt x="171645" y="167147"/>
                </a:lnTo>
                <a:lnTo>
                  <a:pt x="170792" y="177761"/>
                </a:lnTo>
                <a:lnTo>
                  <a:pt x="162199" y="184898"/>
                </a:lnTo>
                <a:lnTo>
                  <a:pt x="151488" y="189468"/>
                </a:lnTo>
                <a:lnTo>
                  <a:pt x="138312" y="191962"/>
                </a:lnTo>
                <a:lnTo>
                  <a:pt x="122325" y="192874"/>
                </a:lnTo>
                <a:lnTo>
                  <a:pt x="109941" y="192593"/>
                </a:lnTo>
                <a:lnTo>
                  <a:pt x="61247" y="181955"/>
                </a:lnTo>
                <a:lnTo>
                  <a:pt x="37386" y="170927"/>
                </a:lnTo>
                <a:lnTo>
                  <a:pt x="25572" y="1639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753656" y="1036188"/>
            <a:ext cx="142875" cy="118110"/>
          </a:xfrm>
          <a:custGeom>
            <a:avLst/>
            <a:gdLst/>
            <a:ahLst/>
            <a:cxnLst/>
            <a:rect l="l" t="t" r="r" b="b"/>
            <a:pathLst>
              <a:path w="142875" h="118109">
                <a:moveTo>
                  <a:pt x="134152" y="28112"/>
                </a:moveTo>
                <a:lnTo>
                  <a:pt x="138606" y="22098"/>
                </a:lnTo>
                <a:lnTo>
                  <a:pt x="138003" y="15902"/>
                </a:lnTo>
                <a:lnTo>
                  <a:pt x="132351" y="9525"/>
                </a:lnTo>
                <a:lnTo>
                  <a:pt x="128402" y="5080"/>
                </a:lnTo>
                <a:lnTo>
                  <a:pt x="120907" y="2154"/>
                </a:lnTo>
                <a:lnTo>
                  <a:pt x="109851" y="746"/>
                </a:lnTo>
                <a:lnTo>
                  <a:pt x="96687" y="0"/>
                </a:lnTo>
                <a:lnTo>
                  <a:pt x="84347" y="1214"/>
                </a:lnTo>
                <a:lnTo>
                  <a:pt x="69227" y="6916"/>
                </a:lnTo>
                <a:lnTo>
                  <a:pt x="61650" y="14515"/>
                </a:lnTo>
                <a:lnTo>
                  <a:pt x="59765" y="26573"/>
                </a:lnTo>
                <a:lnTo>
                  <a:pt x="64812" y="37566"/>
                </a:lnTo>
                <a:lnTo>
                  <a:pt x="72156" y="45569"/>
                </a:lnTo>
                <a:lnTo>
                  <a:pt x="82059" y="53761"/>
                </a:lnTo>
                <a:lnTo>
                  <a:pt x="96548" y="63339"/>
                </a:lnTo>
                <a:lnTo>
                  <a:pt x="107951" y="71011"/>
                </a:lnTo>
                <a:lnTo>
                  <a:pt x="117086" y="77334"/>
                </a:lnTo>
                <a:lnTo>
                  <a:pt x="124771" y="82868"/>
                </a:lnTo>
                <a:lnTo>
                  <a:pt x="137180" y="93680"/>
                </a:lnTo>
                <a:lnTo>
                  <a:pt x="142431" y="102344"/>
                </a:lnTo>
                <a:lnTo>
                  <a:pt x="138558" y="109993"/>
                </a:lnTo>
                <a:lnTo>
                  <a:pt x="96846" y="117823"/>
                </a:lnTo>
                <a:lnTo>
                  <a:pt x="85917" y="117845"/>
                </a:lnTo>
                <a:lnTo>
                  <a:pt x="74057" y="117461"/>
                </a:lnTo>
                <a:lnTo>
                  <a:pt x="61244" y="116676"/>
                </a:lnTo>
                <a:lnTo>
                  <a:pt x="47454" y="115496"/>
                </a:lnTo>
                <a:lnTo>
                  <a:pt x="32665" y="113924"/>
                </a:lnTo>
                <a:lnTo>
                  <a:pt x="16854" y="111965"/>
                </a:lnTo>
                <a:lnTo>
                  <a:pt x="0" y="1096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219286" y="1047075"/>
            <a:ext cx="501650" cy="108585"/>
          </a:xfrm>
          <a:custGeom>
            <a:avLst/>
            <a:gdLst/>
            <a:ahLst/>
            <a:cxnLst/>
            <a:rect l="l" t="t" r="r" b="b"/>
            <a:pathLst>
              <a:path w="501650" h="108584">
                <a:moveTo>
                  <a:pt x="0" y="45221"/>
                </a:moveTo>
                <a:lnTo>
                  <a:pt x="47174" y="47938"/>
                </a:lnTo>
                <a:lnTo>
                  <a:pt x="62407" y="48103"/>
                </a:lnTo>
                <a:lnTo>
                  <a:pt x="74607" y="48075"/>
                </a:lnTo>
                <a:lnTo>
                  <a:pt x="125149" y="47297"/>
                </a:lnTo>
                <a:lnTo>
                  <a:pt x="166014" y="46104"/>
                </a:lnTo>
                <a:lnTo>
                  <a:pt x="214325" y="44318"/>
                </a:lnTo>
                <a:lnTo>
                  <a:pt x="254669" y="42526"/>
                </a:lnTo>
                <a:lnTo>
                  <a:pt x="303321" y="40068"/>
                </a:lnTo>
                <a:lnTo>
                  <a:pt x="344572" y="37439"/>
                </a:lnTo>
                <a:lnTo>
                  <a:pt x="394836" y="32770"/>
                </a:lnTo>
                <a:lnTo>
                  <a:pt x="449294" y="25189"/>
                </a:lnTo>
                <a:lnTo>
                  <a:pt x="479090" y="18833"/>
                </a:lnTo>
                <a:lnTo>
                  <a:pt x="480683" y="18441"/>
                </a:lnTo>
                <a:lnTo>
                  <a:pt x="480136" y="17946"/>
                </a:lnTo>
                <a:lnTo>
                  <a:pt x="477455" y="17347"/>
                </a:lnTo>
                <a:lnTo>
                  <a:pt x="474774" y="16749"/>
                </a:lnTo>
                <a:lnTo>
                  <a:pt x="468602" y="15371"/>
                </a:lnTo>
                <a:lnTo>
                  <a:pt x="458945" y="13214"/>
                </a:lnTo>
                <a:lnTo>
                  <a:pt x="448249" y="10896"/>
                </a:lnTo>
                <a:lnTo>
                  <a:pt x="435770" y="8319"/>
                </a:lnTo>
                <a:lnTo>
                  <a:pt x="413693" y="3895"/>
                </a:lnTo>
                <a:lnTo>
                  <a:pt x="403511" y="1684"/>
                </a:lnTo>
                <a:lnTo>
                  <a:pt x="403160" y="908"/>
                </a:lnTo>
                <a:lnTo>
                  <a:pt x="406388" y="559"/>
                </a:lnTo>
                <a:lnTo>
                  <a:pt x="411556" y="0"/>
                </a:lnTo>
                <a:lnTo>
                  <a:pt x="449149" y="9272"/>
                </a:lnTo>
                <a:lnTo>
                  <a:pt x="487557" y="28198"/>
                </a:lnTo>
                <a:lnTo>
                  <a:pt x="501488" y="48255"/>
                </a:lnTo>
                <a:lnTo>
                  <a:pt x="498653" y="57938"/>
                </a:lnTo>
                <a:lnTo>
                  <a:pt x="465447" y="82024"/>
                </a:lnTo>
                <a:lnTo>
                  <a:pt x="426780" y="101235"/>
                </a:lnTo>
                <a:lnTo>
                  <a:pt x="410997" y="1081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679195" y="1020989"/>
            <a:ext cx="137795" cy="100965"/>
          </a:xfrm>
          <a:custGeom>
            <a:avLst/>
            <a:gdLst/>
            <a:ahLst/>
            <a:cxnLst/>
            <a:rect l="l" t="t" r="r" b="b"/>
            <a:pathLst>
              <a:path w="137795" h="100965">
                <a:moveTo>
                  <a:pt x="127159" y="882"/>
                </a:moveTo>
                <a:lnTo>
                  <a:pt x="111651" y="126"/>
                </a:lnTo>
                <a:lnTo>
                  <a:pt x="97456" y="0"/>
                </a:lnTo>
                <a:lnTo>
                  <a:pt x="84573" y="502"/>
                </a:lnTo>
                <a:lnTo>
                  <a:pt x="37305" y="11771"/>
                </a:lnTo>
                <a:lnTo>
                  <a:pt x="7039" y="36022"/>
                </a:lnTo>
                <a:lnTo>
                  <a:pt x="0" y="60219"/>
                </a:lnTo>
                <a:lnTo>
                  <a:pt x="6768" y="71173"/>
                </a:lnTo>
                <a:lnTo>
                  <a:pt x="45396" y="90679"/>
                </a:lnTo>
                <a:lnTo>
                  <a:pt x="91727" y="97977"/>
                </a:lnTo>
                <a:lnTo>
                  <a:pt x="121111" y="100143"/>
                </a:lnTo>
                <a:lnTo>
                  <a:pt x="137423" y="1008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860595" y="971175"/>
            <a:ext cx="71120" cy="168910"/>
          </a:xfrm>
          <a:custGeom>
            <a:avLst/>
            <a:gdLst/>
            <a:ahLst/>
            <a:cxnLst/>
            <a:rect l="l" t="t" r="r" b="b"/>
            <a:pathLst>
              <a:path w="71120" h="168909">
                <a:moveTo>
                  <a:pt x="14968" y="18417"/>
                </a:moveTo>
                <a:lnTo>
                  <a:pt x="4366" y="3980"/>
                </a:lnTo>
                <a:lnTo>
                  <a:pt x="0" y="0"/>
                </a:lnTo>
                <a:lnTo>
                  <a:pt x="345" y="3512"/>
                </a:lnTo>
                <a:lnTo>
                  <a:pt x="1405" y="9919"/>
                </a:lnTo>
                <a:lnTo>
                  <a:pt x="3095" y="20170"/>
                </a:lnTo>
                <a:lnTo>
                  <a:pt x="18578" y="63688"/>
                </a:lnTo>
                <a:lnTo>
                  <a:pt x="37402" y="102765"/>
                </a:lnTo>
                <a:lnTo>
                  <a:pt x="55975" y="139982"/>
                </a:lnTo>
                <a:lnTo>
                  <a:pt x="63060" y="153996"/>
                </a:lnTo>
                <a:lnTo>
                  <a:pt x="70608" y="1688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962793" y="1048884"/>
            <a:ext cx="229870" cy="114300"/>
          </a:xfrm>
          <a:custGeom>
            <a:avLst/>
            <a:gdLst/>
            <a:ahLst/>
            <a:cxnLst/>
            <a:rect l="l" t="t" r="r" b="b"/>
            <a:pathLst>
              <a:path w="229870" h="114300">
                <a:moveTo>
                  <a:pt x="108009" y="49502"/>
                </a:moveTo>
                <a:lnTo>
                  <a:pt x="82790" y="19855"/>
                </a:lnTo>
                <a:lnTo>
                  <a:pt x="44983" y="11599"/>
                </a:lnTo>
                <a:lnTo>
                  <a:pt x="30467" y="14782"/>
                </a:lnTo>
                <a:lnTo>
                  <a:pt x="19557" y="20304"/>
                </a:lnTo>
                <a:lnTo>
                  <a:pt x="8286" y="33081"/>
                </a:lnTo>
                <a:lnTo>
                  <a:pt x="2110" y="43392"/>
                </a:lnTo>
                <a:lnTo>
                  <a:pt x="0" y="59889"/>
                </a:lnTo>
                <a:lnTo>
                  <a:pt x="2140" y="70327"/>
                </a:lnTo>
                <a:lnTo>
                  <a:pt x="12616" y="80848"/>
                </a:lnTo>
                <a:lnTo>
                  <a:pt x="22972" y="86298"/>
                </a:lnTo>
                <a:lnTo>
                  <a:pt x="37651" y="89084"/>
                </a:lnTo>
                <a:lnTo>
                  <a:pt x="49282" y="89837"/>
                </a:lnTo>
                <a:lnTo>
                  <a:pt x="64439" y="87363"/>
                </a:lnTo>
                <a:lnTo>
                  <a:pt x="92291" y="52170"/>
                </a:lnTo>
                <a:lnTo>
                  <a:pt x="92887" y="38135"/>
                </a:lnTo>
                <a:lnTo>
                  <a:pt x="92596" y="31403"/>
                </a:lnTo>
                <a:lnTo>
                  <a:pt x="90545" y="26355"/>
                </a:lnTo>
                <a:lnTo>
                  <a:pt x="86735" y="22990"/>
                </a:lnTo>
                <a:lnTo>
                  <a:pt x="82932" y="19625"/>
                </a:lnTo>
                <a:lnTo>
                  <a:pt x="81193" y="21024"/>
                </a:lnTo>
                <a:lnTo>
                  <a:pt x="81519" y="27189"/>
                </a:lnTo>
                <a:lnTo>
                  <a:pt x="81844" y="33353"/>
                </a:lnTo>
                <a:lnTo>
                  <a:pt x="104547" y="69980"/>
                </a:lnTo>
                <a:lnTo>
                  <a:pt x="139563" y="93685"/>
                </a:lnTo>
                <a:lnTo>
                  <a:pt x="153112" y="94809"/>
                </a:lnTo>
                <a:lnTo>
                  <a:pt x="160386" y="92879"/>
                </a:lnTo>
                <a:lnTo>
                  <a:pt x="194720" y="59868"/>
                </a:lnTo>
                <a:lnTo>
                  <a:pt x="200228" y="34749"/>
                </a:lnTo>
                <a:lnTo>
                  <a:pt x="198436" y="23564"/>
                </a:lnTo>
                <a:lnTo>
                  <a:pt x="195611" y="15223"/>
                </a:lnTo>
                <a:lnTo>
                  <a:pt x="190457" y="9818"/>
                </a:lnTo>
                <a:lnTo>
                  <a:pt x="182616" y="6248"/>
                </a:lnTo>
                <a:lnTo>
                  <a:pt x="174781" y="2678"/>
                </a:lnTo>
                <a:lnTo>
                  <a:pt x="167985" y="714"/>
                </a:lnTo>
                <a:lnTo>
                  <a:pt x="162235" y="356"/>
                </a:lnTo>
                <a:lnTo>
                  <a:pt x="156486" y="0"/>
                </a:lnTo>
                <a:lnTo>
                  <a:pt x="153209" y="2294"/>
                </a:lnTo>
                <a:lnTo>
                  <a:pt x="152413" y="7239"/>
                </a:lnTo>
                <a:lnTo>
                  <a:pt x="154530" y="16092"/>
                </a:lnTo>
                <a:lnTo>
                  <a:pt x="180058" y="47490"/>
                </a:lnTo>
                <a:lnTo>
                  <a:pt x="201356" y="68807"/>
                </a:lnTo>
                <a:lnTo>
                  <a:pt x="210899" y="78313"/>
                </a:lnTo>
                <a:lnTo>
                  <a:pt x="218202" y="85761"/>
                </a:lnTo>
                <a:lnTo>
                  <a:pt x="228583" y="99058"/>
                </a:lnTo>
                <a:lnTo>
                  <a:pt x="229268" y="106592"/>
                </a:lnTo>
                <a:lnTo>
                  <a:pt x="225911" y="111097"/>
                </a:lnTo>
                <a:lnTo>
                  <a:pt x="218630" y="113432"/>
                </a:lnTo>
                <a:lnTo>
                  <a:pt x="206951" y="114312"/>
                </a:lnTo>
                <a:lnTo>
                  <a:pt x="196576" y="114188"/>
                </a:lnTo>
                <a:lnTo>
                  <a:pt x="185423" y="112310"/>
                </a:lnTo>
                <a:lnTo>
                  <a:pt x="173493" y="108677"/>
                </a:lnTo>
                <a:lnTo>
                  <a:pt x="160787" y="103288"/>
                </a:lnTo>
                <a:lnTo>
                  <a:pt x="147305" y="961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231315" y="1032280"/>
            <a:ext cx="102870" cy="134620"/>
          </a:xfrm>
          <a:custGeom>
            <a:avLst/>
            <a:gdLst/>
            <a:ahLst/>
            <a:cxnLst/>
            <a:rect l="l" t="t" r="r" b="b"/>
            <a:pathLst>
              <a:path w="102870" h="134619">
                <a:moveTo>
                  <a:pt x="69577" y="13236"/>
                </a:moveTo>
                <a:lnTo>
                  <a:pt x="66785" y="6121"/>
                </a:lnTo>
                <a:lnTo>
                  <a:pt x="60911" y="1903"/>
                </a:lnTo>
                <a:lnTo>
                  <a:pt x="51954" y="585"/>
                </a:lnTo>
                <a:lnTo>
                  <a:pt x="40021" y="0"/>
                </a:lnTo>
                <a:lnTo>
                  <a:pt x="27185" y="1623"/>
                </a:lnTo>
                <a:lnTo>
                  <a:pt x="11975" y="7012"/>
                </a:lnTo>
                <a:lnTo>
                  <a:pt x="3277" y="13986"/>
                </a:lnTo>
                <a:lnTo>
                  <a:pt x="0" y="25248"/>
                </a:lnTo>
                <a:lnTo>
                  <a:pt x="2822" y="36334"/>
                </a:lnTo>
                <a:lnTo>
                  <a:pt x="38484" y="72080"/>
                </a:lnTo>
                <a:lnTo>
                  <a:pt x="52529" y="81547"/>
                </a:lnTo>
                <a:lnTo>
                  <a:pt x="64129" y="89603"/>
                </a:lnTo>
                <a:lnTo>
                  <a:pt x="94333" y="114091"/>
                </a:lnTo>
                <a:lnTo>
                  <a:pt x="102578" y="129841"/>
                </a:lnTo>
                <a:lnTo>
                  <a:pt x="97909" y="132985"/>
                </a:lnTo>
                <a:lnTo>
                  <a:pt x="87317" y="134205"/>
                </a:lnTo>
                <a:lnTo>
                  <a:pt x="79327" y="133904"/>
                </a:lnTo>
                <a:lnTo>
                  <a:pt x="70267" y="131286"/>
                </a:lnTo>
                <a:lnTo>
                  <a:pt x="60139" y="126352"/>
                </a:lnTo>
                <a:lnTo>
                  <a:pt x="48943" y="119101"/>
                </a:lnTo>
                <a:lnTo>
                  <a:pt x="36677" y="109533"/>
                </a:lnTo>
                <a:lnTo>
                  <a:pt x="23341" y="976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357751" y="1059209"/>
            <a:ext cx="167005" cy="81915"/>
          </a:xfrm>
          <a:custGeom>
            <a:avLst/>
            <a:gdLst/>
            <a:ahLst/>
            <a:cxnLst/>
            <a:rect l="l" t="t" r="r" b="b"/>
            <a:pathLst>
              <a:path w="167004" h="81915">
                <a:moveTo>
                  <a:pt x="0" y="33666"/>
                </a:moveTo>
                <a:lnTo>
                  <a:pt x="2590" y="39013"/>
                </a:lnTo>
                <a:lnTo>
                  <a:pt x="9836" y="41816"/>
                </a:lnTo>
                <a:lnTo>
                  <a:pt x="21737" y="42077"/>
                </a:lnTo>
                <a:lnTo>
                  <a:pt x="29704" y="42252"/>
                </a:lnTo>
                <a:lnTo>
                  <a:pt x="38106" y="41636"/>
                </a:lnTo>
                <a:lnTo>
                  <a:pt x="46939" y="40230"/>
                </a:lnTo>
                <a:lnTo>
                  <a:pt x="55771" y="38825"/>
                </a:lnTo>
                <a:lnTo>
                  <a:pt x="62532" y="36503"/>
                </a:lnTo>
                <a:lnTo>
                  <a:pt x="67208" y="33264"/>
                </a:lnTo>
                <a:lnTo>
                  <a:pt x="71884" y="30026"/>
                </a:lnTo>
                <a:lnTo>
                  <a:pt x="74599" y="26237"/>
                </a:lnTo>
                <a:lnTo>
                  <a:pt x="75347" y="21894"/>
                </a:lnTo>
                <a:lnTo>
                  <a:pt x="76096" y="17552"/>
                </a:lnTo>
                <a:lnTo>
                  <a:pt x="45962" y="1361"/>
                </a:lnTo>
                <a:lnTo>
                  <a:pt x="36860" y="0"/>
                </a:lnTo>
                <a:lnTo>
                  <a:pt x="6239" y="29172"/>
                </a:lnTo>
                <a:lnTo>
                  <a:pt x="12092" y="41031"/>
                </a:lnTo>
                <a:lnTo>
                  <a:pt x="49976" y="67729"/>
                </a:lnTo>
                <a:lnTo>
                  <a:pt x="92226" y="77675"/>
                </a:lnTo>
                <a:lnTo>
                  <a:pt x="133893" y="81208"/>
                </a:lnTo>
                <a:lnTo>
                  <a:pt x="149835" y="81712"/>
                </a:lnTo>
                <a:lnTo>
                  <a:pt x="166850" y="819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532175" y="1033345"/>
            <a:ext cx="126364" cy="118110"/>
          </a:xfrm>
          <a:custGeom>
            <a:avLst/>
            <a:gdLst/>
            <a:ahLst/>
            <a:cxnLst/>
            <a:rect l="l" t="t" r="r" b="b"/>
            <a:pathLst>
              <a:path w="126365" h="118109">
                <a:moveTo>
                  <a:pt x="110895" y="15962"/>
                </a:moveTo>
                <a:lnTo>
                  <a:pt x="104064" y="6673"/>
                </a:lnTo>
                <a:lnTo>
                  <a:pt x="91128" y="1632"/>
                </a:lnTo>
                <a:lnTo>
                  <a:pt x="76854" y="490"/>
                </a:lnTo>
                <a:lnTo>
                  <a:pt x="64619" y="0"/>
                </a:lnTo>
                <a:lnTo>
                  <a:pt x="46543" y="618"/>
                </a:lnTo>
                <a:lnTo>
                  <a:pt x="10762" y="16439"/>
                </a:lnTo>
                <a:lnTo>
                  <a:pt x="9335" y="20581"/>
                </a:lnTo>
                <a:lnTo>
                  <a:pt x="12092" y="25579"/>
                </a:lnTo>
                <a:lnTo>
                  <a:pt x="19040" y="31435"/>
                </a:lnTo>
                <a:lnTo>
                  <a:pt x="27458" y="37827"/>
                </a:lnTo>
                <a:lnTo>
                  <a:pt x="38242" y="44796"/>
                </a:lnTo>
                <a:lnTo>
                  <a:pt x="52715" y="52992"/>
                </a:lnTo>
                <a:lnTo>
                  <a:pt x="64699" y="59856"/>
                </a:lnTo>
                <a:lnTo>
                  <a:pt x="98621" y="80440"/>
                </a:lnTo>
                <a:lnTo>
                  <a:pt x="125817" y="106622"/>
                </a:lnTo>
                <a:lnTo>
                  <a:pt x="123552" y="110073"/>
                </a:lnTo>
                <a:lnTo>
                  <a:pt x="80322" y="117978"/>
                </a:lnTo>
                <a:lnTo>
                  <a:pt x="69131" y="118121"/>
                </a:lnTo>
                <a:lnTo>
                  <a:pt x="57106" y="118009"/>
                </a:lnTo>
                <a:lnTo>
                  <a:pt x="44214" y="117643"/>
                </a:lnTo>
                <a:lnTo>
                  <a:pt x="30422" y="117027"/>
                </a:lnTo>
                <a:lnTo>
                  <a:pt x="15695" y="116164"/>
                </a:lnTo>
                <a:lnTo>
                  <a:pt x="0" y="1150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034222" y="1003298"/>
            <a:ext cx="384175" cy="128270"/>
          </a:xfrm>
          <a:custGeom>
            <a:avLst/>
            <a:gdLst/>
            <a:ahLst/>
            <a:cxnLst/>
            <a:rect l="l" t="t" r="r" b="b"/>
            <a:pathLst>
              <a:path w="384175" h="128269">
                <a:moveTo>
                  <a:pt x="149374" y="33327"/>
                </a:moveTo>
                <a:lnTo>
                  <a:pt x="182562" y="10064"/>
                </a:lnTo>
                <a:lnTo>
                  <a:pt x="183463" y="7476"/>
                </a:lnTo>
                <a:lnTo>
                  <a:pt x="184371" y="4889"/>
                </a:lnTo>
                <a:lnTo>
                  <a:pt x="181655" y="2985"/>
                </a:lnTo>
                <a:lnTo>
                  <a:pt x="175330" y="1763"/>
                </a:lnTo>
                <a:lnTo>
                  <a:pt x="166526" y="676"/>
                </a:lnTo>
                <a:lnTo>
                  <a:pt x="153502" y="0"/>
                </a:lnTo>
                <a:lnTo>
                  <a:pt x="137527" y="21"/>
                </a:lnTo>
                <a:lnTo>
                  <a:pt x="89138" y="4428"/>
                </a:lnTo>
                <a:lnTo>
                  <a:pt x="49070" y="15549"/>
                </a:lnTo>
                <a:lnTo>
                  <a:pt x="14254" y="36868"/>
                </a:lnTo>
                <a:lnTo>
                  <a:pt x="0" y="69820"/>
                </a:lnTo>
                <a:lnTo>
                  <a:pt x="5383" y="83862"/>
                </a:lnTo>
                <a:lnTo>
                  <a:pt x="36570" y="108094"/>
                </a:lnTo>
                <a:lnTo>
                  <a:pt x="83407" y="119887"/>
                </a:lnTo>
                <a:lnTo>
                  <a:pt x="98894" y="120683"/>
                </a:lnTo>
                <a:lnTo>
                  <a:pt x="112260" y="120570"/>
                </a:lnTo>
                <a:lnTo>
                  <a:pt x="151264" y="108698"/>
                </a:lnTo>
                <a:lnTo>
                  <a:pt x="167056" y="65023"/>
                </a:lnTo>
                <a:lnTo>
                  <a:pt x="168876" y="45020"/>
                </a:lnTo>
                <a:lnTo>
                  <a:pt x="171932" y="34664"/>
                </a:lnTo>
                <a:lnTo>
                  <a:pt x="219349" y="44123"/>
                </a:lnTo>
                <a:lnTo>
                  <a:pt x="254657" y="65155"/>
                </a:lnTo>
                <a:lnTo>
                  <a:pt x="278097" y="97209"/>
                </a:lnTo>
                <a:lnTo>
                  <a:pt x="276981" y="100568"/>
                </a:lnTo>
                <a:lnTo>
                  <a:pt x="273580" y="102282"/>
                </a:lnTo>
                <a:lnTo>
                  <a:pt x="270186" y="103996"/>
                </a:lnTo>
                <a:lnTo>
                  <a:pt x="265690" y="103745"/>
                </a:lnTo>
                <a:lnTo>
                  <a:pt x="260106" y="101531"/>
                </a:lnTo>
                <a:lnTo>
                  <a:pt x="254516" y="99317"/>
                </a:lnTo>
                <a:lnTo>
                  <a:pt x="249688" y="93955"/>
                </a:lnTo>
                <a:lnTo>
                  <a:pt x="245615" y="85446"/>
                </a:lnTo>
                <a:lnTo>
                  <a:pt x="240922" y="73500"/>
                </a:lnTo>
                <a:lnTo>
                  <a:pt x="238100" y="61154"/>
                </a:lnTo>
                <a:lnTo>
                  <a:pt x="239267" y="47437"/>
                </a:lnTo>
                <a:lnTo>
                  <a:pt x="246840" y="38490"/>
                </a:lnTo>
                <a:lnTo>
                  <a:pt x="256690" y="33964"/>
                </a:lnTo>
                <a:lnTo>
                  <a:pt x="269268" y="31124"/>
                </a:lnTo>
                <a:lnTo>
                  <a:pt x="285476" y="30609"/>
                </a:lnTo>
                <a:lnTo>
                  <a:pt x="298936" y="31419"/>
                </a:lnTo>
                <a:lnTo>
                  <a:pt x="346016" y="50380"/>
                </a:lnTo>
                <a:lnTo>
                  <a:pt x="375086" y="80434"/>
                </a:lnTo>
                <a:lnTo>
                  <a:pt x="384012" y="116693"/>
                </a:lnTo>
                <a:lnTo>
                  <a:pt x="382531" y="1278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68260" y="923039"/>
            <a:ext cx="64769" cy="178435"/>
          </a:xfrm>
          <a:custGeom>
            <a:avLst/>
            <a:gdLst/>
            <a:ahLst/>
            <a:cxnLst/>
            <a:rect l="l" t="t" r="r" b="b"/>
            <a:pathLst>
              <a:path w="64770" h="178434">
                <a:moveTo>
                  <a:pt x="0" y="16577"/>
                </a:moveTo>
                <a:lnTo>
                  <a:pt x="0" y="7462"/>
                </a:lnTo>
                <a:lnTo>
                  <a:pt x="0" y="2244"/>
                </a:lnTo>
                <a:lnTo>
                  <a:pt x="0" y="924"/>
                </a:lnTo>
                <a:lnTo>
                  <a:pt x="0" y="0"/>
                </a:lnTo>
                <a:lnTo>
                  <a:pt x="325" y="164"/>
                </a:lnTo>
                <a:lnTo>
                  <a:pt x="983" y="1420"/>
                </a:lnTo>
                <a:lnTo>
                  <a:pt x="1634" y="2674"/>
                </a:lnTo>
                <a:lnTo>
                  <a:pt x="3643" y="6528"/>
                </a:lnTo>
                <a:lnTo>
                  <a:pt x="22946" y="48394"/>
                </a:lnTo>
                <a:lnTo>
                  <a:pt x="40562" y="92676"/>
                </a:lnTo>
                <a:lnTo>
                  <a:pt x="55733" y="140682"/>
                </a:lnTo>
                <a:lnTo>
                  <a:pt x="61873" y="165472"/>
                </a:lnTo>
                <a:lnTo>
                  <a:pt x="64649" y="1782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579512" y="1033658"/>
            <a:ext cx="46355" cy="88900"/>
          </a:xfrm>
          <a:custGeom>
            <a:avLst/>
            <a:gdLst/>
            <a:ahLst/>
            <a:cxnLst/>
            <a:rect l="l" t="t" r="r" b="b"/>
            <a:pathLst>
              <a:path w="46354" h="88900">
                <a:moveTo>
                  <a:pt x="0" y="0"/>
                </a:moveTo>
                <a:lnTo>
                  <a:pt x="26343" y="41530"/>
                </a:lnTo>
                <a:lnTo>
                  <a:pt x="41176" y="75982"/>
                </a:lnTo>
                <a:lnTo>
                  <a:pt x="45844" y="888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589030" y="960686"/>
            <a:ext cx="18415" cy="19685"/>
          </a:xfrm>
          <a:custGeom>
            <a:avLst/>
            <a:gdLst/>
            <a:ahLst/>
            <a:cxnLst/>
            <a:rect l="l" t="t" r="r" b="b"/>
            <a:pathLst>
              <a:path w="18415" h="19684">
                <a:moveTo>
                  <a:pt x="8707" y="19253"/>
                </a:moveTo>
                <a:lnTo>
                  <a:pt x="3920" y="8666"/>
                </a:lnTo>
                <a:lnTo>
                  <a:pt x="1177" y="2606"/>
                </a:lnTo>
                <a:lnTo>
                  <a:pt x="484" y="1074"/>
                </a:lnTo>
                <a:lnTo>
                  <a:pt x="0" y="0"/>
                </a:lnTo>
                <a:lnTo>
                  <a:pt x="381" y="56"/>
                </a:lnTo>
                <a:lnTo>
                  <a:pt x="1634" y="1244"/>
                </a:lnTo>
                <a:lnTo>
                  <a:pt x="6956" y="6289"/>
                </a:lnTo>
                <a:lnTo>
                  <a:pt x="18264" y="170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658108" y="1035605"/>
            <a:ext cx="251460" cy="67945"/>
          </a:xfrm>
          <a:custGeom>
            <a:avLst/>
            <a:gdLst/>
            <a:ahLst/>
            <a:cxnLst/>
            <a:rect l="l" t="t" r="r" b="b"/>
            <a:pathLst>
              <a:path w="251459" h="67944">
                <a:moveTo>
                  <a:pt x="0" y="3189"/>
                </a:moveTo>
                <a:lnTo>
                  <a:pt x="7931" y="2150"/>
                </a:lnTo>
                <a:lnTo>
                  <a:pt x="18689" y="2013"/>
                </a:lnTo>
                <a:lnTo>
                  <a:pt x="32272" y="2779"/>
                </a:lnTo>
                <a:lnTo>
                  <a:pt x="76803" y="9742"/>
                </a:lnTo>
                <a:lnTo>
                  <a:pt x="121418" y="31690"/>
                </a:lnTo>
                <a:lnTo>
                  <a:pt x="134229" y="45636"/>
                </a:lnTo>
                <a:lnTo>
                  <a:pt x="133828" y="48277"/>
                </a:lnTo>
                <a:lnTo>
                  <a:pt x="133426" y="50918"/>
                </a:lnTo>
                <a:lnTo>
                  <a:pt x="133142" y="52770"/>
                </a:lnTo>
                <a:lnTo>
                  <a:pt x="132975" y="53832"/>
                </a:lnTo>
                <a:lnTo>
                  <a:pt x="132816" y="54894"/>
                </a:lnTo>
                <a:lnTo>
                  <a:pt x="132449" y="54517"/>
                </a:lnTo>
                <a:lnTo>
                  <a:pt x="131874" y="52702"/>
                </a:lnTo>
                <a:lnTo>
                  <a:pt x="131299" y="50887"/>
                </a:lnTo>
                <a:lnTo>
                  <a:pt x="130295" y="47723"/>
                </a:lnTo>
                <a:lnTo>
                  <a:pt x="128861" y="43209"/>
                </a:lnTo>
                <a:lnTo>
                  <a:pt x="127427" y="38695"/>
                </a:lnTo>
                <a:lnTo>
                  <a:pt x="126609" y="32690"/>
                </a:lnTo>
                <a:lnTo>
                  <a:pt x="126408" y="25192"/>
                </a:lnTo>
                <a:lnTo>
                  <a:pt x="126207" y="17694"/>
                </a:lnTo>
                <a:lnTo>
                  <a:pt x="131313" y="11311"/>
                </a:lnTo>
                <a:lnTo>
                  <a:pt x="141732" y="6040"/>
                </a:lnTo>
                <a:lnTo>
                  <a:pt x="153414" y="1664"/>
                </a:lnTo>
                <a:lnTo>
                  <a:pt x="165799" y="0"/>
                </a:lnTo>
                <a:lnTo>
                  <a:pt x="182290" y="2520"/>
                </a:lnTo>
                <a:lnTo>
                  <a:pt x="218413" y="26207"/>
                </a:lnTo>
                <a:lnTo>
                  <a:pt x="242524" y="55683"/>
                </a:lnTo>
                <a:lnTo>
                  <a:pt x="251340" y="677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942722" y="1019217"/>
            <a:ext cx="230504" cy="109855"/>
          </a:xfrm>
          <a:custGeom>
            <a:avLst/>
            <a:gdLst/>
            <a:ahLst/>
            <a:cxnLst/>
            <a:rect l="l" t="t" r="r" b="b"/>
            <a:pathLst>
              <a:path w="230504" h="109855">
                <a:moveTo>
                  <a:pt x="6622" y="45275"/>
                </a:moveTo>
                <a:lnTo>
                  <a:pt x="18432" y="43415"/>
                </a:lnTo>
                <a:lnTo>
                  <a:pt x="30915" y="42489"/>
                </a:lnTo>
                <a:lnTo>
                  <a:pt x="44071" y="42499"/>
                </a:lnTo>
                <a:lnTo>
                  <a:pt x="63966" y="42102"/>
                </a:lnTo>
                <a:lnTo>
                  <a:pt x="37758" y="2809"/>
                </a:lnTo>
                <a:lnTo>
                  <a:pt x="21020" y="0"/>
                </a:lnTo>
                <a:lnTo>
                  <a:pt x="11150" y="1403"/>
                </a:lnTo>
                <a:lnTo>
                  <a:pt x="2957" y="6678"/>
                </a:lnTo>
                <a:lnTo>
                  <a:pt x="235" y="13400"/>
                </a:lnTo>
                <a:lnTo>
                  <a:pt x="0" y="23222"/>
                </a:lnTo>
                <a:lnTo>
                  <a:pt x="1692" y="34210"/>
                </a:lnTo>
                <a:lnTo>
                  <a:pt x="25939" y="64913"/>
                </a:lnTo>
                <a:lnTo>
                  <a:pt x="71953" y="88764"/>
                </a:lnTo>
                <a:lnTo>
                  <a:pt x="108925" y="99864"/>
                </a:lnTo>
                <a:lnTo>
                  <a:pt x="151489" y="106749"/>
                </a:lnTo>
                <a:lnTo>
                  <a:pt x="184233" y="109644"/>
                </a:lnTo>
                <a:lnTo>
                  <a:pt x="200083" y="108736"/>
                </a:lnTo>
                <a:lnTo>
                  <a:pt x="212885" y="104807"/>
                </a:lnTo>
                <a:lnTo>
                  <a:pt x="222806" y="97866"/>
                </a:lnTo>
                <a:lnTo>
                  <a:pt x="230011" y="879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76905" y="1566946"/>
            <a:ext cx="241300" cy="92710"/>
          </a:xfrm>
          <a:custGeom>
            <a:avLst/>
            <a:gdLst/>
            <a:ahLst/>
            <a:cxnLst/>
            <a:rect l="l" t="t" r="r" b="b"/>
            <a:pathLst>
              <a:path w="241300" h="92710">
                <a:moveTo>
                  <a:pt x="0" y="44489"/>
                </a:moveTo>
                <a:lnTo>
                  <a:pt x="15819" y="45248"/>
                </a:lnTo>
                <a:lnTo>
                  <a:pt x="30993" y="45785"/>
                </a:lnTo>
                <a:lnTo>
                  <a:pt x="45521" y="46100"/>
                </a:lnTo>
                <a:lnTo>
                  <a:pt x="59402" y="46192"/>
                </a:lnTo>
                <a:lnTo>
                  <a:pt x="72637" y="46063"/>
                </a:lnTo>
                <a:lnTo>
                  <a:pt x="119117" y="43322"/>
                </a:lnTo>
                <a:lnTo>
                  <a:pt x="161079" y="36686"/>
                </a:lnTo>
                <a:lnTo>
                  <a:pt x="196225" y="27783"/>
                </a:lnTo>
                <a:lnTo>
                  <a:pt x="195223" y="22866"/>
                </a:lnTo>
                <a:lnTo>
                  <a:pt x="188897" y="18916"/>
                </a:lnTo>
                <a:lnTo>
                  <a:pt x="182796" y="14281"/>
                </a:lnTo>
                <a:lnTo>
                  <a:pt x="176371" y="8604"/>
                </a:lnTo>
                <a:lnTo>
                  <a:pt x="169946" y="2927"/>
                </a:lnTo>
                <a:lnTo>
                  <a:pt x="170068" y="71"/>
                </a:lnTo>
                <a:lnTo>
                  <a:pt x="176740" y="36"/>
                </a:lnTo>
                <a:lnTo>
                  <a:pt x="183412" y="0"/>
                </a:lnTo>
                <a:lnTo>
                  <a:pt x="190592" y="924"/>
                </a:lnTo>
                <a:lnTo>
                  <a:pt x="198284" y="2807"/>
                </a:lnTo>
                <a:lnTo>
                  <a:pt x="205976" y="4690"/>
                </a:lnTo>
                <a:lnTo>
                  <a:pt x="213163" y="7735"/>
                </a:lnTo>
                <a:lnTo>
                  <a:pt x="219849" y="11942"/>
                </a:lnTo>
                <a:lnTo>
                  <a:pt x="226534" y="16148"/>
                </a:lnTo>
                <a:lnTo>
                  <a:pt x="231634" y="20827"/>
                </a:lnTo>
                <a:lnTo>
                  <a:pt x="235149" y="25977"/>
                </a:lnTo>
                <a:lnTo>
                  <a:pt x="238663" y="31129"/>
                </a:lnTo>
                <a:lnTo>
                  <a:pt x="240597" y="36452"/>
                </a:lnTo>
                <a:lnTo>
                  <a:pt x="240948" y="41948"/>
                </a:lnTo>
                <a:lnTo>
                  <a:pt x="241300" y="47444"/>
                </a:lnTo>
                <a:lnTo>
                  <a:pt x="208275" y="69468"/>
                </a:lnTo>
                <a:lnTo>
                  <a:pt x="192769" y="75602"/>
                </a:lnTo>
                <a:lnTo>
                  <a:pt x="179821" y="81311"/>
                </a:lnTo>
                <a:lnTo>
                  <a:pt x="168981" y="86771"/>
                </a:lnTo>
                <a:lnTo>
                  <a:pt x="159801" y="921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03350" y="1524444"/>
            <a:ext cx="102235" cy="121285"/>
          </a:xfrm>
          <a:custGeom>
            <a:avLst/>
            <a:gdLst/>
            <a:ahLst/>
            <a:cxnLst/>
            <a:rect l="l" t="t" r="r" b="b"/>
            <a:pathLst>
              <a:path w="102234" h="121285">
                <a:moveTo>
                  <a:pt x="101998" y="27441"/>
                </a:moveTo>
                <a:lnTo>
                  <a:pt x="101680" y="20853"/>
                </a:lnTo>
                <a:lnTo>
                  <a:pt x="99699" y="14581"/>
                </a:lnTo>
                <a:lnTo>
                  <a:pt x="96055" y="8628"/>
                </a:lnTo>
                <a:lnTo>
                  <a:pt x="93617" y="4644"/>
                </a:lnTo>
                <a:lnTo>
                  <a:pt x="89178" y="1970"/>
                </a:lnTo>
                <a:lnTo>
                  <a:pt x="82738" y="609"/>
                </a:lnTo>
                <a:lnTo>
                  <a:pt x="71777" y="0"/>
                </a:lnTo>
                <a:lnTo>
                  <a:pt x="57832" y="2174"/>
                </a:lnTo>
                <a:lnTo>
                  <a:pt x="21940" y="23232"/>
                </a:lnTo>
                <a:lnTo>
                  <a:pt x="0" y="65680"/>
                </a:lnTo>
                <a:lnTo>
                  <a:pt x="2202" y="78906"/>
                </a:lnTo>
                <a:lnTo>
                  <a:pt x="41787" y="105981"/>
                </a:lnTo>
                <a:lnTo>
                  <a:pt x="82956" y="117271"/>
                </a:lnTo>
                <a:lnTo>
                  <a:pt x="100001" y="1209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54215" y="1467143"/>
            <a:ext cx="186055" cy="135890"/>
          </a:xfrm>
          <a:custGeom>
            <a:avLst/>
            <a:gdLst/>
            <a:ahLst/>
            <a:cxnLst/>
            <a:rect l="l" t="t" r="r" b="b"/>
            <a:pathLst>
              <a:path w="186054" h="135890">
                <a:moveTo>
                  <a:pt x="13273" y="16766"/>
                </a:moveTo>
                <a:lnTo>
                  <a:pt x="7185" y="9018"/>
                </a:lnTo>
                <a:lnTo>
                  <a:pt x="3220" y="3972"/>
                </a:lnTo>
                <a:lnTo>
                  <a:pt x="1378" y="1627"/>
                </a:lnTo>
                <a:lnTo>
                  <a:pt x="99" y="0"/>
                </a:lnTo>
                <a:lnTo>
                  <a:pt x="0" y="1100"/>
                </a:lnTo>
                <a:lnTo>
                  <a:pt x="1080" y="4927"/>
                </a:lnTo>
                <a:lnTo>
                  <a:pt x="2160" y="8754"/>
                </a:lnTo>
                <a:lnTo>
                  <a:pt x="14082" y="48292"/>
                </a:lnTo>
                <a:lnTo>
                  <a:pt x="18840" y="61765"/>
                </a:lnTo>
                <a:lnTo>
                  <a:pt x="23474" y="74985"/>
                </a:lnTo>
                <a:lnTo>
                  <a:pt x="34231" y="112847"/>
                </a:lnTo>
                <a:lnTo>
                  <a:pt x="38438" y="135039"/>
                </a:lnTo>
                <a:lnTo>
                  <a:pt x="38505" y="135443"/>
                </a:lnTo>
                <a:lnTo>
                  <a:pt x="38598" y="135209"/>
                </a:lnTo>
                <a:lnTo>
                  <a:pt x="38715" y="134336"/>
                </a:lnTo>
                <a:lnTo>
                  <a:pt x="38832" y="133463"/>
                </a:lnTo>
                <a:lnTo>
                  <a:pt x="48773" y="88232"/>
                </a:lnTo>
                <a:lnTo>
                  <a:pt x="73217" y="58653"/>
                </a:lnTo>
                <a:lnTo>
                  <a:pt x="109802" y="45458"/>
                </a:lnTo>
                <a:lnTo>
                  <a:pt x="123345" y="46336"/>
                </a:lnTo>
                <a:lnTo>
                  <a:pt x="154894" y="68290"/>
                </a:lnTo>
                <a:lnTo>
                  <a:pt x="174419" y="101687"/>
                </a:lnTo>
                <a:lnTo>
                  <a:pt x="180067" y="112544"/>
                </a:lnTo>
                <a:lnTo>
                  <a:pt x="185665" y="1238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58206" y="1527465"/>
            <a:ext cx="137795" cy="96520"/>
          </a:xfrm>
          <a:custGeom>
            <a:avLst/>
            <a:gdLst/>
            <a:ahLst/>
            <a:cxnLst/>
            <a:rect l="l" t="t" r="r" b="b"/>
            <a:pathLst>
              <a:path w="137795" h="96519">
                <a:moveTo>
                  <a:pt x="107698" y="41188"/>
                </a:moveTo>
                <a:lnTo>
                  <a:pt x="111667" y="29730"/>
                </a:lnTo>
                <a:lnTo>
                  <a:pt x="110765" y="17198"/>
                </a:lnTo>
                <a:lnTo>
                  <a:pt x="108079" y="8454"/>
                </a:lnTo>
                <a:lnTo>
                  <a:pt x="102211" y="4048"/>
                </a:lnTo>
                <a:lnTo>
                  <a:pt x="92520" y="1724"/>
                </a:lnTo>
                <a:lnTo>
                  <a:pt x="81249" y="32"/>
                </a:lnTo>
                <a:lnTo>
                  <a:pt x="68473" y="0"/>
                </a:lnTo>
                <a:lnTo>
                  <a:pt x="51716" y="2664"/>
                </a:lnTo>
                <a:lnTo>
                  <a:pt x="15182" y="20191"/>
                </a:lnTo>
                <a:lnTo>
                  <a:pt x="0" y="54972"/>
                </a:lnTo>
                <a:lnTo>
                  <a:pt x="5943" y="67886"/>
                </a:lnTo>
                <a:lnTo>
                  <a:pt x="14971" y="75707"/>
                </a:lnTo>
                <a:lnTo>
                  <a:pt x="27399" y="81155"/>
                </a:lnTo>
                <a:lnTo>
                  <a:pt x="39219" y="84017"/>
                </a:lnTo>
                <a:lnTo>
                  <a:pt x="53059" y="84155"/>
                </a:lnTo>
                <a:lnTo>
                  <a:pt x="64409" y="81275"/>
                </a:lnTo>
                <a:lnTo>
                  <a:pt x="91994" y="50556"/>
                </a:lnTo>
                <a:lnTo>
                  <a:pt x="94314" y="31737"/>
                </a:lnTo>
                <a:lnTo>
                  <a:pt x="94370" y="31325"/>
                </a:lnTo>
                <a:lnTo>
                  <a:pt x="94418" y="30913"/>
                </a:lnTo>
                <a:lnTo>
                  <a:pt x="94543" y="31196"/>
                </a:lnTo>
                <a:lnTo>
                  <a:pt x="94605" y="31521"/>
                </a:lnTo>
                <a:lnTo>
                  <a:pt x="95229" y="34628"/>
                </a:lnTo>
                <a:lnTo>
                  <a:pt x="96399" y="40514"/>
                </a:lnTo>
                <a:lnTo>
                  <a:pt x="97570" y="46402"/>
                </a:lnTo>
                <a:lnTo>
                  <a:pt x="99974" y="53074"/>
                </a:lnTo>
                <a:lnTo>
                  <a:pt x="103618" y="60531"/>
                </a:lnTo>
                <a:lnTo>
                  <a:pt x="108468" y="68380"/>
                </a:lnTo>
                <a:lnTo>
                  <a:pt x="115724" y="76972"/>
                </a:lnTo>
                <a:lnTo>
                  <a:pt x="125386" y="86308"/>
                </a:lnTo>
                <a:lnTo>
                  <a:pt x="137454" y="963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90281" y="1521975"/>
            <a:ext cx="184785" cy="85725"/>
          </a:xfrm>
          <a:custGeom>
            <a:avLst/>
            <a:gdLst/>
            <a:ahLst/>
            <a:cxnLst/>
            <a:rect l="l" t="t" r="r" b="b"/>
            <a:pathLst>
              <a:path w="184784" h="85725">
                <a:moveTo>
                  <a:pt x="12836" y="49082"/>
                </a:moveTo>
                <a:lnTo>
                  <a:pt x="4730" y="37066"/>
                </a:lnTo>
                <a:lnTo>
                  <a:pt x="787" y="26031"/>
                </a:lnTo>
                <a:lnTo>
                  <a:pt x="0" y="18480"/>
                </a:lnTo>
                <a:lnTo>
                  <a:pt x="2223" y="14763"/>
                </a:lnTo>
                <a:lnTo>
                  <a:pt x="7142" y="12565"/>
                </a:lnTo>
                <a:lnTo>
                  <a:pt x="12060" y="10367"/>
                </a:lnTo>
                <a:lnTo>
                  <a:pt x="49124" y="24705"/>
                </a:lnTo>
                <a:lnTo>
                  <a:pt x="77085" y="59009"/>
                </a:lnTo>
                <a:lnTo>
                  <a:pt x="81256" y="85412"/>
                </a:lnTo>
                <a:lnTo>
                  <a:pt x="78375" y="83935"/>
                </a:lnTo>
                <a:lnTo>
                  <a:pt x="67021" y="44607"/>
                </a:lnTo>
                <a:lnTo>
                  <a:pt x="80810" y="7383"/>
                </a:lnTo>
                <a:lnTo>
                  <a:pt x="105388" y="0"/>
                </a:lnTo>
                <a:lnTo>
                  <a:pt x="117479" y="342"/>
                </a:lnTo>
                <a:lnTo>
                  <a:pt x="154465" y="14579"/>
                </a:lnTo>
                <a:lnTo>
                  <a:pt x="179154" y="47353"/>
                </a:lnTo>
                <a:lnTo>
                  <a:pt x="184444" y="71317"/>
                </a:lnTo>
                <a:lnTo>
                  <a:pt x="184249" y="829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85325" y="1504963"/>
            <a:ext cx="211454" cy="83185"/>
          </a:xfrm>
          <a:custGeom>
            <a:avLst/>
            <a:gdLst/>
            <a:ahLst/>
            <a:cxnLst/>
            <a:rect l="l" t="t" r="r" b="b"/>
            <a:pathLst>
              <a:path w="211454" h="83184">
                <a:moveTo>
                  <a:pt x="0" y="34170"/>
                </a:moveTo>
                <a:lnTo>
                  <a:pt x="13649" y="28874"/>
                </a:lnTo>
                <a:lnTo>
                  <a:pt x="26157" y="25244"/>
                </a:lnTo>
                <a:lnTo>
                  <a:pt x="37524" y="23280"/>
                </a:lnTo>
                <a:lnTo>
                  <a:pt x="51484" y="24211"/>
                </a:lnTo>
                <a:lnTo>
                  <a:pt x="88701" y="58776"/>
                </a:lnTo>
                <a:lnTo>
                  <a:pt x="93137" y="79327"/>
                </a:lnTo>
                <a:lnTo>
                  <a:pt x="92576" y="83145"/>
                </a:lnTo>
                <a:lnTo>
                  <a:pt x="90463" y="82908"/>
                </a:lnTo>
                <a:lnTo>
                  <a:pt x="88350" y="82672"/>
                </a:lnTo>
                <a:lnTo>
                  <a:pt x="86237" y="79214"/>
                </a:lnTo>
                <a:lnTo>
                  <a:pt x="84131" y="72534"/>
                </a:lnTo>
                <a:lnTo>
                  <a:pt x="82025" y="65856"/>
                </a:lnTo>
                <a:lnTo>
                  <a:pt x="80751" y="57557"/>
                </a:lnTo>
                <a:lnTo>
                  <a:pt x="80314" y="47639"/>
                </a:lnTo>
                <a:lnTo>
                  <a:pt x="81689" y="35076"/>
                </a:lnTo>
                <a:lnTo>
                  <a:pt x="106647" y="5772"/>
                </a:lnTo>
                <a:lnTo>
                  <a:pt x="132987" y="0"/>
                </a:lnTo>
                <a:lnTo>
                  <a:pt x="148625" y="2041"/>
                </a:lnTo>
                <a:lnTo>
                  <a:pt x="182538" y="24641"/>
                </a:lnTo>
                <a:lnTo>
                  <a:pt x="205741" y="63144"/>
                </a:lnTo>
                <a:lnTo>
                  <a:pt x="211059" y="760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626464" y="1434952"/>
            <a:ext cx="167640" cy="170815"/>
          </a:xfrm>
          <a:custGeom>
            <a:avLst/>
            <a:gdLst/>
            <a:ahLst/>
            <a:cxnLst/>
            <a:rect l="l" t="t" r="r" b="b"/>
            <a:pathLst>
              <a:path w="167640" h="170815">
                <a:moveTo>
                  <a:pt x="2735" y="105531"/>
                </a:moveTo>
                <a:lnTo>
                  <a:pt x="25146" y="106989"/>
                </a:lnTo>
                <a:lnTo>
                  <a:pt x="43121" y="107512"/>
                </a:lnTo>
                <a:lnTo>
                  <a:pt x="56661" y="107100"/>
                </a:lnTo>
                <a:lnTo>
                  <a:pt x="65766" y="105753"/>
                </a:lnTo>
                <a:lnTo>
                  <a:pt x="70435" y="103471"/>
                </a:lnTo>
                <a:lnTo>
                  <a:pt x="71710" y="98103"/>
                </a:lnTo>
                <a:lnTo>
                  <a:pt x="69791" y="93401"/>
                </a:lnTo>
                <a:lnTo>
                  <a:pt x="33818" y="67432"/>
                </a:lnTo>
                <a:lnTo>
                  <a:pt x="26696" y="66771"/>
                </a:lnTo>
                <a:lnTo>
                  <a:pt x="19568" y="66111"/>
                </a:lnTo>
                <a:lnTo>
                  <a:pt x="13749" y="68238"/>
                </a:lnTo>
                <a:lnTo>
                  <a:pt x="9240" y="73154"/>
                </a:lnTo>
                <a:lnTo>
                  <a:pt x="4730" y="78068"/>
                </a:lnTo>
                <a:lnTo>
                  <a:pt x="1779" y="85041"/>
                </a:lnTo>
                <a:lnTo>
                  <a:pt x="380" y="94072"/>
                </a:lnTo>
                <a:lnTo>
                  <a:pt x="0" y="106603"/>
                </a:lnTo>
                <a:lnTo>
                  <a:pt x="2774" y="118911"/>
                </a:lnTo>
                <a:lnTo>
                  <a:pt x="39108" y="153072"/>
                </a:lnTo>
                <a:lnTo>
                  <a:pt x="81314" y="164902"/>
                </a:lnTo>
                <a:lnTo>
                  <a:pt x="117305" y="168848"/>
                </a:lnTo>
                <a:lnTo>
                  <a:pt x="128542" y="167246"/>
                </a:lnTo>
                <a:lnTo>
                  <a:pt x="150728" y="125127"/>
                </a:lnTo>
                <a:lnTo>
                  <a:pt x="150871" y="109101"/>
                </a:lnTo>
                <a:lnTo>
                  <a:pt x="150141" y="95715"/>
                </a:lnTo>
                <a:lnTo>
                  <a:pt x="136757" y="46872"/>
                </a:lnTo>
                <a:lnTo>
                  <a:pt x="115187" y="10398"/>
                </a:lnTo>
                <a:lnTo>
                  <a:pt x="105065" y="0"/>
                </a:lnTo>
                <a:lnTo>
                  <a:pt x="105307" y="2112"/>
                </a:lnTo>
                <a:lnTo>
                  <a:pt x="105550" y="4224"/>
                </a:lnTo>
                <a:lnTo>
                  <a:pt x="116303" y="47620"/>
                </a:lnTo>
                <a:lnTo>
                  <a:pt x="128936" y="77998"/>
                </a:lnTo>
                <a:lnTo>
                  <a:pt x="134900" y="92007"/>
                </a:lnTo>
                <a:lnTo>
                  <a:pt x="150680" y="129486"/>
                </a:lnTo>
                <a:lnTo>
                  <a:pt x="163761" y="161248"/>
                </a:lnTo>
                <a:lnTo>
                  <a:pt x="167626" y="1708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48095" y="1508622"/>
            <a:ext cx="106045" cy="119380"/>
          </a:xfrm>
          <a:custGeom>
            <a:avLst/>
            <a:gdLst/>
            <a:ahLst/>
            <a:cxnLst/>
            <a:rect l="l" t="t" r="r" b="b"/>
            <a:pathLst>
              <a:path w="106045" h="119380">
                <a:moveTo>
                  <a:pt x="70076" y="20928"/>
                </a:moveTo>
                <a:lnTo>
                  <a:pt x="34643" y="187"/>
                </a:lnTo>
                <a:lnTo>
                  <a:pt x="26392" y="0"/>
                </a:lnTo>
                <a:lnTo>
                  <a:pt x="20095" y="1194"/>
                </a:lnTo>
                <a:lnTo>
                  <a:pt x="15759" y="3771"/>
                </a:lnTo>
                <a:lnTo>
                  <a:pt x="11415" y="6347"/>
                </a:lnTo>
                <a:lnTo>
                  <a:pt x="34110" y="40465"/>
                </a:lnTo>
                <a:lnTo>
                  <a:pt x="50081" y="52602"/>
                </a:lnTo>
                <a:lnTo>
                  <a:pt x="62975" y="62583"/>
                </a:lnTo>
                <a:lnTo>
                  <a:pt x="98469" y="94848"/>
                </a:lnTo>
                <a:lnTo>
                  <a:pt x="106056" y="110174"/>
                </a:lnTo>
                <a:lnTo>
                  <a:pt x="103458" y="113776"/>
                </a:lnTo>
                <a:lnTo>
                  <a:pt x="96752" y="115915"/>
                </a:lnTo>
                <a:lnTo>
                  <a:pt x="87114" y="117959"/>
                </a:lnTo>
                <a:lnTo>
                  <a:pt x="73726" y="119145"/>
                </a:lnTo>
                <a:lnTo>
                  <a:pt x="58617" y="118886"/>
                </a:lnTo>
                <a:lnTo>
                  <a:pt x="44989" y="117502"/>
                </a:lnTo>
                <a:lnTo>
                  <a:pt x="32576" y="115002"/>
                </a:lnTo>
                <a:lnTo>
                  <a:pt x="21116" y="111394"/>
                </a:lnTo>
                <a:lnTo>
                  <a:pt x="10345" y="106686"/>
                </a:lnTo>
                <a:lnTo>
                  <a:pt x="0" y="1008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268144" y="1508384"/>
            <a:ext cx="474345" cy="84455"/>
          </a:xfrm>
          <a:custGeom>
            <a:avLst/>
            <a:gdLst/>
            <a:ahLst/>
            <a:cxnLst/>
            <a:rect l="l" t="t" r="r" b="b"/>
            <a:pathLst>
              <a:path w="474345" h="84455">
                <a:moveTo>
                  <a:pt x="0" y="69566"/>
                </a:moveTo>
                <a:lnTo>
                  <a:pt x="40584" y="72514"/>
                </a:lnTo>
                <a:lnTo>
                  <a:pt x="94348" y="73162"/>
                </a:lnTo>
                <a:lnTo>
                  <a:pt x="137565" y="73275"/>
                </a:lnTo>
                <a:lnTo>
                  <a:pt x="156635" y="73265"/>
                </a:lnTo>
                <a:lnTo>
                  <a:pt x="206468" y="73066"/>
                </a:lnTo>
                <a:lnTo>
                  <a:pt x="245715" y="72614"/>
                </a:lnTo>
                <a:lnTo>
                  <a:pt x="289273" y="71302"/>
                </a:lnTo>
                <a:lnTo>
                  <a:pt x="331513" y="67477"/>
                </a:lnTo>
                <a:lnTo>
                  <a:pt x="370372" y="60830"/>
                </a:lnTo>
                <a:lnTo>
                  <a:pt x="404532" y="43941"/>
                </a:lnTo>
                <a:lnTo>
                  <a:pt x="404497" y="39049"/>
                </a:lnTo>
                <a:lnTo>
                  <a:pt x="404469" y="34157"/>
                </a:lnTo>
                <a:lnTo>
                  <a:pt x="372477" y="13364"/>
                </a:lnTo>
                <a:lnTo>
                  <a:pt x="352119" y="5122"/>
                </a:lnTo>
                <a:lnTo>
                  <a:pt x="343093" y="1037"/>
                </a:lnTo>
                <a:lnTo>
                  <a:pt x="345345" y="0"/>
                </a:lnTo>
                <a:lnTo>
                  <a:pt x="352279" y="78"/>
                </a:lnTo>
                <a:lnTo>
                  <a:pt x="363363" y="203"/>
                </a:lnTo>
                <a:lnTo>
                  <a:pt x="413608" y="13876"/>
                </a:lnTo>
                <a:lnTo>
                  <a:pt x="451010" y="34497"/>
                </a:lnTo>
                <a:lnTo>
                  <a:pt x="473957" y="63816"/>
                </a:lnTo>
                <a:lnTo>
                  <a:pt x="472010" y="69736"/>
                </a:lnTo>
                <a:lnTo>
                  <a:pt x="426873" y="82192"/>
                </a:lnTo>
                <a:lnTo>
                  <a:pt x="408390" y="83489"/>
                </a:lnTo>
                <a:lnTo>
                  <a:pt x="386754" y="843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155438" y="1449607"/>
            <a:ext cx="28575" cy="172085"/>
          </a:xfrm>
          <a:custGeom>
            <a:avLst/>
            <a:gdLst/>
            <a:ahLst/>
            <a:cxnLst/>
            <a:rect l="l" t="t" r="r" b="b"/>
            <a:pathLst>
              <a:path w="28575" h="172084">
                <a:moveTo>
                  <a:pt x="5493" y="10582"/>
                </a:moveTo>
                <a:lnTo>
                  <a:pt x="2542" y="4781"/>
                </a:lnTo>
                <a:lnTo>
                  <a:pt x="852" y="1454"/>
                </a:lnTo>
                <a:lnTo>
                  <a:pt x="415" y="599"/>
                </a:lnTo>
                <a:lnTo>
                  <a:pt x="110" y="0"/>
                </a:lnTo>
                <a:lnTo>
                  <a:pt x="0" y="669"/>
                </a:lnTo>
                <a:lnTo>
                  <a:pt x="83" y="2608"/>
                </a:lnTo>
                <a:lnTo>
                  <a:pt x="159" y="4548"/>
                </a:lnTo>
                <a:lnTo>
                  <a:pt x="2390" y="45293"/>
                </a:lnTo>
                <a:lnTo>
                  <a:pt x="11023" y="91209"/>
                </a:lnTo>
                <a:lnTo>
                  <a:pt x="19296" y="122948"/>
                </a:lnTo>
                <a:lnTo>
                  <a:pt x="22777" y="137783"/>
                </a:lnTo>
                <a:lnTo>
                  <a:pt x="25387" y="150789"/>
                </a:lnTo>
                <a:lnTo>
                  <a:pt x="27169" y="162135"/>
                </a:lnTo>
                <a:lnTo>
                  <a:pt x="28171" y="1719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276727" y="1509194"/>
            <a:ext cx="337185" cy="135890"/>
          </a:xfrm>
          <a:custGeom>
            <a:avLst/>
            <a:gdLst/>
            <a:ahLst/>
            <a:cxnLst/>
            <a:rect l="l" t="t" r="r" b="b"/>
            <a:pathLst>
              <a:path w="337184" h="135889">
                <a:moveTo>
                  <a:pt x="65816" y="48599"/>
                </a:moveTo>
                <a:lnTo>
                  <a:pt x="64153" y="40942"/>
                </a:lnTo>
                <a:lnTo>
                  <a:pt x="58500" y="36983"/>
                </a:lnTo>
                <a:lnTo>
                  <a:pt x="48851" y="36720"/>
                </a:lnTo>
                <a:lnTo>
                  <a:pt x="42152" y="36537"/>
                </a:lnTo>
                <a:lnTo>
                  <a:pt x="35391" y="37965"/>
                </a:lnTo>
                <a:lnTo>
                  <a:pt x="28581" y="41002"/>
                </a:lnTo>
                <a:lnTo>
                  <a:pt x="21779" y="44040"/>
                </a:lnTo>
                <a:lnTo>
                  <a:pt x="15911" y="48556"/>
                </a:lnTo>
                <a:lnTo>
                  <a:pt x="10986" y="54553"/>
                </a:lnTo>
                <a:lnTo>
                  <a:pt x="6061" y="60549"/>
                </a:lnTo>
                <a:lnTo>
                  <a:pt x="2881" y="66924"/>
                </a:lnTo>
                <a:lnTo>
                  <a:pt x="1440" y="73677"/>
                </a:lnTo>
                <a:lnTo>
                  <a:pt x="0" y="80429"/>
                </a:lnTo>
                <a:lnTo>
                  <a:pt x="1080" y="86989"/>
                </a:lnTo>
                <a:lnTo>
                  <a:pt x="36658" y="113936"/>
                </a:lnTo>
                <a:lnTo>
                  <a:pt x="78401" y="120255"/>
                </a:lnTo>
                <a:lnTo>
                  <a:pt x="88077" y="120152"/>
                </a:lnTo>
                <a:lnTo>
                  <a:pt x="121483" y="96891"/>
                </a:lnTo>
                <a:lnTo>
                  <a:pt x="122501" y="89177"/>
                </a:lnTo>
                <a:lnTo>
                  <a:pt x="123520" y="81463"/>
                </a:lnTo>
                <a:lnTo>
                  <a:pt x="123021" y="75210"/>
                </a:lnTo>
                <a:lnTo>
                  <a:pt x="121005" y="70421"/>
                </a:lnTo>
                <a:lnTo>
                  <a:pt x="118989" y="65631"/>
                </a:lnTo>
                <a:lnTo>
                  <a:pt x="115727" y="62766"/>
                </a:lnTo>
                <a:lnTo>
                  <a:pt x="111231" y="61827"/>
                </a:lnTo>
                <a:lnTo>
                  <a:pt x="106728" y="60887"/>
                </a:lnTo>
                <a:lnTo>
                  <a:pt x="102946" y="61187"/>
                </a:lnTo>
                <a:lnTo>
                  <a:pt x="99870" y="62725"/>
                </a:lnTo>
                <a:lnTo>
                  <a:pt x="96794" y="64264"/>
                </a:lnTo>
                <a:lnTo>
                  <a:pt x="94993" y="67475"/>
                </a:lnTo>
                <a:lnTo>
                  <a:pt x="94467" y="72359"/>
                </a:lnTo>
                <a:lnTo>
                  <a:pt x="93933" y="77243"/>
                </a:lnTo>
                <a:lnTo>
                  <a:pt x="125940" y="97965"/>
                </a:lnTo>
                <a:lnTo>
                  <a:pt x="151008" y="103015"/>
                </a:lnTo>
                <a:lnTo>
                  <a:pt x="166252" y="102934"/>
                </a:lnTo>
                <a:lnTo>
                  <a:pt x="199505" y="70905"/>
                </a:lnTo>
                <a:lnTo>
                  <a:pt x="201541" y="58367"/>
                </a:lnTo>
                <a:lnTo>
                  <a:pt x="201509" y="43198"/>
                </a:lnTo>
                <a:lnTo>
                  <a:pt x="200033" y="31292"/>
                </a:lnTo>
                <a:lnTo>
                  <a:pt x="194266" y="14516"/>
                </a:lnTo>
                <a:lnTo>
                  <a:pt x="189526" y="5717"/>
                </a:lnTo>
                <a:lnTo>
                  <a:pt x="184161" y="0"/>
                </a:lnTo>
                <a:lnTo>
                  <a:pt x="181362" y="1367"/>
                </a:lnTo>
                <a:lnTo>
                  <a:pt x="179430" y="7822"/>
                </a:lnTo>
                <a:lnTo>
                  <a:pt x="177490" y="14278"/>
                </a:lnTo>
                <a:lnTo>
                  <a:pt x="186229" y="56105"/>
                </a:lnTo>
                <a:lnTo>
                  <a:pt x="204181" y="92463"/>
                </a:lnTo>
                <a:lnTo>
                  <a:pt x="207998" y="90665"/>
                </a:lnTo>
                <a:lnTo>
                  <a:pt x="212494" y="85443"/>
                </a:lnTo>
                <a:lnTo>
                  <a:pt x="216989" y="80222"/>
                </a:lnTo>
                <a:lnTo>
                  <a:pt x="222538" y="75216"/>
                </a:lnTo>
                <a:lnTo>
                  <a:pt x="229126" y="70424"/>
                </a:lnTo>
                <a:lnTo>
                  <a:pt x="235714" y="65633"/>
                </a:lnTo>
                <a:lnTo>
                  <a:pt x="243022" y="62641"/>
                </a:lnTo>
                <a:lnTo>
                  <a:pt x="251044" y="61451"/>
                </a:lnTo>
                <a:lnTo>
                  <a:pt x="262873" y="60897"/>
                </a:lnTo>
                <a:lnTo>
                  <a:pt x="275984" y="62554"/>
                </a:lnTo>
                <a:lnTo>
                  <a:pt x="314701" y="82280"/>
                </a:lnTo>
                <a:lnTo>
                  <a:pt x="337197" y="110352"/>
                </a:lnTo>
                <a:lnTo>
                  <a:pt x="333607" y="119370"/>
                </a:lnTo>
                <a:lnTo>
                  <a:pt x="284571" y="133112"/>
                </a:lnTo>
                <a:lnTo>
                  <a:pt x="247057" y="135402"/>
                </a:lnTo>
                <a:lnTo>
                  <a:pt x="231908" y="134970"/>
                </a:lnTo>
                <a:lnTo>
                  <a:pt x="218203" y="133253"/>
                </a:lnTo>
                <a:lnTo>
                  <a:pt x="205819" y="130252"/>
                </a:lnTo>
                <a:lnTo>
                  <a:pt x="194629" y="125969"/>
                </a:lnTo>
                <a:lnTo>
                  <a:pt x="184508" y="1204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724991" y="1441070"/>
            <a:ext cx="19050" cy="233045"/>
          </a:xfrm>
          <a:custGeom>
            <a:avLst/>
            <a:gdLst/>
            <a:ahLst/>
            <a:cxnLst/>
            <a:rect l="l" t="t" r="r" b="b"/>
            <a:pathLst>
              <a:path w="19050" h="233044">
                <a:moveTo>
                  <a:pt x="0" y="12004"/>
                </a:moveTo>
                <a:lnTo>
                  <a:pt x="457" y="4475"/>
                </a:lnTo>
                <a:lnTo>
                  <a:pt x="692" y="549"/>
                </a:lnTo>
                <a:lnTo>
                  <a:pt x="713" y="227"/>
                </a:lnTo>
                <a:lnTo>
                  <a:pt x="2338" y="20192"/>
                </a:lnTo>
                <a:lnTo>
                  <a:pt x="3833" y="38752"/>
                </a:lnTo>
                <a:lnTo>
                  <a:pt x="7406" y="78864"/>
                </a:lnTo>
                <a:lnTo>
                  <a:pt x="9395" y="97226"/>
                </a:lnTo>
                <a:lnTo>
                  <a:pt x="10215" y="104520"/>
                </a:lnTo>
                <a:lnTo>
                  <a:pt x="13555" y="143538"/>
                </a:lnTo>
                <a:lnTo>
                  <a:pt x="16148" y="183362"/>
                </a:lnTo>
                <a:lnTo>
                  <a:pt x="17934" y="215059"/>
                </a:lnTo>
                <a:lnTo>
                  <a:pt x="18846" y="2324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851698" y="1488657"/>
            <a:ext cx="46355" cy="155575"/>
          </a:xfrm>
          <a:custGeom>
            <a:avLst/>
            <a:gdLst/>
            <a:ahLst/>
            <a:cxnLst/>
            <a:rect l="l" t="t" r="r" b="b"/>
            <a:pathLst>
              <a:path w="46354" h="155575">
                <a:moveTo>
                  <a:pt x="0" y="0"/>
                </a:moveTo>
                <a:lnTo>
                  <a:pt x="2438" y="39869"/>
                </a:lnTo>
                <a:lnTo>
                  <a:pt x="13951" y="85337"/>
                </a:lnTo>
                <a:lnTo>
                  <a:pt x="33226" y="130366"/>
                </a:lnTo>
                <a:lnTo>
                  <a:pt x="39283" y="142620"/>
                </a:lnTo>
                <a:lnTo>
                  <a:pt x="45883" y="1554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866438" y="1507918"/>
            <a:ext cx="228600" cy="114935"/>
          </a:xfrm>
          <a:custGeom>
            <a:avLst/>
            <a:gdLst/>
            <a:ahLst/>
            <a:cxnLst/>
            <a:rect l="l" t="t" r="r" b="b"/>
            <a:pathLst>
              <a:path w="228600" h="114934">
                <a:moveTo>
                  <a:pt x="8591" y="74544"/>
                </a:moveTo>
                <a:lnTo>
                  <a:pt x="0" y="63427"/>
                </a:lnTo>
                <a:lnTo>
                  <a:pt x="2643" y="55639"/>
                </a:lnTo>
                <a:lnTo>
                  <a:pt x="11867" y="52143"/>
                </a:lnTo>
                <a:lnTo>
                  <a:pt x="27316" y="50462"/>
                </a:lnTo>
                <a:lnTo>
                  <a:pt x="36608" y="50196"/>
                </a:lnTo>
                <a:lnTo>
                  <a:pt x="47680" y="50057"/>
                </a:lnTo>
                <a:lnTo>
                  <a:pt x="60565" y="50045"/>
                </a:lnTo>
                <a:lnTo>
                  <a:pt x="75298" y="50158"/>
                </a:lnTo>
                <a:lnTo>
                  <a:pt x="96347" y="50386"/>
                </a:lnTo>
                <a:lnTo>
                  <a:pt x="112662" y="50367"/>
                </a:lnTo>
                <a:lnTo>
                  <a:pt x="151230" y="43987"/>
                </a:lnTo>
                <a:lnTo>
                  <a:pt x="157666" y="26908"/>
                </a:lnTo>
                <a:lnTo>
                  <a:pt x="157479" y="20657"/>
                </a:lnTo>
                <a:lnTo>
                  <a:pt x="120051" y="0"/>
                </a:lnTo>
                <a:lnTo>
                  <a:pt x="113311" y="2655"/>
                </a:lnTo>
                <a:lnTo>
                  <a:pt x="107575" y="8313"/>
                </a:lnTo>
                <a:lnTo>
                  <a:pt x="101832" y="13970"/>
                </a:lnTo>
                <a:lnTo>
                  <a:pt x="98313" y="20871"/>
                </a:lnTo>
                <a:lnTo>
                  <a:pt x="97011" y="29013"/>
                </a:lnTo>
                <a:lnTo>
                  <a:pt x="97097" y="40698"/>
                </a:lnTo>
                <a:lnTo>
                  <a:pt x="124303" y="83308"/>
                </a:lnTo>
                <a:lnTo>
                  <a:pt x="155629" y="105316"/>
                </a:lnTo>
                <a:lnTo>
                  <a:pt x="198821" y="114336"/>
                </a:lnTo>
                <a:lnTo>
                  <a:pt x="212981" y="114189"/>
                </a:lnTo>
                <a:lnTo>
                  <a:pt x="228567" y="1131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102077" y="1552874"/>
            <a:ext cx="120650" cy="92710"/>
          </a:xfrm>
          <a:custGeom>
            <a:avLst/>
            <a:gdLst/>
            <a:ahLst/>
            <a:cxnLst/>
            <a:rect l="l" t="t" r="r" b="b"/>
            <a:pathLst>
              <a:path w="120650" h="92710">
                <a:moveTo>
                  <a:pt x="57303" y="17960"/>
                </a:moveTo>
                <a:lnTo>
                  <a:pt x="55405" y="13138"/>
                </a:lnTo>
                <a:lnTo>
                  <a:pt x="52177" y="9446"/>
                </a:lnTo>
                <a:lnTo>
                  <a:pt x="47618" y="6887"/>
                </a:lnTo>
                <a:lnTo>
                  <a:pt x="43060" y="4326"/>
                </a:lnTo>
                <a:lnTo>
                  <a:pt x="37706" y="2437"/>
                </a:lnTo>
                <a:lnTo>
                  <a:pt x="31554" y="1218"/>
                </a:lnTo>
                <a:lnTo>
                  <a:pt x="25410" y="0"/>
                </a:lnTo>
                <a:lnTo>
                  <a:pt x="0" y="33076"/>
                </a:lnTo>
                <a:lnTo>
                  <a:pt x="1344" y="45819"/>
                </a:lnTo>
                <a:lnTo>
                  <a:pt x="29860" y="82015"/>
                </a:lnTo>
                <a:lnTo>
                  <a:pt x="73009" y="91979"/>
                </a:lnTo>
                <a:lnTo>
                  <a:pt x="87299" y="92487"/>
                </a:lnTo>
                <a:lnTo>
                  <a:pt x="103025" y="92228"/>
                </a:lnTo>
                <a:lnTo>
                  <a:pt x="120206" y="912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220894" y="1492307"/>
            <a:ext cx="182245" cy="175260"/>
          </a:xfrm>
          <a:custGeom>
            <a:avLst/>
            <a:gdLst/>
            <a:ahLst/>
            <a:cxnLst/>
            <a:rect l="l" t="t" r="r" b="b"/>
            <a:pathLst>
              <a:path w="182245" h="175260">
                <a:moveTo>
                  <a:pt x="29371" y="62799"/>
                </a:moveTo>
                <a:lnTo>
                  <a:pt x="8923" y="17017"/>
                </a:lnTo>
                <a:lnTo>
                  <a:pt x="367" y="481"/>
                </a:lnTo>
                <a:lnTo>
                  <a:pt x="83" y="0"/>
                </a:lnTo>
                <a:lnTo>
                  <a:pt x="117" y="836"/>
                </a:lnTo>
                <a:lnTo>
                  <a:pt x="235" y="1555"/>
                </a:lnTo>
                <a:lnTo>
                  <a:pt x="616" y="3889"/>
                </a:lnTo>
                <a:lnTo>
                  <a:pt x="1260" y="7839"/>
                </a:lnTo>
                <a:lnTo>
                  <a:pt x="4240" y="15879"/>
                </a:lnTo>
                <a:lnTo>
                  <a:pt x="11449" y="29381"/>
                </a:lnTo>
                <a:lnTo>
                  <a:pt x="18539" y="41553"/>
                </a:lnTo>
                <a:lnTo>
                  <a:pt x="24933" y="52720"/>
                </a:lnTo>
                <a:lnTo>
                  <a:pt x="45415" y="91119"/>
                </a:lnTo>
                <a:lnTo>
                  <a:pt x="59332" y="127560"/>
                </a:lnTo>
                <a:lnTo>
                  <a:pt x="60779" y="135800"/>
                </a:lnTo>
                <a:lnTo>
                  <a:pt x="60814" y="136012"/>
                </a:lnTo>
                <a:lnTo>
                  <a:pt x="60849" y="136223"/>
                </a:lnTo>
                <a:lnTo>
                  <a:pt x="60849" y="135677"/>
                </a:lnTo>
                <a:lnTo>
                  <a:pt x="60835" y="135243"/>
                </a:lnTo>
                <a:lnTo>
                  <a:pt x="60731" y="131057"/>
                </a:lnTo>
                <a:lnTo>
                  <a:pt x="67312" y="84212"/>
                </a:lnTo>
                <a:lnTo>
                  <a:pt x="99043" y="70803"/>
                </a:lnTo>
                <a:lnTo>
                  <a:pt x="112275" y="74771"/>
                </a:lnTo>
                <a:lnTo>
                  <a:pt x="146509" y="109154"/>
                </a:lnTo>
                <a:lnTo>
                  <a:pt x="166725" y="144352"/>
                </a:lnTo>
                <a:lnTo>
                  <a:pt x="174192" y="158882"/>
                </a:lnTo>
                <a:lnTo>
                  <a:pt x="182094" y="1748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663935" y="1499295"/>
            <a:ext cx="144780" cy="108585"/>
          </a:xfrm>
          <a:custGeom>
            <a:avLst/>
            <a:gdLst/>
            <a:ahLst/>
            <a:cxnLst/>
            <a:rect l="l" t="t" r="r" b="b"/>
            <a:pathLst>
              <a:path w="144779" h="108584">
                <a:moveTo>
                  <a:pt x="144412" y="14313"/>
                </a:moveTo>
                <a:lnTo>
                  <a:pt x="96747" y="3030"/>
                </a:lnTo>
                <a:lnTo>
                  <a:pt x="53844" y="339"/>
                </a:lnTo>
                <a:lnTo>
                  <a:pt x="42346" y="0"/>
                </a:lnTo>
                <a:lnTo>
                  <a:pt x="23426" y="195"/>
                </a:lnTo>
                <a:lnTo>
                  <a:pt x="11850" y="1254"/>
                </a:lnTo>
                <a:lnTo>
                  <a:pt x="671" y="5027"/>
                </a:lnTo>
                <a:lnTo>
                  <a:pt x="0" y="8665"/>
                </a:lnTo>
                <a:lnTo>
                  <a:pt x="3733" y="13817"/>
                </a:lnTo>
                <a:lnTo>
                  <a:pt x="10480" y="20315"/>
                </a:lnTo>
                <a:lnTo>
                  <a:pt x="21971" y="27737"/>
                </a:lnTo>
                <a:lnTo>
                  <a:pt x="35272" y="34664"/>
                </a:lnTo>
                <a:lnTo>
                  <a:pt x="47029" y="40847"/>
                </a:lnTo>
                <a:lnTo>
                  <a:pt x="83279" y="60829"/>
                </a:lnTo>
                <a:lnTo>
                  <a:pt x="117438" y="87517"/>
                </a:lnTo>
                <a:lnTo>
                  <a:pt x="119426" y="93656"/>
                </a:lnTo>
                <a:lnTo>
                  <a:pt x="116135" y="98653"/>
                </a:lnTo>
                <a:lnTo>
                  <a:pt x="108607" y="104078"/>
                </a:lnTo>
                <a:lnTo>
                  <a:pt x="94426" y="107578"/>
                </a:lnTo>
                <a:lnTo>
                  <a:pt x="83425" y="108194"/>
                </a:lnTo>
                <a:lnTo>
                  <a:pt x="72216" y="107872"/>
                </a:lnTo>
                <a:lnTo>
                  <a:pt x="60723" y="106623"/>
                </a:lnTo>
                <a:lnTo>
                  <a:pt x="48869" y="104453"/>
                </a:lnTo>
                <a:lnTo>
                  <a:pt x="36578" y="101374"/>
                </a:lnTo>
                <a:lnTo>
                  <a:pt x="23773" y="97393"/>
                </a:lnTo>
                <a:lnTo>
                  <a:pt x="10378" y="925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795899" y="1511488"/>
            <a:ext cx="382270" cy="146685"/>
          </a:xfrm>
          <a:custGeom>
            <a:avLst/>
            <a:gdLst/>
            <a:ahLst/>
            <a:cxnLst/>
            <a:rect l="l" t="t" r="r" b="b"/>
            <a:pathLst>
              <a:path w="382270" h="146685">
                <a:moveTo>
                  <a:pt x="0" y="0"/>
                </a:moveTo>
                <a:lnTo>
                  <a:pt x="6123" y="1157"/>
                </a:lnTo>
                <a:lnTo>
                  <a:pt x="11901" y="6957"/>
                </a:lnTo>
                <a:lnTo>
                  <a:pt x="17332" y="17399"/>
                </a:lnTo>
                <a:lnTo>
                  <a:pt x="22963" y="26013"/>
                </a:lnTo>
                <a:lnTo>
                  <a:pt x="53270" y="55364"/>
                </a:lnTo>
                <a:lnTo>
                  <a:pt x="96569" y="79658"/>
                </a:lnTo>
                <a:lnTo>
                  <a:pt x="136046" y="88140"/>
                </a:lnTo>
                <a:lnTo>
                  <a:pt x="146079" y="88313"/>
                </a:lnTo>
                <a:lnTo>
                  <a:pt x="159653" y="84980"/>
                </a:lnTo>
                <a:lnTo>
                  <a:pt x="169074" y="77127"/>
                </a:lnTo>
                <a:lnTo>
                  <a:pt x="175255" y="65627"/>
                </a:lnTo>
                <a:lnTo>
                  <a:pt x="178465" y="53487"/>
                </a:lnTo>
                <a:lnTo>
                  <a:pt x="178594" y="38247"/>
                </a:lnTo>
                <a:lnTo>
                  <a:pt x="176160" y="26925"/>
                </a:lnTo>
                <a:lnTo>
                  <a:pt x="167239" y="13103"/>
                </a:lnTo>
                <a:lnTo>
                  <a:pt x="159311" y="7151"/>
                </a:lnTo>
                <a:lnTo>
                  <a:pt x="152732" y="4875"/>
                </a:lnTo>
                <a:lnTo>
                  <a:pt x="148541" y="4979"/>
                </a:lnTo>
                <a:lnTo>
                  <a:pt x="145853" y="7128"/>
                </a:lnTo>
                <a:lnTo>
                  <a:pt x="143165" y="9278"/>
                </a:lnTo>
                <a:lnTo>
                  <a:pt x="172401" y="52410"/>
                </a:lnTo>
                <a:lnTo>
                  <a:pt x="215401" y="76199"/>
                </a:lnTo>
                <a:lnTo>
                  <a:pt x="242714" y="80938"/>
                </a:lnTo>
                <a:lnTo>
                  <a:pt x="251466" y="77032"/>
                </a:lnTo>
                <a:lnTo>
                  <a:pt x="255925" y="69221"/>
                </a:lnTo>
                <a:lnTo>
                  <a:pt x="258847" y="56610"/>
                </a:lnTo>
                <a:lnTo>
                  <a:pt x="260274" y="34345"/>
                </a:lnTo>
                <a:lnTo>
                  <a:pt x="260719" y="20126"/>
                </a:lnTo>
                <a:lnTo>
                  <a:pt x="260344" y="12230"/>
                </a:lnTo>
                <a:lnTo>
                  <a:pt x="258207" y="6466"/>
                </a:lnTo>
                <a:lnTo>
                  <a:pt x="256828" y="6231"/>
                </a:lnTo>
                <a:lnTo>
                  <a:pt x="255512" y="8776"/>
                </a:lnTo>
                <a:lnTo>
                  <a:pt x="254196" y="11321"/>
                </a:lnTo>
                <a:lnTo>
                  <a:pt x="263803" y="61317"/>
                </a:lnTo>
                <a:lnTo>
                  <a:pt x="276925" y="95068"/>
                </a:lnTo>
                <a:lnTo>
                  <a:pt x="282809" y="109988"/>
                </a:lnTo>
                <a:lnTo>
                  <a:pt x="294464" y="144980"/>
                </a:lnTo>
                <a:lnTo>
                  <a:pt x="294748" y="146006"/>
                </a:lnTo>
                <a:lnTo>
                  <a:pt x="294582" y="146103"/>
                </a:lnTo>
                <a:lnTo>
                  <a:pt x="293951" y="145269"/>
                </a:lnTo>
                <a:lnTo>
                  <a:pt x="293328" y="144436"/>
                </a:lnTo>
                <a:lnTo>
                  <a:pt x="290966" y="141301"/>
                </a:lnTo>
                <a:lnTo>
                  <a:pt x="273850" y="98932"/>
                </a:lnTo>
                <a:lnTo>
                  <a:pt x="270220" y="64013"/>
                </a:lnTo>
                <a:lnTo>
                  <a:pt x="272000" y="49343"/>
                </a:lnTo>
                <a:lnTo>
                  <a:pt x="297326" y="17444"/>
                </a:lnTo>
                <a:lnTo>
                  <a:pt x="319437" y="14125"/>
                </a:lnTo>
                <a:lnTo>
                  <a:pt x="331690" y="16312"/>
                </a:lnTo>
                <a:lnTo>
                  <a:pt x="366772" y="35252"/>
                </a:lnTo>
                <a:lnTo>
                  <a:pt x="382189" y="57469"/>
                </a:lnTo>
                <a:lnTo>
                  <a:pt x="379662" y="63530"/>
                </a:lnTo>
                <a:lnTo>
                  <a:pt x="341547" y="84885"/>
                </a:lnTo>
                <a:lnTo>
                  <a:pt x="305622" y="949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163869" y="1488015"/>
            <a:ext cx="149225" cy="207645"/>
          </a:xfrm>
          <a:custGeom>
            <a:avLst/>
            <a:gdLst/>
            <a:ahLst/>
            <a:cxnLst/>
            <a:rect l="l" t="t" r="r" b="b"/>
            <a:pathLst>
              <a:path w="149225" h="207644">
                <a:moveTo>
                  <a:pt x="0" y="53694"/>
                </a:moveTo>
                <a:lnTo>
                  <a:pt x="47192" y="68605"/>
                </a:lnTo>
                <a:lnTo>
                  <a:pt x="74972" y="114485"/>
                </a:lnTo>
                <a:lnTo>
                  <a:pt x="91849" y="165324"/>
                </a:lnTo>
                <a:lnTo>
                  <a:pt x="94252" y="204679"/>
                </a:lnTo>
                <a:lnTo>
                  <a:pt x="92617" y="207161"/>
                </a:lnTo>
                <a:lnTo>
                  <a:pt x="89347" y="206392"/>
                </a:lnTo>
                <a:lnTo>
                  <a:pt x="68502" y="169264"/>
                </a:lnTo>
                <a:lnTo>
                  <a:pt x="58495" y="132308"/>
                </a:lnTo>
                <a:lnTo>
                  <a:pt x="51193" y="81707"/>
                </a:lnTo>
                <a:lnTo>
                  <a:pt x="52096" y="39184"/>
                </a:lnTo>
                <a:lnTo>
                  <a:pt x="83340" y="2133"/>
                </a:lnTo>
                <a:lnTo>
                  <a:pt x="94279" y="0"/>
                </a:lnTo>
                <a:lnTo>
                  <a:pt x="107602" y="56"/>
                </a:lnTo>
                <a:lnTo>
                  <a:pt x="142124" y="17145"/>
                </a:lnTo>
                <a:lnTo>
                  <a:pt x="148827" y="40702"/>
                </a:lnTo>
                <a:lnTo>
                  <a:pt x="145527" y="46076"/>
                </a:lnTo>
                <a:lnTo>
                  <a:pt x="105539" y="71061"/>
                </a:lnTo>
                <a:lnTo>
                  <a:pt x="88784" y="783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343632" y="1523130"/>
            <a:ext cx="235585" cy="77470"/>
          </a:xfrm>
          <a:custGeom>
            <a:avLst/>
            <a:gdLst/>
            <a:ahLst/>
            <a:cxnLst/>
            <a:rect l="l" t="t" r="r" b="b"/>
            <a:pathLst>
              <a:path w="235584" h="77469">
                <a:moveTo>
                  <a:pt x="79857" y="23146"/>
                </a:moveTo>
                <a:lnTo>
                  <a:pt x="82974" y="17270"/>
                </a:lnTo>
                <a:lnTo>
                  <a:pt x="81208" y="13875"/>
                </a:lnTo>
                <a:lnTo>
                  <a:pt x="74558" y="12961"/>
                </a:lnTo>
                <a:lnTo>
                  <a:pt x="67914" y="12048"/>
                </a:lnTo>
                <a:lnTo>
                  <a:pt x="59983" y="11671"/>
                </a:lnTo>
                <a:lnTo>
                  <a:pt x="50783" y="11831"/>
                </a:lnTo>
                <a:lnTo>
                  <a:pt x="37965" y="13500"/>
                </a:lnTo>
                <a:lnTo>
                  <a:pt x="26137" y="18046"/>
                </a:lnTo>
                <a:lnTo>
                  <a:pt x="17512" y="22785"/>
                </a:lnTo>
                <a:lnTo>
                  <a:pt x="11693" y="27506"/>
                </a:lnTo>
                <a:lnTo>
                  <a:pt x="7848" y="32665"/>
                </a:lnTo>
                <a:lnTo>
                  <a:pt x="3997" y="37824"/>
                </a:lnTo>
                <a:lnTo>
                  <a:pt x="1662" y="42921"/>
                </a:lnTo>
                <a:lnTo>
                  <a:pt x="831" y="47958"/>
                </a:lnTo>
                <a:lnTo>
                  <a:pt x="0" y="52994"/>
                </a:lnTo>
                <a:lnTo>
                  <a:pt x="41126" y="70231"/>
                </a:lnTo>
                <a:lnTo>
                  <a:pt x="53051" y="70172"/>
                </a:lnTo>
                <a:lnTo>
                  <a:pt x="61590" y="69532"/>
                </a:lnTo>
                <a:lnTo>
                  <a:pt x="68275" y="67080"/>
                </a:lnTo>
                <a:lnTo>
                  <a:pt x="74004" y="62752"/>
                </a:lnTo>
                <a:lnTo>
                  <a:pt x="79732" y="58425"/>
                </a:lnTo>
                <a:lnTo>
                  <a:pt x="84782" y="53910"/>
                </a:lnTo>
                <a:lnTo>
                  <a:pt x="89154" y="49208"/>
                </a:lnTo>
                <a:lnTo>
                  <a:pt x="93518" y="44506"/>
                </a:lnTo>
                <a:lnTo>
                  <a:pt x="98291" y="41208"/>
                </a:lnTo>
                <a:lnTo>
                  <a:pt x="103472" y="39314"/>
                </a:lnTo>
                <a:lnTo>
                  <a:pt x="108654" y="37421"/>
                </a:lnTo>
                <a:lnTo>
                  <a:pt x="114826" y="37091"/>
                </a:lnTo>
                <a:lnTo>
                  <a:pt x="121982" y="38325"/>
                </a:lnTo>
                <a:lnTo>
                  <a:pt x="129145" y="39559"/>
                </a:lnTo>
                <a:lnTo>
                  <a:pt x="135926" y="42958"/>
                </a:lnTo>
                <a:lnTo>
                  <a:pt x="142334" y="48524"/>
                </a:lnTo>
                <a:lnTo>
                  <a:pt x="148742" y="54088"/>
                </a:lnTo>
                <a:lnTo>
                  <a:pt x="153217" y="59158"/>
                </a:lnTo>
                <a:lnTo>
                  <a:pt x="155759" y="63733"/>
                </a:lnTo>
                <a:lnTo>
                  <a:pt x="158295" y="68308"/>
                </a:lnTo>
                <a:lnTo>
                  <a:pt x="158856" y="71787"/>
                </a:lnTo>
                <a:lnTo>
                  <a:pt x="157436" y="74170"/>
                </a:lnTo>
                <a:lnTo>
                  <a:pt x="156016" y="76553"/>
                </a:lnTo>
                <a:lnTo>
                  <a:pt x="151797" y="77152"/>
                </a:lnTo>
                <a:lnTo>
                  <a:pt x="144793" y="75967"/>
                </a:lnTo>
                <a:lnTo>
                  <a:pt x="137783" y="74782"/>
                </a:lnTo>
                <a:lnTo>
                  <a:pt x="110788" y="41094"/>
                </a:lnTo>
                <a:lnTo>
                  <a:pt x="107871" y="30921"/>
                </a:lnTo>
                <a:lnTo>
                  <a:pt x="108834" y="23977"/>
                </a:lnTo>
                <a:lnTo>
                  <a:pt x="113115" y="18415"/>
                </a:lnTo>
                <a:lnTo>
                  <a:pt x="121677" y="12245"/>
                </a:lnTo>
                <a:lnTo>
                  <a:pt x="135722" y="8845"/>
                </a:lnTo>
                <a:lnTo>
                  <a:pt x="144410" y="8114"/>
                </a:lnTo>
                <a:lnTo>
                  <a:pt x="154098" y="7284"/>
                </a:lnTo>
                <a:lnTo>
                  <a:pt x="203624" y="2891"/>
                </a:lnTo>
                <a:lnTo>
                  <a:pt x="218888" y="1506"/>
                </a:lnTo>
                <a:lnTo>
                  <a:pt x="23538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588349" y="1445347"/>
            <a:ext cx="81280" cy="169545"/>
          </a:xfrm>
          <a:custGeom>
            <a:avLst/>
            <a:gdLst/>
            <a:ahLst/>
            <a:cxnLst/>
            <a:rect l="l" t="t" r="r" b="b"/>
            <a:pathLst>
              <a:path w="81279" h="169544">
                <a:moveTo>
                  <a:pt x="25141" y="30442"/>
                </a:moveTo>
                <a:lnTo>
                  <a:pt x="16038" y="13657"/>
                </a:lnTo>
                <a:lnTo>
                  <a:pt x="8941" y="3509"/>
                </a:lnTo>
                <a:lnTo>
                  <a:pt x="3851" y="0"/>
                </a:lnTo>
                <a:lnTo>
                  <a:pt x="768" y="3128"/>
                </a:lnTo>
                <a:lnTo>
                  <a:pt x="0" y="12294"/>
                </a:lnTo>
                <a:lnTo>
                  <a:pt x="2143" y="25156"/>
                </a:lnTo>
                <a:lnTo>
                  <a:pt x="15500" y="63725"/>
                </a:lnTo>
                <a:lnTo>
                  <a:pt x="36238" y="109608"/>
                </a:lnTo>
                <a:lnTo>
                  <a:pt x="55789" y="147316"/>
                </a:lnTo>
                <a:lnTo>
                  <a:pt x="72785" y="166100"/>
                </a:lnTo>
                <a:lnTo>
                  <a:pt x="81037" y="1693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610719" y="1526327"/>
            <a:ext cx="82550" cy="39370"/>
          </a:xfrm>
          <a:custGeom>
            <a:avLst/>
            <a:gdLst/>
            <a:ahLst/>
            <a:cxnLst/>
            <a:rect l="l" t="t" r="r" b="b"/>
            <a:pathLst>
              <a:path w="82550" h="39369">
                <a:moveTo>
                  <a:pt x="7752" y="39118"/>
                </a:moveTo>
                <a:lnTo>
                  <a:pt x="185" y="28021"/>
                </a:lnTo>
                <a:lnTo>
                  <a:pt x="0" y="17568"/>
                </a:lnTo>
                <a:lnTo>
                  <a:pt x="10321" y="6724"/>
                </a:lnTo>
                <a:lnTo>
                  <a:pt x="20962" y="1259"/>
                </a:lnTo>
                <a:lnTo>
                  <a:pt x="34780" y="0"/>
                </a:lnTo>
                <a:lnTo>
                  <a:pt x="47494" y="298"/>
                </a:lnTo>
                <a:lnTo>
                  <a:pt x="59448" y="2089"/>
                </a:lnTo>
                <a:lnTo>
                  <a:pt x="70982" y="5304"/>
                </a:lnTo>
                <a:lnTo>
                  <a:pt x="82439" y="98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280751" y="1797565"/>
            <a:ext cx="155575" cy="240029"/>
          </a:xfrm>
          <a:custGeom>
            <a:avLst/>
            <a:gdLst/>
            <a:ahLst/>
            <a:cxnLst/>
            <a:rect l="l" t="t" r="r" b="b"/>
            <a:pathLst>
              <a:path w="155575" h="240030">
                <a:moveTo>
                  <a:pt x="52938" y="0"/>
                </a:moveTo>
                <a:lnTo>
                  <a:pt x="51552" y="6541"/>
                </a:lnTo>
                <a:lnTo>
                  <a:pt x="50540" y="16173"/>
                </a:lnTo>
                <a:lnTo>
                  <a:pt x="49903" y="28894"/>
                </a:lnTo>
                <a:lnTo>
                  <a:pt x="49641" y="44705"/>
                </a:lnTo>
                <a:lnTo>
                  <a:pt x="49874" y="63806"/>
                </a:lnTo>
                <a:lnTo>
                  <a:pt x="50703" y="107764"/>
                </a:lnTo>
                <a:lnTo>
                  <a:pt x="52503" y="151914"/>
                </a:lnTo>
                <a:lnTo>
                  <a:pt x="53005" y="165339"/>
                </a:lnTo>
                <a:lnTo>
                  <a:pt x="53278" y="177455"/>
                </a:lnTo>
                <a:lnTo>
                  <a:pt x="53338" y="188596"/>
                </a:lnTo>
                <a:lnTo>
                  <a:pt x="51802" y="208160"/>
                </a:lnTo>
                <a:lnTo>
                  <a:pt x="47741" y="217202"/>
                </a:lnTo>
                <a:lnTo>
                  <a:pt x="40005" y="219228"/>
                </a:lnTo>
                <a:lnTo>
                  <a:pt x="34248" y="215059"/>
                </a:lnTo>
                <a:lnTo>
                  <a:pt x="11111" y="178308"/>
                </a:lnTo>
                <a:lnTo>
                  <a:pt x="5008" y="162565"/>
                </a:lnTo>
                <a:lnTo>
                  <a:pt x="1918" y="153908"/>
                </a:lnTo>
                <a:lnTo>
                  <a:pt x="297" y="148026"/>
                </a:lnTo>
                <a:lnTo>
                  <a:pt x="145" y="144917"/>
                </a:lnTo>
                <a:lnTo>
                  <a:pt x="0" y="141808"/>
                </a:lnTo>
                <a:lnTo>
                  <a:pt x="2258" y="141729"/>
                </a:lnTo>
                <a:lnTo>
                  <a:pt x="6920" y="144678"/>
                </a:lnTo>
                <a:lnTo>
                  <a:pt x="13385" y="151078"/>
                </a:lnTo>
                <a:lnTo>
                  <a:pt x="21208" y="162969"/>
                </a:lnTo>
                <a:lnTo>
                  <a:pt x="29583" y="178387"/>
                </a:lnTo>
                <a:lnTo>
                  <a:pt x="35822" y="189825"/>
                </a:lnTo>
                <a:lnTo>
                  <a:pt x="60038" y="226076"/>
                </a:lnTo>
                <a:lnTo>
                  <a:pt x="68753" y="233212"/>
                </a:lnTo>
                <a:lnTo>
                  <a:pt x="73013" y="236145"/>
                </a:lnTo>
                <a:lnTo>
                  <a:pt x="76892" y="237989"/>
                </a:lnTo>
                <a:lnTo>
                  <a:pt x="80391" y="238742"/>
                </a:lnTo>
                <a:lnTo>
                  <a:pt x="83889" y="239496"/>
                </a:lnTo>
                <a:lnTo>
                  <a:pt x="118617" y="208689"/>
                </a:lnTo>
                <a:lnTo>
                  <a:pt x="131143" y="194589"/>
                </a:lnTo>
                <a:lnTo>
                  <a:pt x="140381" y="184236"/>
                </a:lnTo>
                <a:lnTo>
                  <a:pt x="146711" y="177202"/>
                </a:lnTo>
                <a:lnTo>
                  <a:pt x="155101" y="168088"/>
                </a:lnTo>
                <a:lnTo>
                  <a:pt x="154339" y="164828"/>
                </a:lnTo>
                <a:lnTo>
                  <a:pt x="147135" y="1644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19578" y="2171218"/>
            <a:ext cx="20955" cy="85090"/>
          </a:xfrm>
          <a:custGeom>
            <a:avLst/>
            <a:gdLst/>
            <a:ahLst/>
            <a:cxnLst/>
            <a:rect l="l" t="t" r="r" b="b"/>
            <a:pathLst>
              <a:path w="20954" h="85089">
                <a:moveTo>
                  <a:pt x="143" y="0"/>
                </a:moveTo>
                <a:lnTo>
                  <a:pt x="0" y="15165"/>
                </a:lnTo>
                <a:lnTo>
                  <a:pt x="105" y="28266"/>
                </a:lnTo>
                <a:lnTo>
                  <a:pt x="460" y="39301"/>
                </a:lnTo>
                <a:lnTo>
                  <a:pt x="1877" y="52348"/>
                </a:lnTo>
                <a:lnTo>
                  <a:pt x="4489" y="64380"/>
                </a:lnTo>
                <a:lnTo>
                  <a:pt x="11080" y="78012"/>
                </a:lnTo>
                <a:lnTo>
                  <a:pt x="20918" y="844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351244" y="2102021"/>
            <a:ext cx="203835" cy="225425"/>
          </a:xfrm>
          <a:custGeom>
            <a:avLst/>
            <a:gdLst/>
            <a:ahLst/>
            <a:cxnLst/>
            <a:rect l="l" t="t" r="r" b="b"/>
            <a:pathLst>
              <a:path w="203835" h="225425">
                <a:moveTo>
                  <a:pt x="137868" y="51725"/>
                </a:moveTo>
                <a:lnTo>
                  <a:pt x="132439" y="10909"/>
                </a:lnTo>
                <a:lnTo>
                  <a:pt x="84780" y="0"/>
                </a:lnTo>
                <a:lnTo>
                  <a:pt x="73049" y="1378"/>
                </a:lnTo>
                <a:lnTo>
                  <a:pt x="39170" y="22302"/>
                </a:lnTo>
                <a:lnTo>
                  <a:pt x="11214" y="65464"/>
                </a:lnTo>
                <a:lnTo>
                  <a:pt x="1234" y="102482"/>
                </a:lnTo>
                <a:lnTo>
                  <a:pt x="0" y="117353"/>
                </a:lnTo>
                <a:lnTo>
                  <a:pt x="226" y="128786"/>
                </a:lnTo>
                <a:lnTo>
                  <a:pt x="14495" y="165533"/>
                </a:lnTo>
                <a:lnTo>
                  <a:pt x="41091" y="193415"/>
                </a:lnTo>
                <a:lnTo>
                  <a:pt x="76107" y="215500"/>
                </a:lnTo>
                <a:lnTo>
                  <a:pt x="114499" y="224813"/>
                </a:lnTo>
                <a:lnTo>
                  <a:pt x="130403" y="225088"/>
                </a:lnTo>
                <a:lnTo>
                  <a:pt x="141794" y="223395"/>
                </a:lnTo>
                <a:lnTo>
                  <a:pt x="176091" y="198761"/>
                </a:lnTo>
                <a:lnTo>
                  <a:pt x="198839" y="155426"/>
                </a:lnTo>
                <a:lnTo>
                  <a:pt x="203266" y="127482"/>
                </a:lnTo>
                <a:lnTo>
                  <a:pt x="200860" y="112431"/>
                </a:lnTo>
                <a:lnTo>
                  <a:pt x="174998" y="82835"/>
                </a:lnTo>
                <a:lnTo>
                  <a:pt x="152876" y="67635"/>
                </a:lnTo>
                <a:lnTo>
                  <a:pt x="142890" y="60609"/>
                </a:lnTo>
                <a:lnTo>
                  <a:pt x="131644" y="49425"/>
                </a:lnTo>
                <a:lnTo>
                  <a:pt x="127677" y="39534"/>
                </a:lnTo>
                <a:lnTo>
                  <a:pt x="129854" y="300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767375" y="2136371"/>
            <a:ext cx="34290" cy="138430"/>
          </a:xfrm>
          <a:custGeom>
            <a:avLst/>
            <a:gdLst/>
            <a:ahLst/>
            <a:cxnLst/>
            <a:rect l="l" t="t" r="r" b="b"/>
            <a:pathLst>
              <a:path w="34289" h="138430">
                <a:moveTo>
                  <a:pt x="5733" y="7408"/>
                </a:moveTo>
                <a:lnTo>
                  <a:pt x="1841" y="1133"/>
                </a:lnTo>
                <a:lnTo>
                  <a:pt x="0" y="0"/>
                </a:lnTo>
                <a:lnTo>
                  <a:pt x="208" y="4008"/>
                </a:lnTo>
                <a:lnTo>
                  <a:pt x="359" y="6924"/>
                </a:lnTo>
                <a:lnTo>
                  <a:pt x="737" y="14214"/>
                </a:lnTo>
                <a:lnTo>
                  <a:pt x="1341" y="25878"/>
                </a:lnTo>
                <a:lnTo>
                  <a:pt x="2650" y="38419"/>
                </a:lnTo>
                <a:lnTo>
                  <a:pt x="5270" y="50865"/>
                </a:lnTo>
                <a:lnTo>
                  <a:pt x="10422" y="66838"/>
                </a:lnTo>
                <a:lnTo>
                  <a:pt x="14088" y="79030"/>
                </a:lnTo>
                <a:lnTo>
                  <a:pt x="16702" y="88856"/>
                </a:lnTo>
                <a:lnTo>
                  <a:pt x="19854" y="104001"/>
                </a:lnTo>
                <a:lnTo>
                  <a:pt x="21466" y="115150"/>
                </a:lnTo>
                <a:lnTo>
                  <a:pt x="25187" y="130022"/>
                </a:lnTo>
                <a:lnTo>
                  <a:pt x="33874" y="1379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773355" y="2103728"/>
            <a:ext cx="131445" cy="36830"/>
          </a:xfrm>
          <a:custGeom>
            <a:avLst/>
            <a:gdLst/>
            <a:ahLst/>
            <a:cxnLst/>
            <a:rect l="l" t="t" r="r" b="b"/>
            <a:pathLst>
              <a:path w="131445" h="36830">
                <a:moveTo>
                  <a:pt x="18795" y="36819"/>
                </a:moveTo>
                <a:lnTo>
                  <a:pt x="7285" y="26437"/>
                </a:lnTo>
                <a:lnTo>
                  <a:pt x="1420" y="16819"/>
                </a:lnTo>
                <a:lnTo>
                  <a:pt x="0" y="9738"/>
                </a:lnTo>
                <a:lnTo>
                  <a:pt x="4515" y="6208"/>
                </a:lnTo>
                <a:lnTo>
                  <a:pt x="51744" y="18"/>
                </a:lnTo>
                <a:lnTo>
                  <a:pt x="66397" y="0"/>
                </a:lnTo>
                <a:lnTo>
                  <a:pt x="79454" y="391"/>
                </a:lnTo>
                <a:lnTo>
                  <a:pt x="91219" y="1186"/>
                </a:lnTo>
                <a:lnTo>
                  <a:pt x="109440" y="4509"/>
                </a:lnTo>
                <a:lnTo>
                  <a:pt x="122454" y="9530"/>
                </a:lnTo>
                <a:lnTo>
                  <a:pt x="131064" y="163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99387" y="2180620"/>
            <a:ext cx="151765" cy="10795"/>
          </a:xfrm>
          <a:custGeom>
            <a:avLst/>
            <a:gdLst/>
            <a:ahLst/>
            <a:cxnLst/>
            <a:rect l="l" t="t" r="r" b="b"/>
            <a:pathLst>
              <a:path w="151764" h="10794">
                <a:moveTo>
                  <a:pt x="15884" y="5525"/>
                </a:moveTo>
                <a:lnTo>
                  <a:pt x="5778" y="8851"/>
                </a:lnTo>
                <a:lnTo>
                  <a:pt x="533" y="10577"/>
                </a:lnTo>
                <a:lnTo>
                  <a:pt x="151" y="10703"/>
                </a:lnTo>
                <a:lnTo>
                  <a:pt x="0" y="10755"/>
                </a:lnTo>
                <a:lnTo>
                  <a:pt x="429" y="10627"/>
                </a:lnTo>
                <a:lnTo>
                  <a:pt x="884" y="10487"/>
                </a:lnTo>
                <a:lnTo>
                  <a:pt x="5419" y="9096"/>
                </a:lnTo>
                <a:lnTo>
                  <a:pt x="47814" y="993"/>
                </a:lnTo>
                <a:lnTo>
                  <a:pt x="81380" y="0"/>
                </a:lnTo>
                <a:lnTo>
                  <a:pt x="93747" y="106"/>
                </a:lnTo>
                <a:lnTo>
                  <a:pt x="106841" y="418"/>
                </a:lnTo>
                <a:lnTo>
                  <a:pt x="120746" y="925"/>
                </a:lnTo>
                <a:lnTo>
                  <a:pt x="135544" y="1620"/>
                </a:lnTo>
                <a:lnTo>
                  <a:pt x="151320" y="24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898297" y="2184264"/>
            <a:ext cx="167640" cy="67945"/>
          </a:xfrm>
          <a:custGeom>
            <a:avLst/>
            <a:gdLst/>
            <a:ahLst/>
            <a:cxnLst/>
            <a:rect l="l" t="t" r="r" b="b"/>
            <a:pathLst>
              <a:path w="167639" h="67944">
                <a:moveTo>
                  <a:pt x="100965" y="1832"/>
                </a:moveTo>
                <a:lnTo>
                  <a:pt x="115564" y="1726"/>
                </a:lnTo>
                <a:lnTo>
                  <a:pt x="114479" y="1567"/>
                </a:lnTo>
                <a:lnTo>
                  <a:pt x="112052" y="1358"/>
                </a:lnTo>
                <a:lnTo>
                  <a:pt x="105982" y="836"/>
                </a:lnTo>
                <a:lnTo>
                  <a:pt x="96271" y="0"/>
                </a:lnTo>
                <a:lnTo>
                  <a:pt x="56324" y="8239"/>
                </a:lnTo>
                <a:lnTo>
                  <a:pt x="11767" y="31273"/>
                </a:lnTo>
                <a:lnTo>
                  <a:pt x="0" y="45228"/>
                </a:lnTo>
                <a:lnTo>
                  <a:pt x="741" y="49833"/>
                </a:lnTo>
                <a:lnTo>
                  <a:pt x="41482" y="65126"/>
                </a:lnTo>
                <a:lnTo>
                  <a:pt x="71218" y="66621"/>
                </a:lnTo>
                <a:lnTo>
                  <a:pt x="83125" y="65985"/>
                </a:lnTo>
                <a:lnTo>
                  <a:pt x="115047" y="40117"/>
                </a:lnTo>
                <a:lnTo>
                  <a:pt x="115691" y="33151"/>
                </a:lnTo>
                <a:lnTo>
                  <a:pt x="119757" y="32784"/>
                </a:lnTo>
                <a:lnTo>
                  <a:pt x="127243" y="39017"/>
                </a:lnTo>
                <a:lnTo>
                  <a:pt x="135214" y="45350"/>
                </a:lnTo>
                <a:lnTo>
                  <a:pt x="144566" y="52226"/>
                </a:lnTo>
                <a:lnTo>
                  <a:pt x="155300" y="59644"/>
                </a:lnTo>
                <a:lnTo>
                  <a:pt x="167414" y="676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081082" y="2199243"/>
            <a:ext cx="119380" cy="101600"/>
          </a:xfrm>
          <a:custGeom>
            <a:avLst/>
            <a:gdLst/>
            <a:ahLst/>
            <a:cxnLst/>
            <a:rect l="l" t="t" r="r" b="b"/>
            <a:pathLst>
              <a:path w="119379" h="101600">
                <a:moveTo>
                  <a:pt x="118518" y="38354"/>
                </a:moveTo>
                <a:lnTo>
                  <a:pt x="119334" y="28833"/>
                </a:lnTo>
                <a:lnTo>
                  <a:pt x="118879" y="20758"/>
                </a:lnTo>
                <a:lnTo>
                  <a:pt x="117153" y="14130"/>
                </a:lnTo>
                <a:lnTo>
                  <a:pt x="76286" y="0"/>
                </a:lnTo>
                <a:lnTo>
                  <a:pt x="59681" y="2353"/>
                </a:lnTo>
                <a:lnTo>
                  <a:pt x="14712" y="22195"/>
                </a:lnTo>
                <a:lnTo>
                  <a:pt x="0" y="45074"/>
                </a:lnTo>
                <a:lnTo>
                  <a:pt x="73" y="55699"/>
                </a:lnTo>
                <a:lnTo>
                  <a:pt x="41115" y="84707"/>
                </a:lnTo>
                <a:lnTo>
                  <a:pt x="71186" y="95861"/>
                </a:lnTo>
                <a:lnTo>
                  <a:pt x="89264" y="1016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244292" y="2143073"/>
            <a:ext cx="252729" cy="147320"/>
          </a:xfrm>
          <a:custGeom>
            <a:avLst/>
            <a:gdLst/>
            <a:ahLst/>
            <a:cxnLst/>
            <a:rect l="l" t="t" r="r" b="b"/>
            <a:pathLst>
              <a:path w="252729" h="147319">
                <a:moveTo>
                  <a:pt x="2396" y="87441"/>
                </a:moveTo>
                <a:lnTo>
                  <a:pt x="905" y="79901"/>
                </a:lnTo>
                <a:lnTo>
                  <a:pt x="127" y="75967"/>
                </a:lnTo>
                <a:lnTo>
                  <a:pt x="62" y="75638"/>
                </a:lnTo>
                <a:lnTo>
                  <a:pt x="16" y="75407"/>
                </a:lnTo>
                <a:lnTo>
                  <a:pt x="12" y="75541"/>
                </a:lnTo>
                <a:lnTo>
                  <a:pt x="24" y="75708"/>
                </a:lnTo>
                <a:lnTo>
                  <a:pt x="133" y="77167"/>
                </a:lnTo>
                <a:lnTo>
                  <a:pt x="339" y="79917"/>
                </a:lnTo>
                <a:lnTo>
                  <a:pt x="545" y="82667"/>
                </a:lnTo>
                <a:lnTo>
                  <a:pt x="2333" y="87022"/>
                </a:lnTo>
                <a:lnTo>
                  <a:pt x="5703" y="92981"/>
                </a:lnTo>
                <a:lnTo>
                  <a:pt x="9074" y="98939"/>
                </a:lnTo>
                <a:lnTo>
                  <a:pt x="41551" y="127901"/>
                </a:lnTo>
                <a:lnTo>
                  <a:pt x="80037" y="143092"/>
                </a:lnTo>
                <a:lnTo>
                  <a:pt x="85201" y="143493"/>
                </a:lnTo>
                <a:lnTo>
                  <a:pt x="90365" y="143895"/>
                </a:lnTo>
                <a:lnTo>
                  <a:pt x="106914" y="121166"/>
                </a:lnTo>
                <a:lnTo>
                  <a:pt x="108049" y="114339"/>
                </a:lnTo>
                <a:lnTo>
                  <a:pt x="108422" y="107759"/>
                </a:lnTo>
                <a:lnTo>
                  <a:pt x="108032" y="101425"/>
                </a:lnTo>
                <a:lnTo>
                  <a:pt x="107644" y="95091"/>
                </a:lnTo>
                <a:lnTo>
                  <a:pt x="105672" y="90289"/>
                </a:lnTo>
                <a:lnTo>
                  <a:pt x="102117" y="87019"/>
                </a:lnTo>
                <a:lnTo>
                  <a:pt x="98562" y="83749"/>
                </a:lnTo>
                <a:lnTo>
                  <a:pt x="95407" y="81845"/>
                </a:lnTo>
                <a:lnTo>
                  <a:pt x="92652" y="81309"/>
                </a:lnTo>
                <a:lnTo>
                  <a:pt x="89896" y="80773"/>
                </a:lnTo>
                <a:lnTo>
                  <a:pt x="89405" y="84725"/>
                </a:lnTo>
                <a:lnTo>
                  <a:pt x="91178" y="93168"/>
                </a:lnTo>
                <a:lnTo>
                  <a:pt x="125540" y="129044"/>
                </a:lnTo>
                <a:lnTo>
                  <a:pt x="161312" y="142914"/>
                </a:lnTo>
                <a:lnTo>
                  <a:pt x="186718" y="146870"/>
                </a:lnTo>
                <a:lnTo>
                  <a:pt x="201171" y="145641"/>
                </a:lnTo>
                <a:lnTo>
                  <a:pt x="227728" y="108983"/>
                </a:lnTo>
                <a:lnTo>
                  <a:pt x="228196" y="95940"/>
                </a:lnTo>
                <a:lnTo>
                  <a:pt x="226434" y="82671"/>
                </a:lnTo>
                <a:lnTo>
                  <a:pt x="210559" y="47236"/>
                </a:lnTo>
                <a:lnTo>
                  <a:pt x="185605" y="9762"/>
                </a:lnTo>
                <a:lnTo>
                  <a:pt x="174348" y="0"/>
                </a:lnTo>
                <a:lnTo>
                  <a:pt x="174306" y="5022"/>
                </a:lnTo>
                <a:lnTo>
                  <a:pt x="177569" y="14914"/>
                </a:lnTo>
                <a:lnTo>
                  <a:pt x="184108" y="29714"/>
                </a:lnTo>
                <a:lnTo>
                  <a:pt x="192711" y="47038"/>
                </a:lnTo>
                <a:lnTo>
                  <a:pt x="199866" y="61446"/>
                </a:lnTo>
                <a:lnTo>
                  <a:pt x="205751" y="73301"/>
                </a:lnTo>
                <a:lnTo>
                  <a:pt x="210540" y="82963"/>
                </a:lnTo>
                <a:lnTo>
                  <a:pt x="214412" y="90794"/>
                </a:lnTo>
                <a:lnTo>
                  <a:pt x="220554" y="102183"/>
                </a:lnTo>
                <a:lnTo>
                  <a:pt x="227369" y="112710"/>
                </a:lnTo>
                <a:lnTo>
                  <a:pt x="234946" y="122554"/>
                </a:lnTo>
                <a:lnTo>
                  <a:pt x="243373" y="131895"/>
                </a:lnTo>
                <a:lnTo>
                  <a:pt x="252739" y="1409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39612" y="2181655"/>
            <a:ext cx="64135" cy="111125"/>
          </a:xfrm>
          <a:custGeom>
            <a:avLst/>
            <a:gdLst/>
            <a:ahLst/>
            <a:cxnLst/>
            <a:rect l="l" t="t" r="r" b="b"/>
            <a:pathLst>
              <a:path w="64134" h="111125">
                <a:moveTo>
                  <a:pt x="8082" y="10071"/>
                </a:moveTo>
                <a:lnTo>
                  <a:pt x="3368" y="4194"/>
                </a:lnTo>
                <a:lnTo>
                  <a:pt x="783" y="970"/>
                </a:lnTo>
                <a:lnTo>
                  <a:pt x="326" y="400"/>
                </a:lnTo>
                <a:lnTo>
                  <a:pt x="4" y="0"/>
                </a:lnTo>
                <a:lnTo>
                  <a:pt x="0" y="298"/>
                </a:lnTo>
                <a:lnTo>
                  <a:pt x="311" y="1296"/>
                </a:lnTo>
                <a:lnTo>
                  <a:pt x="621" y="2293"/>
                </a:lnTo>
                <a:lnTo>
                  <a:pt x="21785" y="49102"/>
                </a:lnTo>
                <a:lnTo>
                  <a:pt x="42514" y="79515"/>
                </a:lnTo>
                <a:lnTo>
                  <a:pt x="49816" y="89884"/>
                </a:lnTo>
                <a:lnTo>
                  <a:pt x="56950" y="100237"/>
                </a:lnTo>
                <a:lnTo>
                  <a:pt x="63999" y="1106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30964" y="2237766"/>
            <a:ext cx="92075" cy="31115"/>
          </a:xfrm>
          <a:custGeom>
            <a:avLst/>
            <a:gdLst/>
            <a:ahLst/>
            <a:cxnLst/>
            <a:rect l="l" t="t" r="r" b="b"/>
            <a:pathLst>
              <a:path w="92075" h="31114">
                <a:moveTo>
                  <a:pt x="12545" y="30604"/>
                </a:moveTo>
                <a:lnTo>
                  <a:pt x="3720" y="23352"/>
                </a:lnTo>
                <a:lnTo>
                  <a:pt x="0" y="16577"/>
                </a:lnTo>
                <a:lnTo>
                  <a:pt x="1383" y="10278"/>
                </a:lnTo>
                <a:lnTo>
                  <a:pt x="33006" y="0"/>
                </a:lnTo>
                <a:lnTo>
                  <a:pt x="44572" y="255"/>
                </a:lnTo>
                <a:lnTo>
                  <a:pt x="58218" y="1088"/>
                </a:lnTo>
                <a:lnTo>
                  <a:pt x="73945" y="2498"/>
                </a:lnTo>
                <a:lnTo>
                  <a:pt x="91752" y="44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672085" y="2233551"/>
            <a:ext cx="156210" cy="198755"/>
          </a:xfrm>
          <a:custGeom>
            <a:avLst/>
            <a:gdLst/>
            <a:ahLst/>
            <a:cxnLst/>
            <a:rect l="l" t="t" r="r" b="b"/>
            <a:pathLst>
              <a:path w="156209" h="198755">
                <a:moveTo>
                  <a:pt x="14906" y="0"/>
                </a:moveTo>
                <a:lnTo>
                  <a:pt x="39024" y="43744"/>
                </a:lnTo>
                <a:lnTo>
                  <a:pt x="68004" y="69434"/>
                </a:lnTo>
                <a:lnTo>
                  <a:pt x="99382" y="80384"/>
                </a:lnTo>
                <a:lnTo>
                  <a:pt x="105812" y="79741"/>
                </a:lnTo>
                <a:lnTo>
                  <a:pt x="111497" y="77266"/>
                </a:lnTo>
                <a:lnTo>
                  <a:pt x="117181" y="74790"/>
                </a:lnTo>
                <a:lnTo>
                  <a:pt x="121397" y="69765"/>
                </a:lnTo>
                <a:lnTo>
                  <a:pt x="124141" y="62193"/>
                </a:lnTo>
                <a:lnTo>
                  <a:pt x="126886" y="54620"/>
                </a:lnTo>
                <a:lnTo>
                  <a:pt x="128397" y="47253"/>
                </a:lnTo>
                <a:lnTo>
                  <a:pt x="128671" y="40091"/>
                </a:lnTo>
                <a:lnTo>
                  <a:pt x="128945" y="32930"/>
                </a:lnTo>
                <a:lnTo>
                  <a:pt x="119098" y="11786"/>
                </a:lnTo>
                <a:lnTo>
                  <a:pt x="117187" y="10550"/>
                </a:lnTo>
                <a:lnTo>
                  <a:pt x="116135" y="12487"/>
                </a:lnTo>
                <a:lnTo>
                  <a:pt x="115944" y="17596"/>
                </a:lnTo>
                <a:lnTo>
                  <a:pt x="116615" y="23056"/>
                </a:lnTo>
                <a:lnTo>
                  <a:pt x="118887" y="32480"/>
                </a:lnTo>
                <a:lnTo>
                  <a:pt x="122760" y="45868"/>
                </a:lnTo>
                <a:lnTo>
                  <a:pt x="128235" y="63220"/>
                </a:lnTo>
                <a:lnTo>
                  <a:pt x="133902" y="80482"/>
                </a:lnTo>
                <a:lnTo>
                  <a:pt x="138779" y="95540"/>
                </a:lnTo>
                <a:lnTo>
                  <a:pt x="151649" y="137580"/>
                </a:lnTo>
                <a:lnTo>
                  <a:pt x="155635" y="164879"/>
                </a:lnTo>
                <a:lnTo>
                  <a:pt x="154209" y="175611"/>
                </a:lnTo>
                <a:lnTo>
                  <a:pt x="117527" y="192478"/>
                </a:lnTo>
                <a:lnTo>
                  <a:pt x="77044" y="196627"/>
                </a:lnTo>
                <a:lnTo>
                  <a:pt x="21738" y="198144"/>
                </a:lnTo>
                <a:lnTo>
                  <a:pt x="0" y="1980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140315" y="2169809"/>
            <a:ext cx="141605" cy="118745"/>
          </a:xfrm>
          <a:custGeom>
            <a:avLst/>
            <a:gdLst/>
            <a:ahLst/>
            <a:cxnLst/>
            <a:rect l="l" t="t" r="r" b="b"/>
            <a:pathLst>
              <a:path w="141604" h="118744">
                <a:moveTo>
                  <a:pt x="124940" y="26801"/>
                </a:moveTo>
                <a:lnTo>
                  <a:pt x="94431" y="1197"/>
                </a:lnTo>
                <a:lnTo>
                  <a:pt x="64589" y="0"/>
                </a:lnTo>
                <a:lnTo>
                  <a:pt x="51414" y="768"/>
                </a:lnTo>
                <a:lnTo>
                  <a:pt x="14005" y="12157"/>
                </a:lnTo>
                <a:lnTo>
                  <a:pt x="0" y="30676"/>
                </a:lnTo>
                <a:lnTo>
                  <a:pt x="5278" y="34145"/>
                </a:lnTo>
                <a:lnTo>
                  <a:pt x="16182" y="37364"/>
                </a:lnTo>
                <a:lnTo>
                  <a:pt x="26742" y="40496"/>
                </a:lnTo>
                <a:lnTo>
                  <a:pt x="65607" y="52324"/>
                </a:lnTo>
                <a:lnTo>
                  <a:pt x="115818" y="71337"/>
                </a:lnTo>
                <a:lnTo>
                  <a:pt x="141565" y="95088"/>
                </a:lnTo>
                <a:lnTo>
                  <a:pt x="136675" y="99942"/>
                </a:lnTo>
                <a:lnTo>
                  <a:pt x="100106" y="112923"/>
                </a:lnTo>
                <a:lnTo>
                  <a:pt x="64898" y="118432"/>
                </a:lnTo>
                <a:lnTo>
                  <a:pt x="46469" y="118357"/>
                </a:lnTo>
                <a:lnTo>
                  <a:pt x="35630" y="113474"/>
                </a:lnTo>
                <a:lnTo>
                  <a:pt x="31804" y="1038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291017" y="2200922"/>
            <a:ext cx="274955" cy="94615"/>
          </a:xfrm>
          <a:custGeom>
            <a:avLst/>
            <a:gdLst/>
            <a:ahLst/>
            <a:cxnLst/>
            <a:rect l="l" t="t" r="r" b="b"/>
            <a:pathLst>
              <a:path w="274954" h="94614">
                <a:moveTo>
                  <a:pt x="0" y="29979"/>
                </a:moveTo>
                <a:lnTo>
                  <a:pt x="17723" y="25251"/>
                </a:lnTo>
                <a:lnTo>
                  <a:pt x="30680" y="22541"/>
                </a:lnTo>
                <a:lnTo>
                  <a:pt x="38871" y="21850"/>
                </a:lnTo>
                <a:lnTo>
                  <a:pt x="43690" y="22641"/>
                </a:lnTo>
                <a:lnTo>
                  <a:pt x="47611" y="25254"/>
                </a:lnTo>
                <a:lnTo>
                  <a:pt x="51975" y="29838"/>
                </a:lnTo>
                <a:lnTo>
                  <a:pt x="56339" y="34423"/>
                </a:lnTo>
                <a:lnTo>
                  <a:pt x="61583" y="38723"/>
                </a:lnTo>
                <a:lnTo>
                  <a:pt x="67714" y="42739"/>
                </a:lnTo>
                <a:lnTo>
                  <a:pt x="73844" y="46756"/>
                </a:lnTo>
                <a:lnTo>
                  <a:pt x="80481" y="49504"/>
                </a:lnTo>
                <a:lnTo>
                  <a:pt x="87630" y="50984"/>
                </a:lnTo>
                <a:lnTo>
                  <a:pt x="94778" y="52464"/>
                </a:lnTo>
                <a:lnTo>
                  <a:pt x="98762" y="50834"/>
                </a:lnTo>
                <a:lnTo>
                  <a:pt x="99586" y="46095"/>
                </a:lnTo>
                <a:lnTo>
                  <a:pt x="100403" y="41355"/>
                </a:lnTo>
                <a:lnTo>
                  <a:pt x="100133" y="35798"/>
                </a:lnTo>
                <a:lnTo>
                  <a:pt x="98762" y="29422"/>
                </a:lnTo>
                <a:lnTo>
                  <a:pt x="97397" y="23046"/>
                </a:lnTo>
                <a:lnTo>
                  <a:pt x="94044" y="17279"/>
                </a:lnTo>
                <a:lnTo>
                  <a:pt x="88717" y="12121"/>
                </a:lnTo>
                <a:lnTo>
                  <a:pt x="83390" y="6962"/>
                </a:lnTo>
                <a:lnTo>
                  <a:pt x="76920" y="3644"/>
                </a:lnTo>
                <a:lnTo>
                  <a:pt x="69293" y="2166"/>
                </a:lnTo>
                <a:lnTo>
                  <a:pt x="61673" y="687"/>
                </a:lnTo>
                <a:lnTo>
                  <a:pt x="54753" y="0"/>
                </a:lnTo>
                <a:lnTo>
                  <a:pt x="48518" y="103"/>
                </a:lnTo>
                <a:lnTo>
                  <a:pt x="42284" y="206"/>
                </a:lnTo>
                <a:lnTo>
                  <a:pt x="38023" y="2523"/>
                </a:lnTo>
                <a:lnTo>
                  <a:pt x="35723" y="7054"/>
                </a:lnTo>
                <a:lnTo>
                  <a:pt x="33431" y="11585"/>
                </a:lnTo>
                <a:lnTo>
                  <a:pt x="33112" y="17279"/>
                </a:lnTo>
                <a:lnTo>
                  <a:pt x="34781" y="24137"/>
                </a:lnTo>
                <a:lnTo>
                  <a:pt x="65550" y="56758"/>
                </a:lnTo>
                <a:lnTo>
                  <a:pt x="99732" y="75129"/>
                </a:lnTo>
                <a:lnTo>
                  <a:pt x="138525" y="91716"/>
                </a:lnTo>
                <a:lnTo>
                  <a:pt x="147469" y="94472"/>
                </a:lnTo>
                <a:lnTo>
                  <a:pt x="157562" y="91620"/>
                </a:lnTo>
                <a:lnTo>
                  <a:pt x="161197" y="77290"/>
                </a:lnTo>
                <a:lnTo>
                  <a:pt x="162612" y="60758"/>
                </a:lnTo>
                <a:lnTo>
                  <a:pt x="165467" y="51511"/>
                </a:lnTo>
                <a:lnTo>
                  <a:pt x="168478" y="47437"/>
                </a:lnTo>
                <a:lnTo>
                  <a:pt x="172994" y="45388"/>
                </a:lnTo>
                <a:lnTo>
                  <a:pt x="179395" y="44786"/>
                </a:lnTo>
                <a:lnTo>
                  <a:pt x="185796" y="44186"/>
                </a:lnTo>
                <a:lnTo>
                  <a:pt x="193111" y="44922"/>
                </a:lnTo>
                <a:lnTo>
                  <a:pt x="233128" y="62715"/>
                </a:lnTo>
                <a:lnTo>
                  <a:pt x="258948" y="78857"/>
                </a:lnTo>
                <a:lnTo>
                  <a:pt x="274340" y="889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594564" y="2115072"/>
            <a:ext cx="113664" cy="206375"/>
          </a:xfrm>
          <a:custGeom>
            <a:avLst/>
            <a:gdLst/>
            <a:ahLst/>
            <a:cxnLst/>
            <a:rect l="l" t="t" r="r" b="b"/>
            <a:pathLst>
              <a:path w="113665" h="206375">
                <a:moveTo>
                  <a:pt x="75756" y="176887"/>
                </a:moveTo>
                <a:lnTo>
                  <a:pt x="67776" y="139529"/>
                </a:lnTo>
                <a:lnTo>
                  <a:pt x="61895" y="136839"/>
                </a:lnTo>
                <a:lnTo>
                  <a:pt x="56013" y="134148"/>
                </a:lnTo>
                <a:lnTo>
                  <a:pt x="48871" y="132669"/>
                </a:lnTo>
                <a:lnTo>
                  <a:pt x="40469" y="132400"/>
                </a:lnTo>
                <a:lnTo>
                  <a:pt x="32066" y="132130"/>
                </a:lnTo>
                <a:lnTo>
                  <a:pt x="24238" y="133762"/>
                </a:lnTo>
                <a:lnTo>
                  <a:pt x="16978" y="137293"/>
                </a:lnTo>
                <a:lnTo>
                  <a:pt x="9718" y="140823"/>
                </a:lnTo>
                <a:lnTo>
                  <a:pt x="4918" y="145863"/>
                </a:lnTo>
                <a:lnTo>
                  <a:pt x="2570" y="152411"/>
                </a:lnTo>
                <a:lnTo>
                  <a:pt x="228" y="158959"/>
                </a:lnTo>
                <a:lnTo>
                  <a:pt x="0" y="165742"/>
                </a:lnTo>
                <a:lnTo>
                  <a:pt x="1884" y="172759"/>
                </a:lnTo>
                <a:lnTo>
                  <a:pt x="38458" y="202635"/>
                </a:lnTo>
                <a:lnTo>
                  <a:pt x="63630" y="205889"/>
                </a:lnTo>
                <a:lnTo>
                  <a:pt x="71115" y="205638"/>
                </a:lnTo>
                <a:lnTo>
                  <a:pt x="88500" y="158062"/>
                </a:lnTo>
                <a:lnTo>
                  <a:pt x="88405" y="145236"/>
                </a:lnTo>
                <a:lnTo>
                  <a:pt x="84149" y="107115"/>
                </a:lnTo>
                <a:lnTo>
                  <a:pt x="67485" y="56140"/>
                </a:lnTo>
                <a:lnTo>
                  <a:pt x="37838" y="13689"/>
                </a:lnTo>
                <a:lnTo>
                  <a:pt x="16639" y="0"/>
                </a:lnTo>
                <a:lnTo>
                  <a:pt x="15149" y="2530"/>
                </a:lnTo>
                <a:lnTo>
                  <a:pt x="13653" y="5061"/>
                </a:lnTo>
                <a:lnTo>
                  <a:pt x="32419" y="43121"/>
                </a:lnTo>
                <a:lnTo>
                  <a:pt x="61718" y="81577"/>
                </a:lnTo>
                <a:lnTo>
                  <a:pt x="94491" y="119837"/>
                </a:lnTo>
                <a:lnTo>
                  <a:pt x="103666" y="130094"/>
                </a:lnTo>
                <a:lnTo>
                  <a:pt x="113310" y="1407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042225" y="2161248"/>
            <a:ext cx="234315" cy="99695"/>
          </a:xfrm>
          <a:custGeom>
            <a:avLst/>
            <a:gdLst/>
            <a:ahLst/>
            <a:cxnLst/>
            <a:rect l="l" t="t" r="r" b="b"/>
            <a:pathLst>
              <a:path w="234315" h="99694">
                <a:moveTo>
                  <a:pt x="7779" y="23195"/>
                </a:moveTo>
                <a:lnTo>
                  <a:pt x="4260" y="23588"/>
                </a:lnTo>
                <a:lnTo>
                  <a:pt x="1939" y="21028"/>
                </a:lnTo>
                <a:lnTo>
                  <a:pt x="796" y="15516"/>
                </a:lnTo>
                <a:lnTo>
                  <a:pt x="0" y="11652"/>
                </a:lnTo>
                <a:lnTo>
                  <a:pt x="4987" y="8013"/>
                </a:lnTo>
                <a:lnTo>
                  <a:pt x="15773" y="4600"/>
                </a:lnTo>
                <a:lnTo>
                  <a:pt x="27449" y="1677"/>
                </a:lnTo>
                <a:lnTo>
                  <a:pt x="40076" y="0"/>
                </a:lnTo>
                <a:lnTo>
                  <a:pt x="58717" y="49"/>
                </a:lnTo>
                <a:lnTo>
                  <a:pt x="102400" y="15503"/>
                </a:lnTo>
                <a:lnTo>
                  <a:pt x="120081" y="53869"/>
                </a:lnTo>
                <a:lnTo>
                  <a:pt x="121382" y="64593"/>
                </a:lnTo>
                <a:lnTo>
                  <a:pt x="121178" y="74768"/>
                </a:lnTo>
                <a:lnTo>
                  <a:pt x="119273" y="79835"/>
                </a:lnTo>
                <a:lnTo>
                  <a:pt x="115678" y="83343"/>
                </a:lnTo>
                <a:lnTo>
                  <a:pt x="112083" y="86853"/>
                </a:lnTo>
                <a:lnTo>
                  <a:pt x="108210" y="88887"/>
                </a:lnTo>
                <a:lnTo>
                  <a:pt x="104061" y="89447"/>
                </a:lnTo>
                <a:lnTo>
                  <a:pt x="99905" y="90007"/>
                </a:lnTo>
                <a:lnTo>
                  <a:pt x="95942" y="87595"/>
                </a:lnTo>
                <a:lnTo>
                  <a:pt x="92181" y="82209"/>
                </a:lnTo>
                <a:lnTo>
                  <a:pt x="88419" y="76823"/>
                </a:lnTo>
                <a:lnTo>
                  <a:pt x="86009" y="69237"/>
                </a:lnTo>
                <a:lnTo>
                  <a:pt x="84963" y="59447"/>
                </a:lnTo>
                <a:lnTo>
                  <a:pt x="85353" y="46881"/>
                </a:lnTo>
                <a:lnTo>
                  <a:pt x="121651" y="9816"/>
                </a:lnTo>
                <a:lnTo>
                  <a:pt x="160782" y="2874"/>
                </a:lnTo>
                <a:lnTo>
                  <a:pt x="173347" y="3121"/>
                </a:lnTo>
                <a:lnTo>
                  <a:pt x="212736" y="23185"/>
                </a:lnTo>
                <a:lnTo>
                  <a:pt x="228589" y="67703"/>
                </a:lnTo>
                <a:lnTo>
                  <a:pt x="231428" y="82816"/>
                </a:lnTo>
                <a:lnTo>
                  <a:pt x="233966" y="996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328028" y="2175122"/>
            <a:ext cx="110489" cy="83185"/>
          </a:xfrm>
          <a:custGeom>
            <a:avLst/>
            <a:gdLst/>
            <a:ahLst/>
            <a:cxnLst/>
            <a:rect l="l" t="t" r="r" b="b"/>
            <a:pathLst>
              <a:path w="110490" h="83185">
                <a:moveTo>
                  <a:pt x="34140" y="7693"/>
                </a:moveTo>
                <a:lnTo>
                  <a:pt x="28196" y="6568"/>
                </a:lnTo>
                <a:lnTo>
                  <a:pt x="21179" y="7087"/>
                </a:lnTo>
                <a:lnTo>
                  <a:pt x="13109" y="9251"/>
                </a:lnTo>
                <a:lnTo>
                  <a:pt x="7796" y="10674"/>
                </a:lnTo>
                <a:lnTo>
                  <a:pt x="3819" y="14784"/>
                </a:lnTo>
                <a:lnTo>
                  <a:pt x="1166" y="21582"/>
                </a:lnTo>
                <a:lnTo>
                  <a:pt x="0" y="32553"/>
                </a:lnTo>
                <a:lnTo>
                  <a:pt x="4320" y="45427"/>
                </a:lnTo>
                <a:lnTo>
                  <a:pt x="35673" y="72040"/>
                </a:lnTo>
                <a:lnTo>
                  <a:pt x="74305" y="82873"/>
                </a:lnTo>
                <a:lnTo>
                  <a:pt x="85939" y="83024"/>
                </a:lnTo>
                <a:lnTo>
                  <a:pt x="101166" y="77469"/>
                </a:lnTo>
                <a:lnTo>
                  <a:pt x="107690" y="69332"/>
                </a:lnTo>
                <a:lnTo>
                  <a:pt x="110368" y="61798"/>
                </a:lnTo>
                <a:lnTo>
                  <a:pt x="109578" y="54117"/>
                </a:lnTo>
                <a:lnTo>
                  <a:pt x="78622" y="18308"/>
                </a:lnTo>
                <a:lnTo>
                  <a:pt x="66551" y="9542"/>
                </a:lnTo>
                <a:lnTo>
                  <a:pt x="5234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426016" y="2086818"/>
            <a:ext cx="77470" cy="160655"/>
          </a:xfrm>
          <a:custGeom>
            <a:avLst/>
            <a:gdLst/>
            <a:ahLst/>
            <a:cxnLst/>
            <a:rect l="l" t="t" r="r" b="b"/>
            <a:pathLst>
              <a:path w="77470" h="160655">
                <a:moveTo>
                  <a:pt x="0" y="0"/>
                </a:moveTo>
                <a:lnTo>
                  <a:pt x="19693" y="33471"/>
                </a:lnTo>
                <a:lnTo>
                  <a:pt x="43445" y="74477"/>
                </a:lnTo>
                <a:lnTo>
                  <a:pt x="64312" y="111973"/>
                </a:lnTo>
                <a:lnTo>
                  <a:pt x="76865" y="149284"/>
                </a:lnTo>
                <a:lnTo>
                  <a:pt x="75462" y="1604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469910" y="2154033"/>
            <a:ext cx="128270" cy="104139"/>
          </a:xfrm>
          <a:custGeom>
            <a:avLst/>
            <a:gdLst/>
            <a:ahLst/>
            <a:cxnLst/>
            <a:rect l="l" t="t" r="r" b="b"/>
            <a:pathLst>
              <a:path w="128270" h="104139">
                <a:moveTo>
                  <a:pt x="3440" y="51295"/>
                </a:moveTo>
                <a:lnTo>
                  <a:pt x="0" y="35434"/>
                </a:lnTo>
                <a:lnTo>
                  <a:pt x="422" y="22837"/>
                </a:lnTo>
                <a:lnTo>
                  <a:pt x="4707" y="13507"/>
                </a:lnTo>
                <a:lnTo>
                  <a:pt x="16905" y="5848"/>
                </a:lnTo>
                <a:lnTo>
                  <a:pt x="28246" y="1783"/>
                </a:lnTo>
                <a:lnTo>
                  <a:pt x="44423" y="127"/>
                </a:lnTo>
                <a:lnTo>
                  <a:pt x="56558" y="0"/>
                </a:lnTo>
                <a:lnTo>
                  <a:pt x="66359" y="1114"/>
                </a:lnTo>
                <a:lnTo>
                  <a:pt x="103715" y="33339"/>
                </a:lnTo>
                <a:lnTo>
                  <a:pt x="120114" y="76511"/>
                </a:lnTo>
                <a:lnTo>
                  <a:pt x="123870" y="89146"/>
                </a:lnTo>
                <a:lnTo>
                  <a:pt x="128024" y="1036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57960" y="2110938"/>
            <a:ext cx="18415" cy="17145"/>
          </a:xfrm>
          <a:custGeom>
            <a:avLst/>
            <a:gdLst/>
            <a:ahLst/>
            <a:cxnLst/>
            <a:rect l="l" t="t" r="r" b="b"/>
            <a:pathLst>
              <a:path w="18415" h="17144">
                <a:moveTo>
                  <a:pt x="18336" y="16797"/>
                </a:moveTo>
                <a:lnTo>
                  <a:pt x="5818" y="6276"/>
                </a:lnTo>
                <a:lnTo>
                  <a:pt x="0" y="969"/>
                </a:lnTo>
                <a:lnTo>
                  <a:pt x="872" y="877"/>
                </a:lnTo>
                <a:lnTo>
                  <a:pt x="1752" y="784"/>
                </a:lnTo>
                <a:lnTo>
                  <a:pt x="4530" y="491"/>
                </a:lnTo>
                <a:lnTo>
                  <a:pt x="920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670806" y="2172555"/>
            <a:ext cx="120650" cy="100330"/>
          </a:xfrm>
          <a:custGeom>
            <a:avLst/>
            <a:gdLst/>
            <a:ahLst/>
            <a:cxnLst/>
            <a:rect l="l" t="t" r="r" b="b"/>
            <a:pathLst>
              <a:path w="120650" h="100330">
                <a:moveTo>
                  <a:pt x="52383" y="5776"/>
                </a:moveTo>
                <a:lnTo>
                  <a:pt x="56276" y="2930"/>
                </a:lnTo>
                <a:lnTo>
                  <a:pt x="55812" y="1206"/>
                </a:lnTo>
                <a:lnTo>
                  <a:pt x="50991" y="602"/>
                </a:lnTo>
                <a:lnTo>
                  <a:pt x="46169" y="0"/>
                </a:lnTo>
                <a:lnTo>
                  <a:pt x="38882" y="1782"/>
                </a:lnTo>
                <a:lnTo>
                  <a:pt x="2110" y="34508"/>
                </a:lnTo>
                <a:lnTo>
                  <a:pt x="0" y="45727"/>
                </a:lnTo>
                <a:lnTo>
                  <a:pt x="3446" y="58431"/>
                </a:lnTo>
                <a:lnTo>
                  <a:pt x="35108" y="82606"/>
                </a:lnTo>
                <a:lnTo>
                  <a:pt x="81634" y="96245"/>
                </a:lnTo>
                <a:lnTo>
                  <a:pt x="106819" y="99295"/>
                </a:lnTo>
                <a:lnTo>
                  <a:pt x="120227" y="1000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834698" y="2182422"/>
            <a:ext cx="167005" cy="76835"/>
          </a:xfrm>
          <a:custGeom>
            <a:avLst/>
            <a:gdLst/>
            <a:ahLst/>
            <a:cxnLst/>
            <a:rect l="l" t="t" r="r" b="b"/>
            <a:pathLst>
              <a:path w="167004" h="76835">
                <a:moveTo>
                  <a:pt x="6864" y="44020"/>
                </a:moveTo>
                <a:lnTo>
                  <a:pt x="20370" y="40997"/>
                </a:lnTo>
                <a:lnTo>
                  <a:pt x="31932" y="36159"/>
                </a:lnTo>
                <a:lnTo>
                  <a:pt x="43657" y="25291"/>
                </a:lnTo>
                <a:lnTo>
                  <a:pt x="46407" y="15453"/>
                </a:lnTo>
                <a:lnTo>
                  <a:pt x="45609" y="6405"/>
                </a:lnTo>
                <a:lnTo>
                  <a:pt x="42616" y="2115"/>
                </a:lnTo>
                <a:lnTo>
                  <a:pt x="37331" y="1057"/>
                </a:lnTo>
                <a:lnTo>
                  <a:pt x="32045" y="0"/>
                </a:lnTo>
                <a:lnTo>
                  <a:pt x="4010" y="18646"/>
                </a:lnTo>
                <a:lnTo>
                  <a:pt x="969" y="26031"/>
                </a:lnTo>
                <a:lnTo>
                  <a:pt x="31471" y="62113"/>
                </a:lnTo>
                <a:lnTo>
                  <a:pt x="80104" y="74653"/>
                </a:lnTo>
                <a:lnTo>
                  <a:pt x="104751" y="76637"/>
                </a:lnTo>
                <a:lnTo>
                  <a:pt x="120208" y="76366"/>
                </a:lnTo>
                <a:lnTo>
                  <a:pt x="133798" y="74919"/>
                </a:lnTo>
                <a:lnTo>
                  <a:pt x="145870" y="72306"/>
                </a:lnTo>
                <a:lnTo>
                  <a:pt x="156771" y="68538"/>
                </a:lnTo>
                <a:lnTo>
                  <a:pt x="166850" y="636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047891" y="2240716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5">
                <a:moveTo>
                  <a:pt x="4689" y="7942"/>
                </a:moveTo>
                <a:lnTo>
                  <a:pt x="0" y="3417"/>
                </a:lnTo>
                <a:lnTo>
                  <a:pt x="969" y="770"/>
                </a:lnTo>
                <a:lnTo>
                  <a:pt x="758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104448" y="1968263"/>
            <a:ext cx="12700" cy="78740"/>
          </a:xfrm>
          <a:custGeom>
            <a:avLst/>
            <a:gdLst/>
            <a:ahLst/>
            <a:cxnLst/>
            <a:rect l="l" t="t" r="r" b="b"/>
            <a:pathLst>
              <a:path w="12700" h="78739">
                <a:moveTo>
                  <a:pt x="12203" y="12499"/>
                </a:moveTo>
                <a:lnTo>
                  <a:pt x="9653" y="5133"/>
                </a:lnTo>
                <a:lnTo>
                  <a:pt x="8261" y="1121"/>
                </a:lnTo>
                <a:lnTo>
                  <a:pt x="8032" y="463"/>
                </a:lnTo>
                <a:lnTo>
                  <a:pt x="7873" y="0"/>
                </a:lnTo>
                <a:lnTo>
                  <a:pt x="7776" y="328"/>
                </a:lnTo>
                <a:lnTo>
                  <a:pt x="7735" y="1447"/>
                </a:lnTo>
                <a:lnTo>
                  <a:pt x="7700" y="2565"/>
                </a:lnTo>
                <a:lnTo>
                  <a:pt x="7520" y="7691"/>
                </a:lnTo>
                <a:lnTo>
                  <a:pt x="4292" y="47782"/>
                </a:lnTo>
                <a:lnTo>
                  <a:pt x="2382" y="61981"/>
                </a:lnTo>
                <a:lnTo>
                  <a:pt x="0" y="781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057588" y="2061398"/>
            <a:ext cx="45720" cy="205104"/>
          </a:xfrm>
          <a:custGeom>
            <a:avLst/>
            <a:gdLst/>
            <a:ahLst/>
            <a:cxnLst/>
            <a:rect l="l" t="t" r="r" b="b"/>
            <a:pathLst>
              <a:path w="45720" h="205105">
                <a:moveTo>
                  <a:pt x="45264" y="0"/>
                </a:moveTo>
                <a:lnTo>
                  <a:pt x="42889" y="39120"/>
                </a:lnTo>
                <a:lnTo>
                  <a:pt x="37679" y="76882"/>
                </a:lnTo>
                <a:lnTo>
                  <a:pt x="27066" y="114555"/>
                </a:lnTo>
                <a:lnTo>
                  <a:pt x="8589" y="154764"/>
                </a:lnTo>
                <a:lnTo>
                  <a:pt x="2939" y="167196"/>
                </a:lnTo>
                <a:lnTo>
                  <a:pt x="0" y="175029"/>
                </a:lnTo>
                <a:lnTo>
                  <a:pt x="646" y="183163"/>
                </a:lnTo>
                <a:lnTo>
                  <a:pt x="5219" y="192923"/>
                </a:lnTo>
                <a:lnTo>
                  <a:pt x="13650" y="2045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281300" y="2143696"/>
            <a:ext cx="11430" cy="90170"/>
          </a:xfrm>
          <a:custGeom>
            <a:avLst/>
            <a:gdLst/>
            <a:ahLst/>
            <a:cxnLst/>
            <a:rect l="l" t="t" r="r" b="b"/>
            <a:pathLst>
              <a:path w="11429" h="90169">
                <a:moveTo>
                  <a:pt x="3248" y="0"/>
                </a:moveTo>
                <a:lnTo>
                  <a:pt x="1184" y="11513"/>
                </a:lnTo>
                <a:lnTo>
                  <a:pt x="0" y="24285"/>
                </a:lnTo>
                <a:lnTo>
                  <a:pt x="66" y="41573"/>
                </a:lnTo>
                <a:lnTo>
                  <a:pt x="960" y="52818"/>
                </a:lnTo>
                <a:lnTo>
                  <a:pt x="4114" y="66592"/>
                </a:lnTo>
                <a:lnTo>
                  <a:pt x="7342" y="78674"/>
                </a:lnTo>
                <a:lnTo>
                  <a:pt x="10819" y="899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244404" y="2092199"/>
            <a:ext cx="24130" cy="8890"/>
          </a:xfrm>
          <a:custGeom>
            <a:avLst/>
            <a:gdLst/>
            <a:ahLst/>
            <a:cxnLst/>
            <a:rect l="l" t="t" r="r" b="b"/>
            <a:pathLst>
              <a:path w="24129" h="8889">
                <a:moveTo>
                  <a:pt x="23865" y="8695"/>
                </a:moveTo>
                <a:lnTo>
                  <a:pt x="11932" y="434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296934" y="2137982"/>
            <a:ext cx="219710" cy="95885"/>
          </a:xfrm>
          <a:custGeom>
            <a:avLst/>
            <a:gdLst/>
            <a:ahLst/>
            <a:cxnLst/>
            <a:rect l="l" t="t" r="r" b="b"/>
            <a:pathLst>
              <a:path w="219709" h="95885">
                <a:moveTo>
                  <a:pt x="0" y="19583"/>
                </a:moveTo>
                <a:lnTo>
                  <a:pt x="6604" y="9616"/>
                </a:lnTo>
                <a:lnTo>
                  <a:pt x="18438" y="2900"/>
                </a:lnTo>
                <a:lnTo>
                  <a:pt x="31536" y="301"/>
                </a:lnTo>
                <a:lnTo>
                  <a:pt x="43663" y="0"/>
                </a:lnTo>
                <a:lnTo>
                  <a:pt x="58595" y="2657"/>
                </a:lnTo>
                <a:lnTo>
                  <a:pt x="93721" y="19966"/>
                </a:lnTo>
                <a:lnTo>
                  <a:pt x="119624" y="61833"/>
                </a:lnTo>
                <a:lnTo>
                  <a:pt x="101048" y="95458"/>
                </a:lnTo>
                <a:lnTo>
                  <a:pt x="96767" y="91179"/>
                </a:lnTo>
                <a:lnTo>
                  <a:pt x="86647" y="41912"/>
                </a:lnTo>
                <a:lnTo>
                  <a:pt x="116396" y="8247"/>
                </a:lnTo>
                <a:lnTo>
                  <a:pt x="161997" y="13056"/>
                </a:lnTo>
                <a:lnTo>
                  <a:pt x="198210" y="42829"/>
                </a:lnTo>
                <a:lnTo>
                  <a:pt x="208506" y="54145"/>
                </a:lnTo>
                <a:lnTo>
                  <a:pt x="219375" y="670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562960" y="2036248"/>
            <a:ext cx="97790" cy="164465"/>
          </a:xfrm>
          <a:custGeom>
            <a:avLst/>
            <a:gdLst/>
            <a:ahLst/>
            <a:cxnLst/>
            <a:rect l="l" t="t" r="r" b="b"/>
            <a:pathLst>
              <a:path w="97790" h="164464">
                <a:moveTo>
                  <a:pt x="97254" y="38885"/>
                </a:moveTo>
                <a:lnTo>
                  <a:pt x="70575" y="4846"/>
                </a:lnTo>
                <a:lnTo>
                  <a:pt x="48671" y="0"/>
                </a:lnTo>
                <a:lnTo>
                  <a:pt x="37271" y="4310"/>
                </a:lnTo>
                <a:lnTo>
                  <a:pt x="9677" y="33387"/>
                </a:lnTo>
                <a:lnTo>
                  <a:pt x="0" y="68655"/>
                </a:lnTo>
                <a:lnTo>
                  <a:pt x="1172" y="80866"/>
                </a:lnTo>
                <a:lnTo>
                  <a:pt x="20638" y="120727"/>
                </a:lnTo>
                <a:lnTo>
                  <a:pt x="45910" y="152667"/>
                </a:lnTo>
                <a:lnTo>
                  <a:pt x="56482" y="1643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566823" y="2134500"/>
            <a:ext cx="216535" cy="109220"/>
          </a:xfrm>
          <a:custGeom>
            <a:avLst/>
            <a:gdLst/>
            <a:ahLst/>
            <a:cxnLst/>
            <a:rect l="l" t="t" r="r" b="b"/>
            <a:pathLst>
              <a:path w="216534" h="109219">
                <a:moveTo>
                  <a:pt x="17586" y="59214"/>
                </a:moveTo>
                <a:lnTo>
                  <a:pt x="6135" y="49467"/>
                </a:lnTo>
                <a:lnTo>
                  <a:pt x="0" y="38827"/>
                </a:lnTo>
                <a:lnTo>
                  <a:pt x="1562" y="24640"/>
                </a:lnTo>
                <a:lnTo>
                  <a:pt x="45331" y="3705"/>
                </a:lnTo>
                <a:lnTo>
                  <a:pt x="83309" y="0"/>
                </a:lnTo>
                <a:lnTo>
                  <a:pt x="98171" y="512"/>
                </a:lnTo>
                <a:lnTo>
                  <a:pt x="120349" y="36651"/>
                </a:lnTo>
                <a:lnTo>
                  <a:pt x="120701" y="48949"/>
                </a:lnTo>
                <a:lnTo>
                  <a:pt x="122099" y="62807"/>
                </a:lnTo>
                <a:lnTo>
                  <a:pt x="146727" y="93120"/>
                </a:lnTo>
                <a:lnTo>
                  <a:pt x="198563" y="109226"/>
                </a:lnTo>
                <a:lnTo>
                  <a:pt x="207825" y="107551"/>
                </a:lnTo>
                <a:lnTo>
                  <a:pt x="213628" y="104374"/>
                </a:lnTo>
                <a:lnTo>
                  <a:pt x="216066" y="99799"/>
                </a:lnTo>
                <a:lnTo>
                  <a:pt x="216510" y="93144"/>
                </a:lnTo>
                <a:lnTo>
                  <a:pt x="214748" y="83068"/>
                </a:lnTo>
                <a:lnTo>
                  <a:pt x="191473" y="50550"/>
                </a:lnTo>
                <a:lnTo>
                  <a:pt x="155478" y="25170"/>
                </a:lnTo>
                <a:lnTo>
                  <a:pt x="136465" y="17882"/>
                </a:lnTo>
                <a:lnTo>
                  <a:pt x="133618" y="169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9955669" y="2202052"/>
            <a:ext cx="24765" cy="5715"/>
          </a:xfrm>
          <a:custGeom>
            <a:avLst/>
            <a:gdLst/>
            <a:ahLst/>
            <a:cxnLst/>
            <a:rect l="l" t="t" r="r" b="b"/>
            <a:pathLst>
              <a:path w="24765" h="5714">
                <a:moveTo>
                  <a:pt x="0" y="5441"/>
                </a:moveTo>
                <a:lnTo>
                  <a:pt x="8125" y="3627"/>
                </a:lnTo>
                <a:lnTo>
                  <a:pt x="16251" y="1813"/>
                </a:lnTo>
                <a:lnTo>
                  <a:pt x="2437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40511" y="3093639"/>
            <a:ext cx="313055" cy="215265"/>
          </a:xfrm>
          <a:custGeom>
            <a:avLst/>
            <a:gdLst/>
            <a:ahLst/>
            <a:cxnLst/>
            <a:rect l="l" t="t" r="r" b="b"/>
            <a:pathLst>
              <a:path w="313054" h="215264">
                <a:moveTo>
                  <a:pt x="68746" y="72075"/>
                </a:moveTo>
                <a:lnTo>
                  <a:pt x="101184" y="50736"/>
                </a:lnTo>
                <a:lnTo>
                  <a:pt x="138869" y="43820"/>
                </a:lnTo>
                <a:lnTo>
                  <a:pt x="150537" y="43409"/>
                </a:lnTo>
                <a:lnTo>
                  <a:pt x="161280" y="43524"/>
                </a:lnTo>
                <a:lnTo>
                  <a:pt x="167554" y="46303"/>
                </a:lnTo>
                <a:lnTo>
                  <a:pt x="172601" y="51754"/>
                </a:lnTo>
                <a:lnTo>
                  <a:pt x="177117" y="61729"/>
                </a:lnTo>
                <a:lnTo>
                  <a:pt x="175648" y="75433"/>
                </a:lnTo>
                <a:lnTo>
                  <a:pt x="171741" y="84496"/>
                </a:lnTo>
                <a:lnTo>
                  <a:pt x="165085" y="94332"/>
                </a:lnTo>
                <a:lnTo>
                  <a:pt x="155672" y="104971"/>
                </a:lnTo>
                <a:lnTo>
                  <a:pt x="140736" y="118911"/>
                </a:lnTo>
                <a:lnTo>
                  <a:pt x="129858" y="129202"/>
                </a:lnTo>
                <a:lnTo>
                  <a:pt x="170261" y="149936"/>
                </a:lnTo>
                <a:lnTo>
                  <a:pt x="217015" y="138266"/>
                </a:lnTo>
                <a:lnTo>
                  <a:pt x="251001" y="114271"/>
                </a:lnTo>
                <a:lnTo>
                  <a:pt x="264361" y="72103"/>
                </a:lnTo>
                <a:lnTo>
                  <a:pt x="242920" y="37709"/>
                </a:lnTo>
                <a:lnTo>
                  <a:pt x="207956" y="17304"/>
                </a:lnTo>
                <a:lnTo>
                  <a:pt x="159708" y="2953"/>
                </a:lnTo>
                <a:lnTo>
                  <a:pt x="122497" y="0"/>
                </a:lnTo>
                <a:lnTo>
                  <a:pt x="106104" y="549"/>
                </a:lnTo>
                <a:lnTo>
                  <a:pt x="67432" y="10378"/>
                </a:lnTo>
                <a:lnTo>
                  <a:pt x="34133" y="30794"/>
                </a:lnTo>
                <a:lnTo>
                  <a:pt x="6094" y="71076"/>
                </a:lnTo>
                <a:lnTo>
                  <a:pt x="0" y="109994"/>
                </a:lnTo>
                <a:lnTo>
                  <a:pt x="1700" y="123728"/>
                </a:lnTo>
                <a:lnTo>
                  <a:pt x="29866" y="164543"/>
                </a:lnTo>
                <a:lnTo>
                  <a:pt x="63353" y="188867"/>
                </a:lnTo>
                <a:lnTo>
                  <a:pt x="98440" y="204776"/>
                </a:lnTo>
                <a:lnTo>
                  <a:pt x="148007" y="214829"/>
                </a:lnTo>
                <a:lnTo>
                  <a:pt x="160916" y="215127"/>
                </a:lnTo>
                <a:lnTo>
                  <a:pt x="172921" y="214522"/>
                </a:lnTo>
                <a:lnTo>
                  <a:pt x="220872" y="201925"/>
                </a:lnTo>
                <a:lnTo>
                  <a:pt x="256649" y="179846"/>
                </a:lnTo>
                <a:lnTo>
                  <a:pt x="284738" y="151596"/>
                </a:lnTo>
                <a:lnTo>
                  <a:pt x="303952" y="118494"/>
                </a:lnTo>
                <a:lnTo>
                  <a:pt x="312566" y="78236"/>
                </a:lnTo>
                <a:lnTo>
                  <a:pt x="311333" y="65933"/>
                </a:lnTo>
                <a:lnTo>
                  <a:pt x="277988" y="40604"/>
                </a:lnTo>
                <a:lnTo>
                  <a:pt x="263150" y="410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769294" y="3115681"/>
            <a:ext cx="174625" cy="144145"/>
          </a:xfrm>
          <a:custGeom>
            <a:avLst/>
            <a:gdLst/>
            <a:ahLst/>
            <a:cxnLst/>
            <a:rect l="l" t="t" r="r" b="b"/>
            <a:pathLst>
              <a:path w="174625" h="144145">
                <a:moveTo>
                  <a:pt x="158313" y="29508"/>
                </a:moveTo>
                <a:lnTo>
                  <a:pt x="165027" y="27470"/>
                </a:lnTo>
                <a:lnTo>
                  <a:pt x="168753" y="24162"/>
                </a:lnTo>
                <a:lnTo>
                  <a:pt x="169493" y="19585"/>
                </a:lnTo>
                <a:lnTo>
                  <a:pt x="170008" y="16405"/>
                </a:lnTo>
                <a:lnTo>
                  <a:pt x="129519" y="205"/>
                </a:lnTo>
                <a:lnTo>
                  <a:pt x="113458" y="0"/>
                </a:lnTo>
                <a:lnTo>
                  <a:pt x="99838" y="46"/>
                </a:lnTo>
                <a:lnTo>
                  <a:pt x="60423" y="2187"/>
                </a:lnTo>
                <a:lnTo>
                  <a:pt x="18403" y="11459"/>
                </a:lnTo>
                <a:lnTo>
                  <a:pt x="0" y="23691"/>
                </a:lnTo>
                <a:lnTo>
                  <a:pt x="69" y="28338"/>
                </a:lnTo>
                <a:lnTo>
                  <a:pt x="41145" y="51346"/>
                </a:lnTo>
                <a:lnTo>
                  <a:pt x="76772" y="63953"/>
                </a:lnTo>
                <a:lnTo>
                  <a:pt x="92408" y="69521"/>
                </a:lnTo>
                <a:lnTo>
                  <a:pt x="128131" y="83245"/>
                </a:lnTo>
                <a:lnTo>
                  <a:pt x="168374" y="106122"/>
                </a:lnTo>
                <a:lnTo>
                  <a:pt x="174576" y="119227"/>
                </a:lnTo>
                <a:lnTo>
                  <a:pt x="170983" y="127091"/>
                </a:lnTo>
                <a:lnTo>
                  <a:pt x="121751" y="140200"/>
                </a:lnTo>
                <a:lnTo>
                  <a:pt x="68435" y="143763"/>
                </a:lnTo>
                <a:lnTo>
                  <a:pt x="54283" y="142523"/>
                </a:lnTo>
                <a:lnTo>
                  <a:pt x="41853" y="139860"/>
                </a:lnTo>
                <a:lnTo>
                  <a:pt x="30967" y="135785"/>
                </a:lnTo>
                <a:lnTo>
                  <a:pt x="21442" y="1303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985494" y="3091996"/>
            <a:ext cx="54610" cy="205104"/>
          </a:xfrm>
          <a:custGeom>
            <a:avLst/>
            <a:gdLst/>
            <a:ahLst/>
            <a:cxnLst/>
            <a:rect l="l" t="t" r="r" b="b"/>
            <a:pathLst>
              <a:path w="54610" h="205104">
                <a:moveTo>
                  <a:pt x="0" y="25581"/>
                </a:moveTo>
                <a:lnTo>
                  <a:pt x="8226" y="10007"/>
                </a:lnTo>
                <a:lnTo>
                  <a:pt x="12431" y="2048"/>
                </a:lnTo>
                <a:lnTo>
                  <a:pt x="13513" y="0"/>
                </a:lnTo>
                <a:lnTo>
                  <a:pt x="14054" y="1049"/>
                </a:lnTo>
                <a:lnTo>
                  <a:pt x="14321" y="4686"/>
                </a:lnTo>
                <a:lnTo>
                  <a:pt x="14894" y="12470"/>
                </a:lnTo>
                <a:lnTo>
                  <a:pt x="18861" y="55111"/>
                </a:lnTo>
                <a:lnTo>
                  <a:pt x="27073" y="94486"/>
                </a:lnTo>
                <a:lnTo>
                  <a:pt x="30485" y="108075"/>
                </a:lnTo>
                <a:lnTo>
                  <a:pt x="33423" y="119814"/>
                </a:lnTo>
                <a:lnTo>
                  <a:pt x="36011" y="130222"/>
                </a:lnTo>
                <a:lnTo>
                  <a:pt x="39522" y="144485"/>
                </a:lnTo>
                <a:lnTo>
                  <a:pt x="42801" y="157736"/>
                </a:lnTo>
                <a:lnTo>
                  <a:pt x="45898" y="170174"/>
                </a:lnTo>
                <a:lnTo>
                  <a:pt x="48861" y="181996"/>
                </a:lnTo>
                <a:lnTo>
                  <a:pt x="51739" y="193403"/>
                </a:lnTo>
                <a:lnTo>
                  <a:pt x="54582" y="2045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010962" y="3187937"/>
            <a:ext cx="276225" cy="103505"/>
          </a:xfrm>
          <a:custGeom>
            <a:avLst/>
            <a:gdLst/>
            <a:ahLst/>
            <a:cxnLst/>
            <a:rect l="l" t="t" r="r" b="b"/>
            <a:pathLst>
              <a:path w="276225" h="103504">
                <a:moveTo>
                  <a:pt x="6665" y="62643"/>
                </a:moveTo>
                <a:lnTo>
                  <a:pt x="1877" y="48558"/>
                </a:lnTo>
                <a:lnTo>
                  <a:pt x="0" y="36117"/>
                </a:lnTo>
                <a:lnTo>
                  <a:pt x="1032" y="25322"/>
                </a:lnTo>
                <a:lnTo>
                  <a:pt x="7756" y="13523"/>
                </a:lnTo>
                <a:lnTo>
                  <a:pt x="17887" y="6253"/>
                </a:lnTo>
                <a:lnTo>
                  <a:pt x="29903" y="2214"/>
                </a:lnTo>
                <a:lnTo>
                  <a:pt x="42247" y="0"/>
                </a:lnTo>
                <a:lnTo>
                  <a:pt x="59201" y="313"/>
                </a:lnTo>
                <a:lnTo>
                  <a:pt x="94572" y="15898"/>
                </a:lnTo>
                <a:lnTo>
                  <a:pt x="120854" y="57629"/>
                </a:lnTo>
                <a:lnTo>
                  <a:pt x="126473" y="72768"/>
                </a:lnTo>
                <a:lnTo>
                  <a:pt x="131826" y="83090"/>
                </a:lnTo>
                <a:lnTo>
                  <a:pt x="142588" y="94731"/>
                </a:lnTo>
                <a:lnTo>
                  <a:pt x="152084" y="100584"/>
                </a:lnTo>
                <a:lnTo>
                  <a:pt x="165644" y="102902"/>
                </a:lnTo>
                <a:lnTo>
                  <a:pt x="177201" y="101610"/>
                </a:lnTo>
                <a:lnTo>
                  <a:pt x="208958" y="75327"/>
                </a:lnTo>
                <a:lnTo>
                  <a:pt x="224827" y="28953"/>
                </a:lnTo>
                <a:lnTo>
                  <a:pt x="208502" y="8968"/>
                </a:lnTo>
                <a:lnTo>
                  <a:pt x="203731" y="9925"/>
                </a:lnTo>
                <a:lnTo>
                  <a:pt x="210263" y="53755"/>
                </a:lnTo>
                <a:lnTo>
                  <a:pt x="249553" y="80213"/>
                </a:lnTo>
                <a:lnTo>
                  <a:pt x="262188" y="86297"/>
                </a:lnTo>
                <a:lnTo>
                  <a:pt x="276063" y="923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302640" y="3115330"/>
            <a:ext cx="396875" cy="208279"/>
          </a:xfrm>
          <a:custGeom>
            <a:avLst/>
            <a:gdLst/>
            <a:ahLst/>
            <a:cxnLst/>
            <a:rect l="l" t="t" r="r" b="b"/>
            <a:pathLst>
              <a:path w="396875" h="208279">
                <a:moveTo>
                  <a:pt x="3130" y="170618"/>
                </a:moveTo>
                <a:lnTo>
                  <a:pt x="19091" y="172789"/>
                </a:lnTo>
                <a:lnTo>
                  <a:pt x="31883" y="172123"/>
                </a:lnTo>
                <a:lnTo>
                  <a:pt x="41507" y="168619"/>
                </a:lnTo>
                <a:lnTo>
                  <a:pt x="57524" y="135877"/>
                </a:lnTo>
                <a:lnTo>
                  <a:pt x="57198" y="131360"/>
                </a:lnTo>
                <a:lnTo>
                  <a:pt x="56871" y="126842"/>
                </a:lnTo>
                <a:lnTo>
                  <a:pt x="9694" y="136323"/>
                </a:lnTo>
                <a:lnTo>
                  <a:pt x="0" y="158850"/>
                </a:lnTo>
                <a:lnTo>
                  <a:pt x="1862" y="171196"/>
                </a:lnTo>
                <a:lnTo>
                  <a:pt x="28711" y="200408"/>
                </a:lnTo>
                <a:lnTo>
                  <a:pt x="49645" y="207681"/>
                </a:lnTo>
                <a:lnTo>
                  <a:pt x="56451" y="207112"/>
                </a:lnTo>
                <a:lnTo>
                  <a:pt x="80287" y="172149"/>
                </a:lnTo>
                <a:lnTo>
                  <a:pt x="84082" y="132800"/>
                </a:lnTo>
                <a:lnTo>
                  <a:pt x="83978" y="119973"/>
                </a:lnTo>
                <a:lnTo>
                  <a:pt x="80625" y="81336"/>
                </a:lnTo>
                <a:lnTo>
                  <a:pt x="65257" y="31136"/>
                </a:lnTo>
                <a:lnTo>
                  <a:pt x="46613" y="0"/>
                </a:lnTo>
                <a:lnTo>
                  <a:pt x="47046" y="1720"/>
                </a:lnTo>
                <a:lnTo>
                  <a:pt x="47480" y="3439"/>
                </a:lnTo>
                <a:lnTo>
                  <a:pt x="48564" y="7738"/>
                </a:lnTo>
                <a:lnTo>
                  <a:pt x="67450" y="48244"/>
                </a:lnTo>
                <a:lnTo>
                  <a:pt x="72942" y="57143"/>
                </a:lnTo>
                <a:lnTo>
                  <a:pt x="78794" y="66818"/>
                </a:lnTo>
                <a:lnTo>
                  <a:pt x="85023" y="77296"/>
                </a:lnTo>
                <a:lnTo>
                  <a:pt x="91643" y="88601"/>
                </a:lnTo>
                <a:lnTo>
                  <a:pt x="98673" y="100760"/>
                </a:lnTo>
                <a:lnTo>
                  <a:pt x="106128" y="113800"/>
                </a:lnTo>
                <a:lnTo>
                  <a:pt x="115476" y="130010"/>
                </a:lnTo>
                <a:lnTo>
                  <a:pt x="142921" y="170184"/>
                </a:lnTo>
                <a:lnTo>
                  <a:pt x="154608" y="174834"/>
                </a:lnTo>
                <a:lnTo>
                  <a:pt x="160612" y="175904"/>
                </a:lnTo>
                <a:lnTo>
                  <a:pt x="165924" y="175069"/>
                </a:lnTo>
                <a:lnTo>
                  <a:pt x="170543" y="172329"/>
                </a:lnTo>
                <a:lnTo>
                  <a:pt x="175162" y="169590"/>
                </a:lnTo>
                <a:lnTo>
                  <a:pt x="178366" y="163574"/>
                </a:lnTo>
                <a:lnTo>
                  <a:pt x="180155" y="154281"/>
                </a:lnTo>
                <a:lnTo>
                  <a:pt x="186521" y="143501"/>
                </a:lnTo>
                <a:lnTo>
                  <a:pt x="200290" y="138847"/>
                </a:lnTo>
                <a:lnTo>
                  <a:pt x="212330" y="137815"/>
                </a:lnTo>
                <a:lnTo>
                  <a:pt x="218952" y="135277"/>
                </a:lnTo>
                <a:lnTo>
                  <a:pt x="220398" y="131212"/>
                </a:lnTo>
                <a:lnTo>
                  <a:pt x="221844" y="127148"/>
                </a:lnTo>
                <a:lnTo>
                  <a:pt x="220303" y="122675"/>
                </a:lnTo>
                <a:lnTo>
                  <a:pt x="190304" y="104999"/>
                </a:lnTo>
                <a:lnTo>
                  <a:pt x="185464" y="105519"/>
                </a:lnTo>
                <a:lnTo>
                  <a:pt x="172603" y="123857"/>
                </a:lnTo>
                <a:lnTo>
                  <a:pt x="174011" y="130279"/>
                </a:lnTo>
                <a:lnTo>
                  <a:pt x="175419" y="136702"/>
                </a:lnTo>
                <a:lnTo>
                  <a:pt x="211197" y="156845"/>
                </a:lnTo>
                <a:lnTo>
                  <a:pt x="249094" y="163325"/>
                </a:lnTo>
                <a:lnTo>
                  <a:pt x="263600" y="164883"/>
                </a:lnTo>
                <a:lnTo>
                  <a:pt x="275665" y="166349"/>
                </a:lnTo>
                <a:lnTo>
                  <a:pt x="311787" y="178312"/>
                </a:lnTo>
                <a:lnTo>
                  <a:pt x="312795" y="180330"/>
                </a:lnTo>
                <a:lnTo>
                  <a:pt x="302343" y="170333"/>
                </a:lnTo>
                <a:lnTo>
                  <a:pt x="299710" y="164801"/>
                </a:lnTo>
                <a:lnTo>
                  <a:pt x="298038" y="159749"/>
                </a:lnTo>
                <a:lnTo>
                  <a:pt x="297328" y="155178"/>
                </a:lnTo>
                <a:lnTo>
                  <a:pt x="296619" y="150607"/>
                </a:lnTo>
                <a:lnTo>
                  <a:pt x="297986" y="147611"/>
                </a:lnTo>
                <a:lnTo>
                  <a:pt x="301431" y="146191"/>
                </a:lnTo>
                <a:lnTo>
                  <a:pt x="304877" y="144771"/>
                </a:lnTo>
                <a:lnTo>
                  <a:pt x="350092" y="167498"/>
                </a:lnTo>
                <a:lnTo>
                  <a:pt x="364403" y="177890"/>
                </a:lnTo>
                <a:lnTo>
                  <a:pt x="376808" y="184975"/>
                </a:lnTo>
                <a:lnTo>
                  <a:pt x="387401" y="188829"/>
                </a:lnTo>
                <a:lnTo>
                  <a:pt x="396275" y="1895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704586" y="3179839"/>
            <a:ext cx="106680" cy="153035"/>
          </a:xfrm>
          <a:custGeom>
            <a:avLst/>
            <a:gdLst/>
            <a:ahLst/>
            <a:cxnLst/>
            <a:rect l="l" t="t" r="r" b="b"/>
            <a:pathLst>
              <a:path w="106679" h="153035">
                <a:moveTo>
                  <a:pt x="5531" y="48210"/>
                </a:moveTo>
                <a:lnTo>
                  <a:pt x="2779" y="31503"/>
                </a:lnTo>
                <a:lnTo>
                  <a:pt x="982" y="18415"/>
                </a:lnTo>
                <a:lnTo>
                  <a:pt x="140" y="8944"/>
                </a:lnTo>
                <a:lnTo>
                  <a:pt x="0" y="1933"/>
                </a:lnTo>
                <a:lnTo>
                  <a:pt x="1381" y="0"/>
                </a:lnTo>
                <a:lnTo>
                  <a:pt x="4219" y="1170"/>
                </a:lnTo>
                <a:lnTo>
                  <a:pt x="7058" y="2340"/>
                </a:lnTo>
                <a:lnTo>
                  <a:pt x="23705" y="39712"/>
                </a:lnTo>
                <a:lnTo>
                  <a:pt x="37642" y="80008"/>
                </a:lnTo>
                <a:lnTo>
                  <a:pt x="52503" y="127103"/>
                </a:lnTo>
                <a:lnTo>
                  <a:pt x="58216" y="152413"/>
                </a:lnTo>
                <a:lnTo>
                  <a:pt x="58280" y="152772"/>
                </a:lnTo>
                <a:lnTo>
                  <a:pt x="58293" y="152615"/>
                </a:lnTo>
                <a:lnTo>
                  <a:pt x="58255" y="151942"/>
                </a:lnTo>
                <a:lnTo>
                  <a:pt x="58216" y="151270"/>
                </a:lnTo>
                <a:lnTo>
                  <a:pt x="57835" y="144595"/>
                </a:lnTo>
                <a:lnTo>
                  <a:pt x="57110" y="131920"/>
                </a:lnTo>
                <a:lnTo>
                  <a:pt x="57552" y="117320"/>
                </a:lnTo>
                <a:lnTo>
                  <a:pt x="60736" y="106062"/>
                </a:lnTo>
                <a:lnTo>
                  <a:pt x="67561" y="98618"/>
                </a:lnTo>
                <a:lnTo>
                  <a:pt x="77370" y="93314"/>
                </a:lnTo>
                <a:lnTo>
                  <a:pt x="90287" y="89929"/>
                </a:lnTo>
                <a:lnTo>
                  <a:pt x="106433" y="882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180967" y="3162896"/>
            <a:ext cx="116839" cy="108585"/>
          </a:xfrm>
          <a:custGeom>
            <a:avLst/>
            <a:gdLst/>
            <a:ahLst/>
            <a:cxnLst/>
            <a:rect l="l" t="t" r="r" b="b"/>
            <a:pathLst>
              <a:path w="116840" h="108585">
                <a:moveTo>
                  <a:pt x="109104" y="38325"/>
                </a:moveTo>
                <a:lnTo>
                  <a:pt x="82535" y="2020"/>
                </a:lnTo>
                <a:lnTo>
                  <a:pt x="59041" y="0"/>
                </a:lnTo>
                <a:lnTo>
                  <a:pt x="46448" y="776"/>
                </a:lnTo>
                <a:lnTo>
                  <a:pt x="5575" y="18756"/>
                </a:lnTo>
                <a:lnTo>
                  <a:pt x="0" y="31221"/>
                </a:lnTo>
                <a:lnTo>
                  <a:pt x="3761" y="36204"/>
                </a:lnTo>
                <a:lnTo>
                  <a:pt x="46770" y="57616"/>
                </a:lnTo>
                <a:lnTo>
                  <a:pt x="59322" y="62686"/>
                </a:lnTo>
                <a:lnTo>
                  <a:pt x="71114" y="67739"/>
                </a:lnTo>
                <a:lnTo>
                  <a:pt x="82228" y="72807"/>
                </a:lnTo>
                <a:lnTo>
                  <a:pt x="98010" y="80967"/>
                </a:lnTo>
                <a:lnTo>
                  <a:pt x="107859" y="87266"/>
                </a:lnTo>
                <a:lnTo>
                  <a:pt x="116579" y="96078"/>
                </a:lnTo>
                <a:lnTo>
                  <a:pt x="116565" y="99812"/>
                </a:lnTo>
                <a:lnTo>
                  <a:pt x="112450" y="102660"/>
                </a:lnTo>
                <a:lnTo>
                  <a:pt x="108342" y="105508"/>
                </a:lnTo>
                <a:lnTo>
                  <a:pt x="100161" y="107200"/>
                </a:lnTo>
                <a:lnTo>
                  <a:pt x="87920" y="107736"/>
                </a:lnTo>
                <a:lnTo>
                  <a:pt x="75282" y="108032"/>
                </a:lnTo>
                <a:lnTo>
                  <a:pt x="62592" y="107817"/>
                </a:lnTo>
                <a:lnTo>
                  <a:pt x="46140" y="104827"/>
                </a:lnTo>
                <a:lnTo>
                  <a:pt x="35999" y="98455"/>
                </a:lnTo>
                <a:lnTo>
                  <a:pt x="31340" y="88655"/>
                </a:lnTo>
                <a:lnTo>
                  <a:pt x="31333" y="753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320496" y="3071432"/>
            <a:ext cx="405765" cy="228600"/>
          </a:xfrm>
          <a:custGeom>
            <a:avLst/>
            <a:gdLst/>
            <a:ahLst/>
            <a:cxnLst/>
            <a:rect l="l" t="t" r="r" b="b"/>
            <a:pathLst>
              <a:path w="405765" h="228600">
                <a:moveTo>
                  <a:pt x="0" y="154504"/>
                </a:moveTo>
                <a:lnTo>
                  <a:pt x="8826" y="156864"/>
                </a:lnTo>
                <a:lnTo>
                  <a:pt x="20261" y="157996"/>
                </a:lnTo>
                <a:lnTo>
                  <a:pt x="34305" y="157899"/>
                </a:lnTo>
                <a:lnTo>
                  <a:pt x="76014" y="153566"/>
                </a:lnTo>
                <a:lnTo>
                  <a:pt x="91599" y="147817"/>
                </a:lnTo>
                <a:lnTo>
                  <a:pt x="94294" y="145329"/>
                </a:lnTo>
                <a:lnTo>
                  <a:pt x="95776" y="141951"/>
                </a:lnTo>
                <a:lnTo>
                  <a:pt x="96046" y="137684"/>
                </a:lnTo>
                <a:lnTo>
                  <a:pt x="96316" y="133417"/>
                </a:lnTo>
                <a:lnTo>
                  <a:pt x="61410" y="114191"/>
                </a:lnTo>
                <a:lnTo>
                  <a:pt x="52342" y="114994"/>
                </a:lnTo>
                <a:lnTo>
                  <a:pt x="43267" y="115797"/>
                </a:lnTo>
                <a:lnTo>
                  <a:pt x="36631" y="118834"/>
                </a:lnTo>
                <a:lnTo>
                  <a:pt x="32433" y="124104"/>
                </a:lnTo>
                <a:lnTo>
                  <a:pt x="28228" y="129375"/>
                </a:lnTo>
                <a:lnTo>
                  <a:pt x="26254" y="135351"/>
                </a:lnTo>
                <a:lnTo>
                  <a:pt x="26503" y="142031"/>
                </a:lnTo>
                <a:lnTo>
                  <a:pt x="26753" y="148711"/>
                </a:lnTo>
                <a:lnTo>
                  <a:pt x="61518" y="171038"/>
                </a:lnTo>
                <a:lnTo>
                  <a:pt x="110293" y="176269"/>
                </a:lnTo>
                <a:lnTo>
                  <a:pt x="128659" y="176783"/>
                </a:lnTo>
                <a:lnTo>
                  <a:pt x="143744" y="177424"/>
                </a:lnTo>
                <a:lnTo>
                  <a:pt x="181736" y="182385"/>
                </a:lnTo>
                <a:lnTo>
                  <a:pt x="215112" y="209421"/>
                </a:lnTo>
                <a:lnTo>
                  <a:pt x="215694" y="213712"/>
                </a:lnTo>
                <a:lnTo>
                  <a:pt x="214939" y="217309"/>
                </a:lnTo>
                <a:lnTo>
                  <a:pt x="214184" y="220905"/>
                </a:lnTo>
                <a:lnTo>
                  <a:pt x="211732" y="223113"/>
                </a:lnTo>
                <a:lnTo>
                  <a:pt x="207582" y="223933"/>
                </a:lnTo>
                <a:lnTo>
                  <a:pt x="203433" y="224753"/>
                </a:lnTo>
                <a:lnTo>
                  <a:pt x="187555" y="199126"/>
                </a:lnTo>
                <a:lnTo>
                  <a:pt x="186212" y="190646"/>
                </a:lnTo>
                <a:lnTo>
                  <a:pt x="214555" y="164473"/>
                </a:lnTo>
                <a:lnTo>
                  <a:pt x="239591" y="161757"/>
                </a:lnTo>
                <a:lnTo>
                  <a:pt x="254856" y="162604"/>
                </a:lnTo>
                <a:lnTo>
                  <a:pt x="267074" y="164652"/>
                </a:lnTo>
                <a:lnTo>
                  <a:pt x="277568" y="167901"/>
                </a:lnTo>
                <a:lnTo>
                  <a:pt x="290539" y="173029"/>
                </a:lnTo>
                <a:lnTo>
                  <a:pt x="302074" y="177367"/>
                </a:lnTo>
                <a:lnTo>
                  <a:pt x="317329" y="182302"/>
                </a:lnTo>
                <a:lnTo>
                  <a:pt x="328780" y="185009"/>
                </a:lnTo>
                <a:lnTo>
                  <a:pt x="344852" y="186140"/>
                </a:lnTo>
                <a:lnTo>
                  <a:pt x="355854" y="185461"/>
                </a:lnTo>
                <a:lnTo>
                  <a:pt x="385364" y="159822"/>
                </a:lnTo>
                <a:lnTo>
                  <a:pt x="386313" y="152596"/>
                </a:lnTo>
                <a:lnTo>
                  <a:pt x="387269" y="145370"/>
                </a:lnTo>
                <a:lnTo>
                  <a:pt x="369272" y="126446"/>
                </a:lnTo>
                <a:lnTo>
                  <a:pt x="361458" y="125721"/>
                </a:lnTo>
                <a:lnTo>
                  <a:pt x="327392" y="148227"/>
                </a:lnTo>
                <a:lnTo>
                  <a:pt x="320157" y="172438"/>
                </a:lnTo>
                <a:lnTo>
                  <a:pt x="320273" y="186917"/>
                </a:lnTo>
                <a:lnTo>
                  <a:pt x="339491" y="220488"/>
                </a:lnTo>
                <a:lnTo>
                  <a:pt x="363772" y="228131"/>
                </a:lnTo>
                <a:lnTo>
                  <a:pt x="371509" y="227464"/>
                </a:lnTo>
                <a:lnTo>
                  <a:pt x="389316" y="191876"/>
                </a:lnTo>
                <a:lnTo>
                  <a:pt x="389226" y="153155"/>
                </a:lnTo>
                <a:lnTo>
                  <a:pt x="381802" y="114163"/>
                </a:lnTo>
                <a:lnTo>
                  <a:pt x="364381" y="66368"/>
                </a:lnTo>
                <a:lnTo>
                  <a:pt x="339786" y="18216"/>
                </a:lnTo>
                <a:lnTo>
                  <a:pt x="326461" y="0"/>
                </a:lnTo>
                <a:lnTo>
                  <a:pt x="325879" y="2892"/>
                </a:lnTo>
                <a:lnTo>
                  <a:pt x="336868" y="49853"/>
                </a:lnTo>
                <a:lnTo>
                  <a:pt x="353071" y="95844"/>
                </a:lnTo>
                <a:lnTo>
                  <a:pt x="372323" y="138712"/>
                </a:lnTo>
                <a:lnTo>
                  <a:pt x="390868" y="174242"/>
                </a:lnTo>
                <a:lnTo>
                  <a:pt x="397848" y="186773"/>
                </a:lnTo>
                <a:lnTo>
                  <a:pt x="405232" y="1996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148534" y="3136287"/>
            <a:ext cx="288925" cy="100965"/>
          </a:xfrm>
          <a:custGeom>
            <a:avLst/>
            <a:gdLst/>
            <a:ahLst/>
            <a:cxnLst/>
            <a:rect l="l" t="t" r="r" b="b"/>
            <a:pathLst>
              <a:path w="288925" h="100964">
                <a:moveTo>
                  <a:pt x="6664" y="18633"/>
                </a:moveTo>
                <a:lnTo>
                  <a:pt x="43118" y="34348"/>
                </a:lnTo>
                <a:lnTo>
                  <a:pt x="73879" y="40792"/>
                </a:lnTo>
                <a:lnTo>
                  <a:pt x="78201" y="40672"/>
                </a:lnTo>
                <a:lnTo>
                  <a:pt x="82524" y="40551"/>
                </a:lnTo>
                <a:lnTo>
                  <a:pt x="85150" y="38705"/>
                </a:lnTo>
                <a:lnTo>
                  <a:pt x="86085" y="35135"/>
                </a:lnTo>
                <a:lnTo>
                  <a:pt x="87020" y="31565"/>
                </a:lnTo>
                <a:lnTo>
                  <a:pt x="86701" y="27236"/>
                </a:lnTo>
                <a:lnTo>
                  <a:pt x="85115" y="22150"/>
                </a:lnTo>
                <a:lnTo>
                  <a:pt x="83535" y="17063"/>
                </a:lnTo>
                <a:lnTo>
                  <a:pt x="79573" y="12381"/>
                </a:lnTo>
                <a:lnTo>
                  <a:pt x="73214" y="8105"/>
                </a:lnTo>
                <a:lnTo>
                  <a:pt x="66862" y="3830"/>
                </a:lnTo>
                <a:lnTo>
                  <a:pt x="59352" y="1226"/>
                </a:lnTo>
                <a:lnTo>
                  <a:pt x="50679" y="297"/>
                </a:lnTo>
                <a:lnTo>
                  <a:pt x="38017" y="0"/>
                </a:lnTo>
                <a:lnTo>
                  <a:pt x="25509" y="1841"/>
                </a:lnTo>
                <a:lnTo>
                  <a:pt x="16528" y="4006"/>
                </a:lnTo>
                <a:lnTo>
                  <a:pt x="10453" y="7034"/>
                </a:lnTo>
                <a:lnTo>
                  <a:pt x="6761" y="11047"/>
                </a:lnTo>
                <a:lnTo>
                  <a:pt x="3068" y="15060"/>
                </a:lnTo>
                <a:lnTo>
                  <a:pt x="817" y="21642"/>
                </a:lnTo>
                <a:lnTo>
                  <a:pt x="0" y="30791"/>
                </a:lnTo>
                <a:lnTo>
                  <a:pt x="1272" y="42721"/>
                </a:lnTo>
                <a:lnTo>
                  <a:pt x="25966" y="72340"/>
                </a:lnTo>
                <a:lnTo>
                  <a:pt x="71293" y="93910"/>
                </a:lnTo>
                <a:lnTo>
                  <a:pt x="109185" y="100424"/>
                </a:lnTo>
                <a:lnTo>
                  <a:pt x="124825" y="100665"/>
                </a:lnTo>
                <a:lnTo>
                  <a:pt x="136592" y="99140"/>
                </a:lnTo>
                <a:lnTo>
                  <a:pt x="151107" y="91546"/>
                </a:lnTo>
                <a:lnTo>
                  <a:pt x="156929" y="83096"/>
                </a:lnTo>
                <a:lnTo>
                  <a:pt x="158925" y="75356"/>
                </a:lnTo>
                <a:lnTo>
                  <a:pt x="159756" y="68098"/>
                </a:lnTo>
                <a:lnTo>
                  <a:pt x="159708" y="60310"/>
                </a:lnTo>
                <a:lnTo>
                  <a:pt x="159652" y="52522"/>
                </a:lnTo>
                <a:lnTo>
                  <a:pt x="158987" y="45013"/>
                </a:lnTo>
                <a:lnTo>
                  <a:pt x="157720" y="37786"/>
                </a:lnTo>
                <a:lnTo>
                  <a:pt x="156445" y="30558"/>
                </a:lnTo>
                <a:lnTo>
                  <a:pt x="159112" y="26605"/>
                </a:lnTo>
                <a:lnTo>
                  <a:pt x="165721" y="25927"/>
                </a:lnTo>
                <a:lnTo>
                  <a:pt x="175678" y="26085"/>
                </a:lnTo>
                <a:lnTo>
                  <a:pt x="189217" y="28233"/>
                </a:lnTo>
                <a:lnTo>
                  <a:pt x="226809" y="39731"/>
                </a:lnTo>
                <a:lnTo>
                  <a:pt x="261996" y="57134"/>
                </a:lnTo>
                <a:lnTo>
                  <a:pt x="288721" y="82426"/>
                </a:lnTo>
                <a:lnTo>
                  <a:pt x="286546" y="84395"/>
                </a:lnTo>
                <a:lnTo>
                  <a:pt x="280630" y="84623"/>
                </a:lnTo>
                <a:lnTo>
                  <a:pt x="274721" y="84850"/>
                </a:lnTo>
                <a:lnTo>
                  <a:pt x="269394" y="81615"/>
                </a:lnTo>
                <a:lnTo>
                  <a:pt x="264663" y="74916"/>
                </a:lnTo>
                <a:lnTo>
                  <a:pt x="259925" y="68217"/>
                </a:lnTo>
                <a:lnTo>
                  <a:pt x="256371" y="61205"/>
                </a:lnTo>
                <a:lnTo>
                  <a:pt x="253995" y="53879"/>
                </a:lnTo>
                <a:lnTo>
                  <a:pt x="254648" y="45726"/>
                </a:lnTo>
                <a:lnTo>
                  <a:pt x="262484" y="39439"/>
                </a:lnTo>
                <a:lnTo>
                  <a:pt x="277501" y="350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480745" y="3154184"/>
            <a:ext cx="358140" cy="75565"/>
          </a:xfrm>
          <a:custGeom>
            <a:avLst/>
            <a:gdLst/>
            <a:ahLst/>
            <a:cxnLst/>
            <a:rect l="l" t="t" r="r" b="b"/>
            <a:pathLst>
              <a:path w="358140" h="75564">
                <a:moveTo>
                  <a:pt x="0" y="27780"/>
                </a:moveTo>
                <a:lnTo>
                  <a:pt x="12883" y="24774"/>
                </a:lnTo>
                <a:lnTo>
                  <a:pt x="25543" y="23063"/>
                </a:lnTo>
                <a:lnTo>
                  <a:pt x="37980" y="22648"/>
                </a:lnTo>
                <a:lnTo>
                  <a:pt x="50194" y="23529"/>
                </a:lnTo>
                <a:lnTo>
                  <a:pt x="92103" y="38780"/>
                </a:lnTo>
                <a:lnTo>
                  <a:pt x="119446" y="63842"/>
                </a:lnTo>
                <a:lnTo>
                  <a:pt x="120479" y="67196"/>
                </a:lnTo>
                <a:lnTo>
                  <a:pt x="119730" y="69271"/>
                </a:lnTo>
                <a:lnTo>
                  <a:pt x="117209" y="70067"/>
                </a:lnTo>
                <a:lnTo>
                  <a:pt x="114687" y="70863"/>
                </a:lnTo>
                <a:lnTo>
                  <a:pt x="87976" y="49247"/>
                </a:lnTo>
                <a:lnTo>
                  <a:pt x="83342" y="42449"/>
                </a:lnTo>
                <a:lnTo>
                  <a:pt x="81125" y="35864"/>
                </a:lnTo>
                <a:lnTo>
                  <a:pt x="81333" y="29492"/>
                </a:lnTo>
                <a:lnTo>
                  <a:pt x="81540" y="23119"/>
                </a:lnTo>
                <a:lnTo>
                  <a:pt x="123537" y="12652"/>
                </a:lnTo>
                <a:lnTo>
                  <a:pt x="148532" y="11876"/>
                </a:lnTo>
                <a:lnTo>
                  <a:pt x="160859" y="11897"/>
                </a:lnTo>
                <a:lnTo>
                  <a:pt x="173958" y="12066"/>
                </a:lnTo>
                <a:lnTo>
                  <a:pt x="195380" y="12444"/>
                </a:lnTo>
                <a:lnTo>
                  <a:pt x="205927" y="12254"/>
                </a:lnTo>
                <a:lnTo>
                  <a:pt x="207552" y="11540"/>
                </a:lnTo>
                <a:lnTo>
                  <a:pt x="201265" y="9904"/>
                </a:lnTo>
                <a:lnTo>
                  <a:pt x="195293" y="10678"/>
                </a:lnTo>
                <a:lnTo>
                  <a:pt x="188428" y="13491"/>
                </a:lnTo>
                <a:lnTo>
                  <a:pt x="181563" y="16302"/>
                </a:lnTo>
                <a:lnTo>
                  <a:pt x="176479" y="20465"/>
                </a:lnTo>
                <a:lnTo>
                  <a:pt x="173167" y="25978"/>
                </a:lnTo>
                <a:lnTo>
                  <a:pt x="169856" y="31492"/>
                </a:lnTo>
                <a:lnTo>
                  <a:pt x="168762" y="37706"/>
                </a:lnTo>
                <a:lnTo>
                  <a:pt x="169884" y="44620"/>
                </a:lnTo>
                <a:lnTo>
                  <a:pt x="170999" y="51533"/>
                </a:lnTo>
                <a:lnTo>
                  <a:pt x="199650" y="72368"/>
                </a:lnTo>
                <a:lnTo>
                  <a:pt x="207769" y="74954"/>
                </a:lnTo>
                <a:lnTo>
                  <a:pt x="224949" y="50555"/>
                </a:lnTo>
                <a:lnTo>
                  <a:pt x="226553" y="34211"/>
                </a:lnTo>
                <a:lnTo>
                  <a:pt x="244989" y="15256"/>
                </a:lnTo>
                <a:lnTo>
                  <a:pt x="251868" y="17154"/>
                </a:lnTo>
                <a:lnTo>
                  <a:pt x="294795" y="44992"/>
                </a:lnTo>
                <a:lnTo>
                  <a:pt x="313805" y="63885"/>
                </a:lnTo>
                <a:lnTo>
                  <a:pt x="311748" y="65967"/>
                </a:lnTo>
                <a:lnTo>
                  <a:pt x="309697" y="68050"/>
                </a:lnTo>
                <a:lnTo>
                  <a:pt x="306046" y="66736"/>
                </a:lnTo>
                <a:lnTo>
                  <a:pt x="300803" y="62025"/>
                </a:lnTo>
                <a:lnTo>
                  <a:pt x="295552" y="57314"/>
                </a:lnTo>
                <a:lnTo>
                  <a:pt x="291361" y="50579"/>
                </a:lnTo>
                <a:lnTo>
                  <a:pt x="288209" y="41820"/>
                </a:lnTo>
                <a:lnTo>
                  <a:pt x="285064" y="33061"/>
                </a:lnTo>
                <a:lnTo>
                  <a:pt x="283921" y="24811"/>
                </a:lnTo>
                <a:lnTo>
                  <a:pt x="284780" y="17071"/>
                </a:lnTo>
                <a:lnTo>
                  <a:pt x="285632" y="9330"/>
                </a:lnTo>
                <a:lnTo>
                  <a:pt x="290148" y="4110"/>
                </a:lnTo>
                <a:lnTo>
                  <a:pt x="298329" y="1410"/>
                </a:lnTo>
                <a:lnTo>
                  <a:pt x="305952" y="0"/>
                </a:lnTo>
                <a:lnTo>
                  <a:pt x="315689" y="103"/>
                </a:lnTo>
                <a:lnTo>
                  <a:pt x="327541" y="1720"/>
                </a:lnTo>
                <a:lnTo>
                  <a:pt x="341506" y="4852"/>
                </a:lnTo>
                <a:lnTo>
                  <a:pt x="357584" y="94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884357" y="3134355"/>
            <a:ext cx="113030" cy="108585"/>
          </a:xfrm>
          <a:custGeom>
            <a:avLst/>
            <a:gdLst/>
            <a:ahLst/>
            <a:cxnLst/>
            <a:rect l="l" t="t" r="r" b="b"/>
            <a:pathLst>
              <a:path w="113029" h="108585">
                <a:moveTo>
                  <a:pt x="96183" y="39051"/>
                </a:moveTo>
                <a:lnTo>
                  <a:pt x="99899" y="25350"/>
                </a:lnTo>
                <a:lnTo>
                  <a:pt x="99510" y="14328"/>
                </a:lnTo>
                <a:lnTo>
                  <a:pt x="97971" y="9026"/>
                </a:lnTo>
                <a:lnTo>
                  <a:pt x="61783" y="208"/>
                </a:lnTo>
                <a:lnTo>
                  <a:pt x="52098" y="0"/>
                </a:lnTo>
                <a:lnTo>
                  <a:pt x="29931" y="24574"/>
                </a:lnTo>
                <a:lnTo>
                  <a:pt x="32616" y="34964"/>
                </a:lnTo>
                <a:lnTo>
                  <a:pt x="62646" y="63359"/>
                </a:lnTo>
                <a:lnTo>
                  <a:pt x="87659" y="79352"/>
                </a:lnTo>
                <a:lnTo>
                  <a:pt x="98090" y="86222"/>
                </a:lnTo>
                <a:lnTo>
                  <a:pt x="104928" y="91388"/>
                </a:lnTo>
                <a:lnTo>
                  <a:pt x="111306" y="96906"/>
                </a:lnTo>
                <a:lnTo>
                  <a:pt x="112511" y="100698"/>
                </a:lnTo>
                <a:lnTo>
                  <a:pt x="109484" y="103556"/>
                </a:lnTo>
                <a:lnTo>
                  <a:pt x="101227" y="106873"/>
                </a:lnTo>
                <a:lnTo>
                  <a:pt x="85187" y="108581"/>
                </a:lnTo>
                <a:lnTo>
                  <a:pt x="75408" y="108438"/>
                </a:lnTo>
                <a:lnTo>
                  <a:pt x="28504" y="97882"/>
                </a:lnTo>
                <a:lnTo>
                  <a:pt x="14695" y="92753"/>
                </a:lnTo>
                <a:lnTo>
                  <a:pt x="0" y="866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9120189" y="3249430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0" y="11022"/>
                </a:moveTo>
                <a:lnTo>
                  <a:pt x="3165" y="7348"/>
                </a:lnTo>
                <a:lnTo>
                  <a:pt x="6324" y="3674"/>
                </a:lnTo>
                <a:lnTo>
                  <a:pt x="949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115561" y="3063879"/>
            <a:ext cx="56515" cy="243204"/>
          </a:xfrm>
          <a:custGeom>
            <a:avLst/>
            <a:gdLst/>
            <a:ahLst/>
            <a:cxnLst/>
            <a:rect l="l" t="t" r="r" b="b"/>
            <a:pathLst>
              <a:path w="56515" h="243204">
                <a:moveTo>
                  <a:pt x="56194" y="0"/>
                </a:moveTo>
                <a:lnTo>
                  <a:pt x="55297" y="10585"/>
                </a:lnTo>
                <a:lnTo>
                  <a:pt x="52109" y="23733"/>
                </a:lnTo>
                <a:lnTo>
                  <a:pt x="48832" y="34518"/>
                </a:lnTo>
                <a:lnTo>
                  <a:pt x="45974" y="45953"/>
                </a:lnTo>
                <a:lnTo>
                  <a:pt x="43352" y="58605"/>
                </a:lnTo>
                <a:lnTo>
                  <a:pt x="40784" y="73040"/>
                </a:lnTo>
                <a:lnTo>
                  <a:pt x="38184" y="88276"/>
                </a:lnTo>
                <a:lnTo>
                  <a:pt x="35764" y="101694"/>
                </a:lnTo>
                <a:lnTo>
                  <a:pt x="25949" y="145159"/>
                </a:lnTo>
                <a:lnTo>
                  <a:pt x="13116" y="188436"/>
                </a:lnTo>
                <a:lnTo>
                  <a:pt x="9213" y="201951"/>
                </a:lnTo>
                <a:lnTo>
                  <a:pt x="6361" y="212669"/>
                </a:lnTo>
                <a:lnTo>
                  <a:pt x="4462" y="220898"/>
                </a:lnTo>
                <a:lnTo>
                  <a:pt x="2500" y="230542"/>
                </a:lnTo>
                <a:lnTo>
                  <a:pt x="1025" y="237795"/>
                </a:lnTo>
                <a:lnTo>
                  <a:pt x="0" y="2428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271168" y="3117793"/>
            <a:ext cx="109855" cy="179705"/>
          </a:xfrm>
          <a:custGeom>
            <a:avLst/>
            <a:gdLst/>
            <a:ahLst/>
            <a:cxnLst/>
            <a:rect l="l" t="t" r="r" b="b"/>
            <a:pathLst>
              <a:path w="109854" h="179704">
                <a:moveTo>
                  <a:pt x="824" y="58246"/>
                </a:moveTo>
                <a:lnTo>
                  <a:pt x="318" y="51716"/>
                </a:lnTo>
                <a:lnTo>
                  <a:pt x="48" y="48265"/>
                </a:lnTo>
                <a:lnTo>
                  <a:pt x="20" y="47891"/>
                </a:lnTo>
                <a:lnTo>
                  <a:pt x="0" y="47628"/>
                </a:lnTo>
                <a:lnTo>
                  <a:pt x="159" y="48168"/>
                </a:lnTo>
                <a:lnTo>
                  <a:pt x="505" y="49509"/>
                </a:lnTo>
                <a:lnTo>
                  <a:pt x="2172" y="56028"/>
                </a:lnTo>
                <a:lnTo>
                  <a:pt x="6257" y="71971"/>
                </a:lnTo>
                <a:lnTo>
                  <a:pt x="15442" y="111471"/>
                </a:lnTo>
                <a:lnTo>
                  <a:pt x="21329" y="151355"/>
                </a:lnTo>
                <a:lnTo>
                  <a:pt x="23595" y="178467"/>
                </a:lnTo>
                <a:lnTo>
                  <a:pt x="23677" y="179357"/>
                </a:lnTo>
                <a:lnTo>
                  <a:pt x="23677" y="179168"/>
                </a:lnTo>
                <a:lnTo>
                  <a:pt x="23670" y="178810"/>
                </a:lnTo>
                <a:lnTo>
                  <a:pt x="23559" y="175284"/>
                </a:lnTo>
                <a:lnTo>
                  <a:pt x="23351" y="168588"/>
                </a:lnTo>
                <a:lnTo>
                  <a:pt x="22724" y="159318"/>
                </a:lnTo>
                <a:lnTo>
                  <a:pt x="21299" y="146180"/>
                </a:lnTo>
                <a:lnTo>
                  <a:pt x="19371" y="130685"/>
                </a:lnTo>
                <a:lnTo>
                  <a:pt x="17927" y="117123"/>
                </a:lnTo>
                <a:lnTo>
                  <a:pt x="15799" y="67518"/>
                </a:lnTo>
                <a:lnTo>
                  <a:pt x="22873" y="26095"/>
                </a:lnTo>
                <a:lnTo>
                  <a:pt x="59085" y="0"/>
                </a:lnTo>
                <a:lnTo>
                  <a:pt x="71786" y="1015"/>
                </a:lnTo>
                <a:lnTo>
                  <a:pt x="103442" y="23913"/>
                </a:lnTo>
                <a:lnTo>
                  <a:pt x="109355" y="49552"/>
                </a:lnTo>
                <a:lnTo>
                  <a:pt x="102818" y="63161"/>
                </a:lnTo>
                <a:lnTo>
                  <a:pt x="73276" y="88337"/>
                </a:lnTo>
                <a:lnTo>
                  <a:pt x="36831" y="102578"/>
                </a:lnTo>
                <a:lnTo>
                  <a:pt x="12731" y="102817"/>
                </a:lnTo>
                <a:lnTo>
                  <a:pt x="2546" y="993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333195" y="3118217"/>
            <a:ext cx="297180" cy="102870"/>
          </a:xfrm>
          <a:custGeom>
            <a:avLst/>
            <a:gdLst/>
            <a:ahLst/>
            <a:cxnLst/>
            <a:rect l="l" t="t" r="r" b="b"/>
            <a:pathLst>
              <a:path w="297179" h="102869">
                <a:moveTo>
                  <a:pt x="0" y="41361"/>
                </a:moveTo>
                <a:lnTo>
                  <a:pt x="38341" y="30375"/>
                </a:lnTo>
                <a:lnTo>
                  <a:pt x="75656" y="27325"/>
                </a:lnTo>
                <a:lnTo>
                  <a:pt x="88198" y="28536"/>
                </a:lnTo>
                <a:lnTo>
                  <a:pt x="125824" y="41309"/>
                </a:lnTo>
                <a:lnTo>
                  <a:pt x="149102" y="76319"/>
                </a:lnTo>
                <a:lnTo>
                  <a:pt x="146442" y="81880"/>
                </a:lnTo>
                <a:lnTo>
                  <a:pt x="140325" y="85897"/>
                </a:lnTo>
                <a:lnTo>
                  <a:pt x="134209" y="89914"/>
                </a:lnTo>
                <a:lnTo>
                  <a:pt x="127995" y="92375"/>
                </a:lnTo>
                <a:lnTo>
                  <a:pt x="121691" y="93279"/>
                </a:lnTo>
                <a:lnTo>
                  <a:pt x="115387" y="94183"/>
                </a:lnTo>
                <a:lnTo>
                  <a:pt x="95804" y="68593"/>
                </a:lnTo>
                <a:lnTo>
                  <a:pt x="96632" y="56746"/>
                </a:lnTo>
                <a:lnTo>
                  <a:pt x="138114" y="25668"/>
                </a:lnTo>
                <a:lnTo>
                  <a:pt x="160412" y="23060"/>
                </a:lnTo>
                <a:lnTo>
                  <a:pt x="170987" y="25808"/>
                </a:lnTo>
                <a:lnTo>
                  <a:pt x="181120" y="33257"/>
                </a:lnTo>
                <a:lnTo>
                  <a:pt x="191051" y="45412"/>
                </a:lnTo>
                <a:lnTo>
                  <a:pt x="199854" y="58131"/>
                </a:lnTo>
                <a:lnTo>
                  <a:pt x="207649" y="68632"/>
                </a:lnTo>
                <a:lnTo>
                  <a:pt x="249624" y="99506"/>
                </a:lnTo>
                <a:lnTo>
                  <a:pt x="261234" y="102620"/>
                </a:lnTo>
                <a:lnTo>
                  <a:pt x="278573" y="102458"/>
                </a:lnTo>
                <a:lnTo>
                  <a:pt x="288467" y="98782"/>
                </a:lnTo>
                <a:lnTo>
                  <a:pt x="295768" y="87034"/>
                </a:lnTo>
                <a:lnTo>
                  <a:pt x="296617" y="75710"/>
                </a:lnTo>
                <a:lnTo>
                  <a:pt x="292836" y="64366"/>
                </a:lnTo>
                <a:lnTo>
                  <a:pt x="265619" y="31909"/>
                </a:lnTo>
                <a:lnTo>
                  <a:pt x="233364" y="8008"/>
                </a:lnTo>
                <a:lnTo>
                  <a:pt x="221071" y="2153"/>
                </a:lnTo>
                <a:lnTo>
                  <a:pt x="21145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643942" y="3004834"/>
            <a:ext cx="183515" cy="148590"/>
          </a:xfrm>
          <a:custGeom>
            <a:avLst/>
            <a:gdLst/>
            <a:ahLst/>
            <a:cxnLst/>
            <a:rect l="l" t="t" r="r" b="b"/>
            <a:pathLst>
              <a:path w="183515" h="148589">
                <a:moveTo>
                  <a:pt x="3176" y="24135"/>
                </a:moveTo>
                <a:lnTo>
                  <a:pt x="0" y="6535"/>
                </a:lnTo>
                <a:lnTo>
                  <a:pt x="1274" y="0"/>
                </a:lnTo>
                <a:lnTo>
                  <a:pt x="8293" y="6455"/>
                </a:lnTo>
                <a:lnTo>
                  <a:pt x="29338" y="41595"/>
                </a:lnTo>
                <a:lnTo>
                  <a:pt x="48621" y="80693"/>
                </a:lnTo>
                <a:lnTo>
                  <a:pt x="65760" y="123756"/>
                </a:lnTo>
                <a:lnTo>
                  <a:pt x="68563" y="135988"/>
                </a:lnTo>
                <a:lnTo>
                  <a:pt x="68667" y="136446"/>
                </a:lnTo>
                <a:lnTo>
                  <a:pt x="68916" y="135716"/>
                </a:lnTo>
                <a:lnTo>
                  <a:pt x="69041" y="135076"/>
                </a:lnTo>
                <a:lnTo>
                  <a:pt x="69997" y="130332"/>
                </a:lnTo>
                <a:lnTo>
                  <a:pt x="95121" y="90515"/>
                </a:lnTo>
                <a:lnTo>
                  <a:pt x="134694" y="79781"/>
                </a:lnTo>
                <a:lnTo>
                  <a:pt x="144832" y="80202"/>
                </a:lnTo>
                <a:lnTo>
                  <a:pt x="159251" y="84197"/>
                </a:lnTo>
                <a:lnTo>
                  <a:pt x="169408" y="90509"/>
                </a:lnTo>
                <a:lnTo>
                  <a:pt x="178829" y="103539"/>
                </a:lnTo>
                <a:lnTo>
                  <a:pt x="183143" y="114032"/>
                </a:lnTo>
                <a:lnTo>
                  <a:pt x="181576" y="127807"/>
                </a:lnTo>
                <a:lnTo>
                  <a:pt x="137791" y="147136"/>
                </a:lnTo>
                <a:lnTo>
                  <a:pt x="113306" y="148454"/>
                </a:lnTo>
                <a:lnTo>
                  <a:pt x="101198" y="148284"/>
                </a:lnTo>
                <a:lnTo>
                  <a:pt x="89061" y="147574"/>
                </a:lnTo>
                <a:lnTo>
                  <a:pt x="76808" y="146336"/>
                </a:lnTo>
                <a:lnTo>
                  <a:pt x="64349" y="144579"/>
                </a:lnTo>
                <a:lnTo>
                  <a:pt x="51598" y="142313"/>
                </a:lnTo>
                <a:lnTo>
                  <a:pt x="38465" y="1395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795681" y="3004561"/>
            <a:ext cx="95885" cy="167640"/>
          </a:xfrm>
          <a:custGeom>
            <a:avLst/>
            <a:gdLst/>
            <a:ahLst/>
            <a:cxnLst/>
            <a:rect l="l" t="t" r="r" b="b"/>
            <a:pathLst>
              <a:path w="95884" h="167639">
                <a:moveTo>
                  <a:pt x="0" y="0"/>
                </a:moveTo>
                <a:lnTo>
                  <a:pt x="30497" y="39650"/>
                </a:lnTo>
                <a:lnTo>
                  <a:pt x="37598" y="54007"/>
                </a:lnTo>
                <a:lnTo>
                  <a:pt x="44082" y="67058"/>
                </a:lnTo>
                <a:lnTo>
                  <a:pt x="67084" y="112484"/>
                </a:lnTo>
                <a:lnTo>
                  <a:pt x="85129" y="147396"/>
                </a:lnTo>
                <a:lnTo>
                  <a:pt x="90432" y="157594"/>
                </a:lnTo>
                <a:lnTo>
                  <a:pt x="95516" y="1673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915839" y="3087153"/>
            <a:ext cx="407034" cy="106045"/>
          </a:xfrm>
          <a:custGeom>
            <a:avLst/>
            <a:gdLst/>
            <a:ahLst/>
            <a:cxnLst/>
            <a:rect l="l" t="t" r="r" b="b"/>
            <a:pathLst>
              <a:path w="407034" h="106044">
                <a:moveTo>
                  <a:pt x="8294" y="61165"/>
                </a:moveTo>
                <a:lnTo>
                  <a:pt x="19236" y="62779"/>
                </a:lnTo>
                <a:lnTo>
                  <a:pt x="31316" y="61745"/>
                </a:lnTo>
                <a:lnTo>
                  <a:pt x="44534" y="58063"/>
                </a:lnTo>
                <a:lnTo>
                  <a:pt x="71062" y="33285"/>
                </a:lnTo>
                <a:lnTo>
                  <a:pt x="71075" y="28681"/>
                </a:lnTo>
                <a:lnTo>
                  <a:pt x="34333" y="9415"/>
                </a:lnTo>
                <a:lnTo>
                  <a:pt x="27011" y="10544"/>
                </a:lnTo>
                <a:lnTo>
                  <a:pt x="20506" y="14212"/>
                </a:lnTo>
                <a:lnTo>
                  <a:pt x="14002" y="17880"/>
                </a:lnTo>
                <a:lnTo>
                  <a:pt x="9000" y="24523"/>
                </a:lnTo>
                <a:lnTo>
                  <a:pt x="5502" y="34140"/>
                </a:lnTo>
                <a:lnTo>
                  <a:pt x="1901" y="46476"/>
                </a:lnTo>
                <a:lnTo>
                  <a:pt x="0" y="58997"/>
                </a:lnTo>
                <a:lnTo>
                  <a:pt x="969" y="73918"/>
                </a:lnTo>
                <a:lnTo>
                  <a:pt x="39999" y="105081"/>
                </a:lnTo>
                <a:lnTo>
                  <a:pt x="51433" y="105879"/>
                </a:lnTo>
                <a:lnTo>
                  <a:pt x="62431" y="103341"/>
                </a:lnTo>
                <a:lnTo>
                  <a:pt x="73330" y="97960"/>
                </a:lnTo>
                <a:lnTo>
                  <a:pt x="84790" y="89686"/>
                </a:lnTo>
                <a:lnTo>
                  <a:pt x="99051" y="77670"/>
                </a:lnTo>
                <a:lnTo>
                  <a:pt x="109424" y="69554"/>
                </a:lnTo>
                <a:lnTo>
                  <a:pt x="143084" y="58975"/>
                </a:lnTo>
                <a:lnTo>
                  <a:pt x="149714" y="60500"/>
                </a:lnTo>
                <a:lnTo>
                  <a:pt x="156496" y="63821"/>
                </a:lnTo>
                <a:lnTo>
                  <a:pt x="163284" y="67142"/>
                </a:lnTo>
                <a:lnTo>
                  <a:pt x="185944" y="86641"/>
                </a:lnTo>
                <a:lnTo>
                  <a:pt x="187384" y="89831"/>
                </a:lnTo>
                <a:lnTo>
                  <a:pt x="188354" y="91979"/>
                </a:lnTo>
                <a:lnTo>
                  <a:pt x="188853" y="93084"/>
                </a:lnTo>
                <a:lnTo>
                  <a:pt x="189352" y="94190"/>
                </a:lnTo>
                <a:lnTo>
                  <a:pt x="189172" y="94452"/>
                </a:lnTo>
                <a:lnTo>
                  <a:pt x="188306" y="93871"/>
                </a:lnTo>
                <a:lnTo>
                  <a:pt x="187447" y="93289"/>
                </a:lnTo>
                <a:lnTo>
                  <a:pt x="185770" y="92160"/>
                </a:lnTo>
                <a:lnTo>
                  <a:pt x="175781" y="67832"/>
                </a:lnTo>
                <a:lnTo>
                  <a:pt x="176626" y="59970"/>
                </a:lnTo>
                <a:lnTo>
                  <a:pt x="179820" y="52300"/>
                </a:lnTo>
                <a:lnTo>
                  <a:pt x="183020" y="44629"/>
                </a:lnTo>
                <a:lnTo>
                  <a:pt x="188430" y="39344"/>
                </a:lnTo>
                <a:lnTo>
                  <a:pt x="196064" y="36442"/>
                </a:lnTo>
                <a:lnTo>
                  <a:pt x="203698" y="33540"/>
                </a:lnTo>
                <a:lnTo>
                  <a:pt x="255374" y="55962"/>
                </a:lnTo>
                <a:lnTo>
                  <a:pt x="266833" y="73655"/>
                </a:lnTo>
                <a:lnTo>
                  <a:pt x="262525" y="71002"/>
                </a:lnTo>
                <a:lnTo>
                  <a:pt x="263135" y="29261"/>
                </a:lnTo>
                <a:lnTo>
                  <a:pt x="294005" y="5459"/>
                </a:lnTo>
                <a:lnTo>
                  <a:pt x="319649" y="0"/>
                </a:lnTo>
                <a:lnTo>
                  <a:pt x="334419" y="2241"/>
                </a:lnTo>
                <a:lnTo>
                  <a:pt x="369079" y="36977"/>
                </a:lnTo>
                <a:lnTo>
                  <a:pt x="374593" y="45937"/>
                </a:lnTo>
                <a:lnTo>
                  <a:pt x="381099" y="55479"/>
                </a:lnTo>
                <a:lnTo>
                  <a:pt x="388600" y="65605"/>
                </a:lnTo>
                <a:lnTo>
                  <a:pt x="397093" y="76313"/>
                </a:lnTo>
                <a:lnTo>
                  <a:pt x="406580" y="876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319369" y="3079606"/>
            <a:ext cx="85090" cy="147320"/>
          </a:xfrm>
          <a:custGeom>
            <a:avLst/>
            <a:gdLst/>
            <a:ahLst/>
            <a:cxnLst/>
            <a:rect l="l" t="t" r="r" b="b"/>
            <a:pathLst>
              <a:path w="85090" h="147319">
                <a:moveTo>
                  <a:pt x="57454" y="65449"/>
                </a:moveTo>
                <a:lnTo>
                  <a:pt x="61841" y="52300"/>
                </a:lnTo>
                <a:lnTo>
                  <a:pt x="65043" y="39988"/>
                </a:lnTo>
                <a:lnTo>
                  <a:pt x="67057" y="28514"/>
                </a:lnTo>
                <a:lnTo>
                  <a:pt x="68053" y="20543"/>
                </a:lnTo>
                <a:lnTo>
                  <a:pt x="67145" y="14382"/>
                </a:lnTo>
                <a:lnTo>
                  <a:pt x="50645" y="0"/>
                </a:lnTo>
                <a:lnTo>
                  <a:pt x="48310" y="1826"/>
                </a:lnTo>
                <a:lnTo>
                  <a:pt x="47479" y="6458"/>
                </a:lnTo>
                <a:lnTo>
                  <a:pt x="48095" y="12606"/>
                </a:lnTo>
                <a:lnTo>
                  <a:pt x="51346" y="23244"/>
                </a:lnTo>
                <a:lnTo>
                  <a:pt x="57231" y="38370"/>
                </a:lnTo>
                <a:lnTo>
                  <a:pt x="64680" y="55806"/>
                </a:lnTo>
                <a:lnTo>
                  <a:pt x="70603" y="70217"/>
                </a:lnTo>
                <a:lnTo>
                  <a:pt x="84101" y="114289"/>
                </a:lnTo>
                <a:lnTo>
                  <a:pt x="84996" y="125849"/>
                </a:lnTo>
                <a:lnTo>
                  <a:pt x="83750" y="138257"/>
                </a:lnTo>
                <a:lnTo>
                  <a:pt x="78853" y="143365"/>
                </a:lnTo>
                <a:lnTo>
                  <a:pt x="70000" y="146006"/>
                </a:lnTo>
                <a:lnTo>
                  <a:pt x="62813" y="146972"/>
                </a:lnTo>
                <a:lnTo>
                  <a:pt x="53834" y="146116"/>
                </a:lnTo>
                <a:lnTo>
                  <a:pt x="43063" y="143438"/>
                </a:lnTo>
                <a:lnTo>
                  <a:pt x="30500" y="138938"/>
                </a:lnTo>
                <a:lnTo>
                  <a:pt x="16145" y="132616"/>
                </a:lnTo>
                <a:lnTo>
                  <a:pt x="0" y="1244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511101" y="3199681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6293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361188" y="3574054"/>
            <a:ext cx="130810" cy="21590"/>
          </a:xfrm>
          <a:custGeom>
            <a:avLst/>
            <a:gdLst/>
            <a:ahLst/>
            <a:cxnLst/>
            <a:rect l="l" t="t" r="r" b="b"/>
            <a:pathLst>
              <a:path w="130810" h="21589">
                <a:moveTo>
                  <a:pt x="16277" y="8717"/>
                </a:moveTo>
                <a:lnTo>
                  <a:pt x="54602" y="6319"/>
                </a:lnTo>
                <a:lnTo>
                  <a:pt x="130404" y="155"/>
                </a:lnTo>
                <a:lnTo>
                  <a:pt x="130053" y="123"/>
                </a:lnTo>
                <a:lnTo>
                  <a:pt x="127806" y="107"/>
                </a:lnTo>
                <a:lnTo>
                  <a:pt x="122186" y="65"/>
                </a:lnTo>
                <a:lnTo>
                  <a:pt x="113196" y="0"/>
                </a:lnTo>
                <a:lnTo>
                  <a:pt x="103254" y="223"/>
                </a:lnTo>
                <a:lnTo>
                  <a:pt x="61750" y="4101"/>
                </a:lnTo>
                <a:lnTo>
                  <a:pt x="16206" y="14767"/>
                </a:lnTo>
                <a:lnTo>
                  <a:pt x="0" y="19509"/>
                </a:lnTo>
                <a:lnTo>
                  <a:pt x="90" y="19769"/>
                </a:lnTo>
                <a:lnTo>
                  <a:pt x="1854" y="19818"/>
                </a:lnTo>
                <a:lnTo>
                  <a:pt x="6385" y="19944"/>
                </a:lnTo>
                <a:lnTo>
                  <a:pt x="16267" y="20219"/>
                </a:lnTo>
                <a:lnTo>
                  <a:pt x="31499" y="20642"/>
                </a:lnTo>
                <a:lnTo>
                  <a:pt x="52081" y="212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632112" y="3491939"/>
            <a:ext cx="190500" cy="136525"/>
          </a:xfrm>
          <a:custGeom>
            <a:avLst/>
            <a:gdLst/>
            <a:ahLst/>
            <a:cxnLst/>
            <a:rect l="l" t="t" r="r" b="b"/>
            <a:pathLst>
              <a:path w="190500" h="136525">
                <a:moveTo>
                  <a:pt x="7620" y="18397"/>
                </a:moveTo>
                <a:lnTo>
                  <a:pt x="3365" y="18770"/>
                </a:lnTo>
                <a:lnTo>
                  <a:pt x="958" y="17407"/>
                </a:lnTo>
                <a:lnTo>
                  <a:pt x="395" y="14311"/>
                </a:lnTo>
                <a:lnTo>
                  <a:pt x="0" y="12130"/>
                </a:lnTo>
                <a:lnTo>
                  <a:pt x="2154" y="10219"/>
                </a:lnTo>
                <a:lnTo>
                  <a:pt x="41661" y="5629"/>
                </a:lnTo>
                <a:lnTo>
                  <a:pt x="80062" y="5027"/>
                </a:lnTo>
                <a:lnTo>
                  <a:pt x="130389" y="4741"/>
                </a:lnTo>
                <a:lnTo>
                  <a:pt x="168925" y="4735"/>
                </a:lnTo>
                <a:lnTo>
                  <a:pt x="180111" y="4733"/>
                </a:lnTo>
                <a:lnTo>
                  <a:pt x="186348" y="4732"/>
                </a:lnTo>
                <a:lnTo>
                  <a:pt x="190453" y="4777"/>
                </a:lnTo>
                <a:lnTo>
                  <a:pt x="190247" y="4807"/>
                </a:lnTo>
                <a:lnTo>
                  <a:pt x="189609" y="4858"/>
                </a:lnTo>
                <a:lnTo>
                  <a:pt x="184798" y="5239"/>
                </a:lnTo>
                <a:lnTo>
                  <a:pt x="175814" y="5950"/>
                </a:lnTo>
                <a:lnTo>
                  <a:pt x="164801" y="6601"/>
                </a:lnTo>
                <a:lnTo>
                  <a:pt x="151799" y="6970"/>
                </a:lnTo>
                <a:lnTo>
                  <a:pt x="134235" y="6706"/>
                </a:lnTo>
                <a:lnTo>
                  <a:pt x="121269" y="5719"/>
                </a:lnTo>
                <a:lnTo>
                  <a:pt x="111518" y="4024"/>
                </a:lnTo>
                <a:lnTo>
                  <a:pt x="97971" y="0"/>
                </a:lnTo>
                <a:lnTo>
                  <a:pt x="92775" y="1417"/>
                </a:lnTo>
                <a:lnTo>
                  <a:pt x="91591" y="7093"/>
                </a:lnTo>
                <a:lnTo>
                  <a:pt x="90407" y="12769"/>
                </a:lnTo>
                <a:lnTo>
                  <a:pt x="89799" y="19899"/>
                </a:lnTo>
                <a:lnTo>
                  <a:pt x="89768" y="28482"/>
                </a:lnTo>
                <a:lnTo>
                  <a:pt x="90016" y="33233"/>
                </a:lnTo>
                <a:lnTo>
                  <a:pt x="99109" y="83994"/>
                </a:lnTo>
                <a:lnTo>
                  <a:pt x="106410" y="116900"/>
                </a:lnTo>
                <a:lnTo>
                  <a:pt x="110847" y="1360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862708" y="3560684"/>
            <a:ext cx="121285" cy="128905"/>
          </a:xfrm>
          <a:custGeom>
            <a:avLst/>
            <a:gdLst/>
            <a:ahLst/>
            <a:cxnLst/>
            <a:rect l="l" t="t" r="r" b="b"/>
            <a:pathLst>
              <a:path w="121284" h="128904">
                <a:moveTo>
                  <a:pt x="0" y="48864"/>
                </a:moveTo>
                <a:lnTo>
                  <a:pt x="658" y="53536"/>
                </a:lnTo>
                <a:lnTo>
                  <a:pt x="4551" y="58713"/>
                </a:lnTo>
                <a:lnTo>
                  <a:pt x="11686" y="64393"/>
                </a:lnTo>
                <a:lnTo>
                  <a:pt x="16341" y="68099"/>
                </a:lnTo>
                <a:lnTo>
                  <a:pt x="49613" y="77430"/>
                </a:lnTo>
                <a:lnTo>
                  <a:pt x="56921" y="77906"/>
                </a:lnTo>
                <a:lnTo>
                  <a:pt x="63536" y="77457"/>
                </a:lnTo>
                <a:lnTo>
                  <a:pt x="69452" y="76081"/>
                </a:lnTo>
                <a:lnTo>
                  <a:pt x="75375" y="74705"/>
                </a:lnTo>
                <a:lnTo>
                  <a:pt x="97009" y="35900"/>
                </a:lnTo>
                <a:lnTo>
                  <a:pt x="96697" y="28558"/>
                </a:lnTo>
                <a:lnTo>
                  <a:pt x="96386" y="21216"/>
                </a:lnTo>
                <a:lnTo>
                  <a:pt x="63338" y="1077"/>
                </a:lnTo>
                <a:lnTo>
                  <a:pt x="50676" y="0"/>
                </a:lnTo>
                <a:lnTo>
                  <a:pt x="38048" y="443"/>
                </a:lnTo>
                <a:lnTo>
                  <a:pt x="23552" y="3844"/>
                </a:lnTo>
                <a:lnTo>
                  <a:pt x="13517" y="9797"/>
                </a:lnTo>
                <a:lnTo>
                  <a:pt x="5261" y="21068"/>
                </a:lnTo>
                <a:lnTo>
                  <a:pt x="1430" y="32604"/>
                </a:lnTo>
                <a:lnTo>
                  <a:pt x="1681" y="46840"/>
                </a:lnTo>
                <a:lnTo>
                  <a:pt x="21926" y="82569"/>
                </a:lnTo>
                <a:lnTo>
                  <a:pt x="53073" y="106530"/>
                </a:lnTo>
                <a:lnTo>
                  <a:pt x="92805" y="122121"/>
                </a:lnTo>
                <a:lnTo>
                  <a:pt x="106145" y="125372"/>
                </a:lnTo>
                <a:lnTo>
                  <a:pt x="121128" y="1285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019930" y="3613694"/>
            <a:ext cx="139700" cy="64135"/>
          </a:xfrm>
          <a:custGeom>
            <a:avLst/>
            <a:gdLst/>
            <a:ahLst/>
            <a:cxnLst/>
            <a:rect l="l" t="t" r="r" b="b"/>
            <a:pathLst>
              <a:path w="139700" h="64135">
                <a:moveTo>
                  <a:pt x="331" y="25013"/>
                </a:moveTo>
                <a:lnTo>
                  <a:pt x="0" y="10150"/>
                </a:lnTo>
                <a:lnTo>
                  <a:pt x="6682" y="2213"/>
                </a:lnTo>
                <a:lnTo>
                  <a:pt x="12114" y="33"/>
                </a:lnTo>
                <a:lnTo>
                  <a:pt x="19866" y="0"/>
                </a:lnTo>
                <a:lnTo>
                  <a:pt x="30361" y="1934"/>
                </a:lnTo>
                <a:lnTo>
                  <a:pt x="74982" y="21313"/>
                </a:lnTo>
                <a:lnTo>
                  <a:pt x="110293" y="42758"/>
                </a:lnTo>
                <a:lnTo>
                  <a:pt x="130319" y="56655"/>
                </a:lnTo>
                <a:lnTo>
                  <a:pt x="139637" y="636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075830" y="3595428"/>
            <a:ext cx="87630" cy="106680"/>
          </a:xfrm>
          <a:custGeom>
            <a:avLst/>
            <a:gdLst/>
            <a:ahLst/>
            <a:cxnLst/>
            <a:rect l="l" t="t" r="r" b="b"/>
            <a:pathLst>
              <a:path w="87629" h="106679">
                <a:moveTo>
                  <a:pt x="87112" y="35809"/>
                </a:moveTo>
                <a:lnTo>
                  <a:pt x="62693" y="1943"/>
                </a:lnTo>
                <a:lnTo>
                  <a:pt x="57248" y="971"/>
                </a:lnTo>
                <a:lnTo>
                  <a:pt x="51804" y="0"/>
                </a:lnTo>
                <a:lnTo>
                  <a:pt x="22551" y="24432"/>
                </a:lnTo>
                <a:lnTo>
                  <a:pt x="4160" y="58278"/>
                </a:lnTo>
                <a:lnTo>
                  <a:pt x="0" y="82894"/>
                </a:lnTo>
                <a:lnTo>
                  <a:pt x="1749" y="94772"/>
                </a:lnTo>
                <a:lnTo>
                  <a:pt x="5966" y="1065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229493" y="3552797"/>
            <a:ext cx="86995" cy="168275"/>
          </a:xfrm>
          <a:custGeom>
            <a:avLst/>
            <a:gdLst/>
            <a:ahLst/>
            <a:cxnLst/>
            <a:rect l="l" t="t" r="r" b="b"/>
            <a:pathLst>
              <a:path w="86995" h="168275">
                <a:moveTo>
                  <a:pt x="5043" y="14195"/>
                </a:moveTo>
                <a:lnTo>
                  <a:pt x="1877" y="5282"/>
                </a:lnTo>
                <a:lnTo>
                  <a:pt x="228" y="639"/>
                </a:lnTo>
                <a:lnTo>
                  <a:pt x="96" y="264"/>
                </a:lnTo>
                <a:lnTo>
                  <a:pt x="0" y="0"/>
                </a:lnTo>
                <a:lnTo>
                  <a:pt x="235" y="457"/>
                </a:lnTo>
                <a:lnTo>
                  <a:pt x="422" y="850"/>
                </a:lnTo>
                <a:lnTo>
                  <a:pt x="2126" y="4401"/>
                </a:lnTo>
                <a:lnTo>
                  <a:pt x="5347" y="11109"/>
                </a:lnTo>
                <a:lnTo>
                  <a:pt x="9734" y="21072"/>
                </a:lnTo>
                <a:lnTo>
                  <a:pt x="14631" y="33758"/>
                </a:lnTo>
                <a:lnTo>
                  <a:pt x="19461" y="47130"/>
                </a:lnTo>
                <a:lnTo>
                  <a:pt x="23855" y="58957"/>
                </a:lnTo>
                <a:lnTo>
                  <a:pt x="38646" y="95492"/>
                </a:lnTo>
                <a:lnTo>
                  <a:pt x="55990" y="130770"/>
                </a:lnTo>
                <a:lnTo>
                  <a:pt x="76913" y="159809"/>
                </a:lnTo>
                <a:lnTo>
                  <a:pt x="86817" y="1677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256353" y="3622911"/>
            <a:ext cx="89535" cy="34925"/>
          </a:xfrm>
          <a:custGeom>
            <a:avLst/>
            <a:gdLst/>
            <a:ahLst/>
            <a:cxnLst/>
            <a:rect l="l" t="t" r="r" b="b"/>
            <a:pathLst>
              <a:path w="89534" h="34925">
                <a:moveTo>
                  <a:pt x="5108" y="34381"/>
                </a:moveTo>
                <a:lnTo>
                  <a:pt x="0" y="21796"/>
                </a:lnTo>
                <a:lnTo>
                  <a:pt x="831" y="10749"/>
                </a:lnTo>
                <a:lnTo>
                  <a:pt x="2719" y="5804"/>
                </a:lnTo>
                <a:lnTo>
                  <a:pt x="7762" y="2835"/>
                </a:lnTo>
                <a:lnTo>
                  <a:pt x="16033" y="1648"/>
                </a:lnTo>
                <a:lnTo>
                  <a:pt x="27704" y="455"/>
                </a:lnTo>
                <a:lnTo>
                  <a:pt x="40945" y="0"/>
                </a:lnTo>
                <a:lnTo>
                  <a:pt x="53467" y="972"/>
                </a:lnTo>
                <a:lnTo>
                  <a:pt x="65484" y="3715"/>
                </a:lnTo>
                <a:lnTo>
                  <a:pt x="77227" y="8228"/>
                </a:lnTo>
                <a:lnTo>
                  <a:pt x="88929" y="145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405935" y="3909952"/>
            <a:ext cx="97790" cy="15240"/>
          </a:xfrm>
          <a:custGeom>
            <a:avLst/>
            <a:gdLst/>
            <a:ahLst/>
            <a:cxnLst/>
            <a:rect l="l" t="t" r="r" b="b"/>
            <a:pathLst>
              <a:path w="97790" h="15239">
                <a:moveTo>
                  <a:pt x="0" y="10181"/>
                </a:moveTo>
                <a:lnTo>
                  <a:pt x="49915" y="2063"/>
                </a:lnTo>
                <a:lnTo>
                  <a:pt x="89638" y="54"/>
                </a:lnTo>
                <a:lnTo>
                  <a:pt x="95951" y="11"/>
                </a:lnTo>
                <a:lnTo>
                  <a:pt x="96842" y="5"/>
                </a:lnTo>
                <a:lnTo>
                  <a:pt x="97734" y="0"/>
                </a:lnTo>
                <a:lnTo>
                  <a:pt x="96857" y="258"/>
                </a:lnTo>
                <a:lnTo>
                  <a:pt x="94213" y="781"/>
                </a:lnTo>
                <a:lnTo>
                  <a:pt x="91569" y="1303"/>
                </a:lnTo>
                <a:lnTo>
                  <a:pt x="85125" y="2577"/>
                </a:lnTo>
                <a:lnTo>
                  <a:pt x="74882" y="4601"/>
                </a:lnTo>
                <a:lnTo>
                  <a:pt x="65869" y="8665"/>
                </a:lnTo>
                <a:lnTo>
                  <a:pt x="67720" y="151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715990" y="3846334"/>
            <a:ext cx="146050" cy="158750"/>
          </a:xfrm>
          <a:custGeom>
            <a:avLst/>
            <a:gdLst/>
            <a:ahLst/>
            <a:cxnLst/>
            <a:rect l="l" t="t" r="r" b="b"/>
            <a:pathLst>
              <a:path w="146050" h="158750">
                <a:moveTo>
                  <a:pt x="137196" y="50627"/>
                </a:moveTo>
                <a:lnTo>
                  <a:pt x="113402" y="10524"/>
                </a:lnTo>
                <a:lnTo>
                  <a:pt x="72966" y="1950"/>
                </a:lnTo>
                <a:lnTo>
                  <a:pt x="49508" y="0"/>
                </a:lnTo>
                <a:lnTo>
                  <a:pt x="33384" y="95"/>
                </a:lnTo>
                <a:lnTo>
                  <a:pt x="21641" y="991"/>
                </a:lnTo>
                <a:lnTo>
                  <a:pt x="7491" y="3771"/>
                </a:lnTo>
                <a:lnTo>
                  <a:pt x="2964" y="6106"/>
                </a:lnTo>
                <a:lnTo>
                  <a:pt x="1482" y="9118"/>
                </a:lnTo>
                <a:lnTo>
                  <a:pt x="0" y="12130"/>
                </a:lnTo>
                <a:lnTo>
                  <a:pt x="40774" y="35987"/>
                </a:lnTo>
                <a:lnTo>
                  <a:pt x="52257" y="41573"/>
                </a:lnTo>
                <a:lnTo>
                  <a:pt x="87797" y="60687"/>
                </a:lnTo>
                <a:lnTo>
                  <a:pt x="127440" y="89541"/>
                </a:lnTo>
                <a:lnTo>
                  <a:pt x="145644" y="126465"/>
                </a:lnTo>
                <a:lnTo>
                  <a:pt x="141752" y="135442"/>
                </a:lnTo>
                <a:lnTo>
                  <a:pt x="104831" y="150363"/>
                </a:lnTo>
                <a:lnTo>
                  <a:pt x="51355" y="158489"/>
                </a:lnTo>
                <a:lnTo>
                  <a:pt x="38559" y="158732"/>
                </a:lnTo>
                <a:lnTo>
                  <a:pt x="29128" y="158278"/>
                </a:lnTo>
                <a:lnTo>
                  <a:pt x="20287" y="154569"/>
                </a:lnTo>
                <a:lnTo>
                  <a:pt x="19437" y="146627"/>
                </a:lnTo>
                <a:lnTo>
                  <a:pt x="26136" y="1344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888257" y="3903423"/>
            <a:ext cx="91440" cy="136525"/>
          </a:xfrm>
          <a:custGeom>
            <a:avLst/>
            <a:gdLst/>
            <a:ahLst/>
            <a:cxnLst/>
            <a:rect l="l" t="t" r="r" b="b"/>
            <a:pathLst>
              <a:path w="91440" h="136525">
                <a:moveTo>
                  <a:pt x="68620" y="51245"/>
                </a:moveTo>
                <a:lnTo>
                  <a:pt x="78387" y="13439"/>
                </a:lnTo>
                <a:lnTo>
                  <a:pt x="52223" y="0"/>
                </a:lnTo>
                <a:lnTo>
                  <a:pt x="39720" y="146"/>
                </a:lnTo>
                <a:lnTo>
                  <a:pt x="1838" y="29747"/>
                </a:lnTo>
                <a:lnTo>
                  <a:pt x="0" y="42152"/>
                </a:lnTo>
                <a:lnTo>
                  <a:pt x="1463" y="56515"/>
                </a:lnTo>
                <a:lnTo>
                  <a:pt x="25877" y="100397"/>
                </a:lnTo>
                <a:lnTo>
                  <a:pt x="55117" y="124938"/>
                </a:lnTo>
                <a:lnTo>
                  <a:pt x="78414" y="133979"/>
                </a:lnTo>
                <a:lnTo>
                  <a:pt x="91258" y="1363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994687" y="3926920"/>
            <a:ext cx="612775" cy="121285"/>
          </a:xfrm>
          <a:custGeom>
            <a:avLst/>
            <a:gdLst/>
            <a:ahLst/>
            <a:cxnLst/>
            <a:rect l="l" t="t" r="r" b="b"/>
            <a:pathLst>
              <a:path w="612775" h="121285">
                <a:moveTo>
                  <a:pt x="1273" y="81443"/>
                </a:moveTo>
                <a:lnTo>
                  <a:pt x="0" y="65542"/>
                </a:lnTo>
                <a:lnTo>
                  <a:pt x="1149" y="52419"/>
                </a:lnTo>
                <a:lnTo>
                  <a:pt x="4721" y="42075"/>
                </a:lnTo>
                <a:lnTo>
                  <a:pt x="15596" y="31410"/>
                </a:lnTo>
                <a:lnTo>
                  <a:pt x="25996" y="26504"/>
                </a:lnTo>
                <a:lnTo>
                  <a:pt x="39912" y="25008"/>
                </a:lnTo>
                <a:lnTo>
                  <a:pt x="51918" y="25315"/>
                </a:lnTo>
                <a:lnTo>
                  <a:pt x="91698" y="44010"/>
                </a:lnTo>
                <a:lnTo>
                  <a:pt x="97701" y="59564"/>
                </a:lnTo>
                <a:lnTo>
                  <a:pt x="96080" y="64160"/>
                </a:lnTo>
                <a:lnTo>
                  <a:pt x="91930" y="67583"/>
                </a:lnTo>
                <a:lnTo>
                  <a:pt x="87781" y="71006"/>
                </a:lnTo>
                <a:lnTo>
                  <a:pt x="83604" y="73245"/>
                </a:lnTo>
                <a:lnTo>
                  <a:pt x="79392" y="74299"/>
                </a:lnTo>
                <a:lnTo>
                  <a:pt x="75180" y="75353"/>
                </a:lnTo>
                <a:lnTo>
                  <a:pt x="72028" y="74739"/>
                </a:lnTo>
                <a:lnTo>
                  <a:pt x="69936" y="72459"/>
                </a:lnTo>
                <a:lnTo>
                  <a:pt x="67837" y="70178"/>
                </a:lnTo>
                <a:lnTo>
                  <a:pt x="98203" y="45590"/>
                </a:lnTo>
                <a:lnTo>
                  <a:pt x="136941" y="42053"/>
                </a:lnTo>
                <a:lnTo>
                  <a:pt x="169741" y="41354"/>
                </a:lnTo>
                <a:lnTo>
                  <a:pt x="182528" y="40568"/>
                </a:lnTo>
                <a:lnTo>
                  <a:pt x="198749" y="28304"/>
                </a:lnTo>
                <a:lnTo>
                  <a:pt x="198624" y="24269"/>
                </a:lnTo>
                <a:lnTo>
                  <a:pt x="197287" y="19463"/>
                </a:lnTo>
                <a:lnTo>
                  <a:pt x="195943" y="14658"/>
                </a:lnTo>
                <a:lnTo>
                  <a:pt x="192362" y="10467"/>
                </a:lnTo>
                <a:lnTo>
                  <a:pt x="186536" y="6889"/>
                </a:lnTo>
                <a:lnTo>
                  <a:pt x="180710" y="3311"/>
                </a:lnTo>
                <a:lnTo>
                  <a:pt x="174434" y="1217"/>
                </a:lnTo>
                <a:lnTo>
                  <a:pt x="167715" y="608"/>
                </a:lnTo>
                <a:lnTo>
                  <a:pt x="160988" y="0"/>
                </a:lnTo>
                <a:lnTo>
                  <a:pt x="155980" y="1799"/>
                </a:lnTo>
                <a:lnTo>
                  <a:pt x="152682" y="6008"/>
                </a:lnTo>
                <a:lnTo>
                  <a:pt x="149392" y="10217"/>
                </a:lnTo>
                <a:lnTo>
                  <a:pt x="147577" y="17052"/>
                </a:lnTo>
                <a:lnTo>
                  <a:pt x="147251" y="26514"/>
                </a:lnTo>
                <a:lnTo>
                  <a:pt x="148806" y="38576"/>
                </a:lnTo>
                <a:lnTo>
                  <a:pt x="171843" y="70448"/>
                </a:lnTo>
                <a:lnTo>
                  <a:pt x="217018" y="100583"/>
                </a:lnTo>
                <a:lnTo>
                  <a:pt x="235574" y="105467"/>
                </a:lnTo>
                <a:lnTo>
                  <a:pt x="240784" y="104317"/>
                </a:lnTo>
                <a:lnTo>
                  <a:pt x="258878" y="86580"/>
                </a:lnTo>
                <a:lnTo>
                  <a:pt x="262445" y="82771"/>
                </a:lnTo>
                <a:lnTo>
                  <a:pt x="266747" y="79036"/>
                </a:lnTo>
                <a:lnTo>
                  <a:pt x="271049" y="75299"/>
                </a:lnTo>
                <a:lnTo>
                  <a:pt x="275787" y="72072"/>
                </a:lnTo>
                <a:lnTo>
                  <a:pt x="280962" y="69354"/>
                </a:lnTo>
                <a:lnTo>
                  <a:pt x="290850" y="65691"/>
                </a:lnTo>
                <a:lnTo>
                  <a:pt x="305296" y="62695"/>
                </a:lnTo>
                <a:lnTo>
                  <a:pt x="317482" y="60794"/>
                </a:lnTo>
                <a:lnTo>
                  <a:pt x="325428" y="58894"/>
                </a:lnTo>
                <a:lnTo>
                  <a:pt x="329827" y="56888"/>
                </a:lnTo>
                <a:lnTo>
                  <a:pt x="334226" y="54882"/>
                </a:lnTo>
                <a:lnTo>
                  <a:pt x="337114" y="51768"/>
                </a:lnTo>
                <a:lnTo>
                  <a:pt x="338507" y="47550"/>
                </a:lnTo>
                <a:lnTo>
                  <a:pt x="339892" y="43330"/>
                </a:lnTo>
                <a:lnTo>
                  <a:pt x="339712" y="38519"/>
                </a:lnTo>
                <a:lnTo>
                  <a:pt x="337952" y="33117"/>
                </a:lnTo>
                <a:lnTo>
                  <a:pt x="336193" y="27713"/>
                </a:lnTo>
                <a:lnTo>
                  <a:pt x="331538" y="23214"/>
                </a:lnTo>
                <a:lnTo>
                  <a:pt x="324001" y="19618"/>
                </a:lnTo>
                <a:lnTo>
                  <a:pt x="312649" y="15582"/>
                </a:lnTo>
                <a:lnTo>
                  <a:pt x="299559" y="13468"/>
                </a:lnTo>
                <a:lnTo>
                  <a:pt x="285178" y="14541"/>
                </a:lnTo>
                <a:lnTo>
                  <a:pt x="274862" y="19778"/>
                </a:lnTo>
                <a:lnTo>
                  <a:pt x="266766" y="30484"/>
                </a:lnTo>
                <a:lnTo>
                  <a:pt x="262854" y="42273"/>
                </a:lnTo>
                <a:lnTo>
                  <a:pt x="262778" y="55961"/>
                </a:lnTo>
                <a:lnTo>
                  <a:pt x="265880" y="67545"/>
                </a:lnTo>
                <a:lnTo>
                  <a:pt x="291529" y="96119"/>
                </a:lnTo>
                <a:lnTo>
                  <a:pt x="326053" y="112753"/>
                </a:lnTo>
                <a:lnTo>
                  <a:pt x="368796" y="121173"/>
                </a:lnTo>
                <a:lnTo>
                  <a:pt x="377655" y="119588"/>
                </a:lnTo>
                <a:lnTo>
                  <a:pt x="382475" y="113369"/>
                </a:lnTo>
                <a:lnTo>
                  <a:pt x="386003" y="99736"/>
                </a:lnTo>
                <a:lnTo>
                  <a:pt x="388339" y="80811"/>
                </a:lnTo>
                <a:lnTo>
                  <a:pt x="390487" y="66563"/>
                </a:lnTo>
                <a:lnTo>
                  <a:pt x="407911" y="30243"/>
                </a:lnTo>
                <a:lnTo>
                  <a:pt x="419840" y="27371"/>
                </a:lnTo>
                <a:lnTo>
                  <a:pt x="427688" y="29251"/>
                </a:lnTo>
                <a:lnTo>
                  <a:pt x="459304" y="51835"/>
                </a:lnTo>
                <a:lnTo>
                  <a:pt x="479271" y="87291"/>
                </a:lnTo>
                <a:lnTo>
                  <a:pt x="481679" y="105651"/>
                </a:lnTo>
                <a:lnTo>
                  <a:pt x="480827" y="109204"/>
                </a:lnTo>
                <a:lnTo>
                  <a:pt x="479982" y="112757"/>
                </a:lnTo>
                <a:lnTo>
                  <a:pt x="478202" y="114585"/>
                </a:lnTo>
                <a:lnTo>
                  <a:pt x="475493" y="114689"/>
                </a:lnTo>
                <a:lnTo>
                  <a:pt x="472785" y="114793"/>
                </a:lnTo>
                <a:lnTo>
                  <a:pt x="470353" y="110581"/>
                </a:lnTo>
                <a:lnTo>
                  <a:pt x="468185" y="102052"/>
                </a:lnTo>
                <a:lnTo>
                  <a:pt x="466547" y="91613"/>
                </a:lnTo>
                <a:lnTo>
                  <a:pt x="466319" y="78721"/>
                </a:lnTo>
                <a:lnTo>
                  <a:pt x="468361" y="61640"/>
                </a:lnTo>
                <a:lnTo>
                  <a:pt x="488716" y="18681"/>
                </a:lnTo>
                <a:lnTo>
                  <a:pt x="527172" y="5167"/>
                </a:lnTo>
                <a:lnTo>
                  <a:pt x="537151" y="6700"/>
                </a:lnTo>
                <a:lnTo>
                  <a:pt x="568015" y="29361"/>
                </a:lnTo>
                <a:lnTo>
                  <a:pt x="590400" y="62741"/>
                </a:lnTo>
                <a:lnTo>
                  <a:pt x="609979" y="109030"/>
                </a:lnTo>
                <a:lnTo>
                  <a:pt x="612371" y="1208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712441" y="3918785"/>
            <a:ext cx="129539" cy="105410"/>
          </a:xfrm>
          <a:custGeom>
            <a:avLst/>
            <a:gdLst/>
            <a:ahLst/>
            <a:cxnLst/>
            <a:rect l="l" t="t" r="r" b="b"/>
            <a:pathLst>
              <a:path w="129540" h="105410">
                <a:moveTo>
                  <a:pt x="124698" y="35735"/>
                </a:moveTo>
                <a:lnTo>
                  <a:pt x="129344" y="20297"/>
                </a:lnTo>
                <a:lnTo>
                  <a:pt x="128934" y="9944"/>
                </a:lnTo>
                <a:lnTo>
                  <a:pt x="120601" y="4044"/>
                </a:lnTo>
                <a:lnTo>
                  <a:pt x="106396" y="1161"/>
                </a:lnTo>
                <a:lnTo>
                  <a:pt x="91816" y="243"/>
                </a:lnTo>
                <a:lnTo>
                  <a:pt x="79020" y="0"/>
                </a:lnTo>
                <a:lnTo>
                  <a:pt x="67426" y="379"/>
                </a:lnTo>
                <a:lnTo>
                  <a:pt x="23518" y="11191"/>
                </a:lnTo>
                <a:lnTo>
                  <a:pt x="17408" y="17686"/>
                </a:lnTo>
                <a:lnTo>
                  <a:pt x="19413" y="22208"/>
                </a:lnTo>
                <a:lnTo>
                  <a:pt x="28784" y="29389"/>
                </a:lnTo>
                <a:lnTo>
                  <a:pt x="45770" y="38999"/>
                </a:lnTo>
                <a:lnTo>
                  <a:pt x="59728" y="46905"/>
                </a:lnTo>
                <a:lnTo>
                  <a:pt x="103266" y="72563"/>
                </a:lnTo>
                <a:lnTo>
                  <a:pt x="125875" y="95964"/>
                </a:lnTo>
                <a:lnTo>
                  <a:pt x="123278" y="99110"/>
                </a:lnTo>
                <a:lnTo>
                  <a:pt x="120687" y="102255"/>
                </a:lnTo>
                <a:lnTo>
                  <a:pt x="112617" y="104110"/>
                </a:lnTo>
                <a:lnTo>
                  <a:pt x="99074" y="104676"/>
                </a:lnTo>
                <a:lnTo>
                  <a:pt x="87204" y="105036"/>
                </a:lnTo>
                <a:lnTo>
                  <a:pt x="74678" y="105151"/>
                </a:lnTo>
                <a:lnTo>
                  <a:pt x="61496" y="105021"/>
                </a:lnTo>
                <a:lnTo>
                  <a:pt x="45676" y="103871"/>
                </a:lnTo>
                <a:lnTo>
                  <a:pt x="31866" y="101310"/>
                </a:lnTo>
                <a:lnTo>
                  <a:pt x="19818" y="97333"/>
                </a:lnTo>
                <a:lnTo>
                  <a:pt x="9279" y="91935"/>
                </a:lnTo>
                <a:lnTo>
                  <a:pt x="0" y="851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840832" y="3829319"/>
            <a:ext cx="226695" cy="193675"/>
          </a:xfrm>
          <a:custGeom>
            <a:avLst/>
            <a:gdLst/>
            <a:ahLst/>
            <a:cxnLst/>
            <a:rect l="l" t="t" r="r" b="b"/>
            <a:pathLst>
              <a:path w="226695" h="193675">
                <a:moveTo>
                  <a:pt x="0" y="1588"/>
                </a:moveTo>
                <a:lnTo>
                  <a:pt x="44228" y="20027"/>
                </a:lnTo>
                <a:lnTo>
                  <a:pt x="64802" y="55347"/>
                </a:lnTo>
                <a:lnTo>
                  <a:pt x="86304" y="100155"/>
                </a:lnTo>
                <a:lnTo>
                  <a:pt x="99757" y="149377"/>
                </a:lnTo>
                <a:lnTo>
                  <a:pt x="101343" y="179446"/>
                </a:lnTo>
                <a:lnTo>
                  <a:pt x="99493" y="187931"/>
                </a:lnTo>
                <a:lnTo>
                  <a:pt x="96988" y="192234"/>
                </a:lnTo>
                <a:lnTo>
                  <a:pt x="94661" y="193571"/>
                </a:lnTo>
                <a:lnTo>
                  <a:pt x="92111" y="192711"/>
                </a:lnTo>
                <a:lnTo>
                  <a:pt x="89555" y="191850"/>
                </a:lnTo>
                <a:lnTo>
                  <a:pt x="79669" y="152456"/>
                </a:lnTo>
                <a:lnTo>
                  <a:pt x="79533" y="134029"/>
                </a:lnTo>
                <a:lnTo>
                  <a:pt x="81206" y="121033"/>
                </a:lnTo>
                <a:lnTo>
                  <a:pt x="84588" y="111942"/>
                </a:lnTo>
                <a:lnTo>
                  <a:pt x="94865" y="101037"/>
                </a:lnTo>
                <a:lnTo>
                  <a:pt x="105273" y="95104"/>
                </a:lnTo>
                <a:lnTo>
                  <a:pt x="120043" y="93060"/>
                </a:lnTo>
                <a:lnTo>
                  <a:pt x="132136" y="93401"/>
                </a:lnTo>
                <a:lnTo>
                  <a:pt x="177342" y="119939"/>
                </a:lnTo>
                <a:lnTo>
                  <a:pt x="199209" y="151553"/>
                </a:lnTo>
                <a:lnTo>
                  <a:pt x="206070" y="162982"/>
                </a:lnTo>
                <a:lnTo>
                  <a:pt x="212763" y="173480"/>
                </a:lnTo>
                <a:lnTo>
                  <a:pt x="219452" y="183329"/>
                </a:lnTo>
                <a:lnTo>
                  <a:pt x="226302" y="1928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113835" y="3946330"/>
            <a:ext cx="163830" cy="122555"/>
          </a:xfrm>
          <a:custGeom>
            <a:avLst/>
            <a:gdLst/>
            <a:ahLst/>
            <a:cxnLst/>
            <a:rect l="l" t="t" r="r" b="b"/>
            <a:pathLst>
              <a:path w="163829" h="122554">
                <a:moveTo>
                  <a:pt x="113011" y="29892"/>
                </a:moveTo>
                <a:lnTo>
                  <a:pt x="111952" y="24559"/>
                </a:lnTo>
                <a:lnTo>
                  <a:pt x="107754" y="18468"/>
                </a:lnTo>
                <a:lnTo>
                  <a:pt x="100418" y="11617"/>
                </a:lnTo>
                <a:lnTo>
                  <a:pt x="93082" y="4766"/>
                </a:lnTo>
                <a:lnTo>
                  <a:pt x="86314" y="894"/>
                </a:lnTo>
                <a:lnTo>
                  <a:pt x="80107" y="0"/>
                </a:lnTo>
                <a:lnTo>
                  <a:pt x="69712" y="581"/>
                </a:lnTo>
                <a:lnTo>
                  <a:pt x="34792" y="17499"/>
                </a:lnTo>
                <a:lnTo>
                  <a:pt x="7430" y="49019"/>
                </a:lnTo>
                <a:lnTo>
                  <a:pt x="0" y="74138"/>
                </a:lnTo>
                <a:lnTo>
                  <a:pt x="827" y="86045"/>
                </a:lnTo>
                <a:lnTo>
                  <a:pt x="35728" y="117214"/>
                </a:lnTo>
                <a:lnTo>
                  <a:pt x="75533" y="122120"/>
                </a:lnTo>
                <a:lnTo>
                  <a:pt x="87002" y="121720"/>
                </a:lnTo>
                <a:lnTo>
                  <a:pt x="127542" y="112319"/>
                </a:lnTo>
                <a:lnTo>
                  <a:pt x="162057" y="74718"/>
                </a:lnTo>
                <a:lnTo>
                  <a:pt x="163615" y="62907"/>
                </a:lnTo>
                <a:lnTo>
                  <a:pt x="162294" y="52452"/>
                </a:lnTo>
                <a:lnTo>
                  <a:pt x="138333" y="12869"/>
                </a:lnTo>
                <a:lnTo>
                  <a:pt x="127950" y="19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314817" y="3865454"/>
            <a:ext cx="69850" cy="184785"/>
          </a:xfrm>
          <a:custGeom>
            <a:avLst/>
            <a:gdLst/>
            <a:ahLst/>
            <a:cxnLst/>
            <a:rect l="l" t="t" r="r" b="b"/>
            <a:pathLst>
              <a:path w="69850" h="184785">
                <a:moveTo>
                  <a:pt x="0" y="16032"/>
                </a:moveTo>
                <a:lnTo>
                  <a:pt x="27" y="3243"/>
                </a:lnTo>
                <a:lnTo>
                  <a:pt x="2964" y="0"/>
                </a:lnTo>
                <a:lnTo>
                  <a:pt x="8818" y="6303"/>
                </a:lnTo>
                <a:lnTo>
                  <a:pt x="30313" y="46783"/>
                </a:lnTo>
                <a:lnTo>
                  <a:pt x="50204" y="92739"/>
                </a:lnTo>
                <a:lnTo>
                  <a:pt x="63457" y="134772"/>
                </a:lnTo>
                <a:lnTo>
                  <a:pt x="68845" y="172450"/>
                </a:lnTo>
                <a:lnTo>
                  <a:pt x="69528" y="1846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340121" y="3944973"/>
            <a:ext cx="107314" cy="43815"/>
          </a:xfrm>
          <a:custGeom>
            <a:avLst/>
            <a:gdLst/>
            <a:ahLst/>
            <a:cxnLst/>
            <a:rect l="l" t="t" r="r" b="b"/>
            <a:pathLst>
              <a:path w="107315" h="43814">
                <a:moveTo>
                  <a:pt x="5321" y="43242"/>
                </a:moveTo>
                <a:lnTo>
                  <a:pt x="0" y="32030"/>
                </a:lnTo>
                <a:lnTo>
                  <a:pt x="2466" y="21556"/>
                </a:lnTo>
                <a:lnTo>
                  <a:pt x="13376" y="12259"/>
                </a:lnTo>
                <a:lnTo>
                  <a:pt x="54134" y="309"/>
                </a:lnTo>
                <a:lnTo>
                  <a:pt x="65398" y="0"/>
                </a:lnTo>
                <a:lnTo>
                  <a:pt x="78011" y="307"/>
                </a:lnTo>
                <a:lnTo>
                  <a:pt x="91978" y="1230"/>
                </a:lnTo>
                <a:lnTo>
                  <a:pt x="107304" y="27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548508" y="4013433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4">
                <a:moveTo>
                  <a:pt x="12178" y="11916"/>
                </a:moveTo>
                <a:lnTo>
                  <a:pt x="8645" y="5503"/>
                </a:lnTo>
                <a:lnTo>
                  <a:pt x="5631" y="1882"/>
                </a:lnTo>
                <a:lnTo>
                  <a:pt x="3151" y="1052"/>
                </a:lnTo>
                <a:lnTo>
                  <a:pt x="1420" y="475"/>
                </a:lnTo>
                <a:lnTo>
                  <a:pt x="374" y="123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416911" y="4296273"/>
            <a:ext cx="130175" cy="9525"/>
          </a:xfrm>
          <a:custGeom>
            <a:avLst/>
            <a:gdLst/>
            <a:ahLst/>
            <a:cxnLst/>
            <a:rect l="l" t="t" r="r" b="b"/>
            <a:pathLst>
              <a:path w="130175" h="9525">
                <a:moveTo>
                  <a:pt x="0" y="3093"/>
                </a:moveTo>
                <a:lnTo>
                  <a:pt x="572" y="5998"/>
                </a:lnTo>
                <a:lnTo>
                  <a:pt x="6653" y="7798"/>
                </a:lnTo>
                <a:lnTo>
                  <a:pt x="18244" y="8493"/>
                </a:lnTo>
                <a:lnTo>
                  <a:pt x="35344" y="8083"/>
                </a:lnTo>
                <a:lnTo>
                  <a:pt x="77560" y="4957"/>
                </a:lnTo>
                <a:lnTo>
                  <a:pt x="117992" y="1580"/>
                </a:lnTo>
                <a:lnTo>
                  <a:pt x="129014" y="112"/>
                </a:lnTo>
                <a:lnTo>
                  <a:pt x="129385" y="61"/>
                </a:lnTo>
                <a:lnTo>
                  <a:pt x="129756" y="11"/>
                </a:lnTo>
                <a:lnTo>
                  <a:pt x="129457" y="0"/>
                </a:lnTo>
                <a:lnTo>
                  <a:pt x="128491" y="29"/>
                </a:lnTo>
                <a:lnTo>
                  <a:pt x="127524" y="58"/>
                </a:lnTo>
                <a:lnTo>
                  <a:pt x="119703" y="292"/>
                </a:lnTo>
                <a:lnTo>
                  <a:pt x="105031" y="731"/>
                </a:lnTo>
                <a:lnTo>
                  <a:pt x="91210" y="3218"/>
                </a:lnTo>
                <a:lnTo>
                  <a:pt x="91331" y="94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818666" y="4262541"/>
            <a:ext cx="50165" cy="165100"/>
          </a:xfrm>
          <a:custGeom>
            <a:avLst/>
            <a:gdLst/>
            <a:ahLst/>
            <a:cxnLst/>
            <a:rect l="l" t="t" r="r" b="b"/>
            <a:pathLst>
              <a:path w="50165" h="165100">
                <a:moveTo>
                  <a:pt x="7901" y="4909"/>
                </a:moveTo>
                <a:lnTo>
                  <a:pt x="1808" y="0"/>
                </a:lnTo>
                <a:lnTo>
                  <a:pt x="0" y="544"/>
                </a:lnTo>
                <a:lnTo>
                  <a:pt x="2477" y="6542"/>
                </a:lnTo>
                <a:lnTo>
                  <a:pt x="5444" y="13726"/>
                </a:lnTo>
                <a:lnTo>
                  <a:pt x="10467" y="25887"/>
                </a:lnTo>
                <a:lnTo>
                  <a:pt x="26870" y="68361"/>
                </a:lnTo>
                <a:lnTo>
                  <a:pt x="36624" y="114701"/>
                </a:lnTo>
                <a:lnTo>
                  <a:pt x="37919" y="127414"/>
                </a:lnTo>
                <a:lnTo>
                  <a:pt x="40154" y="142031"/>
                </a:lnTo>
                <a:lnTo>
                  <a:pt x="44222" y="154498"/>
                </a:lnTo>
                <a:lnTo>
                  <a:pt x="50143" y="1650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838889" y="4275414"/>
            <a:ext cx="73025" cy="13335"/>
          </a:xfrm>
          <a:custGeom>
            <a:avLst/>
            <a:gdLst/>
            <a:ahLst/>
            <a:cxnLst/>
            <a:rect l="l" t="t" r="r" b="b"/>
            <a:pathLst>
              <a:path w="73025" h="13335">
                <a:moveTo>
                  <a:pt x="12591" y="13178"/>
                </a:moveTo>
                <a:lnTo>
                  <a:pt x="6672" y="13310"/>
                </a:lnTo>
                <a:lnTo>
                  <a:pt x="2867" y="12139"/>
                </a:lnTo>
                <a:lnTo>
                  <a:pt x="1176" y="9665"/>
                </a:lnTo>
                <a:lnTo>
                  <a:pt x="0" y="7944"/>
                </a:lnTo>
                <a:lnTo>
                  <a:pt x="37666" y="1703"/>
                </a:lnTo>
                <a:lnTo>
                  <a:pt x="53591" y="853"/>
                </a:lnTo>
                <a:lnTo>
                  <a:pt x="7257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871249" y="4337334"/>
            <a:ext cx="111760" cy="3175"/>
          </a:xfrm>
          <a:custGeom>
            <a:avLst/>
            <a:gdLst/>
            <a:ahLst/>
            <a:cxnLst/>
            <a:rect l="l" t="t" r="r" b="b"/>
            <a:pathLst>
              <a:path w="111759" h="3175">
                <a:moveTo>
                  <a:pt x="0" y="2664"/>
                </a:moveTo>
                <a:lnTo>
                  <a:pt x="9004" y="1744"/>
                </a:lnTo>
                <a:lnTo>
                  <a:pt x="20655" y="953"/>
                </a:lnTo>
                <a:lnTo>
                  <a:pt x="34952" y="291"/>
                </a:lnTo>
                <a:lnTo>
                  <a:pt x="49336" y="0"/>
                </a:lnTo>
                <a:lnTo>
                  <a:pt x="62719" y="17"/>
                </a:lnTo>
                <a:lnTo>
                  <a:pt x="75357" y="334"/>
                </a:lnTo>
                <a:lnTo>
                  <a:pt x="87505" y="944"/>
                </a:lnTo>
                <a:lnTo>
                  <a:pt x="99418" y="1837"/>
                </a:lnTo>
                <a:lnTo>
                  <a:pt x="111353" y="30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025990" y="4343596"/>
            <a:ext cx="40005" cy="80645"/>
          </a:xfrm>
          <a:custGeom>
            <a:avLst/>
            <a:gdLst/>
            <a:ahLst/>
            <a:cxnLst/>
            <a:rect l="l" t="t" r="r" b="b"/>
            <a:pathLst>
              <a:path w="40004" h="80645">
                <a:moveTo>
                  <a:pt x="0" y="0"/>
                </a:moveTo>
                <a:lnTo>
                  <a:pt x="21571" y="31462"/>
                </a:lnTo>
                <a:lnTo>
                  <a:pt x="23150" y="37938"/>
                </a:lnTo>
                <a:lnTo>
                  <a:pt x="25230" y="44898"/>
                </a:lnTo>
                <a:lnTo>
                  <a:pt x="28679" y="54337"/>
                </a:lnTo>
                <a:lnTo>
                  <a:pt x="33499" y="66256"/>
                </a:lnTo>
                <a:lnTo>
                  <a:pt x="39689" y="806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041605" y="4276790"/>
            <a:ext cx="10160" cy="4445"/>
          </a:xfrm>
          <a:custGeom>
            <a:avLst/>
            <a:gdLst/>
            <a:ahLst/>
            <a:cxnLst/>
            <a:rect l="l" t="t" r="r" b="b"/>
            <a:pathLst>
              <a:path w="10159" h="4445">
                <a:moveTo>
                  <a:pt x="9684" y="4438"/>
                </a:moveTo>
                <a:lnTo>
                  <a:pt x="3477" y="1593"/>
                </a:lnTo>
                <a:lnTo>
                  <a:pt x="242" y="113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097134" y="4222522"/>
            <a:ext cx="93980" cy="167005"/>
          </a:xfrm>
          <a:custGeom>
            <a:avLst/>
            <a:gdLst/>
            <a:ahLst/>
            <a:cxnLst/>
            <a:rect l="l" t="t" r="r" b="b"/>
            <a:pathLst>
              <a:path w="93979" h="167004">
                <a:moveTo>
                  <a:pt x="0" y="19396"/>
                </a:moveTo>
                <a:lnTo>
                  <a:pt x="2784" y="6429"/>
                </a:lnTo>
                <a:lnTo>
                  <a:pt x="6546" y="0"/>
                </a:lnTo>
                <a:lnTo>
                  <a:pt x="11284" y="106"/>
                </a:lnTo>
                <a:lnTo>
                  <a:pt x="14623" y="181"/>
                </a:lnTo>
                <a:lnTo>
                  <a:pt x="34155" y="40677"/>
                </a:lnTo>
                <a:lnTo>
                  <a:pt x="42162" y="63106"/>
                </a:lnTo>
                <a:lnTo>
                  <a:pt x="46019" y="73217"/>
                </a:lnTo>
                <a:lnTo>
                  <a:pt x="65796" y="116484"/>
                </a:lnTo>
                <a:lnTo>
                  <a:pt x="85682" y="153329"/>
                </a:lnTo>
                <a:lnTo>
                  <a:pt x="93365" y="1667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271046" y="4302607"/>
            <a:ext cx="222885" cy="131445"/>
          </a:xfrm>
          <a:custGeom>
            <a:avLst/>
            <a:gdLst/>
            <a:ahLst/>
            <a:cxnLst/>
            <a:rect l="l" t="t" r="r" b="b"/>
            <a:pathLst>
              <a:path w="222884" h="131445">
                <a:moveTo>
                  <a:pt x="4602" y="31500"/>
                </a:moveTo>
                <a:lnTo>
                  <a:pt x="35607" y="58482"/>
                </a:lnTo>
                <a:lnTo>
                  <a:pt x="66865" y="70980"/>
                </a:lnTo>
                <a:lnTo>
                  <a:pt x="72469" y="70687"/>
                </a:lnTo>
                <a:lnTo>
                  <a:pt x="78066" y="70394"/>
                </a:lnTo>
                <a:lnTo>
                  <a:pt x="82825" y="67407"/>
                </a:lnTo>
                <a:lnTo>
                  <a:pt x="86732" y="61727"/>
                </a:lnTo>
                <a:lnTo>
                  <a:pt x="90639" y="56047"/>
                </a:lnTo>
                <a:lnTo>
                  <a:pt x="93154" y="49114"/>
                </a:lnTo>
                <a:lnTo>
                  <a:pt x="94269" y="40928"/>
                </a:lnTo>
                <a:lnTo>
                  <a:pt x="95384" y="32742"/>
                </a:lnTo>
                <a:lnTo>
                  <a:pt x="95052" y="25058"/>
                </a:lnTo>
                <a:lnTo>
                  <a:pt x="93264" y="17877"/>
                </a:lnTo>
                <a:lnTo>
                  <a:pt x="91484" y="10696"/>
                </a:lnTo>
                <a:lnTo>
                  <a:pt x="86566" y="5679"/>
                </a:lnTo>
                <a:lnTo>
                  <a:pt x="78516" y="2826"/>
                </a:lnTo>
                <a:lnTo>
                  <a:pt x="66822" y="168"/>
                </a:lnTo>
                <a:lnTo>
                  <a:pt x="53766" y="0"/>
                </a:lnTo>
                <a:lnTo>
                  <a:pt x="39787" y="2757"/>
                </a:lnTo>
                <a:lnTo>
                  <a:pt x="6805" y="27288"/>
                </a:lnTo>
                <a:lnTo>
                  <a:pt x="0" y="55849"/>
                </a:lnTo>
                <a:lnTo>
                  <a:pt x="1721" y="68269"/>
                </a:lnTo>
                <a:lnTo>
                  <a:pt x="23846" y="99852"/>
                </a:lnTo>
                <a:lnTo>
                  <a:pt x="60001" y="118428"/>
                </a:lnTo>
                <a:lnTo>
                  <a:pt x="109434" y="128783"/>
                </a:lnTo>
                <a:lnTo>
                  <a:pt x="149903" y="130962"/>
                </a:lnTo>
                <a:lnTo>
                  <a:pt x="163481" y="130348"/>
                </a:lnTo>
                <a:lnTo>
                  <a:pt x="175042" y="129052"/>
                </a:lnTo>
                <a:lnTo>
                  <a:pt x="185159" y="127096"/>
                </a:lnTo>
                <a:lnTo>
                  <a:pt x="200828" y="122130"/>
                </a:lnTo>
                <a:lnTo>
                  <a:pt x="213188" y="116299"/>
                </a:lnTo>
                <a:lnTo>
                  <a:pt x="222502" y="1095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154356" y="2360838"/>
            <a:ext cx="1732914" cy="19685"/>
          </a:xfrm>
          <a:custGeom>
            <a:avLst/>
            <a:gdLst/>
            <a:ahLst/>
            <a:cxnLst/>
            <a:rect l="l" t="t" r="r" b="b"/>
            <a:pathLst>
              <a:path w="1732915" h="19685">
                <a:moveTo>
                  <a:pt x="0" y="3901"/>
                </a:moveTo>
                <a:lnTo>
                  <a:pt x="45200" y="18389"/>
                </a:lnTo>
                <a:lnTo>
                  <a:pt x="82531" y="19494"/>
                </a:lnTo>
                <a:lnTo>
                  <a:pt x="93358" y="19411"/>
                </a:lnTo>
                <a:lnTo>
                  <a:pt x="131856" y="18614"/>
                </a:lnTo>
                <a:lnTo>
                  <a:pt x="162682" y="17638"/>
                </a:lnTo>
                <a:lnTo>
                  <a:pt x="177540" y="17186"/>
                </a:lnTo>
                <a:lnTo>
                  <a:pt x="216598" y="16249"/>
                </a:lnTo>
                <a:lnTo>
                  <a:pt x="266910" y="15795"/>
                </a:lnTo>
                <a:lnTo>
                  <a:pt x="281969" y="15665"/>
                </a:lnTo>
                <a:lnTo>
                  <a:pt x="294988" y="15474"/>
                </a:lnTo>
                <a:lnTo>
                  <a:pt x="306156" y="15221"/>
                </a:lnTo>
                <a:lnTo>
                  <a:pt x="315663" y="14907"/>
                </a:lnTo>
                <a:lnTo>
                  <a:pt x="323726" y="14579"/>
                </a:lnTo>
                <a:lnTo>
                  <a:pt x="333021" y="14301"/>
                </a:lnTo>
                <a:lnTo>
                  <a:pt x="383737" y="13620"/>
                </a:lnTo>
                <a:lnTo>
                  <a:pt x="416954" y="13503"/>
                </a:lnTo>
                <a:lnTo>
                  <a:pt x="432775" y="13440"/>
                </a:lnTo>
                <a:lnTo>
                  <a:pt x="474721" y="13121"/>
                </a:lnTo>
                <a:lnTo>
                  <a:pt x="520337" y="12390"/>
                </a:lnTo>
                <a:lnTo>
                  <a:pt x="571582" y="10922"/>
                </a:lnTo>
                <a:lnTo>
                  <a:pt x="616429" y="9239"/>
                </a:lnTo>
                <a:lnTo>
                  <a:pt x="660491" y="6781"/>
                </a:lnTo>
                <a:lnTo>
                  <a:pt x="691358" y="4841"/>
                </a:lnTo>
                <a:lnTo>
                  <a:pt x="705236" y="3981"/>
                </a:lnTo>
                <a:lnTo>
                  <a:pt x="744620" y="1991"/>
                </a:lnTo>
                <a:lnTo>
                  <a:pt x="793415" y="620"/>
                </a:lnTo>
                <a:lnTo>
                  <a:pt x="833147" y="338"/>
                </a:lnTo>
                <a:lnTo>
                  <a:pt x="877922" y="178"/>
                </a:lnTo>
                <a:lnTo>
                  <a:pt x="919311" y="93"/>
                </a:lnTo>
                <a:lnTo>
                  <a:pt x="967556" y="36"/>
                </a:lnTo>
                <a:lnTo>
                  <a:pt x="1022807" y="6"/>
                </a:lnTo>
                <a:lnTo>
                  <a:pt x="1063606" y="0"/>
                </a:lnTo>
                <a:lnTo>
                  <a:pt x="1085764" y="0"/>
                </a:lnTo>
                <a:lnTo>
                  <a:pt x="1126872" y="6"/>
                </a:lnTo>
                <a:lnTo>
                  <a:pt x="1180511" y="29"/>
                </a:lnTo>
                <a:lnTo>
                  <a:pt x="1224524" y="68"/>
                </a:lnTo>
                <a:lnTo>
                  <a:pt x="1268234" y="146"/>
                </a:lnTo>
                <a:lnTo>
                  <a:pt x="1312517" y="527"/>
                </a:lnTo>
                <a:lnTo>
                  <a:pt x="1349587" y="2088"/>
                </a:lnTo>
                <a:lnTo>
                  <a:pt x="1358877" y="2594"/>
                </a:lnTo>
                <a:lnTo>
                  <a:pt x="1410947" y="4024"/>
                </a:lnTo>
                <a:lnTo>
                  <a:pt x="1452582" y="4466"/>
                </a:lnTo>
                <a:lnTo>
                  <a:pt x="1501101" y="4719"/>
                </a:lnTo>
                <a:lnTo>
                  <a:pt x="1512676" y="4732"/>
                </a:lnTo>
                <a:lnTo>
                  <a:pt x="1525315" y="4772"/>
                </a:lnTo>
                <a:lnTo>
                  <a:pt x="1575886" y="5694"/>
                </a:lnTo>
                <a:lnTo>
                  <a:pt x="1619083" y="7394"/>
                </a:lnTo>
                <a:lnTo>
                  <a:pt x="1634751" y="8045"/>
                </a:lnTo>
                <a:lnTo>
                  <a:pt x="1681014" y="9515"/>
                </a:lnTo>
                <a:lnTo>
                  <a:pt x="1722463" y="10026"/>
                </a:lnTo>
                <a:lnTo>
                  <a:pt x="1732693" y="101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146412" y="2314143"/>
            <a:ext cx="640080" cy="31115"/>
          </a:xfrm>
          <a:custGeom>
            <a:avLst/>
            <a:gdLst/>
            <a:ahLst/>
            <a:cxnLst/>
            <a:rect l="l" t="t" r="r" b="b"/>
            <a:pathLst>
              <a:path w="640079" h="31114">
                <a:moveTo>
                  <a:pt x="20151" y="0"/>
                </a:moveTo>
                <a:lnTo>
                  <a:pt x="5347" y="987"/>
                </a:lnTo>
                <a:lnTo>
                  <a:pt x="0" y="3381"/>
                </a:lnTo>
                <a:lnTo>
                  <a:pt x="4107" y="7184"/>
                </a:lnTo>
                <a:lnTo>
                  <a:pt x="7051" y="9915"/>
                </a:lnTo>
                <a:lnTo>
                  <a:pt x="46103" y="17540"/>
                </a:lnTo>
                <a:lnTo>
                  <a:pt x="91549" y="20308"/>
                </a:lnTo>
                <a:lnTo>
                  <a:pt x="139386" y="21636"/>
                </a:lnTo>
                <a:lnTo>
                  <a:pt x="183067" y="22284"/>
                </a:lnTo>
                <a:lnTo>
                  <a:pt x="233229" y="22691"/>
                </a:lnTo>
                <a:lnTo>
                  <a:pt x="275869" y="22857"/>
                </a:lnTo>
                <a:lnTo>
                  <a:pt x="326539" y="22926"/>
                </a:lnTo>
                <a:lnTo>
                  <a:pt x="345022" y="22957"/>
                </a:lnTo>
                <a:lnTo>
                  <a:pt x="394271" y="23143"/>
                </a:lnTo>
                <a:lnTo>
                  <a:pt x="434721" y="23467"/>
                </a:lnTo>
                <a:lnTo>
                  <a:pt x="476071" y="24113"/>
                </a:lnTo>
                <a:lnTo>
                  <a:pt x="527667" y="25980"/>
                </a:lnTo>
                <a:lnTo>
                  <a:pt x="575210" y="28519"/>
                </a:lnTo>
                <a:lnTo>
                  <a:pt x="591611" y="29560"/>
                </a:lnTo>
                <a:lnTo>
                  <a:pt x="605288" y="30342"/>
                </a:lnTo>
                <a:lnTo>
                  <a:pt x="616487" y="30883"/>
                </a:lnTo>
                <a:lnTo>
                  <a:pt x="633627" y="29533"/>
                </a:lnTo>
                <a:lnTo>
                  <a:pt x="639553" y="240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9931958" y="2020987"/>
            <a:ext cx="53975" cy="285750"/>
          </a:xfrm>
          <a:custGeom>
            <a:avLst/>
            <a:gdLst/>
            <a:ahLst/>
            <a:cxnLst/>
            <a:rect l="l" t="t" r="r" b="b"/>
            <a:pathLst>
              <a:path w="53975" h="285750">
                <a:moveTo>
                  <a:pt x="53769" y="0"/>
                </a:moveTo>
                <a:lnTo>
                  <a:pt x="44074" y="43566"/>
                </a:lnTo>
                <a:lnTo>
                  <a:pt x="31483" y="88438"/>
                </a:lnTo>
                <a:lnTo>
                  <a:pt x="27786" y="101516"/>
                </a:lnTo>
                <a:lnTo>
                  <a:pt x="15872" y="148935"/>
                </a:lnTo>
                <a:lnTo>
                  <a:pt x="9941" y="197006"/>
                </a:lnTo>
                <a:lnTo>
                  <a:pt x="8594" y="229747"/>
                </a:lnTo>
                <a:lnTo>
                  <a:pt x="8047" y="244232"/>
                </a:lnTo>
                <a:lnTo>
                  <a:pt x="3338" y="284078"/>
                </a:lnTo>
                <a:lnTo>
                  <a:pt x="2639" y="285527"/>
                </a:lnTo>
                <a:lnTo>
                  <a:pt x="2459" y="284124"/>
                </a:lnTo>
                <a:lnTo>
                  <a:pt x="2195" y="282118"/>
                </a:lnTo>
                <a:lnTo>
                  <a:pt x="1378" y="275805"/>
                </a:lnTo>
                <a:lnTo>
                  <a:pt x="0" y="2651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096606" y="2086102"/>
            <a:ext cx="105410" cy="164465"/>
          </a:xfrm>
          <a:custGeom>
            <a:avLst/>
            <a:gdLst/>
            <a:ahLst/>
            <a:cxnLst/>
            <a:rect l="l" t="t" r="r" b="b"/>
            <a:pathLst>
              <a:path w="105409" h="164464">
                <a:moveTo>
                  <a:pt x="103249" y="24938"/>
                </a:moveTo>
                <a:lnTo>
                  <a:pt x="105036" y="18574"/>
                </a:lnTo>
                <a:lnTo>
                  <a:pt x="104544" y="13285"/>
                </a:lnTo>
                <a:lnTo>
                  <a:pt x="101780" y="9071"/>
                </a:lnTo>
                <a:lnTo>
                  <a:pt x="99889" y="6179"/>
                </a:lnTo>
                <a:lnTo>
                  <a:pt x="95774" y="3983"/>
                </a:lnTo>
                <a:lnTo>
                  <a:pt x="89443" y="2479"/>
                </a:lnTo>
                <a:lnTo>
                  <a:pt x="83118" y="976"/>
                </a:lnTo>
                <a:lnTo>
                  <a:pt x="75145" y="150"/>
                </a:lnTo>
                <a:lnTo>
                  <a:pt x="65523" y="0"/>
                </a:lnTo>
                <a:lnTo>
                  <a:pt x="53270" y="1186"/>
                </a:lnTo>
                <a:lnTo>
                  <a:pt x="18190" y="19767"/>
                </a:lnTo>
                <a:lnTo>
                  <a:pt x="0" y="57489"/>
                </a:lnTo>
                <a:lnTo>
                  <a:pt x="2296" y="67863"/>
                </a:lnTo>
                <a:lnTo>
                  <a:pt x="35652" y="90059"/>
                </a:lnTo>
                <a:lnTo>
                  <a:pt x="43321" y="90825"/>
                </a:lnTo>
                <a:lnTo>
                  <a:pt x="50989" y="91591"/>
                </a:lnTo>
                <a:lnTo>
                  <a:pt x="58166" y="90360"/>
                </a:lnTo>
                <a:lnTo>
                  <a:pt x="64844" y="87129"/>
                </a:lnTo>
                <a:lnTo>
                  <a:pt x="71529" y="83899"/>
                </a:lnTo>
                <a:lnTo>
                  <a:pt x="88981" y="48610"/>
                </a:lnTo>
                <a:lnTo>
                  <a:pt x="92733" y="20948"/>
                </a:lnTo>
                <a:lnTo>
                  <a:pt x="92525" y="21726"/>
                </a:lnTo>
                <a:lnTo>
                  <a:pt x="92276" y="22866"/>
                </a:lnTo>
                <a:lnTo>
                  <a:pt x="91015" y="28622"/>
                </a:lnTo>
                <a:lnTo>
                  <a:pt x="88750" y="38993"/>
                </a:lnTo>
                <a:lnTo>
                  <a:pt x="86431" y="51498"/>
                </a:lnTo>
                <a:lnTo>
                  <a:pt x="84925" y="64109"/>
                </a:lnTo>
                <a:lnTo>
                  <a:pt x="84056" y="76408"/>
                </a:lnTo>
                <a:lnTo>
                  <a:pt x="82942" y="88536"/>
                </a:lnTo>
                <a:lnTo>
                  <a:pt x="81543" y="101072"/>
                </a:lnTo>
                <a:lnTo>
                  <a:pt x="79814" y="114591"/>
                </a:lnTo>
                <a:lnTo>
                  <a:pt x="78787" y="127812"/>
                </a:lnTo>
                <a:lnTo>
                  <a:pt x="79328" y="140507"/>
                </a:lnTo>
                <a:lnTo>
                  <a:pt x="81433" y="152713"/>
                </a:lnTo>
                <a:lnTo>
                  <a:pt x="85096" y="1644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240395" y="2103544"/>
            <a:ext cx="284480" cy="84455"/>
          </a:xfrm>
          <a:custGeom>
            <a:avLst/>
            <a:gdLst/>
            <a:ahLst/>
            <a:cxnLst/>
            <a:rect l="l" t="t" r="r" b="b"/>
            <a:pathLst>
              <a:path w="284479" h="84455">
                <a:moveTo>
                  <a:pt x="0" y="22437"/>
                </a:moveTo>
                <a:lnTo>
                  <a:pt x="20004" y="58368"/>
                </a:lnTo>
                <a:lnTo>
                  <a:pt x="52896" y="81991"/>
                </a:lnTo>
                <a:lnTo>
                  <a:pt x="63633" y="84156"/>
                </a:lnTo>
                <a:lnTo>
                  <a:pt x="68919" y="83608"/>
                </a:lnTo>
                <a:lnTo>
                  <a:pt x="74204" y="83059"/>
                </a:lnTo>
                <a:lnTo>
                  <a:pt x="79116" y="80287"/>
                </a:lnTo>
                <a:lnTo>
                  <a:pt x="83660" y="75293"/>
                </a:lnTo>
                <a:lnTo>
                  <a:pt x="88211" y="70299"/>
                </a:lnTo>
                <a:lnTo>
                  <a:pt x="99593" y="28820"/>
                </a:lnTo>
                <a:lnTo>
                  <a:pt x="99274" y="23722"/>
                </a:lnTo>
                <a:lnTo>
                  <a:pt x="98152" y="19979"/>
                </a:lnTo>
                <a:lnTo>
                  <a:pt x="97030" y="16236"/>
                </a:lnTo>
                <a:lnTo>
                  <a:pt x="95492" y="14755"/>
                </a:lnTo>
                <a:lnTo>
                  <a:pt x="93552" y="15537"/>
                </a:lnTo>
                <a:lnTo>
                  <a:pt x="91606" y="16318"/>
                </a:lnTo>
                <a:lnTo>
                  <a:pt x="122896" y="49169"/>
                </a:lnTo>
                <a:lnTo>
                  <a:pt x="130703" y="51809"/>
                </a:lnTo>
                <a:lnTo>
                  <a:pt x="138510" y="54449"/>
                </a:lnTo>
                <a:lnTo>
                  <a:pt x="146352" y="56006"/>
                </a:lnTo>
                <a:lnTo>
                  <a:pt x="154221" y="56480"/>
                </a:lnTo>
                <a:lnTo>
                  <a:pt x="162091" y="56953"/>
                </a:lnTo>
                <a:lnTo>
                  <a:pt x="169849" y="56501"/>
                </a:lnTo>
                <a:lnTo>
                  <a:pt x="177497" y="55125"/>
                </a:lnTo>
                <a:lnTo>
                  <a:pt x="185152" y="53750"/>
                </a:lnTo>
                <a:lnTo>
                  <a:pt x="213256" y="32876"/>
                </a:lnTo>
                <a:lnTo>
                  <a:pt x="216525" y="27730"/>
                </a:lnTo>
                <a:lnTo>
                  <a:pt x="218430" y="22765"/>
                </a:lnTo>
                <a:lnTo>
                  <a:pt x="218984" y="17981"/>
                </a:lnTo>
                <a:lnTo>
                  <a:pt x="219532" y="13197"/>
                </a:lnTo>
                <a:lnTo>
                  <a:pt x="217717" y="9143"/>
                </a:lnTo>
                <a:lnTo>
                  <a:pt x="213526" y="5818"/>
                </a:lnTo>
                <a:lnTo>
                  <a:pt x="209342" y="2493"/>
                </a:lnTo>
                <a:lnTo>
                  <a:pt x="203135" y="665"/>
                </a:lnTo>
                <a:lnTo>
                  <a:pt x="194898" y="332"/>
                </a:lnTo>
                <a:lnTo>
                  <a:pt x="186669" y="0"/>
                </a:lnTo>
                <a:lnTo>
                  <a:pt x="159729" y="26860"/>
                </a:lnTo>
                <a:lnTo>
                  <a:pt x="160982" y="32804"/>
                </a:lnTo>
                <a:lnTo>
                  <a:pt x="197255" y="55658"/>
                </a:lnTo>
                <a:lnTo>
                  <a:pt x="224114" y="58568"/>
                </a:lnTo>
                <a:lnTo>
                  <a:pt x="235914" y="57890"/>
                </a:lnTo>
                <a:lnTo>
                  <a:pt x="272685" y="35998"/>
                </a:lnTo>
                <a:lnTo>
                  <a:pt x="277056" y="21370"/>
                </a:lnTo>
                <a:lnTo>
                  <a:pt x="277007" y="18457"/>
                </a:lnTo>
                <a:lnTo>
                  <a:pt x="268230" y="22947"/>
                </a:lnTo>
                <a:lnTo>
                  <a:pt x="267122" y="30358"/>
                </a:lnTo>
                <a:lnTo>
                  <a:pt x="268819" y="36969"/>
                </a:lnTo>
                <a:lnTo>
                  <a:pt x="273315" y="42782"/>
                </a:lnTo>
                <a:lnTo>
                  <a:pt x="277818" y="48596"/>
                </a:lnTo>
                <a:lnTo>
                  <a:pt x="280907" y="53928"/>
                </a:lnTo>
                <a:lnTo>
                  <a:pt x="282584" y="58779"/>
                </a:lnTo>
                <a:lnTo>
                  <a:pt x="284260" y="63629"/>
                </a:lnTo>
                <a:lnTo>
                  <a:pt x="283983" y="67951"/>
                </a:lnTo>
                <a:lnTo>
                  <a:pt x="281753" y="71743"/>
                </a:lnTo>
                <a:lnTo>
                  <a:pt x="275637" y="76062"/>
                </a:lnTo>
                <a:lnTo>
                  <a:pt x="263480" y="78495"/>
                </a:lnTo>
                <a:lnTo>
                  <a:pt x="245283" y="790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597087" y="2050498"/>
            <a:ext cx="43815" cy="126364"/>
          </a:xfrm>
          <a:custGeom>
            <a:avLst/>
            <a:gdLst/>
            <a:ahLst/>
            <a:cxnLst/>
            <a:rect l="l" t="t" r="r" b="b"/>
            <a:pathLst>
              <a:path w="43815" h="126364">
                <a:moveTo>
                  <a:pt x="3941" y="1422"/>
                </a:moveTo>
                <a:lnTo>
                  <a:pt x="0" y="0"/>
                </a:lnTo>
                <a:lnTo>
                  <a:pt x="1094" y="5913"/>
                </a:lnTo>
                <a:lnTo>
                  <a:pt x="7225" y="19162"/>
                </a:lnTo>
                <a:lnTo>
                  <a:pt x="12772" y="30842"/>
                </a:lnTo>
                <a:lnTo>
                  <a:pt x="18468" y="42232"/>
                </a:lnTo>
                <a:lnTo>
                  <a:pt x="24313" y="53331"/>
                </a:lnTo>
                <a:lnTo>
                  <a:pt x="31428" y="66966"/>
                </a:lnTo>
                <a:lnTo>
                  <a:pt x="36638" y="78498"/>
                </a:lnTo>
                <a:lnTo>
                  <a:pt x="40325" y="88624"/>
                </a:lnTo>
                <a:lnTo>
                  <a:pt x="43111" y="101828"/>
                </a:lnTo>
                <a:lnTo>
                  <a:pt x="43425" y="114211"/>
                </a:lnTo>
                <a:lnTo>
                  <a:pt x="41342" y="1260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600169" y="2084410"/>
            <a:ext cx="132080" cy="90805"/>
          </a:xfrm>
          <a:custGeom>
            <a:avLst/>
            <a:gdLst/>
            <a:ahLst/>
            <a:cxnLst/>
            <a:rect l="l" t="t" r="r" b="b"/>
            <a:pathLst>
              <a:path w="132079" h="90805">
                <a:moveTo>
                  <a:pt x="6172" y="39071"/>
                </a:moveTo>
                <a:lnTo>
                  <a:pt x="0" y="31408"/>
                </a:lnTo>
                <a:lnTo>
                  <a:pt x="879" y="24598"/>
                </a:lnTo>
                <a:lnTo>
                  <a:pt x="8797" y="18641"/>
                </a:lnTo>
                <a:lnTo>
                  <a:pt x="45050" y="6188"/>
                </a:lnTo>
                <a:lnTo>
                  <a:pt x="87486" y="591"/>
                </a:lnTo>
                <a:lnTo>
                  <a:pt x="103237" y="0"/>
                </a:lnTo>
                <a:lnTo>
                  <a:pt x="107698" y="3918"/>
                </a:lnTo>
                <a:lnTo>
                  <a:pt x="109540" y="11897"/>
                </a:lnTo>
                <a:lnTo>
                  <a:pt x="111383" y="19876"/>
                </a:lnTo>
                <a:lnTo>
                  <a:pt x="111577" y="27970"/>
                </a:lnTo>
                <a:lnTo>
                  <a:pt x="110122" y="36178"/>
                </a:lnTo>
                <a:lnTo>
                  <a:pt x="108668" y="44387"/>
                </a:lnTo>
                <a:lnTo>
                  <a:pt x="108231" y="52459"/>
                </a:lnTo>
                <a:lnTo>
                  <a:pt x="108813" y="60396"/>
                </a:lnTo>
                <a:lnTo>
                  <a:pt x="111929" y="71130"/>
                </a:lnTo>
                <a:lnTo>
                  <a:pt x="119650" y="81083"/>
                </a:lnTo>
                <a:lnTo>
                  <a:pt x="131977" y="902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0684733" y="2031931"/>
            <a:ext cx="15875" cy="21590"/>
          </a:xfrm>
          <a:custGeom>
            <a:avLst/>
            <a:gdLst/>
            <a:ahLst/>
            <a:cxnLst/>
            <a:rect l="l" t="t" r="r" b="b"/>
            <a:pathLst>
              <a:path w="15875" h="21589">
                <a:moveTo>
                  <a:pt x="15522" y="21056"/>
                </a:moveTo>
                <a:lnTo>
                  <a:pt x="4235" y="8812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0766556" y="2086663"/>
            <a:ext cx="196850" cy="127000"/>
          </a:xfrm>
          <a:custGeom>
            <a:avLst/>
            <a:gdLst/>
            <a:ahLst/>
            <a:cxnLst/>
            <a:rect l="l" t="t" r="r" b="b"/>
            <a:pathLst>
              <a:path w="196850" h="127000">
                <a:moveTo>
                  <a:pt x="51759" y="0"/>
                </a:moveTo>
                <a:lnTo>
                  <a:pt x="51808" y="5282"/>
                </a:lnTo>
                <a:lnTo>
                  <a:pt x="48275" y="9351"/>
                </a:lnTo>
                <a:lnTo>
                  <a:pt x="41168" y="12206"/>
                </a:lnTo>
                <a:lnTo>
                  <a:pt x="31657" y="16925"/>
                </a:lnTo>
                <a:lnTo>
                  <a:pt x="20327" y="24174"/>
                </a:lnTo>
                <a:lnTo>
                  <a:pt x="4456" y="36204"/>
                </a:lnTo>
                <a:lnTo>
                  <a:pt x="0" y="40597"/>
                </a:lnTo>
                <a:lnTo>
                  <a:pt x="1786" y="40883"/>
                </a:lnTo>
                <a:lnTo>
                  <a:pt x="5589" y="41155"/>
                </a:lnTo>
                <a:lnTo>
                  <a:pt x="11671" y="41590"/>
                </a:lnTo>
                <a:lnTo>
                  <a:pt x="17753" y="42025"/>
                </a:lnTo>
                <a:lnTo>
                  <a:pt x="25664" y="41829"/>
                </a:lnTo>
                <a:lnTo>
                  <a:pt x="35397" y="41002"/>
                </a:lnTo>
                <a:lnTo>
                  <a:pt x="48770" y="40068"/>
                </a:lnTo>
                <a:lnTo>
                  <a:pt x="60872" y="39649"/>
                </a:lnTo>
                <a:lnTo>
                  <a:pt x="69736" y="39554"/>
                </a:lnTo>
                <a:lnTo>
                  <a:pt x="76697" y="40064"/>
                </a:lnTo>
                <a:lnTo>
                  <a:pt x="82717" y="41167"/>
                </a:lnTo>
                <a:lnTo>
                  <a:pt x="88737" y="42270"/>
                </a:lnTo>
                <a:lnTo>
                  <a:pt x="92256" y="40437"/>
                </a:lnTo>
                <a:lnTo>
                  <a:pt x="93261" y="35669"/>
                </a:lnTo>
                <a:lnTo>
                  <a:pt x="94265" y="30901"/>
                </a:lnTo>
                <a:lnTo>
                  <a:pt x="96717" y="25663"/>
                </a:lnTo>
                <a:lnTo>
                  <a:pt x="100617" y="19954"/>
                </a:lnTo>
                <a:lnTo>
                  <a:pt x="104511" y="14245"/>
                </a:lnTo>
                <a:lnTo>
                  <a:pt x="110115" y="10163"/>
                </a:lnTo>
                <a:lnTo>
                  <a:pt x="117423" y="7708"/>
                </a:lnTo>
                <a:lnTo>
                  <a:pt x="124731" y="5254"/>
                </a:lnTo>
                <a:lnTo>
                  <a:pt x="161995" y="20780"/>
                </a:lnTo>
                <a:lnTo>
                  <a:pt x="183799" y="54843"/>
                </a:lnTo>
                <a:lnTo>
                  <a:pt x="196118" y="101375"/>
                </a:lnTo>
                <a:lnTo>
                  <a:pt x="196809" y="114050"/>
                </a:lnTo>
                <a:lnTo>
                  <a:pt x="196489" y="1269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061615" y="2241492"/>
            <a:ext cx="1021715" cy="92075"/>
          </a:xfrm>
          <a:custGeom>
            <a:avLst/>
            <a:gdLst/>
            <a:ahLst/>
            <a:cxnLst/>
            <a:rect l="l" t="t" r="r" b="b"/>
            <a:pathLst>
              <a:path w="1021715" h="92075">
                <a:moveTo>
                  <a:pt x="7723" y="87667"/>
                </a:moveTo>
                <a:lnTo>
                  <a:pt x="3671" y="89661"/>
                </a:lnTo>
                <a:lnTo>
                  <a:pt x="1274" y="90842"/>
                </a:lnTo>
                <a:lnTo>
                  <a:pt x="526" y="91211"/>
                </a:lnTo>
                <a:lnTo>
                  <a:pt x="0" y="91469"/>
                </a:lnTo>
                <a:lnTo>
                  <a:pt x="1371" y="91625"/>
                </a:lnTo>
                <a:lnTo>
                  <a:pt x="4648" y="91677"/>
                </a:lnTo>
                <a:lnTo>
                  <a:pt x="7924" y="91731"/>
                </a:lnTo>
                <a:lnTo>
                  <a:pt x="16237" y="91864"/>
                </a:lnTo>
                <a:lnTo>
                  <a:pt x="29579" y="92080"/>
                </a:lnTo>
                <a:lnTo>
                  <a:pt x="38563" y="92055"/>
                </a:lnTo>
                <a:lnTo>
                  <a:pt x="76678" y="90118"/>
                </a:lnTo>
                <a:lnTo>
                  <a:pt x="116971" y="86790"/>
                </a:lnTo>
                <a:lnTo>
                  <a:pt x="165963" y="82414"/>
                </a:lnTo>
                <a:lnTo>
                  <a:pt x="202856" y="78909"/>
                </a:lnTo>
                <a:lnTo>
                  <a:pt x="215172" y="77737"/>
                </a:lnTo>
                <a:lnTo>
                  <a:pt x="264967" y="73098"/>
                </a:lnTo>
                <a:lnTo>
                  <a:pt x="303453" y="69612"/>
                </a:lnTo>
                <a:lnTo>
                  <a:pt x="330473" y="67207"/>
                </a:lnTo>
                <a:lnTo>
                  <a:pt x="344016" y="65999"/>
                </a:lnTo>
                <a:lnTo>
                  <a:pt x="383017" y="62486"/>
                </a:lnTo>
                <a:lnTo>
                  <a:pt x="432308" y="57964"/>
                </a:lnTo>
                <a:lnTo>
                  <a:pt x="470476" y="54401"/>
                </a:lnTo>
                <a:lnTo>
                  <a:pt x="484240" y="53127"/>
                </a:lnTo>
                <a:lnTo>
                  <a:pt x="523534" y="49576"/>
                </a:lnTo>
                <a:lnTo>
                  <a:pt x="572580" y="45351"/>
                </a:lnTo>
                <a:lnTo>
                  <a:pt x="611264" y="42196"/>
                </a:lnTo>
                <a:lnTo>
                  <a:pt x="625640" y="41032"/>
                </a:lnTo>
                <a:lnTo>
                  <a:pt x="665713" y="37736"/>
                </a:lnTo>
                <a:lnTo>
                  <a:pt x="713701" y="33658"/>
                </a:lnTo>
                <a:lnTo>
                  <a:pt x="751252" y="30355"/>
                </a:lnTo>
                <a:lnTo>
                  <a:pt x="765639" y="29092"/>
                </a:lnTo>
                <a:lnTo>
                  <a:pt x="805027" y="25695"/>
                </a:lnTo>
                <a:lnTo>
                  <a:pt x="850116" y="21963"/>
                </a:lnTo>
                <a:lnTo>
                  <a:pt x="898339" y="18455"/>
                </a:lnTo>
                <a:lnTo>
                  <a:pt x="937568" y="16059"/>
                </a:lnTo>
                <a:lnTo>
                  <a:pt x="972786" y="14125"/>
                </a:lnTo>
                <a:lnTo>
                  <a:pt x="989947" y="13115"/>
                </a:lnTo>
                <a:lnTo>
                  <a:pt x="1021551" y="8914"/>
                </a:lnTo>
                <a:lnTo>
                  <a:pt x="1019805" y="7163"/>
                </a:lnTo>
                <a:lnTo>
                  <a:pt x="1013249" y="3898"/>
                </a:lnTo>
                <a:lnTo>
                  <a:pt x="99947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1160433" y="2083716"/>
            <a:ext cx="23495" cy="11430"/>
          </a:xfrm>
          <a:custGeom>
            <a:avLst/>
            <a:gdLst/>
            <a:ahLst/>
            <a:cxnLst/>
            <a:rect l="l" t="t" r="r" b="b"/>
            <a:pathLst>
              <a:path w="23495" h="11430">
                <a:moveTo>
                  <a:pt x="0" y="10900"/>
                </a:moveTo>
                <a:lnTo>
                  <a:pt x="11473" y="5450"/>
                </a:lnTo>
                <a:lnTo>
                  <a:pt x="2294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331000" y="2432833"/>
            <a:ext cx="1066815" cy="391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527820" y="3607179"/>
            <a:ext cx="452755" cy="181610"/>
          </a:xfrm>
          <a:custGeom>
            <a:avLst/>
            <a:gdLst/>
            <a:ahLst/>
            <a:cxnLst/>
            <a:rect l="l" t="t" r="r" b="b"/>
            <a:pathLst>
              <a:path w="452754" h="181610">
                <a:moveTo>
                  <a:pt x="0" y="43516"/>
                </a:moveTo>
                <a:lnTo>
                  <a:pt x="9988" y="37198"/>
                </a:lnTo>
                <a:lnTo>
                  <a:pt x="21463" y="32619"/>
                </a:lnTo>
                <a:lnTo>
                  <a:pt x="34427" y="29779"/>
                </a:lnTo>
                <a:lnTo>
                  <a:pt x="50838" y="29284"/>
                </a:lnTo>
                <a:lnTo>
                  <a:pt x="63981" y="29920"/>
                </a:lnTo>
                <a:lnTo>
                  <a:pt x="108448" y="44774"/>
                </a:lnTo>
                <a:lnTo>
                  <a:pt x="137961" y="71044"/>
                </a:lnTo>
                <a:lnTo>
                  <a:pt x="147010" y="108099"/>
                </a:lnTo>
                <a:lnTo>
                  <a:pt x="144835" y="114579"/>
                </a:lnTo>
                <a:lnTo>
                  <a:pt x="120028" y="126713"/>
                </a:lnTo>
                <a:lnTo>
                  <a:pt x="116350" y="125051"/>
                </a:lnTo>
                <a:lnTo>
                  <a:pt x="114216" y="120868"/>
                </a:lnTo>
                <a:lnTo>
                  <a:pt x="112076" y="116684"/>
                </a:lnTo>
                <a:lnTo>
                  <a:pt x="138325" y="77094"/>
                </a:lnTo>
                <a:lnTo>
                  <a:pt x="184181" y="62754"/>
                </a:lnTo>
                <a:lnTo>
                  <a:pt x="211727" y="56849"/>
                </a:lnTo>
                <a:lnTo>
                  <a:pt x="230775" y="52862"/>
                </a:lnTo>
                <a:lnTo>
                  <a:pt x="265113" y="32165"/>
                </a:lnTo>
                <a:lnTo>
                  <a:pt x="264767" y="27351"/>
                </a:lnTo>
                <a:lnTo>
                  <a:pt x="263229" y="21948"/>
                </a:lnTo>
                <a:lnTo>
                  <a:pt x="261698" y="16544"/>
                </a:lnTo>
                <a:lnTo>
                  <a:pt x="257867" y="11793"/>
                </a:lnTo>
                <a:lnTo>
                  <a:pt x="251744" y="7695"/>
                </a:lnTo>
                <a:lnTo>
                  <a:pt x="245620" y="3597"/>
                </a:lnTo>
                <a:lnTo>
                  <a:pt x="238928" y="1238"/>
                </a:lnTo>
                <a:lnTo>
                  <a:pt x="231675" y="619"/>
                </a:lnTo>
                <a:lnTo>
                  <a:pt x="224422" y="0"/>
                </a:lnTo>
                <a:lnTo>
                  <a:pt x="219005" y="1313"/>
                </a:lnTo>
                <a:lnTo>
                  <a:pt x="215438" y="4558"/>
                </a:lnTo>
                <a:lnTo>
                  <a:pt x="211863" y="7802"/>
                </a:lnTo>
                <a:lnTo>
                  <a:pt x="209903" y="13145"/>
                </a:lnTo>
                <a:lnTo>
                  <a:pt x="209543" y="20585"/>
                </a:lnTo>
                <a:lnTo>
                  <a:pt x="211576" y="31683"/>
                </a:lnTo>
                <a:lnTo>
                  <a:pt x="236806" y="61480"/>
                </a:lnTo>
                <a:lnTo>
                  <a:pt x="272578" y="81149"/>
                </a:lnTo>
                <a:lnTo>
                  <a:pt x="311081" y="91116"/>
                </a:lnTo>
                <a:lnTo>
                  <a:pt x="327030" y="92688"/>
                </a:lnTo>
                <a:lnTo>
                  <a:pt x="338025" y="92648"/>
                </a:lnTo>
                <a:lnTo>
                  <a:pt x="359483" y="59487"/>
                </a:lnTo>
                <a:lnTo>
                  <a:pt x="359733" y="51721"/>
                </a:lnTo>
                <a:lnTo>
                  <a:pt x="359262" y="45084"/>
                </a:lnTo>
                <a:lnTo>
                  <a:pt x="358056" y="39578"/>
                </a:lnTo>
                <a:lnTo>
                  <a:pt x="356858" y="34071"/>
                </a:lnTo>
                <a:lnTo>
                  <a:pt x="356138" y="31769"/>
                </a:lnTo>
                <a:lnTo>
                  <a:pt x="355902" y="32672"/>
                </a:lnTo>
                <a:lnTo>
                  <a:pt x="355667" y="33575"/>
                </a:lnTo>
                <a:lnTo>
                  <a:pt x="355078" y="35831"/>
                </a:lnTo>
                <a:lnTo>
                  <a:pt x="354143" y="39442"/>
                </a:lnTo>
                <a:lnTo>
                  <a:pt x="353693" y="48302"/>
                </a:lnTo>
                <a:lnTo>
                  <a:pt x="355103" y="64316"/>
                </a:lnTo>
                <a:lnTo>
                  <a:pt x="356920" y="76801"/>
                </a:lnTo>
                <a:lnTo>
                  <a:pt x="359318" y="89181"/>
                </a:lnTo>
                <a:lnTo>
                  <a:pt x="362313" y="101597"/>
                </a:lnTo>
                <a:lnTo>
                  <a:pt x="366638" y="117096"/>
                </a:lnTo>
                <a:lnTo>
                  <a:pt x="370027" y="129719"/>
                </a:lnTo>
                <a:lnTo>
                  <a:pt x="378028" y="167419"/>
                </a:lnTo>
                <a:lnTo>
                  <a:pt x="378700" y="179279"/>
                </a:lnTo>
                <a:lnTo>
                  <a:pt x="378748" y="180223"/>
                </a:lnTo>
                <a:lnTo>
                  <a:pt x="378790" y="181166"/>
                </a:lnTo>
                <a:lnTo>
                  <a:pt x="378464" y="180893"/>
                </a:lnTo>
                <a:lnTo>
                  <a:pt x="377771" y="179403"/>
                </a:lnTo>
                <a:lnTo>
                  <a:pt x="377079" y="177912"/>
                </a:lnTo>
                <a:lnTo>
                  <a:pt x="374723" y="172857"/>
                </a:lnTo>
                <a:lnTo>
                  <a:pt x="358617" y="128770"/>
                </a:lnTo>
                <a:lnTo>
                  <a:pt x="350501" y="90312"/>
                </a:lnTo>
                <a:lnTo>
                  <a:pt x="348247" y="63341"/>
                </a:lnTo>
                <a:lnTo>
                  <a:pt x="348603" y="50631"/>
                </a:lnTo>
                <a:lnTo>
                  <a:pt x="350148" y="40192"/>
                </a:lnTo>
                <a:lnTo>
                  <a:pt x="356385" y="27195"/>
                </a:lnTo>
                <a:lnTo>
                  <a:pt x="366739" y="20879"/>
                </a:lnTo>
                <a:lnTo>
                  <a:pt x="377978" y="19302"/>
                </a:lnTo>
                <a:lnTo>
                  <a:pt x="390875" y="19871"/>
                </a:lnTo>
                <a:lnTo>
                  <a:pt x="428717" y="31343"/>
                </a:lnTo>
                <a:lnTo>
                  <a:pt x="452514" y="60257"/>
                </a:lnTo>
                <a:lnTo>
                  <a:pt x="446092" y="69043"/>
                </a:lnTo>
                <a:lnTo>
                  <a:pt x="402894" y="86333"/>
                </a:lnTo>
                <a:lnTo>
                  <a:pt x="362387" y="934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9936695" y="3522715"/>
            <a:ext cx="101600" cy="180340"/>
          </a:xfrm>
          <a:custGeom>
            <a:avLst/>
            <a:gdLst/>
            <a:ahLst/>
            <a:cxnLst/>
            <a:rect l="l" t="t" r="r" b="b"/>
            <a:pathLst>
              <a:path w="101600" h="180339">
                <a:moveTo>
                  <a:pt x="0" y="5674"/>
                </a:moveTo>
                <a:lnTo>
                  <a:pt x="1454" y="1404"/>
                </a:lnTo>
                <a:lnTo>
                  <a:pt x="5756" y="0"/>
                </a:lnTo>
                <a:lnTo>
                  <a:pt x="12919" y="1460"/>
                </a:lnTo>
                <a:lnTo>
                  <a:pt x="45281" y="40105"/>
                </a:lnTo>
                <a:lnTo>
                  <a:pt x="69084" y="83655"/>
                </a:lnTo>
                <a:lnTo>
                  <a:pt x="86676" y="132262"/>
                </a:lnTo>
                <a:lnTo>
                  <a:pt x="90501" y="145334"/>
                </a:lnTo>
                <a:lnTo>
                  <a:pt x="94240" y="157529"/>
                </a:lnTo>
                <a:lnTo>
                  <a:pt x="97930" y="168974"/>
                </a:lnTo>
                <a:lnTo>
                  <a:pt x="101606" y="1797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0089338" y="3618869"/>
            <a:ext cx="170815" cy="182880"/>
          </a:xfrm>
          <a:custGeom>
            <a:avLst/>
            <a:gdLst/>
            <a:ahLst/>
            <a:cxnLst/>
            <a:rect l="l" t="t" r="r" b="b"/>
            <a:pathLst>
              <a:path w="170815" h="182879">
                <a:moveTo>
                  <a:pt x="1420" y="4621"/>
                </a:moveTo>
                <a:lnTo>
                  <a:pt x="0" y="9505"/>
                </a:lnTo>
                <a:lnTo>
                  <a:pt x="554" y="17032"/>
                </a:lnTo>
                <a:lnTo>
                  <a:pt x="3082" y="27201"/>
                </a:lnTo>
                <a:lnTo>
                  <a:pt x="32456" y="67632"/>
                </a:lnTo>
                <a:lnTo>
                  <a:pt x="65739" y="88329"/>
                </a:lnTo>
                <a:lnTo>
                  <a:pt x="91122" y="92050"/>
                </a:lnTo>
                <a:lnTo>
                  <a:pt x="104213" y="88143"/>
                </a:lnTo>
                <a:lnTo>
                  <a:pt x="126680" y="42622"/>
                </a:lnTo>
                <a:lnTo>
                  <a:pt x="126715" y="30754"/>
                </a:lnTo>
                <a:lnTo>
                  <a:pt x="123368" y="13797"/>
                </a:lnTo>
                <a:lnTo>
                  <a:pt x="119543" y="5185"/>
                </a:lnTo>
                <a:lnTo>
                  <a:pt x="115512" y="411"/>
                </a:lnTo>
                <a:lnTo>
                  <a:pt x="113267" y="0"/>
                </a:lnTo>
                <a:lnTo>
                  <a:pt x="112000" y="2930"/>
                </a:lnTo>
                <a:lnTo>
                  <a:pt x="110725" y="5862"/>
                </a:lnTo>
                <a:lnTo>
                  <a:pt x="120278" y="44550"/>
                </a:lnTo>
                <a:lnTo>
                  <a:pt x="136912" y="82120"/>
                </a:lnTo>
                <a:lnTo>
                  <a:pt x="146665" y="101823"/>
                </a:lnTo>
                <a:lnTo>
                  <a:pt x="154567" y="118263"/>
                </a:lnTo>
                <a:lnTo>
                  <a:pt x="160766" y="131737"/>
                </a:lnTo>
                <a:lnTo>
                  <a:pt x="165408" y="142541"/>
                </a:lnTo>
                <a:lnTo>
                  <a:pt x="168640" y="150973"/>
                </a:lnTo>
                <a:lnTo>
                  <a:pt x="170607" y="157329"/>
                </a:lnTo>
                <a:lnTo>
                  <a:pt x="169970" y="163251"/>
                </a:lnTo>
                <a:lnTo>
                  <a:pt x="119382" y="181288"/>
                </a:lnTo>
                <a:lnTo>
                  <a:pt x="99845" y="1828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9460766" y="3465981"/>
            <a:ext cx="867410" cy="337185"/>
          </a:xfrm>
          <a:custGeom>
            <a:avLst/>
            <a:gdLst/>
            <a:ahLst/>
            <a:cxnLst/>
            <a:rect l="l" t="t" r="r" b="b"/>
            <a:pathLst>
              <a:path w="867409" h="337185">
                <a:moveTo>
                  <a:pt x="25518" y="143246"/>
                </a:moveTo>
                <a:lnTo>
                  <a:pt x="72494" y="160344"/>
                </a:lnTo>
                <a:lnTo>
                  <a:pt x="97305" y="161753"/>
                </a:lnTo>
                <a:lnTo>
                  <a:pt x="111806" y="161738"/>
                </a:lnTo>
                <a:lnTo>
                  <a:pt x="163406" y="158473"/>
                </a:lnTo>
                <a:lnTo>
                  <a:pt x="212303" y="152686"/>
                </a:lnTo>
                <a:lnTo>
                  <a:pt x="225595" y="150940"/>
                </a:lnTo>
                <a:lnTo>
                  <a:pt x="238403" y="149352"/>
                </a:lnTo>
                <a:lnTo>
                  <a:pt x="290085" y="144005"/>
                </a:lnTo>
                <a:lnTo>
                  <a:pt x="328436" y="141164"/>
                </a:lnTo>
                <a:lnTo>
                  <a:pt x="355854" y="139833"/>
                </a:lnTo>
                <a:lnTo>
                  <a:pt x="370007" y="139162"/>
                </a:lnTo>
                <a:lnTo>
                  <a:pt x="416418" y="136429"/>
                </a:lnTo>
                <a:lnTo>
                  <a:pt x="454704" y="133094"/>
                </a:lnTo>
                <a:lnTo>
                  <a:pt x="493005" y="128516"/>
                </a:lnTo>
                <a:lnTo>
                  <a:pt x="505908" y="126945"/>
                </a:lnTo>
                <a:lnTo>
                  <a:pt x="556367" y="121488"/>
                </a:lnTo>
                <a:lnTo>
                  <a:pt x="606327" y="116896"/>
                </a:lnTo>
                <a:lnTo>
                  <a:pt x="647627" y="113616"/>
                </a:lnTo>
                <a:lnTo>
                  <a:pt x="684622" y="111095"/>
                </a:lnTo>
                <a:lnTo>
                  <a:pt x="697757" y="110130"/>
                </a:lnTo>
                <a:lnTo>
                  <a:pt x="737269" y="106030"/>
                </a:lnTo>
                <a:lnTo>
                  <a:pt x="776958" y="98942"/>
                </a:lnTo>
                <a:lnTo>
                  <a:pt x="806014" y="91257"/>
                </a:lnTo>
                <a:lnTo>
                  <a:pt x="810932" y="91927"/>
                </a:lnTo>
                <a:lnTo>
                  <a:pt x="824562" y="136707"/>
                </a:lnTo>
                <a:lnTo>
                  <a:pt x="828217" y="165774"/>
                </a:lnTo>
                <a:lnTo>
                  <a:pt x="830188" y="179037"/>
                </a:lnTo>
                <a:lnTo>
                  <a:pt x="842012" y="230294"/>
                </a:lnTo>
                <a:lnTo>
                  <a:pt x="856022" y="266474"/>
                </a:lnTo>
                <a:lnTo>
                  <a:pt x="857359" y="271622"/>
                </a:lnTo>
                <a:lnTo>
                  <a:pt x="855980" y="273601"/>
                </a:lnTo>
                <a:lnTo>
                  <a:pt x="854602" y="275580"/>
                </a:lnTo>
                <a:lnTo>
                  <a:pt x="846206" y="276446"/>
                </a:lnTo>
                <a:lnTo>
                  <a:pt x="830793" y="276199"/>
                </a:lnTo>
                <a:lnTo>
                  <a:pt x="817953" y="275905"/>
                </a:lnTo>
                <a:lnTo>
                  <a:pt x="805229" y="275439"/>
                </a:lnTo>
                <a:lnTo>
                  <a:pt x="792622" y="274800"/>
                </a:lnTo>
                <a:lnTo>
                  <a:pt x="782957" y="274211"/>
                </a:lnTo>
                <a:lnTo>
                  <a:pt x="772515" y="273646"/>
                </a:lnTo>
                <a:lnTo>
                  <a:pt x="720601" y="271481"/>
                </a:lnTo>
                <a:lnTo>
                  <a:pt x="676281" y="270069"/>
                </a:lnTo>
                <a:lnTo>
                  <a:pt x="637232" y="269183"/>
                </a:lnTo>
                <a:lnTo>
                  <a:pt x="582596" y="268756"/>
                </a:lnTo>
                <a:lnTo>
                  <a:pt x="566287" y="268835"/>
                </a:lnTo>
                <a:lnTo>
                  <a:pt x="522729" y="269966"/>
                </a:lnTo>
                <a:lnTo>
                  <a:pt x="507905" y="270972"/>
                </a:lnTo>
                <a:lnTo>
                  <a:pt x="495181" y="271747"/>
                </a:lnTo>
                <a:lnTo>
                  <a:pt x="484016" y="272327"/>
                </a:lnTo>
                <a:lnTo>
                  <a:pt x="470796" y="272826"/>
                </a:lnTo>
                <a:lnTo>
                  <a:pt x="458294" y="273132"/>
                </a:lnTo>
                <a:lnTo>
                  <a:pt x="445908" y="273273"/>
                </a:lnTo>
                <a:lnTo>
                  <a:pt x="436275" y="273202"/>
                </a:lnTo>
                <a:lnTo>
                  <a:pt x="382733" y="270815"/>
                </a:lnTo>
                <a:lnTo>
                  <a:pt x="366009" y="269831"/>
                </a:lnTo>
                <a:lnTo>
                  <a:pt x="351371" y="269059"/>
                </a:lnTo>
                <a:lnTo>
                  <a:pt x="338763" y="268495"/>
                </a:lnTo>
                <a:lnTo>
                  <a:pt x="328131" y="268136"/>
                </a:lnTo>
                <a:lnTo>
                  <a:pt x="312291" y="268022"/>
                </a:lnTo>
                <a:lnTo>
                  <a:pt x="299404" y="268093"/>
                </a:lnTo>
                <a:lnTo>
                  <a:pt x="252345" y="271284"/>
                </a:lnTo>
                <a:lnTo>
                  <a:pt x="225194" y="275045"/>
                </a:lnTo>
                <a:lnTo>
                  <a:pt x="211998" y="276910"/>
                </a:lnTo>
                <a:lnTo>
                  <a:pt x="163073" y="283154"/>
                </a:lnTo>
                <a:lnTo>
                  <a:pt x="150922" y="284540"/>
                </a:lnTo>
                <a:lnTo>
                  <a:pt x="134888" y="286400"/>
                </a:lnTo>
                <a:lnTo>
                  <a:pt x="95972" y="291943"/>
                </a:lnTo>
                <a:lnTo>
                  <a:pt x="70682" y="296975"/>
                </a:lnTo>
                <a:lnTo>
                  <a:pt x="57624" y="299530"/>
                </a:lnTo>
                <a:lnTo>
                  <a:pt x="18890" y="305509"/>
                </a:lnTo>
                <a:lnTo>
                  <a:pt x="4826" y="306542"/>
                </a:lnTo>
                <a:lnTo>
                  <a:pt x="3392" y="303688"/>
                </a:lnTo>
                <a:lnTo>
                  <a:pt x="4209" y="297908"/>
                </a:lnTo>
                <a:lnTo>
                  <a:pt x="5020" y="292128"/>
                </a:lnTo>
                <a:lnTo>
                  <a:pt x="7611" y="284890"/>
                </a:lnTo>
                <a:lnTo>
                  <a:pt x="11968" y="276192"/>
                </a:lnTo>
                <a:lnTo>
                  <a:pt x="16325" y="267495"/>
                </a:lnTo>
                <a:lnTo>
                  <a:pt x="19228" y="259929"/>
                </a:lnTo>
                <a:lnTo>
                  <a:pt x="20669" y="253495"/>
                </a:lnTo>
                <a:lnTo>
                  <a:pt x="21961" y="243857"/>
                </a:lnTo>
                <a:lnTo>
                  <a:pt x="22411" y="230243"/>
                </a:lnTo>
                <a:lnTo>
                  <a:pt x="21661" y="215993"/>
                </a:lnTo>
                <a:lnTo>
                  <a:pt x="19980" y="203175"/>
                </a:lnTo>
                <a:lnTo>
                  <a:pt x="17362" y="191277"/>
                </a:lnTo>
                <a:lnTo>
                  <a:pt x="13800" y="179788"/>
                </a:lnTo>
                <a:lnTo>
                  <a:pt x="6599" y="161017"/>
                </a:lnTo>
                <a:lnTo>
                  <a:pt x="2133" y="148118"/>
                </a:lnTo>
                <a:lnTo>
                  <a:pt x="32781" y="118975"/>
                </a:lnTo>
                <a:lnTo>
                  <a:pt x="72703" y="106438"/>
                </a:lnTo>
                <a:lnTo>
                  <a:pt x="125326" y="94888"/>
                </a:lnTo>
                <a:lnTo>
                  <a:pt x="163269" y="87571"/>
                </a:lnTo>
                <a:lnTo>
                  <a:pt x="212800" y="79022"/>
                </a:lnTo>
                <a:lnTo>
                  <a:pt x="254209" y="72701"/>
                </a:lnTo>
                <a:lnTo>
                  <a:pt x="292847" y="67207"/>
                </a:lnTo>
                <a:lnTo>
                  <a:pt x="338626" y="61301"/>
                </a:lnTo>
                <a:lnTo>
                  <a:pt x="378232" y="56835"/>
                </a:lnTo>
                <a:lnTo>
                  <a:pt x="427470" y="52295"/>
                </a:lnTo>
                <a:lnTo>
                  <a:pt x="468040" y="49406"/>
                </a:lnTo>
                <a:lnTo>
                  <a:pt x="516392" y="46642"/>
                </a:lnTo>
                <a:lnTo>
                  <a:pt x="533688" y="45800"/>
                </a:lnTo>
                <a:lnTo>
                  <a:pt x="548496" y="45050"/>
                </a:lnTo>
                <a:lnTo>
                  <a:pt x="595902" y="41644"/>
                </a:lnTo>
                <a:lnTo>
                  <a:pt x="636472" y="36033"/>
                </a:lnTo>
                <a:lnTo>
                  <a:pt x="689360" y="26021"/>
                </a:lnTo>
                <a:lnTo>
                  <a:pt x="722848" y="17984"/>
                </a:lnTo>
                <a:lnTo>
                  <a:pt x="735654" y="14718"/>
                </a:lnTo>
                <a:lnTo>
                  <a:pt x="747959" y="11916"/>
                </a:lnTo>
                <a:lnTo>
                  <a:pt x="766839" y="7986"/>
                </a:lnTo>
                <a:lnTo>
                  <a:pt x="777357" y="5143"/>
                </a:lnTo>
                <a:lnTo>
                  <a:pt x="785516" y="1275"/>
                </a:lnTo>
                <a:lnTo>
                  <a:pt x="791203" y="169"/>
                </a:lnTo>
                <a:lnTo>
                  <a:pt x="798595" y="84"/>
                </a:lnTo>
                <a:lnTo>
                  <a:pt x="805986" y="0"/>
                </a:lnTo>
                <a:lnTo>
                  <a:pt x="811874" y="2700"/>
                </a:lnTo>
                <a:lnTo>
                  <a:pt x="816266" y="8188"/>
                </a:lnTo>
                <a:lnTo>
                  <a:pt x="820665" y="13675"/>
                </a:lnTo>
                <a:lnTo>
                  <a:pt x="830413" y="60235"/>
                </a:lnTo>
                <a:lnTo>
                  <a:pt x="831822" y="94867"/>
                </a:lnTo>
                <a:lnTo>
                  <a:pt x="832483" y="110710"/>
                </a:lnTo>
                <a:lnTo>
                  <a:pt x="835882" y="154162"/>
                </a:lnTo>
                <a:lnTo>
                  <a:pt x="842257" y="192539"/>
                </a:lnTo>
                <a:lnTo>
                  <a:pt x="855473" y="229095"/>
                </a:lnTo>
                <a:lnTo>
                  <a:pt x="861079" y="234394"/>
                </a:lnTo>
                <a:lnTo>
                  <a:pt x="864286" y="239672"/>
                </a:lnTo>
                <a:lnTo>
                  <a:pt x="865658" y="245485"/>
                </a:lnTo>
                <a:lnTo>
                  <a:pt x="867036" y="251297"/>
                </a:lnTo>
                <a:lnTo>
                  <a:pt x="861633" y="254631"/>
                </a:lnTo>
                <a:lnTo>
                  <a:pt x="812878" y="257188"/>
                </a:lnTo>
                <a:lnTo>
                  <a:pt x="799450" y="257658"/>
                </a:lnTo>
                <a:lnTo>
                  <a:pt x="786666" y="258368"/>
                </a:lnTo>
                <a:lnTo>
                  <a:pt x="737055" y="263749"/>
                </a:lnTo>
                <a:lnTo>
                  <a:pt x="720884" y="266101"/>
                </a:lnTo>
                <a:lnTo>
                  <a:pt x="706517" y="268095"/>
                </a:lnTo>
                <a:lnTo>
                  <a:pt x="662000" y="273004"/>
                </a:lnTo>
                <a:lnTo>
                  <a:pt x="604490" y="275170"/>
                </a:lnTo>
                <a:lnTo>
                  <a:pt x="588589" y="275541"/>
                </a:lnTo>
                <a:lnTo>
                  <a:pt x="547358" y="277671"/>
                </a:lnTo>
                <a:lnTo>
                  <a:pt x="508496" y="285613"/>
                </a:lnTo>
                <a:lnTo>
                  <a:pt x="494979" y="289024"/>
                </a:lnTo>
                <a:lnTo>
                  <a:pt x="482107" y="292041"/>
                </a:lnTo>
                <a:lnTo>
                  <a:pt x="434170" y="300826"/>
                </a:lnTo>
                <a:lnTo>
                  <a:pt x="381029" y="306002"/>
                </a:lnTo>
                <a:lnTo>
                  <a:pt x="367118" y="307030"/>
                </a:lnTo>
                <a:lnTo>
                  <a:pt x="319819" y="311291"/>
                </a:lnTo>
                <a:lnTo>
                  <a:pt x="276638" y="316272"/>
                </a:lnTo>
                <a:lnTo>
                  <a:pt x="256372" y="319130"/>
                </a:lnTo>
                <a:lnTo>
                  <a:pt x="244905" y="320662"/>
                </a:lnTo>
                <a:lnTo>
                  <a:pt x="199692" y="325865"/>
                </a:lnTo>
                <a:lnTo>
                  <a:pt x="154640" y="330241"/>
                </a:lnTo>
                <a:lnTo>
                  <a:pt x="104776" y="331675"/>
                </a:lnTo>
                <a:lnTo>
                  <a:pt x="85479" y="331957"/>
                </a:lnTo>
                <a:lnTo>
                  <a:pt x="71177" y="332627"/>
                </a:lnTo>
                <a:lnTo>
                  <a:pt x="61452" y="333687"/>
                </a:lnTo>
                <a:lnTo>
                  <a:pt x="51142" y="336783"/>
                </a:lnTo>
                <a:lnTo>
                  <a:pt x="47699" y="336309"/>
                </a:lnTo>
                <a:lnTo>
                  <a:pt x="46397" y="333380"/>
                </a:lnTo>
                <a:lnTo>
                  <a:pt x="44554" y="329236"/>
                </a:lnTo>
                <a:lnTo>
                  <a:pt x="49105" y="324594"/>
                </a:lnTo>
                <a:lnTo>
                  <a:pt x="60050" y="319452"/>
                </a:lnTo>
              </a:path>
            </a:pathLst>
          </a:custGeom>
          <a:ln w="166254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433619" y="4853457"/>
            <a:ext cx="165735" cy="171450"/>
          </a:xfrm>
          <a:custGeom>
            <a:avLst/>
            <a:gdLst/>
            <a:ahLst/>
            <a:cxnLst/>
            <a:rect l="l" t="t" r="r" b="b"/>
            <a:pathLst>
              <a:path w="165735" h="171450">
                <a:moveTo>
                  <a:pt x="0" y="39781"/>
                </a:moveTo>
                <a:lnTo>
                  <a:pt x="22699" y="7108"/>
                </a:lnTo>
                <a:lnTo>
                  <a:pt x="65039" y="0"/>
                </a:lnTo>
                <a:lnTo>
                  <a:pt x="77545" y="1272"/>
                </a:lnTo>
                <a:lnTo>
                  <a:pt x="86557" y="4241"/>
                </a:lnTo>
                <a:lnTo>
                  <a:pt x="98262" y="13443"/>
                </a:lnTo>
                <a:lnTo>
                  <a:pt x="103605" y="23608"/>
                </a:lnTo>
                <a:lnTo>
                  <a:pt x="103472" y="35634"/>
                </a:lnTo>
                <a:lnTo>
                  <a:pt x="80048" y="66649"/>
                </a:lnTo>
                <a:lnTo>
                  <a:pt x="44657" y="84977"/>
                </a:lnTo>
                <a:lnTo>
                  <a:pt x="41465" y="85826"/>
                </a:lnTo>
                <a:lnTo>
                  <a:pt x="40290" y="86139"/>
                </a:lnTo>
                <a:lnTo>
                  <a:pt x="39115" y="86452"/>
                </a:lnTo>
                <a:lnTo>
                  <a:pt x="38776" y="86390"/>
                </a:lnTo>
                <a:lnTo>
                  <a:pt x="39274" y="85954"/>
                </a:lnTo>
                <a:lnTo>
                  <a:pt x="39770" y="85518"/>
                </a:lnTo>
                <a:lnTo>
                  <a:pt x="41122" y="84333"/>
                </a:lnTo>
                <a:lnTo>
                  <a:pt x="43327" y="82398"/>
                </a:lnTo>
                <a:lnTo>
                  <a:pt x="45531" y="80464"/>
                </a:lnTo>
                <a:lnTo>
                  <a:pt x="53047" y="79023"/>
                </a:lnTo>
                <a:lnTo>
                  <a:pt x="65875" y="78074"/>
                </a:lnTo>
                <a:lnTo>
                  <a:pt x="77595" y="77718"/>
                </a:lnTo>
                <a:lnTo>
                  <a:pt x="90073" y="78325"/>
                </a:lnTo>
                <a:lnTo>
                  <a:pt x="131128" y="87064"/>
                </a:lnTo>
                <a:lnTo>
                  <a:pt x="163201" y="111595"/>
                </a:lnTo>
                <a:lnTo>
                  <a:pt x="165475" y="126087"/>
                </a:lnTo>
                <a:lnTo>
                  <a:pt x="162521" y="136597"/>
                </a:lnTo>
                <a:lnTo>
                  <a:pt x="121479" y="162231"/>
                </a:lnTo>
                <a:lnTo>
                  <a:pt x="82679" y="170438"/>
                </a:lnTo>
                <a:lnTo>
                  <a:pt x="66026" y="171263"/>
                </a:lnTo>
                <a:lnTo>
                  <a:pt x="51863" y="170645"/>
                </a:lnTo>
                <a:lnTo>
                  <a:pt x="39770" y="168628"/>
                </a:lnTo>
                <a:lnTo>
                  <a:pt x="29326" y="165254"/>
                </a:lnTo>
                <a:lnTo>
                  <a:pt x="20111" y="1605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387153" y="4762749"/>
            <a:ext cx="346710" cy="344805"/>
          </a:xfrm>
          <a:custGeom>
            <a:avLst/>
            <a:gdLst/>
            <a:ahLst/>
            <a:cxnLst/>
            <a:rect l="l" t="t" r="r" b="b"/>
            <a:pathLst>
              <a:path w="346710" h="344804">
                <a:moveTo>
                  <a:pt x="249618" y="75223"/>
                </a:moveTo>
                <a:lnTo>
                  <a:pt x="231094" y="39525"/>
                </a:lnTo>
                <a:lnTo>
                  <a:pt x="199919" y="13614"/>
                </a:lnTo>
                <a:lnTo>
                  <a:pt x="153258" y="0"/>
                </a:lnTo>
                <a:lnTo>
                  <a:pt x="140926" y="144"/>
                </a:lnTo>
                <a:lnTo>
                  <a:pt x="101256" y="11924"/>
                </a:lnTo>
                <a:lnTo>
                  <a:pt x="61569" y="39290"/>
                </a:lnTo>
                <a:lnTo>
                  <a:pt x="33997" y="71247"/>
                </a:lnTo>
                <a:lnTo>
                  <a:pt x="16037" y="105231"/>
                </a:lnTo>
                <a:lnTo>
                  <a:pt x="2464" y="154197"/>
                </a:lnTo>
                <a:lnTo>
                  <a:pt x="0" y="190406"/>
                </a:lnTo>
                <a:lnTo>
                  <a:pt x="1310" y="203198"/>
                </a:lnTo>
                <a:lnTo>
                  <a:pt x="17875" y="239436"/>
                </a:lnTo>
                <a:lnTo>
                  <a:pt x="55411" y="275869"/>
                </a:lnTo>
                <a:lnTo>
                  <a:pt x="96963" y="301674"/>
                </a:lnTo>
                <a:lnTo>
                  <a:pt x="133194" y="318897"/>
                </a:lnTo>
                <a:lnTo>
                  <a:pt x="173164" y="334395"/>
                </a:lnTo>
                <a:lnTo>
                  <a:pt x="217707" y="344023"/>
                </a:lnTo>
                <a:lnTo>
                  <a:pt x="230399" y="344574"/>
                </a:lnTo>
                <a:lnTo>
                  <a:pt x="242873" y="344063"/>
                </a:lnTo>
                <a:lnTo>
                  <a:pt x="281848" y="334233"/>
                </a:lnTo>
                <a:lnTo>
                  <a:pt x="321128" y="305130"/>
                </a:lnTo>
                <a:lnTo>
                  <a:pt x="339554" y="271590"/>
                </a:lnTo>
                <a:lnTo>
                  <a:pt x="346312" y="221690"/>
                </a:lnTo>
                <a:lnTo>
                  <a:pt x="345853" y="209108"/>
                </a:lnTo>
                <a:lnTo>
                  <a:pt x="339206" y="170358"/>
                </a:lnTo>
                <a:lnTo>
                  <a:pt x="314809" y="122529"/>
                </a:lnTo>
                <a:lnTo>
                  <a:pt x="280717" y="88888"/>
                </a:lnTo>
                <a:lnTo>
                  <a:pt x="235375" y="84673"/>
                </a:lnTo>
                <a:lnTo>
                  <a:pt x="224532" y="909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002816" y="4818891"/>
            <a:ext cx="574675" cy="212090"/>
          </a:xfrm>
          <a:custGeom>
            <a:avLst/>
            <a:gdLst/>
            <a:ahLst/>
            <a:cxnLst/>
            <a:rect l="l" t="t" r="r" b="b"/>
            <a:pathLst>
              <a:path w="574675" h="212089">
                <a:moveTo>
                  <a:pt x="113816" y="72823"/>
                </a:moveTo>
                <a:lnTo>
                  <a:pt x="115428" y="65949"/>
                </a:lnTo>
                <a:lnTo>
                  <a:pt x="113551" y="58962"/>
                </a:lnTo>
                <a:lnTo>
                  <a:pt x="108186" y="51863"/>
                </a:lnTo>
                <a:lnTo>
                  <a:pt x="104570" y="47078"/>
                </a:lnTo>
                <a:lnTo>
                  <a:pt x="99985" y="43128"/>
                </a:lnTo>
                <a:lnTo>
                  <a:pt x="94433" y="40013"/>
                </a:lnTo>
                <a:lnTo>
                  <a:pt x="88881" y="36897"/>
                </a:lnTo>
                <a:lnTo>
                  <a:pt x="82395" y="35079"/>
                </a:lnTo>
                <a:lnTo>
                  <a:pt x="74976" y="34558"/>
                </a:lnTo>
                <a:lnTo>
                  <a:pt x="67555" y="34037"/>
                </a:lnTo>
                <a:lnTo>
                  <a:pt x="29375" y="48523"/>
                </a:lnTo>
                <a:lnTo>
                  <a:pt x="7053" y="81964"/>
                </a:lnTo>
                <a:lnTo>
                  <a:pt x="0" y="117571"/>
                </a:lnTo>
                <a:lnTo>
                  <a:pt x="998" y="129890"/>
                </a:lnTo>
                <a:lnTo>
                  <a:pt x="22118" y="166639"/>
                </a:lnTo>
                <a:lnTo>
                  <a:pt x="65191" y="192181"/>
                </a:lnTo>
                <a:lnTo>
                  <a:pt x="106383" y="199825"/>
                </a:lnTo>
                <a:lnTo>
                  <a:pt x="127296" y="201321"/>
                </a:lnTo>
                <a:lnTo>
                  <a:pt x="140298" y="201290"/>
                </a:lnTo>
                <a:lnTo>
                  <a:pt x="182478" y="194899"/>
                </a:lnTo>
                <a:lnTo>
                  <a:pt x="226250" y="166327"/>
                </a:lnTo>
                <a:lnTo>
                  <a:pt x="244427" y="129321"/>
                </a:lnTo>
                <a:lnTo>
                  <a:pt x="243257" y="125259"/>
                </a:lnTo>
                <a:lnTo>
                  <a:pt x="196529" y="129422"/>
                </a:lnTo>
                <a:lnTo>
                  <a:pt x="163912" y="158886"/>
                </a:lnTo>
                <a:lnTo>
                  <a:pt x="196315" y="189896"/>
                </a:lnTo>
                <a:lnTo>
                  <a:pt x="232023" y="181060"/>
                </a:lnTo>
                <a:lnTo>
                  <a:pt x="236221" y="182747"/>
                </a:lnTo>
                <a:lnTo>
                  <a:pt x="240322" y="188565"/>
                </a:lnTo>
                <a:lnTo>
                  <a:pt x="244423" y="194384"/>
                </a:lnTo>
                <a:lnTo>
                  <a:pt x="249515" y="199047"/>
                </a:lnTo>
                <a:lnTo>
                  <a:pt x="294264" y="211656"/>
                </a:lnTo>
                <a:lnTo>
                  <a:pt x="305905" y="211807"/>
                </a:lnTo>
                <a:lnTo>
                  <a:pt x="318003" y="210475"/>
                </a:lnTo>
                <a:lnTo>
                  <a:pt x="323943" y="207051"/>
                </a:lnTo>
                <a:lnTo>
                  <a:pt x="328118" y="201149"/>
                </a:lnTo>
                <a:lnTo>
                  <a:pt x="332292" y="195247"/>
                </a:lnTo>
                <a:lnTo>
                  <a:pt x="334550" y="187618"/>
                </a:lnTo>
                <a:lnTo>
                  <a:pt x="334891" y="178262"/>
                </a:lnTo>
                <a:lnTo>
                  <a:pt x="334744" y="168673"/>
                </a:lnTo>
                <a:lnTo>
                  <a:pt x="328970" y="126026"/>
                </a:lnTo>
                <a:lnTo>
                  <a:pt x="312802" y="76359"/>
                </a:lnTo>
                <a:lnTo>
                  <a:pt x="287223" y="45742"/>
                </a:lnTo>
                <a:lnTo>
                  <a:pt x="285149" y="46784"/>
                </a:lnTo>
                <a:lnTo>
                  <a:pt x="283910" y="50208"/>
                </a:lnTo>
                <a:lnTo>
                  <a:pt x="282671" y="53633"/>
                </a:lnTo>
                <a:lnTo>
                  <a:pt x="282240" y="60371"/>
                </a:lnTo>
                <a:lnTo>
                  <a:pt x="282619" y="70425"/>
                </a:lnTo>
                <a:lnTo>
                  <a:pt x="284057" y="81897"/>
                </a:lnTo>
                <a:lnTo>
                  <a:pt x="300706" y="120741"/>
                </a:lnTo>
                <a:lnTo>
                  <a:pt x="327507" y="150285"/>
                </a:lnTo>
                <a:lnTo>
                  <a:pt x="362394" y="170481"/>
                </a:lnTo>
                <a:lnTo>
                  <a:pt x="410061" y="181608"/>
                </a:lnTo>
                <a:lnTo>
                  <a:pt x="426621" y="181219"/>
                </a:lnTo>
                <a:lnTo>
                  <a:pt x="456855" y="152776"/>
                </a:lnTo>
                <a:lnTo>
                  <a:pt x="463087" y="112489"/>
                </a:lnTo>
                <a:lnTo>
                  <a:pt x="463801" y="73640"/>
                </a:lnTo>
                <a:lnTo>
                  <a:pt x="460721" y="35086"/>
                </a:lnTo>
                <a:lnTo>
                  <a:pt x="443746" y="0"/>
                </a:lnTo>
                <a:lnTo>
                  <a:pt x="441384" y="587"/>
                </a:lnTo>
                <a:lnTo>
                  <a:pt x="442515" y="40685"/>
                </a:lnTo>
                <a:lnTo>
                  <a:pt x="459470" y="80099"/>
                </a:lnTo>
                <a:lnTo>
                  <a:pt x="487314" y="120078"/>
                </a:lnTo>
                <a:lnTo>
                  <a:pt x="525264" y="153139"/>
                </a:lnTo>
                <a:lnTo>
                  <a:pt x="562330" y="167643"/>
                </a:lnTo>
                <a:lnTo>
                  <a:pt x="574063" y="1692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835830" y="4886554"/>
            <a:ext cx="241300" cy="99060"/>
          </a:xfrm>
          <a:custGeom>
            <a:avLst/>
            <a:gdLst/>
            <a:ahLst/>
            <a:cxnLst/>
            <a:rect l="l" t="t" r="r" b="b"/>
            <a:pathLst>
              <a:path w="241300" h="99060">
                <a:moveTo>
                  <a:pt x="22474" y="0"/>
                </a:moveTo>
                <a:lnTo>
                  <a:pt x="0" y="26796"/>
                </a:lnTo>
                <a:lnTo>
                  <a:pt x="1456" y="34864"/>
                </a:lnTo>
                <a:lnTo>
                  <a:pt x="27194" y="63082"/>
                </a:lnTo>
                <a:lnTo>
                  <a:pt x="66524" y="77205"/>
                </a:lnTo>
                <a:lnTo>
                  <a:pt x="84721" y="79151"/>
                </a:lnTo>
                <a:lnTo>
                  <a:pt x="92316" y="77579"/>
                </a:lnTo>
                <a:lnTo>
                  <a:pt x="99077" y="73830"/>
                </a:lnTo>
                <a:lnTo>
                  <a:pt x="105838" y="70081"/>
                </a:lnTo>
                <a:lnTo>
                  <a:pt x="111816" y="64105"/>
                </a:lnTo>
                <a:lnTo>
                  <a:pt x="117012" y="55903"/>
                </a:lnTo>
                <a:lnTo>
                  <a:pt x="122207" y="47701"/>
                </a:lnTo>
                <a:lnTo>
                  <a:pt x="126093" y="40352"/>
                </a:lnTo>
                <a:lnTo>
                  <a:pt x="128670" y="33855"/>
                </a:lnTo>
                <a:lnTo>
                  <a:pt x="131247" y="27359"/>
                </a:lnTo>
                <a:lnTo>
                  <a:pt x="132695" y="23698"/>
                </a:lnTo>
                <a:lnTo>
                  <a:pt x="133027" y="22871"/>
                </a:lnTo>
                <a:lnTo>
                  <a:pt x="133353" y="22043"/>
                </a:lnTo>
                <a:lnTo>
                  <a:pt x="133519" y="21850"/>
                </a:lnTo>
                <a:lnTo>
                  <a:pt x="133519" y="22288"/>
                </a:lnTo>
                <a:lnTo>
                  <a:pt x="133526" y="22727"/>
                </a:lnTo>
                <a:lnTo>
                  <a:pt x="133540" y="24671"/>
                </a:lnTo>
                <a:lnTo>
                  <a:pt x="133561" y="28119"/>
                </a:lnTo>
                <a:lnTo>
                  <a:pt x="133589" y="31567"/>
                </a:lnTo>
                <a:lnTo>
                  <a:pt x="155606" y="65433"/>
                </a:lnTo>
                <a:lnTo>
                  <a:pt x="190630" y="87205"/>
                </a:lnTo>
                <a:lnTo>
                  <a:pt x="235018" y="98808"/>
                </a:lnTo>
                <a:lnTo>
                  <a:pt x="238689" y="97497"/>
                </a:lnTo>
                <a:lnTo>
                  <a:pt x="239818" y="94253"/>
                </a:lnTo>
                <a:lnTo>
                  <a:pt x="240940" y="91008"/>
                </a:lnTo>
                <a:lnTo>
                  <a:pt x="238938" y="85310"/>
                </a:lnTo>
                <a:lnTo>
                  <a:pt x="215765" y="55062"/>
                </a:lnTo>
                <a:lnTo>
                  <a:pt x="182932" y="225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136865" y="4859441"/>
            <a:ext cx="31115" cy="105410"/>
          </a:xfrm>
          <a:custGeom>
            <a:avLst/>
            <a:gdLst/>
            <a:ahLst/>
            <a:cxnLst/>
            <a:rect l="l" t="t" r="r" b="b"/>
            <a:pathLst>
              <a:path w="31115" h="105410">
                <a:moveTo>
                  <a:pt x="0" y="2541"/>
                </a:moveTo>
                <a:lnTo>
                  <a:pt x="20240" y="37605"/>
                </a:lnTo>
                <a:lnTo>
                  <a:pt x="30402" y="80842"/>
                </a:lnTo>
                <a:lnTo>
                  <a:pt x="31079" y="90862"/>
                </a:lnTo>
                <a:lnTo>
                  <a:pt x="30499" y="98958"/>
                </a:lnTo>
                <a:lnTo>
                  <a:pt x="28719" y="1052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117040" y="4785824"/>
            <a:ext cx="7620" cy="34925"/>
          </a:xfrm>
          <a:custGeom>
            <a:avLst/>
            <a:gdLst/>
            <a:ahLst/>
            <a:cxnLst/>
            <a:rect l="l" t="t" r="r" b="b"/>
            <a:pathLst>
              <a:path w="7620" h="34925">
                <a:moveTo>
                  <a:pt x="7043" y="34376"/>
                </a:moveTo>
                <a:lnTo>
                  <a:pt x="850" y="17679"/>
                </a:lnTo>
                <a:lnTo>
                  <a:pt x="0" y="6220"/>
                </a:lnTo>
                <a:lnTo>
                  <a:pt x="449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216189" y="4792487"/>
            <a:ext cx="73025" cy="148590"/>
          </a:xfrm>
          <a:custGeom>
            <a:avLst/>
            <a:gdLst/>
            <a:ahLst/>
            <a:cxnLst/>
            <a:rect l="l" t="t" r="r" b="b"/>
            <a:pathLst>
              <a:path w="73025" h="148589">
                <a:moveTo>
                  <a:pt x="0" y="16246"/>
                </a:moveTo>
                <a:lnTo>
                  <a:pt x="8213" y="2845"/>
                </a:lnTo>
                <a:lnTo>
                  <a:pt x="15359" y="0"/>
                </a:lnTo>
                <a:lnTo>
                  <a:pt x="19743" y="4937"/>
                </a:lnTo>
                <a:lnTo>
                  <a:pt x="40564" y="45766"/>
                </a:lnTo>
                <a:lnTo>
                  <a:pt x="57375" y="84086"/>
                </a:lnTo>
                <a:lnTo>
                  <a:pt x="69343" y="123245"/>
                </a:lnTo>
                <a:lnTo>
                  <a:pt x="71277" y="135717"/>
                </a:lnTo>
                <a:lnTo>
                  <a:pt x="72445" y="1485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219237" y="4811980"/>
            <a:ext cx="294005" cy="133350"/>
          </a:xfrm>
          <a:custGeom>
            <a:avLst/>
            <a:gdLst/>
            <a:ahLst/>
            <a:cxnLst/>
            <a:rect l="l" t="t" r="r" b="b"/>
            <a:pathLst>
              <a:path w="294004" h="133350">
                <a:moveTo>
                  <a:pt x="11471" y="83630"/>
                </a:moveTo>
                <a:lnTo>
                  <a:pt x="2708" y="78584"/>
                </a:lnTo>
                <a:lnTo>
                  <a:pt x="0" y="72947"/>
                </a:lnTo>
                <a:lnTo>
                  <a:pt x="3338" y="66717"/>
                </a:lnTo>
                <a:lnTo>
                  <a:pt x="51405" y="52805"/>
                </a:lnTo>
                <a:lnTo>
                  <a:pt x="64165" y="51158"/>
                </a:lnTo>
                <a:lnTo>
                  <a:pt x="79725" y="49044"/>
                </a:lnTo>
                <a:lnTo>
                  <a:pt x="123337" y="29344"/>
                </a:lnTo>
                <a:lnTo>
                  <a:pt x="130967" y="0"/>
                </a:lnTo>
                <a:lnTo>
                  <a:pt x="130932" y="196"/>
                </a:lnTo>
                <a:lnTo>
                  <a:pt x="130897" y="485"/>
                </a:lnTo>
                <a:lnTo>
                  <a:pt x="130537" y="3144"/>
                </a:lnTo>
                <a:lnTo>
                  <a:pt x="129851" y="8174"/>
                </a:lnTo>
                <a:lnTo>
                  <a:pt x="129140" y="17373"/>
                </a:lnTo>
                <a:lnTo>
                  <a:pt x="128769" y="31903"/>
                </a:lnTo>
                <a:lnTo>
                  <a:pt x="129022" y="46318"/>
                </a:lnTo>
                <a:lnTo>
                  <a:pt x="135553" y="88403"/>
                </a:lnTo>
                <a:lnTo>
                  <a:pt x="148915" y="125910"/>
                </a:lnTo>
                <a:lnTo>
                  <a:pt x="153709" y="132951"/>
                </a:lnTo>
                <a:lnTo>
                  <a:pt x="158927" y="130461"/>
                </a:lnTo>
                <a:lnTo>
                  <a:pt x="169456" y="118187"/>
                </a:lnTo>
                <a:lnTo>
                  <a:pt x="178742" y="106461"/>
                </a:lnTo>
                <a:lnTo>
                  <a:pt x="187431" y="96727"/>
                </a:lnTo>
                <a:lnTo>
                  <a:pt x="195752" y="88686"/>
                </a:lnTo>
                <a:lnTo>
                  <a:pt x="208837" y="79144"/>
                </a:lnTo>
                <a:lnTo>
                  <a:pt x="219854" y="73213"/>
                </a:lnTo>
                <a:lnTo>
                  <a:pt x="229792" y="70065"/>
                </a:lnTo>
                <a:lnTo>
                  <a:pt x="237240" y="70157"/>
                </a:lnTo>
                <a:lnTo>
                  <a:pt x="272292" y="96817"/>
                </a:lnTo>
                <a:lnTo>
                  <a:pt x="282547" y="110021"/>
                </a:lnTo>
                <a:lnTo>
                  <a:pt x="293470" y="1258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781891" y="4879204"/>
            <a:ext cx="138430" cy="97790"/>
          </a:xfrm>
          <a:custGeom>
            <a:avLst/>
            <a:gdLst/>
            <a:ahLst/>
            <a:cxnLst/>
            <a:rect l="l" t="t" r="r" b="b"/>
            <a:pathLst>
              <a:path w="138429" h="97789">
                <a:moveTo>
                  <a:pt x="0" y="0"/>
                </a:moveTo>
                <a:lnTo>
                  <a:pt x="28987" y="41958"/>
                </a:lnTo>
                <a:lnTo>
                  <a:pt x="63030" y="77513"/>
                </a:lnTo>
                <a:lnTo>
                  <a:pt x="86757" y="96320"/>
                </a:lnTo>
                <a:lnTo>
                  <a:pt x="89638" y="97251"/>
                </a:lnTo>
                <a:lnTo>
                  <a:pt x="112552" y="61834"/>
                </a:lnTo>
                <a:lnTo>
                  <a:pt x="123938" y="34675"/>
                </a:lnTo>
                <a:lnTo>
                  <a:pt x="129268" y="21845"/>
                </a:lnTo>
                <a:lnTo>
                  <a:pt x="133862" y="11057"/>
                </a:lnTo>
                <a:lnTo>
                  <a:pt x="137944" y="17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967140" y="4865052"/>
            <a:ext cx="49530" cy="84455"/>
          </a:xfrm>
          <a:custGeom>
            <a:avLst/>
            <a:gdLst/>
            <a:ahLst/>
            <a:cxnLst/>
            <a:rect l="l" t="t" r="r" b="b"/>
            <a:pathLst>
              <a:path w="49529" h="84454">
                <a:moveTo>
                  <a:pt x="0" y="0"/>
                </a:moveTo>
                <a:lnTo>
                  <a:pt x="27911" y="34164"/>
                </a:lnTo>
                <a:lnTo>
                  <a:pt x="43449" y="69494"/>
                </a:lnTo>
                <a:lnTo>
                  <a:pt x="49403" y="839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956091" y="4755641"/>
            <a:ext cx="11430" cy="20320"/>
          </a:xfrm>
          <a:custGeom>
            <a:avLst/>
            <a:gdLst/>
            <a:ahLst/>
            <a:cxnLst/>
            <a:rect l="l" t="t" r="r" b="b"/>
            <a:pathLst>
              <a:path w="11429" h="20320">
                <a:moveTo>
                  <a:pt x="11049" y="20113"/>
                </a:moveTo>
                <a:lnTo>
                  <a:pt x="4267" y="7766"/>
                </a:lnTo>
                <a:lnTo>
                  <a:pt x="581" y="106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065930" y="4854390"/>
            <a:ext cx="90170" cy="34925"/>
          </a:xfrm>
          <a:custGeom>
            <a:avLst/>
            <a:gdLst/>
            <a:ahLst/>
            <a:cxnLst/>
            <a:rect l="l" t="t" r="r" b="b"/>
            <a:pathLst>
              <a:path w="90170" h="34925">
                <a:moveTo>
                  <a:pt x="0" y="15405"/>
                </a:moveTo>
                <a:lnTo>
                  <a:pt x="54931" y="31781"/>
                </a:lnTo>
                <a:lnTo>
                  <a:pt x="80460" y="34308"/>
                </a:lnTo>
                <a:lnTo>
                  <a:pt x="84027" y="32096"/>
                </a:lnTo>
                <a:lnTo>
                  <a:pt x="86147" y="27583"/>
                </a:lnTo>
                <a:lnTo>
                  <a:pt x="88267" y="23071"/>
                </a:lnTo>
                <a:lnTo>
                  <a:pt x="89438" y="18477"/>
                </a:lnTo>
                <a:lnTo>
                  <a:pt x="89645" y="13797"/>
                </a:lnTo>
                <a:lnTo>
                  <a:pt x="89860" y="9119"/>
                </a:lnTo>
                <a:lnTo>
                  <a:pt x="64596" y="0"/>
                </a:lnTo>
                <a:lnTo>
                  <a:pt x="50183" y="2295"/>
                </a:lnTo>
                <a:lnTo>
                  <a:pt x="40344" y="99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050572" y="4756232"/>
            <a:ext cx="149225" cy="197485"/>
          </a:xfrm>
          <a:custGeom>
            <a:avLst/>
            <a:gdLst/>
            <a:ahLst/>
            <a:cxnLst/>
            <a:rect l="l" t="t" r="r" b="b"/>
            <a:pathLst>
              <a:path w="149225" h="197485">
                <a:moveTo>
                  <a:pt x="81734" y="137020"/>
                </a:moveTo>
                <a:lnTo>
                  <a:pt x="46911" y="119760"/>
                </a:lnTo>
                <a:lnTo>
                  <a:pt x="39125" y="119543"/>
                </a:lnTo>
                <a:lnTo>
                  <a:pt x="31332" y="119325"/>
                </a:lnTo>
                <a:lnTo>
                  <a:pt x="2736" y="152308"/>
                </a:lnTo>
                <a:lnTo>
                  <a:pt x="554" y="167160"/>
                </a:lnTo>
                <a:lnTo>
                  <a:pt x="0" y="174532"/>
                </a:lnTo>
                <a:lnTo>
                  <a:pt x="32180" y="196050"/>
                </a:lnTo>
                <a:lnTo>
                  <a:pt x="45374" y="197374"/>
                </a:lnTo>
                <a:lnTo>
                  <a:pt x="57739" y="197314"/>
                </a:lnTo>
                <a:lnTo>
                  <a:pt x="94546" y="182631"/>
                </a:lnTo>
                <a:lnTo>
                  <a:pt x="114166" y="136842"/>
                </a:lnTo>
                <a:lnTo>
                  <a:pt x="115786" y="97480"/>
                </a:lnTo>
                <a:lnTo>
                  <a:pt x="109820" y="59497"/>
                </a:lnTo>
                <a:lnTo>
                  <a:pt x="92503" y="19522"/>
                </a:lnTo>
                <a:lnTo>
                  <a:pt x="75971" y="0"/>
                </a:lnTo>
                <a:lnTo>
                  <a:pt x="73581" y="6753"/>
                </a:lnTo>
                <a:lnTo>
                  <a:pt x="81457" y="57064"/>
                </a:lnTo>
                <a:lnTo>
                  <a:pt x="97810" y="104550"/>
                </a:lnTo>
                <a:lnTo>
                  <a:pt x="117668" y="148568"/>
                </a:lnTo>
                <a:lnTo>
                  <a:pt x="139905" y="178763"/>
                </a:lnTo>
                <a:lnTo>
                  <a:pt x="149103" y="1883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256925" y="4859374"/>
            <a:ext cx="275590" cy="150495"/>
          </a:xfrm>
          <a:custGeom>
            <a:avLst/>
            <a:gdLst/>
            <a:ahLst/>
            <a:cxnLst/>
            <a:rect l="l" t="t" r="r" b="b"/>
            <a:pathLst>
              <a:path w="275590" h="150495">
                <a:moveTo>
                  <a:pt x="3273" y="35201"/>
                </a:moveTo>
                <a:lnTo>
                  <a:pt x="27186" y="68816"/>
                </a:lnTo>
                <a:lnTo>
                  <a:pt x="59841" y="74036"/>
                </a:lnTo>
                <a:lnTo>
                  <a:pt x="66241" y="72895"/>
                </a:lnTo>
                <a:lnTo>
                  <a:pt x="80636" y="39313"/>
                </a:lnTo>
                <a:lnTo>
                  <a:pt x="79576" y="30495"/>
                </a:lnTo>
                <a:lnTo>
                  <a:pt x="78517" y="21676"/>
                </a:lnTo>
                <a:lnTo>
                  <a:pt x="74727" y="14462"/>
                </a:lnTo>
                <a:lnTo>
                  <a:pt x="68202" y="8850"/>
                </a:lnTo>
                <a:lnTo>
                  <a:pt x="57509" y="2547"/>
                </a:lnTo>
                <a:lnTo>
                  <a:pt x="44451" y="0"/>
                </a:lnTo>
                <a:lnTo>
                  <a:pt x="31075" y="1419"/>
                </a:lnTo>
                <a:lnTo>
                  <a:pt x="19938" y="6605"/>
                </a:lnTo>
                <a:lnTo>
                  <a:pt x="9958" y="16609"/>
                </a:lnTo>
                <a:lnTo>
                  <a:pt x="4817" y="27284"/>
                </a:lnTo>
                <a:lnTo>
                  <a:pt x="3585" y="39988"/>
                </a:lnTo>
                <a:lnTo>
                  <a:pt x="6012" y="52034"/>
                </a:lnTo>
                <a:lnTo>
                  <a:pt x="33817" y="80014"/>
                </a:lnTo>
                <a:lnTo>
                  <a:pt x="81120" y="96201"/>
                </a:lnTo>
                <a:lnTo>
                  <a:pt x="131304" y="100225"/>
                </a:lnTo>
                <a:lnTo>
                  <a:pt x="144068" y="99311"/>
                </a:lnTo>
                <a:lnTo>
                  <a:pt x="184248" y="88811"/>
                </a:lnTo>
                <a:lnTo>
                  <a:pt x="223276" y="55015"/>
                </a:lnTo>
                <a:lnTo>
                  <a:pt x="227204" y="39640"/>
                </a:lnTo>
                <a:lnTo>
                  <a:pt x="225430" y="36793"/>
                </a:lnTo>
                <a:lnTo>
                  <a:pt x="221198" y="35857"/>
                </a:lnTo>
                <a:lnTo>
                  <a:pt x="216965" y="34921"/>
                </a:lnTo>
                <a:lnTo>
                  <a:pt x="189683" y="65287"/>
                </a:lnTo>
                <a:lnTo>
                  <a:pt x="181933" y="104166"/>
                </a:lnTo>
                <a:lnTo>
                  <a:pt x="184988" y="119764"/>
                </a:lnTo>
                <a:lnTo>
                  <a:pt x="223002" y="149039"/>
                </a:lnTo>
                <a:lnTo>
                  <a:pt x="237310" y="150406"/>
                </a:lnTo>
                <a:lnTo>
                  <a:pt x="249005" y="148316"/>
                </a:lnTo>
                <a:lnTo>
                  <a:pt x="271117" y="113984"/>
                </a:lnTo>
                <a:lnTo>
                  <a:pt x="275097" y="78799"/>
                </a:lnTo>
                <a:lnTo>
                  <a:pt x="273296" y="62937"/>
                </a:lnTo>
                <a:lnTo>
                  <a:pt x="268799" y="50142"/>
                </a:lnTo>
                <a:lnTo>
                  <a:pt x="261604" y="40181"/>
                </a:lnTo>
                <a:lnTo>
                  <a:pt x="251705" y="328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535787" y="5327198"/>
            <a:ext cx="149225" cy="25400"/>
          </a:xfrm>
          <a:custGeom>
            <a:avLst/>
            <a:gdLst/>
            <a:ahLst/>
            <a:cxnLst/>
            <a:rect l="l" t="t" r="r" b="b"/>
            <a:pathLst>
              <a:path w="149225" h="25400">
                <a:moveTo>
                  <a:pt x="0" y="25358"/>
                </a:moveTo>
                <a:lnTo>
                  <a:pt x="48841" y="11069"/>
                </a:lnTo>
                <a:lnTo>
                  <a:pt x="87036" y="5917"/>
                </a:lnTo>
                <a:lnTo>
                  <a:pt x="133152" y="959"/>
                </a:lnTo>
                <a:lnTo>
                  <a:pt x="148516" y="4"/>
                </a:lnTo>
                <a:lnTo>
                  <a:pt x="148701" y="0"/>
                </a:lnTo>
                <a:lnTo>
                  <a:pt x="139790" y="772"/>
                </a:lnTo>
                <a:lnTo>
                  <a:pt x="133109" y="1716"/>
                </a:lnTo>
                <a:lnTo>
                  <a:pt x="85316" y="11816"/>
                </a:lnTo>
                <a:lnTo>
                  <a:pt x="66610" y="17148"/>
                </a:lnTo>
                <a:lnTo>
                  <a:pt x="67467" y="18035"/>
                </a:lnTo>
                <a:lnTo>
                  <a:pt x="79244" y="17724"/>
                </a:lnTo>
                <a:lnTo>
                  <a:pt x="91987" y="16333"/>
                </a:lnTo>
                <a:lnTo>
                  <a:pt x="111614" y="12988"/>
                </a:lnTo>
                <a:lnTo>
                  <a:pt x="120123" y="115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914060" y="5240118"/>
            <a:ext cx="150495" cy="142240"/>
          </a:xfrm>
          <a:custGeom>
            <a:avLst/>
            <a:gdLst/>
            <a:ahLst/>
            <a:cxnLst/>
            <a:rect l="l" t="t" r="r" b="b"/>
            <a:pathLst>
              <a:path w="150495" h="142239">
                <a:moveTo>
                  <a:pt x="134793" y="37863"/>
                </a:moveTo>
                <a:lnTo>
                  <a:pt x="138880" y="30197"/>
                </a:lnTo>
                <a:lnTo>
                  <a:pt x="141034" y="23471"/>
                </a:lnTo>
                <a:lnTo>
                  <a:pt x="141242" y="17683"/>
                </a:lnTo>
                <a:lnTo>
                  <a:pt x="141387" y="13735"/>
                </a:lnTo>
                <a:lnTo>
                  <a:pt x="102348" y="0"/>
                </a:lnTo>
                <a:lnTo>
                  <a:pt x="89744" y="591"/>
                </a:lnTo>
                <a:lnTo>
                  <a:pt x="49661" y="8235"/>
                </a:lnTo>
                <a:lnTo>
                  <a:pt x="15584" y="26207"/>
                </a:lnTo>
                <a:lnTo>
                  <a:pt x="10255" y="36032"/>
                </a:lnTo>
                <a:lnTo>
                  <a:pt x="13898" y="39559"/>
                </a:lnTo>
                <a:lnTo>
                  <a:pt x="57517" y="55453"/>
                </a:lnTo>
                <a:lnTo>
                  <a:pt x="76681" y="60926"/>
                </a:lnTo>
                <a:lnTo>
                  <a:pt x="92734" y="65727"/>
                </a:lnTo>
                <a:lnTo>
                  <a:pt x="131137" y="79718"/>
                </a:lnTo>
                <a:lnTo>
                  <a:pt x="150068" y="96992"/>
                </a:lnTo>
                <a:lnTo>
                  <a:pt x="148000" y="105358"/>
                </a:lnTo>
                <a:lnTo>
                  <a:pt x="113332" y="123548"/>
                </a:lnTo>
                <a:lnTo>
                  <a:pt x="74055" y="133519"/>
                </a:lnTo>
                <a:lnTo>
                  <a:pt x="34151" y="139676"/>
                </a:lnTo>
                <a:lnTo>
                  <a:pt x="10943" y="141608"/>
                </a:lnTo>
                <a:lnTo>
                  <a:pt x="0" y="1420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092463" y="5295756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5" h="113664">
                <a:moveTo>
                  <a:pt x="92526" y="19052"/>
                </a:moveTo>
                <a:lnTo>
                  <a:pt x="95588" y="8321"/>
                </a:lnTo>
                <a:lnTo>
                  <a:pt x="92235" y="2133"/>
                </a:lnTo>
                <a:lnTo>
                  <a:pt x="82453" y="486"/>
                </a:lnTo>
                <a:lnTo>
                  <a:pt x="71790" y="0"/>
                </a:lnTo>
                <a:lnTo>
                  <a:pt x="58151" y="1630"/>
                </a:lnTo>
                <a:lnTo>
                  <a:pt x="22496" y="15800"/>
                </a:lnTo>
                <a:lnTo>
                  <a:pt x="266" y="50517"/>
                </a:lnTo>
                <a:lnTo>
                  <a:pt x="0" y="62301"/>
                </a:lnTo>
                <a:lnTo>
                  <a:pt x="2727" y="72220"/>
                </a:lnTo>
                <a:lnTo>
                  <a:pt x="38005" y="102920"/>
                </a:lnTo>
                <a:lnTo>
                  <a:pt x="83339" y="112174"/>
                </a:lnTo>
                <a:lnTo>
                  <a:pt x="97654" y="112975"/>
                </a:lnTo>
                <a:lnTo>
                  <a:pt x="113189" y="1131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333703" y="5270772"/>
            <a:ext cx="304800" cy="131445"/>
          </a:xfrm>
          <a:custGeom>
            <a:avLst/>
            <a:gdLst/>
            <a:ahLst/>
            <a:cxnLst/>
            <a:rect l="l" t="t" r="r" b="b"/>
            <a:pathLst>
              <a:path w="304800" h="131445">
                <a:moveTo>
                  <a:pt x="0" y="83195"/>
                </a:moveTo>
                <a:lnTo>
                  <a:pt x="21744" y="53083"/>
                </a:lnTo>
                <a:lnTo>
                  <a:pt x="33137" y="53355"/>
                </a:lnTo>
                <a:lnTo>
                  <a:pt x="71130" y="62745"/>
                </a:lnTo>
                <a:lnTo>
                  <a:pt x="104196" y="85983"/>
                </a:lnTo>
                <a:lnTo>
                  <a:pt x="119398" y="114561"/>
                </a:lnTo>
                <a:lnTo>
                  <a:pt x="119717" y="120808"/>
                </a:lnTo>
                <a:lnTo>
                  <a:pt x="117299" y="125186"/>
                </a:lnTo>
                <a:lnTo>
                  <a:pt x="112138" y="127695"/>
                </a:lnTo>
                <a:lnTo>
                  <a:pt x="106977" y="130203"/>
                </a:lnTo>
                <a:lnTo>
                  <a:pt x="77560" y="101120"/>
                </a:lnTo>
                <a:lnTo>
                  <a:pt x="76855" y="88504"/>
                </a:lnTo>
                <a:lnTo>
                  <a:pt x="80071" y="73301"/>
                </a:lnTo>
                <a:lnTo>
                  <a:pt x="110258" y="47524"/>
                </a:lnTo>
                <a:lnTo>
                  <a:pt x="149387" y="38915"/>
                </a:lnTo>
                <a:lnTo>
                  <a:pt x="159382" y="38102"/>
                </a:lnTo>
                <a:lnTo>
                  <a:pt x="171871" y="38324"/>
                </a:lnTo>
                <a:lnTo>
                  <a:pt x="184327" y="39688"/>
                </a:lnTo>
                <a:lnTo>
                  <a:pt x="201009" y="42834"/>
                </a:lnTo>
                <a:lnTo>
                  <a:pt x="213850" y="44839"/>
                </a:lnTo>
                <a:lnTo>
                  <a:pt x="224168" y="45946"/>
                </a:lnTo>
                <a:lnTo>
                  <a:pt x="241729" y="45819"/>
                </a:lnTo>
                <a:lnTo>
                  <a:pt x="250480" y="43377"/>
                </a:lnTo>
                <a:lnTo>
                  <a:pt x="254688" y="39908"/>
                </a:lnTo>
                <a:lnTo>
                  <a:pt x="256821" y="33595"/>
                </a:lnTo>
                <a:lnTo>
                  <a:pt x="257763" y="23791"/>
                </a:lnTo>
                <a:lnTo>
                  <a:pt x="258705" y="13986"/>
                </a:lnTo>
                <a:lnTo>
                  <a:pt x="256544" y="7537"/>
                </a:lnTo>
                <a:lnTo>
                  <a:pt x="251286" y="4442"/>
                </a:lnTo>
                <a:lnTo>
                  <a:pt x="246029" y="1346"/>
                </a:lnTo>
                <a:lnTo>
                  <a:pt x="239122" y="0"/>
                </a:lnTo>
                <a:lnTo>
                  <a:pt x="230560" y="401"/>
                </a:lnTo>
                <a:lnTo>
                  <a:pt x="218943" y="3473"/>
                </a:lnTo>
                <a:lnTo>
                  <a:pt x="194272" y="33538"/>
                </a:lnTo>
                <a:lnTo>
                  <a:pt x="191213" y="61472"/>
                </a:lnTo>
                <a:lnTo>
                  <a:pt x="192930" y="71797"/>
                </a:lnTo>
                <a:lnTo>
                  <a:pt x="220380" y="103134"/>
                </a:lnTo>
                <a:lnTo>
                  <a:pt x="257395" y="114387"/>
                </a:lnTo>
                <a:lnTo>
                  <a:pt x="270676" y="114715"/>
                </a:lnTo>
                <a:lnTo>
                  <a:pt x="282729" y="113509"/>
                </a:lnTo>
                <a:lnTo>
                  <a:pt x="293905" y="110842"/>
                </a:lnTo>
                <a:lnTo>
                  <a:pt x="304551" y="1067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640756" y="5268354"/>
            <a:ext cx="174625" cy="118745"/>
          </a:xfrm>
          <a:custGeom>
            <a:avLst/>
            <a:gdLst/>
            <a:ahLst/>
            <a:cxnLst/>
            <a:rect l="l" t="t" r="r" b="b"/>
            <a:pathLst>
              <a:path w="174625" h="118745">
                <a:moveTo>
                  <a:pt x="11872" y="97360"/>
                </a:moveTo>
                <a:lnTo>
                  <a:pt x="13538" y="83378"/>
                </a:lnTo>
                <a:lnTo>
                  <a:pt x="22312" y="75172"/>
                </a:lnTo>
                <a:lnTo>
                  <a:pt x="36556" y="71488"/>
                </a:lnTo>
                <a:lnTo>
                  <a:pt x="47583" y="68533"/>
                </a:lnTo>
                <a:lnTo>
                  <a:pt x="77909" y="39948"/>
                </a:lnTo>
                <a:lnTo>
                  <a:pt x="62198" y="957"/>
                </a:lnTo>
                <a:lnTo>
                  <a:pt x="51682" y="0"/>
                </a:lnTo>
                <a:lnTo>
                  <a:pt x="38826" y="3616"/>
                </a:lnTo>
                <a:lnTo>
                  <a:pt x="9619" y="28451"/>
                </a:lnTo>
                <a:lnTo>
                  <a:pt x="0" y="53445"/>
                </a:lnTo>
                <a:lnTo>
                  <a:pt x="1981" y="68645"/>
                </a:lnTo>
                <a:lnTo>
                  <a:pt x="30821" y="95953"/>
                </a:lnTo>
                <a:lnTo>
                  <a:pt x="70403" y="107247"/>
                </a:lnTo>
                <a:lnTo>
                  <a:pt x="109317" y="113215"/>
                </a:lnTo>
                <a:lnTo>
                  <a:pt x="156704" y="117408"/>
                </a:lnTo>
                <a:lnTo>
                  <a:pt x="174470" y="1184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7787024" y="5272675"/>
            <a:ext cx="211454" cy="133350"/>
          </a:xfrm>
          <a:custGeom>
            <a:avLst/>
            <a:gdLst/>
            <a:ahLst/>
            <a:cxnLst/>
            <a:rect l="l" t="t" r="r" b="b"/>
            <a:pathLst>
              <a:path w="211454" h="133350">
                <a:moveTo>
                  <a:pt x="824" y="55184"/>
                </a:moveTo>
                <a:lnTo>
                  <a:pt x="0" y="50594"/>
                </a:lnTo>
                <a:lnTo>
                  <a:pt x="1551" y="45670"/>
                </a:lnTo>
                <a:lnTo>
                  <a:pt x="5472" y="40415"/>
                </a:lnTo>
                <a:lnTo>
                  <a:pt x="8084" y="36904"/>
                </a:lnTo>
                <a:lnTo>
                  <a:pt x="49689" y="36713"/>
                </a:lnTo>
                <a:lnTo>
                  <a:pt x="76118" y="67691"/>
                </a:lnTo>
                <a:lnTo>
                  <a:pt x="86912" y="104513"/>
                </a:lnTo>
                <a:lnTo>
                  <a:pt x="79102" y="132968"/>
                </a:lnTo>
                <a:lnTo>
                  <a:pt x="75860" y="131355"/>
                </a:lnTo>
                <a:lnTo>
                  <a:pt x="65510" y="89524"/>
                </a:lnTo>
                <a:lnTo>
                  <a:pt x="79503" y="39469"/>
                </a:lnTo>
                <a:lnTo>
                  <a:pt x="108142" y="10174"/>
                </a:lnTo>
                <a:lnTo>
                  <a:pt x="145623" y="0"/>
                </a:lnTo>
                <a:lnTo>
                  <a:pt x="157964" y="980"/>
                </a:lnTo>
                <a:lnTo>
                  <a:pt x="195456" y="26854"/>
                </a:lnTo>
                <a:lnTo>
                  <a:pt x="208172" y="72576"/>
                </a:lnTo>
                <a:lnTo>
                  <a:pt x="209982" y="87622"/>
                </a:lnTo>
                <a:lnTo>
                  <a:pt x="211404" y="1043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240183" y="5246058"/>
            <a:ext cx="155575" cy="120650"/>
          </a:xfrm>
          <a:custGeom>
            <a:avLst/>
            <a:gdLst/>
            <a:ahLst/>
            <a:cxnLst/>
            <a:rect l="l" t="t" r="r" b="b"/>
            <a:pathLst>
              <a:path w="155575" h="120650">
                <a:moveTo>
                  <a:pt x="155215" y="31628"/>
                </a:moveTo>
                <a:lnTo>
                  <a:pt x="119540" y="542"/>
                </a:lnTo>
                <a:lnTo>
                  <a:pt x="104640" y="0"/>
                </a:lnTo>
                <a:lnTo>
                  <a:pt x="91882" y="26"/>
                </a:lnTo>
                <a:lnTo>
                  <a:pt x="50148" y="4757"/>
                </a:lnTo>
                <a:lnTo>
                  <a:pt x="25100" y="25741"/>
                </a:lnTo>
                <a:lnTo>
                  <a:pt x="31071" y="31240"/>
                </a:lnTo>
                <a:lnTo>
                  <a:pt x="77464" y="52410"/>
                </a:lnTo>
                <a:lnTo>
                  <a:pt x="93813" y="58678"/>
                </a:lnTo>
                <a:lnTo>
                  <a:pt x="106665" y="63909"/>
                </a:lnTo>
                <a:lnTo>
                  <a:pt x="141416" y="83758"/>
                </a:lnTo>
                <a:lnTo>
                  <a:pt x="142414" y="89272"/>
                </a:lnTo>
                <a:lnTo>
                  <a:pt x="138844" y="96791"/>
                </a:lnTo>
                <a:lnTo>
                  <a:pt x="100907" y="111830"/>
                </a:lnTo>
                <a:lnTo>
                  <a:pt x="62396" y="118915"/>
                </a:lnTo>
                <a:lnTo>
                  <a:pt x="36238" y="120575"/>
                </a:lnTo>
                <a:lnTo>
                  <a:pt x="23840" y="120391"/>
                </a:lnTo>
                <a:lnTo>
                  <a:pt x="11787" y="119548"/>
                </a:lnTo>
                <a:lnTo>
                  <a:pt x="0" y="1180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370092" y="5115967"/>
            <a:ext cx="228600" cy="241300"/>
          </a:xfrm>
          <a:custGeom>
            <a:avLst/>
            <a:gdLst/>
            <a:ahLst/>
            <a:cxnLst/>
            <a:rect l="l" t="t" r="r" b="b"/>
            <a:pathLst>
              <a:path w="228600" h="241300">
                <a:moveTo>
                  <a:pt x="0" y="1907"/>
                </a:moveTo>
                <a:lnTo>
                  <a:pt x="37956" y="38817"/>
                </a:lnTo>
                <a:lnTo>
                  <a:pt x="58125" y="75289"/>
                </a:lnTo>
                <a:lnTo>
                  <a:pt x="80091" y="118724"/>
                </a:lnTo>
                <a:lnTo>
                  <a:pt x="93850" y="154408"/>
                </a:lnTo>
                <a:lnTo>
                  <a:pt x="101493" y="193174"/>
                </a:lnTo>
                <a:lnTo>
                  <a:pt x="103375" y="223502"/>
                </a:lnTo>
                <a:lnTo>
                  <a:pt x="103396" y="224032"/>
                </a:lnTo>
                <a:lnTo>
                  <a:pt x="103424" y="224520"/>
                </a:lnTo>
                <a:lnTo>
                  <a:pt x="103424" y="224326"/>
                </a:lnTo>
                <a:lnTo>
                  <a:pt x="103424" y="223992"/>
                </a:lnTo>
                <a:lnTo>
                  <a:pt x="103431" y="220649"/>
                </a:lnTo>
                <a:lnTo>
                  <a:pt x="103431" y="214299"/>
                </a:lnTo>
                <a:lnTo>
                  <a:pt x="104418" y="204075"/>
                </a:lnTo>
                <a:lnTo>
                  <a:pt x="117482" y="164714"/>
                </a:lnTo>
                <a:lnTo>
                  <a:pt x="158836" y="140258"/>
                </a:lnTo>
                <a:lnTo>
                  <a:pt x="169190" y="145360"/>
                </a:lnTo>
                <a:lnTo>
                  <a:pt x="177389" y="154266"/>
                </a:lnTo>
                <a:lnTo>
                  <a:pt x="184345" y="164784"/>
                </a:lnTo>
                <a:lnTo>
                  <a:pt x="189628" y="175678"/>
                </a:lnTo>
                <a:lnTo>
                  <a:pt x="195117" y="186341"/>
                </a:lnTo>
                <a:lnTo>
                  <a:pt x="200879" y="196907"/>
                </a:lnTo>
                <a:lnTo>
                  <a:pt x="206981" y="207509"/>
                </a:lnTo>
                <a:lnTo>
                  <a:pt x="213490" y="218281"/>
                </a:lnTo>
                <a:lnTo>
                  <a:pt x="220474" y="229356"/>
                </a:lnTo>
                <a:lnTo>
                  <a:pt x="228001" y="2408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581971" y="5249580"/>
            <a:ext cx="127635" cy="100330"/>
          </a:xfrm>
          <a:custGeom>
            <a:avLst/>
            <a:gdLst/>
            <a:ahLst/>
            <a:cxnLst/>
            <a:rect l="l" t="t" r="r" b="b"/>
            <a:pathLst>
              <a:path w="127634" h="100329">
                <a:moveTo>
                  <a:pt x="92457" y="72682"/>
                </a:moveTo>
                <a:lnTo>
                  <a:pt x="100978" y="31738"/>
                </a:lnTo>
                <a:lnTo>
                  <a:pt x="101816" y="9202"/>
                </a:lnTo>
                <a:lnTo>
                  <a:pt x="97160" y="3619"/>
                </a:lnTo>
                <a:lnTo>
                  <a:pt x="87892" y="1309"/>
                </a:lnTo>
                <a:lnTo>
                  <a:pt x="76904" y="0"/>
                </a:lnTo>
                <a:lnTo>
                  <a:pt x="64232" y="1124"/>
                </a:lnTo>
                <a:lnTo>
                  <a:pt x="26960" y="17703"/>
                </a:lnTo>
                <a:lnTo>
                  <a:pt x="3736" y="50331"/>
                </a:lnTo>
                <a:lnTo>
                  <a:pt x="0" y="76658"/>
                </a:lnTo>
                <a:lnTo>
                  <a:pt x="6058" y="90986"/>
                </a:lnTo>
                <a:lnTo>
                  <a:pt x="15091" y="97752"/>
                </a:lnTo>
                <a:lnTo>
                  <a:pt x="27781" y="99897"/>
                </a:lnTo>
                <a:lnTo>
                  <a:pt x="39843" y="98332"/>
                </a:lnTo>
                <a:lnTo>
                  <a:pt x="72263" y="71955"/>
                </a:lnTo>
                <a:lnTo>
                  <a:pt x="86312" y="31877"/>
                </a:lnTo>
                <a:lnTo>
                  <a:pt x="88086" y="32583"/>
                </a:lnTo>
                <a:lnTo>
                  <a:pt x="91161" y="37917"/>
                </a:lnTo>
                <a:lnTo>
                  <a:pt x="93836" y="42562"/>
                </a:lnTo>
                <a:lnTo>
                  <a:pt x="97834" y="49502"/>
                </a:lnTo>
                <a:lnTo>
                  <a:pt x="103153" y="58736"/>
                </a:lnTo>
                <a:lnTo>
                  <a:pt x="109795" y="70265"/>
                </a:lnTo>
                <a:lnTo>
                  <a:pt x="117760" y="84089"/>
                </a:lnTo>
                <a:lnTo>
                  <a:pt x="127046" y="1002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719837" y="5217226"/>
            <a:ext cx="286385" cy="110489"/>
          </a:xfrm>
          <a:custGeom>
            <a:avLst/>
            <a:gdLst/>
            <a:ahLst/>
            <a:cxnLst/>
            <a:rect l="l" t="t" r="r" b="b"/>
            <a:pathLst>
              <a:path w="286384" h="110489">
                <a:moveTo>
                  <a:pt x="0" y="110078"/>
                </a:moveTo>
                <a:lnTo>
                  <a:pt x="19389" y="63832"/>
                </a:lnTo>
                <a:lnTo>
                  <a:pt x="37144" y="53247"/>
                </a:lnTo>
                <a:lnTo>
                  <a:pt x="42817" y="55134"/>
                </a:lnTo>
                <a:lnTo>
                  <a:pt x="48483" y="57020"/>
                </a:lnTo>
                <a:lnTo>
                  <a:pt x="53249" y="61029"/>
                </a:lnTo>
                <a:lnTo>
                  <a:pt x="57108" y="67161"/>
                </a:lnTo>
                <a:lnTo>
                  <a:pt x="60966" y="73294"/>
                </a:lnTo>
                <a:lnTo>
                  <a:pt x="38640" y="101879"/>
                </a:lnTo>
                <a:lnTo>
                  <a:pt x="34262" y="99995"/>
                </a:lnTo>
                <a:lnTo>
                  <a:pt x="29884" y="98112"/>
                </a:lnTo>
                <a:lnTo>
                  <a:pt x="27840" y="92807"/>
                </a:lnTo>
                <a:lnTo>
                  <a:pt x="28124" y="84079"/>
                </a:lnTo>
                <a:lnTo>
                  <a:pt x="31062" y="73009"/>
                </a:lnTo>
                <a:lnTo>
                  <a:pt x="61681" y="46697"/>
                </a:lnTo>
                <a:lnTo>
                  <a:pt x="99257" y="38227"/>
                </a:lnTo>
                <a:lnTo>
                  <a:pt x="126883" y="37072"/>
                </a:lnTo>
                <a:lnTo>
                  <a:pt x="139738" y="37289"/>
                </a:lnTo>
                <a:lnTo>
                  <a:pt x="150553" y="37900"/>
                </a:lnTo>
                <a:lnTo>
                  <a:pt x="167227" y="39422"/>
                </a:lnTo>
                <a:lnTo>
                  <a:pt x="177915" y="40138"/>
                </a:lnTo>
                <a:lnTo>
                  <a:pt x="186724" y="40358"/>
                </a:lnTo>
                <a:lnTo>
                  <a:pt x="190271" y="36539"/>
                </a:lnTo>
                <a:lnTo>
                  <a:pt x="191712" y="28787"/>
                </a:lnTo>
                <a:lnTo>
                  <a:pt x="193153" y="21035"/>
                </a:lnTo>
                <a:lnTo>
                  <a:pt x="191726" y="14604"/>
                </a:lnTo>
                <a:lnTo>
                  <a:pt x="187417" y="9496"/>
                </a:lnTo>
                <a:lnTo>
                  <a:pt x="183115" y="4387"/>
                </a:lnTo>
                <a:lnTo>
                  <a:pt x="176839" y="1221"/>
                </a:lnTo>
                <a:lnTo>
                  <a:pt x="168595" y="0"/>
                </a:lnTo>
                <a:lnTo>
                  <a:pt x="157079" y="332"/>
                </a:lnTo>
                <a:lnTo>
                  <a:pt x="124303" y="21667"/>
                </a:lnTo>
                <a:lnTo>
                  <a:pt x="115872" y="47986"/>
                </a:lnTo>
                <a:lnTo>
                  <a:pt x="116328" y="58225"/>
                </a:lnTo>
                <a:lnTo>
                  <a:pt x="143051" y="86119"/>
                </a:lnTo>
                <a:lnTo>
                  <a:pt x="188473" y="101385"/>
                </a:lnTo>
                <a:lnTo>
                  <a:pt x="227939" y="105279"/>
                </a:lnTo>
                <a:lnTo>
                  <a:pt x="245949" y="104466"/>
                </a:lnTo>
                <a:lnTo>
                  <a:pt x="258857" y="102767"/>
                </a:lnTo>
                <a:lnTo>
                  <a:pt x="268143" y="100180"/>
                </a:lnTo>
                <a:lnTo>
                  <a:pt x="280694" y="91747"/>
                </a:lnTo>
                <a:lnTo>
                  <a:pt x="285859" y="819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643630" y="5219064"/>
            <a:ext cx="85090" cy="66040"/>
          </a:xfrm>
          <a:custGeom>
            <a:avLst/>
            <a:gdLst/>
            <a:ahLst/>
            <a:cxnLst/>
            <a:rect l="l" t="t" r="r" b="b"/>
            <a:pathLst>
              <a:path w="85090" h="66039">
                <a:moveTo>
                  <a:pt x="0" y="490"/>
                </a:moveTo>
                <a:lnTo>
                  <a:pt x="39189" y="13884"/>
                </a:lnTo>
                <a:lnTo>
                  <a:pt x="74394" y="52108"/>
                </a:lnTo>
                <a:lnTo>
                  <a:pt x="84994" y="654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6632898" y="5666146"/>
            <a:ext cx="121285" cy="18415"/>
          </a:xfrm>
          <a:custGeom>
            <a:avLst/>
            <a:gdLst/>
            <a:ahLst/>
            <a:cxnLst/>
            <a:rect l="l" t="t" r="r" b="b"/>
            <a:pathLst>
              <a:path w="121284" h="18414">
                <a:moveTo>
                  <a:pt x="0" y="11088"/>
                </a:moveTo>
                <a:lnTo>
                  <a:pt x="49882" y="8788"/>
                </a:lnTo>
                <a:lnTo>
                  <a:pt x="80756" y="4661"/>
                </a:lnTo>
                <a:lnTo>
                  <a:pt x="94503" y="2825"/>
                </a:lnTo>
                <a:lnTo>
                  <a:pt x="104582" y="1587"/>
                </a:lnTo>
                <a:lnTo>
                  <a:pt x="116483" y="405"/>
                </a:lnTo>
                <a:lnTo>
                  <a:pt x="120314" y="42"/>
                </a:lnTo>
                <a:lnTo>
                  <a:pt x="120709" y="4"/>
                </a:lnTo>
                <a:lnTo>
                  <a:pt x="71674" y="9107"/>
                </a:lnTo>
                <a:lnTo>
                  <a:pt x="24282" y="15414"/>
                </a:lnTo>
                <a:lnTo>
                  <a:pt x="4117" y="17840"/>
                </a:lnTo>
                <a:lnTo>
                  <a:pt x="2272" y="18065"/>
                </a:lnTo>
                <a:lnTo>
                  <a:pt x="39931" y="14026"/>
                </a:lnTo>
                <a:lnTo>
                  <a:pt x="59268" y="119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000588" y="5633306"/>
            <a:ext cx="186055" cy="183515"/>
          </a:xfrm>
          <a:custGeom>
            <a:avLst/>
            <a:gdLst/>
            <a:ahLst/>
            <a:cxnLst/>
            <a:rect l="l" t="t" r="r" b="b"/>
            <a:pathLst>
              <a:path w="186054" h="183514">
                <a:moveTo>
                  <a:pt x="18402" y="27384"/>
                </a:moveTo>
                <a:lnTo>
                  <a:pt x="5721" y="22971"/>
                </a:lnTo>
                <a:lnTo>
                  <a:pt x="0" y="29220"/>
                </a:lnTo>
                <a:lnTo>
                  <a:pt x="514" y="42106"/>
                </a:lnTo>
                <a:lnTo>
                  <a:pt x="1827" y="54349"/>
                </a:lnTo>
                <a:lnTo>
                  <a:pt x="3891" y="66832"/>
                </a:lnTo>
                <a:lnTo>
                  <a:pt x="6682" y="81128"/>
                </a:lnTo>
                <a:lnTo>
                  <a:pt x="9023" y="93954"/>
                </a:lnTo>
                <a:lnTo>
                  <a:pt x="16137" y="144018"/>
                </a:lnTo>
                <a:lnTo>
                  <a:pt x="19288" y="182987"/>
                </a:lnTo>
                <a:lnTo>
                  <a:pt x="19053" y="181840"/>
                </a:lnTo>
                <a:lnTo>
                  <a:pt x="18810" y="180361"/>
                </a:lnTo>
                <a:lnTo>
                  <a:pt x="17577" y="172890"/>
                </a:lnTo>
                <a:lnTo>
                  <a:pt x="11670" y="123118"/>
                </a:lnTo>
                <a:lnTo>
                  <a:pt x="11105" y="91673"/>
                </a:lnTo>
                <a:lnTo>
                  <a:pt x="11370" y="79302"/>
                </a:lnTo>
                <a:lnTo>
                  <a:pt x="19853" y="30947"/>
                </a:lnTo>
                <a:lnTo>
                  <a:pt x="47122" y="4307"/>
                </a:lnTo>
                <a:lnTo>
                  <a:pt x="75434" y="0"/>
                </a:lnTo>
                <a:lnTo>
                  <a:pt x="85909" y="725"/>
                </a:lnTo>
                <a:lnTo>
                  <a:pt x="121079" y="15958"/>
                </a:lnTo>
                <a:lnTo>
                  <a:pt x="145305" y="45619"/>
                </a:lnTo>
                <a:lnTo>
                  <a:pt x="149898" y="70290"/>
                </a:lnTo>
                <a:lnTo>
                  <a:pt x="145932" y="85198"/>
                </a:lnTo>
                <a:lnTo>
                  <a:pt x="117754" y="113044"/>
                </a:lnTo>
                <a:lnTo>
                  <a:pt x="77479" y="124531"/>
                </a:lnTo>
                <a:lnTo>
                  <a:pt x="41407" y="112081"/>
                </a:lnTo>
                <a:lnTo>
                  <a:pt x="40597" y="94972"/>
                </a:lnTo>
                <a:lnTo>
                  <a:pt x="43672" y="92550"/>
                </a:lnTo>
                <a:lnTo>
                  <a:pt x="85814" y="97997"/>
                </a:lnTo>
                <a:lnTo>
                  <a:pt x="123080" y="118291"/>
                </a:lnTo>
                <a:lnTo>
                  <a:pt x="162784" y="152478"/>
                </a:lnTo>
                <a:lnTo>
                  <a:pt x="174111" y="163601"/>
                </a:lnTo>
                <a:lnTo>
                  <a:pt x="186030" y="1757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222666" y="5667758"/>
            <a:ext cx="429895" cy="113030"/>
          </a:xfrm>
          <a:custGeom>
            <a:avLst/>
            <a:gdLst/>
            <a:ahLst/>
            <a:cxnLst/>
            <a:rect l="l" t="t" r="r" b="b"/>
            <a:pathLst>
              <a:path w="429895" h="113029">
                <a:moveTo>
                  <a:pt x="0" y="112796"/>
                </a:moveTo>
                <a:lnTo>
                  <a:pt x="28433" y="78276"/>
                </a:lnTo>
                <a:lnTo>
                  <a:pt x="46636" y="72276"/>
                </a:lnTo>
                <a:lnTo>
                  <a:pt x="56345" y="67976"/>
                </a:lnTo>
                <a:lnTo>
                  <a:pt x="61507" y="63143"/>
                </a:lnTo>
                <a:lnTo>
                  <a:pt x="62878" y="58640"/>
                </a:lnTo>
                <a:lnTo>
                  <a:pt x="63128" y="52417"/>
                </a:lnTo>
                <a:lnTo>
                  <a:pt x="63377" y="46195"/>
                </a:lnTo>
                <a:lnTo>
                  <a:pt x="62456" y="39111"/>
                </a:lnTo>
                <a:lnTo>
                  <a:pt x="60357" y="31163"/>
                </a:lnTo>
                <a:lnTo>
                  <a:pt x="58265" y="23216"/>
                </a:lnTo>
                <a:lnTo>
                  <a:pt x="26157" y="0"/>
                </a:lnTo>
                <a:lnTo>
                  <a:pt x="21072" y="2412"/>
                </a:lnTo>
                <a:lnTo>
                  <a:pt x="17103" y="8254"/>
                </a:lnTo>
                <a:lnTo>
                  <a:pt x="12781" y="18238"/>
                </a:lnTo>
                <a:lnTo>
                  <a:pt x="10693" y="32186"/>
                </a:lnTo>
                <a:lnTo>
                  <a:pt x="11426" y="45787"/>
                </a:lnTo>
                <a:lnTo>
                  <a:pt x="37785" y="88123"/>
                </a:lnTo>
                <a:lnTo>
                  <a:pt x="73245" y="105461"/>
                </a:lnTo>
                <a:lnTo>
                  <a:pt x="99027" y="108298"/>
                </a:lnTo>
                <a:lnTo>
                  <a:pt x="110289" y="105901"/>
                </a:lnTo>
                <a:lnTo>
                  <a:pt x="121333" y="97961"/>
                </a:lnTo>
                <a:lnTo>
                  <a:pt x="128341" y="87830"/>
                </a:lnTo>
                <a:lnTo>
                  <a:pt x="133924" y="73842"/>
                </a:lnTo>
                <a:lnTo>
                  <a:pt x="138403" y="62847"/>
                </a:lnTo>
                <a:lnTo>
                  <a:pt x="144433" y="48598"/>
                </a:lnTo>
                <a:lnTo>
                  <a:pt x="147751" y="43535"/>
                </a:lnTo>
                <a:lnTo>
                  <a:pt x="150938" y="41511"/>
                </a:lnTo>
                <a:lnTo>
                  <a:pt x="154131" y="39488"/>
                </a:lnTo>
                <a:lnTo>
                  <a:pt x="158260" y="39923"/>
                </a:lnTo>
                <a:lnTo>
                  <a:pt x="163324" y="42818"/>
                </a:lnTo>
                <a:lnTo>
                  <a:pt x="168388" y="45713"/>
                </a:lnTo>
                <a:lnTo>
                  <a:pt x="195720" y="78516"/>
                </a:lnTo>
                <a:lnTo>
                  <a:pt x="205580" y="98287"/>
                </a:lnTo>
                <a:lnTo>
                  <a:pt x="206571" y="103271"/>
                </a:lnTo>
                <a:lnTo>
                  <a:pt x="206661" y="105354"/>
                </a:lnTo>
                <a:lnTo>
                  <a:pt x="205864" y="104536"/>
                </a:lnTo>
                <a:lnTo>
                  <a:pt x="205061" y="103718"/>
                </a:lnTo>
                <a:lnTo>
                  <a:pt x="203059" y="101673"/>
                </a:lnTo>
                <a:lnTo>
                  <a:pt x="199851" y="98402"/>
                </a:lnTo>
                <a:lnTo>
                  <a:pt x="196129" y="89969"/>
                </a:lnTo>
                <a:lnTo>
                  <a:pt x="194225" y="74141"/>
                </a:lnTo>
                <a:lnTo>
                  <a:pt x="194931" y="60698"/>
                </a:lnTo>
                <a:lnTo>
                  <a:pt x="198273" y="48621"/>
                </a:lnTo>
                <a:lnTo>
                  <a:pt x="223593" y="18983"/>
                </a:lnTo>
                <a:lnTo>
                  <a:pt x="260283" y="6960"/>
                </a:lnTo>
                <a:lnTo>
                  <a:pt x="271869" y="5880"/>
                </a:lnTo>
                <a:lnTo>
                  <a:pt x="287072" y="6932"/>
                </a:lnTo>
                <a:lnTo>
                  <a:pt x="298199" y="10732"/>
                </a:lnTo>
                <a:lnTo>
                  <a:pt x="309404" y="21538"/>
                </a:lnTo>
                <a:lnTo>
                  <a:pt x="313743" y="31389"/>
                </a:lnTo>
                <a:lnTo>
                  <a:pt x="314879" y="39787"/>
                </a:lnTo>
                <a:lnTo>
                  <a:pt x="313978" y="46446"/>
                </a:lnTo>
                <a:lnTo>
                  <a:pt x="311221" y="52603"/>
                </a:lnTo>
                <a:lnTo>
                  <a:pt x="308471" y="58761"/>
                </a:lnTo>
                <a:lnTo>
                  <a:pt x="305395" y="62755"/>
                </a:lnTo>
                <a:lnTo>
                  <a:pt x="301994" y="64585"/>
                </a:lnTo>
                <a:lnTo>
                  <a:pt x="298593" y="66414"/>
                </a:lnTo>
                <a:lnTo>
                  <a:pt x="295773" y="65746"/>
                </a:lnTo>
                <a:lnTo>
                  <a:pt x="293536" y="62580"/>
                </a:lnTo>
                <a:lnTo>
                  <a:pt x="291298" y="59415"/>
                </a:lnTo>
                <a:lnTo>
                  <a:pt x="290793" y="53885"/>
                </a:lnTo>
                <a:lnTo>
                  <a:pt x="292019" y="45992"/>
                </a:lnTo>
                <a:lnTo>
                  <a:pt x="293245" y="38100"/>
                </a:lnTo>
                <a:lnTo>
                  <a:pt x="327627" y="12940"/>
                </a:lnTo>
                <a:lnTo>
                  <a:pt x="341392" y="10708"/>
                </a:lnTo>
                <a:lnTo>
                  <a:pt x="353078" y="10843"/>
                </a:lnTo>
                <a:lnTo>
                  <a:pt x="362964" y="13920"/>
                </a:lnTo>
                <a:lnTo>
                  <a:pt x="373453" y="20333"/>
                </a:lnTo>
                <a:lnTo>
                  <a:pt x="384973" y="30137"/>
                </a:lnTo>
                <a:lnTo>
                  <a:pt x="398574" y="42730"/>
                </a:lnTo>
                <a:lnTo>
                  <a:pt x="410499" y="52272"/>
                </a:lnTo>
                <a:lnTo>
                  <a:pt x="420881" y="58890"/>
                </a:lnTo>
                <a:lnTo>
                  <a:pt x="429851" y="627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680690" y="5668547"/>
            <a:ext cx="69850" cy="74930"/>
          </a:xfrm>
          <a:custGeom>
            <a:avLst/>
            <a:gdLst/>
            <a:ahLst/>
            <a:cxnLst/>
            <a:rect l="l" t="t" r="r" b="b"/>
            <a:pathLst>
              <a:path w="69850" h="74929">
                <a:moveTo>
                  <a:pt x="3990" y="47525"/>
                </a:moveTo>
                <a:lnTo>
                  <a:pt x="24113" y="12830"/>
                </a:lnTo>
                <a:lnTo>
                  <a:pt x="24633" y="9277"/>
                </a:lnTo>
                <a:lnTo>
                  <a:pt x="23725" y="7072"/>
                </a:lnTo>
                <a:lnTo>
                  <a:pt x="21377" y="6214"/>
                </a:lnTo>
                <a:lnTo>
                  <a:pt x="19029" y="5357"/>
                </a:lnTo>
                <a:lnTo>
                  <a:pt x="1170" y="31399"/>
                </a:lnTo>
                <a:lnTo>
                  <a:pt x="0" y="39255"/>
                </a:lnTo>
                <a:lnTo>
                  <a:pt x="26624" y="70022"/>
                </a:lnTo>
                <a:lnTo>
                  <a:pt x="43281" y="74329"/>
                </a:lnTo>
                <a:lnTo>
                  <a:pt x="50776" y="73470"/>
                </a:lnTo>
                <a:lnTo>
                  <a:pt x="69231" y="49361"/>
                </a:lnTo>
                <a:lnTo>
                  <a:pt x="66453" y="41408"/>
                </a:lnTo>
                <a:lnTo>
                  <a:pt x="60700" y="31354"/>
                </a:lnTo>
                <a:lnTo>
                  <a:pt x="50780" y="22147"/>
                </a:lnTo>
                <a:lnTo>
                  <a:pt x="37177" y="13263"/>
                </a:lnTo>
                <a:lnTo>
                  <a:pt x="25859" y="5966"/>
                </a:lnTo>
                <a:lnTo>
                  <a:pt x="1645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747289" y="5633798"/>
            <a:ext cx="59055" cy="137160"/>
          </a:xfrm>
          <a:custGeom>
            <a:avLst/>
            <a:gdLst/>
            <a:ahLst/>
            <a:cxnLst/>
            <a:rect l="l" t="t" r="r" b="b"/>
            <a:pathLst>
              <a:path w="59054" h="137160">
                <a:moveTo>
                  <a:pt x="0" y="2967"/>
                </a:moveTo>
                <a:lnTo>
                  <a:pt x="33244" y="28479"/>
                </a:lnTo>
                <a:lnTo>
                  <a:pt x="45937" y="71543"/>
                </a:lnTo>
                <a:lnTo>
                  <a:pt x="56328" y="122267"/>
                </a:lnTo>
                <a:lnTo>
                  <a:pt x="58907" y="1368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789856" y="5661792"/>
            <a:ext cx="60960" cy="56515"/>
          </a:xfrm>
          <a:custGeom>
            <a:avLst/>
            <a:gdLst/>
            <a:ahLst/>
            <a:cxnLst/>
            <a:rect l="l" t="t" r="r" b="b"/>
            <a:pathLst>
              <a:path w="60959" h="56514">
                <a:moveTo>
                  <a:pt x="2093" y="56013"/>
                </a:moveTo>
                <a:lnTo>
                  <a:pt x="0" y="42143"/>
                </a:lnTo>
                <a:lnTo>
                  <a:pt x="1385" y="30010"/>
                </a:lnTo>
                <a:lnTo>
                  <a:pt x="6251" y="19612"/>
                </a:lnTo>
                <a:lnTo>
                  <a:pt x="12174" y="14146"/>
                </a:lnTo>
                <a:lnTo>
                  <a:pt x="20546" y="9510"/>
                </a:lnTo>
                <a:lnTo>
                  <a:pt x="31412" y="5646"/>
                </a:lnTo>
                <a:lnTo>
                  <a:pt x="44815" y="2495"/>
                </a:lnTo>
                <a:lnTo>
                  <a:pt x="6079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905702" y="5650287"/>
            <a:ext cx="187325" cy="133985"/>
          </a:xfrm>
          <a:custGeom>
            <a:avLst/>
            <a:gdLst/>
            <a:ahLst/>
            <a:cxnLst/>
            <a:rect l="l" t="t" r="r" b="b"/>
            <a:pathLst>
              <a:path w="187325" h="133985">
                <a:moveTo>
                  <a:pt x="6075" y="3851"/>
                </a:moveTo>
                <a:lnTo>
                  <a:pt x="2389" y="7574"/>
                </a:lnTo>
                <a:lnTo>
                  <a:pt x="422" y="13380"/>
                </a:lnTo>
                <a:lnTo>
                  <a:pt x="166" y="21268"/>
                </a:lnTo>
                <a:lnTo>
                  <a:pt x="0" y="26497"/>
                </a:lnTo>
                <a:lnTo>
                  <a:pt x="3816" y="32094"/>
                </a:lnTo>
                <a:lnTo>
                  <a:pt x="49992" y="52260"/>
                </a:lnTo>
                <a:lnTo>
                  <a:pt x="61008" y="53211"/>
                </a:lnTo>
                <a:lnTo>
                  <a:pt x="71634" y="52606"/>
                </a:lnTo>
                <a:lnTo>
                  <a:pt x="76068" y="49011"/>
                </a:lnTo>
                <a:lnTo>
                  <a:pt x="78195" y="42307"/>
                </a:lnTo>
                <a:lnTo>
                  <a:pt x="80321" y="35604"/>
                </a:lnTo>
                <a:lnTo>
                  <a:pt x="61313" y="2382"/>
                </a:lnTo>
                <a:lnTo>
                  <a:pt x="49546" y="0"/>
                </a:lnTo>
                <a:lnTo>
                  <a:pt x="37018" y="1956"/>
                </a:lnTo>
                <a:lnTo>
                  <a:pt x="25417" y="8747"/>
                </a:lnTo>
                <a:lnTo>
                  <a:pt x="17697" y="18560"/>
                </a:lnTo>
                <a:lnTo>
                  <a:pt x="13985" y="33432"/>
                </a:lnTo>
                <a:lnTo>
                  <a:pt x="12869" y="46147"/>
                </a:lnTo>
                <a:lnTo>
                  <a:pt x="14088" y="57398"/>
                </a:lnTo>
                <a:lnTo>
                  <a:pt x="40756" y="97786"/>
                </a:lnTo>
                <a:lnTo>
                  <a:pt x="84979" y="120523"/>
                </a:lnTo>
                <a:lnTo>
                  <a:pt x="132831" y="131215"/>
                </a:lnTo>
                <a:lnTo>
                  <a:pt x="172670" y="133510"/>
                </a:lnTo>
                <a:lnTo>
                  <a:pt x="186796" y="1332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259467" y="5616869"/>
            <a:ext cx="320040" cy="147320"/>
          </a:xfrm>
          <a:custGeom>
            <a:avLst/>
            <a:gdLst/>
            <a:ahLst/>
            <a:cxnLst/>
            <a:rect l="l" t="t" r="r" b="b"/>
            <a:pathLst>
              <a:path w="320040" h="147320">
                <a:moveTo>
                  <a:pt x="126661" y="28715"/>
                </a:moveTo>
                <a:lnTo>
                  <a:pt x="91647" y="7862"/>
                </a:lnTo>
                <a:lnTo>
                  <a:pt x="55994" y="0"/>
                </a:lnTo>
                <a:lnTo>
                  <a:pt x="38842" y="2288"/>
                </a:lnTo>
                <a:lnTo>
                  <a:pt x="4202" y="34188"/>
                </a:lnTo>
                <a:lnTo>
                  <a:pt x="0" y="58440"/>
                </a:lnTo>
                <a:lnTo>
                  <a:pt x="1196" y="70786"/>
                </a:lnTo>
                <a:lnTo>
                  <a:pt x="26571" y="113859"/>
                </a:lnTo>
                <a:lnTo>
                  <a:pt x="62555" y="134333"/>
                </a:lnTo>
                <a:lnTo>
                  <a:pt x="112372" y="145609"/>
                </a:lnTo>
                <a:lnTo>
                  <a:pt x="136166" y="146714"/>
                </a:lnTo>
                <a:lnTo>
                  <a:pt x="153630" y="144852"/>
                </a:lnTo>
                <a:lnTo>
                  <a:pt x="188690" y="125395"/>
                </a:lnTo>
                <a:lnTo>
                  <a:pt x="199578" y="95338"/>
                </a:lnTo>
                <a:lnTo>
                  <a:pt x="197589" y="88514"/>
                </a:lnTo>
                <a:lnTo>
                  <a:pt x="156201" y="78274"/>
                </a:lnTo>
                <a:lnTo>
                  <a:pt x="128490" y="84599"/>
                </a:lnTo>
                <a:lnTo>
                  <a:pt x="126052" y="87287"/>
                </a:lnTo>
                <a:lnTo>
                  <a:pt x="149847" y="97647"/>
                </a:lnTo>
                <a:lnTo>
                  <a:pt x="162573" y="99205"/>
                </a:lnTo>
                <a:lnTo>
                  <a:pt x="201450" y="107451"/>
                </a:lnTo>
                <a:lnTo>
                  <a:pt x="221281" y="128130"/>
                </a:lnTo>
                <a:lnTo>
                  <a:pt x="223775" y="129296"/>
                </a:lnTo>
                <a:lnTo>
                  <a:pt x="226019" y="126161"/>
                </a:lnTo>
                <a:lnTo>
                  <a:pt x="228263" y="123027"/>
                </a:lnTo>
                <a:lnTo>
                  <a:pt x="232302" y="118679"/>
                </a:lnTo>
                <a:lnTo>
                  <a:pt x="271953" y="94279"/>
                </a:lnTo>
                <a:lnTo>
                  <a:pt x="283890" y="92009"/>
                </a:lnTo>
                <a:lnTo>
                  <a:pt x="298096" y="92878"/>
                </a:lnTo>
                <a:lnTo>
                  <a:pt x="308628" y="97154"/>
                </a:lnTo>
                <a:lnTo>
                  <a:pt x="314162" y="103212"/>
                </a:lnTo>
                <a:lnTo>
                  <a:pt x="317866" y="112794"/>
                </a:lnTo>
                <a:lnTo>
                  <a:pt x="319779" y="125926"/>
                </a:lnTo>
                <a:lnTo>
                  <a:pt x="319941" y="1426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591648" y="5598130"/>
            <a:ext cx="309880" cy="175260"/>
          </a:xfrm>
          <a:custGeom>
            <a:avLst/>
            <a:gdLst/>
            <a:ahLst/>
            <a:cxnLst/>
            <a:rect l="l" t="t" r="r" b="b"/>
            <a:pathLst>
              <a:path w="309879" h="175260">
                <a:moveTo>
                  <a:pt x="1156" y="45833"/>
                </a:moveTo>
                <a:lnTo>
                  <a:pt x="0" y="25946"/>
                </a:lnTo>
                <a:lnTo>
                  <a:pt x="381" y="11920"/>
                </a:lnTo>
                <a:lnTo>
                  <a:pt x="2304" y="3755"/>
                </a:lnTo>
                <a:lnTo>
                  <a:pt x="6739" y="0"/>
                </a:lnTo>
                <a:lnTo>
                  <a:pt x="11055" y="4194"/>
                </a:lnTo>
                <a:lnTo>
                  <a:pt x="32650" y="47813"/>
                </a:lnTo>
                <a:lnTo>
                  <a:pt x="46620" y="86441"/>
                </a:lnTo>
                <a:lnTo>
                  <a:pt x="55732" y="125989"/>
                </a:lnTo>
                <a:lnTo>
                  <a:pt x="58520" y="164901"/>
                </a:lnTo>
                <a:lnTo>
                  <a:pt x="58237" y="173462"/>
                </a:lnTo>
                <a:lnTo>
                  <a:pt x="57170" y="174995"/>
                </a:lnTo>
                <a:lnTo>
                  <a:pt x="55251" y="172914"/>
                </a:lnTo>
                <a:lnTo>
                  <a:pt x="53332" y="170834"/>
                </a:lnTo>
                <a:lnTo>
                  <a:pt x="52050" y="163180"/>
                </a:lnTo>
                <a:lnTo>
                  <a:pt x="51413" y="149954"/>
                </a:lnTo>
                <a:lnTo>
                  <a:pt x="51362" y="137262"/>
                </a:lnTo>
                <a:lnTo>
                  <a:pt x="52438" y="124652"/>
                </a:lnTo>
                <a:lnTo>
                  <a:pt x="65345" y="87831"/>
                </a:lnTo>
                <a:lnTo>
                  <a:pt x="99150" y="67436"/>
                </a:lnTo>
                <a:lnTo>
                  <a:pt x="113258" y="66463"/>
                </a:lnTo>
                <a:lnTo>
                  <a:pt x="125498" y="67575"/>
                </a:lnTo>
                <a:lnTo>
                  <a:pt x="171261" y="97398"/>
                </a:lnTo>
                <a:lnTo>
                  <a:pt x="178592" y="123618"/>
                </a:lnTo>
                <a:lnTo>
                  <a:pt x="175052" y="133360"/>
                </a:lnTo>
                <a:lnTo>
                  <a:pt x="165831" y="142397"/>
                </a:lnTo>
                <a:lnTo>
                  <a:pt x="160102" y="145575"/>
                </a:lnTo>
                <a:lnTo>
                  <a:pt x="154747" y="146343"/>
                </a:lnTo>
                <a:lnTo>
                  <a:pt x="149399" y="147112"/>
                </a:lnTo>
                <a:lnTo>
                  <a:pt x="146116" y="143621"/>
                </a:lnTo>
                <a:lnTo>
                  <a:pt x="144911" y="135870"/>
                </a:lnTo>
                <a:lnTo>
                  <a:pt x="145283" y="125906"/>
                </a:lnTo>
                <a:lnTo>
                  <a:pt x="164098" y="87042"/>
                </a:lnTo>
                <a:lnTo>
                  <a:pt x="199739" y="56160"/>
                </a:lnTo>
                <a:lnTo>
                  <a:pt x="214574" y="54584"/>
                </a:lnTo>
                <a:lnTo>
                  <a:pt x="223567" y="58830"/>
                </a:lnTo>
                <a:lnTo>
                  <a:pt x="228724" y="63945"/>
                </a:lnTo>
                <a:lnTo>
                  <a:pt x="232797" y="70498"/>
                </a:lnTo>
                <a:lnTo>
                  <a:pt x="236129" y="78805"/>
                </a:lnTo>
                <a:lnTo>
                  <a:pt x="241216" y="90361"/>
                </a:lnTo>
                <a:lnTo>
                  <a:pt x="277028" y="126483"/>
                </a:lnTo>
                <a:lnTo>
                  <a:pt x="297269" y="129879"/>
                </a:lnTo>
                <a:lnTo>
                  <a:pt x="302894" y="127515"/>
                </a:lnTo>
                <a:lnTo>
                  <a:pt x="306302" y="122100"/>
                </a:lnTo>
                <a:lnTo>
                  <a:pt x="309710" y="116685"/>
                </a:lnTo>
                <a:lnTo>
                  <a:pt x="285389" y="80825"/>
                </a:lnTo>
                <a:lnTo>
                  <a:pt x="251278" y="56621"/>
                </a:lnTo>
                <a:lnTo>
                  <a:pt x="236253" y="473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921857" y="5538416"/>
            <a:ext cx="97790" cy="191770"/>
          </a:xfrm>
          <a:custGeom>
            <a:avLst/>
            <a:gdLst/>
            <a:ahLst/>
            <a:cxnLst/>
            <a:rect l="l" t="t" r="r" b="b"/>
            <a:pathLst>
              <a:path w="97790" h="191770">
                <a:moveTo>
                  <a:pt x="0" y="32243"/>
                </a:moveTo>
                <a:lnTo>
                  <a:pt x="3826" y="15837"/>
                </a:lnTo>
                <a:lnTo>
                  <a:pt x="9522" y="5502"/>
                </a:lnTo>
                <a:lnTo>
                  <a:pt x="18606" y="0"/>
                </a:lnTo>
                <a:lnTo>
                  <a:pt x="23677" y="1517"/>
                </a:lnTo>
                <a:lnTo>
                  <a:pt x="48076" y="41083"/>
                </a:lnTo>
                <a:lnTo>
                  <a:pt x="62321" y="79663"/>
                </a:lnTo>
                <a:lnTo>
                  <a:pt x="78623" y="129180"/>
                </a:lnTo>
                <a:lnTo>
                  <a:pt x="92647" y="174460"/>
                </a:lnTo>
                <a:lnTo>
                  <a:pt x="97726" y="1912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115466" y="571469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3175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29572" y="3718352"/>
            <a:ext cx="2100580" cy="35560"/>
          </a:xfrm>
          <a:custGeom>
            <a:avLst/>
            <a:gdLst/>
            <a:ahLst/>
            <a:cxnLst/>
            <a:rect l="l" t="t" r="r" b="b"/>
            <a:pathLst>
              <a:path w="2100580" h="35560">
                <a:moveTo>
                  <a:pt x="152128" y="17330"/>
                </a:moveTo>
                <a:lnTo>
                  <a:pt x="114011" y="30288"/>
                </a:lnTo>
                <a:lnTo>
                  <a:pt x="90186" y="33407"/>
                </a:lnTo>
                <a:lnTo>
                  <a:pt x="75321" y="33296"/>
                </a:lnTo>
                <a:lnTo>
                  <a:pt x="62649" y="32635"/>
                </a:lnTo>
                <a:lnTo>
                  <a:pt x="51511" y="31437"/>
                </a:lnTo>
                <a:lnTo>
                  <a:pt x="37490" y="29564"/>
                </a:lnTo>
                <a:lnTo>
                  <a:pt x="25156" y="28527"/>
                </a:lnTo>
                <a:lnTo>
                  <a:pt x="5057" y="28322"/>
                </a:lnTo>
                <a:lnTo>
                  <a:pt x="0" y="28649"/>
                </a:lnTo>
                <a:lnTo>
                  <a:pt x="942" y="29105"/>
                </a:lnTo>
                <a:lnTo>
                  <a:pt x="45409" y="35058"/>
                </a:lnTo>
                <a:lnTo>
                  <a:pt x="59221" y="35120"/>
                </a:lnTo>
                <a:lnTo>
                  <a:pt x="70626" y="34779"/>
                </a:lnTo>
                <a:lnTo>
                  <a:pt x="80332" y="34066"/>
                </a:lnTo>
                <a:lnTo>
                  <a:pt x="89641" y="33074"/>
                </a:lnTo>
                <a:lnTo>
                  <a:pt x="100373" y="32004"/>
                </a:lnTo>
                <a:lnTo>
                  <a:pt x="142170" y="28211"/>
                </a:lnTo>
                <a:lnTo>
                  <a:pt x="181222" y="25064"/>
                </a:lnTo>
                <a:lnTo>
                  <a:pt x="231034" y="21709"/>
                </a:lnTo>
                <a:lnTo>
                  <a:pt x="280586" y="18981"/>
                </a:lnTo>
                <a:lnTo>
                  <a:pt x="318757" y="17094"/>
                </a:lnTo>
                <a:lnTo>
                  <a:pt x="357838" y="15353"/>
                </a:lnTo>
                <a:lnTo>
                  <a:pt x="396087" y="14099"/>
                </a:lnTo>
                <a:lnTo>
                  <a:pt x="446437" y="13260"/>
                </a:lnTo>
                <a:lnTo>
                  <a:pt x="459103" y="13191"/>
                </a:lnTo>
                <a:lnTo>
                  <a:pt x="475594" y="13193"/>
                </a:lnTo>
                <a:lnTo>
                  <a:pt x="517693" y="13692"/>
                </a:lnTo>
                <a:lnTo>
                  <a:pt x="563130" y="15766"/>
                </a:lnTo>
                <a:lnTo>
                  <a:pt x="576049" y="16514"/>
                </a:lnTo>
                <a:lnTo>
                  <a:pt x="624196" y="18652"/>
                </a:lnTo>
                <a:lnTo>
                  <a:pt x="671345" y="19651"/>
                </a:lnTo>
                <a:lnTo>
                  <a:pt x="712664" y="19979"/>
                </a:lnTo>
                <a:lnTo>
                  <a:pt x="762977" y="20051"/>
                </a:lnTo>
                <a:lnTo>
                  <a:pt x="776850" y="20050"/>
                </a:lnTo>
                <a:lnTo>
                  <a:pt x="820476" y="19931"/>
                </a:lnTo>
                <a:lnTo>
                  <a:pt x="861746" y="19405"/>
                </a:lnTo>
                <a:lnTo>
                  <a:pt x="900481" y="18511"/>
                </a:lnTo>
                <a:lnTo>
                  <a:pt x="946251" y="17163"/>
                </a:lnTo>
                <a:lnTo>
                  <a:pt x="988672" y="15543"/>
                </a:lnTo>
                <a:lnTo>
                  <a:pt x="1031794" y="13153"/>
                </a:lnTo>
                <a:lnTo>
                  <a:pt x="1070704" y="10148"/>
                </a:lnTo>
                <a:lnTo>
                  <a:pt x="1109920" y="6635"/>
                </a:lnTo>
                <a:lnTo>
                  <a:pt x="1123390" y="5481"/>
                </a:lnTo>
                <a:lnTo>
                  <a:pt x="1170504" y="2366"/>
                </a:lnTo>
                <a:lnTo>
                  <a:pt x="1218993" y="804"/>
                </a:lnTo>
                <a:lnTo>
                  <a:pt x="1264441" y="188"/>
                </a:lnTo>
                <a:lnTo>
                  <a:pt x="1307292" y="0"/>
                </a:lnTo>
                <a:lnTo>
                  <a:pt x="1318858" y="36"/>
                </a:lnTo>
                <a:lnTo>
                  <a:pt x="1358848" y="759"/>
                </a:lnTo>
                <a:lnTo>
                  <a:pt x="1408713" y="2428"/>
                </a:lnTo>
                <a:lnTo>
                  <a:pt x="1452996" y="4167"/>
                </a:lnTo>
                <a:lnTo>
                  <a:pt x="1492781" y="5894"/>
                </a:lnTo>
                <a:lnTo>
                  <a:pt x="1542645" y="8318"/>
                </a:lnTo>
                <a:lnTo>
                  <a:pt x="1566579" y="9597"/>
                </a:lnTo>
                <a:lnTo>
                  <a:pt x="1580170" y="10325"/>
                </a:lnTo>
                <a:lnTo>
                  <a:pt x="1619351" y="12012"/>
                </a:lnTo>
                <a:lnTo>
                  <a:pt x="1669226" y="13179"/>
                </a:lnTo>
                <a:lnTo>
                  <a:pt x="1693800" y="13335"/>
                </a:lnTo>
                <a:lnTo>
                  <a:pt x="1712128" y="13255"/>
                </a:lnTo>
                <a:lnTo>
                  <a:pt x="1757009" y="12674"/>
                </a:lnTo>
                <a:lnTo>
                  <a:pt x="1796813" y="11097"/>
                </a:lnTo>
                <a:lnTo>
                  <a:pt x="1811147" y="10084"/>
                </a:lnTo>
                <a:lnTo>
                  <a:pt x="1824397" y="9195"/>
                </a:lnTo>
                <a:lnTo>
                  <a:pt x="1871912" y="6749"/>
                </a:lnTo>
                <a:lnTo>
                  <a:pt x="1911181" y="6067"/>
                </a:lnTo>
                <a:lnTo>
                  <a:pt x="1925618" y="6130"/>
                </a:lnTo>
                <a:lnTo>
                  <a:pt x="1964248" y="7897"/>
                </a:lnTo>
                <a:lnTo>
                  <a:pt x="2013561" y="14176"/>
                </a:lnTo>
                <a:lnTo>
                  <a:pt x="2057566" y="21822"/>
                </a:lnTo>
                <a:lnTo>
                  <a:pt x="2094986" y="29283"/>
                </a:lnTo>
                <a:lnTo>
                  <a:pt x="2099162" y="30187"/>
                </a:lnTo>
                <a:lnTo>
                  <a:pt x="2100470" y="304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899548" y="2961668"/>
            <a:ext cx="438784" cy="478790"/>
          </a:xfrm>
          <a:custGeom>
            <a:avLst/>
            <a:gdLst/>
            <a:ahLst/>
            <a:cxnLst/>
            <a:rect l="l" t="t" r="r" b="b"/>
            <a:pathLst>
              <a:path w="438785" h="478789">
                <a:moveTo>
                  <a:pt x="0" y="478429"/>
                </a:moveTo>
                <a:lnTo>
                  <a:pt x="28737" y="445857"/>
                </a:lnTo>
                <a:lnTo>
                  <a:pt x="55178" y="416376"/>
                </a:lnTo>
                <a:lnTo>
                  <a:pt x="86859" y="381874"/>
                </a:lnTo>
                <a:lnTo>
                  <a:pt x="121609" y="345910"/>
                </a:lnTo>
                <a:lnTo>
                  <a:pt x="158966" y="310430"/>
                </a:lnTo>
                <a:lnTo>
                  <a:pt x="168933" y="301163"/>
                </a:lnTo>
                <a:lnTo>
                  <a:pt x="204473" y="267321"/>
                </a:lnTo>
                <a:lnTo>
                  <a:pt x="215243" y="256800"/>
                </a:lnTo>
                <a:lnTo>
                  <a:pt x="225258" y="247073"/>
                </a:lnTo>
                <a:lnTo>
                  <a:pt x="260305" y="213637"/>
                </a:lnTo>
                <a:lnTo>
                  <a:pt x="271919" y="202775"/>
                </a:lnTo>
                <a:lnTo>
                  <a:pt x="282358" y="192958"/>
                </a:lnTo>
                <a:lnTo>
                  <a:pt x="315802" y="160923"/>
                </a:lnTo>
                <a:lnTo>
                  <a:pt x="350193" y="125042"/>
                </a:lnTo>
                <a:lnTo>
                  <a:pt x="381725" y="88890"/>
                </a:lnTo>
                <a:lnTo>
                  <a:pt x="408350" y="52102"/>
                </a:lnTo>
                <a:lnTo>
                  <a:pt x="414450" y="23629"/>
                </a:lnTo>
                <a:lnTo>
                  <a:pt x="411699" y="19638"/>
                </a:lnTo>
                <a:lnTo>
                  <a:pt x="405761" y="18250"/>
                </a:lnTo>
                <a:lnTo>
                  <a:pt x="399824" y="16862"/>
                </a:lnTo>
                <a:lnTo>
                  <a:pt x="391704" y="16395"/>
                </a:lnTo>
                <a:lnTo>
                  <a:pt x="381403" y="16850"/>
                </a:lnTo>
                <a:lnTo>
                  <a:pt x="338532" y="21599"/>
                </a:lnTo>
                <a:lnTo>
                  <a:pt x="324370" y="23684"/>
                </a:lnTo>
                <a:lnTo>
                  <a:pt x="323991" y="23264"/>
                </a:lnTo>
                <a:lnTo>
                  <a:pt x="326896" y="21884"/>
                </a:lnTo>
                <a:lnTo>
                  <a:pt x="329801" y="20503"/>
                </a:lnTo>
                <a:lnTo>
                  <a:pt x="335541" y="17776"/>
                </a:lnTo>
                <a:lnTo>
                  <a:pt x="379417" y="1700"/>
                </a:lnTo>
                <a:lnTo>
                  <a:pt x="392686" y="0"/>
                </a:lnTo>
                <a:lnTo>
                  <a:pt x="406689" y="660"/>
                </a:lnTo>
                <a:lnTo>
                  <a:pt x="433065" y="28551"/>
                </a:lnTo>
                <a:lnTo>
                  <a:pt x="438131" y="70533"/>
                </a:lnTo>
                <a:lnTo>
                  <a:pt x="438266" y="80516"/>
                </a:lnTo>
                <a:lnTo>
                  <a:pt x="437113" y="86029"/>
                </a:lnTo>
                <a:lnTo>
                  <a:pt x="434772" y="90913"/>
                </a:lnTo>
                <a:lnTo>
                  <a:pt x="429061" y="99606"/>
                </a:lnTo>
                <a:lnTo>
                  <a:pt x="419823" y="1092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491819" y="2809649"/>
            <a:ext cx="152400" cy="123825"/>
          </a:xfrm>
          <a:custGeom>
            <a:avLst/>
            <a:gdLst/>
            <a:ahLst/>
            <a:cxnLst/>
            <a:rect l="l" t="t" r="r" b="b"/>
            <a:pathLst>
              <a:path w="152400" h="123825">
                <a:moveTo>
                  <a:pt x="87151" y="21424"/>
                </a:moveTo>
                <a:lnTo>
                  <a:pt x="48674" y="0"/>
                </a:lnTo>
                <a:lnTo>
                  <a:pt x="41291" y="2209"/>
                </a:lnTo>
                <a:lnTo>
                  <a:pt x="11758" y="37303"/>
                </a:lnTo>
                <a:lnTo>
                  <a:pt x="22" y="76457"/>
                </a:lnTo>
                <a:lnTo>
                  <a:pt x="0" y="86131"/>
                </a:lnTo>
                <a:lnTo>
                  <a:pt x="3896" y="98164"/>
                </a:lnTo>
                <a:lnTo>
                  <a:pt x="36846" y="118181"/>
                </a:lnTo>
                <a:lnTo>
                  <a:pt x="75896" y="122965"/>
                </a:lnTo>
                <a:lnTo>
                  <a:pt x="87478" y="123280"/>
                </a:lnTo>
                <a:lnTo>
                  <a:pt x="102921" y="122437"/>
                </a:lnTo>
                <a:lnTo>
                  <a:pt x="138319" y="106416"/>
                </a:lnTo>
                <a:lnTo>
                  <a:pt x="152141" y="72141"/>
                </a:lnTo>
                <a:lnTo>
                  <a:pt x="150033" y="59306"/>
                </a:lnTo>
                <a:lnTo>
                  <a:pt x="124385" y="29521"/>
                </a:lnTo>
                <a:lnTo>
                  <a:pt x="87867" y="16395"/>
                </a:lnTo>
                <a:lnTo>
                  <a:pt x="49182" y="4219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529169" y="2877066"/>
            <a:ext cx="141605" cy="114300"/>
          </a:xfrm>
          <a:custGeom>
            <a:avLst/>
            <a:gdLst/>
            <a:ahLst/>
            <a:cxnLst/>
            <a:rect l="l" t="t" r="r" b="b"/>
            <a:pathLst>
              <a:path w="141604" h="114300">
                <a:moveTo>
                  <a:pt x="2089" y="45906"/>
                </a:moveTo>
                <a:lnTo>
                  <a:pt x="26767" y="8450"/>
                </a:lnTo>
                <a:lnTo>
                  <a:pt x="75567" y="0"/>
                </a:lnTo>
                <a:lnTo>
                  <a:pt x="90261" y="1229"/>
                </a:lnTo>
                <a:lnTo>
                  <a:pt x="125568" y="21605"/>
                </a:lnTo>
                <a:lnTo>
                  <a:pt x="140205" y="65950"/>
                </a:lnTo>
                <a:lnTo>
                  <a:pt x="141555" y="96807"/>
                </a:lnTo>
                <a:lnTo>
                  <a:pt x="141386" y="104087"/>
                </a:lnTo>
                <a:lnTo>
                  <a:pt x="140957" y="109166"/>
                </a:lnTo>
                <a:lnTo>
                  <a:pt x="140688" y="112344"/>
                </a:lnTo>
                <a:lnTo>
                  <a:pt x="140575" y="11368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701134" y="2857668"/>
            <a:ext cx="179705" cy="84455"/>
          </a:xfrm>
          <a:custGeom>
            <a:avLst/>
            <a:gdLst/>
            <a:ahLst/>
            <a:cxnLst/>
            <a:rect l="l" t="t" r="r" b="b"/>
            <a:pathLst>
              <a:path w="179704" h="84455">
                <a:moveTo>
                  <a:pt x="6841" y="25296"/>
                </a:moveTo>
                <a:lnTo>
                  <a:pt x="0" y="12623"/>
                </a:lnTo>
                <a:lnTo>
                  <a:pt x="865" y="17087"/>
                </a:lnTo>
                <a:lnTo>
                  <a:pt x="28416" y="53834"/>
                </a:lnTo>
                <a:lnTo>
                  <a:pt x="60985" y="74838"/>
                </a:lnTo>
                <a:lnTo>
                  <a:pt x="92582" y="83848"/>
                </a:lnTo>
                <a:lnTo>
                  <a:pt x="98105" y="82902"/>
                </a:lnTo>
                <a:lnTo>
                  <a:pt x="117288" y="39252"/>
                </a:lnTo>
                <a:lnTo>
                  <a:pt x="117582" y="28507"/>
                </a:lnTo>
                <a:lnTo>
                  <a:pt x="116885" y="20520"/>
                </a:lnTo>
                <a:lnTo>
                  <a:pt x="115237" y="14121"/>
                </a:lnTo>
                <a:lnTo>
                  <a:pt x="113588" y="7722"/>
                </a:lnTo>
                <a:lnTo>
                  <a:pt x="111197" y="3618"/>
                </a:lnTo>
                <a:lnTo>
                  <a:pt x="108064" y="1809"/>
                </a:lnTo>
                <a:lnTo>
                  <a:pt x="104930" y="0"/>
                </a:lnTo>
                <a:lnTo>
                  <a:pt x="103882" y="2436"/>
                </a:lnTo>
                <a:lnTo>
                  <a:pt x="104919" y="9116"/>
                </a:lnTo>
                <a:lnTo>
                  <a:pt x="105955" y="15797"/>
                </a:lnTo>
                <a:lnTo>
                  <a:pt x="129462" y="51703"/>
                </a:lnTo>
                <a:lnTo>
                  <a:pt x="155757" y="73455"/>
                </a:lnTo>
                <a:lnTo>
                  <a:pt x="166357" y="72524"/>
                </a:lnTo>
                <a:lnTo>
                  <a:pt x="179389" y="6744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884118" y="2835995"/>
            <a:ext cx="39370" cy="74930"/>
          </a:xfrm>
          <a:custGeom>
            <a:avLst/>
            <a:gdLst/>
            <a:ahLst/>
            <a:cxnLst/>
            <a:rect l="l" t="t" r="r" b="b"/>
            <a:pathLst>
              <a:path w="39370" h="74930">
                <a:moveTo>
                  <a:pt x="15964" y="32808"/>
                </a:moveTo>
                <a:lnTo>
                  <a:pt x="141" y="0"/>
                </a:lnTo>
                <a:lnTo>
                  <a:pt x="0" y="441"/>
                </a:lnTo>
                <a:lnTo>
                  <a:pt x="430" y="2025"/>
                </a:lnTo>
                <a:lnTo>
                  <a:pt x="861" y="3609"/>
                </a:lnTo>
                <a:lnTo>
                  <a:pt x="1663" y="6560"/>
                </a:lnTo>
                <a:lnTo>
                  <a:pt x="20035" y="43192"/>
                </a:lnTo>
                <a:lnTo>
                  <a:pt x="28711" y="57701"/>
                </a:lnTo>
                <a:lnTo>
                  <a:pt x="39137" y="7478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857726" y="2778807"/>
            <a:ext cx="26034" cy="8890"/>
          </a:xfrm>
          <a:custGeom>
            <a:avLst/>
            <a:gdLst/>
            <a:ahLst/>
            <a:cxnLst/>
            <a:rect l="l" t="t" r="r" b="b"/>
            <a:pathLst>
              <a:path w="26035" h="8889">
                <a:moveTo>
                  <a:pt x="8054" y="8390"/>
                </a:moveTo>
                <a:lnTo>
                  <a:pt x="1873" y="2602"/>
                </a:lnTo>
                <a:lnTo>
                  <a:pt x="0" y="0"/>
                </a:lnTo>
                <a:lnTo>
                  <a:pt x="2432" y="583"/>
                </a:lnTo>
                <a:lnTo>
                  <a:pt x="4931" y="1182"/>
                </a:lnTo>
                <a:lnTo>
                  <a:pt x="12793" y="3066"/>
                </a:lnTo>
                <a:lnTo>
                  <a:pt x="26018" y="623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960972" y="2821687"/>
            <a:ext cx="123825" cy="108585"/>
          </a:xfrm>
          <a:custGeom>
            <a:avLst/>
            <a:gdLst/>
            <a:ahLst/>
            <a:cxnLst/>
            <a:rect l="l" t="t" r="r" b="b"/>
            <a:pathLst>
              <a:path w="123825" h="108585">
                <a:moveTo>
                  <a:pt x="5026" y="5490"/>
                </a:moveTo>
                <a:lnTo>
                  <a:pt x="17910" y="2173"/>
                </a:lnTo>
                <a:lnTo>
                  <a:pt x="30073" y="451"/>
                </a:lnTo>
                <a:lnTo>
                  <a:pt x="37434" y="0"/>
                </a:lnTo>
                <a:lnTo>
                  <a:pt x="42433" y="988"/>
                </a:lnTo>
                <a:lnTo>
                  <a:pt x="46791" y="3299"/>
                </a:lnTo>
                <a:lnTo>
                  <a:pt x="51150" y="5610"/>
                </a:lnTo>
                <a:lnTo>
                  <a:pt x="53770" y="10208"/>
                </a:lnTo>
                <a:lnTo>
                  <a:pt x="54653" y="17095"/>
                </a:lnTo>
                <a:lnTo>
                  <a:pt x="53234" y="27259"/>
                </a:lnTo>
                <a:lnTo>
                  <a:pt x="29692" y="60812"/>
                </a:lnTo>
                <a:lnTo>
                  <a:pt x="11350" y="81659"/>
                </a:lnTo>
                <a:lnTo>
                  <a:pt x="4764" y="90208"/>
                </a:lnTo>
                <a:lnTo>
                  <a:pt x="303" y="97488"/>
                </a:lnTo>
                <a:lnTo>
                  <a:pt x="0" y="101129"/>
                </a:lnTo>
                <a:lnTo>
                  <a:pt x="2328" y="103503"/>
                </a:lnTo>
                <a:lnTo>
                  <a:pt x="4658" y="105877"/>
                </a:lnTo>
                <a:lnTo>
                  <a:pt x="11743" y="107308"/>
                </a:lnTo>
                <a:lnTo>
                  <a:pt x="23585" y="107797"/>
                </a:lnTo>
                <a:lnTo>
                  <a:pt x="35732" y="108052"/>
                </a:lnTo>
                <a:lnTo>
                  <a:pt x="48423" y="107836"/>
                </a:lnTo>
                <a:lnTo>
                  <a:pt x="87420" y="103538"/>
                </a:lnTo>
                <a:lnTo>
                  <a:pt x="111401" y="98702"/>
                </a:lnTo>
                <a:lnTo>
                  <a:pt x="123489" y="9565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938630" y="2833043"/>
            <a:ext cx="76835" cy="5715"/>
          </a:xfrm>
          <a:custGeom>
            <a:avLst/>
            <a:gdLst/>
            <a:ahLst/>
            <a:cxnLst/>
            <a:rect l="l" t="t" r="r" b="b"/>
            <a:pathLst>
              <a:path w="76835" h="5714">
                <a:moveTo>
                  <a:pt x="5872" y="3295"/>
                </a:moveTo>
                <a:lnTo>
                  <a:pt x="2449" y="4645"/>
                </a:lnTo>
                <a:lnTo>
                  <a:pt x="570" y="5386"/>
                </a:lnTo>
                <a:lnTo>
                  <a:pt x="235" y="5519"/>
                </a:lnTo>
                <a:lnTo>
                  <a:pt x="0" y="5612"/>
                </a:lnTo>
                <a:lnTo>
                  <a:pt x="1589" y="5533"/>
                </a:lnTo>
                <a:lnTo>
                  <a:pt x="5003" y="5281"/>
                </a:lnTo>
                <a:lnTo>
                  <a:pt x="8877" y="4996"/>
                </a:lnTo>
                <a:lnTo>
                  <a:pt x="15980" y="4472"/>
                </a:lnTo>
                <a:lnTo>
                  <a:pt x="26309" y="3711"/>
                </a:lnTo>
                <a:lnTo>
                  <a:pt x="39867" y="2712"/>
                </a:lnTo>
                <a:lnTo>
                  <a:pt x="56652" y="1474"/>
                </a:lnTo>
                <a:lnTo>
                  <a:pt x="76665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848205" y="3276863"/>
            <a:ext cx="594995" cy="151765"/>
          </a:xfrm>
          <a:custGeom>
            <a:avLst/>
            <a:gdLst/>
            <a:ahLst/>
            <a:cxnLst/>
            <a:rect l="l" t="t" r="r" b="b"/>
            <a:pathLst>
              <a:path w="594995" h="151764">
                <a:moveTo>
                  <a:pt x="0" y="148218"/>
                </a:moveTo>
                <a:lnTo>
                  <a:pt x="5036" y="149815"/>
                </a:lnTo>
                <a:lnTo>
                  <a:pt x="14457" y="150936"/>
                </a:lnTo>
                <a:lnTo>
                  <a:pt x="28263" y="151583"/>
                </a:lnTo>
                <a:lnTo>
                  <a:pt x="46454" y="151754"/>
                </a:lnTo>
                <a:lnTo>
                  <a:pt x="59481" y="151547"/>
                </a:lnTo>
                <a:lnTo>
                  <a:pt x="109241" y="149584"/>
                </a:lnTo>
                <a:lnTo>
                  <a:pt x="156896" y="146239"/>
                </a:lnTo>
                <a:lnTo>
                  <a:pt x="203158" y="140449"/>
                </a:lnTo>
                <a:lnTo>
                  <a:pt x="240637" y="132150"/>
                </a:lnTo>
                <a:lnTo>
                  <a:pt x="252886" y="129348"/>
                </a:lnTo>
                <a:lnTo>
                  <a:pt x="264241" y="126886"/>
                </a:lnTo>
                <a:lnTo>
                  <a:pt x="277930" y="123857"/>
                </a:lnTo>
                <a:lnTo>
                  <a:pt x="289933" y="120840"/>
                </a:lnTo>
                <a:lnTo>
                  <a:pt x="302752" y="117185"/>
                </a:lnTo>
                <a:lnTo>
                  <a:pt x="314683" y="113921"/>
                </a:lnTo>
                <a:lnTo>
                  <a:pt x="326514" y="110828"/>
                </a:lnTo>
                <a:lnTo>
                  <a:pt x="341841" y="106991"/>
                </a:lnTo>
                <a:lnTo>
                  <a:pt x="355245" y="103597"/>
                </a:lnTo>
                <a:lnTo>
                  <a:pt x="367200" y="100529"/>
                </a:lnTo>
                <a:lnTo>
                  <a:pt x="378181" y="97666"/>
                </a:lnTo>
                <a:lnTo>
                  <a:pt x="388660" y="94890"/>
                </a:lnTo>
                <a:lnTo>
                  <a:pt x="402406" y="91261"/>
                </a:lnTo>
                <a:lnTo>
                  <a:pt x="452299" y="79437"/>
                </a:lnTo>
                <a:lnTo>
                  <a:pt x="501085" y="70409"/>
                </a:lnTo>
                <a:lnTo>
                  <a:pt x="517322" y="67777"/>
                </a:lnTo>
                <a:lnTo>
                  <a:pt x="530713" y="65506"/>
                </a:lnTo>
                <a:lnTo>
                  <a:pt x="541397" y="63574"/>
                </a:lnTo>
                <a:lnTo>
                  <a:pt x="556648" y="60513"/>
                </a:lnTo>
                <a:lnTo>
                  <a:pt x="560177" y="57816"/>
                </a:lnTo>
                <a:lnTo>
                  <a:pt x="557846" y="54336"/>
                </a:lnTo>
                <a:lnTo>
                  <a:pt x="551498" y="47868"/>
                </a:lnTo>
                <a:lnTo>
                  <a:pt x="539075" y="38350"/>
                </a:lnTo>
                <a:lnTo>
                  <a:pt x="526858" y="29588"/>
                </a:lnTo>
                <a:lnTo>
                  <a:pt x="516887" y="22134"/>
                </a:lnTo>
                <a:lnTo>
                  <a:pt x="502498" y="10572"/>
                </a:lnTo>
                <a:lnTo>
                  <a:pt x="495256" y="4708"/>
                </a:lnTo>
                <a:lnTo>
                  <a:pt x="490790" y="1071"/>
                </a:lnTo>
                <a:lnTo>
                  <a:pt x="490610" y="0"/>
                </a:lnTo>
                <a:lnTo>
                  <a:pt x="493267" y="313"/>
                </a:lnTo>
                <a:lnTo>
                  <a:pt x="495923" y="626"/>
                </a:lnTo>
                <a:lnTo>
                  <a:pt x="500468" y="1162"/>
                </a:lnTo>
                <a:lnTo>
                  <a:pt x="506902" y="1920"/>
                </a:lnTo>
                <a:lnTo>
                  <a:pt x="553017" y="19597"/>
                </a:lnTo>
                <a:lnTo>
                  <a:pt x="585633" y="45740"/>
                </a:lnTo>
                <a:lnTo>
                  <a:pt x="588586" y="50068"/>
                </a:lnTo>
                <a:lnTo>
                  <a:pt x="591541" y="54396"/>
                </a:lnTo>
                <a:lnTo>
                  <a:pt x="593389" y="58430"/>
                </a:lnTo>
                <a:lnTo>
                  <a:pt x="594131" y="62170"/>
                </a:lnTo>
                <a:lnTo>
                  <a:pt x="594873" y="65910"/>
                </a:lnTo>
                <a:lnTo>
                  <a:pt x="594220" y="69515"/>
                </a:lnTo>
                <a:lnTo>
                  <a:pt x="592174" y="72987"/>
                </a:lnTo>
                <a:lnTo>
                  <a:pt x="590127" y="76458"/>
                </a:lnTo>
                <a:lnTo>
                  <a:pt x="583421" y="80377"/>
                </a:lnTo>
                <a:lnTo>
                  <a:pt x="572054" y="84742"/>
                </a:lnTo>
                <a:lnTo>
                  <a:pt x="560453" y="89306"/>
                </a:lnTo>
                <a:lnTo>
                  <a:pt x="548706" y="94145"/>
                </a:lnTo>
                <a:lnTo>
                  <a:pt x="532117" y="102579"/>
                </a:lnTo>
                <a:lnTo>
                  <a:pt x="520763" y="111185"/>
                </a:lnTo>
                <a:lnTo>
                  <a:pt x="513846" y="120306"/>
                </a:lnTo>
                <a:lnTo>
                  <a:pt x="510568" y="13028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596992" y="3216764"/>
            <a:ext cx="102235" cy="160655"/>
          </a:xfrm>
          <a:custGeom>
            <a:avLst/>
            <a:gdLst/>
            <a:ahLst/>
            <a:cxnLst/>
            <a:rect l="l" t="t" r="r" b="b"/>
            <a:pathLst>
              <a:path w="102235" h="160654">
                <a:moveTo>
                  <a:pt x="11902" y="84894"/>
                </a:moveTo>
                <a:lnTo>
                  <a:pt x="10868" y="75182"/>
                </a:lnTo>
                <a:lnTo>
                  <a:pt x="10328" y="70119"/>
                </a:lnTo>
                <a:lnTo>
                  <a:pt x="10284" y="69706"/>
                </a:lnTo>
                <a:lnTo>
                  <a:pt x="10253" y="69414"/>
                </a:lnTo>
                <a:lnTo>
                  <a:pt x="10238" y="69978"/>
                </a:lnTo>
                <a:lnTo>
                  <a:pt x="10237" y="70452"/>
                </a:lnTo>
                <a:lnTo>
                  <a:pt x="10236" y="74679"/>
                </a:lnTo>
                <a:lnTo>
                  <a:pt x="10233" y="82661"/>
                </a:lnTo>
                <a:lnTo>
                  <a:pt x="10811" y="92978"/>
                </a:lnTo>
                <a:lnTo>
                  <a:pt x="12550" y="106026"/>
                </a:lnTo>
                <a:lnTo>
                  <a:pt x="16179" y="125945"/>
                </a:lnTo>
                <a:lnTo>
                  <a:pt x="18177" y="137751"/>
                </a:lnTo>
                <a:lnTo>
                  <a:pt x="18946" y="143714"/>
                </a:lnTo>
                <a:lnTo>
                  <a:pt x="19228" y="147532"/>
                </a:lnTo>
                <a:lnTo>
                  <a:pt x="19423" y="150179"/>
                </a:lnTo>
                <a:lnTo>
                  <a:pt x="19535" y="151708"/>
                </a:lnTo>
                <a:lnTo>
                  <a:pt x="19648" y="153238"/>
                </a:lnTo>
                <a:lnTo>
                  <a:pt x="19367" y="153644"/>
                </a:lnTo>
                <a:lnTo>
                  <a:pt x="18690" y="152927"/>
                </a:lnTo>
                <a:lnTo>
                  <a:pt x="18014" y="152209"/>
                </a:lnTo>
                <a:lnTo>
                  <a:pt x="16844" y="150968"/>
                </a:lnTo>
                <a:lnTo>
                  <a:pt x="15180" y="149203"/>
                </a:lnTo>
                <a:lnTo>
                  <a:pt x="13516" y="147438"/>
                </a:lnTo>
                <a:lnTo>
                  <a:pt x="11143" y="142162"/>
                </a:lnTo>
                <a:lnTo>
                  <a:pt x="644" y="94374"/>
                </a:lnTo>
                <a:lnTo>
                  <a:pt x="0" y="81621"/>
                </a:lnTo>
                <a:lnTo>
                  <a:pt x="207" y="70295"/>
                </a:lnTo>
                <a:lnTo>
                  <a:pt x="9860" y="32082"/>
                </a:lnTo>
                <a:lnTo>
                  <a:pt x="42068" y="3895"/>
                </a:lnTo>
                <a:lnTo>
                  <a:pt x="62862" y="0"/>
                </a:lnTo>
                <a:lnTo>
                  <a:pt x="69413" y="2130"/>
                </a:lnTo>
                <a:lnTo>
                  <a:pt x="87843" y="38197"/>
                </a:lnTo>
                <a:lnTo>
                  <a:pt x="83811" y="50480"/>
                </a:lnTo>
                <a:lnTo>
                  <a:pt x="53262" y="77688"/>
                </a:lnTo>
                <a:lnTo>
                  <a:pt x="9124" y="77883"/>
                </a:lnTo>
                <a:lnTo>
                  <a:pt x="4629" y="70300"/>
                </a:lnTo>
                <a:lnTo>
                  <a:pt x="3421" y="66236"/>
                </a:lnTo>
                <a:lnTo>
                  <a:pt x="4516" y="63519"/>
                </a:lnTo>
                <a:lnTo>
                  <a:pt x="7911" y="62150"/>
                </a:lnTo>
                <a:lnTo>
                  <a:pt x="11307" y="60781"/>
                </a:lnTo>
                <a:lnTo>
                  <a:pt x="50076" y="72034"/>
                </a:lnTo>
                <a:lnTo>
                  <a:pt x="81861" y="101662"/>
                </a:lnTo>
                <a:lnTo>
                  <a:pt x="99693" y="147757"/>
                </a:lnTo>
                <a:lnTo>
                  <a:pt x="101924" y="16025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738412" y="3286108"/>
            <a:ext cx="93345" cy="91440"/>
          </a:xfrm>
          <a:custGeom>
            <a:avLst/>
            <a:gdLst/>
            <a:ahLst/>
            <a:cxnLst/>
            <a:rect l="l" t="t" r="r" b="b"/>
            <a:pathLst>
              <a:path w="93345" h="91439">
                <a:moveTo>
                  <a:pt x="0" y="28439"/>
                </a:moveTo>
                <a:lnTo>
                  <a:pt x="37259" y="48769"/>
                </a:lnTo>
                <a:lnTo>
                  <a:pt x="42792" y="49219"/>
                </a:lnTo>
                <a:lnTo>
                  <a:pt x="47258" y="47562"/>
                </a:lnTo>
                <a:lnTo>
                  <a:pt x="50658" y="43799"/>
                </a:lnTo>
                <a:lnTo>
                  <a:pt x="54058" y="40034"/>
                </a:lnTo>
                <a:lnTo>
                  <a:pt x="56204" y="33196"/>
                </a:lnTo>
                <a:lnTo>
                  <a:pt x="57097" y="23285"/>
                </a:lnTo>
                <a:lnTo>
                  <a:pt x="57990" y="13373"/>
                </a:lnTo>
                <a:lnTo>
                  <a:pt x="56782" y="7122"/>
                </a:lnTo>
                <a:lnTo>
                  <a:pt x="53471" y="4532"/>
                </a:lnTo>
                <a:lnTo>
                  <a:pt x="50161" y="1942"/>
                </a:lnTo>
                <a:lnTo>
                  <a:pt x="46555" y="518"/>
                </a:lnTo>
                <a:lnTo>
                  <a:pt x="42652" y="259"/>
                </a:lnTo>
                <a:lnTo>
                  <a:pt x="38749" y="0"/>
                </a:lnTo>
                <a:lnTo>
                  <a:pt x="35179" y="1762"/>
                </a:lnTo>
                <a:lnTo>
                  <a:pt x="31943" y="5545"/>
                </a:lnTo>
                <a:lnTo>
                  <a:pt x="28706" y="9328"/>
                </a:lnTo>
                <a:lnTo>
                  <a:pt x="26703" y="14715"/>
                </a:lnTo>
                <a:lnTo>
                  <a:pt x="25932" y="21707"/>
                </a:lnTo>
                <a:lnTo>
                  <a:pt x="25162" y="28699"/>
                </a:lnTo>
                <a:lnTo>
                  <a:pt x="45032" y="68906"/>
                </a:lnTo>
                <a:lnTo>
                  <a:pt x="77364" y="85305"/>
                </a:lnTo>
                <a:lnTo>
                  <a:pt x="92812" y="9117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3880604" y="3285795"/>
            <a:ext cx="128270" cy="98425"/>
          </a:xfrm>
          <a:custGeom>
            <a:avLst/>
            <a:gdLst/>
            <a:ahLst/>
            <a:cxnLst/>
            <a:rect l="l" t="t" r="r" b="b"/>
            <a:pathLst>
              <a:path w="128270" h="98425">
                <a:moveTo>
                  <a:pt x="88857" y="19316"/>
                </a:moveTo>
                <a:lnTo>
                  <a:pt x="90721" y="14106"/>
                </a:lnTo>
                <a:lnTo>
                  <a:pt x="88307" y="9679"/>
                </a:lnTo>
                <a:lnTo>
                  <a:pt x="81616" y="6034"/>
                </a:lnTo>
                <a:lnTo>
                  <a:pt x="76946" y="3489"/>
                </a:lnTo>
                <a:lnTo>
                  <a:pt x="72306" y="1774"/>
                </a:lnTo>
                <a:lnTo>
                  <a:pt x="67697" y="886"/>
                </a:lnTo>
                <a:lnTo>
                  <a:pt x="63089" y="0"/>
                </a:lnTo>
                <a:lnTo>
                  <a:pt x="57344" y="223"/>
                </a:lnTo>
                <a:lnTo>
                  <a:pt x="18759" y="23460"/>
                </a:lnTo>
                <a:lnTo>
                  <a:pt x="0" y="58797"/>
                </a:lnTo>
                <a:lnTo>
                  <a:pt x="696" y="73543"/>
                </a:lnTo>
                <a:lnTo>
                  <a:pt x="42447" y="96026"/>
                </a:lnTo>
                <a:lnTo>
                  <a:pt x="73454" y="97860"/>
                </a:lnTo>
                <a:lnTo>
                  <a:pt x="85577" y="97497"/>
                </a:lnTo>
                <a:lnTo>
                  <a:pt x="98639" y="96653"/>
                </a:lnTo>
                <a:lnTo>
                  <a:pt x="112668" y="95335"/>
                </a:lnTo>
                <a:lnTo>
                  <a:pt x="127691" y="9354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989491" y="3144671"/>
            <a:ext cx="615950" cy="240029"/>
          </a:xfrm>
          <a:custGeom>
            <a:avLst/>
            <a:gdLst/>
            <a:ahLst/>
            <a:cxnLst/>
            <a:rect l="l" t="t" r="r" b="b"/>
            <a:pathLst>
              <a:path w="615950" h="240029">
                <a:moveTo>
                  <a:pt x="70403" y="199212"/>
                </a:moveTo>
                <a:lnTo>
                  <a:pt x="73782" y="181565"/>
                </a:lnTo>
                <a:lnTo>
                  <a:pt x="71736" y="170647"/>
                </a:lnTo>
                <a:lnTo>
                  <a:pt x="57992" y="167308"/>
                </a:lnTo>
                <a:lnTo>
                  <a:pt x="12193" y="192104"/>
                </a:lnTo>
                <a:lnTo>
                  <a:pt x="0" y="214697"/>
                </a:lnTo>
                <a:lnTo>
                  <a:pt x="865" y="220281"/>
                </a:lnTo>
                <a:lnTo>
                  <a:pt x="1730" y="225865"/>
                </a:lnTo>
                <a:lnTo>
                  <a:pt x="34774" y="238968"/>
                </a:lnTo>
                <a:lnTo>
                  <a:pt x="42613" y="239534"/>
                </a:lnTo>
                <a:lnTo>
                  <a:pt x="49883" y="238066"/>
                </a:lnTo>
                <a:lnTo>
                  <a:pt x="56582" y="234565"/>
                </a:lnTo>
                <a:lnTo>
                  <a:pt x="63282" y="231064"/>
                </a:lnTo>
                <a:lnTo>
                  <a:pt x="69562" y="225936"/>
                </a:lnTo>
                <a:lnTo>
                  <a:pt x="75422" y="219182"/>
                </a:lnTo>
                <a:lnTo>
                  <a:pt x="83730" y="209988"/>
                </a:lnTo>
                <a:lnTo>
                  <a:pt x="113300" y="184867"/>
                </a:lnTo>
                <a:lnTo>
                  <a:pt x="138589" y="179219"/>
                </a:lnTo>
                <a:lnTo>
                  <a:pt x="142985" y="181553"/>
                </a:lnTo>
                <a:lnTo>
                  <a:pt x="146371" y="186277"/>
                </a:lnTo>
                <a:lnTo>
                  <a:pt x="149759" y="191002"/>
                </a:lnTo>
                <a:lnTo>
                  <a:pt x="152283" y="198017"/>
                </a:lnTo>
                <a:lnTo>
                  <a:pt x="153945" y="207323"/>
                </a:lnTo>
                <a:lnTo>
                  <a:pt x="155607" y="216629"/>
                </a:lnTo>
                <a:lnTo>
                  <a:pt x="155496" y="221956"/>
                </a:lnTo>
                <a:lnTo>
                  <a:pt x="153614" y="223304"/>
                </a:lnTo>
                <a:lnTo>
                  <a:pt x="151731" y="224651"/>
                </a:lnTo>
                <a:lnTo>
                  <a:pt x="149161" y="223844"/>
                </a:lnTo>
                <a:lnTo>
                  <a:pt x="145903" y="220881"/>
                </a:lnTo>
                <a:lnTo>
                  <a:pt x="142645" y="217918"/>
                </a:lnTo>
                <a:lnTo>
                  <a:pt x="139905" y="212145"/>
                </a:lnTo>
                <a:lnTo>
                  <a:pt x="137681" y="203561"/>
                </a:lnTo>
                <a:lnTo>
                  <a:pt x="135459" y="191275"/>
                </a:lnTo>
                <a:lnTo>
                  <a:pt x="135019" y="178458"/>
                </a:lnTo>
                <a:lnTo>
                  <a:pt x="137854" y="165243"/>
                </a:lnTo>
                <a:lnTo>
                  <a:pt x="182695" y="138589"/>
                </a:lnTo>
                <a:lnTo>
                  <a:pt x="205748" y="136122"/>
                </a:lnTo>
                <a:lnTo>
                  <a:pt x="217508" y="136205"/>
                </a:lnTo>
                <a:lnTo>
                  <a:pt x="229669" y="136933"/>
                </a:lnTo>
                <a:lnTo>
                  <a:pt x="242617" y="138294"/>
                </a:lnTo>
                <a:lnTo>
                  <a:pt x="262020" y="141023"/>
                </a:lnTo>
                <a:lnTo>
                  <a:pt x="276160" y="142815"/>
                </a:lnTo>
                <a:lnTo>
                  <a:pt x="286110" y="143820"/>
                </a:lnTo>
                <a:lnTo>
                  <a:pt x="300352" y="144317"/>
                </a:lnTo>
                <a:lnTo>
                  <a:pt x="305911" y="143555"/>
                </a:lnTo>
                <a:lnTo>
                  <a:pt x="309509" y="141894"/>
                </a:lnTo>
                <a:lnTo>
                  <a:pt x="313107" y="140233"/>
                </a:lnTo>
                <a:lnTo>
                  <a:pt x="315087" y="138127"/>
                </a:lnTo>
                <a:lnTo>
                  <a:pt x="315447" y="135575"/>
                </a:lnTo>
                <a:lnTo>
                  <a:pt x="315806" y="133023"/>
                </a:lnTo>
                <a:lnTo>
                  <a:pt x="313409" y="130678"/>
                </a:lnTo>
                <a:lnTo>
                  <a:pt x="308254" y="128539"/>
                </a:lnTo>
                <a:lnTo>
                  <a:pt x="303100" y="126400"/>
                </a:lnTo>
                <a:lnTo>
                  <a:pt x="296582" y="125098"/>
                </a:lnTo>
                <a:lnTo>
                  <a:pt x="288699" y="124633"/>
                </a:lnTo>
                <a:lnTo>
                  <a:pt x="280817" y="124168"/>
                </a:lnTo>
                <a:lnTo>
                  <a:pt x="272798" y="125105"/>
                </a:lnTo>
                <a:lnTo>
                  <a:pt x="264643" y="127445"/>
                </a:lnTo>
                <a:lnTo>
                  <a:pt x="256487" y="129784"/>
                </a:lnTo>
                <a:lnTo>
                  <a:pt x="236519" y="169689"/>
                </a:lnTo>
                <a:lnTo>
                  <a:pt x="237779" y="176446"/>
                </a:lnTo>
                <a:lnTo>
                  <a:pt x="241458" y="182431"/>
                </a:lnTo>
                <a:lnTo>
                  <a:pt x="245137" y="188416"/>
                </a:lnTo>
                <a:lnTo>
                  <a:pt x="250230" y="192880"/>
                </a:lnTo>
                <a:lnTo>
                  <a:pt x="256737" y="195823"/>
                </a:lnTo>
                <a:lnTo>
                  <a:pt x="263244" y="198766"/>
                </a:lnTo>
                <a:lnTo>
                  <a:pt x="269446" y="200509"/>
                </a:lnTo>
                <a:lnTo>
                  <a:pt x="275343" y="201055"/>
                </a:lnTo>
                <a:lnTo>
                  <a:pt x="281240" y="201600"/>
                </a:lnTo>
                <a:lnTo>
                  <a:pt x="286493" y="199410"/>
                </a:lnTo>
                <a:lnTo>
                  <a:pt x="303528" y="160098"/>
                </a:lnTo>
                <a:lnTo>
                  <a:pt x="305936" y="120393"/>
                </a:lnTo>
                <a:lnTo>
                  <a:pt x="305700" y="107657"/>
                </a:lnTo>
                <a:lnTo>
                  <a:pt x="301048" y="65892"/>
                </a:lnTo>
                <a:lnTo>
                  <a:pt x="285794" y="32013"/>
                </a:lnTo>
                <a:lnTo>
                  <a:pt x="284073" y="32132"/>
                </a:lnTo>
                <a:lnTo>
                  <a:pt x="283101" y="34932"/>
                </a:lnTo>
                <a:lnTo>
                  <a:pt x="282128" y="37732"/>
                </a:lnTo>
                <a:lnTo>
                  <a:pt x="288913" y="79172"/>
                </a:lnTo>
                <a:lnTo>
                  <a:pt x="303393" y="117676"/>
                </a:lnTo>
                <a:lnTo>
                  <a:pt x="320553" y="152440"/>
                </a:lnTo>
                <a:lnTo>
                  <a:pt x="334700" y="168762"/>
                </a:lnTo>
                <a:lnTo>
                  <a:pt x="339170" y="171396"/>
                </a:lnTo>
                <a:lnTo>
                  <a:pt x="343777" y="172133"/>
                </a:lnTo>
                <a:lnTo>
                  <a:pt x="348522" y="170974"/>
                </a:lnTo>
                <a:lnTo>
                  <a:pt x="353266" y="169814"/>
                </a:lnTo>
                <a:lnTo>
                  <a:pt x="359622" y="166064"/>
                </a:lnTo>
                <a:lnTo>
                  <a:pt x="367589" y="159725"/>
                </a:lnTo>
                <a:lnTo>
                  <a:pt x="377554" y="152351"/>
                </a:lnTo>
                <a:lnTo>
                  <a:pt x="388335" y="145437"/>
                </a:lnTo>
                <a:lnTo>
                  <a:pt x="403799" y="136585"/>
                </a:lnTo>
                <a:lnTo>
                  <a:pt x="412011" y="131536"/>
                </a:lnTo>
                <a:lnTo>
                  <a:pt x="416792" y="128134"/>
                </a:lnTo>
                <a:lnTo>
                  <a:pt x="418969" y="125654"/>
                </a:lnTo>
                <a:lnTo>
                  <a:pt x="420025" y="123072"/>
                </a:lnTo>
                <a:lnTo>
                  <a:pt x="421081" y="120490"/>
                </a:lnTo>
                <a:lnTo>
                  <a:pt x="420712" y="117647"/>
                </a:lnTo>
                <a:lnTo>
                  <a:pt x="418920" y="114543"/>
                </a:lnTo>
                <a:lnTo>
                  <a:pt x="417128" y="111438"/>
                </a:lnTo>
                <a:lnTo>
                  <a:pt x="413297" y="109123"/>
                </a:lnTo>
                <a:lnTo>
                  <a:pt x="407424" y="107599"/>
                </a:lnTo>
                <a:lnTo>
                  <a:pt x="401552" y="106075"/>
                </a:lnTo>
                <a:lnTo>
                  <a:pt x="395253" y="105363"/>
                </a:lnTo>
                <a:lnTo>
                  <a:pt x="388527" y="105461"/>
                </a:lnTo>
                <a:lnTo>
                  <a:pt x="381800" y="105559"/>
                </a:lnTo>
                <a:lnTo>
                  <a:pt x="360275" y="139724"/>
                </a:lnTo>
                <a:lnTo>
                  <a:pt x="363399" y="145907"/>
                </a:lnTo>
                <a:lnTo>
                  <a:pt x="406509" y="169855"/>
                </a:lnTo>
                <a:lnTo>
                  <a:pt x="454530" y="175691"/>
                </a:lnTo>
                <a:lnTo>
                  <a:pt x="467138" y="174700"/>
                </a:lnTo>
                <a:lnTo>
                  <a:pt x="503857" y="164197"/>
                </a:lnTo>
                <a:lnTo>
                  <a:pt x="532345" y="135235"/>
                </a:lnTo>
                <a:lnTo>
                  <a:pt x="533612" y="122718"/>
                </a:lnTo>
                <a:lnTo>
                  <a:pt x="532537" y="117977"/>
                </a:lnTo>
                <a:lnTo>
                  <a:pt x="529754" y="114757"/>
                </a:lnTo>
                <a:lnTo>
                  <a:pt x="526970" y="111536"/>
                </a:lnTo>
                <a:lnTo>
                  <a:pt x="521645" y="109764"/>
                </a:lnTo>
                <a:lnTo>
                  <a:pt x="513776" y="109441"/>
                </a:lnTo>
                <a:lnTo>
                  <a:pt x="505907" y="109119"/>
                </a:lnTo>
                <a:lnTo>
                  <a:pt x="498260" y="110826"/>
                </a:lnTo>
                <a:lnTo>
                  <a:pt x="490831" y="114561"/>
                </a:lnTo>
                <a:lnTo>
                  <a:pt x="483403" y="118296"/>
                </a:lnTo>
                <a:lnTo>
                  <a:pt x="467345" y="149669"/>
                </a:lnTo>
                <a:lnTo>
                  <a:pt x="466740" y="156706"/>
                </a:lnTo>
                <a:lnTo>
                  <a:pt x="468528" y="163296"/>
                </a:lnTo>
                <a:lnTo>
                  <a:pt x="472710" y="169441"/>
                </a:lnTo>
                <a:lnTo>
                  <a:pt x="476891" y="175586"/>
                </a:lnTo>
                <a:lnTo>
                  <a:pt x="482511" y="179908"/>
                </a:lnTo>
                <a:lnTo>
                  <a:pt x="489571" y="182406"/>
                </a:lnTo>
                <a:lnTo>
                  <a:pt x="496630" y="184904"/>
                </a:lnTo>
                <a:lnTo>
                  <a:pt x="503722" y="185692"/>
                </a:lnTo>
                <a:lnTo>
                  <a:pt x="510846" y="184770"/>
                </a:lnTo>
                <a:lnTo>
                  <a:pt x="517970" y="183848"/>
                </a:lnTo>
                <a:lnTo>
                  <a:pt x="543163" y="151731"/>
                </a:lnTo>
                <a:lnTo>
                  <a:pt x="551467" y="114489"/>
                </a:lnTo>
                <a:lnTo>
                  <a:pt x="548543" y="63606"/>
                </a:lnTo>
                <a:lnTo>
                  <a:pt x="534269" y="23548"/>
                </a:lnTo>
                <a:lnTo>
                  <a:pt x="514284" y="0"/>
                </a:lnTo>
                <a:lnTo>
                  <a:pt x="512303" y="1503"/>
                </a:lnTo>
                <a:lnTo>
                  <a:pt x="511080" y="5658"/>
                </a:lnTo>
                <a:lnTo>
                  <a:pt x="509857" y="9813"/>
                </a:lnTo>
                <a:lnTo>
                  <a:pt x="509185" y="17665"/>
                </a:lnTo>
                <a:lnTo>
                  <a:pt x="509063" y="29215"/>
                </a:lnTo>
                <a:lnTo>
                  <a:pt x="509477" y="40791"/>
                </a:lnTo>
                <a:lnTo>
                  <a:pt x="516817" y="79773"/>
                </a:lnTo>
                <a:lnTo>
                  <a:pt x="532301" y="117494"/>
                </a:lnTo>
                <a:lnTo>
                  <a:pt x="559693" y="152899"/>
                </a:lnTo>
                <a:lnTo>
                  <a:pt x="601524" y="178922"/>
                </a:lnTo>
                <a:lnTo>
                  <a:pt x="615406" y="18527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983199" y="3501600"/>
            <a:ext cx="8255" cy="12700"/>
          </a:xfrm>
          <a:custGeom>
            <a:avLst/>
            <a:gdLst/>
            <a:ahLst/>
            <a:cxnLst/>
            <a:rect l="l" t="t" r="r" b="b"/>
            <a:pathLst>
              <a:path w="8254" h="12700">
                <a:moveTo>
                  <a:pt x="7999" y="0"/>
                </a:moveTo>
                <a:lnTo>
                  <a:pt x="5333" y="4185"/>
                </a:lnTo>
                <a:lnTo>
                  <a:pt x="2667" y="8371"/>
                </a:lnTo>
                <a:lnTo>
                  <a:pt x="0" y="1255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3950829" y="3491276"/>
            <a:ext cx="15875" cy="5715"/>
          </a:xfrm>
          <a:custGeom>
            <a:avLst/>
            <a:gdLst/>
            <a:ahLst/>
            <a:cxnLst/>
            <a:rect l="l" t="t" r="r" b="b"/>
            <a:pathLst>
              <a:path w="15875" h="5714">
                <a:moveTo>
                  <a:pt x="15812" y="5581"/>
                </a:moveTo>
                <a:lnTo>
                  <a:pt x="10541" y="3720"/>
                </a:lnTo>
                <a:lnTo>
                  <a:pt x="5270" y="1860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951244" y="3492959"/>
            <a:ext cx="8890" cy="9525"/>
          </a:xfrm>
          <a:custGeom>
            <a:avLst/>
            <a:gdLst/>
            <a:ahLst/>
            <a:cxnLst/>
            <a:rect l="l" t="t" r="r" b="b"/>
            <a:pathLst>
              <a:path w="8889" h="9525">
                <a:moveTo>
                  <a:pt x="8360" y="6100"/>
                </a:moveTo>
                <a:lnTo>
                  <a:pt x="2637" y="0"/>
                </a:lnTo>
                <a:lnTo>
                  <a:pt x="0" y="1002"/>
                </a:lnTo>
                <a:lnTo>
                  <a:pt x="446" y="910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3942796" y="3471111"/>
            <a:ext cx="122555" cy="140335"/>
          </a:xfrm>
          <a:custGeom>
            <a:avLst/>
            <a:gdLst/>
            <a:ahLst/>
            <a:cxnLst/>
            <a:rect l="l" t="t" r="r" b="b"/>
            <a:pathLst>
              <a:path w="122554" h="140335">
                <a:moveTo>
                  <a:pt x="96786" y="37094"/>
                </a:moveTo>
                <a:lnTo>
                  <a:pt x="107215" y="29782"/>
                </a:lnTo>
                <a:lnTo>
                  <a:pt x="114225" y="18749"/>
                </a:lnTo>
                <a:lnTo>
                  <a:pt x="117509" y="9331"/>
                </a:lnTo>
                <a:lnTo>
                  <a:pt x="116041" y="5003"/>
                </a:lnTo>
                <a:lnTo>
                  <a:pt x="110816" y="3115"/>
                </a:lnTo>
                <a:lnTo>
                  <a:pt x="105591" y="1227"/>
                </a:lnTo>
                <a:lnTo>
                  <a:pt x="97861" y="189"/>
                </a:lnTo>
                <a:lnTo>
                  <a:pt x="87628" y="0"/>
                </a:lnTo>
                <a:lnTo>
                  <a:pt x="74949" y="109"/>
                </a:lnTo>
                <a:lnTo>
                  <a:pt x="35705" y="6339"/>
                </a:lnTo>
                <a:lnTo>
                  <a:pt x="10684" y="36232"/>
                </a:lnTo>
                <a:lnTo>
                  <a:pt x="10151" y="41700"/>
                </a:lnTo>
                <a:lnTo>
                  <a:pt x="47199" y="75061"/>
                </a:lnTo>
                <a:lnTo>
                  <a:pt x="82741" y="93367"/>
                </a:lnTo>
                <a:lnTo>
                  <a:pt x="93924" y="99082"/>
                </a:lnTo>
                <a:lnTo>
                  <a:pt x="110061" y="108369"/>
                </a:lnTo>
                <a:lnTo>
                  <a:pt x="117894" y="114286"/>
                </a:lnTo>
                <a:lnTo>
                  <a:pt x="122173" y="119871"/>
                </a:lnTo>
                <a:lnTo>
                  <a:pt x="120845" y="123264"/>
                </a:lnTo>
                <a:lnTo>
                  <a:pt x="78174" y="136078"/>
                </a:lnTo>
                <a:lnTo>
                  <a:pt x="35375" y="139909"/>
                </a:lnTo>
                <a:lnTo>
                  <a:pt x="22303" y="140316"/>
                </a:lnTo>
                <a:lnTo>
                  <a:pt x="12933" y="140307"/>
                </a:lnTo>
                <a:lnTo>
                  <a:pt x="527" y="136699"/>
                </a:lnTo>
                <a:lnTo>
                  <a:pt x="0" y="12749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086210" y="3522656"/>
            <a:ext cx="190500" cy="96520"/>
          </a:xfrm>
          <a:custGeom>
            <a:avLst/>
            <a:gdLst/>
            <a:ahLst/>
            <a:cxnLst/>
            <a:rect l="l" t="t" r="r" b="b"/>
            <a:pathLst>
              <a:path w="190500" h="96520">
                <a:moveTo>
                  <a:pt x="0" y="39666"/>
                </a:moveTo>
                <a:lnTo>
                  <a:pt x="7005" y="39036"/>
                </a:lnTo>
                <a:lnTo>
                  <a:pt x="17957" y="38994"/>
                </a:lnTo>
                <a:lnTo>
                  <a:pt x="32857" y="39538"/>
                </a:lnTo>
                <a:lnTo>
                  <a:pt x="54484" y="40759"/>
                </a:lnTo>
                <a:lnTo>
                  <a:pt x="68199" y="41219"/>
                </a:lnTo>
                <a:lnTo>
                  <a:pt x="89265" y="26495"/>
                </a:lnTo>
                <a:lnTo>
                  <a:pt x="88901" y="21383"/>
                </a:lnTo>
                <a:lnTo>
                  <a:pt x="88536" y="16272"/>
                </a:lnTo>
                <a:lnTo>
                  <a:pt x="85740" y="11702"/>
                </a:lnTo>
                <a:lnTo>
                  <a:pt x="80514" y="7675"/>
                </a:lnTo>
                <a:lnTo>
                  <a:pt x="75287" y="3647"/>
                </a:lnTo>
                <a:lnTo>
                  <a:pt x="68366" y="1307"/>
                </a:lnTo>
                <a:lnTo>
                  <a:pt x="59751" y="653"/>
                </a:lnTo>
                <a:lnTo>
                  <a:pt x="51135" y="0"/>
                </a:lnTo>
                <a:lnTo>
                  <a:pt x="15160" y="18851"/>
                </a:lnTo>
                <a:lnTo>
                  <a:pt x="13311" y="39275"/>
                </a:lnTo>
                <a:lnTo>
                  <a:pt x="17296" y="46526"/>
                </a:lnTo>
                <a:lnTo>
                  <a:pt x="61231" y="72261"/>
                </a:lnTo>
                <a:lnTo>
                  <a:pt x="100973" y="77675"/>
                </a:lnTo>
                <a:lnTo>
                  <a:pt x="114060" y="76809"/>
                </a:lnTo>
                <a:lnTo>
                  <a:pt x="158811" y="59171"/>
                </a:lnTo>
                <a:lnTo>
                  <a:pt x="187730" y="21232"/>
                </a:lnTo>
                <a:lnTo>
                  <a:pt x="188872" y="15381"/>
                </a:lnTo>
                <a:lnTo>
                  <a:pt x="188218" y="10892"/>
                </a:lnTo>
                <a:lnTo>
                  <a:pt x="156833" y="5056"/>
                </a:lnTo>
                <a:lnTo>
                  <a:pt x="150871" y="7556"/>
                </a:lnTo>
                <a:lnTo>
                  <a:pt x="147370" y="11547"/>
                </a:lnTo>
                <a:lnTo>
                  <a:pt x="146327" y="17030"/>
                </a:lnTo>
                <a:lnTo>
                  <a:pt x="147946" y="24444"/>
                </a:lnTo>
                <a:lnTo>
                  <a:pt x="155014" y="35072"/>
                </a:lnTo>
                <a:lnTo>
                  <a:pt x="169567" y="50986"/>
                </a:lnTo>
                <a:lnTo>
                  <a:pt x="179340" y="62263"/>
                </a:lnTo>
                <a:lnTo>
                  <a:pt x="185205" y="69888"/>
                </a:lnTo>
                <a:lnTo>
                  <a:pt x="188035" y="74841"/>
                </a:lnTo>
                <a:lnTo>
                  <a:pt x="190086" y="80400"/>
                </a:lnTo>
                <a:lnTo>
                  <a:pt x="187949" y="84664"/>
                </a:lnTo>
                <a:lnTo>
                  <a:pt x="181776" y="88027"/>
                </a:lnTo>
                <a:lnTo>
                  <a:pt x="171998" y="91902"/>
                </a:lnTo>
                <a:lnTo>
                  <a:pt x="158500" y="94897"/>
                </a:lnTo>
                <a:lnTo>
                  <a:pt x="142749" y="96412"/>
                </a:lnTo>
                <a:lnTo>
                  <a:pt x="129287" y="96262"/>
                </a:lnTo>
                <a:lnTo>
                  <a:pt x="117730" y="94506"/>
                </a:lnTo>
                <a:lnTo>
                  <a:pt x="107697" y="9120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296113" y="3525103"/>
            <a:ext cx="73660" cy="85725"/>
          </a:xfrm>
          <a:custGeom>
            <a:avLst/>
            <a:gdLst/>
            <a:ahLst/>
            <a:cxnLst/>
            <a:rect l="l" t="t" r="r" b="b"/>
            <a:pathLst>
              <a:path w="73660" h="85725">
                <a:moveTo>
                  <a:pt x="42472" y="19758"/>
                </a:moveTo>
                <a:lnTo>
                  <a:pt x="43254" y="9029"/>
                </a:lnTo>
                <a:lnTo>
                  <a:pt x="38705" y="2833"/>
                </a:lnTo>
                <a:lnTo>
                  <a:pt x="28827" y="1170"/>
                </a:lnTo>
                <a:lnTo>
                  <a:pt x="21878" y="0"/>
                </a:lnTo>
                <a:lnTo>
                  <a:pt x="19076" y="1544"/>
                </a:lnTo>
                <a:lnTo>
                  <a:pt x="20417" y="5802"/>
                </a:lnTo>
                <a:lnTo>
                  <a:pt x="21760" y="10061"/>
                </a:lnTo>
                <a:lnTo>
                  <a:pt x="26879" y="15606"/>
                </a:lnTo>
                <a:lnTo>
                  <a:pt x="35776" y="22436"/>
                </a:lnTo>
                <a:lnTo>
                  <a:pt x="46300" y="30690"/>
                </a:lnTo>
                <a:lnTo>
                  <a:pt x="55903" y="38585"/>
                </a:lnTo>
                <a:lnTo>
                  <a:pt x="67458" y="50080"/>
                </a:lnTo>
                <a:lnTo>
                  <a:pt x="72005" y="58627"/>
                </a:lnTo>
                <a:lnTo>
                  <a:pt x="73262" y="64411"/>
                </a:lnTo>
                <a:lnTo>
                  <a:pt x="69041" y="69128"/>
                </a:lnTo>
                <a:lnTo>
                  <a:pt x="29179" y="81407"/>
                </a:lnTo>
                <a:lnTo>
                  <a:pt x="15489" y="83573"/>
                </a:lnTo>
                <a:lnTo>
                  <a:pt x="0" y="8545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4399332" y="3524882"/>
            <a:ext cx="39370" cy="84455"/>
          </a:xfrm>
          <a:custGeom>
            <a:avLst/>
            <a:gdLst/>
            <a:ahLst/>
            <a:cxnLst/>
            <a:rect l="l" t="t" r="r" b="b"/>
            <a:pathLst>
              <a:path w="39370" h="84454">
                <a:moveTo>
                  <a:pt x="0" y="8742"/>
                </a:moveTo>
                <a:lnTo>
                  <a:pt x="5095" y="3233"/>
                </a:lnTo>
                <a:lnTo>
                  <a:pt x="10618" y="319"/>
                </a:lnTo>
                <a:lnTo>
                  <a:pt x="16570" y="0"/>
                </a:lnTo>
                <a:lnTo>
                  <a:pt x="21838" y="4879"/>
                </a:lnTo>
                <a:lnTo>
                  <a:pt x="33621" y="53031"/>
                </a:lnTo>
                <a:lnTo>
                  <a:pt x="37670" y="75783"/>
                </a:lnTo>
                <a:lnTo>
                  <a:pt x="38820" y="8394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4361209" y="3474122"/>
            <a:ext cx="8890" cy="18415"/>
          </a:xfrm>
          <a:custGeom>
            <a:avLst/>
            <a:gdLst/>
            <a:ahLst/>
            <a:cxnLst/>
            <a:rect l="l" t="t" r="r" b="b"/>
            <a:pathLst>
              <a:path w="8889" h="18414">
                <a:moveTo>
                  <a:pt x="8295" y="18210"/>
                </a:moveTo>
                <a:lnTo>
                  <a:pt x="0" y="4291"/>
                </a:lnTo>
                <a:lnTo>
                  <a:pt x="2418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4464441" y="3490687"/>
            <a:ext cx="288925" cy="105410"/>
          </a:xfrm>
          <a:custGeom>
            <a:avLst/>
            <a:gdLst/>
            <a:ahLst/>
            <a:cxnLst/>
            <a:rect l="l" t="t" r="r" b="b"/>
            <a:pathLst>
              <a:path w="288925" h="105410">
                <a:moveTo>
                  <a:pt x="82798" y="49076"/>
                </a:moveTo>
                <a:lnTo>
                  <a:pt x="67779" y="48476"/>
                </a:lnTo>
                <a:lnTo>
                  <a:pt x="54260" y="48314"/>
                </a:lnTo>
                <a:lnTo>
                  <a:pt x="42241" y="48589"/>
                </a:lnTo>
                <a:lnTo>
                  <a:pt x="4313" y="56356"/>
                </a:lnTo>
                <a:lnTo>
                  <a:pt x="0" y="63463"/>
                </a:lnTo>
                <a:lnTo>
                  <a:pt x="2478" y="66317"/>
                </a:lnTo>
                <a:lnTo>
                  <a:pt x="11760" y="68537"/>
                </a:lnTo>
                <a:lnTo>
                  <a:pt x="27846" y="70121"/>
                </a:lnTo>
                <a:lnTo>
                  <a:pt x="51242" y="71042"/>
                </a:lnTo>
                <a:lnTo>
                  <a:pt x="69170" y="71907"/>
                </a:lnTo>
                <a:lnTo>
                  <a:pt x="102930" y="78461"/>
                </a:lnTo>
                <a:lnTo>
                  <a:pt x="101490" y="80464"/>
                </a:lnTo>
                <a:lnTo>
                  <a:pt x="100051" y="82467"/>
                </a:lnTo>
                <a:lnTo>
                  <a:pt x="92479" y="51205"/>
                </a:lnTo>
                <a:lnTo>
                  <a:pt x="94512" y="45762"/>
                </a:lnTo>
                <a:lnTo>
                  <a:pt x="98789" y="40701"/>
                </a:lnTo>
                <a:lnTo>
                  <a:pt x="103065" y="35640"/>
                </a:lnTo>
                <a:lnTo>
                  <a:pt x="108738" y="32271"/>
                </a:lnTo>
                <a:lnTo>
                  <a:pt x="115807" y="30593"/>
                </a:lnTo>
                <a:lnTo>
                  <a:pt x="122875" y="28915"/>
                </a:lnTo>
                <a:lnTo>
                  <a:pt x="157985" y="46927"/>
                </a:lnTo>
                <a:lnTo>
                  <a:pt x="166747" y="56593"/>
                </a:lnTo>
                <a:lnTo>
                  <a:pt x="175514" y="65478"/>
                </a:lnTo>
                <a:lnTo>
                  <a:pt x="186999" y="74830"/>
                </a:lnTo>
                <a:lnTo>
                  <a:pt x="196794" y="79438"/>
                </a:lnTo>
                <a:lnTo>
                  <a:pt x="203285" y="81274"/>
                </a:lnTo>
                <a:lnTo>
                  <a:pt x="209958" y="80963"/>
                </a:lnTo>
                <a:lnTo>
                  <a:pt x="245441" y="53102"/>
                </a:lnTo>
                <a:lnTo>
                  <a:pt x="260722" y="12737"/>
                </a:lnTo>
                <a:lnTo>
                  <a:pt x="260478" y="8222"/>
                </a:lnTo>
                <a:lnTo>
                  <a:pt x="259165" y="5232"/>
                </a:lnTo>
                <a:lnTo>
                  <a:pt x="257853" y="2242"/>
                </a:lnTo>
                <a:lnTo>
                  <a:pt x="255094" y="598"/>
                </a:lnTo>
                <a:lnTo>
                  <a:pt x="250889" y="299"/>
                </a:lnTo>
                <a:lnTo>
                  <a:pt x="246683" y="0"/>
                </a:lnTo>
                <a:lnTo>
                  <a:pt x="243673" y="1865"/>
                </a:lnTo>
                <a:lnTo>
                  <a:pt x="241856" y="5895"/>
                </a:lnTo>
                <a:lnTo>
                  <a:pt x="240041" y="9926"/>
                </a:lnTo>
                <a:lnTo>
                  <a:pt x="241414" y="16517"/>
                </a:lnTo>
                <a:lnTo>
                  <a:pt x="245977" y="25668"/>
                </a:lnTo>
                <a:lnTo>
                  <a:pt x="251970" y="35865"/>
                </a:lnTo>
                <a:lnTo>
                  <a:pt x="259795" y="46084"/>
                </a:lnTo>
                <a:lnTo>
                  <a:pt x="271807" y="59219"/>
                </a:lnTo>
                <a:lnTo>
                  <a:pt x="279605" y="68947"/>
                </a:lnTo>
                <a:lnTo>
                  <a:pt x="284375" y="76565"/>
                </a:lnTo>
                <a:lnTo>
                  <a:pt x="288612" y="85315"/>
                </a:lnTo>
                <a:lnTo>
                  <a:pt x="286503" y="91123"/>
                </a:lnTo>
                <a:lnTo>
                  <a:pt x="246136" y="102293"/>
                </a:lnTo>
                <a:lnTo>
                  <a:pt x="199818" y="104857"/>
                </a:lnTo>
                <a:lnTo>
                  <a:pt x="180217" y="1052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872666" y="3423766"/>
            <a:ext cx="641350" cy="417195"/>
          </a:xfrm>
          <a:custGeom>
            <a:avLst/>
            <a:gdLst/>
            <a:ahLst/>
            <a:cxnLst/>
            <a:rect l="l" t="t" r="r" b="b"/>
            <a:pathLst>
              <a:path w="641350" h="417195">
                <a:moveTo>
                  <a:pt x="5803" y="17456"/>
                </a:moveTo>
                <a:lnTo>
                  <a:pt x="2327" y="12843"/>
                </a:lnTo>
                <a:lnTo>
                  <a:pt x="454" y="8436"/>
                </a:lnTo>
                <a:lnTo>
                  <a:pt x="184" y="4235"/>
                </a:lnTo>
                <a:lnTo>
                  <a:pt x="0" y="1370"/>
                </a:lnTo>
                <a:lnTo>
                  <a:pt x="2552" y="0"/>
                </a:lnTo>
                <a:lnTo>
                  <a:pt x="7841" y="122"/>
                </a:lnTo>
                <a:lnTo>
                  <a:pt x="13131" y="244"/>
                </a:lnTo>
                <a:lnTo>
                  <a:pt x="49121" y="29477"/>
                </a:lnTo>
                <a:lnTo>
                  <a:pt x="57933" y="38222"/>
                </a:lnTo>
                <a:lnTo>
                  <a:pt x="93345" y="68938"/>
                </a:lnTo>
                <a:lnTo>
                  <a:pt x="133904" y="101460"/>
                </a:lnTo>
                <a:lnTo>
                  <a:pt x="170945" y="130146"/>
                </a:lnTo>
                <a:lnTo>
                  <a:pt x="202652" y="153457"/>
                </a:lnTo>
                <a:lnTo>
                  <a:pt x="235082" y="174873"/>
                </a:lnTo>
                <a:lnTo>
                  <a:pt x="276697" y="199955"/>
                </a:lnTo>
                <a:lnTo>
                  <a:pt x="287237" y="206159"/>
                </a:lnTo>
                <a:lnTo>
                  <a:pt x="298020" y="212630"/>
                </a:lnTo>
                <a:lnTo>
                  <a:pt x="309455" y="219606"/>
                </a:lnTo>
                <a:lnTo>
                  <a:pt x="318814" y="225269"/>
                </a:lnTo>
                <a:lnTo>
                  <a:pt x="362535" y="249904"/>
                </a:lnTo>
                <a:lnTo>
                  <a:pt x="389599" y="264286"/>
                </a:lnTo>
                <a:lnTo>
                  <a:pt x="402595" y="271225"/>
                </a:lnTo>
                <a:lnTo>
                  <a:pt x="443221" y="293583"/>
                </a:lnTo>
                <a:lnTo>
                  <a:pt x="485373" y="320908"/>
                </a:lnTo>
                <a:lnTo>
                  <a:pt x="508638" y="338388"/>
                </a:lnTo>
                <a:lnTo>
                  <a:pt x="519931" y="346795"/>
                </a:lnTo>
                <a:lnTo>
                  <a:pt x="552859" y="369454"/>
                </a:lnTo>
                <a:lnTo>
                  <a:pt x="597066" y="392548"/>
                </a:lnTo>
                <a:lnTo>
                  <a:pt x="625007" y="401529"/>
                </a:lnTo>
                <a:lnTo>
                  <a:pt x="629289" y="399268"/>
                </a:lnTo>
                <a:lnTo>
                  <a:pt x="626767" y="390014"/>
                </a:lnTo>
                <a:lnTo>
                  <a:pt x="618225" y="373917"/>
                </a:lnTo>
                <a:lnTo>
                  <a:pt x="610468" y="360381"/>
                </a:lnTo>
                <a:lnTo>
                  <a:pt x="603795" y="348314"/>
                </a:lnTo>
                <a:lnTo>
                  <a:pt x="586755" y="313389"/>
                </a:lnTo>
                <a:lnTo>
                  <a:pt x="580040" y="297015"/>
                </a:lnTo>
                <a:lnTo>
                  <a:pt x="582094" y="295911"/>
                </a:lnTo>
                <a:lnTo>
                  <a:pt x="619003" y="324995"/>
                </a:lnTo>
                <a:lnTo>
                  <a:pt x="640057" y="360944"/>
                </a:lnTo>
                <a:lnTo>
                  <a:pt x="641222" y="375627"/>
                </a:lnTo>
                <a:lnTo>
                  <a:pt x="640135" y="380382"/>
                </a:lnTo>
                <a:lnTo>
                  <a:pt x="637807" y="385091"/>
                </a:lnTo>
                <a:lnTo>
                  <a:pt x="635478" y="389799"/>
                </a:lnTo>
                <a:lnTo>
                  <a:pt x="631100" y="394167"/>
                </a:lnTo>
                <a:lnTo>
                  <a:pt x="624672" y="398195"/>
                </a:lnTo>
                <a:lnTo>
                  <a:pt x="618244" y="402224"/>
                </a:lnTo>
                <a:lnTo>
                  <a:pt x="577718" y="415090"/>
                </a:lnTo>
                <a:lnTo>
                  <a:pt x="552827" y="416906"/>
                </a:lnTo>
                <a:lnTo>
                  <a:pt x="534889" y="416128"/>
                </a:lnTo>
                <a:lnTo>
                  <a:pt x="527243" y="413978"/>
                </a:lnTo>
                <a:lnTo>
                  <a:pt x="524720" y="411899"/>
                </a:lnTo>
                <a:lnTo>
                  <a:pt x="523380" y="410792"/>
                </a:lnTo>
                <a:lnTo>
                  <a:pt x="523076" y="41054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619950" y="3775512"/>
            <a:ext cx="128905" cy="148590"/>
          </a:xfrm>
          <a:custGeom>
            <a:avLst/>
            <a:gdLst/>
            <a:ahLst/>
            <a:cxnLst/>
            <a:rect l="l" t="t" r="r" b="b"/>
            <a:pathLst>
              <a:path w="128904" h="148589">
                <a:moveTo>
                  <a:pt x="11083" y="7233"/>
                </a:moveTo>
                <a:lnTo>
                  <a:pt x="11083" y="2599"/>
                </a:lnTo>
                <a:lnTo>
                  <a:pt x="11083" y="196"/>
                </a:lnTo>
                <a:lnTo>
                  <a:pt x="11083" y="21"/>
                </a:lnTo>
                <a:lnTo>
                  <a:pt x="11100" y="1221"/>
                </a:lnTo>
                <a:lnTo>
                  <a:pt x="11179" y="7730"/>
                </a:lnTo>
                <a:lnTo>
                  <a:pt x="11384" y="24716"/>
                </a:lnTo>
                <a:lnTo>
                  <a:pt x="11512" y="40889"/>
                </a:lnTo>
                <a:lnTo>
                  <a:pt x="10254" y="80189"/>
                </a:lnTo>
                <a:lnTo>
                  <a:pt x="4558" y="109719"/>
                </a:lnTo>
                <a:lnTo>
                  <a:pt x="2156" y="120997"/>
                </a:lnTo>
                <a:lnTo>
                  <a:pt x="0" y="134476"/>
                </a:lnTo>
                <a:lnTo>
                  <a:pt x="405" y="139335"/>
                </a:lnTo>
                <a:lnTo>
                  <a:pt x="2204" y="142350"/>
                </a:lnTo>
                <a:lnTo>
                  <a:pt x="4003" y="145364"/>
                </a:lnTo>
                <a:lnTo>
                  <a:pt x="9011" y="147253"/>
                </a:lnTo>
                <a:lnTo>
                  <a:pt x="17228" y="148014"/>
                </a:lnTo>
                <a:lnTo>
                  <a:pt x="28217" y="148593"/>
                </a:lnTo>
                <a:lnTo>
                  <a:pt x="41468" y="148501"/>
                </a:lnTo>
                <a:lnTo>
                  <a:pt x="87801" y="143198"/>
                </a:lnTo>
                <a:lnTo>
                  <a:pt x="114269" y="138040"/>
                </a:lnTo>
                <a:lnTo>
                  <a:pt x="128748" y="13481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782479" y="3834536"/>
            <a:ext cx="22860" cy="73025"/>
          </a:xfrm>
          <a:custGeom>
            <a:avLst/>
            <a:gdLst/>
            <a:ahLst/>
            <a:cxnLst/>
            <a:rect l="l" t="t" r="r" b="b"/>
            <a:pathLst>
              <a:path w="22860" h="73025">
                <a:moveTo>
                  <a:pt x="0" y="9683"/>
                </a:moveTo>
                <a:lnTo>
                  <a:pt x="4127" y="0"/>
                </a:lnTo>
                <a:lnTo>
                  <a:pt x="8717" y="349"/>
                </a:lnTo>
                <a:lnTo>
                  <a:pt x="13767" y="10733"/>
                </a:lnTo>
                <a:lnTo>
                  <a:pt x="16626" y="18376"/>
                </a:lnTo>
                <a:lnTo>
                  <a:pt x="18929" y="28401"/>
                </a:lnTo>
                <a:lnTo>
                  <a:pt x="20677" y="40809"/>
                </a:lnTo>
                <a:lnTo>
                  <a:pt x="21870" y="55600"/>
                </a:lnTo>
                <a:lnTo>
                  <a:pt x="22508" y="7277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726957" y="3768942"/>
            <a:ext cx="13335" cy="22225"/>
          </a:xfrm>
          <a:custGeom>
            <a:avLst/>
            <a:gdLst/>
            <a:ahLst/>
            <a:cxnLst/>
            <a:rect l="l" t="t" r="r" b="b"/>
            <a:pathLst>
              <a:path w="13335" h="22225">
                <a:moveTo>
                  <a:pt x="13095" y="21757"/>
                </a:moveTo>
                <a:lnTo>
                  <a:pt x="5286" y="8783"/>
                </a:lnTo>
                <a:lnTo>
                  <a:pt x="921" y="1530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807736" y="3820880"/>
            <a:ext cx="297180" cy="120650"/>
          </a:xfrm>
          <a:custGeom>
            <a:avLst/>
            <a:gdLst/>
            <a:ahLst/>
            <a:cxnLst/>
            <a:rect l="l" t="t" r="r" b="b"/>
            <a:pathLst>
              <a:path w="297179" h="120650">
                <a:moveTo>
                  <a:pt x="0" y="23434"/>
                </a:moveTo>
                <a:lnTo>
                  <a:pt x="44187" y="47342"/>
                </a:lnTo>
                <a:lnTo>
                  <a:pt x="73776" y="73855"/>
                </a:lnTo>
                <a:lnTo>
                  <a:pt x="96423" y="107219"/>
                </a:lnTo>
                <a:lnTo>
                  <a:pt x="99571" y="119758"/>
                </a:lnTo>
                <a:lnTo>
                  <a:pt x="99659" y="120135"/>
                </a:lnTo>
                <a:lnTo>
                  <a:pt x="99882" y="119395"/>
                </a:lnTo>
                <a:lnTo>
                  <a:pt x="100001" y="118775"/>
                </a:lnTo>
                <a:lnTo>
                  <a:pt x="100957" y="113808"/>
                </a:lnTo>
                <a:lnTo>
                  <a:pt x="102750" y="104492"/>
                </a:lnTo>
                <a:lnTo>
                  <a:pt x="104542" y="95176"/>
                </a:lnTo>
                <a:lnTo>
                  <a:pt x="108240" y="88047"/>
                </a:lnTo>
                <a:lnTo>
                  <a:pt x="147674" y="70610"/>
                </a:lnTo>
                <a:lnTo>
                  <a:pt x="162955" y="70277"/>
                </a:lnTo>
                <a:lnTo>
                  <a:pt x="170814" y="69599"/>
                </a:lnTo>
                <a:lnTo>
                  <a:pt x="178889" y="68410"/>
                </a:lnTo>
                <a:lnTo>
                  <a:pt x="186965" y="67222"/>
                </a:lnTo>
                <a:lnTo>
                  <a:pt x="194029" y="65375"/>
                </a:lnTo>
                <a:lnTo>
                  <a:pt x="200082" y="62870"/>
                </a:lnTo>
                <a:lnTo>
                  <a:pt x="206136" y="60366"/>
                </a:lnTo>
                <a:lnTo>
                  <a:pt x="210414" y="56728"/>
                </a:lnTo>
                <a:lnTo>
                  <a:pt x="217298" y="27701"/>
                </a:lnTo>
                <a:lnTo>
                  <a:pt x="215873" y="21093"/>
                </a:lnTo>
                <a:lnTo>
                  <a:pt x="212772" y="14716"/>
                </a:lnTo>
                <a:lnTo>
                  <a:pt x="209671" y="8339"/>
                </a:lnTo>
                <a:lnTo>
                  <a:pt x="205483" y="4121"/>
                </a:lnTo>
                <a:lnTo>
                  <a:pt x="200205" y="2060"/>
                </a:lnTo>
                <a:lnTo>
                  <a:pt x="194928" y="0"/>
                </a:lnTo>
                <a:lnTo>
                  <a:pt x="189905" y="644"/>
                </a:lnTo>
                <a:lnTo>
                  <a:pt x="185136" y="3997"/>
                </a:lnTo>
                <a:lnTo>
                  <a:pt x="180366" y="7349"/>
                </a:lnTo>
                <a:lnTo>
                  <a:pt x="177381" y="14278"/>
                </a:lnTo>
                <a:lnTo>
                  <a:pt x="176178" y="24784"/>
                </a:lnTo>
                <a:lnTo>
                  <a:pt x="176112" y="36864"/>
                </a:lnTo>
                <a:lnTo>
                  <a:pt x="178639" y="49268"/>
                </a:lnTo>
                <a:lnTo>
                  <a:pt x="199897" y="82259"/>
                </a:lnTo>
                <a:lnTo>
                  <a:pt x="234108" y="103765"/>
                </a:lnTo>
                <a:lnTo>
                  <a:pt x="272787" y="113397"/>
                </a:lnTo>
                <a:lnTo>
                  <a:pt x="284759" y="115105"/>
                </a:lnTo>
                <a:lnTo>
                  <a:pt x="296738" y="11622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354081" y="3764935"/>
            <a:ext cx="197485" cy="188595"/>
          </a:xfrm>
          <a:custGeom>
            <a:avLst/>
            <a:gdLst/>
            <a:ahLst/>
            <a:cxnLst/>
            <a:rect l="l" t="t" r="r" b="b"/>
            <a:pathLst>
              <a:path w="197485" h="188595">
                <a:moveTo>
                  <a:pt x="89351" y="39163"/>
                </a:moveTo>
                <a:lnTo>
                  <a:pt x="75206" y="2875"/>
                </a:lnTo>
                <a:lnTo>
                  <a:pt x="62444" y="0"/>
                </a:lnTo>
                <a:lnTo>
                  <a:pt x="51206" y="1302"/>
                </a:lnTo>
                <a:lnTo>
                  <a:pt x="12211" y="37733"/>
                </a:lnTo>
                <a:lnTo>
                  <a:pt x="0" y="83585"/>
                </a:lnTo>
                <a:lnTo>
                  <a:pt x="717" y="96075"/>
                </a:lnTo>
                <a:lnTo>
                  <a:pt x="14312" y="134369"/>
                </a:lnTo>
                <a:lnTo>
                  <a:pt x="44311" y="161562"/>
                </a:lnTo>
                <a:lnTo>
                  <a:pt x="68201" y="168155"/>
                </a:lnTo>
                <a:lnTo>
                  <a:pt x="80321" y="167841"/>
                </a:lnTo>
                <a:lnTo>
                  <a:pt x="124599" y="137381"/>
                </a:lnTo>
                <a:lnTo>
                  <a:pt x="132308" y="117565"/>
                </a:lnTo>
                <a:lnTo>
                  <a:pt x="131996" y="113864"/>
                </a:lnTo>
                <a:lnTo>
                  <a:pt x="130214" y="112317"/>
                </a:lnTo>
                <a:lnTo>
                  <a:pt x="128432" y="110769"/>
                </a:lnTo>
                <a:lnTo>
                  <a:pt x="108630" y="137810"/>
                </a:lnTo>
                <a:lnTo>
                  <a:pt x="112883" y="150693"/>
                </a:lnTo>
                <a:lnTo>
                  <a:pt x="143367" y="178164"/>
                </a:lnTo>
                <a:lnTo>
                  <a:pt x="175729" y="188583"/>
                </a:lnTo>
                <a:lnTo>
                  <a:pt x="183131" y="188534"/>
                </a:lnTo>
                <a:lnTo>
                  <a:pt x="188383" y="186584"/>
                </a:lnTo>
                <a:lnTo>
                  <a:pt x="193636" y="184634"/>
                </a:lnTo>
                <a:lnTo>
                  <a:pt x="196636" y="179292"/>
                </a:lnTo>
                <a:lnTo>
                  <a:pt x="197385" y="170559"/>
                </a:lnTo>
                <a:lnTo>
                  <a:pt x="196684" y="159685"/>
                </a:lnTo>
                <a:lnTo>
                  <a:pt x="178374" y="121780"/>
                </a:lnTo>
                <a:lnTo>
                  <a:pt x="151252" y="92939"/>
                </a:lnTo>
                <a:lnTo>
                  <a:pt x="145538" y="88989"/>
                </a:lnTo>
                <a:lnTo>
                  <a:pt x="145172" y="8874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582905" y="3770105"/>
            <a:ext cx="280670" cy="185420"/>
          </a:xfrm>
          <a:custGeom>
            <a:avLst/>
            <a:gdLst/>
            <a:ahLst/>
            <a:cxnLst/>
            <a:rect l="l" t="t" r="r" b="b"/>
            <a:pathLst>
              <a:path w="280670" h="185420">
                <a:moveTo>
                  <a:pt x="56352" y="109020"/>
                </a:moveTo>
                <a:lnTo>
                  <a:pt x="17102" y="92463"/>
                </a:lnTo>
                <a:lnTo>
                  <a:pt x="0" y="127049"/>
                </a:lnTo>
                <a:lnTo>
                  <a:pt x="98" y="139142"/>
                </a:lnTo>
                <a:lnTo>
                  <a:pt x="17316" y="173300"/>
                </a:lnTo>
                <a:lnTo>
                  <a:pt x="48179" y="185415"/>
                </a:lnTo>
                <a:lnTo>
                  <a:pt x="54412" y="183509"/>
                </a:lnTo>
                <a:lnTo>
                  <a:pt x="70695" y="143104"/>
                </a:lnTo>
                <a:lnTo>
                  <a:pt x="72680" y="102307"/>
                </a:lnTo>
                <a:lnTo>
                  <a:pt x="64052" y="49075"/>
                </a:lnTo>
                <a:lnTo>
                  <a:pt x="49304" y="9109"/>
                </a:lnTo>
                <a:lnTo>
                  <a:pt x="42729" y="0"/>
                </a:lnTo>
                <a:lnTo>
                  <a:pt x="41476" y="3219"/>
                </a:lnTo>
                <a:lnTo>
                  <a:pt x="45744" y="50570"/>
                </a:lnTo>
                <a:lnTo>
                  <a:pt x="63778" y="99618"/>
                </a:lnTo>
                <a:lnTo>
                  <a:pt x="86969" y="135633"/>
                </a:lnTo>
                <a:lnTo>
                  <a:pt x="121179" y="145875"/>
                </a:lnTo>
                <a:lnTo>
                  <a:pt x="123615" y="140859"/>
                </a:lnTo>
                <a:lnTo>
                  <a:pt x="126238" y="136217"/>
                </a:lnTo>
                <a:lnTo>
                  <a:pt x="129050" y="131948"/>
                </a:lnTo>
                <a:lnTo>
                  <a:pt x="131860" y="127680"/>
                </a:lnTo>
                <a:lnTo>
                  <a:pt x="137357" y="124643"/>
                </a:lnTo>
                <a:lnTo>
                  <a:pt x="145541" y="122837"/>
                </a:lnTo>
                <a:lnTo>
                  <a:pt x="157031" y="121635"/>
                </a:lnTo>
                <a:lnTo>
                  <a:pt x="170169" y="122735"/>
                </a:lnTo>
                <a:lnTo>
                  <a:pt x="185551" y="125778"/>
                </a:lnTo>
                <a:lnTo>
                  <a:pt x="192163" y="126239"/>
                </a:lnTo>
                <a:lnTo>
                  <a:pt x="194293" y="124900"/>
                </a:lnTo>
                <a:lnTo>
                  <a:pt x="196423" y="123563"/>
                </a:lnTo>
                <a:lnTo>
                  <a:pt x="197483" y="119395"/>
                </a:lnTo>
                <a:lnTo>
                  <a:pt x="197473" y="112396"/>
                </a:lnTo>
                <a:lnTo>
                  <a:pt x="197463" y="105397"/>
                </a:lnTo>
                <a:lnTo>
                  <a:pt x="194723" y="98116"/>
                </a:lnTo>
                <a:lnTo>
                  <a:pt x="189252" y="90551"/>
                </a:lnTo>
                <a:lnTo>
                  <a:pt x="180322" y="80925"/>
                </a:lnTo>
                <a:lnTo>
                  <a:pt x="169662" y="74351"/>
                </a:lnTo>
                <a:lnTo>
                  <a:pt x="161401" y="70825"/>
                </a:lnTo>
                <a:lnTo>
                  <a:pt x="153758" y="70991"/>
                </a:lnTo>
                <a:lnTo>
                  <a:pt x="146331" y="74674"/>
                </a:lnTo>
                <a:lnTo>
                  <a:pt x="137152" y="82301"/>
                </a:lnTo>
                <a:lnTo>
                  <a:pt x="130908" y="94625"/>
                </a:lnTo>
                <a:lnTo>
                  <a:pt x="128904" y="107248"/>
                </a:lnTo>
                <a:lnTo>
                  <a:pt x="130666" y="119172"/>
                </a:lnTo>
                <a:lnTo>
                  <a:pt x="156661" y="147895"/>
                </a:lnTo>
                <a:lnTo>
                  <a:pt x="199467" y="160042"/>
                </a:lnTo>
                <a:lnTo>
                  <a:pt x="250586" y="165788"/>
                </a:lnTo>
                <a:lnTo>
                  <a:pt x="265082" y="166412"/>
                </a:lnTo>
                <a:lnTo>
                  <a:pt x="280377" y="16676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018660" y="4100489"/>
            <a:ext cx="128270" cy="93980"/>
          </a:xfrm>
          <a:custGeom>
            <a:avLst/>
            <a:gdLst/>
            <a:ahLst/>
            <a:cxnLst/>
            <a:rect l="l" t="t" r="r" b="b"/>
            <a:pathLst>
              <a:path w="128270" h="93979">
                <a:moveTo>
                  <a:pt x="114667" y="656"/>
                </a:moveTo>
                <a:lnTo>
                  <a:pt x="122952" y="2135"/>
                </a:lnTo>
                <a:lnTo>
                  <a:pt x="127253" y="2902"/>
                </a:lnTo>
                <a:lnTo>
                  <a:pt x="127569" y="2958"/>
                </a:lnTo>
                <a:lnTo>
                  <a:pt x="127737" y="2986"/>
                </a:lnTo>
                <a:lnTo>
                  <a:pt x="127569" y="2945"/>
                </a:lnTo>
                <a:lnTo>
                  <a:pt x="95804" y="0"/>
                </a:lnTo>
                <a:lnTo>
                  <a:pt x="83157" y="94"/>
                </a:lnTo>
                <a:lnTo>
                  <a:pt x="42592" y="3007"/>
                </a:lnTo>
                <a:lnTo>
                  <a:pt x="3786" y="13261"/>
                </a:lnTo>
                <a:lnTo>
                  <a:pt x="0" y="16287"/>
                </a:lnTo>
                <a:lnTo>
                  <a:pt x="1419" y="18654"/>
                </a:lnTo>
                <a:lnTo>
                  <a:pt x="6852" y="21215"/>
                </a:lnTo>
                <a:lnTo>
                  <a:pt x="15602" y="24585"/>
                </a:lnTo>
                <a:lnTo>
                  <a:pt x="28826" y="28555"/>
                </a:lnTo>
                <a:lnTo>
                  <a:pt x="43728" y="32535"/>
                </a:lnTo>
                <a:lnTo>
                  <a:pt x="56494" y="36137"/>
                </a:lnTo>
                <a:lnTo>
                  <a:pt x="93468" y="48534"/>
                </a:lnTo>
                <a:lnTo>
                  <a:pt x="119019" y="72514"/>
                </a:lnTo>
                <a:lnTo>
                  <a:pt x="112005" y="79427"/>
                </a:lnTo>
                <a:lnTo>
                  <a:pt x="71703" y="90919"/>
                </a:lnTo>
                <a:lnTo>
                  <a:pt x="42167" y="93566"/>
                </a:lnTo>
                <a:lnTo>
                  <a:pt x="29366" y="92132"/>
                </a:lnTo>
                <a:lnTo>
                  <a:pt x="21050" y="8839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136295" y="4038886"/>
            <a:ext cx="183515" cy="172085"/>
          </a:xfrm>
          <a:custGeom>
            <a:avLst/>
            <a:gdLst/>
            <a:ahLst/>
            <a:cxnLst/>
            <a:rect l="l" t="t" r="r" b="b"/>
            <a:pathLst>
              <a:path w="183514" h="172085">
                <a:moveTo>
                  <a:pt x="0" y="5477"/>
                </a:moveTo>
                <a:lnTo>
                  <a:pt x="11095" y="0"/>
                </a:lnTo>
                <a:lnTo>
                  <a:pt x="22657" y="280"/>
                </a:lnTo>
                <a:lnTo>
                  <a:pt x="35089" y="7837"/>
                </a:lnTo>
                <a:lnTo>
                  <a:pt x="59250" y="37753"/>
                </a:lnTo>
                <a:lnTo>
                  <a:pt x="76250" y="74284"/>
                </a:lnTo>
                <a:lnTo>
                  <a:pt x="84733" y="112240"/>
                </a:lnTo>
                <a:lnTo>
                  <a:pt x="85693" y="135389"/>
                </a:lnTo>
                <a:lnTo>
                  <a:pt x="85674" y="139959"/>
                </a:lnTo>
                <a:lnTo>
                  <a:pt x="85666" y="141772"/>
                </a:lnTo>
                <a:lnTo>
                  <a:pt x="85659" y="143586"/>
                </a:lnTo>
                <a:lnTo>
                  <a:pt x="85509" y="144254"/>
                </a:lnTo>
                <a:lnTo>
                  <a:pt x="85217" y="143778"/>
                </a:lnTo>
                <a:lnTo>
                  <a:pt x="84925" y="143302"/>
                </a:lnTo>
                <a:lnTo>
                  <a:pt x="84189" y="142101"/>
                </a:lnTo>
                <a:lnTo>
                  <a:pt x="83010" y="140176"/>
                </a:lnTo>
                <a:lnTo>
                  <a:pt x="81829" y="138251"/>
                </a:lnTo>
                <a:lnTo>
                  <a:pt x="80943" y="131726"/>
                </a:lnTo>
                <a:lnTo>
                  <a:pt x="80349" y="120603"/>
                </a:lnTo>
                <a:lnTo>
                  <a:pt x="80649" y="107754"/>
                </a:lnTo>
                <a:lnTo>
                  <a:pt x="82945" y="95371"/>
                </a:lnTo>
                <a:lnTo>
                  <a:pt x="109962" y="62339"/>
                </a:lnTo>
                <a:lnTo>
                  <a:pt x="131519" y="57289"/>
                </a:lnTo>
                <a:lnTo>
                  <a:pt x="137732" y="60213"/>
                </a:lnTo>
                <a:lnTo>
                  <a:pt x="142768" y="66796"/>
                </a:lnTo>
                <a:lnTo>
                  <a:pt x="148500" y="76656"/>
                </a:lnTo>
                <a:lnTo>
                  <a:pt x="152790" y="89367"/>
                </a:lnTo>
                <a:lnTo>
                  <a:pt x="155043" y="98867"/>
                </a:lnTo>
                <a:lnTo>
                  <a:pt x="157966" y="109003"/>
                </a:lnTo>
                <a:lnTo>
                  <a:pt x="161578" y="119856"/>
                </a:lnTo>
                <a:lnTo>
                  <a:pt x="165897" y="131506"/>
                </a:lnTo>
                <a:lnTo>
                  <a:pt x="170940" y="144033"/>
                </a:lnTo>
                <a:lnTo>
                  <a:pt x="176727" y="157517"/>
                </a:lnTo>
                <a:lnTo>
                  <a:pt x="183275" y="17203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325084" y="4131607"/>
            <a:ext cx="118745" cy="80645"/>
          </a:xfrm>
          <a:custGeom>
            <a:avLst/>
            <a:gdLst/>
            <a:ahLst/>
            <a:cxnLst/>
            <a:rect l="l" t="t" r="r" b="b"/>
            <a:pathLst>
              <a:path w="118745" h="80645">
                <a:moveTo>
                  <a:pt x="83477" y="16703"/>
                </a:moveTo>
                <a:lnTo>
                  <a:pt x="89213" y="8421"/>
                </a:lnTo>
                <a:lnTo>
                  <a:pt x="87157" y="3318"/>
                </a:lnTo>
                <a:lnTo>
                  <a:pt x="77308" y="1393"/>
                </a:lnTo>
                <a:lnTo>
                  <a:pt x="70173" y="0"/>
                </a:lnTo>
                <a:lnTo>
                  <a:pt x="61869" y="405"/>
                </a:lnTo>
                <a:lnTo>
                  <a:pt x="18127" y="24417"/>
                </a:lnTo>
                <a:lnTo>
                  <a:pt x="0" y="62132"/>
                </a:lnTo>
                <a:lnTo>
                  <a:pt x="1448" y="66180"/>
                </a:lnTo>
                <a:lnTo>
                  <a:pt x="4959" y="68857"/>
                </a:lnTo>
                <a:lnTo>
                  <a:pt x="8469" y="71533"/>
                </a:lnTo>
                <a:lnTo>
                  <a:pt x="13107" y="73257"/>
                </a:lnTo>
                <a:lnTo>
                  <a:pt x="18871" y="74026"/>
                </a:lnTo>
                <a:lnTo>
                  <a:pt x="24636" y="74797"/>
                </a:lnTo>
                <a:lnTo>
                  <a:pt x="57573" y="37868"/>
                </a:lnTo>
                <a:lnTo>
                  <a:pt x="62065" y="29610"/>
                </a:lnTo>
                <a:lnTo>
                  <a:pt x="64280" y="25939"/>
                </a:lnTo>
                <a:lnTo>
                  <a:pt x="66523" y="24167"/>
                </a:lnTo>
                <a:lnTo>
                  <a:pt x="69062" y="23845"/>
                </a:lnTo>
                <a:lnTo>
                  <a:pt x="71600" y="23524"/>
                </a:lnTo>
                <a:lnTo>
                  <a:pt x="74894" y="25607"/>
                </a:lnTo>
                <a:lnTo>
                  <a:pt x="78943" y="30096"/>
                </a:lnTo>
                <a:lnTo>
                  <a:pt x="84889" y="37443"/>
                </a:lnTo>
                <a:lnTo>
                  <a:pt x="92961" y="48663"/>
                </a:lnTo>
                <a:lnTo>
                  <a:pt x="102547" y="62185"/>
                </a:lnTo>
                <a:lnTo>
                  <a:pt x="110784" y="72538"/>
                </a:lnTo>
                <a:lnTo>
                  <a:pt x="118195" y="8048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644819" y="4134431"/>
            <a:ext cx="30480" cy="76200"/>
          </a:xfrm>
          <a:custGeom>
            <a:avLst/>
            <a:gdLst/>
            <a:ahLst/>
            <a:cxnLst/>
            <a:rect l="l" t="t" r="r" b="b"/>
            <a:pathLst>
              <a:path w="30479" h="76200">
                <a:moveTo>
                  <a:pt x="801" y="10075"/>
                </a:moveTo>
                <a:lnTo>
                  <a:pt x="0" y="1849"/>
                </a:lnTo>
                <a:lnTo>
                  <a:pt x="692" y="0"/>
                </a:lnTo>
                <a:lnTo>
                  <a:pt x="2878" y="4526"/>
                </a:lnTo>
                <a:lnTo>
                  <a:pt x="6613" y="12259"/>
                </a:lnTo>
                <a:lnTo>
                  <a:pt x="13400" y="26309"/>
                </a:lnTo>
                <a:lnTo>
                  <a:pt x="19551" y="39990"/>
                </a:lnTo>
                <a:lnTo>
                  <a:pt x="24337" y="52740"/>
                </a:lnTo>
                <a:lnTo>
                  <a:pt x="27834" y="64717"/>
                </a:lnTo>
                <a:lnTo>
                  <a:pt x="30119" y="7607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461595" y="4116132"/>
            <a:ext cx="111760" cy="100965"/>
          </a:xfrm>
          <a:custGeom>
            <a:avLst/>
            <a:gdLst/>
            <a:ahLst/>
            <a:cxnLst/>
            <a:rect l="l" t="t" r="r" b="b"/>
            <a:pathLst>
              <a:path w="111760" h="100964">
                <a:moveTo>
                  <a:pt x="15864" y="21380"/>
                </a:moveTo>
                <a:lnTo>
                  <a:pt x="6010" y="16907"/>
                </a:lnTo>
                <a:lnTo>
                  <a:pt x="836" y="12043"/>
                </a:lnTo>
                <a:lnTo>
                  <a:pt x="343" y="6791"/>
                </a:lnTo>
                <a:lnTo>
                  <a:pt x="0" y="3131"/>
                </a:lnTo>
                <a:lnTo>
                  <a:pt x="3243" y="867"/>
                </a:lnTo>
                <a:lnTo>
                  <a:pt x="10073" y="0"/>
                </a:lnTo>
                <a:lnTo>
                  <a:pt x="21026" y="142"/>
                </a:lnTo>
                <a:lnTo>
                  <a:pt x="57983" y="13350"/>
                </a:lnTo>
                <a:lnTo>
                  <a:pt x="88570" y="40480"/>
                </a:lnTo>
                <a:lnTo>
                  <a:pt x="106219" y="80624"/>
                </a:lnTo>
                <a:lnTo>
                  <a:pt x="107138" y="89938"/>
                </a:lnTo>
                <a:lnTo>
                  <a:pt x="107092" y="95358"/>
                </a:lnTo>
                <a:lnTo>
                  <a:pt x="105422" y="98489"/>
                </a:lnTo>
                <a:lnTo>
                  <a:pt x="102125" y="99706"/>
                </a:lnTo>
                <a:lnTo>
                  <a:pt x="98827" y="100922"/>
                </a:lnTo>
                <a:lnTo>
                  <a:pt x="95117" y="100168"/>
                </a:lnTo>
                <a:lnTo>
                  <a:pt x="90991" y="97443"/>
                </a:lnTo>
                <a:lnTo>
                  <a:pt x="86867" y="94718"/>
                </a:lnTo>
                <a:lnTo>
                  <a:pt x="76130" y="54219"/>
                </a:lnTo>
                <a:lnTo>
                  <a:pt x="76063" y="37739"/>
                </a:lnTo>
                <a:lnTo>
                  <a:pt x="77780" y="25683"/>
                </a:lnTo>
                <a:lnTo>
                  <a:pt x="81174" y="16442"/>
                </a:lnTo>
                <a:lnTo>
                  <a:pt x="88025" y="8121"/>
                </a:lnTo>
                <a:lnTo>
                  <a:pt x="98098" y="3142"/>
                </a:lnTo>
                <a:lnTo>
                  <a:pt x="111434" y="142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634474" y="4045994"/>
            <a:ext cx="3175" cy="22225"/>
          </a:xfrm>
          <a:custGeom>
            <a:avLst/>
            <a:gdLst/>
            <a:ahLst/>
            <a:cxnLst/>
            <a:rect l="l" t="t" r="r" b="b"/>
            <a:pathLst>
              <a:path w="3175" h="22225">
                <a:moveTo>
                  <a:pt x="934" y="21795"/>
                </a:moveTo>
                <a:lnTo>
                  <a:pt x="0" y="5511"/>
                </a:lnTo>
                <a:lnTo>
                  <a:pt x="3156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697780" y="4122142"/>
            <a:ext cx="137795" cy="92710"/>
          </a:xfrm>
          <a:custGeom>
            <a:avLst/>
            <a:gdLst/>
            <a:ahLst/>
            <a:cxnLst/>
            <a:rect l="l" t="t" r="r" b="b"/>
            <a:pathLst>
              <a:path w="137795" h="92710">
                <a:moveTo>
                  <a:pt x="0" y="0"/>
                </a:moveTo>
                <a:lnTo>
                  <a:pt x="37348" y="35954"/>
                </a:lnTo>
                <a:lnTo>
                  <a:pt x="52212" y="73356"/>
                </a:lnTo>
                <a:lnTo>
                  <a:pt x="53824" y="90121"/>
                </a:lnTo>
                <a:lnTo>
                  <a:pt x="53933" y="91524"/>
                </a:lnTo>
                <a:lnTo>
                  <a:pt x="53992" y="92576"/>
                </a:lnTo>
                <a:lnTo>
                  <a:pt x="53843" y="91526"/>
                </a:lnTo>
                <a:lnTo>
                  <a:pt x="53675" y="90125"/>
                </a:lnTo>
                <a:lnTo>
                  <a:pt x="53170" y="85921"/>
                </a:lnTo>
                <a:lnTo>
                  <a:pt x="52330" y="78913"/>
                </a:lnTo>
                <a:lnTo>
                  <a:pt x="51489" y="71905"/>
                </a:lnTo>
                <a:lnTo>
                  <a:pt x="51191" y="63636"/>
                </a:lnTo>
                <a:lnTo>
                  <a:pt x="51435" y="54103"/>
                </a:lnTo>
                <a:lnTo>
                  <a:pt x="51680" y="44570"/>
                </a:lnTo>
                <a:lnTo>
                  <a:pt x="53684" y="36837"/>
                </a:lnTo>
                <a:lnTo>
                  <a:pt x="57447" y="30903"/>
                </a:lnTo>
                <a:lnTo>
                  <a:pt x="61211" y="24968"/>
                </a:lnTo>
                <a:lnTo>
                  <a:pt x="65904" y="21349"/>
                </a:lnTo>
                <a:lnTo>
                  <a:pt x="71527" y="20044"/>
                </a:lnTo>
                <a:lnTo>
                  <a:pt x="77149" y="18738"/>
                </a:lnTo>
                <a:lnTo>
                  <a:pt x="115889" y="47158"/>
                </a:lnTo>
                <a:lnTo>
                  <a:pt x="125888" y="59078"/>
                </a:lnTo>
                <a:lnTo>
                  <a:pt x="137232" y="7326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808332" y="4149644"/>
            <a:ext cx="165100" cy="205104"/>
          </a:xfrm>
          <a:custGeom>
            <a:avLst/>
            <a:gdLst/>
            <a:ahLst/>
            <a:cxnLst/>
            <a:rect l="l" t="t" r="r" b="b"/>
            <a:pathLst>
              <a:path w="165100" h="205104">
                <a:moveTo>
                  <a:pt x="117970" y="1206"/>
                </a:moveTo>
                <a:lnTo>
                  <a:pt x="69916" y="14286"/>
                </a:lnTo>
                <a:lnTo>
                  <a:pt x="50038" y="48299"/>
                </a:lnTo>
                <a:lnTo>
                  <a:pt x="47779" y="65013"/>
                </a:lnTo>
                <a:lnTo>
                  <a:pt x="48541" y="75393"/>
                </a:lnTo>
                <a:lnTo>
                  <a:pt x="52192" y="84854"/>
                </a:lnTo>
                <a:lnTo>
                  <a:pt x="56149" y="88455"/>
                </a:lnTo>
                <a:lnTo>
                  <a:pt x="61586" y="89757"/>
                </a:lnTo>
                <a:lnTo>
                  <a:pt x="67024" y="91059"/>
                </a:lnTo>
                <a:lnTo>
                  <a:pt x="72639" y="90351"/>
                </a:lnTo>
                <a:lnTo>
                  <a:pt x="99343" y="63010"/>
                </a:lnTo>
                <a:lnTo>
                  <a:pt x="104785" y="50841"/>
                </a:lnTo>
                <a:lnTo>
                  <a:pt x="109533" y="43922"/>
                </a:lnTo>
                <a:lnTo>
                  <a:pt x="140106" y="82765"/>
                </a:lnTo>
                <a:lnTo>
                  <a:pt x="160175" y="126153"/>
                </a:lnTo>
                <a:lnTo>
                  <a:pt x="164656" y="149290"/>
                </a:lnTo>
                <a:lnTo>
                  <a:pt x="162566" y="161798"/>
                </a:lnTo>
                <a:lnTo>
                  <a:pt x="131886" y="188119"/>
                </a:lnTo>
                <a:lnTo>
                  <a:pt x="92220" y="197882"/>
                </a:lnTo>
                <a:lnTo>
                  <a:pt x="51107" y="202494"/>
                </a:lnTo>
                <a:lnTo>
                  <a:pt x="18160" y="204359"/>
                </a:lnTo>
                <a:lnTo>
                  <a:pt x="0" y="20494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370671" y="4535630"/>
            <a:ext cx="1565275" cy="78105"/>
          </a:xfrm>
          <a:custGeom>
            <a:avLst/>
            <a:gdLst/>
            <a:ahLst/>
            <a:cxnLst/>
            <a:rect l="l" t="t" r="r" b="b"/>
            <a:pathLst>
              <a:path w="1565275" h="78104">
                <a:moveTo>
                  <a:pt x="27692" y="42437"/>
                </a:moveTo>
                <a:lnTo>
                  <a:pt x="21523" y="40945"/>
                </a:lnTo>
                <a:lnTo>
                  <a:pt x="14785" y="38471"/>
                </a:lnTo>
                <a:lnTo>
                  <a:pt x="7477" y="35014"/>
                </a:lnTo>
                <a:lnTo>
                  <a:pt x="2670" y="32740"/>
                </a:lnTo>
                <a:lnTo>
                  <a:pt x="213" y="33497"/>
                </a:lnTo>
                <a:lnTo>
                  <a:pt x="106" y="37285"/>
                </a:lnTo>
                <a:lnTo>
                  <a:pt x="0" y="41073"/>
                </a:lnTo>
                <a:lnTo>
                  <a:pt x="2313" y="45416"/>
                </a:lnTo>
                <a:lnTo>
                  <a:pt x="40492" y="65863"/>
                </a:lnTo>
                <a:lnTo>
                  <a:pt x="79286" y="72543"/>
                </a:lnTo>
                <a:lnTo>
                  <a:pt x="128655" y="76390"/>
                </a:lnTo>
                <a:lnTo>
                  <a:pt x="167848" y="77663"/>
                </a:lnTo>
                <a:lnTo>
                  <a:pt x="192468" y="78045"/>
                </a:lnTo>
                <a:lnTo>
                  <a:pt x="207790" y="78009"/>
                </a:lnTo>
                <a:lnTo>
                  <a:pt x="246638" y="76599"/>
                </a:lnTo>
                <a:lnTo>
                  <a:pt x="282156" y="73062"/>
                </a:lnTo>
                <a:lnTo>
                  <a:pt x="294978" y="71581"/>
                </a:lnTo>
                <a:lnTo>
                  <a:pt x="346700" y="65743"/>
                </a:lnTo>
                <a:lnTo>
                  <a:pt x="385008" y="62138"/>
                </a:lnTo>
                <a:lnTo>
                  <a:pt x="434914" y="59012"/>
                </a:lnTo>
                <a:lnTo>
                  <a:pt x="482142" y="57533"/>
                </a:lnTo>
                <a:lnTo>
                  <a:pt x="492557" y="57257"/>
                </a:lnTo>
                <a:lnTo>
                  <a:pt x="540397" y="55349"/>
                </a:lnTo>
                <a:lnTo>
                  <a:pt x="584324" y="53045"/>
                </a:lnTo>
                <a:lnTo>
                  <a:pt x="601726" y="52065"/>
                </a:lnTo>
                <a:lnTo>
                  <a:pt x="617985" y="51178"/>
                </a:lnTo>
                <a:lnTo>
                  <a:pt x="660406" y="49052"/>
                </a:lnTo>
                <a:lnTo>
                  <a:pt x="704033" y="47355"/>
                </a:lnTo>
                <a:lnTo>
                  <a:pt x="752464" y="46415"/>
                </a:lnTo>
                <a:lnTo>
                  <a:pt x="801902" y="46019"/>
                </a:lnTo>
                <a:lnTo>
                  <a:pt x="815043" y="45984"/>
                </a:lnTo>
                <a:lnTo>
                  <a:pt x="828002" y="45936"/>
                </a:lnTo>
                <a:lnTo>
                  <a:pt x="878368" y="45617"/>
                </a:lnTo>
                <a:lnTo>
                  <a:pt x="925883" y="44599"/>
                </a:lnTo>
                <a:lnTo>
                  <a:pt x="964175" y="43050"/>
                </a:lnTo>
                <a:lnTo>
                  <a:pt x="1005986" y="40840"/>
                </a:lnTo>
                <a:lnTo>
                  <a:pt x="1046084" y="38360"/>
                </a:lnTo>
                <a:lnTo>
                  <a:pt x="1095731" y="34777"/>
                </a:lnTo>
                <a:lnTo>
                  <a:pt x="1135190" y="31456"/>
                </a:lnTo>
                <a:lnTo>
                  <a:pt x="1177295" y="27693"/>
                </a:lnTo>
                <a:lnTo>
                  <a:pt x="1223365" y="23395"/>
                </a:lnTo>
                <a:lnTo>
                  <a:pt x="1273982" y="18447"/>
                </a:lnTo>
                <a:lnTo>
                  <a:pt x="1310110" y="14899"/>
                </a:lnTo>
                <a:lnTo>
                  <a:pt x="1320881" y="13919"/>
                </a:lnTo>
                <a:lnTo>
                  <a:pt x="1368243" y="11176"/>
                </a:lnTo>
                <a:lnTo>
                  <a:pt x="1409870" y="10195"/>
                </a:lnTo>
                <a:lnTo>
                  <a:pt x="1428848" y="9991"/>
                </a:lnTo>
                <a:lnTo>
                  <a:pt x="1445876" y="9747"/>
                </a:lnTo>
                <a:lnTo>
                  <a:pt x="1486356" y="8761"/>
                </a:lnTo>
                <a:lnTo>
                  <a:pt x="1530416" y="5815"/>
                </a:lnTo>
                <a:lnTo>
                  <a:pt x="1564063" y="193"/>
                </a:lnTo>
                <a:lnTo>
                  <a:pt x="1564641" y="64"/>
                </a:lnTo>
                <a:lnTo>
                  <a:pt x="1564834" y="0"/>
                </a:lnTo>
                <a:lnTo>
                  <a:pt x="1564642" y="0"/>
                </a:lnTo>
                <a:lnTo>
                  <a:pt x="1564372" y="0"/>
                </a:lnTo>
                <a:lnTo>
                  <a:pt x="1562048" y="0"/>
                </a:lnTo>
                <a:lnTo>
                  <a:pt x="1557674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6" name="object 23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  <a:hlinkClick r:id="rId4"/>
              </a:rPr>
              <a:t>ww</a:t>
            </a:r>
            <a:r>
              <a:rPr dirty="0" spc="-100">
                <a:latin typeface="Arial"/>
                <a:cs typeface="Arial"/>
                <a:hlinkClick r:id="rId4"/>
              </a:rPr>
              <a:t>w</a:t>
            </a:r>
            <a:r>
              <a:rPr dirty="0" spc="-5">
                <a:latin typeface="Arial"/>
                <a:cs typeface="Arial"/>
                <a:hlinkClick r:id="rId4"/>
              </a:rPr>
              <a:t>.s</a:t>
            </a:r>
            <a:r>
              <a:rPr dirty="0" spc="-5">
                <a:latin typeface="Arial"/>
                <a:cs typeface="Arial"/>
                <a:hlinkClick r:id="rId4"/>
              </a:rPr>
              <a:t>u</a:t>
            </a:r>
            <a:r>
              <a:rPr dirty="0">
                <a:latin typeface="Arial"/>
                <a:cs typeface="Arial"/>
                <a:hlinkClick r:id="rId4"/>
              </a:rPr>
              <a:t>nbea</a:t>
            </a:r>
            <a:r>
              <a:rPr dirty="0" spc="-40">
                <a:latin typeface="Arial"/>
                <a:cs typeface="Arial"/>
                <a:hlinkClick r:id="rId4"/>
              </a:rPr>
              <a:t>m</a:t>
            </a:r>
            <a:r>
              <a:rPr dirty="0" spc="20">
                <a:latin typeface="Arial"/>
                <a:cs typeface="Arial"/>
                <a:hlinkClick r:id="rId4"/>
              </a:rPr>
              <a:t>i</a:t>
            </a:r>
            <a:r>
              <a:rPr dirty="0">
                <a:latin typeface="Arial"/>
                <a:cs typeface="Arial"/>
                <a:hlinkClick r:id="rId4"/>
              </a:rPr>
              <a:t>n</a:t>
            </a:r>
            <a:r>
              <a:rPr dirty="0" spc="-5">
                <a:latin typeface="Arial"/>
                <a:cs typeface="Arial"/>
                <a:hlinkClick r:id="rId4"/>
              </a:rPr>
              <a:t>f</a:t>
            </a:r>
            <a:r>
              <a:rPr dirty="0" spc="-5">
                <a:latin typeface="Arial"/>
                <a:cs typeface="Arial"/>
                <a:hlinkClick r:id="rId4"/>
              </a:rPr>
              <a:t>o</a:t>
            </a:r>
            <a:r>
              <a:rPr dirty="0" spc="-5">
                <a:latin typeface="Arial"/>
                <a:cs typeface="Arial"/>
                <a:hlinkClick r:id="rId4"/>
              </a:rPr>
              <a:t>.c</a:t>
            </a:r>
            <a:r>
              <a:rPr dirty="0" spc="-5">
                <a:latin typeface="Arial"/>
                <a:cs typeface="Arial"/>
                <a:hlinkClick r:id="rId4"/>
              </a:rPr>
              <a:t>o</a:t>
            </a:r>
            <a:r>
              <a:rPr dirty="0">
                <a:latin typeface="Arial"/>
                <a:cs typeface="Arial"/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CH</a:t>
            </a:r>
            <a:r>
              <a:rPr dirty="0" spc="-3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R</a:t>
            </a:r>
            <a:r>
              <a:rPr dirty="0" spc="75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s</a:t>
            </a:r>
            <a:r>
              <a:rPr dirty="0" spc="50">
                <a:latin typeface="Arial"/>
                <a:cs typeface="Arial"/>
              </a:rPr>
              <a:t> </a:t>
            </a:r>
            <a:r>
              <a:rPr dirty="0" spc="-270">
                <a:latin typeface="Arial"/>
                <a:cs typeface="Arial"/>
              </a:rPr>
              <a:t>V</a:t>
            </a:r>
            <a:r>
              <a:rPr dirty="0" spc="-30">
                <a:latin typeface="Arial"/>
                <a:cs typeface="Arial"/>
              </a:rPr>
              <a:t>A</a:t>
            </a:r>
            <a:r>
              <a:rPr dirty="0" spc="-25">
                <a:latin typeface="Arial"/>
                <a:cs typeface="Arial"/>
              </a:rPr>
              <a:t>RCH</a:t>
            </a:r>
            <a:r>
              <a:rPr dirty="0" spc="-3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R</a:t>
            </a:r>
            <a:r>
              <a:rPr dirty="0" spc="155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s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-35">
                <a:latin typeface="Arial"/>
                <a:cs typeface="Arial"/>
              </a:rPr>
              <a:t>T</a:t>
            </a:r>
            <a:r>
              <a:rPr dirty="0" spc="-30">
                <a:latin typeface="Arial"/>
                <a:cs typeface="Arial"/>
              </a:rPr>
              <a:t>EX</a:t>
            </a:r>
            <a:r>
              <a:rPr dirty="0">
                <a:latin typeface="Arial"/>
                <a:cs typeface="Arial"/>
              </a:rPr>
              <a:t>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34449"/>
            <a:ext cx="1065530" cy="321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250" spc="-40">
                <a:latin typeface="Arial"/>
                <a:cs typeface="Arial"/>
              </a:rPr>
              <a:t>CH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-20">
                <a:latin typeface="Arial"/>
                <a:cs typeface="Arial"/>
              </a:rPr>
              <a:t>R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067" y="1272434"/>
            <a:ext cx="5383530" cy="860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7015" algn="l"/>
              </a:tabLst>
            </a:pPr>
            <a:r>
              <a:rPr dirty="0" sz="1900" spc="25">
                <a:latin typeface="Arial"/>
                <a:cs typeface="Arial"/>
              </a:rPr>
              <a:t>F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-80">
                <a:latin typeface="Arial"/>
                <a:cs typeface="Arial"/>
              </a:rPr>
              <a:t>x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10">
                <a:latin typeface="Arial"/>
                <a:cs typeface="Arial"/>
              </a:rPr>
              <a:t>d</a:t>
            </a:r>
            <a:r>
              <a:rPr dirty="0" sz="1900" spc="75">
                <a:latin typeface="Arial"/>
                <a:cs typeface="Arial"/>
              </a:rPr>
              <a:t> 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16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g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1900" spc="-50">
                <a:latin typeface="Arial"/>
                <a:cs typeface="Arial"/>
              </a:rPr>
              <a:t>I</a:t>
            </a:r>
            <a:r>
              <a:rPr dirty="0" sz="1900" spc="5">
                <a:latin typeface="Arial"/>
                <a:cs typeface="Arial"/>
              </a:rPr>
              <a:t>f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 spc="10">
                <a:latin typeface="Arial"/>
                <a:cs typeface="Arial"/>
              </a:rPr>
              <a:t>sm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130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a</a:t>
            </a:r>
            <a:r>
              <a:rPr dirty="0" sz="1900" spc="-80">
                <a:latin typeface="Arial"/>
                <a:cs typeface="Arial"/>
              </a:rPr>
              <a:t> 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g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-80">
                <a:latin typeface="Arial"/>
                <a:cs typeface="Arial"/>
              </a:rPr>
              <a:t>v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st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f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50">
                <a:latin typeface="Arial"/>
                <a:cs typeface="Arial"/>
              </a:rPr>
              <a:t>p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ce</a:t>
            </a:r>
            <a:r>
              <a:rPr dirty="0" sz="1900" spc="-80">
                <a:latin typeface="Arial"/>
                <a:cs typeface="Arial"/>
              </a:rPr>
              <a:t> 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u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50">
                <a:latin typeface="Arial"/>
                <a:cs typeface="Arial"/>
              </a:rPr>
              <a:t>u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5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900" spc="5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064" y="1872569"/>
            <a:ext cx="1851025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155">
                <a:latin typeface="Arial"/>
                <a:cs typeface="Arial"/>
              </a:rPr>
              <a:t>V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ry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 spc="25">
                <a:latin typeface="Arial"/>
                <a:cs typeface="Arial"/>
              </a:rPr>
              <a:t>f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st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cc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ss.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550" y="2215876"/>
            <a:ext cx="8578850" cy="3680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250" spc="-150">
                <a:latin typeface="Arial"/>
                <a:cs typeface="Arial"/>
              </a:rPr>
              <a:t>V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40">
                <a:latin typeface="Arial"/>
                <a:cs typeface="Arial"/>
              </a:rPr>
              <a:t>H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-20">
                <a:latin typeface="Arial"/>
                <a:cs typeface="Arial"/>
              </a:rPr>
              <a:t>R</a:t>
            </a:r>
            <a:endParaRPr sz="225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-235">
                <a:latin typeface="Arial"/>
                <a:cs typeface="Arial"/>
              </a:rPr>
              <a:t>V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8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g</a:t>
            </a:r>
            <a:r>
              <a:rPr dirty="0" sz="1900" spc="-5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50">
                <a:latin typeface="Arial"/>
                <a:cs typeface="Arial"/>
              </a:rPr>
              <a:t>g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h</a:t>
            </a:r>
            <a:r>
              <a:rPr dirty="0" sz="1900" spc="-16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10">
                <a:latin typeface="Arial"/>
                <a:cs typeface="Arial"/>
              </a:rPr>
              <a:t>d</a:t>
            </a:r>
            <a:r>
              <a:rPr dirty="0" sz="1900" spc="-8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c</a:t>
            </a:r>
            <a:r>
              <a:rPr dirty="0" sz="1900" spc="50">
                <a:latin typeface="Arial"/>
                <a:cs typeface="Arial"/>
              </a:rPr>
              <a:t>h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c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rs.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10">
                <a:latin typeface="Arial"/>
                <a:cs typeface="Arial"/>
              </a:rPr>
              <a:t>S</a:t>
            </a:r>
            <a:r>
              <a:rPr dirty="0" sz="1900" spc="45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-20">
                <a:latin typeface="Arial"/>
                <a:cs typeface="Arial"/>
              </a:rPr>
              <a:t>w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cc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ss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50">
                <a:latin typeface="Arial"/>
                <a:cs typeface="Arial"/>
              </a:rPr>
              <a:t>h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10">
                <a:latin typeface="Arial"/>
                <a:cs typeface="Arial"/>
              </a:rPr>
              <a:t>n</a:t>
            </a:r>
            <a:r>
              <a:rPr dirty="0" sz="1900" spc="-8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C</a:t>
            </a:r>
            <a:r>
              <a:rPr dirty="0" sz="1900" spc="-20">
                <a:latin typeface="Arial"/>
                <a:cs typeface="Arial"/>
              </a:rPr>
              <a:t>H</a:t>
            </a:r>
            <a:r>
              <a:rPr dirty="0" sz="1900" spc="-75">
                <a:latin typeface="Arial"/>
                <a:cs typeface="Arial"/>
              </a:rPr>
              <a:t>A</a:t>
            </a: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5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0">
                <a:latin typeface="Arial"/>
                <a:cs typeface="Arial"/>
              </a:rPr>
              <a:t>X</a:t>
            </a:r>
            <a:r>
              <a:rPr dirty="0" sz="2250" spc="-15">
                <a:latin typeface="Arial"/>
                <a:cs typeface="Arial"/>
              </a:rPr>
              <a:t>T</a:t>
            </a:r>
            <a:endParaRPr sz="225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-235">
                <a:latin typeface="Arial"/>
                <a:cs typeface="Arial"/>
              </a:rPr>
              <a:t>V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-80">
                <a:latin typeface="Arial"/>
                <a:cs typeface="Arial"/>
              </a:rPr>
              <a:t>x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>
                <a:latin typeface="Arial"/>
                <a:cs typeface="Arial"/>
              </a:rPr>
              <a:t>l</a:t>
            </a:r>
            <a:r>
              <a:rPr dirty="0" sz="1900" spc="8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25">
                <a:latin typeface="Arial"/>
                <a:cs typeface="Arial"/>
              </a:rPr>
              <a:t>t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g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-155">
                <a:latin typeface="Arial"/>
                <a:cs typeface="Arial"/>
              </a:rPr>
              <a:t>V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ry</a:t>
            </a:r>
            <a:r>
              <a:rPr dirty="0" sz="1900" spc="2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45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10">
                <a:latin typeface="Arial"/>
                <a:cs typeface="Arial"/>
              </a:rPr>
              <a:t>w</a:t>
            </a:r>
            <a:r>
              <a:rPr dirty="0" sz="1900" spc="-8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cc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ss.</a:t>
            </a:r>
            <a:endParaRPr sz="19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900" spc="-25">
                <a:latin typeface="Arial"/>
                <a:cs typeface="Arial"/>
              </a:rPr>
              <a:t>N</a:t>
            </a:r>
            <a:r>
              <a:rPr dirty="0" sz="1900" spc="-25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t</a:t>
            </a:r>
            <a:r>
              <a:rPr dirty="0" sz="1900" spc="50">
                <a:latin typeface="Arial"/>
                <a:cs typeface="Arial"/>
              </a:rPr>
              <a:t> 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-25">
                <a:latin typeface="Arial"/>
                <a:cs typeface="Arial"/>
              </a:rPr>
              <a:t>a</a:t>
            </a:r>
            <a:r>
              <a:rPr dirty="0" sz="1900">
                <a:latin typeface="Arial"/>
                <a:cs typeface="Arial"/>
              </a:rPr>
              <a:t>l</a:t>
            </a:r>
            <a:r>
              <a:rPr dirty="0" sz="1900">
                <a:latin typeface="Arial"/>
                <a:cs typeface="Arial"/>
              </a:rPr>
              <a:t> </a:t>
            </a:r>
            <a:r>
              <a:rPr dirty="0" sz="1900" spc="25">
                <a:latin typeface="Arial"/>
                <a:cs typeface="Arial"/>
              </a:rPr>
              <a:t>f</a:t>
            </a:r>
            <a:r>
              <a:rPr dirty="0" sz="1900" spc="-25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50">
                <a:latin typeface="Arial"/>
                <a:cs typeface="Arial"/>
              </a:rPr>
              <a:t>d</a:t>
            </a:r>
            <a:r>
              <a:rPr dirty="0" sz="1900" spc="-25">
                <a:latin typeface="Arial"/>
                <a:cs typeface="Arial"/>
              </a:rPr>
              <a:t>e</a:t>
            </a:r>
            <a:r>
              <a:rPr dirty="0" sz="1900" spc="-80">
                <a:latin typeface="Arial"/>
                <a:cs typeface="Arial"/>
              </a:rPr>
              <a:t>x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0">
                <a:latin typeface="Arial"/>
                <a:cs typeface="Arial"/>
              </a:rPr>
              <a:t>n</a:t>
            </a:r>
            <a:r>
              <a:rPr dirty="0" sz="1900" spc="50">
                <a:latin typeface="Arial"/>
                <a:cs typeface="Arial"/>
              </a:rPr>
              <a:t>g</a:t>
            </a:r>
            <a:r>
              <a:rPr dirty="0" sz="1900" spc="5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-150">
                <a:latin typeface="Arial"/>
                <a:cs typeface="Arial"/>
              </a:rPr>
              <a:t>A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20">
                <a:latin typeface="Arial"/>
                <a:cs typeface="Arial"/>
              </a:rPr>
              <a:t> </a:t>
            </a:r>
            <a:r>
              <a:rPr dirty="0" sz="2250" spc="-265">
                <a:latin typeface="Arial"/>
                <a:cs typeface="Arial"/>
              </a:rPr>
              <a:t>T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B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204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35">
                <a:latin typeface="Arial"/>
                <a:cs typeface="Arial"/>
              </a:rPr>
              <a:t>(</a:t>
            </a:r>
            <a:r>
              <a:rPr dirty="0" sz="2250" spc="-15">
                <a:latin typeface="Arial"/>
                <a:cs typeface="Arial"/>
              </a:rPr>
              <a:t>c1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40">
                <a:latin typeface="Arial"/>
                <a:cs typeface="Arial"/>
              </a:rPr>
              <a:t>H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35">
                <a:latin typeface="Arial"/>
                <a:cs typeface="Arial"/>
              </a:rPr>
              <a:t>(</a:t>
            </a:r>
            <a:r>
              <a:rPr dirty="0" sz="2250" spc="15">
                <a:latin typeface="Arial"/>
                <a:cs typeface="Arial"/>
              </a:rPr>
              <a:t>4</a:t>
            </a:r>
            <a:r>
              <a:rPr dirty="0" sz="2250" spc="-35">
                <a:latin typeface="Arial"/>
                <a:cs typeface="Arial"/>
              </a:rPr>
              <a:t>)</a:t>
            </a:r>
            <a:r>
              <a:rPr dirty="0" sz="2250" spc="-10">
                <a:latin typeface="Arial"/>
                <a:cs typeface="Arial"/>
              </a:rPr>
              <a:t>,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c2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150">
                <a:latin typeface="Arial"/>
                <a:cs typeface="Arial"/>
              </a:rPr>
              <a:t>V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40">
                <a:latin typeface="Arial"/>
                <a:cs typeface="Arial"/>
              </a:rPr>
              <a:t>H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35">
                <a:latin typeface="Arial"/>
                <a:cs typeface="Arial"/>
              </a:rPr>
              <a:t>(</a:t>
            </a:r>
            <a:r>
              <a:rPr dirty="0" sz="2250" spc="15">
                <a:latin typeface="Arial"/>
                <a:cs typeface="Arial"/>
              </a:rPr>
              <a:t>4</a:t>
            </a:r>
            <a:r>
              <a:rPr dirty="0" sz="2250" spc="-35">
                <a:latin typeface="Arial"/>
                <a:cs typeface="Arial"/>
              </a:rPr>
              <a:t>)</a:t>
            </a:r>
            <a:r>
              <a:rPr dirty="0" sz="2250" spc="-10">
                <a:latin typeface="Arial"/>
                <a:cs typeface="Arial"/>
              </a:rPr>
              <a:t>,</a:t>
            </a:r>
            <a:r>
              <a:rPr dirty="0" sz="2250" spc="-21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c3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0">
                <a:latin typeface="Arial"/>
                <a:cs typeface="Arial"/>
              </a:rPr>
              <a:t>X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-35">
                <a:latin typeface="Arial"/>
                <a:cs typeface="Arial"/>
              </a:rPr>
              <a:t>(</a:t>
            </a:r>
            <a:r>
              <a:rPr dirty="0" sz="2250" spc="15">
                <a:latin typeface="Arial"/>
                <a:cs typeface="Arial"/>
              </a:rPr>
              <a:t>4</a:t>
            </a:r>
            <a:r>
              <a:rPr dirty="0" sz="2250" spc="-35">
                <a:latin typeface="Arial"/>
                <a:cs typeface="Arial"/>
              </a:rPr>
              <a:t>)</a:t>
            </a:r>
            <a:r>
              <a:rPr dirty="0" sz="2250" spc="-35">
                <a:latin typeface="Arial"/>
                <a:cs typeface="Arial"/>
              </a:rPr>
              <a:t>)</a:t>
            </a:r>
            <a:r>
              <a:rPr dirty="0" sz="2250" spc="-10">
                <a:latin typeface="Arial"/>
                <a:cs typeface="Arial"/>
              </a:rPr>
              <a:t>;</a:t>
            </a:r>
            <a:endParaRPr sz="225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40">
                <a:latin typeface="Arial"/>
                <a:cs typeface="Arial"/>
              </a:rPr>
              <a:t>D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-20">
                <a:latin typeface="Arial"/>
                <a:cs typeface="Arial"/>
              </a:rPr>
              <a:t>C</a:t>
            </a:r>
            <a:r>
              <a:rPr dirty="0" sz="2250" spc="-16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10">
                <a:latin typeface="Arial"/>
                <a:cs typeface="Arial"/>
              </a:rPr>
              <a:t>;</a:t>
            </a:r>
            <a:endParaRPr sz="225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40">
                <a:latin typeface="Arial"/>
                <a:cs typeface="Arial"/>
              </a:rPr>
              <a:t>N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T</a:t>
            </a:r>
            <a:r>
              <a:rPr dirty="0" sz="2250" spc="-31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40">
                <a:latin typeface="Arial"/>
                <a:cs typeface="Arial"/>
              </a:rPr>
              <a:t>N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-20">
                <a:latin typeface="Arial"/>
                <a:cs typeface="Arial"/>
              </a:rPr>
              <a:t>O</a:t>
            </a:r>
            <a:r>
              <a:rPr dirty="0" sz="2250" spc="-5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15">
                <a:latin typeface="Arial"/>
                <a:cs typeface="Arial"/>
              </a:rPr>
              <a:t>p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150">
                <a:latin typeface="Arial"/>
                <a:cs typeface="Arial"/>
              </a:rPr>
              <a:t>V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-40">
                <a:latin typeface="Arial"/>
                <a:cs typeface="Arial"/>
              </a:rPr>
              <a:t>U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-35">
                <a:latin typeface="Arial"/>
                <a:cs typeface="Arial"/>
              </a:rPr>
              <a:t>(</a:t>
            </a:r>
            <a:r>
              <a:rPr dirty="0" sz="2250" spc="-50">
                <a:latin typeface="Arial"/>
                <a:cs typeface="Arial"/>
              </a:rPr>
              <a:t>'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95">
                <a:latin typeface="Arial"/>
                <a:cs typeface="Arial"/>
              </a:rPr>
              <a:t>c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35">
                <a:latin typeface="Arial"/>
                <a:cs typeface="Arial"/>
              </a:rPr>
              <a:t>'</a:t>
            </a:r>
            <a:r>
              <a:rPr dirty="0" sz="2250" spc="-10">
                <a:latin typeface="Arial"/>
                <a:cs typeface="Arial"/>
              </a:rPr>
              <a:t>,</a:t>
            </a:r>
            <a:r>
              <a:rPr dirty="0" sz="2250" spc="-215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'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20">
                <a:latin typeface="Arial"/>
                <a:cs typeface="Arial"/>
              </a:rPr>
              <a:t>d</a:t>
            </a:r>
            <a:r>
              <a:rPr dirty="0" sz="2250" spc="-35">
                <a:latin typeface="Arial"/>
                <a:cs typeface="Arial"/>
              </a:rPr>
              <a:t>'</a:t>
            </a:r>
            <a:r>
              <a:rPr dirty="0" sz="2250" spc="-10">
                <a:latin typeface="Arial"/>
                <a:cs typeface="Arial"/>
              </a:rPr>
              <a:t>,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 spc="-30">
                <a:latin typeface="Arial"/>
                <a:cs typeface="Arial"/>
              </a:rPr>
              <a:t>'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10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65">
                <a:latin typeface="Arial"/>
                <a:cs typeface="Arial"/>
              </a:rPr>
              <a:t>f</a:t>
            </a:r>
            <a:r>
              <a:rPr dirty="0" sz="2250" spc="-40">
                <a:latin typeface="Arial"/>
                <a:cs typeface="Arial"/>
              </a:rPr>
              <a:t>')</a:t>
            </a:r>
            <a:r>
              <a:rPr dirty="0" sz="2250" spc="-10">
                <a:latin typeface="Arial"/>
                <a:cs typeface="Arial"/>
              </a:rPr>
              <a:t>;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92573" y="913876"/>
            <a:ext cx="81915" cy="88900"/>
          </a:xfrm>
          <a:custGeom>
            <a:avLst/>
            <a:gdLst/>
            <a:ahLst/>
            <a:cxnLst/>
            <a:rect l="l" t="t" r="r" b="b"/>
            <a:pathLst>
              <a:path w="81915" h="88900">
                <a:moveTo>
                  <a:pt x="69348" y="14535"/>
                </a:moveTo>
                <a:lnTo>
                  <a:pt x="71302" y="10420"/>
                </a:lnTo>
                <a:lnTo>
                  <a:pt x="72009" y="7177"/>
                </a:lnTo>
                <a:lnTo>
                  <a:pt x="71468" y="4806"/>
                </a:lnTo>
                <a:lnTo>
                  <a:pt x="71101" y="3171"/>
                </a:lnTo>
                <a:lnTo>
                  <a:pt x="69833" y="2065"/>
                </a:lnTo>
                <a:lnTo>
                  <a:pt x="67651" y="1485"/>
                </a:lnTo>
                <a:lnTo>
                  <a:pt x="65476" y="906"/>
                </a:lnTo>
                <a:lnTo>
                  <a:pt x="62761" y="492"/>
                </a:lnTo>
                <a:lnTo>
                  <a:pt x="59512" y="246"/>
                </a:lnTo>
                <a:lnTo>
                  <a:pt x="56263" y="0"/>
                </a:lnTo>
                <a:lnTo>
                  <a:pt x="20303" y="17280"/>
                </a:lnTo>
                <a:lnTo>
                  <a:pt x="16064" y="21040"/>
                </a:lnTo>
                <a:lnTo>
                  <a:pt x="11824" y="24799"/>
                </a:lnTo>
                <a:lnTo>
                  <a:pt x="8070" y="29848"/>
                </a:lnTo>
                <a:lnTo>
                  <a:pt x="4800" y="36187"/>
                </a:lnTo>
                <a:lnTo>
                  <a:pt x="1530" y="42525"/>
                </a:lnTo>
                <a:lnTo>
                  <a:pt x="0" y="48452"/>
                </a:lnTo>
                <a:lnTo>
                  <a:pt x="193" y="53965"/>
                </a:lnTo>
                <a:lnTo>
                  <a:pt x="387" y="59478"/>
                </a:lnTo>
                <a:lnTo>
                  <a:pt x="2673" y="64378"/>
                </a:lnTo>
                <a:lnTo>
                  <a:pt x="7045" y="68663"/>
                </a:lnTo>
                <a:lnTo>
                  <a:pt x="11416" y="72949"/>
                </a:lnTo>
                <a:lnTo>
                  <a:pt x="55665" y="88072"/>
                </a:lnTo>
                <a:lnTo>
                  <a:pt x="67866" y="88573"/>
                </a:lnTo>
                <a:lnTo>
                  <a:pt x="81686" y="880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08134" y="935446"/>
            <a:ext cx="80645" cy="46355"/>
          </a:xfrm>
          <a:custGeom>
            <a:avLst/>
            <a:gdLst/>
            <a:ahLst/>
            <a:cxnLst/>
            <a:rect l="l" t="t" r="r" b="b"/>
            <a:pathLst>
              <a:path w="80645" h="46355">
                <a:moveTo>
                  <a:pt x="1052" y="11062"/>
                </a:moveTo>
                <a:lnTo>
                  <a:pt x="0" y="7176"/>
                </a:lnTo>
                <a:lnTo>
                  <a:pt x="34" y="4797"/>
                </a:lnTo>
                <a:lnTo>
                  <a:pt x="1143" y="3927"/>
                </a:lnTo>
                <a:lnTo>
                  <a:pt x="1918" y="3316"/>
                </a:lnTo>
                <a:lnTo>
                  <a:pt x="3948" y="3073"/>
                </a:lnTo>
                <a:lnTo>
                  <a:pt x="7225" y="3201"/>
                </a:lnTo>
                <a:lnTo>
                  <a:pt x="10501" y="3328"/>
                </a:lnTo>
                <a:lnTo>
                  <a:pt x="15018" y="4465"/>
                </a:lnTo>
                <a:lnTo>
                  <a:pt x="20761" y="6611"/>
                </a:lnTo>
                <a:lnTo>
                  <a:pt x="26510" y="8758"/>
                </a:lnTo>
                <a:lnTo>
                  <a:pt x="32461" y="11579"/>
                </a:lnTo>
                <a:lnTo>
                  <a:pt x="38619" y="15073"/>
                </a:lnTo>
                <a:lnTo>
                  <a:pt x="44784" y="18566"/>
                </a:lnTo>
                <a:lnTo>
                  <a:pt x="69716" y="39598"/>
                </a:lnTo>
                <a:lnTo>
                  <a:pt x="69224" y="41565"/>
                </a:lnTo>
                <a:lnTo>
                  <a:pt x="68732" y="43531"/>
                </a:lnTo>
                <a:lnTo>
                  <a:pt x="66771" y="44880"/>
                </a:lnTo>
                <a:lnTo>
                  <a:pt x="63329" y="45610"/>
                </a:lnTo>
                <a:lnTo>
                  <a:pt x="59893" y="46340"/>
                </a:lnTo>
                <a:lnTo>
                  <a:pt x="38827" y="25245"/>
                </a:lnTo>
                <a:lnTo>
                  <a:pt x="38598" y="20594"/>
                </a:lnTo>
                <a:lnTo>
                  <a:pt x="67487" y="797"/>
                </a:lnTo>
                <a:lnTo>
                  <a:pt x="8043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22918" y="905914"/>
            <a:ext cx="66040" cy="70485"/>
          </a:xfrm>
          <a:custGeom>
            <a:avLst/>
            <a:gdLst/>
            <a:ahLst/>
            <a:cxnLst/>
            <a:rect l="l" t="t" r="r" b="b"/>
            <a:pathLst>
              <a:path w="66040" h="70484">
                <a:moveTo>
                  <a:pt x="0" y="35467"/>
                </a:moveTo>
                <a:lnTo>
                  <a:pt x="13396" y="36423"/>
                </a:lnTo>
                <a:lnTo>
                  <a:pt x="26163" y="37048"/>
                </a:lnTo>
                <a:lnTo>
                  <a:pt x="38302" y="37341"/>
                </a:lnTo>
                <a:lnTo>
                  <a:pt x="49834" y="37395"/>
                </a:lnTo>
                <a:lnTo>
                  <a:pt x="55397" y="37144"/>
                </a:lnTo>
                <a:lnTo>
                  <a:pt x="58015" y="36611"/>
                </a:lnTo>
                <a:lnTo>
                  <a:pt x="60634" y="36077"/>
                </a:lnTo>
                <a:lnTo>
                  <a:pt x="65857" y="23768"/>
                </a:lnTo>
                <a:lnTo>
                  <a:pt x="64818" y="20562"/>
                </a:lnTo>
                <a:lnTo>
                  <a:pt x="62532" y="16984"/>
                </a:lnTo>
                <a:lnTo>
                  <a:pt x="60253" y="13406"/>
                </a:lnTo>
                <a:lnTo>
                  <a:pt x="57440" y="10199"/>
                </a:lnTo>
                <a:lnTo>
                  <a:pt x="54095" y="7362"/>
                </a:lnTo>
                <a:lnTo>
                  <a:pt x="50749" y="4524"/>
                </a:lnTo>
                <a:lnTo>
                  <a:pt x="47181" y="2517"/>
                </a:lnTo>
                <a:lnTo>
                  <a:pt x="43399" y="1339"/>
                </a:lnTo>
                <a:lnTo>
                  <a:pt x="39610" y="161"/>
                </a:lnTo>
                <a:lnTo>
                  <a:pt x="35973" y="0"/>
                </a:lnTo>
                <a:lnTo>
                  <a:pt x="32475" y="854"/>
                </a:lnTo>
                <a:lnTo>
                  <a:pt x="19292" y="20945"/>
                </a:lnTo>
                <a:lnTo>
                  <a:pt x="18800" y="26190"/>
                </a:lnTo>
                <a:lnTo>
                  <a:pt x="19507" y="31789"/>
                </a:lnTo>
                <a:lnTo>
                  <a:pt x="21405" y="37742"/>
                </a:lnTo>
                <a:lnTo>
                  <a:pt x="23296" y="43695"/>
                </a:lnTo>
                <a:lnTo>
                  <a:pt x="26787" y="49457"/>
                </a:lnTo>
                <a:lnTo>
                  <a:pt x="31872" y="55026"/>
                </a:lnTo>
                <a:lnTo>
                  <a:pt x="39045" y="60779"/>
                </a:lnTo>
                <a:lnTo>
                  <a:pt x="49374" y="65786"/>
                </a:lnTo>
                <a:lnTo>
                  <a:pt x="62861" y="700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25338" y="879790"/>
            <a:ext cx="123189" cy="94615"/>
          </a:xfrm>
          <a:custGeom>
            <a:avLst/>
            <a:gdLst/>
            <a:ahLst/>
            <a:cxnLst/>
            <a:rect l="l" t="t" r="r" b="b"/>
            <a:pathLst>
              <a:path w="123190" h="94615">
                <a:moveTo>
                  <a:pt x="59539" y="74555"/>
                </a:moveTo>
                <a:lnTo>
                  <a:pt x="40552" y="59131"/>
                </a:lnTo>
                <a:lnTo>
                  <a:pt x="34795" y="58623"/>
                </a:lnTo>
                <a:lnTo>
                  <a:pt x="10016" y="63234"/>
                </a:lnTo>
                <a:lnTo>
                  <a:pt x="6192" y="65167"/>
                </a:lnTo>
                <a:lnTo>
                  <a:pt x="3512" y="67517"/>
                </a:lnTo>
                <a:lnTo>
                  <a:pt x="1981" y="70284"/>
                </a:lnTo>
                <a:lnTo>
                  <a:pt x="443" y="73050"/>
                </a:lnTo>
                <a:lnTo>
                  <a:pt x="0" y="76039"/>
                </a:lnTo>
                <a:lnTo>
                  <a:pt x="644" y="79250"/>
                </a:lnTo>
                <a:lnTo>
                  <a:pt x="1281" y="82460"/>
                </a:lnTo>
                <a:lnTo>
                  <a:pt x="21322" y="93128"/>
                </a:lnTo>
                <a:lnTo>
                  <a:pt x="26850" y="94104"/>
                </a:lnTo>
                <a:lnTo>
                  <a:pt x="32288" y="94593"/>
                </a:lnTo>
                <a:lnTo>
                  <a:pt x="37628" y="94596"/>
                </a:lnTo>
                <a:lnTo>
                  <a:pt x="42969" y="94600"/>
                </a:lnTo>
                <a:lnTo>
                  <a:pt x="48006" y="94154"/>
                </a:lnTo>
                <a:lnTo>
                  <a:pt x="75375" y="88378"/>
                </a:lnTo>
                <a:lnTo>
                  <a:pt x="80058" y="87423"/>
                </a:lnTo>
                <a:lnTo>
                  <a:pt x="83182" y="86930"/>
                </a:lnTo>
                <a:lnTo>
                  <a:pt x="86313" y="86436"/>
                </a:lnTo>
                <a:lnTo>
                  <a:pt x="89403" y="85718"/>
                </a:lnTo>
                <a:lnTo>
                  <a:pt x="92458" y="84774"/>
                </a:lnTo>
                <a:lnTo>
                  <a:pt x="95506" y="83830"/>
                </a:lnTo>
                <a:lnTo>
                  <a:pt x="98076" y="82511"/>
                </a:lnTo>
                <a:lnTo>
                  <a:pt x="100161" y="80816"/>
                </a:lnTo>
                <a:lnTo>
                  <a:pt x="102246" y="79121"/>
                </a:lnTo>
                <a:lnTo>
                  <a:pt x="103839" y="76330"/>
                </a:lnTo>
                <a:lnTo>
                  <a:pt x="104948" y="72441"/>
                </a:lnTo>
                <a:lnTo>
                  <a:pt x="106056" y="68553"/>
                </a:lnTo>
                <a:lnTo>
                  <a:pt x="106610" y="63701"/>
                </a:lnTo>
                <a:lnTo>
                  <a:pt x="106617" y="57883"/>
                </a:lnTo>
                <a:lnTo>
                  <a:pt x="106624" y="52065"/>
                </a:lnTo>
                <a:lnTo>
                  <a:pt x="105391" y="45625"/>
                </a:lnTo>
                <a:lnTo>
                  <a:pt x="102925" y="38564"/>
                </a:lnTo>
                <a:lnTo>
                  <a:pt x="100459" y="31501"/>
                </a:lnTo>
                <a:lnTo>
                  <a:pt x="86771" y="4383"/>
                </a:lnTo>
                <a:lnTo>
                  <a:pt x="84859" y="1273"/>
                </a:lnTo>
                <a:lnTo>
                  <a:pt x="83854" y="0"/>
                </a:lnTo>
                <a:lnTo>
                  <a:pt x="83750" y="563"/>
                </a:lnTo>
                <a:lnTo>
                  <a:pt x="83646" y="1126"/>
                </a:lnTo>
                <a:lnTo>
                  <a:pt x="83390" y="2534"/>
                </a:lnTo>
                <a:lnTo>
                  <a:pt x="82974" y="4788"/>
                </a:lnTo>
                <a:lnTo>
                  <a:pt x="82559" y="7040"/>
                </a:lnTo>
                <a:lnTo>
                  <a:pt x="83778" y="11585"/>
                </a:lnTo>
                <a:lnTo>
                  <a:pt x="86625" y="18420"/>
                </a:lnTo>
                <a:lnTo>
                  <a:pt x="89472" y="25256"/>
                </a:lnTo>
                <a:lnTo>
                  <a:pt x="92818" y="32255"/>
                </a:lnTo>
                <a:lnTo>
                  <a:pt x="96656" y="39418"/>
                </a:lnTo>
                <a:lnTo>
                  <a:pt x="102189" y="49375"/>
                </a:lnTo>
                <a:lnTo>
                  <a:pt x="108940" y="60886"/>
                </a:lnTo>
                <a:lnTo>
                  <a:pt x="117419" y="75102"/>
                </a:lnTo>
                <a:lnTo>
                  <a:pt x="122913" y="848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30640" y="902891"/>
            <a:ext cx="147955" cy="63500"/>
          </a:xfrm>
          <a:custGeom>
            <a:avLst/>
            <a:gdLst/>
            <a:ahLst/>
            <a:cxnLst/>
            <a:rect l="l" t="t" r="r" b="b"/>
            <a:pathLst>
              <a:path w="147954" h="63500">
                <a:moveTo>
                  <a:pt x="11187" y="48098"/>
                </a:moveTo>
                <a:lnTo>
                  <a:pt x="5465" y="41526"/>
                </a:lnTo>
                <a:lnTo>
                  <a:pt x="2015" y="37403"/>
                </a:lnTo>
                <a:lnTo>
                  <a:pt x="824" y="35726"/>
                </a:lnTo>
                <a:lnTo>
                  <a:pt x="0" y="34557"/>
                </a:lnTo>
                <a:lnTo>
                  <a:pt x="2237" y="33766"/>
                </a:lnTo>
                <a:lnTo>
                  <a:pt x="7536" y="33354"/>
                </a:lnTo>
                <a:lnTo>
                  <a:pt x="17098" y="32899"/>
                </a:lnTo>
                <a:lnTo>
                  <a:pt x="31658" y="32634"/>
                </a:lnTo>
                <a:lnTo>
                  <a:pt x="48646" y="32269"/>
                </a:lnTo>
                <a:lnTo>
                  <a:pt x="88094" y="20576"/>
                </a:lnTo>
                <a:lnTo>
                  <a:pt x="91197" y="12355"/>
                </a:lnTo>
                <a:lnTo>
                  <a:pt x="90539" y="9510"/>
                </a:lnTo>
                <a:lnTo>
                  <a:pt x="89881" y="6665"/>
                </a:lnTo>
                <a:lnTo>
                  <a:pt x="87879" y="4346"/>
                </a:lnTo>
                <a:lnTo>
                  <a:pt x="84526" y="2556"/>
                </a:lnTo>
                <a:lnTo>
                  <a:pt x="81180" y="765"/>
                </a:lnTo>
                <a:lnTo>
                  <a:pt x="76885" y="0"/>
                </a:lnTo>
                <a:lnTo>
                  <a:pt x="71655" y="260"/>
                </a:lnTo>
                <a:lnTo>
                  <a:pt x="66425" y="520"/>
                </a:lnTo>
                <a:lnTo>
                  <a:pt x="49807" y="25165"/>
                </a:lnTo>
                <a:lnTo>
                  <a:pt x="50984" y="30908"/>
                </a:lnTo>
                <a:lnTo>
                  <a:pt x="54282" y="36873"/>
                </a:lnTo>
                <a:lnTo>
                  <a:pt x="57579" y="42838"/>
                </a:lnTo>
                <a:lnTo>
                  <a:pt x="93809" y="61063"/>
                </a:lnTo>
                <a:lnTo>
                  <a:pt x="102017" y="62563"/>
                </a:lnTo>
                <a:lnTo>
                  <a:pt x="109956" y="63302"/>
                </a:lnTo>
                <a:lnTo>
                  <a:pt x="117618" y="63279"/>
                </a:lnTo>
                <a:lnTo>
                  <a:pt x="125279" y="63257"/>
                </a:lnTo>
                <a:lnTo>
                  <a:pt x="131451" y="62397"/>
                </a:lnTo>
                <a:lnTo>
                  <a:pt x="136127" y="60700"/>
                </a:lnTo>
                <a:lnTo>
                  <a:pt x="140803" y="59003"/>
                </a:lnTo>
                <a:lnTo>
                  <a:pt x="143914" y="57183"/>
                </a:lnTo>
                <a:lnTo>
                  <a:pt x="145445" y="55240"/>
                </a:lnTo>
                <a:lnTo>
                  <a:pt x="147592" y="52523"/>
                </a:lnTo>
                <a:lnTo>
                  <a:pt x="145015" y="50164"/>
                </a:lnTo>
                <a:lnTo>
                  <a:pt x="137714" y="481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37650" y="856474"/>
            <a:ext cx="40005" cy="108585"/>
          </a:xfrm>
          <a:custGeom>
            <a:avLst/>
            <a:gdLst/>
            <a:ahLst/>
            <a:cxnLst/>
            <a:rect l="l" t="t" r="r" b="b"/>
            <a:pathLst>
              <a:path w="40004" h="108584">
                <a:moveTo>
                  <a:pt x="4059" y="17405"/>
                </a:moveTo>
                <a:lnTo>
                  <a:pt x="2694" y="15001"/>
                </a:lnTo>
                <a:lnTo>
                  <a:pt x="1620" y="11107"/>
                </a:lnTo>
                <a:lnTo>
                  <a:pt x="831" y="5722"/>
                </a:lnTo>
                <a:lnTo>
                  <a:pt x="332" y="2283"/>
                </a:lnTo>
                <a:lnTo>
                  <a:pt x="62" y="457"/>
                </a:lnTo>
                <a:lnTo>
                  <a:pt x="34" y="247"/>
                </a:lnTo>
                <a:lnTo>
                  <a:pt x="0" y="37"/>
                </a:lnTo>
                <a:lnTo>
                  <a:pt x="76" y="270"/>
                </a:lnTo>
                <a:lnTo>
                  <a:pt x="387" y="1447"/>
                </a:lnTo>
                <a:lnTo>
                  <a:pt x="18741" y="39942"/>
                </a:lnTo>
                <a:lnTo>
                  <a:pt x="25045" y="51742"/>
                </a:lnTo>
                <a:lnTo>
                  <a:pt x="40000" y="95800"/>
                </a:lnTo>
                <a:lnTo>
                  <a:pt x="37839" y="1081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01406" y="885950"/>
            <a:ext cx="317500" cy="83185"/>
          </a:xfrm>
          <a:custGeom>
            <a:avLst/>
            <a:gdLst/>
            <a:ahLst/>
            <a:cxnLst/>
            <a:rect l="l" t="t" r="r" b="b"/>
            <a:pathLst>
              <a:path w="317500" h="83184">
                <a:moveTo>
                  <a:pt x="6573" y="50524"/>
                </a:moveTo>
                <a:lnTo>
                  <a:pt x="4606" y="48578"/>
                </a:lnTo>
                <a:lnTo>
                  <a:pt x="2957" y="46184"/>
                </a:lnTo>
                <a:lnTo>
                  <a:pt x="1627" y="43341"/>
                </a:lnTo>
                <a:lnTo>
                  <a:pt x="290" y="40498"/>
                </a:lnTo>
                <a:lnTo>
                  <a:pt x="0" y="37553"/>
                </a:lnTo>
                <a:lnTo>
                  <a:pt x="748" y="34508"/>
                </a:lnTo>
                <a:lnTo>
                  <a:pt x="1489" y="31462"/>
                </a:lnTo>
                <a:lnTo>
                  <a:pt x="44805" y="20852"/>
                </a:lnTo>
                <a:lnTo>
                  <a:pt x="96539" y="19394"/>
                </a:lnTo>
                <a:lnTo>
                  <a:pt x="118936" y="19605"/>
                </a:lnTo>
                <a:lnTo>
                  <a:pt x="134732" y="20452"/>
                </a:lnTo>
                <a:lnTo>
                  <a:pt x="144403" y="21934"/>
                </a:lnTo>
                <a:lnTo>
                  <a:pt x="148425" y="24048"/>
                </a:lnTo>
                <a:lnTo>
                  <a:pt x="147275" y="26791"/>
                </a:lnTo>
                <a:lnTo>
                  <a:pt x="138968" y="32811"/>
                </a:lnTo>
                <a:lnTo>
                  <a:pt x="134049" y="37525"/>
                </a:lnTo>
                <a:lnTo>
                  <a:pt x="131812" y="41485"/>
                </a:lnTo>
                <a:lnTo>
                  <a:pt x="129574" y="45445"/>
                </a:lnTo>
                <a:lnTo>
                  <a:pt x="128694" y="49137"/>
                </a:lnTo>
                <a:lnTo>
                  <a:pt x="129179" y="52562"/>
                </a:lnTo>
                <a:lnTo>
                  <a:pt x="129671" y="55986"/>
                </a:lnTo>
                <a:lnTo>
                  <a:pt x="131798" y="58937"/>
                </a:lnTo>
                <a:lnTo>
                  <a:pt x="135573" y="61413"/>
                </a:lnTo>
                <a:lnTo>
                  <a:pt x="139342" y="63889"/>
                </a:lnTo>
                <a:lnTo>
                  <a:pt x="143553" y="65557"/>
                </a:lnTo>
                <a:lnTo>
                  <a:pt x="148202" y="66417"/>
                </a:lnTo>
                <a:lnTo>
                  <a:pt x="152843" y="67276"/>
                </a:lnTo>
                <a:lnTo>
                  <a:pt x="156778" y="67710"/>
                </a:lnTo>
                <a:lnTo>
                  <a:pt x="160006" y="67717"/>
                </a:lnTo>
                <a:lnTo>
                  <a:pt x="163234" y="67725"/>
                </a:lnTo>
                <a:lnTo>
                  <a:pt x="175744" y="50562"/>
                </a:lnTo>
                <a:lnTo>
                  <a:pt x="176513" y="45862"/>
                </a:lnTo>
                <a:lnTo>
                  <a:pt x="167037" y="25601"/>
                </a:lnTo>
                <a:lnTo>
                  <a:pt x="165485" y="25944"/>
                </a:lnTo>
                <a:lnTo>
                  <a:pt x="163933" y="26285"/>
                </a:lnTo>
                <a:lnTo>
                  <a:pt x="162998" y="28473"/>
                </a:lnTo>
                <a:lnTo>
                  <a:pt x="162673" y="32509"/>
                </a:lnTo>
                <a:lnTo>
                  <a:pt x="162354" y="36544"/>
                </a:lnTo>
                <a:lnTo>
                  <a:pt x="163996" y="41337"/>
                </a:lnTo>
                <a:lnTo>
                  <a:pt x="167605" y="46887"/>
                </a:lnTo>
                <a:lnTo>
                  <a:pt x="171214" y="52437"/>
                </a:lnTo>
                <a:lnTo>
                  <a:pt x="176520" y="57529"/>
                </a:lnTo>
                <a:lnTo>
                  <a:pt x="183538" y="62163"/>
                </a:lnTo>
                <a:lnTo>
                  <a:pt x="190548" y="66798"/>
                </a:lnTo>
                <a:lnTo>
                  <a:pt x="196582" y="69975"/>
                </a:lnTo>
                <a:lnTo>
                  <a:pt x="201632" y="71693"/>
                </a:lnTo>
                <a:lnTo>
                  <a:pt x="206689" y="73412"/>
                </a:lnTo>
                <a:lnTo>
                  <a:pt x="212272" y="74224"/>
                </a:lnTo>
                <a:lnTo>
                  <a:pt x="218382" y="74129"/>
                </a:lnTo>
                <a:lnTo>
                  <a:pt x="224499" y="74034"/>
                </a:lnTo>
                <a:lnTo>
                  <a:pt x="228870" y="71981"/>
                </a:lnTo>
                <a:lnTo>
                  <a:pt x="231509" y="67971"/>
                </a:lnTo>
                <a:lnTo>
                  <a:pt x="234155" y="63960"/>
                </a:lnTo>
                <a:lnTo>
                  <a:pt x="235658" y="58867"/>
                </a:lnTo>
                <a:lnTo>
                  <a:pt x="236026" y="52693"/>
                </a:lnTo>
                <a:lnTo>
                  <a:pt x="235316" y="42629"/>
                </a:lnTo>
                <a:lnTo>
                  <a:pt x="232216" y="28803"/>
                </a:lnTo>
                <a:lnTo>
                  <a:pt x="227013" y="10917"/>
                </a:lnTo>
                <a:lnTo>
                  <a:pt x="224876" y="3283"/>
                </a:lnTo>
                <a:lnTo>
                  <a:pt x="224367" y="1145"/>
                </a:lnTo>
                <a:lnTo>
                  <a:pt x="224145" y="202"/>
                </a:lnTo>
                <a:lnTo>
                  <a:pt x="224097" y="0"/>
                </a:lnTo>
                <a:lnTo>
                  <a:pt x="224118" y="234"/>
                </a:lnTo>
                <a:lnTo>
                  <a:pt x="224228" y="1293"/>
                </a:lnTo>
                <a:lnTo>
                  <a:pt x="224450" y="3297"/>
                </a:lnTo>
                <a:lnTo>
                  <a:pt x="224665" y="5301"/>
                </a:lnTo>
                <a:lnTo>
                  <a:pt x="226604" y="11892"/>
                </a:lnTo>
                <a:lnTo>
                  <a:pt x="230262" y="23069"/>
                </a:lnTo>
                <a:lnTo>
                  <a:pt x="233927" y="34246"/>
                </a:lnTo>
                <a:lnTo>
                  <a:pt x="235942" y="41752"/>
                </a:lnTo>
                <a:lnTo>
                  <a:pt x="236310" y="45586"/>
                </a:lnTo>
                <a:lnTo>
                  <a:pt x="236677" y="49421"/>
                </a:lnTo>
                <a:lnTo>
                  <a:pt x="236739" y="52149"/>
                </a:lnTo>
                <a:lnTo>
                  <a:pt x="236504" y="53772"/>
                </a:lnTo>
                <a:lnTo>
                  <a:pt x="236268" y="55396"/>
                </a:lnTo>
                <a:lnTo>
                  <a:pt x="236268" y="55848"/>
                </a:lnTo>
                <a:lnTo>
                  <a:pt x="236510" y="55130"/>
                </a:lnTo>
                <a:lnTo>
                  <a:pt x="236746" y="54412"/>
                </a:lnTo>
                <a:lnTo>
                  <a:pt x="237349" y="52616"/>
                </a:lnTo>
                <a:lnTo>
                  <a:pt x="238298" y="49744"/>
                </a:lnTo>
                <a:lnTo>
                  <a:pt x="239254" y="46872"/>
                </a:lnTo>
                <a:lnTo>
                  <a:pt x="242343" y="44073"/>
                </a:lnTo>
                <a:lnTo>
                  <a:pt x="247566" y="41347"/>
                </a:lnTo>
                <a:lnTo>
                  <a:pt x="252783" y="38622"/>
                </a:lnTo>
                <a:lnTo>
                  <a:pt x="258844" y="36989"/>
                </a:lnTo>
                <a:lnTo>
                  <a:pt x="265751" y="36450"/>
                </a:lnTo>
                <a:lnTo>
                  <a:pt x="272650" y="35910"/>
                </a:lnTo>
                <a:lnTo>
                  <a:pt x="310792" y="52357"/>
                </a:lnTo>
                <a:lnTo>
                  <a:pt x="316957" y="64138"/>
                </a:lnTo>
                <a:lnTo>
                  <a:pt x="314906" y="67903"/>
                </a:lnTo>
                <a:lnTo>
                  <a:pt x="278302" y="82147"/>
                </a:lnTo>
                <a:lnTo>
                  <a:pt x="267518" y="82973"/>
                </a:lnTo>
                <a:lnTo>
                  <a:pt x="254928" y="82965"/>
                </a:lnTo>
                <a:lnTo>
                  <a:pt x="240534" y="82124"/>
                </a:lnTo>
                <a:lnTo>
                  <a:pt x="224334" y="804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18003" y="860800"/>
            <a:ext cx="36830" cy="106680"/>
          </a:xfrm>
          <a:custGeom>
            <a:avLst/>
            <a:gdLst/>
            <a:ahLst/>
            <a:cxnLst/>
            <a:rect l="l" t="t" r="r" b="b"/>
            <a:pathLst>
              <a:path w="36829" h="106680">
                <a:moveTo>
                  <a:pt x="0" y="6208"/>
                </a:moveTo>
                <a:lnTo>
                  <a:pt x="1939" y="682"/>
                </a:lnTo>
                <a:lnTo>
                  <a:pt x="5708" y="0"/>
                </a:lnTo>
                <a:lnTo>
                  <a:pt x="11298" y="4160"/>
                </a:lnTo>
                <a:lnTo>
                  <a:pt x="15343" y="7165"/>
                </a:lnTo>
                <a:lnTo>
                  <a:pt x="28469" y="44991"/>
                </a:lnTo>
                <a:lnTo>
                  <a:pt x="35237" y="91388"/>
                </a:lnTo>
                <a:lnTo>
                  <a:pt x="36812" y="1062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05134" y="913153"/>
            <a:ext cx="121285" cy="60960"/>
          </a:xfrm>
          <a:custGeom>
            <a:avLst/>
            <a:gdLst/>
            <a:ahLst/>
            <a:cxnLst/>
            <a:rect l="l" t="t" r="r" b="b"/>
            <a:pathLst>
              <a:path w="121284" h="60959">
                <a:moveTo>
                  <a:pt x="17699" y="40790"/>
                </a:moveTo>
                <a:lnTo>
                  <a:pt x="17699" y="39189"/>
                </a:lnTo>
                <a:lnTo>
                  <a:pt x="18371" y="37824"/>
                </a:lnTo>
                <a:lnTo>
                  <a:pt x="19708" y="36693"/>
                </a:lnTo>
                <a:lnTo>
                  <a:pt x="21051" y="35561"/>
                </a:lnTo>
                <a:lnTo>
                  <a:pt x="22943" y="34711"/>
                </a:lnTo>
                <a:lnTo>
                  <a:pt x="25402" y="34143"/>
                </a:lnTo>
                <a:lnTo>
                  <a:pt x="27861" y="33575"/>
                </a:lnTo>
                <a:lnTo>
                  <a:pt x="49155" y="13240"/>
                </a:lnTo>
                <a:lnTo>
                  <a:pt x="48733" y="9878"/>
                </a:lnTo>
                <a:lnTo>
                  <a:pt x="46890" y="6686"/>
                </a:lnTo>
                <a:lnTo>
                  <a:pt x="45041" y="3492"/>
                </a:lnTo>
                <a:lnTo>
                  <a:pt x="41224" y="1517"/>
                </a:lnTo>
                <a:lnTo>
                  <a:pt x="35433" y="758"/>
                </a:lnTo>
                <a:lnTo>
                  <a:pt x="29641" y="0"/>
                </a:lnTo>
                <a:lnTo>
                  <a:pt x="23622" y="1269"/>
                </a:lnTo>
                <a:lnTo>
                  <a:pt x="17373" y="4567"/>
                </a:lnTo>
                <a:lnTo>
                  <a:pt x="11125" y="7864"/>
                </a:lnTo>
                <a:lnTo>
                  <a:pt x="6483" y="12478"/>
                </a:lnTo>
                <a:lnTo>
                  <a:pt x="3456" y="18409"/>
                </a:lnTo>
                <a:lnTo>
                  <a:pt x="422" y="24341"/>
                </a:lnTo>
                <a:lnTo>
                  <a:pt x="0" y="30310"/>
                </a:lnTo>
                <a:lnTo>
                  <a:pt x="2189" y="36316"/>
                </a:lnTo>
                <a:lnTo>
                  <a:pt x="4371" y="42322"/>
                </a:lnTo>
                <a:lnTo>
                  <a:pt x="44480" y="58542"/>
                </a:lnTo>
                <a:lnTo>
                  <a:pt x="73846" y="60482"/>
                </a:lnTo>
                <a:lnTo>
                  <a:pt x="83799" y="60071"/>
                </a:lnTo>
                <a:lnTo>
                  <a:pt x="98857" y="57789"/>
                </a:lnTo>
                <a:lnTo>
                  <a:pt x="109319" y="54804"/>
                </a:lnTo>
                <a:lnTo>
                  <a:pt x="116918" y="51579"/>
                </a:lnTo>
                <a:lnTo>
                  <a:pt x="120188" y="47050"/>
                </a:lnTo>
                <a:lnTo>
                  <a:pt x="120686" y="405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54221" y="869472"/>
            <a:ext cx="29845" cy="83820"/>
          </a:xfrm>
          <a:custGeom>
            <a:avLst/>
            <a:gdLst/>
            <a:ahLst/>
            <a:cxnLst/>
            <a:rect l="l" t="t" r="r" b="b"/>
            <a:pathLst>
              <a:path w="29845" h="83819">
                <a:moveTo>
                  <a:pt x="0" y="4240"/>
                </a:moveTo>
                <a:lnTo>
                  <a:pt x="0" y="1817"/>
                </a:lnTo>
                <a:lnTo>
                  <a:pt x="0" y="468"/>
                </a:lnTo>
                <a:lnTo>
                  <a:pt x="0" y="193"/>
                </a:lnTo>
                <a:lnTo>
                  <a:pt x="0" y="0"/>
                </a:lnTo>
                <a:lnTo>
                  <a:pt x="138" y="240"/>
                </a:lnTo>
                <a:lnTo>
                  <a:pt x="422" y="913"/>
                </a:lnTo>
                <a:lnTo>
                  <a:pt x="713" y="1587"/>
                </a:lnTo>
                <a:lnTo>
                  <a:pt x="1780" y="4105"/>
                </a:lnTo>
                <a:lnTo>
                  <a:pt x="3629" y="8466"/>
                </a:lnTo>
                <a:lnTo>
                  <a:pt x="5472" y="12828"/>
                </a:lnTo>
                <a:lnTo>
                  <a:pt x="8104" y="18548"/>
                </a:lnTo>
                <a:lnTo>
                  <a:pt x="11520" y="25626"/>
                </a:lnTo>
                <a:lnTo>
                  <a:pt x="14935" y="32704"/>
                </a:lnTo>
                <a:lnTo>
                  <a:pt x="17920" y="39837"/>
                </a:lnTo>
                <a:lnTo>
                  <a:pt x="20477" y="47025"/>
                </a:lnTo>
                <a:lnTo>
                  <a:pt x="23756" y="57433"/>
                </a:lnTo>
                <a:lnTo>
                  <a:pt x="26774" y="69517"/>
                </a:lnTo>
                <a:lnTo>
                  <a:pt x="29530" y="832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224932" y="876088"/>
            <a:ext cx="234315" cy="93345"/>
          </a:xfrm>
          <a:custGeom>
            <a:avLst/>
            <a:gdLst/>
            <a:ahLst/>
            <a:cxnLst/>
            <a:rect l="l" t="t" r="r" b="b"/>
            <a:pathLst>
              <a:path w="234315" h="93344">
                <a:moveTo>
                  <a:pt x="0" y="48251"/>
                </a:moveTo>
                <a:lnTo>
                  <a:pt x="37621" y="38362"/>
                </a:lnTo>
                <a:lnTo>
                  <a:pt x="70486" y="37748"/>
                </a:lnTo>
                <a:lnTo>
                  <a:pt x="84397" y="37480"/>
                </a:lnTo>
                <a:lnTo>
                  <a:pt x="93768" y="37191"/>
                </a:lnTo>
                <a:lnTo>
                  <a:pt x="106070" y="36485"/>
                </a:lnTo>
                <a:lnTo>
                  <a:pt x="111972" y="35795"/>
                </a:lnTo>
                <a:lnTo>
                  <a:pt x="116752" y="34857"/>
                </a:lnTo>
                <a:lnTo>
                  <a:pt x="121539" y="33919"/>
                </a:lnTo>
                <a:lnTo>
                  <a:pt x="133530" y="25105"/>
                </a:lnTo>
                <a:lnTo>
                  <a:pt x="134333" y="22553"/>
                </a:lnTo>
                <a:lnTo>
                  <a:pt x="124503" y="1542"/>
                </a:lnTo>
                <a:lnTo>
                  <a:pt x="122016" y="375"/>
                </a:lnTo>
                <a:lnTo>
                  <a:pt x="108612" y="6564"/>
                </a:lnTo>
                <a:lnTo>
                  <a:pt x="106686" y="10246"/>
                </a:lnTo>
                <a:lnTo>
                  <a:pt x="105987" y="14758"/>
                </a:lnTo>
                <a:lnTo>
                  <a:pt x="106506" y="20100"/>
                </a:lnTo>
                <a:lnTo>
                  <a:pt x="107026" y="25442"/>
                </a:lnTo>
                <a:lnTo>
                  <a:pt x="134735" y="51917"/>
                </a:lnTo>
                <a:lnTo>
                  <a:pt x="172216" y="61680"/>
                </a:lnTo>
                <a:lnTo>
                  <a:pt x="184248" y="61439"/>
                </a:lnTo>
                <a:lnTo>
                  <a:pt x="221104" y="46887"/>
                </a:lnTo>
                <a:lnTo>
                  <a:pt x="227013" y="34990"/>
                </a:lnTo>
                <a:lnTo>
                  <a:pt x="226120" y="31217"/>
                </a:lnTo>
                <a:lnTo>
                  <a:pt x="225219" y="27443"/>
                </a:lnTo>
                <a:lnTo>
                  <a:pt x="222504" y="24253"/>
                </a:lnTo>
                <a:lnTo>
                  <a:pt x="217952" y="21647"/>
                </a:lnTo>
                <a:lnTo>
                  <a:pt x="213408" y="19042"/>
                </a:lnTo>
                <a:lnTo>
                  <a:pt x="208427" y="17476"/>
                </a:lnTo>
                <a:lnTo>
                  <a:pt x="203017" y="16948"/>
                </a:lnTo>
                <a:lnTo>
                  <a:pt x="197607" y="16421"/>
                </a:lnTo>
                <a:lnTo>
                  <a:pt x="193333" y="17198"/>
                </a:lnTo>
                <a:lnTo>
                  <a:pt x="190195" y="19279"/>
                </a:lnTo>
                <a:lnTo>
                  <a:pt x="187057" y="21360"/>
                </a:lnTo>
                <a:lnTo>
                  <a:pt x="185609" y="24725"/>
                </a:lnTo>
                <a:lnTo>
                  <a:pt x="185837" y="29374"/>
                </a:lnTo>
                <a:lnTo>
                  <a:pt x="186066" y="34022"/>
                </a:lnTo>
                <a:lnTo>
                  <a:pt x="214968" y="62529"/>
                </a:lnTo>
                <a:lnTo>
                  <a:pt x="223342" y="69293"/>
                </a:lnTo>
                <a:lnTo>
                  <a:pt x="228149" y="74157"/>
                </a:lnTo>
                <a:lnTo>
                  <a:pt x="230719" y="78194"/>
                </a:lnTo>
                <a:lnTo>
                  <a:pt x="233282" y="82231"/>
                </a:lnTo>
                <a:lnTo>
                  <a:pt x="233712" y="85518"/>
                </a:lnTo>
                <a:lnTo>
                  <a:pt x="232001" y="88056"/>
                </a:lnTo>
                <a:lnTo>
                  <a:pt x="230290" y="90593"/>
                </a:lnTo>
                <a:lnTo>
                  <a:pt x="226466" y="92342"/>
                </a:lnTo>
                <a:lnTo>
                  <a:pt x="220522" y="93302"/>
                </a:lnTo>
                <a:lnTo>
                  <a:pt x="211785" y="92989"/>
                </a:lnTo>
                <a:lnTo>
                  <a:pt x="200566" y="89629"/>
                </a:lnTo>
                <a:lnTo>
                  <a:pt x="186869" y="832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462385" y="866876"/>
            <a:ext cx="64135" cy="95885"/>
          </a:xfrm>
          <a:custGeom>
            <a:avLst/>
            <a:gdLst/>
            <a:ahLst/>
            <a:cxnLst/>
            <a:rect l="l" t="t" r="r" b="b"/>
            <a:pathLst>
              <a:path w="64134" h="95884">
                <a:moveTo>
                  <a:pt x="0" y="0"/>
                </a:moveTo>
                <a:lnTo>
                  <a:pt x="36615" y="28172"/>
                </a:lnTo>
                <a:lnTo>
                  <a:pt x="55236" y="65429"/>
                </a:lnTo>
                <a:lnTo>
                  <a:pt x="63980" y="92066"/>
                </a:lnTo>
                <a:lnTo>
                  <a:pt x="62968" y="958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497707" y="906392"/>
            <a:ext cx="39370" cy="20955"/>
          </a:xfrm>
          <a:custGeom>
            <a:avLst/>
            <a:gdLst/>
            <a:ahLst/>
            <a:cxnLst/>
            <a:rect l="l" t="t" r="r" b="b"/>
            <a:pathLst>
              <a:path w="39370" h="20955">
                <a:moveTo>
                  <a:pt x="4980" y="20616"/>
                </a:moveTo>
                <a:lnTo>
                  <a:pt x="3553" y="18325"/>
                </a:lnTo>
                <a:lnTo>
                  <a:pt x="2272" y="15027"/>
                </a:lnTo>
                <a:lnTo>
                  <a:pt x="1136" y="10724"/>
                </a:lnTo>
                <a:lnTo>
                  <a:pt x="0" y="6420"/>
                </a:lnTo>
                <a:lnTo>
                  <a:pt x="1821" y="3480"/>
                </a:lnTo>
                <a:lnTo>
                  <a:pt x="6601" y="1904"/>
                </a:lnTo>
                <a:lnTo>
                  <a:pt x="13630" y="579"/>
                </a:lnTo>
                <a:lnTo>
                  <a:pt x="24413" y="0"/>
                </a:lnTo>
                <a:lnTo>
                  <a:pt x="38949" y="1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611493" y="829275"/>
            <a:ext cx="95885" cy="181610"/>
          </a:xfrm>
          <a:custGeom>
            <a:avLst/>
            <a:gdLst/>
            <a:ahLst/>
            <a:cxnLst/>
            <a:rect l="l" t="t" r="r" b="b"/>
            <a:pathLst>
              <a:path w="95884" h="181609">
                <a:moveTo>
                  <a:pt x="95792" y="12482"/>
                </a:moveTo>
                <a:lnTo>
                  <a:pt x="94919" y="8904"/>
                </a:lnTo>
                <a:lnTo>
                  <a:pt x="92238" y="5692"/>
                </a:lnTo>
                <a:lnTo>
                  <a:pt x="87756" y="2846"/>
                </a:lnTo>
                <a:lnTo>
                  <a:pt x="83281" y="0"/>
                </a:lnTo>
                <a:lnTo>
                  <a:pt x="45032" y="14679"/>
                </a:lnTo>
                <a:lnTo>
                  <a:pt x="13267" y="53989"/>
                </a:lnTo>
                <a:lnTo>
                  <a:pt x="184" y="91911"/>
                </a:lnTo>
                <a:lnTo>
                  <a:pt x="0" y="102649"/>
                </a:lnTo>
                <a:lnTo>
                  <a:pt x="2605" y="115806"/>
                </a:lnTo>
                <a:lnTo>
                  <a:pt x="32412" y="155213"/>
                </a:lnTo>
                <a:lnTo>
                  <a:pt x="64164" y="175535"/>
                </a:lnTo>
                <a:lnTo>
                  <a:pt x="76267" y="1812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54613" y="853687"/>
            <a:ext cx="65405" cy="79375"/>
          </a:xfrm>
          <a:custGeom>
            <a:avLst/>
            <a:gdLst/>
            <a:ahLst/>
            <a:cxnLst/>
            <a:rect l="l" t="t" r="r" b="b"/>
            <a:pathLst>
              <a:path w="65404" h="79375">
                <a:moveTo>
                  <a:pt x="64950" y="16783"/>
                </a:moveTo>
                <a:lnTo>
                  <a:pt x="39291" y="0"/>
                </a:lnTo>
                <a:lnTo>
                  <a:pt x="34477" y="614"/>
                </a:lnTo>
                <a:lnTo>
                  <a:pt x="28200" y="2352"/>
                </a:lnTo>
                <a:lnTo>
                  <a:pt x="21924" y="4089"/>
                </a:lnTo>
                <a:lnTo>
                  <a:pt x="16334" y="7352"/>
                </a:lnTo>
                <a:lnTo>
                  <a:pt x="11443" y="12139"/>
                </a:lnTo>
                <a:lnTo>
                  <a:pt x="6546" y="16926"/>
                </a:lnTo>
                <a:lnTo>
                  <a:pt x="3276" y="22312"/>
                </a:lnTo>
                <a:lnTo>
                  <a:pt x="1641" y="28298"/>
                </a:lnTo>
                <a:lnTo>
                  <a:pt x="0" y="34284"/>
                </a:lnTo>
                <a:lnTo>
                  <a:pt x="23931" y="69131"/>
                </a:lnTo>
                <a:lnTo>
                  <a:pt x="34825" y="74321"/>
                </a:lnTo>
                <a:lnTo>
                  <a:pt x="48062" y="788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872840" y="856237"/>
            <a:ext cx="13335" cy="74930"/>
          </a:xfrm>
          <a:custGeom>
            <a:avLst/>
            <a:gdLst/>
            <a:ahLst/>
            <a:cxnLst/>
            <a:rect l="l" t="t" r="r" b="b"/>
            <a:pathLst>
              <a:path w="13334" h="74930">
                <a:moveTo>
                  <a:pt x="0" y="6806"/>
                </a:moveTo>
                <a:lnTo>
                  <a:pt x="0" y="2474"/>
                </a:lnTo>
                <a:lnTo>
                  <a:pt x="0" y="227"/>
                </a:lnTo>
                <a:lnTo>
                  <a:pt x="0" y="63"/>
                </a:lnTo>
                <a:lnTo>
                  <a:pt x="34" y="385"/>
                </a:lnTo>
                <a:lnTo>
                  <a:pt x="173" y="2367"/>
                </a:lnTo>
                <a:lnTo>
                  <a:pt x="429" y="6132"/>
                </a:lnTo>
                <a:lnTo>
                  <a:pt x="685" y="9896"/>
                </a:lnTo>
                <a:lnTo>
                  <a:pt x="1364" y="14633"/>
                </a:lnTo>
                <a:lnTo>
                  <a:pt x="2459" y="20344"/>
                </a:lnTo>
                <a:lnTo>
                  <a:pt x="3553" y="26054"/>
                </a:lnTo>
                <a:lnTo>
                  <a:pt x="4821" y="31948"/>
                </a:lnTo>
                <a:lnTo>
                  <a:pt x="6269" y="38026"/>
                </a:lnTo>
                <a:lnTo>
                  <a:pt x="8275" y="47414"/>
                </a:lnTo>
                <a:lnTo>
                  <a:pt x="10456" y="59509"/>
                </a:lnTo>
                <a:lnTo>
                  <a:pt x="12812" y="743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63784" y="87718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67090" y="11748"/>
                </a:moveTo>
                <a:lnTo>
                  <a:pt x="69515" y="7804"/>
                </a:lnTo>
                <a:lnTo>
                  <a:pt x="69473" y="4930"/>
                </a:lnTo>
                <a:lnTo>
                  <a:pt x="66965" y="3126"/>
                </a:lnTo>
                <a:lnTo>
                  <a:pt x="65199" y="1855"/>
                </a:lnTo>
                <a:lnTo>
                  <a:pt x="61659" y="976"/>
                </a:lnTo>
                <a:lnTo>
                  <a:pt x="56332" y="488"/>
                </a:lnTo>
                <a:lnTo>
                  <a:pt x="51012" y="0"/>
                </a:lnTo>
                <a:lnTo>
                  <a:pt x="11381" y="13032"/>
                </a:lnTo>
                <a:lnTo>
                  <a:pt x="0" y="31990"/>
                </a:lnTo>
                <a:lnTo>
                  <a:pt x="858" y="37705"/>
                </a:lnTo>
                <a:lnTo>
                  <a:pt x="41451" y="66177"/>
                </a:lnTo>
                <a:lnTo>
                  <a:pt x="55989" y="69657"/>
                </a:lnTo>
                <a:lnTo>
                  <a:pt x="72977" y="728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168226" y="842921"/>
            <a:ext cx="95885" cy="100965"/>
          </a:xfrm>
          <a:custGeom>
            <a:avLst/>
            <a:gdLst/>
            <a:ahLst/>
            <a:cxnLst/>
            <a:rect l="l" t="t" r="r" b="b"/>
            <a:pathLst>
              <a:path w="95884" h="100965">
                <a:moveTo>
                  <a:pt x="9788" y="12655"/>
                </a:moveTo>
                <a:lnTo>
                  <a:pt x="4045" y="3776"/>
                </a:lnTo>
                <a:lnTo>
                  <a:pt x="1108" y="0"/>
                </a:lnTo>
                <a:lnTo>
                  <a:pt x="990" y="1328"/>
                </a:lnTo>
                <a:lnTo>
                  <a:pt x="900" y="2273"/>
                </a:lnTo>
                <a:lnTo>
                  <a:pt x="685" y="4635"/>
                </a:lnTo>
                <a:lnTo>
                  <a:pt x="346" y="8415"/>
                </a:lnTo>
                <a:lnTo>
                  <a:pt x="0" y="12194"/>
                </a:lnTo>
                <a:lnTo>
                  <a:pt x="1163" y="18204"/>
                </a:lnTo>
                <a:lnTo>
                  <a:pt x="3830" y="26443"/>
                </a:lnTo>
                <a:lnTo>
                  <a:pt x="7621" y="38389"/>
                </a:lnTo>
                <a:lnTo>
                  <a:pt x="11355" y="50671"/>
                </a:lnTo>
                <a:lnTo>
                  <a:pt x="14311" y="60631"/>
                </a:lnTo>
                <a:lnTo>
                  <a:pt x="16036" y="68415"/>
                </a:lnTo>
                <a:lnTo>
                  <a:pt x="16902" y="75250"/>
                </a:lnTo>
                <a:lnTo>
                  <a:pt x="17768" y="82086"/>
                </a:lnTo>
                <a:lnTo>
                  <a:pt x="17983" y="87446"/>
                </a:lnTo>
                <a:lnTo>
                  <a:pt x="17546" y="91330"/>
                </a:lnTo>
                <a:lnTo>
                  <a:pt x="17110" y="95215"/>
                </a:lnTo>
                <a:lnTo>
                  <a:pt x="16473" y="97838"/>
                </a:lnTo>
                <a:lnTo>
                  <a:pt x="15634" y="99199"/>
                </a:lnTo>
                <a:lnTo>
                  <a:pt x="14796" y="100560"/>
                </a:lnTo>
                <a:lnTo>
                  <a:pt x="13979" y="100595"/>
                </a:lnTo>
                <a:lnTo>
                  <a:pt x="13182" y="99303"/>
                </a:lnTo>
                <a:lnTo>
                  <a:pt x="12392" y="98011"/>
                </a:lnTo>
                <a:lnTo>
                  <a:pt x="11817" y="94375"/>
                </a:lnTo>
                <a:lnTo>
                  <a:pt x="11464" y="88393"/>
                </a:lnTo>
                <a:lnTo>
                  <a:pt x="11111" y="82411"/>
                </a:lnTo>
                <a:lnTo>
                  <a:pt x="11630" y="75701"/>
                </a:lnTo>
                <a:lnTo>
                  <a:pt x="13023" y="68262"/>
                </a:lnTo>
                <a:lnTo>
                  <a:pt x="14408" y="60822"/>
                </a:lnTo>
                <a:lnTo>
                  <a:pt x="17782" y="54636"/>
                </a:lnTo>
                <a:lnTo>
                  <a:pt x="23157" y="49703"/>
                </a:lnTo>
                <a:lnTo>
                  <a:pt x="28526" y="44770"/>
                </a:lnTo>
                <a:lnTo>
                  <a:pt x="35128" y="41837"/>
                </a:lnTo>
                <a:lnTo>
                  <a:pt x="42962" y="40904"/>
                </a:lnTo>
                <a:lnTo>
                  <a:pt x="50804" y="39971"/>
                </a:lnTo>
                <a:lnTo>
                  <a:pt x="57905" y="40878"/>
                </a:lnTo>
                <a:lnTo>
                  <a:pt x="91073" y="74000"/>
                </a:lnTo>
                <a:lnTo>
                  <a:pt x="95376" y="886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272169" y="891216"/>
            <a:ext cx="60325" cy="59690"/>
          </a:xfrm>
          <a:custGeom>
            <a:avLst/>
            <a:gdLst/>
            <a:ahLst/>
            <a:cxnLst/>
            <a:rect l="l" t="t" r="r" b="b"/>
            <a:pathLst>
              <a:path w="60325" h="59690">
                <a:moveTo>
                  <a:pt x="55203" y="18723"/>
                </a:moveTo>
                <a:lnTo>
                  <a:pt x="55203" y="16778"/>
                </a:lnTo>
                <a:lnTo>
                  <a:pt x="53831" y="13717"/>
                </a:lnTo>
                <a:lnTo>
                  <a:pt x="29087" y="0"/>
                </a:lnTo>
                <a:lnTo>
                  <a:pt x="23684" y="757"/>
                </a:lnTo>
                <a:lnTo>
                  <a:pt x="18281" y="1513"/>
                </a:lnTo>
                <a:lnTo>
                  <a:pt x="0" y="32428"/>
                </a:lnTo>
                <a:lnTo>
                  <a:pt x="1198" y="37947"/>
                </a:lnTo>
                <a:lnTo>
                  <a:pt x="2396" y="43465"/>
                </a:lnTo>
                <a:lnTo>
                  <a:pt x="5049" y="48008"/>
                </a:lnTo>
                <a:lnTo>
                  <a:pt x="9164" y="51572"/>
                </a:lnTo>
                <a:lnTo>
                  <a:pt x="13279" y="55136"/>
                </a:lnTo>
                <a:lnTo>
                  <a:pt x="17456" y="57411"/>
                </a:lnTo>
                <a:lnTo>
                  <a:pt x="21696" y="58394"/>
                </a:lnTo>
                <a:lnTo>
                  <a:pt x="25942" y="59379"/>
                </a:lnTo>
                <a:lnTo>
                  <a:pt x="29780" y="59566"/>
                </a:lnTo>
                <a:lnTo>
                  <a:pt x="33216" y="58959"/>
                </a:lnTo>
                <a:lnTo>
                  <a:pt x="36652" y="58351"/>
                </a:lnTo>
                <a:lnTo>
                  <a:pt x="39346" y="56017"/>
                </a:lnTo>
                <a:lnTo>
                  <a:pt x="41300" y="51955"/>
                </a:lnTo>
                <a:lnTo>
                  <a:pt x="43253" y="47893"/>
                </a:lnTo>
                <a:lnTo>
                  <a:pt x="44466" y="43172"/>
                </a:lnTo>
                <a:lnTo>
                  <a:pt x="44937" y="37792"/>
                </a:lnTo>
                <a:lnTo>
                  <a:pt x="45401" y="32412"/>
                </a:lnTo>
                <a:lnTo>
                  <a:pt x="45609" y="27357"/>
                </a:lnTo>
                <a:lnTo>
                  <a:pt x="45560" y="22626"/>
                </a:lnTo>
                <a:lnTo>
                  <a:pt x="45512" y="17895"/>
                </a:lnTo>
                <a:lnTo>
                  <a:pt x="45484" y="15388"/>
                </a:lnTo>
                <a:lnTo>
                  <a:pt x="45477" y="15102"/>
                </a:lnTo>
                <a:lnTo>
                  <a:pt x="45477" y="14816"/>
                </a:lnTo>
                <a:lnTo>
                  <a:pt x="45588" y="15454"/>
                </a:lnTo>
                <a:lnTo>
                  <a:pt x="45754" y="16599"/>
                </a:lnTo>
                <a:lnTo>
                  <a:pt x="47496" y="21083"/>
                </a:lnTo>
                <a:lnTo>
                  <a:pt x="52285" y="31609"/>
                </a:lnTo>
                <a:lnTo>
                  <a:pt x="60123" y="481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346063" y="885404"/>
            <a:ext cx="108585" cy="59690"/>
          </a:xfrm>
          <a:custGeom>
            <a:avLst/>
            <a:gdLst/>
            <a:ahLst/>
            <a:cxnLst/>
            <a:rect l="l" t="t" r="r" b="b"/>
            <a:pathLst>
              <a:path w="108584" h="59690">
                <a:moveTo>
                  <a:pt x="0" y="28092"/>
                </a:moveTo>
                <a:lnTo>
                  <a:pt x="0" y="25958"/>
                </a:lnTo>
                <a:lnTo>
                  <a:pt x="1108" y="23332"/>
                </a:lnTo>
                <a:lnTo>
                  <a:pt x="3325" y="20213"/>
                </a:lnTo>
                <a:lnTo>
                  <a:pt x="5541" y="17094"/>
                </a:lnTo>
                <a:lnTo>
                  <a:pt x="8943" y="15464"/>
                </a:lnTo>
                <a:lnTo>
                  <a:pt x="13515" y="15325"/>
                </a:lnTo>
                <a:lnTo>
                  <a:pt x="18087" y="15185"/>
                </a:lnTo>
                <a:lnTo>
                  <a:pt x="49800" y="31429"/>
                </a:lnTo>
                <a:lnTo>
                  <a:pt x="56415" y="35742"/>
                </a:lnTo>
                <a:lnTo>
                  <a:pt x="71184" y="56012"/>
                </a:lnTo>
                <a:lnTo>
                  <a:pt x="70180" y="57804"/>
                </a:lnTo>
                <a:lnTo>
                  <a:pt x="67561" y="58614"/>
                </a:lnTo>
                <a:lnTo>
                  <a:pt x="64943" y="59425"/>
                </a:lnTo>
                <a:lnTo>
                  <a:pt x="50388" y="45089"/>
                </a:lnTo>
                <a:lnTo>
                  <a:pt x="48276" y="39555"/>
                </a:lnTo>
                <a:lnTo>
                  <a:pt x="47334" y="33578"/>
                </a:lnTo>
                <a:lnTo>
                  <a:pt x="47562" y="27156"/>
                </a:lnTo>
                <a:lnTo>
                  <a:pt x="47791" y="20734"/>
                </a:lnTo>
                <a:lnTo>
                  <a:pt x="83786" y="0"/>
                </a:lnTo>
                <a:lnTo>
                  <a:pt x="95946" y="583"/>
                </a:lnTo>
                <a:lnTo>
                  <a:pt x="108563" y="38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532124" y="795113"/>
            <a:ext cx="71120" cy="152400"/>
          </a:xfrm>
          <a:custGeom>
            <a:avLst/>
            <a:gdLst/>
            <a:ahLst/>
            <a:cxnLst/>
            <a:rect l="l" t="t" r="r" b="b"/>
            <a:pathLst>
              <a:path w="71120" h="152400">
                <a:moveTo>
                  <a:pt x="70982" y="7033"/>
                </a:moveTo>
                <a:lnTo>
                  <a:pt x="70982" y="5433"/>
                </a:lnTo>
                <a:lnTo>
                  <a:pt x="70012" y="3706"/>
                </a:lnTo>
                <a:lnTo>
                  <a:pt x="68066" y="1853"/>
                </a:lnTo>
                <a:lnTo>
                  <a:pt x="66119" y="0"/>
                </a:lnTo>
                <a:lnTo>
                  <a:pt x="22940" y="21254"/>
                </a:lnTo>
                <a:lnTo>
                  <a:pt x="1292" y="53976"/>
                </a:lnTo>
                <a:lnTo>
                  <a:pt x="0" y="69289"/>
                </a:lnTo>
                <a:lnTo>
                  <a:pt x="1041" y="81381"/>
                </a:lnTo>
                <a:lnTo>
                  <a:pt x="26156" y="124741"/>
                </a:lnTo>
                <a:lnTo>
                  <a:pt x="56225" y="146522"/>
                </a:lnTo>
                <a:lnTo>
                  <a:pt x="67917" y="1521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629825" y="859802"/>
            <a:ext cx="29209" cy="71755"/>
          </a:xfrm>
          <a:custGeom>
            <a:avLst/>
            <a:gdLst/>
            <a:ahLst/>
            <a:cxnLst/>
            <a:rect l="l" t="t" r="r" b="b"/>
            <a:pathLst>
              <a:path w="29209" h="71755">
                <a:moveTo>
                  <a:pt x="1108" y="4844"/>
                </a:moveTo>
                <a:lnTo>
                  <a:pt x="554" y="2421"/>
                </a:lnTo>
                <a:lnTo>
                  <a:pt x="214" y="934"/>
                </a:lnTo>
                <a:lnTo>
                  <a:pt x="90" y="384"/>
                </a:lnTo>
                <a:lnTo>
                  <a:pt x="0" y="0"/>
                </a:lnTo>
                <a:lnTo>
                  <a:pt x="2452" y="4751"/>
                </a:lnTo>
                <a:lnTo>
                  <a:pt x="3498" y="6819"/>
                </a:lnTo>
                <a:lnTo>
                  <a:pt x="5181" y="11223"/>
                </a:lnTo>
                <a:lnTo>
                  <a:pt x="7509" y="17961"/>
                </a:lnTo>
                <a:lnTo>
                  <a:pt x="9836" y="24699"/>
                </a:lnTo>
                <a:lnTo>
                  <a:pt x="16971" y="52261"/>
                </a:lnTo>
                <a:lnTo>
                  <a:pt x="18516" y="59383"/>
                </a:lnTo>
                <a:lnTo>
                  <a:pt x="22465" y="65825"/>
                </a:lnTo>
                <a:lnTo>
                  <a:pt x="28817" y="715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685811" y="871839"/>
            <a:ext cx="66675" cy="52705"/>
          </a:xfrm>
          <a:custGeom>
            <a:avLst/>
            <a:gdLst/>
            <a:ahLst/>
            <a:cxnLst/>
            <a:rect l="l" t="t" r="r" b="b"/>
            <a:pathLst>
              <a:path w="66675" h="52705">
                <a:moveTo>
                  <a:pt x="13037" y="17523"/>
                </a:moveTo>
                <a:lnTo>
                  <a:pt x="16479" y="8104"/>
                </a:lnTo>
                <a:lnTo>
                  <a:pt x="16299" y="4475"/>
                </a:lnTo>
                <a:lnTo>
                  <a:pt x="12503" y="6638"/>
                </a:lnTo>
                <a:lnTo>
                  <a:pt x="9760" y="8198"/>
                </a:lnTo>
                <a:lnTo>
                  <a:pt x="0" y="32183"/>
                </a:lnTo>
                <a:lnTo>
                  <a:pt x="789" y="36515"/>
                </a:lnTo>
                <a:lnTo>
                  <a:pt x="3193" y="40527"/>
                </a:lnTo>
                <a:lnTo>
                  <a:pt x="5597" y="44538"/>
                </a:lnTo>
                <a:lnTo>
                  <a:pt x="9906" y="47498"/>
                </a:lnTo>
                <a:lnTo>
                  <a:pt x="16105" y="49405"/>
                </a:lnTo>
                <a:lnTo>
                  <a:pt x="22312" y="51313"/>
                </a:lnTo>
                <a:lnTo>
                  <a:pt x="28692" y="52189"/>
                </a:lnTo>
                <a:lnTo>
                  <a:pt x="35252" y="52034"/>
                </a:lnTo>
                <a:lnTo>
                  <a:pt x="63550" y="37892"/>
                </a:lnTo>
                <a:lnTo>
                  <a:pt x="65670" y="33983"/>
                </a:lnTo>
                <a:lnTo>
                  <a:pt x="54773" y="11880"/>
                </a:lnTo>
                <a:lnTo>
                  <a:pt x="49398" y="7953"/>
                </a:lnTo>
                <a:lnTo>
                  <a:pt x="26323" y="254"/>
                </a:lnTo>
                <a:lnTo>
                  <a:pt x="21994" y="0"/>
                </a:lnTo>
                <a:lnTo>
                  <a:pt x="22409" y="4887"/>
                </a:lnTo>
                <a:lnTo>
                  <a:pt x="27563" y="149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743564" y="798995"/>
            <a:ext cx="104139" cy="147955"/>
          </a:xfrm>
          <a:custGeom>
            <a:avLst/>
            <a:gdLst/>
            <a:ahLst/>
            <a:cxnLst/>
            <a:rect l="l" t="t" r="r" b="b"/>
            <a:pathLst>
              <a:path w="104140" h="147955">
                <a:moveTo>
                  <a:pt x="2847" y="31027"/>
                </a:moveTo>
                <a:lnTo>
                  <a:pt x="928" y="27984"/>
                </a:lnTo>
                <a:lnTo>
                  <a:pt x="0" y="22698"/>
                </a:lnTo>
                <a:lnTo>
                  <a:pt x="69" y="15172"/>
                </a:lnTo>
                <a:lnTo>
                  <a:pt x="138" y="7645"/>
                </a:lnTo>
                <a:lnTo>
                  <a:pt x="2667" y="3105"/>
                </a:lnTo>
                <a:lnTo>
                  <a:pt x="7654" y="1553"/>
                </a:lnTo>
                <a:lnTo>
                  <a:pt x="12642" y="0"/>
                </a:lnTo>
                <a:lnTo>
                  <a:pt x="52288" y="17961"/>
                </a:lnTo>
                <a:lnTo>
                  <a:pt x="83212" y="44905"/>
                </a:lnTo>
                <a:lnTo>
                  <a:pt x="103217" y="77372"/>
                </a:lnTo>
                <a:lnTo>
                  <a:pt x="103536" y="92066"/>
                </a:lnTo>
                <a:lnTo>
                  <a:pt x="99410" y="102304"/>
                </a:lnTo>
                <a:lnTo>
                  <a:pt x="58968" y="131288"/>
                </a:lnTo>
                <a:lnTo>
                  <a:pt x="35997" y="142114"/>
                </a:lnTo>
                <a:lnTo>
                  <a:pt x="23296" y="1475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879705" y="943361"/>
            <a:ext cx="44450" cy="67310"/>
          </a:xfrm>
          <a:custGeom>
            <a:avLst/>
            <a:gdLst/>
            <a:ahLst/>
            <a:cxnLst/>
            <a:rect l="l" t="t" r="r" b="b"/>
            <a:pathLst>
              <a:path w="44450" h="67309">
                <a:moveTo>
                  <a:pt x="41467" y="1255"/>
                </a:moveTo>
                <a:lnTo>
                  <a:pt x="42346" y="0"/>
                </a:lnTo>
                <a:lnTo>
                  <a:pt x="43122" y="1161"/>
                </a:lnTo>
                <a:lnTo>
                  <a:pt x="43787" y="4738"/>
                </a:lnTo>
                <a:lnTo>
                  <a:pt x="44459" y="8316"/>
                </a:lnTo>
                <a:lnTo>
                  <a:pt x="22684" y="42408"/>
                </a:lnTo>
                <a:lnTo>
                  <a:pt x="12441" y="53730"/>
                </a:lnTo>
                <a:lnTo>
                  <a:pt x="0" y="668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63202" y="1079673"/>
            <a:ext cx="100330" cy="69850"/>
          </a:xfrm>
          <a:custGeom>
            <a:avLst/>
            <a:gdLst/>
            <a:ahLst/>
            <a:cxnLst/>
            <a:rect l="l" t="t" r="r" b="b"/>
            <a:pathLst>
              <a:path w="100329" h="69850">
                <a:moveTo>
                  <a:pt x="71870" y="12611"/>
                </a:moveTo>
                <a:lnTo>
                  <a:pt x="72722" y="7955"/>
                </a:lnTo>
                <a:lnTo>
                  <a:pt x="71981" y="4714"/>
                </a:lnTo>
                <a:lnTo>
                  <a:pt x="69646" y="2887"/>
                </a:lnTo>
                <a:lnTo>
                  <a:pt x="68032" y="1618"/>
                </a:lnTo>
                <a:lnTo>
                  <a:pt x="64742" y="787"/>
                </a:lnTo>
                <a:lnTo>
                  <a:pt x="59789" y="393"/>
                </a:lnTo>
                <a:lnTo>
                  <a:pt x="54836" y="0"/>
                </a:lnTo>
                <a:lnTo>
                  <a:pt x="48650" y="803"/>
                </a:lnTo>
                <a:lnTo>
                  <a:pt x="41231" y="2803"/>
                </a:lnTo>
                <a:lnTo>
                  <a:pt x="33812" y="4804"/>
                </a:lnTo>
                <a:lnTo>
                  <a:pt x="26843" y="7771"/>
                </a:lnTo>
                <a:lnTo>
                  <a:pt x="20331" y="11705"/>
                </a:lnTo>
                <a:lnTo>
                  <a:pt x="13812" y="15640"/>
                </a:lnTo>
                <a:lnTo>
                  <a:pt x="9067" y="19451"/>
                </a:lnTo>
                <a:lnTo>
                  <a:pt x="6096" y="23139"/>
                </a:lnTo>
                <a:lnTo>
                  <a:pt x="3117" y="26828"/>
                </a:lnTo>
                <a:lnTo>
                  <a:pt x="1309" y="30182"/>
                </a:lnTo>
                <a:lnTo>
                  <a:pt x="651" y="33203"/>
                </a:lnTo>
                <a:lnTo>
                  <a:pt x="0" y="36224"/>
                </a:lnTo>
                <a:lnTo>
                  <a:pt x="228" y="39885"/>
                </a:lnTo>
                <a:lnTo>
                  <a:pt x="36904" y="66353"/>
                </a:lnTo>
                <a:lnTo>
                  <a:pt x="62205" y="69615"/>
                </a:lnTo>
                <a:lnTo>
                  <a:pt x="74570" y="69522"/>
                </a:lnTo>
                <a:lnTo>
                  <a:pt x="87071" y="68387"/>
                </a:lnTo>
                <a:lnTo>
                  <a:pt x="99918" y="662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860932" y="1084585"/>
            <a:ext cx="106045" cy="83185"/>
          </a:xfrm>
          <a:custGeom>
            <a:avLst/>
            <a:gdLst/>
            <a:ahLst/>
            <a:cxnLst/>
            <a:rect l="l" t="t" r="r" b="b"/>
            <a:pathLst>
              <a:path w="106045" h="83184">
                <a:moveTo>
                  <a:pt x="3463" y="18579"/>
                </a:moveTo>
                <a:lnTo>
                  <a:pt x="0" y="10577"/>
                </a:lnTo>
                <a:lnTo>
                  <a:pt x="1080" y="5258"/>
                </a:lnTo>
                <a:lnTo>
                  <a:pt x="6712" y="2620"/>
                </a:lnTo>
                <a:lnTo>
                  <a:pt x="10688" y="757"/>
                </a:lnTo>
                <a:lnTo>
                  <a:pt x="16119" y="0"/>
                </a:lnTo>
                <a:lnTo>
                  <a:pt x="22998" y="347"/>
                </a:lnTo>
                <a:lnTo>
                  <a:pt x="29884" y="694"/>
                </a:lnTo>
                <a:lnTo>
                  <a:pt x="36818" y="2658"/>
                </a:lnTo>
                <a:lnTo>
                  <a:pt x="43801" y="6239"/>
                </a:lnTo>
                <a:lnTo>
                  <a:pt x="50783" y="9820"/>
                </a:lnTo>
                <a:lnTo>
                  <a:pt x="56408" y="14323"/>
                </a:lnTo>
                <a:lnTo>
                  <a:pt x="60662" y="19749"/>
                </a:lnTo>
                <a:lnTo>
                  <a:pt x="64915" y="25175"/>
                </a:lnTo>
                <a:lnTo>
                  <a:pt x="66460" y="31093"/>
                </a:lnTo>
                <a:lnTo>
                  <a:pt x="65296" y="37504"/>
                </a:lnTo>
                <a:lnTo>
                  <a:pt x="64132" y="43915"/>
                </a:lnTo>
                <a:lnTo>
                  <a:pt x="33798" y="73567"/>
                </a:lnTo>
                <a:lnTo>
                  <a:pt x="30230" y="76441"/>
                </a:lnTo>
                <a:lnTo>
                  <a:pt x="28367" y="78347"/>
                </a:lnTo>
                <a:lnTo>
                  <a:pt x="26503" y="80253"/>
                </a:lnTo>
                <a:lnTo>
                  <a:pt x="27868" y="81474"/>
                </a:lnTo>
                <a:lnTo>
                  <a:pt x="32475" y="82009"/>
                </a:lnTo>
                <a:lnTo>
                  <a:pt x="37081" y="82546"/>
                </a:lnTo>
                <a:lnTo>
                  <a:pt x="44902" y="82668"/>
                </a:lnTo>
                <a:lnTo>
                  <a:pt x="55951" y="82376"/>
                </a:lnTo>
                <a:lnTo>
                  <a:pt x="67040" y="81929"/>
                </a:lnTo>
                <a:lnTo>
                  <a:pt x="79002" y="81152"/>
                </a:lnTo>
                <a:lnTo>
                  <a:pt x="91837" y="80043"/>
                </a:lnTo>
                <a:lnTo>
                  <a:pt x="105546" y="786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100803" y="1118912"/>
            <a:ext cx="108585" cy="72390"/>
          </a:xfrm>
          <a:custGeom>
            <a:avLst/>
            <a:gdLst/>
            <a:ahLst/>
            <a:cxnLst/>
            <a:rect l="l" t="t" r="r" b="b"/>
            <a:pathLst>
              <a:path w="108584" h="72390">
                <a:moveTo>
                  <a:pt x="353" y="13413"/>
                </a:moveTo>
                <a:lnTo>
                  <a:pt x="0" y="9506"/>
                </a:lnTo>
                <a:lnTo>
                  <a:pt x="1814" y="8212"/>
                </a:lnTo>
                <a:lnTo>
                  <a:pt x="5805" y="9531"/>
                </a:lnTo>
                <a:lnTo>
                  <a:pt x="44727" y="32774"/>
                </a:lnTo>
                <a:lnTo>
                  <a:pt x="58117" y="41942"/>
                </a:lnTo>
                <a:lnTo>
                  <a:pt x="68303" y="48857"/>
                </a:lnTo>
                <a:lnTo>
                  <a:pt x="102939" y="70649"/>
                </a:lnTo>
                <a:lnTo>
                  <a:pt x="104366" y="71252"/>
                </a:lnTo>
                <a:lnTo>
                  <a:pt x="105786" y="71855"/>
                </a:lnTo>
                <a:lnTo>
                  <a:pt x="101027" y="38230"/>
                </a:lnTo>
                <a:lnTo>
                  <a:pt x="99745" y="30371"/>
                </a:lnTo>
                <a:lnTo>
                  <a:pt x="98866" y="23334"/>
                </a:lnTo>
                <a:lnTo>
                  <a:pt x="98381" y="17119"/>
                </a:lnTo>
                <a:lnTo>
                  <a:pt x="97896" y="10904"/>
                </a:lnTo>
                <a:lnTo>
                  <a:pt x="97626" y="6419"/>
                </a:lnTo>
                <a:lnTo>
                  <a:pt x="97577" y="3663"/>
                </a:lnTo>
                <a:lnTo>
                  <a:pt x="97529" y="908"/>
                </a:lnTo>
                <a:lnTo>
                  <a:pt x="97861" y="0"/>
                </a:lnTo>
                <a:lnTo>
                  <a:pt x="98561" y="937"/>
                </a:lnTo>
                <a:lnTo>
                  <a:pt x="99565" y="2279"/>
                </a:lnTo>
                <a:lnTo>
                  <a:pt x="102724" y="6498"/>
                </a:lnTo>
                <a:lnTo>
                  <a:pt x="108044" y="135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240789" y="1135989"/>
            <a:ext cx="85725" cy="71120"/>
          </a:xfrm>
          <a:custGeom>
            <a:avLst/>
            <a:gdLst/>
            <a:ahLst/>
            <a:cxnLst/>
            <a:rect l="l" t="t" r="r" b="b"/>
            <a:pathLst>
              <a:path w="85725" h="71119">
                <a:moveTo>
                  <a:pt x="52834" y="23585"/>
                </a:moveTo>
                <a:lnTo>
                  <a:pt x="18627" y="0"/>
                </a:lnTo>
                <a:lnTo>
                  <a:pt x="13979" y="1796"/>
                </a:lnTo>
                <a:lnTo>
                  <a:pt x="9822" y="5518"/>
                </a:lnTo>
                <a:lnTo>
                  <a:pt x="5666" y="9239"/>
                </a:lnTo>
                <a:lnTo>
                  <a:pt x="2944" y="14040"/>
                </a:lnTo>
                <a:lnTo>
                  <a:pt x="1648" y="19919"/>
                </a:lnTo>
                <a:lnTo>
                  <a:pt x="353" y="25799"/>
                </a:lnTo>
                <a:lnTo>
                  <a:pt x="0" y="32013"/>
                </a:lnTo>
                <a:lnTo>
                  <a:pt x="581" y="38564"/>
                </a:lnTo>
                <a:lnTo>
                  <a:pt x="1163" y="45114"/>
                </a:lnTo>
                <a:lnTo>
                  <a:pt x="3165" y="51023"/>
                </a:lnTo>
                <a:lnTo>
                  <a:pt x="6594" y="56291"/>
                </a:lnTo>
                <a:lnTo>
                  <a:pt x="10016" y="61559"/>
                </a:lnTo>
                <a:lnTo>
                  <a:pt x="14353" y="65343"/>
                </a:lnTo>
                <a:lnTo>
                  <a:pt x="19590" y="67643"/>
                </a:lnTo>
                <a:lnTo>
                  <a:pt x="24827" y="69943"/>
                </a:lnTo>
                <a:lnTo>
                  <a:pt x="30279" y="70902"/>
                </a:lnTo>
                <a:lnTo>
                  <a:pt x="35952" y="70520"/>
                </a:lnTo>
                <a:lnTo>
                  <a:pt x="41625" y="70138"/>
                </a:lnTo>
                <a:lnTo>
                  <a:pt x="56845" y="45695"/>
                </a:lnTo>
                <a:lnTo>
                  <a:pt x="57738" y="38485"/>
                </a:lnTo>
                <a:lnTo>
                  <a:pt x="54302" y="8005"/>
                </a:lnTo>
                <a:lnTo>
                  <a:pt x="54185" y="7538"/>
                </a:lnTo>
                <a:lnTo>
                  <a:pt x="54060" y="7071"/>
                </a:lnTo>
                <a:lnTo>
                  <a:pt x="54136" y="7210"/>
                </a:lnTo>
                <a:lnTo>
                  <a:pt x="54420" y="7956"/>
                </a:lnTo>
                <a:lnTo>
                  <a:pt x="54697" y="8702"/>
                </a:lnTo>
                <a:lnTo>
                  <a:pt x="55584" y="11054"/>
                </a:lnTo>
                <a:lnTo>
                  <a:pt x="57073" y="15011"/>
                </a:lnTo>
                <a:lnTo>
                  <a:pt x="59892" y="20195"/>
                </a:lnTo>
                <a:lnTo>
                  <a:pt x="65508" y="28194"/>
                </a:lnTo>
                <a:lnTo>
                  <a:pt x="73922" y="39006"/>
                </a:lnTo>
                <a:lnTo>
                  <a:pt x="85133" y="526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341040" y="1136369"/>
            <a:ext cx="86360" cy="51435"/>
          </a:xfrm>
          <a:custGeom>
            <a:avLst/>
            <a:gdLst/>
            <a:ahLst/>
            <a:cxnLst/>
            <a:rect l="l" t="t" r="r" b="b"/>
            <a:pathLst>
              <a:path w="86359" h="51434">
                <a:moveTo>
                  <a:pt x="0" y="20276"/>
                </a:moveTo>
                <a:lnTo>
                  <a:pt x="1385" y="16451"/>
                </a:lnTo>
                <a:lnTo>
                  <a:pt x="4516" y="14732"/>
                </a:lnTo>
                <a:lnTo>
                  <a:pt x="9400" y="15120"/>
                </a:lnTo>
                <a:lnTo>
                  <a:pt x="51637" y="31331"/>
                </a:lnTo>
                <a:lnTo>
                  <a:pt x="69875" y="42054"/>
                </a:lnTo>
                <a:lnTo>
                  <a:pt x="73602" y="45181"/>
                </a:lnTo>
                <a:lnTo>
                  <a:pt x="75424" y="47528"/>
                </a:lnTo>
                <a:lnTo>
                  <a:pt x="75341" y="49097"/>
                </a:lnTo>
                <a:lnTo>
                  <a:pt x="75250" y="50664"/>
                </a:lnTo>
                <a:lnTo>
                  <a:pt x="72902" y="51213"/>
                </a:lnTo>
                <a:lnTo>
                  <a:pt x="68289" y="50742"/>
                </a:lnTo>
                <a:lnTo>
                  <a:pt x="63675" y="50271"/>
                </a:lnTo>
                <a:lnTo>
                  <a:pt x="37836" y="18479"/>
                </a:lnTo>
                <a:lnTo>
                  <a:pt x="38806" y="13576"/>
                </a:lnTo>
                <a:lnTo>
                  <a:pt x="39776" y="8672"/>
                </a:lnTo>
                <a:lnTo>
                  <a:pt x="43856" y="5041"/>
                </a:lnTo>
                <a:lnTo>
                  <a:pt x="51047" y="2684"/>
                </a:lnTo>
                <a:lnTo>
                  <a:pt x="60443" y="659"/>
                </a:lnTo>
                <a:lnTo>
                  <a:pt x="72112" y="0"/>
                </a:lnTo>
                <a:lnTo>
                  <a:pt x="86057" y="7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457945" y="1136129"/>
            <a:ext cx="62230" cy="53975"/>
          </a:xfrm>
          <a:custGeom>
            <a:avLst/>
            <a:gdLst/>
            <a:ahLst/>
            <a:cxnLst/>
            <a:rect l="l" t="t" r="r" b="b"/>
            <a:pathLst>
              <a:path w="62229" h="53975">
                <a:moveTo>
                  <a:pt x="38474" y="7083"/>
                </a:moveTo>
                <a:lnTo>
                  <a:pt x="33680" y="3686"/>
                </a:lnTo>
                <a:lnTo>
                  <a:pt x="27542" y="1528"/>
                </a:lnTo>
                <a:lnTo>
                  <a:pt x="20061" y="608"/>
                </a:lnTo>
                <a:lnTo>
                  <a:pt x="15115" y="0"/>
                </a:lnTo>
                <a:lnTo>
                  <a:pt x="10792" y="818"/>
                </a:lnTo>
                <a:lnTo>
                  <a:pt x="7100" y="3063"/>
                </a:lnTo>
                <a:lnTo>
                  <a:pt x="3401" y="5309"/>
                </a:lnTo>
                <a:lnTo>
                  <a:pt x="1246" y="8678"/>
                </a:lnTo>
                <a:lnTo>
                  <a:pt x="623" y="13170"/>
                </a:lnTo>
                <a:lnTo>
                  <a:pt x="0" y="17663"/>
                </a:lnTo>
                <a:lnTo>
                  <a:pt x="2320" y="22573"/>
                </a:lnTo>
                <a:lnTo>
                  <a:pt x="7571" y="27902"/>
                </a:lnTo>
                <a:lnTo>
                  <a:pt x="12822" y="33231"/>
                </a:lnTo>
                <a:lnTo>
                  <a:pt x="19403" y="38077"/>
                </a:lnTo>
                <a:lnTo>
                  <a:pt x="27314" y="42437"/>
                </a:lnTo>
                <a:lnTo>
                  <a:pt x="37220" y="47043"/>
                </a:lnTo>
                <a:lnTo>
                  <a:pt x="48761" y="50836"/>
                </a:lnTo>
                <a:lnTo>
                  <a:pt x="61937" y="538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509810" y="1090199"/>
            <a:ext cx="121920" cy="88900"/>
          </a:xfrm>
          <a:custGeom>
            <a:avLst/>
            <a:gdLst/>
            <a:ahLst/>
            <a:cxnLst/>
            <a:rect l="l" t="t" r="r" b="b"/>
            <a:pathLst>
              <a:path w="121920" h="88900">
                <a:moveTo>
                  <a:pt x="23296" y="42815"/>
                </a:moveTo>
                <a:lnTo>
                  <a:pt x="15505" y="27320"/>
                </a:lnTo>
                <a:lnTo>
                  <a:pt x="9249" y="15379"/>
                </a:lnTo>
                <a:lnTo>
                  <a:pt x="4528" y="6992"/>
                </a:lnTo>
                <a:lnTo>
                  <a:pt x="0" y="0"/>
                </a:lnTo>
                <a:lnTo>
                  <a:pt x="249" y="484"/>
                </a:lnTo>
                <a:lnTo>
                  <a:pt x="1004" y="1805"/>
                </a:lnTo>
                <a:lnTo>
                  <a:pt x="2888" y="5106"/>
                </a:lnTo>
                <a:lnTo>
                  <a:pt x="5902" y="10388"/>
                </a:lnTo>
                <a:lnTo>
                  <a:pt x="11427" y="19447"/>
                </a:lnTo>
                <a:lnTo>
                  <a:pt x="19386" y="31490"/>
                </a:lnTo>
                <a:lnTo>
                  <a:pt x="27206" y="43394"/>
                </a:lnTo>
                <a:lnTo>
                  <a:pt x="45352" y="82257"/>
                </a:lnTo>
                <a:lnTo>
                  <a:pt x="45879" y="85325"/>
                </a:lnTo>
                <a:lnTo>
                  <a:pt x="45879" y="87024"/>
                </a:lnTo>
                <a:lnTo>
                  <a:pt x="45879" y="88723"/>
                </a:lnTo>
                <a:lnTo>
                  <a:pt x="40496" y="70311"/>
                </a:lnTo>
                <a:lnTo>
                  <a:pt x="41418" y="63679"/>
                </a:lnTo>
                <a:lnTo>
                  <a:pt x="43828" y="56497"/>
                </a:lnTo>
                <a:lnTo>
                  <a:pt x="46239" y="49315"/>
                </a:lnTo>
                <a:lnTo>
                  <a:pt x="82870" y="34661"/>
                </a:lnTo>
                <a:lnTo>
                  <a:pt x="89154" y="36381"/>
                </a:lnTo>
                <a:lnTo>
                  <a:pt x="94896" y="40088"/>
                </a:lnTo>
                <a:lnTo>
                  <a:pt x="100646" y="43796"/>
                </a:lnTo>
                <a:lnTo>
                  <a:pt x="105488" y="48542"/>
                </a:lnTo>
                <a:lnTo>
                  <a:pt x="109430" y="54325"/>
                </a:lnTo>
                <a:lnTo>
                  <a:pt x="115674" y="64264"/>
                </a:lnTo>
                <a:lnTo>
                  <a:pt x="121775" y="755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639509" y="1127444"/>
            <a:ext cx="104139" cy="68580"/>
          </a:xfrm>
          <a:custGeom>
            <a:avLst/>
            <a:gdLst/>
            <a:ahLst/>
            <a:cxnLst/>
            <a:rect l="l" t="t" r="r" b="b"/>
            <a:pathLst>
              <a:path w="104140" h="68580">
                <a:moveTo>
                  <a:pt x="78804" y="30666"/>
                </a:moveTo>
                <a:lnTo>
                  <a:pt x="77211" y="27998"/>
                </a:lnTo>
                <a:lnTo>
                  <a:pt x="75708" y="24197"/>
                </a:lnTo>
                <a:lnTo>
                  <a:pt x="74288" y="19263"/>
                </a:lnTo>
                <a:lnTo>
                  <a:pt x="72867" y="14328"/>
                </a:lnTo>
                <a:lnTo>
                  <a:pt x="70623" y="10241"/>
                </a:lnTo>
                <a:lnTo>
                  <a:pt x="67554" y="7002"/>
                </a:lnTo>
                <a:lnTo>
                  <a:pt x="64485" y="3762"/>
                </a:lnTo>
                <a:lnTo>
                  <a:pt x="59332" y="1714"/>
                </a:lnTo>
                <a:lnTo>
                  <a:pt x="52100" y="856"/>
                </a:lnTo>
                <a:lnTo>
                  <a:pt x="44867" y="0"/>
                </a:lnTo>
                <a:lnTo>
                  <a:pt x="37594" y="901"/>
                </a:lnTo>
                <a:lnTo>
                  <a:pt x="30286" y="3561"/>
                </a:lnTo>
                <a:lnTo>
                  <a:pt x="22970" y="6221"/>
                </a:lnTo>
                <a:lnTo>
                  <a:pt x="16687" y="10265"/>
                </a:lnTo>
                <a:lnTo>
                  <a:pt x="11436" y="15693"/>
                </a:lnTo>
                <a:lnTo>
                  <a:pt x="6186" y="21121"/>
                </a:lnTo>
                <a:lnTo>
                  <a:pt x="2854" y="27041"/>
                </a:lnTo>
                <a:lnTo>
                  <a:pt x="1427" y="33452"/>
                </a:lnTo>
                <a:lnTo>
                  <a:pt x="0" y="39863"/>
                </a:lnTo>
                <a:lnTo>
                  <a:pt x="1981" y="45876"/>
                </a:lnTo>
                <a:lnTo>
                  <a:pt x="7363" y="51491"/>
                </a:lnTo>
                <a:lnTo>
                  <a:pt x="12739" y="57106"/>
                </a:lnTo>
                <a:lnTo>
                  <a:pt x="19562" y="61214"/>
                </a:lnTo>
                <a:lnTo>
                  <a:pt x="27819" y="63815"/>
                </a:lnTo>
                <a:lnTo>
                  <a:pt x="36077" y="66416"/>
                </a:lnTo>
                <a:lnTo>
                  <a:pt x="43281" y="67800"/>
                </a:lnTo>
                <a:lnTo>
                  <a:pt x="49446" y="67966"/>
                </a:lnTo>
                <a:lnTo>
                  <a:pt x="55605" y="68132"/>
                </a:lnTo>
                <a:lnTo>
                  <a:pt x="60724" y="66756"/>
                </a:lnTo>
                <a:lnTo>
                  <a:pt x="64790" y="63838"/>
                </a:lnTo>
                <a:lnTo>
                  <a:pt x="68857" y="60921"/>
                </a:lnTo>
                <a:lnTo>
                  <a:pt x="71406" y="56791"/>
                </a:lnTo>
                <a:lnTo>
                  <a:pt x="72438" y="51446"/>
                </a:lnTo>
                <a:lnTo>
                  <a:pt x="73477" y="46103"/>
                </a:lnTo>
                <a:lnTo>
                  <a:pt x="66404" y="18892"/>
                </a:lnTo>
                <a:lnTo>
                  <a:pt x="66079" y="19595"/>
                </a:lnTo>
                <a:lnTo>
                  <a:pt x="65753" y="20299"/>
                </a:lnTo>
                <a:lnTo>
                  <a:pt x="66723" y="23087"/>
                </a:lnTo>
                <a:lnTo>
                  <a:pt x="68995" y="27958"/>
                </a:lnTo>
                <a:lnTo>
                  <a:pt x="71260" y="32830"/>
                </a:lnTo>
                <a:lnTo>
                  <a:pt x="100327" y="62612"/>
                </a:lnTo>
                <a:lnTo>
                  <a:pt x="103936" y="606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38410" y="1128456"/>
            <a:ext cx="93345" cy="58419"/>
          </a:xfrm>
          <a:custGeom>
            <a:avLst/>
            <a:gdLst/>
            <a:ahLst/>
            <a:cxnLst/>
            <a:rect l="l" t="t" r="r" b="b"/>
            <a:pathLst>
              <a:path w="93345" h="58419">
                <a:moveTo>
                  <a:pt x="2078" y="28451"/>
                </a:moveTo>
                <a:lnTo>
                  <a:pt x="651" y="25972"/>
                </a:lnTo>
                <a:lnTo>
                  <a:pt x="0" y="22984"/>
                </a:lnTo>
                <a:lnTo>
                  <a:pt x="117" y="19486"/>
                </a:lnTo>
                <a:lnTo>
                  <a:pt x="235" y="15989"/>
                </a:lnTo>
                <a:lnTo>
                  <a:pt x="2299" y="13885"/>
                </a:lnTo>
                <a:lnTo>
                  <a:pt x="6303" y="13174"/>
                </a:lnTo>
                <a:lnTo>
                  <a:pt x="10314" y="12463"/>
                </a:lnTo>
                <a:lnTo>
                  <a:pt x="15621" y="13673"/>
                </a:lnTo>
                <a:lnTo>
                  <a:pt x="50499" y="33617"/>
                </a:lnTo>
                <a:lnTo>
                  <a:pt x="60973" y="42769"/>
                </a:lnTo>
                <a:lnTo>
                  <a:pt x="65518" y="47255"/>
                </a:lnTo>
                <a:lnTo>
                  <a:pt x="68192" y="50789"/>
                </a:lnTo>
                <a:lnTo>
                  <a:pt x="69002" y="53371"/>
                </a:lnTo>
                <a:lnTo>
                  <a:pt x="69813" y="55954"/>
                </a:lnTo>
                <a:lnTo>
                  <a:pt x="68434" y="57413"/>
                </a:lnTo>
                <a:lnTo>
                  <a:pt x="64880" y="57750"/>
                </a:lnTo>
                <a:lnTo>
                  <a:pt x="61320" y="58086"/>
                </a:lnTo>
                <a:lnTo>
                  <a:pt x="57143" y="56499"/>
                </a:lnTo>
                <a:lnTo>
                  <a:pt x="52349" y="52987"/>
                </a:lnTo>
                <a:lnTo>
                  <a:pt x="47562" y="49475"/>
                </a:lnTo>
                <a:lnTo>
                  <a:pt x="43946" y="44428"/>
                </a:lnTo>
                <a:lnTo>
                  <a:pt x="41501" y="37848"/>
                </a:lnTo>
                <a:lnTo>
                  <a:pt x="39049" y="31267"/>
                </a:lnTo>
                <a:lnTo>
                  <a:pt x="38293" y="25388"/>
                </a:lnTo>
                <a:lnTo>
                  <a:pt x="39222" y="20212"/>
                </a:lnTo>
                <a:lnTo>
                  <a:pt x="40143" y="15035"/>
                </a:lnTo>
                <a:lnTo>
                  <a:pt x="72274" y="2754"/>
                </a:lnTo>
                <a:lnTo>
                  <a:pt x="9276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961558" y="1057361"/>
            <a:ext cx="51435" cy="142240"/>
          </a:xfrm>
          <a:custGeom>
            <a:avLst/>
            <a:gdLst/>
            <a:ahLst/>
            <a:cxnLst/>
            <a:rect l="l" t="t" r="r" b="b"/>
            <a:pathLst>
              <a:path w="51434" h="142240">
                <a:moveTo>
                  <a:pt x="36880" y="1847"/>
                </a:moveTo>
                <a:lnTo>
                  <a:pt x="35793" y="435"/>
                </a:lnTo>
                <a:lnTo>
                  <a:pt x="32918" y="0"/>
                </a:lnTo>
                <a:lnTo>
                  <a:pt x="28263" y="541"/>
                </a:lnTo>
                <a:lnTo>
                  <a:pt x="387" y="30529"/>
                </a:lnTo>
                <a:lnTo>
                  <a:pt x="0" y="39844"/>
                </a:lnTo>
                <a:lnTo>
                  <a:pt x="665" y="51801"/>
                </a:lnTo>
                <a:lnTo>
                  <a:pt x="14424" y="89736"/>
                </a:lnTo>
                <a:lnTo>
                  <a:pt x="35513" y="121930"/>
                </a:lnTo>
                <a:lnTo>
                  <a:pt x="42936" y="131706"/>
                </a:lnTo>
                <a:lnTo>
                  <a:pt x="50904" y="1416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066596" y="1114221"/>
            <a:ext cx="34925" cy="83820"/>
          </a:xfrm>
          <a:custGeom>
            <a:avLst/>
            <a:gdLst/>
            <a:ahLst/>
            <a:cxnLst/>
            <a:rect l="l" t="t" r="r" b="b"/>
            <a:pathLst>
              <a:path w="34925" h="83819">
                <a:moveTo>
                  <a:pt x="2348" y="10731"/>
                </a:moveTo>
                <a:lnTo>
                  <a:pt x="886" y="4025"/>
                </a:lnTo>
                <a:lnTo>
                  <a:pt x="117" y="515"/>
                </a:lnTo>
                <a:lnTo>
                  <a:pt x="48" y="200"/>
                </a:lnTo>
                <a:lnTo>
                  <a:pt x="0" y="0"/>
                </a:lnTo>
                <a:lnTo>
                  <a:pt x="34" y="236"/>
                </a:lnTo>
                <a:lnTo>
                  <a:pt x="3616" y="15389"/>
                </a:lnTo>
                <a:lnTo>
                  <a:pt x="6304" y="24624"/>
                </a:lnTo>
                <a:lnTo>
                  <a:pt x="10039" y="38270"/>
                </a:lnTo>
                <a:lnTo>
                  <a:pt x="14902" y="56078"/>
                </a:lnTo>
                <a:lnTo>
                  <a:pt x="18126" y="66838"/>
                </a:lnTo>
                <a:lnTo>
                  <a:pt x="22139" y="77257"/>
                </a:lnTo>
                <a:lnTo>
                  <a:pt x="27168" y="81383"/>
                </a:lnTo>
                <a:lnTo>
                  <a:pt x="34747" y="835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120899" y="1122575"/>
            <a:ext cx="47625" cy="67945"/>
          </a:xfrm>
          <a:custGeom>
            <a:avLst/>
            <a:gdLst/>
            <a:ahLst/>
            <a:cxnLst/>
            <a:rect l="l" t="t" r="r" b="b"/>
            <a:pathLst>
              <a:path w="47625" h="67944">
                <a:moveTo>
                  <a:pt x="8846" y="2348"/>
                </a:moveTo>
                <a:lnTo>
                  <a:pt x="4024" y="2902"/>
                </a:lnTo>
                <a:lnTo>
                  <a:pt x="1246" y="6562"/>
                </a:lnTo>
                <a:lnTo>
                  <a:pt x="512" y="13328"/>
                </a:lnTo>
                <a:lnTo>
                  <a:pt x="0" y="18024"/>
                </a:lnTo>
                <a:lnTo>
                  <a:pt x="595" y="23667"/>
                </a:lnTo>
                <a:lnTo>
                  <a:pt x="2306" y="30255"/>
                </a:lnTo>
                <a:lnTo>
                  <a:pt x="4010" y="36844"/>
                </a:lnTo>
                <a:lnTo>
                  <a:pt x="30175" y="66758"/>
                </a:lnTo>
                <a:lnTo>
                  <a:pt x="34511" y="67128"/>
                </a:lnTo>
                <a:lnTo>
                  <a:pt x="38848" y="67497"/>
                </a:lnTo>
                <a:lnTo>
                  <a:pt x="42124" y="66681"/>
                </a:lnTo>
                <a:lnTo>
                  <a:pt x="44334" y="64678"/>
                </a:lnTo>
                <a:lnTo>
                  <a:pt x="46544" y="62675"/>
                </a:lnTo>
                <a:lnTo>
                  <a:pt x="47500" y="59087"/>
                </a:lnTo>
                <a:lnTo>
                  <a:pt x="47202" y="53912"/>
                </a:lnTo>
                <a:lnTo>
                  <a:pt x="46897" y="48738"/>
                </a:lnTo>
                <a:lnTo>
                  <a:pt x="44736" y="42739"/>
                </a:lnTo>
                <a:lnTo>
                  <a:pt x="40704" y="35914"/>
                </a:lnTo>
                <a:lnTo>
                  <a:pt x="36679" y="29089"/>
                </a:lnTo>
                <a:lnTo>
                  <a:pt x="31976" y="22762"/>
                </a:lnTo>
                <a:lnTo>
                  <a:pt x="26593" y="16933"/>
                </a:lnTo>
                <a:lnTo>
                  <a:pt x="17657" y="7252"/>
                </a:lnTo>
                <a:lnTo>
                  <a:pt x="11561" y="1607"/>
                </a:lnTo>
                <a:lnTo>
                  <a:pt x="829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196046" y="1079330"/>
            <a:ext cx="83185" cy="138430"/>
          </a:xfrm>
          <a:custGeom>
            <a:avLst/>
            <a:gdLst/>
            <a:ahLst/>
            <a:cxnLst/>
            <a:rect l="l" t="t" r="r" b="b"/>
            <a:pathLst>
              <a:path w="83184" h="138430">
                <a:moveTo>
                  <a:pt x="1066" y="11258"/>
                </a:moveTo>
                <a:lnTo>
                  <a:pt x="187" y="9658"/>
                </a:lnTo>
                <a:lnTo>
                  <a:pt x="0" y="7532"/>
                </a:lnTo>
                <a:lnTo>
                  <a:pt x="498" y="4878"/>
                </a:lnTo>
                <a:lnTo>
                  <a:pt x="997" y="2225"/>
                </a:lnTo>
                <a:lnTo>
                  <a:pt x="3927" y="719"/>
                </a:lnTo>
                <a:lnTo>
                  <a:pt x="9296" y="359"/>
                </a:lnTo>
                <a:lnTo>
                  <a:pt x="14658" y="0"/>
                </a:lnTo>
                <a:lnTo>
                  <a:pt x="49179" y="21394"/>
                </a:lnTo>
                <a:lnTo>
                  <a:pt x="72847" y="51490"/>
                </a:lnTo>
                <a:lnTo>
                  <a:pt x="82614" y="89598"/>
                </a:lnTo>
                <a:lnTo>
                  <a:pt x="79482" y="100555"/>
                </a:lnTo>
                <a:lnTo>
                  <a:pt x="71988" y="111491"/>
                </a:lnTo>
                <a:lnTo>
                  <a:pt x="62870" y="119844"/>
                </a:lnTo>
                <a:lnTo>
                  <a:pt x="52660" y="126485"/>
                </a:lnTo>
                <a:lnTo>
                  <a:pt x="41835" y="132611"/>
                </a:lnTo>
                <a:lnTo>
                  <a:pt x="30233" y="1383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318816" y="1196604"/>
            <a:ext cx="44450" cy="55880"/>
          </a:xfrm>
          <a:custGeom>
            <a:avLst/>
            <a:gdLst/>
            <a:ahLst/>
            <a:cxnLst/>
            <a:rect l="l" t="t" r="r" b="b"/>
            <a:pathLst>
              <a:path w="44450" h="55880">
                <a:moveTo>
                  <a:pt x="42660" y="0"/>
                </a:moveTo>
                <a:lnTo>
                  <a:pt x="43990" y="292"/>
                </a:lnTo>
                <a:lnTo>
                  <a:pt x="43152" y="4012"/>
                </a:lnTo>
                <a:lnTo>
                  <a:pt x="40152" y="11161"/>
                </a:lnTo>
                <a:lnTo>
                  <a:pt x="36673" y="17405"/>
                </a:lnTo>
                <a:lnTo>
                  <a:pt x="30918" y="25000"/>
                </a:lnTo>
                <a:lnTo>
                  <a:pt x="22888" y="33944"/>
                </a:lnTo>
                <a:lnTo>
                  <a:pt x="12582" y="44238"/>
                </a:lnTo>
                <a:lnTo>
                  <a:pt x="0" y="558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745094" y="1357167"/>
            <a:ext cx="79375" cy="87630"/>
          </a:xfrm>
          <a:custGeom>
            <a:avLst/>
            <a:gdLst/>
            <a:ahLst/>
            <a:cxnLst/>
            <a:rect l="l" t="t" r="r" b="b"/>
            <a:pathLst>
              <a:path w="79375" h="87630">
                <a:moveTo>
                  <a:pt x="59505" y="32459"/>
                </a:moveTo>
                <a:lnTo>
                  <a:pt x="61590" y="14831"/>
                </a:lnTo>
                <a:lnTo>
                  <a:pt x="60628" y="5859"/>
                </a:lnTo>
                <a:lnTo>
                  <a:pt x="58549" y="3592"/>
                </a:lnTo>
                <a:lnTo>
                  <a:pt x="55251" y="2255"/>
                </a:lnTo>
                <a:lnTo>
                  <a:pt x="50215" y="1128"/>
                </a:lnTo>
                <a:lnTo>
                  <a:pt x="45186" y="0"/>
                </a:lnTo>
                <a:lnTo>
                  <a:pt x="14588" y="9387"/>
                </a:lnTo>
                <a:lnTo>
                  <a:pt x="8790" y="13768"/>
                </a:lnTo>
                <a:lnTo>
                  <a:pt x="4717" y="18844"/>
                </a:lnTo>
                <a:lnTo>
                  <a:pt x="2362" y="24618"/>
                </a:lnTo>
                <a:lnTo>
                  <a:pt x="0" y="30390"/>
                </a:lnTo>
                <a:lnTo>
                  <a:pt x="30312" y="69468"/>
                </a:lnTo>
                <a:lnTo>
                  <a:pt x="66995" y="84971"/>
                </a:lnTo>
                <a:lnTo>
                  <a:pt x="78838" y="870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841917" y="1362487"/>
            <a:ext cx="116205" cy="97790"/>
          </a:xfrm>
          <a:custGeom>
            <a:avLst/>
            <a:gdLst/>
            <a:ahLst/>
            <a:cxnLst/>
            <a:rect l="l" t="t" r="r" b="b"/>
            <a:pathLst>
              <a:path w="116204" h="97790">
                <a:moveTo>
                  <a:pt x="1288" y="36681"/>
                </a:moveTo>
                <a:lnTo>
                  <a:pt x="408" y="33135"/>
                </a:lnTo>
                <a:lnTo>
                  <a:pt x="0" y="28825"/>
                </a:lnTo>
                <a:lnTo>
                  <a:pt x="62" y="23752"/>
                </a:lnTo>
                <a:lnTo>
                  <a:pt x="117" y="18680"/>
                </a:lnTo>
                <a:lnTo>
                  <a:pt x="33999" y="0"/>
                </a:lnTo>
                <a:lnTo>
                  <a:pt x="41383" y="818"/>
                </a:lnTo>
                <a:lnTo>
                  <a:pt x="48761" y="1636"/>
                </a:lnTo>
                <a:lnTo>
                  <a:pt x="54864" y="3507"/>
                </a:lnTo>
                <a:lnTo>
                  <a:pt x="59678" y="6429"/>
                </a:lnTo>
                <a:lnTo>
                  <a:pt x="64492" y="9350"/>
                </a:lnTo>
                <a:lnTo>
                  <a:pt x="67457" y="12605"/>
                </a:lnTo>
                <a:lnTo>
                  <a:pt x="68566" y="16192"/>
                </a:lnTo>
                <a:lnTo>
                  <a:pt x="69681" y="19779"/>
                </a:lnTo>
                <a:lnTo>
                  <a:pt x="53790" y="36271"/>
                </a:lnTo>
                <a:lnTo>
                  <a:pt x="49723" y="38605"/>
                </a:lnTo>
                <a:lnTo>
                  <a:pt x="46759" y="40174"/>
                </a:lnTo>
                <a:lnTo>
                  <a:pt x="44888" y="40975"/>
                </a:lnTo>
                <a:lnTo>
                  <a:pt x="43025" y="41777"/>
                </a:lnTo>
                <a:lnTo>
                  <a:pt x="41833" y="42289"/>
                </a:lnTo>
                <a:lnTo>
                  <a:pt x="41314" y="42511"/>
                </a:lnTo>
                <a:lnTo>
                  <a:pt x="40794" y="42734"/>
                </a:lnTo>
                <a:lnTo>
                  <a:pt x="40988" y="42934"/>
                </a:lnTo>
                <a:lnTo>
                  <a:pt x="41889" y="43111"/>
                </a:lnTo>
                <a:lnTo>
                  <a:pt x="42789" y="43289"/>
                </a:lnTo>
                <a:lnTo>
                  <a:pt x="44861" y="43698"/>
                </a:lnTo>
                <a:lnTo>
                  <a:pt x="48102" y="44338"/>
                </a:lnTo>
                <a:lnTo>
                  <a:pt x="84969" y="58723"/>
                </a:lnTo>
                <a:lnTo>
                  <a:pt x="104456" y="69387"/>
                </a:lnTo>
                <a:lnTo>
                  <a:pt x="109915" y="72858"/>
                </a:lnTo>
                <a:lnTo>
                  <a:pt x="113316" y="76186"/>
                </a:lnTo>
                <a:lnTo>
                  <a:pt x="114660" y="79374"/>
                </a:lnTo>
                <a:lnTo>
                  <a:pt x="115997" y="82561"/>
                </a:lnTo>
                <a:lnTo>
                  <a:pt x="115352" y="85294"/>
                </a:lnTo>
                <a:lnTo>
                  <a:pt x="112727" y="87574"/>
                </a:lnTo>
                <a:lnTo>
                  <a:pt x="110102" y="89854"/>
                </a:lnTo>
                <a:lnTo>
                  <a:pt x="70748" y="97427"/>
                </a:lnTo>
                <a:lnTo>
                  <a:pt x="61070" y="97511"/>
                </a:lnTo>
                <a:lnTo>
                  <a:pt x="47640" y="97199"/>
                </a:lnTo>
                <a:lnTo>
                  <a:pt x="34945" y="96022"/>
                </a:lnTo>
                <a:lnTo>
                  <a:pt x="22983" y="939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122048" y="1364042"/>
            <a:ext cx="77470" cy="9525"/>
          </a:xfrm>
          <a:custGeom>
            <a:avLst/>
            <a:gdLst/>
            <a:ahLst/>
            <a:cxnLst/>
            <a:rect l="l" t="t" r="r" b="b"/>
            <a:pathLst>
              <a:path w="77470" h="9525">
                <a:moveTo>
                  <a:pt x="6927" y="9497"/>
                </a:moveTo>
                <a:lnTo>
                  <a:pt x="152" y="6960"/>
                </a:lnTo>
                <a:lnTo>
                  <a:pt x="0" y="4673"/>
                </a:lnTo>
                <a:lnTo>
                  <a:pt x="6463" y="2635"/>
                </a:lnTo>
                <a:lnTo>
                  <a:pt x="11242" y="1129"/>
                </a:lnTo>
                <a:lnTo>
                  <a:pt x="18184" y="301"/>
                </a:lnTo>
                <a:lnTo>
                  <a:pt x="27279" y="151"/>
                </a:lnTo>
                <a:lnTo>
                  <a:pt x="36375" y="0"/>
                </a:lnTo>
                <a:lnTo>
                  <a:pt x="44542" y="317"/>
                </a:lnTo>
                <a:lnTo>
                  <a:pt x="51767" y="1102"/>
                </a:lnTo>
                <a:lnTo>
                  <a:pt x="65392" y="3274"/>
                </a:lnTo>
                <a:lnTo>
                  <a:pt x="77011" y="66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163931" y="1333416"/>
            <a:ext cx="92075" cy="127000"/>
          </a:xfrm>
          <a:custGeom>
            <a:avLst/>
            <a:gdLst/>
            <a:ahLst/>
            <a:cxnLst/>
            <a:rect l="l" t="t" r="r" b="b"/>
            <a:pathLst>
              <a:path w="92075" h="127000">
                <a:moveTo>
                  <a:pt x="2355" y="2101"/>
                </a:moveTo>
                <a:lnTo>
                  <a:pt x="1607" y="1090"/>
                </a:lnTo>
                <a:lnTo>
                  <a:pt x="1136" y="451"/>
                </a:lnTo>
                <a:lnTo>
                  <a:pt x="942" y="185"/>
                </a:lnTo>
                <a:lnTo>
                  <a:pt x="803" y="0"/>
                </a:lnTo>
                <a:lnTo>
                  <a:pt x="706" y="923"/>
                </a:lnTo>
                <a:lnTo>
                  <a:pt x="651" y="2953"/>
                </a:lnTo>
                <a:lnTo>
                  <a:pt x="588" y="4984"/>
                </a:lnTo>
                <a:lnTo>
                  <a:pt x="477" y="8992"/>
                </a:lnTo>
                <a:lnTo>
                  <a:pt x="304" y="14978"/>
                </a:lnTo>
                <a:lnTo>
                  <a:pt x="131" y="20963"/>
                </a:lnTo>
                <a:lnTo>
                  <a:pt x="34" y="27691"/>
                </a:lnTo>
                <a:lnTo>
                  <a:pt x="20" y="35162"/>
                </a:lnTo>
                <a:lnTo>
                  <a:pt x="0" y="42633"/>
                </a:lnTo>
                <a:lnTo>
                  <a:pt x="796" y="50249"/>
                </a:lnTo>
                <a:lnTo>
                  <a:pt x="2403" y="58009"/>
                </a:lnTo>
                <a:lnTo>
                  <a:pt x="4010" y="65770"/>
                </a:lnTo>
                <a:lnTo>
                  <a:pt x="6851" y="73458"/>
                </a:lnTo>
                <a:lnTo>
                  <a:pt x="10924" y="81076"/>
                </a:lnTo>
                <a:lnTo>
                  <a:pt x="14997" y="88693"/>
                </a:lnTo>
                <a:lnTo>
                  <a:pt x="42249" y="116933"/>
                </a:lnTo>
                <a:lnTo>
                  <a:pt x="68254" y="126487"/>
                </a:lnTo>
                <a:lnTo>
                  <a:pt x="73006" y="126260"/>
                </a:lnTo>
                <a:lnTo>
                  <a:pt x="81526" y="122991"/>
                </a:lnTo>
                <a:lnTo>
                  <a:pt x="91632" y="1139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281362" y="1373827"/>
            <a:ext cx="78105" cy="80645"/>
          </a:xfrm>
          <a:custGeom>
            <a:avLst/>
            <a:gdLst/>
            <a:ahLst/>
            <a:cxnLst/>
            <a:rect l="l" t="t" r="r" b="b"/>
            <a:pathLst>
              <a:path w="78104" h="80644">
                <a:moveTo>
                  <a:pt x="13175" y="32132"/>
                </a:moveTo>
                <a:lnTo>
                  <a:pt x="5673" y="24055"/>
                </a:lnTo>
                <a:lnTo>
                  <a:pt x="5895" y="24262"/>
                </a:lnTo>
                <a:lnTo>
                  <a:pt x="6615" y="24976"/>
                </a:lnTo>
                <a:lnTo>
                  <a:pt x="9067" y="26173"/>
                </a:lnTo>
                <a:lnTo>
                  <a:pt x="43440" y="32883"/>
                </a:lnTo>
                <a:lnTo>
                  <a:pt x="47922" y="32962"/>
                </a:lnTo>
                <a:lnTo>
                  <a:pt x="56478" y="25637"/>
                </a:lnTo>
                <a:lnTo>
                  <a:pt x="56782" y="23535"/>
                </a:lnTo>
                <a:lnTo>
                  <a:pt x="24730" y="1066"/>
                </a:lnTo>
                <a:lnTo>
                  <a:pt x="19195" y="534"/>
                </a:lnTo>
                <a:lnTo>
                  <a:pt x="13660" y="0"/>
                </a:lnTo>
                <a:lnTo>
                  <a:pt x="9157" y="601"/>
                </a:lnTo>
                <a:lnTo>
                  <a:pt x="5673" y="2336"/>
                </a:lnTo>
                <a:lnTo>
                  <a:pt x="2189" y="4071"/>
                </a:lnTo>
                <a:lnTo>
                  <a:pt x="360" y="7246"/>
                </a:lnTo>
                <a:lnTo>
                  <a:pt x="180" y="11860"/>
                </a:lnTo>
                <a:lnTo>
                  <a:pt x="0" y="16474"/>
                </a:lnTo>
                <a:lnTo>
                  <a:pt x="25402" y="45446"/>
                </a:lnTo>
                <a:lnTo>
                  <a:pt x="66516" y="74311"/>
                </a:lnTo>
                <a:lnTo>
                  <a:pt x="78104" y="805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372421" y="1407170"/>
            <a:ext cx="59690" cy="32384"/>
          </a:xfrm>
          <a:custGeom>
            <a:avLst/>
            <a:gdLst/>
            <a:ahLst/>
            <a:cxnLst/>
            <a:rect l="l" t="t" r="r" b="b"/>
            <a:pathLst>
              <a:path w="59690" h="32384">
                <a:moveTo>
                  <a:pt x="0" y="0"/>
                </a:moveTo>
                <a:lnTo>
                  <a:pt x="8428" y="3164"/>
                </a:lnTo>
                <a:lnTo>
                  <a:pt x="22120" y="10217"/>
                </a:lnTo>
                <a:lnTo>
                  <a:pt x="38229" y="19372"/>
                </a:lnTo>
                <a:lnTo>
                  <a:pt x="50456" y="26625"/>
                </a:lnTo>
                <a:lnTo>
                  <a:pt x="59086" y="321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390606" y="1401595"/>
            <a:ext cx="29845" cy="32384"/>
          </a:xfrm>
          <a:custGeom>
            <a:avLst/>
            <a:gdLst/>
            <a:ahLst/>
            <a:cxnLst/>
            <a:rect l="l" t="t" r="r" b="b"/>
            <a:pathLst>
              <a:path w="29845" h="32384">
                <a:moveTo>
                  <a:pt x="29793" y="6724"/>
                </a:moveTo>
                <a:lnTo>
                  <a:pt x="16700" y="0"/>
                </a:lnTo>
                <a:lnTo>
                  <a:pt x="13174" y="1339"/>
                </a:lnTo>
                <a:lnTo>
                  <a:pt x="9648" y="2680"/>
                </a:lnTo>
                <a:lnTo>
                  <a:pt x="6413" y="5322"/>
                </a:lnTo>
                <a:lnTo>
                  <a:pt x="3469" y="9270"/>
                </a:lnTo>
                <a:lnTo>
                  <a:pt x="0" y="18500"/>
                </a:lnTo>
                <a:lnTo>
                  <a:pt x="156" y="320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443378" y="1353846"/>
            <a:ext cx="59055" cy="90805"/>
          </a:xfrm>
          <a:custGeom>
            <a:avLst/>
            <a:gdLst/>
            <a:ahLst/>
            <a:cxnLst/>
            <a:rect l="l" t="t" r="r" b="b"/>
            <a:pathLst>
              <a:path w="59054" h="90805">
                <a:moveTo>
                  <a:pt x="803" y="11103"/>
                </a:moveTo>
                <a:lnTo>
                  <a:pt x="0" y="9144"/>
                </a:lnTo>
                <a:lnTo>
                  <a:pt x="353" y="6268"/>
                </a:lnTo>
                <a:lnTo>
                  <a:pt x="1863" y="2476"/>
                </a:lnTo>
                <a:lnTo>
                  <a:pt x="2840" y="0"/>
                </a:lnTo>
                <a:lnTo>
                  <a:pt x="4987" y="678"/>
                </a:lnTo>
                <a:lnTo>
                  <a:pt x="8285" y="4510"/>
                </a:lnTo>
                <a:lnTo>
                  <a:pt x="11582" y="8342"/>
                </a:lnTo>
                <a:lnTo>
                  <a:pt x="36545" y="42494"/>
                </a:lnTo>
                <a:lnTo>
                  <a:pt x="56602" y="78773"/>
                </a:lnTo>
                <a:lnTo>
                  <a:pt x="59005" y="902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469271" y="1400381"/>
            <a:ext cx="62230" cy="22225"/>
          </a:xfrm>
          <a:custGeom>
            <a:avLst/>
            <a:gdLst/>
            <a:ahLst/>
            <a:cxnLst/>
            <a:rect l="l" t="t" r="r" b="b"/>
            <a:pathLst>
              <a:path w="62229" h="22225">
                <a:moveTo>
                  <a:pt x="1759" y="22165"/>
                </a:moveTo>
                <a:lnTo>
                  <a:pt x="0" y="20753"/>
                </a:lnTo>
                <a:lnTo>
                  <a:pt x="228" y="17878"/>
                </a:lnTo>
                <a:lnTo>
                  <a:pt x="2445" y="13540"/>
                </a:lnTo>
                <a:lnTo>
                  <a:pt x="4655" y="9201"/>
                </a:lnTo>
                <a:lnTo>
                  <a:pt x="46203" y="258"/>
                </a:lnTo>
                <a:lnTo>
                  <a:pt x="6195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586668" y="1336320"/>
            <a:ext cx="71755" cy="135255"/>
          </a:xfrm>
          <a:custGeom>
            <a:avLst/>
            <a:gdLst/>
            <a:ahLst/>
            <a:cxnLst/>
            <a:rect l="l" t="t" r="r" b="b"/>
            <a:pathLst>
              <a:path w="71754" h="135255">
                <a:moveTo>
                  <a:pt x="33389" y="13172"/>
                </a:moveTo>
                <a:lnTo>
                  <a:pt x="32620" y="10733"/>
                </a:lnTo>
                <a:lnTo>
                  <a:pt x="30832" y="7412"/>
                </a:lnTo>
                <a:lnTo>
                  <a:pt x="28020" y="3212"/>
                </a:lnTo>
                <a:lnTo>
                  <a:pt x="26233" y="537"/>
                </a:lnTo>
                <a:lnTo>
                  <a:pt x="23552" y="0"/>
                </a:lnTo>
                <a:lnTo>
                  <a:pt x="19984" y="1599"/>
                </a:lnTo>
                <a:lnTo>
                  <a:pt x="16417" y="3199"/>
                </a:lnTo>
                <a:lnTo>
                  <a:pt x="384" y="38116"/>
                </a:lnTo>
                <a:lnTo>
                  <a:pt x="0" y="51700"/>
                </a:lnTo>
                <a:lnTo>
                  <a:pt x="1472" y="63878"/>
                </a:lnTo>
                <a:lnTo>
                  <a:pt x="17774" y="98861"/>
                </a:lnTo>
                <a:lnTo>
                  <a:pt x="48837" y="126198"/>
                </a:lnTo>
                <a:lnTo>
                  <a:pt x="60543" y="131754"/>
                </a:lnTo>
                <a:lnTo>
                  <a:pt x="71701" y="1348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695647" y="1346251"/>
            <a:ext cx="45720" cy="81915"/>
          </a:xfrm>
          <a:custGeom>
            <a:avLst/>
            <a:gdLst/>
            <a:ahLst/>
            <a:cxnLst/>
            <a:rect l="l" t="t" r="r" b="b"/>
            <a:pathLst>
              <a:path w="45720" h="81915">
                <a:moveTo>
                  <a:pt x="3138" y="32467"/>
                </a:moveTo>
                <a:lnTo>
                  <a:pt x="1884" y="28732"/>
                </a:lnTo>
                <a:lnTo>
                  <a:pt x="1004" y="23485"/>
                </a:lnTo>
                <a:lnTo>
                  <a:pt x="498" y="16724"/>
                </a:lnTo>
                <a:lnTo>
                  <a:pt x="0" y="9963"/>
                </a:lnTo>
                <a:lnTo>
                  <a:pt x="297" y="5444"/>
                </a:lnTo>
                <a:lnTo>
                  <a:pt x="1399" y="3167"/>
                </a:lnTo>
                <a:lnTo>
                  <a:pt x="2500" y="891"/>
                </a:lnTo>
                <a:lnTo>
                  <a:pt x="3941" y="0"/>
                </a:lnTo>
                <a:lnTo>
                  <a:pt x="5721" y="494"/>
                </a:lnTo>
                <a:lnTo>
                  <a:pt x="7509" y="988"/>
                </a:lnTo>
                <a:lnTo>
                  <a:pt x="30329" y="45192"/>
                </a:lnTo>
                <a:lnTo>
                  <a:pt x="41048" y="71576"/>
                </a:lnTo>
                <a:lnTo>
                  <a:pt x="45655" y="813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764290" y="1373898"/>
            <a:ext cx="54610" cy="59055"/>
          </a:xfrm>
          <a:custGeom>
            <a:avLst/>
            <a:gdLst/>
            <a:ahLst/>
            <a:cxnLst/>
            <a:rect l="l" t="t" r="r" b="b"/>
            <a:pathLst>
              <a:path w="54609" h="59055">
                <a:moveTo>
                  <a:pt x="8382" y="10540"/>
                </a:moveTo>
                <a:lnTo>
                  <a:pt x="5687" y="9080"/>
                </a:lnTo>
                <a:lnTo>
                  <a:pt x="3713" y="10460"/>
                </a:lnTo>
                <a:lnTo>
                  <a:pt x="2459" y="14679"/>
                </a:lnTo>
                <a:lnTo>
                  <a:pt x="1565" y="17717"/>
                </a:lnTo>
                <a:lnTo>
                  <a:pt x="886" y="21161"/>
                </a:lnTo>
                <a:lnTo>
                  <a:pt x="443" y="25011"/>
                </a:lnTo>
                <a:lnTo>
                  <a:pt x="0" y="28861"/>
                </a:lnTo>
                <a:lnTo>
                  <a:pt x="588" y="33025"/>
                </a:lnTo>
                <a:lnTo>
                  <a:pt x="26683" y="56742"/>
                </a:lnTo>
                <a:lnTo>
                  <a:pt x="32121" y="57975"/>
                </a:lnTo>
                <a:lnTo>
                  <a:pt x="37060" y="58521"/>
                </a:lnTo>
                <a:lnTo>
                  <a:pt x="41494" y="58377"/>
                </a:lnTo>
                <a:lnTo>
                  <a:pt x="45934" y="58234"/>
                </a:lnTo>
                <a:lnTo>
                  <a:pt x="49259" y="56782"/>
                </a:lnTo>
                <a:lnTo>
                  <a:pt x="51483" y="54022"/>
                </a:lnTo>
                <a:lnTo>
                  <a:pt x="53700" y="51262"/>
                </a:lnTo>
                <a:lnTo>
                  <a:pt x="54483" y="47163"/>
                </a:lnTo>
                <a:lnTo>
                  <a:pt x="53831" y="41725"/>
                </a:lnTo>
                <a:lnTo>
                  <a:pt x="53173" y="36287"/>
                </a:lnTo>
                <a:lnTo>
                  <a:pt x="50721" y="30189"/>
                </a:lnTo>
                <a:lnTo>
                  <a:pt x="46468" y="23432"/>
                </a:lnTo>
                <a:lnTo>
                  <a:pt x="42221" y="16674"/>
                </a:lnTo>
                <a:lnTo>
                  <a:pt x="37047" y="10871"/>
                </a:lnTo>
                <a:lnTo>
                  <a:pt x="30951" y="6021"/>
                </a:lnTo>
                <a:lnTo>
                  <a:pt x="19427" y="0"/>
                </a:lnTo>
                <a:lnTo>
                  <a:pt x="8045" y="3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789901" y="1336366"/>
            <a:ext cx="106680" cy="142875"/>
          </a:xfrm>
          <a:custGeom>
            <a:avLst/>
            <a:gdLst/>
            <a:ahLst/>
            <a:cxnLst/>
            <a:rect l="l" t="t" r="r" b="b"/>
            <a:pathLst>
              <a:path w="106679" h="142875">
                <a:moveTo>
                  <a:pt x="1212" y="16619"/>
                </a:moveTo>
                <a:lnTo>
                  <a:pt x="0" y="16243"/>
                </a:lnTo>
                <a:lnTo>
                  <a:pt x="429" y="13291"/>
                </a:lnTo>
                <a:lnTo>
                  <a:pt x="2500" y="7765"/>
                </a:lnTo>
                <a:lnTo>
                  <a:pt x="4578" y="2239"/>
                </a:lnTo>
                <a:lnTo>
                  <a:pt x="9317" y="0"/>
                </a:lnTo>
                <a:lnTo>
                  <a:pt x="16715" y="1048"/>
                </a:lnTo>
                <a:lnTo>
                  <a:pt x="51103" y="18407"/>
                </a:lnTo>
                <a:lnTo>
                  <a:pt x="81570" y="46360"/>
                </a:lnTo>
                <a:lnTo>
                  <a:pt x="102910" y="80623"/>
                </a:lnTo>
                <a:lnTo>
                  <a:pt x="106524" y="92179"/>
                </a:lnTo>
                <a:lnTo>
                  <a:pt x="106289" y="108871"/>
                </a:lnTo>
                <a:lnTo>
                  <a:pt x="69814" y="139321"/>
                </a:lnTo>
                <a:lnTo>
                  <a:pt x="45260" y="142488"/>
                </a:lnTo>
                <a:lnTo>
                  <a:pt x="31792" y="1423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908128" y="1321340"/>
            <a:ext cx="112395" cy="173990"/>
          </a:xfrm>
          <a:custGeom>
            <a:avLst/>
            <a:gdLst/>
            <a:ahLst/>
            <a:cxnLst/>
            <a:rect l="l" t="t" r="r" b="b"/>
            <a:pathLst>
              <a:path w="112395" h="173990">
                <a:moveTo>
                  <a:pt x="0" y="8214"/>
                </a:moveTo>
                <a:lnTo>
                  <a:pt x="3539" y="2534"/>
                </a:lnTo>
                <a:lnTo>
                  <a:pt x="8645" y="0"/>
                </a:lnTo>
                <a:lnTo>
                  <a:pt x="15316" y="610"/>
                </a:lnTo>
                <a:lnTo>
                  <a:pt x="21987" y="1220"/>
                </a:lnTo>
                <a:lnTo>
                  <a:pt x="56783" y="24787"/>
                </a:lnTo>
                <a:lnTo>
                  <a:pt x="84692" y="56712"/>
                </a:lnTo>
                <a:lnTo>
                  <a:pt x="103711" y="90618"/>
                </a:lnTo>
                <a:lnTo>
                  <a:pt x="112213" y="127954"/>
                </a:lnTo>
                <a:lnTo>
                  <a:pt x="109456" y="143784"/>
                </a:lnTo>
                <a:lnTo>
                  <a:pt x="72927" y="171924"/>
                </a:lnTo>
                <a:lnTo>
                  <a:pt x="60785" y="173444"/>
                </a:lnTo>
                <a:lnTo>
                  <a:pt x="46988" y="1732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108008" y="1388174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09">
                <a:moveTo>
                  <a:pt x="1794" y="3567"/>
                </a:moveTo>
                <a:lnTo>
                  <a:pt x="0" y="1810"/>
                </a:lnTo>
                <a:lnTo>
                  <a:pt x="1302" y="620"/>
                </a:lnTo>
                <a:lnTo>
                  <a:pt x="572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080240" y="1472913"/>
            <a:ext cx="59055" cy="75565"/>
          </a:xfrm>
          <a:custGeom>
            <a:avLst/>
            <a:gdLst/>
            <a:ahLst/>
            <a:cxnLst/>
            <a:rect l="l" t="t" r="r" b="b"/>
            <a:pathLst>
              <a:path w="59054" h="75565">
                <a:moveTo>
                  <a:pt x="58850" y="0"/>
                </a:moveTo>
                <a:lnTo>
                  <a:pt x="56550" y="156"/>
                </a:lnTo>
                <a:lnTo>
                  <a:pt x="52317" y="5087"/>
                </a:lnTo>
                <a:lnTo>
                  <a:pt x="46159" y="14791"/>
                </a:lnTo>
                <a:lnTo>
                  <a:pt x="38915" y="25916"/>
                </a:lnTo>
                <a:lnTo>
                  <a:pt x="31816" y="36232"/>
                </a:lnTo>
                <a:lnTo>
                  <a:pt x="24134" y="46484"/>
                </a:lnTo>
                <a:lnTo>
                  <a:pt x="16407" y="56217"/>
                </a:lnTo>
                <a:lnTo>
                  <a:pt x="8430" y="65712"/>
                </a:lnTo>
                <a:lnTo>
                  <a:pt x="0" y="752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037812" y="2664985"/>
            <a:ext cx="22860" cy="337185"/>
          </a:xfrm>
          <a:custGeom>
            <a:avLst/>
            <a:gdLst/>
            <a:ahLst/>
            <a:cxnLst/>
            <a:rect l="l" t="t" r="r" b="b"/>
            <a:pathLst>
              <a:path w="22859" h="337185">
                <a:moveTo>
                  <a:pt x="637" y="10106"/>
                </a:moveTo>
                <a:lnTo>
                  <a:pt x="0" y="5317"/>
                </a:lnTo>
                <a:lnTo>
                  <a:pt x="415" y="2257"/>
                </a:lnTo>
                <a:lnTo>
                  <a:pt x="1891" y="927"/>
                </a:lnTo>
                <a:lnTo>
                  <a:pt x="2916" y="0"/>
                </a:lnTo>
                <a:lnTo>
                  <a:pt x="3595" y="2505"/>
                </a:lnTo>
                <a:lnTo>
                  <a:pt x="3934" y="8443"/>
                </a:lnTo>
                <a:lnTo>
                  <a:pt x="4267" y="14382"/>
                </a:lnTo>
                <a:lnTo>
                  <a:pt x="5098" y="19241"/>
                </a:lnTo>
                <a:lnTo>
                  <a:pt x="11026" y="61982"/>
                </a:lnTo>
                <a:lnTo>
                  <a:pt x="11308" y="78133"/>
                </a:lnTo>
                <a:lnTo>
                  <a:pt x="11776" y="90625"/>
                </a:lnTo>
                <a:lnTo>
                  <a:pt x="12442" y="100550"/>
                </a:lnTo>
                <a:lnTo>
                  <a:pt x="13376" y="110929"/>
                </a:lnTo>
                <a:lnTo>
                  <a:pt x="13909" y="118028"/>
                </a:lnTo>
                <a:lnTo>
                  <a:pt x="14145" y="123017"/>
                </a:lnTo>
                <a:lnTo>
                  <a:pt x="14381" y="128007"/>
                </a:lnTo>
                <a:lnTo>
                  <a:pt x="14505" y="135541"/>
                </a:lnTo>
                <a:lnTo>
                  <a:pt x="15143" y="175530"/>
                </a:lnTo>
                <a:lnTo>
                  <a:pt x="20400" y="199854"/>
                </a:lnTo>
                <a:lnTo>
                  <a:pt x="21273" y="206134"/>
                </a:lnTo>
                <a:lnTo>
                  <a:pt x="21550" y="212690"/>
                </a:lnTo>
                <a:lnTo>
                  <a:pt x="21820" y="219246"/>
                </a:lnTo>
                <a:lnTo>
                  <a:pt x="21765" y="226309"/>
                </a:lnTo>
                <a:lnTo>
                  <a:pt x="21391" y="233881"/>
                </a:lnTo>
                <a:lnTo>
                  <a:pt x="21010" y="241453"/>
                </a:lnTo>
                <a:lnTo>
                  <a:pt x="20809" y="248941"/>
                </a:lnTo>
                <a:lnTo>
                  <a:pt x="20802" y="256346"/>
                </a:lnTo>
                <a:lnTo>
                  <a:pt x="20788" y="263751"/>
                </a:lnTo>
                <a:lnTo>
                  <a:pt x="20968" y="271200"/>
                </a:lnTo>
                <a:lnTo>
                  <a:pt x="21349" y="278694"/>
                </a:lnTo>
                <a:lnTo>
                  <a:pt x="21730" y="286188"/>
                </a:lnTo>
                <a:lnTo>
                  <a:pt x="21931" y="293421"/>
                </a:lnTo>
                <a:lnTo>
                  <a:pt x="21945" y="300394"/>
                </a:lnTo>
                <a:lnTo>
                  <a:pt x="21959" y="307366"/>
                </a:lnTo>
                <a:lnTo>
                  <a:pt x="22098" y="313566"/>
                </a:lnTo>
                <a:lnTo>
                  <a:pt x="22368" y="318992"/>
                </a:lnTo>
                <a:lnTo>
                  <a:pt x="22638" y="324418"/>
                </a:lnTo>
                <a:lnTo>
                  <a:pt x="22783" y="328866"/>
                </a:lnTo>
                <a:lnTo>
                  <a:pt x="22790" y="332333"/>
                </a:lnTo>
                <a:lnTo>
                  <a:pt x="22797" y="335800"/>
                </a:lnTo>
                <a:lnTo>
                  <a:pt x="22513" y="336853"/>
                </a:lnTo>
                <a:lnTo>
                  <a:pt x="21931" y="335488"/>
                </a:lnTo>
                <a:lnTo>
                  <a:pt x="21093" y="333537"/>
                </a:lnTo>
                <a:lnTo>
                  <a:pt x="18475" y="327399"/>
                </a:lnTo>
                <a:lnTo>
                  <a:pt x="14069" y="3170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024629" y="2547735"/>
            <a:ext cx="2301875" cy="518795"/>
          </a:xfrm>
          <a:custGeom>
            <a:avLst/>
            <a:gdLst/>
            <a:ahLst/>
            <a:cxnLst/>
            <a:rect l="l" t="t" r="r" b="b"/>
            <a:pathLst>
              <a:path w="2301875" h="518794">
                <a:moveTo>
                  <a:pt x="1399" y="103127"/>
                </a:moveTo>
                <a:lnTo>
                  <a:pt x="0" y="104882"/>
                </a:lnTo>
                <a:lnTo>
                  <a:pt x="5590" y="105765"/>
                </a:lnTo>
                <a:lnTo>
                  <a:pt x="18170" y="105776"/>
                </a:lnTo>
                <a:lnTo>
                  <a:pt x="31702" y="105883"/>
                </a:lnTo>
                <a:lnTo>
                  <a:pt x="44245" y="106179"/>
                </a:lnTo>
                <a:lnTo>
                  <a:pt x="58573" y="106747"/>
                </a:lnTo>
                <a:lnTo>
                  <a:pt x="71030" y="107146"/>
                </a:lnTo>
                <a:lnTo>
                  <a:pt x="120550" y="107817"/>
                </a:lnTo>
                <a:lnTo>
                  <a:pt x="133275" y="107860"/>
                </a:lnTo>
                <a:lnTo>
                  <a:pt x="148020" y="107849"/>
                </a:lnTo>
                <a:lnTo>
                  <a:pt x="197144" y="107370"/>
                </a:lnTo>
                <a:lnTo>
                  <a:pt x="236648" y="106410"/>
                </a:lnTo>
                <a:lnTo>
                  <a:pt x="281091" y="104805"/>
                </a:lnTo>
                <a:lnTo>
                  <a:pt x="332539" y="101525"/>
                </a:lnTo>
                <a:lnTo>
                  <a:pt x="356529" y="99199"/>
                </a:lnTo>
                <a:lnTo>
                  <a:pt x="368494" y="98002"/>
                </a:lnTo>
                <a:lnTo>
                  <a:pt x="412613" y="93905"/>
                </a:lnTo>
                <a:lnTo>
                  <a:pt x="432689" y="92187"/>
                </a:lnTo>
                <a:lnTo>
                  <a:pt x="447494" y="90926"/>
                </a:lnTo>
                <a:lnTo>
                  <a:pt x="498426" y="84221"/>
                </a:lnTo>
                <a:lnTo>
                  <a:pt x="532636" y="78949"/>
                </a:lnTo>
                <a:lnTo>
                  <a:pt x="547518" y="76631"/>
                </a:lnTo>
                <a:lnTo>
                  <a:pt x="601963" y="70050"/>
                </a:lnTo>
                <a:lnTo>
                  <a:pt x="646773" y="66751"/>
                </a:lnTo>
                <a:lnTo>
                  <a:pt x="697138" y="64768"/>
                </a:lnTo>
                <a:lnTo>
                  <a:pt x="714638" y="64137"/>
                </a:lnTo>
                <a:lnTo>
                  <a:pt x="725813" y="63592"/>
                </a:lnTo>
                <a:lnTo>
                  <a:pt x="739146" y="62613"/>
                </a:lnTo>
                <a:lnTo>
                  <a:pt x="753018" y="61454"/>
                </a:lnTo>
                <a:lnTo>
                  <a:pt x="765570" y="60451"/>
                </a:lnTo>
                <a:lnTo>
                  <a:pt x="813524" y="57372"/>
                </a:lnTo>
                <a:lnTo>
                  <a:pt x="854885" y="55605"/>
                </a:lnTo>
                <a:lnTo>
                  <a:pt x="868287" y="55070"/>
                </a:lnTo>
                <a:lnTo>
                  <a:pt x="881047" y="54558"/>
                </a:lnTo>
                <a:lnTo>
                  <a:pt x="893193" y="54069"/>
                </a:lnTo>
                <a:lnTo>
                  <a:pt x="904751" y="53601"/>
                </a:lnTo>
                <a:lnTo>
                  <a:pt x="917432" y="53086"/>
                </a:lnTo>
                <a:lnTo>
                  <a:pt x="929963" y="52576"/>
                </a:lnTo>
                <a:lnTo>
                  <a:pt x="942477" y="52068"/>
                </a:lnTo>
                <a:lnTo>
                  <a:pt x="955107" y="51556"/>
                </a:lnTo>
                <a:lnTo>
                  <a:pt x="967989" y="51033"/>
                </a:lnTo>
                <a:lnTo>
                  <a:pt x="982902" y="50422"/>
                </a:lnTo>
                <a:lnTo>
                  <a:pt x="1021429" y="48766"/>
                </a:lnTo>
                <a:lnTo>
                  <a:pt x="1064883" y="46737"/>
                </a:lnTo>
                <a:lnTo>
                  <a:pt x="1086389" y="45712"/>
                </a:lnTo>
                <a:lnTo>
                  <a:pt x="1100438" y="45065"/>
                </a:lnTo>
                <a:lnTo>
                  <a:pt x="1150709" y="43521"/>
                </a:lnTo>
                <a:lnTo>
                  <a:pt x="1188650" y="43147"/>
                </a:lnTo>
                <a:lnTo>
                  <a:pt x="1201315" y="43074"/>
                </a:lnTo>
                <a:lnTo>
                  <a:pt x="1213780" y="42998"/>
                </a:lnTo>
                <a:lnTo>
                  <a:pt x="1226234" y="42917"/>
                </a:lnTo>
                <a:lnTo>
                  <a:pt x="1238866" y="42830"/>
                </a:lnTo>
                <a:lnTo>
                  <a:pt x="1256034" y="42706"/>
                </a:lnTo>
                <a:lnTo>
                  <a:pt x="1271014" y="42601"/>
                </a:lnTo>
                <a:lnTo>
                  <a:pt x="1315177" y="42322"/>
                </a:lnTo>
                <a:lnTo>
                  <a:pt x="1353686" y="42178"/>
                </a:lnTo>
                <a:lnTo>
                  <a:pt x="1379072" y="42146"/>
                </a:lnTo>
                <a:lnTo>
                  <a:pt x="1391815" y="42115"/>
                </a:lnTo>
                <a:lnTo>
                  <a:pt x="1430265" y="41897"/>
                </a:lnTo>
                <a:lnTo>
                  <a:pt x="1480334" y="40691"/>
                </a:lnTo>
                <a:lnTo>
                  <a:pt x="1531431" y="38567"/>
                </a:lnTo>
                <a:lnTo>
                  <a:pt x="1548216" y="37792"/>
                </a:lnTo>
                <a:lnTo>
                  <a:pt x="1563007" y="37124"/>
                </a:lnTo>
                <a:lnTo>
                  <a:pt x="1610522" y="35188"/>
                </a:lnTo>
                <a:lnTo>
                  <a:pt x="1650024" y="33890"/>
                </a:lnTo>
                <a:lnTo>
                  <a:pt x="1662289" y="33460"/>
                </a:lnTo>
                <a:lnTo>
                  <a:pt x="1710865" y="31132"/>
                </a:lnTo>
                <a:lnTo>
                  <a:pt x="1730028" y="30114"/>
                </a:lnTo>
                <a:lnTo>
                  <a:pt x="1745929" y="29303"/>
                </a:lnTo>
                <a:lnTo>
                  <a:pt x="1759009" y="28676"/>
                </a:lnTo>
                <a:lnTo>
                  <a:pt x="1769707" y="28209"/>
                </a:lnTo>
                <a:lnTo>
                  <a:pt x="1778466" y="27878"/>
                </a:lnTo>
                <a:lnTo>
                  <a:pt x="1793580" y="27441"/>
                </a:lnTo>
                <a:lnTo>
                  <a:pt x="1806315" y="27061"/>
                </a:lnTo>
                <a:lnTo>
                  <a:pt x="1844663" y="25757"/>
                </a:lnTo>
                <a:lnTo>
                  <a:pt x="1891458" y="23504"/>
                </a:lnTo>
                <a:lnTo>
                  <a:pt x="1936377" y="20815"/>
                </a:lnTo>
                <a:lnTo>
                  <a:pt x="1981600" y="17597"/>
                </a:lnTo>
                <a:lnTo>
                  <a:pt x="2014072" y="14995"/>
                </a:lnTo>
                <a:lnTo>
                  <a:pt x="2029755" y="13756"/>
                </a:lnTo>
                <a:lnTo>
                  <a:pt x="2042957" y="12742"/>
                </a:lnTo>
                <a:lnTo>
                  <a:pt x="2054052" y="11925"/>
                </a:lnTo>
                <a:lnTo>
                  <a:pt x="2063415" y="11272"/>
                </a:lnTo>
                <a:lnTo>
                  <a:pt x="2080800" y="10150"/>
                </a:lnTo>
                <a:lnTo>
                  <a:pt x="2093711" y="9249"/>
                </a:lnTo>
                <a:lnTo>
                  <a:pt x="2127199" y="5946"/>
                </a:lnTo>
                <a:lnTo>
                  <a:pt x="2133295" y="5680"/>
                </a:lnTo>
                <a:lnTo>
                  <a:pt x="2177636" y="4220"/>
                </a:lnTo>
                <a:lnTo>
                  <a:pt x="2197511" y="0"/>
                </a:lnTo>
                <a:lnTo>
                  <a:pt x="2199076" y="45"/>
                </a:lnTo>
                <a:lnTo>
                  <a:pt x="2200192" y="1127"/>
                </a:lnTo>
                <a:lnTo>
                  <a:pt x="2201307" y="2211"/>
                </a:lnTo>
                <a:lnTo>
                  <a:pt x="2202277" y="3232"/>
                </a:lnTo>
                <a:lnTo>
                  <a:pt x="2203101" y="4190"/>
                </a:lnTo>
                <a:lnTo>
                  <a:pt x="2210011" y="5309"/>
                </a:lnTo>
                <a:lnTo>
                  <a:pt x="2228284" y="5812"/>
                </a:lnTo>
                <a:lnTo>
                  <a:pt x="2243926" y="5851"/>
                </a:lnTo>
                <a:lnTo>
                  <a:pt x="2256408" y="5703"/>
                </a:lnTo>
                <a:lnTo>
                  <a:pt x="2272769" y="5029"/>
                </a:lnTo>
                <a:lnTo>
                  <a:pt x="2277881" y="4738"/>
                </a:lnTo>
                <a:lnTo>
                  <a:pt x="2280174" y="4545"/>
                </a:lnTo>
                <a:lnTo>
                  <a:pt x="2282474" y="4352"/>
                </a:lnTo>
                <a:lnTo>
                  <a:pt x="2283381" y="5857"/>
                </a:lnTo>
                <a:lnTo>
                  <a:pt x="2282903" y="9057"/>
                </a:lnTo>
                <a:lnTo>
                  <a:pt x="2282400" y="17159"/>
                </a:lnTo>
                <a:lnTo>
                  <a:pt x="2282185" y="32805"/>
                </a:lnTo>
                <a:lnTo>
                  <a:pt x="2282185" y="51075"/>
                </a:lnTo>
                <a:lnTo>
                  <a:pt x="2282231" y="62509"/>
                </a:lnTo>
                <a:lnTo>
                  <a:pt x="2282646" y="75007"/>
                </a:lnTo>
                <a:lnTo>
                  <a:pt x="2283513" y="87830"/>
                </a:lnTo>
                <a:lnTo>
                  <a:pt x="2284566" y="100900"/>
                </a:lnTo>
                <a:lnTo>
                  <a:pt x="2285620" y="113283"/>
                </a:lnTo>
                <a:lnTo>
                  <a:pt x="2286511" y="125694"/>
                </a:lnTo>
                <a:lnTo>
                  <a:pt x="2286992" y="138199"/>
                </a:lnTo>
                <a:lnTo>
                  <a:pt x="2286983" y="158140"/>
                </a:lnTo>
                <a:lnTo>
                  <a:pt x="2286618" y="169343"/>
                </a:lnTo>
                <a:lnTo>
                  <a:pt x="2285335" y="177778"/>
                </a:lnTo>
                <a:lnTo>
                  <a:pt x="2284684" y="181845"/>
                </a:lnTo>
                <a:lnTo>
                  <a:pt x="2284109" y="186254"/>
                </a:lnTo>
                <a:lnTo>
                  <a:pt x="2283541" y="190665"/>
                </a:lnTo>
                <a:lnTo>
                  <a:pt x="2283090" y="195130"/>
                </a:lnTo>
                <a:lnTo>
                  <a:pt x="2282765" y="199650"/>
                </a:lnTo>
                <a:lnTo>
                  <a:pt x="2282432" y="204171"/>
                </a:lnTo>
                <a:lnTo>
                  <a:pt x="2282252" y="208658"/>
                </a:lnTo>
                <a:lnTo>
                  <a:pt x="2282218" y="213111"/>
                </a:lnTo>
                <a:lnTo>
                  <a:pt x="2282190" y="217564"/>
                </a:lnTo>
                <a:lnTo>
                  <a:pt x="2282605" y="221881"/>
                </a:lnTo>
                <a:lnTo>
                  <a:pt x="2283485" y="226060"/>
                </a:lnTo>
                <a:lnTo>
                  <a:pt x="2284358" y="230240"/>
                </a:lnTo>
                <a:lnTo>
                  <a:pt x="2285425" y="234445"/>
                </a:lnTo>
                <a:lnTo>
                  <a:pt x="2286686" y="238676"/>
                </a:lnTo>
                <a:lnTo>
                  <a:pt x="2287946" y="242906"/>
                </a:lnTo>
                <a:lnTo>
                  <a:pt x="2288992" y="247147"/>
                </a:lnTo>
                <a:lnTo>
                  <a:pt x="2289831" y="251399"/>
                </a:lnTo>
                <a:lnTo>
                  <a:pt x="2290669" y="255651"/>
                </a:lnTo>
                <a:lnTo>
                  <a:pt x="2291168" y="259943"/>
                </a:lnTo>
                <a:lnTo>
                  <a:pt x="2291334" y="264274"/>
                </a:lnTo>
                <a:lnTo>
                  <a:pt x="2291500" y="268607"/>
                </a:lnTo>
                <a:lnTo>
                  <a:pt x="2290807" y="274937"/>
                </a:lnTo>
                <a:lnTo>
                  <a:pt x="2289249" y="283265"/>
                </a:lnTo>
                <a:lnTo>
                  <a:pt x="2287690" y="291593"/>
                </a:lnTo>
                <a:lnTo>
                  <a:pt x="2286866" y="297914"/>
                </a:lnTo>
                <a:lnTo>
                  <a:pt x="2286783" y="302227"/>
                </a:lnTo>
                <a:lnTo>
                  <a:pt x="2286693" y="306540"/>
                </a:lnTo>
                <a:lnTo>
                  <a:pt x="2286776" y="310647"/>
                </a:lnTo>
                <a:lnTo>
                  <a:pt x="2287018" y="314546"/>
                </a:lnTo>
                <a:lnTo>
                  <a:pt x="2287254" y="318445"/>
                </a:lnTo>
                <a:lnTo>
                  <a:pt x="2287662" y="322096"/>
                </a:lnTo>
                <a:lnTo>
                  <a:pt x="2288230" y="325498"/>
                </a:lnTo>
                <a:lnTo>
                  <a:pt x="2288798" y="328900"/>
                </a:lnTo>
                <a:lnTo>
                  <a:pt x="2289339" y="333767"/>
                </a:lnTo>
                <a:lnTo>
                  <a:pt x="2289858" y="340097"/>
                </a:lnTo>
                <a:lnTo>
                  <a:pt x="2290378" y="346428"/>
                </a:lnTo>
                <a:lnTo>
                  <a:pt x="2295719" y="373182"/>
                </a:lnTo>
                <a:lnTo>
                  <a:pt x="2298164" y="381673"/>
                </a:lnTo>
                <a:lnTo>
                  <a:pt x="2301794" y="416385"/>
                </a:lnTo>
                <a:lnTo>
                  <a:pt x="2297769" y="421203"/>
                </a:lnTo>
                <a:lnTo>
                  <a:pt x="2245402" y="421731"/>
                </a:lnTo>
                <a:lnTo>
                  <a:pt x="2226797" y="421746"/>
                </a:lnTo>
                <a:lnTo>
                  <a:pt x="2210493" y="421801"/>
                </a:lnTo>
                <a:lnTo>
                  <a:pt x="2169587" y="422627"/>
                </a:lnTo>
                <a:lnTo>
                  <a:pt x="2131882" y="425056"/>
                </a:lnTo>
                <a:lnTo>
                  <a:pt x="2118194" y="426092"/>
                </a:lnTo>
                <a:lnTo>
                  <a:pt x="2106938" y="426874"/>
                </a:lnTo>
                <a:lnTo>
                  <a:pt x="2097627" y="427438"/>
                </a:lnTo>
                <a:lnTo>
                  <a:pt x="2084824" y="428166"/>
                </a:lnTo>
                <a:lnTo>
                  <a:pt x="2072195" y="428941"/>
                </a:lnTo>
                <a:lnTo>
                  <a:pt x="2033030" y="432030"/>
                </a:lnTo>
                <a:lnTo>
                  <a:pt x="1994828" y="436194"/>
                </a:lnTo>
                <a:lnTo>
                  <a:pt x="1980746" y="437841"/>
                </a:lnTo>
                <a:lnTo>
                  <a:pt x="1968148" y="439298"/>
                </a:lnTo>
                <a:lnTo>
                  <a:pt x="1923302" y="444252"/>
                </a:lnTo>
                <a:lnTo>
                  <a:pt x="1877516" y="449034"/>
                </a:lnTo>
                <a:lnTo>
                  <a:pt x="1836147" y="453191"/>
                </a:lnTo>
                <a:lnTo>
                  <a:pt x="1789896" y="457218"/>
                </a:lnTo>
                <a:lnTo>
                  <a:pt x="1751472" y="459557"/>
                </a:lnTo>
                <a:lnTo>
                  <a:pt x="1699240" y="461553"/>
                </a:lnTo>
                <a:lnTo>
                  <a:pt x="1647356" y="462593"/>
                </a:lnTo>
                <a:lnTo>
                  <a:pt x="1634013" y="462830"/>
                </a:lnTo>
                <a:lnTo>
                  <a:pt x="1595118" y="463847"/>
                </a:lnTo>
                <a:lnTo>
                  <a:pt x="1546349" y="465647"/>
                </a:lnTo>
                <a:lnTo>
                  <a:pt x="1506908" y="467451"/>
                </a:lnTo>
                <a:lnTo>
                  <a:pt x="1465953" y="469590"/>
                </a:lnTo>
                <a:lnTo>
                  <a:pt x="1417528" y="472447"/>
                </a:lnTo>
                <a:lnTo>
                  <a:pt x="1364896" y="475923"/>
                </a:lnTo>
                <a:lnTo>
                  <a:pt x="1312412" y="479655"/>
                </a:lnTo>
                <a:lnTo>
                  <a:pt x="1298867" y="480612"/>
                </a:lnTo>
                <a:lnTo>
                  <a:pt x="1286720" y="481445"/>
                </a:lnTo>
                <a:lnTo>
                  <a:pt x="1275491" y="482189"/>
                </a:lnTo>
                <a:lnTo>
                  <a:pt x="1260032" y="483172"/>
                </a:lnTo>
                <a:lnTo>
                  <a:pt x="1246473" y="484042"/>
                </a:lnTo>
                <a:lnTo>
                  <a:pt x="1234325" y="484831"/>
                </a:lnTo>
                <a:lnTo>
                  <a:pt x="1223100" y="485570"/>
                </a:lnTo>
                <a:lnTo>
                  <a:pt x="1207177" y="486620"/>
                </a:lnTo>
                <a:lnTo>
                  <a:pt x="1193481" y="487489"/>
                </a:lnTo>
                <a:lnTo>
                  <a:pt x="1155273" y="489617"/>
                </a:lnTo>
                <a:lnTo>
                  <a:pt x="1105086" y="491828"/>
                </a:lnTo>
                <a:lnTo>
                  <a:pt x="1064009" y="493135"/>
                </a:lnTo>
                <a:lnTo>
                  <a:pt x="1050614" y="493531"/>
                </a:lnTo>
                <a:lnTo>
                  <a:pt x="1002745" y="495172"/>
                </a:lnTo>
                <a:lnTo>
                  <a:pt x="975925" y="496250"/>
                </a:lnTo>
                <a:lnTo>
                  <a:pt x="963082" y="496758"/>
                </a:lnTo>
                <a:lnTo>
                  <a:pt x="922106" y="498171"/>
                </a:lnTo>
                <a:lnTo>
                  <a:pt x="895084" y="498757"/>
                </a:lnTo>
                <a:lnTo>
                  <a:pt x="882179" y="499013"/>
                </a:lnTo>
                <a:lnTo>
                  <a:pt x="871156" y="499247"/>
                </a:lnTo>
                <a:lnTo>
                  <a:pt x="855915" y="499578"/>
                </a:lnTo>
                <a:lnTo>
                  <a:pt x="843221" y="499811"/>
                </a:lnTo>
                <a:lnTo>
                  <a:pt x="832069" y="499969"/>
                </a:lnTo>
                <a:lnTo>
                  <a:pt x="820874" y="500112"/>
                </a:lnTo>
                <a:lnTo>
                  <a:pt x="809137" y="500313"/>
                </a:lnTo>
                <a:lnTo>
                  <a:pt x="767965" y="501311"/>
                </a:lnTo>
                <a:lnTo>
                  <a:pt x="728976" y="502489"/>
                </a:lnTo>
                <a:lnTo>
                  <a:pt x="677825" y="504358"/>
                </a:lnTo>
                <a:lnTo>
                  <a:pt x="628595" y="506315"/>
                </a:lnTo>
                <a:lnTo>
                  <a:pt x="616761" y="506803"/>
                </a:lnTo>
                <a:lnTo>
                  <a:pt x="600585" y="507467"/>
                </a:lnTo>
                <a:lnTo>
                  <a:pt x="562044" y="508962"/>
                </a:lnTo>
                <a:lnTo>
                  <a:pt x="513812" y="510230"/>
                </a:lnTo>
                <a:lnTo>
                  <a:pt x="466160" y="510488"/>
                </a:lnTo>
                <a:lnTo>
                  <a:pt x="424320" y="510558"/>
                </a:lnTo>
                <a:lnTo>
                  <a:pt x="368324" y="510586"/>
                </a:lnTo>
                <a:lnTo>
                  <a:pt x="348690" y="510595"/>
                </a:lnTo>
                <a:lnTo>
                  <a:pt x="302010" y="510634"/>
                </a:lnTo>
                <a:lnTo>
                  <a:pt x="261501" y="510743"/>
                </a:lnTo>
                <a:lnTo>
                  <a:pt x="218996" y="511494"/>
                </a:lnTo>
                <a:lnTo>
                  <a:pt x="169176" y="514023"/>
                </a:lnTo>
                <a:lnTo>
                  <a:pt x="153434" y="515381"/>
                </a:lnTo>
                <a:lnTo>
                  <a:pt x="142792" y="516261"/>
                </a:lnTo>
                <a:lnTo>
                  <a:pt x="99161" y="517926"/>
                </a:lnTo>
                <a:lnTo>
                  <a:pt x="81017" y="517996"/>
                </a:lnTo>
                <a:lnTo>
                  <a:pt x="68932" y="518121"/>
                </a:lnTo>
                <a:lnTo>
                  <a:pt x="55868" y="518504"/>
                </a:lnTo>
                <a:lnTo>
                  <a:pt x="50957" y="518084"/>
                </a:lnTo>
                <a:lnTo>
                  <a:pt x="46946" y="517035"/>
                </a:lnTo>
                <a:lnTo>
                  <a:pt x="42935" y="515985"/>
                </a:lnTo>
                <a:lnTo>
                  <a:pt x="39450" y="515254"/>
                </a:lnTo>
                <a:lnTo>
                  <a:pt x="36506" y="514843"/>
                </a:lnTo>
                <a:lnTo>
                  <a:pt x="33555" y="514433"/>
                </a:lnTo>
                <a:lnTo>
                  <a:pt x="31242" y="513456"/>
                </a:lnTo>
                <a:lnTo>
                  <a:pt x="29558" y="511914"/>
                </a:lnTo>
                <a:lnTo>
                  <a:pt x="27882" y="510372"/>
                </a:lnTo>
                <a:lnTo>
                  <a:pt x="26628" y="508096"/>
                </a:lnTo>
                <a:lnTo>
                  <a:pt x="25797" y="505086"/>
                </a:lnTo>
                <a:lnTo>
                  <a:pt x="24958" y="502077"/>
                </a:lnTo>
                <a:lnTo>
                  <a:pt x="24529" y="497015"/>
                </a:lnTo>
                <a:lnTo>
                  <a:pt x="24494" y="489898"/>
                </a:lnTo>
                <a:lnTo>
                  <a:pt x="24467" y="482782"/>
                </a:lnTo>
                <a:lnTo>
                  <a:pt x="25152" y="475679"/>
                </a:lnTo>
                <a:lnTo>
                  <a:pt x="26552" y="468587"/>
                </a:lnTo>
                <a:lnTo>
                  <a:pt x="27951" y="461495"/>
                </a:lnTo>
                <a:lnTo>
                  <a:pt x="29094" y="456387"/>
                </a:lnTo>
                <a:lnTo>
                  <a:pt x="29974" y="453261"/>
                </a:lnTo>
                <a:lnTo>
                  <a:pt x="31276" y="448640"/>
                </a:lnTo>
                <a:lnTo>
                  <a:pt x="33978" y="444665"/>
                </a:lnTo>
                <a:lnTo>
                  <a:pt x="38072" y="4413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307162" y="2514497"/>
            <a:ext cx="2415275" cy="508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137656" y="975555"/>
            <a:ext cx="681990" cy="16510"/>
          </a:xfrm>
          <a:custGeom>
            <a:avLst/>
            <a:gdLst/>
            <a:ahLst/>
            <a:cxnLst/>
            <a:rect l="l" t="t" r="r" b="b"/>
            <a:pathLst>
              <a:path w="681990" h="16509">
                <a:moveTo>
                  <a:pt x="9933" y="15938"/>
                </a:moveTo>
                <a:lnTo>
                  <a:pt x="7765" y="16251"/>
                </a:lnTo>
                <a:lnTo>
                  <a:pt x="5479" y="15039"/>
                </a:lnTo>
                <a:lnTo>
                  <a:pt x="3075" y="12301"/>
                </a:lnTo>
                <a:lnTo>
                  <a:pt x="1461" y="10468"/>
                </a:lnTo>
                <a:lnTo>
                  <a:pt x="436" y="8440"/>
                </a:lnTo>
                <a:lnTo>
                  <a:pt x="0" y="6219"/>
                </a:lnTo>
                <a:lnTo>
                  <a:pt x="4557" y="4094"/>
                </a:lnTo>
                <a:lnTo>
                  <a:pt x="19267" y="3002"/>
                </a:lnTo>
                <a:lnTo>
                  <a:pt x="36629" y="2937"/>
                </a:lnTo>
                <a:lnTo>
                  <a:pt x="51241" y="2957"/>
                </a:lnTo>
                <a:lnTo>
                  <a:pt x="63601" y="3056"/>
                </a:lnTo>
                <a:lnTo>
                  <a:pt x="74208" y="3227"/>
                </a:lnTo>
                <a:lnTo>
                  <a:pt x="83561" y="3464"/>
                </a:lnTo>
                <a:lnTo>
                  <a:pt x="97136" y="3845"/>
                </a:lnTo>
                <a:lnTo>
                  <a:pt x="109919" y="4103"/>
                </a:lnTo>
                <a:lnTo>
                  <a:pt x="122140" y="4245"/>
                </a:lnTo>
                <a:lnTo>
                  <a:pt x="136721" y="4260"/>
                </a:lnTo>
                <a:lnTo>
                  <a:pt x="149680" y="4230"/>
                </a:lnTo>
                <a:lnTo>
                  <a:pt x="161626" y="4156"/>
                </a:lnTo>
                <a:lnTo>
                  <a:pt x="173163" y="4042"/>
                </a:lnTo>
                <a:lnTo>
                  <a:pt x="189912" y="3851"/>
                </a:lnTo>
                <a:lnTo>
                  <a:pt x="202220" y="3740"/>
                </a:lnTo>
                <a:lnTo>
                  <a:pt x="242133" y="2673"/>
                </a:lnTo>
                <a:lnTo>
                  <a:pt x="268857" y="1048"/>
                </a:lnTo>
                <a:lnTo>
                  <a:pt x="281473" y="463"/>
                </a:lnTo>
                <a:lnTo>
                  <a:pt x="293160" y="140"/>
                </a:lnTo>
                <a:lnTo>
                  <a:pt x="312589" y="0"/>
                </a:lnTo>
                <a:lnTo>
                  <a:pt x="324475" y="6"/>
                </a:lnTo>
                <a:lnTo>
                  <a:pt x="335016" y="298"/>
                </a:lnTo>
                <a:lnTo>
                  <a:pt x="340620" y="684"/>
                </a:lnTo>
                <a:lnTo>
                  <a:pt x="347444" y="1284"/>
                </a:lnTo>
                <a:lnTo>
                  <a:pt x="354267" y="1883"/>
                </a:lnTo>
                <a:lnTo>
                  <a:pt x="361215" y="2383"/>
                </a:lnTo>
                <a:lnTo>
                  <a:pt x="368274" y="2784"/>
                </a:lnTo>
                <a:lnTo>
                  <a:pt x="379798" y="3369"/>
                </a:lnTo>
                <a:lnTo>
                  <a:pt x="393563" y="3942"/>
                </a:lnTo>
                <a:lnTo>
                  <a:pt x="406854" y="4513"/>
                </a:lnTo>
                <a:lnTo>
                  <a:pt x="419199" y="5186"/>
                </a:lnTo>
                <a:lnTo>
                  <a:pt x="432204" y="6036"/>
                </a:lnTo>
                <a:lnTo>
                  <a:pt x="444565" y="6872"/>
                </a:lnTo>
                <a:lnTo>
                  <a:pt x="463372" y="8166"/>
                </a:lnTo>
                <a:lnTo>
                  <a:pt x="475285" y="8942"/>
                </a:lnTo>
                <a:lnTo>
                  <a:pt x="513678" y="10118"/>
                </a:lnTo>
                <a:lnTo>
                  <a:pt x="544012" y="10251"/>
                </a:lnTo>
                <a:lnTo>
                  <a:pt x="557463" y="10397"/>
                </a:lnTo>
                <a:lnTo>
                  <a:pt x="568239" y="10628"/>
                </a:lnTo>
                <a:lnTo>
                  <a:pt x="582276" y="11116"/>
                </a:lnTo>
                <a:lnTo>
                  <a:pt x="594884" y="11458"/>
                </a:lnTo>
                <a:lnTo>
                  <a:pt x="606865" y="11680"/>
                </a:lnTo>
                <a:lnTo>
                  <a:pt x="619025" y="11812"/>
                </a:lnTo>
                <a:lnTo>
                  <a:pt x="636455" y="11956"/>
                </a:lnTo>
                <a:lnTo>
                  <a:pt x="647180" y="12076"/>
                </a:lnTo>
                <a:lnTo>
                  <a:pt x="653359" y="12197"/>
                </a:lnTo>
                <a:lnTo>
                  <a:pt x="657017" y="12630"/>
                </a:lnTo>
                <a:lnTo>
                  <a:pt x="660612" y="13417"/>
                </a:lnTo>
                <a:lnTo>
                  <a:pt x="664207" y="14206"/>
                </a:lnTo>
                <a:lnTo>
                  <a:pt x="668551" y="14751"/>
                </a:lnTo>
                <a:lnTo>
                  <a:pt x="673642" y="15054"/>
                </a:lnTo>
                <a:lnTo>
                  <a:pt x="678727" y="15356"/>
                </a:lnTo>
                <a:lnTo>
                  <a:pt x="681415" y="15516"/>
                </a:lnTo>
                <a:lnTo>
                  <a:pt x="681692" y="15532"/>
                </a:lnTo>
                <a:lnTo>
                  <a:pt x="681976" y="15551"/>
                </a:lnTo>
                <a:lnTo>
                  <a:pt x="681747" y="15543"/>
                </a:lnTo>
                <a:lnTo>
                  <a:pt x="679420" y="15451"/>
                </a:lnTo>
                <a:lnTo>
                  <a:pt x="674938" y="1527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114705" y="2792092"/>
            <a:ext cx="75565" cy="116205"/>
          </a:xfrm>
          <a:custGeom>
            <a:avLst/>
            <a:gdLst/>
            <a:ahLst/>
            <a:cxnLst/>
            <a:rect l="l" t="t" r="r" b="b"/>
            <a:pathLst>
              <a:path w="75565" h="116205">
                <a:moveTo>
                  <a:pt x="4904" y="42976"/>
                </a:moveTo>
                <a:lnTo>
                  <a:pt x="2209" y="45800"/>
                </a:lnTo>
                <a:lnTo>
                  <a:pt x="685" y="49304"/>
                </a:lnTo>
                <a:lnTo>
                  <a:pt x="346" y="53489"/>
                </a:lnTo>
                <a:lnTo>
                  <a:pt x="0" y="57674"/>
                </a:lnTo>
                <a:lnTo>
                  <a:pt x="4066" y="79530"/>
                </a:lnTo>
                <a:lnTo>
                  <a:pt x="5472" y="84297"/>
                </a:lnTo>
                <a:lnTo>
                  <a:pt x="6608" y="88966"/>
                </a:lnTo>
                <a:lnTo>
                  <a:pt x="7460" y="93538"/>
                </a:lnTo>
                <a:lnTo>
                  <a:pt x="8312" y="98110"/>
                </a:lnTo>
                <a:lnTo>
                  <a:pt x="8922" y="102911"/>
                </a:lnTo>
                <a:lnTo>
                  <a:pt x="9296" y="107942"/>
                </a:lnTo>
                <a:lnTo>
                  <a:pt x="9677" y="112973"/>
                </a:lnTo>
                <a:lnTo>
                  <a:pt x="9871" y="115627"/>
                </a:lnTo>
                <a:lnTo>
                  <a:pt x="9892" y="115903"/>
                </a:lnTo>
                <a:lnTo>
                  <a:pt x="9892" y="116044"/>
                </a:lnTo>
                <a:lnTo>
                  <a:pt x="9802" y="115520"/>
                </a:lnTo>
                <a:lnTo>
                  <a:pt x="9718" y="114988"/>
                </a:lnTo>
                <a:lnTo>
                  <a:pt x="8929" y="109884"/>
                </a:lnTo>
                <a:lnTo>
                  <a:pt x="7439" y="100207"/>
                </a:lnTo>
                <a:lnTo>
                  <a:pt x="5943" y="90531"/>
                </a:lnTo>
                <a:lnTo>
                  <a:pt x="4925" y="82344"/>
                </a:lnTo>
                <a:lnTo>
                  <a:pt x="4378" y="75648"/>
                </a:lnTo>
                <a:lnTo>
                  <a:pt x="3830" y="68953"/>
                </a:lnTo>
                <a:lnTo>
                  <a:pt x="3442" y="62163"/>
                </a:lnTo>
                <a:lnTo>
                  <a:pt x="3221" y="55281"/>
                </a:lnTo>
                <a:lnTo>
                  <a:pt x="2999" y="48398"/>
                </a:lnTo>
                <a:lnTo>
                  <a:pt x="2881" y="41858"/>
                </a:lnTo>
                <a:lnTo>
                  <a:pt x="2854" y="35662"/>
                </a:lnTo>
                <a:lnTo>
                  <a:pt x="2833" y="29467"/>
                </a:lnTo>
                <a:lnTo>
                  <a:pt x="3435" y="24059"/>
                </a:lnTo>
                <a:lnTo>
                  <a:pt x="4668" y="19439"/>
                </a:lnTo>
                <a:lnTo>
                  <a:pt x="5902" y="14818"/>
                </a:lnTo>
                <a:lnTo>
                  <a:pt x="25714" y="0"/>
                </a:lnTo>
                <a:lnTo>
                  <a:pt x="28706" y="326"/>
                </a:lnTo>
                <a:lnTo>
                  <a:pt x="31699" y="653"/>
                </a:lnTo>
                <a:lnTo>
                  <a:pt x="34553" y="2387"/>
                </a:lnTo>
                <a:lnTo>
                  <a:pt x="37254" y="5525"/>
                </a:lnTo>
                <a:lnTo>
                  <a:pt x="39963" y="8665"/>
                </a:lnTo>
                <a:lnTo>
                  <a:pt x="50292" y="34997"/>
                </a:lnTo>
                <a:lnTo>
                  <a:pt x="52009" y="41118"/>
                </a:lnTo>
                <a:lnTo>
                  <a:pt x="53707" y="46924"/>
                </a:lnTo>
                <a:lnTo>
                  <a:pt x="55390" y="52416"/>
                </a:lnTo>
                <a:lnTo>
                  <a:pt x="57066" y="57908"/>
                </a:lnTo>
                <a:lnTo>
                  <a:pt x="59733" y="64486"/>
                </a:lnTo>
                <a:lnTo>
                  <a:pt x="63384" y="72151"/>
                </a:lnTo>
                <a:lnTo>
                  <a:pt x="70955" y="87646"/>
                </a:lnTo>
                <a:lnTo>
                  <a:pt x="75125" y="9527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132550" y="2848135"/>
            <a:ext cx="47625" cy="5080"/>
          </a:xfrm>
          <a:custGeom>
            <a:avLst/>
            <a:gdLst/>
            <a:ahLst/>
            <a:cxnLst/>
            <a:rect l="l" t="t" r="r" b="b"/>
            <a:pathLst>
              <a:path w="47625" h="5080">
                <a:moveTo>
                  <a:pt x="0" y="4695"/>
                </a:moveTo>
                <a:lnTo>
                  <a:pt x="2057" y="3000"/>
                </a:lnTo>
                <a:lnTo>
                  <a:pt x="5507" y="1744"/>
                </a:lnTo>
                <a:lnTo>
                  <a:pt x="10342" y="926"/>
                </a:lnTo>
                <a:lnTo>
                  <a:pt x="13466" y="396"/>
                </a:lnTo>
                <a:lnTo>
                  <a:pt x="17186" y="105"/>
                </a:lnTo>
                <a:lnTo>
                  <a:pt x="21495" y="53"/>
                </a:lnTo>
                <a:lnTo>
                  <a:pt x="25804" y="0"/>
                </a:lnTo>
                <a:lnTo>
                  <a:pt x="29544" y="104"/>
                </a:lnTo>
                <a:lnTo>
                  <a:pt x="32710" y="365"/>
                </a:lnTo>
                <a:lnTo>
                  <a:pt x="37407" y="753"/>
                </a:lnTo>
                <a:lnTo>
                  <a:pt x="42346" y="2143"/>
                </a:lnTo>
                <a:lnTo>
                  <a:pt x="47528" y="453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72057" y="2799139"/>
            <a:ext cx="90170" cy="93980"/>
          </a:xfrm>
          <a:custGeom>
            <a:avLst/>
            <a:gdLst/>
            <a:ahLst/>
            <a:cxnLst/>
            <a:rect l="l" t="t" r="r" b="b"/>
            <a:pathLst>
              <a:path w="90170" h="93980">
                <a:moveTo>
                  <a:pt x="2085" y="13386"/>
                </a:moveTo>
                <a:lnTo>
                  <a:pt x="962" y="10875"/>
                </a:lnTo>
                <a:lnTo>
                  <a:pt x="325" y="9466"/>
                </a:lnTo>
                <a:lnTo>
                  <a:pt x="187" y="9159"/>
                </a:lnTo>
                <a:lnTo>
                  <a:pt x="90" y="8943"/>
                </a:lnTo>
                <a:lnTo>
                  <a:pt x="41" y="9304"/>
                </a:lnTo>
                <a:lnTo>
                  <a:pt x="41" y="10241"/>
                </a:lnTo>
                <a:lnTo>
                  <a:pt x="41" y="11179"/>
                </a:lnTo>
                <a:lnTo>
                  <a:pt x="34" y="14479"/>
                </a:lnTo>
                <a:lnTo>
                  <a:pt x="13" y="20140"/>
                </a:lnTo>
                <a:lnTo>
                  <a:pt x="0" y="25801"/>
                </a:lnTo>
                <a:lnTo>
                  <a:pt x="484" y="31099"/>
                </a:lnTo>
                <a:lnTo>
                  <a:pt x="1468" y="36034"/>
                </a:lnTo>
                <a:lnTo>
                  <a:pt x="2452" y="40969"/>
                </a:lnTo>
                <a:lnTo>
                  <a:pt x="3796" y="45598"/>
                </a:lnTo>
                <a:lnTo>
                  <a:pt x="5507" y="49920"/>
                </a:lnTo>
                <a:lnTo>
                  <a:pt x="7218" y="54241"/>
                </a:lnTo>
                <a:lnTo>
                  <a:pt x="9254" y="58864"/>
                </a:lnTo>
                <a:lnTo>
                  <a:pt x="11610" y="63788"/>
                </a:lnTo>
                <a:lnTo>
                  <a:pt x="13972" y="68711"/>
                </a:lnTo>
                <a:lnTo>
                  <a:pt x="15115" y="70889"/>
                </a:lnTo>
                <a:lnTo>
                  <a:pt x="15052" y="70320"/>
                </a:lnTo>
                <a:lnTo>
                  <a:pt x="14983" y="69752"/>
                </a:lnTo>
                <a:lnTo>
                  <a:pt x="14817" y="68331"/>
                </a:lnTo>
                <a:lnTo>
                  <a:pt x="14554" y="66057"/>
                </a:lnTo>
                <a:lnTo>
                  <a:pt x="14284" y="63784"/>
                </a:lnTo>
                <a:lnTo>
                  <a:pt x="13369" y="60240"/>
                </a:lnTo>
                <a:lnTo>
                  <a:pt x="11797" y="55425"/>
                </a:lnTo>
                <a:lnTo>
                  <a:pt x="10231" y="50610"/>
                </a:lnTo>
                <a:lnTo>
                  <a:pt x="1427" y="11964"/>
                </a:lnTo>
                <a:lnTo>
                  <a:pt x="1884" y="8497"/>
                </a:lnTo>
                <a:lnTo>
                  <a:pt x="2334" y="5031"/>
                </a:lnTo>
                <a:lnTo>
                  <a:pt x="4184" y="2685"/>
                </a:lnTo>
                <a:lnTo>
                  <a:pt x="7432" y="1460"/>
                </a:lnTo>
                <a:lnTo>
                  <a:pt x="10681" y="234"/>
                </a:lnTo>
                <a:lnTo>
                  <a:pt x="14997" y="0"/>
                </a:lnTo>
                <a:lnTo>
                  <a:pt x="20380" y="755"/>
                </a:lnTo>
                <a:lnTo>
                  <a:pt x="25769" y="1512"/>
                </a:lnTo>
                <a:lnTo>
                  <a:pt x="31034" y="3708"/>
                </a:lnTo>
                <a:lnTo>
                  <a:pt x="36174" y="7346"/>
                </a:lnTo>
                <a:lnTo>
                  <a:pt x="41321" y="10983"/>
                </a:lnTo>
                <a:lnTo>
                  <a:pt x="44909" y="15204"/>
                </a:lnTo>
                <a:lnTo>
                  <a:pt x="46953" y="20008"/>
                </a:lnTo>
                <a:lnTo>
                  <a:pt x="48989" y="24812"/>
                </a:lnTo>
                <a:lnTo>
                  <a:pt x="49488" y="29855"/>
                </a:lnTo>
                <a:lnTo>
                  <a:pt x="48435" y="35137"/>
                </a:lnTo>
                <a:lnTo>
                  <a:pt x="47382" y="40419"/>
                </a:lnTo>
                <a:lnTo>
                  <a:pt x="44944" y="44916"/>
                </a:lnTo>
                <a:lnTo>
                  <a:pt x="41113" y="48629"/>
                </a:lnTo>
                <a:lnTo>
                  <a:pt x="37289" y="52343"/>
                </a:lnTo>
                <a:lnTo>
                  <a:pt x="33624" y="54965"/>
                </a:lnTo>
                <a:lnTo>
                  <a:pt x="30119" y="56498"/>
                </a:lnTo>
                <a:lnTo>
                  <a:pt x="26621" y="58031"/>
                </a:lnTo>
                <a:lnTo>
                  <a:pt x="23899" y="58920"/>
                </a:lnTo>
                <a:lnTo>
                  <a:pt x="21959" y="59167"/>
                </a:lnTo>
                <a:lnTo>
                  <a:pt x="20019" y="59415"/>
                </a:lnTo>
                <a:lnTo>
                  <a:pt x="18862" y="59018"/>
                </a:lnTo>
                <a:lnTo>
                  <a:pt x="18481" y="57975"/>
                </a:lnTo>
                <a:lnTo>
                  <a:pt x="18094" y="56933"/>
                </a:lnTo>
                <a:lnTo>
                  <a:pt x="33895" y="50101"/>
                </a:lnTo>
                <a:lnTo>
                  <a:pt x="39478" y="49303"/>
                </a:lnTo>
                <a:lnTo>
                  <a:pt x="71080" y="55626"/>
                </a:lnTo>
                <a:lnTo>
                  <a:pt x="77079" y="58290"/>
                </a:lnTo>
                <a:lnTo>
                  <a:pt x="81707" y="61309"/>
                </a:lnTo>
                <a:lnTo>
                  <a:pt x="84963" y="64682"/>
                </a:lnTo>
                <a:lnTo>
                  <a:pt x="88218" y="68055"/>
                </a:lnTo>
                <a:lnTo>
                  <a:pt x="89652" y="71550"/>
                </a:lnTo>
                <a:lnTo>
                  <a:pt x="89264" y="75167"/>
                </a:lnTo>
                <a:lnTo>
                  <a:pt x="88876" y="78783"/>
                </a:lnTo>
                <a:lnTo>
                  <a:pt x="86133" y="82067"/>
                </a:lnTo>
                <a:lnTo>
                  <a:pt x="81035" y="85017"/>
                </a:lnTo>
                <a:lnTo>
                  <a:pt x="75936" y="87968"/>
                </a:lnTo>
                <a:lnTo>
                  <a:pt x="69840" y="90164"/>
                </a:lnTo>
                <a:lnTo>
                  <a:pt x="62768" y="91604"/>
                </a:lnTo>
                <a:lnTo>
                  <a:pt x="55688" y="93045"/>
                </a:lnTo>
                <a:lnTo>
                  <a:pt x="48151" y="93750"/>
                </a:lnTo>
                <a:lnTo>
                  <a:pt x="40164" y="93722"/>
                </a:lnTo>
                <a:lnTo>
                  <a:pt x="27306" y="91694"/>
                </a:lnTo>
                <a:lnTo>
                  <a:pt x="16032" y="8570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416921" y="2806366"/>
            <a:ext cx="81280" cy="62230"/>
          </a:xfrm>
          <a:custGeom>
            <a:avLst/>
            <a:gdLst/>
            <a:ahLst/>
            <a:cxnLst/>
            <a:rect l="l" t="t" r="r" b="b"/>
            <a:pathLst>
              <a:path w="81279" h="62230">
                <a:moveTo>
                  <a:pt x="61548" y="51"/>
                </a:moveTo>
                <a:lnTo>
                  <a:pt x="20213" y="2391"/>
                </a:lnTo>
                <a:lnTo>
                  <a:pt x="9185" y="8866"/>
                </a:lnTo>
                <a:lnTo>
                  <a:pt x="5604" y="11926"/>
                </a:lnTo>
                <a:lnTo>
                  <a:pt x="3144" y="15342"/>
                </a:lnTo>
                <a:lnTo>
                  <a:pt x="1801" y="19116"/>
                </a:lnTo>
                <a:lnTo>
                  <a:pt x="464" y="22890"/>
                </a:lnTo>
                <a:lnTo>
                  <a:pt x="0" y="26738"/>
                </a:lnTo>
                <a:lnTo>
                  <a:pt x="408" y="30662"/>
                </a:lnTo>
                <a:lnTo>
                  <a:pt x="21426" y="52410"/>
                </a:lnTo>
                <a:lnTo>
                  <a:pt x="27826" y="55454"/>
                </a:lnTo>
                <a:lnTo>
                  <a:pt x="35128" y="57755"/>
                </a:lnTo>
                <a:lnTo>
                  <a:pt x="43323" y="59315"/>
                </a:lnTo>
                <a:lnTo>
                  <a:pt x="54728" y="60981"/>
                </a:lnTo>
                <a:lnTo>
                  <a:pt x="67197" y="61835"/>
                </a:lnTo>
                <a:lnTo>
                  <a:pt x="80726" y="6187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571780" y="2805268"/>
            <a:ext cx="24130" cy="57785"/>
          </a:xfrm>
          <a:custGeom>
            <a:avLst/>
            <a:gdLst/>
            <a:ahLst/>
            <a:cxnLst/>
            <a:rect l="l" t="t" r="r" b="b"/>
            <a:pathLst>
              <a:path w="24129" h="57785">
                <a:moveTo>
                  <a:pt x="270" y="4642"/>
                </a:moveTo>
                <a:lnTo>
                  <a:pt x="110" y="1894"/>
                </a:lnTo>
                <a:lnTo>
                  <a:pt x="27" y="402"/>
                </a:lnTo>
                <a:lnTo>
                  <a:pt x="13" y="166"/>
                </a:lnTo>
                <a:lnTo>
                  <a:pt x="0" y="0"/>
                </a:lnTo>
                <a:lnTo>
                  <a:pt x="76" y="154"/>
                </a:lnTo>
                <a:lnTo>
                  <a:pt x="228" y="630"/>
                </a:lnTo>
                <a:lnTo>
                  <a:pt x="381" y="1105"/>
                </a:lnTo>
                <a:lnTo>
                  <a:pt x="1108" y="3360"/>
                </a:lnTo>
                <a:lnTo>
                  <a:pt x="2417" y="7394"/>
                </a:lnTo>
                <a:lnTo>
                  <a:pt x="3719" y="11427"/>
                </a:lnTo>
                <a:lnTo>
                  <a:pt x="5043" y="15984"/>
                </a:lnTo>
                <a:lnTo>
                  <a:pt x="6386" y="21063"/>
                </a:lnTo>
                <a:lnTo>
                  <a:pt x="7730" y="26142"/>
                </a:lnTo>
                <a:lnTo>
                  <a:pt x="9317" y="30936"/>
                </a:lnTo>
                <a:lnTo>
                  <a:pt x="11145" y="35445"/>
                </a:lnTo>
                <a:lnTo>
                  <a:pt x="16238" y="45792"/>
                </a:lnTo>
                <a:lnTo>
                  <a:pt x="23638" y="5742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574675" y="2796545"/>
            <a:ext cx="76835" cy="71755"/>
          </a:xfrm>
          <a:custGeom>
            <a:avLst/>
            <a:gdLst/>
            <a:ahLst/>
            <a:cxnLst/>
            <a:rect l="l" t="t" r="r" b="b"/>
            <a:pathLst>
              <a:path w="76834" h="71755">
                <a:moveTo>
                  <a:pt x="374" y="13941"/>
                </a:moveTo>
                <a:lnTo>
                  <a:pt x="0" y="12152"/>
                </a:lnTo>
                <a:lnTo>
                  <a:pt x="339" y="9879"/>
                </a:lnTo>
                <a:lnTo>
                  <a:pt x="1385" y="7122"/>
                </a:lnTo>
                <a:lnTo>
                  <a:pt x="2431" y="4366"/>
                </a:lnTo>
                <a:lnTo>
                  <a:pt x="4648" y="2409"/>
                </a:lnTo>
                <a:lnTo>
                  <a:pt x="8042" y="1255"/>
                </a:lnTo>
                <a:lnTo>
                  <a:pt x="11430" y="101"/>
                </a:lnTo>
                <a:lnTo>
                  <a:pt x="16182" y="0"/>
                </a:lnTo>
                <a:lnTo>
                  <a:pt x="22291" y="951"/>
                </a:lnTo>
                <a:lnTo>
                  <a:pt x="28408" y="1903"/>
                </a:lnTo>
                <a:lnTo>
                  <a:pt x="65691" y="27384"/>
                </a:lnTo>
                <a:lnTo>
                  <a:pt x="76636" y="48052"/>
                </a:lnTo>
                <a:lnTo>
                  <a:pt x="75936" y="52312"/>
                </a:lnTo>
                <a:lnTo>
                  <a:pt x="37435" y="70693"/>
                </a:lnTo>
                <a:lnTo>
                  <a:pt x="25334" y="71406"/>
                </a:lnTo>
                <a:lnTo>
                  <a:pt x="11184" y="7133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32236" y="2850758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4">
                <a:moveTo>
                  <a:pt x="0" y="0"/>
                </a:moveTo>
                <a:lnTo>
                  <a:pt x="1184" y="1377"/>
                </a:lnTo>
                <a:lnTo>
                  <a:pt x="2369" y="2754"/>
                </a:lnTo>
                <a:lnTo>
                  <a:pt x="3553" y="413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812226" y="2842756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1482" y="888"/>
                </a:lnTo>
                <a:lnTo>
                  <a:pt x="2971" y="1778"/>
                </a:lnTo>
                <a:lnTo>
                  <a:pt x="4461" y="266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899426" y="2836218"/>
            <a:ext cx="2540" cy="0"/>
          </a:xfrm>
          <a:custGeom>
            <a:avLst/>
            <a:gdLst/>
            <a:ahLst/>
            <a:cxnLst/>
            <a:rect l="l" t="t" r="r" b="b"/>
            <a:pathLst>
              <a:path w="2540" h="0">
                <a:moveTo>
                  <a:pt x="2195" y="0"/>
                </a:moveTo>
                <a:lnTo>
                  <a:pt x="796" y="0"/>
                </a:lnTo>
                <a:lnTo>
                  <a:pt x="62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973166" y="282395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3175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060728" y="2817696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0" y="285"/>
                </a:moveTo>
                <a:lnTo>
                  <a:pt x="2840" y="0"/>
                </a:lnTo>
                <a:lnTo>
                  <a:pt x="3955" y="931"/>
                </a:lnTo>
                <a:lnTo>
                  <a:pt x="3345" y="3078"/>
                </a:lnTo>
                <a:lnTo>
                  <a:pt x="2909" y="4623"/>
                </a:lnTo>
                <a:lnTo>
                  <a:pt x="2611" y="5670"/>
                </a:lnTo>
                <a:lnTo>
                  <a:pt x="2459" y="621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143252" y="2813263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0" y="0"/>
                </a:moveTo>
                <a:lnTo>
                  <a:pt x="3574" y="599"/>
                </a:lnTo>
                <a:lnTo>
                  <a:pt x="5763" y="2192"/>
                </a:lnTo>
                <a:lnTo>
                  <a:pt x="6567" y="477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111824" y="1264520"/>
            <a:ext cx="1184275" cy="23495"/>
          </a:xfrm>
          <a:custGeom>
            <a:avLst/>
            <a:gdLst/>
            <a:ahLst/>
            <a:cxnLst/>
            <a:rect l="l" t="t" r="r" b="b"/>
            <a:pathLst>
              <a:path w="1184275" h="23494">
                <a:moveTo>
                  <a:pt x="0" y="22984"/>
                </a:moveTo>
                <a:lnTo>
                  <a:pt x="50216" y="20097"/>
                </a:lnTo>
                <a:lnTo>
                  <a:pt x="108217" y="14530"/>
                </a:lnTo>
                <a:lnTo>
                  <a:pt x="145590" y="9866"/>
                </a:lnTo>
                <a:lnTo>
                  <a:pt x="151534" y="8942"/>
                </a:lnTo>
                <a:lnTo>
                  <a:pt x="157637" y="8046"/>
                </a:lnTo>
                <a:lnTo>
                  <a:pt x="163739" y="7151"/>
                </a:lnTo>
                <a:lnTo>
                  <a:pt x="170466" y="6439"/>
                </a:lnTo>
                <a:lnTo>
                  <a:pt x="208845" y="5150"/>
                </a:lnTo>
                <a:lnTo>
                  <a:pt x="245495" y="5022"/>
                </a:lnTo>
                <a:lnTo>
                  <a:pt x="261278" y="5038"/>
                </a:lnTo>
                <a:lnTo>
                  <a:pt x="273860" y="5094"/>
                </a:lnTo>
                <a:lnTo>
                  <a:pt x="283540" y="5188"/>
                </a:lnTo>
                <a:lnTo>
                  <a:pt x="290617" y="5321"/>
                </a:lnTo>
                <a:lnTo>
                  <a:pt x="303723" y="5646"/>
                </a:lnTo>
                <a:lnTo>
                  <a:pt x="316153" y="5875"/>
                </a:lnTo>
                <a:lnTo>
                  <a:pt x="329960" y="6030"/>
                </a:lnTo>
                <a:lnTo>
                  <a:pt x="342076" y="6107"/>
                </a:lnTo>
                <a:lnTo>
                  <a:pt x="357113" y="6090"/>
                </a:lnTo>
                <a:lnTo>
                  <a:pt x="406854" y="4606"/>
                </a:lnTo>
                <a:lnTo>
                  <a:pt x="421981" y="3742"/>
                </a:lnTo>
                <a:lnTo>
                  <a:pt x="435247" y="3002"/>
                </a:lnTo>
                <a:lnTo>
                  <a:pt x="485815" y="621"/>
                </a:lnTo>
                <a:lnTo>
                  <a:pt x="535202" y="0"/>
                </a:lnTo>
                <a:lnTo>
                  <a:pt x="547657" y="6"/>
                </a:lnTo>
                <a:lnTo>
                  <a:pt x="588116" y="690"/>
                </a:lnTo>
                <a:lnTo>
                  <a:pt x="626415" y="2575"/>
                </a:lnTo>
                <a:lnTo>
                  <a:pt x="656767" y="4549"/>
                </a:lnTo>
                <a:lnTo>
                  <a:pt x="669165" y="5379"/>
                </a:lnTo>
                <a:lnTo>
                  <a:pt x="718684" y="9288"/>
                </a:lnTo>
                <a:lnTo>
                  <a:pt x="754068" y="13077"/>
                </a:lnTo>
                <a:lnTo>
                  <a:pt x="765809" y="14350"/>
                </a:lnTo>
                <a:lnTo>
                  <a:pt x="808088" y="17670"/>
                </a:lnTo>
                <a:lnTo>
                  <a:pt x="851774" y="19585"/>
                </a:lnTo>
                <a:lnTo>
                  <a:pt x="881629" y="19732"/>
                </a:lnTo>
                <a:lnTo>
                  <a:pt x="895351" y="19818"/>
                </a:lnTo>
                <a:lnTo>
                  <a:pt x="906581" y="19940"/>
                </a:lnTo>
                <a:lnTo>
                  <a:pt x="916284" y="20100"/>
                </a:lnTo>
                <a:lnTo>
                  <a:pt x="928810" y="20327"/>
                </a:lnTo>
                <a:lnTo>
                  <a:pt x="941282" y="20483"/>
                </a:lnTo>
                <a:lnTo>
                  <a:pt x="954010" y="20572"/>
                </a:lnTo>
                <a:lnTo>
                  <a:pt x="973210" y="20552"/>
                </a:lnTo>
                <a:lnTo>
                  <a:pt x="986626" y="20413"/>
                </a:lnTo>
                <a:lnTo>
                  <a:pt x="995581" y="20159"/>
                </a:lnTo>
                <a:lnTo>
                  <a:pt x="1007097" y="19351"/>
                </a:lnTo>
                <a:lnTo>
                  <a:pt x="1019714" y="18288"/>
                </a:lnTo>
                <a:lnTo>
                  <a:pt x="1035793" y="16817"/>
                </a:lnTo>
                <a:lnTo>
                  <a:pt x="1048947" y="15681"/>
                </a:lnTo>
                <a:lnTo>
                  <a:pt x="1090841" y="12815"/>
                </a:lnTo>
                <a:lnTo>
                  <a:pt x="1106957" y="12194"/>
                </a:lnTo>
                <a:lnTo>
                  <a:pt x="1114584" y="11750"/>
                </a:lnTo>
                <a:lnTo>
                  <a:pt x="1168762" y="9896"/>
                </a:lnTo>
                <a:lnTo>
                  <a:pt x="1180774" y="9894"/>
                </a:lnTo>
                <a:lnTo>
                  <a:pt x="1184268" y="10051"/>
                </a:lnTo>
                <a:lnTo>
                  <a:pt x="1182097" y="10507"/>
                </a:lnTo>
                <a:lnTo>
                  <a:pt x="1175766" y="11747"/>
                </a:lnTo>
                <a:lnTo>
                  <a:pt x="1165112" y="1383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132952" y="1492993"/>
            <a:ext cx="806450" cy="22225"/>
          </a:xfrm>
          <a:custGeom>
            <a:avLst/>
            <a:gdLst/>
            <a:ahLst/>
            <a:cxnLst/>
            <a:rect l="l" t="t" r="r" b="b"/>
            <a:pathLst>
              <a:path w="806450" h="22225">
                <a:moveTo>
                  <a:pt x="2299" y="5391"/>
                </a:moveTo>
                <a:lnTo>
                  <a:pt x="824" y="5214"/>
                </a:lnTo>
                <a:lnTo>
                  <a:pt x="62" y="5122"/>
                </a:lnTo>
                <a:lnTo>
                  <a:pt x="429" y="5158"/>
                </a:lnTo>
                <a:lnTo>
                  <a:pt x="755" y="5191"/>
                </a:lnTo>
                <a:lnTo>
                  <a:pt x="3997" y="5523"/>
                </a:lnTo>
                <a:lnTo>
                  <a:pt x="10148" y="6152"/>
                </a:lnTo>
                <a:lnTo>
                  <a:pt x="16299" y="6782"/>
                </a:lnTo>
                <a:lnTo>
                  <a:pt x="23718" y="7246"/>
                </a:lnTo>
                <a:lnTo>
                  <a:pt x="32398" y="7545"/>
                </a:lnTo>
                <a:lnTo>
                  <a:pt x="44424" y="7995"/>
                </a:lnTo>
                <a:lnTo>
                  <a:pt x="94800" y="9460"/>
                </a:lnTo>
                <a:lnTo>
                  <a:pt x="113649" y="9508"/>
                </a:lnTo>
                <a:lnTo>
                  <a:pt x="126852" y="9563"/>
                </a:lnTo>
                <a:lnTo>
                  <a:pt x="168024" y="10776"/>
                </a:lnTo>
                <a:lnTo>
                  <a:pt x="199756" y="13570"/>
                </a:lnTo>
                <a:lnTo>
                  <a:pt x="213378" y="14841"/>
                </a:lnTo>
                <a:lnTo>
                  <a:pt x="261991" y="18711"/>
                </a:lnTo>
                <a:lnTo>
                  <a:pt x="300788" y="19872"/>
                </a:lnTo>
                <a:lnTo>
                  <a:pt x="340143" y="20299"/>
                </a:lnTo>
                <a:lnTo>
                  <a:pt x="389602" y="20439"/>
                </a:lnTo>
                <a:lnTo>
                  <a:pt x="407389" y="20467"/>
                </a:lnTo>
                <a:lnTo>
                  <a:pt x="421244" y="20532"/>
                </a:lnTo>
                <a:lnTo>
                  <a:pt x="431501" y="20637"/>
                </a:lnTo>
                <a:lnTo>
                  <a:pt x="443872" y="20890"/>
                </a:lnTo>
                <a:lnTo>
                  <a:pt x="456162" y="21105"/>
                </a:lnTo>
                <a:lnTo>
                  <a:pt x="506478" y="21607"/>
                </a:lnTo>
                <a:lnTo>
                  <a:pt x="520049" y="21637"/>
                </a:lnTo>
                <a:lnTo>
                  <a:pt x="537634" y="21634"/>
                </a:lnTo>
                <a:lnTo>
                  <a:pt x="584764" y="20420"/>
                </a:lnTo>
                <a:lnTo>
                  <a:pt x="596450" y="19683"/>
                </a:lnTo>
                <a:lnTo>
                  <a:pt x="608782" y="19069"/>
                </a:lnTo>
                <a:lnTo>
                  <a:pt x="622130" y="18553"/>
                </a:lnTo>
                <a:lnTo>
                  <a:pt x="639033" y="17985"/>
                </a:lnTo>
                <a:lnTo>
                  <a:pt x="652289" y="17447"/>
                </a:lnTo>
                <a:lnTo>
                  <a:pt x="662682" y="16912"/>
                </a:lnTo>
                <a:lnTo>
                  <a:pt x="677717" y="15797"/>
                </a:lnTo>
                <a:lnTo>
                  <a:pt x="689427" y="14704"/>
                </a:lnTo>
                <a:lnTo>
                  <a:pt x="701910" y="13308"/>
                </a:lnTo>
                <a:lnTo>
                  <a:pt x="714076" y="12066"/>
                </a:lnTo>
                <a:lnTo>
                  <a:pt x="757692" y="8446"/>
                </a:lnTo>
                <a:lnTo>
                  <a:pt x="775529" y="7817"/>
                </a:lnTo>
                <a:lnTo>
                  <a:pt x="782733" y="7600"/>
                </a:lnTo>
                <a:lnTo>
                  <a:pt x="790131" y="7304"/>
                </a:lnTo>
                <a:lnTo>
                  <a:pt x="797523" y="7007"/>
                </a:lnTo>
                <a:lnTo>
                  <a:pt x="802122" y="6767"/>
                </a:lnTo>
                <a:lnTo>
                  <a:pt x="803930" y="6584"/>
                </a:lnTo>
                <a:lnTo>
                  <a:pt x="805745" y="6401"/>
                </a:lnTo>
                <a:lnTo>
                  <a:pt x="806064" y="6099"/>
                </a:lnTo>
                <a:lnTo>
                  <a:pt x="804886" y="5678"/>
                </a:lnTo>
                <a:lnTo>
                  <a:pt x="803210" y="5076"/>
                </a:lnTo>
                <a:lnTo>
                  <a:pt x="797924" y="3184"/>
                </a:lnTo>
                <a:lnTo>
                  <a:pt x="789037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457294" y="1540844"/>
            <a:ext cx="81280" cy="102870"/>
          </a:xfrm>
          <a:custGeom>
            <a:avLst/>
            <a:gdLst/>
            <a:ahLst/>
            <a:cxnLst/>
            <a:rect l="l" t="t" r="r" b="b"/>
            <a:pathLst>
              <a:path w="81279" h="102869">
                <a:moveTo>
                  <a:pt x="42526" y="3225"/>
                </a:moveTo>
                <a:lnTo>
                  <a:pt x="40462" y="906"/>
                </a:lnTo>
                <a:lnTo>
                  <a:pt x="39589" y="0"/>
                </a:lnTo>
                <a:lnTo>
                  <a:pt x="39914" y="504"/>
                </a:lnTo>
                <a:lnTo>
                  <a:pt x="40143" y="866"/>
                </a:lnTo>
                <a:lnTo>
                  <a:pt x="40725" y="1770"/>
                </a:lnTo>
                <a:lnTo>
                  <a:pt x="41646" y="3216"/>
                </a:lnTo>
                <a:lnTo>
                  <a:pt x="42575" y="4662"/>
                </a:lnTo>
                <a:lnTo>
                  <a:pt x="44525" y="46949"/>
                </a:lnTo>
                <a:lnTo>
                  <a:pt x="44438" y="67948"/>
                </a:lnTo>
                <a:lnTo>
                  <a:pt x="30951" y="93196"/>
                </a:lnTo>
                <a:lnTo>
                  <a:pt x="26857" y="93297"/>
                </a:lnTo>
                <a:lnTo>
                  <a:pt x="23434" y="92371"/>
                </a:lnTo>
                <a:lnTo>
                  <a:pt x="20691" y="90418"/>
                </a:lnTo>
                <a:lnTo>
                  <a:pt x="17941" y="88466"/>
                </a:lnTo>
                <a:lnTo>
                  <a:pt x="7211" y="75239"/>
                </a:lnTo>
                <a:lnTo>
                  <a:pt x="5430" y="72263"/>
                </a:lnTo>
                <a:lnTo>
                  <a:pt x="3872" y="69312"/>
                </a:lnTo>
                <a:lnTo>
                  <a:pt x="2528" y="66385"/>
                </a:lnTo>
                <a:lnTo>
                  <a:pt x="1184" y="63458"/>
                </a:lnTo>
                <a:lnTo>
                  <a:pt x="401" y="61752"/>
                </a:lnTo>
                <a:lnTo>
                  <a:pt x="180" y="61267"/>
                </a:lnTo>
                <a:lnTo>
                  <a:pt x="0" y="60869"/>
                </a:lnTo>
                <a:lnTo>
                  <a:pt x="131" y="61141"/>
                </a:lnTo>
                <a:lnTo>
                  <a:pt x="318" y="61541"/>
                </a:lnTo>
                <a:lnTo>
                  <a:pt x="976" y="62950"/>
                </a:lnTo>
                <a:lnTo>
                  <a:pt x="2112" y="65367"/>
                </a:lnTo>
                <a:lnTo>
                  <a:pt x="3241" y="67783"/>
                </a:lnTo>
                <a:lnTo>
                  <a:pt x="7010" y="73375"/>
                </a:lnTo>
                <a:lnTo>
                  <a:pt x="13411" y="82142"/>
                </a:lnTo>
                <a:lnTo>
                  <a:pt x="19805" y="90910"/>
                </a:lnTo>
                <a:lnTo>
                  <a:pt x="23912" y="96123"/>
                </a:lnTo>
                <a:lnTo>
                  <a:pt x="25734" y="97784"/>
                </a:lnTo>
                <a:lnTo>
                  <a:pt x="27549" y="99445"/>
                </a:lnTo>
                <a:lnTo>
                  <a:pt x="29413" y="100632"/>
                </a:lnTo>
                <a:lnTo>
                  <a:pt x="39076" y="102598"/>
                </a:lnTo>
                <a:lnTo>
                  <a:pt x="41397" y="101821"/>
                </a:lnTo>
                <a:lnTo>
                  <a:pt x="72542" y="76333"/>
                </a:lnTo>
                <a:lnTo>
                  <a:pt x="79975" y="69077"/>
                </a:lnTo>
                <a:lnTo>
                  <a:pt x="81000" y="68057"/>
                </a:lnTo>
                <a:lnTo>
                  <a:pt x="81194" y="6786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225930" y="1683000"/>
            <a:ext cx="12065" cy="114300"/>
          </a:xfrm>
          <a:custGeom>
            <a:avLst/>
            <a:gdLst/>
            <a:ahLst/>
            <a:cxnLst/>
            <a:rect l="l" t="t" r="r" b="b"/>
            <a:pathLst>
              <a:path w="12065" h="114300">
                <a:moveTo>
                  <a:pt x="2376" y="5262"/>
                </a:moveTo>
                <a:lnTo>
                  <a:pt x="1066" y="2277"/>
                </a:lnTo>
                <a:lnTo>
                  <a:pt x="332" y="607"/>
                </a:lnTo>
                <a:lnTo>
                  <a:pt x="173" y="250"/>
                </a:lnTo>
                <a:lnTo>
                  <a:pt x="62" y="0"/>
                </a:lnTo>
                <a:lnTo>
                  <a:pt x="6" y="359"/>
                </a:lnTo>
                <a:lnTo>
                  <a:pt x="6" y="682"/>
                </a:lnTo>
                <a:lnTo>
                  <a:pt x="6" y="1840"/>
                </a:lnTo>
                <a:lnTo>
                  <a:pt x="6" y="3833"/>
                </a:lnTo>
                <a:lnTo>
                  <a:pt x="0" y="5826"/>
                </a:lnTo>
                <a:lnTo>
                  <a:pt x="311" y="9887"/>
                </a:lnTo>
                <a:lnTo>
                  <a:pt x="935" y="16017"/>
                </a:lnTo>
                <a:lnTo>
                  <a:pt x="1558" y="22147"/>
                </a:lnTo>
                <a:lnTo>
                  <a:pt x="9400" y="64979"/>
                </a:lnTo>
                <a:lnTo>
                  <a:pt x="10508" y="71950"/>
                </a:lnTo>
                <a:lnTo>
                  <a:pt x="11277" y="78654"/>
                </a:lnTo>
                <a:lnTo>
                  <a:pt x="11886" y="87976"/>
                </a:lnTo>
                <a:lnTo>
                  <a:pt x="11873" y="99843"/>
                </a:lnTo>
                <a:lnTo>
                  <a:pt x="11238" y="11425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185572" y="1729883"/>
            <a:ext cx="98425" cy="21590"/>
          </a:xfrm>
          <a:custGeom>
            <a:avLst/>
            <a:gdLst/>
            <a:ahLst/>
            <a:cxnLst/>
            <a:rect l="l" t="t" r="r" b="b"/>
            <a:pathLst>
              <a:path w="98425" h="21589">
                <a:moveTo>
                  <a:pt x="0" y="21292"/>
                </a:moveTo>
                <a:lnTo>
                  <a:pt x="1087" y="15855"/>
                </a:lnTo>
                <a:lnTo>
                  <a:pt x="4599" y="12302"/>
                </a:lnTo>
                <a:lnTo>
                  <a:pt x="10550" y="10634"/>
                </a:lnTo>
                <a:lnTo>
                  <a:pt x="16500" y="8966"/>
                </a:lnTo>
                <a:lnTo>
                  <a:pt x="59349" y="2990"/>
                </a:lnTo>
                <a:lnTo>
                  <a:pt x="86244" y="822"/>
                </a:lnTo>
                <a:lnTo>
                  <a:pt x="98184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314751" y="1737165"/>
            <a:ext cx="8890" cy="58419"/>
          </a:xfrm>
          <a:custGeom>
            <a:avLst/>
            <a:gdLst/>
            <a:ahLst/>
            <a:cxnLst/>
            <a:rect l="l" t="t" r="r" b="b"/>
            <a:pathLst>
              <a:path w="8890" h="58419">
                <a:moveTo>
                  <a:pt x="0" y="0"/>
                </a:moveTo>
                <a:lnTo>
                  <a:pt x="381" y="4570"/>
                </a:lnTo>
                <a:lnTo>
                  <a:pt x="1717" y="10958"/>
                </a:lnTo>
                <a:lnTo>
                  <a:pt x="4017" y="19164"/>
                </a:lnTo>
                <a:lnTo>
                  <a:pt x="5486" y="24408"/>
                </a:lnTo>
                <a:lnTo>
                  <a:pt x="6719" y="29583"/>
                </a:lnTo>
                <a:lnTo>
                  <a:pt x="7723" y="34689"/>
                </a:lnTo>
                <a:lnTo>
                  <a:pt x="8778" y="44791"/>
                </a:lnTo>
                <a:lnTo>
                  <a:pt x="8575" y="5804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297766" y="1696178"/>
            <a:ext cx="4445" cy="10795"/>
          </a:xfrm>
          <a:custGeom>
            <a:avLst/>
            <a:gdLst/>
            <a:ahLst/>
            <a:cxnLst/>
            <a:rect l="l" t="t" r="r" b="b"/>
            <a:pathLst>
              <a:path w="4445" h="10794">
                <a:moveTo>
                  <a:pt x="3525" y="10778"/>
                </a:moveTo>
                <a:lnTo>
                  <a:pt x="0" y="3276"/>
                </a:lnTo>
                <a:lnTo>
                  <a:pt x="110" y="0"/>
                </a:lnTo>
                <a:lnTo>
                  <a:pt x="3872" y="94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351237" y="1738844"/>
            <a:ext cx="111760" cy="56515"/>
          </a:xfrm>
          <a:custGeom>
            <a:avLst/>
            <a:gdLst/>
            <a:ahLst/>
            <a:cxnLst/>
            <a:rect l="l" t="t" r="r" b="b"/>
            <a:pathLst>
              <a:path w="111759" h="56514">
                <a:moveTo>
                  <a:pt x="0" y="9897"/>
                </a:moveTo>
                <a:lnTo>
                  <a:pt x="39014" y="22986"/>
                </a:lnTo>
                <a:lnTo>
                  <a:pt x="45983" y="26352"/>
                </a:lnTo>
                <a:lnTo>
                  <a:pt x="65594" y="44522"/>
                </a:lnTo>
                <a:lnTo>
                  <a:pt x="64749" y="47304"/>
                </a:lnTo>
                <a:lnTo>
                  <a:pt x="61915" y="49855"/>
                </a:lnTo>
                <a:lnTo>
                  <a:pt x="59082" y="52406"/>
                </a:lnTo>
                <a:lnTo>
                  <a:pt x="55508" y="54159"/>
                </a:lnTo>
                <a:lnTo>
                  <a:pt x="51185" y="55114"/>
                </a:lnTo>
                <a:lnTo>
                  <a:pt x="46856" y="56068"/>
                </a:lnTo>
                <a:lnTo>
                  <a:pt x="43046" y="56085"/>
                </a:lnTo>
                <a:lnTo>
                  <a:pt x="39741" y="55166"/>
                </a:lnTo>
                <a:lnTo>
                  <a:pt x="36437" y="54246"/>
                </a:lnTo>
                <a:lnTo>
                  <a:pt x="34109" y="51450"/>
                </a:lnTo>
                <a:lnTo>
                  <a:pt x="32752" y="46777"/>
                </a:lnTo>
                <a:lnTo>
                  <a:pt x="31401" y="42103"/>
                </a:lnTo>
                <a:lnTo>
                  <a:pt x="31546" y="36310"/>
                </a:lnTo>
                <a:lnTo>
                  <a:pt x="33209" y="29396"/>
                </a:lnTo>
                <a:lnTo>
                  <a:pt x="34864" y="22482"/>
                </a:lnTo>
                <a:lnTo>
                  <a:pt x="38605" y="16547"/>
                </a:lnTo>
                <a:lnTo>
                  <a:pt x="44445" y="11590"/>
                </a:lnTo>
                <a:lnTo>
                  <a:pt x="50278" y="6632"/>
                </a:lnTo>
                <a:lnTo>
                  <a:pt x="57295" y="3323"/>
                </a:lnTo>
                <a:lnTo>
                  <a:pt x="65483" y="1661"/>
                </a:lnTo>
                <a:lnTo>
                  <a:pt x="73678" y="0"/>
                </a:lnTo>
                <a:lnTo>
                  <a:pt x="81478" y="94"/>
                </a:lnTo>
                <a:lnTo>
                  <a:pt x="111204" y="20003"/>
                </a:lnTo>
                <a:lnTo>
                  <a:pt x="111668" y="3290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469402" y="1738007"/>
            <a:ext cx="101600" cy="132080"/>
          </a:xfrm>
          <a:custGeom>
            <a:avLst/>
            <a:gdLst/>
            <a:ahLst/>
            <a:cxnLst/>
            <a:rect l="l" t="t" r="r" b="b"/>
            <a:pathLst>
              <a:path w="101600" h="132080">
                <a:moveTo>
                  <a:pt x="20373" y="4390"/>
                </a:moveTo>
                <a:lnTo>
                  <a:pt x="20373" y="2139"/>
                </a:lnTo>
                <a:lnTo>
                  <a:pt x="20373" y="942"/>
                </a:lnTo>
                <a:lnTo>
                  <a:pt x="20373" y="798"/>
                </a:lnTo>
                <a:lnTo>
                  <a:pt x="20595" y="1282"/>
                </a:lnTo>
                <a:lnTo>
                  <a:pt x="20740" y="1706"/>
                </a:lnTo>
                <a:lnTo>
                  <a:pt x="21648" y="4314"/>
                </a:lnTo>
                <a:lnTo>
                  <a:pt x="23310" y="9107"/>
                </a:lnTo>
                <a:lnTo>
                  <a:pt x="24980" y="13898"/>
                </a:lnTo>
                <a:lnTo>
                  <a:pt x="27002" y="18425"/>
                </a:lnTo>
                <a:lnTo>
                  <a:pt x="29399" y="22686"/>
                </a:lnTo>
                <a:lnTo>
                  <a:pt x="31789" y="26947"/>
                </a:lnTo>
                <a:lnTo>
                  <a:pt x="44487" y="41377"/>
                </a:lnTo>
                <a:lnTo>
                  <a:pt x="46994" y="42800"/>
                </a:lnTo>
                <a:lnTo>
                  <a:pt x="49343" y="43499"/>
                </a:lnTo>
                <a:lnTo>
                  <a:pt x="51532" y="43477"/>
                </a:lnTo>
                <a:lnTo>
                  <a:pt x="53721" y="43455"/>
                </a:lnTo>
                <a:lnTo>
                  <a:pt x="60517" y="17467"/>
                </a:lnTo>
                <a:lnTo>
                  <a:pt x="60399" y="12932"/>
                </a:lnTo>
                <a:lnTo>
                  <a:pt x="57697" y="456"/>
                </a:lnTo>
                <a:lnTo>
                  <a:pt x="57524" y="67"/>
                </a:lnTo>
                <a:lnTo>
                  <a:pt x="57413" y="252"/>
                </a:lnTo>
                <a:lnTo>
                  <a:pt x="57399" y="504"/>
                </a:lnTo>
                <a:lnTo>
                  <a:pt x="57351" y="1182"/>
                </a:lnTo>
                <a:lnTo>
                  <a:pt x="57275" y="2285"/>
                </a:lnTo>
                <a:lnTo>
                  <a:pt x="57198" y="3387"/>
                </a:lnTo>
                <a:lnTo>
                  <a:pt x="58785" y="7264"/>
                </a:lnTo>
                <a:lnTo>
                  <a:pt x="62034" y="13914"/>
                </a:lnTo>
                <a:lnTo>
                  <a:pt x="67125" y="24185"/>
                </a:lnTo>
                <a:lnTo>
                  <a:pt x="73302" y="36341"/>
                </a:lnTo>
                <a:lnTo>
                  <a:pt x="79458" y="48574"/>
                </a:lnTo>
                <a:lnTo>
                  <a:pt x="95362" y="85315"/>
                </a:lnTo>
                <a:lnTo>
                  <a:pt x="100988" y="112005"/>
                </a:lnTo>
                <a:lnTo>
                  <a:pt x="100120" y="122227"/>
                </a:lnTo>
                <a:lnTo>
                  <a:pt x="95091" y="126671"/>
                </a:lnTo>
                <a:lnTo>
                  <a:pt x="85697" y="129100"/>
                </a:lnTo>
                <a:lnTo>
                  <a:pt x="74352" y="131096"/>
                </a:lnTo>
                <a:lnTo>
                  <a:pt x="61495" y="131609"/>
                </a:lnTo>
                <a:lnTo>
                  <a:pt x="47057" y="130040"/>
                </a:lnTo>
                <a:lnTo>
                  <a:pt x="34006" y="127526"/>
                </a:lnTo>
                <a:lnTo>
                  <a:pt x="22023" y="124051"/>
                </a:lnTo>
                <a:lnTo>
                  <a:pt x="10794" y="119600"/>
                </a:lnTo>
                <a:lnTo>
                  <a:pt x="0" y="11415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609764" y="1668349"/>
            <a:ext cx="33655" cy="115570"/>
          </a:xfrm>
          <a:custGeom>
            <a:avLst/>
            <a:gdLst/>
            <a:ahLst/>
            <a:cxnLst/>
            <a:rect l="l" t="t" r="r" b="b"/>
            <a:pathLst>
              <a:path w="33654" h="115569">
                <a:moveTo>
                  <a:pt x="4246" y="16027"/>
                </a:moveTo>
                <a:lnTo>
                  <a:pt x="1655" y="6261"/>
                </a:lnTo>
                <a:lnTo>
                  <a:pt x="277" y="1045"/>
                </a:lnTo>
                <a:lnTo>
                  <a:pt x="96" y="378"/>
                </a:lnTo>
                <a:lnTo>
                  <a:pt x="0" y="0"/>
                </a:lnTo>
                <a:lnTo>
                  <a:pt x="76" y="279"/>
                </a:lnTo>
                <a:lnTo>
                  <a:pt x="187" y="680"/>
                </a:lnTo>
                <a:lnTo>
                  <a:pt x="838" y="3018"/>
                </a:lnTo>
                <a:lnTo>
                  <a:pt x="2015" y="7291"/>
                </a:lnTo>
                <a:lnTo>
                  <a:pt x="3193" y="11563"/>
                </a:lnTo>
                <a:lnTo>
                  <a:pt x="5832" y="18321"/>
                </a:lnTo>
                <a:lnTo>
                  <a:pt x="9919" y="27565"/>
                </a:lnTo>
                <a:lnTo>
                  <a:pt x="14843" y="38996"/>
                </a:lnTo>
                <a:lnTo>
                  <a:pt x="28901" y="76929"/>
                </a:lnTo>
                <a:lnTo>
                  <a:pt x="33401" y="104495"/>
                </a:lnTo>
                <a:lnTo>
                  <a:pt x="32965" y="11540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612749" y="1713150"/>
            <a:ext cx="127635" cy="66675"/>
          </a:xfrm>
          <a:custGeom>
            <a:avLst/>
            <a:gdLst/>
            <a:ahLst/>
            <a:cxnLst/>
            <a:rect l="l" t="t" r="r" b="b"/>
            <a:pathLst>
              <a:path w="127634" h="66675">
                <a:moveTo>
                  <a:pt x="471" y="41409"/>
                </a:moveTo>
                <a:lnTo>
                  <a:pt x="0" y="39379"/>
                </a:lnTo>
                <a:lnTo>
                  <a:pt x="214" y="37031"/>
                </a:lnTo>
                <a:lnTo>
                  <a:pt x="1122" y="34364"/>
                </a:lnTo>
                <a:lnTo>
                  <a:pt x="21883" y="27995"/>
                </a:lnTo>
                <a:lnTo>
                  <a:pt x="28845" y="28066"/>
                </a:lnTo>
                <a:lnTo>
                  <a:pt x="39228" y="28593"/>
                </a:lnTo>
                <a:lnTo>
                  <a:pt x="52873" y="29998"/>
                </a:lnTo>
                <a:lnTo>
                  <a:pt x="71066" y="32297"/>
                </a:lnTo>
                <a:lnTo>
                  <a:pt x="81694" y="33465"/>
                </a:lnTo>
                <a:lnTo>
                  <a:pt x="89382" y="33953"/>
                </a:lnTo>
                <a:lnTo>
                  <a:pt x="92700" y="34001"/>
                </a:lnTo>
                <a:lnTo>
                  <a:pt x="95139" y="33872"/>
                </a:lnTo>
                <a:lnTo>
                  <a:pt x="97570" y="33744"/>
                </a:lnTo>
                <a:lnTo>
                  <a:pt x="99267" y="32898"/>
                </a:lnTo>
                <a:lnTo>
                  <a:pt x="100223" y="31335"/>
                </a:lnTo>
                <a:lnTo>
                  <a:pt x="101179" y="29772"/>
                </a:lnTo>
                <a:lnTo>
                  <a:pt x="101276" y="27548"/>
                </a:lnTo>
                <a:lnTo>
                  <a:pt x="100507" y="24662"/>
                </a:lnTo>
                <a:lnTo>
                  <a:pt x="99745" y="21776"/>
                </a:lnTo>
                <a:lnTo>
                  <a:pt x="70969" y="345"/>
                </a:lnTo>
                <a:lnTo>
                  <a:pt x="67665" y="0"/>
                </a:lnTo>
                <a:lnTo>
                  <a:pt x="65497" y="1366"/>
                </a:lnTo>
                <a:lnTo>
                  <a:pt x="64472" y="4445"/>
                </a:lnTo>
                <a:lnTo>
                  <a:pt x="63446" y="7524"/>
                </a:lnTo>
                <a:lnTo>
                  <a:pt x="64091" y="11817"/>
                </a:lnTo>
                <a:lnTo>
                  <a:pt x="66404" y="17323"/>
                </a:lnTo>
                <a:lnTo>
                  <a:pt x="68711" y="22830"/>
                </a:lnTo>
                <a:lnTo>
                  <a:pt x="102916" y="55407"/>
                </a:lnTo>
                <a:lnTo>
                  <a:pt x="113971" y="61004"/>
                </a:lnTo>
                <a:lnTo>
                  <a:pt x="127078" y="6631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754405" y="1747210"/>
            <a:ext cx="70485" cy="20955"/>
          </a:xfrm>
          <a:custGeom>
            <a:avLst/>
            <a:gdLst/>
            <a:ahLst/>
            <a:cxnLst/>
            <a:rect l="l" t="t" r="r" b="b"/>
            <a:pathLst>
              <a:path w="70484" h="20955">
                <a:moveTo>
                  <a:pt x="1468" y="8629"/>
                </a:moveTo>
                <a:lnTo>
                  <a:pt x="221" y="7861"/>
                </a:lnTo>
                <a:lnTo>
                  <a:pt x="0" y="6442"/>
                </a:lnTo>
                <a:lnTo>
                  <a:pt x="796" y="4374"/>
                </a:lnTo>
                <a:lnTo>
                  <a:pt x="1600" y="2306"/>
                </a:lnTo>
                <a:lnTo>
                  <a:pt x="4010" y="1017"/>
                </a:lnTo>
                <a:lnTo>
                  <a:pt x="8042" y="508"/>
                </a:lnTo>
                <a:lnTo>
                  <a:pt x="12067" y="0"/>
                </a:lnTo>
                <a:lnTo>
                  <a:pt x="58728" y="15913"/>
                </a:lnTo>
                <a:lnTo>
                  <a:pt x="70103" y="2094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778373" y="1738702"/>
            <a:ext cx="43815" cy="52069"/>
          </a:xfrm>
          <a:custGeom>
            <a:avLst/>
            <a:gdLst/>
            <a:ahLst/>
            <a:cxnLst/>
            <a:rect l="l" t="t" r="r" b="b"/>
            <a:pathLst>
              <a:path w="43815" h="52069">
                <a:moveTo>
                  <a:pt x="43219" y="12200"/>
                </a:moveTo>
                <a:lnTo>
                  <a:pt x="40767" y="10663"/>
                </a:lnTo>
                <a:lnTo>
                  <a:pt x="38238" y="8616"/>
                </a:lnTo>
                <a:lnTo>
                  <a:pt x="35626" y="6056"/>
                </a:lnTo>
                <a:lnTo>
                  <a:pt x="33015" y="3496"/>
                </a:lnTo>
                <a:lnTo>
                  <a:pt x="30528" y="1773"/>
                </a:lnTo>
                <a:lnTo>
                  <a:pt x="28166" y="886"/>
                </a:lnTo>
                <a:lnTo>
                  <a:pt x="25804" y="0"/>
                </a:lnTo>
                <a:lnTo>
                  <a:pt x="23067" y="719"/>
                </a:lnTo>
                <a:lnTo>
                  <a:pt x="19957" y="3044"/>
                </a:lnTo>
                <a:lnTo>
                  <a:pt x="16847" y="5370"/>
                </a:lnTo>
                <a:lnTo>
                  <a:pt x="2833" y="30261"/>
                </a:lnTo>
                <a:lnTo>
                  <a:pt x="0" y="38348"/>
                </a:lnTo>
                <a:lnTo>
                  <a:pt x="1496" y="45485"/>
                </a:lnTo>
                <a:lnTo>
                  <a:pt x="7315" y="5167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854843" y="1681444"/>
            <a:ext cx="29845" cy="100330"/>
          </a:xfrm>
          <a:custGeom>
            <a:avLst/>
            <a:gdLst/>
            <a:ahLst/>
            <a:cxnLst/>
            <a:rect l="l" t="t" r="r" b="b"/>
            <a:pathLst>
              <a:path w="29845" h="100330">
                <a:moveTo>
                  <a:pt x="1281" y="10673"/>
                </a:moveTo>
                <a:lnTo>
                  <a:pt x="242" y="9545"/>
                </a:lnTo>
                <a:lnTo>
                  <a:pt x="0" y="7133"/>
                </a:lnTo>
                <a:lnTo>
                  <a:pt x="547" y="3437"/>
                </a:lnTo>
                <a:lnTo>
                  <a:pt x="893" y="1042"/>
                </a:lnTo>
                <a:lnTo>
                  <a:pt x="2299" y="0"/>
                </a:lnTo>
                <a:lnTo>
                  <a:pt x="4745" y="308"/>
                </a:lnTo>
                <a:lnTo>
                  <a:pt x="7197" y="617"/>
                </a:lnTo>
                <a:lnTo>
                  <a:pt x="20483" y="25274"/>
                </a:lnTo>
                <a:lnTo>
                  <a:pt x="23393" y="33014"/>
                </a:lnTo>
                <a:lnTo>
                  <a:pt x="29530" y="70896"/>
                </a:lnTo>
                <a:lnTo>
                  <a:pt x="29766" y="77593"/>
                </a:lnTo>
                <a:lnTo>
                  <a:pt x="29433" y="83224"/>
                </a:lnTo>
                <a:lnTo>
                  <a:pt x="28519" y="87790"/>
                </a:lnTo>
                <a:lnTo>
                  <a:pt x="27612" y="92355"/>
                </a:lnTo>
                <a:lnTo>
                  <a:pt x="26448" y="96479"/>
                </a:lnTo>
                <a:lnTo>
                  <a:pt x="25021" y="10016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0864417" y="1729705"/>
            <a:ext cx="55244" cy="28575"/>
          </a:xfrm>
          <a:custGeom>
            <a:avLst/>
            <a:gdLst/>
            <a:ahLst/>
            <a:cxnLst/>
            <a:rect l="l" t="t" r="r" b="b"/>
            <a:pathLst>
              <a:path w="55245" h="28575">
                <a:moveTo>
                  <a:pt x="1489" y="28191"/>
                </a:moveTo>
                <a:lnTo>
                  <a:pt x="685" y="26326"/>
                </a:lnTo>
                <a:lnTo>
                  <a:pt x="228" y="23831"/>
                </a:lnTo>
                <a:lnTo>
                  <a:pt x="117" y="20707"/>
                </a:lnTo>
                <a:lnTo>
                  <a:pt x="0" y="17582"/>
                </a:lnTo>
                <a:lnTo>
                  <a:pt x="1766" y="14430"/>
                </a:lnTo>
                <a:lnTo>
                  <a:pt x="5417" y="11251"/>
                </a:lnTo>
                <a:lnTo>
                  <a:pt x="9060" y="8071"/>
                </a:lnTo>
                <a:lnTo>
                  <a:pt x="13508" y="5548"/>
                </a:lnTo>
                <a:lnTo>
                  <a:pt x="18759" y="3680"/>
                </a:lnTo>
                <a:lnTo>
                  <a:pt x="24003" y="1812"/>
                </a:lnTo>
                <a:lnTo>
                  <a:pt x="29496" y="703"/>
                </a:lnTo>
                <a:lnTo>
                  <a:pt x="35232" y="351"/>
                </a:lnTo>
                <a:lnTo>
                  <a:pt x="40967" y="0"/>
                </a:lnTo>
                <a:lnTo>
                  <a:pt x="45636" y="472"/>
                </a:lnTo>
                <a:lnTo>
                  <a:pt x="49225" y="1767"/>
                </a:lnTo>
                <a:lnTo>
                  <a:pt x="54275" y="3587"/>
                </a:lnTo>
                <a:lnTo>
                  <a:pt x="54760" y="8147"/>
                </a:lnTo>
                <a:lnTo>
                  <a:pt x="50679" y="1544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995218" y="1704398"/>
            <a:ext cx="143510" cy="59690"/>
          </a:xfrm>
          <a:custGeom>
            <a:avLst/>
            <a:gdLst/>
            <a:ahLst/>
            <a:cxnLst/>
            <a:rect l="l" t="t" r="r" b="b"/>
            <a:pathLst>
              <a:path w="143509" h="59689">
                <a:moveTo>
                  <a:pt x="0" y="41279"/>
                </a:moveTo>
                <a:lnTo>
                  <a:pt x="49615" y="30752"/>
                </a:lnTo>
                <a:lnTo>
                  <a:pt x="93814" y="26722"/>
                </a:lnTo>
                <a:lnTo>
                  <a:pt x="116308" y="25908"/>
                </a:lnTo>
                <a:lnTo>
                  <a:pt x="120777" y="25680"/>
                </a:lnTo>
                <a:lnTo>
                  <a:pt x="123416" y="25364"/>
                </a:lnTo>
                <a:lnTo>
                  <a:pt x="126055" y="25049"/>
                </a:lnTo>
                <a:lnTo>
                  <a:pt x="127579" y="24526"/>
                </a:lnTo>
                <a:lnTo>
                  <a:pt x="127988" y="23794"/>
                </a:lnTo>
                <a:lnTo>
                  <a:pt x="128403" y="23063"/>
                </a:lnTo>
                <a:lnTo>
                  <a:pt x="125529" y="20876"/>
                </a:lnTo>
                <a:lnTo>
                  <a:pt x="119370" y="17232"/>
                </a:lnTo>
                <a:lnTo>
                  <a:pt x="113219" y="13588"/>
                </a:lnTo>
                <a:lnTo>
                  <a:pt x="108585" y="10688"/>
                </a:lnTo>
                <a:lnTo>
                  <a:pt x="105481" y="8530"/>
                </a:lnTo>
                <a:lnTo>
                  <a:pt x="102371" y="6374"/>
                </a:lnTo>
                <a:lnTo>
                  <a:pt x="100320" y="4571"/>
                </a:lnTo>
                <a:lnTo>
                  <a:pt x="99316" y="3120"/>
                </a:lnTo>
                <a:lnTo>
                  <a:pt x="98304" y="1670"/>
                </a:lnTo>
                <a:lnTo>
                  <a:pt x="98796" y="756"/>
                </a:lnTo>
                <a:lnTo>
                  <a:pt x="100784" y="378"/>
                </a:lnTo>
                <a:lnTo>
                  <a:pt x="102766" y="0"/>
                </a:lnTo>
                <a:lnTo>
                  <a:pt x="131812" y="10906"/>
                </a:lnTo>
                <a:lnTo>
                  <a:pt x="137353" y="14511"/>
                </a:lnTo>
                <a:lnTo>
                  <a:pt x="140713" y="18593"/>
                </a:lnTo>
                <a:lnTo>
                  <a:pt x="141891" y="23151"/>
                </a:lnTo>
                <a:lnTo>
                  <a:pt x="143068" y="27709"/>
                </a:lnTo>
                <a:lnTo>
                  <a:pt x="141150" y="32465"/>
                </a:lnTo>
                <a:lnTo>
                  <a:pt x="136148" y="37419"/>
                </a:lnTo>
                <a:lnTo>
                  <a:pt x="129093" y="43776"/>
                </a:lnTo>
                <a:lnTo>
                  <a:pt x="119767" y="51120"/>
                </a:lnTo>
                <a:lnTo>
                  <a:pt x="108168" y="5945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254027" y="1576046"/>
            <a:ext cx="102870" cy="67310"/>
          </a:xfrm>
          <a:custGeom>
            <a:avLst/>
            <a:gdLst/>
            <a:ahLst/>
            <a:cxnLst/>
            <a:rect l="l" t="t" r="r" b="b"/>
            <a:pathLst>
              <a:path w="102870" h="67310">
                <a:moveTo>
                  <a:pt x="8305" y="2884"/>
                </a:moveTo>
                <a:lnTo>
                  <a:pt x="5666" y="0"/>
                </a:lnTo>
                <a:lnTo>
                  <a:pt x="3699" y="206"/>
                </a:lnTo>
                <a:lnTo>
                  <a:pt x="2410" y="3503"/>
                </a:lnTo>
                <a:lnTo>
                  <a:pt x="1475" y="5890"/>
                </a:lnTo>
                <a:lnTo>
                  <a:pt x="803" y="9303"/>
                </a:lnTo>
                <a:lnTo>
                  <a:pt x="401" y="13739"/>
                </a:lnTo>
                <a:lnTo>
                  <a:pt x="0" y="18175"/>
                </a:lnTo>
                <a:lnTo>
                  <a:pt x="10577" y="45783"/>
                </a:lnTo>
                <a:lnTo>
                  <a:pt x="15059" y="51095"/>
                </a:lnTo>
                <a:lnTo>
                  <a:pt x="54552" y="66133"/>
                </a:lnTo>
                <a:lnTo>
                  <a:pt x="59491" y="65680"/>
                </a:lnTo>
                <a:lnTo>
                  <a:pt x="64430" y="65227"/>
                </a:lnTo>
                <a:lnTo>
                  <a:pt x="78610" y="49398"/>
                </a:lnTo>
                <a:lnTo>
                  <a:pt x="79871" y="44683"/>
                </a:lnTo>
                <a:lnTo>
                  <a:pt x="80377" y="39567"/>
                </a:lnTo>
                <a:lnTo>
                  <a:pt x="80113" y="34047"/>
                </a:lnTo>
                <a:lnTo>
                  <a:pt x="79857" y="28528"/>
                </a:lnTo>
                <a:lnTo>
                  <a:pt x="78666" y="23476"/>
                </a:lnTo>
                <a:lnTo>
                  <a:pt x="76532" y="18892"/>
                </a:lnTo>
                <a:lnTo>
                  <a:pt x="74405" y="14307"/>
                </a:lnTo>
                <a:lnTo>
                  <a:pt x="72542" y="11127"/>
                </a:lnTo>
                <a:lnTo>
                  <a:pt x="70935" y="9352"/>
                </a:lnTo>
                <a:lnTo>
                  <a:pt x="69335" y="7577"/>
                </a:lnTo>
                <a:lnTo>
                  <a:pt x="68337" y="7259"/>
                </a:lnTo>
                <a:lnTo>
                  <a:pt x="67935" y="8398"/>
                </a:lnTo>
                <a:lnTo>
                  <a:pt x="67540" y="9538"/>
                </a:lnTo>
                <a:lnTo>
                  <a:pt x="68600" y="12805"/>
                </a:lnTo>
                <a:lnTo>
                  <a:pt x="71122" y="18199"/>
                </a:lnTo>
                <a:lnTo>
                  <a:pt x="73636" y="23594"/>
                </a:lnTo>
                <a:lnTo>
                  <a:pt x="77322" y="29668"/>
                </a:lnTo>
                <a:lnTo>
                  <a:pt x="82164" y="36421"/>
                </a:lnTo>
                <a:lnTo>
                  <a:pt x="88251" y="45129"/>
                </a:lnTo>
                <a:lnTo>
                  <a:pt x="95016" y="55224"/>
                </a:lnTo>
                <a:lnTo>
                  <a:pt x="102462" y="6670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404474" y="1580304"/>
            <a:ext cx="29845" cy="67945"/>
          </a:xfrm>
          <a:custGeom>
            <a:avLst/>
            <a:gdLst/>
            <a:ahLst/>
            <a:cxnLst/>
            <a:rect l="l" t="t" r="r" b="b"/>
            <a:pathLst>
              <a:path w="29845" h="67944">
                <a:moveTo>
                  <a:pt x="0" y="0"/>
                </a:moveTo>
                <a:lnTo>
                  <a:pt x="1814" y="1054"/>
                </a:lnTo>
                <a:lnTo>
                  <a:pt x="3394" y="3066"/>
                </a:lnTo>
                <a:lnTo>
                  <a:pt x="4745" y="6035"/>
                </a:lnTo>
                <a:lnTo>
                  <a:pt x="5631" y="7986"/>
                </a:lnTo>
                <a:lnTo>
                  <a:pt x="9130" y="14267"/>
                </a:lnTo>
                <a:lnTo>
                  <a:pt x="15246" y="24877"/>
                </a:lnTo>
                <a:lnTo>
                  <a:pt x="22712" y="38394"/>
                </a:lnTo>
                <a:lnTo>
                  <a:pt x="27032" y="47540"/>
                </a:lnTo>
                <a:lnTo>
                  <a:pt x="29752" y="54552"/>
                </a:lnTo>
                <a:lnTo>
                  <a:pt x="29648" y="61291"/>
                </a:lnTo>
                <a:lnTo>
                  <a:pt x="26794" y="6794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418349" y="1547080"/>
            <a:ext cx="84455" cy="55244"/>
          </a:xfrm>
          <a:custGeom>
            <a:avLst/>
            <a:gdLst/>
            <a:ahLst/>
            <a:cxnLst/>
            <a:rect l="l" t="t" r="r" b="b"/>
            <a:pathLst>
              <a:path w="84454" h="55244">
                <a:moveTo>
                  <a:pt x="0" y="26011"/>
                </a:moveTo>
                <a:lnTo>
                  <a:pt x="0" y="23678"/>
                </a:lnTo>
                <a:lnTo>
                  <a:pt x="1814" y="19382"/>
                </a:lnTo>
                <a:lnTo>
                  <a:pt x="5458" y="13120"/>
                </a:lnTo>
                <a:lnTo>
                  <a:pt x="9095" y="6859"/>
                </a:lnTo>
                <a:lnTo>
                  <a:pt x="14478" y="2990"/>
                </a:lnTo>
                <a:lnTo>
                  <a:pt x="21613" y="1513"/>
                </a:lnTo>
                <a:lnTo>
                  <a:pt x="28741" y="37"/>
                </a:lnTo>
                <a:lnTo>
                  <a:pt x="69556" y="9189"/>
                </a:lnTo>
                <a:lnTo>
                  <a:pt x="76504" y="12977"/>
                </a:lnTo>
                <a:lnTo>
                  <a:pt x="80827" y="16968"/>
                </a:lnTo>
                <a:lnTo>
                  <a:pt x="82531" y="21160"/>
                </a:lnTo>
                <a:lnTo>
                  <a:pt x="84228" y="25352"/>
                </a:lnTo>
                <a:lnTo>
                  <a:pt x="82296" y="29557"/>
                </a:lnTo>
                <a:lnTo>
                  <a:pt x="44986" y="48147"/>
                </a:lnTo>
                <a:lnTo>
                  <a:pt x="20606" y="52977"/>
                </a:lnTo>
                <a:lnTo>
                  <a:pt x="6070" y="5471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515678" y="1508981"/>
            <a:ext cx="36195" cy="60960"/>
          </a:xfrm>
          <a:custGeom>
            <a:avLst/>
            <a:gdLst/>
            <a:ahLst/>
            <a:cxnLst/>
            <a:rect l="l" t="t" r="r" b="b"/>
            <a:pathLst>
              <a:path w="36195" h="60959">
                <a:moveTo>
                  <a:pt x="505" y="4447"/>
                </a:moveTo>
                <a:lnTo>
                  <a:pt x="0" y="3087"/>
                </a:lnTo>
                <a:lnTo>
                  <a:pt x="304" y="1857"/>
                </a:lnTo>
                <a:lnTo>
                  <a:pt x="1420" y="757"/>
                </a:lnTo>
                <a:lnTo>
                  <a:pt x="2189" y="0"/>
                </a:lnTo>
                <a:lnTo>
                  <a:pt x="3913" y="1535"/>
                </a:lnTo>
                <a:lnTo>
                  <a:pt x="6594" y="5365"/>
                </a:lnTo>
                <a:lnTo>
                  <a:pt x="9282" y="9195"/>
                </a:lnTo>
                <a:lnTo>
                  <a:pt x="12212" y="14047"/>
                </a:lnTo>
                <a:lnTo>
                  <a:pt x="15399" y="19920"/>
                </a:lnTo>
                <a:lnTo>
                  <a:pt x="18585" y="25793"/>
                </a:lnTo>
                <a:lnTo>
                  <a:pt x="21848" y="31938"/>
                </a:lnTo>
                <a:lnTo>
                  <a:pt x="25180" y="38354"/>
                </a:lnTo>
                <a:lnTo>
                  <a:pt x="30401" y="48789"/>
                </a:lnTo>
                <a:lnTo>
                  <a:pt x="35803" y="6035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513572" y="1527882"/>
            <a:ext cx="172720" cy="58419"/>
          </a:xfrm>
          <a:custGeom>
            <a:avLst/>
            <a:gdLst/>
            <a:ahLst/>
            <a:cxnLst/>
            <a:rect l="l" t="t" r="r" b="b"/>
            <a:pathLst>
              <a:path w="172720" h="58419">
                <a:moveTo>
                  <a:pt x="0" y="30166"/>
                </a:moveTo>
                <a:lnTo>
                  <a:pt x="0" y="27999"/>
                </a:lnTo>
                <a:lnTo>
                  <a:pt x="2985" y="24454"/>
                </a:lnTo>
                <a:lnTo>
                  <a:pt x="44911" y="5685"/>
                </a:lnTo>
                <a:lnTo>
                  <a:pt x="87124" y="442"/>
                </a:lnTo>
                <a:lnTo>
                  <a:pt x="100431" y="0"/>
                </a:lnTo>
                <a:lnTo>
                  <a:pt x="105772" y="865"/>
                </a:lnTo>
                <a:lnTo>
                  <a:pt x="118913" y="13335"/>
                </a:lnTo>
                <a:lnTo>
                  <a:pt x="118484" y="19271"/>
                </a:lnTo>
                <a:lnTo>
                  <a:pt x="116786" y="28009"/>
                </a:lnTo>
                <a:lnTo>
                  <a:pt x="115096" y="36747"/>
                </a:lnTo>
                <a:lnTo>
                  <a:pt x="114514" y="42930"/>
                </a:lnTo>
                <a:lnTo>
                  <a:pt x="115041" y="46558"/>
                </a:lnTo>
                <a:lnTo>
                  <a:pt x="115567" y="50186"/>
                </a:lnTo>
                <a:lnTo>
                  <a:pt x="144870" y="58217"/>
                </a:lnTo>
                <a:lnTo>
                  <a:pt x="150806" y="57314"/>
                </a:lnTo>
                <a:lnTo>
                  <a:pt x="156334" y="55317"/>
                </a:lnTo>
                <a:lnTo>
                  <a:pt x="161869" y="53319"/>
                </a:lnTo>
                <a:lnTo>
                  <a:pt x="165887" y="50671"/>
                </a:lnTo>
                <a:lnTo>
                  <a:pt x="168374" y="47372"/>
                </a:lnTo>
                <a:lnTo>
                  <a:pt x="170868" y="44072"/>
                </a:lnTo>
                <a:lnTo>
                  <a:pt x="172170" y="40666"/>
                </a:lnTo>
                <a:lnTo>
                  <a:pt x="172267" y="37154"/>
                </a:lnTo>
                <a:lnTo>
                  <a:pt x="172371" y="33642"/>
                </a:lnTo>
                <a:lnTo>
                  <a:pt x="169392" y="28404"/>
                </a:lnTo>
                <a:lnTo>
                  <a:pt x="163331" y="21442"/>
                </a:lnTo>
                <a:lnTo>
                  <a:pt x="157269" y="14480"/>
                </a:lnTo>
                <a:lnTo>
                  <a:pt x="150993" y="8942"/>
                </a:lnTo>
                <a:lnTo>
                  <a:pt x="144496" y="4831"/>
                </a:lnTo>
                <a:lnTo>
                  <a:pt x="132493" y="182"/>
                </a:lnTo>
                <a:lnTo>
                  <a:pt x="120977" y="173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808666" y="1521808"/>
            <a:ext cx="132715" cy="82550"/>
          </a:xfrm>
          <a:custGeom>
            <a:avLst/>
            <a:gdLst/>
            <a:ahLst/>
            <a:cxnLst/>
            <a:rect l="l" t="t" r="r" b="b"/>
            <a:pathLst>
              <a:path w="132715" h="82550">
                <a:moveTo>
                  <a:pt x="1129" y="20382"/>
                </a:moveTo>
                <a:lnTo>
                  <a:pt x="0" y="16058"/>
                </a:lnTo>
                <a:lnTo>
                  <a:pt x="55" y="12550"/>
                </a:lnTo>
                <a:lnTo>
                  <a:pt x="1309" y="9859"/>
                </a:lnTo>
                <a:lnTo>
                  <a:pt x="2168" y="8014"/>
                </a:lnTo>
                <a:lnTo>
                  <a:pt x="5243" y="6031"/>
                </a:lnTo>
                <a:lnTo>
                  <a:pt x="10543" y="3913"/>
                </a:lnTo>
                <a:lnTo>
                  <a:pt x="15842" y="1794"/>
                </a:lnTo>
                <a:lnTo>
                  <a:pt x="20927" y="588"/>
                </a:lnTo>
                <a:lnTo>
                  <a:pt x="25790" y="294"/>
                </a:lnTo>
                <a:lnTo>
                  <a:pt x="30653" y="0"/>
                </a:lnTo>
                <a:lnTo>
                  <a:pt x="34961" y="1079"/>
                </a:lnTo>
                <a:lnTo>
                  <a:pt x="38723" y="3532"/>
                </a:lnTo>
                <a:lnTo>
                  <a:pt x="42484" y="5985"/>
                </a:lnTo>
                <a:lnTo>
                  <a:pt x="44971" y="9200"/>
                </a:lnTo>
                <a:lnTo>
                  <a:pt x="46191" y="13177"/>
                </a:lnTo>
                <a:lnTo>
                  <a:pt x="47410" y="17153"/>
                </a:lnTo>
                <a:lnTo>
                  <a:pt x="47347" y="21630"/>
                </a:lnTo>
                <a:lnTo>
                  <a:pt x="46004" y="26609"/>
                </a:lnTo>
                <a:lnTo>
                  <a:pt x="44667" y="31588"/>
                </a:lnTo>
                <a:lnTo>
                  <a:pt x="41750" y="36576"/>
                </a:lnTo>
                <a:lnTo>
                  <a:pt x="37261" y="41573"/>
                </a:lnTo>
                <a:lnTo>
                  <a:pt x="32772" y="46569"/>
                </a:lnTo>
                <a:lnTo>
                  <a:pt x="27625" y="51540"/>
                </a:lnTo>
                <a:lnTo>
                  <a:pt x="21813" y="56484"/>
                </a:lnTo>
                <a:lnTo>
                  <a:pt x="16008" y="61429"/>
                </a:lnTo>
                <a:lnTo>
                  <a:pt x="13681" y="63922"/>
                </a:lnTo>
                <a:lnTo>
                  <a:pt x="14838" y="63962"/>
                </a:lnTo>
                <a:lnTo>
                  <a:pt x="15995" y="64003"/>
                </a:lnTo>
                <a:lnTo>
                  <a:pt x="18883" y="64106"/>
                </a:lnTo>
                <a:lnTo>
                  <a:pt x="23511" y="64269"/>
                </a:lnTo>
                <a:lnTo>
                  <a:pt x="28138" y="64433"/>
                </a:lnTo>
                <a:lnTo>
                  <a:pt x="68703" y="56215"/>
                </a:lnTo>
                <a:lnTo>
                  <a:pt x="108294" y="39809"/>
                </a:lnTo>
                <a:lnTo>
                  <a:pt x="113344" y="36740"/>
                </a:lnTo>
                <a:lnTo>
                  <a:pt x="129824" y="21153"/>
                </a:lnTo>
                <a:lnTo>
                  <a:pt x="129796" y="19814"/>
                </a:lnTo>
                <a:lnTo>
                  <a:pt x="114771" y="15156"/>
                </a:lnTo>
                <a:lnTo>
                  <a:pt x="111584" y="15461"/>
                </a:lnTo>
                <a:lnTo>
                  <a:pt x="108681" y="16227"/>
                </a:lnTo>
                <a:lnTo>
                  <a:pt x="105772" y="16993"/>
                </a:lnTo>
                <a:lnTo>
                  <a:pt x="103978" y="18690"/>
                </a:lnTo>
                <a:lnTo>
                  <a:pt x="103306" y="21318"/>
                </a:lnTo>
                <a:lnTo>
                  <a:pt x="102634" y="23946"/>
                </a:lnTo>
                <a:lnTo>
                  <a:pt x="103957" y="27298"/>
                </a:lnTo>
                <a:lnTo>
                  <a:pt x="107296" y="31374"/>
                </a:lnTo>
                <a:lnTo>
                  <a:pt x="110628" y="35450"/>
                </a:lnTo>
                <a:lnTo>
                  <a:pt x="114487" y="39749"/>
                </a:lnTo>
                <a:lnTo>
                  <a:pt x="118858" y="44272"/>
                </a:lnTo>
                <a:lnTo>
                  <a:pt x="123236" y="48794"/>
                </a:lnTo>
                <a:lnTo>
                  <a:pt x="126609" y="53105"/>
                </a:lnTo>
                <a:lnTo>
                  <a:pt x="128985" y="57206"/>
                </a:lnTo>
                <a:lnTo>
                  <a:pt x="131361" y="61307"/>
                </a:lnTo>
                <a:lnTo>
                  <a:pt x="132165" y="65078"/>
                </a:lnTo>
                <a:lnTo>
                  <a:pt x="131396" y="68520"/>
                </a:lnTo>
                <a:lnTo>
                  <a:pt x="130627" y="71961"/>
                </a:lnTo>
                <a:lnTo>
                  <a:pt x="127877" y="74821"/>
                </a:lnTo>
                <a:lnTo>
                  <a:pt x="123132" y="77099"/>
                </a:lnTo>
                <a:lnTo>
                  <a:pt x="118394" y="79377"/>
                </a:lnTo>
                <a:lnTo>
                  <a:pt x="113191" y="80905"/>
                </a:lnTo>
                <a:lnTo>
                  <a:pt x="107525" y="81681"/>
                </a:lnTo>
                <a:lnTo>
                  <a:pt x="101851" y="82458"/>
                </a:lnTo>
                <a:lnTo>
                  <a:pt x="96642" y="82302"/>
                </a:lnTo>
                <a:lnTo>
                  <a:pt x="91890" y="81213"/>
                </a:lnTo>
                <a:lnTo>
                  <a:pt x="84589" y="76074"/>
                </a:lnTo>
                <a:lnTo>
                  <a:pt x="77997" y="6415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933718" y="1519279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30">
                <a:moveTo>
                  <a:pt x="0" y="13668"/>
                </a:moveTo>
                <a:lnTo>
                  <a:pt x="2050" y="13668"/>
                </a:lnTo>
                <a:lnTo>
                  <a:pt x="4717" y="13044"/>
                </a:lnTo>
                <a:lnTo>
                  <a:pt x="8001" y="11795"/>
                </a:lnTo>
                <a:lnTo>
                  <a:pt x="11284" y="10547"/>
                </a:lnTo>
                <a:lnTo>
                  <a:pt x="15731" y="9168"/>
                </a:lnTo>
                <a:lnTo>
                  <a:pt x="21349" y="7658"/>
                </a:lnTo>
                <a:lnTo>
                  <a:pt x="26960" y="6147"/>
                </a:lnTo>
                <a:lnTo>
                  <a:pt x="32260" y="4809"/>
                </a:lnTo>
                <a:lnTo>
                  <a:pt x="37247" y="3643"/>
                </a:lnTo>
                <a:lnTo>
                  <a:pt x="42235" y="2477"/>
                </a:lnTo>
                <a:lnTo>
                  <a:pt x="46454" y="1602"/>
                </a:lnTo>
                <a:lnTo>
                  <a:pt x="49897" y="1020"/>
                </a:lnTo>
                <a:lnTo>
                  <a:pt x="53340" y="437"/>
                </a:lnTo>
                <a:lnTo>
                  <a:pt x="55695" y="117"/>
                </a:lnTo>
                <a:lnTo>
                  <a:pt x="56976" y="58"/>
                </a:lnTo>
                <a:lnTo>
                  <a:pt x="58251" y="0"/>
                </a:lnTo>
                <a:lnTo>
                  <a:pt x="58874" y="708"/>
                </a:lnTo>
                <a:lnTo>
                  <a:pt x="58833" y="2184"/>
                </a:lnTo>
                <a:lnTo>
                  <a:pt x="58798" y="3659"/>
                </a:lnTo>
                <a:lnTo>
                  <a:pt x="58237" y="5788"/>
                </a:lnTo>
                <a:lnTo>
                  <a:pt x="57156" y="8569"/>
                </a:lnTo>
                <a:lnTo>
                  <a:pt x="56076" y="11350"/>
                </a:lnTo>
                <a:lnTo>
                  <a:pt x="55397" y="14471"/>
                </a:lnTo>
                <a:lnTo>
                  <a:pt x="55120" y="17931"/>
                </a:lnTo>
                <a:lnTo>
                  <a:pt x="54850" y="21392"/>
                </a:lnTo>
                <a:lnTo>
                  <a:pt x="55321" y="25160"/>
                </a:lnTo>
                <a:lnTo>
                  <a:pt x="56540" y="29237"/>
                </a:lnTo>
                <a:lnTo>
                  <a:pt x="57752" y="33313"/>
                </a:lnTo>
                <a:lnTo>
                  <a:pt x="59318" y="37339"/>
                </a:lnTo>
                <a:lnTo>
                  <a:pt x="61237" y="41313"/>
                </a:lnTo>
                <a:lnTo>
                  <a:pt x="63149" y="45287"/>
                </a:lnTo>
                <a:lnTo>
                  <a:pt x="64513" y="48988"/>
                </a:lnTo>
                <a:lnTo>
                  <a:pt x="65324" y="52417"/>
                </a:lnTo>
                <a:lnTo>
                  <a:pt x="66134" y="55846"/>
                </a:lnTo>
                <a:lnTo>
                  <a:pt x="65926" y="58973"/>
                </a:lnTo>
                <a:lnTo>
                  <a:pt x="64686" y="61798"/>
                </a:lnTo>
                <a:lnTo>
                  <a:pt x="63453" y="64624"/>
                </a:lnTo>
                <a:lnTo>
                  <a:pt x="60876" y="67035"/>
                </a:lnTo>
                <a:lnTo>
                  <a:pt x="56949" y="69033"/>
                </a:lnTo>
                <a:lnTo>
                  <a:pt x="53021" y="71030"/>
                </a:lnTo>
                <a:lnTo>
                  <a:pt x="48490" y="72477"/>
                </a:lnTo>
                <a:lnTo>
                  <a:pt x="43357" y="73377"/>
                </a:lnTo>
                <a:lnTo>
                  <a:pt x="38231" y="74276"/>
                </a:lnTo>
                <a:lnTo>
                  <a:pt x="33507" y="74696"/>
                </a:lnTo>
                <a:lnTo>
                  <a:pt x="29191" y="74635"/>
                </a:lnTo>
                <a:lnTo>
                  <a:pt x="23047" y="74547"/>
                </a:lnTo>
                <a:lnTo>
                  <a:pt x="18551" y="67876"/>
                </a:lnTo>
                <a:lnTo>
                  <a:pt x="15697" y="5462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975351" y="1507079"/>
            <a:ext cx="107950" cy="24765"/>
          </a:xfrm>
          <a:custGeom>
            <a:avLst/>
            <a:gdLst/>
            <a:ahLst/>
            <a:cxnLst/>
            <a:rect l="l" t="t" r="r" b="b"/>
            <a:pathLst>
              <a:path w="107950" h="24765">
                <a:moveTo>
                  <a:pt x="0" y="24737"/>
                </a:moveTo>
                <a:lnTo>
                  <a:pt x="49220" y="8158"/>
                </a:lnTo>
                <a:lnTo>
                  <a:pt x="86884" y="2091"/>
                </a:lnTo>
                <a:lnTo>
                  <a:pt x="105890" y="48"/>
                </a:lnTo>
                <a:lnTo>
                  <a:pt x="106901" y="20"/>
                </a:lnTo>
                <a:lnTo>
                  <a:pt x="107490" y="4"/>
                </a:lnTo>
                <a:lnTo>
                  <a:pt x="107663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391396" y="1693648"/>
            <a:ext cx="67945" cy="66675"/>
          </a:xfrm>
          <a:custGeom>
            <a:avLst/>
            <a:gdLst/>
            <a:ahLst/>
            <a:cxnLst/>
            <a:rect l="l" t="t" r="r" b="b"/>
            <a:pathLst>
              <a:path w="67945" h="66675">
                <a:moveTo>
                  <a:pt x="67554" y="12766"/>
                </a:moveTo>
                <a:lnTo>
                  <a:pt x="67554" y="9921"/>
                </a:lnTo>
                <a:lnTo>
                  <a:pt x="64527" y="7191"/>
                </a:lnTo>
                <a:lnTo>
                  <a:pt x="43212" y="0"/>
                </a:lnTo>
                <a:lnTo>
                  <a:pt x="38203" y="829"/>
                </a:lnTo>
                <a:lnTo>
                  <a:pt x="30660" y="2751"/>
                </a:lnTo>
                <a:lnTo>
                  <a:pt x="23116" y="4672"/>
                </a:lnTo>
                <a:lnTo>
                  <a:pt x="16639" y="7786"/>
                </a:lnTo>
                <a:lnTo>
                  <a:pt x="11222" y="12094"/>
                </a:lnTo>
                <a:lnTo>
                  <a:pt x="5798" y="16401"/>
                </a:lnTo>
                <a:lnTo>
                  <a:pt x="2473" y="21060"/>
                </a:lnTo>
                <a:lnTo>
                  <a:pt x="1239" y="26072"/>
                </a:lnTo>
                <a:lnTo>
                  <a:pt x="0" y="31084"/>
                </a:lnTo>
                <a:lnTo>
                  <a:pt x="1808" y="36173"/>
                </a:lnTo>
                <a:lnTo>
                  <a:pt x="6657" y="41337"/>
                </a:lnTo>
                <a:lnTo>
                  <a:pt x="11506" y="46502"/>
                </a:lnTo>
                <a:lnTo>
                  <a:pt x="18447" y="51243"/>
                </a:lnTo>
                <a:lnTo>
                  <a:pt x="27473" y="55559"/>
                </a:lnTo>
                <a:lnTo>
                  <a:pt x="38145" y="59988"/>
                </a:lnTo>
                <a:lnTo>
                  <a:pt x="49914" y="63590"/>
                </a:lnTo>
                <a:lnTo>
                  <a:pt x="62777" y="6636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472590" y="1667694"/>
            <a:ext cx="106680" cy="66675"/>
          </a:xfrm>
          <a:custGeom>
            <a:avLst/>
            <a:gdLst/>
            <a:ahLst/>
            <a:cxnLst/>
            <a:rect l="l" t="t" r="r" b="b"/>
            <a:pathLst>
              <a:path w="106679" h="66675">
                <a:moveTo>
                  <a:pt x="4994" y="12453"/>
                </a:moveTo>
                <a:lnTo>
                  <a:pt x="3415" y="11872"/>
                </a:lnTo>
                <a:lnTo>
                  <a:pt x="2015" y="9058"/>
                </a:lnTo>
                <a:lnTo>
                  <a:pt x="789" y="4013"/>
                </a:lnTo>
                <a:lnTo>
                  <a:pt x="0" y="773"/>
                </a:lnTo>
                <a:lnTo>
                  <a:pt x="16209" y="12406"/>
                </a:lnTo>
                <a:lnTo>
                  <a:pt x="21841" y="17855"/>
                </a:lnTo>
                <a:lnTo>
                  <a:pt x="43018" y="52864"/>
                </a:lnTo>
                <a:lnTo>
                  <a:pt x="44438" y="61306"/>
                </a:lnTo>
                <a:lnTo>
                  <a:pt x="44022" y="62645"/>
                </a:lnTo>
                <a:lnTo>
                  <a:pt x="42949" y="62963"/>
                </a:lnTo>
                <a:lnTo>
                  <a:pt x="41875" y="63282"/>
                </a:lnTo>
                <a:lnTo>
                  <a:pt x="40815" y="61790"/>
                </a:lnTo>
                <a:lnTo>
                  <a:pt x="39776" y="58489"/>
                </a:lnTo>
                <a:lnTo>
                  <a:pt x="38737" y="55188"/>
                </a:lnTo>
                <a:lnTo>
                  <a:pt x="38363" y="50731"/>
                </a:lnTo>
                <a:lnTo>
                  <a:pt x="38661" y="45120"/>
                </a:lnTo>
                <a:lnTo>
                  <a:pt x="38958" y="39509"/>
                </a:lnTo>
                <a:lnTo>
                  <a:pt x="70124" y="20777"/>
                </a:lnTo>
                <a:lnTo>
                  <a:pt x="75936" y="22527"/>
                </a:lnTo>
                <a:lnTo>
                  <a:pt x="102103" y="51041"/>
                </a:lnTo>
                <a:lnTo>
                  <a:pt x="106479" y="6632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591275" y="1696819"/>
            <a:ext cx="64135" cy="46990"/>
          </a:xfrm>
          <a:custGeom>
            <a:avLst/>
            <a:gdLst/>
            <a:ahLst/>
            <a:cxnLst/>
            <a:rect l="l" t="t" r="r" b="b"/>
            <a:pathLst>
              <a:path w="64134" h="46989">
                <a:moveTo>
                  <a:pt x="40683" y="16130"/>
                </a:moveTo>
                <a:lnTo>
                  <a:pt x="43073" y="11910"/>
                </a:lnTo>
                <a:lnTo>
                  <a:pt x="42491" y="8176"/>
                </a:lnTo>
                <a:lnTo>
                  <a:pt x="38945" y="4927"/>
                </a:lnTo>
                <a:lnTo>
                  <a:pt x="36465" y="2660"/>
                </a:lnTo>
                <a:lnTo>
                  <a:pt x="33008" y="1221"/>
                </a:lnTo>
                <a:lnTo>
                  <a:pt x="28575" y="610"/>
                </a:lnTo>
                <a:lnTo>
                  <a:pt x="24141" y="0"/>
                </a:lnTo>
                <a:lnTo>
                  <a:pt x="19645" y="397"/>
                </a:lnTo>
                <a:lnTo>
                  <a:pt x="55" y="21039"/>
                </a:lnTo>
                <a:lnTo>
                  <a:pt x="0" y="25645"/>
                </a:lnTo>
                <a:lnTo>
                  <a:pt x="35952" y="45223"/>
                </a:lnTo>
                <a:lnTo>
                  <a:pt x="39388" y="43993"/>
                </a:lnTo>
                <a:lnTo>
                  <a:pt x="42187" y="41438"/>
                </a:lnTo>
                <a:lnTo>
                  <a:pt x="44992" y="38883"/>
                </a:lnTo>
                <a:lnTo>
                  <a:pt x="49751" y="19236"/>
                </a:lnTo>
                <a:lnTo>
                  <a:pt x="49862" y="15099"/>
                </a:lnTo>
                <a:lnTo>
                  <a:pt x="49723" y="12049"/>
                </a:lnTo>
                <a:lnTo>
                  <a:pt x="49349" y="10086"/>
                </a:lnTo>
                <a:lnTo>
                  <a:pt x="48975" y="8122"/>
                </a:lnTo>
                <a:lnTo>
                  <a:pt x="48802" y="7484"/>
                </a:lnTo>
                <a:lnTo>
                  <a:pt x="48816" y="8172"/>
                </a:lnTo>
                <a:lnTo>
                  <a:pt x="48830" y="8860"/>
                </a:lnTo>
                <a:lnTo>
                  <a:pt x="48871" y="10580"/>
                </a:lnTo>
                <a:lnTo>
                  <a:pt x="48941" y="13331"/>
                </a:lnTo>
                <a:lnTo>
                  <a:pt x="49003" y="16083"/>
                </a:lnTo>
                <a:lnTo>
                  <a:pt x="50070" y="19928"/>
                </a:lnTo>
                <a:lnTo>
                  <a:pt x="52134" y="24866"/>
                </a:lnTo>
                <a:lnTo>
                  <a:pt x="55217" y="32240"/>
                </a:lnTo>
                <a:lnTo>
                  <a:pt x="59117" y="39480"/>
                </a:lnTo>
                <a:lnTo>
                  <a:pt x="63820" y="4658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1682064" y="1676769"/>
            <a:ext cx="85090" cy="52069"/>
          </a:xfrm>
          <a:custGeom>
            <a:avLst/>
            <a:gdLst/>
            <a:ahLst/>
            <a:cxnLst/>
            <a:rect l="l" t="t" r="r" b="b"/>
            <a:pathLst>
              <a:path w="85090" h="52069">
                <a:moveTo>
                  <a:pt x="0" y="35788"/>
                </a:moveTo>
                <a:lnTo>
                  <a:pt x="1302" y="29438"/>
                </a:lnTo>
                <a:lnTo>
                  <a:pt x="4869" y="25892"/>
                </a:lnTo>
                <a:lnTo>
                  <a:pt x="10723" y="25150"/>
                </a:lnTo>
                <a:lnTo>
                  <a:pt x="14782" y="24634"/>
                </a:lnTo>
                <a:lnTo>
                  <a:pt x="19424" y="25125"/>
                </a:lnTo>
                <a:lnTo>
                  <a:pt x="24640" y="26624"/>
                </a:lnTo>
                <a:lnTo>
                  <a:pt x="29856" y="28122"/>
                </a:lnTo>
                <a:lnTo>
                  <a:pt x="34781" y="30263"/>
                </a:lnTo>
                <a:lnTo>
                  <a:pt x="39416" y="33047"/>
                </a:lnTo>
                <a:lnTo>
                  <a:pt x="44057" y="35829"/>
                </a:lnTo>
                <a:lnTo>
                  <a:pt x="47188" y="38842"/>
                </a:lnTo>
                <a:lnTo>
                  <a:pt x="48823" y="42083"/>
                </a:lnTo>
                <a:lnTo>
                  <a:pt x="50458" y="45324"/>
                </a:lnTo>
                <a:lnTo>
                  <a:pt x="50977" y="47724"/>
                </a:lnTo>
                <a:lnTo>
                  <a:pt x="50368" y="49283"/>
                </a:lnTo>
                <a:lnTo>
                  <a:pt x="49765" y="50842"/>
                </a:lnTo>
                <a:lnTo>
                  <a:pt x="48186" y="51623"/>
                </a:lnTo>
                <a:lnTo>
                  <a:pt x="45643" y="51628"/>
                </a:lnTo>
                <a:lnTo>
                  <a:pt x="43094" y="51633"/>
                </a:lnTo>
                <a:lnTo>
                  <a:pt x="40642" y="49887"/>
                </a:lnTo>
                <a:lnTo>
                  <a:pt x="38280" y="46389"/>
                </a:lnTo>
                <a:lnTo>
                  <a:pt x="35924" y="42892"/>
                </a:lnTo>
                <a:lnTo>
                  <a:pt x="34435" y="38212"/>
                </a:lnTo>
                <a:lnTo>
                  <a:pt x="33818" y="32348"/>
                </a:lnTo>
                <a:lnTo>
                  <a:pt x="33195" y="26485"/>
                </a:lnTo>
                <a:lnTo>
                  <a:pt x="33825" y="20927"/>
                </a:lnTo>
                <a:lnTo>
                  <a:pt x="35703" y="15678"/>
                </a:lnTo>
                <a:lnTo>
                  <a:pt x="37580" y="10428"/>
                </a:lnTo>
                <a:lnTo>
                  <a:pt x="40940" y="6491"/>
                </a:lnTo>
                <a:lnTo>
                  <a:pt x="45796" y="3868"/>
                </a:lnTo>
                <a:lnTo>
                  <a:pt x="50645" y="1244"/>
                </a:lnTo>
                <a:lnTo>
                  <a:pt x="56145" y="0"/>
                </a:lnTo>
                <a:lnTo>
                  <a:pt x="62303" y="135"/>
                </a:lnTo>
                <a:lnTo>
                  <a:pt x="72786" y="1879"/>
                </a:lnTo>
                <a:lnTo>
                  <a:pt x="84852" y="668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1799775" y="1674763"/>
            <a:ext cx="43815" cy="60325"/>
          </a:xfrm>
          <a:custGeom>
            <a:avLst/>
            <a:gdLst/>
            <a:ahLst/>
            <a:cxnLst/>
            <a:rect l="l" t="t" r="r" b="b"/>
            <a:pathLst>
              <a:path w="43815" h="60325">
                <a:moveTo>
                  <a:pt x="40500" y="22521"/>
                </a:moveTo>
                <a:lnTo>
                  <a:pt x="19885" y="0"/>
                </a:lnTo>
                <a:lnTo>
                  <a:pt x="16075" y="108"/>
                </a:lnTo>
                <a:lnTo>
                  <a:pt x="12556" y="1188"/>
                </a:lnTo>
                <a:lnTo>
                  <a:pt x="9037" y="2267"/>
                </a:lnTo>
                <a:lnTo>
                  <a:pt x="6945" y="4294"/>
                </a:lnTo>
                <a:lnTo>
                  <a:pt x="6287" y="7269"/>
                </a:lnTo>
                <a:lnTo>
                  <a:pt x="5622" y="10244"/>
                </a:lnTo>
                <a:lnTo>
                  <a:pt x="24651" y="31801"/>
                </a:lnTo>
                <a:lnTo>
                  <a:pt x="29929" y="36657"/>
                </a:lnTo>
                <a:lnTo>
                  <a:pt x="34273" y="41036"/>
                </a:lnTo>
                <a:lnTo>
                  <a:pt x="37667" y="44937"/>
                </a:lnTo>
                <a:lnTo>
                  <a:pt x="41068" y="48838"/>
                </a:lnTo>
                <a:lnTo>
                  <a:pt x="42890" y="52033"/>
                </a:lnTo>
                <a:lnTo>
                  <a:pt x="43140" y="54521"/>
                </a:lnTo>
                <a:lnTo>
                  <a:pt x="43389" y="57010"/>
                </a:lnTo>
                <a:lnTo>
                  <a:pt x="41394" y="58612"/>
                </a:lnTo>
                <a:lnTo>
                  <a:pt x="37162" y="59327"/>
                </a:lnTo>
                <a:lnTo>
                  <a:pt x="32922" y="60042"/>
                </a:lnTo>
                <a:lnTo>
                  <a:pt x="27914" y="60121"/>
                </a:lnTo>
                <a:lnTo>
                  <a:pt x="22129" y="59561"/>
                </a:lnTo>
                <a:lnTo>
                  <a:pt x="11209" y="56347"/>
                </a:lnTo>
                <a:lnTo>
                  <a:pt x="0" y="4879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1160771" y="767398"/>
            <a:ext cx="952309" cy="404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764075" y="1551811"/>
            <a:ext cx="266700" cy="224790"/>
          </a:xfrm>
          <a:custGeom>
            <a:avLst/>
            <a:gdLst/>
            <a:ahLst/>
            <a:cxnLst/>
            <a:rect l="l" t="t" r="r" b="b"/>
            <a:pathLst>
              <a:path w="266700" h="224789">
                <a:moveTo>
                  <a:pt x="266166" y="4404"/>
                </a:moveTo>
                <a:lnTo>
                  <a:pt x="265827" y="1681"/>
                </a:lnTo>
                <a:lnTo>
                  <a:pt x="264192" y="213"/>
                </a:lnTo>
                <a:lnTo>
                  <a:pt x="261275" y="0"/>
                </a:lnTo>
                <a:lnTo>
                  <a:pt x="255094" y="3493"/>
                </a:lnTo>
                <a:lnTo>
                  <a:pt x="222366" y="32926"/>
                </a:lnTo>
                <a:lnTo>
                  <a:pt x="191018" y="63954"/>
                </a:lnTo>
                <a:lnTo>
                  <a:pt x="174922" y="80957"/>
                </a:lnTo>
                <a:lnTo>
                  <a:pt x="167048" y="89183"/>
                </a:lnTo>
                <a:lnTo>
                  <a:pt x="138753" y="115395"/>
                </a:lnTo>
                <a:lnTo>
                  <a:pt x="133329" y="119915"/>
                </a:lnTo>
                <a:lnTo>
                  <a:pt x="125390" y="126677"/>
                </a:lnTo>
                <a:lnTo>
                  <a:pt x="115111" y="135680"/>
                </a:lnTo>
                <a:lnTo>
                  <a:pt x="101912" y="147399"/>
                </a:lnTo>
                <a:lnTo>
                  <a:pt x="93194" y="155108"/>
                </a:lnTo>
                <a:lnTo>
                  <a:pt x="84104" y="163065"/>
                </a:lnTo>
                <a:lnTo>
                  <a:pt x="79822" y="166664"/>
                </a:lnTo>
                <a:lnTo>
                  <a:pt x="75777" y="169919"/>
                </a:lnTo>
                <a:lnTo>
                  <a:pt x="71731" y="173175"/>
                </a:lnTo>
                <a:lnTo>
                  <a:pt x="66467" y="177098"/>
                </a:lnTo>
                <a:lnTo>
                  <a:pt x="59983" y="181688"/>
                </a:lnTo>
                <a:lnTo>
                  <a:pt x="50670" y="188633"/>
                </a:lnTo>
                <a:lnTo>
                  <a:pt x="40265" y="197068"/>
                </a:lnTo>
                <a:lnTo>
                  <a:pt x="29524" y="206178"/>
                </a:lnTo>
                <a:lnTo>
                  <a:pt x="23968" y="210995"/>
                </a:lnTo>
                <a:lnTo>
                  <a:pt x="21135" y="213587"/>
                </a:lnTo>
                <a:lnTo>
                  <a:pt x="18301" y="216178"/>
                </a:lnTo>
                <a:lnTo>
                  <a:pt x="16743" y="215945"/>
                </a:lnTo>
                <a:lnTo>
                  <a:pt x="16466" y="212886"/>
                </a:lnTo>
                <a:lnTo>
                  <a:pt x="16189" y="209828"/>
                </a:lnTo>
                <a:lnTo>
                  <a:pt x="17027" y="205154"/>
                </a:lnTo>
                <a:lnTo>
                  <a:pt x="18980" y="198864"/>
                </a:lnTo>
                <a:lnTo>
                  <a:pt x="21837" y="188272"/>
                </a:lnTo>
                <a:lnTo>
                  <a:pt x="28678" y="152650"/>
                </a:lnTo>
                <a:lnTo>
                  <a:pt x="28755" y="151859"/>
                </a:lnTo>
                <a:lnTo>
                  <a:pt x="28768" y="151699"/>
                </a:lnTo>
                <a:lnTo>
                  <a:pt x="28665" y="151942"/>
                </a:lnTo>
                <a:lnTo>
                  <a:pt x="28595" y="152131"/>
                </a:lnTo>
                <a:lnTo>
                  <a:pt x="27909" y="154006"/>
                </a:lnTo>
                <a:lnTo>
                  <a:pt x="26614" y="157567"/>
                </a:lnTo>
                <a:lnTo>
                  <a:pt x="23657" y="164824"/>
                </a:lnTo>
                <a:lnTo>
                  <a:pt x="17928" y="178007"/>
                </a:lnTo>
                <a:lnTo>
                  <a:pt x="9491" y="197062"/>
                </a:lnTo>
                <a:lnTo>
                  <a:pt x="4499" y="208489"/>
                </a:lnTo>
                <a:lnTo>
                  <a:pt x="0" y="223660"/>
                </a:lnTo>
                <a:lnTo>
                  <a:pt x="1939" y="224699"/>
                </a:lnTo>
                <a:lnTo>
                  <a:pt x="40249" y="216703"/>
                </a:lnTo>
                <a:lnTo>
                  <a:pt x="76601" y="204503"/>
                </a:lnTo>
                <a:lnTo>
                  <a:pt x="77938" y="203798"/>
                </a:lnTo>
                <a:lnTo>
                  <a:pt x="78458" y="203523"/>
                </a:lnTo>
                <a:lnTo>
                  <a:pt x="78977" y="203248"/>
                </a:lnTo>
                <a:lnTo>
                  <a:pt x="78908" y="203110"/>
                </a:lnTo>
                <a:lnTo>
                  <a:pt x="78264" y="203107"/>
                </a:lnTo>
                <a:lnTo>
                  <a:pt x="77336" y="203103"/>
                </a:lnTo>
                <a:lnTo>
                  <a:pt x="74322" y="203089"/>
                </a:lnTo>
                <a:lnTo>
                  <a:pt x="69231" y="20306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944695" y="1782061"/>
            <a:ext cx="842996" cy="331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0196316" y="500278"/>
            <a:ext cx="338455" cy="307340"/>
          </a:xfrm>
          <a:custGeom>
            <a:avLst/>
            <a:gdLst/>
            <a:ahLst/>
            <a:cxnLst/>
            <a:rect l="l" t="t" r="r" b="b"/>
            <a:pathLst>
              <a:path w="338454" h="307340">
                <a:moveTo>
                  <a:pt x="0" y="307281"/>
                </a:moveTo>
                <a:lnTo>
                  <a:pt x="28859" y="282104"/>
                </a:lnTo>
                <a:lnTo>
                  <a:pt x="41321" y="268345"/>
                </a:lnTo>
                <a:lnTo>
                  <a:pt x="48199" y="260671"/>
                </a:lnTo>
                <a:lnTo>
                  <a:pt x="73463" y="236618"/>
                </a:lnTo>
                <a:lnTo>
                  <a:pt x="78998" y="231844"/>
                </a:lnTo>
                <a:lnTo>
                  <a:pt x="107005" y="205484"/>
                </a:lnTo>
                <a:lnTo>
                  <a:pt x="112152" y="200182"/>
                </a:lnTo>
                <a:lnTo>
                  <a:pt x="116939" y="194937"/>
                </a:lnTo>
                <a:lnTo>
                  <a:pt x="121372" y="189750"/>
                </a:lnTo>
                <a:lnTo>
                  <a:pt x="125799" y="184563"/>
                </a:lnTo>
                <a:lnTo>
                  <a:pt x="130308" y="179429"/>
                </a:lnTo>
                <a:lnTo>
                  <a:pt x="165866" y="147082"/>
                </a:lnTo>
                <a:lnTo>
                  <a:pt x="192361" y="126831"/>
                </a:lnTo>
                <a:lnTo>
                  <a:pt x="203274" y="118312"/>
                </a:lnTo>
                <a:lnTo>
                  <a:pt x="240122" y="86036"/>
                </a:lnTo>
                <a:lnTo>
                  <a:pt x="252636" y="74422"/>
                </a:lnTo>
                <a:lnTo>
                  <a:pt x="262383" y="65581"/>
                </a:lnTo>
                <a:lnTo>
                  <a:pt x="300193" y="35511"/>
                </a:lnTo>
                <a:lnTo>
                  <a:pt x="310563" y="28828"/>
                </a:lnTo>
                <a:lnTo>
                  <a:pt x="315461" y="25821"/>
                </a:lnTo>
                <a:lnTo>
                  <a:pt x="320621" y="21938"/>
                </a:lnTo>
                <a:lnTo>
                  <a:pt x="326059" y="17179"/>
                </a:lnTo>
                <a:lnTo>
                  <a:pt x="331490" y="12421"/>
                </a:lnTo>
                <a:lnTo>
                  <a:pt x="334712" y="9636"/>
                </a:lnTo>
                <a:lnTo>
                  <a:pt x="335709" y="8825"/>
                </a:lnTo>
                <a:lnTo>
                  <a:pt x="336713" y="8014"/>
                </a:lnTo>
                <a:lnTo>
                  <a:pt x="337413" y="7443"/>
                </a:lnTo>
                <a:lnTo>
                  <a:pt x="337822" y="7112"/>
                </a:lnTo>
                <a:lnTo>
                  <a:pt x="338231" y="6781"/>
                </a:lnTo>
                <a:lnTo>
                  <a:pt x="337898" y="6629"/>
                </a:lnTo>
                <a:lnTo>
                  <a:pt x="336810" y="6658"/>
                </a:lnTo>
                <a:lnTo>
                  <a:pt x="335730" y="6686"/>
                </a:lnTo>
                <a:lnTo>
                  <a:pt x="333859" y="6736"/>
                </a:lnTo>
                <a:lnTo>
                  <a:pt x="331206" y="6805"/>
                </a:lnTo>
                <a:lnTo>
                  <a:pt x="328553" y="6875"/>
                </a:lnTo>
                <a:lnTo>
                  <a:pt x="322222" y="8045"/>
                </a:lnTo>
                <a:lnTo>
                  <a:pt x="312212" y="10314"/>
                </a:lnTo>
                <a:lnTo>
                  <a:pt x="298598" y="13277"/>
                </a:lnTo>
                <a:lnTo>
                  <a:pt x="257867" y="18833"/>
                </a:lnTo>
                <a:lnTo>
                  <a:pt x="254050" y="18754"/>
                </a:lnTo>
                <a:lnTo>
                  <a:pt x="250226" y="18675"/>
                </a:lnTo>
                <a:lnTo>
                  <a:pt x="248155" y="18020"/>
                </a:lnTo>
                <a:lnTo>
                  <a:pt x="247837" y="16788"/>
                </a:lnTo>
                <a:lnTo>
                  <a:pt x="247518" y="15557"/>
                </a:lnTo>
                <a:lnTo>
                  <a:pt x="248557" y="14061"/>
                </a:lnTo>
                <a:lnTo>
                  <a:pt x="292025" y="2391"/>
                </a:lnTo>
                <a:lnTo>
                  <a:pt x="309191" y="0"/>
                </a:lnTo>
                <a:lnTo>
                  <a:pt x="311734" y="326"/>
                </a:lnTo>
                <a:lnTo>
                  <a:pt x="313064" y="1277"/>
                </a:lnTo>
                <a:lnTo>
                  <a:pt x="314394" y="2228"/>
                </a:lnTo>
                <a:lnTo>
                  <a:pt x="319097" y="14950"/>
                </a:lnTo>
                <a:lnTo>
                  <a:pt x="319631" y="18473"/>
                </a:lnTo>
                <a:lnTo>
                  <a:pt x="319922" y="22319"/>
                </a:lnTo>
                <a:lnTo>
                  <a:pt x="319977" y="26486"/>
                </a:lnTo>
                <a:lnTo>
                  <a:pt x="320033" y="30653"/>
                </a:lnTo>
                <a:lnTo>
                  <a:pt x="319485" y="34638"/>
                </a:lnTo>
                <a:lnTo>
                  <a:pt x="307889" y="60025"/>
                </a:lnTo>
                <a:lnTo>
                  <a:pt x="307169" y="67149"/>
                </a:lnTo>
                <a:lnTo>
                  <a:pt x="310071" y="7351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0602926" y="386295"/>
            <a:ext cx="82550" cy="116839"/>
          </a:xfrm>
          <a:custGeom>
            <a:avLst/>
            <a:gdLst/>
            <a:ahLst/>
            <a:cxnLst/>
            <a:rect l="l" t="t" r="r" b="b"/>
            <a:pathLst>
              <a:path w="82550" h="116840">
                <a:moveTo>
                  <a:pt x="79199" y="25273"/>
                </a:moveTo>
                <a:lnTo>
                  <a:pt x="82060" y="17784"/>
                </a:lnTo>
                <a:lnTo>
                  <a:pt x="81166" y="12571"/>
                </a:lnTo>
                <a:lnTo>
                  <a:pt x="76525" y="9635"/>
                </a:lnTo>
                <a:lnTo>
                  <a:pt x="42311" y="0"/>
                </a:lnTo>
                <a:lnTo>
                  <a:pt x="36007" y="203"/>
                </a:lnTo>
                <a:lnTo>
                  <a:pt x="28519" y="1209"/>
                </a:lnTo>
                <a:lnTo>
                  <a:pt x="21024" y="2216"/>
                </a:lnTo>
                <a:lnTo>
                  <a:pt x="1316" y="25889"/>
                </a:lnTo>
                <a:lnTo>
                  <a:pt x="0" y="32270"/>
                </a:lnTo>
                <a:lnTo>
                  <a:pt x="10979" y="70487"/>
                </a:lnTo>
                <a:lnTo>
                  <a:pt x="14955" y="78349"/>
                </a:lnTo>
                <a:lnTo>
                  <a:pt x="18267" y="85161"/>
                </a:lnTo>
                <a:lnTo>
                  <a:pt x="20906" y="90921"/>
                </a:lnTo>
                <a:lnTo>
                  <a:pt x="23552" y="96682"/>
                </a:lnTo>
                <a:lnTo>
                  <a:pt x="25367" y="101496"/>
                </a:lnTo>
                <a:lnTo>
                  <a:pt x="26351" y="105363"/>
                </a:lnTo>
                <a:lnTo>
                  <a:pt x="27341" y="109231"/>
                </a:lnTo>
                <a:lnTo>
                  <a:pt x="27833" y="111993"/>
                </a:lnTo>
                <a:lnTo>
                  <a:pt x="27833" y="113652"/>
                </a:lnTo>
                <a:lnTo>
                  <a:pt x="27826" y="115985"/>
                </a:lnTo>
                <a:lnTo>
                  <a:pt x="24619" y="116321"/>
                </a:lnTo>
                <a:lnTo>
                  <a:pt x="18191" y="11466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0572793" y="457578"/>
            <a:ext cx="62865" cy="21590"/>
          </a:xfrm>
          <a:custGeom>
            <a:avLst/>
            <a:gdLst/>
            <a:ahLst/>
            <a:cxnLst/>
            <a:rect l="l" t="t" r="r" b="b"/>
            <a:pathLst>
              <a:path w="62865" h="21590">
                <a:moveTo>
                  <a:pt x="11416" y="21410"/>
                </a:moveTo>
                <a:lnTo>
                  <a:pt x="9074" y="20138"/>
                </a:lnTo>
                <a:lnTo>
                  <a:pt x="6573" y="17825"/>
                </a:lnTo>
                <a:lnTo>
                  <a:pt x="3913" y="14470"/>
                </a:lnTo>
                <a:lnTo>
                  <a:pt x="1253" y="11115"/>
                </a:lnTo>
                <a:lnTo>
                  <a:pt x="0" y="8316"/>
                </a:lnTo>
                <a:lnTo>
                  <a:pt x="159" y="6073"/>
                </a:lnTo>
                <a:lnTo>
                  <a:pt x="318" y="3830"/>
                </a:lnTo>
                <a:lnTo>
                  <a:pt x="26718" y="0"/>
                </a:lnTo>
                <a:lnTo>
                  <a:pt x="37028" y="448"/>
                </a:lnTo>
                <a:lnTo>
                  <a:pt x="49048" y="2004"/>
                </a:lnTo>
                <a:lnTo>
                  <a:pt x="62775" y="466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684141" y="454289"/>
            <a:ext cx="27305" cy="36195"/>
          </a:xfrm>
          <a:custGeom>
            <a:avLst/>
            <a:gdLst/>
            <a:ahLst/>
            <a:cxnLst/>
            <a:rect l="l" t="t" r="r" b="b"/>
            <a:pathLst>
              <a:path w="27304" h="36195">
                <a:moveTo>
                  <a:pt x="0" y="2922"/>
                </a:moveTo>
                <a:lnTo>
                  <a:pt x="5590" y="0"/>
                </a:lnTo>
                <a:lnTo>
                  <a:pt x="10418" y="512"/>
                </a:lnTo>
                <a:lnTo>
                  <a:pt x="14484" y="4459"/>
                </a:lnTo>
                <a:lnTo>
                  <a:pt x="26600" y="27294"/>
                </a:lnTo>
                <a:lnTo>
                  <a:pt x="26933" y="3592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708747" y="414872"/>
            <a:ext cx="13335" cy="10160"/>
          </a:xfrm>
          <a:custGeom>
            <a:avLst/>
            <a:gdLst/>
            <a:ahLst/>
            <a:cxnLst/>
            <a:rect l="l" t="t" r="r" b="b"/>
            <a:pathLst>
              <a:path w="13334" h="10159">
                <a:moveTo>
                  <a:pt x="942" y="7211"/>
                </a:moveTo>
                <a:lnTo>
                  <a:pt x="0" y="3272"/>
                </a:lnTo>
                <a:lnTo>
                  <a:pt x="124" y="1042"/>
                </a:lnTo>
                <a:lnTo>
                  <a:pt x="1330" y="521"/>
                </a:lnTo>
                <a:lnTo>
                  <a:pt x="2528" y="0"/>
                </a:lnTo>
                <a:lnTo>
                  <a:pt x="6470" y="3085"/>
                </a:lnTo>
                <a:lnTo>
                  <a:pt x="13147" y="977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0744838" y="448384"/>
            <a:ext cx="74930" cy="27940"/>
          </a:xfrm>
          <a:custGeom>
            <a:avLst/>
            <a:gdLst/>
            <a:ahLst/>
            <a:cxnLst/>
            <a:rect l="l" t="t" r="r" b="b"/>
            <a:pathLst>
              <a:path w="74929" h="27940">
                <a:moveTo>
                  <a:pt x="0" y="0"/>
                </a:moveTo>
                <a:lnTo>
                  <a:pt x="42482" y="7466"/>
                </a:lnTo>
                <a:lnTo>
                  <a:pt x="65405" y="19601"/>
                </a:lnTo>
                <a:lnTo>
                  <a:pt x="74773" y="2735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0767109" y="436328"/>
            <a:ext cx="52069" cy="71120"/>
          </a:xfrm>
          <a:custGeom>
            <a:avLst/>
            <a:gdLst/>
            <a:ahLst/>
            <a:cxnLst/>
            <a:rect l="l" t="t" r="r" b="b"/>
            <a:pathLst>
              <a:path w="52070" h="71120">
                <a:moveTo>
                  <a:pt x="51733" y="1705"/>
                </a:moveTo>
                <a:lnTo>
                  <a:pt x="48574" y="0"/>
                </a:lnTo>
                <a:lnTo>
                  <a:pt x="45222" y="802"/>
                </a:lnTo>
                <a:lnTo>
                  <a:pt x="41682" y="4113"/>
                </a:lnTo>
                <a:lnTo>
                  <a:pt x="38142" y="7424"/>
                </a:lnTo>
                <a:lnTo>
                  <a:pt x="34027" y="12050"/>
                </a:lnTo>
                <a:lnTo>
                  <a:pt x="29337" y="17991"/>
                </a:lnTo>
                <a:lnTo>
                  <a:pt x="24641" y="23932"/>
                </a:lnTo>
                <a:lnTo>
                  <a:pt x="20041" y="30061"/>
                </a:lnTo>
                <a:lnTo>
                  <a:pt x="15531" y="36378"/>
                </a:lnTo>
                <a:lnTo>
                  <a:pt x="9503" y="46254"/>
                </a:lnTo>
                <a:lnTo>
                  <a:pt x="4327" y="57792"/>
                </a:lnTo>
                <a:lnTo>
                  <a:pt x="0" y="70992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900383" y="368177"/>
            <a:ext cx="179705" cy="133985"/>
          </a:xfrm>
          <a:custGeom>
            <a:avLst/>
            <a:gdLst/>
            <a:ahLst/>
            <a:cxnLst/>
            <a:rect l="l" t="t" r="r" b="b"/>
            <a:pathLst>
              <a:path w="179704" h="133984">
                <a:moveTo>
                  <a:pt x="741" y="100132"/>
                </a:moveTo>
                <a:lnTo>
                  <a:pt x="32634" y="85151"/>
                </a:lnTo>
                <a:lnTo>
                  <a:pt x="32087" y="82371"/>
                </a:lnTo>
                <a:lnTo>
                  <a:pt x="8818" y="71253"/>
                </a:lnTo>
                <a:lnTo>
                  <a:pt x="5389" y="72087"/>
                </a:lnTo>
                <a:lnTo>
                  <a:pt x="3131" y="74160"/>
                </a:lnTo>
                <a:lnTo>
                  <a:pt x="879" y="76233"/>
                </a:lnTo>
                <a:lnTo>
                  <a:pt x="0" y="79495"/>
                </a:lnTo>
                <a:lnTo>
                  <a:pt x="498" y="83948"/>
                </a:lnTo>
                <a:lnTo>
                  <a:pt x="990" y="88400"/>
                </a:lnTo>
                <a:lnTo>
                  <a:pt x="31384" y="112317"/>
                </a:lnTo>
                <a:lnTo>
                  <a:pt x="69781" y="124140"/>
                </a:lnTo>
                <a:lnTo>
                  <a:pt x="81629" y="125583"/>
                </a:lnTo>
                <a:lnTo>
                  <a:pt x="97504" y="125545"/>
                </a:lnTo>
                <a:lnTo>
                  <a:pt x="137208" y="111347"/>
                </a:lnTo>
                <a:lnTo>
                  <a:pt x="140852" y="105152"/>
                </a:lnTo>
                <a:lnTo>
                  <a:pt x="141815" y="102085"/>
                </a:lnTo>
                <a:lnTo>
                  <a:pt x="100937" y="87253"/>
                </a:lnTo>
                <a:lnTo>
                  <a:pt x="93663" y="87182"/>
                </a:lnTo>
                <a:lnTo>
                  <a:pt x="87900" y="88574"/>
                </a:lnTo>
                <a:lnTo>
                  <a:pt x="83660" y="91428"/>
                </a:lnTo>
                <a:lnTo>
                  <a:pt x="79414" y="94282"/>
                </a:lnTo>
                <a:lnTo>
                  <a:pt x="76934" y="97975"/>
                </a:lnTo>
                <a:lnTo>
                  <a:pt x="76206" y="102505"/>
                </a:lnTo>
                <a:lnTo>
                  <a:pt x="75486" y="107036"/>
                </a:lnTo>
                <a:lnTo>
                  <a:pt x="76934" y="111538"/>
                </a:lnTo>
                <a:lnTo>
                  <a:pt x="113267" y="132928"/>
                </a:lnTo>
                <a:lnTo>
                  <a:pt x="118671" y="133751"/>
                </a:lnTo>
                <a:lnTo>
                  <a:pt x="123333" y="133670"/>
                </a:lnTo>
                <a:lnTo>
                  <a:pt x="127267" y="132687"/>
                </a:lnTo>
                <a:lnTo>
                  <a:pt x="131195" y="131703"/>
                </a:lnTo>
                <a:lnTo>
                  <a:pt x="134112" y="129264"/>
                </a:lnTo>
                <a:lnTo>
                  <a:pt x="135996" y="125369"/>
                </a:lnTo>
                <a:lnTo>
                  <a:pt x="137887" y="121475"/>
                </a:lnTo>
                <a:lnTo>
                  <a:pt x="139023" y="116097"/>
                </a:lnTo>
                <a:lnTo>
                  <a:pt x="139411" y="109237"/>
                </a:lnTo>
                <a:lnTo>
                  <a:pt x="139806" y="102377"/>
                </a:lnTo>
                <a:lnTo>
                  <a:pt x="131884" y="60468"/>
                </a:lnTo>
                <a:lnTo>
                  <a:pt x="116864" y="24730"/>
                </a:lnTo>
                <a:lnTo>
                  <a:pt x="110850" y="13100"/>
                </a:lnTo>
                <a:lnTo>
                  <a:pt x="107511" y="6639"/>
                </a:lnTo>
                <a:lnTo>
                  <a:pt x="105737" y="3218"/>
                </a:lnTo>
                <a:lnTo>
                  <a:pt x="103950" y="0"/>
                </a:lnTo>
                <a:lnTo>
                  <a:pt x="104373" y="1136"/>
                </a:lnTo>
                <a:lnTo>
                  <a:pt x="105232" y="3169"/>
                </a:lnTo>
                <a:lnTo>
                  <a:pt x="106860" y="7010"/>
                </a:lnTo>
                <a:lnTo>
                  <a:pt x="109250" y="12656"/>
                </a:lnTo>
                <a:lnTo>
                  <a:pt x="128849" y="45556"/>
                </a:lnTo>
                <a:lnTo>
                  <a:pt x="150877" y="75499"/>
                </a:lnTo>
                <a:lnTo>
                  <a:pt x="158227" y="85611"/>
                </a:lnTo>
                <a:lnTo>
                  <a:pt x="165409" y="95934"/>
                </a:lnTo>
                <a:lnTo>
                  <a:pt x="172490" y="106555"/>
                </a:lnTo>
                <a:lnTo>
                  <a:pt x="179537" y="11756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1207989" y="418311"/>
            <a:ext cx="93980" cy="78105"/>
          </a:xfrm>
          <a:custGeom>
            <a:avLst/>
            <a:gdLst/>
            <a:ahLst/>
            <a:cxnLst/>
            <a:rect l="l" t="t" r="r" b="b"/>
            <a:pathLst>
              <a:path w="93979" h="78104">
                <a:moveTo>
                  <a:pt x="76837" y="13682"/>
                </a:moveTo>
                <a:lnTo>
                  <a:pt x="77433" y="10657"/>
                </a:lnTo>
                <a:lnTo>
                  <a:pt x="77100" y="7983"/>
                </a:lnTo>
                <a:lnTo>
                  <a:pt x="75853" y="5660"/>
                </a:lnTo>
                <a:lnTo>
                  <a:pt x="75008" y="4082"/>
                </a:lnTo>
                <a:lnTo>
                  <a:pt x="73692" y="2952"/>
                </a:lnTo>
                <a:lnTo>
                  <a:pt x="71912" y="2270"/>
                </a:lnTo>
                <a:lnTo>
                  <a:pt x="70131" y="1589"/>
                </a:lnTo>
                <a:lnTo>
                  <a:pt x="64125" y="999"/>
                </a:lnTo>
                <a:lnTo>
                  <a:pt x="53901" y="501"/>
                </a:lnTo>
                <a:lnTo>
                  <a:pt x="43676" y="2"/>
                </a:lnTo>
                <a:lnTo>
                  <a:pt x="35398" y="0"/>
                </a:lnTo>
                <a:lnTo>
                  <a:pt x="29059" y="492"/>
                </a:lnTo>
                <a:lnTo>
                  <a:pt x="22728" y="984"/>
                </a:lnTo>
                <a:lnTo>
                  <a:pt x="16923" y="2041"/>
                </a:lnTo>
                <a:lnTo>
                  <a:pt x="11658" y="3661"/>
                </a:lnTo>
                <a:lnTo>
                  <a:pt x="6386" y="5281"/>
                </a:lnTo>
                <a:lnTo>
                  <a:pt x="2999" y="7182"/>
                </a:lnTo>
                <a:lnTo>
                  <a:pt x="1496" y="9364"/>
                </a:lnTo>
                <a:lnTo>
                  <a:pt x="0" y="11545"/>
                </a:lnTo>
                <a:lnTo>
                  <a:pt x="1406" y="14120"/>
                </a:lnTo>
                <a:lnTo>
                  <a:pt x="5721" y="17087"/>
                </a:lnTo>
                <a:lnTo>
                  <a:pt x="10030" y="20054"/>
                </a:lnTo>
                <a:lnTo>
                  <a:pt x="17380" y="23594"/>
                </a:lnTo>
                <a:lnTo>
                  <a:pt x="27757" y="27705"/>
                </a:lnTo>
                <a:lnTo>
                  <a:pt x="39224" y="32450"/>
                </a:lnTo>
                <a:lnTo>
                  <a:pt x="77291" y="51616"/>
                </a:lnTo>
                <a:lnTo>
                  <a:pt x="93248" y="67374"/>
                </a:lnTo>
                <a:lnTo>
                  <a:pt x="93525" y="70249"/>
                </a:lnTo>
                <a:lnTo>
                  <a:pt x="44577" y="77880"/>
                </a:lnTo>
                <a:lnTo>
                  <a:pt x="32552" y="77698"/>
                </a:lnTo>
                <a:lnTo>
                  <a:pt x="18374" y="75022"/>
                </a:lnTo>
                <a:lnTo>
                  <a:pt x="7905" y="68512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314038" y="378979"/>
            <a:ext cx="45085" cy="104775"/>
          </a:xfrm>
          <a:custGeom>
            <a:avLst/>
            <a:gdLst/>
            <a:ahLst/>
            <a:cxnLst/>
            <a:rect l="l" t="t" r="r" b="b"/>
            <a:pathLst>
              <a:path w="45084" h="104775">
                <a:moveTo>
                  <a:pt x="0" y="5071"/>
                </a:moveTo>
                <a:lnTo>
                  <a:pt x="1316" y="0"/>
                </a:lnTo>
                <a:lnTo>
                  <a:pt x="3678" y="578"/>
                </a:lnTo>
                <a:lnTo>
                  <a:pt x="7072" y="6806"/>
                </a:lnTo>
                <a:lnTo>
                  <a:pt x="10474" y="13034"/>
                </a:lnTo>
                <a:lnTo>
                  <a:pt x="14540" y="20359"/>
                </a:lnTo>
                <a:lnTo>
                  <a:pt x="19264" y="28780"/>
                </a:lnTo>
                <a:lnTo>
                  <a:pt x="25458" y="40099"/>
                </a:lnTo>
                <a:lnTo>
                  <a:pt x="40981" y="74985"/>
                </a:lnTo>
                <a:lnTo>
                  <a:pt x="44757" y="99203"/>
                </a:lnTo>
                <a:lnTo>
                  <a:pt x="41937" y="103113"/>
                </a:lnTo>
                <a:lnTo>
                  <a:pt x="35862" y="104383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296908" y="346549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5493" y="411"/>
                </a:moveTo>
                <a:lnTo>
                  <a:pt x="1842" y="0"/>
                </a:lnTo>
                <a:lnTo>
                  <a:pt x="6" y="1991"/>
                </a:lnTo>
                <a:lnTo>
                  <a:pt x="0" y="638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361746" y="424302"/>
            <a:ext cx="132080" cy="52069"/>
          </a:xfrm>
          <a:custGeom>
            <a:avLst/>
            <a:gdLst/>
            <a:ahLst/>
            <a:cxnLst/>
            <a:rect l="l" t="t" r="r" b="b"/>
            <a:pathLst>
              <a:path w="132079" h="52070">
                <a:moveTo>
                  <a:pt x="0" y="10926"/>
                </a:moveTo>
                <a:lnTo>
                  <a:pt x="2092" y="6801"/>
                </a:lnTo>
                <a:lnTo>
                  <a:pt x="5950" y="4236"/>
                </a:lnTo>
                <a:lnTo>
                  <a:pt x="11568" y="3231"/>
                </a:lnTo>
                <a:lnTo>
                  <a:pt x="17179" y="2226"/>
                </a:lnTo>
                <a:lnTo>
                  <a:pt x="56900" y="53"/>
                </a:lnTo>
                <a:lnTo>
                  <a:pt x="65123" y="0"/>
                </a:lnTo>
                <a:lnTo>
                  <a:pt x="86597" y="6315"/>
                </a:lnTo>
                <a:lnTo>
                  <a:pt x="88052" y="8423"/>
                </a:lnTo>
                <a:lnTo>
                  <a:pt x="88170" y="11124"/>
                </a:lnTo>
                <a:lnTo>
                  <a:pt x="86944" y="14420"/>
                </a:lnTo>
                <a:lnTo>
                  <a:pt x="85718" y="17717"/>
                </a:lnTo>
                <a:lnTo>
                  <a:pt x="81617" y="22562"/>
                </a:lnTo>
                <a:lnTo>
                  <a:pt x="74641" y="28955"/>
                </a:lnTo>
                <a:lnTo>
                  <a:pt x="67665" y="35349"/>
                </a:lnTo>
                <a:lnTo>
                  <a:pt x="63176" y="40013"/>
                </a:lnTo>
                <a:lnTo>
                  <a:pt x="61181" y="42948"/>
                </a:lnTo>
                <a:lnTo>
                  <a:pt x="59179" y="45882"/>
                </a:lnTo>
                <a:lnTo>
                  <a:pt x="58507" y="48020"/>
                </a:lnTo>
                <a:lnTo>
                  <a:pt x="59151" y="49361"/>
                </a:lnTo>
                <a:lnTo>
                  <a:pt x="59803" y="50701"/>
                </a:lnTo>
                <a:lnTo>
                  <a:pt x="62899" y="51495"/>
                </a:lnTo>
                <a:lnTo>
                  <a:pt x="68448" y="51741"/>
                </a:lnTo>
                <a:lnTo>
                  <a:pt x="74004" y="51988"/>
                </a:lnTo>
                <a:lnTo>
                  <a:pt x="80494" y="51749"/>
                </a:lnTo>
                <a:lnTo>
                  <a:pt x="120041" y="44466"/>
                </a:lnTo>
                <a:lnTo>
                  <a:pt x="131855" y="39673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521247" y="406981"/>
            <a:ext cx="146685" cy="68580"/>
          </a:xfrm>
          <a:custGeom>
            <a:avLst/>
            <a:gdLst/>
            <a:ahLst/>
            <a:cxnLst/>
            <a:rect l="l" t="t" r="r" b="b"/>
            <a:pathLst>
              <a:path w="146684" h="68579">
                <a:moveTo>
                  <a:pt x="0" y="38096"/>
                </a:moveTo>
                <a:lnTo>
                  <a:pt x="11394" y="36674"/>
                </a:lnTo>
                <a:lnTo>
                  <a:pt x="24741" y="35842"/>
                </a:lnTo>
                <a:lnTo>
                  <a:pt x="40427" y="35431"/>
                </a:lnTo>
                <a:lnTo>
                  <a:pt x="47361" y="34917"/>
                </a:lnTo>
                <a:lnTo>
                  <a:pt x="49827" y="34169"/>
                </a:lnTo>
                <a:lnTo>
                  <a:pt x="52293" y="33421"/>
                </a:lnTo>
                <a:lnTo>
                  <a:pt x="54025" y="31953"/>
                </a:lnTo>
                <a:lnTo>
                  <a:pt x="55023" y="29765"/>
                </a:lnTo>
                <a:lnTo>
                  <a:pt x="56020" y="27577"/>
                </a:lnTo>
                <a:lnTo>
                  <a:pt x="56242" y="24840"/>
                </a:lnTo>
                <a:lnTo>
                  <a:pt x="55695" y="21554"/>
                </a:lnTo>
                <a:lnTo>
                  <a:pt x="55141" y="18268"/>
                </a:lnTo>
                <a:lnTo>
                  <a:pt x="53049" y="14713"/>
                </a:lnTo>
                <a:lnTo>
                  <a:pt x="49398" y="10887"/>
                </a:lnTo>
                <a:lnTo>
                  <a:pt x="45754" y="7061"/>
                </a:lnTo>
                <a:lnTo>
                  <a:pt x="41307" y="4219"/>
                </a:lnTo>
                <a:lnTo>
                  <a:pt x="36056" y="2359"/>
                </a:lnTo>
                <a:lnTo>
                  <a:pt x="30805" y="499"/>
                </a:lnTo>
                <a:lnTo>
                  <a:pt x="25596" y="0"/>
                </a:lnTo>
                <a:lnTo>
                  <a:pt x="20435" y="861"/>
                </a:lnTo>
                <a:lnTo>
                  <a:pt x="15267" y="1722"/>
                </a:lnTo>
                <a:lnTo>
                  <a:pt x="10834" y="4683"/>
                </a:lnTo>
                <a:lnTo>
                  <a:pt x="7128" y="9743"/>
                </a:lnTo>
                <a:lnTo>
                  <a:pt x="3422" y="14804"/>
                </a:lnTo>
                <a:lnTo>
                  <a:pt x="1378" y="20663"/>
                </a:lnTo>
                <a:lnTo>
                  <a:pt x="1011" y="27322"/>
                </a:lnTo>
                <a:lnTo>
                  <a:pt x="637" y="33981"/>
                </a:lnTo>
                <a:lnTo>
                  <a:pt x="32112" y="60404"/>
                </a:lnTo>
                <a:lnTo>
                  <a:pt x="69661" y="68387"/>
                </a:lnTo>
                <a:lnTo>
                  <a:pt x="83744" y="68481"/>
                </a:lnTo>
                <a:lnTo>
                  <a:pt x="95965" y="67314"/>
                </a:lnTo>
                <a:lnTo>
                  <a:pt x="133585" y="51789"/>
                </a:lnTo>
                <a:lnTo>
                  <a:pt x="140914" y="42911"/>
                </a:lnTo>
                <a:lnTo>
                  <a:pt x="143747" y="38380"/>
                </a:lnTo>
                <a:lnTo>
                  <a:pt x="145410" y="34561"/>
                </a:lnTo>
                <a:lnTo>
                  <a:pt x="145888" y="31452"/>
                </a:lnTo>
                <a:lnTo>
                  <a:pt x="146560" y="27125"/>
                </a:lnTo>
                <a:lnTo>
                  <a:pt x="142182" y="27995"/>
                </a:lnTo>
                <a:lnTo>
                  <a:pt x="132754" y="34064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262665" y="1148733"/>
            <a:ext cx="376555" cy="164465"/>
          </a:xfrm>
          <a:custGeom>
            <a:avLst/>
            <a:gdLst/>
            <a:ahLst/>
            <a:cxnLst/>
            <a:rect l="l" t="t" r="r" b="b"/>
            <a:pathLst>
              <a:path w="376554" h="164465">
                <a:moveTo>
                  <a:pt x="376525" y="1702"/>
                </a:moveTo>
                <a:lnTo>
                  <a:pt x="374543" y="465"/>
                </a:lnTo>
                <a:lnTo>
                  <a:pt x="371911" y="0"/>
                </a:lnTo>
                <a:lnTo>
                  <a:pt x="368634" y="306"/>
                </a:lnTo>
                <a:lnTo>
                  <a:pt x="366459" y="508"/>
                </a:lnTo>
                <a:lnTo>
                  <a:pt x="359754" y="3325"/>
                </a:lnTo>
                <a:lnTo>
                  <a:pt x="348524" y="8758"/>
                </a:lnTo>
                <a:lnTo>
                  <a:pt x="338983" y="13291"/>
                </a:lnTo>
                <a:lnTo>
                  <a:pt x="328017" y="18354"/>
                </a:lnTo>
                <a:lnTo>
                  <a:pt x="315624" y="23945"/>
                </a:lnTo>
                <a:lnTo>
                  <a:pt x="301200" y="30325"/>
                </a:lnTo>
                <a:lnTo>
                  <a:pt x="288413" y="35998"/>
                </a:lnTo>
                <a:lnTo>
                  <a:pt x="276907" y="41123"/>
                </a:lnTo>
                <a:lnTo>
                  <a:pt x="266325" y="45858"/>
                </a:lnTo>
                <a:lnTo>
                  <a:pt x="256311" y="50360"/>
                </a:lnTo>
                <a:lnTo>
                  <a:pt x="240433" y="57516"/>
                </a:lnTo>
                <a:lnTo>
                  <a:pt x="227433" y="63330"/>
                </a:lnTo>
                <a:lnTo>
                  <a:pt x="216821" y="68026"/>
                </a:lnTo>
                <a:lnTo>
                  <a:pt x="208105" y="71824"/>
                </a:lnTo>
                <a:lnTo>
                  <a:pt x="197696" y="76312"/>
                </a:lnTo>
                <a:lnTo>
                  <a:pt x="186729" y="81101"/>
                </a:lnTo>
                <a:lnTo>
                  <a:pt x="174927" y="86309"/>
                </a:lnTo>
                <a:lnTo>
                  <a:pt x="162014" y="92055"/>
                </a:lnTo>
                <a:lnTo>
                  <a:pt x="146327" y="99046"/>
                </a:lnTo>
                <a:lnTo>
                  <a:pt x="133680" y="104632"/>
                </a:lnTo>
                <a:lnTo>
                  <a:pt x="123781" y="108942"/>
                </a:lnTo>
                <a:lnTo>
                  <a:pt x="111976" y="113958"/>
                </a:lnTo>
                <a:lnTo>
                  <a:pt x="100712" y="118792"/>
                </a:lnTo>
                <a:lnTo>
                  <a:pt x="59971" y="136640"/>
                </a:lnTo>
                <a:lnTo>
                  <a:pt x="40359" y="145628"/>
                </a:lnTo>
                <a:lnTo>
                  <a:pt x="28884" y="150853"/>
                </a:lnTo>
                <a:lnTo>
                  <a:pt x="13099" y="158008"/>
                </a:lnTo>
                <a:lnTo>
                  <a:pt x="5281" y="161676"/>
                </a:lnTo>
                <a:lnTo>
                  <a:pt x="1842" y="163381"/>
                </a:lnTo>
                <a:lnTo>
                  <a:pt x="214" y="164188"/>
                </a:lnTo>
                <a:lnTo>
                  <a:pt x="48" y="164269"/>
                </a:lnTo>
                <a:lnTo>
                  <a:pt x="782" y="163920"/>
                </a:lnTo>
                <a:lnTo>
                  <a:pt x="4802" y="161981"/>
                </a:lnTo>
                <a:lnTo>
                  <a:pt x="15200" y="156969"/>
                </a:lnTo>
                <a:lnTo>
                  <a:pt x="31977" y="148882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546801" y="1127965"/>
            <a:ext cx="130175" cy="90170"/>
          </a:xfrm>
          <a:custGeom>
            <a:avLst/>
            <a:gdLst/>
            <a:ahLst/>
            <a:cxnLst/>
            <a:rect l="l" t="t" r="r" b="b"/>
            <a:pathLst>
              <a:path w="130175" h="90169">
                <a:moveTo>
                  <a:pt x="3221" y="2744"/>
                </a:moveTo>
                <a:lnTo>
                  <a:pt x="1711" y="1698"/>
                </a:lnTo>
                <a:lnTo>
                  <a:pt x="741" y="1023"/>
                </a:lnTo>
                <a:lnTo>
                  <a:pt x="304" y="719"/>
                </a:lnTo>
                <a:lnTo>
                  <a:pt x="0" y="507"/>
                </a:lnTo>
                <a:lnTo>
                  <a:pt x="214" y="381"/>
                </a:lnTo>
                <a:lnTo>
                  <a:pt x="949" y="340"/>
                </a:lnTo>
                <a:lnTo>
                  <a:pt x="1690" y="298"/>
                </a:lnTo>
                <a:lnTo>
                  <a:pt x="3048" y="222"/>
                </a:lnTo>
                <a:lnTo>
                  <a:pt x="5036" y="111"/>
                </a:lnTo>
                <a:lnTo>
                  <a:pt x="7024" y="0"/>
                </a:lnTo>
                <a:lnTo>
                  <a:pt x="11319" y="205"/>
                </a:lnTo>
                <a:lnTo>
                  <a:pt x="17934" y="727"/>
                </a:lnTo>
                <a:lnTo>
                  <a:pt x="26756" y="1242"/>
                </a:lnTo>
                <a:lnTo>
                  <a:pt x="39614" y="1712"/>
                </a:lnTo>
                <a:lnTo>
                  <a:pt x="59930" y="2202"/>
                </a:lnTo>
                <a:lnTo>
                  <a:pt x="74683" y="2581"/>
                </a:lnTo>
                <a:lnTo>
                  <a:pt x="113184" y="4529"/>
                </a:lnTo>
                <a:lnTo>
                  <a:pt x="124621" y="6401"/>
                </a:lnTo>
                <a:lnTo>
                  <a:pt x="127129" y="7092"/>
                </a:lnTo>
                <a:lnTo>
                  <a:pt x="128618" y="8165"/>
                </a:lnTo>
                <a:lnTo>
                  <a:pt x="129096" y="9618"/>
                </a:lnTo>
                <a:lnTo>
                  <a:pt x="129567" y="11071"/>
                </a:lnTo>
                <a:lnTo>
                  <a:pt x="128036" y="13198"/>
                </a:lnTo>
                <a:lnTo>
                  <a:pt x="124496" y="15999"/>
                </a:lnTo>
                <a:lnTo>
                  <a:pt x="120950" y="18799"/>
                </a:lnTo>
                <a:lnTo>
                  <a:pt x="116087" y="22079"/>
                </a:lnTo>
                <a:lnTo>
                  <a:pt x="109894" y="25838"/>
                </a:lnTo>
                <a:lnTo>
                  <a:pt x="101416" y="31086"/>
                </a:lnTo>
                <a:lnTo>
                  <a:pt x="63723" y="55560"/>
                </a:lnTo>
                <a:lnTo>
                  <a:pt x="40766" y="78177"/>
                </a:lnTo>
                <a:lnTo>
                  <a:pt x="34220" y="9012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308877" y="1356771"/>
            <a:ext cx="396240" cy="60325"/>
          </a:xfrm>
          <a:custGeom>
            <a:avLst/>
            <a:gdLst/>
            <a:ahLst/>
            <a:cxnLst/>
            <a:rect l="l" t="t" r="r" b="b"/>
            <a:pathLst>
              <a:path w="396240" h="60325">
                <a:moveTo>
                  <a:pt x="7176" y="14679"/>
                </a:moveTo>
                <a:lnTo>
                  <a:pt x="2604" y="15081"/>
                </a:lnTo>
                <a:lnTo>
                  <a:pt x="221" y="15290"/>
                </a:lnTo>
                <a:lnTo>
                  <a:pt x="34" y="15307"/>
                </a:lnTo>
                <a:lnTo>
                  <a:pt x="858" y="15325"/>
                </a:lnTo>
                <a:lnTo>
                  <a:pt x="1537" y="15326"/>
                </a:lnTo>
                <a:lnTo>
                  <a:pt x="7772" y="15333"/>
                </a:lnTo>
                <a:lnTo>
                  <a:pt x="56554" y="14991"/>
                </a:lnTo>
                <a:lnTo>
                  <a:pt x="73305" y="14696"/>
                </a:lnTo>
                <a:lnTo>
                  <a:pt x="86985" y="14495"/>
                </a:lnTo>
                <a:lnTo>
                  <a:pt x="98241" y="14377"/>
                </a:lnTo>
                <a:lnTo>
                  <a:pt x="107725" y="14330"/>
                </a:lnTo>
                <a:lnTo>
                  <a:pt x="117364" y="14551"/>
                </a:lnTo>
                <a:lnTo>
                  <a:pt x="128762" y="15232"/>
                </a:lnTo>
                <a:lnTo>
                  <a:pt x="141979" y="16374"/>
                </a:lnTo>
                <a:lnTo>
                  <a:pt x="157077" y="17977"/>
                </a:lnTo>
                <a:lnTo>
                  <a:pt x="174650" y="20046"/>
                </a:lnTo>
                <a:lnTo>
                  <a:pt x="189233" y="21727"/>
                </a:lnTo>
                <a:lnTo>
                  <a:pt x="237702" y="26627"/>
                </a:lnTo>
                <a:lnTo>
                  <a:pt x="260044" y="28559"/>
                </a:lnTo>
                <a:lnTo>
                  <a:pt x="272258" y="29679"/>
                </a:lnTo>
                <a:lnTo>
                  <a:pt x="285720" y="30969"/>
                </a:lnTo>
                <a:lnTo>
                  <a:pt x="304625" y="32812"/>
                </a:lnTo>
                <a:lnTo>
                  <a:pt x="318147" y="34057"/>
                </a:lnTo>
                <a:lnTo>
                  <a:pt x="361520" y="36086"/>
                </a:lnTo>
                <a:lnTo>
                  <a:pt x="366764" y="35989"/>
                </a:lnTo>
                <a:lnTo>
                  <a:pt x="372001" y="35892"/>
                </a:lnTo>
                <a:lnTo>
                  <a:pt x="376421" y="35679"/>
                </a:lnTo>
                <a:lnTo>
                  <a:pt x="380009" y="35351"/>
                </a:lnTo>
                <a:lnTo>
                  <a:pt x="383597" y="35024"/>
                </a:lnTo>
                <a:lnTo>
                  <a:pt x="386285" y="34401"/>
                </a:lnTo>
                <a:lnTo>
                  <a:pt x="388072" y="33482"/>
                </a:lnTo>
                <a:lnTo>
                  <a:pt x="389853" y="32563"/>
                </a:lnTo>
                <a:lnTo>
                  <a:pt x="388121" y="30616"/>
                </a:lnTo>
                <a:lnTo>
                  <a:pt x="382884" y="27639"/>
                </a:lnTo>
                <a:lnTo>
                  <a:pt x="377640" y="24661"/>
                </a:lnTo>
                <a:lnTo>
                  <a:pt x="373199" y="22002"/>
                </a:lnTo>
                <a:lnTo>
                  <a:pt x="354226" y="4786"/>
                </a:lnTo>
                <a:lnTo>
                  <a:pt x="353000" y="1908"/>
                </a:lnTo>
                <a:lnTo>
                  <a:pt x="353387" y="375"/>
                </a:lnTo>
                <a:lnTo>
                  <a:pt x="355396" y="187"/>
                </a:lnTo>
                <a:lnTo>
                  <a:pt x="357405" y="0"/>
                </a:lnTo>
                <a:lnTo>
                  <a:pt x="381519" y="14043"/>
                </a:lnTo>
                <a:lnTo>
                  <a:pt x="386597" y="18232"/>
                </a:lnTo>
                <a:lnTo>
                  <a:pt x="390289" y="22443"/>
                </a:lnTo>
                <a:lnTo>
                  <a:pt x="392589" y="26677"/>
                </a:lnTo>
                <a:lnTo>
                  <a:pt x="394896" y="30911"/>
                </a:lnTo>
                <a:lnTo>
                  <a:pt x="395852" y="34671"/>
                </a:lnTo>
                <a:lnTo>
                  <a:pt x="395457" y="37955"/>
                </a:lnTo>
                <a:lnTo>
                  <a:pt x="395062" y="41240"/>
                </a:lnTo>
                <a:lnTo>
                  <a:pt x="349403" y="56473"/>
                </a:lnTo>
                <a:lnTo>
                  <a:pt x="335892" y="58359"/>
                </a:lnTo>
                <a:lnTo>
                  <a:pt x="319923" y="6032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217692" y="1262122"/>
            <a:ext cx="120014" cy="81915"/>
          </a:xfrm>
          <a:custGeom>
            <a:avLst/>
            <a:gdLst/>
            <a:ahLst/>
            <a:cxnLst/>
            <a:rect l="l" t="t" r="r" b="b"/>
            <a:pathLst>
              <a:path w="120015" h="81915">
                <a:moveTo>
                  <a:pt x="0" y="21746"/>
                </a:moveTo>
                <a:lnTo>
                  <a:pt x="7505" y="26520"/>
                </a:lnTo>
                <a:lnTo>
                  <a:pt x="17870" y="33493"/>
                </a:lnTo>
                <a:lnTo>
                  <a:pt x="31091" y="42667"/>
                </a:lnTo>
                <a:lnTo>
                  <a:pt x="43766" y="51549"/>
                </a:lnTo>
                <a:lnTo>
                  <a:pt x="54735" y="59185"/>
                </a:lnTo>
                <a:lnTo>
                  <a:pt x="64187" y="65704"/>
                </a:lnTo>
                <a:lnTo>
                  <a:pt x="80457" y="76656"/>
                </a:lnTo>
                <a:lnTo>
                  <a:pt x="87276" y="80951"/>
                </a:lnTo>
                <a:lnTo>
                  <a:pt x="89417" y="81915"/>
                </a:lnTo>
                <a:lnTo>
                  <a:pt x="90435" y="79051"/>
                </a:lnTo>
                <a:lnTo>
                  <a:pt x="90955" y="72668"/>
                </a:lnTo>
                <a:lnTo>
                  <a:pt x="91481" y="66285"/>
                </a:lnTo>
                <a:lnTo>
                  <a:pt x="91744" y="59332"/>
                </a:lnTo>
                <a:lnTo>
                  <a:pt x="91751" y="51809"/>
                </a:lnTo>
                <a:lnTo>
                  <a:pt x="91751" y="44286"/>
                </a:lnTo>
                <a:lnTo>
                  <a:pt x="92132" y="36754"/>
                </a:lnTo>
                <a:lnTo>
                  <a:pt x="100618" y="1431"/>
                </a:lnTo>
                <a:lnTo>
                  <a:pt x="102128" y="0"/>
                </a:lnTo>
                <a:lnTo>
                  <a:pt x="103978" y="63"/>
                </a:lnTo>
                <a:lnTo>
                  <a:pt x="106146" y="1622"/>
                </a:lnTo>
                <a:lnTo>
                  <a:pt x="111234" y="6528"/>
                </a:lnTo>
                <a:lnTo>
                  <a:pt x="119912" y="1651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381079" y="1284892"/>
            <a:ext cx="90170" cy="67310"/>
          </a:xfrm>
          <a:custGeom>
            <a:avLst/>
            <a:gdLst/>
            <a:ahLst/>
            <a:cxnLst/>
            <a:rect l="l" t="t" r="r" b="b"/>
            <a:pathLst>
              <a:path w="90170" h="67309">
                <a:moveTo>
                  <a:pt x="61424" y="21667"/>
                </a:moveTo>
                <a:lnTo>
                  <a:pt x="25035" y="330"/>
                </a:lnTo>
                <a:lnTo>
                  <a:pt x="19098" y="0"/>
                </a:lnTo>
                <a:lnTo>
                  <a:pt x="1281" y="18160"/>
                </a:lnTo>
                <a:lnTo>
                  <a:pt x="0" y="24085"/>
                </a:lnTo>
                <a:lnTo>
                  <a:pt x="11838" y="53265"/>
                </a:lnTo>
                <a:lnTo>
                  <a:pt x="16770" y="57927"/>
                </a:lnTo>
                <a:lnTo>
                  <a:pt x="43004" y="67022"/>
                </a:lnTo>
                <a:lnTo>
                  <a:pt x="45761" y="65387"/>
                </a:lnTo>
                <a:lnTo>
                  <a:pt x="47805" y="62013"/>
                </a:lnTo>
                <a:lnTo>
                  <a:pt x="49848" y="58639"/>
                </a:lnTo>
                <a:lnTo>
                  <a:pt x="51178" y="53921"/>
                </a:lnTo>
                <a:lnTo>
                  <a:pt x="51809" y="47861"/>
                </a:lnTo>
                <a:lnTo>
                  <a:pt x="52439" y="41802"/>
                </a:lnTo>
                <a:lnTo>
                  <a:pt x="50887" y="17951"/>
                </a:lnTo>
                <a:lnTo>
                  <a:pt x="50368" y="15455"/>
                </a:lnTo>
                <a:lnTo>
                  <a:pt x="50084" y="14114"/>
                </a:lnTo>
                <a:lnTo>
                  <a:pt x="50049" y="13927"/>
                </a:lnTo>
                <a:lnTo>
                  <a:pt x="50007" y="13740"/>
                </a:lnTo>
                <a:lnTo>
                  <a:pt x="50201" y="14095"/>
                </a:lnTo>
                <a:lnTo>
                  <a:pt x="50347" y="14394"/>
                </a:lnTo>
                <a:lnTo>
                  <a:pt x="51372" y="16539"/>
                </a:lnTo>
                <a:lnTo>
                  <a:pt x="53291" y="20531"/>
                </a:lnTo>
                <a:lnTo>
                  <a:pt x="55203" y="24522"/>
                </a:lnTo>
                <a:lnTo>
                  <a:pt x="58535" y="29587"/>
                </a:lnTo>
                <a:lnTo>
                  <a:pt x="63287" y="35723"/>
                </a:lnTo>
                <a:lnTo>
                  <a:pt x="70455" y="44038"/>
                </a:lnTo>
                <a:lnTo>
                  <a:pt x="79374" y="52724"/>
                </a:lnTo>
                <a:lnTo>
                  <a:pt x="90044" y="61781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475006" y="1280569"/>
            <a:ext cx="90805" cy="48895"/>
          </a:xfrm>
          <a:custGeom>
            <a:avLst/>
            <a:gdLst/>
            <a:ahLst/>
            <a:cxnLst/>
            <a:rect l="l" t="t" r="r" b="b"/>
            <a:pathLst>
              <a:path w="90804" h="48894">
                <a:moveTo>
                  <a:pt x="3851" y="28372"/>
                </a:moveTo>
                <a:lnTo>
                  <a:pt x="0" y="17461"/>
                </a:lnTo>
                <a:lnTo>
                  <a:pt x="817" y="10826"/>
                </a:lnTo>
                <a:lnTo>
                  <a:pt x="6296" y="8468"/>
                </a:lnTo>
                <a:lnTo>
                  <a:pt x="10169" y="6804"/>
                </a:lnTo>
                <a:lnTo>
                  <a:pt x="16417" y="6637"/>
                </a:lnTo>
                <a:lnTo>
                  <a:pt x="25062" y="7967"/>
                </a:lnTo>
                <a:lnTo>
                  <a:pt x="63759" y="20267"/>
                </a:lnTo>
                <a:lnTo>
                  <a:pt x="85981" y="40220"/>
                </a:lnTo>
                <a:lnTo>
                  <a:pt x="85350" y="42731"/>
                </a:lnTo>
                <a:lnTo>
                  <a:pt x="83127" y="45006"/>
                </a:lnTo>
                <a:lnTo>
                  <a:pt x="80903" y="47282"/>
                </a:lnTo>
                <a:lnTo>
                  <a:pt x="78084" y="48327"/>
                </a:lnTo>
                <a:lnTo>
                  <a:pt x="74669" y="48144"/>
                </a:lnTo>
                <a:lnTo>
                  <a:pt x="71253" y="47960"/>
                </a:lnTo>
                <a:lnTo>
                  <a:pt x="68122" y="46007"/>
                </a:lnTo>
                <a:lnTo>
                  <a:pt x="65261" y="42286"/>
                </a:lnTo>
                <a:lnTo>
                  <a:pt x="62400" y="38565"/>
                </a:lnTo>
                <a:lnTo>
                  <a:pt x="60343" y="34349"/>
                </a:lnTo>
                <a:lnTo>
                  <a:pt x="59082" y="29638"/>
                </a:lnTo>
                <a:lnTo>
                  <a:pt x="57821" y="24928"/>
                </a:lnTo>
                <a:lnTo>
                  <a:pt x="57828" y="20532"/>
                </a:lnTo>
                <a:lnTo>
                  <a:pt x="59103" y="16452"/>
                </a:lnTo>
                <a:lnTo>
                  <a:pt x="63687" y="11124"/>
                </a:lnTo>
                <a:lnTo>
                  <a:pt x="74174" y="5640"/>
                </a:lnTo>
                <a:lnTo>
                  <a:pt x="90562" y="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597793" y="1265012"/>
            <a:ext cx="23495" cy="45720"/>
          </a:xfrm>
          <a:custGeom>
            <a:avLst/>
            <a:gdLst/>
            <a:ahLst/>
            <a:cxnLst/>
            <a:rect l="l" t="t" r="r" b="b"/>
            <a:pathLst>
              <a:path w="23495" h="45719">
                <a:moveTo>
                  <a:pt x="0" y="0"/>
                </a:moveTo>
                <a:lnTo>
                  <a:pt x="5304" y="11578"/>
                </a:lnTo>
                <a:lnTo>
                  <a:pt x="10893" y="22997"/>
                </a:lnTo>
                <a:lnTo>
                  <a:pt x="16765" y="34255"/>
                </a:lnTo>
                <a:lnTo>
                  <a:pt x="22921" y="45354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596725" y="1212859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1052" y="4684"/>
                </a:moveTo>
                <a:lnTo>
                  <a:pt x="0" y="1505"/>
                </a:lnTo>
                <a:lnTo>
                  <a:pt x="1814" y="0"/>
                </a:lnTo>
                <a:lnTo>
                  <a:pt x="6483" y="169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647197" y="1217985"/>
            <a:ext cx="189865" cy="95885"/>
          </a:xfrm>
          <a:custGeom>
            <a:avLst/>
            <a:gdLst/>
            <a:ahLst/>
            <a:cxnLst/>
            <a:rect l="l" t="t" r="r" b="b"/>
            <a:pathLst>
              <a:path w="189865" h="95884">
                <a:moveTo>
                  <a:pt x="64181" y="51736"/>
                </a:moveTo>
                <a:lnTo>
                  <a:pt x="22271" y="57205"/>
                </a:lnTo>
                <a:lnTo>
                  <a:pt x="0" y="80309"/>
                </a:lnTo>
                <a:lnTo>
                  <a:pt x="1738" y="84435"/>
                </a:lnTo>
                <a:lnTo>
                  <a:pt x="3484" y="88563"/>
                </a:lnTo>
                <a:lnTo>
                  <a:pt x="8091" y="91365"/>
                </a:lnTo>
                <a:lnTo>
                  <a:pt x="15572" y="92844"/>
                </a:lnTo>
                <a:lnTo>
                  <a:pt x="23053" y="94323"/>
                </a:lnTo>
                <a:lnTo>
                  <a:pt x="59498" y="82667"/>
                </a:lnTo>
                <a:lnTo>
                  <a:pt x="64929" y="68714"/>
                </a:lnTo>
                <a:lnTo>
                  <a:pt x="64201" y="66219"/>
                </a:lnTo>
                <a:lnTo>
                  <a:pt x="63474" y="63723"/>
                </a:lnTo>
                <a:lnTo>
                  <a:pt x="62109" y="62145"/>
                </a:lnTo>
                <a:lnTo>
                  <a:pt x="60121" y="61485"/>
                </a:lnTo>
                <a:lnTo>
                  <a:pt x="58126" y="60824"/>
                </a:lnTo>
                <a:lnTo>
                  <a:pt x="56609" y="61255"/>
                </a:lnTo>
                <a:lnTo>
                  <a:pt x="55556" y="62778"/>
                </a:lnTo>
                <a:lnTo>
                  <a:pt x="54510" y="64302"/>
                </a:lnTo>
                <a:lnTo>
                  <a:pt x="54309" y="67094"/>
                </a:lnTo>
                <a:lnTo>
                  <a:pt x="54954" y="71154"/>
                </a:lnTo>
                <a:lnTo>
                  <a:pt x="55598" y="75215"/>
                </a:lnTo>
                <a:lnTo>
                  <a:pt x="58279" y="79198"/>
                </a:lnTo>
                <a:lnTo>
                  <a:pt x="63010" y="83100"/>
                </a:lnTo>
                <a:lnTo>
                  <a:pt x="67734" y="87003"/>
                </a:lnTo>
                <a:lnTo>
                  <a:pt x="97896" y="94684"/>
                </a:lnTo>
                <a:lnTo>
                  <a:pt x="103812" y="94955"/>
                </a:lnTo>
                <a:lnTo>
                  <a:pt x="108813" y="93992"/>
                </a:lnTo>
                <a:lnTo>
                  <a:pt x="112893" y="91793"/>
                </a:lnTo>
                <a:lnTo>
                  <a:pt x="116980" y="89595"/>
                </a:lnTo>
                <a:lnTo>
                  <a:pt x="119696" y="85533"/>
                </a:lnTo>
                <a:lnTo>
                  <a:pt x="121054" y="79610"/>
                </a:lnTo>
                <a:lnTo>
                  <a:pt x="122411" y="73686"/>
                </a:lnTo>
                <a:lnTo>
                  <a:pt x="122467" y="66296"/>
                </a:lnTo>
                <a:lnTo>
                  <a:pt x="121234" y="57438"/>
                </a:lnTo>
                <a:lnTo>
                  <a:pt x="108827" y="15758"/>
                </a:lnTo>
                <a:lnTo>
                  <a:pt x="103708" y="4374"/>
                </a:lnTo>
                <a:lnTo>
                  <a:pt x="102301" y="1239"/>
                </a:lnTo>
                <a:lnTo>
                  <a:pt x="102038" y="660"/>
                </a:lnTo>
                <a:lnTo>
                  <a:pt x="101782" y="82"/>
                </a:lnTo>
                <a:lnTo>
                  <a:pt x="101740" y="412"/>
                </a:lnTo>
                <a:lnTo>
                  <a:pt x="101796" y="825"/>
                </a:lnTo>
                <a:lnTo>
                  <a:pt x="102114" y="3061"/>
                </a:lnTo>
                <a:lnTo>
                  <a:pt x="102689" y="7122"/>
                </a:lnTo>
                <a:lnTo>
                  <a:pt x="103257" y="11184"/>
                </a:lnTo>
                <a:lnTo>
                  <a:pt x="104851" y="17196"/>
                </a:lnTo>
                <a:lnTo>
                  <a:pt x="107455" y="25161"/>
                </a:lnTo>
                <a:lnTo>
                  <a:pt x="110060" y="33126"/>
                </a:lnTo>
                <a:lnTo>
                  <a:pt x="111868" y="40631"/>
                </a:lnTo>
                <a:lnTo>
                  <a:pt x="112879" y="47673"/>
                </a:lnTo>
                <a:lnTo>
                  <a:pt x="113891" y="54715"/>
                </a:lnTo>
                <a:lnTo>
                  <a:pt x="114015" y="60394"/>
                </a:lnTo>
                <a:lnTo>
                  <a:pt x="109035" y="73564"/>
                </a:lnTo>
                <a:lnTo>
                  <a:pt x="108252" y="72874"/>
                </a:lnTo>
                <a:lnTo>
                  <a:pt x="107926" y="70539"/>
                </a:lnTo>
                <a:lnTo>
                  <a:pt x="107601" y="68203"/>
                </a:lnTo>
                <a:lnTo>
                  <a:pt x="109333" y="64852"/>
                </a:lnTo>
                <a:lnTo>
                  <a:pt x="113115" y="60486"/>
                </a:lnTo>
                <a:lnTo>
                  <a:pt x="116897" y="56119"/>
                </a:lnTo>
                <a:lnTo>
                  <a:pt x="121455" y="52979"/>
                </a:lnTo>
                <a:lnTo>
                  <a:pt x="126796" y="51065"/>
                </a:lnTo>
                <a:lnTo>
                  <a:pt x="132137" y="49151"/>
                </a:lnTo>
                <a:lnTo>
                  <a:pt x="139577" y="48632"/>
                </a:lnTo>
                <a:lnTo>
                  <a:pt x="149109" y="49506"/>
                </a:lnTo>
                <a:lnTo>
                  <a:pt x="158648" y="50380"/>
                </a:lnTo>
                <a:lnTo>
                  <a:pt x="166649" y="52600"/>
                </a:lnTo>
                <a:lnTo>
                  <a:pt x="173112" y="56167"/>
                </a:lnTo>
                <a:lnTo>
                  <a:pt x="179575" y="59732"/>
                </a:lnTo>
                <a:lnTo>
                  <a:pt x="184140" y="63657"/>
                </a:lnTo>
                <a:lnTo>
                  <a:pt x="186807" y="67941"/>
                </a:lnTo>
                <a:lnTo>
                  <a:pt x="189467" y="72225"/>
                </a:lnTo>
                <a:lnTo>
                  <a:pt x="189128" y="76488"/>
                </a:lnTo>
                <a:lnTo>
                  <a:pt x="146615" y="95568"/>
                </a:lnTo>
                <a:lnTo>
                  <a:pt x="133251" y="95427"/>
                </a:lnTo>
                <a:lnTo>
                  <a:pt x="118177" y="93899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832696" y="1195664"/>
            <a:ext cx="49530" cy="84455"/>
          </a:xfrm>
          <a:custGeom>
            <a:avLst/>
            <a:gdLst/>
            <a:ahLst/>
            <a:cxnLst/>
            <a:rect l="l" t="t" r="r" b="b"/>
            <a:pathLst>
              <a:path w="49529" h="84455">
                <a:moveTo>
                  <a:pt x="0" y="0"/>
                </a:moveTo>
                <a:lnTo>
                  <a:pt x="33319" y="24384"/>
                </a:lnTo>
                <a:lnTo>
                  <a:pt x="47833" y="71387"/>
                </a:lnTo>
                <a:lnTo>
                  <a:pt x="49263" y="83989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912678" y="1226197"/>
            <a:ext cx="143510" cy="60960"/>
          </a:xfrm>
          <a:custGeom>
            <a:avLst/>
            <a:gdLst/>
            <a:ahLst/>
            <a:cxnLst/>
            <a:rect l="l" t="t" r="r" b="b"/>
            <a:pathLst>
              <a:path w="143509" h="60959">
                <a:moveTo>
                  <a:pt x="0" y="37781"/>
                </a:moveTo>
                <a:lnTo>
                  <a:pt x="4405" y="40010"/>
                </a:lnTo>
                <a:lnTo>
                  <a:pt x="10093" y="42369"/>
                </a:lnTo>
                <a:lnTo>
                  <a:pt x="17068" y="44858"/>
                </a:lnTo>
                <a:lnTo>
                  <a:pt x="21592" y="46475"/>
                </a:lnTo>
                <a:lnTo>
                  <a:pt x="26517" y="47523"/>
                </a:lnTo>
                <a:lnTo>
                  <a:pt x="31830" y="48003"/>
                </a:lnTo>
                <a:lnTo>
                  <a:pt x="37144" y="48482"/>
                </a:lnTo>
                <a:lnTo>
                  <a:pt x="42187" y="48690"/>
                </a:lnTo>
                <a:lnTo>
                  <a:pt x="46959" y="48625"/>
                </a:lnTo>
                <a:lnTo>
                  <a:pt x="51732" y="48562"/>
                </a:lnTo>
                <a:lnTo>
                  <a:pt x="55674" y="47629"/>
                </a:lnTo>
                <a:lnTo>
                  <a:pt x="58791" y="45827"/>
                </a:lnTo>
                <a:lnTo>
                  <a:pt x="61915" y="44025"/>
                </a:lnTo>
                <a:lnTo>
                  <a:pt x="63904" y="41229"/>
                </a:lnTo>
                <a:lnTo>
                  <a:pt x="64763" y="37440"/>
                </a:lnTo>
                <a:lnTo>
                  <a:pt x="65628" y="33651"/>
                </a:lnTo>
                <a:lnTo>
                  <a:pt x="65192" y="28976"/>
                </a:lnTo>
                <a:lnTo>
                  <a:pt x="63453" y="23417"/>
                </a:lnTo>
                <a:lnTo>
                  <a:pt x="61722" y="17858"/>
                </a:lnTo>
                <a:lnTo>
                  <a:pt x="59186" y="12996"/>
                </a:lnTo>
                <a:lnTo>
                  <a:pt x="55840" y="8831"/>
                </a:lnTo>
                <a:lnTo>
                  <a:pt x="52501" y="4666"/>
                </a:lnTo>
                <a:lnTo>
                  <a:pt x="49183" y="2067"/>
                </a:lnTo>
                <a:lnTo>
                  <a:pt x="45879" y="1033"/>
                </a:lnTo>
                <a:lnTo>
                  <a:pt x="42581" y="0"/>
                </a:lnTo>
                <a:lnTo>
                  <a:pt x="29108" y="21023"/>
                </a:lnTo>
                <a:lnTo>
                  <a:pt x="28020" y="27549"/>
                </a:lnTo>
                <a:lnTo>
                  <a:pt x="61741" y="58198"/>
                </a:lnTo>
                <a:lnTo>
                  <a:pt x="90449" y="60693"/>
                </a:lnTo>
                <a:lnTo>
                  <a:pt x="102632" y="60183"/>
                </a:lnTo>
                <a:lnTo>
                  <a:pt x="112531" y="58835"/>
                </a:lnTo>
                <a:lnTo>
                  <a:pt x="122079" y="57024"/>
                </a:lnTo>
                <a:lnTo>
                  <a:pt x="129325" y="54416"/>
                </a:lnTo>
                <a:lnTo>
                  <a:pt x="134493" y="50967"/>
                </a:lnTo>
                <a:lnTo>
                  <a:pt x="141815" y="46085"/>
                </a:lnTo>
                <a:lnTo>
                  <a:pt x="143443" y="40519"/>
                </a:lnTo>
                <a:lnTo>
                  <a:pt x="139397" y="34271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420802" y="1421817"/>
            <a:ext cx="102235" cy="71755"/>
          </a:xfrm>
          <a:custGeom>
            <a:avLst/>
            <a:gdLst/>
            <a:ahLst/>
            <a:cxnLst/>
            <a:rect l="l" t="t" r="r" b="b"/>
            <a:pathLst>
              <a:path w="102234" h="71755">
                <a:moveTo>
                  <a:pt x="61436" y="12298"/>
                </a:moveTo>
                <a:lnTo>
                  <a:pt x="63285" y="9234"/>
                </a:lnTo>
                <a:lnTo>
                  <a:pt x="64317" y="6379"/>
                </a:lnTo>
                <a:lnTo>
                  <a:pt x="64518" y="3733"/>
                </a:lnTo>
                <a:lnTo>
                  <a:pt x="64657" y="1935"/>
                </a:lnTo>
                <a:lnTo>
                  <a:pt x="62537" y="829"/>
                </a:lnTo>
                <a:lnTo>
                  <a:pt x="58173" y="414"/>
                </a:lnTo>
                <a:lnTo>
                  <a:pt x="53809" y="0"/>
                </a:lnTo>
                <a:lnTo>
                  <a:pt x="47727" y="366"/>
                </a:lnTo>
                <a:lnTo>
                  <a:pt x="39927" y="1513"/>
                </a:lnTo>
                <a:lnTo>
                  <a:pt x="32119" y="2660"/>
                </a:lnTo>
                <a:lnTo>
                  <a:pt x="25712" y="4506"/>
                </a:lnTo>
                <a:lnTo>
                  <a:pt x="20696" y="7052"/>
                </a:lnTo>
                <a:lnTo>
                  <a:pt x="15674" y="9598"/>
                </a:lnTo>
                <a:lnTo>
                  <a:pt x="12488" y="12167"/>
                </a:lnTo>
                <a:lnTo>
                  <a:pt x="11137" y="14759"/>
                </a:lnTo>
                <a:lnTo>
                  <a:pt x="9793" y="17352"/>
                </a:lnTo>
                <a:lnTo>
                  <a:pt x="11102" y="20049"/>
                </a:lnTo>
                <a:lnTo>
                  <a:pt x="15085" y="22851"/>
                </a:lnTo>
                <a:lnTo>
                  <a:pt x="19062" y="25654"/>
                </a:lnTo>
                <a:lnTo>
                  <a:pt x="26342" y="28729"/>
                </a:lnTo>
                <a:lnTo>
                  <a:pt x="36913" y="32076"/>
                </a:lnTo>
                <a:lnTo>
                  <a:pt x="48876" y="35795"/>
                </a:lnTo>
                <a:lnTo>
                  <a:pt x="61072" y="39451"/>
                </a:lnTo>
                <a:lnTo>
                  <a:pt x="78275" y="44655"/>
                </a:lnTo>
                <a:lnTo>
                  <a:pt x="88950" y="48452"/>
                </a:lnTo>
                <a:lnTo>
                  <a:pt x="99473" y="53561"/>
                </a:lnTo>
                <a:lnTo>
                  <a:pt x="101773" y="56290"/>
                </a:lnTo>
                <a:lnTo>
                  <a:pt x="101032" y="58996"/>
                </a:lnTo>
                <a:lnTo>
                  <a:pt x="100291" y="61702"/>
                </a:lnTo>
                <a:lnTo>
                  <a:pt x="61794" y="71201"/>
                </a:lnTo>
                <a:lnTo>
                  <a:pt x="49072" y="71698"/>
                </a:lnTo>
                <a:lnTo>
                  <a:pt x="36763" y="71163"/>
                </a:lnTo>
                <a:lnTo>
                  <a:pt x="24634" y="69616"/>
                </a:lnTo>
                <a:lnTo>
                  <a:pt x="12456" y="67079"/>
                </a:lnTo>
                <a:lnTo>
                  <a:pt x="0" y="63573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8532538" y="1410205"/>
            <a:ext cx="45720" cy="64769"/>
          </a:xfrm>
          <a:custGeom>
            <a:avLst/>
            <a:gdLst/>
            <a:ahLst/>
            <a:cxnLst/>
            <a:rect l="l" t="t" r="r" b="b"/>
            <a:pathLst>
              <a:path w="45720" h="64769">
                <a:moveTo>
                  <a:pt x="0" y="3080"/>
                </a:moveTo>
                <a:lnTo>
                  <a:pt x="4184" y="596"/>
                </a:lnTo>
                <a:lnTo>
                  <a:pt x="9005" y="0"/>
                </a:lnTo>
                <a:lnTo>
                  <a:pt x="14457" y="1291"/>
                </a:lnTo>
                <a:lnTo>
                  <a:pt x="18128" y="2161"/>
                </a:lnTo>
                <a:lnTo>
                  <a:pt x="21945" y="5070"/>
                </a:lnTo>
                <a:lnTo>
                  <a:pt x="25901" y="10020"/>
                </a:lnTo>
                <a:lnTo>
                  <a:pt x="29856" y="14969"/>
                </a:lnTo>
                <a:lnTo>
                  <a:pt x="33680" y="20814"/>
                </a:lnTo>
                <a:lnTo>
                  <a:pt x="37365" y="27555"/>
                </a:lnTo>
                <a:lnTo>
                  <a:pt x="41726" y="37955"/>
                </a:lnTo>
                <a:lnTo>
                  <a:pt x="44465" y="50249"/>
                </a:lnTo>
                <a:lnTo>
                  <a:pt x="45582" y="6443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509927" y="1375690"/>
            <a:ext cx="7620" cy="3810"/>
          </a:xfrm>
          <a:custGeom>
            <a:avLst/>
            <a:gdLst/>
            <a:ahLst/>
            <a:cxnLst/>
            <a:rect l="l" t="t" r="r" b="b"/>
            <a:pathLst>
              <a:path w="7620" h="3809">
                <a:moveTo>
                  <a:pt x="0" y="3490"/>
                </a:moveTo>
                <a:lnTo>
                  <a:pt x="2466" y="2326"/>
                </a:lnTo>
                <a:lnTo>
                  <a:pt x="4925" y="1163"/>
                </a:lnTo>
                <a:lnTo>
                  <a:pt x="7391" y="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582649" y="1403851"/>
            <a:ext cx="276860" cy="76200"/>
          </a:xfrm>
          <a:custGeom>
            <a:avLst/>
            <a:gdLst/>
            <a:ahLst/>
            <a:cxnLst/>
            <a:rect l="l" t="t" r="r" b="b"/>
            <a:pathLst>
              <a:path w="276859" h="76200">
                <a:moveTo>
                  <a:pt x="0" y="10299"/>
                </a:moveTo>
                <a:lnTo>
                  <a:pt x="11081" y="5171"/>
                </a:lnTo>
                <a:lnTo>
                  <a:pt x="23652" y="2021"/>
                </a:lnTo>
                <a:lnTo>
                  <a:pt x="38975" y="633"/>
                </a:lnTo>
                <a:lnTo>
                  <a:pt x="51155" y="20"/>
                </a:lnTo>
                <a:lnTo>
                  <a:pt x="69153" y="951"/>
                </a:lnTo>
                <a:lnTo>
                  <a:pt x="79552" y="3295"/>
                </a:lnTo>
                <a:lnTo>
                  <a:pt x="88572" y="8598"/>
                </a:lnTo>
                <a:lnTo>
                  <a:pt x="90802" y="12852"/>
                </a:lnTo>
                <a:lnTo>
                  <a:pt x="90144" y="18045"/>
                </a:lnTo>
                <a:lnTo>
                  <a:pt x="89479" y="23238"/>
                </a:lnTo>
                <a:lnTo>
                  <a:pt x="85780" y="28479"/>
                </a:lnTo>
                <a:lnTo>
                  <a:pt x="79026" y="33767"/>
                </a:lnTo>
                <a:lnTo>
                  <a:pt x="72279" y="39055"/>
                </a:lnTo>
                <a:lnTo>
                  <a:pt x="65822" y="43553"/>
                </a:lnTo>
                <a:lnTo>
                  <a:pt x="59664" y="47261"/>
                </a:lnTo>
                <a:lnTo>
                  <a:pt x="53506" y="50969"/>
                </a:lnTo>
                <a:lnTo>
                  <a:pt x="49266" y="53850"/>
                </a:lnTo>
                <a:lnTo>
                  <a:pt x="46959" y="55904"/>
                </a:lnTo>
                <a:lnTo>
                  <a:pt x="44646" y="57957"/>
                </a:lnTo>
                <a:lnTo>
                  <a:pt x="44431" y="59461"/>
                </a:lnTo>
                <a:lnTo>
                  <a:pt x="46322" y="60414"/>
                </a:lnTo>
                <a:lnTo>
                  <a:pt x="48213" y="61368"/>
                </a:lnTo>
                <a:lnTo>
                  <a:pt x="52203" y="61893"/>
                </a:lnTo>
                <a:lnTo>
                  <a:pt x="58299" y="61988"/>
                </a:lnTo>
                <a:lnTo>
                  <a:pt x="68299" y="61669"/>
                </a:lnTo>
                <a:lnTo>
                  <a:pt x="110598" y="56314"/>
                </a:lnTo>
                <a:lnTo>
                  <a:pt x="147156" y="42928"/>
                </a:lnTo>
                <a:lnTo>
                  <a:pt x="150633" y="40534"/>
                </a:lnTo>
                <a:lnTo>
                  <a:pt x="151818" y="39720"/>
                </a:lnTo>
                <a:lnTo>
                  <a:pt x="152441" y="39292"/>
                </a:lnTo>
                <a:lnTo>
                  <a:pt x="153065" y="38864"/>
                </a:lnTo>
                <a:lnTo>
                  <a:pt x="153425" y="38889"/>
                </a:lnTo>
                <a:lnTo>
                  <a:pt x="153508" y="39369"/>
                </a:lnTo>
                <a:lnTo>
                  <a:pt x="153591" y="39850"/>
                </a:lnTo>
                <a:lnTo>
                  <a:pt x="153750" y="40761"/>
                </a:lnTo>
                <a:lnTo>
                  <a:pt x="153993" y="42102"/>
                </a:lnTo>
                <a:lnTo>
                  <a:pt x="154228" y="43443"/>
                </a:lnTo>
                <a:lnTo>
                  <a:pt x="156078" y="44390"/>
                </a:lnTo>
                <a:lnTo>
                  <a:pt x="159542" y="44942"/>
                </a:lnTo>
                <a:lnTo>
                  <a:pt x="163005" y="45495"/>
                </a:lnTo>
                <a:lnTo>
                  <a:pt x="167030" y="45798"/>
                </a:lnTo>
                <a:lnTo>
                  <a:pt x="171616" y="45854"/>
                </a:lnTo>
                <a:lnTo>
                  <a:pt x="176202" y="45909"/>
                </a:lnTo>
                <a:lnTo>
                  <a:pt x="180732" y="44874"/>
                </a:lnTo>
                <a:lnTo>
                  <a:pt x="185207" y="42747"/>
                </a:lnTo>
                <a:lnTo>
                  <a:pt x="189682" y="40621"/>
                </a:lnTo>
                <a:lnTo>
                  <a:pt x="193409" y="37703"/>
                </a:lnTo>
                <a:lnTo>
                  <a:pt x="196402" y="33993"/>
                </a:lnTo>
                <a:lnTo>
                  <a:pt x="199394" y="30283"/>
                </a:lnTo>
                <a:lnTo>
                  <a:pt x="201195" y="26186"/>
                </a:lnTo>
                <a:lnTo>
                  <a:pt x="201819" y="21701"/>
                </a:lnTo>
                <a:lnTo>
                  <a:pt x="202442" y="17216"/>
                </a:lnTo>
                <a:lnTo>
                  <a:pt x="200766" y="13001"/>
                </a:lnTo>
                <a:lnTo>
                  <a:pt x="173687" y="0"/>
                </a:lnTo>
                <a:lnTo>
                  <a:pt x="167009" y="1012"/>
                </a:lnTo>
                <a:lnTo>
                  <a:pt x="160518" y="4290"/>
                </a:lnTo>
                <a:lnTo>
                  <a:pt x="154021" y="7568"/>
                </a:lnTo>
                <a:lnTo>
                  <a:pt x="149386" y="12755"/>
                </a:lnTo>
                <a:lnTo>
                  <a:pt x="146622" y="19852"/>
                </a:lnTo>
                <a:lnTo>
                  <a:pt x="143851" y="26950"/>
                </a:lnTo>
                <a:lnTo>
                  <a:pt x="161435" y="62041"/>
                </a:lnTo>
                <a:lnTo>
                  <a:pt x="200816" y="74978"/>
                </a:lnTo>
                <a:lnTo>
                  <a:pt x="213343" y="75850"/>
                </a:lnTo>
                <a:lnTo>
                  <a:pt x="223585" y="75518"/>
                </a:lnTo>
                <a:lnTo>
                  <a:pt x="238436" y="72982"/>
                </a:lnTo>
                <a:lnTo>
                  <a:pt x="249471" y="69389"/>
                </a:lnTo>
                <a:lnTo>
                  <a:pt x="261217" y="61808"/>
                </a:lnTo>
                <a:lnTo>
                  <a:pt x="270039" y="52971"/>
                </a:lnTo>
                <a:lnTo>
                  <a:pt x="276658" y="4253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11432" y="1204315"/>
            <a:ext cx="884555" cy="33655"/>
          </a:xfrm>
          <a:custGeom>
            <a:avLst/>
            <a:gdLst/>
            <a:ahLst/>
            <a:cxnLst/>
            <a:rect l="l" t="t" r="r" b="b"/>
            <a:pathLst>
              <a:path w="884555" h="33655">
                <a:moveTo>
                  <a:pt x="60814" y="33251"/>
                </a:moveTo>
                <a:lnTo>
                  <a:pt x="23156" y="16380"/>
                </a:lnTo>
                <a:lnTo>
                  <a:pt x="1792" y="8612"/>
                </a:lnTo>
                <a:lnTo>
                  <a:pt x="896" y="8297"/>
                </a:lnTo>
                <a:lnTo>
                  <a:pt x="0" y="7982"/>
                </a:lnTo>
                <a:lnTo>
                  <a:pt x="1758" y="7852"/>
                </a:lnTo>
                <a:lnTo>
                  <a:pt x="6172" y="7907"/>
                </a:lnTo>
                <a:lnTo>
                  <a:pt x="10893" y="7966"/>
                </a:lnTo>
                <a:lnTo>
                  <a:pt x="19677" y="8075"/>
                </a:lnTo>
                <a:lnTo>
                  <a:pt x="32526" y="8234"/>
                </a:lnTo>
                <a:lnTo>
                  <a:pt x="71473" y="8693"/>
                </a:lnTo>
                <a:lnTo>
                  <a:pt x="117346" y="9068"/>
                </a:lnTo>
                <a:lnTo>
                  <a:pt x="167277" y="9299"/>
                </a:lnTo>
                <a:lnTo>
                  <a:pt x="208577" y="9391"/>
                </a:lnTo>
                <a:lnTo>
                  <a:pt x="256952" y="9431"/>
                </a:lnTo>
                <a:lnTo>
                  <a:pt x="274535" y="9448"/>
                </a:lnTo>
                <a:lnTo>
                  <a:pt x="321694" y="9537"/>
                </a:lnTo>
                <a:lnTo>
                  <a:pt x="360836" y="9683"/>
                </a:lnTo>
                <a:lnTo>
                  <a:pt x="401377" y="9967"/>
                </a:lnTo>
                <a:lnTo>
                  <a:pt x="426376" y="10270"/>
                </a:lnTo>
                <a:lnTo>
                  <a:pt x="436418" y="10382"/>
                </a:lnTo>
                <a:lnTo>
                  <a:pt x="483047" y="10726"/>
                </a:lnTo>
                <a:lnTo>
                  <a:pt x="524921" y="10876"/>
                </a:lnTo>
                <a:lnTo>
                  <a:pt x="573821" y="10931"/>
                </a:lnTo>
                <a:lnTo>
                  <a:pt x="590374" y="10914"/>
                </a:lnTo>
                <a:lnTo>
                  <a:pt x="633653" y="10737"/>
                </a:lnTo>
                <a:lnTo>
                  <a:pt x="676905" y="10204"/>
                </a:lnTo>
                <a:lnTo>
                  <a:pt x="717711" y="8870"/>
                </a:lnTo>
                <a:lnTo>
                  <a:pt x="755874" y="7058"/>
                </a:lnTo>
                <a:lnTo>
                  <a:pt x="807025" y="4179"/>
                </a:lnTo>
                <a:lnTo>
                  <a:pt x="825728" y="3096"/>
                </a:lnTo>
                <a:lnTo>
                  <a:pt x="869350" y="649"/>
                </a:lnTo>
                <a:lnTo>
                  <a:pt x="883408" y="29"/>
                </a:lnTo>
                <a:lnTo>
                  <a:pt x="883762" y="14"/>
                </a:lnTo>
                <a:lnTo>
                  <a:pt x="884117" y="0"/>
                </a:lnTo>
                <a:lnTo>
                  <a:pt x="883959" y="217"/>
                </a:lnTo>
                <a:lnTo>
                  <a:pt x="883289" y="667"/>
                </a:lnTo>
                <a:lnTo>
                  <a:pt x="879844" y="2984"/>
                </a:lnTo>
                <a:lnTo>
                  <a:pt x="871065" y="8888"/>
                </a:lnTo>
                <a:lnTo>
                  <a:pt x="856952" y="183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38347" y="1524429"/>
            <a:ext cx="2286000" cy="55244"/>
          </a:xfrm>
          <a:custGeom>
            <a:avLst/>
            <a:gdLst/>
            <a:ahLst/>
            <a:cxnLst/>
            <a:rect l="l" t="t" r="r" b="b"/>
            <a:pathLst>
              <a:path w="2286000" h="55244">
                <a:moveTo>
                  <a:pt x="62062" y="55055"/>
                </a:moveTo>
                <a:lnTo>
                  <a:pt x="53601" y="55055"/>
                </a:lnTo>
                <a:lnTo>
                  <a:pt x="45247" y="53758"/>
                </a:lnTo>
                <a:lnTo>
                  <a:pt x="5122" y="37627"/>
                </a:lnTo>
                <a:lnTo>
                  <a:pt x="488" y="31743"/>
                </a:lnTo>
                <a:lnTo>
                  <a:pt x="0" y="29106"/>
                </a:lnTo>
                <a:lnTo>
                  <a:pt x="5002" y="27475"/>
                </a:lnTo>
                <a:lnTo>
                  <a:pt x="15495" y="26851"/>
                </a:lnTo>
                <a:lnTo>
                  <a:pt x="23396" y="26593"/>
                </a:lnTo>
                <a:lnTo>
                  <a:pt x="33849" y="26611"/>
                </a:lnTo>
                <a:lnTo>
                  <a:pt x="46855" y="26903"/>
                </a:lnTo>
                <a:lnTo>
                  <a:pt x="62413" y="27469"/>
                </a:lnTo>
                <a:lnTo>
                  <a:pt x="75960" y="28087"/>
                </a:lnTo>
                <a:lnTo>
                  <a:pt x="89063" y="28631"/>
                </a:lnTo>
                <a:lnTo>
                  <a:pt x="138995" y="30154"/>
                </a:lnTo>
                <a:lnTo>
                  <a:pt x="188981" y="30843"/>
                </a:lnTo>
                <a:lnTo>
                  <a:pt x="238767" y="31158"/>
                </a:lnTo>
                <a:lnTo>
                  <a:pt x="276878" y="31287"/>
                </a:lnTo>
                <a:lnTo>
                  <a:pt x="302977" y="31325"/>
                </a:lnTo>
                <a:lnTo>
                  <a:pt x="320640" y="31324"/>
                </a:lnTo>
                <a:lnTo>
                  <a:pt x="366197" y="31274"/>
                </a:lnTo>
                <a:lnTo>
                  <a:pt x="412365" y="31101"/>
                </a:lnTo>
                <a:lnTo>
                  <a:pt x="438159" y="30907"/>
                </a:lnTo>
                <a:lnTo>
                  <a:pt x="446671" y="30850"/>
                </a:lnTo>
                <a:lnTo>
                  <a:pt x="489717" y="30671"/>
                </a:lnTo>
                <a:lnTo>
                  <a:pt x="531551" y="30586"/>
                </a:lnTo>
                <a:lnTo>
                  <a:pt x="581676" y="30542"/>
                </a:lnTo>
                <a:lnTo>
                  <a:pt x="601967" y="30529"/>
                </a:lnTo>
                <a:lnTo>
                  <a:pt x="653676" y="30429"/>
                </a:lnTo>
                <a:lnTo>
                  <a:pt x="692012" y="30236"/>
                </a:lnTo>
                <a:lnTo>
                  <a:pt x="734761" y="29480"/>
                </a:lnTo>
                <a:lnTo>
                  <a:pt x="783048" y="27048"/>
                </a:lnTo>
                <a:lnTo>
                  <a:pt x="827870" y="24089"/>
                </a:lnTo>
                <a:lnTo>
                  <a:pt x="867151" y="21364"/>
                </a:lnTo>
                <a:lnTo>
                  <a:pt x="914202" y="18010"/>
                </a:lnTo>
                <a:lnTo>
                  <a:pt x="960209" y="14645"/>
                </a:lnTo>
                <a:lnTo>
                  <a:pt x="998592" y="11738"/>
                </a:lnTo>
                <a:lnTo>
                  <a:pt x="1039854" y="8440"/>
                </a:lnTo>
                <a:lnTo>
                  <a:pt x="1057587" y="6951"/>
                </a:lnTo>
                <a:lnTo>
                  <a:pt x="1073311" y="5658"/>
                </a:lnTo>
                <a:lnTo>
                  <a:pt x="1119306" y="2185"/>
                </a:lnTo>
                <a:lnTo>
                  <a:pt x="1166461" y="363"/>
                </a:lnTo>
                <a:lnTo>
                  <a:pt x="1212583" y="0"/>
                </a:lnTo>
                <a:lnTo>
                  <a:pt x="1228593" y="76"/>
                </a:lnTo>
                <a:lnTo>
                  <a:pt x="1272379" y="1363"/>
                </a:lnTo>
                <a:lnTo>
                  <a:pt x="1310633" y="5057"/>
                </a:lnTo>
                <a:lnTo>
                  <a:pt x="1322285" y="6477"/>
                </a:lnTo>
                <a:lnTo>
                  <a:pt x="1333958" y="7819"/>
                </a:lnTo>
                <a:lnTo>
                  <a:pt x="1385019" y="12923"/>
                </a:lnTo>
                <a:lnTo>
                  <a:pt x="1400018" y="14271"/>
                </a:lnTo>
                <a:lnTo>
                  <a:pt x="1414173" y="15557"/>
                </a:lnTo>
                <a:lnTo>
                  <a:pt x="1452560" y="19132"/>
                </a:lnTo>
                <a:lnTo>
                  <a:pt x="1486905" y="22466"/>
                </a:lnTo>
                <a:lnTo>
                  <a:pt x="1499657" y="23709"/>
                </a:lnTo>
                <a:lnTo>
                  <a:pt x="1549840" y="28013"/>
                </a:lnTo>
                <a:lnTo>
                  <a:pt x="1588020" y="30679"/>
                </a:lnTo>
                <a:lnTo>
                  <a:pt x="1634659" y="33392"/>
                </a:lnTo>
                <a:lnTo>
                  <a:pt x="1677085" y="35209"/>
                </a:lnTo>
                <a:lnTo>
                  <a:pt x="1721799" y="35722"/>
                </a:lnTo>
                <a:lnTo>
                  <a:pt x="1759933" y="35887"/>
                </a:lnTo>
                <a:lnTo>
                  <a:pt x="1808618" y="35992"/>
                </a:lnTo>
                <a:lnTo>
                  <a:pt x="1846948" y="36029"/>
                </a:lnTo>
                <a:lnTo>
                  <a:pt x="1868569" y="36027"/>
                </a:lnTo>
                <a:lnTo>
                  <a:pt x="1908163" y="35975"/>
                </a:lnTo>
                <a:lnTo>
                  <a:pt x="1958794" y="35776"/>
                </a:lnTo>
                <a:lnTo>
                  <a:pt x="1999488" y="35431"/>
                </a:lnTo>
                <a:lnTo>
                  <a:pt x="2039404" y="34745"/>
                </a:lnTo>
                <a:lnTo>
                  <a:pt x="2088875" y="31953"/>
                </a:lnTo>
                <a:lnTo>
                  <a:pt x="2126883" y="27914"/>
                </a:lnTo>
                <a:lnTo>
                  <a:pt x="2171842" y="21825"/>
                </a:lnTo>
                <a:lnTo>
                  <a:pt x="2184523" y="20075"/>
                </a:lnTo>
                <a:lnTo>
                  <a:pt x="2195260" y="18594"/>
                </a:lnTo>
                <a:lnTo>
                  <a:pt x="2241271" y="14368"/>
                </a:lnTo>
                <a:lnTo>
                  <a:pt x="2284032" y="14043"/>
                </a:lnTo>
                <a:lnTo>
                  <a:pt x="2285964" y="14023"/>
                </a:lnTo>
                <a:lnTo>
                  <a:pt x="2285138" y="13981"/>
                </a:lnTo>
                <a:lnTo>
                  <a:pt x="2281819" y="13870"/>
                </a:lnTo>
                <a:lnTo>
                  <a:pt x="2273707" y="13600"/>
                </a:lnTo>
                <a:lnTo>
                  <a:pt x="2260803" y="13169"/>
                </a:lnTo>
                <a:lnTo>
                  <a:pt x="2243106" y="125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51356" y="1831454"/>
            <a:ext cx="5207000" cy="52705"/>
          </a:xfrm>
          <a:custGeom>
            <a:avLst/>
            <a:gdLst/>
            <a:ahLst/>
            <a:cxnLst/>
            <a:rect l="l" t="t" r="r" b="b"/>
            <a:pathLst>
              <a:path w="5207000" h="52705">
                <a:moveTo>
                  <a:pt x="75979" y="20778"/>
                </a:moveTo>
                <a:lnTo>
                  <a:pt x="56331" y="22279"/>
                </a:lnTo>
                <a:lnTo>
                  <a:pt x="39996" y="23137"/>
                </a:lnTo>
                <a:lnTo>
                  <a:pt x="26974" y="23353"/>
                </a:lnTo>
                <a:lnTo>
                  <a:pt x="17265" y="22926"/>
                </a:lnTo>
                <a:lnTo>
                  <a:pt x="10869" y="21857"/>
                </a:lnTo>
                <a:lnTo>
                  <a:pt x="5020" y="19653"/>
                </a:lnTo>
                <a:lnTo>
                  <a:pt x="2072" y="17624"/>
                </a:lnTo>
                <a:lnTo>
                  <a:pt x="1036" y="15437"/>
                </a:lnTo>
                <a:lnTo>
                  <a:pt x="0" y="13250"/>
                </a:lnTo>
                <a:lnTo>
                  <a:pt x="5237" y="13580"/>
                </a:lnTo>
                <a:lnTo>
                  <a:pt x="16748" y="16430"/>
                </a:lnTo>
                <a:lnTo>
                  <a:pt x="28538" y="18979"/>
                </a:lnTo>
                <a:lnTo>
                  <a:pt x="72432" y="23235"/>
                </a:lnTo>
                <a:lnTo>
                  <a:pt x="118493" y="23988"/>
                </a:lnTo>
                <a:lnTo>
                  <a:pt x="169549" y="24301"/>
                </a:lnTo>
                <a:lnTo>
                  <a:pt x="210074" y="24394"/>
                </a:lnTo>
                <a:lnTo>
                  <a:pt x="229095" y="24434"/>
                </a:lnTo>
                <a:lnTo>
                  <a:pt x="278415" y="24586"/>
                </a:lnTo>
                <a:lnTo>
                  <a:pt x="316678" y="24784"/>
                </a:lnTo>
                <a:lnTo>
                  <a:pt x="357823" y="25220"/>
                </a:lnTo>
                <a:lnTo>
                  <a:pt x="396065" y="26368"/>
                </a:lnTo>
                <a:lnTo>
                  <a:pt x="445341" y="29040"/>
                </a:lnTo>
                <a:lnTo>
                  <a:pt x="494690" y="32522"/>
                </a:lnTo>
                <a:lnTo>
                  <a:pt x="539367" y="36059"/>
                </a:lnTo>
                <a:lnTo>
                  <a:pt x="583641" y="39727"/>
                </a:lnTo>
                <a:lnTo>
                  <a:pt x="624728" y="43340"/>
                </a:lnTo>
                <a:lnTo>
                  <a:pt x="638100" y="44547"/>
                </a:lnTo>
                <a:lnTo>
                  <a:pt x="688285" y="48123"/>
                </a:lnTo>
                <a:lnTo>
                  <a:pt x="732727" y="49775"/>
                </a:lnTo>
                <a:lnTo>
                  <a:pt x="772346" y="50513"/>
                </a:lnTo>
                <a:lnTo>
                  <a:pt x="817294" y="50913"/>
                </a:lnTo>
                <a:lnTo>
                  <a:pt x="858060" y="51216"/>
                </a:lnTo>
                <a:lnTo>
                  <a:pt x="906139" y="51554"/>
                </a:lnTo>
                <a:lnTo>
                  <a:pt x="945511" y="51811"/>
                </a:lnTo>
                <a:lnTo>
                  <a:pt x="989340" y="52048"/>
                </a:lnTo>
                <a:lnTo>
                  <a:pt x="1033663" y="52187"/>
                </a:lnTo>
                <a:lnTo>
                  <a:pt x="1042777" y="52193"/>
                </a:lnTo>
                <a:lnTo>
                  <a:pt x="1055183" y="52185"/>
                </a:lnTo>
                <a:lnTo>
                  <a:pt x="1105880" y="51969"/>
                </a:lnTo>
                <a:lnTo>
                  <a:pt x="1150263" y="51398"/>
                </a:lnTo>
                <a:lnTo>
                  <a:pt x="1200160" y="50109"/>
                </a:lnTo>
                <a:lnTo>
                  <a:pt x="1244629" y="48636"/>
                </a:lnTo>
                <a:lnTo>
                  <a:pt x="1286617" y="47100"/>
                </a:lnTo>
                <a:lnTo>
                  <a:pt x="1325856" y="45598"/>
                </a:lnTo>
                <a:lnTo>
                  <a:pt x="1374656" y="43623"/>
                </a:lnTo>
                <a:lnTo>
                  <a:pt x="1415813" y="41844"/>
                </a:lnTo>
                <a:lnTo>
                  <a:pt x="1461085" y="39769"/>
                </a:lnTo>
                <a:lnTo>
                  <a:pt x="1503759" y="37601"/>
                </a:lnTo>
                <a:lnTo>
                  <a:pt x="1544934" y="35074"/>
                </a:lnTo>
                <a:lnTo>
                  <a:pt x="1579538" y="32693"/>
                </a:lnTo>
                <a:lnTo>
                  <a:pt x="1590975" y="31905"/>
                </a:lnTo>
                <a:lnTo>
                  <a:pt x="1640729" y="28718"/>
                </a:lnTo>
                <a:lnTo>
                  <a:pt x="1685654" y="26172"/>
                </a:lnTo>
                <a:lnTo>
                  <a:pt x="1725310" y="24808"/>
                </a:lnTo>
                <a:lnTo>
                  <a:pt x="1774576" y="23842"/>
                </a:lnTo>
                <a:lnTo>
                  <a:pt x="1817918" y="23374"/>
                </a:lnTo>
                <a:lnTo>
                  <a:pt x="1866804" y="23121"/>
                </a:lnTo>
                <a:lnTo>
                  <a:pt x="1921812" y="23052"/>
                </a:lnTo>
                <a:lnTo>
                  <a:pt x="1939244" y="23048"/>
                </a:lnTo>
                <a:lnTo>
                  <a:pt x="1955812" y="23051"/>
                </a:lnTo>
                <a:lnTo>
                  <a:pt x="2000384" y="23104"/>
                </a:lnTo>
                <a:lnTo>
                  <a:pt x="2047997" y="23280"/>
                </a:lnTo>
                <a:lnTo>
                  <a:pt x="2088923" y="23668"/>
                </a:lnTo>
                <a:lnTo>
                  <a:pt x="2098697" y="23815"/>
                </a:lnTo>
                <a:lnTo>
                  <a:pt x="2109061" y="23948"/>
                </a:lnTo>
                <a:lnTo>
                  <a:pt x="2156537" y="24342"/>
                </a:lnTo>
                <a:lnTo>
                  <a:pt x="2198642" y="24493"/>
                </a:lnTo>
                <a:lnTo>
                  <a:pt x="2232320" y="24534"/>
                </a:lnTo>
                <a:lnTo>
                  <a:pt x="2249354" y="24563"/>
                </a:lnTo>
                <a:lnTo>
                  <a:pt x="2292938" y="24721"/>
                </a:lnTo>
                <a:lnTo>
                  <a:pt x="2335432" y="25099"/>
                </a:lnTo>
                <a:lnTo>
                  <a:pt x="2358030" y="25489"/>
                </a:lnTo>
                <a:lnTo>
                  <a:pt x="2371606" y="25726"/>
                </a:lnTo>
                <a:lnTo>
                  <a:pt x="2384449" y="25939"/>
                </a:lnTo>
                <a:lnTo>
                  <a:pt x="2396669" y="26129"/>
                </a:lnTo>
                <a:lnTo>
                  <a:pt x="2408378" y="26297"/>
                </a:lnTo>
                <a:lnTo>
                  <a:pt x="2421650" y="26480"/>
                </a:lnTo>
                <a:lnTo>
                  <a:pt x="2434444" y="26678"/>
                </a:lnTo>
                <a:lnTo>
                  <a:pt x="2484219" y="27670"/>
                </a:lnTo>
                <a:lnTo>
                  <a:pt x="2497156" y="27979"/>
                </a:lnTo>
                <a:lnTo>
                  <a:pt x="2507333" y="28213"/>
                </a:lnTo>
                <a:lnTo>
                  <a:pt x="2553146" y="28909"/>
                </a:lnTo>
                <a:lnTo>
                  <a:pt x="2593255" y="29190"/>
                </a:lnTo>
                <a:lnTo>
                  <a:pt x="2642982" y="29287"/>
                </a:lnTo>
                <a:lnTo>
                  <a:pt x="2660983" y="29324"/>
                </a:lnTo>
                <a:lnTo>
                  <a:pt x="2703337" y="29535"/>
                </a:lnTo>
                <a:lnTo>
                  <a:pt x="2743391" y="30381"/>
                </a:lnTo>
                <a:lnTo>
                  <a:pt x="2777322" y="32155"/>
                </a:lnTo>
                <a:lnTo>
                  <a:pt x="2787153" y="32680"/>
                </a:lnTo>
                <a:lnTo>
                  <a:pt x="2836026" y="34599"/>
                </a:lnTo>
                <a:lnTo>
                  <a:pt x="2883404" y="35976"/>
                </a:lnTo>
                <a:lnTo>
                  <a:pt x="2898517" y="36426"/>
                </a:lnTo>
                <a:lnTo>
                  <a:pt x="2939647" y="37829"/>
                </a:lnTo>
                <a:lnTo>
                  <a:pt x="2986141" y="39862"/>
                </a:lnTo>
                <a:lnTo>
                  <a:pt x="3013991" y="41388"/>
                </a:lnTo>
                <a:lnTo>
                  <a:pt x="3029650" y="42239"/>
                </a:lnTo>
                <a:lnTo>
                  <a:pt x="3077016" y="44481"/>
                </a:lnTo>
                <a:lnTo>
                  <a:pt x="3119448" y="45387"/>
                </a:lnTo>
                <a:lnTo>
                  <a:pt x="3158899" y="45669"/>
                </a:lnTo>
                <a:lnTo>
                  <a:pt x="3210587" y="45811"/>
                </a:lnTo>
                <a:lnTo>
                  <a:pt x="3226772" y="45805"/>
                </a:lnTo>
                <a:lnTo>
                  <a:pt x="3271674" y="45524"/>
                </a:lnTo>
                <a:lnTo>
                  <a:pt x="3311411" y="44847"/>
                </a:lnTo>
                <a:lnTo>
                  <a:pt x="3357064" y="43328"/>
                </a:lnTo>
                <a:lnTo>
                  <a:pt x="3392635" y="41375"/>
                </a:lnTo>
                <a:lnTo>
                  <a:pt x="3407392" y="40554"/>
                </a:lnTo>
                <a:lnTo>
                  <a:pt x="3446898" y="38713"/>
                </a:lnTo>
                <a:lnTo>
                  <a:pt x="3485623" y="37696"/>
                </a:lnTo>
                <a:lnTo>
                  <a:pt x="3530033" y="37431"/>
                </a:lnTo>
                <a:lnTo>
                  <a:pt x="3570087" y="37314"/>
                </a:lnTo>
                <a:lnTo>
                  <a:pt x="3620336" y="37228"/>
                </a:lnTo>
                <a:lnTo>
                  <a:pt x="3659554" y="37187"/>
                </a:lnTo>
                <a:lnTo>
                  <a:pt x="3703386" y="37158"/>
                </a:lnTo>
                <a:lnTo>
                  <a:pt x="3751865" y="37140"/>
                </a:lnTo>
                <a:lnTo>
                  <a:pt x="3805025" y="37134"/>
                </a:lnTo>
                <a:lnTo>
                  <a:pt x="3832150" y="37137"/>
                </a:lnTo>
                <a:lnTo>
                  <a:pt x="3882616" y="37165"/>
                </a:lnTo>
                <a:lnTo>
                  <a:pt x="3928037" y="37222"/>
                </a:lnTo>
                <a:lnTo>
                  <a:pt x="3968414" y="37308"/>
                </a:lnTo>
                <a:lnTo>
                  <a:pt x="4019521" y="37491"/>
                </a:lnTo>
                <a:lnTo>
                  <a:pt x="4059277" y="37739"/>
                </a:lnTo>
                <a:lnTo>
                  <a:pt x="4100314" y="38298"/>
                </a:lnTo>
                <a:lnTo>
                  <a:pt x="4120592" y="39258"/>
                </a:lnTo>
                <a:lnTo>
                  <a:pt x="4133280" y="39867"/>
                </a:lnTo>
                <a:lnTo>
                  <a:pt x="4182206" y="41335"/>
                </a:lnTo>
                <a:lnTo>
                  <a:pt x="4220430" y="41729"/>
                </a:lnTo>
                <a:lnTo>
                  <a:pt x="4248221" y="41815"/>
                </a:lnTo>
                <a:lnTo>
                  <a:pt x="4261549" y="41887"/>
                </a:lnTo>
                <a:lnTo>
                  <a:pt x="4299889" y="42295"/>
                </a:lnTo>
                <a:lnTo>
                  <a:pt x="4353103" y="43379"/>
                </a:lnTo>
                <a:lnTo>
                  <a:pt x="4368089" y="43690"/>
                </a:lnTo>
                <a:lnTo>
                  <a:pt x="4381232" y="43927"/>
                </a:lnTo>
                <a:lnTo>
                  <a:pt x="4392568" y="44090"/>
                </a:lnTo>
                <a:lnTo>
                  <a:pt x="4402131" y="44179"/>
                </a:lnTo>
                <a:lnTo>
                  <a:pt x="4412655" y="44162"/>
                </a:lnTo>
                <a:lnTo>
                  <a:pt x="4464115" y="43304"/>
                </a:lnTo>
                <a:lnTo>
                  <a:pt x="4505651" y="42234"/>
                </a:lnTo>
                <a:lnTo>
                  <a:pt x="4553571" y="40967"/>
                </a:lnTo>
                <a:lnTo>
                  <a:pt x="4596466" y="39213"/>
                </a:lnTo>
                <a:lnTo>
                  <a:pt x="4640970" y="35379"/>
                </a:lnTo>
                <a:lnTo>
                  <a:pt x="4652287" y="34267"/>
                </a:lnTo>
                <a:lnTo>
                  <a:pt x="4690373" y="31002"/>
                </a:lnTo>
                <a:lnTo>
                  <a:pt x="4722018" y="28656"/>
                </a:lnTo>
                <a:lnTo>
                  <a:pt x="4737616" y="27504"/>
                </a:lnTo>
                <a:lnTo>
                  <a:pt x="4785156" y="23756"/>
                </a:lnTo>
                <a:lnTo>
                  <a:pt x="4794144" y="22974"/>
                </a:lnTo>
                <a:lnTo>
                  <a:pt x="4806109" y="21943"/>
                </a:lnTo>
                <a:lnTo>
                  <a:pt x="4856949" y="18441"/>
                </a:lnTo>
                <a:lnTo>
                  <a:pt x="4874416" y="17420"/>
                </a:lnTo>
                <a:lnTo>
                  <a:pt x="4889277" y="16401"/>
                </a:lnTo>
                <a:lnTo>
                  <a:pt x="4901842" y="15366"/>
                </a:lnTo>
                <a:lnTo>
                  <a:pt x="4912422" y="14299"/>
                </a:lnTo>
                <a:lnTo>
                  <a:pt x="4921330" y="13181"/>
                </a:lnTo>
                <a:lnTo>
                  <a:pt x="4933031" y="11678"/>
                </a:lnTo>
                <a:lnTo>
                  <a:pt x="4945242" y="10550"/>
                </a:lnTo>
                <a:lnTo>
                  <a:pt x="4958132" y="9774"/>
                </a:lnTo>
                <a:lnTo>
                  <a:pt x="4971868" y="9325"/>
                </a:lnTo>
                <a:lnTo>
                  <a:pt x="4984570" y="9045"/>
                </a:lnTo>
                <a:lnTo>
                  <a:pt x="4997213" y="8688"/>
                </a:lnTo>
                <a:lnTo>
                  <a:pt x="5040388" y="6892"/>
                </a:lnTo>
                <a:lnTo>
                  <a:pt x="5076528" y="5157"/>
                </a:lnTo>
                <a:lnTo>
                  <a:pt x="5091728" y="4493"/>
                </a:lnTo>
                <a:lnTo>
                  <a:pt x="5104343" y="4104"/>
                </a:lnTo>
                <a:lnTo>
                  <a:pt x="5115377" y="3943"/>
                </a:lnTo>
                <a:lnTo>
                  <a:pt x="5129321" y="4134"/>
                </a:lnTo>
                <a:lnTo>
                  <a:pt x="5141778" y="4743"/>
                </a:lnTo>
                <a:lnTo>
                  <a:pt x="5153504" y="5765"/>
                </a:lnTo>
                <a:lnTo>
                  <a:pt x="5166814" y="6985"/>
                </a:lnTo>
                <a:lnTo>
                  <a:pt x="5179348" y="7679"/>
                </a:lnTo>
                <a:lnTo>
                  <a:pt x="5199429" y="7908"/>
                </a:lnTo>
                <a:lnTo>
                  <a:pt x="5205755" y="7962"/>
                </a:lnTo>
                <a:lnTo>
                  <a:pt x="5206430" y="7966"/>
                </a:lnTo>
                <a:lnTo>
                  <a:pt x="5205529" y="7662"/>
                </a:lnTo>
                <a:lnTo>
                  <a:pt x="5201610" y="6658"/>
                </a:lnTo>
                <a:lnTo>
                  <a:pt x="5191641" y="4104"/>
                </a:lnTo>
                <a:lnTo>
                  <a:pt x="517562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40517" y="2147366"/>
            <a:ext cx="1846580" cy="43180"/>
          </a:xfrm>
          <a:custGeom>
            <a:avLst/>
            <a:gdLst/>
            <a:ahLst/>
            <a:cxnLst/>
            <a:rect l="l" t="t" r="r" b="b"/>
            <a:pathLst>
              <a:path w="1846580" h="43180">
                <a:moveTo>
                  <a:pt x="65747" y="42981"/>
                </a:moveTo>
                <a:lnTo>
                  <a:pt x="26738" y="34262"/>
                </a:lnTo>
                <a:lnTo>
                  <a:pt x="13638" y="14851"/>
                </a:lnTo>
                <a:lnTo>
                  <a:pt x="12721" y="9301"/>
                </a:lnTo>
                <a:lnTo>
                  <a:pt x="10947" y="5221"/>
                </a:lnTo>
                <a:lnTo>
                  <a:pt x="8316" y="2610"/>
                </a:lnTo>
                <a:lnTo>
                  <a:pt x="5686" y="0"/>
                </a:lnTo>
                <a:lnTo>
                  <a:pt x="2914" y="726"/>
                </a:lnTo>
                <a:lnTo>
                  <a:pt x="0" y="4790"/>
                </a:lnTo>
                <a:lnTo>
                  <a:pt x="1848" y="9242"/>
                </a:lnTo>
                <a:lnTo>
                  <a:pt x="45011" y="16162"/>
                </a:lnTo>
                <a:lnTo>
                  <a:pt x="88976" y="19561"/>
                </a:lnTo>
                <a:lnTo>
                  <a:pt x="141831" y="21969"/>
                </a:lnTo>
                <a:lnTo>
                  <a:pt x="181065" y="23277"/>
                </a:lnTo>
                <a:lnTo>
                  <a:pt x="231086" y="24403"/>
                </a:lnTo>
                <a:lnTo>
                  <a:pt x="273937" y="24899"/>
                </a:lnTo>
                <a:lnTo>
                  <a:pt x="290127" y="25046"/>
                </a:lnTo>
                <a:lnTo>
                  <a:pt x="329912" y="25427"/>
                </a:lnTo>
                <a:lnTo>
                  <a:pt x="377597" y="26061"/>
                </a:lnTo>
                <a:lnTo>
                  <a:pt x="427636" y="27472"/>
                </a:lnTo>
                <a:lnTo>
                  <a:pt x="476322" y="29207"/>
                </a:lnTo>
                <a:lnTo>
                  <a:pt x="520562" y="31024"/>
                </a:lnTo>
                <a:lnTo>
                  <a:pt x="563695" y="33236"/>
                </a:lnTo>
                <a:lnTo>
                  <a:pt x="577941" y="34143"/>
                </a:lnTo>
                <a:lnTo>
                  <a:pt x="591333" y="34963"/>
                </a:lnTo>
                <a:lnTo>
                  <a:pt x="643238" y="37727"/>
                </a:lnTo>
                <a:lnTo>
                  <a:pt x="682129" y="39417"/>
                </a:lnTo>
                <a:lnTo>
                  <a:pt x="726968" y="40892"/>
                </a:lnTo>
                <a:lnTo>
                  <a:pt x="776435" y="41654"/>
                </a:lnTo>
                <a:lnTo>
                  <a:pt x="804856" y="41821"/>
                </a:lnTo>
                <a:lnTo>
                  <a:pt x="820120" y="41809"/>
                </a:lnTo>
                <a:lnTo>
                  <a:pt x="862014" y="41235"/>
                </a:lnTo>
                <a:lnTo>
                  <a:pt x="910741" y="39215"/>
                </a:lnTo>
                <a:lnTo>
                  <a:pt x="946696" y="36535"/>
                </a:lnTo>
                <a:lnTo>
                  <a:pt x="960047" y="35491"/>
                </a:lnTo>
                <a:lnTo>
                  <a:pt x="998444" y="32869"/>
                </a:lnTo>
                <a:lnTo>
                  <a:pt x="1047467" y="30417"/>
                </a:lnTo>
                <a:lnTo>
                  <a:pt x="1096651" y="28785"/>
                </a:lnTo>
                <a:lnTo>
                  <a:pt x="1139418" y="27884"/>
                </a:lnTo>
                <a:lnTo>
                  <a:pt x="1150092" y="27834"/>
                </a:lnTo>
                <a:lnTo>
                  <a:pt x="1161328" y="27759"/>
                </a:lnTo>
                <a:lnTo>
                  <a:pt x="1173221" y="27657"/>
                </a:lnTo>
                <a:lnTo>
                  <a:pt x="1185863" y="27528"/>
                </a:lnTo>
                <a:lnTo>
                  <a:pt x="1199349" y="27371"/>
                </a:lnTo>
                <a:lnTo>
                  <a:pt x="1213771" y="27186"/>
                </a:lnTo>
                <a:lnTo>
                  <a:pt x="1221063" y="27093"/>
                </a:lnTo>
                <a:lnTo>
                  <a:pt x="1269855" y="26709"/>
                </a:lnTo>
                <a:lnTo>
                  <a:pt x="1309291" y="26540"/>
                </a:lnTo>
                <a:lnTo>
                  <a:pt x="1356617" y="26414"/>
                </a:lnTo>
                <a:lnTo>
                  <a:pt x="1412052" y="26326"/>
                </a:lnTo>
                <a:lnTo>
                  <a:pt x="1453623" y="26289"/>
                </a:lnTo>
                <a:lnTo>
                  <a:pt x="1498961" y="26267"/>
                </a:lnTo>
                <a:lnTo>
                  <a:pt x="1523062" y="26261"/>
                </a:lnTo>
                <a:lnTo>
                  <a:pt x="1547116" y="26263"/>
                </a:lnTo>
                <a:lnTo>
                  <a:pt x="1592047" y="26302"/>
                </a:lnTo>
                <a:lnTo>
                  <a:pt x="1632740" y="26389"/>
                </a:lnTo>
                <a:lnTo>
                  <a:pt x="1685835" y="26608"/>
                </a:lnTo>
                <a:lnTo>
                  <a:pt x="1729397" y="26933"/>
                </a:lnTo>
                <a:lnTo>
                  <a:pt x="1772650" y="27532"/>
                </a:lnTo>
                <a:lnTo>
                  <a:pt x="1822066" y="29831"/>
                </a:lnTo>
                <a:lnTo>
                  <a:pt x="1834861" y="30620"/>
                </a:lnTo>
                <a:lnTo>
                  <a:pt x="1841267" y="30915"/>
                </a:lnTo>
                <a:lnTo>
                  <a:pt x="1844392" y="30946"/>
                </a:lnTo>
                <a:lnTo>
                  <a:pt x="1845977" y="30962"/>
                </a:lnTo>
                <a:lnTo>
                  <a:pt x="1846135" y="30964"/>
                </a:lnTo>
                <a:lnTo>
                  <a:pt x="1844642" y="30966"/>
                </a:lnTo>
                <a:lnTo>
                  <a:pt x="1841503" y="30966"/>
                </a:lnTo>
                <a:lnTo>
                  <a:pt x="1833931" y="30966"/>
                </a:lnTo>
                <a:lnTo>
                  <a:pt x="1821926" y="30966"/>
                </a:lnTo>
                <a:lnTo>
                  <a:pt x="1805488" y="30966"/>
                </a:lnTo>
                <a:lnTo>
                  <a:pt x="1784617" y="309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77523" y="2508104"/>
            <a:ext cx="1524635" cy="28575"/>
          </a:xfrm>
          <a:custGeom>
            <a:avLst/>
            <a:gdLst/>
            <a:ahLst/>
            <a:cxnLst/>
            <a:rect l="l" t="t" r="r" b="b"/>
            <a:pathLst>
              <a:path w="1524635" h="28575">
                <a:moveTo>
                  <a:pt x="75372" y="5091"/>
                </a:moveTo>
                <a:lnTo>
                  <a:pt x="64854" y="3227"/>
                </a:lnTo>
                <a:lnTo>
                  <a:pt x="52696" y="1731"/>
                </a:lnTo>
                <a:lnTo>
                  <a:pt x="38899" y="603"/>
                </a:lnTo>
                <a:lnTo>
                  <a:pt x="17328" y="0"/>
                </a:lnTo>
                <a:lnTo>
                  <a:pt x="5340" y="814"/>
                </a:lnTo>
                <a:lnTo>
                  <a:pt x="1044" y="2942"/>
                </a:lnTo>
                <a:lnTo>
                  <a:pt x="0" y="5731"/>
                </a:lnTo>
                <a:lnTo>
                  <a:pt x="5825" y="7826"/>
                </a:lnTo>
                <a:lnTo>
                  <a:pt x="18513" y="9252"/>
                </a:lnTo>
                <a:lnTo>
                  <a:pt x="31009" y="10424"/>
                </a:lnTo>
                <a:lnTo>
                  <a:pt x="43683" y="11154"/>
                </a:lnTo>
                <a:lnTo>
                  <a:pt x="56534" y="11440"/>
                </a:lnTo>
                <a:lnTo>
                  <a:pt x="68828" y="11381"/>
                </a:lnTo>
                <a:lnTo>
                  <a:pt x="108954" y="10000"/>
                </a:lnTo>
                <a:lnTo>
                  <a:pt x="158838" y="6575"/>
                </a:lnTo>
                <a:lnTo>
                  <a:pt x="171620" y="5662"/>
                </a:lnTo>
                <a:lnTo>
                  <a:pt x="212808" y="3510"/>
                </a:lnTo>
                <a:lnTo>
                  <a:pt x="250255" y="2891"/>
                </a:lnTo>
                <a:lnTo>
                  <a:pt x="263383" y="2926"/>
                </a:lnTo>
                <a:lnTo>
                  <a:pt x="303524" y="3689"/>
                </a:lnTo>
                <a:lnTo>
                  <a:pt x="352094" y="6623"/>
                </a:lnTo>
                <a:lnTo>
                  <a:pt x="392099" y="11140"/>
                </a:lnTo>
                <a:lnTo>
                  <a:pt x="418509" y="14802"/>
                </a:lnTo>
                <a:lnTo>
                  <a:pt x="431814" y="16600"/>
                </a:lnTo>
                <a:lnTo>
                  <a:pt x="472205" y="20893"/>
                </a:lnTo>
                <a:lnTo>
                  <a:pt x="515923" y="22780"/>
                </a:lnTo>
                <a:lnTo>
                  <a:pt x="558945" y="23506"/>
                </a:lnTo>
                <a:lnTo>
                  <a:pt x="608693" y="23786"/>
                </a:lnTo>
                <a:lnTo>
                  <a:pt x="623768" y="23855"/>
                </a:lnTo>
                <a:lnTo>
                  <a:pt x="666297" y="24152"/>
                </a:lnTo>
                <a:lnTo>
                  <a:pt x="705030" y="24582"/>
                </a:lnTo>
                <a:lnTo>
                  <a:pt x="751321" y="25365"/>
                </a:lnTo>
                <a:lnTo>
                  <a:pt x="790186" y="26306"/>
                </a:lnTo>
                <a:lnTo>
                  <a:pt x="806566" y="26707"/>
                </a:lnTo>
                <a:lnTo>
                  <a:pt x="847680" y="27578"/>
                </a:lnTo>
                <a:lnTo>
                  <a:pt x="877804" y="27976"/>
                </a:lnTo>
                <a:lnTo>
                  <a:pt x="888135" y="27963"/>
                </a:lnTo>
                <a:lnTo>
                  <a:pt x="935079" y="27018"/>
                </a:lnTo>
                <a:lnTo>
                  <a:pt x="977967" y="25381"/>
                </a:lnTo>
                <a:lnTo>
                  <a:pt x="1022959" y="23338"/>
                </a:lnTo>
                <a:lnTo>
                  <a:pt x="1061154" y="21521"/>
                </a:lnTo>
                <a:lnTo>
                  <a:pt x="1109579" y="19056"/>
                </a:lnTo>
                <a:lnTo>
                  <a:pt x="1124106" y="18333"/>
                </a:lnTo>
                <a:lnTo>
                  <a:pt x="1172266" y="16253"/>
                </a:lnTo>
                <a:lnTo>
                  <a:pt x="1213898" y="15037"/>
                </a:lnTo>
                <a:lnTo>
                  <a:pt x="1248571" y="14367"/>
                </a:lnTo>
                <a:lnTo>
                  <a:pt x="1259752" y="14171"/>
                </a:lnTo>
                <a:lnTo>
                  <a:pt x="1309925" y="12504"/>
                </a:lnTo>
                <a:lnTo>
                  <a:pt x="1354131" y="10318"/>
                </a:lnTo>
                <a:lnTo>
                  <a:pt x="1402362" y="7495"/>
                </a:lnTo>
                <a:lnTo>
                  <a:pt x="1417078" y="6544"/>
                </a:lnTo>
                <a:lnTo>
                  <a:pt x="1430720" y="5767"/>
                </a:lnTo>
                <a:lnTo>
                  <a:pt x="1478973" y="4103"/>
                </a:lnTo>
                <a:lnTo>
                  <a:pt x="1521763" y="3593"/>
                </a:lnTo>
                <a:lnTo>
                  <a:pt x="1524239" y="3558"/>
                </a:lnTo>
                <a:lnTo>
                  <a:pt x="1523933" y="3556"/>
                </a:lnTo>
                <a:lnTo>
                  <a:pt x="1523305" y="3556"/>
                </a:lnTo>
                <a:lnTo>
                  <a:pt x="1517027" y="3556"/>
                </a:lnTo>
                <a:lnTo>
                  <a:pt x="1505101" y="3556"/>
                </a:lnTo>
                <a:lnTo>
                  <a:pt x="1491378" y="4008"/>
                </a:lnTo>
                <a:lnTo>
                  <a:pt x="1478460" y="5361"/>
                </a:lnTo>
                <a:lnTo>
                  <a:pt x="1466348" y="76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900059" y="2837877"/>
            <a:ext cx="2609215" cy="50165"/>
          </a:xfrm>
          <a:custGeom>
            <a:avLst/>
            <a:gdLst/>
            <a:ahLst/>
            <a:cxnLst/>
            <a:rect l="l" t="t" r="r" b="b"/>
            <a:pathLst>
              <a:path w="2609215" h="50164">
                <a:moveTo>
                  <a:pt x="23464" y="29753"/>
                </a:moveTo>
                <a:lnTo>
                  <a:pt x="9458" y="31157"/>
                </a:lnTo>
                <a:lnTo>
                  <a:pt x="1898" y="33192"/>
                </a:lnTo>
                <a:lnTo>
                  <a:pt x="783" y="35857"/>
                </a:lnTo>
                <a:lnTo>
                  <a:pt x="0" y="37731"/>
                </a:lnTo>
                <a:lnTo>
                  <a:pt x="7330" y="38331"/>
                </a:lnTo>
                <a:lnTo>
                  <a:pt x="57363" y="35590"/>
                </a:lnTo>
                <a:lnTo>
                  <a:pt x="89483" y="33104"/>
                </a:lnTo>
                <a:lnTo>
                  <a:pt x="104785" y="31946"/>
                </a:lnTo>
                <a:lnTo>
                  <a:pt x="148330" y="29458"/>
                </a:lnTo>
                <a:lnTo>
                  <a:pt x="197824" y="28449"/>
                </a:lnTo>
                <a:lnTo>
                  <a:pt x="226915" y="28162"/>
                </a:lnTo>
                <a:lnTo>
                  <a:pt x="240406" y="27988"/>
                </a:lnTo>
                <a:lnTo>
                  <a:pt x="278728" y="27223"/>
                </a:lnTo>
                <a:lnTo>
                  <a:pt x="329611" y="25528"/>
                </a:lnTo>
                <a:lnTo>
                  <a:pt x="343534" y="25044"/>
                </a:lnTo>
                <a:lnTo>
                  <a:pt x="381916" y="23978"/>
                </a:lnTo>
                <a:lnTo>
                  <a:pt x="422212" y="23391"/>
                </a:lnTo>
                <a:lnTo>
                  <a:pt x="461162" y="23216"/>
                </a:lnTo>
                <a:lnTo>
                  <a:pt x="506622" y="23117"/>
                </a:lnTo>
                <a:lnTo>
                  <a:pt x="549121" y="23066"/>
                </a:lnTo>
                <a:lnTo>
                  <a:pt x="598869" y="23034"/>
                </a:lnTo>
                <a:lnTo>
                  <a:pt x="655903" y="23021"/>
                </a:lnTo>
                <a:lnTo>
                  <a:pt x="676677" y="23016"/>
                </a:lnTo>
                <a:lnTo>
                  <a:pt x="715515" y="22973"/>
                </a:lnTo>
                <a:lnTo>
                  <a:pt x="767071" y="22830"/>
                </a:lnTo>
                <a:lnTo>
                  <a:pt x="810701" y="22594"/>
                </a:lnTo>
                <a:lnTo>
                  <a:pt x="856765" y="22131"/>
                </a:lnTo>
                <a:lnTo>
                  <a:pt x="895316" y="21318"/>
                </a:lnTo>
                <a:lnTo>
                  <a:pt x="944125" y="18889"/>
                </a:lnTo>
                <a:lnTo>
                  <a:pt x="974208" y="16801"/>
                </a:lnTo>
                <a:lnTo>
                  <a:pt x="983998" y="16108"/>
                </a:lnTo>
                <a:lnTo>
                  <a:pt x="1035929" y="12929"/>
                </a:lnTo>
                <a:lnTo>
                  <a:pt x="1086835" y="10201"/>
                </a:lnTo>
                <a:lnTo>
                  <a:pt x="1126655" y="8397"/>
                </a:lnTo>
                <a:lnTo>
                  <a:pt x="1163202" y="7397"/>
                </a:lnTo>
                <a:lnTo>
                  <a:pt x="1173414" y="7109"/>
                </a:lnTo>
                <a:lnTo>
                  <a:pt x="1226292" y="4919"/>
                </a:lnTo>
                <a:lnTo>
                  <a:pt x="1258446" y="3321"/>
                </a:lnTo>
                <a:lnTo>
                  <a:pt x="1273340" y="2627"/>
                </a:lnTo>
                <a:lnTo>
                  <a:pt x="1312251" y="1114"/>
                </a:lnTo>
                <a:lnTo>
                  <a:pt x="1354996" y="323"/>
                </a:lnTo>
                <a:lnTo>
                  <a:pt x="1404120" y="47"/>
                </a:lnTo>
                <a:lnTo>
                  <a:pt x="1432793" y="0"/>
                </a:lnTo>
                <a:lnTo>
                  <a:pt x="1450406" y="26"/>
                </a:lnTo>
                <a:lnTo>
                  <a:pt x="1495631" y="445"/>
                </a:lnTo>
                <a:lnTo>
                  <a:pt x="1541268" y="1791"/>
                </a:lnTo>
                <a:lnTo>
                  <a:pt x="1591573" y="5066"/>
                </a:lnTo>
                <a:lnTo>
                  <a:pt x="1639505" y="8822"/>
                </a:lnTo>
                <a:lnTo>
                  <a:pt x="1682110" y="12579"/>
                </a:lnTo>
                <a:lnTo>
                  <a:pt x="1729689" y="17584"/>
                </a:lnTo>
                <a:lnTo>
                  <a:pt x="1782385" y="25111"/>
                </a:lnTo>
                <a:lnTo>
                  <a:pt x="1796317" y="27191"/>
                </a:lnTo>
                <a:lnTo>
                  <a:pt x="1843081" y="33528"/>
                </a:lnTo>
                <a:lnTo>
                  <a:pt x="1892501" y="38881"/>
                </a:lnTo>
                <a:lnTo>
                  <a:pt x="1933024" y="42507"/>
                </a:lnTo>
                <a:lnTo>
                  <a:pt x="1971677" y="45562"/>
                </a:lnTo>
                <a:lnTo>
                  <a:pt x="2021690" y="48408"/>
                </a:lnTo>
                <a:lnTo>
                  <a:pt x="2067423" y="49406"/>
                </a:lnTo>
                <a:lnTo>
                  <a:pt x="2106736" y="49628"/>
                </a:lnTo>
                <a:lnTo>
                  <a:pt x="2157567" y="49757"/>
                </a:lnTo>
                <a:lnTo>
                  <a:pt x="2203877" y="49800"/>
                </a:lnTo>
                <a:lnTo>
                  <a:pt x="2220960" y="49805"/>
                </a:lnTo>
                <a:lnTo>
                  <a:pt x="2241113" y="49799"/>
                </a:lnTo>
                <a:lnTo>
                  <a:pt x="2293924" y="49704"/>
                </a:lnTo>
                <a:lnTo>
                  <a:pt x="2335862" y="49493"/>
                </a:lnTo>
                <a:lnTo>
                  <a:pt x="2376194" y="49032"/>
                </a:lnTo>
                <a:lnTo>
                  <a:pt x="2420590" y="47753"/>
                </a:lnTo>
                <a:lnTo>
                  <a:pt x="2443909" y="46975"/>
                </a:lnTo>
                <a:lnTo>
                  <a:pt x="2454683" y="46639"/>
                </a:lnTo>
                <a:lnTo>
                  <a:pt x="2503725" y="45948"/>
                </a:lnTo>
                <a:lnTo>
                  <a:pt x="2518394" y="45906"/>
                </a:lnTo>
                <a:lnTo>
                  <a:pt x="2535521" y="45919"/>
                </a:lnTo>
                <a:lnTo>
                  <a:pt x="2577661" y="46147"/>
                </a:lnTo>
                <a:lnTo>
                  <a:pt x="2599393" y="46454"/>
                </a:lnTo>
                <a:lnTo>
                  <a:pt x="2608753" y="466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59099" y="3075933"/>
            <a:ext cx="3216275" cy="48260"/>
          </a:xfrm>
          <a:custGeom>
            <a:avLst/>
            <a:gdLst/>
            <a:ahLst/>
            <a:cxnLst/>
            <a:rect l="l" t="t" r="r" b="b"/>
            <a:pathLst>
              <a:path w="3216275" h="48260">
                <a:moveTo>
                  <a:pt x="10887" y="21180"/>
                </a:moveTo>
                <a:lnTo>
                  <a:pt x="7003" y="20677"/>
                </a:lnTo>
                <a:lnTo>
                  <a:pt x="4048" y="17920"/>
                </a:lnTo>
                <a:lnTo>
                  <a:pt x="2024" y="12906"/>
                </a:lnTo>
                <a:lnTo>
                  <a:pt x="0" y="7892"/>
                </a:lnTo>
                <a:lnTo>
                  <a:pt x="1282" y="6091"/>
                </a:lnTo>
                <a:lnTo>
                  <a:pt x="5874" y="7502"/>
                </a:lnTo>
                <a:lnTo>
                  <a:pt x="14700" y="9258"/>
                </a:lnTo>
                <a:lnTo>
                  <a:pt x="55848" y="12599"/>
                </a:lnTo>
                <a:lnTo>
                  <a:pt x="95470" y="13649"/>
                </a:lnTo>
                <a:lnTo>
                  <a:pt x="141654" y="13915"/>
                </a:lnTo>
                <a:lnTo>
                  <a:pt x="190538" y="14005"/>
                </a:lnTo>
                <a:lnTo>
                  <a:pt x="209889" y="14018"/>
                </a:lnTo>
                <a:lnTo>
                  <a:pt x="227753" y="14036"/>
                </a:lnTo>
                <a:lnTo>
                  <a:pt x="272955" y="14112"/>
                </a:lnTo>
                <a:lnTo>
                  <a:pt x="315636" y="14271"/>
                </a:lnTo>
                <a:lnTo>
                  <a:pt x="357441" y="14872"/>
                </a:lnTo>
                <a:lnTo>
                  <a:pt x="406237" y="17298"/>
                </a:lnTo>
                <a:lnTo>
                  <a:pt x="418752" y="18010"/>
                </a:lnTo>
                <a:lnTo>
                  <a:pt x="457965" y="19792"/>
                </a:lnTo>
                <a:lnTo>
                  <a:pt x="508031" y="21111"/>
                </a:lnTo>
                <a:lnTo>
                  <a:pt x="548579" y="21495"/>
                </a:lnTo>
                <a:lnTo>
                  <a:pt x="589727" y="21650"/>
                </a:lnTo>
                <a:lnTo>
                  <a:pt x="629367" y="21734"/>
                </a:lnTo>
                <a:lnTo>
                  <a:pt x="676684" y="21791"/>
                </a:lnTo>
                <a:lnTo>
                  <a:pt x="731812" y="21825"/>
                </a:lnTo>
                <a:lnTo>
                  <a:pt x="751188" y="21824"/>
                </a:lnTo>
                <a:lnTo>
                  <a:pt x="804914" y="21754"/>
                </a:lnTo>
                <a:lnTo>
                  <a:pt x="852234" y="21581"/>
                </a:lnTo>
                <a:lnTo>
                  <a:pt x="893405" y="21304"/>
                </a:lnTo>
                <a:lnTo>
                  <a:pt x="939175" y="20775"/>
                </a:lnTo>
                <a:lnTo>
                  <a:pt x="982575" y="19855"/>
                </a:lnTo>
                <a:lnTo>
                  <a:pt x="999629" y="19314"/>
                </a:lnTo>
                <a:lnTo>
                  <a:pt x="1010165" y="19015"/>
                </a:lnTo>
                <a:lnTo>
                  <a:pt x="1056459" y="18054"/>
                </a:lnTo>
                <a:lnTo>
                  <a:pt x="1095539" y="17579"/>
                </a:lnTo>
                <a:lnTo>
                  <a:pt x="1138356" y="17315"/>
                </a:lnTo>
                <a:lnTo>
                  <a:pt x="1173597" y="17246"/>
                </a:lnTo>
                <a:lnTo>
                  <a:pt x="1192134" y="17215"/>
                </a:lnTo>
                <a:lnTo>
                  <a:pt x="1238447" y="17106"/>
                </a:lnTo>
                <a:lnTo>
                  <a:pt x="1279637" y="16921"/>
                </a:lnTo>
                <a:lnTo>
                  <a:pt x="1325994" y="16102"/>
                </a:lnTo>
                <a:lnTo>
                  <a:pt x="1353174" y="15143"/>
                </a:lnTo>
                <a:lnTo>
                  <a:pt x="1366720" y="14680"/>
                </a:lnTo>
                <a:lnTo>
                  <a:pt x="1378969" y="14314"/>
                </a:lnTo>
                <a:lnTo>
                  <a:pt x="1390337" y="14028"/>
                </a:lnTo>
                <a:lnTo>
                  <a:pt x="1406100" y="13702"/>
                </a:lnTo>
                <a:lnTo>
                  <a:pt x="1419803" y="13365"/>
                </a:lnTo>
                <a:lnTo>
                  <a:pt x="1458688" y="11918"/>
                </a:lnTo>
                <a:lnTo>
                  <a:pt x="1510996" y="8670"/>
                </a:lnTo>
                <a:lnTo>
                  <a:pt x="1561665" y="4212"/>
                </a:lnTo>
                <a:lnTo>
                  <a:pt x="1574642" y="3108"/>
                </a:lnTo>
                <a:lnTo>
                  <a:pt x="1616863" y="749"/>
                </a:lnTo>
                <a:lnTo>
                  <a:pt x="1656163" y="96"/>
                </a:lnTo>
                <a:lnTo>
                  <a:pt x="1672347" y="0"/>
                </a:lnTo>
                <a:lnTo>
                  <a:pt x="1688743" y="7"/>
                </a:lnTo>
                <a:lnTo>
                  <a:pt x="1730785" y="670"/>
                </a:lnTo>
                <a:lnTo>
                  <a:pt x="1778317" y="3446"/>
                </a:lnTo>
                <a:lnTo>
                  <a:pt x="1791816" y="4464"/>
                </a:lnTo>
                <a:lnTo>
                  <a:pt x="1840486" y="7353"/>
                </a:lnTo>
                <a:lnTo>
                  <a:pt x="1878706" y="8894"/>
                </a:lnTo>
                <a:lnTo>
                  <a:pt x="1929237" y="10678"/>
                </a:lnTo>
                <a:lnTo>
                  <a:pt x="1972563" y="11702"/>
                </a:lnTo>
                <a:lnTo>
                  <a:pt x="2010803" y="12152"/>
                </a:lnTo>
                <a:lnTo>
                  <a:pt x="2054431" y="12345"/>
                </a:lnTo>
                <a:lnTo>
                  <a:pt x="2073578" y="12379"/>
                </a:lnTo>
                <a:lnTo>
                  <a:pt x="2091111" y="12459"/>
                </a:lnTo>
                <a:lnTo>
                  <a:pt x="2134626" y="12982"/>
                </a:lnTo>
                <a:lnTo>
                  <a:pt x="2173660" y="14338"/>
                </a:lnTo>
                <a:lnTo>
                  <a:pt x="2213829" y="17915"/>
                </a:lnTo>
                <a:lnTo>
                  <a:pt x="2251098" y="22687"/>
                </a:lnTo>
                <a:lnTo>
                  <a:pt x="2264145" y="24397"/>
                </a:lnTo>
                <a:lnTo>
                  <a:pt x="2276593" y="25939"/>
                </a:lnTo>
                <a:lnTo>
                  <a:pt x="2288625" y="27338"/>
                </a:lnTo>
                <a:lnTo>
                  <a:pt x="2300423" y="28620"/>
                </a:lnTo>
                <a:lnTo>
                  <a:pt x="2314761" y="30129"/>
                </a:lnTo>
                <a:lnTo>
                  <a:pt x="2327992" y="31562"/>
                </a:lnTo>
                <a:lnTo>
                  <a:pt x="2340242" y="32930"/>
                </a:lnTo>
                <a:lnTo>
                  <a:pt x="2351637" y="34249"/>
                </a:lnTo>
                <a:lnTo>
                  <a:pt x="2361301" y="35353"/>
                </a:lnTo>
                <a:lnTo>
                  <a:pt x="2410173" y="39970"/>
                </a:lnTo>
                <a:lnTo>
                  <a:pt x="2462064" y="44086"/>
                </a:lnTo>
                <a:lnTo>
                  <a:pt x="2504587" y="46982"/>
                </a:lnTo>
                <a:lnTo>
                  <a:pt x="2552200" y="47673"/>
                </a:lnTo>
                <a:lnTo>
                  <a:pt x="2596160" y="47848"/>
                </a:lnTo>
                <a:lnTo>
                  <a:pt x="2653873" y="47924"/>
                </a:lnTo>
                <a:lnTo>
                  <a:pt x="2675465" y="47915"/>
                </a:lnTo>
                <a:lnTo>
                  <a:pt x="2714072" y="47802"/>
                </a:lnTo>
                <a:lnTo>
                  <a:pt x="2760831" y="47396"/>
                </a:lnTo>
                <a:lnTo>
                  <a:pt x="2803179" y="46412"/>
                </a:lnTo>
                <a:lnTo>
                  <a:pt x="2830333" y="44301"/>
                </a:lnTo>
                <a:lnTo>
                  <a:pt x="2841334" y="43240"/>
                </a:lnTo>
                <a:lnTo>
                  <a:pt x="2882342" y="39912"/>
                </a:lnTo>
                <a:lnTo>
                  <a:pt x="2930990" y="37304"/>
                </a:lnTo>
                <a:lnTo>
                  <a:pt x="2969191" y="36364"/>
                </a:lnTo>
                <a:lnTo>
                  <a:pt x="2996323" y="36159"/>
                </a:lnTo>
                <a:lnTo>
                  <a:pt x="3013676" y="36192"/>
                </a:lnTo>
                <a:lnTo>
                  <a:pt x="3057002" y="36855"/>
                </a:lnTo>
                <a:lnTo>
                  <a:pt x="3101492" y="39460"/>
                </a:lnTo>
                <a:lnTo>
                  <a:pt x="3114383" y="40275"/>
                </a:lnTo>
                <a:lnTo>
                  <a:pt x="3126881" y="40825"/>
                </a:lnTo>
                <a:lnTo>
                  <a:pt x="3139186" y="41126"/>
                </a:lnTo>
                <a:lnTo>
                  <a:pt x="3151499" y="41195"/>
                </a:lnTo>
                <a:lnTo>
                  <a:pt x="3168325" y="40957"/>
                </a:lnTo>
                <a:lnTo>
                  <a:pt x="3213038" y="37612"/>
                </a:lnTo>
                <a:lnTo>
                  <a:pt x="3215850" y="36139"/>
                </a:lnTo>
                <a:lnTo>
                  <a:pt x="3211078" y="34524"/>
                </a:lnTo>
                <a:lnTo>
                  <a:pt x="3205721" y="32712"/>
                </a:lnTo>
                <a:lnTo>
                  <a:pt x="3197300" y="29863"/>
                </a:lnTo>
                <a:lnTo>
                  <a:pt x="3185814" y="25977"/>
                </a:lnTo>
                <a:lnTo>
                  <a:pt x="3171264" y="21054"/>
                </a:lnTo>
                <a:lnTo>
                  <a:pt x="3153649" y="150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98545" y="3407202"/>
            <a:ext cx="3056890" cy="69215"/>
          </a:xfrm>
          <a:custGeom>
            <a:avLst/>
            <a:gdLst/>
            <a:ahLst/>
            <a:cxnLst/>
            <a:rect l="l" t="t" r="r" b="b"/>
            <a:pathLst>
              <a:path w="3056890" h="69214">
                <a:moveTo>
                  <a:pt x="4614" y="28194"/>
                </a:moveTo>
                <a:lnTo>
                  <a:pt x="46604" y="0"/>
                </a:lnTo>
                <a:lnTo>
                  <a:pt x="59592" y="130"/>
                </a:lnTo>
                <a:lnTo>
                  <a:pt x="70184" y="676"/>
                </a:lnTo>
                <a:lnTo>
                  <a:pt x="80968" y="1654"/>
                </a:lnTo>
                <a:lnTo>
                  <a:pt x="92331" y="2574"/>
                </a:lnTo>
                <a:lnTo>
                  <a:pt x="132739" y="5244"/>
                </a:lnTo>
                <a:lnTo>
                  <a:pt x="177031" y="7674"/>
                </a:lnTo>
                <a:lnTo>
                  <a:pt x="216810" y="9026"/>
                </a:lnTo>
                <a:lnTo>
                  <a:pt x="263259" y="9383"/>
                </a:lnTo>
                <a:lnTo>
                  <a:pt x="303339" y="9537"/>
                </a:lnTo>
                <a:lnTo>
                  <a:pt x="352662" y="9648"/>
                </a:lnTo>
                <a:lnTo>
                  <a:pt x="411296" y="9720"/>
                </a:lnTo>
                <a:lnTo>
                  <a:pt x="455593" y="9748"/>
                </a:lnTo>
                <a:lnTo>
                  <a:pt x="478327" y="9762"/>
                </a:lnTo>
                <a:lnTo>
                  <a:pt x="521036" y="9816"/>
                </a:lnTo>
                <a:lnTo>
                  <a:pt x="560065" y="9904"/>
                </a:lnTo>
                <a:lnTo>
                  <a:pt x="611708" y="10102"/>
                </a:lnTo>
                <a:lnTo>
                  <a:pt x="655073" y="10377"/>
                </a:lnTo>
                <a:lnTo>
                  <a:pt x="700012" y="10866"/>
                </a:lnTo>
                <a:lnTo>
                  <a:pt x="747793" y="12117"/>
                </a:lnTo>
                <a:lnTo>
                  <a:pt x="760213" y="12521"/>
                </a:lnTo>
                <a:lnTo>
                  <a:pt x="811037" y="13715"/>
                </a:lnTo>
                <a:lnTo>
                  <a:pt x="857267" y="14243"/>
                </a:lnTo>
                <a:lnTo>
                  <a:pt x="905219" y="14562"/>
                </a:lnTo>
                <a:lnTo>
                  <a:pt x="914315" y="14581"/>
                </a:lnTo>
                <a:lnTo>
                  <a:pt x="927039" y="14547"/>
                </a:lnTo>
                <a:lnTo>
                  <a:pt x="977661" y="13692"/>
                </a:lnTo>
                <a:lnTo>
                  <a:pt x="991661" y="13293"/>
                </a:lnTo>
                <a:lnTo>
                  <a:pt x="1004949" y="12946"/>
                </a:lnTo>
                <a:lnTo>
                  <a:pt x="1053995" y="12002"/>
                </a:lnTo>
                <a:lnTo>
                  <a:pt x="1093256" y="11597"/>
                </a:lnTo>
                <a:lnTo>
                  <a:pt x="1118006" y="11464"/>
                </a:lnTo>
                <a:lnTo>
                  <a:pt x="1126670" y="11466"/>
                </a:lnTo>
                <a:lnTo>
                  <a:pt x="1167364" y="11767"/>
                </a:lnTo>
                <a:lnTo>
                  <a:pt x="1219336" y="12541"/>
                </a:lnTo>
                <a:lnTo>
                  <a:pt x="1267013" y="13429"/>
                </a:lnTo>
                <a:lnTo>
                  <a:pt x="1286810" y="13824"/>
                </a:lnTo>
                <a:lnTo>
                  <a:pt x="1305289" y="14189"/>
                </a:lnTo>
                <a:lnTo>
                  <a:pt x="1353160" y="15110"/>
                </a:lnTo>
                <a:lnTo>
                  <a:pt x="1400605" y="15958"/>
                </a:lnTo>
                <a:lnTo>
                  <a:pt x="1440548" y="16533"/>
                </a:lnTo>
                <a:lnTo>
                  <a:pt x="1454607" y="16739"/>
                </a:lnTo>
                <a:lnTo>
                  <a:pt x="1502185" y="17795"/>
                </a:lnTo>
                <a:lnTo>
                  <a:pt x="1551733" y="20863"/>
                </a:lnTo>
                <a:lnTo>
                  <a:pt x="1583014" y="23689"/>
                </a:lnTo>
                <a:lnTo>
                  <a:pt x="1598621" y="25087"/>
                </a:lnTo>
                <a:lnTo>
                  <a:pt x="1643759" y="28515"/>
                </a:lnTo>
                <a:lnTo>
                  <a:pt x="1690565" y="30109"/>
                </a:lnTo>
                <a:lnTo>
                  <a:pt x="1729180" y="30679"/>
                </a:lnTo>
                <a:lnTo>
                  <a:pt x="1774087" y="30998"/>
                </a:lnTo>
                <a:lnTo>
                  <a:pt x="1813277" y="31133"/>
                </a:lnTo>
                <a:lnTo>
                  <a:pt x="1857717" y="31185"/>
                </a:lnTo>
                <a:lnTo>
                  <a:pt x="1875355" y="31189"/>
                </a:lnTo>
                <a:lnTo>
                  <a:pt x="1891919" y="31199"/>
                </a:lnTo>
                <a:lnTo>
                  <a:pt x="1935426" y="31263"/>
                </a:lnTo>
                <a:lnTo>
                  <a:pt x="1979987" y="31427"/>
                </a:lnTo>
                <a:lnTo>
                  <a:pt x="2029378" y="32115"/>
                </a:lnTo>
                <a:lnTo>
                  <a:pt x="2078053" y="33874"/>
                </a:lnTo>
                <a:lnTo>
                  <a:pt x="2122591" y="36387"/>
                </a:lnTo>
                <a:lnTo>
                  <a:pt x="2172008" y="40717"/>
                </a:lnTo>
                <a:lnTo>
                  <a:pt x="2206537" y="44966"/>
                </a:lnTo>
                <a:lnTo>
                  <a:pt x="2217950" y="46453"/>
                </a:lnTo>
                <a:lnTo>
                  <a:pt x="2255873" y="51254"/>
                </a:lnTo>
                <a:lnTo>
                  <a:pt x="2302594" y="56991"/>
                </a:lnTo>
                <a:lnTo>
                  <a:pt x="2346933" y="62267"/>
                </a:lnTo>
                <a:lnTo>
                  <a:pt x="2385474" y="66072"/>
                </a:lnTo>
                <a:lnTo>
                  <a:pt x="2427527" y="68480"/>
                </a:lnTo>
                <a:lnTo>
                  <a:pt x="2437809" y="68738"/>
                </a:lnTo>
                <a:lnTo>
                  <a:pt x="2450435" y="68732"/>
                </a:lnTo>
                <a:lnTo>
                  <a:pt x="2462819" y="68494"/>
                </a:lnTo>
                <a:lnTo>
                  <a:pt x="2475277" y="68026"/>
                </a:lnTo>
                <a:lnTo>
                  <a:pt x="2488126" y="67332"/>
                </a:lnTo>
                <a:lnTo>
                  <a:pt x="2502837" y="66393"/>
                </a:lnTo>
                <a:lnTo>
                  <a:pt x="2516365" y="65659"/>
                </a:lnTo>
                <a:lnTo>
                  <a:pt x="2528976" y="65112"/>
                </a:lnTo>
                <a:lnTo>
                  <a:pt x="2540937" y="64734"/>
                </a:lnTo>
                <a:lnTo>
                  <a:pt x="2552511" y="64509"/>
                </a:lnTo>
                <a:lnTo>
                  <a:pt x="2570543" y="64389"/>
                </a:lnTo>
                <a:lnTo>
                  <a:pt x="2585163" y="64272"/>
                </a:lnTo>
                <a:lnTo>
                  <a:pt x="2632612" y="62724"/>
                </a:lnTo>
                <a:lnTo>
                  <a:pt x="2682378" y="55638"/>
                </a:lnTo>
                <a:lnTo>
                  <a:pt x="2696252" y="53141"/>
                </a:lnTo>
                <a:lnTo>
                  <a:pt x="2708849" y="51063"/>
                </a:lnTo>
                <a:lnTo>
                  <a:pt x="2757430" y="45106"/>
                </a:lnTo>
                <a:lnTo>
                  <a:pt x="2797593" y="41625"/>
                </a:lnTo>
                <a:lnTo>
                  <a:pt x="2836844" y="39043"/>
                </a:lnTo>
                <a:lnTo>
                  <a:pt x="2884468" y="37159"/>
                </a:lnTo>
                <a:lnTo>
                  <a:pt x="2933880" y="36254"/>
                </a:lnTo>
                <a:lnTo>
                  <a:pt x="2973163" y="35995"/>
                </a:lnTo>
                <a:lnTo>
                  <a:pt x="2995727" y="35917"/>
                </a:lnTo>
                <a:lnTo>
                  <a:pt x="3013967" y="35728"/>
                </a:lnTo>
                <a:lnTo>
                  <a:pt x="3053004" y="32514"/>
                </a:lnTo>
                <a:lnTo>
                  <a:pt x="3055386" y="31738"/>
                </a:lnTo>
                <a:lnTo>
                  <a:pt x="3055949" y="31555"/>
                </a:lnTo>
                <a:lnTo>
                  <a:pt x="3056511" y="31372"/>
                </a:lnTo>
                <a:lnTo>
                  <a:pt x="3055486" y="31330"/>
                </a:lnTo>
                <a:lnTo>
                  <a:pt x="3052873" y="31427"/>
                </a:lnTo>
                <a:lnTo>
                  <a:pt x="3048491" y="31590"/>
                </a:lnTo>
                <a:lnTo>
                  <a:pt x="3039873" y="31911"/>
                </a:lnTo>
                <a:lnTo>
                  <a:pt x="3027020" y="32389"/>
                </a:lnTo>
                <a:lnTo>
                  <a:pt x="3009932" y="330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95538" y="3807339"/>
            <a:ext cx="654685" cy="59690"/>
          </a:xfrm>
          <a:custGeom>
            <a:avLst/>
            <a:gdLst/>
            <a:ahLst/>
            <a:cxnLst/>
            <a:rect l="l" t="t" r="r" b="b"/>
            <a:pathLst>
              <a:path w="654685" h="59689">
                <a:moveTo>
                  <a:pt x="23784" y="59122"/>
                </a:moveTo>
                <a:lnTo>
                  <a:pt x="0" y="41392"/>
                </a:lnTo>
                <a:lnTo>
                  <a:pt x="264" y="38243"/>
                </a:lnTo>
                <a:lnTo>
                  <a:pt x="42502" y="31180"/>
                </a:lnTo>
                <a:lnTo>
                  <a:pt x="90987" y="30814"/>
                </a:lnTo>
                <a:lnTo>
                  <a:pt x="103102" y="30779"/>
                </a:lnTo>
                <a:lnTo>
                  <a:pt x="152330" y="30010"/>
                </a:lnTo>
                <a:lnTo>
                  <a:pt x="190508" y="28771"/>
                </a:lnTo>
                <a:lnTo>
                  <a:pt x="230244" y="26964"/>
                </a:lnTo>
                <a:lnTo>
                  <a:pt x="247210" y="26071"/>
                </a:lnTo>
                <a:lnTo>
                  <a:pt x="263120" y="25246"/>
                </a:lnTo>
                <a:lnTo>
                  <a:pt x="304873" y="23163"/>
                </a:lnTo>
                <a:lnTo>
                  <a:pt x="347933" y="21226"/>
                </a:lnTo>
                <a:lnTo>
                  <a:pt x="390630" y="19662"/>
                </a:lnTo>
                <a:lnTo>
                  <a:pt x="425537" y="18586"/>
                </a:lnTo>
                <a:lnTo>
                  <a:pt x="440698" y="18153"/>
                </a:lnTo>
                <a:lnTo>
                  <a:pt x="479294" y="16554"/>
                </a:lnTo>
                <a:lnTo>
                  <a:pt x="529028" y="12960"/>
                </a:lnTo>
                <a:lnTo>
                  <a:pt x="586540" y="7383"/>
                </a:lnTo>
                <a:lnTo>
                  <a:pt x="626642" y="3152"/>
                </a:lnTo>
                <a:lnTo>
                  <a:pt x="654547" y="0"/>
                </a:lnTo>
                <a:lnTo>
                  <a:pt x="654129" y="127"/>
                </a:lnTo>
                <a:lnTo>
                  <a:pt x="653457" y="279"/>
                </a:lnTo>
                <a:lnTo>
                  <a:pt x="645370" y="2108"/>
                </a:lnTo>
                <a:lnTo>
                  <a:pt x="629868" y="56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84094" y="4099615"/>
            <a:ext cx="2845435" cy="62230"/>
          </a:xfrm>
          <a:custGeom>
            <a:avLst/>
            <a:gdLst/>
            <a:ahLst/>
            <a:cxnLst/>
            <a:rect l="l" t="t" r="r" b="b"/>
            <a:pathLst>
              <a:path w="2845435" h="62229">
                <a:moveTo>
                  <a:pt x="0" y="58204"/>
                </a:moveTo>
                <a:lnTo>
                  <a:pt x="32517" y="38288"/>
                </a:lnTo>
                <a:lnTo>
                  <a:pt x="71431" y="28214"/>
                </a:lnTo>
                <a:lnTo>
                  <a:pt x="116689" y="20857"/>
                </a:lnTo>
                <a:lnTo>
                  <a:pt x="168405" y="15933"/>
                </a:lnTo>
                <a:lnTo>
                  <a:pt x="185344" y="14618"/>
                </a:lnTo>
                <a:lnTo>
                  <a:pt x="200222" y="13453"/>
                </a:lnTo>
                <a:lnTo>
                  <a:pt x="213227" y="12422"/>
                </a:lnTo>
                <a:lnTo>
                  <a:pt x="224542" y="11513"/>
                </a:lnTo>
                <a:lnTo>
                  <a:pt x="234355" y="10709"/>
                </a:lnTo>
                <a:lnTo>
                  <a:pt x="248503" y="9568"/>
                </a:lnTo>
                <a:lnTo>
                  <a:pt x="294990" y="6751"/>
                </a:lnTo>
                <a:lnTo>
                  <a:pt x="343762" y="5730"/>
                </a:lnTo>
                <a:lnTo>
                  <a:pt x="393944" y="5585"/>
                </a:lnTo>
                <a:lnTo>
                  <a:pt x="408508" y="5618"/>
                </a:lnTo>
                <a:lnTo>
                  <a:pt x="450800" y="6079"/>
                </a:lnTo>
                <a:lnTo>
                  <a:pt x="461347" y="6322"/>
                </a:lnTo>
                <a:lnTo>
                  <a:pt x="472503" y="6507"/>
                </a:lnTo>
                <a:lnTo>
                  <a:pt x="484356" y="6635"/>
                </a:lnTo>
                <a:lnTo>
                  <a:pt x="496996" y="6709"/>
                </a:lnTo>
                <a:lnTo>
                  <a:pt x="510513" y="6731"/>
                </a:lnTo>
                <a:lnTo>
                  <a:pt x="524996" y="6703"/>
                </a:lnTo>
                <a:lnTo>
                  <a:pt x="572937" y="6297"/>
                </a:lnTo>
                <a:lnTo>
                  <a:pt x="616047" y="5395"/>
                </a:lnTo>
                <a:lnTo>
                  <a:pt x="625062" y="5085"/>
                </a:lnTo>
                <a:lnTo>
                  <a:pt x="634964" y="4771"/>
                </a:lnTo>
                <a:lnTo>
                  <a:pt x="684237" y="3446"/>
                </a:lnTo>
                <a:lnTo>
                  <a:pt x="730237" y="2399"/>
                </a:lnTo>
                <a:lnTo>
                  <a:pt x="772072" y="1581"/>
                </a:lnTo>
                <a:lnTo>
                  <a:pt x="821791" y="827"/>
                </a:lnTo>
                <a:lnTo>
                  <a:pt x="866143" y="415"/>
                </a:lnTo>
                <a:lnTo>
                  <a:pt x="910650" y="197"/>
                </a:lnTo>
                <a:lnTo>
                  <a:pt x="960979" y="61"/>
                </a:lnTo>
                <a:lnTo>
                  <a:pt x="1003024" y="11"/>
                </a:lnTo>
                <a:lnTo>
                  <a:pt x="1033288" y="0"/>
                </a:lnTo>
                <a:lnTo>
                  <a:pt x="1053189" y="1"/>
                </a:lnTo>
                <a:lnTo>
                  <a:pt x="1104113" y="38"/>
                </a:lnTo>
                <a:lnTo>
                  <a:pt x="1151839" y="162"/>
                </a:lnTo>
                <a:lnTo>
                  <a:pt x="1199964" y="990"/>
                </a:lnTo>
                <a:lnTo>
                  <a:pt x="1240226" y="2542"/>
                </a:lnTo>
                <a:lnTo>
                  <a:pt x="1269141" y="3856"/>
                </a:lnTo>
                <a:lnTo>
                  <a:pt x="1282330" y="4426"/>
                </a:lnTo>
                <a:lnTo>
                  <a:pt x="1320769" y="5888"/>
                </a:lnTo>
                <a:lnTo>
                  <a:pt x="1376428" y="7455"/>
                </a:lnTo>
                <a:lnTo>
                  <a:pt x="1392744" y="7899"/>
                </a:lnTo>
                <a:lnTo>
                  <a:pt x="1438444" y="9617"/>
                </a:lnTo>
                <a:lnTo>
                  <a:pt x="1450074" y="10315"/>
                </a:lnTo>
                <a:lnTo>
                  <a:pt x="1461884" y="10986"/>
                </a:lnTo>
                <a:lnTo>
                  <a:pt x="1474074" y="11641"/>
                </a:lnTo>
                <a:lnTo>
                  <a:pt x="1486841" y="12292"/>
                </a:lnTo>
                <a:lnTo>
                  <a:pt x="1500384" y="12949"/>
                </a:lnTo>
                <a:lnTo>
                  <a:pt x="1513476" y="13570"/>
                </a:lnTo>
                <a:lnTo>
                  <a:pt x="1526248" y="14208"/>
                </a:lnTo>
                <a:lnTo>
                  <a:pt x="1575946" y="17022"/>
                </a:lnTo>
                <a:lnTo>
                  <a:pt x="1614306" y="19525"/>
                </a:lnTo>
                <a:lnTo>
                  <a:pt x="1632122" y="20746"/>
                </a:lnTo>
                <a:lnTo>
                  <a:pt x="1648190" y="21841"/>
                </a:lnTo>
                <a:lnTo>
                  <a:pt x="1686506" y="24400"/>
                </a:lnTo>
                <a:lnTo>
                  <a:pt x="1704417" y="25545"/>
                </a:lnTo>
                <a:lnTo>
                  <a:pt x="1714854" y="26211"/>
                </a:lnTo>
                <a:lnTo>
                  <a:pt x="1765792" y="29903"/>
                </a:lnTo>
                <a:lnTo>
                  <a:pt x="1780615" y="31043"/>
                </a:lnTo>
                <a:lnTo>
                  <a:pt x="1794578" y="32066"/>
                </a:lnTo>
                <a:lnTo>
                  <a:pt x="1844382" y="35192"/>
                </a:lnTo>
                <a:lnTo>
                  <a:pt x="1883911" y="37020"/>
                </a:lnTo>
                <a:lnTo>
                  <a:pt x="1923713" y="38615"/>
                </a:lnTo>
                <a:lnTo>
                  <a:pt x="1945365" y="39379"/>
                </a:lnTo>
                <a:lnTo>
                  <a:pt x="1956950" y="39858"/>
                </a:lnTo>
                <a:lnTo>
                  <a:pt x="2009092" y="42714"/>
                </a:lnTo>
                <a:lnTo>
                  <a:pt x="2048747" y="45393"/>
                </a:lnTo>
                <a:lnTo>
                  <a:pt x="2098371" y="49265"/>
                </a:lnTo>
                <a:lnTo>
                  <a:pt x="2127697" y="51815"/>
                </a:lnTo>
                <a:lnTo>
                  <a:pt x="2143111" y="53148"/>
                </a:lnTo>
                <a:lnTo>
                  <a:pt x="2190481" y="57000"/>
                </a:lnTo>
                <a:lnTo>
                  <a:pt x="2237376" y="59951"/>
                </a:lnTo>
                <a:lnTo>
                  <a:pt x="2281534" y="61494"/>
                </a:lnTo>
                <a:lnTo>
                  <a:pt x="2333436" y="62128"/>
                </a:lnTo>
                <a:lnTo>
                  <a:pt x="2384195" y="62232"/>
                </a:lnTo>
                <a:lnTo>
                  <a:pt x="2399689" y="62220"/>
                </a:lnTo>
                <a:lnTo>
                  <a:pt x="2438201" y="62065"/>
                </a:lnTo>
                <a:lnTo>
                  <a:pt x="2484685" y="61342"/>
                </a:lnTo>
                <a:lnTo>
                  <a:pt x="2530923" y="59104"/>
                </a:lnTo>
                <a:lnTo>
                  <a:pt x="2569002" y="53891"/>
                </a:lnTo>
                <a:lnTo>
                  <a:pt x="2581663" y="52024"/>
                </a:lnTo>
                <a:lnTo>
                  <a:pt x="2630684" y="45679"/>
                </a:lnTo>
                <a:lnTo>
                  <a:pt x="2662091" y="42214"/>
                </a:lnTo>
                <a:lnTo>
                  <a:pt x="2678365" y="40420"/>
                </a:lnTo>
                <a:lnTo>
                  <a:pt x="2692460" y="38833"/>
                </a:lnTo>
                <a:lnTo>
                  <a:pt x="2704569" y="37431"/>
                </a:lnTo>
                <a:lnTo>
                  <a:pt x="2714886" y="36192"/>
                </a:lnTo>
                <a:lnTo>
                  <a:pt x="2723606" y="35096"/>
                </a:lnTo>
                <a:lnTo>
                  <a:pt x="2736607" y="33495"/>
                </a:lnTo>
                <a:lnTo>
                  <a:pt x="2749130" y="32277"/>
                </a:lnTo>
                <a:lnTo>
                  <a:pt x="2761489" y="31402"/>
                </a:lnTo>
                <a:lnTo>
                  <a:pt x="2773997" y="30827"/>
                </a:lnTo>
                <a:lnTo>
                  <a:pt x="2794091" y="30281"/>
                </a:lnTo>
                <a:lnTo>
                  <a:pt x="2809249" y="29509"/>
                </a:lnTo>
                <a:lnTo>
                  <a:pt x="2820285" y="28491"/>
                </a:lnTo>
                <a:lnTo>
                  <a:pt x="2828015" y="27206"/>
                </a:lnTo>
                <a:lnTo>
                  <a:pt x="2838655" y="24130"/>
                </a:lnTo>
                <a:lnTo>
                  <a:pt x="2843386" y="23299"/>
                </a:lnTo>
                <a:lnTo>
                  <a:pt x="2845027" y="23984"/>
                </a:lnTo>
                <a:lnTo>
                  <a:pt x="2842602" y="27195"/>
                </a:lnTo>
                <a:lnTo>
                  <a:pt x="2829202" y="342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003360" y="4384305"/>
            <a:ext cx="1890395" cy="64769"/>
          </a:xfrm>
          <a:custGeom>
            <a:avLst/>
            <a:gdLst/>
            <a:ahLst/>
            <a:cxnLst/>
            <a:rect l="l" t="t" r="r" b="b"/>
            <a:pathLst>
              <a:path w="1890395" h="64770">
                <a:moveTo>
                  <a:pt x="8826" y="29943"/>
                </a:moveTo>
                <a:lnTo>
                  <a:pt x="3009" y="27863"/>
                </a:lnTo>
                <a:lnTo>
                  <a:pt x="67" y="30231"/>
                </a:lnTo>
                <a:lnTo>
                  <a:pt x="0" y="37046"/>
                </a:lnTo>
                <a:lnTo>
                  <a:pt x="3455" y="40199"/>
                </a:lnTo>
                <a:lnTo>
                  <a:pt x="13902" y="41358"/>
                </a:lnTo>
                <a:lnTo>
                  <a:pt x="31341" y="40524"/>
                </a:lnTo>
                <a:lnTo>
                  <a:pt x="49141" y="38519"/>
                </a:lnTo>
                <a:lnTo>
                  <a:pt x="64726" y="36828"/>
                </a:lnTo>
                <a:lnTo>
                  <a:pt x="110064" y="32676"/>
                </a:lnTo>
                <a:lnTo>
                  <a:pt x="122695" y="31888"/>
                </a:lnTo>
                <a:lnTo>
                  <a:pt x="135106" y="31065"/>
                </a:lnTo>
                <a:lnTo>
                  <a:pt x="147488" y="30196"/>
                </a:lnTo>
                <a:lnTo>
                  <a:pt x="160036" y="29267"/>
                </a:lnTo>
                <a:lnTo>
                  <a:pt x="172944" y="28267"/>
                </a:lnTo>
                <a:lnTo>
                  <a:pt x="186904" y="27204"/>
                </a:lnTo>
                <a:lnTo>
                  <a:pt x="225421" y="25067"/>
                </a:lnTo>
                <a:lnTo>
                  <a:pt x="274040" y="24203"/>
                </a:lnTo>
                <a:lnTo>
                  <a:pt x="286296" y="24096"/>
                </a:lnTo>
                <a:lnTo>
                  <a:pt x="336798" y="23284"/>
                </a:lnTo>
                <a:lnTo>
                  <a:pt x="379828" y="22215"/>
                </a:lnTo>
                <a:lnTo>
                  <a:pt x="394875" y="21835"/>
                </a:lnTo>
                <a:lnTo>
                  <a:pt x="441612" y="20800"/>
                </a:lnTo>
                <a:lnTo>
                  <a:pt x="480327" y="20464"/>
                </a:lnTo>
                <a:lnTo>
                  <a:pt x="531753" y="20303"/>
                </a:lnTo>
                <a:lnTo>
                  <a:pt x="582695" y="20238"/>
                </a:lnTo>
                <a:lnTo>
                  <a:pt x="602089" y="20225"/>
                </a:lnTo>
                <a:lnTo>
                  <a:pt x="623471" y="20230"/>
                </a:lnTo>
                <a:lnTo>
                  <a:pt x="662079" y="20313"/>
                </a:lnTo>
                <a:lnTo>
                  <a:pt x="709969" y="20622"/>
                </a:lnTo>
                <a:lnTo>
                  <a:pt x="756141" y="21379"/>
                </a:lnTo>
                <a:lnTo>
                  <a:pt x="803490" y="24313"/>
                </a:lnTo>
                <a:lnTo>
                  <a:pt x="855307" y="29619"/>
                </a:lnTo>
                <a:lnTo>
                  <a:pt x="870919" y="31322"/>
                </a:lnTo>
                <a:lnTo>
                  <a:pt x="885526" y="32911"/>
                </a:lnTo>
                <a:lnTo>
                  <a:pt x="926024" y="36994"/>
                </a:lnTo>
                <a:lnTo>
                  <a:pt x="973714" y="41002"/>
                </a:lnTo>
                <a:lnTo>
                  <a:pt x="997081" y="42634"/>
                </a:lnTo>
                <a:lnTo>
                  <a:pt x="1009486" y="43568"/>
                </a:lnTo>
                <a:lnTo>
                  <a:pt x="1060058" y="48055"/>
                </a:lnTo>
                <a:lnTo>
                  <a:pt x="1102606" y="52571"/>
                </a:lnTo>
                <a:lnTo>
                  <a:pt x="1117675" y="54203"/>
                </a:lnTo>
                <a:lnTo>
                  <a:pt x="1162444" y="58913"/>
                </a:lnTo>
                <a:lnTo>
                  <a:pt x="1201130" y="62253"/>
                </a:lnTo>
                <a:lnTo>
                  <a:pt x="1243518" y="63795"/>
                </a:lnTo>
                <a:lnTo>
                  <a:pt x="1287275" y="64223"/>
                </a:lnTo>
                <a:lnTo>
                  <a:pt x="1304880" y="64235"/>
                </a:lnTo>
                <a:lnTo>
                  <a:pt x="1321063" y="64187"/>
                </a:lnTo>
                <a:lnTo>
                  <a:pt x="1361941" y="63682"/>
                </a:lnTo>
                <a:lnTo>
                  <a:pt x="1401734" y="62178"/>
                </a:lnTo>
                <a:lnTo>
                  <a:pt x="1413936" y="61474"/>
                </a:lnTo>
                <a:lnTo>
                  <a:pt x="1426312" y="60822"/>
                </a:lnTo>
                <a:lnTo>
                  <a:pt x="1464572" y="59183"/>
                </a:lnTo>
                <a:lnTo>
                  <a:pt x="1491262" y="58293"/>
                </a:lnTo>
                <a:lnTo>
                  <a:pt x="1504404" y="57796"/>
                </a:lnTo>
                <a:lnTo>
                  <a:pt x="1554232" y="55265"/>
                </a:lnTo>
                <a:lnTo>
                  <a:pt x="1596432" y="52327"/>
                </a:lnTo>
                <a:lnTo>
                  <a:pt x="1643674" y="48315"/>
                </a:lnTo>
                <a:lnTo>
                  <a:pt x="1693523" y="43453"/>
                </a:lnTo>
                <a:lnTo>
                  <a:pt x="1706465" y="42133"/>
                </a:lnTo>
                <a:lnTo>
                  <a:pt x="1722125" y="40576"/>
                </a:lnTo>
                <a:lnTo>
                  <a:pt x="1762669" y="37396"/>
                </a:lnTo>
                <a:lnTo>
                  <a:pt x="1816324" y="35932"/>
                </a:lnTo>
                <a:lnTo>
                  <a:pt x="1831800" y="35519"/>
                </a:lnTo>
                <a:lnTo>
                  <a:pt x="1874530" y="24049"/>
                </a:lnTo>
                <a:lnTo>
                  <a:pt x="1890105" y="4522"/>
                </a:lnTo>
                <a:lnTo>
                  <a:pt x="188526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49108" y="4705037"/>
            <a:ext cx="15875" cy="64135"/>
          </a:xfrm>
          <a:custGeom>
            <a:avLst/>
            <a:gdLst/>
            <a:ahLst/>
            <a:cxnLst/>
            <a:rect l="l" t="t" r="r" b="b"/>
            <a:pathLst>
              <a:path w="15875" h="64135">
                <a:moveTo>
                  <a:pt x="14962" y="63551"/>
                </a:moveTo>
                <a:lnTo>
                  <a:pt x="15367" y="48457"/>
                </a:lnTo>
                <a:lnTo>
                  <a:pt x="14522" y="35389"/>
                </a:lnTo>
                <a:lnTo>
                  <a:pt x="12427" y="24344"/>
                </a:lnTo>
                <a:lnTo>
                  <a:pt x="6484" y="10272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976838" y="4678472"/>
            <a:ext cx="2316480" cy="75565"/>
          </a:xfrm>
          <a:custGeom>
            <a:avLst/>
            <a:gdLst/>
            <a:ahLst/>
            <a:cxnLst/>
            <a:rect l="l" t="t" r="r" b="b"/>
            <a:pathLst>
              <a:path w="2316479" h="75564">
                <a:moveTo>
                  <a:pt x="48390" y="0"/>
                </a:moveTo>
                <a:lnTo>
                  <a:pt x="27541" y="46"/>
                </a:lnTo>
                <a:lnTo>
                  <a:pt x="12701" y="978"/>
                </a:lnTo>
                <a:lnTo>
                  <a:pt x="3870" y="2794"/>
                </a:lnTo>
                <a:lnTo>
                  <a:pt x="0" y="7279"/>
                </a:lnTo>
                <a:lnTo>
                  <a:pt x="4921" y="9121"/>
                </a:lnTo>
                <a:lnTo>
                  <a:pt x="46856" y="12092"/>
                </a:lnTo>
                <a:lnTo>
                  <a:pt x="76344" y="13038"/>
                </a:lnTo>
                <a:lnTo>
                  <a:pt x="90028" y="13481"/>
                </a:lnTo>
                <a:lnTo>
                  <a:pt x="128212" y="15056"/>
                </a:lnTo>
                <a:lnTo>
                  <a:pt x="176486" y="17839"/>
                </a:lnTo>
                <a:lnTo>
                  <a:pt x="191473" y="18845"/>
                </a:lnTo>
                <a:lnTo>
                  <a:pt x="205777" y="19754"/>
                </a:lnTo>
                <a:lnTo>
                  <a:pt x="245211" y="21939"/>
                </a:lnTo>
                <a:lnTo>
                  <a:pt x="291984" y="23743"/>
                </a:lnTo>
                <a:lnTo>
                  <a:pt x="310431" y="24198"/>
                </a:lnTo>
                <a:lnTo>
                  <a:pt x="326668" y="24622"/>
                </a:lnTo>
                <a:lnTo>
                  <a:pt x="372830" y="26091"/>
                </a:lnTo>
                <a:lnTo>
                  <a:pt x="412935" y="28415"/>
                </a:lnTo>
                <a:lnTo>
                  <a:pt x="438638" y="30561"/>
                </a:lnTo>
                <a:lnTo>
                  <a:pt x="451683" y="31584"/>
                </a:lnTo>
                <a:lnTo>
                  <a:pt x="489728" y="33676"/>
                </a:lnTo>
                <a:lnTo>
                  <a:pt x="533819" y="34427"/>
                </a:lnTo>
                <a:lnTo>
                  <a:pt x="581031" y="34711"/>
                </a:lnTo>
                <a:lnTo>
                  <a:pt x="617442" y="34787"/>
                </a:lnTo>
                <a:lnTo>
                  <a:pt x="634328" y="34824"/>
                </a:lnTo>
                <a:lnTo>
                  <a:pt x="679352" y="34975"/>
                </a:lnTo>
                <a:lnTo>
                  <a:pt x="727136" y="35277"/>
                </a:lnTo>
                <a:lnTo>
                  <a:pt x="771756" y="35850"/>
                </a:lnTo>
                <a:lnTo>
                  <a:pt x="812083" y="36634"/>
                </a:lnTo>
                <a:lnTo>
                  <a:pt x="830954" y="37153"/>
                </a:lnTo>
                <a:lnTo>
                  <a:pt x="843877" y="37527"/>
                </a:lnTo>
                <a:lnTo>
                  <a:pt x="856622" y="37798"/>
                </a:lnTo>
                <a:lnTo>
                  <a:pt x="869213" y="37967"/>
                </a:lnTo>
                <a:lnTo>
                  <a:pt x="885287" y="38093"/>
                </a:lnTo>
                <a:lnTo>
                  <a:pt x="898729" y="38314"/>
                </a:lnTo>
                <a:lnTo>
                  <a:pt x="942591" y="40649"/>
                </a:lnTo>
                <a:lnTo>
                  <a:pt x="984483" y="45292"/>
                </a:lnTo>
                <a:lnTo>
                  <a:pt x="998776" y="46877"/>
                </a:lnTo>
                <a:lnTo>
                  <a:pt x="1047240" y="50824"/>
                </a:lnTo>
                <a:lnTo>
                  <a:pt x="1088537" y="52354"/>
                </a:lnTo>
                <a:lnTo>
                  <a:pt x="1137948" y="53507"/>
                </a:lnTo>
                <a:lnTo>
                  <a:pt x="1151056" y="53788"/>
                </a:lnTo>
                <a:lnTo>
                  <a:pt x="1199771" y="55360"/>
                </a:lnTo>
                <a:lnTo>
                  <a:pt x="1250681" y="58122"/>
                </a:lnTo>
                <a:lnTo>
                  <a:pt x="1294456" y="61423"/>
                </a:lnTo>
                <a:lnTo>
                  <a:pt x="1336323" y="65027"/>
                </a:lnTo>
                <a:lnTo>
                  <a:pt x="1355841" y="66782"/>
                </a:lnTo>
                <a:lnTo>
                  <a:pt x="1373188" y="68309"/>
                </a:lnTo>
                <a:lnTo>
                  <a:pt x="1413711" y="71658"/>
                </a:lnTo>
                <a:lnTo>
                  <a:pt x="1455888" y="73877"/>
                </a:lnTo>
                <a:lnTo>
                  <a:pt x="1496879" y="74346"/>
                </a:lnTo>
                <a:lnTo>
                  <a:pt x="1542658" y="74620"/>
                </a:lnTo>
                <a:lnTo>
                  <a:pt x="1601387" y="74830"/>
                </a:lnTo>
                <a:lnTo>
                  <a:pt x="1647763" y="74936"/>
                </a:lnTo>
                <a:lnTo>
                  <a:pt x="1699937" y="75016"/>
                </a:lnTo>
                <a:lnTo>
                  <a:pt x="1757925" y="75070"/>
                </a:lnTo>
                <a:lnTo>
                  <a:pt x="1820303" y="75098"/>
                </a:lnTo>
                <a:lnTo>
                  <a:pt x="1850077" y="75098"/>
                </a:lnTo>
                <a:lnTo>
                  <a:pt x="1905355" y="75065"/>
                </a:lnTo>
                <a:lnTo>
                  <a:pt x="1954940" y="74991"/>
                </a:lnTo>
                <a:lnTo>
                  <a:pt x="1998831" y="74876"/>
                </a:lnTo>
                <a:lnTo>
                  <a:pt x="2037028" y="74719"/>
                </a:lnTo>
                <a:lnTo>
                  <a:pt x="2083647" y="74405"/>
                </a:lnTo>
                <a:lnTo>
                  <a:pt x="2125879" y="73842"/>
                </a:lnTo>
                <a:lnTo>
                  <a:pt x="2155009" y="72668"/>
                </a:lnTo>
                <a:lnTo>
                  <a:pt x="2167539" y="72123"/>
                </a:lnTo>
                <a:lnTo>
                  <a:pt x="2180195" y="71676"/>
                </a:lnTo>
                <a:lnTo>
                  <a:pt x="2192979" y="71326"/>
                </a:lnTo>
                <a:lnTo>
                  <a:pt x="2205889" y="71075"/>
                </a:lnTo>
                <a:lnTo>
                  <a:pt x="2224798" y="70745"/>
                </a:lnTo>
                <a:lnTo>
                  <a:pt x="2239770" y="70249"/>
                </a:lnTo>
                <a:lnTo>
                  <a:pt x="2251291" y="69579"/>
                </a:lnTo>
                <a:lnTo>
                  <a:pt x="2259844" y="68729"/>
                </a:lnTo>
                <a:lnTo>
                  <a:pt x="2271693" y="67118"/>
                </a:lnTo>
                <a:lnTo>
                  <a:pt x="2284036" y="66178"/>
                </a:lnTo>
                <a:lnTo>
                  <a:pt x="2297525" y="65810"/>
                </a:lnTo>
                <a:lnTo>
                  <a:pt x="2313318" y="64183"/>
                </a:lnTo>
                <a:lnTo>
                  <a:pt x="2316105" y="594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624214" y="978739"/>
            <a:ext cx="201295" cy="55880"/>
          </a:xfrm>
          <a:custGeom>
            <a:avLst/>
            <a:gdLst/>
            <a:ahLst/>
            <a:cxnLst/>
            <a:rect l="l" t="t" r="r" b="b"/>
            <a:pathLst>
              <a:path w="201295" h="55880">
                <a:moveTo>
                  <a:pt x="0" y="17898"/>
                </a:moveTo>
                <a:lnTo>
                  <a:pt x="3068" y="11522"/>
                </a:lnTo>
                <a:lnTo>
                  <a:pt x="6677" y="7550"/>
                </a:lnTo>
                <a:lnTo>
                  <a:pt x="10827" y="5981"/>
                </a:lnTo>
                <a:lnTo>
                  <a:pt x="13688" y="4903"/>
                </a:lnTo>
                <a:lnTo>
                  <a:pt x="15149" y="9452"/>
                </a:lnTo>
                <a:lnTo>
                  <a:pt x="15219" y="19631"/>
                </a:lnTo>
                <a:lnTo>
                  <a:pt x="15288" y="29809"/>
                </a:lnTo>
                <a:lnTo>
                  <a:pt x="26877" y="55517"/>
                </a:lnTo>
                <a:lnTo>
                  <a:pt x="30646" y="52514"/>
                </a:lnTo>
                <a:lnTo>
                  <a:pt x="36153" y="44661"/>
                </a:lnTo>
                <a:lnTo>
                  <a:pt x="44880" y="35087"/>
                </a:lnTo>
                <a:lnTo>
                  <a:pt x="55639" y="28319"/>
                </a:lnTo>
                <a:lnTo>
                  <a:pt x="68486" y="23950"/>
                </a:lnTo>
                <a:lnTo>
                  <a:pt x="80488" y="21823"/>
                </a:lnTo>
                <a:lnTo>
                  <a:pt x="93123" y="21115"/>
                </a:lnTo>
                <a:lnTo>
                  <a:pt x="99524" y="23700"/>
                </a:lnTo>
                <a:lnTo>
                  <a:pt x="103209" y="29325"/>
                </a:lnTo>
                <a:lnTo>
                  <a:pt x="106894" y="34951"/>
                </a:lnTo>
                <a:lnTo>
                  <a:pt x="108799" y="38639"/>
                </a:lnTo>
                <a:lnTo>
                  <a:pt x="108924" y="40391"/>
                </a:lnTo>
                <a:lnTo>
                  <a:pt x="109049" y="42142"/>
                </a:lnTo>
                <a:lnTo>
                  <a:pt x="109139" y="43382"/>
                </a:lnTo>
                <a:lnTo>
                  <a:pt x="109187" y="44110"/>
                </a:lnTo>
                <a:lnTo>
                  <a:pt x="109243" y="44839"/>
                </a:lnTo>
                <a:lnTo>
                  <a:pt x="110580" y="43260"/>
                </a:lnTo>
                <a:lnTo>
                  <a:pt x="113205" y="39376"/>
                </a:lnTo>
                <a:lnTo>
                  <a:pt x="115837" y="35490"/>
                </a:lnTo>
                <a:lnTo>
                  <a:pt x="138954" y="4416"/>
                </a:lnTo>
                <a:lnTo>
                  <a:pt x="144648" y="2208"/>
                </a:lnTo>
                <a:lnTo>
                  <a:pt x="150342" y="0"/>
                </a:lnTo>
                <a:lnTo>
                  <a:pt x="167896" y="16005"/>
                </a:lnTo>
                <a:lnTo>
                  <a:pt x="170902" y="22261"/>
                </a:lnTo>
                <a:lnTo>
                  <a:pt x="172655" y="25908"/>
                </a:lnTo>
                <a:lnTo>
                  <a:pt x="173154" y="26944"/>
                </a:lnTo>
                <a:lnTo>
                  <a:pt x="173652" y="27980"/>
                </a:lnTo>
                <a:lnTo>
                  <a:pt x="173902" y="28149"/>
                </a:lnTo>
                <a:lnTo>
                  <a:pt x="173909" y="27452"/>
                </a:lnTo>
                <a:lnTo>
                  <a:pt x="173916" y="26755"/>
                </a:lnTo>
                <a:lnTo>
                  <a:pt x="173929" y="24301"/>
                </a:lnTo>
                <a:lnTo>
                  <a:pt x="173964" y="20091"/>
                </a:lnTo>
                <a:lnTo>
                  <a:pt x="176964" y="17294"/>
                </a:lnTo>
                <a:lnTo>
                  <a:pt x="185897" y="18142"/>
                </a:lnTo>
                <a:lnTo>
                  <a:pt x="200765" y="226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1047762" y="1265772"/>
            <a:ext cx="188595" cy="48260"/>
          </a:xfrm>
          <a:custGeom>
            <a:avLst/>
            <a:gdLst/>
            <a:ahLst/>
            <a:cxnLst/>
            <a:rect l="l" t="t" r="r" b="b"/>
            <a:pathLst>
              <a:path w="188595" h="48259">
                <a:moveTo>
                  <a:pt x="3233" y="34617"/>
                </a:moveTo>
                <a:lnTo>
                  <a:pt x="0" y="17429"/>
                </a:lnTo>
                <a:lnTo>
                  <a:pt x="1536" y="8668"/>
                </a:lnTo>
                <a:lnTo>
                  <a:pt x="4847" y="6441"/>
                </a:lnTo>
                <a:lnTo>
                  <a:pt x="9094" y="11667"/>
                </a:lnTo>
                <a:lnTo>
                  <a:pt x="15114" y="23633"/>
                </a:lnTo>
                <a:lnTo>
                  <a:pt x="21133" y="35599"/>
                </a:lnTo>
                <a:lnTo>
                  <a:pt x="25283" y="42700"/>
                </a:lnTo>
                <a:lnTo>
                  <a:pt x="27569" y="44935"/>
                </a:lnTo>
                <a:lnTo>
                  <a:pt x="29848" y="47169"/>
                </a:lnTo>
                <a:lnTo>
                  <a:pt x="33713" y="48179"/>
                </a:lnTo>
                <a:lnTo>
                  <a:pt x="39172" y="47964"/>
                </a:lnTo>
                <a:lnTo>
                  <a:pt x="44631" y="47749"/>
                </a:lnTo>
                <a:lnTo>
                  <a:pt x="50006" y="43652"/>
                </a:lnTo>
                <a:lnTo>
                  <a:pt x="55306" y="35671"/>
                </a:lnTo>
                <a:lnTo>
                  <a:pt x="60598" y="27691"/>
                </a:lnTo>
                <a:lnTo>
                  <a:pt x="65052" y="22289"/>
                </a:lnTo>
                <a:lnTo>
                  <a:pt x="68662" y="19466"/>
                </a:lnTo>
                <a:lnTo>
                  <a:pt x="72271" y="16642"/>
                </a:lnTo>
                <a:lnTo>
                  <a:pt x="76628" y="14859"/>
                </a:lnTo>
                <a:lnTo>
                  <a:pt x="81733" y="14116"/>
                </a:lnTo>
                <a:lnTo>
                  <a:pt x="86839" y="13373"/>
                </a:lnTo>
                <a:lnTo>
                  <a:pt x="92020" y="13425"/>
                </a:lnTo>
                <a:lnTo>
                  <a:pt x="97271" y="14272"/>
                </a:lnTo>
                <a:lnTo>
                  <a:pt x="102529" y="15118"/>
                </a:lnTo>
                <a:lnTo>
                  <a:pt x="121163" y="40187"/>
                </a:lnTo>
                <a:lnTo>
                  <a:pt x="122576" y="42910"/>
                </a:lnTo>
                <a:lnTo>
                  <a:pt x="125070" y="39202"/>
                </a:lnTo>
                <a:lnTo>
                  <a:pt x="128645" y="29059"/>
                </a:lnTo>
                <a:lnTo>
                  <a:pt x="132219" y="18916"/>
                </a:lnTo>
                <a:lnTo>
                  <a:pt x="135939" y="13136"/>
                </a:lnTo>
                <a:lnTo>
                  <a:pt x="139798" y="11717"/>
                </a:lnTo>
                <a:lnTo>
                  <a:pt x="143656" y="10298"/>
                </a:lnTo>
                <a:lnTo>
                  <a:pt x="148173" y="13195"/>
                </a:lnTo>
                <a:lnTo>
                  <a:pt x="153347" y="20409"/>
                </a:lnTo>
                <a:lnTo>
                  <a:pt x="158529" y="27622"/>
                </a:lnTo>
                <a:lnTo>
                  <a:pt x="163974" y="26554"/>
                </a:lnTo>
                <a:lnTo>
                  <a:pt x="169696" y="17204"/>
                </a:lnTo>
                <a:lnTo>
                  <a:pt x="175411" y="7854"/>
                </a:lnTo>
                <a:lnTo>
                  <a:pt x="179879" y="2544"/>
                </a:lnTo>
                <a:lnTo>
                  <a:pt x="183100" y="1271"/>
                </a:lnTo>
                <a:lnTo>
                  <a:pt x="186314" y="0"/>
                </a:lnTo>
                <a:lnTo>
                  <a:pt x="187970" y="987"/>
                </a:lnTo>
                <a:lnTo>
                  <a:pt x="188067" y="4234"/>
                </a:lnTo>
                <a:lnTo>
                  <a:pt x="188199" y="8812"/>
                </a:lnTo>
                <a:lnTo>
                  <a:pt x="184499" y="10860"/>
                </a:lnTo>
                <a:lnTo>
                  <a:pt x="176969" y="103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1236647" y="1773089"/>
            <a:ext cx="854710" cy="132715"/>
          </a:xfrm>
          <a:custGeom>
            <a:avLst/>
            <a:gdLst/>
            <a:ahLst/>
            <a:cxnLst/>
            <a:rect l="l" t="t" r="r" b="b"/>
            <a:pathLst>
              <a:path w="854709" h="132714">
                <a:moveTo>
                  <a:pt x="12981" y="66210"/>
                </a:moveTo>
                <a:lnTo>
                  <a:pt x="4218" y="69460"/>
                </a:lnTo>
                <a:lnTo>
                  <a:pt x="0" y="73273"/>
                </a:lnTo>
                <a:lnTo>
                  <a:pt x="325" y="77652"/>
                </a:lnTo>
                <a:lnTo>
                  <a:pt x="554" y="80724"/>
                </a:lnTo>
                <a:lnTo>
                  <a:pt x="4883" y="85634"/>
                </a:lnTo>
                <a:lnTo>
                  <a:pt x="13321" y="92383"/>
                </a:lnTo>
                <a:lnTo>
                  <a:pt x="23286" y="100868"/>
                </a:lnTo>
                <a:lnTo>
                  <a:pt x="32289" y="109612"/>
                </a:lnTo>
                <a:lnTo>
                  <a:pt x="43837" y="121456"/>
                </a:lnTo>
                <a:lnTo>
                  <a:pt x="51433" y="127308"/>
                </a:lnTo>
                <a:lnTo>
                  <a:pt x="56519" y="130001"/>
                </a:lnTo>
                <a:lnTo>
                  <a:pt x="63945" y="131388"/>
                </a:lnTo>
                <a:lnTo>
                  <a:pt x="74426" y="131870"/>
                </a:lnTo>
                <a:lnTo>
                  <a:pt x="84914" y="132353"/>
                </a:lnTo>
                <a:lnTo>
                  <a:pt x="92298" y="132136"/>
                </a:lnTo>
                <a:lnTo>
                  <a:pt x="96580" y="131219"/>
                </a:lnTo>
                <a:lnTo>
                  <a:pt x="100861" y="130302"/>
                </a:lnTo>
                <a:lnTo>
                  <a:pt x="134788" y="102338"/>
                </a:lnTo>
                <a:lnTo>
                  <a:pt x="147645" y="87840"/>
                </a:lnTo>
                <a:lnTo>
                  <a:pt x="155428" y="79772"/>
                </a:lnTo>
                <a:lnTo>
                  <a:pt x="162950" y="73933"/>
                </a:lnTo>
                <a:lnTo>
                  <a:pt x="167085" y="72404"/>
                </a:lnTo>
                <a:lnTo>
                  <a:pt x="171699" y="71936"/>
                </a:lnTo>
                <a:lnTo>
                  <a:pt x="176306" y="71467"/>
                </a:lnTo>
                <a:lnTo>
                  <a:pt x="181459" y="72863"/>
                </a:lnTo>
                <a:lnTo>
                  <a:pt x="187168" y="76123"/>
                </a:lnTo>
                <a:lnTo>
                  <a:pt x="192876" y="79383"/>
                </a:lnTo>
                <a:lnTo>
                  <a:pt x="197912" y="84022"/>
                </a:lnTo>
                <a:lnTo>
                  <a:pt x="202276" y="90041"/>
                </a:lnTo>
                <a:lnTo>
                  <a:pt x="206647" y="96060"/>
                </a:lnTo>
                <a:lnTo>
                  <a:pt x="209993" y="101735"/>
                </a:lnTo>
                <a:lnTo>
                  <a:pt x="212327" y="107067"/>
                </a:lnTo>
                <a:lnTo>
                  <a:pt x="214662" y="112399"/>
                </a:lnTo>
                <a:lnTo>
                  <a:pt x="216207" y="117522"/>
                </a:lnTo>
                <a:lnTo>
                  <a:pt x="216948" y="122436"/>
                </a:lnTo>
                <a:lnTo>
                  <a:pt x="217696" y="127351"/>
                </a:lnTo>
                <a:lnTo>
                  <a:pt x="222102" y="125719"/>
                </a:lnTo>
                <a:lnTo>
                  <a:pt x="230165" y="117540"/>
                </a:lnTo>
                <a:lnTo>
                  <a:pt x="239666" y="108485"/>
                </a:lnTo>
                <a:lnTo>
                  <a:pt x="272335" y="85527"/>
                </a:lnTo>
                <a:lnTo>
                  <a:pt x="317754" y="70572"/>
                </a:lnTo>
                <a:lnTo>
                  <a:pt x="335328" y="69520"/>
                </a:lnTo>
                <a:lnTo>
                  <a:pt x="340420" y="72937"/>
                </a:lnTo>
                <a:lnTo>
                  <a:pt x="345289" y="79912"/>
                </a:lnTo>
                <a:lnTo>
                  <a:pt x="350152" y="86887"/>
                </a:lnTo>
                <a:lnTo>
                  <a:pt x="352958" y="92105"/>
                </a:lnTo>
                <a:lnTo>
                  <a:pt x="353699" y="95565"/>
                </a:lnTo>
                <a:lnTo>
                  <a:pt x="357075" y="95260"/>
                </a:lnTo>
                <a:lnTo>
                  <a:pt x="365586" y="86807"/>
                </a:lnTo>
                <a:lnTo>
                  <a:pt x="378166" y="71465"/>
                </a:lnTo>
                <a:lnTo>
                  <a:pt x="388156" y="59528"/>
                </a:lnTo>
                <a:lnTo>
                  <a:pt x="417439" y="29782"/>
                </a:lnTo>
                <a:lnTo>
                  <a:pt x="465128" y="14181"/>
                </a:lnTo>
                <a:lnTo>
                  <a:pt x="477063" y="16281"/>
                </a:lnTo>
                <a:lnTo>
                  <a:pt x="512645" y="38950"/>
                </a:lnTo>
                <a:lnTo>
                  <a:pt x="518922" y="56980"/>
                </a:lnTo>
                <a:lnTo>
                  <a:pt x="519289" y="58022"/>
                </a:lnTo>
                <a:lnTo>
                  <a:pt x="519649" y="59065"/>
                </a:lnTo>
                <a:lnTo>
                  <a:pt x="520078" y="59165"/>
                </a:lnTo>
                <a:lnTo>
                  <a:pt x="520577" y="58325"/>
                </a:lnTo>
                <a:lnTo>
                  <a:pt x="521069" y="57485"/>
                </a:lnTo>
                <a:lnTo>
                  <a:pt x="522981" y="54241"/>
                </a:lnTo>
                <a:lnTo>
                  <a:pt x="526313" y="48595"/>
                </a:lnTo>
                <a:lnTo>
                  <a:pt x="529645" y="42948"/>
                </a:lnTo>
                <a:lnTo>
                  <a:pt x="534480" y="38489"/>
                </a:lnTo>
                <a:lnTo>
                  <a:pt x="540805" y="35217"/>
                </a:lnTo>
                <a:lnTo>
                  <a:pt x="547129" y="31945"/>
                </a:lnTo>
                <a:lnTo>
                  <a:pt x="553904" y="29539"/>
                </a:lnTo>
                <a:lnTo>
                  <a:pt x="587986" y="25301"/>
                </a:lnTo>
                <a:lnTo>
                  <a:pt x="593078" y="26284"/>
                </a:lnTo>
                <a:lnTo>
                  <a:pt x="596840" y="28403"/>
                </a:lnTo>
                <a:lnTo>
                  <a:pt x="600608" y="30522"/>
                </a:lnTo>
                <a:lnTo>
                  <a:pt x="603226" y="35769"/>
                </a:lnTo>
                <a:lnTo>
                  <a:pt x="604702" y="44144"/>
                </a:lnTo>
                <a:lnTo>
                  <a:pt x="606171" y="52518"/>
                </a:lnTo>
                <a:lnTo>
                  <a:pt x="609613" y="54361"/>
                </a:lnTo>
                <a:lnTo>
                  <a:pt x="615017" y="49674"/>
                </a:lnTo>
                <a:lnTo>
                  <a:pt x="620413" y="44987"/>
                </a:lnTo>
                <a:lnTo>
                  <a:pt x="626668" y="41730"/>
                </a:lnTo>
                <a:lnTo>
                  <a:pt x="633783" y="39903"/>
                </a:lnTo>
                <a:lnTo>
                  <a:pt x="640890" y="38077"/>
                </a:lnTo>
                <a:lnTo>
                  <a:pt x="645788" y="37396"/>
                </a:lnTo>
                <a:lnTo>
                  <a:pt x="659074" y="55950"/>
                </a:lnTo>
                <a:lnTo>
                  <a:pt x="662115" y="58831"/>
                </a:lnTo>
                <a:lnTo>
                  <a:pt x="665565" y="57635"/>
                </a:lnTo>
                <a:lnTo>
                  <a:pt x="669022" y="56439"/>
                </a:lnTo>
                <a:lnTo>
                  <a:pt x="673483" y="53146"/>
                </a:lnTo>
                <a:lnTo>
                  <a:pt x="678942" y="47754"/>
                </a:lnTo>
                <a:lnTo>
                  <a:pt x="684400" y="42363"/>
                </a:lnTo>
                <a:lnTo>
                  <a:pt x="690614" y="37033"/>
                </a:lnTo>
                <a:lnTo>
                  <a:pt x="725673" y="15950"/>
                </a:lnTo>
                <a:lnTo>
                  <a:pt x="749821" y="11714"/>
                </a:lnTo>
                <a:lnTo>
                  <a:pt x="754012" y="12574"/>
                </a:lnTo>
                <a:lnTo>
                  <a:pt x="758203" y="13434"/>
                </a:lnTo>
                <a:lnTo>
                  <a:pt x="761653" y="18151"/>
                </a:lnTo>
                <a:lnTo>
                  <a:pt x="764376" y="26726"/>
                </a:lnTo>
                <a:lnTo>
                  <a:pt x="767098" y="35302"/>
                </a:lnTo>
                <a:lnTo>
                  <a:pt x="768497" y="40927"/>
                </a:lnTo>
                <a:lnTo>
                  <a:pt x="768567" y="43603"/>
                </a:lnTo>
                <a:lnTo>
                  <a:pt x="768643" y="46279"/>
                </a:lnTo>
                <a:lnTo>
                  <a:pt x="768691" y="48065"/>
                </a:lnTo>
                <a:lnTo>
                  <a:pt x="768719" y="48961"/>
                </a:lnTo>
                <a:lnTo>
                  <a:pt x="768747" y="49858"/>
                </a:lnTo>
                <a:lnTo>
                  <a:pt x="769142" y="49778"/>
                </a:lnTo>
                <a:lnTo>
                  <a:pt x="769911" y="48722"/>
                </a:lnTo>
                <a:lnTo>
                  <a:pt x="770686" y="47666"/>
                </a:lnTo>
                <a:lnTo>
                  <a:pt x="803542" y="16832"/>
                </a:lnTo>
                <a:lnTo>
                  <a:pt x="843894" y="193"/>
                </a:lnTo>
                <a:lnTo>
                  <a:pt x="849429" y="0"/>
                </a:lnTo>
                <a:lnTo>
                  <a:pt x="851535" y="1495"/>
                </a:lnTo>
                <a:lnTo>
                  <a:pt x="852982" y="4583"/>
                </a:lnTo>
                <a:lnTo>
                  <a:pt x="854430" y="7671"/>
                </a:lnTo>
                <a:lnTo>
                  <a:pt x="854278" y="11504"/>
                </a:lnTo>
                <a:lnTo>
                  <a:pt x="852525" y="16082"/>
                </a:lnTo>
                <a:lnTo>
                  <a:pt x="850773" y="20660"/>
                </a:lnTo>
                <a:lnTo>
                  <a:pt x="847101" y="25062"/>
                </a:lnTo>
                <a:lnTo>
                  <a:pt x="841518" y="29287"/>
                </a:lnTo>
                <a:lnTo>
                  <a:pt x="832329" y="33823"/>
                </a:lnTo>
                <a:lnTo>
                  <a:pt x="820271" y="35717"/>
                </a:lnTo>
                <a:lnTo>
                  <a:pt x="805338" y="349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59" name="object 15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5"/>
              </a:rPr>
              <a:t>ww</a:t>
            </a:r>
            <a:r>
              <a:rPr dirty="0" spc="-70">
                <a:hlinkClick r:id="rId5"/>
              </a:rPr>
              <a:t>w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s</a:t>
            </a:r>
            <a:r>
              <a:rPr dirty="0" spc="-30">
                <a:hlinkClick r:id="rId5"/>
              </a:rPr>
              <a:t>unbea</a:t>
            </a:r>
            <a:r>
              <a:rPr dirty="0" spc="35">
                <a:hlinkClick r:id="rId5"/>
              </a:rPr>
              <a:t>m</a:t>
            </a:r>
            <a:r>
              <a:rPr dirty="0" spc="-30">
                <a:hlinkClick r:id="rId5"/>
              </a:rPr>
              <a:t>in</a:t>
            </a:r>
            <a:r>
              <a:rPr dirty="0" spc="-15">
                <a:hlinkClick r:id="rId5"/>
              </a:rPr>
              <a:t>f</a:t>
            </a:r>
            <a:r>
              <a:rPr dirty="0" spc="-30">
                <a:hlinkClick r:id="rId5"/>
              </a:rPr>
              <a:t>o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c</a:t>
            </a:r>
            <a:r>
              <a:rPr dirty="0" spc="-30">
                <a:hlinkClick r:id="rId5"/>
              </a:rPr>
              <a:t>o</a:t>
            </a:r>
            <a:r>
              <a:rPr dirty="0">
                <a:hlinkClick r:id="rId5"/>
              </a:rPr>
              <a:t>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60">
                <a:latin typeface="Arial"/>
                <a:cs typeface="Arial"/>
              </a:rPr>
              <a:t>I</a:t>
            </a:r>
            <a:r>
              <a:rPr dirty="0" spc="-25">
                <a:latin typeface="Arial"/>
                <a:cs typeface="Arial"/>
              </a:rPr>
              <a:t>N</a:t>
            </a:r>
            <a:r>
              <a:rPr dirty="0" spc="-30">
                <a:latin typeface="Arial"/>
                <a:cs typeface="Arial"/>
              </a:rPr>
              <a:t>SE</a:t>
            </a:r>
            <a:r>
              <a:rPr dirty="0" spc="-105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145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-30">
                <a:latin typeface="Arial"/>
                <a:cs typeface="Arial"/>
              </a:rPr>
              <a:t>D</a:t>
            </a:r>
            <a:r>
              <a:rPr dirty="0" spc="-20">
                <a:latin typeface="Arial"/>
                <a:cs typeface="Arial"/>
              </a:rPr>
              <a:t>M</a:t>
            </a:r>
            <a:r>
              <a:rPr dirty="0">
                <a:latin typeface="Arial"/>
                <a:cs typeface="Arial"/>
              </a:rPr>
              <a:t>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9389745" cy="4411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w (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r).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V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LU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-5">
                <a:latin typeface="Arial"/>
                <a:cs typeface="Arial"/>
              </a:rPr>
              <a:t>2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-5">
                <a:latin typeface="Arial"/>
                <a:cs typeface="Arial"/>
              </a:rPr>
              <a:t>3</a:t>
            </a:r>
            <a:r>
              <a:rPr dirty="0" sz="2000" spc="-25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327660" indent="-31496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28295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rt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(s</a:t>
            </a:r>
            <a:r>
              <a:rPr dirty="0" sz="2400" spc="15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s,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5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r).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15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3,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40">
                <a:latin typeface="Arial"/>
                <a:cs typeface="Arial"/>
              </a:rPr>
              <a:t>2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V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3,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15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10">
                <a:latin typeface="Arial"/>
                <a:cs typeface="Arial"/>
              </a:rPr>
              <a:t>2</a:t>
            </a:r>
            <a:r>
              <a:rPr dirty="0" sz="2000" spc="-30">
                <a:latin typeface="Arial"/>
                <a:cs typeface="Arial"/>
              </a:rPr>
              <a:t>);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15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1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2)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V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3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ns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LL.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LL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pe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al</a:t>
            </a:r>
            <a:r>
              <a:rPr dirty="0" sz="2000" spc="-125">
                <a:latin typeface="Arial"/>
                <a:cs typeface="Arial"/>
              </a:rPr>
              <a:t> 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 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ba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40">
                <a:latin typeface="Arial"/>
                <a:cs typeface="Arial"/>
              </a:rPr>
              <a:t>V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LU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-120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2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3</a:t>
            </a:r>
            <a:r>
              <a:rPr dirty="0" sz="2000" spc="-3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-120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2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3</a:t>
            </a:r>
            <a:r>
              <a:rPr dirty="0" sz="2000" spc="-3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2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-5">
                <a:latin typeface="Arial"/>
                <a:cs typeface="Arial"/>
              </a:rPr>
              <a:t>3</a:t>
            </a:r>
            <a:r>
              <a:rPr dirty="0" sz="2000" spc="-25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rt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15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1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3 </a:t>
            </a:r>
            <a:r>
              <a:rPr dirty="0" sz="2000" spc="-20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65">
                <a:latin typeface="Arial"/>
                <a:cs typeface="Arial"/>
              </a:rPr>
              <a:t>r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15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1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2)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488" y="4084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4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20"/>
                </a:lnTo>
                <a:lnTo>
                  <a:pt x="12186920" y="553720"/>
                </a:lnTo>
                <a:lnTo>
                  <a:pt x="1218692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19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60" y="6319520"/>
            <a:ext cx="487680" cy="48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20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20" y="0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9545">
              <a:lnSpc>
                <a:spcPct val="100000"/>
              </a:lnSpc>
            </a:pPr>
            <a:r>
              <a:rPr dirty="0" sz="2850" spc="15">
                <a:latin typeface="Arial"/>
                <a:cs typeface="Arial"/>
              </a:rPr>
              <a:t>SE</a:t>
            </a:r>
            <a:r>
              <a:rPr dirty="0" sz="2850">
                <a:latin typeface="Arial"/>
                <a:cs typeface="Arial"/>
              </a:rPr>
              <a:t>L</a:t>
            </a:r>
            <a:r>
              <a:rPr dirty="0" sz="2850" spc="15">
                <a:latin typeface="Arial"/>
                <a:cs typeface="Arial"/>
              </a:rPr>
              <a:t>ECT</a:t>
            </a:r>
            <a:r>
              <a:rPr dirty="0" sz="2850" spc="85">
                <a:latin typeface="Arial"/>
                <a:cs typeface="Arial"/>
              </a:rPr>
              <a:t> </a:t>
            </a:r>
            <a:r>
              <a:rPr dirty="0" sz="2850" spc="650">
                <a:latin typeface="Arial"/>
                <a:cs typeface="Arial"/>
              </a:rPr>
              <a:t>-</a:t>
            </a:r>
            <a:r>
              <a:rPr dirty="0" sz="2850" spc="5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DQL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747" y="945288"/>
            <a:ext cx="5981700" cy="4991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 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r).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/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2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3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e;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2,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3,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25">
                <a:latin typeface="Arial"/>
                <a:cs typeface="Arial"/>
              </a:rPr>
              <a:t>x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25">
                <a:latin typeface="Arial"/>
                <a:cs typeface="Arial"/>
              </a:rPr>
              <a:t>x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12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1,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15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3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ond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on1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ue1,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15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3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ond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on2</a:t>
            </a:r>
            <a:r>
              <a:rPr dirty="0" sz="2000" spc="-204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ue2,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1"/>
              </a:spcBef>
              <a:buFont typeface="Arial"/>
              <a:buChar char="•"/>
            </a:pPr>
            <a:endParaRPr sz="17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03580" algn="l"/>
              </a:tabLst>
            </a:pPr>
            <a:r>
              <a:rPr dirty="0" sz="2000">
                <a:latin typeface="Arial"/>
                <a:cs typeface="Arial"/>
              </a:rPr>
              <a:t>•	</a:t>
            </a:r>
            <a:r>
              <a:rPr dirty="0" sz="2000" spc="1445"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uen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ND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46422" y="870283"/>
            <a:ext cx="3896855" cy="1980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242175" y="1001268"/>
            <a:ext cx="181610" cy="62230"/>
          </a:xfrm>
          <a:custGeom>
            <a:avLst/>
            <a:gdLst/>
            <a:ahLst/>
            <a:cxnLst/>
            <a:rect l="l" t="t" r="r" b="b"/>
            <a:pathLst>
              <a:path w="181609" h="62230">
                <a:moveTo>
                  <a:pt x="20670" y="35162"/>
                </a:moveTo>
                <a:lnTo>
                  <a:pt x="17616" y="36208"/>
                </a:lnTo>
                <a:lnTo>
                  <a:pt x="14962" y="36700"/>
                </a:lnTo>
                <a:lnTo>
                  <a:pt x="12711" y="36645"/>
                </a:lnTo>
                <a:lnTo>
                  <a:pt x="11173" y="36610"/>
                </a:lnTo>
                <a:lnTo>
                  <a:pt x="8763" y="34213"/>
                </a:lnTo>
                <a:lnTo>
                  <a:pt x="5479" y="29454"/>
                </a:lnTo>
                <a:lnTo>
                  <a:pt x="2189" y="24702"/>
                </a:lnTo>
                <a:lnTo>
                  <a:pt x="436" y="21273"/>
                </a:lnTo>
                <a:lnTo>
                  <a:pt x="221" y="19167"/>
                </a:lnTo>
                <a:lnTo>
                  <a:pt x="0" y="17061"/>
                </a:lnTo>
                <a:lnTo>
                  <a:pt x="2403" y="14955"/>
                </a:lnTo>
                <a:lnTo>
                  <a:pt x="7419" y="12850"/>
                </a:lnTo>
                <a:lnTo>
                  <a:pt x="12434" y="10737"/>
                </a:lnTo>
                <a:lnTo>
                  <a:pt x="18987" y="9296"/>
                </a:lnTo>
                <a:lnTo>
                  <a:pt x="27078" y="8513"/>
                </a:lnTo>
                <a:lnTo>
                  <a:pt x="35169" y="7730"/>
                </a:lnTo>
                <a:lnTo>
                  <a:pt x="67125" y="18925"/>
                </a:lnTo>
                <a:lnTo>
                  <a:pt x="71531" y="23178"/>
                </a:lnTo>
                <a:lnTo>
                  <a:pt x="74523" y="27425"/>
                </a:lnTo>
                <a:lnTo>
                  <a:pt x="76103" y="31664"/>
                </a:lnTo>
                <a:lnTo>
                  <a:pt x="77689" y="35904"/>
                </a:lnTo>
                <a:lnTo>
                  <a:pt x="78513" y="39651"/>
                </a:lnTo>
                <a:lnTo>
                  <a:pt x="78582" y="42914"/>
                </a:lnTo>
                <a:lnTo>
                  <a:pt x="78652" y="46177"/>
                </a:lnTo>
                <a:lnTo>
                  <a:pt x="77689" y="48497"/>
                </a:lnTo>
                <a:lnTo>
                  <a:pt x="75708" y="49883"/>
                </a:lnTo>
                <a:lnTo>
                  <a:pt x="73720" y="51261"/>
                </a:lnTo>
                <a:lnTo>
                  <a:pt x="71579" y="51926"/>
                </a:lnTo>
                <a:lnTo>
                  <a:pt x="69272" y="51864"/>
                </a:lnTo>
                <a:lnTo>
                  <a:pt x="62296" y="39630"/>
                </a:lnTo>
                <a:lnTo>
                  <a:pt x="62823" y="34740"/>
                </a:lnTo>
                <a:lnTo>
                  <a:pt x="63342" y="29849"/>
                </a:lnTo>
                <a:lnTo>
                  <a:pt x="66300" y="25305"/>
                </a:lnTo>
                <a:lnTo>
                  <a:pt x="71676" y="21107"/>
                </a:lnTo>
                <a:lnTo>
                  <a:pt x="77058" y="16902"/>
                </a:lnTo>
                <a:lnTo>
                  <a:pt x="83632" y="13736"/>
                </a:lnTo>
                <a:lnTo>
                  <a:pt x="91405" y="11603"/>
                </a:lnTo>
                <a:lnTo>
                  <a:pt x="99170" y="9469"/>
                </a:lnTo>
                <a:lnTo>
                  <a:pt x="107442" y="8257"/>
                </a:lnTo>
                <a:lnTo>
                  <a:pt x="116211" y="7959"/>
                </a:lnTo>
                <a:lnTo>
                  <a:pt x="124981" y="7661"/>
                </a:lnTo>
                <a:lnTo>
                  <a:pt x="132324" y="8215"/>
                </a:lnTo>
                <a:lnTo>
                  <a:pt x="152289" y="19223"/>
                </a:lnTo>
                <a:lnTo>
                  <a:pt x="151714" y="21412"/>
                </a:lnTo>
                <a:lnTo>
                  <a:pt x="151132" y="23608"/>
                </a:lnTo>
                <a:lnTo>
                  <a:pt x="149573" y="25298"/>
                </a:lnTo>
                <a:lnTo>
                  <a:pt x="147031" y="26469"/>
                </a:lnTo>
                <a:lnTo>
                  <a:pt x="144489" y="27646"/>
                </a:lnTo>
                <a:lnTo>
                  <a:pt x="142237" y="28297"/>
                </a:lnTo>
                <a:lnTo>
                  <a:pt x="140284" y="28415"/>
                </a:lnTo>
                <a:lnTo>
                  <a:pt x="138323" y="28533"/>
                </a:lnTo>
                <a:lnTo>
                  <a:pt x="136210" y="27127"/>
                </a:lnTo>
                <a:lnTo>
                  <a:pt x="133931" y="24196"/>
                </a:lnTo>
                <a:lnTo>
                  <a:pt x="131652" y="21273"/>
                </a:lnTo>
                <a:lnTo>
                  <a:pt x="130343" y="18045"/>
                </a:lnTo>
                <a:lnTo>
                  <a:pt x="130004" y="14512"/>
                </a:lnTo>
                <a:lnTo>
                  <a:pt x="129664" y="10972"/>
                </a:lnTo>
                <a:lnTo>
                  <a:pt x="130911" y="7938"/>
                </a:lnTo>
                <a:lnTo>
                  <a:pt x="133744" y="5403"/>
                </a:lnTo>
                <a:lnTo>
                  <a:pt x="136578" y="2867"/>
                </a:lnTo>
                <a:lnTo>
                  <a:pt x="140928" y="1281"/>
                </a:lnTo>
                <a:lnTo>
                  <a:pt x="146809" y="637"/>
                </a:lnTo>
                <a:lnTo>
                  <a:pt x="152690" y="0"/>
                </a:lnTo>
                <a:lnTo>
                  <a:pt x="158357" y="741"/>
                </a:lnTo>
                <a:lnTo>
                  <a:pt x="163802" y="2860"/>
                </a:lnTo>
                <a:lnTo>
                  <a:pt x="169247" y="4980"/>
                </a:lnTo>
                <a:lnTo>
                  <a:pt x="173341" y="8001"/>
                </a:lnTo>
                <a:lnTo>
                  <a:pt x="176077" y="11921"/>
                </a:lnTo>
                <a:lnTo>
                  <a:pt x="178820" y="15842"/>
                </a:lnTo>
                <a:lnTo>
                  <a:pt x="180462" y="20518"/>
                </a:lnTo>
                <a:lnTo>
                  <a:pt x="181002" y="25949"/>
                </a:lnTo>
                <a:lnTo>
                  <a:pt x="180294" y="35130"/>
                </a:lnTo>
                <a:lnTo>
                  <a:pt x="176612" y="47077"/>
                </a:lnTo>
                <a:lnTo>
                  <a:pt x="169955" y="61792"/>
                </a:lnTo>
              </a:path>
            </a:pathLst>
          </a:custGeom>
          <a:ln w="17997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28393" y="1003989"/>
            <a:ext cx="86995" cy="100330"/>
          </a:xfrm>
          <a:custGeom>
            <a:avLst/>
            <a:gdLst/>
            <a:ahLst/>
            <a:cxnLst/>
            <a:rect l="l" t="t" r="r" b="b"/>
            <a:pathLst>
              <a:path w="86995" h="100330">
                <a:moveTo>
                  <a:pt x="3158" y="27432"/>
                </a:moveTo>
                <a:lnTo>
                  <a:pt x="0" y="21322"/>
                </a:lnTo>
                <a:lnTo>
                  <a:pt x="1600" y="19604"/>
                </a:lnTo>
                <a:lnTo>
                  <a:pt x="7959" y="22278"/>
                </a:lnTo>
                <a:lnTo>
                  <a:pt x="12669" y="24252"/>
                </a:lnTo>
                <a:lnTo>
                  <a:pt x="18128" y="26289"/>
                </a:lnTo>
                <a:lnTo>
                  <a:pt x="24335" y="28387"/>
                </a:lnTo>
                <a:lnTo>
                  <a:pt x="30535" y="30486"/>
                </a:lnTo>
                <a:lnTo>
                  <a:pt x="36333" y="31976"/>
                </a:lnTo>
                <a:lnTo>
                  <a:pt x="41722" y="32856"/>
                </a:lnTo>
                <a:lnTo>
                  <a:pt x="47112" y="33735"/>
                </a:lnTo>
                <a:lnTo>
                  <a:pt x="51497" y="34172"/>
                </a:lnTo>
                <a:lnTo>
                  <a:pt x="54877" y="34158"/>
                </a:lnTo>
                <a:lnTo>
                  <a:pt x="58265" y="34144"/>
                </a:lnTo>
                <a:lnTo>
                  <a:pt x="60696" y="32904"/>
                </a:lnTo>
                <a:lnTo>
                  <a:pt x="62172" y="30438"/>
                </a:lnTo>
                <a:lnTo>
                  <a:pt x="63654" y="27965"/>
                </a:lnTo>
                <a:lnTo>
                  <a:pt x="64472" y="24751"/>
                </a:lnTo>
                <a:lnTo>
                  <a:pt x="64617" y="20795"/>
                </a:lnTo>
                <a:lnTo>
                  <a:pt x="64763" y="16840"/>
                </a:lnTo>
                <a:lnTo>
                  <a:pt x="63848" y="12995"/>
                </a:lnTo>
                <a:lnTo>
                  <a:pt x="54115" y="0"/>
                </a:lnTo>
                <a:lnTo>
                  <a:pt x="53783" y="1080"/>
                </a:lnTo>
                <a:lnTo>
                  <a:pt x="53450" y="2168"/>
                </a:lnTo>
                <a:lnTo>
                  <a:pt x="54406" y="5569"/>
                </a:lnTo>
                <a:lnTo>
                  <a:pt x="56658" y="11284"/>
                </a:lnTo>
                <a:lnTo>
                  <a:pt x="58909" y="17006"/>
                </a:lnTo>
                <a:lnTo>
                  <a:pt x="62560" y="23809"/>
                </a:lnTo>
                <a:lnTo>
                  <a:pt x="67624" y="31699"/>
                </a:lnTo>
                <a:lnTo>
                  <a:pt x="74558" y="42876"/>
                </a:lnTo>
                <a:lnTo>
                  <a:pt x="80699" y="53546"/>
                </a:lnTo>
                <a:lnTo>
                  <a:pt x="85046" y="61465"/>
                </a:lnTo>
                <a:lnTo>
                  <a:pt x="86784" y="67838"/>
                </a:lnTo>
                <a:lnTo>
                  <a:pt x="86327" y="73408"/>
                </a:lnTo>
                <a:lnTo>
                  <a:pt x="51151" y="97201"/>
                </a:lnTo>
                <a:lnTo>
                  <a:pt x="26099" y="99813"/>
                </a:lnTo>
                <a:lnTo>
                  <a:pt x="13620" y="98244"/>
                </a:lnTo>
              </a:path>
            </a:pathLst>
          </a:custGeom>
          <a:ln w="17997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507060" y="978166"/>
            <a:ext cx="92075" cy="76200"/>
          </a:xfrm>
          <a:custGeom>
            <a:avLst/>
            <a:gdLst/>
            <a:ahLst/>
            <a:cxnLst/>
            <a:rect l="l" t="t" r="r" b="b"/>
            <a:pathLst>
              <a:path w="92075" h="76200">
                <a:moveTo>
                  <a:pt x="86376" y="16860"/>
                </a:moveTo>
                <a:lnTo>
                  <a:pt x="88080" y="14207"/>
                </a:lnTo>
                <a:lnTo>
                  <a:pt x="89541" y="11007"/>
                </a:lnTo>
                <a:lnTo>
                  <a:pt x="90767" y="7266"/>
                </a:lnTo>
                <a:lnTo>
                  <a:pt x="91994" y="3525"/>
                </a:lnTo>
                <a:lnTo>
                  <a:pt x="91820" y="1323"/>
                </a:lnTo>
                <a:lnTo>
                  <a:pt x="90241" y="665"/>
                </a:lnTo>
                <a:lnTo>
                  <a:pt x="88662" y="0"/>
                </a:lnTo>
                <a:lnTo>
                  <a:pt x="84651" y="159"/>
                </a:lnTo>
                <a:lnTo>
                  <a:pt x="78201" y="1136"/>
                </a:lnTo>
                <a:lnTo>
                  <a:pt x="71752" y="2112"/>
                </a:lnTo>
                <a:lnTo>
                  <a:pt x="48047" y="16840"/>
                </a:lnTo>
                <a:lnTo>
                  <a:pt x="46114" y="21003"/>
                </a:lnTo>
                <a:lnTo>
                  <a:pt x="68780" y="50776"/>
                </a:lnTo>
                <a:lnTo>
                  <a:pt x="73595" y="55085"/>
                </a:lnTo>
                <a:lnTo>
                  <a:pt x="76525" y="58722"/>
                </a:lnTo>
                <a:lnTo>
                  <a:pt x="79455" y="62359"/>
                </a:lnTo>
                <a:lnTo>
                  <a:pt x="78797" y="65545"/>
                </a:lnTo>
                <a:lnTo>
                  <a:pt x="39884" y="75261"/>
                </a:lnTo>
                <a:lnTo>
                  <a:pt x="27435" y="75867"/>
                </a:lnTo>
                <a:lnTo>
                  <a:pt x="11114" y="74789"/>
                </a:lnTo>
                <a:lnTo>
                  <a:pt x="0" y="71039"/>
                </a:lnTo>
              </a:path>
            </a:pathLst>
          </a:custGeom>
          <a:ln w="17997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620231" y="966725"/>
            <a:ext cx="82550" cy="99060"/>
          </a:xfrm>
          <a:custGeom>
            <a:avLst/>
            <a:gdLst/>
            <a:ahLst/>
            <a:cxnLst/>
            <a:rect l="l" t="t" r="r" b="b"/>
            <a:pathLst>
              <a:path w="82550" h="99059">
                <a:moveTo>
                  <a:pt x="29253" y="39104"/>
                </a:moveTo>
                <a:lnTo>
                  <a:pt x="31359" y="39104"/>
                </a:lnTo>
                <a:lnTo>
                  <a:pt x="33777" y="38148"/>
                </a:lnTo>
                <a:lnTo>
                  <a:pt x="36513" y="36243"/>
                </a:lnTo>
                <a:lnTo>
                  <a:pt x="39249" y="34331"/>
                </a:lnTo>
                <a:lnTo>
                  <a:pt x="40593" y="32565"/>
                </a:lnTo>
                <a:lnTo>
                  <a:pt x="40552" y="30951"/>
                </a:lnTo>
                <a:lnTo>
                  <a:pt x="40510" y="29330"/>
                </a:lnTo>
                <a:lnTo>
                  <a:pt x="39097" y="28346"/>
                </a:lnTo>
                <a:lnTo>
                  <a:pt x="36305" y="27993"/>
                </a:lnTo>
                <a:lnTo>
                  <a:pt x="33521" y="27646"/>
                </a:lnTo>
                <a:lnTo>
                  <a:pt x="29891" y="27785"/>
                </a:lnTo>
                <a:lnTo>
                  <a:pt x="25423" y="28422"/>
                </a:lnTo>
                <a:lnTo>
                  <a:pt x="20961" y="29059"/>
                </a:lnTo>
                <a:lnTo>
                  <a:pt x="16604" y="30694"/>
                </a:lnTo>
                <a:lnTo>
                  <a:pt x="12351" y="33327"/>
                </a:lnTo>
                <a:lnTo>
                  <a:pt x="8097" y="35959"/>
                </a:lnTo>
                <a:lnTo>
                  <a:pt x="187" y="50950"/>
                </a:lnTo>
                <a:lnTo>
                  <a:pt x="0" y="53464"/>
                </a:lnTo>
                <a:lnTo>
                  <a:pt x="1032" y="55418"/>
                </a:lnTo>
                <a:lnTo>
                  <a:pt x="3276" y="56810"/>
                </a:lnTo>
                <a:lnTo>
                  <a:pt x="5521" y="58202"/>
                </a:lnTo>
                <a:lnTo>
                  <a:pt x="8423" y="58881"/>
                </a:lnTo>
                <a:lnTo>
                  <a:pt x="11977" y="58833"/>
                </a:lnTo>
                <a:lnTo>
                  <a:pt x="15537" y="58791"/>
                </a:lnTo>
                <a:lnTo>
                  <a:pt x="19112" y="57572"/>
                </a:lnTo>
                <a:lnTo>
                  <a:pt x="22693" y="55182"/>
                </a:lnTo>
                <a:lnTo>
                  <a:pt x="26275" y="52792"/>
                </a:lnTo>
                <a:lnTo>
                  <a:pt x="40316" y="14595"/>
                </a:lnTo>
                <a:lnTo>
                  <a:pt x="40531" y="5742"/>
                </a:lnTo>
                <a:lnTo>
                  <a:pt x="40642" y="1080"/>
                </a:lnTo>
                <a:lnTo>
                  <a:pt x="40656" y="616"/>
                </a:lnTo>
                <a:lnTo>
                  <a:pt x="40676" y="0"/>
                </a:lnTo>
                <a:lnTo>
                  <a:pt x="40676" y="727"/>
                </a:lnTo>
                <a:lnTo>
                  <a:pt x="40676" y="1967"/>
                </a:lnTo>
                <a:lnTo>
                  <a:pt x="40676" y="3200"/>
                </a:lnTo>
                <a:lnTo>
                  <a:pt x="41182" y="5237"/>
                </a:lnTo>
                <a:lnTo>
                  <a:pt x="49164" y="47869"/>
                </a:lnTo>
                <a:lnTo>
                  <a:pt x="51469" y="92125"/>
                </a:lnTo>
                <a:lnTo>
                  <a:pt x="51822" y="97175"/>
                </a:lnTo>
                <a:lnTo>
                  <a:pt x="52481" y="97896"/>
                </a:lnTo>
                <a:lnTo>
                  <a:pt x="53139" y="98616"/>
                </a:lnTo>
                <a:lnTo>
                  <a:pt x="54261" y="98547"/>
                </a:lnTo>
                <a:lnTo>
                  <a:pt x="55840" y="97702"/>
                </a:lnTo>
                <a:lnTo>
                  <a:pt x="57420" y="96850"/>
                </a:lnTo>
                <a:lnTo>
                  <a:pt x="60198" y="94231"/>
                </a:lnTo>
                <a:lnTo>
                  <a:pt x="64181" y="89839"/>
                </a:lnTo>
                <a:lnTo>
                  <a:pt x="70221" y="83182"/>
                </a:lnTo>
                <a:lnTo>
                  <a:pt x="76144" y="77557"/>
                </a:lnTo>
                <a:lnTo>
                  <a:pt x="81956" y="72971"/>
                </a:lnTo>
              </a:path>
            </a:pathLst>
          </a:custGeom>
          <a:ln w="17997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722734" y="935504"/>
            <a:ext cx="83185" cy="95250"/>
          </a:xfrm>
          <a:custGeom>
            <a:avLst/>
            <a:gdLst/>
            <a:ahLst/>
            <a:cxnLst/>
            <a:rect l="l" t="t" r="r" b="b"/>
            <a:pathLst>
              <a:path w="83184" h="95250">
                <a:moveTo>
                  <a:pt x="1884" y="91128"/>
                </a:moveTo>
                <a:lnTo>
                  <a:pt x="0" y="93691"/>
                </a:lnTo>
                <a:lnTo>
                  <a:pt x="228" y="94931"/>
                </a:lnTo>
                <a:lnTo>
                  <a:pt x="2576" y="94841"/>
                </a:lnTo>
                <a:lnTo>
                  <a:pt x="4287" y="94778"/>
                </a:lnTo>
                <a:lnTo>
                  <a:pt x="21890" y="84886"/>
                </a:lnTo>
                <a:lnTo>
                  <a:pt x="25686" y="81949"/>
                </a:lnTo>
                <a:lnTo>
                  <a:pt x="28962" y="78534"/>
                </a:lnTo>
                <a:lnTo>
                  <a:pt x="31713" y="74627"/>
                </a:lnTo>
                <a:lnTo>
                  <a:pt x="34463" y="70727"/>
                </a:lnTo>
                <a:lnTo>
                  <a:pt x="36402" y="66148"/>
                </a:lnTo>
                <a:lnTo>
                  <a:pt x="37531" y="60904"/>
                </a:lnTo>
                <a:lnTo>
                  <a:pt x="38654" y="55660"/>
                </a:lnTo>
                <a:lnTo>
                  <a:pt x="39187" y="49834"/>
                </a:lnTo>
                <a:lnTo>
                  <a:pt x="39118" y="43413"/>
                </a:lnTo>
                <a:lnTo>
                  <a:pt x="39055" y="36998"/>
                </a:lnTo>
                <a:lnTo>
                  <a:pt x="38023" y="30895"/>
                </a:lnTo>
                <a:lnTo>
                  <a:pt x="36021" y="25118"/>
                </a:lnTo>
                <a:lnTo>
                  <a:pt x="34019" y="19334"/>
                </a:lnTo>
                <a:lnTo>
                  <a:pt x="18530" y="0"/>
                </a:lnTo>
                <a:lnTo>
                  <a:pt x="17484" y="997"/>
                </a:lnTo>
                <a:lnTo>
                  <a:pt x="16438" y="1988"/>
                </a:lnTo>
                <a:lnTo>
                  <a:pt x="15808" y="5202"/>
                </a:lnTo>
                <a:lnTo>
                  <a:pt x="15586" y="10626"/>
                </a:lnTo>
                <a:lnTo>
                  <a:pt x="15371" y="16043"/>
                </a:lnTo>
                <a:lnTo>
                  <a:pt x="16348" y="22354"/>
                </a:lnTo>
                <a:lnTo>
                  <a:pt x="18523" y="29544"/>
                </a:lnTo>
                <a:lnTo>
                  <a:pt x="20691" y="36735"/>
                </a:lnTo>
                <a:lnTo>
                  <a:pt x="45768" y="68787"/>
                </a:lnTo>
                <a:lnTo>
                  <a:pt x="54579" y="74038"/>
                </a:lnTo>
                <a:lnTo>
                  <a:pt x="58861" y="76165"/>
                </a:lnTo>
                <a:lnTo>
                  <a:pt x="64056" y="77398"/>
                </a:lnTo>
                <a:lnTo>
                  <a:pt x="70145" y="77730"/>
                </a:lnTo>
                <a:lnTo>
                  <a:pt x="76241" y="78070"/>
                </a:lnTo>
                <a:lnTo>
                  <a:pt x="79878" y="77973"/>
                </a:lnTo>
                <a:lnTo>
                  <a:pt x="81062" y="77453"/>
                </a:lnTo>
                <a:lnTo>
                  <a:pt x="82240" y="76927"/>
                </a:lnTo>
                <a:lnTo>
                  <a:pt x="82954" y="76615"/>
                </a:lnTo>
                <a:lnTo>
                  <a:pt x="83196" y="76504"/>
                </a:lnTo>
              </a:path>
            </a:pathLst>
          </a:custGeom>
          <a:ln w="17997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3666" y="1214294"/>
            <a:ext cx="1824989" cy="67310"/>
          </a:xfrm>
          <a:custGeom>
            <a:avLst/>
            <a:gdLst/>
            <a:ahLst/>
            <a:cxnLst/>
            <a:rect l="l" t="t" r="r" b="b"/>
            <a:pathLst>
              <a:path w="1824989" h="67309">
                <a:moveTo>
                  <a:pt x="81630" y="49432"/>
                </a:moveTo>
                <a:lnTo>
                  <a:pt x="71797" y="49185"/>
                </a:lnTo>
                <a:lnTo>
                  <a:pt x="59981" y="49211"/>
                </a:lnTo>
                <a:lnTo>
                  <a:pt x="46182" y="49509"/>
                </a:lnTo>
                <a:lnTo>
                  <a:pt x="25478" y="49984"/>
                </a:lnTo>
                <a:lnTo>
                  <a:pt x="13052" y="49519"/>
                </a:lnTo>
                <a:lnTo>
                  <a:pt x="6408" y="48199"/>
                </a:lnTo>
                <a:lnTo>
                  <a:pt x="1260" y="45782"/>
                </a:lnTo>
                <a:lnTo>
                  <a:pt x="0" y="44659"/>
                </a:lnTo>
                <a:lnTo>
                  <a:pt x="1704" y="44431"/>
                </a:lnTo>
                <a:lnTo>
                  <a:pt x="3401" y="44202"/>
                </a:lnTo>
                <a:lnTo>
                  <a:pt x="7640" y="43634"/>
                </a:lnTo>
                <a:lnTo>
                  <a:pt x="14436" y="42720"/>
                </a:lnTo>
                <a:lnTo>
                  <a:pt x="17902" y="42428"/>
                </a:lnTo>
                <a:lnTo>
                  <a:pt x="70388" y="41492"/>
                </a:lnTo>
                <a:lnTo>
                  <a:pt x="107788" y="41362"/>
                </a:lnTo>
                <a:lnTo>
                  <a:pt x="127894" y="41375"/>
                </a:lnTo>
                <a:lnTo>
                  <a:pt x="179564" y="41609"/>
                </a:lnTo>
                <a:lnTo>
                  <a:pt x="219479" y="42136"/>
                </a:lnTo>
                <a:lnTo>
                  <a:pt x="264129" y="43659"/>
                </a:lnTo>
                <a:lnTo>
                  <a:pt x="303683" y="46512"/>
                </a:lnTo>
                <a:lnTo>
                  <a:pt x="353767" y="50850"/>
                </a:lnTo>
                <a:lnTo>
                  <a:pt x="366795" y="51947"/>
                </a:lnTo>
                <a:lnTo>
                  <a:pt x="416490" y="55316"/>
                </a:lnTo>
                <a:lnTo>
                  <a:pt x="430702" y="56081"/>
                </a:lnTo>
                <a:lnTo>
                  <a:pt x="444178" y="56865"/>
                </a:lnTo>
                <a:lnTo>
                  <a:pt x="493053" y="60301"/>
                </a:lnTo>
                <a:lnTo>
                  <a:pt x="508689" y="61582"/>
                </a:lnTo>
                <a:lnTo>
                  <a:pt x="522789" y="62698"/>
                </a:lnTo>
                <a:lnTo>
                  <a:pt x="562406" y="65448"/>
                </a:lnTo>
                <a:lnTo>
                  <a:pt x="610256" y="66561"/>
                </a:lnTo>
                <a:lnTo>
                  <a:pt x="661993" y="66999"/>
                </a:lnTo>
                <a:lnTo>
                  <a:pt x="711497" y="67185"/>
                </a:lnTo>
                <a:lnTo>
                  <a:pt x="749692" y="67247"/>
                </a:lnTo>
                <a:lnTo>
                  <a:pt x="770366" y="67261"/>
                </a:lnTo>
                <a:lnTo>
                  <a:pt x="791589" y="67257"/>
                </a:lnTo>
                <a:lnTo>
                  <a:pt x="830978" y="67195"/>
                </a:lnTo>
                <a:lnTo>
                  <a:pt x="882533" y="66970"/>
                </a:lnTo>
                <a:lnTo>
                  <a:pt x="925247" y="66585"/>
                </a:lnTo>
                <a:lnTo>
                  <a:pt x="968810" y="65823"/>
                </a:lnTo>
                <a:lnTo>
                  <a:pt x="1016145" y="63368"/>
                </a:lnTo>
                <a:lnTo>
                  <a:pt x="1054401" y="59833"/>
                </a:lnTo>
                <a:lnTo>
                  <a:pt x="1079545" y="57086"/>
                </a:lnTo>
                <a:lnTo>
                  <a:pt x="1092253" y="55674"/>
                </a:lnTo>
                <a:lnTo>
                  <a:pt x="1141850" y="50385"/>
                </a:lnTo>
                <a:lnTo>
                  <a:pt x="1184960" y="46120"/>
                </a:lnTo>
                <a:lnTo>
                  <a:pt x="1231061" y="42419"/>
                </a:lnTo>
                <a:lnTo>
                  <a:pt x="1241201" y="41786"/>
                </a:lnTo>
                <a:lnTo>
                  <a:pt x="1252272" y="41070"/>
                </a:lnTo>
                <a:lnTo>
                  <a:pt x="1291369" y="38397"/>
                </a:lnTo>
                <a:lnTo>
                  <a:pt x="1335158" y="35114"/>
                </a:lnTo>
                <a:lnTo>
                  <a:pt x="1384343" y="30361"/>
                </a:lnTo>
                <a:lnTo>
                  <a:pt x="1408075" y="27545"/>
                </a:lnTo>
                <a:lnTo>
                  <a:pt x="1420784" y="26104"/>
                </a:lnTo>
                <a:lnTo>
                  <a:pt x="1471047" y="21218"/>
                </a:lnTo>
                <a:lnTo>
                  <a:pt x="1513117" y="17889"/>
                </a:lnTo>
                <a:lnTo>
                  <a:pt x="1535025" y="16376"/>
                </a:lnTo>
                <a:lnTo>
                  <a:pt x="1546676" y="15550"/>
                </a:lnTo>
                <a:lnTo>
                  <a:pt x="1558716" y="14498"/>
                </a:lnTo>
                <a:lnTo>
                  <a:pt x="1571252" y="13213"/>
                </a:lnTo>
                <a:lnTo>
                  <a:pt x="1584393" y="11690"/>
                </a:lnTo>
                <a:lnTo>
                  <a:pt x="1601032" y="9557"/>
                </a:lnTo>
                <a:lnTo>
                  <a:pt x="1615675" y="7778"/>
                </a:lnTo>
                <a:lnTo>
                  <a:pt x="1660878" y="3368"/>
                </a:lnTo>
                <a:lnTo>
                  <a:pt x="1706829" y="1360"/>
                </a:lnTo>
                <a:lnTo>
                  <a:pt x="1758782" y="406"/>
                </a:lnTo>
                <a:lnTo>
                  <a:pt x="1806867" y="51"/>
                </a:lnTo>
                <a:lnTo>
                  <a:pt x="1824665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09469" y="1255639"/>
            <a:ext cx="1693545" cy="61594"/>
          </a:xfrm>
          <a:custGeom>
            <a:avLst/>
            <a:gdLst/>
            <a:ahLst/>
            <a:cxnLst/>
            <a:rect l="l" t="t" r="r" b="b"/>
            <a:pathLst>
              <a:path w="1693545" h="61594">
                <a:moveTo>
                  <a:pt x="24335" y="49718"/>
                </a:moveTo>
                <a:lnTo>
                  <a:pt x="18405" y="51353"/>
                </a:lnTo>
                <a:lnTo>
                  <a:pt x="12559" y="50467"/>
                </a:lnTo>
                <a:lnTo>
                  <a:pt x="6788" y="47058"/>
                </a:lnTo>
                <a:lnTo>
                  <a:pt x="2895" y="44758"/>
                </a:lnTo>
                <a:lnTo>
                  <a:pt x="796" y="40761"/>
                </a:lnTo>
                <a:lnTo>
                  <a:pt x="498" y="35067"/>
                </a:lnTo>
                <a:lnTo>
                  <a:pt x="193" y="29380"/>
                </a:lnTo>
                <a:lnTo>
                  <a:pt x="41" y="26380"/>
                </a:lnTo>
                <a:lnTo>
                  <a:pt x="20" y="26076"/>
                </a:lnTo>
                <a:lnTo>
                  <a:pt x="6" y="25847"/>
                </a:lnTo>
                <a:lnTo>
                  <a:pt x="0" y="26069"/>
                </a:lnTo>
                <a:lnTo>
                  <a:pt x="0" y="26373"/>
                </a:lnTo>
                <a:lnTo>
                  <a:pt x="0" y="29359"/>
                </a:lnTo>
                <a:lnTo>
                  <a:pt x="0" y="35019"/>
                </a:lnTo>
                <a:lnTo>
                  <a:pt x="0" y="40678"/>
                </a:lnTo>
                <a:lnTo>
                  <a:pt x="6192" y="45597"/>
                </a:lnTo>
                <a:lnTo>
                  <a:pt x="53770" y="57131"/>
                </a:lnTo>
                <a:lnTo>
                  <a:pt x="96677" y="60294"/>
                </a:lnTo>
                <a:lnTo>
                  <a:pt x="130385" y="61084"/>
                </a:lnTo>
                <a:lnTo>
                  <a:pt x="144066" y="60908"/>
                </a:lnTo>
                <a:lnTo>
                  <a:pt x="194158" y="58181"/>
                </a:lnTo>
                <a:lnTo>
                  <a:pt x="233978" y="53961"/>
                </a:lnTo>
                <a:lnTo>
                  <a:pt x="272286" y="49221"/>
                </a:lnTo>
                <a:lnTo>
                  <a:pt x="285690" y="47567"/>
                </a:lnTo>
                <a:lnTo>
                  <a:pt x="336711" y="42054"/>
                </a:lnTo>
                <a:lnTo>
                  <a:pt x="374920" y="38764"/>
                </a:lnTo>
                <a:lnTo>
                  <a:pt x="415218" y="36209"/>
                </a:lnTo>
                <a:lnTo>
                  <a:pt x="460580" y="34330"/>
                </a:lnTo>
                <a:lnTo>
                  <a:pt x="503808" y="33528"/>
                </a:lnTo>
                <a:lnTo>
                  <a:pt x="543780" y="33128"/>
                </a:lnTo>
                <a:lnTo>
                  <a:pt x="589523" y="32858"/>
                </a:lnTo>
                <a:lnTo>
                  <a:pt x="603874" y="32769"/>
                </a:lnTo>
                <a:lnTo>
                  <a:pt x="644832" y="32415"/>
                </a:lnTo>
                <a:lnTo>
                  <a:pt x="683133" y="31929"/>
                </a:lnTo>
                <a:lnTo>
                  <a:pt x="731151" y="31070"/>
                </a:lnTo>
                <a:lnTo>
                  <a:pt x="782727" y="29824"/>
                </a:lnTo>
                <a:lnTo>
                  <a:pt x="798805" y="29421"/>
                </a:lnTo>
                <a:lnTo>
                  <a:pt x="841452" y="28425"/>
                </a:lnTo>
                <a:lnTo>
                  <a:pt x="885976" y="27582"/>
                </a:lnTo>
                <a:lnTo>
                  <a:pt x="909419" y="27282"/>
                </a:lnTo>
                <a:lnTo>
                  <a:pt x="923087" y="27106"/>
                </a:lnTo>
                <a:lnTo>
                  <a:pt x="936117" y="26924"/>
                </a:lnTo>
                <a:lnTo>
                  <a:pt x="948601" y="26737"/>
                </a:lnTo>
                <a:lnTo>
                  <a:pt x="960625" y="26542"/>
                </a:lnTo>
                <a:lnTo>
                  <a:pt x="972279" y="26338"/>
                </a:lnTo>
                <a:lnTo>
                  <a:pt x="978011" y="26240"/>
                </a:lnTo>
                <a:lnTo>
                  <a:pt x="1021667" y="25837"/>
                </a:lnTo>
                <a:lnTo>
                  <a:pt x="1060110" y="25659"/>
                </a:lnTo>
                <a:lnTo>
                  <a:pt x="1107968" y="25523"/>
                </a:lnTo>
                <a:lnTo>
                  <a:pt x="1165429" y="25426"/>
                </a:lnTo>
                <a:lnTo>
                  <a:pt x="1209165" y="25381"/>
                </a:lnTo>
                <a:lnTo>
                  <a:pt x="1257307" y="25351"/>
                </a:lnTo>
                <a:lnTo>
                  <a:pt x="1308745" y="25332"/>
                </a:lnTo>
                <a:lnTo>
                  <a:pt x="1333229" y="25322"/>
                </a:lnTo>
                <a:lnTo>
                  <a:pt x="1378562" y="25296"/>
                </a:lnTo>
                <a:lnTo>
                  <a:pt x="1419046" y="25265"/>
                </a:lnTo>
                <a:lnTo>
                  <a:pt x="1470682" y="25208"/>
                </a:lnTo>
                <a:lnTo>
                  <a:pt x="1511410" y="25137"/>
                </a:lnTo>
                <a:lnTo>
                  <a:pt x="1555051" y="24990"/>
                </a:lnTo>
                <a:lnTo>
                  <a:pt x="1608638" y="22859"/>
                </a:lnTo>
                <a:lnTo>
                  <a:pt x="1647552" y="17316"/>
                </a:lnTo>
                <a:lnTo>
                  <a:pt x="1688342" y="9783"/>
                </a:lnTo>
                <a:lnTo>
                  <a:pt x="1693281" y="8328"/>
                </a:lnTo>
                <a:lnTo>
                  <a:pt x="1691314" y="7656"/>
                </a:lnTo>
                <a:lnTo>
                  <a:pt x="1683782" y="5093"/>
                </a:lnTo>
                <a:lnTo>
                  <a:pt x="1668835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06065" y="381605"/>
            <a:ext cx="482600" cy="523240"/>
          </a:xfrm>
          <a:custGeom>
            <a:avLst/>
            <a:gdLst/>
            <a:ahLst/>
            <a:cxnLst/>
            <a:rect l="l" t="t" r="r" b="b"/>
            <a:pathLst>
              <a:path w="482600" h="523240">
                <a:moveTo>
                  <a:pt x="109044" y="513782"/>
                </a:moveTo>
                <a:lnTo>
                  <a:pt x="108601" y="517785"/>
                </a:lnTo>
                <a:lnTo>
                  <a:pt x="103003" y="520362"/>
                </a:lnTo>
                <a:lnTo>
                  <a:pt x="92259" y="521526"/>
                </a:lnTo>
                <a:lnTo>
                  <a:pt x="81515" y="522690"/>
                </a:lnTo>
                <a:lnTo>
                  <a:pt x="44142" y="486840"/>
                </a:lnTo>
                <a:lnTo>
                  <a:pt x="20383" y="444566"/>
                </a:lnTo>
                <a:lnTo>
                  <a:pt x="6210" y="397116"/>
                </a:lnTo>
                <a:lnTo>
                  <a:pt x="382" y="357673"/>
                </a:lnTo>
                <a:lnTo>
                  <a:pt x="0" y="342685"/>
                </a:lnTo>
                <a:lnTo>
                  <a:pt x="296" y="330480"/>
                </a:lnTo>
                <a:lnTo>
                  <a:pt x="12665" y="281588"/>
                </a:lnTo>
                <a:lnTo>
                  <a:pt x="19055" y="266031"/>
                </a:lnTo>
                <a:lnTo>
                  <a:pt x="24322" y="253139"/>
                </a:lnTo>
                <a:lnTo>
                  <a:pt x="28622" y="242524"/>
                </a:lnTo>
                <a:lnTo>
                  <a:pt x="32112" y="233797"/>
                </a:lnTo>
                <a:lnTo>
                  <a:pt x="37162" y="222041"/>
                </a:lnTo>
                <a:lnTo>
                  <a:pt x="59116" y="185843"/>
                </a:lnTo>
                <a:lnTo>
                  <a:pt x="91923" y="151102"/>
                </a:lnTo>
                <a:lnTo>
                  <a:pt x="122242" y="125597"/>
                </a:lnTo>
                <a:lnTo>
                  <a:pt x="168459" y="97503"/>
                </a:lnTo>
                <a:lnTo>
                  <a:pt x="215702" y="82761"/>
                </a:lnTo>
                <a:lnTo>
                  <a:pt x="262539" y="75560"/>
                </a:lnTo>
                <a:lnTo>
                  <a:pt x="304230" y="71892"/>
                </a:lnTo>
                <a:lnTo>
                  <a:pt x="344698" y="69511"/>
                </a:lnTo>
                <a:lnTo>
                  <a:pt x="390699" y="68329"/>
                </a:lnTo>
                <a:lnTo>
                  <a:pt x="412974" y="67943"/>
                </a:lnTo>
                <a:lnTo>
                  <a:pt x="428257" y="67000"/>
                </a:lnTo>
                <a:lnTo>
                  <a:pt x="436829" y="65495"/>
                </a:lnTo>
                <a:lnTo>
                  <a:pt x="435491" y="57680"/>
                </a:lnTo>
                <a:lnTo>
                  <a:pt x="406733" y="30130"/>
                </a:lnTo>
                <a:lnTo>
                  <a:pt x="368417" y="4888"/>
                </a:lnTo>
                <a:lnTo>
                  <a:pt x="359216" y="76"/>
                </a:lnTo>
                <a:lnTo>
                  <a:pt x="359084" y="13"/>
                </a:lnTo>
                <a:lnTo>
                  <a:pt x="360885" y="831"/>
                </a:lnTo>
                <a:lnTo>
                  <a:pt x="365034" y="2713"/>
                </a:lnTo>
                <a:lnTo>
                  <a:pt x="375165" y="7310"/>
                </a:lnTo>
                <a:lnTo>
                  <a:pt x="391275" y="14619"/>
                </a:lnTo>
                <a:lnTo>
                  <a:pt x="408192" y="22394"/>
                </a:lnTo>
                <a:lnTo>
                  <a:pt x="443836" y="40004"/>
                </a:lnTo>
                <a:lnTo>
                  <a:pt x="479682" y="70904"/>
                </a:lnTo>
                <a:lnTo>
                  <a:pt x="482409" y="82595"/>
                </a:lnTo>
                <a:lnTo>
                  <a:pt x="479994" y="94419"/>
                </a:lnTo>
                <a:lnTo>
                  <a:pt x="439507" y="130574"/>
                </a:lnTo>
                <a:lnTo>
                  <a:pt x="396998" y="149771"/>
                </a:lnTo>
                <a:lnTo>
                  <a:pt x="356195" y="156961"/>
                </a:lnTo>
                <a:lnTo>
                  <a:pt x="348089" y="154696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74556" y="248398"/>
            <a:ext cx="324485" cy="122555"/>
          </a:xfrm>
          <a:custGeom>
            <a:avLst/>
            <a:gdLst/>
            <a:ahLst/>
            <a:cxnLst/>
            <a:rect l="l" t="t" r="r" b="b"/>
            <a:pathLst>
              <a:path w="324485" h="122554">
                <a:moveTo>
                  <a:pt x="139929" y="34077"/>
                </a:moveTo>
                <a:lnTo>
                  <a:pt x="145014" y="30371"/>
                </a:lnTo>
                <a:lnTo>
                  <a:pt x="147847" y="25335"/>
                </a:lnTo>
                <a:lnTo>
                  <a:pt x="148429" y="18962"/>
                </a:lnTo>
                <a:lnTo>
                  <a:pt x="148831" y="14632"/>
                </a:lnTo>
                <a:lnTo>
                  <a:pt x="117721" y="0"/>
                </a:lnTo>
                <a:lnTo>
                  <a:pt x="105229" y="308"/>
                </a:lnTo>
                <a:lnTo>
                  <a:pt x="63478" y="8430"/>
                </a:lnTo>
                <a:lnTo>
                  <a:pt x="27670" y="29989"/>
                </a:lnTo>
                <a:lnTo>
                  <a:pt x="4783" y="62629"/>
                </a:lnTo>
                <a:lnTo>
                  <a:pt x="0" y="86977"/>
                </a:lnTo>
                <a:lnTo>
                  <a:pt x="1419" y="98175"/>
                </a:lnTo>
                <a:lnTo>
                  <a:pt x="5374" y="108538"/>
                </a:lnTo>
                <a:lnTo>
                  <a:pt x="10389" y="113685"/>
                </a:lnTo>
                <a:lnTo>
                  <a:pt x="17545" y="116747"/>
                </a:lnTo>
                <a:lnTo>
                  <a:pt x="24694" y="119816"/>
                </a:lnTo>
                <a:lnTo>
                  <a:pt x="31836" y="121499"/>
                </a:lnTo>
                <a:lnTo>
                  <a:pt x="38971" y="121804"/>
                </a:lnTo>
                <a:lnTo>
                  <a:pt x="46106" y="122116"/>
                </a:lnTo>
                <a:lnTo>
                  <a:pt x="78339" y="100760"/>
                </a:lnTo>
                <a:lnTo>
                  <a:pt x="87016" y="92312"/>
                </a:lnTo>
                <a:lnTo>
                  <a:pt x="96861" y="84156"/>
                </a:lnTo>
                <a:lnTo>
                  <a:pt x="131506" y="64857"/>
                </a:lnTo>
                <a:lnTo>
                  <a:pt x="169318" y="58267"/>
                </a:lnTo>
                <a:lnTo>
                  <a:pt x="210932" y="68931"/>
                </a:lnTo>
                <a:lnTo>
                  <a:pt x="202974" y="99394"/>
                </a:lnTo>
                <a:lnTo>
                  <a:pt x="195936" y="98334"/>
                </a:lnTo>
                <a:lnTo>
                  <a:pt x="165939" y="64942"/>
                </a:lnTo>
                <a:lnTo>
                  <a:pt x="167785" y="26124"/>
                </a:lnTo>
                <a:lnTo>
                  <a:pt x="200393" y="5348"/>
                </a:lnTo>
                <a:lnTo>
                  <a:pt x="216892" y="3915"/>
                </a:lnTo>
                <a:lnTo>
                  <a:pt x="226596" y="4074"/>
                </a:lnTo>
                <a:lnTo>
                  <a:pt x="275772" y="10414"/>
                </a:lnTo>
                <a:lnTo>
                  <a:pt x="306967" y="16927"/>
                </a:lnTo>
                <a:lnTo>
                  <a:pt x="324313" y="2100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33902" y="141254"/>
            <a:ext cx="388620" cy="193040"/>
          </a:xfrm>
          <a:custGeom>
            <a:avLst/>
            <a:gdLst/>
            <a:ahLst/>
            <a:cxnLst/>
            <a:rect l="l" t="t" r="r" b="b"/>
            <a:pathLst>
              <a:path w="388620" h="193040">
                <a:moveTo>
                  <a:pt x="72633" y="134215"/>
                </a:moveTo>
                <a:lnTo>
                  <a:pt x="77735" y="124098"/>
                </a:lnTo>
                <a:lnTo>
                  <a:pt x="86062" y="113508"/>
                </a:lnTo>
                <a:lnTo>
                  <a:pt x="95091" y="104338"/>
                </a:lnTo>
                <a:lnTo>
                  <a:pt x="98250" y="100480"/>
                </a:lnTo>
                <a:lnTo>
                  <a:pt x="98977" y="98353"/>
                </a:lnTo>
                <a:lnTo>
                  <a:pt x="99705" y="96226"/>
                </a:lnTo>
                <a:lnTo>
                  <a:pt x="98790" y="94342"/>
                </a:lnTo>
                <a:lnTo>
                  <a:pt x="56332" y="89394"/>
                </a:lnTo>
                <a:lnTo>
                  <a:pt x="11432" y="108640"/>
                </a:lnTo>
                <a:lnTo>
                  <a:pt x="0" y="132099"/>
                </a:lnTo>
                <a:lnTo>
                  <a:pt x="242" y="145301"/>
                </a:lnTo>
                <a:lnTo>
                  <a:pt x="32507" y="185081"/>
                </a:lnTo>
                <a:lnTo>
                  <a:pt x="69299" y="192695"/>
                </a:lnTo>
                <a:lnTo>
                  <a:pt x="78300" y="191068"/>
                </a:lnTo>
                <a:lnTo>
                  <a:pt x="97252" y="155397"/>
                </a:lnTo>
                <a:lnTo>
                  <a:pt x="102661" y="115961"/>
                </a:lnTo>
                <a:lnTo>
                  <a:pt x="102577" y="100416"/>
                </a:lnTo>
                <a:lnTo>
                  <a:pt x="91230" y="50799"/>
                </a:lnTo>
                <a:lnTo>
                  <a:pt x="73666" y="11218"/>
                </a:lnTo>
                <a:lnTo>
                  <a:pt x="68068" y="0"/>
                </a:lnTo>
                <a:lnTo>
                  <a:pt x="68581" y="1676"/>
                </a:lnTo>
                <a:lnTo>
                  <a:pt x="69093" y="3352"/>
                </a:lnTo>
                <a:lnTo>
                  <a:pt x="84852" y="46648"/>
                </a:lnTo>
                <a:lnTo>
                  <a:pt x="105619" y="93483"/>
                </a:lnTo>
                <a:lnTo>
                  <a:pt x="122559" y="127903"/>
                </a:lnTo>
                <a:lnTo>
                  <a:pt x="147177" y="147066"/>
                </a:lnTo>
                <a:lnTo>
                  <a:pt x="156804" y="146937"/>
                </a:lnTo>
                <a:lnTo>
                  <a:pt x="200781" y="129582"/>
                </a:lnTo>
                <a:lnTo>
                  <a:pt x="214497" y="115200"/>
                </a:lnTo>
                <a:lnTo>
                  <a:pt x="214323" y="109547"/>
                </a:lnTo>
                <a:lnTo>
                  <a:pt x="178717" y="96663"/>
                </a:lnTo>
                <a:lnTo>
                  <a:pt x="173390" y="98041"/>
                </a:lnTo>
                <a:lnTo>
                  <a:pt x="163955" y="113849"/>
                </a:lnTo>
                <a:lnTo>
                  <a:pt x="163740" y="117957"/>
                </a:lnTo>
                <a:lnTo>
                  <a:pt x="209982" y="142502"/>
                </a:lnTo>
                <a:lnTo>
                  <a:pt x="243682" y="152196"/>
                </a:lnTo>
                <a:lnTo>
                  <a:pt x="257805" y="155985"/>
                </a:lnTo>
                <a:lnTo>
                  <a:pt x="294186" y="172475"/>
                </a:lnTo>
                <a:lnTo>
                  <a:pt x="301510" y="185429"/>
                </a:lnTo>
                <a:lnTo>
                  <a:pt x="299903" y="187126"/>
                </a:lnTo>
                <a:lnTo>
                  <a:pt x="296370" y="187853"/>
                </a:lnTo>
                <a:lnTo>
                  <a:pt x="292830" y="188581"/>
                </a:lnTo>
                <a:lnTo>
                  <a:pt x="288757" y="188165"/>
                </a:lnTo>
                <a:lnTo>
                  <a:pt x="284164" y="186606"/>
                </a:lnTo>
                <a:lnTo>
                  <a:pt x="279571" y="185048"/>
                </a:lnTo>
                <a:lnTo>
                  <a:pt x="276316" y="179922"/>
                </a:lnTo>
                <a:lnTo>
                  <a:pt x="274404" y="171228"/>
                </a:lnTo>
                <a:lnTo>
                  <a:pt x="273261" y="159750"/>
                </a:lnTo>
                <a:lnTo>
                  <a:pt x="274561" y="146823"/>
                </a:lnTo>
                <a:lnTo>
                  <a:pt x="292976" y="113242"/>
                </a:lnTo>
                <a:lnTo>
                  <a:pt x="332759" y="95625"/>
                </a:lnTo>
                <a:lnTo>
                  <a:pt x="358456" y="93990"/>
                </a:lnTo>
                <a:lnTo>
                  <a:pt x="372950" y="94791"/>
                </a:lnTo>
                <a:lnTo>
                  <a:pt x="388614" y="96603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62633" y="274739"/>
            <a:ext cx="49530" cy="70485"/>
          </a:xfrm>
          <a:custGeom>
            <a:avLst/>
            <a:gdLst/>
            <a:ahLst/>
            <a:cxnLst/>
            <a:rect l="l" t="t" r="r" b="b"/>
            <a:pathLst>
              <a:path w="49529" h="70485">
                <a:moveTo>
                  <a:pt x="297" y="14644"/>
                </a:moveTo>
                <a:lnTo>
                  <a:pt x="0" y="7640"/>
                </a:lnTo>
                <a:lnTo>
                  <a:pt x="2438" y="3200"/>
                </a:lnTo>
                <a:lnTo>
                  <a:pt x="7620" y="1323"/>
                </a:lnTo>
                <a:lnTo>
                  <a:pt x="11229" y="6"/>
                </a:lnTo>
                <a:lnTo>
                  <a:pt x="15115" y="0"/>
                </a:lnTo>
                <a:lnTo>
                  <a:pt x="19271" y="1295"/>
                </a:lnTo>
                <a:lnTo>
                  <a:pt x="23428" y="2583"/>
                </a:lnTo>
                <a:lnTo>
                  <a:pt x="41242" y="39233"/>
                </a:lnTo>
                <a:lnTo>
                  <a:pt x="45159" y="53341"/>
                </a:lnTo>
                <a:lnTo>
                  <a:pt x="49352" y="70074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42722" y="191261"/>
            <a:ext cx="31750" cy="66675"/>
          </a:xfrm>
          <a:custGeom>
            <a:avLst/>
            <a:gdLst/>
            <a:ahLst/>
            <a:cxnLst/>
            <a:rect l="l" t="t" r="r" b="b"/>
            <a:pathLst>
              <a:path w="31750" h="66675">
                <a:moveTo>
                  <a:pt x="31558" y="66275"/>
                </a:moveTo>
                <a:lnTo>
                  <a:pt x="7625" y="24787"/>
                </a:lnTo>
                <a:lnTo>
                  <a:pt x="0" y="7064"/>
                </a:lnTo>
                <a:lnTo>
                  <a:pt x="62" y="938"/>
                </a:lnTo>
                <a:lnTo>
                  <a:pt x="4152" y="0"/>
                </a:lnTo>
                <a:lnTo>
                  <a:pt x="12214" y="4046"/>
                </a:lnTo>
                <a:lnTo>
                  <a:pt x="24195" y="12878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59073" y="253762"/>
            <a:ext cx="226060" cy="67945"/>
          </a:xfrm>
          <a:custGeom>
            <a:avLst/>
            <a:gdLst/>
            <a:ahLst/>
            <a:cxnLst/>
            <a:rect l="l" t="t" r="r" b="b"/>
            <a:pathLst>
              <a:path w="226060" h="67945">
                <a:moveTo>
                  <a:pt x="0" y="15782"/>
                </a:moveTo>
                <a:lnTo>
                  <a:pt x="50303" y="22051"/>
                </a:lnTo>
                <a:lnTo>
                  <a:pt x="89652" y="32904"/>
                </a:lnTo>
                <a:lnTo>
                  <a:pt x="120908" y="55233"/>
                </a:lnTo>
                <a:lnTo>
                  <a:pt x="120873" y="59161"/>
                </a:lnTo>
                <a:lnTo>
                  <a:pt x="118082" y="62049"/>
                </a:lnTo>
                <a:lnTo>
                  <a:pt x="115283" y="64931"/>
                </a:lnTo>
                <a:lnTo>
                  <a:pt x="110677" y="66621"/>
                </a:lnTo>
                <a:lnTo>
                  <a:pt x="104255" y="67120"/>
                </a:lnTo>
                <a:lnTo>
                  <a:pt x="97840" y="67619"/>
                </a:lnTo>
                <a:lnTo>
                  <a:pt x="92049" y="64813"/>
                </a:lnTo>
                <a:lnTo>
                  <a:pt x="86888" y="58710"/>
                </a:lnTo>
                <a:lnTo>
                  <a:pt x="81721" y="52607"/>
                </a:lnTo>
                <a:lnTo>
                  <a:pt x="78659" y="44856"/>
                </a:lnTo>
                <a:lnTo>
                  <a:pt x="77696" y="35455"/>
                </a:lnTo>
                <a:lnTo>
                  <a:pt x="79641" y="23695"/>
                </a:lnTo>
                <a:lnTo>
                  <a:pt x="88056" y="13616"/>
                </a:lnTo>
                <a:lnTo>
                  <a:pt x="99544" y="6961"/>
                </a:lnTo>
                <a:lnTo>
                  <a:pt x="111235" y="2539"/>
                </a:lnTo>
                <a:lnTo>
                  <a:pt x="123612" y="0"/>
                </a:lnTo>
                <a:lnTo>
                  <a:pt x="131093" y="26"/>
                </a:lnTo>
                <a:lnTo>
                  <a:pt x="166724" y="14522"/>
                </a:lnTo>
                <a:lnTo>
                  <a:pt x="200051" y="40436"/>
                </a:lnTo>
                <a:lnTo>
                  <a:pt x="212535" y="51926"/>
                </a:lnTo>
                <a:lnTo>
                  <a:pt x="225742" y="64838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70421" y="251859"/>
            <a:ext cx="153670" cy="84455"/>
          </a:xfrm>
          <a:custGeom>
            <a:avLst/>
            <a:gdLst/>
            <a:ahLst/>
            <a:cxnLst/>
            <a:rect l="l" t="t" r="r" b="b"/>
            <a:pathLst>
              <a:path w="153670" h="84454">
                <a:moveTo>
                  <a:pt x="21162" y="24383"/>
                </a:moveTo>
                <a:lnTo>
                  <a:pt x="14727" y="7216"/>
                </a:lnTo>
                <a:lnTo>
                  <a:pt x="8936" y="0"/>
                </a:lnTo>
                <a:lnTo>
                  <a:pt x="4509" y="144"/>
                </a:lnTo>
                <a:lnTo>
                  <a:pt x="2473" y="3905"/>
                </a:lnTo>
                <a:lnTo>
                  <a:pt x="1239" y="11054"/>
                </a:lnTo>
                <a:lnTo>
                  <a:pt x="0" y="18210"/>
                </a:lnTo>
                <a:lnTo>
                  <a:pt x="17411" y="55505"/>
                </a:lnTo>
                <a:lnTo>
                  <a:pt x="56840" y="68045"/>
                </a:lnTo>
                <a:lnTo>
                  <a:pt x="67776" y="67218"/>
                </a:lnTo>
                <a:lnTo>
                  <a:pt x="78631" y="63965"/>
                </a:lnTo>
                <a:lnTo>
                  <a:pt x="83106" y="61284"/>
                </a:lnTo>
                <a:lnTo>
                  <a:pt x="85177" y="58125"/>
                </a:lnTo>
                <a:lnTo>
                  <a:pt x="87249" y="54966"/>
                </a:lnTo>
                <a:lnTo>
                  <a:pt x="88669" y="52798"/>
                </a:lnTo>
                <a:lnTo>
                  <a:pt x="89444" y="51621"/>
                </a:lnTo>
                <a:lnTo>
                  <a:pt x="90220" y="50436"/>
                </a:lnTo>
                <a:lnTo>
                  <a:pt x="90470" y="50547"/>
                </a:lnTo>
                <a:lnTo>
                  <a:pt x="90193" y="51946"/>
                </a:lnTo>
                <a:lnTo>
                  <a:pt x="89916" y="53345"/>
                </a:lnTo>
                <a:lnTo>
                  <a:pt x="89403" y="55915"/>
                </a:lnTo>
                <a:lnTo>
                  <a:pt x="88669" y="59656"/>
                </a:lnTo>
                <a:lnTo>
                  <a:pt x="87927" y="63397"/>
                </a:lnTo>
                <a:lnTo>
                  <a:pt x="90151" y="67616"/>
                </a:lnTo>
                <a:lnTo>
                  <a:pt x="95333" y="72326"/>
                </a:lnTo>
                <a:lnTo>
                  <a:pt x="100514" y="77037"/>
                </a:lnTo>
                <a:lnTo>
                  <a:pt x="107996" y="80230"/>
                </a:lnTo>
                <a:lnTo>
                  <a:pt x="117777" y="81914"/>
                </a:lnTo>
                <a:lnTo>
                  <a:pt x="127558" y="83597"/>
                </a:lnTo>
                <a:lnTo>
                  <a:pt x="153210" y="65330"/>
                </a:lnTo>
                <a:lnTo>
                  <a:pt x="152400" y="57606"/>
                </a:lnTo>
                <a:lnTo>
                  <a:pt x="149005" y="48857"/>
                </a:lnTo>
                <a:lnTo>
                  <a:pt x="144762" y="40110"/>
                </a:lnTo>
                <a:lnTo>
                  <a:pt x="138536" y="30633"/>
                </a:lnTo>
                <a:lnTo>
                  <a:pt x="130327" y="20426"/>
                </a:lnTo>
                <a:lnTo>
                  <a:pt x="120135" y="9488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22690" y="205194"/>
            <a:ext cx="202565" cy="146050"/>
          </a:xfrm>
          <a:custGeom>
            <a:avLst/>
            <a:gdLst/>
            <a:ahLst/>
            <a:cxnLst/>
            <a:rect l="l" t="t" r="r" b="b"/>
            <a:pathLst>
              <a:path w="202564" h="146050">
                <a:moveTo>
                  <a:pt x="0" y="6792"/>
                </a:moveTo>
                <a:lnTo>
                  <a:pt x="6952" y="0"/>
                </a:lnTo>
                <a:lnTo>
                  <a:pt x="14042" y="655"/>
                </a:lnTo>
                <a:lnTo>
                  <a:pt x="21270" y="8760"/>
                </a:lnTo>
                <a:lnTo>
                  <a:pt x="38967" y="51093"/>
                </a:lnTo>
                <a:lnTo>
                  <a:pt x="51376" y="96569"/>
                </a:lnTo>
                <a:lnTo>
                  <a:pt x="56484" y="141519"/>
                </a:lnTo>
                <a:lnTo>
                  <a:pt x="56845" y="145427"/>
                </a:lnTo>
                <a:lnTo>
                  <a:pt x="56935" y="145600"/>
                </a:lnTo>
                <a:lnTo>
                  <a:pt x="57032" y="145081"/>
                </a:lnTo>
                <a:lnTo>
                  <a:pt x="57129" y="144554"/>
                </a:lnTo>
                <a:lnTo>
                  <a:pt x="58092" y="139594"/>
                </a:lnTo>
                <a:lnTo>
                  <a:pt x="76623" y="92344"/>
                </a:lnTo>
                <a:lnTo>
                  <a:pt x="106014" y="64289"/>
                </a:lnTo>
                <a:lnTo>
                  <a:pt x="131074" y="57707"/>
                </a:lnTo>
                <a:lnTo>
                  <a:pt x="142812" y="59095"/>
                </a:lnTo>
                <a:lnTo>
                  <a:pt x="186487" y="91659"/>
                </a:lnTo>
                <a:lnTo>
                  <a:pt x="201604" y="126675"/>
                </a:lnTo>
                <a:lnTo>
                  <a:pt x="201805" y="128843"/>
                </a:lnTo>
                <a:lnTo>
                  <a:pt x="201985" y="130700"/>
                </a:lnTo>
                <a:lnTo>
                  <a:pt x="202123" y="132224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60443" y="277334"/>
            <a:ext cx="80645" cy="107950"/>
          </a:xfrm>
          <a:custGeom>
            <a:avLst/>
            <a:gdLst/>
            <a:ahLst/>
            <a:cxnLst/>
            <a:rect l="l" t="t" r="r" b="b"/>
            <a:pathLst>
              <a:path w="80645" h="107950">
                <a:moveTo>
                  <a:pt x="0" y="4973"/>
                </a:moveTo>
                <a:lnTo>
                  <a:pt x="0" y="609"/>
                </a:lnTo>
                <a:lnTo>
                  <a:pt x="3429" y="0"/>
                </a:lnTo>
                <a:lnTo>
                  <a:pt x="34777" y="32742"/>
                </a:lnTo>
                <a:lnTo>
                  <a:pt x="51736" y="68603"/>
                </a:lnTo>
                <a:lnTo>
                  <a:pt x="56898" y="80000"/>
                </a:lnTo>
                <a:lnTo>
                  <a:pt x="61455" y="89600"/>
                </a:lnTo>
                <a:lnTo>
                  <a:pt x="69677" y="101441"/>
                </a:lnTo>
                <a:lnTo>
                  <a:pt x="80024" y="10778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04720" y="183491"/>
            <a:ext cx="26034" cy="17780"/>
          </a:xfrm>
          <a:custGeom>
            <a:avLst/>
            <a:gdLst/>
            <a:ahLst/>
            <a:cxnLst/>
            <a:rect l="l" t="t" r="r" b="b"/>
            <a:pathLst>
              <a:path w="26034" h="17780">
                <a:moveTo>
                  <a:pt x="0" y="17472"/>
                </a:moveTo>
                <a:lnTo>
                  <a:pt x="3798" y="5001"/>
                </a:lnTo>
                <a:lnTo>
                  <a:pt x="12363" y="0"/>
                </a:lnTo>
                <a:lnTo>
                  <a:pt x="25694" y="2467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69841" y="207287"/>
            <a:ext cx="329565" cy="165100"/>
          </a:xfrm>
          <a:custGeom>
            <a:avLst/>
            <a:gdLst/>
            <a:ahLst/>
            <a:cxnLst/>
            <a:rect l="l" t="t" r="r" b="b"/>
            <a:pathLst>
              <a:path w="329565" h="165100">
                <a:moveTo>
                  <a:pt x="54663" y="46210"/>
                </a:moveTo>
                <a:lnTo>
                  <a:pt x="7831" y="57859"/>
                </a:lnTo>
                <a:lnTo>
                  <a:pt x="0" y="81154"/>
                </a:lnTo>
                <a:lnTo>
                  <a:pt x="667" y="93611"/>
                </a:lnTo>
                <a:lnTo>
                  <a:pt x="17170" y="131872"/>
                </a:lnTo>
                <a:lnTo>
                  <a:pt x="47382" y="155955"/>
                </a:lnTo>
                <a:lnTo>
                  <a:pt x="85299" y="164533"/>
                </a:lnTo>
                <a:lnTo>
                  <a:pt x="95839" y="163038"/>
                </a:lnTo>
                <a:lnTo>
                  <a:pt x="131937" y="126675"/>
                </a:lnTo>
                <a:lnTo>
                  <a:pt x="144943" y="79287"/>
                </a:lnTo>
                <a:lnTo>
                  <a:pt x="147972" y="18762"/>
                </a:lnTo>
                <a:lnTo>
                  <a:pt x="148701" y="5408"/>
                </a:lnTo>
                <a:lnTo>
                  <a:pt x="149688" y="0"/>
                </a:lnTo>
                <a:lnTo>
                  <a:pt x="151950" y="1848"/>
                </a:lnTo>
                <a:lnTo>
                  <a:pt x="155829" y="6656"/>
                </a:lnTo>
                <a:lnTo>
                  <a:pt x="162036" y="14338"/>
                </a:lnTo>
                <a:lnTo>
                  <a:pt x="179019" y="51986"/>
                </a:lnTo>
                <a:lnTo>
                  <a:pt x="187378" y="92367"/>
                </a:lnTo>
                <a:lnTo>
                  <a:pt x="189170" y="120658"/>
                </a:lnTo>
                <a:lnTo>
                  <a:pt x="189184" y="120949"/>
                </a:lnTo>
                <a:lnTo>
                  <a:pt x="189184" y="120755"/>
                </a:lnTo>
                <a:lnTo>
                  <a:pt x="189184" y="120471"/>
                </a:lnTo>
                <a:lnTo>
                  <a:pt x="189184" y="117582"/>
                </a:lnTo>
                <a:lnTo>
                  <a:pt x="189184" y="112096"/>
                </a:lnTo>
                <a:lnTo>
                  <a:pt x="190737" y="101958"/>
                </a:lnTo>
                <a:lnTo>
                  <a:pt x="209087" y="66491"/>
                </a:lnTo>
                <a:lnTo>
                  <a:pt x="245214" y="46457"/>
                </a:lnTo>
                <a:lnTo>
                  <a:pt x="260803" y="45661"/>
                </a:lnTo>
                <a:lnTo>
                  <a:pt x="273004" y="47729"/>
                </a:lnTo>
                <a:lnTo>
                  <a:pt x="302400" y="75580"/>
                </a:lnTo>
                <a:lnTo>
                  <a:pt x="324394" y="123698"/>
                </a:lnTo>
                <a:lnTo>
                  <a:pt x="329518" y="139073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91748" y="476833"/>
            <a:ext cx="234950" cy="145415"/>
          </a:xfrm>
          <a:custGeom>
            <a:avLst/>
            <a:gdLst/>
            <a:ahLst/>
            <a:cxnLst/>
            <a:rect l="l" t="t" r="r" b="b"/>
            <a:pathLst>
              <a:path w="234950" h="145415">
                <a:moveTo>
                  <a:pt x="104289" y="38292"/>
                </a:moveTo>
                <a:lnTo>
                  <a:pt x="109560" y="22091"/>
                </a:lnTo>
                <a:lnTo>
                  <a:pt x="109525" y="10139"/>
                </a:lnTo>
                <a:lnTo>
                  <a:pt x="104184" y="2438"/>
                </a:lnTo>
                <a:lnTo>
                  <a:pt x="92191" y="0"/>
                </a:lnTo>
                <a:lnTo>
                  <a:pt x="80569" y="359"/>
                </a:lnTo>
                <a:lnTo>
                  <a:pt x="40276" y="17563"/>
                </a:lnTo>
                <a:lnTo>
                  <a:pt x="8049" y="49494"/>
                </a:lnTo>
                <a:lnTo>
                  <a:pt x="0" y="73429"/>
                </a:lnTo>
                <a:lnTo>
                  <a:pt x="585" y="87895"/>
                </a:lnTo>
                <a:lnTo>
                  <a:pt x="29312" y="127512"/>
                </a:lnTo>
                <a:lnTo>
                  <a:pt x="78727" y="144130"/>
                </a:lnTo>
                <a:lnTo>
                  <a:pt x="92100" y="144930"/>
                </a:lnTo>
                <a:lnTo>
                  <a:pt x="104595" y="144697"/>
                </a:lnTo>
                <a:lnTo>
                  <a:pt x="154178" y="133110"/>
                </a:lnTo>
                <a:lnTo>
                  <a:pt x="196835" y="110224"/>
                </a:lnTo>
                <a:lnTo>
                  <a:pt x="222702" y="82053"/>
                </a:lnTo>
                <a:lnTo>
                  <a:pt x="227636" y="69500"/>
                </a:lnTo>
                <a:lnTo>
                  <a:pt x="227027" y="66680"/>
                </a:lnTo>
                <a:lnTo>
                  <a:pt x="226424" y="63854"/>
                </a:lnTo>
                <a:lnTo>
                  <a:pt x="223383" y="62891"/>
                </a:lnTo>
                <a:lnTo>
                  <a:pt x="217911" y="63778"/>
                </a:lnTo>
                <a:lnTo>
                  <a:pt x="212431" y="64671"/>
                </a:lnTo>
                <a:lnTo>
                  <a:pt x="197083" y="100761"/>
                </a:lnTo>
                <a:lnTo>
                  <a:pt x="196865" y="111188"/>
                </a:lnTo>
                <a:lnTo>
                  <a:pt x="199387" y="118670"/>
                </a:lnTo>
                <a:lnTo>
                  <a:pt x="204617" y="124101"/>
                </a:lnTo>
                <a:lnTo>
                  <a:pt x="209840" y="129532"/>
                </a:lnTo>
                <a:lnTo>
                  <a:pt x="215091" y="132877"/>
                </a:lnTo>
                <a:lnTo>
                  <a:pt x="220356" y="134131"/>
                </a:lnTo>
                <a:lnTo>
                  <a:pt x="225621" y="135385"/>
                </a:lnTo>
                <a:lnTo>
                  <a:pt x="229465" y="135364"/>
                </a:lnTo>
                <a:lnTo>
                  <a:pt x="231890" y="134069"/>
                </a:lnTo>
                <a:lnTo>
                  <a:pt x="234314" y="132767"/>
                </a:lnTo>
                <a:lnTo>
                  <a:pt x="234813" y="128395"/>
                </a:lnTo>
                <a:lnTo>
                  <a:pt x="233379" y="120935"/>
                </a:lnTo>
                <a:lnTo>
                  <a:pt x="204110" y="79522"/>
                </a:lnTo>
                <a:lnTo>
                  <a:pt x="195083" y="70940"/>
                </a:lnTo>
                <a:lnTo>
                  <a:pt x="185787" y="62858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783048" y="432829"/>
            <a:ext cx="56515" cy="161290"/>
          </a:xfrm>
          <a:custGeom>
            <a:avLst/>
            <a:gdLst/>
            <a:ahLst/>
            <a:cxnLst/>
            <a:rect l="l" t="t" r="r" b="b"/>
            <a:pathLst>
              <a:path w="56514" h="161290">
                <a:moveTo>
                  <a:pt x="3449" y="9795"/>
                </a:moveTo>
                <a:lnTo>
                  <a:pt x="1420" y="4038"/>
                </a:lnTo>
                <a:lnTo>
                  <a:pt x="318" y="893"/>
                </a:lnTo>
                <a:lnTo>
                  <a:pt x="131" y="367"/>
                </a:lnTo>
                <a:lnTo>
                  <a:pt x="0" y="0"/>
                </a:lnTo>
                <a:lnTo>
                  <a:pt x="83" y="443"/>
                </a:lnTo>
                <a:lnTo>
                  <a:pt x="387" y="1717"/>
                </a:lnTo>
                <a:lnTo>
                  <a:pt x="692" y="2985"/>
                </a:lnTo>
                <a:lnTo>
                  <a:pt x="2050" y="8679"/>
                </a:lnTo>
                <a:lnTo>
                  <a:pt x="16010" y="54364"/>
                </a:lnTo>
                <a:lnTo>
                  <a:pt x="19569" y="63576"/>
                </a:lnTo>
                <a:lnTo>
                  <a:pt x="23336" y="73384"/>
                </a:lnTo>
                <a:lnTo>
                  <a:pt x="40709" y="119142"/>
                </a:lnTo>
                <a:lnTo>
                  <a:pt x="50935" y="146345"/>
                </a:lnTo>
                <a:lnTo>
                  <a:pt x="56473" y="16113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79452" y="515863"/>
            <a:ext cx="134620" cy="139700"/>
          </a:xfrm>
          <a:custGeom>
            <a:avLst/>
            <a:gdLst/>
            <a:ahLst/>
            <a:cxnLst/>
            <a:rect l="l" t="t" r="r" b="b"/>
            <a:pathLst>
              <a:path w="134620" h="139700">
                <a:moveTo>
                  <a:pt x="119588" y="32832"/>
                </a:moveTo>
                <a:lnTo>
                  <a:pt x="130476" y="20339"/>
                </a:lnTo>
                <a:lnTo>
                  <a:pt x="134271" y="11166"/>
                </a:lnTo>
                <a:lnTo>
                  <a:pt x="132037" y="4707"/>
                </a:lnTo>
                <a:lnTo>
                  <a:pt x="126973" y="2345"/>
                </a:lnTo>
                <a:lnTo>
                  <a:pt x="118487" y="1077"/>
                </a:lnTo>
                <a:lnTo>
                  <a:pt x="106597" y="0"/>
                </a:lnTo>
                <a:lnTo>
                  <a:pt x="93482" y="139"/>
                </a:lnTo>
                <a:lnTo>
                  <a:pt x="79428" y="2007"/>
                </a:lnTo>
                <a:lnTo>
                  <a:pt x="67677" y="5402"/>
                </a:lnTo>
                <a:lnTo>
                  <a:pt x="53570" y="14491"/>
                </a:lnTo>
                <a:lnTo>
                  <a:pt x="49344" y="23130"/>
                </a:lnTo>
                <a:lnTo>
                  <a:pt x="54017" y="34690"/>
                </a:lnTo>
                <a:lnTo>
                  <a:pt x="80293" y="63781"/>
                </a:lnTo>
                <a:lnTo>
                  <a:pt x="113535" y="91766"/>
                </a:lnTo>
                <a:lnTo>
                  <a:pt x="122976" y="100617"/>
                </a:lnTo>
                <a:lnTo>
                  <a:pt x="128828" y="107510"/>
                </a:lnTo>
                <a:lnTo>
                  <a:pt x="134371" y="116437"/>
                </a:lnTo>
                <a:lnTo>
                  <a:pt x="132903" y="122339"/>
                </a:lnTo>
                <a:lnTo>
                  <a:pt x="87043" y="136058"/>
                </a:lnTo>
                <a:lnTo>
                  <a:pt x="40595" y="138788"/>
                </a:lnTo>
                <a:lnTo>
                  <a:pt x="21260" y="139300"/>
                </a:lnTo>
                <a:lnTo>
                  <a:pt x="0" y="139612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64618" y="459362"/>
            <a:ext cx="570865" cy="187325"/>
          </a:xfrm>
          <a:custGeom>
            <a:avLst/>
            <a:gdLst/>
            <a:ahLst/>
            <a:cxnLst/>
            <a:rect l="l" t="t" r="r" b="b"/>
            <a:pathLst>
              <a:path w="570864" h="187325">
                <a:moveTo>
                  <a:pt x="132441" y="96351"/>
                </a:moveTo>
                <a:lnTo>
                  <a:pt x="80518" y="91602"/>
                </a:lnTo>
                <a:lnTo>
                  <a:pt x="54655" y="89594"/>
                </a:lnTo>
                <a:lnTo>
                  <a:pt x="45066" y="90533"/>
                </a:lnTo>
                <a:lnTo>
                  <a:pt x="31521" y="93979"/>
                </a:lnTo>
                <a:lnTo>
                  <a:pt x="14866" y="100501"/>
                </a:lnTo>
                <a:lnTo>
                  <a:pt x="4757" y="107236"/>
                </a:lnTo>
                <a:lnTo>
                  <a:pt x="0" y="120712"/>
                </a:lnTo>
                <a:lnTo>
                  <a:pt x="1717" y="130883"/>
                </a:lnTo>
                <a:lnTo>
                  <a:pt x="33157" y="153811"/>
                </a:lnTo>
                <a:lnTo>
                  <a:pt x="73497" y="162634"/>
                </a:lnTo>
                <a:lnTo>
                  <a:pt x="83547" y="163414"/>
                </a:lnTo>
                <a:lnTo>
                  <a:pt x="97899" y="162958"/>
                </a:lnTo>
                <a:lnTo>
                  <a:pt x="134550" y="145122"/>
                </a:lnTo>
                <a:lnTo>
                  <a:pt x="146267" y="111584"/>
                </a:lnTo>
                <a:lnTo>
                  <a:pt x="145651" y="107455"/>
                </a:lnTo>
                <a:lnTo>
                  <a:pt x="143815" y="105183"/>
                </a:lnTo>
                <a:lnTo>
                  <a:pt x="141979" y="102918"/>
                </a:lnTo>
                <a:lnTo>
                  <a:pt x="141294" y="102717"/>
                </a:lnTo>
                <a:lnTo>
                  <a:pt x="141758" y="104581"/>
                </a:lnTo>
                <a:lnTo>
                  <a:pt x="142222" y="106451"/>
                </a:lnTo>
                <a:lnTo>
                  <a:pt x="171116" y="147950"/>
                </a:lnTo>
                <a:lnTo>
                  <a:pt x="213839" y="173296"/>
                </a:lnTo>
                <a:lnTo>
                  <a:pt x="252420" y="183221"/>
                </a:lnTo>
                <a:lnTo>
                  <a:pt x="293472" y="184227"/>
                </a:lnTo>
                <a:lnTo>
                  <a:pt x="331878" y="158524"/>
                </a:lnTo>
                <a:lnTo>
                  <a:pt x="317849" y="119827"/>
                </a:lnTo>
                <a:lnTo>
                  <a:pt x="277875" y="113002"/>
                </a:lnTo>
                <a:lnTo>
                  <a:pt x="240991" y="139123"/>
                </a:lnTo>
                <a:lnTo>
                  <a:pt x="259916" y="181877"/>
                </a:lnTo>
                <a:lnTo>
                  <a:pt x="284696" y="187292"/>
                </a:lnTo>
                <a:lnTo>
                  <a:pt x="299304" y="185532"/>
                </a:lnTo>
                <a:lnTo>
                  <a:pt x="329593" y="147348"/>
                </a:lnTo>
                <a:lnTo>
                  <a:pt x="330754" y="93589"/>
                </a:lnTo>
                <a:lnTo>
                  <a:pt x="319519" y="53396"/>
                </a:lnTo>
                <a:lnTo>
                  <a:pt x="304618" y="33784"/>
                </a:lnTo>
                <a:lnTo>
                  <a:pt x="301896" y="34075"/>
                </a:lnTo>
                <a:lnTo>
                  <a:pt x="310590" y="85656"/>
                </a:lnTo>
                <a:lnTo>
                  <a:pt x="340843" y="122193"/>
                </a:lnTo>
                <a:lnTo>
                  <a:pt x="374160" y="141074"/>
                </a:lnTo>
                <a:lnTo>
                  <a:pt x="414862" y="150817"/>
                </a:lnTo>
                <a:lnTo>
                  <a:pt x="454228" y="152512"/>
                </a:lnTo>
                <a:lnTo>
                  <a:pt x="491935" y="138571"/>
                </a:lnTo>
                <a:lnTo>
                  <a:pt x="515159" y="107428"/>
                </a:lnTo>
                <a:lnTo>
                  <a:pt x="516579" y="93940"/>
                </a:lnTo>
                <a:lnTo>
                  <a:pt x="514369" y="88835"/>
                </a:lnTo>
                <a:lnTo>
                  <a:pt x="509250" y="85357"/>
                </a:lnTo>
                <a:lnTo>
                  <a:pt x="504130" y="81873"/>
                </a:lnTo>
                <a:lnTo>
                  <a:pt x="463228" y="90516"/>
                </a:lnTo>
                <a:lnTo>
                  <a:pt x="445545" y="129026"/>
                </a:lnTo>
                <a:lnTo>
                  <a:pt x="446012" y="141087"/>
                </a:lnTo>
                <a:lnTo>
                  <a:pt x="479262" y="176415"/>
                </a:lnTo>
                <a:lnTo>
                  <a:pt x="490649" y="179421"/>
                </a:lnTo>
                <a:lnTo>
                  <a:pt x="505757" y="178697"/>
                </a:lnTo>
                <a:lnTo>
                  <a:pt x="534212" y="137297"/>
                </a:lnTo>
                <a:lnTo>
                  <a:pt x="538045" y="87165"/>
                </a:lnTo>
                <a:lnTo>
                  <a:pt x="529323" y="45173"/>
                </a:lnTo>
                <a:lnTo>
                  <a:pt x="511585" y="8112"/>
                </a:lnTo>
                <a:lnTo>
                  <a:pt x="504276" y="0"/>
                </a:lnTo>
                <a:lnTo>
                  <a:pt x="502960" y="3165"/>
                </a:lnTo>
                <a:lnTo>
                  <a:pt x="506955" y="42766"/>
                </a:lnTo>
                <a:lnTo>
                  <a:pt x="522497" y="78512"/>
                </a:lnTo>
                <a:lnTo>
                  <a:pt x="542759" y="113706"/>
                </a:lnTo>
                <a:lnTo>
                  <a:pt x="560460" y="141626"/>
                </a:lnTo>
                <a:lnTo>
                  <a:pt x="570588" y="157017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19999" y="527186"/>
            <a:ext cx="211454" cy="99060"/>
          </a:xfrm>
          <a:custGeom>
            <a:avLst/>
            <a:gdLst/>
            <a:ahLst/>
            <a:cxnLst/>
            <a:rect l="l" t="t" r="r" b="b"/>
            <a:pathLst>
              <a:path w="211454" h="99059">
                <a:moveTo>
                  <a:pt x="23080" y="70311"/>
                </a:moveTo>
                <a:lnTo>
                  <a:pt x="20378" y="67464"/>
                </a:lnTo>
                <a:lnTo>
                  <a:pt x="21480" y="62892"/>
                </a:lnTo>
                <a:lnTo>
                  <a:pt x="26377" y="56602"/>
                </a:lnTo>
                <a:lnTo>
                  <a:pt x="31275" y="50312"/>
                </a:lnTo>
                <a:lnTo>
                  <a:pt x="34607" y="44583"/>
                </a:lnTo>
                <a:lnTo>
                  <a:pt x="36380" y="39436"/>
                </a:lnTo>
                <a:lnTo>
                  <a:pt x="38160" y="34283"/>
                </a:lnTo>
                <a:lnTo>
                  <a:pt x="38548" y="28727"/>
                </a:lnTo>
                <a:lnTo>
                  <a:pt x="37551" y="22769"/>
                </a:lnTo>
                <a:lnTo>
                  <a:pt x="36560" y="16812"/>
                </a:lnTo>
                <a:lnTo>
                  <a:pt x="33866" y="11887"/>
                </a:lnTo>
                <a:lnTo>
                  <a:pt x="29467" y="7980"/>
                </a:lnTo>
                <a:lnTo>
                  <a:pt x="25068" y="4080"/>
                </a:lnTo>
                <a:lnTo>
                  <a:pt x="20392" y="1704"/>
                </a:lnTo>
                <a:lnTo>
                  <a:pt x="15432" y="852"/>
                </a:lnTo>
                <a:lnTo>
                  <a:pt x="10472" y="0"/>
                </a:lnTo>
                <a:lnTo>
                  <a:pt x="6461" y="2486"/>
                </a:lnTo>
                <a:lnTo>
                  <a:pt x="3392" y="8298"/>
                </a:lnTo>
                <a:lnTo>
                  <a:pt x="340" y="18638"/>
                </a:lnTo>
                <a:lnTo>
                  <a:pt x="0" y="32904"/>
                </a:lnTo>
                <a:lnTo>
                  <a:pt x="2831" y="44115"/>
                </a:lnTo>
                <a:lnTo>
                  <a:pt x="32219" y="71908"/>
                </a:lnTo>
                <a:lnTo>
                  <a:pt x="81480" y="91915"/>
                </a:lnTo>
                <a:lnTo>
                  <a:pt x="133508" y="98925"/>
                </a:lnTo>
                <a:lnTo>
                  <a:pt x="146878" y="98615"/>
                </a:lnTo>
                <a:lnTo>
                  <a:pt x="184318" y="91225"/>
                </a:lnTo>
                <a:lnTo>
                  <a:pt x="209732" y="62608"/>
                </a:lnTo>
                <a:lnTo>
                  <a:pt x="211218" y="51809"/>
                </a:lnTo>
                <a:lnTo>
                  <a:pt x="209520" y="46232"/>
                </a:lnTo>
                <a:lnTo>
                  <a:pt x="157362" y="51728"/>
                </a:lnTo>
                <a:lnTo>
                  <a:pt x="139577" y="5912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44188" y="421542"/>
            <a:ext cx="137160" cy="231775"/>
          </a:xfrm>
          <a:custGeom>
            <a:avLst/>
            <a:gdLst/>
            <a:ahLst/>
            <a:cxnLst/>
            <a:rect l="l" t="t" r="r" b="b"/>
            <a:pathLst>
              <a:path w="137160" h="231775">
                <a:moveTo>
                  <a:pt x="799" y="175765"/>
                </a:moveTo>
                <a:lnTo>
                  <a:pt x="22207" y="219446"/>
                </a:lnTo>
                <a:lnTo>
                  <a:pt x="60401" y="231614"/>
                </a:lnTo>
                <a:lnTo>
                  <a:pt x="76096" y="227987"/>
                </a:lnTo>
                <a:lnTo>
                  <a:pt x="91512" y="183211"/>
                </a:lnTo>
                <a:lnTo>
                  <a:pt x="91530" y="144363"/>
                </a:lnTo>
                <a:lnTo>
                  <a:pt x="88635" y="101987"/>
                </a:lnTo>
                <a:lnTo>
                  <a:pt x="77101" y="51396"/>
                </a:lnTo>
                <a:lnTo>
                  <a:pt x="58275" y="10113"/>
                </a:lnTo>
                <a:lnTo>
                  <a:pt x="50502" y="0"/>
                </a:lnTo>
                <a:lnTo>
                  <a:pt x="50350" y="4378"/>
                </a:lnTo>
                <a:lnTo>
                  <a:pt x="63027" y="48213"/>
                </a:lnTo>
                <a:lnTo>
                  <a:pt x="82480" y="87729"/>
                </a:lnTo>
                <a:lnTo>
                  <a:pt x="104450" y="130776"/>
                </a:lnTo>
                <a:lnTo>
                  <a:pt x="123156" y="166613"/>
                </a:lnTo>
                <a:lnTo>
                  <a:pt x="129895" y="179405"/>
                </a:lnTo>
                <a:lnTo>
                  <a:pt x="136911" y="19267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48232" y="506144"/>
            <a:ext cx="24130" cy="146685"/>
          </a:xfrm>
          <a:custGeom>
            <a:avLst/>
            <a:gdLst/>
            <a:ahLst/>
            <a:cxnLst/>
            <a:rect l="l" t="t" r="r" b="b"/>
            <a:pathLst>
              <a:path w="24129" h="146684">
                <a:moveTo>
                  <a:pt x="2251" y="10009"/>
                </a:moveTo>
                <a:lnTo>
                  <a:pt x="997" y="4426"/>
                </a:lnTo>
                <a:lnTo>
                  <a:pt x="284" y="1260"/>
                </a:lnTo>
                <a:lnTo>
                  <a:pt x="117" y="519"/>
                </a:lnTo>
                <a:lnTo>
                  <a:pt x="0" y="0"/>
                </a:lnTo>
                <a:lnTo>
                  <a:pt x="346" y="741"/>
                </a:lnTo>
                <a:lnTo>
                  <a:pt x="1163" y="2750"/>
                </a:lnTo>
                <a:lnTo>
                  <a:pt x="1974" y="4759"/>
                </a:lnTo>
                <a:lnTo>
                  <a:pt x="4655" y="11360"/>
                </a:lnTo>
                <a:lnTo>
                  <a:pt x="19904" y="58564"/>
                </a:lnTo>
                <a:lnTo>
                  <a:pt x="23679" y="94612"/>
                </a:lnTo>
                <a:lnTo>
                  <a:pt x="23401" y="107007"/>
                </a:lnTo>
                <a:lnTo>
                  <a:pt x="22383" y="119722"/>
                </a:lnTo>
                <a:lnTo>
                  <a:pt x="20640" y="132836"/>
                </a:lnTo>
                <a:lnTo>
                  <a:pt x="18191" y="146428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89303" y="445146"/>
            <a:ext cx="26670" cy="50800"/>
          </a:xfrm>
          <a:custGeom>
            <a:avLst/>
            <a:gdLst/>
            <a:ahLst/>
            <a:cxnLst/>
            <a:rect l="l" t="t" r="r" b="b"/>
            <a:pathLst>
              <a:path w="26670" h="50800">
                <a:moveTo>
                  <a:pt x="16160" y="50497"/>
                </a:moveTo>
                <a:lnTo>
                  <a:pt x="9731" y="41051"/>
                </a:lnTo>
                <a:lnTo>
                  <a:pt x="4964" y="28511"/>
                </a:lnTo>
                <a:lnTo>
                  <a:pt x="1196" y="10795"/>
                </a:lnTo>
                <a:lnTo>
                  <a:pt x="0" y="1880"/>
                </a:lnTo>
                <a:lnTo>
                  <a:pt x="3096" y="0"/>
                </a:lnTo>
                <a:lnTo>
                  <a:pt x="11898" y="4142"/>
                </a:lnTo>
                <a:lnTo>
                  <a:pt x="26409" y="1413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35029" y="527448"/>
            <a:ext cx="197485" cy="149860"/>
          </a:xfrm>
          <a:custGeom>
            <a:avLst/>
            <a:gdLst/>
            <a:ahLst/>
            <a:cxnLst/>
            <a:rect l="l" t="t" r="r" b="b"/>
            <a:pathLst>
              <a:path w="197484" h="149859">
                <a:moveTo>
                  <a:pt x="16071" y="22181"/>
                </a:moveTo>
                <a:lnTo>
                  <a:pt x="5569" y="13806"/>
                </a:lnTo>
                <a:lnTo>
                  <a:pt x="249" y="7599"/>
                </a:lnTo>
                <a:lnTo>
                  <a:pt x="103" y="3560"/>
                </a:lnTo>
                <a:lnTo>
                  <a:pt x="0" y="741"/>
                </a:lnTo>
                <a:lnTo>
                  <a:pt x="35393" y="22438"/>
                </a:lnTo>
                <a:lnTo>
                  <a:pt x="60867" y="55071"/>
                </a:lnTo>
                <a:lnTo>
                  <a:pt x="74131" y="92378"/>
                </a:lnTo>
                <a:lnTo>
                  <a:pt x="73830" y="108079"/>
                </a:lnTo>
                <a:lnTo>
                  <a:pt x="72202" y="113198"/>
                </a:lnTo>
                <a:lnTo>
                  <a:pt x="69342" y="114715"/>
                </a:lnTo>
                <a:lnTo>
                  <a:pt x="66481" y="116225"/>
                </a:lnTo>
                <a:lnTo>
                  <a:pt x="64070" y="115990"/>
                </a:lnTo>
                <a:lnTo>
                  <a:pt x="62109" y="114009"/>
                </a:lnTo>
                <a:lnTo>
                  <a:pt x="60149" y="112027"/>
                </a:lnTo>
                <a:lnTo>
                  <a:pt x="58958" y="106894"/>
                </a:lnTo>
                <a:lnTo>
                  <a:pt x="58542" y="98616"/>
                </a:lnTo>
                <a:lnTo>
                  <a:pt x="59594" y="86565"/>
                </a:lnTo>
                <a:lnTo>
                  <a:pt x="80136" y="54207"/>
                </a:lnTo>
                <a:lnTo>
                  <a:pt x="118886" y="43688"/>
                </a:lnTo>
                <a:lnTo>
                  <a:pt x="130634" y="46210"/>
                </a:lnTo>
                <a:lnTo>
                  <a:pt x="169238" y="78721"/>
                </a:lnTo>
                <a:lnTo>
                  <a:pt x="183013" y="114916"/>
                </a:lnTo>
                <a:lnTo>
                  <a:pt x="187354" y="127337"/>
                </a:lnTo>
                <a:lnTo>
                  <a:pt x="191977" y="138958"/>
                </a:lnTo>
                <a:lnTo>
                  <a:pt x="196897" y="14982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02949" y="438622"/>
            <a:ext cx="46355" cy="189865"/>
          </a:xfrm>
          <a:custGeom>
            <a:avLst/>
            <a:gdLst/>
            <a:ahLst/>
            <a:cxnLst/>
            <a:rect l="l" t="t" r="r" b="b"/>
            <a:pathLst>
              <a:path w="46354" h="189865">
                <a:moveTo>
                  <a:pt x="6012" y="19070"/>
                </a:moveTo>
                <a:lnTo>
                  <a:pt x="2459" y="7668"/>
                </a:lnTo>
                <a:lnTo>
                  <a:pt x="540" y="1524"/>
                </a:lnTo>
                <a:lnTo>
                  <a:pt x="263" y="623"/>
                </a:lnTo>
                <a:lnTo>
                  <a:pt x="69" y="0"/>
                </a:lnTo>
                <a:lnTo>
                  <a:pt x="0" y="200"/>
                </a:lnTo>
                <a:lnTo>
                  <a:pt x="62" y="1239"/>
                </a:lnTo>
                <a:lnTo>
                  <a:pt x="124" y="2279"/>
                </a:lnTo>
                <a:lnTo>
                  <a:pt x="8847" y="54335"/>
                </a:lnTo>
                <a:lnTo>
                  <a:pt x="25268" y="102346"/>
                </a:lnTo>
                <a:lnTo>
                  <a:pt x="30217" y="115734"/>
                </a:lnTo>
                <a:lnTo>
                  <a:pt x="34579" y="128104"/>
                </a:lnTo>
                <a:lnTo>
                  <a:pt x="38414" y="139612"/>
                </a:lnTo>
                <a:lnTo>
                  <a:pt x="41781" y="150414"/>
                </a:lnTo>
                <a:lnTo>
                  <a:pt x="45300" y="165949"/>
                </a:lnTo>
                <a:lnTo>
                  <a:pt x="45789" y="178959"/>
                </a:lnTo>
                <a:lnTo>
                  <a:pt x="43254" y="18945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32124" y="517281"/>
            <a:ext cx="309245" cy="114935"/>
          </a:xfrm>
          <a:custGeom>
            <a:avLst/>
            <a:gdLst/>
            <a:ahLst/>
            <a:cxnLst/>
            <a:rect l="l" t="t" r="r" b="b"/>
            <a:pathLst>
              <a:path w="309245" h="114934">
                <a:moveTo>
                  <a:pt x="5029" y="47010"/>
                </a:moveTo>
                <a:lnTo>
                  <a:pt x="339" y="46594"/>
                </a:lnTo>
                <a:lnTo>
                  <a:pt x="0" y="41974"/>
                </a:lnTo>
                <a:lnTo>
                  <a:pt x="4003" y="33162"/>
                </a:lnTo>
                <a:lnTo>
                  <a:pt x="49567" y="10046"/>
                </a:lnTo>
                <a:lnTo>
                  <a:pt x="96282" y="3029"/>
                </a:lnTo>
                <a:lnTo>
                  <a:pt x="145284" y="578"/>
                </a:lnTo>
                <a:lnTo>
                  <a:pt x="194322" y="0"/>
                </a:lnTo>
                <a:lnTo>
                  <a:pt x="212040" y="0"/>
                </a:lnTo>
                <a:lnTo>
                  <a:pt x="225602" y="94"/>
                </a:lnTo>
                <a:lnTo>
                  <a:pt x="235313" y="282"/>
                </a:lnTo>
                <a:lnTo>
                  <a:pt x="241475" y="561"/>
                </a:lnTo>
                <a:lnTo>
                  <a:pt x="248363" y="1491"/>
                </a:lnTo>
                <a:lnTo>
                  <a:pt x="250102" y="3056"/>
                </a:lnTo>
                <a:lnTo>
                  <a:pt x="248896" y="5467"/>
                </a:lnTo>
                <a:lnTo>
                  <a:pt x="244945" y="9204"/>
                </a:lnTo>
                <a:lnTo>
                  <a:pt x="235295" y="15994"/>
                </a:lnTo>
                <a:lnTo>
                  <a:pt x="219945" y="25838"/>
                </a:lnTo>
                <a:lnTo>
                  <a:pt x="203990" y="36137"/>
                </a:lnTo>
                <a:lnTo>
                  <a:pt x="171935" y="72522"/>
                </a:lnTo>
                <a:lnTo>
                  <a:pt x="170443" y="83850"/>
                </a:lnTo>
                <a:lnTo>
                  <a:pt x="174679" y="96555"/>
                </a:lnTo>
                <a:lnTo>
                  <a:pt x="184273" y="105057"/>
                </a:lnTo>
                <a:lnTo>
                  <a:pt x="198372" y="110984"/>
                </a:lnTo>
                <a:lnTo>
                  <a:pt x="209889" y="114262"/>
                </a:lnTo>
                <a:lnTo>
                  <a:pt x="225699" y="114757"/>
                </a:lnTo>
                <a:lnTo>
                  <a:pt x="236364" y="112272"/>
                </a:lnTo>
                <a:lnTo>
                  <a:pt x="247989" y="103377"/>
                </a:lnTo>
                <a:lnTo>
                  <a:pt x="254007" y="93543"/>
                </a:lnTo>
                <a:lnTo>
                  <a:pt x="257160" y="80607"/>
                </a:lnTo>
                <a:lnTo>
                  <a:pt x="257919" y="68472"/>
                </a:lnTo>
                <a:lnTo>
                  <a:pt x="257445" y="58246"/>
                </a:lnTo>
                <a:lnTo>
                  <a:pt x="241560" y="37360"/>
                </a:lnTo>
                <a:lnTo>
                  <a:pt x="238776" y="36155"/>
                </a:lnTo>
                <a:lnTo>
                  <a:pt x="237134" y="37519"/>
                </a:lnTo>
                <a:lnTo>
                  <a:pt x="236628" y="41461"/>
                </a:lnTo>
                <a:lnTo>
                  <a:pt x="236129" y="45403"/>
                </a:lnTo>
                <a:lnTo>
                  <a:pt x="236912" y="51713"/>
                </a:lnTo>
                <a:lnTo>
                  <a:pt x="261242" y="92756"/>
                </a:lnTo>
                <a:lnTo>
                  <a:pt x="281331" y="100726"/>
                </a:lnTo>
                <a:lnTo>
                  <a:pt x="290821" y="98367"/>
                </a:lnTo>
                <a:lnTo>
                  <a:pt x="300048" y="92084"/>
                </a:lnTo>
                <a:lnTo>
                  <a:pt x="309253" y="81976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48056" y="450297"/>
            <a:ext cx="198120" cy="172085"/>
          </a:xfrm>
          <a:custGeom>
            <a:avLst/>
            <a:gdLst/>
            <a:ahLst/>
            <a:cxnLst/>
            <a:rect l="l" t="t" r="r" b="b"/>
            <a:pathLst>
              <a:path w="198120" h="172084">
                <a:moveTo>
                  <a:pt x="8326" y="98227"/>
                </a:moveTo>
                <a:lnTo>
                  <a:pt x="8039" y="75902"/>
                </a:lnTo>
                <a:lnTo>
                  <a:pt x="7806" y="57867"/>
                </a:lnTo>
                <a:lnTo>
                  <a:pt x="7628" y="44123"/>
                </a:lnTo>
                <a:lnTo>
                  <a:pt x="7505" y="34670"/>
                </a:lnTo>
                <a:lnTo>
                  <a:pt x="7438" y="29506"/>
                </a:lnTo>
                <a:lnTo>
                  <a:pt x="7419" y="27499"/>
                </a:lnTo>
                <a:lnTo>
                  <a:pt x="7439" y="28046"/>
                </a:lnTo>
                <a:lnTo>
                  <a:pt x="7655" y="34946"/>
                </a:lnTo>
                <a:lnTo>
                  <a:pt x="8922" y="81223"/>
                </a:lnTo>
                <a:lnTo>
                  <a:pt x="9053" y="100360"/>
                </a:lnTo>
                <a:lnTo>
                  <a:pt x="7640" y="107288"/>
                </a:lnTo>
                <a:lnTo>
                  <a:pt x="4779" y="112310"/>
                </a:lnTo>
                <a:lnTo>
                  <a:pt x="1925" y="117332"/>
                </a:lnTo>
                <a:lnTo>
                  <a:pt x="394" y="120013"/>
                </a:lnTo>
                <a:lnTo>
                  <a:pt x="193" y="120359"/>
                </a:lnTo>
                <a:lnTo>
                  <a:pt x="0" y="120713"/>
                </a:lnTo>
                <a:lnTo>
                  <a:pt x="304" y="120477"/>
                </a:lnTo>
                <a:lnTo>
                  <a:pt x="574" y="120207"/>
                </a:lnTo>
                <a:lnTo>
                  <a:pt x="2646" y="118101"/>
                </a:lnTo>
                <a:lnTo>
                  <a:pt x="6525" y="114173"/>
                </a:lnTo>
                <a:lnTo>
                  <a:pt x="41754" y="99506"/>
                </a:lnTo>
                <a:lnTo>
                  <a:pt x="81175" y="96932"/>
                </a:lnTo>
                <a:lnTo>
                  <a:pt x="123425" y="120855"/>
                </a:lnTo>
                <a:lnTo>
                  <a:pt x="110819" y="158814"/>
                </a:lnTo>
                <a:lnTo>
                  <a:pt x="73815" y="169967"/>
                </a:lnTo>
                <a:lnTo>
                  <a:pt x="43661" y="172085"/>
                </a:lnTo>
                <a:lnTo>
                  <a:pt x="34415" y="170704"/>
                </a:lnTo>
                <a:lnTo>
                  <a:pt x="19335" y="126907"/>
                </a:lnTo>
                <a:lnTo>
                  <a:pt x="34855" y="89023"/>
                </a:lnTo>
                <a:lnTo>
                  <a:pt x="62091" y="47652"/>
                </a:lnTo>
                <a:lnTo>
                  <a:pt x="91270" y="14382"/>
                </a:lnTo>
                <a:lnTo>
                  <a:pt x="119407" y="0"/>
                </a:lnTo>
                <a:lnTo>
                  <a:pt x="131587" y="3472"/>
                </a:lnTo>
                <a:lnTo>
                  <a:pt x="167379" y="40068"/>
                </a:lnTo>
                <a:lnTo>
                  <a:pt x="183853" y="78161"/>
                </a:lnTo>
                <a:lnTo>
                  <a:pt x="195809" y="129845"/>
                </a:lnTo>
                <a:lnTo>
                  <a:pt x="197460" y="143685"/>
                </a:lnTo>
                <a:lnTo>
                  <a:pt x="197951" y="154032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00072" y="531018"/>
            <a:ext cx="226060" cy="82550"/>
          </a:xfrm>
          <a:custGeom>
            <a:avLst/>
            <a:gdLst/>
            <a:ahLst/>
            <a:cxnLst/>
            <a:rect l="l" t="t" r="r" b="b"/>
            <a:pathLst>
              <a:path w="226059" h="82550">
                <a:moveTo>
                  <a:pt x="1924" y="48024"/>
                </a:moveTo>
                <a:lnTo>
                  <a:pt x="41104" y="51238"/>
                </a:lnTo>
                <a:lnTo>
                  <a:pt x="74757" y="31322"/>
                </a:lnTo>
                <a:lnTo>
                  <a:pt x="43193" y="0"/>
                </a:lnTo>
                <a:lnTo>
                  <a:pt x="30390" y="1522"/>
                </a:lnTo>
                <a:lnTo>
                  <a:pt x="17191" y="7548"/>
                </a:lnTo>
                <a:lnTo>
                  <a:pt x="8094" y="15622"/>
                </a:lnTo>
                <a:lnTo>
                  <a:pt x="1587" y="29609"/>
                </a:lnTo>
                <a:lnTo>
                  <a:pt x="0" y="40921"/>
                </a:lnTo>
                <a:lnTo>
                  <a:pt x="5599" y="53091"/>
                </a:lnTo>
                <a:lnTo>
                  <a:pt x="39342" y="72836"/>
                </a:lnTo>
                <a:lnTo>
                  <a:pt x="76887" y="79842"/>
                </a:lnTo>
                <a:lnTo>
                  <a:pt x="113726" y="81929"/>
                </a:lnTo>
                <a:lnTo>
                  <a:pt x="125378" y="81445"/>
                </a:lnTo>
                <a:lnTo>
                  <a:pt x="173650" y="74419"/>
                </a:lnTo>
                <a:lnTo>
                  <a:pt x="212454" y="63829"/>
                </a:lnTo>
                <a:lnTo>
                  <a:pt x="226046" y="5929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11734" y="885202"/>
            <a:ext cx="212090" cy="93980"/>
          </a:xfrm>
          <a:custGeom>
            <a:avLst/>
            <a:gdLst/>
            <a:ahLst/>
            <a:cxnLst/>
            <a:rect l="l" t="t" r="r" b="b"/>
            <a:pathLst>
              <a:path w="212089" h="93980">
                <a:moveTo>
                  <a:pt x="9144" y="7813"/>
                </a:moveTo>
                <a:lnTo>
                  <a:pt x="4343" y="13050"/>
                </a:lnTo>
                <a:lnTo>
                  <a:pt x="1558" y="20441"/>
                </a:lnTo>
                <a:lnTo>
                  <a:pt x="775" y="29987"/>
                </a:lnTo>
                <a:lnTo>
                  <a:pt x="0" y="39533"/>
                </a:lnTo>
                <a:lnTo>
                  <a:pt x="2466" y="46993"/>
                </a:lnTo>
                <a:lnTo>
                  <a:pt x="43368" y="64181"/>
                </a:lnTo>
                <a:lnTo>
                  <a:pt x="55919" y="64190"/>
                </a:lnTo>
                <a:lnTo>
                  <a:pt x="72900" y="61732"/>
                </a:lnTo>
                <a:lnTo>
                  <a:pt x="85840" y="58709"/>
                </a:lnTo>
                <a:lnTo>
                  <a:pt x="95957" y="55008"/>
                </a:lnTo>
                <a:lnTo>
                  <a:pt x="112881" y="47432"/>
                </a:lnTo>
                <a:lnTo>
                  <a:pt x="119252" y="49757"/>
                </a:lnTo>
                <a:lnTo>
                  <a:pt x="148134" y="86402"/>
                </a:lnTo>
                <a:lnTo>
                  <a:pt x="186015" y="93698"/>
                </a:lnTo>
                <a:lnTo>
                  <a:pt x="196505" y="93822"/>
                </a:lnTo>
                <a:lnTo>
                  <a:pt x="203066" y="91155"/>
                </a:lnTo>
                <a:lnTo>
                  <a:pt x="206848" y="85717"/>
                </a:lnTo>
                <a:lnTo>
                  <a:pt x="210630" y="80286"/>
                </a:lnTo>
                <a:lnTo>
                  <a:pt x="196559" y="36579"/>
                </a:lnTo>
                <a:lnTo>
                  <a:pt x="178430" y="13334"/>
                </a:lnTo>
                <a:lnTo>
                  <a:pt x="166512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659225" y="821411"/>
            <a:ext cx="203835" cy="142875"/>
          </a:xfrm>
          <a:custGeom>
            <a:avLst/>
            <a:gdLst/>
            <a:ahLst/>
            <a:cxnLst/>
            <a:rect l="l" t="t" r="r" b="b"/>
            <a:pathLst>
              <a:path w="203835" h="142875">
                <a:moveTo>
                  <a:pt x="919" y="0"/>
                </a:moveTo>
                <a:lnTo>
                  <a:pt x="0" y="11369"/>
                </a:lnTo>
                <a:lnTo>
                  <a:pt x="912" y="23448"/>
                </a:lnTo>
                <a:lnTo>
                  <a:pt x="3656" y="36236"/>
                </a:lnTo>
                <a:lnTo>
                  <a:pt x="9046" y="51476"/>
                </a:lnTo>
                <a:lnTo>
                  <a:pt x="13430" y="63823"/>
                </a:lnTo>
                <a:lnTo>
                  <a:pt x="17155" y="74330"/>
                </a:lnTo>
                <a:lnTo>
                  <a:pt x="29024" y="112832"/>
                </a:lnTo>
                <a:lnTo>
                  <a:pt x="33241" y="140097"/>
                </a:lnTo>
                <a:lnTo>
                  <a:pt x="33338" y="142002"/>
                </a:lnTo>
                <a:lnTo>
                  <a:pt x="33359" y="142410"/>
                </a:lnTo>
                <a:lnTo>
                  <a:pt x="33380" y="142826"/>
                </a:lnTo>
                <a:lnTo>
                  <a:pt x="33581" y="142500"/>
                </a:lnTo>
                <a:lnTo>
                  <a:pt x="33962" y="141434"/>
                </a:lnTo>
                <a:lnTo>
                  <a:pt x="34343" y="140374"/>
                </a:lnTo>
                <a:lnTo>
                  <a:pt x="36116" y="135462"/>
                </a:lnTo>
                <a:lnTo>
                  <a:pt x="39268" y="126706"/>
                </a:lnTo>
                <a:lnTo>
                  <a:pt x="62661" y="93440"/>
                </a:lnTo>
                <a:lnTo>
                  <a:pt x="97228" y="73161"/>
                </a:lnTo>
                <a:lnTo>
                  <a:pt x="120249" y="69009"/>
                </a:lnTo>
                <a:lnTo>
                  <a:pt x="135230" y="70477"/>
                </a:lnTo>
                <a:lnTo>
                  <a:pt x="177155" y="95260"/>
                </a:lnTo>
                <a:lnTo>
                  <a:pt x="196723" y="117615"/>
                </a:lnTo>
                <a:lnTo>
                  <a:pt x="203228" y="12680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930906" y="872553"/>
            <a:ext cx="31750" cy="120014"/>
          </a:xfrm>
          <a:custGeom>
            <a:avLst/>
            <a:gdLst/>
            <a:ahLst/>
            <a:cxnLst/>
            <a:rect l="l" t="t" r="r" b="b"/>
            <a:pathLst>
              <a:path w="31750" h="120015">
                <a:moveTo>
                  <a:pt x="0" y="8943"/>
                </a:moveTo>
                <a:lnTo>
                  <a:pt x="4558" y="2542"/>
                </a:lnTo>
                <a:lnTo>
                  <a:pt x="8361" y="0"/>
                </a:lnTo>
                <a:lnTo>
                  <a:pt x="11409" y="1316"/>
                </a:lnTo>
                <a:lnTo>
                  <a:pt x="26355" y="50285"/>
                </a:lnTo>
                <a:lnTo>
                  <a:pt x="31307" y="88213"/>
                </a:lnTo>
                <a:lnTo>
                  <a:pt x="31481" y="99236"/>
                </a:lnTo>
                <a:lnTo>
                  <a:pt x="30992" y="109714"/>
                </a:lnTo>
                <a:lnTo>
                  <a:pt x="29884" y="11980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32690" y="770782"/>
            <a:ext cx="27940" cy="80010"/>
          </a:xfrm>
          <a:custGeom>
            <a:avLst/>
            <a:gdLst/>
            <a:ahLst/>
            <a:cxnLst/>
            <a:rect l="l" t="t" r="r" b="b"/>
            <a:pathLst>
              <a:path w="27939" h="80009">
                <a:moveTo>
                  <a:pt x="1942" y="79517"/>
                </a:moveTo>
                <a:lnTo>
                  <a:pt x="933" y="62345"/>
                </a:lnTo>
                <a:lnTo>
                  <a:pt x="286" y="47480"/>
                </a:lnTo>
                <a:lnTo>
                  <a:pt x="0" y="34923"/>
                </a:lnTo>
                <a:lnTo>
                  <a:pt x="74" y="24673"/>
                </a:lnTo>
                <a:lnTo>
                  <a:pt x="3908" y="11397"/>
                </a:lnTo>
                <a:lnTo>
                  <a:pt x="13143" y="3543"/>
                </a:lnTo>
                <a:lnTo>
                  <a:pt x="27837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00317" y="786987"/>
            <a:ext cx="90170" cy="147320"/>
          </a:xfrm>
          <a:custGeom>
            <a:avLst/>
            <a:gdLst/>
            <a:ahLst/>
            <a:cxnLst/>
            <a:rect l="l" t="t" r="r" b="b"/>
            <a:pathLst>
              <a:path w="90170" h="147319">
                <a:moveTo>
                  <a:pt x="0" y="0"/>
                </a:moveTo>
                <a:lnTo>
                  <a:pt x="15421" y="46287"/>
                </a:lnTo>
                <a:lnTo>
                  <a:pt x="32179" y="85395"/>
                </a:lnTo>
                <a:lnTo>
                  <a:pt x="50967" y="119740"/>
                </a:lnTo>
                <a:lnTo>
                  <a:pt x="76867" y="144491"/>
                </a:lnTo>
                <a:lnTo>
                  <a:pt x="89678" y="14685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127084" y="873480"/>
            <a:ext cx="228600" cy="79375"/>
          </a:xfrm>
          <a:custGeom>
            <a:avLst/>
            <a:gdLst/>
            <a:ahLst/>
            <a:cxnLst/>
            <a:rect l="l" t="t" r="r" b="b"/>
            <a:pathLst>
              <a:path w="228600" h="79375">
                <a:moveTo>
                  <a:pt x="0" y="43053"/>
                </a:moveTo>
                <a:lnTo>
                  <a:pt x="16466" y="44161"/>
                </a:lnTo>
                <a:lnTo>
                  <a:pt x="30578" y="44902"/>
                </a:lnTo>
                <a:lnTo>
                  <a:pt x="42334" y="45278"/>
                </a:lnTo>
                <a:lnTo>
                  <a:pt x="51735" y="45287"/>
                </a:lnTo>
                <a:lnTo>
                  <a:pt x="63917" y="43766"/>
                </a:lnTo>
                <a:lnTo>
                  <a:pt x="98339" y="25921"/>
                </a:lnTo>
                <a:lnTo>
                  <a:pt x="103756" y="14180"/>
                </a:lnTo>
                <a:lnTo>
                  <a:pt x="101997" y="9372"/>
                </a:lnTo>
                <a:lnTo>
                  <a:pt x="100237" y="4565"/>
                </a:lnTo>
                <a:lnTo>
                  <a:pt x="94051" y="1440"/>
                </a:lnTo>
                <a:lnTo>
                  <a:pt x="83439" y="0"/>
                </a:lnTo>
                <a:lnTo>
                  <a:pt x="70578" y="106"/>
                </a:lnTo>
                <a:lnTo>
                  <a:pt x="58887" y="4089"/>
                </a:lnTo>
                <a:lnTo>
                  <a:pt x="47313" y="13528"/>
                </a:lnTo>
                <a:lnTo>
                  <a:pt x="40485" y="23317"/>
                </a:lnTo>
                <a:lnTo>
                  <a:pt x="37176" y="38181"/>
                </a:lnTo>
                <a:lnTo>
                  <a:pt x="37894" y="49475"/>
                </a:lnTo>
                <a:lnTo>
                  <a:pt x="76364" y="74626"/>
                </a:lnTo>
                <a:lnTo>
                  <a:pt x="120382" y="78940"/>
                </a:lnTo>
                <a:lnTo>
                  <a:pt x="132218" y="79104"/>
                </a:lnTo>
                <a:lnTo>
                  <a:pt x="144458" y="78920"/>
                </a:lnTo>
                <a:lnTo>
                  <a:pt x="183948" y="76371"/>
                </a:lnTo>
                <a:lnTo>
                  <a:pt x="212937" y="73098"/>
                </a:lnTo>
                <a:lnTo>
                  <a:pt x="228336" y="7101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539776" y="852634"/>
            <a:ext cx="113664" cy="123825"/>
          </a:xfrm>
          <a:custGeom>
            <a:avLst/>
            <a:gdLst/>
            <a:ahLst/>
            <a:cxnLst/>
            <a:rect l="l" t="t" r="r" b="b"/>
            <a:pathLst>
              <a:path w="113665" h="123825">
                <a:moveTo>
                  <a:pt x="113398" y="37171"/>
                </a:moveTo>
                <a:lnTo>
                  <a:pt x="81058" y="3197"/>
                </a:lnTo>
                <a:lnTo>
                  <a:pt x="52512" y="0"/>
                </a:lnTo>
                <a:lnTo>
                  <a:pt x="41730" y="1012"/>
                </a:lnTo>
                <a:lnTo>
                  <a:pt x="8268" y="20136"/>
                </a:lnTo>
                <a:lnTo>
                  <a:pt x="0" y="43877"/>
                </a:lnTo>
                <a:lnTo>
                  <a:pt x="1997" y="58884"/>
                </a:lnTo>
                <a:lnTo>
                  <a:pt x="29285" y="94880"/>
                </a:lnTo>
                <a:lnTo>
                  <a:pt x="74254" y="115826"/>
                </a:lnTo>
                <a:lnTo>
                  <a:pt x="88199" y="119896"/>
                </a:lnTo>
                <a:lnTo>
                  <a:pt x="103336" y="123622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90966" y="779021"/>
            <a:ext cx="479425" cy="172720"/>
          </a:xfrm>
          <a:custGeom>
            <a:avLst/>
            <a:gdLst/>
            <a:ahLst/>
            <a:cxnLst/>
            <a:rect l="l" t="t" r="r" b="b"/>
            <a:pathLst>
              <a:path w="479425" h="172719">
                <a:moveTo>
                  <a:pt x="0" y="145582"/>
                </a:moveTo>
                <a:lnTo>
                  <a:pt x="37248" y="116734"/>
                </a:lnTo>
                <a:lnTo>
                  <a:pt x="89530" y="136744"/>
                </a:lnTo>
                <a:lnTo>
                  <a:pt x="71399" y="168352"/>
                </a:lnTo>
                <a:lnTo>
                  <a:pt x="66411" y="165560"/>
                </a:lnTo>
                <a:lnTo>
                  <a:pt x="62041" y="126546"/>
                </a:lnTo>
                <a:lnTo>
                  <a:pt x="92170" y="103206"/>
                </a:lnTo>
                <a:lnTo>
                  <a:pt x="130104" y="93061"/>
                </a:lnTo>
                <a:lnTo>
                  <a:pt x="145404" y="90811"/>
                </a:lnTo>
                <a:lnTo>
                  <a:pt x="157388" y="88732"/>
                </a:lnTo>
                <a:lnTo>
                  <a:pt x="194850" y="73033"/>
                </a:lnTo>
                <a:lnTo>
                  <a:pt x="196561" y="63397"/>
                </a:lnTo>
                <a:lnTo>
                  <a:pt x="194954" y="60529"/>
                </a:lnTo>
                <a:lnTo>
                  <a:pt x="190881" y="59601"/>
                </a:lnTo>
                <a:lnTo>
                  <a:pt x="186800" y="58673"/>
                </a:lnTo>
                <a:lnTo>
                  <a:pt x="182665" y="58749"/>
                </a:lnTo>
                <a:lnTo>
                  <a:pt x="178460" y="59829"/>
                </a:lnTo>
                <a:lnTo>
                  <a:pt x="174255" y="60910"/>
                </a:lnTo>
                <a:lnTo>
                  <a:pt x="171359" y="63868"/>
                </a:lnTo>
                <a:lnTo>
                  <a:pt x="169766" y="68710"/>
                </a:lnTo>
                <a:lnTo>
                  <a:pt x="168173" y="73545"/>
                </a:lnTo>
                <a:lnTo>
                  <a:pt x="195405" y="113449"/>
                </a:lnTo>
                <a:lnTo>
                  <a:pt x="231621" y="129490"/>
                </a:lnTo>
                <a:lnTo>
                  <a:pt x="283270" y="139482"/>
                </a:lnTo>
                <a:lnTo>
                  <a:pt x="319836" y="141401"/>
                </a:lnTo>
                <a:lnTo>
                  <a:pt x="335993" y="140658"/>
                </a:lnTo>
                <a:lnTo>
                  <a:pt x="375976" y="129469"/>
                </a:lnTo>
                <a:lnTo>
                  <a:pt x="399897" y="100319"/>
                </a:lnTo>
                <a:lnTo>
                  <a:pt x="395665" y="96766"/>
                </a:lnTo>
                <a:lnTo>
                  <a:pt x="346602" y="90281"/>
                </a:lnTo>
                <a:lnTo>
                  <a:pt x="307801" y="99307"/>
                </a:lnTo>
                <a:lnTo>
                  <a:pt x="292656" y="118192"/>
                </a:lnTo>
                <a:lnTo>
                  <a:pt x="293439" y="121912"/>
                </a:lnTo>
                <a:lnTo>
                  <a:pt x="346703" y="129503"/>
                </a:lnTo>
                <a:lnTo>
                  <a:pt x="357644" y="130084"/>
                </a:lnTo>
                <a:lnTo>
                  <a:pt x="365268" y="130910"/>
                </a:lnTo>
                <a:lnTo>
                  <a:pt x="369770" y="133550"/>
                </a:lnTo>
                <a:lnTo>
                  <a:pt x="375104" y="138364"/>
                </a:lnTo>
                <a:lnTo>
                  <a:pt x="383862" y="145469"/>
                </a:lnTo>
                <a:lnTo>
                  <a:pt x="418429" y="165240"/>
                </a:lnTo>
                <a:lnTo>
                  <a:pt x="445760" y="172210"/>
                </a:lnTo>
                <a:lnTo>
                  <a:pt x="461374" y="171441"/>
                </a:lnTo>
                <a:lnTo>
                  <a:pt x="470184" y="165796"/>
                </a:lnTo>
                <a:lnTo>
                  <a:pt x="475575" y="155554"/>
                </a:lnTo>
                <a:lnTo>
                  <a:pt x="478520" y="142906"/>
                </a:lnTo>
                <a:lnTo>
                  <a:pt x="479058" y="128748"/>
                </a:lnTo>
                <a:lnTo>
                  <a:pt x="478747" y="115992"/>
                </a:lnTo>
                <a:lnTo>
                  <a:pt x="469863" y="68012"/>
                </a:lnTo>
                <a:lnTo>
                  <a:pt x="456860" y="31786"/>
                </a:lnTo>
                <a:lnTo>
                  <a:pt x="442299" y="0"/>
                </a:lnTo>
                <a:lnTo>
                  <a:pt x="442521" y="2305"/>
                </a:lnTo>
                <a:lnTo>
                  <a:pt x="443054" y="7743"/>
                </a:lnTo>
                <a:lnTo>
                  <a:pt x="443906" y="16451"/>
                </a:lnTo>
                <a:lnTo>
                  <a:pt x="453899" y="60419"/>
                </a:lnTo>
                <a:lnTo>
                  <a:pt x="458606" y="77791"/>
                </a:lnTo>
                <a:lnTo>
                  <a:pt x="462587" y="93366"/>
                </a:lnTo>
                <a:lnTo>
                  <a:pt x="470718" y="131284"/>
                </a:lnTo>
                <a:lnTo>
                  <a:pt x="473505" y="151198"/>
                </a:lnTo>
                <a:lnTo>
                  <a:pt x="474271" y="16013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34260" y="873479"/>
            <a:ext cx="126364" cy="99060"/>
          </a:xfrm>
          <a:custGeom>
            <a:avLst/>
            <a:gdLst/>
            <a:ahLst/>
            <a:cxnLst/>
            <a:rect l="l" t="t" r="r" b="b"/>
            <a:pathLst>
              <a:path w="126365" h="99059">
                <a:moveTo>
                  <a:pt x="0" y="23442"/>
                </a:moveTo>
                <a:lnTo>
                  <a:pt x="45590" y="13345"/>
                </a:lnTo>
                <a:lnTo>
                  <a:pt x="81096" y="7045"/>
                </a:lnTo>
                <a:lnTo>
                  <a:pt x="96971" y="4128"/>
                </a:lnTo>
                <a:lnTo>
                  <a:pt x="108632" y="1801"/>
                </a:lnTo>
                <a:lnTo>
                  <a:pt x="116456" y="0"/>
                </a:lnTo>
                <a:lnTo>
                  <a:pt x="119687" y="169"/>
                </a:lnTo>
                <a:lnTo>
                  <a:pt x="122213" y="3065"/>
                </a:lnTo>
                <a:lnTo>
                  <a:pt x="124059" y="8681"/>
                </a:lnTo>
                <a:lnTo>
                  <a:pt x="125250" y="17008"/>
                </a:lnTo>
                <a:lnTo>
                  <a:pt x="125811" y="28041"/>
                </a:lnTo>
                <a:lnTo>
                  <a:pt x="125768" y="41771"/>
                </a:lnTo>
                <a:lnTo>
                  <a:pt x="125146" y="58191"/>
                </a:lnTo>
                <a:lnTo>
                  <a:pt x="123969" y="77293"/>
                </a:lnTo>
                <a:lnTo>
                  <a:pt x="122263" y="99071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249459" y="785763"/>
            <a:ext cx="32384" cy="56515"/>
          </a:xfrm>
          <a:custGeom>
            <a:avLst/>
            <a:gdLst/>
            <a:ahLst/>
            <a:cxnLst/>
            <a:rect l="l" t="t" r="r" b="b"/>
            <a:pathLst>
              <a:path w="32384" h="56515">
                <a:moveTo>
                  <a:pt x="5723" y="55906"/>
                </a:moveTo>
                <a:lnTo>
                  <a:pt x="1927" y="46576"/>
                </a:lnTo>
                <a:lnTo>
                  <a:pt x="0" y="32795"/>
                </a:lnTo>
                <a:lnTo>
                  <a:pt x="1769" y="17925"/>
                </a:lnTo>
                <a:lnTo>
                  <a:pt x="7735" y="7774"/>
                </a:lnTo>
                <a:lnTo>
                  <a:pt x="17884" y="1935"/>
                </a:lnTo>
                <a:lnTo>
                  <a:pt x="32201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29034" y="878198"/>
            <a:ext cx="305435" cy="155575"/>
          </a:xfrm>
          <a:custGeom>
            <a:avLst/>
            <a:gdLst/>
            <a:ahLst/>
            <a:cxnLst/>
            <a:rect l="l" t="t" r="r" b="b"/>
            <a:pathLst>
              <a:path w="305434" h="155575">
                <a:moveTo>
                  <a:pt x="91862" y="47897"/>
                </a:moveTo>
                <a:lnTo>
                  <a:pt x="82643" y="45870"/>
                </a:lnTo>
                <a:lnTo>
                  <a:pt x="69845" y="44619"/>
                </a:lnTo>
                <a:lnTo>
                  <a:pt x="51590" y="44341"/>
                </a:lnTo>
                <a:lnTo>
                  <a:pt x="38704" y="44411"/>
                </a:lnTo>
                <a:lnTo>
                  <a:pt x="29224" y="44765"/>
                </a:lnTo>
                <a:lnTo>
                  <a:pt x="13099" y="46639"/>
                </a:lnTo>
                <a:lnTo>
                  <a:pt x="4243" y="49415"/>
                </a:lnTo>
                <a:lnTo>
                  <a:pt x="0" y="51630"/>
                </a:lnTo>
                <a:lnTo>
                  <a:pt x="852" y="54471"/>
                </a:lnTo>
                <a:lnTo>
                  <a:pt x="44665" y="64239"/>
                </a:lnTo>
                <a:lnTo>
                  <a:pt x="94900" y="65270"/>
                </a:lnTo>
                <a:lnTo>
                  <a:pt x="107827" y="65418"/>
                </a:lnTo>
                <a:lnTo>
                  <a:pt x="120075" y="65625"/>
                </a:lnTo>
                <a:lnTo>
                  <a:pt x="132011" y="65891"/>
                </a:lnTo>
                <a:lnTo>
                  <a:pt x="152313" y="66435"/>
                </a:lnTo>
                <a:lnTo>
                  <a:pt x="162254" y="66701"/>
                </a:lnTo>
                <a:lnTo>
                  <a:pt x="165000" y="66760"/>
                </a:lnTo>
                <a:lnTo>
                  <a:pt x="164730" y="66725"/>
                </a:lnTo>
                <a:lnTo>
                  <a:pt x="162638" y="66510"/>
                </a:lnTo>
                <a:lnTo>
                  <a:pt x="158655" y="66095"/>
                </a:lnTo>
                <a:lnTo>
                  <a:pt x="154672" y="65686"/>
                </a:lnTo>
                <a:lnTo>
                  <a:pt x="150931" y="63088"/>
                </a:lnTo>
                <a:lnTo>
                  <a:pt x="147433" y="58315"/>
                </a:lnTo>
                <a:lnTo>
                  <a:pt x="143934" y="53535"/>
                </a:lnTo>
                <a:lnTo>
                  <a:pt x="142597" y="46996"/>
                </a:lnTo>
                <a:lnTo>
                  <a:pt x="143422" y="38690"/>
                </a:lnTo>
                <a:lnTo>
                  <a:pt x="170078" y="9849"/>
                </a:lnTo>
                <a:lnTo>
                  <a:pt x="204613" y="0"/>
                </a:lnTo>
                <a:lnTo>
                  <a:pt x="216268" y="2776"/>
                </a:lnTo>
                <a:lnTo>
                  <a:pt x="244674" y="28501"/>
                </a:lnTo>
                <a:lnTo>
                  <a:pt x="263213" y="63026"/>
                </a:lnTo>
                <a:lnTo>
                  <a:pt x="276483" y="102490"/>
                </a:lnTo>
                <a:lnTo>
                  <a:pt x="278809" y="111964"/>
                </a:lnTo>
                <a:lnTo>
                  <a:pt x="282591" y="124564"/>
                </a:lnTo>
                <a:lnTo>
                  <a:pt x="288245" y="135905"/>
                </a:lnTo>
                <a:lnTo>
                  <a:pt x="295793" y="146081"/>
                </a:lnTo>
                <a:lnTo>
                  <a:pt x="305256" y="15518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712625" y="980801"/>
            <a:ext cx="11430" cy="26034"/>
          </a:xfrm>
          <a:custGeom>
            <a:avLst/>
            <a:gdLst/>
            <a:ahLst/>
            <a:cxnLst/>
            <a:rect l="l" t="t" r="r" b="b"/>
            <a:pathLst>
              <a:path w="11429" h="26034">
                <a:moveTo>
                  <a:pt x="0" y="25443"/>
                </a:moveTo>
                <a:lnTo>
                  <a:pt x="7859" y="11157"/>
                </a:lnTo>
                <a:lnTo>
                  <a:pt x="11386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4"/>
              </a:rPr>
              <a:t>ww</a:t>
            </a:r>
            <a:r>
              <a:rPr dirty="0" spc="-70">
                <a:hlinkClick r:id="rId4"/>
              </a:rPr>
              <a:t>w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s</a:t>
            </a:r>
            <a:r>
              <a:rPr dirty="0" spc="-30">
                <a:hlinkClick r:id="rId4"/>
              </a:rPr>
              <a:t>unbea</a:t>
            </a:r>
            <a:r>
              <a:rPr dirty="0" spc="35">
                <a:hlinkClick r:id="rId4"/>
              </a:rPr>
              <a:t>m</a:t>
            </a:r>
            <a:r>
              <a:rPr dirty="0" spc="-30">
                <a:hlinkClick r:id="rId4"/>
              </a:rPr>
              <a:t>in</a:t>
            </a:r>
            <a:r>
              <a:rPr dirty="0" spc="-15">
                <a:hlinkClick r:id="rId4"/>
              </a:rPr>
              <a:t>f</a:t>
            </a:r>
            <a:r>
              <a:rPr dirty="0" spc="-30">
                <a:hlinkClick r:id="rId4"/>
              </a:rPr>
              <a:t>o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c</a:t>
            </a:r>
            <a:r>
              <a:rPr dirty="0" spc="-30">
                <a:hlinkClick r:id="rId4"/>
              </a:rPr>
              <a:t>o</a:t>
            </a:r>
            <a:r>
              <a:rPr dirty="0"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SE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 spc="-30">
                <a:latin typeface="Arial"/>
                <a:cs typeface="Arial"/>
              </a:rPr>
              <a:t>E</a:t>
            </a:r>
            <a:r>
              <a:rPr dirty="0" spc="-25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6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5202555" cy="2152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ct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85">
                <a:latin typeface="Arial"/>
                <a:cs typeface="Arial"/>
              </a:rPr>
              <a:t>I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e;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SE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 spc="-30">
                <a:latin typeface="Arial"/>
                <a:cs typeface="Arial"/>
              </a:rPr>
              <a:t>E</a:t>
            </a:r>
            <a:r>
              <a:rPr dirty="0" spc="-25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6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O</a:t>
            </a:r>
            <a:r>
              <a:rPr dirty="0" spc="-25">
                <a:latin typeface="Arial"/>
                <a:cs typeface="Arial"/>
              </a:rPr>
              <a:t>RD</a:t>
            </a:r>
            <a:r>
              <a:rPr dirty="0" spc="-35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</a:t>
            </a:r>
            <a:r>
              <a:rPr dirty="0" spc="75">
                <a:latin typeface="Arial"/>
                <a:cs typeface="Arial"/>
              </a:rPr>
              <a:t> </a:t>
            </a:r>
            <a:r>
              <a:rPr dirty="0" spc="-35">
                <a:latin typeface="Arial"/>
                <a:cs typeface="Arial"/>
              </a:rPr>
              <a:t>B</a:t>
            </a:r>
            <a:r>
              <a:rPr dirty="0">
                <a:latin typeface="Arial"/>
                <a:cs typeface="Arial"/>
              </a:rPr>
              <a:t>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14297"/>
            <a:ext cx="10472420" cy="343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sk.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5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85">
                <a:latin typeface="Arial"/>
                <a:cs typeface="Arial"/>
              </a:rPr>
              <a:t>x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1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550" y="1361972"/>
            <a:ext cx="5902960" cy="2611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sc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C;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sc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15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3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C;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2;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50" y="4028357"/>
            <a:ext cx="7082790" cy="2101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C;</a:t>
            </a:r>
            <a:endParaRPr sz="2000">
              <a:latin typeface="Arial"/>
              <a:cs typeface="Arial"/>
            </a:endParaRPr>
          </a:p>
          <a:p>
            <a:pPr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C;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M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n;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C 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-75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35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53400" y="1620519"/>
            <a:ext cx="772160" cy="1351280"/>
          </a:xfrm>
          <a:custGeom>
            <a:avLst/>
            <a:gdLst/>
            <a:ahLst/>
            <a:cxnLst/>
            <a:rect l="l" t="t" r="r" b="b"/>
            <a:pathLst>
              <a:path w="772159" h="1351280">
                <a:moveTo>
                  <a:pt x="0" y="1351280"/>
                </a:moveTo>
                <a:lnTo>
                  <a:pt x="772159" y="1351280"/>
                </a:lnTo>
                <a:lnTo>
                  <a:pt x="772159" y="0"/>
                </a:lnTo>
                <a:lnTo>
                  <a:pt x="0" y="0"/>
                </a:lnTo>
                <a:lnTo>
                  <a:pt x="0" y="1351280"/>
                </a:lnTo>
                <a:close/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11159" y="2971800"/>
            <a:ext cx="1056640" cy="121920"/>
          </a:xfrm>
          <a:custGeom>
            <a:avLst/>
            <a:gdLst/>
            <a:ahLst/>
            <a:cxnLst/>
            <a:rect l="l" t="t" r="r" b="b"/>
            <a:pathLst>
              <a:path w="1056640" h="121919">
                <a:moveTo>
                  <a:pt x="0" y="121920"/>
                </a:moveTo>
                <a:lnTo>
                  <a:pt x="1056640" y="121920"/>
                </a:lnTo>
                <a:lnTo>
                  <a:pt x="1056640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11159" y="2971800"/>
            <a:ext cx="1056640" cy="121920"/>
          </a:xfrm>
          <a:custGeom>
            <a:avLst/>
            <a:gdLst/>
            <a:ahLst/>
            <a:cxnLst/>
            <a:rect l="l" t="t" r="r" b="b"/>
            <a:pathLst>
              <a:path w="1056640" h="121919">
                <a:moveTo>
                  <a:pt x="0" y="121920"/>
                </a:moveTo>
                <a:lnTo>
                  <a:pt x="1056640" y="121920"/>
                </a:lnTo>
                <a:lnTo>
                  <a:pt x="1056640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87080" y="1894839"/>
            <a:ext cx="356235" cy="0"/>
          </a:xfrm>
          <a:custGeom>
            <a:avLst/>
            <a:gdLst/>
            <a:ahLst/>
            <a:cxnLst/>
            <a:rect l="l" t="t" r="r" b="b"/>
            <a:pathLst>
              <a:path w="356234" h="0">
                <a:moveTo>
                  <a:pt x="0" y="0"/>
                </a:moveTo>
                <a:lnTo>
                  <a:pt x="355726" y="0"/>
                </a:lnTo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87080" y="2047239"/>
            <a:ext cx="356235" cy="0"/>
          </a:xfrm>
          <a:custGeom>
            <a:avLst/>
            <a:gdLst/>
            <a:ahLst/>
            <a:cxnLst/>
            <a:rect l="l" t="t" r="r" b="b"/>
            <a:pathLst>
              <a:path w="356234" h="0">
                <a:moveTo>
                  <a:pt x="0" y="0"/>
                </a:moveTo>
                <a:lnTo>
                  <a:pt x="355726" y="0"/>
                </a:lnTo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87080" y="2199639"/>
            <a:ext cx="356235" cy="0"/>
          </a:xfrm>
          <a:custGeom>
            <a:avLst/>
            <a:gdLst/>
            <a:ahLst/>
            <a:cxnLst/>
            <a:rect l="l" t="t" r="r" b="b"/>
            <a:pathLst>
              <a:path w="356234" h="0">
                <a:moveTo>
                  <a:pt x="0" y="0"/>
                </a:moveTo>
                <a:lnTo>
                  <a:pt x="355726" y="0"/>
                </a:lnTo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942319" y="2052320"/>
            <a:ext cx="944880" cy="660400"/>
          </a:xfrm>
          <a:custGeom>
            <a:avLst/>
            <a:gdLst/>
            <a:ahLst/>
            <a:cxnLst/>
            <a:rect l="l" t="t" r="r" b="b"/>
            <a:pathLst>
              <a:path w="944879" h="660400">
                <a:moveTo>
                  <a:pt x="0" y="660400"/>
                </a:moveTo>
                <a:lnTo>
                  <a:pt x="944879" y="660400"/>
                </a:lnTo>
                <a:lnTo>
                  <a:pt x="944879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358880" y="2712720"/>
            <a:ext cx="152400" cy="111760"/>
          </a:xfrm>
          <a:custGeom>
            <a:avLst/>
            <a:gdLst/>
            <a:ahLst/>
            <a:cxnLst/>
            <a:rect l="l" t="t" r="r" b="b"/>
            <a:pathLst>
              <a:path w="152400" h="111760">
                <a:moveTo>
                  <a:pt x="0" y="111760"/>
                </a:moveTo>
                <a:lnTo>
                  <a:pt x="152400" y="111760"/>
                </a:lnTo>
                <a:lnTo>
                  <a:pt x="152400" y="0"/>
                </a:lnTo>
                <a:lnTo>
                  <a:pt x="0" y="0"/>
                </a:lnTo>
                <a:lnTo>
                  <a:pt x="0" y="111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358880" y="2712720"/>
            <a:ext cx="152400" cy="111760"/>
          </a:xfrm>
          <a:custGeom>
            <a:avLst/>
            <a:gdLst/>
            <a:ahLst/>
            <a:cxnLst/>
            <a:rect l="l" t="t" r="r" b="b"/>
            <a:pathLst>
              <a:path w="152400" h="111760">
                <a:moveTo>
                  <a:pt x="0" y="111760"/>
                </a:moveTo>
                <a:lnTo>
                  <a:pt x="152400" y="111760"/>
                </a:lnTo>
                <a:lnTo>
                  <a:pt x="152400" y="0"/>
                </a:lnTo>
                <a:lnTo>
                  <a:pt x="0" y="0"/>
                </a:lnTo>
                <a:lnTo>
                  <a:pt x="0" y="11176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216640" y="2849879"/>
            <a:ext cx="447040" cy="0"/>
          </a:xfrm>
          <a:custGeom>
            <a:avLst/>
            <a:gdLst/>
            <a:ahLst/>
            <a:cxnLst/>
            <a:rect l="l" t="t" r="r" b="b"/>
            <a:pathLst>
              <a:path w="447040" h="0">
                <a:moveTo>
                  <a:pt x="0" y="0"/>
                </a:moveTo>
                <a:lnTo>
                  <a:pt x="447040" y="0"/>
                </a:lnTo>
              </a:path>
            </a:pathLst>
          </a:custGeom>
          <a:ln w="520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216640" y="2824479"/>
            <a:ext cx="447040" cy="50800"/>
          </a:xfrm>
          <a:custGeom>
            <a:avLst/>
            <a:gdLst/>
            <a:ahLst/>
            <a:cxnLst/>
            <a:rect l="l" t="t" r="r" b="b"/>
            <a:pathLst>
              <a:path w="447040" h="50800">
                <a:moveTo>
                  <a:pt x="0" y="50800"/>
                </a:moveTo>
                <a:lnTo>
                  <a:pt x="447040" y="50800"/>
                </a:lnTo>
                <a:lnTo>
                  <a:pt x="447040" y="0"/>
                </a:lnTo>
                <a:lnTo>
                  <a:pt x="0" y="0"/>
                </a:lnTo>
                <a:lnTo>
                  <a:pt x="0" y="5080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1433" y="3227213"/>
            <a:ext cx="732155" cy="534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90"/>
              </a:lnSpc>
            </a:pPr>
            <a:r>
              <a:rPr dirty="0" sz="1850" spc="-55">
                <a:latin typeface="Calibri"/>
                <a:cs typeface="Calibri"/>
              </a:rPr>
              <a:t>R</a:t>
            </a:r>
            <a:r>
              <a:rPr dirty="0" sz="1850" spc="-30">
                <a:latin typeface="Calibri"/>
                <a:cs typeface="Calibri"/>
              </a:rPr>
              <a:t>D</a:t>
            </a:r>
            <a:r>
              <a:rPr dirty="0" sz="1850" spc="25">
                <a:latin typeface="Calibri"/>
                <a:cs typeface="Calibri"/>
              </a:rPr>
              <a:t>B</a:t>
            </a:r>
            <a:r>
              <a:rPr dirty="0" sz="1850">
                <a:latin typeface="Calibri"/>
                <a:cs typeface="Calibri"/>
              </a:rPr>
              <a:t>M</a:t>
            </a:r>
            <a:r>
              <a:rPr dirty="0" sz="1850" spc="-10"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  <a:p>
            <a:pPr marL="63500">
              <a:lnSpc>
                <a:spcPts val="2190"/>
              </a:lnSpc>
            </a:pPr>
            <a:r>
              <a:rPr dirty="0" sz="1850" spc="20">
                <a:latin typeface="Calibri"/>
                <a:cs typeface="Calibri"/>
              </a:rPr>
              <a:t>S</a:t>
            </a:r>
            <a:r>
              <a:rPr dirty="0" sz="1850" spc="-50">
                <a:latin typeface="Calibri"/>
                <a:cs typeface="Calibri"/>
              </a:rPr>
              <a:t>e</a:t>
            </a:r>
            <a:r>
              <a:rPr dirty="0" sz="1850" spc="-10">
                <a:latin typeface="Calibri"/>
                <a:cs typeface="Calibri"/>
              </a:rPr>
              <a:t>r</a:t>
            </a:r>
            <a:r>
              <a:rPr dirty="0" sz="1850" spc="-45">
                <a:latin typeface="Calibri"/>
                <a:cs typeface="Calibri"/>
              </a:rPr>
              <a:t>v</a:t>
            </a:r>
            <a:r>
              <a:rPr dirty="0" sz="1850" spc="-50">
                <a:latin typeface="Calibri"/>
                <a:cs typeface="Calibri"/>
              </a:rPr>
              <a:t>e</a:t>
            </a:r>
            <a:r>
              <a:rPr dirty="0" sz="1850" spc="-10">
                <a:latin typeface="Calibri"/>
                <a:cs typeface="Calibri"/>
              </a:rPr>
              <a:t>r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82019" y="2967752"/>
            <a:ext cx="733425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190"/>
              </a:lnSpc>
            </a:pPr>
            <a:r>
              <a:rPr dirty="0" sz="1850" spc="-50">
                <a:latin typeface="Calibri"/>
                <a:cs typeface="Calibri"/>
              </a:rPr>
              <a:t>R</a:t>
            </a:r>
            <a:r>
              <a:rPr dirty="0" sz="1850" spc="-30">
                <a:latin typeface="Calibri"/>
                <a:cs typeface="Calibri"/>
              </a:rPr>
              <a:t>D</a:t>
            </a:r>
            <a:r>
              <a:rPr dirty="0" sz="1850" spc="25">
                <a:latin typeface="Calibri"/>
                <a:cs typeface="Calibri"/>
              </a:rPr>
              <a:t>B</a:t>
            </a:r>
            <a:r>
              <a:rPr dirty="0" sz="1850" spc="5">
                <a:latin typeface="Calibri"/>
                <a:cs typeface="Calibri"/>
              </a:rPr>
              <a:t>M</a:t>
            </a:r>
            <a:r>
              <a:rPr dirty="0" sz="1850" spc="-10"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  <a:p>
            <a:pPr algn="ctr" marR="635">
              <a:lnSpc>
                <a:spcPts val="2190"/>
              </a:lnSpc>
            </a:pPr>
            <a:r>
              <a:rPr dirty="0" sz="1850" spc="-35">
                <a:latin typeface="Calibri"/>
                <a:cs typeface="Calibri"/>
              </a:rPr>
              <a:t>Cli</a:t>
            </a:r>
            <a:r>
              <a:rPr dirty="0" sz="1850" spc="-50">
                <a:latin typeface="Calibri"/>
                <a:cs typeface="Calibri"/>
              </a:rPr>
              <a:t>e</a:t>
            </a:r>
            <a:r>
              <a:rPr dirty="0" sz="1850" spc="-20">
                <a:latin typeface="Calibri"/>
                <a:cs typeface="Calibri"/>
              </a:rPr>
              <a:t>n</a:t>
            </a:r>
            <a:r>
              <a:rPr dirty="0" sz="1850" spc="-10">
                <a:latin typeface="Calibri"/>
                <a:cs typeface="Calibri"/>
              </a:rPr>
              <a:t>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945880" y="2344420"/>
            <a:ext cx="2002789" cy="76200"/>
          </a:xfrm>
          <a:custGeom>
            <a:avLst/>
            <a:gdLst/>
            <a:ahLst/>
            <a:cxnLst/>
            <a:rect l="l" t="t" r="r" b="b"/>
            <a:pathLst>
              <a:path w="20027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00279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002790" h="76200">
                <a:moveTo>
                  <a:pt x="200266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002663" y="44450"/>
                </a:lnTo>
                <a:lnTo>
                  <a:pt x="200266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81800" y="2473960"/>
            <a:ext cx="1056640" cy="154940"/>
          </a:xfrm>
          <a:custGeom>
            <a:avLst/>
            <a:gdLst/>
            <a:ahLst/>
            <a:cxnLst/>
            <a:rect l="l" t="t" r="r" b="b"/>
            <a:pathLst>
              <a:path w="1056640" h="154939">
                <a:moveTo>
                  <a:pt x="1056640" y="77470"/>
                </a:moveTo>
                <a:lnTo>
                  <a:pt x="1015130" y="107630"/>
                </a:lnTo>
                <a:lnTo>
                  <a:pt x="977500" y="118284"/>
                </a:lnTo>
                <a:lnTo>
                  <a:pt x="929484" y="127892"/>
                </a:lnTo>
                <a:lnTo>
                  <a:pt x="872170" y="136296"/>
                </a:lnTo>
                <a:lnTo>
                  <a:pt x="806644" y="143336"/>
                </a:lnTo>
                <a:lnTo>
                  <a:pt x="733992" y="148854"/>
                </a:lnTo>
                <a:lnTo>
                  <a:pt x="695334" y="150992"/>
                </a:lnTo>
                <a:lnTo>
                  <a:pt x="655301" y="152689"/>
                </a:lnTo>
                <a:lnTo>
                  <a:pt x="614031" y="153926"/>
                </a:lnTo>
                <a:lnTo>
                  <a:pt x="571658" y="154683"/>
                </a:lnTo>
                <a:lnTo>
                  <a:pt x="528320" y="154940"/>
                </a:lnTo>
                <a:lnTo>
                  <a:pt x="484981" y="154683"/>
                </a:lnTo>
                <a:lnTo>
                  <a:pt x="442608" y="153926"/>
                </a:lnTo>
                <a:lnTo>
                  <a:pt x="401338" y="152689"/>
                </a:lnTo>
                <a:lnTo>
                  <a:pt x="361305" y="150992"/>
                </a:lnTo>
                <a:lnTo>
                  <a:pt x="322647" y="148854"/>
                </a:lnTo>
                <a:lnTo>
                  <a:pt x="249995" y="143336"/>
                </a:lnTo>
                <a:lnTo>
                  <a:pt x="184469" y="136296"/>
                </a:lnTo>
                <a:lnTo>
                  <a:pt x="127155" y="127892"/>
                </a:lnTo>
                <a:lnTo>
                  <a:pt x="79139" y="118284"/>
                </a:lnTo>
                <a:lnTo>
                  <a:pt x="41509" y="107630"/>
                </a:lnTo>
                <a:lnTo>
                  <a:pt x="6913" y="90039"/>
                </a:lnTo>
                <a:lnTo>
                  <a:pt x="0" y="77470"/>
                </a:lnTo>
                <a:lnTo>
                  <a:pt x="1750" y="71114"/>
                </a:lnTo>
                <a:lnTo>
                  <a:pt x="41509" y="47309"/>
                </a:lnTo>
                <a:lnTo>
                  <a:pt x="79139" y="36656"/>
                </a:lnTo>
                <a:lnTo>
                  <a:pt x="127155" y="27048"/>
                </a:lnTo>
                <a:lnTo>
                  <a:pt x="184469" y="18644"/>
                </a:lnTo>
                <a:lnTo>
                  <a:pt x="249995" y="11603"/>
                </a:lnTo>
                <a:lnTo>
                  <a:pt x="322647" y="6086"/>
                </a:lnTo>
                <a:lnTo>
                  <a:pt x="361305" y="3948"/>
                </a:lnTo>
                <a:lnTo>
                  <a:pt x="401338" y="2251"/>
                </a:lnTo>
                <a:lnTo>
                  <a:pt x="442608" y="1013"/>
                </a:lnTo>
                <a:lnTo>
                  <a:pt x="484981" y="257"/>
                </a:lnTo>
                <a:lnTo>
                  <a:pt x="528320" y="0"/>
                </a:lnTo>
                <a:lnTo>
                  <a:pt x="571658" y="257"/>
                </a:lnTo>
                <a:lnTo>
                  <a:pt x="614031" y="1013"/>
                </a:lnTo>
                <a:lnTo>
                  <a:pt x="655301" y="2251"/>
                </a:lnTo>
                <a:lnTo>
                  <a:pt x="695334" y="3948"/>
                </a:lnTo>
                <a:lnTo>
                  <a:pt x="733992" y="6086"/>
                </a:lnTo>
                <a:lnTo>
                  <a:pt x="806644" y="11603"/>
                </a:lnTo>
                <a:lnTo>
                  <a:pt x="872170" y="18644"/>
                </a:lnTo>
                <a:lnTo>
                  <a:pt x="929484" y="27048"/>
                </a:lnTo>
                <a:lnTo>
                  <a:pt x="977500" y="36656"/>
                </a:lnTo>
                <a:lnTo>
                  <a:pt x="1015130" y="47309"/>
                </a:lnTo>
                <a:lnTo>
                  <a:pt x="1049726" y="64901"/>
                </a:lnTo>
                <a:lnTo>
                  <a:pt x="1056640" y="77470"/>
                </a:lnTo>
                <a:close/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1800" y="2551429"/>
            <a:ext cx="1056640" cy="542290"/>
          </a:xfrm>
          <a:custGeom>
            <a:avLst/>
            <a:gdLst/>
            <a:ahLst/>
            <a:cxnLst/>
            <a:rect l="l" t="t" r="r" b="b"/>
            <a:pathLst>
              <a:path w="1056640" h="542289">
                <a:moveTo>
                  <a:pt x="1056640" y="0"/>
                </a:moveTo>
                <a:lnTo>
                  <a:pt x="1056640" y="464820"/>
                </a:lnTo>
                <a:lnTo>
                  <a:pt x="1054889" y="471175"/>
                </a:lnTo>
                <a:lnTo>
                  <a:pt x="1015130" y="494980"/>
                </a:lnTo>
                <a:lnTo>
                  <a:pt x="977500" y="505634"/>
                </a:lnTo>
                <a:lnTo>
                  <a:pt x="929484" y="515242"/>
                </a:lnTo>
                <a:lnTo>
                  <a:pt x="872170" y="523646"/>
                </a:lnTo>
                <a:lnTo>
                  <a:pt x="806644" y="530686"/>
                </a:lnTo>
                <a:lnTo>
                  <a:pt x="733992" y="536204"/>
                </a:lnTo>
                <a:lnTo>
                  <a:pt x="695334" y="538342"/>
                </a:lnTo>
                <a:lnTo>
                  <a:pt x="655301" y="540039"/>
                </a:lnTo>
                <a:lnTo>
                  <a:pt x="614031" y="541276"/>
                </a:lnTo>
                <a:lnTo>
                  <a:pt x="571658" y="542033"/>
                </a:lnTo>
                <a:lnTo>
                  <a:pt x="528320" y="542290"/>
                </a:lnTo>
                <a:lnTo>
                  <a:pt x="484981" y="542033"/>
                </a:lnTo>
                <a:lnTo>
                  <a:pt x="442608" y="541276"/>
                </a:lnTo>
                <a:lnTo>
                  <a:pt x="401338" y="540039"/>
                </a:lnTo>
                <a:lnTo>
                  <a:pt x="361305" y="538342"/>
                </a:lnTo>
                <a:lnTo>
                  <a:pt x="322647" y="536204"/>
                </a:lnTo>
                <a:lnTo>
                  <a:pt x="249995" y="530686"/>
                </a:lnTo>
                <a:lnTo>
                  <a:pt x="184469" y="523646"/>
                </a:lnTo>
                <a:lnTo>
                  <a:pt x="127155" y="515242"/>
                </a:lnTo>
                <a:lnTo>
                  <a:pt x="79139" y="505634"/>
                </a:lnTo>
                <a:lnTo>
                  <a:pt x="41509" y="494980"/>
                </a:lnTo>
                <a:lnTo>
                  <a:pt x="6913" y="477389"/>
                </a:lnTo>
                <a:lnTo>
                  <a:pt x="0" y="464820"/>
                </a:lnTo>
                <a:lnTo>
                  <a:pt x="0" y="0"/>
                </a:lnTo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045325" y="3144536"/>
            <a:ext cx="625475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3825" marR="5080" indent="-111760">
              <a:lnSpc>
                <a:spcPts val="2160"/>
              </a:lnSpc>
            </a:pPr>
            <a:r>
              <a:rPr dirty="0" sz="1850" spc="20">
                <a:latin typeface="Calibri"/>
                <a:cs typeface="Calibri"/>
              </a:rPr>
              <a:t>S</a:t>
            </a:r>
            <a:r>
              <a:rPr dirty="0" sz="1850" spc="-50">
                <a:latin typeface="Calibri"/>
                <a:cs typeface="Calibri"/>
              </a:rPr>
              <a:t>e</a:t>
            </a:r>
            <a:r>
              <a:rPr dirty="0" sz="1850" spc="-10">
                <a:latin typeface="Calibri"/>
                <a:cs typeface="Calibri"/>
              </a:rPr>
              <a:t>r</a:t>
            </a:r>
            <a:r>
              <a:rPr dirty="0" sz="1850" spc="-45">
                <a:latin typeface="Calibri"/>
                <a:cs typeface="Calibri"/>
              </a:rPr>
              <a:t>v</a:t>
            </a:r>
            <a:r>
              <a:rPr dirty="0" sz="1850" spc="-50">
                <a:latin typeface="Calibri"/>
                <a:cs typeface="Calibri"/>
              </a:rPr>
              <a:t>e</a:t>
            </a:r>
            <a:r>
              <a:rPr dirty="0" sz="1850" spc="-10">
                <a:latin typeface="Calibri"/>
                <a:cs typeface="Calibri"/>
              </a:rPr>
              <a:t>r</a:t>
            </a:r>
            <a:r>
              <a:rPr dirty="0" sz="1850" spc="-5">
                <a:latin typeface="Calibri"/>
                <a:cs typeface="Calibri"/>
              </a:rPr>
              <a:t> </a:t>
            </a:r>
            <a:r>
              <a:rPr dirty="0" sz="1850" spc="-30">
                <a:latin typeface="Calibri"/>
                <a:cs typeface="Calibri"/>
              </a:rPr>
              <a:t>D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-15">
                <a:latin typeface="Calibri"/>
                <a:cs typeface="Calibri"/>
              </a:rPr>
              <a:t>sk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45880" y="2435860"/>
            <a:ext cx="2002789" cy="76200"/>
          </a:xfrm>
          <a:custGeom>
            <a:avLst/>
            <a:gdLst/>
            <a:ahLst/>
            <a:cxnLst/>
            <a:rect l="l" t="t" r="r" b="b"/>
            <a:pathLst>
              <a:path w="2002790" h="76200">
                <a:moveTo>
                  <a:pt x="1926463" y="0"/>
                </a:moveTo>
                <a:lnTo>
                  <a:pt x="1926463" y="76200"/>
                </a:lnTo>
                <a:lnTo>
                  <a:pt x="1989963" y="44450"/>
                </a:lnTo>
                <a:lnTo>
                  <a:pt x="1939163" y="44450"/>
                </a:lnTo>
                <a:lnTo>
                  <a:pt x="1939163" y="31750"/>
                </a:lnTo>
                <a:lnTo>
                  <a:pt x="1989963" y="31750"/>
                </a:lnTo>
                <a:lnTo>
                  <a:pt x="1926463" y="0"/>
                </a:lnTo>
                <a:close/>
              </a:path>
              <a:path w="2002790" h="76200">
                <a:moveTo>
                  <a:pt x="192646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26463" y="44450"/>
                </a:lnTo>
                <a:lnTo>
                  <a:pt x="1926463" y="31750"/>
                </a:lnTo>
                <a:close/>
              </a:path>
              <a:path w="2002790" h="76200">
                <a:moveTo>
                  <a:pt x="1989963" y="31750"/>
                </a:moveTo>
                <a:lnTo>
                  <a:pt x="1939163" y="31750"/>
                </a:lnTo>
                <a:lnTo>
                  <a:pt x="1939163" y="44450"/>
                </a:lnTo>
                <a:lnTo>
                  <a:pt x="1989963" y="44450"/>
                </a:lnTo>
                <a:lnTo>
                  <a:pt x="2002663" y="38100"/>
                </a:lnTo>
                <a:lnTo>
                  <a:pt x="198996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98317" y="2039143"/>
            <a:ext cx="91440" cy="116205"/>
          </a:xfrm>
          <a:custGeom>
            <a:avLst/>
            <a:gdLst/>
            <a:ahLst/>
            <a:cxnLst/>
            <a:rect l="l" t="t" r="r" b="b"/>
            <a:pathLst>
              <a:path w="91440" h="116205">
                <a:moveTo>
                  <a:pt x="70760" y="20914"/>
                </a:moveTo>
                <a:lnTo>
                  <a:pt x="77355" y="21583"/>
                </a:lnTo>
                <a:lnTo>
                  <a:pt x="81311" y="18215"/>
                </a:lnTo>
                <a:lnTo>
                  <a:pt x="82627" y="10810"/>
                </a:lnTo>
                <a:lnTo>
                  <a:pt x="83555" y="5601"/>
                </a:lnTo>
                <a:lnTo>
                  <a:pt x="79994" y="2400"/>
                </a:lnTo>
                <a:lnTo>
                  <a:pt x="71938" y="1208"/>
                </a:lnTo>
                <a:lnTo>
                  <a:pt x="63889" y="15"/>
                </a:lnTo>
                <a:lnTo>
                  <a:pt x="56483" y="0"/>
                </a:lnTo>
                <a:lnTo>
                  <a:pt x="49722" y="1161"/>
                </a:lnTo>
                <a:lnTo>
                  <a:pt x="42961" y="2322"/>
                </a:lnTo>
                <a:lnTo>
                  <a:pt x="37343" y="4258"/>
                </a:lnTo>
                <a:lnTo>
                  <a:pt x="32875" y="6970"/>
                </a:lnTo>
                <a:lnTo>
                  <a:pt x="28400" y="9681"/>
                </a:lnTo>
                <a:lnTo>
                  <a:pt x="25387" y="14300"/>
                </a:lnTo>
                <a:lnTo>
                  <a:pt x="23828" y="20826"/>
                </a:lnTo>
                <a:lnTo>
                  <a:pt x="25506" y="29012"/>
                </a:lnTo>
                <a:lnTo>
                  <a:pt x="34082" y="38719"/>
                </a:lnTo>
                <a:lnTo>
                  <a:pt x="49414" y="49939"/>
                </a:lnTo>
                <a:lnTo>
                  <a:pt x="60634" y="58420"/>
                </a:lnTo>
                <a:lnTo>
                  <a:pt x="90434" y="92053"/>
                </a:lnTo>
                <a:lnTo>
                  <a:pt x="91244" y="96889"/>
                </a:lnTo>
                <a:lnTo>
                  <a:pt x="90074" y="101230"/>
                </a:lnTo>
                <a:lnTo>
                  <a:pt x="88903" y="105572"/>
                </a:lnTo>
                <a:lnTo>
                  <a:pt x="51841" y="114885"/>
                </a:lnTo>
                <a:lnTo>
                  <a:pt x="26062" y="115592"/>
                </a:lnTo>
                <a:lnTo>
                  <a:pt x="11976" y="114992"/>
                </a:lnTo>
                <a:lnTo>
                  <a:pt x="5429" y="113226"/>
                </a:lnTo>
                <a:lnTo>
                  <a:pt x="1647" y="110127"/>
                </a:lnTo>
                <a:lnTo>
                  <a:pt x="0" y="105841"/>
                </a:lnTo>
                <a:lnTo>
                  <a:pt x="1535" y="98298"/>
                </a:lnTo>
                <a:lnTo>
                  <a:pt x="6253" y="87497"/>
                </a:lnTo>
                <a:lnTo>
                  <a:pt x="14153" y="734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516529" y="2063368"/>
            <a:ext cx="60960" cy="74930"/>
          </a:xfrm>
          <a:custGeom>
            <a:avLst/>
            <a:gdLst/>
            <a:ahLst/>
            <a:cxnLst/>
            <a:rect l="l" t="t" r="r" b="b"/>
            <a:pathLst>
              <a:path w="60959" h="74930">
                <a:moveTo>
                  <a:pt x="60918" y="10516"/>
                </a:moveTo>
                <a:lnTo>
                  <a:pt x="46969" y="7068"/>
                </a:lnTo>
                <a:lnTo>
                  <a:pt x="34728" y="7112"/>
                </a:lnTo>
                <a:lnTo>
                  <a:pt x="24197" y="10649"/>
                </a:lnTo>
                <a:lnTo>
                  <a:pt x="16466" y="15210"/>
                </a:lnTo>
                <a:lnTo>
                  <a:pt x="11069" y="20617"/>
                </a:lnTo>
                <a:lnTo>
                  <a:pt x="7045" y="27422"/>
                </a:lnTo>
                <a:lnTo>
                  <a:pt x="3020" y="34228"/>
                </a:lnTo>
                <a:lnTo>
                  <a:pt x="810" y="41047"/>
                </a:lnTo>
                <a:lnTo>
                  <a:pt x="408" y="47881"/>
                </a:lnTo>
                <a:lnTo>
                  <a:pt x="0" y="54715"/>
                </a:lnTo>
                <a:lnTo>
                  <a:pt x="22118" y="72935"/>
                </a:lnTo>
                <a:lnTo>
                  <a:pt x="28034" y="74322"/>
                </a:lnTo>
                <a:lnTo>
                  <a:pt x="58784" y="51371"/>
                </a:lnTo>
                <a:lnTo>
                  <a:pt x="59387" y="43678"/>
                </a:lnTo>
                <a:lnTo>
                  <a:pt x="59997" y="35985"/>
                </a:lnTo>
                <a:lnTo>
                  <a:pt x="58320" y="28552"/>
                </a:lnTo>
                <a:lnTo>
                  <a:pt x="54358" y="21378"/>
                </a:lnTo>
                <a:lnTo>
                  <a:pt x="50402" y="14204"/>
                </a:lnTo>
                <a:lnTo>
                  <a:pt x="45740" y="8835"/>
                </a:lnTo>
                <a:lnTo>
                  <a:pt x="40379" y="5272"/>
                </a:lnTo>
                <a:lnTo>
                  <a:pt x="35017" y="1708"/>
                </a:lnTo>
                <a:lnTo>
                  <a:pt x="30057" y="0"/>
                </a:lnTo>
                <a:lnTo>
                  <a:pt x="25506" y="145"/>
                </a:lnTo>
                <a:lnTo>
                  <a:pt x="17494" y="5596"/>
                </a:lnTo>
                <a:lnTo>
                  <a:pt x="12327" y="213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529885" y="2088666"/>
            <a:ext cx="86360" cy="80645"/>
          </a:xfrm>
          <a:custGeom>
            <a:avLst/>
            <a:gdLst/>
            <a:ahLst/>
            <a:cxnLst/>
            <a:rect l="l" t="t" r="r" b="b"/>
            <a:pathLst>
              <a:path w="86359" h="80644">
                <a:moveTo>
                  <a:pt x="0" y="23930"/>
                </a:moveTo>
                <a:lnTo>
                  <a:pt x="8577" y="13619"/>
                </a:lnTo>
                <a:lnTo>
                  <a:pt x="18863" y="6292"/>
                </a:lnTo>
                <a:lnTo>
                  <a:pt x="33886" y="1630"/>
                </a:lnTo>
                <a:lnTo>
                  <a:pt x="44966" y="0"/>
                </a:lnTo>
                <a:lnTo>
                  <a:pt x="59945" y="2303"/>
                </a:lnTo>
                <a:lnTo>
                  <a:pt x="82205" y="41272"/>
                </a:lnTo>
                <a:lnTo>
                  <a:pt x="83466" y="63793"/>
                </a:lnTo>
                <a:lnTo>
                  <a:pt x="83106" y="69463"/>
                </a:lnTo>
                <a:lnTo>
                  <a:pt x="82226" y="73531"/>
                </a:lnTo>
                <a:lnTo>
                  <a:pt x="81340" y="77600"/>
                </a:lnTo>
                <a:lnTo>
                  <a:pt x="80875" y="79742"/>
                </a:lnTo>
                <a:lnTo>
                  <a:pt x="80827" y="79959"/>
                </a:lnTo>
                <a:lnTo>
                  <a:pt x="80778" y="80176"/>
                </a:lnTo>
                <a:lnTo>
                  <a:pt x="81021" y="79852"/>
                </a:lnTo>
                <a:lnTo>
                  <a:pt x="82794" y="76994"/>
                </a:lnTo>
                <a:lnTo>
                  <a:pt x="86202" y="714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632478" y="2077603"/>
            <a:ext cx="144145" cy="81280"/>
          </a:xfrm>
          <a:custGeom>
            <a:avLst/>
            <a:gdLst/>
            <a:ahLst/>
            <a:cxnLst/>
            <a:rect l="l" t="t" r="r" b="b"/>
            <a:pathLst>
              <a:path w="144145" h="81280">
                <a:moveTo>
                  <a:pt x="678" y="19345"/>
                </a:moveTo>
                <a:lnTo>
                  <a:pt x="0" y="7516"/>
                </a:lnTo>
                <a:lnTo>
                  <a:pt x="1551" y="1239"/>
                </a:lnTo>
                <a:lnTo>
                  <a:pt x="5334" y="512"/>
                </a:lnTo>
                <a:lnTo>
                  <a:pt x="8001" y="0"/>
                </a:lnTo>
                <a:lnTo>
                  <a:pt x="10889" y="1853"/>
                </a:lnTo>
                <a:lnTo>
                  <a:pt x="14000" y="6071"/>
                </a:lnTo>
                <a:lnTo>
                  <a:pt x="17117" y="10289"/>
                </a:lnTo>
                <a:lnTo>
                  <a:pt x="30564" y="50275"/>
                </a:lnTo>
                <a:lnTo>
                  <a:pt x="32419" y="58683"/>
                </a:lnTo>
                <a:lnTo>
                  <a:pt x="34310" y="64855"/>
                </a:lnTo>
                <a:lnTo>
                  <a:pt x="36382" y="69441"/>
                </a:lnTo>
                <a:lnTo>
                  <a:pt x="38453" y="74026"/>
                </a:lnTo>
                <a:lnTo>
                  <a:pt x="42325" y="77133"/>
                </a:lnTo>
                <a:lnTo>
                  <a:pt x="47999" y="78764"/>
                </a:lnTo>
                <a:lnTo>
                  <a:pt x="53672" y="80395"/>
                </a:lnTo>
                <a:lnTo>
                  <a:pt x="61763" y="81166"/>
                </a:lnTo>
                <a:lnTo>
                  <a:pt x="72265" y="81078"/>
                </a:lnTo>
                <a:lnTo>
                  <a:pt x="110590" y="75943"/>
                </a:lnTo>
                <a:lnTo>
                  <a:pt x="133443" y="65886"/>
                </a:lnTo>
                <a:lnTo>
                  <a:pt x="144086" y="588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202405" y="1757355"/>
            <a:ext cx="258445" cy="95250"/>
          </a:xfrm>
          <a:custGeom>
            <a:avLst/>
            <a:gdLst/>
            <a:ahLst/>
            <a:cxnLst/>
            <a:rect l="l" t="t" r="r" b="b"/>
            <a:pathLst>
              <a:path w="258445" h="95250">
                <a:moveTo>
                  <a:pt x="86272" y="20397"/>
                </a:moveTo>
                <a:lnTo>
                  <a:pt x="52203" y="270"/>
                </a:lnTo>
                <a:lnTo>
                  <a:pt x="39478" y="0"/>
                </a:lnTo>
                <a:lnTo>
                  <a:pt x="32800" y="992"/>
                </a:lnTo>
                <a:lnTo>
                  <a:pt x="25804" y="3113"/>
                </a:lnTo>
                <a:lnTo>
                  <a:pt x="18807" y="5234"/>
                </a:lnTo>
                <a:lnTo>
                  <a:pt x="0" y="39707"/>
                </a:lnTo>
                <a:lnTo>
                  <a:pt x="1385" y="46957"/>
                </a:lnTo>
                <a:lnTo>
                  <a:pt x="31229" y="83134"/>
                </a:lnTo>
                <a:lnTo>
                  <a:pt x="63530" y="95004"/>
                </a:lnTo>
                <a:lnTo>
                  <a:pt x="67561" y="93527"/>
                </a:lnTo>
                <a:lnTo>
                  <a:pt x="70879" y="90024"/>
                </a:lnTo>
                <a:lnTo>
                  <a:pt x="74962" y="82463"/>
                </a:lnTo>
                <a:lnTo>
                  <a:pt x="78923" y="68512"/>
                </a:lnTo>
                <a:lnTo>
                  <a:pt x="82791" y="49917"/>
                </a:lnTo>
                <a:lnTo>
                  <a:pt x="85675" y="37696"/>
                </a:lnTo>
                <a:lnTo>
                  <a:pt x="87883" y="30401"/>
                </a:lnTo>
                <a:lnTo>
                  <a:pt x="90172" y="24613"/>
                </a:lnTo>
                <a:lnTo>
                  <a:pt x="94238" y="21119"/>
                </a:lnTo>
                <a:lnTo>
                  <a:pt x="100355" y="19189"/>
                </a:lnTo>
                <a:lnTo>
                  <a:pt x="106472" y="17260"/>
                </a:lnTo>
                <a:lnTo>
                  <a:pt x="113995" y="16200"/>
                </a:lnTo>
                <a:lnTo>
                  <a:pt x="122924" y="16006"/>
                </a:lnTo>
                <a:lnTo>
                  <a:pt x="134648" y="17067"/>
                </a:lnTo>
                <a:lnTo>
                  <a:pt x="171547" y="33492"/>
                </a:lnTo>
                <a:lnTo>
                  <a:pt x="196810" y="64490"/>
                </a:lnTo>
                <a:lnTo>
                  <a:pt x="196831" y="69364"/>
                </a:lnTo>
                <a:lnTo>
                  <a:pt x="194905" y="73257"/>
                </a:lnTo>
                <a:lnTo>
                  <a:pt x="192986" y="77149"/>
                </a:lnTo>
                <a:lnTo>
                  <a:pt x="189329" y="79541"/>
                </a:lnTo>
                <a:lnTo>
                  <a:pt x="183946" y="80433"/>
                </a:lnTo>
                <a:lnTo>
                  <a:pt x="178564" y="81324"/>
                </a:lnTo>
                <a:lnTo>
                  <a:pt x="172980" y="80161"/>
                </a:lnTo>
                <a:lnTo>
                  <a:pt x="167196" y="76943"/>
                </a:lnTo>
                <a:lnTo>
                  <a:pt x="161412" y="73726"/>
                </a:lnTo>
                <a:lnTo>
                  <a:pt x="148226" y="34722"/>
                </a:lnTo>
                <a:lnTo>
                  <a:pt x="147599" y="25876"/>
                </a:lnTo>
                <a:lnTo>
                  <a:pt x="150841" y="19237"/>
                </a:lnTo>
                <a:lnTo>
                  <a:pt x="157927" y="14377"/>
                </a:lnTo>
                <a:lnTo>
                  <a:pt x="168732" y="8910"/>
                </a:lnTo>
                <a:lnTo>
                  <a:pt x="181640" y="5889"/>
                </a:lnTo>
                <a:lnTo>
                  <a:pt x="195446" y="5416"/>
                </a:lnTo>
                <a:lnTo>
                  <a:pt x="207488" y="6874"/>
                </a:lnTo>
                <a:lnTo>
                  <a:pt x="218945" y="11195"/>
                </a:lnTo>
                <a:lnTo>
                  <a:pt x="229428" y="17078"/>
                </a:lnTo>
                <a:lnTo>
                  <a:pt x="239234" y="24601"/>
                </a:lnTo>
                <a:lnTo>
                  <a:pt x="248660" y="33841"/>
                </a:lnTo>
                <a:lnTo>
                  <a:pt x="258002" y="448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45656" y="1693547"/>
            <a:ext cx="84455" cy="147320"/>
          </a:xfrm>
          <a:custGeom>
            <a:avLst/>
            <a:gdLst/>
            <a:ahLst/>
            <a:cxnLst/>
            <a:rect l="l" t="t" r="r" b="b"/>
            <a:pathLst>
              <a:path w="84454" h="147319">
                <a:moveTo>
                  <a:pt x="56270" y="112074"/>
                </a:moveTo>
                <a:lnTo>
                  <a:pt x="79857" y="96503"/>
                </a:lnTo>
                <a:lnTo>
                  <a:pt x="78804" y="93837"/>
                </a:lnTo>
                <a:lnTo>
                  <a:pt x="49010" y="84137"/>
                </a:lnTo>
                <a:lnTo>
                  <a:pt x="42692" y="83716"/>
                </a:lnTo>
                <a:lnTo>
                  <a:pt x="34719" y="84908"/>
                </a:lnTo>
                <a:lnTo>
                  <a:pt x="25104" y="87713"/>
                </a:lnTo>
                <a:lnTo>
                  <a:pt x="15489" y="90517"/>
                </a:lnTo>
                <a:lnTo>
                  <a:pt x="8887" y="94446"/>
                </a:lnTo>
                <a:lnTo>
                  <a:pt x="5299" y="99498"/>
                </a:lnTo>
                <a:lnTo>
                  <a:pt x="1717" y="104550"/>
                </a:lnTo>
                <a:lnTo>
                  <a:pt x="0" y="109924"/>
                </a:lnTo>
                <a:lnTo>
                  <a:pt x="138" y="115620"/>
                </a:lnTo>
                <a:lnTo>
                  <a:pt x="28962" y="145227"/>
                </a:lnTo>
                <a:lnTo>
                  <a:pt x="40302" y="146929"/>
                </a:lnTo>
                <a:lnTo>
                  <a:pt x="46038" y="147191"/>
                </a:lnTo>
                <a:lnTo>
                  <a:pt x="70831" y="112446"/>
                </a:lnTo>
                <a:lnTo>
                  <a:pt x="71323" y="102774"/>
                </a:lnTo>
                <a:lnTo>
                  <a:pt x="71292" y="90763"/>
                </a:lnTo>
                <a:lnTo>
                  <a:pt x="64554" y="50680"/>
                </a:lnTo>
                <a:lnTo>
                  <a:pt x="49876" y="5936"/>
                </a:lnTo>
                <a:lnTo>
                  <a:pt x="48290" y="2151"/>
                </a:lnTo>
                <a:lnTo>
                  <a:pt x="47839" y="1075"/>
                </a:lnTo>
                <a:lnTo>
                  <a:pt x="47389" y="0"/>
                </a:lnTo>
                <a:lnTo>
                  <a:pt x="47327" y="452"/>
                </a:lnTo>
                <a:lnTo>
                  <a:pt x="47652" y="2432"/>
                </a:lnTo>
                <a:lnTo>
                  <a:pt x="47985" y="4413"/>
                </a:lnTo>
                <a:lnTo>
                  <a:pt x="49142" y="11382"/>
                </a:lnTo>
                <a:lnTo>
                  <a:pt x="56225" y="58354"/>
                </a:lnTo>
                <a:lnTo>
                  <a:pt x="58198" y="73637"/>
                </a:lnTo>
                <a:lnTo>
                  <a:pt x="60627" y="90728"/>
                </a:lnTo>
                <a:lnTo>
                  <a:pt x="63121" y="103971"/>
                </a:lnTo>
                <a:lnTo>
                  <a:pt x="65680" y="113371"/>
                </a:lnTo>
                <a:lnTo>
                  <a:pt x="73420" y="125312"/>
                </a:lnTo>
                <a:lnTo>
                  <a:pt x="83943" y="1317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44661" y="1782120"/>
            <a:ext cx="236854" cy="67310"/>
          </a:xfrm>
          <a:custGeom>
            <a:avLst/>
            <a:gdLst/>
            <a:ahLst/>
            <a:cxnLst/>
            <a:rect l="l" t="t" r="r" b="b"/>
            <a:pathLst>
              <a:path w="236854" h="67310">
                <a:moveTo>
                  <a:pt x="0" y="28838"/>
                </a:moveTo>
                <a:lnTo>
                  <a:pt x="6691" y="24777"/>
                </a:lnTo>
                <a:lnTo>
                  <a:pt x="14443" y="24340"/>
                </a:lnTo>
                <a:lnTo>
                  <a:pt x="23247" y="27526"/>
                </a:lnTo>
                <a:lnTo>
                  <a:pt x="35484" y="30866"/>
                </a:lnTo>
                <a:lnTo>
                  <a:pt x="48177" y="32186"/>
                </a:lnTo>
                <a:lnTo>
                  <a:pt x="60274" y="32145"/>
                </a:lnTo>
                <a:lnTo>
                  <a:pt x="65836" y="30680"/>
                </a:lnTo>
                <a:lnTo>
                  <a:pt x="67416" y="27814"/>
                </a:lnTo>
                <a:lnTo>
                  <a:pt x="69002" y="24948"/>
                </a:lnTo>
                <a:lnTo>
                  <a:pt x="56194" y="5930"/>
                </a:lnTo>
                <a:lnTo>
                  <a:pt x="50603" y="2900"/>
                </a:lnTo>
                <a:lnTo>
                  <a:pt x="44909" y="1108"/>
                </a:lnTo>
                <a:lnTo>
                  <a:pt x="39104" y="554"/>
                </a:lnTo>
                <a:lnTo>
                  <a:pt x="33299" y="0"/>
                </a:lnTo>
                <a:lnTo>
                  <a:pt x="12330" y="15295"/>
                </a:lnTo>
                <a:lnTo>
                  <a:pt x="10370" y="20095"/>
                </a:lnTo>
                <a:lnTo>
                  <a:pt x="9656" y="24994"/>
                </a:lnTo>
                <a:lnTo>
                  <a:pt x="10190" y="29995"/>
                </a:lnTo>
                <a:lnTo>
                  <a:pt x="10716" y="34996"/>
                </a:lnTo>
                <a:lnTo>
                  <a:pt x="45804" y="50953"/>
                </a:lnTo>
                <a:lnTo>
                  <a:pt x="95454" y="59605"/>
                </a:lnTo>
                <a:lnTo>
                  <a:pt x="139271" y="65593"/>
                </a:lnTo>
                <a:lnTo>
                  <a:pt x="152905" y="66714"/>
                </a:lnTo>
                <a:lnTo>
                  <a:pt x="152801" y="65833"/>
                </a:lnTo>
                <a:lnTo>
                  <a:pt x="150938" y="63944"/>
                </a:lnTo>
                <a:lnTo>
                  <a:pt x="149074" y="62057"/>
                </a:lnTo>
                <a:lnTo>
                  <a:pt x="145902" y="58840"/>
                </a:lnTo>
                <a:lnTo>
                  <a:pt x="141420" y="54294"/>
                </a:lnTo>
                <a:lnTo>
                  <a:pt x="136938" y="49748"/>
                </a:lnTo>
                <a:lnTo>
                  <a:pt x="133689" y="44094"/>
                </a:lnTo>
                <a:lnTo>
                  <a:pt x="131680" y="37331"/>
                </a:lnTo>
                <a:lnTo>
                  <a:pt x="129664" y="30567"/>
                </a:lnTo>
                <a:lnTo>
                  <a:pt x="175002" y="13369"/>
                </a:lnTo>
                <a:lnTo>
                  <a:pt x="218496" y="11439"/>
                </a:lnTo>
                <a:lnTo>
                  <a:pt x="236648" y="113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875847" y="1729459"/>
            <a:ext cx="133350" cy="137795"/>
          </a:xfrm>
          <a:custGeom>
            <a:avLst/>
            <a:gdLst/>
            <a:ahLst/>
            <a:cxnLst/>
            <a:rect l="l" t="t" r="r" b="b"/>
            <a:pathLst>
              <a:path w="133350" h="137794">
                <a:moveTo>
                  <a:pt x="9116" y="7248"/>
                </a:moveTo>
                <a:lnTo>
                  <a:pt x="5458" y="8898"/>
                </a:lnTo>
                <a:lnTo>
                  <a:pt x="2812" y="7716"/>
                </a:lnTo>
                <a:lnTo>
                  <a:pt x="1163" y="3699"/>
                </a:lnTo>
                <a:lnTo>
                  <a:pt x="0" y="853"/>
                </a:lnTo>
                <a:lnTo>
                  <a:pt x="665" y="0"/>
                </a:lnTo>
                <a:lnTo>
                  <a:pt x="25644" y="34989"/>
                </a:lnTo>
                <a:lnTo>
                  <a:pt x="41847" y="69673"/>
                </a:lnTo>
                <a:lnTo>
                  <a:pt x="43558" y="79568"/>
                </a:lnTo>
                <a:lnTo>
                  <a:pt x="43828" y="83665"/>
                </a:lnTo>
                <a:lnTo>
                  <a:pt x="34934" y="67802"/>
                </a:lnTo>
                <a:lnTo>
                  <a:pt x="37781" y="62310"/>
                </a:lnTo>
                <a:lnTo>
                  <a:pt x="43932" y="57657"/>
                </a:lnTo>
                <a:lnTo>
                  <a:pt x="54387" y="52178"/>
                </a:lnTo>
                <a:lnTo>
                  <a:pt x="67806" y="49312"/>
                </a:lnTo>
                <a:lnTo>
                  <a:pt x="80641" y="48918"/>
                </a:lnTo>
                <a:lnTo>
                  <a:pt x="93096" y="50186"/>
                </a:lnTo>
                <a:lnTo>
                  <a:pt x="108616" y="54749"/>
                </a:lnTo>
                <a:lnTo>
                  <a:pt x="119106" y="60207"/>
                </a:lnTo>
                <a:lnTo>
                  <a:pt x="129512" y="72666"/>
                </a:lnTo>
                <a:lnTo>
                  <a:pt x="132786" y="82759"/>
                </a:lnTo>
                <a:lnTo>
                  <a:pt x="128830" y="94859"/>
                </a:lnTo>
                <a:lnTo>
                  <a:pt x="86687" y="121006"/>
                </a:lnTo>
                <a:lnTo>
                  <a:pt x="51190" y="133890"/>
                </a:lnTo>
                <a:lnTo>
                  <a:pt x="38304" y="1377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999084" y="1800680"/>
            <a:ext cx="144145" cy="180975"/>
          </a:xfrm>
          <a:custGeom>
            <a:avLst/>
            <a:gdLst/>
            <a:ahLst/>
            <a:cxnLst/>
            <a:rect l="l" t="t" r="r" b="b"/>
            <a:pathLst>
              <a:path w="144145" h="180975">
                <a:moveTo>
                  <a:pt x="11941" y="4100"/>
                </a:moveTo>
                <a:lnTo>
                  <a:pt x="18612" y="0"/>
                </a:lnTo>
                <a:lnTo>
                  <a:pt x="24597" y="3003"/>
                </a:lnTo>
                <a:lnTo>
                  <a:pt x="29897" y="13111"/>
                </a:lnTo>
                <a:lnTo>
                  <a:pt x="33658" y="20303"/>
                </a:lnTo>
                <a:lnTo>
                  <a:pt x="38147" y="26125"/>
                </a:lnTo>
                <a:lnTo>
                  <a:pt x="73843" y="43594"/>
                </a:lnTo>
                <a:lnTo>
                  <a:pt x="84664" y="44010"/>
                </a:lnTo>
                <a:lnTo>
                  <a:pt x="89063" y="42952"/>
                </a:lnTo>
                <a:lnTo>
                  <a:pt x="92450" y="40629"/>
                </a:lnTo>
                <a:lnTo>
                  <a:pt x="95837" y="38305"/>
                </a:lnTo>
                <a:lnTo>
                  <a:pt x="98484" y="33749"/>
                </a:lnTo>
                <a:lnTo>
                  <a:pt x="100389" y="26959"/>
                </a:lnTo>
                <a:lnTo>
                  <a:pt x="102301" y="20170"/>
                </a:lnTo>
                <a:lnTo>
                  <a:pt x="103638" y="17549"/>
                </a:lnTo>
                <a:lnTo>
                  <a:pt x="104400" y="19097"/>
                </a:lnTo>
                <a:lnTo>
                  <a:pt x="105169" y="20646"/>
                </a:lnTo>
                <a:lnTo>
                  <a:pt x="122749" y="61197"/>
                </a:lnTo>
                <a:lnTo>
                  <a:pt x="139705" y="108632"/>
                </a:lnTo>
                <a:lnTo>
                  <a:pt x="143807" y="124581"/>
                </a:lnTo>
                <a:lnTo>
                  <a:pt x="142276" y="136549"/>
                </a:lnTo>
                <a:lnTo>
                  <a:pt x="110011" y="157027"/>
                </a:lnTo>
                <a:lnTo>
                  <a:pt x="63735" y="169364"/>
                </a:lnTo>
                <a:lnTo>
                  <a:pt x="17683" y="177707"/>
                </a:lnTo>
                <a:lnTo>
                  <a:pt x="0" y="1804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793197" y="1975987"/>
            <a:ext cx="353060" cy="93345"/>
          </a:xfrm>
          <a:custGeom>
            <a:avLst/>
            <a:gdLst/>
            <a:ahLst/>
            <a:cxnLst/>
            <a:rect l="l" t="t" r="r" b="b"/>
            <a:pathLst>
              <a:path w="353059" h="93344">
                <a:moveTo>
                  <a:pt x="352605" y="58493"/>
                </a:moveTo>
                <a:lnTo>
                  <a:pt x="308875" y="48437"/>
                </a:lnTo>
                <a:lnTo>
                  <a:pt x="282902" y="48245"/>
                </a:lnTo>
                <a:lnTo>
                  <a:pt x="270384" y="48297"/>
                </a:lnTo>
                <a:lnTo>
                  <a:pt x="221145" y="49403"/>
                </a:lnTo>
                <a:lnTo>
                  <a:pt x="178521" y="51248"/>
                </a:lnTo>
                <a:lnTo>
                  <a:pt x="135179" y="53568"/>
                </a:lnTo>
                <a:lnTo>
                  <a:pt x="88380" y="57027"/>
                </a:lnTo>
                <a:lnTo>
                  <a:pt x="74823" y="58019"/>
                </a:lnTo>
                <a:lnTo>
                  <a:pt x="62425" y="58761"/>
                </a:lnTo>
                <a:lnTo>
                  <a:pt x="50884" y="59279"/>
                </a:lnTo>
                <a:lnTo>
                  <a:pt x="39898" y="59599"/>
                </a:lnTo>
                <a:lnTo>
                  <a:pt x="20315" y="59229"/>
                </a:lnTo>
                <a:lnTo>
                  <a:pt x="12202" y="57092"/>
                </a:lnTo>
                <a:lnTo>
                  <a:pt x="11921" y="53834"/>
                </a:lnTo>
                <a:lnTo>
                  <a:pt x="17262" y="50154"/>
                </a:lnTo>
                <a:lnTo>
                  <a:pt x="27944" y="45329"/>
                </a:lnTo>
                <a:lnTo>
                  <a:pt x="37942" y="40324"/>
                </a:lnTo>
                <a:lnTo>
                  <a:pt x="75502" y="15133"/>
                </a:lnTo>
                <a:lnTo>
                  <a:pt x="90525" y="1249"/>
                </a:lnTo>
                <a:lnTo>
                  <a:pt x="89694" y="0"/>
                </a:lnTo>
                <a:lnTo>
                  <a:pt x="85600" y="588"/>
                </a:lnTo>
                <a:lnTo>
                  <a:pt x="81506" y="1175"/>
                </a:lnTo>
                <a:lnTo>
                  <a:pt x="75798" y="3624"/>
                </a:lnTo>
                <a:lnTo>
                  <a:pt x="68476" y="7934"/>
                </a:lnTo>
                <a:lnTo>
                  <a:pt x="57948" y="13373"/>
                </a:lnTo>
                <a:lnTo>
                  <a:pt x="45704" y="18315"/>
                </a:lnTo>
                <a:lnTo>
                  <a:pt x="31357" y="23632"/>
                </a:lnTo>
                <a:lnTo>
                  <a:pt x="20866" y="28565"/>
                </a:lnTo>
                <a:lnTo>
                  <a:pt x="10002" y="35198"/>
                </a:lnTo>
                <a:lnTo>
                  <a:pt x="5486" y="40191"/>
                </a:lnTo>
                <a:lnTo>
                  <a:pt x="3103" y="46003"/>
                </a:lnTo>
                <a:lnTo>
                  <a:pt x="720" y="51815"/>
                </a:lnTo>
                <a:lnTo>
                  <a:pt x="31945" y="78082"/>
                </a:lnTo>
                <a:lnTo>
                  <a:pt x="69704" y="89770"/>
                </a:lnTo>
                <a:lnTo>
                  <a:pt x="113928" y="93069"/>
                </a:lnTo>
                <a:lnTo>
                  <a:pt x="123966" y="932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50776" y="1873625"/>
            <a:ext cx="2655143" cy="993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797035" y="2574181"/>
            <a:ext cx="320675" cy="128905"/>
          </a:xfrm>
          <a:custGeom>
            <a:avLst/>
            <a:gdLst/>
            <a:ahLst/>
            <a:cxnLst/>
            <a:rect l="l" t="t" r="r" b="b"/>
            <a:pathLst>
              <a:path w="320675" h="128905">
                <a:moveTo>
                  <a:pt x="8769" y="34179"/>
                </a:moveTo>
                <a:lnTo>
                  <a:pt x="2881" y="43384"/>
                </a:lnTo>
                <a:lnTo>
                  <a:pt x="0" y="50699"/>
                </a:lnTo>
                <a:lnTo>
                  <a:pt x="124" y="56123"/>
                </a:lnTo>
                <a:lnTo>
                  <a:pt x="207" y="59864"/>
                </a:lnTo>
                <a:lnTo>
                  <a:pt x="41842" y="66815"/>
                </a:lnTo>
                <a:lnTo>
                  <a:pt x="89862" y="67325"/>
                </a:lnTo>
                <a:lnTo>
                  <a:pt x="101340" y="67262"/>
                </a:lnTo>
                <a:lnTo>
                  <a:pt x="142257" y="65608"/>
                </a:lnTo>
                <a:lnTo>
                  <a:pt x="182013" y="62485"/>
                </a:lnTo>
                <a:lnTo>
                  <a:pt x="226380" y="58031"/>
                </a:lnTo>
                <a:lnTo>
                  <a:pt x="265977" y="52449"/>
                </a:lnTo>
                <a:lnTo>
                  <a:pt x="305229" y="41634"/>
                </a:lnTo>
                <a:lnTo>
                  <a:pt x="311810" y="35227"/>
                </a:lnTo>
                <a:lnTo>
                  <a:pt x="308578" y="30333"/>
                </a:lnTo>
                <a:lnTo>
                  <a:pt x="295249" y="23732"/>
                </a:lnTo>
                <a:lnTo>
                  <a:pt x="278770" y="17549"/>
                </a:lnTo>
                <a:lnTo>
                  <a:pt x="266016" y="12697"/>
                </a:lnTo>
                <a:lnTo>
                  <a:pt x="256260" y="8896"/>
                </a:lnTo>
                <a:lnTo>
                  <a:pt x="241283" y="2786"/>
                </a:lnTo>
                <a:lnTo>
                  <a:pt x="236497" y="817"/>
                </a:lnTo>
                <a:lnTo>
                  <a:pt x="235672" y="478"/>
                </a:lnTo>
                <a:lnTo>
                  <a:pt x="234848" y="140"/>
                </a:lnTo>
                <a:lnTo>
                  <a:pt x="234661" y="0"/>
                </a:lnTo>
                <a:lnTo>
                  <a:pt x="235104" y="57"/>
                </a:lnTo>
                <a:lnTo>
                  <a:pt x="235548" y="114"/>
                </a:lnTo>
                <a:lnTo>
                  <a:pt x="238138" y="450"/>
                </a:lnTo>
                <a:lnTo>
                  <a:pt x="242877" y="1064"/>
                </a:lnTo>
                <a:lnTo>
                  <a:pt x="247608" y="1677"/>
                </a:lnTo>
                <a:lnTo>
                  <a:pt x="253295" y="3567"/>
                </a:lnTo>
                <a:lnTo>
                  <a:pt x="259939" y="6736"/>
                </a:lnTo>
                <a:lnTo>
                  <a:pt x="266582" y="9903"/>
                </a:lnTo>
                <a:lnTo>
                  <a:pt x="300957" y="35458"/>
                </a:lnTo>
                <a:lnTo>
                  <a:pt x="320095" y="69229"/>
                </a:lnTo>
                <a:lnTo>
                  <a:pt x="320615" y="74080"/>
                </a:lnTo>
                <a:lnTo>
                  <a:pt x="283903" y="99299"/>
                </a:lnTo>
                <a:lnTo>
                  <a:pt x="274534" y="103731"/>
                </a:lnTo>
                <a:lnTo>
                  <a:pt x="264169" y="108873"/>
                </a:lnTo>
                <a:lnTo>
                  <a:pt x="252770" y="114741"/>
                </a:lnTo>
                <a:lnTo>
                  <a:pt x="240301" y="121351"/>
                </a:lnTo>
                <a:lnTo>
                  <a:pt x="226723" y="1287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234292" y="2186145"/>
            <a:ext cx="16510" cy="334645"/>
          </a:xfrm>
          <a:custGeom>
            <a:avLst/>
            <a:gdLst/>
            <a:ahLst/>
            <a:cxnLst/>
            <a:rect l="l" t="t" r="r" b="b"/>
            <a:pathLst>
              <a:path w="16509" h="334644">
                <a:moveTo>
                  <a:pt x="0" y="0"/>
                </a:moveTo>
                <a:lnTo>
                  <a:pt x="2685" y="42541"/>
                </a:lnTo>
                <a:lnTo>
                  <a:pt x="4020" y="93611"/>
                </a:lnTo>
                <a:lnTo>
                  <a:pt x="4547" y="141853"/>
                </a:lnTo>
                <a:lnTo>
                  <a:pt x="4677" y="183645"/>
                </a:lnTo>
                <a:lnTo>
                  <a:pt x="4741" y="205386"/>
                </a:lnTo>
                <a:lnTo>
                  <a:pt x="5052" y="258611"/>
                </a:lnTo>
                <a:lnTo>
                  <a:pt x="5747" y="303358"/>
                </a:lnTo>
                <a:lnTo>
                  <a:pt x="12815" y="334103"/>
                </a:lnTo>
                <a:lnTo>
                  <a:pt x="16053" y="331348"/>
                </a:lnTo>
                <a:lnTo>
                  <a:pt x="15411" y="3172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223693" y="2190587"/>
            <a:ext cx="589915" cy="393065"/>
          </a:xfrm>
          <a:custGeom>
            <a:avLst/>
            <a:gdLst/>
            <a:ahLst/>
            <a:cxnLst/>
            <a:rect l="l" t="t" r="r" b="b"/>
            <a:pathLst>
              <a:path w="589915" h="393064">
                <a:moveTo>
                  <a:pt x="2348" y="32828"/>
                </a:moveTo>
                <a:lnTo>
                  <a:pt x="29806" y="4696"/>
                </a:lnTo>
                <a:lnTo>
                  <a:pt x="71699" y="3403"/>
                </a:lnTo>
                <a:lnTo>
                  <a:pt x="109946" y="2935"/>
                </a:lnTo>
                <a:lnTo>
                  <a:pt x="159727" y="2586"/>
                </a:lnTo>
                <a:lnTo>
                  <a:pt x="199321" y="2420"/>
                </a:lnTo>
                <a:lnTo>
                  <a:pt x="244041" y="2307"/>
                </a:lnTo>
                <a:lnTo>
                  <a:pt x="270154" y="2270"/>
                </a:lnTo>
                <a:lnTo>
                  <a:pt x="294828" y="2229"/>
                </a:lnTo>
                <a:lnTo>
                  <a:pt x="339925" y="2136"/>
                </a:lnTo>
                <a:lnTo>
                  <a:pt x="379468" y="2026"/>
                </a:lnTo>
                <a:lnTo>
                  <a:pt x="428661" y="1831"/>
                </a:lnTo>
                <a:lnTo>
                  <a:pt x="476063" y="1513"/>
                </a:lnTo>
                <a:lnTo>
                  <a:pt x="519185" y="0"/>
                </a:lnTo>
                <a:lnTo>
                  <a:pt x="523265" y="4173"/>
                </a:lnTo>
                <a:lnTo>
                  <a:pt x="526818" y="51323"/>
                </a:lnTo>
                <a:lnTo>
                  <a:pt x="527537" y="65652"/>
                </a:lnTo>
                <a:lnTo>
                  <a:pt x="528339" y="78494"/>
                </a:lnTo>
                <a:lnTo>
                  <a:pt x="533973" y="127557"/>
                </a:lnTo>
                <a:lnTo>
                  <a:pt x="535461" y="137064"/>
                </a:lnTo>
                <a:lnTo>
                  <a:pt x="537099" y="147867"/>
                </a:lnTo>
                <a:lnTo>
                  <a:pt x="538899" y="160045"/>
                </a:lnTo>
                <a:lnTo>
                  <a:pt x="540875" y="173680"/>
                </a:lnTo>
                <a:lnTo>
                  <a:pt x="543040" y="188849"/>
                </a:lnTo>
                <a:lnTo>
                  <a:pt x="545653" y="206892"/>
                </a:lnTo>
                <a:lnTo>
                  <a:pt x="552213" y="246054"/>
                </a:lnTo>
                <a:lnTo>
                  <a:pt x="564386" y="292211"/>
                </a:lnTo>
                <a:lnTo>
                  <a:pt x="567535" y="302902"/>
                </a:lnTo>
                <a:lnTo>
                  <a:pt x="570548" y="314526"/>
                </a:lnTo>
                <a:lnTo>
                  <a:pt x="573509" y="327357"/>
                </a:lnTo>
                <a:lnTo>
                  <a:pt x="577698" y="347269"/>
                </a:lnTo>
                <a:lnTo>
                  <a:pt x="581037" y="361954"/>
                </a:lnTo>
                <a:lnTo>
                  <a:pt x="583728" y="372374"/>
                </a:lnTo>
                <a:lnTo>
                  <a:pt x="585972" y="379490"/>
                </a:lnTo>
                <a:lnTo>
                  <a:pt x="589725" y="388844"/>
                </a:lnTo>
                <a:lnTo>
                  <a:pt x="586996" y="392458"/>
                </a:lnTo>
                <a:lnTo>
                  <a:pt x="544916" y="387309"/>
                </a:lnTo>
                <a:lnTo>
                  <a:pt x="526754" y="383089"/>
                </a:lnTo>
                <a:lnTo>
                  <a:pt x="511591" y="379657"/>
                </a:lnTo>
                <a:lnTo>
                  <a:pt x="466283" y="370906"/>
                </a:lnTo>
                <a:lnTo>
                  <a:pt x="415834" y="364825"/>
                </a:lnTo>
                <a:lnTo>
                  <a:pt x="365915" y="360798"/>
                </a:lnTo>
                <a:lnTo>
                  <a:pt x="315759" y="358069"/>
                </a:lnTo>
                <a:lnTo>
                  <a:pt x="267984" y="356716"/>
                </a:lnTo>
                <a:lnTo>
                  <a:pt x="218106" y="356202"/>
                </a:lnTo>
                <a:lnTo>
                  <a:pt x="170184" y="356000"/>
                </a:lnTo>
                <a:lnTo>
                  <a:pt x="129160" y="355947"/>
                </a:lnTo>
                <a:lnTo>
                  <a:pt x="108472" y="355952"/>
                </a:lnTo>
                <a:lnTo>
                  <a:pt x="59794" y="356103"/>
                </a:lnTo>
                <a:lnTo>
                  <a:pt x="21436" y="356811"/>
                </a:lnTo>
                <a:lnTo>
                  <a:pt x="5825" y="359917"/>
                </a:lnTo>
                <a:lnTo>
                  <a:pt x="2230" y="361229"/>
                </a:lnTo>
                <a:lnTo>
                  <a:pt x="332" y="361923"/>
                </a:lnTo>
                <a:lnTo>
                  <a:pt x="117" y="362000"/>
                </a:lnTo>
                <a:lnTo>
                  <a:pt x="311" y="361959"/>
                </a:lnTo>
                <a:lnTo>
                  <a:pt x="651" y="361855"/>
                </a:lnTo>
                <a:lnTo>
                  <a:pt x="3699" y="360911"/>
                </a:lnTo>
                <a:lnTo>
                  <a:pt x="9462" y="359129"/>
                </a:lnTo>
                <a:lnTo>
                  <a:pt x="16367" y="356483"/>
                </a:lnTo>
                <a:lnTo>
                  <a:pt x="25843" y="352020"/>
                </a:lnTo>
                <a:lnTo>
                  <a:pt x="37891" y="345739"/>
                </a:lnTo>
                <a:lnTo>
                  <a:pt x="52511" y="3376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289038" y="2310458"/>
            <a:ext cx="524510" cy="16510"/>
          </a:xfrm>
          <a:custGeom>
            <a:avLst/>
            <a:gdLst/>
            <a:ahLst/>
            <a:cxnLst/>
            <a:rect l="l" t="t" r="r" b="b"/>
            <a:pathLst>
              <a:path w="524509" h="16510">
                <a:moveTo>
                  <a:pt x="13335" y="13943"/>
                </a:moveTo>
                <a:lnTo>
                  <a:pt x="0" y="16023"/>
                </a:lnTo>
                <a:lnTo>
                  <a:pt x="367" y="15934"/>
                </a:lnTo>
                <a:lnTo>
                  <a:pt x="1586" y="15681"/>
                </a:lnTo>
                <a:lnTo>
                  <a:pt x="4634" y="15050"/>
                </a:lnTo>
                <a:lnTo>
                  <a:pt x="9511" y="14039"/>
                </a:lnTo>
                <a:lnTo>
                  <a:pt x="60104" y="12474"/>
                </a:lnTo>
                <a:lnTo>
                  <a:pt x="68994" y="12440"/>
                </a:lnTo>
                <a:lnTo>
                  <a:pt x="78684" y="12360"/>
                </a:lnTo>
                <a:lnTo>
                  <a:pt x="125479" y="11569"/>
                </a:lnTo>
                <a:lnTo>
                  <a:pt x="169079" y="10483"/>
                </a:lnTo>
                <a:lnTo>
                  <a:pt x="202684" y="9518"/>
                </a:lnTo>
                <a:lnTo>
                  <a:pt x="219086" y="9055"/>
                </a:lnTo>
                <a:lnTo>
                  <a:pt x="262394" y="7921"/>
                </a:lnTo>
                <a:lnTo>
                  <a:pt x="307615" y="6976"/>
                </a:lnTo>
                <a:lnTo>
                  <a:pt x="346878" y="6537"/>
                </a:lnTo>
                <a:lnTo>
                  <a:pt x="396311" y="6281"/>
                </a:lnTo>
                <a:lnTo>
                  <a:pt x="439387" y="6197"/>
                </a:lnTo>
                <a:lnTo>
                  <a:pt x="461512" y="6141"/>
                </a:lnTo>
                <a:lnTo>
                  <a:pt x="505463" y="5505"/>
                </a:lnTo>
                <a:lnTo>
                  <a:pt x="522545" y="3013"/>
                </a:lnTo>
                <a:lnTo>
                  <a:pt x="523473" y="2749"/>
                </a:lnTo>
                <a:lnTo>
                  <a:pt x="524394" y="2484"/>
                </a:lnTo>
                <a:lnTo>
                  <a:pt x="523272" y="2239"/>
                </a:lnTo>
                <a:lnTo>
                  <a:pt x="520099" y="2014"/>
                </a:lnTo>
                <a:lnTo>
                  <a:pt x="516927" y="1789"/>
                </a:lnTo>
                <a:lnTo>
                  <a:pt x="509341" y="1251"/>
                </a:lnTo>
                <a:lnTo>
                  <a:pt x="497350" y="400"/>
                </a:lnTo>
                <a:lnTo>
                  <a:pt x="485910" y="0"/>
                </a:lnTo>
                <a:lnTo>
                  <a:pt x="439577" y="3798"/>
                </a:lnTo>
                <a:lnTo>
                  <a:pt x="390498" y="9578"/>
                </a:lnTo>
                <a:lnTo>
                  <a:pt x="376216" y="11268"/>
                </a:lnTo>
                <a:lnTo>
                  <a:pt x="361049" y="130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236481" y="2429568"/>
            <a:ext cx="532130" cy="15875"/>
          </a:xfrm>
          <a:custGeom>
            <a:avLst/>
            <a:gdLst/>
            <a:ahLst/>
            <a:cxnLst/>
            <a:rect l="l" t="t" r="r" b="b"/>
            <a:pathLst>
              <a:path w="532129" h="15875">
                <a:moveTo>
                  <a:pt x="16043" y="8701"/>
                </a:moveTo>
                <a:lnTo>
                  <a:pt x="6920" y="10325"/>
                </a:lnTo>
                <a:lnTo>
                  <a:pt x="1683" y="11256"/>
                </a:lnTo>
                <a:lnTo>
                  <a:pt x="339" y="11495"/>
                </a:lnTo>
                <a:lnTo>
                  <a:pt x="0" y="11580"/>
                </a:lnTo>
                <a:lnTo>
                  <a:pt x="3352" y="11371"/>
                </a:lnTo>
                <a:lnTo>
                  <a:pt x="11527" y="10680"/>
                </a:lnTo>
                <a:lnTo>
                  <a:pt x="27701" y="9310"/>
                </a:lnTo>
                <a:lnTo>
                  <a:pt x="35370" y="8759"/>
                </a:lnTo>
                <a:lnTo>
                  <a:pt x="81158" y="7234"/>
                </a:lnTo>
                <a:lnTo>
                  <a:pt x="130169" y="6737"/>
                </a:lnTo>
                <a:lnTo>
                  <a:pt x="173986" y="6507"/>
                </a:lnTo>
                <a:lnTo>
                  <a:pt x="220897" y="6353"/>
                </a:lnTo>
                <a:lnTo>
                  <a:pt x="230959" y="6339"/>
                </a:lnTo>
                <a:lnTo>
                  <a:pt x="243108" y="6351"/>
                </a:lnTo>
                <a:lnTo>
                  <a:pt x="292019" y="6706"/>
                </a:lnTo>
                <a:lnTo>
                  <a:pt x="330647" y="7288"/>
                </a:lnTo>
                <a:lnTo>
                  <a:pt x="363770" y="7942"/>
                </a:lnTo>
                <a:lnTo>
                  <a:pt x="381242" y="8284"/>
                </a:lnTo>
                <a:lnTo>
                  <a:pt x="422237" y="8999"/>
                </a:lnTo>
                <a:lnTo>
                  <a:pt x="448560" y="9294"/>
                </a:lnTo>
                <a:lnTo>
                  <a:pt x="463641" y="9210"/>
                </a:lnTo>
                <a:lnTo>
                  <a:pt x="505849" y="6479"/>
                </a:lnTo>
                <a:lnTo>
                  <a:pt x="532090" y="1191"/>
                </a:lnTo>
                <a:lnTo>
                  <a:pt x="530241" y="1051"/>
                </a:lnTo>
                <a:lnTo>
                  <a:pt x="528398" y="910"/>
                </a:lnTo>
                <a:lnTo>
                  <a:pt x="523785" y="560"/>
                </a:lnTo>
                <a:lnTo>
                  <a:pt x="516400" y="0"/>
                </a:lnTo>
                <a:lnTo>
                  <a:pt x="506496" y="90"/>
                </a:lnTo>
                <a:lnTo>
                  <a:pt x="493382" y="1621"/>
                </a:lnTo>
                <a:lnTo>
                  <a:pt x="483179" y="3428"/>
                </a:lnTo>
                <a:lnTo>
                  <a:pt x="472601" y="5143"/>
                </a:lnTo>
                <a:lnTo>
                  <a:pt x="425137" y="11338"/>
                </a:lnTo>
                <a:lnTo>
                  <a:pt x="397333" y="14204"/>
                </a:lnTo>
                <a:lnTo>
                  <a:pt x="382167" y="156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203597" y="2507535"/>
            <a:ext cx="24130" cy="8255"/>
          </a:xfrm>
          <a:custGeom>
            <a:avLst/>
            <a:gdLst/>
            <a:ahLst/>
            <a:cxnLst/>
            <a:rect l="l" t="t" r="r" b="b"/>
            <a:pathLst>
              <a:path w="24129" h="8255">
                <a:moveTo>
                  <a:pt x="0" y="8031"/>
                </a:moveTo>
                <a:lnTo>
                  <a:pt x="12048" y="4015"/>
                </a:lnTo>
                <a:lnTo>
                  <a:pt x="2409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58110" y="2271201"/>
            <a:ext cx="39370" cy="298450"/>
          </a:xfrm>
          <a:custGeom>
            <a:avLst/>
            <a:gdLst/>
            <a:ahLst/>
            <a:cxnLst/>
            <a:rect l="l" t="t" r="r" b="b"/>
            <a:pathLst>
              <a:path w="39370" h="298450">
                <a:moveTo>
                  <a:pt x="1697" y="13606"/>
                </a:moveTo>
                <a:lnTo>
                  <a:pt x="0" y="4145"/>
                </a:lnTo>
                <a:lnTo>
                  <a:pt x="1163" y="0"/>
                </a:lnTo>
                <a:lnTo>
                  <a:pt x="5202" y="1170"/>
                </a:lnTo>
                <a:lnTo>
                  <a:pt x="16524" y="37723"/>
                </a:lnTo>
                <a:lnTo>
                  <a:pt x="18118" y="84915"/>
                </a:lnTo>
                <a:lnTo>
                  <a:pt x="18409" y="130978"/>
                </a:lnTo>
                <a:lnTo>
                  <a:pt x="18470" y="146819"/>
                </a:lnTo>
                <a:lnTo>
                  <a:pt x="18816" y="189920"/>
                </a:lnTo>
                <a:lnTo>
                  <a:pt x="23317" y="239830"/>
                </a:lnTo>
                <a:lnTo>
                  <a:pt x="26099" y="258372"/>
                </a:lnTo>
                <a:lnTo>
                  <a:pt x="28101" y="272248"/>
                </a:lnTo>
                <a:lnTo>
                  <a:pt x="29406" y="282025"/>
                </a:lnTo>
                <a:lnTo>
                  <a:pt x="30667" y="293798"/>
                </a:lnTo>
                <a:lnTo>
                  <a:pt x="31027" y="297379"/>
                </a:lnTo>
                <a:lnTo>
                  <a:pt x="31068" y="297766"/>
                </a:lnTo>
                <a:lnTo>
                  <a:pt x="31110" y="298154"/>
                </a:lnTo>
                <a:lnTo>
                  <a:pt x="31207" y="297991"/>
                </a:lnTo>
                <a:lnTo>
                  <a:pt x="31359" y="297278"/>
                </a:lnTo>
                <a:lnTo>
                  <a:pt x="32370" y="292611"/>
                </a:lnTo>
                <a:lnTo>
                  <a:pt x="34977" y="280567"/>
                </a:lnTo>
                <a:lnTo>
                  <a:pt x="39184" y="2611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475666" y="2244712"/>
            <a:ext cx="69850" cy="267335"/>
          </a:xfrm>
          <a:custGeom>
            <a:avLst/>
            <a:gdLst/>
            <a:ahLst/>
            <a:cxnLst/>
            <a:rect l="l" t="t" r="r" b="b"/>
            <a:pathLst>
              <a:path w="69850" h="267335">
                <a:moveTo>
                  <a:pt x="0" y="35313"/>
                </a:moveTo>
                <a:lnTo>
                  <a:pt x="409" y="22811"/>
                </a:lnTo>
                <a:lnTo>
                  <a:pt x="5097" y="11167"/>
                </a:lnTo>
                <a:lnTo>
                  <a:pt x="11194" y="2533"/>
                </a:lnTo>
                <a:lnTo>
                  <a:pt x="14533" y="0"/>
                </a:lnTo>
                <a:lnTo>
                  <a:pt x="17117" y="554"/>
                </a:lnTo>
                <a:lnTo>
                  <a:pt x="19708" y="1107"/>
                </a:lnTo>
                <a:lnTo>
                  <a:pt x="32767" y="41756"/>
                </a:lnTo>
                <a:lnTo>
                  <a:pt x="42417" y="89560"/>
                </a:lnTo>
                <a:lnTo>
                  <a:pt x="50277" y="136758"/>
                </a:lnTo>
                <a:lnTo>
                  <a:pt x="55821" y="186593"/>
                </a:lnTo>
                <a:lnTo>
                  <a:pt x="59504" y="234417"/>
                </a:lnTo>
                <a:lnTo>
                  <a:pt x="60361" y="252981"/>
                </a:lnTo>
                <a:lnTo>
                  <a:pt x="62719" y="267125"/>
                </a:lnTo>
                <a:lnTo>
                  <a:pt x="69374" y="2661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641179" y="2203879"/>
            <a:ext cx="60325" cy="294005"/>
          </a:xfrm>
          <a:custGeom>
            <a:avLst/>
            <a:gdLst/>
            <a:ahLst/>
            <a:cxnLst/>
            <a:rect l="l" t="t" r="r" b="b"/>
            <a:pathLst>
              <a:path w="60325" h="294005">
                <a:moveTo>
                  <a:pt x="900" y="8357"/>
                </a:moveTo>
                <a:lnTo>
                  <a:pt x="325" y="3011"/>
                </a:lnTo>
                <a:lnTo>
                  <a:pt x="27" y="236"/>
                </a:lnTo>
                <a:lnTo>
                  <a:pt x="6" y="33"/>
                </a:lnTo>
                <a:lnTo>
                  <a:pt x="3685" y="48710"/>
                </a:lnTo>
                <a:lnTo>
                  <a:pt x="9415" y="88784"/>
                </a:lnTo>
                <a:lnTo>
                  <a:pt x="16412" y="126484"/>
                </a:lnTo>
                <a:lnTo>
                  <a:pt x="18710" y="139502"/>
                </a:lnTo>
                <a:lnTo>
                  <a:pt x="24836" y="189691"/>
                </a:lnTo>
                <a:lnTo>
                  <a:pt x="27615" y="247166"/>
                </a:lnTo>
                <a:lnTo>
                  <a:pt x="27983" y="272928"/>
                </a:lnTo>
                <a:lnTo>
                  <a:pt x="27824" y="279528"/>
                </a:lnTo>
                <a:lnTo>
                  <a:pt x="30946" y="286814"/>
                </a:lnTo>
                <a:lnTo>
                  <a:pt x="41595" y="291532"/>
                </a:lnTo>
                <a:lnTo>
                  <a:pt x="59759" y="2938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15628" y="4089470"/>
            <a:ext cx="196215" cy="17145"/>
          </a:xfrm>
          <a:custGeom>
            <a:avLst/>
            <a:gdLst/>
            <a:ahLst/>
            <a:cxnLst/>
            <a:rect l="l" t="t" r="r" b="b"/>
            <a:pathLst>
              <a:path w="196215" h="17145">
                <a:moveTo>
                  <a:pt x="0" y="16561"/>
                </a:moveTo>
                <a:lnTo>
                  <a:pt x="48331" y="9972"/>
                </a:lnTo>
                <a:lnTo>
                  <a:pt x="92392" y="5590"/>
                </a:lnTo>
                <a:lnTo>
                  <a:pt x="139587" y="1710"/>
                </a:lnTo>
                <a:lnTo>
                  <a:pt x="173376" y="0"/>
                </a:lnTo>
                <a:lnTo>
                  <a:pt x="183800" y="2"/>
                </a:lnTo>
                <a:lnTo>
                  <a:pt x="190764" y="518"/>
                </a:lnTo>
                <a:lnTo>
                  <a:pt x="195839" y="3311"/>
                </a:lnTo>
                <a:lnTo>
                  <a:pt x="191660" y="8786"/>
                </a:lnTo>
                <a:lnTo>
                  <a:pt x="178294" y="169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617070" y="4091365"/>
            <a:ext cx="24765" cy="146050"/>
          </a:xfrm>
          <a:custGeom>
            <a:avLst/>
            <a:gdLst/>
            <a:ahLst/>
            <a:cxnLst/>
            <a:rect l="l" t="t" r="r" b="b"/>
            <a:pathLst>
              <a:path w="24765" h="146050">
                <a:moveTo>
                  <a:pt x="7419" y="9158"/>
                </a:moveTo>
                <a:lnTo>
                  <a:pt x="2473" y="6295"/>
                </a:lnTo>
                <a:lnTo>
                  <a:pt x="0" y="3757"/>
                </a:lnTo>
                <a:lnTo>
                  <a:pt x="0" y="1545"/>
                </a:lnTo>
                <a:lnTo>
                  <a:pt x="0" y="0"/>
                </a:lnTo>
                <a:lnTo>
                  <a:pt x="15848" y="44500"/>
                </a:lnTo>
                <a:lnTo>
                  <a:pt x="21276" y="92571"/>
                </a:lnTo>
                <a:lnTo>
                  <a:pt x="23594" y="130953"/>
                </a:lnTo>
                <a:lnTo>
                  <a:pt x="24381" y="1458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703239" y="4189221"/>
            <a:ext cx="109855" cy="87630"/>
          </a:xfrm>
          <a:custGeom>
            <a:avLst/>
            <a:gdLst/>
            <a:ahLst/>
            <a:cxnLst/>
            <a:rect l="l" t="t" r="r" b="b"/>
            <a:pathLst>
              <a:path w="109854" h="87629">
                <a:moveTo>
                  <a:pt x="22991" y="2865"/>
                </a:moveTo>
                <a:lnTo>
                  <a:pt x="0" y="25837"/>
                </a:lnTo>
                <a:lnTo>
                  <a:pt x="644" y="37026"/>
                </a:lnTo>
                <a:lnTo>
                  <a:pt x="23483" y="67559"/>
                </a:lnTo>
                <a:lnTo>
                  <a:pt x="61504" y="84027"/>
                </a:lnTo>
                <a:lnTo>
                  <a:pt x="89417" y="87089"/>
                </a:lnTo>
                <a:lnTo>
                  <a:pt x="102080" y="85736"/>
                </a:lnTo>
                <a:lnTo>
                  <a:pt x="106693" y="82361"/>
                </a:lnTo>
                <a:lnTo>
                  <a:pt x="108959" y="76539"/>
                </a:lnTo>
                <a:lnTo>
                  <a:pt x="109803" y="66406"/>
                </a:lnTo>
                <a:lnTo>
                  <a:pt x="105835" y="52718"/>
                </a:lnTo>
                <a:lnTo>
                  <a:pt x="72956" y="15119"/>
                </a:lnTo>
                <a:lnTo>
                  <a:pt x="37546" y="1802"/>
                </a:lnTo>
                <a:lnTo>
                  <a:pt x="2380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85576" y="4148353"/>
            <a:ext cx="133985" cy="95250"/>
          </a:xfrm>
          <a:custGeom>
            <a:avLst/>
            <a:gdLst/>
            <a:ahLst/>
            <a:cxnLst/>
            <a:rect l="l" t="t" r="r" b="b"/>
            <a:pathLst>
              <a:path w="133984" h="95250">
                <a:moveTo>
                  <a:pt x="115696" y="6007"/>
                </a:moveTo>
                <a:lnTo>
                  <a:pt x="69649" y="0"/>
                </a:lnTo>
                <a:lnTo>
                  <a:pt x="53737" y="75"/>
                </a:lnTo>
                <a:lnTo>
                  <a:pt x="19941" y="16046"/>
                </a:lnTo>
                <a:lnTo>
                  <a:pt x="23141" y="18617"/>
                </a:lnTo>
                <a:lnTo>
                  <a:pt x="29909" y="21203"/>
                </a:lnTo>
                <a:lnTo>
                  <a:pt x="40017" y="24665"/>
                </a:lnTo>
                <a:lnTo>
                  <a:pt x="53134" y="28468"/>
                </a:lnTo>
                <a:lnTo>
                  <a:pt x="67311" y="32342"/>
                </a:lnTo>
                <a:lnTo>
                  <a:pt x="79444" y="35984"/>
                </a:lnTo>
                <a:lnTo>
                  <a:pt x="116341" y="50501"/>
                </a:lnTo>
                <a:lnTo>
                  <a:pt x="133326" y="67231"/>
                </a:lnTo>
                <a:lnTo>
                  <a:pt x="133659" y="71529"/>
                </a:lnTo>
                <a:lnTo>
                  <a:pt x="98387" y="87826"/>
                </a:lnTo>
                <a:lnTo>
                  <a:pt x="57793" y="94368"/>
                </a:lnTo>
                <a:lnTo>
                  <a:pt x="47659" y="94999"/>
                </a:lnTo>
                <a:lnTo>
                  <a:pt x="33562" y="94295"/>
                </a:lnTo>
                <a:lnTo>
                  <a:pt x="20992" y="91224"/>
                </a:lnTo>
                <a:lnTo>
                  <a:pt x="9840" y="85789"/>
                </a:lnTo>
                <a:lnTo>
                  <a:pt x="0" y="779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146508" y="4145569"/>
            <a:ext cx="102870" cy="78740"/>
          </a:xfrm>
          <a:custGeom>
            <a:avLst/>
            <a:gdLst/>
            <a:ahLst/>
            <a:cxnLst/>
            <a:rect l="l" t="t" r="r" b="b"/>
            <a:pathLst>
              <a:path w="102870" h="78739">
                <a:moveTo>
                  <a:pt x="52827" y="7825"/>
                </a:moveTo>
                <a:lnTo>
                  <a:pt x="39237" y="5500"/>
                </a:lnTo>
                <a:lnTo>
                  <a:pt x="27117" y="6524"/>
                </a:lnTo>
                <a:lnTo>
                  <a:pt x="12161" y="14717"/>
                </a:lnTo>
                <a:lnTo>
                  <a:pt x="4802" y="21997"/>
                </a:lnTo>
                <a:lnTo>
                  <a:pt x="0" y="30937"/>
                </a:lnTo>
                <a:lnTo>
                  <a:pt x="138" y="37636"/>
                </a:lnTo>
                <a:lnTo>
                  <a:pt x="33878" y="69503"/>
                </a:lnTo>
                <a:lnTo>
                  <a:pt x="72623" y="78356"/>
                </a:lnTo>
                <a:lnTo>
                  <a:pt x="86175" y="78120"/>
                </a:lnTo>
                <a:lnTo>
                  <a:pt x="92008" y="75723"/>
                </a:lnTo>
                <a:lnTo>
                  <a:pt x="96025" y="71200"/>
                </a:lnTo>
                <a:lnTo>
                  <a:pt x="100043" y="66677"/>
                </a:lnTo>
                <a:lnTo>
                  <a:pt x="102177" y="60461"/>
                </a:lnTo>
                <a:lnTo>
                  <a:pt x="102433" y="52552"/>
                </a:lnTo>
                <a:lnTo>
                  <a:pt x="100530" y="40959"/>
                </a:lnTo>
                <a:lnTo>
                  <a:pt x="76141" y="10310"/>
                </a:lnTo>
                <a:lnTo>
                  <a:pt x="50960" y="0"/>
                </a:lnTo>
                <a:lnTo>
                  <a:pt x="40625" y="11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231963" y="4121031"/>
            <a:ext cx="176530" cy="76835"/>
          </a:xfrm>
          <a:custGeom>
            <a:avLst/>
            <a:gdLst/>
            <a:ahLst/>
            <a:cxnLst/>
            <a:rect l="l" t="t" r="r" b="b"/>
            <a:pathLst>
              <a:path w="176529" h="76835">
                <a:moveTo>
                  <a:pt x="0" y="37788"/>
                </a:moveTo>
                <a:lnTo>
                  <a:pt x="11102" y="31505"/>
                </a:lnTo>
                <a:lnTo>
                  <a:pt x="22927" y="26942"/>
                </a:lnTo>
                <a:lnTo>
                  <a:pt x="35478" y="24101"/>
                </a:lnTo>
                <a:lnTo>
                  <a:pt x="49805" y="23308"/>
                </a:lnTo>
                <a:lnTo>
                  <a:pt x="62127" y="23844"/>
                </a:lnTo>
                <a:lnTo>
                  <a:pt x="99592" y="32715"/>
                </a:lnTo>
                <a:lnTo>
                  <a:pt x="138614" y="56559"/>
                </a:lnTo>
                <a:lnTo>
                  <a:pt x="140457" y="60994"/>
                </a:lnTo>
                <a:lnTo>
                  <a:pt x="139965" y="65040"/>
                </a:lnTo>
                <a:lnTo>
                  <a:pt x="139466" y="69087"/>
                </a:lnTo>
                <a:lnTo>
                  <a:pt x="136785" y="72081"/>
                </a:lnTo>
                <a:lnTo>
                  <a:pt x="131909" y="74020"/>
                </a:lnTo>
                <a:lnTo>
                  <a:pt x="127032" y="75961"/>
                </a:lnTo>
                <a:lnTo>
                  <a:pt x="103555" y="65536"/>
                </a:lnTo>
                <a:lnTo>
                  <a:pt x="99787" y="59692"/>
                </a:lnTo>
                <a:lnTo>
                  <a:pt x="97626" y="53064"/>
                </a:lnTo>
                <a:lnTo>
                  <a:pt x="97064" y="45652"/>
                </a:lnTo>
                <a:lnTo>
                  <a:pt x="96510" y="38242"/>
                </a:lnTo>
                <a:lnTo>
                  <a:pt x="100002" y="31369"/>
                </a:lnTo>
                <a:lnTo>
                  <a:pt x="144862" y="8279"/>
                </a:lnTo>
                <a:lnTo>
                  <a:pt x="159563" y="4131"/>
                </a:lnTo>
                <a:lnTo>
                  <a:pt x="17641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435182" y="4078484"/>
            <a:ext cx="59055" cy="113664"/>
          </a:xfrm>
          <a:custGeom>
            <a:avLst/>
            <a:gdLst/>
            <a:ahLst/>
            <a:cxnLst/>
            <a:rect l="l" t="t" r="r" b="b"/>
            <a:pathLst>
              <a:path w="59054" h="113664">
                <a:moveTo>
                  <a:pt x="4530" y="1019"/>
                </a:moveTo>
                <a:lnTo>
                  <a:pt x="1690" y="0"/>
                </a:lnTo>
                <a:lnTo>
                  <a:pt x="207" y="788"/>
                </a:lnTo>
                <a:lnTo>
                  <a:pt x="90" y="3384"/>
                </a:lnTo>
                <a:lnTo>
                  <a:pt x="0" y="5248"/>
                </a:lnTo>
                <a:lnTo>
                  <a:pt x="23951" y="45036"/>
                </a:lnTo>
                <a:lnTo>
                  <a:pt x="35423" y="61922"/>
                </a:lnTo>
                <a:lnTo>
                  <a:pt x="44460" y="76353"/>
                </a:lnTo>
                <a:lnTo>
                  <a:pt x="51195" y="88521"/>
                </a:lnTo>
                <a:lnTo>
                  <a:pt x="55766" y="98623"/>
                </a:lnTo>
                <a:lnTo>
                  <a:pt x="58306" y="106852"/>
                </a:lnTo>
                <a:lnTo>
                  <a:pt x="58952" y="1134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464802" y="4129575"/>
            <a:ext cx="52705" cy="45085"/>
          </a:xfrm>
          <a:custGeom>
            <a:avLst/>
            <a:gdLst/>
            <a:ahLst/>
            <a:cxnLst/>
            <a:rect l="l" t="t" r="r" b="b"/>
            <a:pathLst>
              <a:path w="52704" h="45085">
                <a:moveTo>
                  <a:pt x="8950" y="44578"/>
                </a:moveTo>
                <a:lnTo>
                  <a:pt x="1028" y="31797"/>
                </a:lnTo>
                <a:lnTo>
                  <a:pt x="0" y="21870"/>
                </a:lnTo>
                <a:lnTo>
                  <a:pt x="3768" y="17744"/>
                </a:lnTo>
                <a:lnTo>
                  <a:pt x="10865" y="13561"/>
                </a:lnTo>
                <a:lnTo>
                  <a:pt x="21316" y="9253"/>
                </a:lnTo>
                <a:lnTo>
                  <a:pt x="35148" y="4755"/>
                </a:lnTo>
                <a:lnTo>
                  <a:pt x="5238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759558" y="4038175"/>
            <a:ext cx="40005" cy="140335"/>
          </a:xfrm>
          <a:custGeom>
            <a:avLst/>
            <a:gdLst/>
            <a:ahLst/>
            <a:cxnLst/>
            <a:rect l="l" t="t" r="r" b="b"/>
            <a:pathLst>
              <a:path w="40004" h="140335">
                <a:moveTo>
                  <a:pt x="0" y="7936"/>
                </a:moveTo>
                <a:lnTo>
                  <a:pt x="1620" y="2045"/>
                </a:lnTo>
                <a:lnTo>
                  <a:pt x="3477" y="0"/>
                </a:lnTo>
                <a:lnTo>
                  <a:pt x="5576" y="1799"/>
                </a:lnTo>
                <a:lnTo>
                  <a:pt x="7079" y="3086"/>
                </a:lnTo>
                <a:lnTo>
                  <a:pt x="25693" y="53588"/>
                </a:lnTo>
                <a:lnTo>
                  <a:pt x="34964" y="91285"/>
                </a:lnTo>
                <a:lnTo>
                  <a:pt x="39373" y="128652"/>
                </a:lnTo>
                <a:lnTo>
                  <a:pt x="39653" y="1402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738713" y="4093469"/>
            <a:ext cx="210820" cy="98425"/>
          </a:xfrm>
          <a:custGeom>
            <a:avLst/>
            <a:gdLst/>
            <a:ahLst/>
            <a:cxnLst/>
            <a:rect l="l" t="t" r="r" b="b"/>
            <a:pathLst>
              <a:path w="210820" h="98425">
                <a:moveTo>
                  <a:pt x="0" y="37924"/>
                </a:moveTo>
                <a:lnTo>
                  <a:pt x="46433" y="17322"/>
                </a:lnTo>
                <a:lnTo>
                  <a:pt x="89062" y="13776"/>
                </a:lnTo>
                <a:lnTo>
                  <a:pt x="101167" y="15316"/>
                </a:lnTo>
                <a:lnTo>
                  <a:pt x="128618" y="44019"/>
                </a:lnTo>
                <a:lnTo>
                  <a:pt x="130357" y="68320"/>
                </a:lnTo>
                <a:lnTo>
                  <a:pt x="130960" y="75399"/>
                </a:lnTo>
                <a:lnTo>
                  <a:pt x="131936" y="81348"/>
                </a:lnTo>
                <a:lnTo>
                  <a:pt x="132906" y="87296"/>
                </a:lnTo>
                <a:lnTo>
                  <a:pt x="136460" y="91568"/>
                </a:lnTo>
                <a:lnTo>
                  <a:pt x="142591" y="94164"/>
                </a:lnTo>
                <a:lnTo>
                  <a:pt x="148714" y="96760"/>
                </a:lnTo>
                <a:lnTo>
                  <a:pt x="156126" y="98119"/>
                </a:lnTo>
                <a:lnTo>
                  <a:pt x="164820" y="98242"/>
                </a:lnTo>
                <a:lnTo>
                  <a:pt x="173514" y="98365"/>
                </a:lnTo>
                <a:lnTo>
                  <a:pt x="181543" y="96485"/>
                </a:lnTo>
                <a:lnTo>
                  <a:pt x="188920" y="92605"/>
                </a:lnTo>
                <a:lnTo>
                  <a:pt x="196298" y="88724"/>
                </a:lnTo>
                <a:lnTo>
                  <a:pt x="201909" y="83725"/>
                </a:lnTo>
                <a:lnTo>
                  <a:pt x="205753" y="77606"/>
                </a:lnTo>
                <a:lnTo>
                  <a:pt x="209598" y="71488"/>
                </a:lnTo>
                <a:lnTo>
                  <a:pt x="197232" y="34429"/>
                </a:lnTo>
                <a:lnTo>
                  <a:pt x="161634" y="10438"/>
                </a:lnTo>
                <a:lnTo>
                  <a:pt x="131098" y="0"/>
                </a:lnTo>
                <a:lnTo>
                  <a:pt x="131465" y="448"/>
                </a:lnTo>
                <a:lnTo>
                  <a:pt x="131992" y="1088"/>
                </a:lnTo>
                <a:lnTo>
                  <a:pt x="133654" y="3104"/>
                </a:lnTo>
                <a:lnTo>
                  <a:pt x="136446" y="64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982388" y="4090904"/>
            <a:ext cx="88900" cy="84455"/>
          </a:xfrm>
          <a:custGeom>
            <a:avLst/>
            <a:gdLst/>
            <a:ahLst/>
            <a:cxnLst/>
            <a:rect l="l" t="t" r="r" b="b"/>
            <a:pathLst>
              <a:path w="88900" h="84454">
                <a:moveTo>
                  <a:pt x="20913" y="2149"/>
                </a:moveTo>
                <a:lnTo>
                  <a:pt x="346" y="37918"/>
                </a:lnTo>
                <a:lnTo>
                  <a:pt x="0" y="46372"/>
                </a:lnTo>
                <a:lnTo>
                  <a:pt x="2750" y="54053"/>
                </a:lnTo>
                <a:lnTo>
                  <a:pt x="42876" y="80970"/>
                </a:lnTo>
                <a:lnTo>
                  <a:pt x="69647" y="84028"/>
                </a:lnTo>
                <a:lnTo>
                  <a:pt x="79337" y="81676"/>
                </a:lnTo>
                <a:lnTo>
                  <a:pt x="84803" y="79200"/>
                </a:lnTo>
                <a:lnTo>
                  <a:pt x="87900" y="74453"/>
                </a:lnTo>
                <a:lnTo>
                  <a:pt x="88731" y="67384"/>
                </a:lnTo>
                <a:lnTo>
                  <a:pt x="87112" y="56702"/>
                </a:lnTo>
                <a:lnTo>
                  <a:pt x="57192" y="25935"/>
                </a:lnTo>
                <a:lnTo>
                  <a:pt x="19447" y="6665"/>
                </a:lnTo>
                <a:lnTo>
                  <a:pt x="343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199218" y="4079343"/>
            <a:ext cx="462280" cy="71120"/>
          </a:xfrm>
          <a:custGeom>
            <a:avLst/>
            <a:gdLst/>
            <a:ahLst/>
            <a:cxnLst/>
            <a:rect l="l" t="t" r="r" b="b"/>
            <a:pathLst>
              <a:path w="462279" h="71120">
                <a:moveTo>
                  <a:pt x="0" y="11212"/>
                </a:moveTo>
                <a:lnTo>
                  <a:pt x="37138" y="2431"/>
                </a:lnTo>
                <a:lnTo>
                  <a:pt x="62500" y="0"/>
                </a:lnTo>
                <a:lnTo>
                  <a:pt x="76382" y="53"/>
                </a:lnTo>
                <a:lnTo>
                  <a:pt x="126959" y="8342"/>
                </a:lnTo>
                <a:lnTo>
                  <a:pt x="174675" y="28822"/>
                </a:lnTo>
                <a:lnTo>
                  <a:pt x="194053" y="52838"/>
                </a:lnTo>
                <a:lnTo>
                  <a:pt x="192488" y="57671"/>
                </a:lnTo>
                <a:lnTo>
                  <a:pt x="190922" y="62505"/>
                </a:lnTo>
                <a:lnTo>
                  <a:pt x="186572" y="65932"/>
                </a:lnTo>
                <a:lnTo>
                  <a:pt x="179430" y="67951"/>
                </a:lnTo>
                <a:lnTo>
                  <a:pt x="172295" y="69969"/>
                </a:lnTo>
                <a:lnTo>
                  <a:pt x="165257" y="70696"/>
                </a:lnTo>
                <a:lnTo>
                  <a:pt x="158329" y="70129"/>
                </a:lnTo>
                <a:lnTo>
                  <a:pt x="151402" y="69564"/>
                </a:lnTo>
                <a:lnTo>
                  <a:pt x="146567" y="66923"/>
                </a:lnTo>
                <a:lnTo>
                  <a:pt x="143830" y="62205"/>
                </a:lnTo>
                <a:lnTo>
                  <a:pt x="141087" y="57488"/>
                </a:lnTo>
                <a:lnTo>
                  <a:pt x="180229" y="29817"/>
                </a:lnTo>
                <a:lnTo>
                  <a:pt x="231805" y="24909"/>
                </a:lnTo>
                <a:lnTo>
                  <a:pt x="245037" y="25499"/>
                </a:lnTo>
                <a:lnTo>
                  <a:pt x="292817" y="36107"/>
                </a:lnTo>
                <a:lnTo>
                  <a:pt x="308596" y="47808"/>
                </a:lnTo>
                <a:lnTo>
                  <a:pt x="309697" y="50944"/>
                </a:lnTo>
                <a:lnTo>
                  <a:pt x="288569" y="58198"/>
                </a:lnTo>
                <a:lnTo>
                  <a:pt x="285452" y="55962"/>
                </a:lnTo>
                <a:lnTo>
                  <a:pt x="283754" y="51469"/>
                </a:lnTo>
                <a:lnTo>
                  <a:pt x="282057" y="46974"/>
                </a:lnTo>
                <a:lnTo>
                  <a:pt x="282127" y="41473"/>
                </a:lnTo>
                <a:lnTo>
                  <a:pt x="283969" y="34965"/>
                </a:lnTo>
                <a:lnTo>
                  <a:pt x="285805" y="28456"/>
                </a:lnTo>
                <a:lnTo>
                  <a:pt x="323207" y="8434"/>
                </a:lnTo>
                <a:lnTo>
                  <a:pt x="350723" y="5936"/>
                </a:lnTo>
                <a:lnTo>
                  <a:pt x="361604" y="6680"/>
                </a:lnTo>
                <a:lnTo>
                  <a:pt x="407302" y="24391"/>
                </a:lnTo>
                <a:lnTo>
                  <a:pt x="449826" y="52320"/>
                </a:lnTo>
                <a:lnTo>
                  <a:pt x="461802" y="609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638351" y="4083232"/>
            <a:ext cx="114935" cy="74930"/>
          </a:xfrm>
          <a:custGeom>
            <a:avLst/>
            <a:gdLst/>
            <a:ahLst/>
            <a:cxnLst/>
            <a:rect l="l" t="t" r="r" b="b"/>
            <a:pathLst>
              <a:path w="114934" h="74929">
                <a:moveTo>
                  <a:pt x="94086" y="20284"/>
                </a:moveTo>
                <a:lnTo>
                  <a:pt x="60159" y="2146"/>
                </a:lnTo>
                <a:lnTo>
                  <a:pt x="31586" y="0"/>
                </a:lnTo>
                <a:lnTo>
                  <a:pt x="22137" y="1287"/>
                </a:lnTo>
                <a:lnTo>
                  <a:pt x="0" y="23687"/>
                </a:lnTo>
                <a:lnTo>
                  <a:pt x="2507" y="30114"/>
                </a:lnTo>
                <a:lnTo>
                  <a:pt x="5015" y="36542"/>
                </a:lnTo>
                <a:lnTo>
                  <a:pt x="10120" y="42257"/>
                </a:lnTo>
                <a:lnTo>
                  <a:pt x="17830" y="47259"/>
                </a:lnTo>
                <a:lnTo>
                  <a:pt x="25533" y="52261"/>
                </a:lnTo>
                <a:lnTo>
                  <a:pt x="32793" y="55560"/>
                </a:lnTo>
                <a:lnTo>
                  <a:pt x="39596" y="57157"/>
                </a:lnTo>
                <a:lnTo>
                  <a:pt x="46398" y="58754"/>
                </a:lnTo>
                <a:lnTo>
                  <a:pt x="52003" y="59632"/>
                </a:lnTo>
                <a:lnTo>
                  <a:pt x="56408" y="59792"/>
                </a:lnTo>
                <a:lnTo>
                  <a:pt x="60821" y="59952"/>
                </a:lnTo>
                <a:lnTo>
                  <a:pt x="64770" y="58640"/>
                </a:lnTo>
                <a:lnTo>
                  <a:pt x="68254" y="55859"/>
                </a:lnTo>
                <a:lnTo>
                  <a:pt x="71738" y="53077"/>
                </a:lnTo>
                <a:lnTo>
                  <a:pt x="74475" y="51383"/>
                </a:lnTo>
                <a:lnTo>
                  <a:pt x="76456" y="50778"/>
                </a:lnTo>
                <a:lnTo>
                  <a:pt x="78437" y="50172"/>
                </a:lnTo>
                <a:lnTo>
                  <a:pt x="81395" y="50387"/>
                </a:lnTo>
                <a:lnTo>
                  <a:pt x="85316" y="51423"/>
                </a:lnTo>
                <a:lnTo>
                  <a:pt x="92278" y="55005"/>
                </a:lnTo>
                <a:lnTo>
                  <a:pt x="102098" y="62834"/>
                </a:lnTo>
                <a:lnTo>
                  <a:pt x="114777" y="749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755859" y="4079695"/>
            <a:ext cx="218440" cy="69850"/>
          </a:xfrm>
          <a:custGeom>
            <a:avLst/>
            <a:gdLst/>
            <a:ahLst/>
            <a:cxnLst/>
            <a:rect l="l" t="t" r="r" b="b"/>
            <a:pathLst>
              <a:path w="218440" h="69850">
                <a:moveTo>
                  <a:pt x="0" y="42415"/>
                </a:moveTo>
                <a:lnTo>
                  <a:pt x="519" y="32168"/>
                </a:lnTo>
                <a:lnTo>
                  <a:pt x="5638" y="26079"/>
                </a:lnTo>
                <a:lnTo>
                  <a:pt x="15350" y="24145"/>
                </a:lnTo>
                <a:lnTo>
                  <a:pt x="22125" y="22798"/>
                </a:lnTo>
                <a:lnTo>
                  <a:pt x="30112" y="22838"/>
                </a:lnTo>
                <a:lnTo>
                  <a:pt x="77164" y="39114"/>
                </a:lnTo>
                <a:lnTo>
                  <a:pt x="99828" y="64613"/>
                </a:lnTo>
                <a:lnTo>
                  <a:pt x="98900" y="67057"/>
                </a:lnTo>
                <a:lnTo>
                  <a:pt x="96074" y="68199"/>
                </a:lnTo>
                <a:lnTo>
                  <a:pt x="93248" y="69341"/>
                </a:lnTo>
                <a:lnTo>
                  <a:pt x="90213" y="68735"/>
                </a:lnTo>
                <a:lnTo>
                  <a:pt x="86971" y="66383"/>
                </a:lnTo>
                <a:lnTo>
                  <a:pt x="83723" y="64029"/>
                </a:lnTo>
                <a:lnTo>
                  <a:pt x="81630" y="58691"/>
                </a:lnTo>
                <a:lnTo>
                  <a:pt x="80681" y="50368"/>
                </a:lnTo>
                <a:lnTo>
                  <a:pt x="79739" y="42045"/>
                </a:lnTo>
                <a:lnTo>
                  <a:pt x="80848" y="33821"/>
                </a:lnTo>
                <a:lnTo>
                  <a:pt x="111499" y="2271"/>
                </a:lnTo>
                <a:lnTo>
                  <a:pt x="124304" y="0"/>
                </a:lnTo>
                <a:lnTo>
                  <a:pt x="137093" y="532"/>
                </a:lnTo>
                <a:lnTo>
                  <a:pt x="149227" y="3729"/>
                </a:lnTo>
                <a:lnTo>
                  <a:pt x="161909" y="9704"/>
                </a:lnTo>
                <a:lnTo>
                  <a:pt x="172466" y="15708"/>
                </a:lnTo>
                <a:lnTo>
                  <a:pt x="184672" y="23547"/>
                </a:lnTo>
                <a:lnTo>
                  <a:pt x="196011" y="29822"/>
                </a:lnTo>
                <a:lnTo>
                  <a:pt x="206946" y="34839"/>
                </a:lnTo>
                <a:lnTo>
                  <a:pt x="217938" y="389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940659" y="4077596"/>
            <a:ext cx="186690" cy="208279"/>
          </a:xfrm>
          <a:custGeom>
            <a:avLst/>
            <a:gdLst/>
            <a:ahLst/>
            <a:cxnLst/>
            <a:rect l="l" t="t" r="r" b="b"/>
            <a:pathLst>
              <a:path w="186690" h="208279">
                <a:moveTo>
                  <a:pt x="47138" y="15644"/>
                </a:moveTo>
                <a:lnTo>
                  <a:pt x="41783" y="14187"/>
                </a:lnTo>
                <a:lnTo>
                  <a:pt x="38541" y="15207"/>
                </a:lnTo>
                <a:lnTo>
                  <a:pt x="37426" y="18702"/>
                </a:lnTo>
                <a:lnTo>
                  <a:pt x="36636" y="21170"/>
                </a:lnTo>
                <a:lnTo>
                  <a:pt x="36588" y="24857"/>
                </a:lnTo>
                <a:lnTo>
                  <a:pt x="37280" y="29765"/>
                </a:lnTo>
                <a:lnTo>
                  <a:pt x="37966" y="34673"/>
                </a:lnTo>
                <a:lnTo>
                  <a:pt x="71331" y="55429"/>
                </a:lnTo>
                <a:lnTo>
                  <a:pt x="96593" y="58861"/>
                </a:lnTo>
                <a:lnTo>
                  <a:pt x="109946" y="56814"/>
                </a:lnTo>
                <a:lnTo>
                  <a:pt x="146528" y="20483"/>
                </a:lnTo>
                <a:lnTo>
                  <a:pt x="154275" y="5908"/>
                </a:lnTo>
                <a:lnTo>
                  <a:pt x="156506" y="2599"/>
                </a:lnTo>
                <a:lnTo>
                  <a:pt x="158307" y="1299"/>
                </a:lnTo>
                <a:lnTo>
                  <a:pt x="160108" y="0"/>
                </a:lnTo>
                <a:lnTo>
                  <a:pt x="162581" y="2863"/>
                </a:lnTo>
                <a:lnTo>
                  <a:pt x="175965" y="46834"/>
                </a:lnTo>
                <a:lnTo>
                  <a:pt x="183128" y="96675"/>
                </a:lnTo>
                <a:lnTo>
                  <a:pt x="186283" y="133780"/>
                </a:lnTo>
                <a:lnTo>
                  <a:pt x="186102" y="148127"/>
                </a:lnTo>
                <a:lnTo>
                  <a:pt x="167584" y="185195"/>
                </a:lnTo>
                <a:lnTo>
                  <a:pt x="128536" y="199362"/>
                </a:lnTo>
                <a:lnTo>
                  <a:pt x="89873" y="204632"/>
                </a:lnTo>
                <a:lnTo>
                  <a:pt x="39767" y="207497"/>
                </a:lnTo>
                <a:lnTo>
                  <a:pt x="20520" y="207921"/>
                </a:lnTo>
                <a:lnTo>
                  <a:pt x="0" y="2080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332576" y="4017710"/>
            <a:ext cx="303530" cy="94615"/>
          </a:xfrm>
          <a:custGeom>
            <a:avLst/>
            <a:gdLst/>
            <a:ahLst/>
            <a:cxnLst/>
            <a:rect l="l" t="t" r="r" b="b"/>
            <a:pathLst>
              <a:path w="303529" h="94614">
                <a:moveTo>
                  <a:pt x="0" y="28409"/>
                </a:moveTo>
                <a:lnTo>
                  <a:pt x="44281" y="30597"/>
                </a:lnTo>
                <a:lnTo>
                  <a:pt x="89719" y="40671"/>
                </a:lnTo>
                <a:lnTo>
                  <a:pt x="125688" y="58795"/>
                </a:lnTo>
                <a:lnTo>
                  <a:pt x="146359" y="84567"/>
                </a:lnTo>
                <a:lnTo>
                  <a:pt x="143817" y="88408"/>
                </a:lnTo>
                <a:lnTo>
                  <a:pt x="137437" y="90925"/>
                </a:lnTo>
                <a:lnTo>
                  <a:pt x="131057" y="93443"/>
                </a:lnTo>
                <a:lnTo>
                  <a:pt x="124296" y="94526"/>
                </a:lnTo>
                <a:lnTo>
                  <a:pt x="117154" y="94175"/>
                </a:lnTo>
                <a:lnTo>
                  <a:pt x="110005" y="93823"/>
                </a:lnTo>
                <a:lnTo>
                  <a:pt x="104594" y="90902"/>
                </a:lnTo>
                <a:lnTo>
                  <a:pt x="100923" y="85411"/>
                </a:lnTo>
                <a:lnTo>
                  <a:pt x="97245" y="79920"/>
                </a:lnTo>
                <a:lnTo>
                  <a:pt x="95686" y="73486"/>
                </a:lnTo>
                <a:lnTo>
                  <a:pt x="96226" y="66111"/>
                </a:lnTo>
                <a:lnTo>
                  <a:pt x="96774" y="58735"/>
                </a:lnTo>
                <a:lnTo>
                  <a:pt x="132415" y="39017"/>
                </a:lnTo>
                <a:lnTo>
                  <a:pt x="182255" y="35807"/>
                </a:lnTo>
                <a:lnTo>
                  <a:pt x="200672" y="35644"/>
                </a:lnTo>
                <a:lnTo>
                  <a:pt x="215123" y="35475"/>
                </a:lnTo>
                <a:lnTo>
                  <a:pt x="257362" y="31053"/>
                </a:lnTo>
                <a:lnTo>
                  <a:pt x="225589" y="0"/>
                </a:lnTo>
                <a:lnTo>
                  <a:pt x="214710" y="820"/>
                </a:lnTo>
                <a:lnTo>
                  <a:pt x="207845" y="4158"/>
                </a:lnTo>
                <a:lnTo>
                  <a:pt x="203336" y="10123"/>
                </a:lnTo>
                <a:lnTo>
                  <a:pt x="198833" y="16088"/>
                </a:lnTo>
                <a:lnTo>
                  <a:pt x="197136" y="23249"/>
                </a:lnTo>
                <a:lnTo>
                  <a:pt x="198258" y="31605"/>
                </a:lnTo>
                <a:lnTo>
                  <a:pt x="225809" y="63695"/>
                </a:lnTo>
                <a:lnTo>
                  <a:pt x="271768" y="81170"/>
                </a:lnTo>
                <a:lnTo>
                  <a:pt x="286625" y="84905"/>
                </a:lnTo>
                <a:lnTo>
                  <a:pt x="302915" y="884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684751" y="4022795"/>
            <a:ext cx="88900" cy="100965"/>
          </a:xfrm>
          <a:custGeom>
            <a:avLst/>
            <a:gdLst/>
            <a:ahLst/>
            <a:cxnLst/>
            <a:rect l="l" t="t" r="r" b="b"/>
            <a:pathLst>
              <a:path w="88900" h="100964">
                <a:moveTo>
                  <a:pt x="69113" y="12466"/>
                </a:moveTo>
                <a:lnTo>
                  <a:pt x="59919" y="4219"/>
                </a:lnTo>
                <a:lnTo>
                  <a:pt x="47831" y="0"/>
                </a:lnTo>
                <a:lnTo>
                  <a:pt x="31260" y="925"/>
                </a:lnTo>
                <a:lnTo>
                  <a:pt x="20224" y="4292"/>
                </a:lnTo>
                <a:lnTo>
                  <a:pt x="8461" y="14750"/>
                </a:lnTo>
                <a:lnTo>
                  <a:pt x="2233" y="24665"/>
                </a:lnTo>
                <a:lnTo>
                  <a:pt x="0" y="39531"/>
                </a:lnTo>
                <a:lnTo>
                  <a:pt x="1186" y="51097"/>
                </a:lnTo>
                <a:lnTo>
                  <a:pt x="30830" y="79169"/>
                </a:lnTo>
                <a:lnTo>
                  <a:pt x="71197" y="95431"/>
                </a:lnTo>
                <a:lnTo>
                  <a:pt x="88328" y="1004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809685" y="4048769"/>
            <a:ext cx="208279" cy="61594"/>
          </a:xfrm>
          <a:custGeom>
            <a:avLst/>
            <a:gdLst/>
            <a:ahLst/>
            <a:cxnLst/>
            <a:rect l="l" t="t" r="r" b="b"/>
            <a:pathLst>
              <a:path w="208279" h="61595">
                <a:moveTo>
                  <a:pt x="78860" y="14737"/>
                </a:moveTo>
                <a:lnTo>
                  <a:pt x="75070" y="8037"/>
                </a:lnTo>
                <a:lnTo>
                  <a:pt x="69736" y="3710"/>
                </a:lnTo>
                <a:lnTo>
                  <a:pt x="62851" y="1756"/>
                </a:lnTo>
                <a:lnTo>
                  <a:pt x="58175" y="428"/>
                </a:lnTo>
                <a:lnTo>
                  <a:pt x="52273" y="0"/>
                </a:lnTo>
                <a:lnTo>
                  <a:pt x="45151" y="470"/>
                </a:lnTo>
                <a:lnTo>
                  <a:pt x="38030" y="940"/>
                </a:lnTo>
                <a:lnTo>
                  <a:pt x="5798" y="19587"/>
                </a:lnTo>
                <a:lnTo>
                  <a:pt x="2064" y="24584"/>
                </a:lnTo>
                <a:lnTo>
                  <a:pt x="159" y="29745"/>
                </a:lnTo>
                <a:lnTo>
                  <a:pt x="76" y="35071"/>
                </a:lnTo>
                <a:lnTo>
                  <a:pt x="0" y="40395"/>
                </a:lnTo>
                <a:lnTo>
                  <a:pt x="2438" y="45106"/>
                </a:lnTo>
                <a:lnTo>
                  <a:pt x="7405" y="49203"/>
                </a:lnTo>
                <a:lnTo>
                  <a:pt x="12365" y="53299"/>
                </a:lnTo>
                <a:lnTo>
                  <a:pt x="49911" y="60817"/>
                </a:lnTo>
                <a:lnTo>
                  <a:pt x="57676" y="61121"/>
                </a:lnTo>
                <a:lnTo>
                  <a:pt x="65511" y="60438"/>
                </a:lnTo>
                <a:lnTo>
                  <a:pt x="103147" y="49268"/>
                </a:lnTo>
                <a:lnTo>
                  <a:pt x="109734" y="47331"/>
                </a:lnTo>
                <a:lnTo>
                  <a:pt x="115747" y="46256"/>
                </a:lnTo>
                <a:lnTo>
                  <a:pt x="121767" y="45181"/>
                </a:lnTo>
                <a:lnTo>
                  <a:pt x="126623" y="44589"/>
                </a:lnTo>
                <a:lnTo>
                  <a:pt x="130336" y="44482"/>
                </a:lnTo>
                <a:lnTo>
                  <a:pt x="134042" y="44374"/>
                </a:lnTo>
                <a:lnTo>
                  <a:pt x="136612" y="45178"/>
                </a:lnTo>
                <a:lnTo>
                  <a:pt x="138046" y="46895"/>
                </a:lnTo>
                <a:lnTo>
                  <a:pt x="139473" y="48612"/>
                </a:lnTo>
                <a:lnTo>
                  <a:pt x="139730" y="50323"/>
                </a:lnTo>
                <a:lnTo>
                  <a:pt x="138815" y="52030"/>
                </a:lnTo>
                <a:lnTo>
                  <a:pt x="137901" y="53737"/>
                </a:lnTo>
                <a:lnTo>
                  <a:pt x="134908" y="54992"/>
                </a:lnTo>
                <a:lnTo>
                  <a:pt x="129844" y="55792"/>
                </a:lnTo>
                <a:lnTo>
                  <a:pt x="124780" y="56594"/>
                </a:lnTo>
                <a:lnTo>
                  <a:pt x="98138" y="42940"/>
                </a:lnTo>
                <a:lnTo>
                  <a:pt x="94550" y="37741"/>
                </a:lnTo>
                <a:lnTo>
                  <a:pt x="93054" y="32401"/>
                </a:lnTo>
                <a:lnTo>
                  <a:pt x="93642" y="26919"/>
                </a:lnTo>
                <a:lnTo>
                  <a:pt x="94238" y="21437"/>
                </a:lnTo>
                <a:lnTo>
                  <a:pt x="132279" y="6263"/>
                </a:lnTo>
                <a:lnTo>
                  <a:pt x="170770" y="3631"/>
                </a:lnTo>
                <a:lnTo>
                  <a:pt x="183063" y="3390"/>
                </a:lnTo>
                <a:lnTo>
                  <a:pt x="195480" y="3418"/>
                </a:lnTo>
                <a:lnTo>
                  <a:pt x="208255" y="36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055381" y="3922333"/>
            <a:ext cx="245110" cy="200025"/>
          </a:xfrm>
          <a:custGeom>
            <a:avLst/>
            <a:gdLst/>
            <a:ahLst/>
            <a:cxnLst/>
            <a:rect l="l" t="t" r="r" b="b"/>
            <a:pathLst>
              <a:path w="245109" h="200025">
                <a:moveTo>
                  <a:pt x="59477" y="142415"/>
                </a:moveTo>
                <a:lnTo>
                  <a:pt x="49774" y="135396"/>
                </a:lnTo>
                <a:lnTo>
                  <a:pt x="38015" y="129926"/>
                </a:lnTo>
                <a:lnTo>
                  <a:pt x="21989" y="125915"/>
                </a:lnTo>
                <a:lnTo>
                  <a:pt x="12372" y="125308"/>
                </a:lnTo>
                <a:lnTo>
                  <a:pt x="5618" y="126167"/>
                </a:lnTo>
                <a:lnTo>
                  <a:pt x="2327" y="129206"/>
                </a:lnTo>
                <a:lnTo>
                  <a:pt x="1163" y="134569"/>
                </a:lnTo>
                <a:lnTo>
                  <a:pt x="0" y="139932"/>
                </a:lnTo>
                <a:lnTo>
                  <a:pt x="1059" y="146061"/>
                </a:lnTo>
                <a:lnTo>
                  <a:pt x="24072" y="176680"/>
                </a:lnTo>
                <a:lnTo>
                  <a:pt x="62761" y="187256"/>
                </a:lnTo>
                <a:lnTo>
                  <a:pt x="67132" y="184757"/>
                </a:lnTo>
                <a:lnTo>
                  <a:pt x="70318" y="179642"/>
                </a:lnTo>
                <a:lnTo>
                  <a:pt x="73505" y="174527"/>
                </a:lnTo>
                <a:lnTo>
                  <a:pt x="74842" y="132935"/>
                </a:lnTo>
                <a:lnTo>
                  <a:pt x="64917" y="95700"/>
                </a:lnTo>
                <a:lnTo>
                  <a:pt x="46329" y="54973"/>
                </a:lnTo>
                <a:lnTo>
                  <a:pt x="19424" y="14873"/>
                </a:lnTo>
                <a:lnTo>
                  <a:pt x="5888" y="0"/>
                </a:lnTo>
                <a:lnTo>
                  <a:pt x="4087" y="518"/>
                </a:lnTo>
                <a:lnTo>
                  <a:pt x="19179" y="39562"/>
                </a:lnTo>
                <a:lnTo>
                  <a:pt x="47683" y="82362"/>
                </a:lnTo>
                <a:lnTo>
                  <a:pt x="82607" y="119012"/>
                </a:lnTo>
                <a:lnTo>
                  <a:pt x="116734" y="141457"/>
                </a:lnTo>
                <a:lnTo>
                  <a:pt x="164220" y="155299"/>
                </a:lnTo>
                <a:lnTo>
                  <a:pt x="203367" y="153811"/>
                </a:lnTo>
                <a:lnTo>
                  <a:pt x="235729" y="133097"/>
                </a:lnTo>
                <a:lnTo>
                  <a:pt x="238873" y="120778"/>
                </a:lnTo>
                <a:lnTo>
                  <a:pt x="236753" y="116504"/>
                </a:lnTo>
                <a:lnTo>
                  <a:pt x="234633" y="112230"/>
                </a:lnTo>
                <a:lnTo>
                  <a:pt x="230449" y="109180"/>
                </a:lnTo>
                <a:lnTo>
                  <a:pt x="224201" y="107354"/>
                </a:lnTo>
                <a:lnTo>
                  <a:pt x="217959" y="105529"/>
                </a:lnTo>
                <a:lnTo>
                  <a:pt x="213207" y="105922"/>
                </a:lnTo>
                <a:lnTo>
                  <a:pt x="209951" y="108537"/>
                </a:lnTo>
                <a:lnTo>
                  <a:pt x="206695" y="111150"/>
                </a:lnTo>
                <a:lnTo>
                  <a:pt x="230689" y="158985"/>
                </a:lnTo>
                <a:lnTo>
                  <a:pt x="237993" y="168521"/>
                </a:lnTo>
                <a:lnTo>
                  <a:pt x="244990" y="183110"/>
                </a:lnTo>
                <a:lnTo>
                  <a:pt x="243705" y="191942"/>
                </a:lnTo>
                <a:lnTo>
                  <a:pt x="239882" y="194749"/>
                </a:lnTo>
                <a:lnTo>
                  <a:pt x="233723" y="196915"/>
                </a:lnTo>
                <a:lnTo>
                  <a:pt x="225215" y="198458"/>
                </a:lnTo>
                <a:lnTo>
                  <a:pt x="214346" y="199393"/>
                </a:lnTo>
                <a:lnTo>
                  <a:pt x="201104" y="199736"/>
                </a:lnTo>
                <a:lnTo>
                  <a:pt x="185475" y="199504"/>
                </a:lnTo>
                <a:lnTo>
                  <a:pt x="167449" y="198713"/>
                </a:lnTo>
                <a:lnTo>
                  <a:pt x="147012" y="1973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661602" y="4455439"/>
            <a:ext cx="155575" cy="105410"/>
          </a:xfrm>
          <a:custGeom>
            <a:avLst/>
            <a:gdLst/>
            <a:ahLst/>
            <a:cxnLst/>
            <a:rect l="l" t="t" r="r" b="b"/>
            <a:pathLst>
              <a:path w="155575" h="105410">
                <a:moveTo>
                  <a:pt x="139151" y="7097"/>
                </a:moveTo>
                <a:lnTo>
                  <a:pt x="100301" y="923"/>
                </a:lnTo>
                <a:lnTo>
                  <a:pt x="74381" y="0"/>
                </a:lnTo>
                <a:lnTo>
                  <a:pt x="64533" y="777"/>
                </a:lnTo>
                <a:lnTo>
                  <a:pt x="26814" y="12154"/>
                </a:lnTo>
                <a:lnTo>
                  <a:pt x="0" y="43697"/>
                </a:lnTo>
                <a:lnTo>
                  <a:pt x="441" y="54295"/>
                </a:lnTo>
                <a:lnTo>
                  <a:pt x="33273" y="78740"/>
                </a:lnTo>
                <a:lnTo>
                  <a:pt x="55953" y="83451"/>
                </a:lnTo>
                <a:lnTo>
                  <a:pt x="71139" y="83344"/>
                </a:lnTo>
                <a:lnTo>
                  <a:pt x="108269" y="59526"/>
                </a:lnTo>
                <a:lnTo>
                  <a:pt x="110583" y="47871"/>
                </a:lnTo>
                <a:lnTo>
                  <a:pt x="110936" y="42027"/>
                </a:lnTo>
                <a:lnTo>
                  <a:pt x="111137" y="38621"/>
                </a:lnTo>
                <a:lnTo>
                  <a:pt x="111192" y="37651"/>
                </a:lnTo>
                <a:lnTo>
                  <a:pt x="111255" y="36683"/>
                </a:lnTo>
                <a:lnTo>
                  <a:pt x="111539" y="37550"/>
                </a:lnTo>
                <a:lnTo>
                  <a:pt x="111712" y="38451"/>
                </a:lnTo>
                <a:lnTo>
                  <a:pt x="112321" y="41617"/>
                </a:lnTo>
                <a:lnTo>
                  <a:pt x="126589" y="77410"/>
                </a:lnTo>
                <a:lnTo>
                  <a:pt x="143747" y="95780"/>
                </a:lnTo>
                <a:lnTo>
                  <a:pt x="155488" y="1050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832807" y="4476950"/>
            <a:ext cx="243204" cy="86360"/>
          </a:xfrm>
          <a:custGeom>
            <a:avLst/>
            <a:gdLst/>
            <a:ahLst/>
            <a:cxnLst/>
            <a:rect l="l" t="t" r="r" b="b"/>
            <a:pathLst>
              <a:path w="243204" h="86360">
                <a:moveTo>
                  <a:pt x="0" y="16109"/>
                </a:moveTo>
                <a:lnTo>
                  <a:pt x="0" y="13312"/>
                </a:lnTo>
                <a:lnTo>
                  <a:pt x="2098" y="10062"/>
                </a:lnTo>
                <a:lnTo>
                  <a:pt x="6303" y="6358"/>
                </a:lnTo>
                <a:lnTo>
                  <a:pt x="10508" y="2654"/>
                </a:lnTo>
                <a:lnTo>
                  <a:pt x="17241" y="535"/>
                </a:lnTo>
                <a:lnTo>
                  <a:pt x="26510" y="0"/>
                </a:lnTo>
                <a:lnTo>
                  <a:pt x="37910" y="689"/>
                </a:lnTo>
                <a:lnTo>
                  <a:pt x="76531" y="16836"/>
                </a:lnTo>
                <a:lnTo>
                  <a:pt x="104362" y="56960"/>
                </a:lnTo>
                <a:lnTo>
                  <a:pt x="101228" y="67492"/>
                </a:lnTo>
                <a:lnTo>
                  <a:pt x="94744" y="76981"/>
                </a:lnTo>
                <a:lnTo>
                  <a:pt x="89465" y="81617"/>
                </a:lnTo>
                <a:lnTo>
                  <a:pt x="83820" y="83881"/>
                </a:lnTo>
                <a:lnTo>
                  <a:pt x="78174" y="86145"/>
                </a:lnTo>
                <a:lnTo>
                  <a:pt x="63904" y="66416"/>
                </a:lnTo>
                <a:lnTo>
                  <a:pt x="65226" y="54283"/>
                </a:lnTo>
                <a:lnTo>
                  <a:pt x="87530" y="22991"/>
                </a:lnTo>
                <a:lnTo>
                  <a:pt x="124534" y="7723"/>
                </a:lnTo>
                <a:lnTo>
                  <a:pt x="153426" y="6042"/>
                </a:lnTo>
                <a:lnTo>
                  <a:pt x="164046" y="7182"/>
                </a:lnTo>
                <a:lnTo>
                  <a:pt x="199109" y="22106"/>
                </a:lnTo>
                <a:lnTo>
                  <a:pt x="232895" y="55151"/>
                </a:lnTo>
                <a:lnTo>
                  <a:pt x="243106" y="670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078053" y="4395833"/>
            <a:ext cx="128905" cy="158115"/>
          </a:xfrm>
          <a:custGeom>
            <a:avLst/>
            <a:gdLst/>
            <a:ahLst/>
            <a:cxnLst/>
            <a:rect l="l" t="t" r="r" b="b"/>
            <a:pathLst>
              <a:path w="128904" h="158114">
                <a:moveTo>
                  <a:pt x="63474" y="124909"/>
                </a:moveTo>
                <a:lnTo>
                  <a:pt x="66015" y="108229"/>
                </a:lnTo>
                <a:lnTo>
                  <a:pt x="65206" y="95953"/>
                </a:lnTo>
                <a:lnTo>
                  <a:pt x="61044" y="88080"/>
                </a:lnTo>
                <a:lnTo>
                  <a:pt x="56381" y="83893"/>
                </a:lnTo>
                <a:lnTo>
                  <a:pt x="49827" y="82009"/>
                </a:lnTo>
                <a:lnTo>
                  <a:pt x="41030" y="82090"/>
                </a:lnTo>
                <a:lnTo>
                  <a:pt x="32225" y="82171"/>
                </a:lnTo>
                <a:lnTo>
                  <a:pt x="2445" y="108355"/>
                </a:lnTo>
                <a:lnTo>
                  <a:pt x="0" y="115844"/>
                </a:lnTo>
                <a:lnTo>
                  <a:pt x="23441" y="148797"/>
                </a:lnTo>
                <a:lnTo>
                  <a:pt x="45255" y="156873"/>
                </a:lnTo>
                <a:lnTo>
                  <a:pt x="52224" y="157936"/>
                </a:lnTo>
                <a:lnTo>
                  <a:pt x="71812" y="128664"/>
                </a:lnTo>
                <a:lnTo>
                  <a:pt x="71133" y="115372"/>
                </a:lnTo>
                <a:lnTo>
                  <a:pt x="62809" y="77864"/>
                </a:lnTo>
                <a:lnTo>
                  <a:pt x="47932" y="40566"/>
                </a:lnTo>
                <a:lnTo>
                  <a:pt x="28518" y="6529"/>
                </a:lnTo>
                <a:lnTo>
                  <a:pt x="23462" y="0"/>
                </a:lnTo>
                <a:lnTo>
                  <a:pt x="23912" y="677"/>
                </a:lnTo>
                <a:lnTo>
                  <a:pt x="25152" y="2439"/>
                </a:lnTo>
                <a:lnTo>
                  <a:pt x="28263" y="6842"/>
                </a:lnTo>
                <a:lnTo>
                  <a:pt x="33230" y="13888"/>
                </a:lnTo>
                <a:lnTo>
                  <a:pt x="39275" y="22241"/>
                </a:lnTo>
                <a:lnTo>
                  <a:pt x="46996" y="32542"/>
                </a:lnTo>
                <a:lnTo>
                  <a:pt x="57214" y="45871"/>
                </a:lnTo>
                <a:lnTo>
                  <a:pt x="65601" y="56920"/>
                </a:lnTo>
                <a:lnTo>
                  <a:pt x="92868" y="94568"/>
                </a:lnTo>
                <a:lnTo>
                  <a:pt x="120964" y="136781"/>
                </a:lnTo>
                <a:lnTo>
                  <a:pt x="128351" y="1483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265125" y="4344447"/>
            <a:ext cx="15875" cy="224154"/>
          </a:xfrm>
          <a:custGeom>
            <a:avLst/>
            <a:gdLst/>
            <a:ahLst/>
            <a:cxnLst/>
            <a:rect l="l" t="t" r="r" b="b"/>
            <a:pathLst>
              <a:path w="15875" h="224154">
                <a:moveTo>
                  <a:pt x="3905" y="8880"/>
                </a:moveTo>
                <a:lnTo>
                  <a:pt x="2963" y="3225"/>
                </a:lnTo>
                <a:lnTo>
                  <a:pt x="2471" y="290"/>
                </a:lnTo>
                <a:lnTo>
                  <a:pt x="2436" y="75"/>
                </a:lnTo>
                <a:lnTo>
                  <a:pt x="2485" y="298"/>
                </a:lnTo>
                <a:lnTo>
                  <a:pt x="2533" y="599"/>
                </a:lnTo>
                <a:lnTo>
                  <a:pt x="3074" y="3584"/>
                </a:lnTo>
                <a:lnTo>
                  <a:pt x="9797" y="58185"/>
                </a:lnTo>
                <a:lnTo>
                  <a:pt x="13871" y="102480"/>
                </a:lnTo>
                <a:lnTo>
                  <a:pt x="15281" y="135674"/>
                </a:lnTo>
                <a:lnTo>
                  <a:pt x="14772" y="147234"/>
                </a:lnTo>
                <a:lnTo>
                  <a:pt x="7137" y="196446"/>
                </a:lnTo>
                <a:lnTo>
                  <a:pt x="3843" y="209868"/>
                </a:lnTo>
                <a:lnTo>
                  <a:pt x="0" y="2238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349722" y="4451217"/>
            <a:ext cx="221615" cy="142875"/>
          </a:xfrm>
          <a:custGeom>
            <a:avLst/>
            <a:gdLst/>
            <a:ahLst/>
            <a:cxnLst/>
            <a:rect l="l" t="t" r="r" b="b"/>
            <a:pathLst>
              <a:path w="221615" h="142875">
                <a:moveTo>
                  <a:pt x="81600" y="33314"/>
                </a:moveTo>
                <a:lnTo>
                  <a:pt x="71159" y="26677"/>
                </a:lnTo>
                <a:lnTo>
                  <a:pt x="58091" y="23848"/>
                </a:lnTo>
                <a:lnTo>
                  <a:pt x="50621" y="23474"/>
                </a:lnTo>
                <a:lnTo>
                  <a:pt x="42835" y="24924"/>
                </a:lnTo>
                <a:lnTo>
                  <a:pt x="5647" y="53224"/>
                </a:lnTo>
                <a:lnTo>
                  <a:pt x="0" y="79230"/>
                </a:lnTo>
                <a:lnTo>
                  <a:pt x="165" y="91336"/>
                </a:lnTo>
                <a:lnTo>
                  <a:pt x="20296" y="130202"/>
                </a:lnTo>
                <a:lnTo>
                  <a:pt x="57299" y="142773"/>
                </a:lnTo>
                <a:lnTo>
                  <a:pt x="70800" y="142170"/>
                </a:lnTo>
                <a:lnTo>
                  <a:pt x="76750" y="139316"/>
                </a:lnTo>
                <a:lnTo>
                  <a:pt x="81087" y="134136"/>
                </a:lnTo>
                <a:lnTo>
                  <a:pt x="85430" y="128957"/>
                </a:lnTo>
                <a:lnTo>
                  <a:pt x="87980" y="121447"/>
                </a:lnTo>
                <a:lnTo>
                  <a:pt x="88742" y="111607"/>
                </a:lnTo>
                <a:lnTo>
                  <a:pt x="88873" y="99727"/>
                </a:lnTo>
                <a:lnTo>
                  <a:pt x="87496" y="86947"/>
                </a:lnTo>
                <a:lnTo>
                  <a:pt x="84088" y="70239"/>
                </a:lnTo>
                <a:lnTo>
                  <a:pt x="81817" y="58345"/>
                </a:lnTo>
                <a:lnTo>
                  <a:pt x="80353" y="49520"/>
                </a:lnTo>
                <a:lnTo>
                  <a:pt x="79175" y="41641"/>
                </a:lnTo>
                <a:lnTo>
                  <a:pt x="78919" y="36228"/>
                </a:lnTo>
                <a:lnTo>
                  <a:pt x="79563" y="33275"/>
                </a:lnTo>
                <a:lnTo>
                  <a:pt x="80214" y="30321"/>
                </a:lnTo>
                <a:lnTo>
                  <a:pt x="83532" y="29080"/>
                </a:lnTo>
                <a:lnTo>
                  <a:pt x="89524" y="29553"/>
                </a:lnTo>
                <a:lnTo>
                  <a:pt x="134593" y="49179"/>
                </a:lnTo>
                <a:lnTo>
                  <a:pt x="168633" y="80059"/>
                </a:lnTo>
                <a:lnTo>
                  <a:pt x="174591" y="94747"/>
                </a:lnTo>
                <a:lnTo>
                  <a:pt x="173067" y="98106"/>
                </a:lnTo>
                <a:lnTo>
                  <a:pt x="169001" y="99987"/>
                </a:lnTo>
                <a:lnTo>
                  <a:pt x="164935" y="101869"/>
                </a:lnTo>
                <a:lnTo>
                  <a:pt x="143218" y="68257"/>
                </a:lnTo>
                <a:lnTo>
                  <a:pt x="143767" y="55542"/>
                </a:lnTo>
                <a:lnTo>
                  <a:pt x="158864" y="19549"/>
                </a:lnTo>
                <a:lnTo>
                  <a:pt x="199761" y="1747"/>
                </a:lnTo>
                <a:lnTo>
                  <a:pt x="212814" y="7"/>
                </a:lnTo>
                <a:lnTo>
                  <a:pt x="22123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959410" y="4437230"/>
            <a:ext cx="137795" cy="117475"/>
          </a:xfrm>
          <a:custGeom>
            <a:avLst/>
            <a:gdLst/>
            <a:ahLst/>
            <a:cxnLst/>
            <a:rect l="l" t="t" r="r" b="b"/>
            <a:pathLst>
              <a:path w="137795" h="117475">
                <a:moveTo>
                  <a:pt x="107892" y="16607"/>
                </a:moveTo>
                <a:lnTo>
                  <a:pt x="110386" y="15204"/>
                </a:lnTo>
                <a:lnTo>
                  <a:pt x="111459" y="13186"/>
                </a:lnTo>
                <a:lnTo>
                  <a:pt x="111106" y="10553"/>
                </a:lnTo>
                <a:lnTo>
                  <a:pt x="110864" y="8730"/>
                </a:lnTo>
                <a:lnTo>
                  <a:pt x="66563" y="614"/>
                </a:lnTo>
                <a:lnTo>
                  <a:pt x="53993" y="0"/>
                </a:lnTo>
                <a:lnTo>
                  <a:pt x="43731" y="84"/>
                </a:lnTo>
                <a:lnTo>
                  <a:pt x="6359" y="10874"/>
                </a:lnTo>
                <a:lnTo>
                  <a:pt x="0" y="18868"/>
                </a:lnTo>
                <a:lnTo>
                  <a:pt x="1974" y="23945"/>
                </a:lnTo>
                <a:lnTo>
                  <a:pt x="42222" y="48345"/>
                </a:lnTo>
                <a:lnTo>
                  <a:pt x="54205" y="53205"/>
                </a:lnTo>
                <a:lnTo>
                  <a:pt x="65955" y="58042"/>
                </a:lnTo>
                <a:lnTo>
                  <a:pt x="103697" y="74364"/>
                </a:lnTo>
                <a:lnTo>
                  <a:pt x="136505" y="96729"/>
                </a:lnTo>
                <a:lnTo>
                  <a:pt x="137355" y="104242"/>
                </a:lnTo>
                <a:lnTo>
                  <a:pt x="129839" y="109679"/>
                </a:lnTo>
                <a:lnTo>
                  <a:pt x="114367" y="113497"/>
                </a:lnTo>
                <a:lnTo>
                  <a:pt x="101561" y="115095"/>
                </a:lnTo>
                <a:lnTo>
                  <a:pt x="88986" y="116206"/>
                </a:lnTo>
                <a:lnTo>
                  <a:pt x="76419" y="116860"/>
                </a:lnTo>
                <a:lnTo>
                  <a:pt x="59611" y="116815"/>
                </a:lnTo>
                <a:lnTo>
                  <a:pt x="46291" y="116069"/>
                </a:lnTo>
                <a:lnTo>
                  <a:pt x="35562" y="114643"/>
                </a:lnTo>
                <a:lnTo>
                  <a:pt x="19959" y="109286"/>
                </a:lnTo>
                <a:lnTo>
                  <a:pt x="8762" y="102212"/>
                </a:lnTo>
                <a:lnTo>
                  <a:pt x="1223" y="932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140697" y="4421928"/>
            <a:ext cx="173990" cy="121285"/>
          </a:xfrm>
          <a:custGeom>
            <a:avLst/>
            <a:gdLst/>
            <a:ahLst/>
            <a:cxnLst/>
            <a:rect l="l" t="t" r="r" b="b"/>
            <a:pathLst>
              <a:path w="173990" h="121285">
                <a:moveTo>
                  <a:pt x="35994" y="36951"/>
                </a:moveTo>
                <a:lnTo>
                  <a:pt x="39575" y="35376"/>
                </a:lnTo>
                <a:lnTo>
                  <a:pt x="41736" y="34422"/>
                </a:lnTo>
                <a:lnTo>
                  <a:pt x="42491" y="34091"/>
                </a:lnTo>
                <a:lnTo>
                  <a:pt x="43018" y="33859"/>
                </a:lnTo>
                <a:lnTo>
                  <a:pt x="42907" y="33682"/>
                </a:lnTo>
                <a:lnTo>
                  <a:pt x="42166" y="33558"/>
                </a:lnTo>
                <a:lnTo>
                  <a:pt x="41425" y="33434"/>
                </a:lnTo>
                <a:lnTo>
                  <a:pt x="39714" y="33148"/>
                </a:lnTo>
                <a:lnTo>
                  <a:pt x="37026" y="32699"/>
                </a:lnTo>
                <a:lnTo>
                  <a:pt x="34338" y="32249"/>
                </a:lnTo>
                <a:lnTo>
                  <a:pt x="7211" y="46764"/>
                </a:lnTo>
                <a:lnTo>
                  <a:pt x="2840" y="52976"/>
                </a:lnTo>
                <a:lnTo>
                  <a:pt x="436" y="60287"/>
                </a:lnTo>
                <a:lnTo>
                  <a:pt x="0" y="68694"/>
                </a:lnTo>
                <a:lnTo>
                  <a:pt x="1677" y="80626"/>
                </a:lnTo>
                <a:lnTo>
                  <a:pt x="26707" y="110185"/>
                </a:lnTo>
                <a:lnTo>
                  <a:pt x="61978" y="121128"/>
                </a:lnTo>
                <a:lnTo>
                  <a:pt x="64465" y="120287"/>
                </a:lnTo>
                <a:lnTo>
                  <a:pt x="66952" y="119445"/>
                </a:lnTo>
                <a:lnTo>
                  <a:pt x="55916" y="86817"/>
                </a:lnTo>
                <a:lnTo>
                  <a:pt x="49582" y="74701"/>
                </a:lnTo>
                <a:lnTo>
                  <a:pt x="44802" y="63806"/>
                </a:lnTo>
                <a:lnTo>
                  <a:pt x="41771" y="55830"/>
                </a:lnTo>
                <a:lnTo>
                  <a:pt x="40988" y="50852"/>
                </a:lnTo>
                <a:lnTo>
                  <a:pt x="42110" y="47978"/>
                </a:lnTo>
                <a:lnTo>
                  <a:pt x="43226" y="45104"/>
                </a:lnTo>
                <a:lnTo>
                  <a:pt x="47666" y="43990"/>
                </a:lnTo>
                <a:lnTo>
                  <a:pt x="55418" y="44634"/>
                </a:lnTo>
                <a:lnTo>
                  <a:pt x="66826" y="46898"/>
                </a:lnTo>
                <a:lnTo>
                  <a:pt x="102499" y="64087"/>
                </a:lnTo>
                <a:lnTo>
                  <a:pt x="132518" y="86194"/>
                </a:lnTo>
                <a:lnTo>
                  <a:pt x="131479" y="87458"/>
                </a:lnTo>
                <a:lnTo>
                  <a:pt x="130440" y="88721"/>
                </a:lnTo>
                <a:lnTo>
                  <a:pt x="101172" y="57147"/>
                </a:lnTo>
                <a:lnTo>
                  <a:pt x="100313" y="49272"/>
                </a:lnTo>
                <a:lnTo>
                  <a:pt x="130173" y="18918"/>
                </a:lnTo>
                <a:lnTo>
                  <a:pt x="156766" y="6641"/>
                </a:lnTo>
                <a:lnTo>
                  <a:pt x="17363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322989" y="4379422"/>
            <a:ext cx="142240" cy="130810"/>
          </a:xfrm>
          <a:custGeom>
            <a:avLst/>
            <a:gdLst/>
            <a:ahLst/>
            <a:cxnLst/>
            <a:rect l="l" t="t" r="r" b="b"/>
            <a:pathLst>
              <a:path w="142240" h="130810">
                <a:moveTo>
                  <a:pt x="34753" y="0"/>
                </a:moveTo>
                <a:lnTo>
                  <a:pt x="18015" y="1186"/>
                </a:lnTo>
                <a:lnTo>
                  <a:pt x="7156" y="5568"/>
                </a:lnTo>
                <a:lnTo>
                  <a:pt x="1086" y="17722"/>
                </a:lnTo>
                <a:lnTo>
                  <a:pt x="0" y="29726"/>
                </a:lnTo>
                <a:lnTo>
                  <a:pt x="1740" y="40884"/>
                </a:lnTo>
                <a:lnTo>
                  <a:pt x="18966" y="78302"/>
                </a:lnTo>
                <a:lnTo>
                  <a:pt x="39201" y="113494"/>
                </a:lnTo>
                <a:lnTo>
                  <a:pt x="52611" y="130323"/>
                </a:lnTo>
                <a:lnTo>
                  <a:pt x="56708" y="122847"/>
                </a:lnTo>
                <a:lnTo>
                  <a:pt x="59704" y="108943"/>
                </a:lnTo>
                <a:lnTo>
                  <a:pt x="63998" y="97953"/>
                </a:lnTo>
                <a:lnTo>
                  <a:pt x="100657" y="76775"/>
                </a:lnTo>
                <a:lnTo>
                  <a:pt x="126067" y="75084"/>
                </a:lnTo>
                <a:lnTo>
                  <a:pt x="141736" y="751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636454" y="4445267"/>
            <a:ext cx="320040" cy="86360"/>
          </a:xfrm>
          <a:custGeom>
            <a:avLst/>
            <a:gdLst/>
            <a:ahLst/>
            <a:cxnLst/>
            <a:rect l="l" t="t" r="r" b="b"/>
            <a:pathLst>
              <a:path w="320040" h="86360">
                <a:moveTo>
                  <a:pt x="122709" y="21406"/>
                </a:moveTo>
                <a:lnTo>
                  <a:pt x="89187" y="106"/>
                </a:lnTo>
                <a:lnTo>
                  <a:pt x="74187" y="0"/>
                </a:lnTo>
                <a:lnTo>
                  <a:pt x="61413" y="691"/>
                </a:lnTo>
                <a:lnTo>
                  <a:pt x="22249" y="10426"/>
                </a:lnTo>
                <a:lnTo>
                  <a:pt x="1046" y="31791"/>
                </a:lnTo>
                <a:lnTo>
                  <a:pt x="0" y="37129"/>
                </a:lnTo>
                <a:lnTo>
                  <a:pt x="48254" y="51666"/>
                </a:lnTo>
                <a:lnTo>
                  <a:pt x="60474" y="50235"/>
                </a:lnTo>
                <a:lnTo>
                  <a:pt x="74675" y="46251"/>
                </a:lnTo>
                <a:lnTo>
                  <a:pt x="85851" y="41959"/>
                </a:lnTo>
                <a:lnTo>
                  <a:pt x="100150" y="34918"/>
                </a:lnTo>
                <a:lnTo>
                  <a:pt x="110937" y="30383"/>
                </a:lnTo>
                <a:lnTo>
                  <a:pt x="125589" y="26348"/>
                </a:lnTo>
                <a:lnTo>
                  <a:pt x="137217" y="24417"/>
                </a:lnTo>
                <a:lnTo>
                  <a:pt x="152807" y="24588"/>
                </a:lnTo>
                <a:lnTo>
                  <a:pt x="189625" y="39636"/>
                </a:lnTo>
                <a:lnTo>
                  <a:pt x="199941" y="53267"/>
                </a:lnTo>
                <a:lnTo>
                  <a:pt x="199768" y="58269"/>
                </a:lnTo>
                <a:lnTo>
                  <a:pt x="199595" y="63272"/>
                </a:lnTo>
                <a:lnTo>
                  <a:pt x="196921" y="66955"/>
                </a:lnTo>
                <a:lnTo>
                  <a:pt x="191753" y="69320"/>
                </a:lnTo>
                <a:lnTo>
                  <a:pt x="186579" y="71684"/>
                </a:lnTo>
                <a:lnTo>
                  <a:pt x="181889" y="72286"/>
                </a:lnTo>
                <a:lnTo>
                  <a:pt x="177684" y="71124"/>
                </a:lnTo>
                <a:lnTo>
                  <a:pt x="173472" y="69962"/>
                </a:lnTo>
                <a:lnTo>
                  <a:pt x="170757" y="65827"/>
                </a:lnTo>
                <a:lnTo>
                  <a:pt x="169531" y="58720"/>
                </a:lnTo>
                <a:lnTo>
                  <a:pt x="168305" y="51612"/>
                </a:lnTo>
                <a:lnTo>
                  <a:pt x="169877" y="44373"/>
                </a:lnTo>
                <a:lnTo>
                  <a:pt x="206331" y="16536"/>
                </a:lnTo>
                <a:lnTo>
                  <a:pt x="246230" y="10827"/>
                </a:lnTo>
                <a:lnTo>
                  <a:pt x="259380" y="11533"/>
                </a:lnTo>
                <a:lnTo>
                  <a:pt x="304427" y="29174"/>
                </a:lnTo>
                <a:lnTo>
                  <a:pt x="319700" y="61122"/>
                </a:lnTo>
                <a:lnTo>
                  <a:pt x="319166" y="73029"/>
                </a:lnTo>
                <a:lnTo>
                  <a:pt x="316275" y="859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239681" y="4416657"/>
            <a:ext cx="408305" cy="74930"/>
          </a:xfrm>
          <a:custGeom>
            <a:avLst/>
            <a:gdLst/>
            <a:ahLst/>
            <a:cxnLst/>
            <a:rect l="l" t="t" r="r" b="b"/>
            <a:pathLst>
              <a:path w="408304" h="74929">
                <a:moveTo>
                  <a:pt x="1482" y="38921"/>
                </a:moveTo>
                <a:lnTo>
                  <a:pt x="31524" y="7507"/>
                </a:lnTo>
                <a:lnTo>
                  <a:pt x="83779" y="10"/>
                </a:lnTo>
                <a:lnTo>
                  <a:pt x="96963" y="0"/>
                </a:lnTo>
                <a:lnTo>
                  <a:pt x="108589" y="718"/>
                </a:lnTo>
                <a:lnTo>
                  <a:pt x="157439" y="21524"/>
                </a:lnTo>
                <a:lnTo>
                  <a:pt x="163843" y="37775"/>
                </a:lnTo>
                <a:lnTo>
                  <a:pt x="162306" y="43170"/>
                </a:lnTo>
                <a:lnTo>
                  <a:pt x="158101" y="47964"/>
                </a:lnTo>
                <a:lnTo>
                  <a:pt x="153903" y="52758"/>
                </a:lnTo>
                <a:lnTo>
                  <a:pt x="148943" y="56012"/>
                </a:lnTo>
                <a:lnTo>
                  <a:pt x="143221" y="57725"/>
                </a:lnTo>
                <a:lnTo>
                  <a:pt x="137499" y="59439"/>
                </a:lnTo>
                <a:lnTo>
                  <a:pt x="132657" y="59997"/>
                </a:lnTo>
                <a:lnTo>
                  <a:pt x="128681" y="59400"/>
                </a:lnTo>
                <a:lnTo>
                  <a:pt x="124711" y="58804"/>
                </a:lnTo>
                <a:lnTo>
                  <a:pt x="122051" y="55913"/>
                </a:lnTo>
                <a:lnTo>
                  <a:pt x="120707" y="50726"/>
                </a:lnTo>
                <a:lnTo>
                  <a:pt x="119356" y="45540"/>
                </a:lnTo>
                <a:lnTo>
                  <a:pt x="151341" y="8828"/>
                </a:lnTo>
                <a:lnTo>
                  <a:pt x="191335" y="2426"/>
                </a:lnTo>
                <a:lnTo>
                  <a:pt x="204637" y="2619"/>
                </a:lnTo>
                <a:lnTo>
                  <a:pt x="253274" y="14778"/>
                </a:lnTo>
                <a:lnTo>
                  <a:pt x="284323" y="37018"/>
                </a:lnTo>
                <a:lnTo>
                  <a:pt x="292524" y="52263"/>
                </a:lnTo>
                <a:lnTo>
                  <a:pt x="291818" y="56751"/>
                </a:lnTo>
                <a:lnTo>
                  <a:pt x="291118" y="61238"/>
                </a:lnTo>
                <a:lnTo>
                  <a:pt x="287786" y="64338"/>
                </a:lnTo>
                <a:lnTo>
                  <a:pt x="281829" y="66047"/>
                </a:lnTo>
                <a:lnTo>
                  <a:pt x="275878" y="67758"/>
                </a:lnTo>
                <a:lnTo>
                  <a:pt x="250510" y="39627"/>
                </a:lnTo>
                <a:lnTo>
                  <a:pt x="251688" y="31802"/>
                </a:lnTo>
                <a:lnTo>
                  <a:pt x="289644" y="6537"/>
                </a:lnTo>
                <a:lnTo>
                  <a:pt x="305251" y="6410"/>
                </a:lnTo>
                <a:lnTo>
                  <a:pt x="318092" y="7728"/>
                </a:lnTo>
                <a:lnTo>
                  <a:pt x="358886" y="27554"/>
                </a:lnTo>
                <a:lnTo>
                  <a:pt x="387676" y="52763"/>
                </a:lnTo>
                <a:lnTo>
                  <a:pt x="397540" y="63152"/>
                </a:lnTo>
                <a:lnTo>
                  <a:pt x="407712" y="746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654314" y="4384173"/>
            <a:ext cx="353695" cy="107950"/>
          </a:xfrm>
          <a:custGeom>
            <a:avLst/>
            <a:gdLst/>
            <a:ahLst/>
            <a:cxnLst/>
            <a:rect l="l" t="t" r="r" b="b"/>
            <a:pathLst>
              <a:path w="353695" h="107950">
                <a:moveTo>
                  <a:pt x="104053" y="62491"/>
                </a:moveTo>
                <a:lnTo>
                  <a:pt x="88034" y="25292"/>
                </a:lnTo>
                <a:lnTo>
                  <a:pt x="62883" y="19208"/>
                </a:lnTo>
                <a:lnTo>
                  <a:pt x="51065" y="20294"/>
                </a:lnTo>
                <a:lnTo>
                  <a:pt x="14365" y="42486"/>
                </a:lnTo>
                <a:lnTo>
                  <a:pt x="0" y="87785"/>
                </a:lnTo>
                <a:lnTo>
                  <a:pt x="2001" y="98228"/>
                </a:lnTo>
                <a:lnTo>
                  <a:pt x="5132" y="102968"/>
                </a:lnTo>
                <a:lnTo>
                  <a:pt x="9925" y="105251"/>
                </a:lnTo>
                <a:lnTo>
                  <a:pt x="14712" y="107533"/>
                </a:lnTo>
                <a:lnTo>
                  <a:pt x="19908" y="107774"/>
                </a:lnTo>
                <a:lnTo>
                  <a:pt x="25505" y="105973"/>
                </a:lnTo>
                <a:lnTo>
                  <a:pt x="31102" y="104173"/>
                </a:lnTo>
                <a:lnTo>
                  <a:pt x="36755" y="99687"/>
                </a:lnTo>
                <a:lnTo>
                  <a:pt x="42470" y="92516"/>
                </a:lnTo>
                <a:lnTo>
                  <a:pt x="50184" y="82476"/>
                </a:lnTo>
                <a:lnTo>
                  <a:pt x="57579" y="72113"/>
                </a:lnTo>
                <a:lnTo>
                  <a:pt x="66297" y="60577"/>
                </a:lnTo>
                <a:lnTo>
                  <a:pt x="74285" y="52692"/>
                </a:lnTo>
                <a:lnTo>
                  <a:pt x="80417" y="47817"/>
                </a:lnTo>
                <a:lnTo>
                  <a:pt x="86160" y="45502"/>
                </a:lnTo>
                <a:lnTo>
                  <a:pt x="92159" y="45230"/>
                </a:lnTo>
                <a:lnTo>
                  <a:pt x="98151" y="44958"/>
                </a:lnTo>
                <a:lnTo>
                  <a:pt x="104012" y="47208"/>
                </a:lnTo>
                <a:lnTo>
                  <a:pt x="109727" y="51979"/>
                </a:lnTo>
                <a:lnTo>
                  <a:pt x="115442" y="56750"/>
                </a:lnTo>
                <a:lnTo>
                  <a:pt x="120983" y="62020"/>
                </a:lnTo>
                <a:lnTo>
                  <a:pt x="126345" y="67788"/>
                </a:lnTo>
                <a:lnTo>
                  <a:pt x="131700" y="73556"/>
                </a:lnTo>
                <a:lnTo>
                  <a:pt x="136514" y="78511"/>
                </a:lnTo>
                <a:lnTo>
                  <a:pt x="140782" y="82652"/>
                </a:lnTo>
                <a:lnTo>
                  <a:pt x="145042" y="86793"/>
                </a:lnTo>
                <a:lnTo>
                  <a:pt x="148325" y="89468"/>
                </a:lnTo>
                <a:lnTo>
                  <a:pt x="150611" y="90677"/>
                </a:lnTo>
                <a:lnTo>
                  <a:pt x="152904" y="91887"/>
                </a:lnTo>
                <a:lnTo>
                  <a:pt x="154234" y="90605"/>
                </a:lnTo>
                <a:lnTo>
                  <a:pt x="154615" y="86832"/>
                </a:lnTo>
                <a:lnTo>
                  <a:pt x="154989" y="83060"/>
                </a:lnTo>
                <a:lnTo>
                  <a:pt x="153950" y="77024"/>
                </a:lnTo>
                <a:lnTo>
                  <a:pt x="151505" y="68723"/>
                </a:lnTo>
                <a:lnTo>
                  <a:pt x="148321" y="56308"/>
                </a:lnTo>
                <a:lnTo>
                  <a:pt x="146103" y="43903"/>
                </a:lnTo>
                <a:lnTo>
                  <a:pt x="144931" y="35554"/>
                </a:lnTo>
                <a:lnTo>
                  <a:pt x="146711" y="29297"/>
                </a:lnTo>
                <a:lnTo>
                  <a:pt x="151422" y="25068"/>
                </a:lnTo>
                <a:lnTo>
                  <a:pt x="156125" y="20840"/>
                </a:lnTo>
                <a:lnTo>
                  <a:pt x="162831" y="18747"/>
                </a:lnTo>
                <a:lnTo>
                  <a:pt x="171525" y="18791"/>
                </a:lnTo>
                <a:lnTo>
                  <a:pt x="183395" y="20512"/>
                </a:lnTo>
                <a:lnTo>
                  <a:pt x="217342" y="40857"/>
                </a:lnTo>
                <a:lnTo>
                  <a:pt x="237791" y="72689"/>
                </a:lnTo>
                <a:lnTo>
                  <a:pt x="236045" y="77553"/>
                </a:lnTo>
                <a:lnTo>
                  <a:pt x="230940" y="81129"/>
                </a:lnTo>
                <a:lnTo>
                  <a:pt x="225842" y="84705"/>
                </a:lnTo>
                <a:lnTo>
                  <a:pt x="220237" y="86589"/>
                </a:lnTo>
                <a:lnTo>
                  <a:pt x="214134" y="86783"/>
                </a:lnTo>
                <a:lnTo>
                  <a:pt x="208032" y="86976"/>
                </a:lnTo>
                <a:lnTo>
                  <a:pt x="203432" y="83901"/>
                </a:lnTo>
                <a:lnTo>
                  <a:pt x="200335" y="77560"/>
                </a:lnTo>
                <a:lnTo>
                  <a:pt x="197586" y="66794"/>
                </a:lnTo>
                <a:lnTo>
                  <a:pt x="198348" y="52940"/>
                </a:lnTo>
                <a:lnTo>
                  <a:pt x="220530" y="18984"/>
                </a:lnTo>
                <a:lnTo>
                  <a:pt x="256703" y="2342"/>
                </a:lnTo>
                <a:lnTo>
                  <a:pt x="280226" y="0"/>
                </a:lnTo>
                <a:lnTo>
                  <a:pt x="295712" y="2490"/>
                </a:lnTo>
                <a:lnTo>
                  <a:pt x="336262" y="26337"/>
                </a:lnTo>
                <a:lnTo>
                  <a:pt x="345100" y="35452"/>
                </a:lnTo>
                <a:lnTo>
                  <a:pt x="353629" y="456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962741" y="4370365"/>
            <a:ext cx="182880" cy="225425"/>
          </a:xfrm>
          <a:custGeom>
            <a:avLst/>
            <a:gdLst/>
            <a:ahLst/>
            <a:cxnLst/>
            <a:rect l="l" t="t" r="r" b="b"/>
            <a:pathLst>
              <a:path w="182879" h="225425">
                <a:moveTo>
                  <a:pt x="48984" y="21534"/>
                </a:moveTo>
                <a:lnTo>
                  <a:pt x="44571" y="22237"/>
                </a:lnTo>
                <a:lnTo>
                  <a:pt x="42403" y="26264"/>
                </a:lnTo>
                <a:lnTo>
                  <a:pt x="42472" y="33615"/>
                </a:lnTo>
                <a:lnTo>
                  <a:pt x="42521" y="38736"/>
                </a:lnTo>
                <a:lnTo>
                  <a:pt x="44633" y="44665"/>
                </a:lnTo>
                <a:lnTo>
                  <a:pt x="48811" y="51401"/>
                </a:lnTo>
                <a:lnTo>
                  <a:pt x="52981" y="58137"/>
                </a:lnTo>
                <a:lnTo>
                  <a:pt x="90372" y="77681"/>
                </a:lnTo>
                <a:lnTo>
                  <a:pt x="98826" y="79122"/>
                </a:lnTo>
                <a:lnTo>
                  <a:pt x="106681" y="78961"/>
                </a:lnTo>
                <a:lnTo>
                  <a:pt x="114156" y="77237"/>
                </a:lnTo>
                <a:lnTo>
                  <a:pt x="121630" y="75513"/>
                </a:lnTo>
                <a:lnTo>
                  <a:pt x="127775" y="71453"/>
                </a:lnTo>
                <a:lnTo>
                  <a:pt x="132575" y="65057"/>
                </a:lnTo>
                <a:lnTo>
                  <a:pt x="137383" y="58661"/>
                </a:lnTo>
                <a:lnTo>
                  <a:pt x="140479" y="51031"/>
                </a:lnTo>
                <a:lnTo>
                  <a:pt x="141879" y="42167"/>
                </a:lnTo>
                <a:lnTo>
                  <a:pt x="143271" y="33302"/>
                </a:lnTo>
                <a:lnTo>
                  <a:pt x="143964" y="25246"/>
                </a:lnTo>
                <a:lnTo>
                  <a:pt x="143957" y="17999"/>
                </a:lnTo>
                <a:lnTo>
                  <a:pt x="143950" y="10752"/>
                </a:lnTo>
                <a:lnTo>
                  <a:pt x="143610" y="6062"/>
                </a:lnTo>
                <a:lnTo>
                  <a:pt x="142931" y="3927"/>
                </a:lnTo>
                <a:lnTo>
                  <a:pt x="142253" y="1793"/>
                </a:lnTo>
                <a:lnTo>
                  <a:pt x="141872" y="581"/>
                </a:lnTo>
                <a:lnTo>
                  <a:pt x="141782" y="290"/>
                </a:lnTo>
                <a:lnTo>
                  <a:pt x="141692" y="0"/>
                </a:lnTo>
                <a:lnTo>
                  <a:pt x="141657" y="128"/>
                </a:lnTo>
                <a:lnTo>
                  <a:pt x="141678" y="673"/>
                </a:lnTo>
                <a:lnTo>
                  <a:pt x="141705" y="1219"/>
                </a:lnTo>
                <a:lnTo>
                  <a:pt x="141816" y="3496"/>
                </a:lnTo>
                <a:lnTo>
                  <a:pt x="142003" y="7507"/>
                </a:lnTo>
                <a:lnTo>
                  <a:pt x="143883" y="15719"/>
                </a:lnTo>
                <a:lnTo>
                  <a:pt x="149014" y="29873"/>
                </a:lnTo>
                <a:lnTo>
                  <a:pt x="154196" y="42662"/>
                </a:lnTo>
                <a:lnTo>
                  <a:pt x="158966" y="54584"/>
                </a:lnTo>
                <a:lnTo>
                  <a:pt x="173029" y="91499"/>
                </a:lnTo>
                <a:lnTo>
                  <a:pt x="182744" y="139977"/>
                </a:lnTo>
                <a:lnTo>
                  <a:pt x="180309" y="151839"/>
                </a:lnTo>
                <a:lnTo>
                  <a:pt x="155761" y="181605"/>
                </a:lnTo>
                <a:lnTo>
                  <a:pt x="121021" y="197578"/>
                </a:lnTo>
                <a:lnTo>
                  <a:pt x="83744" y="208510"/>
                </a:lnTo>
                <a:lnTo>
                  <a:pt x="36758" y="218635"/>
                </a:lnTo>
                <a:lnTo>
                  <a:pt x="18924" y="221845"/>
                </a:lnTo>
                <a:lnTo>
                  <a:pt x="0" y="2249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722656" y="4733282"/>
            <a:ext cx="140335" cy="118110"/>
          </a:xfrm>
          <a:custGeom>
            <a:avLst/>
            <a:gdLst/>
            <a:ahLst/>
            <a:cxnLst/>
            <a:rect l="l" t="t" r="r" b="b"/>
            <a:pathLst>
              <a:path w="140334" h="118110">
                <a:moveTo>
                  <a:pt x="126720" y="10180"/>
                </a:moveTo>
                <a:lnTo>
                  <a:pt x="126720" y="7713"/>
                </a:lnTo>
                <a:lnTo>
                  <a:pt x="120742" y="4951"/>
                </a:lnTo>
                <a:lnTo>
                  <a:pt x="108785" y="1894"/>
                </a:lnTo>
                <a:lnTo>
                  <a:pt x="96762" y="0"/>
                </a:lnTo>
                <a:lnTo>
                  <a:pt x="84300" y="355"/>
                </a:lnTo>
                <a:lnTo>
                  <a:pt x="37042" y="18983"/>
                </a:lnTo>
                <a:lnTo>
                  <a:pt x="8312" y="46550"/>
                </a:lnTo>
                <a:lnTo>
                  <a:pt x="0" y="72569"/>
                </a:lnTo>
                <a:lnTo>
                  <a:pt x="1410" y="82653"/>
                </a:lnTo>
                <a:lnTo>
                  <a:pt x="36838" y="108835"/>
                </a:lnTo>
                <a:lnTo>
                  <a:pt x="82988" y="116775"/>
                </a:lnTo>
                <a:lnTo>
                  <a:pt x="109816" y="117634"/>
                </a:lnTo>
                <a:lnTo>
                  <a:pt x="124400" y="117408"/>
                </a:lnTo>
                <a:lnTo>
                  <a:pt x="139852" y="1167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899335" y="4765742"/>
            <a:ext cx="106680" cy="87630"/>
          </a:xfrm>
          <a:custGeom>
            <a:avLst/>
            <a:gdLst/>
            <a:ahLst/>
            <a:cxnLst/>
            <a:rect l="l" t="t" r="r" b="b"/>
            <a:pathLst>
              <a:path w="106679" h="87629">
                <a:moveTo>
                  <a:pt x="74573" y="31736"/>
                </a:moveTo>
                <a:lnTo>
                  <a:pt x="36276" y="28535"/>
                </a:lnTo>
                <a:lnTo>
                  <a:pt x="1830" y="46897"/>
                </a:lnTo>
                <a:lnTo>
                  <a:pt x="0" y="58633"/>
                </a:lnTo>
                <a:lnTo>
                  <a:pt x="6460" y="68218"/>
                </a:lnTo>
                <a:lnTo>
                  <a:pt x="44415" y="84336"/>
                </a:lnTo>
                <a:lnTo>
                  <a:pt x="67671" y="87539"/>
                </a:lnTo>
                <a:lnTo>
                  <a:pt x="84404" y="86813"/>
                </a:lnTo>
                <a:lnTo>
                  <a:pt x="95129" y="83975"/>
                </a:lnTo>
                <a:lnTo>
                  <a:pt x="104720" y="77506"/>
                </a:lnTo>
                <a:lnTo>
                  <a:pt x="106119" y="71410"/>
                </a:lnTo>
                <a:lnTo>
                  <a:pt x="103286" y="63373"/>
                </a:lnTo>
                <a:lnTo>
                  <a:pt x="68372" y="30266"/>
                </a:lnTo>
                <a:lnTo>
                  <a:pt x="24347" y="5851"/>
                </a:lnTo>
                <a:lnTo>
                  <a:pt x="1199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991399" y="4697660"/>
            <a:ext cx="66675" cy="127000"/>
          </a:xfrm>
          <a:custGeom>
            <a:avLst/>
            <a:gdLst/>
            <a:ahLst/>
            <a:cxnLst/>
            <a:rect l="l" t="t" r="r" b="b"/>
            <a:pathLst>
              <a:path w="66675" h="127000">
                <a:moveTo>
                  <a:pt x="2590" y="12638"/>
                </a:moveTo>
                <a:lnTo>
                  <a:pt x="658" y="7408"/>
                </a:lnTo>
                <a:lnTo>
                  <a:pt x="0" y="3701"/>
                </a:lnTo>
                <a:lnTo>
                  <a:pt x="616" y="1514"/>
                </a:lnTo>
                <a:lnTo>
                  <a:pt x="1039" y="0"/>
                </a:lnTo>
                <a:lnTo>
                  <a:pt x="2736" y="1181"/>
                </a:lnTo>
                <a:lnTo>
                  <a:pt x="5701" y="5061"/>
                </a:lnTo>
                <a:lnTo>
                  <a:pt x="8666" y="8939"/>
                </a:lnTo>
                <a:lnTo>
                  <a:pt x="12095" y="16583"/>
                </a:lnTo>
                <a:lnTo>
                  <a:pt x="15974" y="27992"/>
                </a:lnTo>
                <a:lnTo>
                  <a:pt x="19980" y="39453"/>
                </a:lnTo>
                <a:lnTo>
                  <a:pt x="37642" y="81830"/>
                </a:lnTo>
                <a:lnTo>
                  <a:pt x="57826" y="114295"/>
                </a:lnTo>
                <a:lnTo>
                  <a:pt x="66539" y="1265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092295" y="4768511"/>
            <a:ext cx="158115" cy="99695"/>
          </a:xfrm>
          <a:custGeom>
            <a:avLst/>
            <a:gdLst/>
            <a:ahLst/>
            <a:cxnLst/>
            <a:rect l="l" t="t" r="r" b="b"/>
            <a:pathLst>
              <a:path w="158115" h="99695">
                <a:moveTo>
                  <a:pt x="9933" y="1611"/>
                </a:moveTo>
                <a:lnTo>
                  <a:pt x="5008" y="0"/>
                </a:lnTo>
                <a:lnTo>
                  <a:pt x="1967" y="1149"/>
                </a:lnTo>
                <a:lnTo>
                  <a:pt x="817" y="5059"/>
                </a:lnTo>
                <a:lnTo>
                  <a:pt x="0" y="7828"/>
                </a:lnTo>
                <a:lnTo>
                  <a:pt x="34531" y="44951"/>
                </a:lnTo>
                <a:lnTo>
                  <a:pt x="71808" y="64713"/>
                </a:lnTo>
                <a:lnTo>
                  <a:pt x="111002" y="77070"/>
                </a:lnTo>
                <a:lnTo>
                  <a:pt x="114417" y="77298"/>
                </a:lnTo>
                <a:lnTo>
                  <a:pt x="116537" y="75327"/>
                </a:lnTo>
                <a:lnTo>
                  <a:pt x="117354" y="71154"/>
                </a:lnTo>
                <a:lnTo>
                  <a:pt x="118172" y="66983"/>
                </a:lnTo>
                <a:lnTo>
                  <a:pt x="109153" y="33907"/>
                </a:lnTo>
                <a:lnTo>
                  <a:pt x="106430" y="27461"/>
                </a:lnTo>
                <a:lnTo>
                  <a:pt x="104989" y="24040"/>
                </a:lnTo>
                <a:lnTo>
                  <a:pt x="104823" y="23646"/>
                </a:lnTo>
                <a:lnTo>
                  <a:pt x="104657" y="23252"/>
                </a:lnTo>
                <a:lnTo>
                  <a:pt x="104733" y="23565"/>
                </a:lnTo>
                <a:lnTo>
                  <a:pt x="104837" y="23906"/>
                </a:lnTo>
                <a:lnTo>
                  <a:pt x="122351" y="62363"/>
                </a:lnTo>
                <a:lnTo>
                  <a:pt x="146270" y="89180"/>
                </a:lnTo>
                <a:lnTo>
                  <a:pt x="157558" y="996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282366" y="4798829"/>
            <a:ext cx="237490" cy="74930"/>
          </a:xfrm>
          <a:custGeom>
            <a:avLst/>
            <a:gdLst/>
            <a:ahLst/>
            <a:cxnLst/>
            <a:rect l="l" t="t" r="r" b="b"/>
            <a:pathLst>
              <a:path w="237490" h="74929">
                <a:moveTo>
                  <a:pt x="4010" y="11226"/>
                </a:moveTo>
                <a:lnTo>
                  <a:pt x="0" y="3661"/>
                </a:lnTo>
                <a:lnTo>
                  <a:pt x="2396" y="0"/>
                </a:lnTo>
                <a:lnTo>
                  <a:pt x="11201" y="241"/>
                </a:lnTo>
                <a:lnTo>
                  <a:pt x="17622" y="416"/>
                </a:lnTo>
                <a:lnTo>
                  <a:pt x="54954" y="22069"/>
                </a:lnTo>
                <a:lnTo>
                  <a:pt x="70381" y="41077"/>
                </a:lnTo>
                <a:lnTo>
                  <a:pt x="72175" y="46345"/>
                </a:lnTo>
                <a:lnTo>
                  <a:pt x="64292" y="59628"/>
                </a:lnTo>
                <a:lnTo>
                  <a:pt x="61230" y="60410"/>
                </a:lnTo>
                <a:lnTo>
                  <a:pt x="59068" y="59291"/>
                </a:lnTo>
                <a:lnTo>
                  <a:pt x="57815" y="56272"/>
                </a:lnTo>
                <a:lnTo>
                  <a:pt x="56554" y="53252"/>
                </a:lnTo>
                <a:lnTo>
                  <a:pt x="93793" y="27720"/>
                </a:lnTo>
                <a:lnTo>
                  <a:pt x="106542" y="26162"/>
                </a:lnTo>
                <a:lnTo>
                  <a:pt x="122872" y="26568"/>
                </a:lnTo>
                <a:lnTo>
                  <a:pt x="161509" y="39918"/>
                </a:lnTo>
                <a:lnTo>
                  <a:pt x="165381" y="44638"/>
                </a:lnTo>
                <a:lnTo>
                  <a:pt x="169261" y="49360"/>
                </a:lnTo>
                <a:lnTo>
                  <a:pt x="139993" y="74365"/>
                </a:lnTo>
                <a:lnTo>
                  <a:pt x="137250" y="72250"/>
                </a:lnTo>
                <a:lnTo>
                  <a:pt x="136356" y="67752"/>
                </a:lnTo>
                <a:lnTo>
                  <a:pt x="135455" y="63255"/>
                </a:lnTo>
                <a:lnTo>
                  <a:pt x="171952" y="33244"/>
                </a:lnTo>
                <a:lnTo>
                  <a:pt x="197638" y="30701"/>
                </a:lnTo>
                <a:lnTo>
                  <a:pt x="209555" y="33314"/>
                </a:lnTo>
                <a:lnTo>
                  <a:pt x="220171" y="38880"/>
                </a:lnTo>
                <a:lnTo>
                  <a:pt x="229400" y="46804"/>
                </a:lnTo>
                <a:lnTo>
                  <a:pt x="237501" y="571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520407" y="4784112"/>
            <a:ext cx="180340" cy="101600"/>
          </a:xfrm>
          <a:custGeom>
            <a:avLst/>
            <a:gdLst/>
            <a:ahLst/>
            <a:cxnLst/>
            <a:rect l="l" t="t" r="r" b="b"/>
            <a:pathLst>
              <a:path w="180340" h="101600">
                <a:moveTo>
                  <a:pt x="0" y="38186"/>
                </a:moveTo>
                <a:lnTo>
                  <a:pt x="9494" y="30637"/>
                </a:lnTo>
                <a:lnTo>
                  <a:pt x="21662" y="28616"/>
                </a:lnTo>
                <a:lnTo>
                  <a:pt x="35557" y="32452"/>
                </a:lnTo>
                <a:lnTo>
                  <a:pt x="64185" y="58551"/>
                </a:lnTo>
                <a:lnTo>
                  <a:pt x="73900" y="89433"/>
                </a:lnTo>
                <a:lnTo>
                  <a:pt x="72320" y="93891"/>
                </a:lnTo>
                <a:lnTo>
                  <a:pt x="68947" y="96820"/>
                </a:lnTo>
                <a:lnTo>
                  <a:pt x="65566" y="99749"/>
                </a:lnTo>
                <a:lnTo>
                  <a:pt x="62082" y="101127"/>
                </a:lnTo>
                <a:lnTo>
                  <a:pt x="58493" y="100953"/>
                </a:lnTo>
                <a:lnTo>
                  <a:pt x="54898" y="100781"/>
                </a:lnTo>
                <a:lnTo>
                  <a:pt x="52141" y="97121"/>
                </a:lnTo>
                <a:lnTo>
                  <a:pt x="50208" y="89975"/>
                </a:lnTo>
                <a:lnTo>
                  <a:pt x="48354" y="78951"/>
                </a:lnTo>
                <a:lnTo>
                  <a:pt x="48042" y="65290"/>
                </a:lnTo>
                <a:lnTo>
                  <a:pt x="49794" y="51479"/>
                </a:lnTo>
                <a:lnTo>
                  <a:pt x="71593" y="15916"/>
                </a:lnTo>
                <a:lnTo>
                  <a:pt x="121212" y="0"/>
                </a:lnTo>
                <a:lnTo>
                  <a:pt x="133034" y="2246"/>
                </a:lnTo>
                <a:lnTo>
                  <a:pt x="167181" y="36889"/>
                </a:lnTo>
                <a:lnTo>
                  <a:pt x="176742" y="60108"/>
                </a:lnTo>
                <a:lnTo>
                  <a:pt x="180328" y="718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741152" y="4777446"/>
            <a:ext cx="75565" cy="106680"/>
          </a:xfrm>
          <a:custGeom>
            <a:avLst/>
            <a:gdLst/>
            <a:ahLst/>
            <a:cxnLst/>
            <a:rect l="l" t="t" r="r" b="b"/>
            <a:pathLst>
              <a:path w="75565" h="106679">
                <a:moveTo>
                  <a:pt x="75486" y="16919"/>
                </a:moveTo>
                <a:lnTo>
                  <a:pt x="66138" y="6692"/>
                </a:lnTo>
                <a:lnTo>
                  <a:pt x="55045" y="1396"/>
                </a:lnTo>
                <a:lnTo>
                  <a:pt x="46800" y="0"/>
                </a:lnTo>
                <a:lnTo>
                  <a:pt x="40725" y="164"/>
                </a:lnTo>
                <a:lnTo>
                  <a:pt x="34670" y="1465"/>
                </a:lnTo>
                <a:lnTo>
                  <a:pt x="28609" y="2766"/>
                </a:lnTo>
                <a:lnTo>
                  <a:pt x="24751" y="5881"/>
                </a:lnTo>
                <a:lnTo>
                  <a:pt x="23081" y="10809"/>
                </a:lnTo>
                <a:lnTo>
                  <a:pt x="21419" y="15737"/>
                </a:lnTo>
                <a:lnTo>
                  <a:pt x="21744" y="22025"/>
                </a:lnTo>
                <a:lnTo>
                  <a:pt x="46508" y="61967"/>
                </a:lnTo>
                <a:lnTo>
                  <a:pt x="65337" y="79739"/>
                </a:lnTo>
                <a:lnTo>
                  <a:pt x="69438" y="84859"/>
                </a:lnTo>
                <a:lnTo>
                  <a:pt x="71184" y="89329"/>
                </a:lnTo>
                <a:lnTo>
                  <a:pt x="72923" y="93798"/>
                </a:lnTo>
                <a:lnTo>
                  <a:pt x="69681" y="97641"/>
                </a:lnTo>
                <a:lnTo>
                  <a:pt x="31237" y="105821"/>
                </a:lnTo>
                <a:lnTo>
                  <a:pt x="16728" y="106170"/>
                </a:lnTo>
                <a:lnTo>
                  <a:pt x="0" y="1058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274268" y="4743318"/>
            <a:ext cx="220979" cy="106680"/>
          </a:xfrm>
          <a:custGeom>
            <a:avLst/>
            <a:gdLst/>
            <a:ahLst/>
            <a:cxnLst/>
            <a:rect l="l" t="t" r="r" b="b"/>
            <a:pathLst>
              <a:path w="220979" h="106679">
                <a:moveTo>
                  <a:pt x="152" y="14127"/>
                </a:moveTo>
                <a:lnTo>
                  <a:pt x="3166" y="12375"/>
                </a:lnTo>
                <a:lnTo>
                  <a:pt x="4156" y="13689"/>
                </a:lnTo>
                <a:lnTo>
                  <a:pt x="3131" y="18069"/>
                </a:lnTo>
                <a:lnTo>
                  <a:pt x="2106" y="22449"/>
                </a:lnTo>
                <a:lnTo>
                  <a:pt x="1226" y="29039"/>
                </a:lnTo>
                <a:lnTo>
                  <a:pt x="506" y="37838"/>
                </a:lnTo>
                <a:lnTo>
                  <a:pt x="0" y="50280"/>
                </a:lnTo>
                <a:lnTo>
                  <a:pt x="506" y="63129"/>
                </a:lnTo>
                <a:lnTo>
                  <a:pt x="19029" y="100777"/>
                </a:lnTo>
                <a:lnTo>
                  <a:pt x="38338" y="106072"/>
                </a:lnTo>
                <a:lnTo>
                  <a:pt x="51421" y="105177"/>
                </a:lnTo>
                <a:lnTo>
                  <a:pt x="86009" y="83444"/>
                </a:lnTo>
                <a:lnTo>
                  <a:pt x="105288" y="57788"/>
                </a:lnTo>
                <a:lnTo>
                  <a:pt x="106632" y="55159"/>
                </a:lnTo>
                <a:lnTo>
                  <a:pt x="111695" y="57542"/>
                </a:lnTo>
                <a:lnTo>
                  <a:pt x="120493" y="64941"/>
                </a:lnTo>
                <a:lnTo>
                  <a:pt x="129576" y="71857"/>
                </a:lnTo>
                <a:lnTo>
                  <a:pt x="166063" y="91573"/>
                </a:lnTo>
                <a:lnTo>
                  <a:pt x="204867" y="102017"/>
                </a:lnTo>
                <a:lnTo>
                  <a:pt x="214346" y="102858"/>
                </a:lnTo>
                <a:lnTo>
                  <a:pt x="219401" y="102759"/>
                </a:lnTo>
                <a:lnTo>
                  <a:pt x="220717" y="99747"/>
                </a:lnTo>
                <a:lnTo>
                  <a:pt x="218860" y="93816"/>
                </a:lnTo>
                <a:lnTo>
                  <a:pt x="193936" y="64694"/>
                </a:lnTo>
                <a:lnTo>
                  <a:pt x="175482" y="48247"/>
                </a:lnTo>
                <a:lnTo>
                  <a:pt x="162375" y="36557"/>
                </a:lnTo>
                <a:lnTo>
                  <a:pt x="151953" y="26190"/>
                </a:lnTo>
                <a:lnTo>
                  <a:pt x="143868" y="16842"/>
                </a:lnTo>
                <a:lnTo>
                  <a:pt x="137765" y="8212"/>
                </a:lnTo>
                <a:lnTo>
                  <a:pt x="13329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520194" y="4749220"/>
            <a:ext cx="46990" cy="73660"/>
          </a:xfrm>
          <a:custGeom>
            <a:avLst/>
            <a:gdLst/>
            <a:ahLst/>
            <a:cxnLst/>
            <a:rect l="l" t="t" r="r" b="b"/>
            <a:pathLst>
              <a:path w="46990" h="73660">
                <a:moveTo>
                  <a:pt x="0" y="0"/>
                </a:moveTo>
                <a:lnTo>
                  <a:pt x="1326" y="11057"/>
                </a:lnTo>
                <a:lnTo>
                  <a:pt x="6890" y="22789"/>
                </a:lnTo>
                <a:lnTo>
                  <a:pt x="16110" y="34504"/>
                </a:lnTo>
                <a:lnTo>
                  <a:pt x="24527" y="45184"/>
                </a:lnTo>
                <a:lnTo>
                  <a:pt x="32315" y="55067"/>
                </a:lnTo>
                <a:lnTo>
                  <a:pt x="39646" y="64391"/>
                </a:lnTo>
                <a:lnTo>
                  <a:pt x="46692" y="733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449653" y="4659596"/>
            <a:ext cx="24130" cy="20955"/>
          </a:xfrm>
          <a:custGeom>
            <a:avLst/>
            <a:gdLst/>
            <a:ahLst/>
            <a:cxnLst/>
            <a:rect l="l" t="t" r="r" b="b"/>
            <a:pathLst>
              <a:path w="24129" h="20954">
                <a:moveTo>
                  <a:pt x="16195" y="20808"/>
                </a:moveTo>
                <a:lnTo>
                  <a:pt x="7128" y="9267"/>
                </a:lnTo>
                <a:lnTo>
                  <a:pt x="2008" y="2747"/>
                </a:lnTo>
                <a:lnTo>
                  <a:pt x="831" y="1248"/>
                </a:lnTo>
                <a:lnTo>
                  <a:pt x="0" y="197"/>
                </a:lnTo>
                <a:lnTo>
                  <a:pt x="200" y="0"/>
                </a:lnTo>
                <a:lnTo>
                  <a:pt x="1420" y="657"/>
                </a:lnTo>
                <a:lnTo>
                  <a:pt x="8230" y="4325"/>
                </a:lnTo>
                <a:lnTo>
                  <a:pt x="23527" y="125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620763" y="4697668"/>
            <a:ext cx="88265" cy="139700"/>
          </a:xfrm>
          <a:custGeom>
            <a:avLst/>
            <a:gdLst/>
            <a:ahLst/>
            <a:cxnLst/>
            <a:rect l="l" t="t" r="r" b="b"/>
            <a:pathLst>
              <a:path w="88265" h="139700">
                <a:moveTo>
                  <a:pt x="2389" y="5493"/>
                </a:moveTo>
                <a:lnTo>
                  <a:pt x="976" y="2247"/>
                </a:lnTo>
                <a:lnTo>
                  <a:pt x="207" y="482"/>
                </a:lnTo>
                <a:lnTo>
                  <a:pt x="90" y="198"/>
                </a:lnTo>
                <a:lnTo>
                  <a:pt x="0" y="0"/>
                </a:lnTo>
                <a:lnTo>
                  <a:pt x="90" y="432"/>
                </a:lnTo>
                <a:lnTo>
                  <a:pt x="353" y="1496"/>
                </a:lnTo>
                <a:lnTo>
                  <a:pt x="616" y="2561"/>
                </a:lnTo>
                <a:lnTo>
                  <a:pt x="1842" y="7536"/>
                </a:lnTo>
                <a:lnTo>
                  <a:pt x="17909" y="53155"/>
                </a:lnTo>
                <a:lnTo>
                  <a:pt x="37955" y="89843"/>
                </a:lnTo>
                <a:lnTo>
                  <a:pt x="65648" y="128056"/>
                </a:lnTo>
                <a:lnTo>
                  <a:pt x="76193" y="135236"/>
                </a:lnTo>
                <a:lnTo>
                  <a:pt x="88208" y="1396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722767" y="4693457"/>
            <a:ext cx="74295" cy="156210"/>
          </a:xfrm>
          <a:custGeom>
            <a:avLst/>
            <a:gdLst/>
            <a:ahLst/>
            <a:cxnLst/>
            <a:rect l="l" t="t" r="r" b="b"/>
            <a:pathLst>
              <a:path w="74295" h="156210">
                <a:moveTo>
                  <a:pt x="4599" y="13180"/>
                </a:moveTo>
                <a:lnTo>
                  <a:pt x="1496" y="7813"/>
                </a:lnTo>
                <a:lnTo>
                  <a:pt x="0" y="4247"/>
                </a:lnTo>
                <a:lnTo>
                  <a:pt x="110" y="2482"/>
                </a:lnTo>
                <a:lnTo>
                  <a:pt x="187" y="1253"/>
                </a:lnTo>
                <a:lnTo>
                  <a:pt x="235" y="510"/>
                </a:lnTo>
                <a:lnTo>
                  <a:pt x="249" y="254"/>
                </a:lnTo>
                <a:lnTo>
                  <a:pt x="263" y="0"/>
                </a:lnTo>
                <a:lnTo>
                  <a:pt x="1087" y="1900"/>
                </a:lnTo>
                <a:lnTo>
                  <a:pt x="2708" y="5956"/>
                </a:lnTo>
                <a:lnTo>
                  <a:pt x="5365" y="12588"/>
                </a:lnTo>
                <a:lnTo>
                  <a:pt x="22008" y="53993"/>
                </a:lnTo>
                <a:lnTo>
                  <a:pt x="42941" y="101517"/>
                </a:lnTo>
                <a:lnTo>
                  <a:pt x="61336" y="135560"/>
                </a:lnTo>
                <a:lnTo>
                  <a:pt x="67711" y="145780"/>
                </a:lnTo>
                <a:lnTo>
                  <a:pt x="74297" y="155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272628" y="4711029"/>
            <a:ext cx="139065" cy="123189"/>
          </a:xfrm>
          <a:custGeom>
            <a:avLst/>
            <a:gdLst/>
            <a:ahLst/>
            <a:cxnLst/>
            <a:rect l="l" t="t" r="r" b="b"/>
            <a:pathLst>
              <a:path w="139065" h="123189">
                <a:moveTo>
                  <a:pt x="134027" y="23477"/>
                </a:moveTo>
                <a:lnTo>
                  <a:pt x="138654" y="20415"/>
                </a:lnTo>
                <a:lnTo>
                  <a:pt x="138723" y="17531"/>
                </a:lnTo>
                <a:lnTo>
                  <a:pt x="134248" y="14826"/>
                </a:lnTo>
                <a:lnTo>
                  <a:pt x="131006" y="12866"/>
                </a:lnTo>
                <a:lnTo>
                  <a:pt x="86893" y="3499"/>
                </a:lnTo>
                <a:lnTo>
                  <a:pt x="46303" y="208"/>
                </a:lnTo>
                <a:lnTo>
                  <a:pt x="34302" y="0"/>
                </a:lnTo>
                <a:lnTo>
                  <a:pt x="29127" y="1483"/>
                </a:lnTo>
                <a:lnTo>
                  <a:pt x="27063" y="4568"/>
                </a:lnTo>
                <a:lnTo>
                  <a:pt x="24991" y="7655"/>
                </a:lnTo>
                <a:lnTo>
                  <a:pt x="61999" y="47974"/>
                </a:lnTo>
                <a:lnTo>
                  <a:pt x="72295" y="57088"/>
                </a:lnTo>
                <a:lnTo>
                  <a:pt x="105702" y="93249"/>
                </a:lnTo>
                <a:lnTo>
                  <a:pt x="106553" y="105645"/>
                </a:lnTo>
                <a:lnTo>
                  <a:pt x="98747" y="113273"/>
                </a:lnTo>
                <a:lnTo>
                  <a:pt x="85932" y="117745"/>
                </a:lnTo>
                <a:lnTo>
                  <a:pt x="73762" y="120709"/>
                </a:lnTo>
                <a:lnTo>
                  <a:pt x="61616" y="122439"/>
                </a:lnTo>
                <a:lnTo>
                  <a:pt x="47244" y="122657"/>
                </a:lnTo>
                <a:lnTo>
                  <a:pt x="34109" y="121386"/>
                </a:lnTo>
                <a:lnTo>
                  <a:pt x="21998" y="118643"/>
                </a:lnTo>
                <a:lnTo>
                  <a:pt x="10699" y="114445"/>
                </a:lnTo>
                <a:lnTo>
                  <a:pt x="0" y="1088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387003" y="4652575"/>
            <a:ext cx="100965" cy="156845"/>
          </a:xfrm>
          <a:custGeom>
            <a:avLst/>
            <a:gdLst/>
            <a:ahLst/>
            <a:cxnLst/>
            <a:rect l="l" t="t" r="r" b="b"/>
            <a:pathLst>
              <a:path w="100965" h="156845">
                <a:moveTo>
                  <a:pt x="0" y="170"/>
                </a:moveTo>
                <a:lnTo>
                  <a:pt x="40576" y="27930"/>
                </a:lnTo>
                <a:lnTo>
                  <a:pt x="56746" y="64345"/>
                </a:lnTo>
                <a:lnTo>
                  <a:pt x="65332" y="91200"/>
                </a:lnTo>
                <a:lnTo>
                  <a:pt x="69320" y="103680"/>
                </a:lnTo>
                <a:lnTo>
                  <a:pt x="72743" y="113628"/>
                </a:lnTo>
                <a:lnTo>
                  <a:pt x="78652" y="127330"/>
                </a:lnTo>
                <a:lnTo>
                  <a:pt x="85148" y="138747"/>
                </a:lnTo>
                <a:lnTo>
                  <a:pt x="92403" y="148342"/>
                </a:lnTo>
                <a:lnTo>
                  <a:pt x="100590" y="1565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469728" y="4726712"/>
            <a:ext cx="127000" cy="89535"/>
          </a:xfrm>
          <a:custGeom>
            <a:avLst/>
            <a:gdLst/>
            <a:ahLst/>
            <a:cxnLst/>
            <a:rect l="l" t="t" r="r" b="b"/>
            <a:pathLst>
              <a:path w="127000" h="89535">
                <a:moveTo>
                  <a:pt x="48152" y="18718"/>
                </a:moveTo>
                <a:lnTo>
                  <a:pt x="40622" y="21809"/>
                </a:lnTo>
                <a:lnTo>
                  <a:pt x="36077" y="28475"/>
                </a:lnTo>
                <a:lnTo>
                  <a:pt x="34519" y="38714"/>
                </a:lnTo>
                <a:lnTo>
                  <a:pt x="33459" y="45676"/>
                </a:lnTo>
                <a:lnTo>
                  <a:pt x="57267" y="79041"/>
                </a:lnTo>
                <a:lnTo>
                  <a:pt x="98383" y="89356"/>
                </a:lnTo>
                <a:lnTo>
                  <a:pt x="109640" y="88654"/>
                </a:lnTo>
                <a:lnTo>
                  <a:pt x="122440" y="85293"/>
                </a:lnTo>
                <a:lnTo>
                  <a:pt x="126180" y="81267"/>
                </a:lnTo>
                <a:lnTo>
                  <a:pt x="126561" y="75301"/>
                </a:lnTo>
                <a:lnTo>
                  <a:pt x="123646" y="66103"/>
                </a:lnTo>
                <a:lnTo>
                  <a:pt x="93724" y="39472"/>
                </a:lnTo>
                <a:lnTo>
                  <a:pt x="57039" y="19932"/>
                </a:lnTo>
                <a:lnTo>
                  <a:pt x="11145" y="294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607540" y="4695365"/>
            <a:ext cx="127635" cy="92710"/>
          </a:xfrm>
          <a:custGeom>
            <a:avLst/>
            <a:gdLst/>
            <a:ahLst/>
            <a:cxnLst/>
            <a:rect l="l" t="t" r="r" b="b"/>
            <a:pathLst>
              <a:path w="127634" h="92710">
                <a:moveTo>
                  <a:pt x="5527" y="35759"/>
                </a:moveTo>
                <a:lnTo>
                  <a:pt x="2230" y="37691"/>
                </a:lnTo>
                <a:lnTo>
                  <a:pt x="464" y="40703"/>
                </a:lnTo>
                <a:lnTo>
                  <a:pt x="235" y="44796"/>
                </a:lnTo>
                <a:lnTo>
                  <a:pt x="0" y="48889"/>
                </a:lnTo>
                <a:lnTo>
                  <a:pt x="27210" y="83302"/>
                </a:lnTo>
                <a:lnTo>
                  <a:pt x="37850" y="88168"/>
                </a:lnTo>
                <a:lnTo>
                  <a:pt x="43080" y="89740"/>
                </a:lnTo>
                <a:lnTo>
                  <a:pt x="62788" y="78403"/>
                </a:lnTo>
                <a:lnTo>
                  <a:pt x="65386" y="73736"/>
                </a:lnTo>
                <a:lnTo>
                  <a:pt x="66910" y="69936"/>
                </a:lnTo>
                <a:lnTo>
                  <a:pt x="67353" y="67001"/>
                </a:lnTo>
                <a:lnTo>
                  <a:pt x="67790" y="64068"/>
                </a:lnTo>
                <a:lnTo>
                  <a:pt x="67326" y="62289"/>
                </a:lnTo>
                <a:lnTo>
                  <a:pt x="65940" y="61667"/>
                </a:lnTo>
                <a:lnTo>
                  <a:pt x="64562" y="61045"/>
                </a:lnTo>
                <a:lnTo>
                  <a:pt x="63342" y="62032"/>
                </a:lnTo>
                <a:lnTo>
                  <a:pt x="62290" y="64629"/>
                </a:lnTo>
                <a:lnTo>
                  <a:pt x="61237" y="67226"/>
                </a:lnTo>
                <a:lnTo>
                  <a:pt x="62144" y="71053"/>
                </a:lnTo>
                <a:lnTo>
                  <a:pt x="64998" y="76111"/>
                </a:lnTo>
                <a:lnTo>
                  <a:pt x="67852" y="81168"/>
                </a:lnTo>
                <a:lnTo>
                  <a:pt x="73609" y="85116"/>
                </a:lnTo>
                <a:lnTo>
                  <a:pt x="82268" y="87952"/>
                </a:lnTo>
                <a:lnTo>
                  <a:pt x="90920" y="90788"/>
                </a:lnTo>
                <a:lnTo>
                  <a:pt x="99101" y="92265"/>
                </a:lnTo>
                <a:lnTo>
                  <a:pt x="106804" y="92384"/>
                </a:lnTo>
                <a:lnTo>
                  <a:pt x="114507" y="92504"/>
                </a:lnTo>
                <a:lnTo>
                  <a:pt x="119980" y="89855"/>
                </a:lnTo>
                <a:lnTo>
                  <a:pt x="123236" y="84438"/>
                </a:lnTo>
                <a:lnTo>
                  <a:pt x="126492" y="79022"/>
                </a:lnTo>
                <a:lnTo>
                  <a:pt x="118483" y="36158"/>
                </a:lnTo>
                <a:lnTo>
                  <a:pt x="89486" y="0"/>
                </a:lnTo>
                <a:lnTo>
                  <a:pt x="89749" y="166"/>
                </a:lnTo>
                <a:lnTo>
                  <a:pt x="91315" y="1276"/>
                </a:lnTo>
                <a:lnTo>
                  <a:pt x="96254" y="4765"/>
                </a:lnTo>
                <a:lnTo>
                  <a:pt x="104560" y="106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957383" y="4627048"/>
            <a:ext cx="258445" cy="166370"/>
          </a:xfrm>
          <a:custGeom>
            <a:avLst/>
            <a:gdLst/>
            <a:ahLst/>
            <a:cxnLst/>
            <a:rect l="l" t="t" r="r" b="b"/>
            <a:pathLst>
              <a:path w="258445" h="166370">
                <a:moveTo>
                  <a:pt x="141016" y="98868"/>
                </a:moveTo>
                <a:lnTo>
                  <a:pt x="137137" y="98900"/>
                </a:lnTo>
                <a:lnTo>
                  <a:pt x="130015" y="95797"/>
                </a:lnTo>
                <a:lnTo>
                  <a:pt x="119666" y="89559"/>
                </a:lnTo>
                <a:lnTo>
                  <a:pt x="107159" y="82557"/>
                </a:lnTo>
                <a:lnTo>
                  <a:pt x="55642" y="72027"/>
                </a:lnTo>
                <a:lnTo>
                  <a:pt x="18451" y="82592"/>
                </a:lnTo>
                <a:lnTo>
                  <a:pt x="0" y="116485"/>
                </a:lnTo>
                <a:lnTo>
                  <a:pt x="3999" y="131762"/>
                </a:lnTo>
                <a:lnTo>
                  <a:pt x="41707" y="161258"/>
                </a:lnTo>
                <a:lnTo>
                  <a:pt x="80557" y="166210"/>
                </a:lnTo>
                <a:lnTo>
                  <a:pt x="97031" y="162092"/>
                </a:lnTo>
                <a:lnTo>
                  <a:pt x="121143" y="120222"/>
                </a:lnTo>
                <a:lnTo>
                  <a:pt x="121369" y="106912"/>
                </a:lnTo>
                <a:lnTo>
                  <a:pt x="120271" y="94446"/>
                </a:lnTo>
                <a:lnTo>
                  <a:pt x="108987" y="55989"/>
                </a:lnTo>
                <a:lnTo>
                  <a:pt x="89195" y="17044"/>
                </a:lnTo>
                <a:lnTo>
                  <a:pt x="74909" y="0"/>
                </a:lnTo>
                <a:lnTo>
                  <a:pt x="73212" y="1478"/>
                </a:lnTo>
                <a:lnTo>
                  <a:pt x="71515" y="2957"/>
                </a:lnTo>
                <a:lnTo>
                  <a:pt x="80090" y="44271"/>
                </a:lnTo>
                <a:lnTo>
                  <a:pt x="98628" y="81832"/>
                </a:lnTo>
                <a:lnTo>
                  <a:pt x="121355" y="114200"/>
                </a:lnTo>
                <a:lnTo>
                  <a:pt x="151725" y="141128"/>
                </a:lnTo>
                <a:lnTo>
                  <a:pt x="176806" y="147078"/>
                </a:lnTo>
                <a:lnTo>
                  <a:pt x="186693" y="143492"/>
                </a:lnTo>
                <a:lnTo>
                  <a:pt x="206382" y="111786"/>
                </a:lnTo>
                <a:lnTo>
                  <a:pt x="206818" y="106734"/>
                </a:lnTo>
                <a:lnTo>
                  <a:pt x="206458" y="103406"/>
                </a:lnTo>
                <a:lnTo>
                  <a:pt x="205294" y="101804"/>
                </a:lnTo>
                <a:lnTo>
                  <a:pt x="204130" y="100203"/>
                </a:lnTo>
                <a:lnTo>
                  <a:pt x="202322" y="101103"/>
                </a:lnTo>
                <a:lnTo>
                  <a:pt x="199863" y="104507"/>
                </a:lnTo>
                <a:lnTo>
                  <a:pt x="197411" y="107911"/>
                </a:lnTo>
                <a:lnTo>
                  <a:pt x="195984" y="113663"/>
                </a:lnTo>
                <a:lnTo>
                  <a:pt x="195596" y="121762"/>
                </a:lnTo>
                <a:lnTo>
                  <a:pt x="195201" y="129862"/>
                </a:lnTo>
                <a:lnTo>
                  <a:pt x="222661" y="164330"/>
                </a:lnTo>
                <a:lnTo>
                  <a:pt x="235351" y="166065"/>
                </a:lnTo>
                <a:lnTo>
                  <a:pt x="241718" y="166100"/>
                </a:lnTo>
                <a:lnTo>
                  <a:pt x="258170" y="136942"/>
                </a:lnTo>
                <a:lnTo>
                  <a:pt x="257531" y="124937"/>
                </a:lnTo>
                <a:lnTo>
                  <a:pt x="253820" y="112542"/>
                </a:lnTo>
                <a:lnTo>
                  <a:pt x="246679" y="99074"/>
                </a:lnTo>
                <a:lnTo>
                  <a:pt x="239999" y="89156"/>
                </a:lnTo>
                <a:lnTo>
                  <a:pt x="228944" y="76938"/>
                </a:lnTo>
                <a:lnTo>
                  <a:pt x="226048" y="73717"/>
                </a:lnTo>
                <a:lnTo>
                  <a:pt x="226491" y="73861"/>
                </a:lnTo>
                <a:lnTo>
                  <a:pt x="227122" y="74067"/>
                </a:lnTo>
                <a:lnTo>
                  <a:pt x="229110" y="74713"/>
                </a:lnTo>
                <a:lnTo>
                  <a:pt x="232449" y="757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228306" y="4688437"/>
            <a:ext cx="139700" cy="63500"/>
          </a:xfrm>
          <a:custGeom>
            <a:avLst/>
            <a:gdLst/>
            <a:ahLst/>
            <a:cxnLst/>
            <a:rect l="l" t="t" r="r" b="b"/>
            <a:pathLst>
              <a:path w="139700" h="63500">
                <a:moveTo>
                  <a:pt x="23144" y="17492"/>
                </a:moveTo>
                <a:lnTo>
                  <a:pt x="17761" y="14441"/>
                </a:lnTo>
                <a:lnTo>
                  <a:pt x="13078" y="12579"/>
                </a:lnTo>
                <a:lnTo>
                  <a:pt x="9102" y="11907"/>
                </a:lnTo>
                <a:lnTo>
                  <a:pt x="6386" y="11450"/>
                </a:lnTo>
                <a:lnTo>
                  <a:pt x="4204" y="12514"/>
                </a:lnTo>
                <a:lnTo>
                  <a:pt x="2542" y="15100"/>
                </a:lnTo>
                <a:lnTo>
                  <a:pt x="879" y="17686"/>
                </a:lnTo>
                <a:lnTo>
                  <a:pt x="41" y="21439"/>
                </a:lnTo>
                <a:lnTo>
                  <a:pt x="20" y="26358"/>
                </a:lnTo>
                <a:lnTo>
                  <a:pt x="0" y="31278"/>
                </a:lnTo>
                <a:lnTo>
                  <a:pt x="2237" y="36465"/>
                </a:lnTo>
                <a:lnTo>
                  <a:pt x="6733" y="41919"/>
                </a:lnTo>
                <a:lnTo>
                  <a:pt x="11229" y="47373"/>
                </a:lnTo>
                <a:lnTo>
                  <a:pt x="48418" y="61854"/>
                </a:lnTo>
                <a:lnTo>
                  <a:pt x="75732" y="63085"/>
                </a:lnTo>
                <a:lnTo>
                  <a:pt x="87039" y="62932"/>
                </a:lnTo>
                <a:lnTo>
                  <a:pt x="127711" y="57585"/>
                </a:lnTo>
                <a:lnTo>
                  <a:pt x="135677" y="53116"/>
                </a:lnTo>
                <a:lnTo>
                  <a:pt x="132906" y="51396"/>
                </a:lnTo>
                <a:lnTo>
                  <a:pt x="125688" y="49392"/>
                </a:lnTo>
                <a:lnTo>
                  <a:pt x="118477" y="47388"/>
                </a:lnTo>
                <a:lnTo>
                  <a:pt x="114777" y="45433"/>
                </a:lnTo>
                <a:lnTo>
                  <a:pt x="114604" y="43529"/>
                </a:lnTo>
                <a:lnTo>
                  <a:pt x="114431" y="41625"/>
                </a:lnTo>
                <a:lnTo>
                  <a:pt x="115339" y="38713"/>
                </a:lnTo>
                <a:lnTo>
                  <a:pt x="117334" y="34795"/>
                </a:lnTo>
                <a:lnTo>
                  <a:pt x="119322" y="30875"/>
                </a:lnTo>
                <a:lnTo>
                  <a:pt x="120894" y="26088"/>
                </a:lnTo>
                <a:lnTo>
                  <a:pt x="122044" y="20431"/>
                </a:lnTo>
                <a:lnTo>
                  <a:pt x="123194" y="14776"/>
                </a:lnTo>
                <a:lnTo>
                  <a:pt x="123901" y="9883"/>
                </a:lnTo>
                <a:lnTo>
                  <a:pt x="124164" y="5753"/>
                </a:lnTo>
                <a:lnTo>
                  <a:pt x="124524" y="0"/>
                </a:lnTo>
                <a:lnTo>
                  <a:pt x="129526" y="238"/>
                </a:lnTo>
                <a:lnTo>
                  <a:pt x="139168" y="64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335506" y="4666691"/>
            <a:ext cx="86995" cy="102870"/>
          </a:xfrm>
          <a:custGeom>
            <a:avLst/>
            <a:gdLst/>
            <a:ahLst/>
            <a:cxnLst/>
            <a:rect l="l" t="t" r="r" b="b"/>
            <a:pathLst>
              <a:path w="86995" h="102870">
                <a:moveTo>
                  <a:pt x="16528" y="38929"/>
                </a:moveTo>
                <a:lnTo>
                  <a:pt x="8113" y="47825"/>
                </a:lnTo>
                <a:lnTo>
                  <a:pt x="2598" y="59950"/>
                </a:lnTo>
                <a:lnTo>
                  <a:pt x="249" y="69039"/>
                </a:lnTo>
                <a:lnTo>
                  <a:pt x="0" y="75612"/>
                </a:lnTo>
                <a:lnTo>
                  <a:pt x="1253" y="81892"/>
                </a:lnTo>
                <a:lnTo>
                  <a:pt x="38293" y="102303"/>
                </a:lnTo>
                <a:lnTo>
                  <a:pt x="47521" y="102783"/>
                </a:lnTo>
                <a:lnTo>
                  <a:pt x="84554" y="71769"/>
                </a:lnTo>
                <a:lnTo>
                  <a:pt x="86514" y="58377"/>
                </a:lnTo>
                <a:lnTo>
                  <a:pt x="85811" y="45550"/>
                </a:lnTo>
                <a:lnTo>
                  <a:pt x="69846" y="10458"/>
                </a:lnTo>
                <a:lnTo>
                  <a:pt x="54711" y="0"/>
                </a:lnTo>
                <a:lnTo>
                  <a:pt x="55605" y="5049"/>
                </a:lnTo>
                <a:lnTo>
                  <a:pt x="60863" y="160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418336" y="4638738"/>
            <a:ext cx="271145" cy="109220"/>
          </a:xfrm>
          <a:custGeom>
            <a:avLst/>
            <a:gdLst/>
            <a:ahLst/>
            <a:cxnLst/>
            <a:rect l="l" t="t" r="r" b="b"/>
            <a:pathLst>
              <a:path w="271145" h="109220">
                <a:moveTo>
                  <a:pt x="0" y="58844"/>
                </a:moveTo>
                <a:lnTo>
                  <a:pt x="39572" y="49057"/>
                </a:lnTo>
                <a:lnTo>
                  <a:pt x="64958" y="47491"/>
                </a:lnTo>
                <a:lnTo>
                  <a:pt x="77121" y="48776"/>
                </a:lnTo>
                <a:lnTo>
                  <a:pt x="114204" y="62803"/>
                </a:lnTo>
                <a:lnTo>
                  <a:pt x="138233" y="91736"/>
                </a:lnTo>
                <a:lnTo>
                  <a:pt x="137582" y="95224"/>
                </a:lnTo>
                <a:lnTo>
                  <a:pt x="136938" y="98711"/>
                </a:lnTo>
                <a:lnTo>
                  <a:pt x="134714" y="100944"/>
                </a:lnTo>
                <a:lnTo>
                  <a:pt x="130925" y="101923"/>
                </a:lnTo>
                <a:lnTo>
                  <a:pt x="127129" y="102902"/>
                </a:lnTo>
                <a:lnTo>
                  <a:pt x="123416" y="102043"/>
                </a:lnTo>
                <a:lnTo>
                  <a:pt x="119779" y="99344"/>
                </a:lnTo>
                <a:lnTo>
                  <a:pt x="116149" y="96646"/>
                </a:lnTo>
                <a:lnTo>
                  <a:pt x="113842" y="91049"/>
                </a:lnTo>
                <a:lnTo>
                  <a:pt x="112859" y="82554"/>
                </a:lnTo>
                <a:lnTo>
                  <a:pt x="112995" y="71353"/>
                </a:lnTo>
                <a:lnTo>
                  <a:pt x="128013" y="33795"/>
                </a:lnTo>
                <a:lnTo>
                  <a:pt x="157269" y="7755"/>
                </a:lnTo>
                <a:lnTo>
                  <a:pt x="193262" y="0"/>
                </a:lnTo>
                <a:lnTo>
                  <a:pt x="206821" y="5253"/>
                </a:lnTo>
                <a:lnTo>
                  <a:pt x="233187" y="36260"/>
                </a:lnTo>
                <a:lnTo>
                  <a:pt x="256245" y="79783"/>
                </a:lnTo>
                <a:lnTo>
                  <a:pt x="263223" y="93795"/>
                </a:lnTo>
                <a:lnTo>
                  <a:pt x="270695" y="1090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799403" y="5000361"/>
            <a:ext cx="106680" cy="133350"/>
          </a:xfrm>
          <a:custGeom>
            <a:avLst/>
            <a:gdLst/>
            <a:ahLst/>
            <a:cxnLst/>
            <a:rect l="l" t="t" r="r" b="b"/>
            <a:pathLst>
              <a:path w="106679" h="133350">
                <a:moveTo>
                  <a:pt x="24141" y="26221"/>
                </a:moveTo>
                <a:lnTo>
                  <a:pt x="23629" y="23764"/>
                </a:lnTo>
                <a:lnTo>
                  <a:pt x="23345" y="22381"/>
                </a:lnTo>
                <a:lnTo>
                  <a:pt x="23282" y="22069"/>
                </a:lnTo>
                <a:lnTo>
                  <a:pt x="23234" y="21851"/>
                </a:lnTo>
                <a:lnTo>
                  <a:pt x="23151" y="21999"/>
                </a:lnTo>
                <a:lnTo>
                  <a:pt x="23033" y="22513"/>
                </a:lnTo>
                <a:lnTo>
                  <a:pt x="22915" y="23027"/>
                </a:lnTo>
                <a:lnTo>
                  <a:pt x="22506" y="24781"/>
                </a:lnTo>
                <a:lnTo>
                  <a:pt x="21807" y="27777"/>
                </a:lnTo>
                <a:lnTo>
                  <a:pt x="21107" y="30773"/>
                </a:lnTo>
                <a:lnTo>
                  <a:pt x="21738" y="35010"/>
                </a:lnTo>
                <a:lnTo>
                  <a:pt x="23705" y="40487"/>
                </a:lnTo>
                <a:lnTo>
                  <a:pt x="25672" y="45966"/>
                </a:lnTo>
                <a:lnTo>
                  <a:pt x="30701" y="50842"/>
                </a:lnTo>
                <a:lnTo>
                  <a:pt x="77605" y="64754"/>
                </a:lnTo>
                <a:lnTo>
                  <a:pt x="88521" y="64901"/>
                </a:lnTo>
                <a:lnTo>
                  <a:pt x="96296" y="64356"/>
                </a:lnTo>
                <a:lnTo>
                  <a:pt x="100667" y="62315"/>
                </a:lnTo>
                <a:lnTo>
                  <a:pt x="102856" y="58704"/>
                </a:lnTo>
                <a:lnTo>
                  <a:pt x="105052" y="55094"/>
                </a:lnTo>
                <a:lnTo>
                  <a:pt x="76575" y="14578"/>
                </a:lnTo>
                <a:lnTo>
                  <a:pt x="38431" y="314"/>
                </a:lnTo>
                <a:lnTo>
                  <a:pt x="28618" y="0"/>
                </a:lnTo>
                <a:lnTo>
                  <a:pt x="15489" y="3725"/>
                </a:lnTo>
                <a:lnTo>
                  <a:pt x="6563" y="12662"/>
                </a:lnTo>
                <a:lnTo>
                  <a:pt x="1946" y="23679"/>
                </a:lnTo>
                <a:lnTo>
                  <a:pt x="0" y="36438"/>
                </a:lnTo>
                <a:lnTo>
                  <a:pt x="1295" y="50548"/>
                </a:lnTo>
                <a:lnTo>
                  <a:pt x="22987" y="90188"/>
                </a:lnTo>
                <a:lnTo>
                  <a:pt x="63465" y="116714"/>
                </a:lnTo>
                <a:lnTo>
                  <a:pt x="90945" y="127818"/>
                </a:lnTo>
                <a:lnTo>
                  <a:pt x="106625" y="1330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951810" y="5049778"/>
            <a:ext cx="113030" cy="61594"/>
          </a:xfrm>
          <a:custGeom>
            <a:avLst/>
            <a:gdLst/>
            <a:ahLst/>
            <a:cxnLst/>
            <a:rect l="l" t="t" r="r" b="b"/>
            <a:pathLst>
              <a:path w="113029" h="61595">
                <a:moveTo>
                  <a:pt x="0" y="7744"/>
                </a:moveTo>
                <a:lnTo>
                  <a:pt x="1814" y="1019"/>
                </a:lnTo>
                <a:lnTo>
                  <a:pt x="6560" y="0"/>
                </a:lnTo>
                <a:lnTo>
                  <a:pt x="14235" y="4684"/>
                </a:lnTo>
                <a:lnTo>
                  <a:pt x="23141" y="10660"/>
                </a:lnTo>
                <a:lnTo>
                  <a:pt x="34433" y="19174"/>
                </a:lnTo>
                <a:lnTo>
                  <a:pt x="45091" y="27232"/>
                </a:lnTo>
                <a:lnTo>
                  <a:pt x="55447" y="34300"/>
                </a:lnTo>
                <a:lnTo>
                  <a:pt x="65911" y="40701"/>
                </a:lnTo>
                <a:lnTo>
                  <a:pt x="77865" y="47197"/>
                </a:lnTo>
                <a:lnTo>
                  <a:pt x="89579" y="52813"/>
                </a:lnTo>
                <a:lnTo>
                  <a:pt x="101121" y="57590"/>
                </a:lnTo>
                <a:lnTo>
                  <a:pt x="112560" y="615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992385" y="5035942"/>
            <a:ext cx="60325" cy="104775"/>
          </a:xfrm>
          <a:custGeom>
            <a:avLst/>
            <a:gdLst/>
            <a:ahLst/>
            <a:cxnLst/>
            <a:rect l="l" t="t" r="r" b="b"/>
            <a:pathLst>
              <a:path w="60325" h="104775">
                <a:moveTo>
                  <a:pt x="60307" y="24489"/>
                </a:moveTo>
                <a:lnTo>
                  <a:pt x="53659" y="11245"/>
                </a:lnTo>
                <a:lnTo>
                  <a:pt x="46472" y="2950"/>
                </a:lnTo>
                <a:lnTo>
                  <a:pt x="42573" y="40"/>
                </a:lnTo>
                <a:lnTo>
                  <a:pt x="37696" y="0"/>
                </a:lnTo>
                <a:lnTo>
                  <a:pt x="31462" y="2534"/>
                </a:lnTo>
                <a:lnTo>
                  <a:pt x="3368" y="43417"/>
                </a:lnTo>
                <a:lnTo>
                  <a:pt x="0" y="70514"/>
                </a:lnTo>
                <a:lnTo>
                  <a:pt x="1120" y="82374"/>
                </a:lnTo>
                <a:lnTo>
                  <a:pt x="3984" y="93578"/>
                </a:lnTo>
                <a:lnTo>
                  <a:pt x="8494" y="1044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112190" y="5045902"/>
            <a:ext cx="125730" cy="88900"/>
          </a:xfrm>
          <a:custGeom>
            <a:avLst/>
            <a:gdLst/>
            <a:ahLst/>
            <a:cxnLst/>
            <a:rect l="l" t="t" r="r" b="b"/>
            <a:pathLst>
              <a:path w="125729" h="88900">
                <a:moveTo>
                  <a:pt x="0" y="34294"/>
                </a:moveTo>
                <a:lnTo>
                  <a:pt x="7228" y="39520"/>
                </a:lnTo>
                <a:lnTo>
                  <a:pt x="18498" y="43185"/>
                </a:lnTo>
                <a:lnTo>
                  <a:pt x="33808" y="45290"/>
                </a:lnTo>
                <a:lnTo>
                  <a:pt x="53933" y="45513"/>
                </a:lnTo>
                <a:lnTo>
                  <a:pt x="64891" y="44367"/>
                </a:lnTo>
                <a:lnTo>
                  <a:pt x="71371" y="40147"/>
                </a:lnTo>
                <a:lnTo>
                  <a:pt x="72306" y="36131"/>
                </a:lnTo>
                <a:lnTo>
                  <a:pt x="71475" y="30591"/>
                </a:lnTo>
                <a:lnTo>
                  <a:pt x="70651" y="25051"/>
                </a:lnTo>
                <a:lnTo>
                  <a:pt x="44334" y="0"/>
                </a:lnTo>
                <a:lnTo>
                  <a:pt x="39741" y="694"/>
                </a:lnTo>
                <a:lnTo>
                  <a:pt x="35786" y="4209"/>
                </a:lnTo>
                <a:lnTo>
                  <a:pt x="31830" y="7725"/>
                </a:lnTo>
                <a:lnTo>
                  <a:pt x="29503" y="14552"/>
                </a:lnTo>
                <a:lnTo>
                  <a:pt x="28817" y="24692"/>
                </a:lnTo>
                <a:lnTo>
                  <a:pt x="29546" y="36619"/>
                </a:lnTo>
                <a:lnTo>
                  <a:pt x="54478" y="69326"/>
                </a:lnTo>
                <a:lnTo>
                  <a:pt x="91520" y="82560"/>
                </a:lnTo>
                <a:lnTo>
                  <a:pt x="107585" y="85723"/>
                </a:lnTo>
                <a:lnTo>
                  <a:pt x="125573" y="883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272897" y="5060781"/>
            <a:ext cx="99695" cy="99060"/>
          </a:xfrm>
          <a:custGeom>
            <a:avLst/>
            <a:gdLst/>
            <a:ahLst/>
            <a:cxnLst/>
            <a:rect l="l" t="t" r="r" b="b"/>
            <a:pathLst>
              <a:path w="99695" h="99060">
                <a:moveTo>
                  <a:pt x="81747" y="10445"/>
                </a:moveTo>
                <a:lnTo>
                  <a:pt x="68366" y="5457"/>
                </a:lnTo>
                <a:lnTo>
                  <a:pt x="55842" y="1975"/>
                </a:lnTo>
                <a:lnTo>
                  <a:pt x="44174" y="0"/>
                </a:lnTo>
                <a:lnTo>
                  <a:pt x="29474" y="684"/>
                </a:lnTo>
                <a:lnTo>
                  <a:pt x="18679" y="4610"/>
                </a:lnTo>
                <a:lnTo>
                  <a:pt x="7754" y="14379"/>
                </a:lnTo>
                <a:lnTo>
                  <a:pt x="1904" y="24645"/>
                </a:lnTo>
                <a:lnTo>
                  <a:pt x="0" y="38380"/>
                </a:lnTo>
                <a:lnTo>
                  <a:pt x="1632" y="49976"/>
                </a:lnTo>
                <a:lnTo>
                  <a:pt x="26702" y="79129"/>
                </a:lnTo>
                <a:lnTo>
                  <a:pt x="72915" y="94753"/>
                </a:lnTo>
                <a:lnTo>
                  <a:pt x="85851" y="96903"/>
                </a:lnTo>
                <a:lnTo>
                  <a:pt x="99527" y="984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383670" y="5022469"/>
            <a:ext cx="260350" cy="124460"/>
          </a:xfrm>
          <a:custGeom>
            <a:avLst/>
            <a:gdLst/>
            <a:ahLst/>
            <a:cxnLst/>
            <a:rect l="l" t="t" r="r" b="b"/>
            <a:pathLst>
              <a:path w="260350" h="124460">
                <a:moveTo>
                  <a:pt x="32572" y="83175"/>
                </a:moveTo>
                <a:lnTo>
                  <a:pt x="18573" y="77593"/>
                </a:lnTo>
                <a:lnTo>
                  <a:pt x="8391" y="76268"/>
                </a:lnTo>
                <a:lnTo>
                  <a:pt x="4412" y="76698"/>
                </a:lnTo>
                <a:lnTo>
                  <a:pt x="2008" y="78939"/>
                </a:lnTo>
                <a:lnTo>
                  <a:pt x="1004" y="83010"/>
                </a:lnTo>
                <a:lnTo>
                  <a:pt x="0" y="87082"/>
                </a:lnTo>
                <a:lnTo>
                  <a:pt x="1170" y="91419"/>
                </a:lnTo>
                <a:lnTo>
                  <a:pt x="38487" y="111689"/>
                </a:lnTo>
                <a:lnTo>
                  <a:pt x="44424" y="112281"/>
                </a:lnTo>
                <a:lnTo>
                  <a:pt x="49239" y="111907"/>
                </a:lnTo>
                <a:lnTo>
                  <a:pt x="68933" y="97834"/>
                </a:lnTo>
                <a:lnTo>
                  <a:pt x="72507" y="95525"/>
                </a:lnTo>
                <a:lnTo>
                  <a:pt x="75479" y="95194"/>
                </a:lnTo>
                <a:lnTo>
                  <a:pt x="78451" y="94863"/>
                </a:lnTo>
                <a:lnTo>
                  <a:pt x="82884" y="95778"/>
                </a:lnTo>
                <a:lnTo>
                  <a:pt x="88773" y="97938"/>
                </a:lnTo>
                <a:lnTo>
                  <a:pt x="94661" y="100098"/>
                </a:lnTo>
                <a:lnTo>
                  <a:pt x="101394" y="102369"/>
                </a:lnTo>
                <a:lnTo>
                  <a:pt x="108966" y="104751"/>
                </a:lnTo>
                <a:lnTo>
                  <a:pt x="116537" y="107133"/>
                </a:lnTo>
                <a:lnTo>
                  <a:pt x="124192" y="108677"/>
                </a:lnTo>
                <a:lnTo>
                  <a:pt x="131929" y="109380"/>
                </a:lnTo>
                <a:lnTo>
                  <a:pt x="139667" y="110085"/>
                </a:lnTo>
                <a:lnTo>
                  <a:pt x="146026" y="109225"/>
                </a:lnTo>
                <a:lnTo>
                  <a:pt x="151007" y="106800"/>
                </a:lnTo>
                <a:lnTo>
                  <a:pt x="155981" y="104376"/>
                </a:lnTo>
                <a:lnTo>
                  <a:pt x="158960" y="98861"/>
                </a:lnTo>
                <a:lnTo>
                  <a:pt x="159929" y="90257"/>
                </a:lnTo>
                <a:lnTo>
                  <a:pt x="159749" y="79046"/>
                </a:lnTo>
                <a:lnTo>
                  <a:pt x="145324" y="40737"/>
                </a:lnTo>
                <a:lnTo>
                  <a:pt x="121474" y="10121"/>
                </a:lnTo>
                <a:lnTo>
                  <a:pt x="106860" y="0"/>
                </a:lnTo>
                <a:lnTo>
                  <a:pt x="104116" y="355"/>
                </a:lnTo>
                <a:lnTo>
                  <a:pt x="101373" y="710"/>
                </a:lnTo>
                <a:lnTo>
                  <a:pt x="118492" y="47856"/>
                </a:lnTo>
                <a:lnTo>
                  <a:pt x="149275" y="87724"/>
                </a:lnTo>
                <a:lnTo>
                  <a:pt x="156730" y="97575"/>
                </a:lnTo>
                <a:lnTo>
                  <a:pt x="171069" y="123606"/>
                </a:lnTo>
                <a:lnTo>
                  <a:pt x="171131" y="123783"/>
                </a:lnTo>
                <a:lnTo>
                  <a:pt x="171075" y="123652"/>
                </a:lnTo>
                <a:lnTo>
                  <a:pt x="170978" y="123387"/>
                </a:lnTo>
                <a:lnTo>
                  <a:pt x="170092" y="121013"/>
                </a:lnTo>
                <a:lnTo>
                  <a:pt x="168429" y="116529"/>
                </a:lnTo>
                <a:lnTo>
                  <a:pt x="166767" y="112044"/>
                </a:lnTo>
                <a:lnTo>
                  <a:pt x="165298" y="106286"/>
                </a:lnTo>
                <a:lnTo>
                  <a:pt x="164037" y="99254"/>
                </a:lnTo>
                <a:lnTo>
                  <a:pt x="162770" y="92222"/>
                </a:lnTo>
                <a:lnTo>
                  <a:pt x="162146" y="85641"/>
                </a:lnTo>
                <a:lnTo>
                  <a:pt x="162167" y="79509"/>
                </a:lnTo>
                <a:lnTo>
                  <a:pt x="162188" y="73377"/>
                </a:lnTo>
                <a:lnTo>
                  <a:pt x="163601" y="68758"/>
                </a:lnTo>
                <a:lnTo>
                  <a:pt x="166420" y="65649"/>
                </a:lnTo>
                <a:lnTo>
                  <a:pt x="169240" y="62541"/>
                </a:lnTo>
                <a:lnTo>
                  <a:pt x="173036" y="60750"/>
                </a:lnTo>
                <a:lnTo>
                  <a:pt x="177816" y="60274"/>
                </a:lnTo>
                <a:lnTo>
                  <a:pt x="182589" y="59799"/>
                </a:lnTo>
                <a:lnTo>
                  <a:pt x="217956" y="77473"/>
                </a:lnTo>
                <a:lnTo>
                  <a:pt x="253339" y="104774"/>
                </a:lnTo>
                <a:lnTo>
                  <a:pt x="260160" y="1112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567562" y="5014154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29">
                <a:moveTo>
                  <a:pt x="0" y="11333"/>
                </a:moveTo>
                <a:lnTo>
                  <a:pt x="5728" y="7554"/>
                </a:lnTo>
                <a:lnTo>
                  <a:pt x="11457" y="3777"/>
                </a:lnTo>
                <a:lnTo>
                  <a:pt x="1717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655441" y="5082251"/>
            <a:ext cx="229870" cy="77470"/>
          </a:xfrm>
          <a:custGeom>
            <a:avLst/>
            <a:gdLst/>
            <a:ahLst/>
            <a:cxnLst/>
            <a:rect l="l" t="t" r="r" b="b"/>
            <a:pathLst>
              <a:path w="229870" h="77470">
                <a:moveTo>
                  <a:pt x="79753" y="1176"/>
                </a:moveTo>
                <a:lnTo>
                  <a:pt x="38106" y="4496"/>
                </a:lnTo>
                <a:lnTo>
                  <a:pt x="4807" y="27013"/>
                </a:lnTo>
                <a:lnTo>
                  <a:pt x="0" y="37727"/>
                </a:lnTo>
                <a:lnTo>
                  <a:pt x="1046" y="39900"/>
                </a:lnTo>
                <a:lnTo>
                  <a:pt x="4197" y="40844"/>
                </a:lnTo>
                <a:lnTo>
                  <a:pt x="7342" y="41787"/>
                </a:lnTo>
                <a:lnTo>
                  <a:pt x="47491" y="36592"/>
                </a:lnTo>
                <a:lnTo>
                  <a:pt x="63669" y="33345"/>
                </a:lnTo>
                <a:lnTo>
                  <a:pt x="76035" y="31283"/>
                </a:lnTo>
                <a:lnTo>
                  <a:pt x="85982" y="30115"/>
                </a:lnTo>
                <a:lnTo>
                  <a:pt x="100912" y="29452"/>
                </a:lnTo>
                <a:lnTo>
                  <a:pt x="111554" y="30046"/>
                </a:lnTo>
                <a:lnTo>
                  <a:pt x="118213" y="30982"/>
                </a:lnTo>
                <a:lnTo>
                  <a:pt x="122259" y="33017"/>
                </a:lnTo>
                <a:lnTo>
                  <a:pt x="124254" y="36229"/>
                </a:lnTo>
                <a:lnTo>
                  <a:pt x="126256" y="39440"/>
                </a:lnTo>
                <a:lnTo>
                  <a:pt x="103943" y="33643"/>
                </a:lnTo>
                <a:lnTo>
                  <a:pt x="106631" y="27362"/>
                </a:lnTo>
                <a:lnTo>
                  <a:pt x="146508" y="2943"/>
                </a:lnTo>
                <a:lnTo>
                  <a:pt x="170590" y="0"/>
                </a:lnTo>
                <a:lnTo>
                  <a:pt x="184214" y="1363"/>
                </a:lnTo>
                <a:lnTo>
                  <a:pt x="219163" y="23791"/>
                </a:lnTo>
                <a:lnTo>
                  <a:pt x="229257" y="52431"/>
                </a:lnTo>
                <a:lnTo>
                  <a:pt x="227594" y="64163"/>
                </a:lnTo>
                <a:lnTo>
                  <a:pt x="223471" y="770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9043219" y="5009052"/>
            <a:ext cx="246379" cy="131445"/>
          </a:xfrm>
          <a:custGeom>
            <a:avLst/>
            <a:gdLst/>
            <a:ahLst/>
            <a:cxnLst/>
            <a:rect l="l" t="t" r="r" b="b"/>
            <a:pathLst>
              <a:path w="246379" h="131445">
                <a:moveTo>
                  <a:pt x="94020" y="62287"/>
                </a:moveTo>
                <a:lnTo>
                  <a:pt x="92926" y="55368"/>
                </a:lnTo>
                <a:lnTo>
                  <a:pt x="85943" y="51210"/>
                </a:lnTo>
                <a:lnTo>
                  <a:pt x="73058" y="49812"/>
                </a:lnTo>
                <a:lnTo>
                  <a:pt x="61345" y="49202"/>
                </a:lnTo>
                <a:lnTo>
                  <a:pt x="48285" y="49765"/>
                </a:lnTo>
                <a:lnTo>
                  <a:pt x="7765" y="65418"/>
                </a:lnTo>
                <a:lnTo>
                  <a:pt x="0" y="87078"/>
                </a:lnTo>
                <a:lnTo>
                  <a:pt x="5002" y="97341"/>
                </a:lnTo>
                <a:lnTo>
                  <a:pt x="14468" y="105501"/>
                </a:lnTo>
                <a:lnTo>
                  <a:pt x="26332" y="110798"/>
                </a:lnTo>
                <a:lnTo>
                  <a:pt x="40309" y="113732"/>
                </a:lnTo>
                <a:lnTo>
                  <a:pt x="52375" y="115046"/>
                </a:lnTo>
                <a:lnTo>
                  <a:pt x="69832" y="114265"/>
                </a:lnTo>
                <a:lnTo>
                  <a:pt x="79536" y="112221"/>
                </a:lnTo>
                <a:lnTo>
                  <a:pt x="86165" y="108959"/>
                </a:lnTo>
                <a:lnTo>
                  <a:pt x="88679" y="106349"/>
                </a:lnTo>
                <a:lnTo>
                  <a:pt x="89136" y="103482"/>
                </a:lnTo>
                <a:lnTo>
                  <a:pt x="89594" y="100615"/>
                </a:lnTo>
                <a:lnTo>
                  <a:pt x="86636" y="97042"/>
                </a:lnTo>
                <a:lnTo>
                  <a:pt x="80256" y="92765"/>
                </a:lnTo>
                <a:lnTo>
                  <a:pt x="77169" y="85509"/>
                </a:lnTo>
                <a:lnTo>
                  <a:pt x="86939" y="76504"/>
                </a:lnTo>
                <a:lnTo>
                  <a:pt x="98843" y="68332"/>
                </a:lnTo>
                <a:lnTo>
                  <a:pt x="107715" y="60079"/>
                </a:lnTo>
                <a:lnTo>
                  <a:pt x="119929" y="21919"/>
                </a:lnTo>
                <a:lnTo>
                  <a:pt x="105935" y="0"/>
                </a:lnTo>
                <a:lnTo>
                  <a:pt x="104647" y="2829"/>
                </a:lnTo>
                <a:lnTo>
                  <a:pt x="104418" y="9824"/>
                </a:lnTo>
                <a:lnTo>
                  <a:pt x="105117" y="20191"/>
                </a:lnTo>
                <a:lnTo>
                  <a:pt x="115411" y="60213"/>
                </a:lnTo>
                <a:lnTo>
                  <a:pt x="128976" y="98144"/>
                </a:lnTo>
                <a:lnTo>
                  <a:pt x="138514" y="117088"/>
                </a:lnTo>
                <a:lnTo>
                  <a:pt x="141292" y="122942"/>
                </a:lnTo>
                <a:lnTo>
                  <a:pt x="142359" y="126249"/>
                </a:lnTo>
                <a:lnTo>
                  <a:pt x="143425" y="129557"/>
                </a:lnTo>
                <a:lnTo>
                  <a:pt x="142843" y="130841"/>
                </a:lnTo>
                <a:lnTo>
                  <a:pt x="140613" y="130103"/>
                </a:lnTo>
                <a:lnTo>
                  <a:pt x="138382" y="129364"/>
                </a:lnTo>
                <a:lnTo>
                  <a:pt x="136699" y="125847"/>
                </a:lnTo>
                <a:lnTo>
                  <a:pt x="135563" y="119550"/>
                </a:lnTo>
                <a:lnTo>
                  <a:pt x="134420" y="113252"/>
                </a:lnTo>
                <a:lnTo>
                  <a:pt x="160977" y="83693"/>
                </a:lnTo>
                <a:lnTo>
                  <a:pt x="203218" y="75473"/>
                </a:lnTo>
                <a:lnTo>
                  <a:pt x="230519" y="74849"/>
                </a:lnTo>
                <a:lnTo>
                  <a:pt x="245977" y="753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479717" y="5063268"/>
            <a:ext cx="100965" cy="148590"/>
          </a:xfrm>
          <a:custGeom>
            <a:avLst/>
            <a:gdLst/>
            <a:ahLst/>
            <a:cxnLst/>
            <a:rect l="l" t="t" r="r" b="b"/>
            <a:pathLst>
              <a:path w="100965" h="148589">
                <a:moveTo>
                  <a:pt x="54593" y="12804"/>
                </a:moveTo>
                <a:lnTo>
                  <a:pt x="94972" y="7522"/>
                </a:lnTo>
                <a:lnTo>
                  <a:pt x="97667" y="5950"/>
                </a:lnTo>
                <a:lnTo>
                  <a:pt x="100369" y="4378"/>
                </a:lnTo>
                <a:lnTo>
                  <a:pt x="80314" y="0"/>
                </a:lnTo>
                <a:lnTo>
                  <a:pt x="68713" y="361"/>
                </a:lnTo>
                <a:lnTo>
                  <a:pt x="27099" y="10332"/>
                </a:lnTo>
                <a:lnTo>
                  <a:pt x="1724" y="32143"/>
                </a:lnTo>
                <a:lnTo>
                  <a:pt x="0" y="37469"/>
                </a:lnTo>
                <a:lnTo>
                  <a:pt x="2466" y="41714"/>
                </a:lnTo>
                <a:lnTo>
                  <a:pt x="9130" y="44879"/>
                </a:lnTo>
                <a:lnTo>
                  <a:pt x="19974" y="48295"/>
                </a:lnTo>
                <a:lnTo>
                  <a:pt x="33752" y="49628"/>
                </a:lnTo>
                <a:lnTo>
                  <a:pt x="47806" y="48769"/>
                </a:lnTo>
                <a:lnTo>
                  <a:pt x="59719" y="46115"/>
                </a:lnTo>
                <a:lnTo>
                  <a:pt x="73567" y="39575"/>
                </a:lnTo>
                <a:lnTo>
                  <a:pt x="83430" y="33063"/>
                </a:lnTo>
                <a:lnTo>
                  <a:pt x="92279" y="27485"/>
                </a:lnTo>
                <a:lnTo>
                  <a:pt x="99385" y="71732"/>
                </a:lnTo>
                <a:lnTo>
                  <a:pt x="99643" y="95828"/>
                </a:lnTo>
                <a:lnTo>
                  <a:pt x="99633" y="112455"/>
                </a:lnTo>
                <a:lnTo>
                  <a:pt x="99206" y="126370"/>
                </a:lnTo>
                <a:lnTo>
                  <a:pt x="98369" y="138179"/>
                </a:lnTo>
                <a:lnTo>
                  <a:pt x="97129" y="1484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9642016" y="5046143"/>
            <a:ext cx="291465" cy="104139"/>
          </a:xfrm>
          <a:custGeom>
            <a:avLst/>
            <a:gdLst/>
            <a:ahLst/>
            <a:cxnLst/>
            <a:rect l="l" t="t" r="r" b="b"/>
            <a:pathLst>
              <a:path w="291465" h="104139">
                <a:moveTo>
                  <a:pt x="13764" y="14375"/>
                </a:moveTo>
                <a:lnTo>
                  <a:pt x="7855" y="13706"/>
                </a:lnTo>
                <a:lnTo>
                  <a:pt x="4066" y="14138"/>
                </a:lnTo>
                <a:lnTo>
                  <a:pt x="2403" y="15673"/>
                </a:lnTo>
                <a:lnTo>
                  <a:pt x="1239" y="16743"/>
                </a:lnTo>
                <a:lnTo>
                  <a:pt x="526" y="20443"/>
                </a:lnTo>
                <a:lnTo>
                  <a:pt x="263" y="26773"/>
                </a:lnTo>
                <a:lnTo>
                  <a:pt x="0" y="33104"/>
                </a:lnTo>
                <a:lnTo>
                  <a:pt x="1960" y="40999"/>
                </a:lnTo>
                <a:lnTo>
                  <a:pt x="29435" y="84336"/>
                </a:lnTo>
                <a:lnTo>
                  <a:pt x="55411" y="102890"/>
                </a:lnTo>
                <a:lnTo>
                  <a:pt x="58964" y="103792"/>
                </a:lnTo>
                <a:lnTo>
                  <a:pt x="76110" y="59801"/>
                </a:lnTo>
                <a:lnTo>
                  <a:pt x="79727" y="46867"/>
                </a:lnTo>
                <a:lnTo>
                  <a:pt x="96628" y="25339"/>
                </a:lnTo>
                <a:lnTo>
                  <a:pt x="100355" y="25799"/>
                </a:lnTo>
                <a:lnTo>
                  <a:pt x="104123" y="27853"/>
                </a:lnTo>
                <a:lnTo>
                  <a:pt x="107892" y="29905"/>
                </a:lnTo>
                <a:lnTo>
                  <a:pt x="111903" y="32899"/>
                </a:lnTo>
                <a:lnTo>
                  <a:pt x="116149" y="36833"/>
                </a:lnTo>
                <a:lnTo>
                  <a:pt x="120402" y="40767"/>
                </a:lnTo>
                <a:lnTo>
                  <a:pt x="142875" y="51766"/>
                </a:lnTo>
                <a:lnTo>
                  <a:pt x="147834" y="52339"/>
                </a:lnTo>
                <a:lnTo>
                  <a:pt x="176541" y="24385"/>
                </a:lnTo>
                <a:lnTo>
                  <a:pt x="177234" y="18459"/>
                </a:lnTo>
                <a:lnTo>
                  <a:pt x="154762" y="0"/>
                </a:lnTo>
                <a:lnTo>
                  <a:pt x="149379" y="430"/>
                </a:lnTo>
                <a:lnTo>
                  <a:pt x="144447" y="2503"/>
                </a:lnTo>
                <a:lnTo>
                  <a:pt x="139515" y="4575"/>
                </a:lnTo>
                <a:lnTo>
                  <a:pt x="136398" y="8661"/>
                </a:lnTo>
                <a:lnTo>
                  <a:pt x="135102" y="14763"/>
                </a:lnTo>
                <a:lnTo>
                  <a:pt x="133800" y="20865"/>
                </a:lnTo>
                <a:lnTo>
                  <a:pt x="157893" y="52054"/>
                </a:lnTo>
                <a:lnTo>
                  <a:pt x="195613" y="67526"/>
                </a:lnTo>
                <a:lnTo>
                  <a:pt x="228720" y="71496"/>
                </a:lnTo>
                <a:lnTo>
                  <a:pt x="240384" y="70548"/>
                </a:lnTo>
                <a:lnTo>
                  <a:pt x="252412" y="68487"/>
                </a:lnTo>
                <a:lnTo>
                  <a:pt x="264869" y="65323"/>
                </a:lnTo>
                <a:lnTo>
                  <a:pt x="277815" y="61069"/>
                </a:lnTo>
                <a:lnTo>
                  <a:pt x="291312" y="557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9917625" y="5035610"/>
            <a:ext cx="260985" cy="167640"/>
          </a:xfrm>
          <a:custGeom>
            <a:avLst/>
            <a:gdLst/>
            <a:ahLst/>
            <a:cxnLst/>
            <a:rect l="l" t="t" r="r" b="b"/>
            <a:pathLst>
              <a:path w="260984" h="167639">
                <a:moveTo>
                  <a:pt x="1018" y="15738"/>
                </a:moveTo>
                <a:lnTo>
                  <a:pt x="0" y="13847"/>
                </a:lnTo>
                <a:lnTo>
                  <a:pt x="4904" y="13247"/>
                </a:lnTo>
                <a:lnTo>
                  <a:pt x="15731" y="13939"/>
                </a:lnTo>
                <a:lnTo>
                  <a:pt x="55866" y="22793"/>
                </a:lnTo>
                <a:lnTo>
                  <a:pt x="92257" y="38516"/>
                </a:lnTo>
                <a:lnTo>
                  <a:pt x="99648" y="46035"/>
                </a:lnTo>
                <a:lnTo>
                  <a:pt x="98249" y="47406"/>
                </a:lnTo>
                <a:lnTo>
                  <a:pt x="96857" y="48776"/>
                </a:lnTo>
                <a:lnTo>
                  <a:pt x="93455" y="49378"/>
                </a:lnTo>
                <a:lnTo>
                  <a:pt x="88052" y="49214"/>
                </a:lnTo>
                <a:lnTo>
                  <a:pt x="82649" y="49049"/>
                </a:lnTo>
                <a:lnTo>
                  <a:pt x="64049" y="20949"/>
                </a:lnTo>
                <a:lnTo>
                  <a:pt x="66481" y="16090"/>
                </a:lnTo>
                <a:lnTo>
                  <a:pt x="110012" y="2211"/>
                </a:lnTo>
                <a:lnTo>
                  <a:pt x="122145" y="1810"/>
                </a:lnTo>
                <a:lnTo>
                  <a:pt x="138122" y="3638"/>
                </a:lnTo>
                <a:lnTo>
                  <a:pt x="159251" y="35489"/>
                </a:lnTo>
                <a:lnTo>
                  <a:pt x="162603" y="41855"/>
                </a:lnTo>
                <a:lnTo>
                  <a:pt x="201965" y="54903"/>
                </a:lnTo>
                <a:lnTo>
                  <a:pt x="225406" y="55587"/>
                </a:lnTo>
                <a:lnTo>
                  <a:pt x="232610" y="54118"/>
                </a:lnTo>
                <a:lnTo>
                  <a:pt x="238173" y="51184"/>
                </a:lnTo>
                <a:lnTo>
                  <a:pt x="243736" y="48250"/>
                </a:lnTo>
                <a:lnTo>
                  <a:pt x="247178" y="43990"/>
                </a:lnTo>
                <a:lnTo>
                  <a:pt x="248509" y="38406"/>
                </a:lnTo>
                <a:lnTo>
                  <a:pt x="249832" y="32822"/>
                </a:lnTo>
                <a:lnTo>
                  <a:pt x="249790" y="26803"/>
                </a:lnTo>
                <a:lnTo>
                  <a:pt x="248384" y="20349"/>
                </a:lnTo>
                <a:lnTo>
                  <a:pt x="246985" y="13896"/>
                </a:lnTo>
                <a:lnTo>
                  <a:pt x="245668" y="9072"/>
                </a:lnTo>
                <a:lnTo>
                  <a:pt x="244442" y="5877"/>
                </a:lnTo>
                <a:lnTo>
                  <a:pt x="243216" y="2682"/>
                </a:lnTo>
                <a:lnTo>
                  <a:pt x="242530" y="879"/>
                </a:lnTo>
                <a:lnTo>
                  <a:pt x="242371" y="468"/>
                </a:lnTo>
                <a:lnTo>
                  <a:pt x="242212" y="57"/>
                </a:lnTo>
                <a:lnTo>
                  <a:pt x="242135" y="296"/>
                </a:lnTo>
                <a:lnTo>
                  <a:pt x="242135" y="592"/>
                </a:lnTo>
                <a:lnTo>
                  <a:pt x="242142" y="1893"/>
                </a:lnTo>
                <a:lnTo>
                  <a:pt x="242149" y="4196"/>
                </a:lnTo>
                <a:lnTo>
                  <a:pt x="242156" y="6500"/>
                </a:lnTo>
                <a:lnTo>
                  <a:pt x="243860" y="13758"/>
                </a:lnTo>
                <a:lnTo>
                  <a:pt x="255552" y="63145"/>
                </a:lnTo>
                <a:lnTo>
                  <a:pt x="260405" y="106437"/>
                </a:lnTo>
                <a:lnTo>
                  <a:pt x="260854" y="119100"/>
                </a:lnTo>
                <a:lnTo>
                  <a:pt x="260686" y="128765"/>
                </a:lnTo>
                <a:lnTo>
                  <a:pt x="258098" y="143250"/>
                </a:lnTo>
                <a:lnTo>
                  <a:pt x="252624" y="153536"/>
                </a:lnTo>
                <a:lnTo>
                  <a:pt x="241708" y="162895"/>
                </a:lnTo>
                <a:lnTo>
                  <a:pt x="231065" y="167367"/>
                </a:lnTo>
                <a:lnTo>
                  <a:pt x="221057" y="166249"/>
                </a:lnTo>
                <a:lnTo>
                  <a:pt x="213251" y="158412"/>
                </a:lnTo>
                <a:lnTo>
                  <a:pt x="207450" y="1438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0275811" y="5108815"/>
            <a:ext cx="21590" cy="13970"/>
          </a:xfrm>
          <a:custGeom>
            <a:avLst/>
            <a:gdLst/>
            <a:ahLst/>
            <a:cxnLst/>
            <a:rect l="l" t="t" r="r" b="b"/>
            <a:pathLst>
              <a:path w="21590" h="13970">
                <a:moveTo>
                  <a:pt x="21546" y="13450"/>
                </a:moveTo>
                <a:lnTo>
                  <a:pt x="10773" y="6725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13" name="object 1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SE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 spc="-30">
                <a:latin typeface="Arial"/>
                <a:cs typeface="Arial"/>
              </a:rPr>
              <a:t>E</a:t>
            </a:r>
            <a:r>
              <a:rPr dirty="0" spc="-25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6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229">
                <a:latin typeface="Arial"/>
                <a:cs typeface="Arial"/>
              </a:rPr>
              <a:t>W</a:t>
            </a:r>
            <a:r>
              <a:rPr dirty="0" spc="-25">
                <a:latin typeface="Arial"/>
                <a:cs typeface="Arial"/>
              </a:rPr>
              <a:t>H</a:t>
            </a:r>
            <a:r>
              <a:rPr dirty="0" spc="-35">
                <a:latin typeface="Arial"/>
                <a:cs typeface="Arial"/>
              </a:rPr>
              <a:t>E</a:t>
            </a:r>
            <a:r>
              <a:rPr dirty="0" spc="-25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44019"/>
            <a:ext cx="11188700" cy="3515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ys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ce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rk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11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c).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se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s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25"/>
              </a:spcBef>
              <a:tabLst>
                <a:tab pos="703580" algn="l"/>
              </a:tabLst>
            </a:pPr>
            <a:r>
              <a:rPr dirty="0" sz="2000">
                <a:latin typeface="Arial"/>
                <a:cs typeface="Arial"/>
              </a:rPr>
              <a:t>•	</a:t>
            </a:r>
            <a:r>
              <a:rPr dirty="0" sz="2000" spc="25">
                <a:latin typeface="Arial"/>
                <a:cs typeface="Arial"/>
              </a:rPr>
              <a:t>&lt;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&gt;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&lt;=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&gt;=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=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80">
                <a:latin typeface="Arial"/>
                <a:cs typeface="Arial"/>
              </a:rPr>
              <a:t>!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&lt;&gt;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LL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pe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al</a:t>
            </a:r>
            <a:r>
              <a:rPr dirty="0" sz="2000" spc="-125">
                <a:latin typeface="Arial"/>
                <a:cs typeface="Arial"/>
              </a:rPr>
              <a:t> 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annot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pa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onal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LL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&lt;</a:t>
            </a:r>
            <a:r>
              <a:rPr dirty="0" sz="2000" spc="25">
                <a:latin typeface="Arial"/>
                <a:cs typeface="Arial"/>
              </a:rPr>
              <a:t>=</a:t>
            </a:r>
            <a:r>
              <a:rPr dirty="0" sz="2000" spc="25">
                <a:latin typeface="Arial"/>
                <a:cs typeface="Arial"/>
              </a:rPr>
              <a:t>&gt;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LL.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spc="-3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488" y="4084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5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SE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 spc="-30">
                <a:latin typeface="Arial"/>
                <a:cs typeface="Arial"/>
              </a:rPr>
              <a:t>E</a:t>
            </a:r>
            <a:r>
              <a:rPr dirty="0" spc="-25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6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229">
                <a:latin typeface="Arial"/>
                <a:cs typeface="Arial"/>
              </a:rPr>
              <a:t>W</a:t>
            </a:r>
            <a:r>
              <a:rPr dirty="0" spc="-25">
                <a:latin typeface="Arial"/>
                <a:cs typeface="Arial"/>
              </a:rPr>
              <a:t>H</a:t>
            </a:r>
            <a:r>
              <a:rPr dirty="0" spc="-35">
                <a:latin typeface="Arial"/>
                <a:cs typeface="Arial"/>
              </a:rPr>
              <a:t>E</a:t>
            </a:r>
            <a:r>
              <a:rPr dirty="0" spc="-25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44019"/>
            <a:ext cx="11188700" cy="3515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ys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ce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rk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11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c).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se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s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25"/>
              </a:spcBef>
              <a:tabLst>
                <a:tab pos="703580" algn="l"/>
              </a:tabLst>
            </a:pPr>
            <a:r>
              <a:rPr dirty="0" sz="2000">
                <a:latin typeface="Arial"/>
                <a:cs typeface="Arial"/>
              </a:rPr>
              <a:t>•	</a:t>
            </a:r>
            <a:r>
              <a:rPr dirty="0" sz="2000" spc="25">
                <a:latin typeface="Arial"/>
                <a:cs typeface="Arial"/>
              </a:rPr>
              <a:t>&lt;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&gt;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&lt;=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&gt;=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=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80">
                <a:latin typeface="Arial"/>
                <a:cs typeface="Arial"/>
              </a:rPr>
              <a:t>!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&lt;&gt;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LL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pe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al</a:t>
            </a:r>
            <a:r>
              <a:rPr dirty="0" sz="2000" spc="-125">
                <a:latin typeface="Arial"/>
                <a:cs typeface="Arial"/>
              </a:rPr>
              <a:t> 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annot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pa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onal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LL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&lt;</a:t>
            </a:r>
            <a:r>
              <a:rPr dirty="0" sz="2000" spc="25">
                <a:latin typeface="Arial"/>
                <a:cs typeface="Arial"/>
              </a:rPr>
              <a:t>=</a:t>
            </a:r>
            <a:r>
              <a:rPr dirty="0" sz="2000" spc="25">
                <a:latin typeface="Arial"/>
                <a:cs typeface="Arial"/>
              </a:rPr>
              <a:t>&gt;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LL.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spc="-3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SE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 spc="-30">
                <a:latin typeface="Arial"/>
                <a:cs typeface="Arial"/>
              </a:rPr>
              <a:t>E</a:t>
            </a:r>
            <a:r>
              <a:rPr dirty="0" spc="-25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6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229">
                <a:latin typeface="Arial"/>
                <a:cs typeface="Arial"/>
              </a:rPr>
              <a:t>W</a:t>
            </a:r>
            <a:r>
              <a:rPr dirty="0" spc="-25">
                <a:latin typeface="Arial"/>
                <a:cs typeface="Arial"/>
              </a:rPr>
              <a:t>H</a:t>
            </a:r>
            <a:r>
              <a:rPr dirty="0" spc="-35">
                <a:latin typeface="Arial"/>
                <a:cs typeface="Arial"/>
              </a:rPr>
              <a:t>E</a:t>
            </a:r>
            <a:r>
              <a:rPr dirty="0" spc="-25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6740525" cy="294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EEN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s)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3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s)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1,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2,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0">
                <a:latin typeface="Arial"/>
                <a:cs typeface="Arial"/>
              </a:rPr>
              <a:t>3</a:t>
            </a:r>
            <a:r>
              <a:rPr dirty="0" sz="200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KE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(s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s)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95">
                <a:latin typeface="Arial"/>
                <a:cs typeface="Arial"/>
              </a:rPr>
              <a:t>'</a:t>
            </a:r>
            <a:r>
              <a:rPr dirty="0" sz="2000">
                <a:latin typeface="Arial"/>
                <a:cs typeface="Arial"/>
              </a:rPr>
              <a:t>patte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90">
                <a:latin typeface="Arial"/>
                <a:cs typeface="Arial"/>
              </a:rPr>
              <a:t>'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%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ep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ent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ber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ha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_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ep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ent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ha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1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6717" y="1019311"/>
            <a:ext cx="4011929" cy="5184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-204">
                <a:latin typeface="Arial"/>
                <a:cs typeface="Arial"/>
              </a:rPr>
              <a:t>W</a:t>
            </a:r>
            <a:r>
              <a:rPr dirty="0" sz="2650" spc="10">
                <a:latin typeface="Arial"/>
                <a:cs typeface="Arial"/>
              </a:rPr>
              <a:t>elcome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30">
                <a:latin typeface="Arial"/>
                <a:cs typeface="Arial"/>
              </a:rPr>
              <a:t>Zoom</a:t>
            </a:r>
            <a:r>
              <a:rPr dirty="0" sz="2650" spc="30">
                <a:latin typeface="Arial"/>
                <a:cs typeface="Arial"/>
              </a:rPr>
              <a:t> </a:t>
            </a:r>
            <a:r>
              <a:rPr dirty="0" sz="2650" spc="-40">
                <a:latin typeface="Arial"/>
                <a:cs typeface="Arial"/>
              </a:rPr>
              <a:t>P</a:t>
            </a:r>
            <a:r>
              <a:rPr dirty="0" sz="2650" spc="-70">
                <a:latin typeface="Arial"/>
                <a:cs typeface="Arial"/>
              </a:rPr>
              <a:t>r</a:t>
            </a:r>
            <a:r>
              <a:rPr dirty="0" sz="2650" spc="20">
                <a:latin typeface="Arial"/>
                <a:cs typeface="Arial"/>
              </a:rPr>
              <a:t>ofile/Attendance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30">
                <a:latin typeface="Arial"/>
                <a:cs typeface="Arial"/>
              </a:rPr>
              <a:t>Zoom</a:t>
            </a:r>
            <a:r>
              <a:rPr dirty="0" sz="2650" spc="30">
                <a:latin typeface="Arial"/>
                <a:cs typeface="Arial"/>
              </a:rPr>
              <a:t> </a:t>
            </a:r>
            <a:r>
              <a:rPr dirty="0" sz="2650" spc="-15">
                <a:latin typeface="Arial"/>
                <a:cs typeface="Arial"/>
              </a:rPr>
              <a:t>Channel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25">
                <a:latin typeface="Arial"/>
                <a:cs typeface="Arial"/>
              </a:rPr>
              <a:t>Student</a:t>
            </a:r>
            <a:r>
              <a:rPr dirty="0" sz="2650" spc="25">
                <a:latin typeface="Arial"/>
                <a:cs typeface="Arial"/>
              </a:rPr>
              <a:t> Portal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>
                <a:latin typeface="Arial"/>
                <a:cs typeface="Arial"/>
              </a:rPr>
              <a:t>Schedules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>
                <a:latin typeface="Arial"/>
                <a:cs typeface="Arial"/>
              </a:rPr>
              <a:t>C </a:t>
            </a:r>
            <a:r>
              <a:rPr dirty="0" sz="2650" spc="-40">
                <a:latin typeface="Arial"/>
                <a:cs typeface="Arial"/>
              </a:rPr>
              <a:t>P</a:t>
            </a:r>
            <a:r>
              <a:rPr dirty="0" sz="2650" spc="-70">
                <a:latin typeface="Arial"/>
                <a:cs typeface="Arial"/>
              </a:rPr>
              <a:t>r</a:t>
            </a:r>
            <a:r>
              <a:rPr dirty="0" sz="2650" spc="10">
                <a:latin typeface="Arial"/>
                <a:cs typeface="Arial"/>
              </a:rPr>
              <a:t>ogramming</a:t>
            </a:r>
            <a:r>
              <a:rPr dirty="0" sz="2650">
                <a:latin typeface="Arial"/>
                <a:cs typeface="Arial"/>
              </a:rPr>
              <a:t> </a:t>
            </a:r>
            <a:r>
              <a:rPr dirty="0" sz="2650" spc="10">
                <a:latin typeface="Arial"/>
                <a:cs typeface="Arial"/>
              </a:rPr>
              <a:t>Setup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  <a:buFont typeface="Arial"/>
              <a:buChar char="-"/>
            </a:pPr>
            <a:endParaRPr sz="270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buFont typeface="Arial"/>
              <a:buChar char="-"/>
              <a:tabLst>
                <a:tab pos="237490" algn="l"/>
              </a:tabLst>
            </a:pPr>
            <a:r>
              <a:rPr dirty="0" sz="2650" spc="5">
                <a:latin typeface="Arial"/>
                <a:cs typeface="Arial"/>
              </a:rPr>
              <a:t>Int</a:t>
            </a:r>
            <a:r>
              <a:rPr dirty="0" sz="2650" spc="-45">
                <a:latin typeface="Arial"/>
                <a:cs typeface="Arial"/>
              </a:rPr>
              <a:t>r</a:t>
            </a:r>
            <a:r>
              <a:rPr dirty="0" sz="2650" spc="35">
                <a:latin typeface="Arial"/>
                <a:cs typeface="Arial"/>
              </a:rPr>
              <a:t>oduction</a:t>
            </a:r>
            <a:r>
              <a:rPr dirty="0" sz="2650">
                <a:latin typeface="Arial"/>
                <a:cs typeface="Arial"/>
              </a:rPr>
              <a:t> </a:t>
            </a:r>
            <a:r>
              <a:rPr dirty="0" sz="2650" spc="65">
                <a:latin typeface="Arial"/>
                <a:cs typeface="Arial"/>
              </a:rPr>
              <a:t>to</a:t>
            </a:r>
            <a:r>
              <a:rPr dirty="0" sz="2650">
                <a:latin typeface="Arial"/>
                <a:cs typeface="Arial"/>
              </a:rPr>
              <a:t> </a:t>
            </a:r>
            <a:r>
              <a:rPr dirty="0" sz="2650" spc="-15">
                <a:latin typeface="Arial"/>
                <a:cs typeface="Arial"/>
              </a:rPr>
              <a:t>Database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66869" y="930683"/>
            <a:ext cx="290195" cy="145415"/>
          </a:xfrm>
          <a:custGeom>
            <a:avLst/>
            <a:gdLst/>
            <a:ahLst/>
            <a:cxnLst/>
            <a:rect l="l" t="t" r="r" b="b"/>
            <a:pathLst>
              <a:path w="290195" h="145415">
                <a:moveTo>
                  <a:pt x="16957" y="45271"/>
                </a:moveTo>
                <a:lnTo>
                  <a:pt x="4962" y="6763"/>
                </a:lnTo>
                <a:lnTo>
                  <a:pt x="464" y="0"/>
                </a:lnTo>
                <a:lnTo>
                  <a:pt x="144" y="874"/>
                </a:lnTo>
                <a:lnTo>
                  <a:pt x="121" y="3536"/>
                </a:lnTo>
                <a:lnTo>
                  <a:pt x="98" y="6198"/>
                </a:lnTo>
                <a:lnTo>
                  <a:pt x="58" y="10913"/>
                </a:lnTo>
                <a:lnTo>
                  <a:pt x="0" y="17682"/>
                </a:lnTo>
                <a:lnTo>
                  <a:pt x="4571" y="56348"/>
                </a:lnTo>
                <a:lnTo>
                  <a:pt x="20785" y="104943"/>
                </a:lnTo>
                <a:lnTo>
                  <a:pt x="46701" y="135596"/>
                </a:lnTo>
                <a:lnTo>
                  <a:pt x="67933" y="144804"/>
                </a:lnTo>
                <a:lnTo>
                  <a:pt x="80964" y="144590"/>
                </a:lnTo>
                <a:lnTo>
                  <a:pt x="121503" y="116719"/>
                </a:lnTo>
                <a:lnTo>
                  <a:pt x="142165" y="80785"/>
                </a:lnTo>
                <a:lnTo>
                  <a:pt x="151973" y="42646"/>
                </a:lnTo>
                <a:lnTo>
                  <a:pt x="152117" y="40708"/>
                </a:lnTo>
                <a:lnTo>
                  <a:pt x="152131" y="40514"/>
                </a:lnTo>
                <a:lnTo>
                  <a:pt x="152155" y="40782"/>
                </a:lnTo>
                <a:lnTo>
                  <a:pt x="152156" y="41154"/>
                </a:lnTo>
                <a:lnTo>
                  <a:pt x="152172" y="44878"/>
                </a:lnTo>
                <a:lnTo>
                  <a:pt x="172461" y="83192"/>
                </a:lnTo>
                <a:lnTo>
                  <a:pt x="209260" y="102195"/>
                </a:lnTo>
                <a:lnTo>
                  <a:pt x="250285" y="109508"/>
                </a:lnTo>
                <a:lnTo>
                  <a:pt x="262264" y="108280"/>
                </a:lnTo>
                <a:lnTo>
                  <a:pt x="289053" y="77849"/>
                </a:lnTo>
                <a:lnTo>
                  <a:pt x="289654" y="65147"/>
                </a:lnTo>
                <a:lnTo>
                  <a:pt x="287688" y="45999"/>
                </a:lnTo>
                <a:lnTo>
                  <a:pt x="269568" y="6624"/>
                </a:lnTo>
                <a:lnTo>
                  <a:pt x="260617" y="4106"/>
                </a:lnTo>
                <a:lnTo>
                  <a:pt x="250530" y="5876"/>
                </a:lnTo>
                <a:lnTo>
                  <a:pt x="239209" y="1180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68303" y="828359"/>
            <a:ext cx="294005" cy="214629"/>
          </a:xfrm>
          <a:custGeom>
            <a:avLst/>
            <a:gdLst/>
            <a:ahLst/>
            <a:cxnLst/>
            <a:rect l="l" t="t" r="r" b="b"/>
            <a:pathLst>
              <a:path w="294004" h="214630">
                <a:moveTo>
                  <a:pt x="31957" y="173485"/>
                </a:moveTo>
                <a:lnTo>
                  <a:pt x="28218" y="160918"/>
                </a:lnTo>
                <a:lnTo>
                  <a:pt x="30836" y="151901"/>
                </a:lnTo>
                <a:lnTo>
                  <a:pt x="39812" y="146435"/>
                </a:lnTo>
                <a:lnTo>
                  <a:pt x="55145" y="144518"/>
                </a:lnTo>
                <a:lnTo>
                  <a:pt x="73206" y="144270"/>
                </a:lnTo>
                <a:lnTo>
                  <a:pt x="84341" y="143751"/>
                </a:lnTo>
                <a:lnTo>
                  <a:pt x="57707" y="110849"/>
                </a:lnTo>
                <a:lnTo>
                  <a:pt x="14443" y="114378"/>
                </a:lnTo>
                <a:lnTo>
                  <a:pt x="0" y="133555"/>
                </a:lnTo>
                <a:lnTo>
                  <a:pt x="417" y="144590"/>
                </a:lnTo>
                <a:lnTo>
                  <a:pt x="41956" y="174151"/>
                </a:lnTo>
                <a:lnTo>
                  <a:pt x="89043" y="185825"/>
                </a:lnTo>
                <a:lnTo>
                  <a:pt x="141206" y="189856"/>
                </a:lnTo>
                <a:lnTo>
                  <a:pt x="191931" y="180478"/>
                </a:lnTo>
                <a:lnTo>
                  <a:pt x="229601" y="161807"/>
                </a:lnTo>
                <a:lnTo>
                  <a:pt x="258112" y="124794"/>
                </a:lnTo>
                <a:lnTo>
                  <a:pt x="226502" y="100453"/>
                </a:lnTo>
                <a:lnTo>
                  <a:pt x="189758" y="110987"/>
                </a:lnTo>
                <a:lnTo>
                  <a:pt x="163939" y="139416"/>
                </a:lnTo>
                <a:lnTo>
                  <a:pt x="161579" y="181052"/>
                </a:lnTo>
                <a:lnTo>
                  <a:pt x="196280" y="212153"/>
                </a:lnTo>
                <a:lnTo>
                  <a:pt x="211710" y="214300"/>
                </a:lnTo>
                <a:lnTo>
                  <a:pt x="223337" y="213695"/>
                </a:lnTo>
                <a:lnTo>
                  <a:pt x="253458" y="186233"/>
                </a:lnTo>
                <a:lnTo>
                  <a:pt x="261302" y="148508"/>
                </a:lnTo>
                <a:lnTo>
                  <a:pt x="261365" y="135558"/>
                </a:lnTo>
                <a:lnTo>
                  <a:pt x="260562" y="123611"/>
                </a:lnTo>
                <a:lnTo>
                  <a:pt x="252338" y="85838"/>
                </a:lnTo>
                <a:lnTo>
                  <a:pt x="235557" y="48069"/>
                </a:lnTo>
                <a:lnTo>
                  <a:pt x="210745" y="9759"/>
                </a:lnTo>
                <a:lnTo>
                  <a:pt x="203505" y="2110"/>
                </a:lnTo>
                <a:lnTo>
                  <a:pt x="200932" y="0"/>
                </a:lnTo>
                <a:lnTo>
                  <a:pt x="199879" y="974"/>
                </a:lnTo>
                <a:lnTo>
                  <a:pt x="200348" y="5032"/>
                </a:lnTo>
                <a:lnTo>
                  <a:pt x="201346" y="8638"/>
                </a:lnTo>
                <a:lnTo>
                  <a:pt x="220677" y="55068"/>
                </a:lnTo>
                <a:lnTo>
                  <a:pt x="240984" y="99435"/>
                </a:lnTo>
                <a:lnTo>
                  <a:pt x="259568" y="133904"/>
                </a:lnTo>
                <a:lnTo>
                  <a:pt x="286594" y="175208"/>
                </a:lnTo>
                <a:lnTo>
                  <a:pt x="293775" y="18475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98206" y="903513"/>
            <a:ext cx="175895" cy="125730"/>
          </a:xfrm>
          <a:custGeom>
            <a:avLst/>
            <a:gdLst/>
            <a:ahLst/>
            <a:cxnLst/>
            <a:rect l="l" t="t" r="r" b="b"/>
            <a:pathLst>
              <a:path w="175895" h="125730">
                <a:moveTo>
                  <a:pt x="0" y="87128"/>
                </a:moveTo>
                <a:lnTo>
                  <a:pt x="44120" y="74777"/>
                </a:lnTo>
                <a:lnTo>
                  <a:pt x="83372" y="65239"/>
                </a:lnTo>
                <a:lnTo>
                  <a:pt x="116283" y="57825"/>
                </a:lnTo>
                <a:lnTo>
                  <a:pt x="131170" y="54346"/>
                </a:lnTo>
                <a:lnTo>
                  <a:pt x="169261" y="39059"/>
                </a:lnTo>
                <a:lnTo>
                  <a:pt x="171220" y="35696"/>
                </a:lnTo>
                <a:lnTo>
                  <a:pt x="129145" y="9453"/>
                </a:lnTo>
                <a:lnTo>
                  <a:pt x="99129" y="667"/>
                </a:lnTo>
                <a:lnTo>
                  <a:pt x="97857" y="333"/>
                </a:lnTo>
                <a:lnTo>
                  <a:pt x="96585" y="0"/>
                </a:lnTo>
                <a:lnTo>
                  <a:pt x="97057" y="719"/>
                </a:lnTo>
                <a:lnTo>
                  <a:pt x="99274" y="2490"/>
                </a:lnTo>
                <a:lnTo>
                  <a:pt x="105179" y="7211"/>
                </a:lnTo>
                <a:lnTo>
                  <a:pt x="140007" y="35425"/>
                </a:lnTo>
                <a:lnTo>
                  <a:pt x="169437" y="64648"/>
                </a:lnTo>
                <a:lnTo>
                  <a:pt x="175709" y="79250"/>
                </a:lnTo>
                <a:lnTo>
                  <a:pt x="174756" y="85461"/>
                </a:lnTo>
                <a:lnTo>
                  <a:pt x="139849" y="110835"/>
                </a:lnTo>
                <a:lnTo>
                  <a:pt x="125993" y="117782"/>
                </a:lnTo>
                <a:lnTo>
                  <a:pt x="109657" y="1255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86451" y="906306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4">
                <a:moveTo>
                  <a:pt x="10843" y="10768"/>
                </a:moveTo>
                <a:lnTo>
                  <a:pt x="12242" y="4706"/>
                </a:lnTo>
                <a:lnTo>
                  <a:pt x="8627" y="1116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20890" y="1744919"/>
            <a:ext cx="218440" cy="205740"/>
          </a:xfrm>
          <a:custGeom>
            <a:avLst/>
            <a:gdLst/>
            <a:ahLst/>
            <a:cxnLst/>
            <a:rect l="l" t="t" r="r" b="b"/>
            <a:pathLst>
              <a:path w="218439" h="205739">
                <a:moveTo>
                  <a:pt x="62461" y="5717"/>
                </a:moveTo>
                <a:lnTo>
                  <a:pt x="62977" y="2150"/>
                </a:lnTo>
                <a:lnTo>
                  <a:pt x="63247" y="284"/>
                </a:lnTo>
                <a:lnTo>
                  <a:pt x="63271" y="117"/>
                </a:lnTo>
                <a:lnTo>
                  <a:pt x="63289" y="297"/>
                </a:lnTo>
                <a:lnTo>
                  <a:pt x="63274" y="1008"/>
                </a:lnTo>
                <a:lnTo>
                  <a:pt x="63259" y="1720"/>
                </a:lnTo>
                <a:lnTo>
                  <a:pt x="63135" y="7547"/>
                </a:lnTo>
                <a:lnTo>
                  <a:pt x="62902" y="18492"/>
                </a:lnTo>
                <a:lnTo>
                  <a:pt x="61646" y="30786"/>
                </a:lnTo>
                <a:lnTo>
                  <a:pt x="45868" y="67736"/>
                </a:lnTo>
                <a:lnTo>
                  <a:pt x="27169" y="91693"/>
                </a:lnTo>
                <a:lnTo>
                  <a:pt x="18529" y="102017"/>
                </a:lnTo>
                <a:lnTo>
                  <a:pt x="12450" y="109412"/>
                </a:lnTo>
                <a:lnTo>
                  <a:pt x="4337" y="119670"/>
                </a:lnTo>
                <a:lnTo>
                  <a:pt x="1454" y="124974"/>
                </a:lnTo>
                <a:lnTo>
                  <a:pt x="727" y="129174"/>
                </a:lnTo>
                <a:lnTo>
                  <a:pt x="0" y="133372"/>
                </a:lnTo>
                <a:lnTo>
                  <a:pt x="52347" y="148115"/>
                </a:lnTo>
                <a:lnTo>
                  <a:pt x="104595" y="155208"/>
                </a:lnTo>
                <a:lnTo>
                  <a:pt x="145024" y="157146"/>
                </a:lnTo>
                <a:lnTo>
                  <a:pt x="155305" y="155659"/>
                </a:lnTo>
                <a:lnTo>
                  <a:pt x="169838" y="127934"/>
                </a:lnTo>
                <a:lnTo>
                  <a:pt x="169037" y="119911"/>
                </a:lnTo>
                <a:lnTo>
                  <a:pt x="166181" y="108052"/>
                </a:lnTo>
                <a:lnTo>
                  <a:pt x="159982" y="96215"/>
                </a:lnTo>
                <a:lnTo>
                  <a:pt x="153134" y="85972"/>
                </a:lnTo>
                <a:lnTo>
                  <a:pt x="153451" y="86409"/>
                </a:lnTo>
                <a:lnTo>
                  <a:pt x="154630" y="88087"/>
                </a:lnTo>
                <a:lnTo>
                  <a:pt x="157578" y="92283"/>
                </a:lnTo>
                <a:lnTo>
                  <a:pt x="162295" y="98997"/>
                </a:lnTo>
                <a:lnTo>
                  <a:pt x="169153" y="107704"/>
                </a:lnTo>
                <a:lnTo>
                  <a:pt x="178220" y="117447"/>
                </a:lnTo>
                <a:lnTo>
                  <a:pt x="189452" y="128489"/>
                </a:lnTo>
                <a:lnTo>
                  <a:pt x="198260" y="137537"/>
                </a:lnTo>
                <a:lnTo>
                  <a:pt x="218082" y="176997"/>
                </a:lnTo>
                <a:lnTo>
                  <a:pt x="218297" y="190517"/>
                </a:lnTo>
                <a:lnTo>
                  <a:pt x="216682" y="2057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69694" y="1785952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5" h="12700">
                <a:moveTo>
                  <a:pt x="416" y="12600"/>
                </a:moveTo>
                <a:lnTo>
                  <a:pt x="0" y="0"/>
                </a:lnTo>
                <a:lnTo>
                  <a:pt x="6592" y="105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50497" y="1887233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19">
                <a:moveTo>
                  <a:pt x="0" y="0"/>
                </a:moveTo>
                <a:lnTo>
                  <a:pt x="2356" y="2371"/>
                </a:lnTo>
                <a:lnTo>
                  <a:pt x="4713" y="4743"/>
                </a:lnTo>
                <a:lnTo>
                  <a:pt x="7069" y="711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36852" y="1814483"/>
            <a:ext cx="87630" cy="122555"/>
          </a:xfrm>
          <a:custGeom>
            <a:avLst/>
            <a:gdLst/>
            <a:ahLst/>
            <a:cxnLst/>
            <a:rect l="l" t="t" r="r" b="b"/>
            <a:pathLst>
              <a:path w="87629" h="122555">
                <a:moveTo>
                  <a:pt x="58938" y="13591"/>
                </a:moveTo>
                <a:lnTo>
                  <a:pt x="59428" y="2699"/>
                </a:lnTo>
                <a:lnTo>
                  <a:pt x="54884" y="0"/>
                </a:lnTo>
                <a:lnTo>
                  <a:pt x="45304" y="5491"/>
                </a:lnTo>
                <a:lnTo>
                  <a:pt x="11073" y="44428"/>
                </a:lnTo>
                <a:lnTo>
                  <a:pt x="0" y="83216"/>
                </a:lnTo>
                <a:lnTo>
                  <a:pt x="770" y="95209"/>
                </a:lnTo>
                <a:lnTo>
                  <a:pt x="4019" y="104527"/>
                </a:lnTo>
                <a:lnTo>
                  <a:pt x="12258" y="114601"/>
                </a:lnTo>
                <a:lnTo>
                  <a:pt x="23852" y="120383"/>
                </a:lnTo>
                <a:lnTo>
                  <a:pt x="37008" y="122256"/>
                </a:lnTo>
                <a:lnTo>
                  <a:pt x="49148" y="121398"/>
                </a:lnTo>
                <a:lnTo>
                  <a:pt x="80606" y="96483"/>
                </a:lnTo>
                <a:lnTo>
                  <a:pt x="87190" y="60956"/>
                </a:lnTo>
                <a:lnTo>
                  <a:pt x="85438" y="48509"/>
                </a:lnTo>
                <a:lnTo>
                  <a:pt x="67069" y="15108"/>
                </a:lnTo>
                <a:lnTo>
                  <a:pt x="48825" y="436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92887" y="1809660"/>
            <a:ext cx="144780" cy="101600"/>
          </a:xfrm>
          <a:custGeom>
            <a:avLst/>
            <a:gdLst/>
            <a:ahLst/>
            <a:cxnLst/>
            <a:rect l="l" t="t" r="r" b="b"/>
            <a:pathLst>
              <a:path w="144779" h="101600">
                <a:moveTo>
                  <a:pt x="90" y="11375"/>
                </a:moveTo>
                <a:lnTo>
                  <a:pt x="8783" y="3190"/>
                </a:lnTo>
                <a:lnTo>
                  <a:pt x="12593" y="0"/>
                </a:lnTo>
                <a:lnTo>
                  <a:pt x="11526" y="1804"/>
                </a:lnTo>
                <a:lnTo>
                  <a:pt x="10764" y="3093"/>
                </a:lnTo>
                <a:lnTo>
                  <a:pt x="8853" y="6316"/>
                </a:lnTo>
                <a:lnTo>
                  <a:pt x="5798" y="11472"/>
                </a:lnTo>
                <a:lnTo>
                  <a:pt x="2743" y="16629"/>
                </a:lnTo>
                <a:lnTo>
                  <a:pt x="810" y="24530"/>
                </a:lnTo>
                <a:lnTo>
                  <a:pt x="0" y="35175"/>
                </a:lnTo>
                <a:lnTo>
                  <a:pt x="1244" y="46508"/>
                </a:lnTo>
                <a:lnTo>
                  <a:pt x="28307" y="78659"/>
                </a:lnTo>
                <a:lnTo>
                  <a:pt x="74038" y="98470"/>
                </a:lnTo>
                <a:lnTo>
                  <a:pt x="103353" y="101550"/>
                </a:lnTo>
                <a:lnTo>
                  <a:pt x="116187" y="100583"/>
                </a:lnTo>
                <a:lnTo>
                  <a:pt x="125498" y="97956"/>
                </a:lnTo>
                <a:lnTo>
                  <a:pt x="137582" y="88873"/>
                </a:lnTo>
                <a:lnTo>
                  <a:pt x="143351" y="78825"/>
                </a:lnTo>
                <a:lnTo>
                  <a:pt x="144218" y="66271"/>
                </a:lnTo>
                <a:lnTo>
                  <a:pt x="141861" y="54384"/>
                </a:lnTo>
                <a:lnTo>
                  <a:pt x="109860" y="17597"/>
                </a:lnTo>
                <a:lnTo>
                  <a:pt x="98348" y="10836"/>
                </a:lnTo>
                <a:lnTo>
                  <a:pt x="85265" y="464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60377" y="1746660"/>
            <a:ext cx="154940" cy="187325"/>
          </a:xfrm>
          <a:custGeom>
            <a:avLst/>
            <a:gdLst/>
            <a:ahLst/>
            <a:cxnLst/>
            <a:rect l="l" t="t" r="r" b="b"/>
            <a:pathLst>
              <a:path w="154940" h="187325">
                <a:moveTo>
                  <a:pt x="2507" y="80188"/>
                </a:moveTo>
                <a:lnTo>
                  <a:pt x="0" y="76297"/>
                </a:lnTo>
                <a:lnTo>
                  <a:pt x="852" y="74045"/>
                </a:lnTo>
                <a:lnTo>
                  <a:pt x="5063" y="73434"/>
                </a:lnTo>
                <a:lnTo>
                  <a:pt x="8111" y="72992"/>
                </a:lnTo>
                <a:lnTo>
                  <a:pt x="12157" y="76181"/>
                </a:lnTo>
                <a:lnTo>
                  <a:pt x="17207" y="83002"/>
                </a:lnTo>
                <a:lnTo>
                  <a:pt x="23305" y="92208"/>
                </a:lnTo>
                <a:lnTo>
                  <a:pt x="29706" y="103749"/>
                </a:lnTo>
                <a:lnTo>
                  <a:pt x="35544" y="115612"/>
                </a:lnTo>
                <a:lnTo>
                  <a:pt x="41176" y="126778"/>
                </a:lnTo>
                <a:lnTo>
                  <a:pt x="63112" y="168032"/>
                </a:lnTo>
                <a:lnTo>
                  <a:pt x="73373" y="186908"/>
                </a:lnTo>
                <a:lnTo>
                  <a:pt x="73193" y="186418"/>
                </a:lnTo>
                <a:lnTo>
                  <a:pt x="73013" y="185929"/>
                </a:lnTo>
                <a:lnTo>
                  <a:pt x="71551" y="181926"/>
                </a:lnTo>
                <a:lnTo>
                  <a:pt x="56998" y="137209"/>
                </a:lnTo>
                <a:lnTo>
                  <a:pt x="47876" y="90535"/>
                </a:lnTo>
                <a:lnTo>
                  <a:pt x="46956" y="76056"/>
                </a:lnTo>
                <a:lnTo>
                  <a:pt x="47007" y="62983"/>
                </a:lnTo>
                <a:lnTo>
                  <a:pt x="57111" y="22085"/>
                </a:lnTo>
                <a:lnTo>
                  <a:pt x="101868" y="844"/>
                </a:lnTo>
                <a:lnTo>
                  <a:pt x="115267" y="0"/>
                </a:lnTo>
                <a:lnTo>
                  <a:pt x="125687" y="688"/>
                </a:lnTo>
                <a:lnTo>
                  <a:pt x="142442" y="6628"/>
                </a:lnTo>
                <a:lnTo>
                  <a:pt x="151650" y="13075"/>
                </a:lnTo>
                <a:lnTo>
                  <a:pt x="154791" y="24487"/>
                </a:lnTo>
                <a:lnTo>
                  <a:pt x="151025" y="34253"/>
                </a:lnTo>
                <a:lnTo>
                  <a:pt x="117826" y="60442"/>
                </a:lnTo>
                <a:lnTo>
                  <a:pt x="85716" y="82300"/>
                </a:lnTo>
                <a:lnTo>
                  <a:pt x="60139" y="9867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95770" y="1747829"/>
            <a:ext cx="322580" cy="74930"/>
          </a:xfrm>
          <a:custGeom>
            <a:avLst/>
            <a:gdLst/>
            <a:ahLst/>
            <a:cxnLst/>
            <a:rect l="l" t="t" r="r" b="b"/>
            <a:pathLst>
              <a:path w="322579" h="74930">
                <a:moveTo>
                  <a:pt x="0" y="61732"/>
                </a:moveTo>
                <a:lnTo>
                  <a:pt x="31753" y="33925"/>
                </a:lnTo>
                <a:lnTo>
                  <a:pt x="67082" y="19415"/>
                </a:lnTo>
                <a:lnTo>
                  <a:pt x="91552" y="16697"/>
                </a:lnTo>
                <a:lnTo>
                  <a:pt x="102878" y="17155"/>
                </a:lnTo>
                <a:lnTo>
                  <a:pt x="140490" y="26890"/>
                </a:lnTo>
                <a:lnTo>
                  <a:pt x="172537" y="55958"/>
                </a:lnTo>
                <a:lnTo>
                  <a:pt x="173299" y="60991"/>
                </a:lnTo>
                <a:lnTo>
                  <a:pt x="171256" y="64684"/>
                </a:lnTo>
                <a:lnTo>
                  <a:pt x="169219" y="68377"/>
                </a:lnTo>
                <a:lnTo>
                  <a:pt x="164550" y="71015"/>
                </a:lnTo>
                <a:lnTo>
                  <a:pt x="157256" y="72598"/>
                </a:lnTo>
                <a:lnTo>
                  <a:pt x="149961" y="74182"/>
                </a:lnTo>
                <a:lnTo>
                  <a:pt x="126249" y="59907"/>
                </a:lnTo>
                <a:lnTo>
                  <a:pt x="126843" y="48460"/>
                </a:lnTo>
                <a:lnTo>
                  <a:pt x="168832" y="18410"/>
                </a:lnTo>
                <a:lnTo>
                  <a:pt x="192583" y="15839"/>
                </a:lnTo>
                <a:lnTo>
                  <a:pt x="208784" y="16518"/>
                </a:lnTo>
                <a:lnTo>
                  <a:pt x="247802" y="28576"/>
                </a:lnTo>
                <a:lnTo>
                  <a:pt x="250123" y="31989"/>
                </a:lnTo>
                <a:lnTo>
                  <a:pt x="252450" y="35403"/>
                </a:lnTo>
                <a:lnTo>
                  <a:pt x="235617" y="44811"/>
                </a:lnTo>
                <a:lnTo>
                  <a:pt x="232319" y="42099"/>
                </a:lnTo>
                <a:lnTo>
                  <a:pt x="230657" y="36012"/>
                </a:lnTo>
                <a:lnTo>
                  <a:pt x="228987" y="29925"/>
                </a:lnTo>
                <a:lnTo>
                  <a:pt x="263706" y="0"/>
                </a:lnTo>
                <a:lnTo>
                  <a:pt x="276333" y="993"/>
                </a:lnTo>
                <a:lnTo>
                  <a:pt x="310801" y="17745"/>
                </a:lnTo>
                <a:lnTo>
                  <a:pt x="322584" y="45641"/>
                </a:lnTo>
                <a:lnTo>
                  <a:pt x="321613" y="58370"/>
                </a:lnTo>
                <a:lnTo>
                  <a:pt x="318271" y="7288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66539" y="1786279"/>
            <a:ext cx="83185" cy="32384"/>
          </a:xfrm>
          <a:custGeom>
            <a:avLst/>
            <a:gdLst/>
            <a:ahLst/>
            <a:cxnLst/>
            <a:rect l="l" t="t" r="r" b="b"/>
            <a:pathLst>
              <a:path w="83184" h="32385">
                <a:moveTo>
                  <a:pt x="462" y="32247"/>
                </a:moveTo>
                <a:lnTo>
                  <a:pt x="16582" y="0"/>
                </a:lnTo>
                <a:lnTo>
                  <a:pt x="21900" y="222"/>
                </a:lnTo>
                <a:lnTo>
                  <a:pt x="29511" y="1493"/>
                </a:lnTo>
                <a:lnTo>
                  <a:pt x="39415" y="3811"/>
                </a:lnTo>
                <a:lnTo>
                  <a:pt x="51612" y="7176"/>
                </a:lnTo>
                <a:lnTo>
                  <a:pt x="66102" y="11590"/>
                </a:lnTo>
                <a:lnTo>
                  <a:pt x="82885" y="1705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30955" y="1637585"/>
            <a:ext cx="24130" cy="180975"/>
          </a:xfrm>
          <a:custGeom>
            <a:avLst/>
            <a:gdLst/>
            <a:ahLst/>
            <a:cxnLst/>
            <a:rect l="l" t="t" r="r" b="b"/>
            <a:pathLst>
              <a:path w="24129" h="180975">
                <a:moveTo>
                  <a:pt x="0" y="0"/>
                </a:moveTo>
                <a:lnTo>
                  <a:pt x="4131" y="41730"/>
                </a:lnTo>
                <a:lnTo>
                  <a:pt x="12150" y="92108"/>
                </a:lnTo>
                <a:lnTo>
                  <a:pt x="14158" y="105119"/>
                </a:lnTo>
                <a:lnTo>
                  <a:pt x="15512" y="116594"/>
                </a:lnTo>
                <a:lnTo>
                  <a:pt x="16691" y="132209"/>
                </a:lnTo>
                <a:lnTo>
                  <a:pt x="18077" y="146059"/>
                </a:lnTo>
                <a:lnTo>
                  <a:pt x="19695" y="158507"/>
                </a:lnTo>
                <a:lnTo>
                  <a:pt x="21576" y="169912"/>
                </a:lnTo>
                <a:lnTo>
                  <a:pt x="23746" y="18063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74036" y="1728330"/>
            <a:ext cx="205740" cy="92075"/>
          </a:xfrm>
          <a:custGeom>
            <a:avLst/>
            <a:gdLst/>
            <a:ahLst/>
            <a:cxnLst/>
            <a:rect l="l" t="t" r="r" b="b"/>
            <a:pathLst>
              <a:path w="205740" h="92075">
                <a:moveTo>
                  <a:pt x="0" y="35702"/>
                </a:moveTo>
                <a:lnTo>
                  <a:pt x="50147" y="40611"/>
                </a:lnTo>
                <a:lnTo>
                  <a:pt x="94550" y="40998"/>
                </a:lnTo>
                <a:lnTo>
                  <a:pt x="109873" y="6047"/>
                </a:lnTo>
                <a:lnTo>
                  <a:pt x="76054" y="0"/>
                </a:lnTo>
                <a:lnTo>
                  <a:pt x="60030" y="2652"/>
                </a:lnTo>
                <a:lnTo>
                  <a:pt x="35807" y="43699"/>
                </a:lnTo>
                <a:lnTo>
                  <a:pt x="70985" y="78036"/>
                </a:lnTo>
                <a:lnTo>
                  <a:pt x="114794" y="89909"/>
                </a:lnTo>
                <a:lnTo>
                  <a:pt x="150231" y="91634"/>
                </a:lnTo>
                <a:lnTo>
                  <a:pt x="163042" y="91197"/>
                </a:lnTo>
                <a:lnTo>
                  <a:pt x="176445" y="90286"/>
                </a:lnTo>
                <a:lnTo>
                  <a:pt x="190497" y="88918"/>
                </a:lnTo>
                <a:lnTo>
                  <a:pt x="205254" y="8711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89800" y="1738090"/>
            <a:ext cx="99060" cy="99695"/>
          </a:xfrm>
          <a:custGeom>
            <a:avLst/>
            <a:gdLst/>
            <a:ahLst/>
            <a:cxnLst/>
            <a:rect l="l" t="t" r="r" b="b"/>
            <a:pathLst>
              <a:path w="99059" h="99694">
                <a:moveTo>
                  <a:pt x="29446" y="63283"/>
                </a:moveTo>
                <a:lnTo>
                  <a:pt x="64987" y="28773"/>
                </a:lnTo>
                <a:lnTo>
                  <a:pt x="57000" y="0"/>
                </a:lnTo>
                <a:lnTo>
                  <a:pt x="43507" y="2088"/>
                </a:lnTo>
                <a:lnTo>
                  <a:pt x="9025" y="26512"/>
                </a:lnTo>
                <a:lnTo>
                  <a:pt x="0" y="46927"/>
                </a:lnTo>
                <a:lnTo>
                  <a:pt x="645" y="59524"/>
                </a:lnTo>
                <a:lnTo>
                  <a:pt x="31289" y="86632"/>
                </a:lnTo>
                <a:lnTo>
                  <a:pt x="82478" y="98047"/>
                </a:lnTo>
                <a:lnTo>
                  <a:pt x="98728" y="9950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32494" y="1649114"/>
            <a:ext cx="46990" cy="162560"/>
          </a:xfrm>
          <a:custGeom>
            <a:avLst/>
            <a:gdLst/>
            <a:ahLst/>
            <a:cxnLst/>
            <a:rect l="l" t="t" r="r" b="b"/>
            <a:pathLst>
              <a:path w="46990" h="162560">
                <a:moveTo>
                  <a:pt x="46385" y="79489"/>
                </a:moveTo>
                <a:lnTo>
                  <a:pt x="26635" y="37147"/>
                </a:lnTo>
                <a:lnTo>
                  <a:pt x="4717" y="1129"/>
                </a:lnTo>
                <a:lnTo>
                  <a:pt x="2535" y="564"/>
                </a:lnTo>
                <a:lnTo>
                  <a:pt x="360" y="0"/>
                </a:lnTo>
                <a:lnTo>
                  <a:pt x="9716" y="45792"/>
                </a:lnTo>
                <a:lnTo>
                  <a:pt x="21603" y="75688"/>
                </a:lnTo>
                <a:lnTo>
                  <a:pt x="26763" y="88876"/>
                </a:lnTo>
                <a:lnTo>
                  <a:pt x="30813" y="101707"/>
                </a:lnTo>
                <a:lnTo>
                  <a:pt x="33771" y="114229"/>
                </a:lnTo>
                <a:lnTo>
                  <a:pt x="35658" y="126487"/>
                </a:lnTo>
                <a:lnTo>
                  <a:pt x="36494" y="138531"/>
                </a:lnTo>
                <a:lnTo>
                  <a:pt x="36300" y="150406"/>
                </a:lnTo>
                <a:lnTo>
                  <a:pt x="35095" y="16216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30939" y="1708304"/>
            <a:ext cx="578485" cy="126364"/>
          </a:xfrm>
          <a:custGeom>
            <a:avLst/>
            <a:gdLst/>
            <a:ahLst/>
            <a:cxnLst/>
            <a:rect l="l" t="t" r="r" b="b"/>
            <a:pathLst>
              <a:path w="578484" h="126364">
                <a:moveTo>
                  <a:pt x="19081" y="102644"/>
                </a:moveTo>
                <a:lnTo>
                  <a:pt x="9933" y="88566"/>
                </a:lnTo>
                <a:lnTo>
                  <a:pt x="3572" y="76456"/>
                </a:lnTo>
                <a:lnTo>
                  <a:pt x="0" y="66314"/>
                </a:lnTo>
                <a:lnTo>
                  <a:pt x="1540" y="52488"/>
                </a:lnTo>
                <a:lnTo>
                  <a:pt x="46615" y="27462"/>
                </a:lnTo>
                <a:lnTo>
                  <a:pt x="68842" y="24011"/>
                </a:lnTo>
                <a:lnTo>
                  <a:pt x="82028" y="25421"/>
                </a:lnTo>
                <a:lnTo>
                  <a:pt x="93311" y="30627"/>
                </a:lnTo>
                <a:lnTo>
                  <a:pt x="103434" y="39317"/>
                </a:lnTo>
                <a:lnTo>
                  <a:pt x="112008" y="48257"/>
                </a:lnTo>
                <a:lnTo>
                  <a:pt x="121907" y="60692"/>
                </a:lnTo>
                <a:lnTo>
                  <a:pt x="130078" y="70529"/>
                </a:lnTo>
                <a:lnTo>
                  <a:pt x="158476" y="97918"/>
                </a:lnTo>
                <a:lnTo>
                  <a:pt x="190282" y="107793"/>
                </a:lnTo>
                <a:lnTo>
                  <a:pt x="194022" y="104668"/>
                </a:lnTo>
                <a:lnTo>
                  <a:pt x="196426" y="98278"/>
                </a:lnTo>
                <a:lnTo>
                  <a:pt x="198830" y="91888"/>
                </a:lnTo>
                <a:lnTo>
                  <a:pt x="200624" y="83747"/>
                </a:lnTo>
                <a:lnTo>
                  <a:pt x="201815" y="73858"/>
                </a:lnTo>
                <a:lnTo>
                  <a:pt x="203007" y="63969"/>
                </a:lnTo>
                <a:lnTo>
                  <a:pt x="203658" y="55564"/>
                </a:lnTo>
                <a:lnTo>
                  <a:pt x="203769" y="48645"/>
                </a:lnTo>
                <a:lnTo>
                  <a:pt x="203887" y="41726"/>
                </a:lnTo>
                <a:lnTo>
                  <a:pt x="203956" y="37833"/>
                </a:lnTo>
                <a:lnTo>
                  <a:pt x="203970" y="36968"/>
                </a:lnTo>
                <a:lnTo>
                  <a:pt x="203984" y="36101"/>
                </a:lnTo>
                <a:lnTo>
                  <a:pt x="204288" y="36476"/>
                </a:lnTo>
                <a:lnTo>
                  <a:pt x="217812" y="72390"/>
                </a:lnTo>
                <a:lnTo>
                  <a:pt x="238084" y="110533"/>
                </a:lnTo>
                <a:lnTo>
                  <a:pt x="258855" y="126236"/>
                </a:lnTo>
                <a:lnTo>
                  <a:pt x="264738" y="122126"/>
                </a:lnTo>
                <a:lnTo>
                  <a:pt x="272228" y="109099"/>
                </a:lnTo>
                <a:lnTo>
                  <a:pt x="279982" y="91985"/>
                </a:lnTo>
                <a:lnTo>
                  <a:pt x="286353" y="79840"/>
                </a:lnTo>
                <a:lnTo>
                  <a:pt x="327607" y="55763"/>
                </a:lnTo>
                <a:lnTo>
                  <a:pt x="339523" y="54669"/>
                </a:lnTo>
                <a:lnTo>
                  <a:pt x="354978" y="55125"/>
                </a:lnTo>
                <a:lnTo>
                  <a:pt x="365578" y="57327"/>
                </a:lnTo>
                <a:lnTo>
                  <a:pt x="374104" y="60695"/>
                </a:lnTo>
                <a:lnTo>
                  <a:pt x="377948" y="64708"/>
                </a:lnTo>
                <a:lnTo>
                  <a:pt x="379258" y="70156"/>
                </a:lnTo>
                <a:lnTo>
                  <a:pt x="380567" y="75604"/>
                </a:lnTo>
                <a:lnTo>
                  <a:pt x="379168" y="79668"/>
                </a:lnTo>
                <a:lnTo>
                  <a:pt x="375053" y="82347"/>
                </a:lnTo>
                <a:lnTo>
                  <a:pt x="370945" y="85027"/>
                </a:lnTo>
                <a:lnTo>
                  <a:pt x="366421" y="86396"/>
                </a:lnTo>
                <a:lnTo>
                  <a:pt x="361489" y="86455"/>
                </a:lnTo>
                <a:lnTo>
                  <a:pt x="356557" y="86514"/>
                </a:lnTo>
                <a:lnTo>
                  <a:pt x="353149" y="84160"/>
                </a:lnTo>
                <a:lnTo>
                  <a:pt x="351264" y="79394"/>
                </a:lnTo>
                <a:lnTo>
                  <a:pt x="349373" y="74628"/>
                </a:lnTo>
                <a:lnTo>
                  <a:pt x="349616" y="69181"/>
                </a:lnTo>
                <a:lnTo>
                  <a:pt x="351999" y="63054"/>
                </a:lnTo>
                <a:lnTo>
                  <a:pt x="354375" y="56926"/>
                </a:lnTo>
                <a:lnTo>
                  <a:pt x="391508" y="43749"/>
                </a:lnTo>
                <a:lnTo>
                  <a:pt x="408908" y="42539"/>
                </a:lnTo>
                <a:lnTo>
                  <a:pt x="421891" y="41547"/>
                </a:lnTo>
                <a:lnTo>
                  <a:pt x="431784" y="40663"/>
                </a:lnTo>
                <a:lnTo>
                  <a:pt x="445759" y="39154"/>
                </a:lnTo>
                <a:lnTo>
                  <a:pt x="452507" y="37640"/>
                </a:lnTo>
                <a:lnTo>
                  <a:pt x="456517" y="35652"/>
                </a:lnTo>
                <a:lnTo>
                  <a:pt x="460535" y="33664"/>
                </a:lnTo>
                <a:lnTo>
                  <a:pt x="462669" y="27825"/>
                </a:lnTo>
                <a:lnTo>
                  <a:pt x="462911" y="18134"/>
                </a:lnTo>
                <a:lnTo>
                  <a:pt x="463147" y="8442"/>
                </a:lnTo>
                <a:lnTo>
                  <a:pt x="461574" y="2877"/>
                </a:lnTo>
                <a:lnTo>
                  <a:pt x="458187" y="1438"/>
                </a:lnTo>
                <a:lnTo>
                  <a:pt x="454799" y="0"/>
                </a:lnTo>
                <a:lnTo>
                  <a:pt x="451038" y="275"/>
                </a:lnTo>
                <a:lnTo>
                  <a:pt x="446909" y="2266"/>
                </a:lnTo>
                <a:lnTo>
                  <a:pt x="442774" y="4257"/>
                </a:lnTo>
                <a:lnTo>
                  <a:pt x="439913" y="8199"/>
                </a:lnTo>
                <a:lnTo>
                  <a:pt x="438326" y="14090"/>
                </a:lnTo>
                <a:lnTo>
                  <a:pt x="436747" y="19982"/>
                </a:lnTo>
                <a:lnTo>
                  <a:pt x="437772" y="25944"/>
                </a:lnTo>
                <a:lnTo>
                  <a:pt x="471623" y="50253"/>
                </a:lnTo>
                <a:lnTo>
                  <a:pt x="521625" y="64635"/>
                </a:lnTo>
                <a:lnTo>
                  <a:pt x="563263" y="74272"/>
                </a:lnTo>
                <a:lnTo>
                  <a:pt x="574558" y="75934"/>
                </a:lnTo>
                <a:lnTo>
                  <a:pt x="578140" y="70818"/>
                </a:lnTo>
                <a:lnTo>
                  <a:pt x="577904" y="5958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28706" y="1791492"/>
            <a:ext cx="12065" cy="5080"/>
          </a:xfrm>
          <a:custGeom>
            <a:avLst/>
            <a:gdLst/>
            <a:ahLst/>
            <a:cxnLst/>
            <a:rect l="l" t="t" r="r" b="b"/>
            <a:pathLst>
              <a:path w="12065" h="5080">
                <a:moveTo>
                  <a:pt x="4613" y="4909"/>
                </a:moveTo>
                <a:lnTo>
                  <a:pt x="2556" y="4909"/>
                </a:lnTo>
                <a:lnTo>
                  <a:pt x="1177" y="4909"/>
                </a:lnTo>
                <a:lnTo>
                  <a:pt x="477" y="4909"/>
                </a:lnTo>
                <a:lnTo>
                  <a:pt x="0" y="4909"/>
                </a:lnTo>
                <a:lnTo>
                  <a:pt x="367" y="4666"/>
                </a:lnTo>
                <a:lnTo>
                  <a:pt x="1586" y="4180"/>
                </a:lnTo>
                <a:lnTo>
                  <a:pt x="3338" y="3478"/>
                </a:lnTo>
                <a:lnTo>
                  <a:pt x="6830" y="2085"/>
                </a:lnTo>
                <a:lnTo>
                  <a:pt x="12053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29288" y="2103595"/>
            <a:ext cx="40005" cy="198120"/>
          </a:xfrm>
          <a:custGeom>
            <a:avLst/>
            <a:gdLst/>
            <a:ahLst/>
            <a:cxnLst/>
            <a:rect l="l" t="t" r="r" b="b"/>
            <a:pathLst>
              <a:path w="40004" h="198119">
                <a:moveTo>
                  <a:pt x="0" y="42738"/>
                </a:moveTo>
                <a:lnTo>
                  <a:pt x="0" y="21836"/>
                </a:lnTo>
                <a:lnTo>
                  <a:pt x="0" y="8085"/>
                </a:lnTo>
                <a:lnTo>
                  <a:pt x="0" y="1485"/>
                </a:lnTo>
                <a:lnTo>
                  <a:pt x="0" y="189"/>
                </a:lnTo>
                <a:lnTo>
                  <a:pt x="0" y="0"/>
                </a:lnTo>
                <a:lnTo>
                  <a:pt x="0" y="335"/>
                </a:lnTo>
                <a:lnTo>
                  <a:pt x="0" y="670"/>
                </a:lnTo>
                <a:lnTo>
                  <a:pt x="0" y="4022"/>
                </a:lnTo>
                <a:lnTo>
                  <a:pt x="0" y="10391"/>
                </a:lnTo>
                <a:lnTo>
                  <a:pt x="756" y="20606"/>
                </a:lnTo>
                <a:lnTo>
                  <a:pt x="9244" y="60435"/>
                </a:lnTo>
                <a:lnTo>
                  <a:pt x="17775" y="86659"/>
                </a:lnTo>
                <a:lnTo>
                  <a:pt x="21667" y="99022"/>
                </a:lnTo>
                <a:lnTo>
                  <a:pt x="30640" y="137564"/>
                </a:lnTo>
                <a:lnTo>
                  <a:pt x="33392" y="159151"/>
                </a:lnTo>
                <a:lnTo>
                  <a:pt x="35072" y="171253"/>
                </a:lnTo>
                <a:lnTo>
                  <a:pt x="37101" y="184031"/>
                </a:lnTo>
                <a:lnTo>
                  <a:pt x="39494" y="19759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28223" y="2142973"/>
            <a:ext cx="415290" cy="142240"/>
          </a:xfrm>
          <a:custGeom>
            <a:avLst/>
            <a:gdLst/>
            <a:ahLst/>
            <a:cxnLst/>
            <a:rect l="l" t="t" r="r" b="b"/>
            <a:pathLst>
              <a:path w="415290" h="142239">
                <a:moveTo>
                  <a:pt x="104628" y="70746"/>
                </a:moveTo>
                <a:lnTo>
                  <a:pt x="82785" y="39497"/>
                </a:lnTo>
                <a:lnTo>
                  <a:pt x="34114" y="46348"/>
                </a:lnTo>
                <a:lnTo>
                  <a:pt x="4568" y="77261"/>
                </a:lnTo>
                <a:lnTo>
                  <a:pt x="0" y="98610"/>
                </a:lnTo>
                <a:lnTo>
                  <a:pt x="3526" y="110953"/>
                </a:lnTo>
                <a:lnTo>
                  <a:pt x="36894" y="135598"/>
                </a:lnTo>
                <a:lnTo>
                  <a:pt x="77186" y="141989"/>
                </a:lnTo>
                <a:lnTo>
                  <a:pt x="87456" y="140913"/>
                </a:lnTo>
                <a:lnTo>
                  <a:pt x="119702" y="115906"/>
                </a:lnTo>
                <a:lnTo>
                  <a:pt x="119155" y="74238"/>
                </a:lnTo>
                <a:lnTo>
                  <a:pt x="126245" y="114993"/>
                </a:lnTo>
                <a:lnTo>
                  <a:pt x="167009" y="129241"/>
                </a:lnTo>
                <a:lnTo>
                  <a:pt x="211707" y="115067"/>
                </a:lnTo>
                <a:lnTo>
                  <a:pt x="227531" y="79468"/>
                </a:lnTo>
                <a:lnTo>
                  <a:pt x="231487" y="39446"/>
                </a:lnTo>
                <a:lnTo>
                  <a:pt x="231506" y="21653"/>
                </a:lnTo>
                <a:lnTo>
                  <a:pt x="230714" y="10793"/>
                </a:lnTo>
                <a:lnTo>
                  <a:pt x="228523" y="1420"/>
                </a:lnTo>
                <a:lnTo>
                  <a:pt x="227809" y="0"/>
                </a:lnTo>
                <a:lnTo>
                  <a:pt x="227775" y="2366"/>
                </a:lnTo>
                <a:lnTo>
                  <a:pt x="227733" y="4732"/>
                </a:lnTo>
                <a:lnTo>
                  <a:pt x="227629" y="10647"/>
                </a:lnTo>
                <a:lnTo>
                  <a:pt x="227470" y="20111"/>
                </a:lnTo>
                <a:lnTo>
                  <a:pt x="227764" y="30975"/>
                </a:lnTo>
                <a:lnTo>
                  <a:pt x="228994" y="43740"/>
                </a:lnTo>
                <a:lnTo>
                  <a:pt x="231343" y="59582"/>
                </a:lnTo>
                <a:lnTo>
                  <a:pt x="233123" y="73044"/>
                </a:lnTo>
                <a:lnTo>
                  <a:pt x="234437" y="84840"/>
                </a:lnTo>
                <a:lnTo>
                  <a:pt x="235389" y="95683"/>
                </a:lnTo>
                <a:lnTo>
                  <a:pt x="236714" y="116824"/>
                </a:lnTo>
                <a:lnTo>
                  <a:pt x="237370" y="127424"/>
                </a:lnTo>
                <a:lnTo>
                  <a:pt x="237590" y="130820"/>
                </a:lnTo>
                <a:lnTo>
                  <a:pt x="237597" y="130683"/>
                </a:lnTo>
                <a:lnTo>
                  <a:pt x="237597" y="130345"/>
                </a:lnTo>
                <a:lnTo>
                  <a:pt x="237604" y="127055"/>
                </a:lnTo>
                <a:lnTo>
                  <a:pt x="251343" y="85795"/>
                </a:lnTo>
                <a:lnTo>
                  <a:pt x="279631" y="60125"/>
                </a:lnTo>
                <a:lnTo>
                  <a:pt x="317108" y="48538"/>
                </a:lnTo>
                <a:lnTo>
                  <a:pt x="341618" y="46990"/>
                </a:lnTo>
                <a:lnTo>
                  <a:pt x="356337" y="48407"/>
                </a:lnTo>
                <a:lnTo>
                  <a:pt x="393068" y="63343"/>
                </a:lnTo>
                <a:lnTo>
                  <a:pt x="414691" y="90800"/>
                </a:lnTo>
                <a:lnTo>
                  <a:pt x="413462" y="102326"/>
                </a:lnTo>
                <a:lnTo>
                  <a:pt x="369756" y="125061"/>
                </a:lnTo>
                <a:lnTo>
                  <a:pt x="319287" y="131377"/>
                </a:lnTo>
                <a:lnTo>
                  <a:pt x="303119" y="131718"/>
                </a:lnTo>
                <a:lnTo>
                  <a:pt x="288836" y="131642"/>
                </a:lnTo>
                <a:lnTo>
                  <a:pt x="237199" y="125812"/>
                </a:lnTo>
                <a:lnTo>
                  <a:pt x="215617" y="119727"/>
                </a:lnTo>
                <a:lnTo>
                  <a:pt x="214536" y="11931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811741" y="1758078"/>
            <a:ext cx="162560" cy="9525"/>
          </a:xfrm>
          <a:custGeom>
            <a:avLst/>
            <a:gdLst/>
            <a:ahLst/>
            <a:cxnLst/>
            <a:rect l="l" t="t" r="r" b="b"/>
            <a:pathLst>
              <a:path w="162559" h="9525">
                <a:moveTo>
                  <a:pt x="0" y="0"/>
                </a:moveTo>
                <a:lnTo>
                  <a:pt x="48878" y="8361"/>
                </a:lnTo>
                <a:lnTo>
                  <a:pt x="76765" y="8450"/>
                </a:lnTo>
                <a:lnTo>
                  <a:pt x="89565" y="8404"/>
                </a:lnTo>
                <a:lnTo>
                  <a:pt x="101793" y="8300"/>
                </a:lnTo>
                <a:lnTo>
                  <a:pt x="113590" y="8141"/>
                </a:lnTo>
                <a:lnTo>
                  <a:pt x="125099" y="7928"/>
                </a:lnTo>
                <a:lnTo>
                  <a:pt x="145268" y="7503"/>
                </a:lnTo>
                <a:lnTo>
                  <a:pt x="157410" y="7247"/>
                </a:lnTo>
                <a:lnTo>
                  <a:pt x="162250" y="7136"/>
                </a:lnTo>
                <a:lnTo>
                  <a:pt x="160830" y="7123"/>
                </a:lnTo>
                <a:lnTo>
                  <a:pt x="156599" y="7123"/>
                </a:lnTo>
                <a:lnTo>
                  <a:pt x="146463" y="7122"/>
                </a:lnTo>
                <a:lnTo>
                  <a:pt x="93692" y="7210"/>
                </a:lnTo>
                <a:lnTo>
                  <a:pt x="48830" y="7946"/>
                </a:lnTo>
                <a:lnTo>
                  <a:pt x="16860" y="9455"/>
                </a:lnTo>
                <a:lnTo>
                  <a:pt x="19084" y="9486"/>
                </a:lnTo>
                <a:lnTo>
                  <a:pt x="21295" y="9486"/>
                </a:lnTo>
                <a:lnTo>
                  <a:pt x="26032" y="9486"/>
                </a:lnTo>
                <a:lnTo>
                  <a:pt x="70224" y="9487"/>
                </a:lnTo>
                <a:lnTo>
                  <a:pt x="107468" y="9487"/>
                </a:lnTo>
                <a:lnTo>
                  <a:pt x="129877" y="948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63080" y="1572449"/>
            <a:ext cx="190500" cy="166370"/>
          </a:xfrm>
          <a:custGeom>
            <a:avLst/>
            <a:gdLst/>
            <a:ahLst/>
            <a:cxnLst/>
            <a:rect l="l" t="t" r="r" b="b"/>
            <a:pathLst>
              <a:path w="190500" h="166369">
                <a:moveTo>
                  <a:pt x="42518" y="28491"/>
                </a:moveTo>
                <a:lnTo>
                  <a:pt x="38951" y="30206"/>
                </a:lnTo>
                <a:lnTo>
                  <a:pt x="36609" y="28895"/>
                </a:lnTo>
                <a:lnTo>
                  <a:pt x="35494" y="24557"/>
                </a:lnTo>
                <a:lnTo>
                  <a:pt x="34697" y="21449"/>
                </a:lnTo>
                <a:lnTo>
                  <a:pt x="33049" y="19730"/>
                </a:lnTo>
                <a:lnTo>
                  <a:pt x="30555" y="19400"/>
                </a:lnTo>
                <a:lnTo>
                  <a:pt x="28061" y="19070"/>
                </a:lnTo>
                <a:lnTo>
                  <a:pt x="25789" y="21038"/>
                </a:lnTo>
                <a:lnTo>
                  <a:pt x="19580" y="56927"/>
                </a:lnTo>
                <a:lnTo>
                  <a:pt x="21404" y="69785"/>
                </a:lnTo>
                <a:lnTo>
                  <a:pt x="24941" y="83181"/>
                </a:lnTo>
                <a:lnTo>
                  <a:pt x="28875" y="94758"/>
                </a:lnTo>
                <a:lnTo>
                  <a:pt x="34909" y="109849"/>
                </a:lnTo>
                <a:lnTo>
                  <a:pt x="38450" y="120789"/>
                </a:lnTo>
                <a:lnTo>
                  <a:pt x="41340" y="134517"/>
                </a:lnTo>
                <a:lnTo>
                  <a:pt x="40523" y="137856"/>
                </a:lnTo>
                <a:lnTo>
                  <a:pt x="37413" y="136841"/>
                </a:lnTo>
                <a:lnTo>
                  <a:pt x="34302" y="135827"/>
                </a:lnTo>
                <a:lnTo>
                  <a:pt x="15749" y="100971"/>
                </a:lnTo>
                <a:lnTo>
                  <a:pt x="4174" y="64138"/>
                </a:lnTo>
                <a:lnTo>
                  <a:pt x="0" y="37688"/>
                </a:lnTo>
                <a:lnTo>
                  <a:pt x="29" y="20639"/>
                </a:lnTo>
                <a:lnTo>
                  <a:pt x="2544" y="10770"/>
                </a:lnTo>
                <a:lnTo>
                  <a:pt x="7563" y="3253"/>
                </a:lnTo>
                <a:lnTo>
                  <a:pt x="12932" y="500"/>
                </a:lnTo>
                <a:lnTo>
                  <a:pt x="20150" y="0"/>
                </a:lnTo>
                <a:lnTo>
                  <a:pt x="31378" y="970"/>
                </a:lnTo>
                <a:lnTo>
                  <a:pt x="65967" y="18239"/>
                </a:lnTo>
                <a:lnTo>
                  <a:pt x="94612" y="48120"/>
                </a:lnTo>
                <a:lnTo>
                  <a:pt x="107911" y="91842"/>
                </a:lnTo>
                <a:lnTo>
                  <a:pt x="93448" y="54087"/>
                </a:lnTo>
                <a:lnTo>
                  <a:pt x="129952" y="24555"/>
                </a:lnTo>
                <a:lnTo>
                  <a:pt x="170310" y="36073"/>
                </a:lnTo>
                <a:lnTo>
                  <a:pt x="190493" y="78345"/>
                </a:lnTo>
                <a:lnTo>
                  <a:pt x="189246" y="94246"/>
                </a:lnTo>
                <a:lnTo>
                  <a:pt x="187000" y="106811"/>
                </a:lnTo>
                <a:lnTo>
                  <a:pt x="183744" y="117312"/>
                </a:lnTo>
                <a:lnTo>
                  <a:pt x="177781" y="131227"/>
                </a:lnTo>
                <a:lnTo>
                  <a:pt x="172886" y="143823"/>
                </a:lnTo>
                <a:lnTo>
                  <a:pt x="168923" y="155424"/>
                </a:lnTo>
                <a:lnTo>
                  <a:pt x="165757" y="16635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383844" y="1650027"/>
            <a:ext cx="135890" cy="166370"/>
          </a:xfrm>
          <a:custGeom>
            <a:avLst/>
            <a:gdLst/>
            <a:ahLst/>
            <a:cxnLst/>
            <a:rect l="l" t="t" r="r" b="b"/>
            <a:pathLst>
              <a:path w="135890" h="166369">
                <a:moveTo>
                  <a:pt x="0" y="20820"/>
                </a:moveTo>
                <a:lnTo>
                  <a:pt x="45596" y="48716"/>
                </a:lnTo>
                <a:lnTo>
                  <a:pt x="82632" y="60623"/>
                </a:lnTo>
                <a:lnTo>
                  <a:pt x="90747" y="60128"/>
                </a:lnTo>
                <a:lnTo>
                  <a:pt x="94654" y="57300"/>
                </a:lnTo>
                <a:lnTo>
                  <a:pt x="96884" y="52067"/>
                </a:lnTo>
                <a:lnTo>
                  <a:pt x="99115" y="46834"/>
                </a:lnTo>
                <a:lnTo>
                  <a:pt x="93282" y="5965"/>
                </a:lnTo>
                <a:lnTo>
                  <a:pt x="83882" y="0"/>
                </a:lnTo>
                <a:lnTo>
                  <a:pt x="81672" y="1332"/>
                </a:lnTo>
                <a:lnTo>
                  <a:pt x="80404" y="5264"/>
                </a:lnTo>
                <a:lnTo>
                  <a:pt x="79144" y="9198"/>
                </a:lnTo>
                <a:lnTo>
                  <a:pt x="80460" y="17158"/>
                </a:lnTo>
                <a:lnTo>
                  <a:pt x="100240" y="63352"/>
                </a:lnTo>
                <a:lnTo>
                  <a:pt x="108029" y="76058"/>
                </a:lnTo>
                <a:lnTo>
                  <a:pt x="114795" y="87166"/>
                </a:lnTo>
                <a:lnTo>
                  <a:pt x="120796" y="97102"/>
                </a:lnTo>
                <a:lnTo>
                  <a:pt x="129103" y="112225"/>
                </a:lnTo>
                <a:lnTo>
                  <a:pt x="133771" y="123699"/>
                </a:lnTo>
                <a:lnTo>
                  <a:pt x="135605" y="132865"/>
                </a:lnTo>
                <a:lnTo>
                  <a:pt x="132649" y="144463"/>
                </a:lnTo>
                <a:lnTo>
                  <a:pt x="98102" y="162198"/>
                </a:lnTo>
                <a:lnTo>
                  <a:pt x="70154" y="165989"/>
                </a:lnTo>
                <a:lnTo>
                  <a:pt x="56301" y="165779"/>
                </a:lnTo>
                <a:lnTo>
                  <a:pt x="44107" y="164121"/>
                </a:lnTo>
                <a:lnTo>
                  <a:pt x="33289" y="161054"/>
                </a:lnTo>
                <a:lnTo>
                  <a:pt x="23562" y="15661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66733" y="1572151"/>
            <a:ext cx="153035" cy="150495"/>
          </a:xfrm>
          <a:custGeom>
            <a:avLst/>
            <a:gdLst/>
            <a:ahLst/>
            <a:cxnLst/>
            <a:rect l="l" t="t" r="r" b="b"/>
            <a:pathLst>
              <a:path w="153034" h="150494">
                <a:moveTo>
                  <a:pt x="100256" y="29779"/>
                </a:moveTo>
                <a:lnTo>
                  <a:pt x="102902" y="23289"/>
                </a:lnTo>
                <a:lnTo>
                  <a:pt x="101974" y="16715"/>
                </a:lnTo>
                <a:lnTo>
                  <a:pt x="97464" y="10058"/>
                </a:lnTo>
                <a:lnTo>
                  <a:pt x="94396" y="5527"/>
                </a:lnTo>
                <a:lnTo>
                  <a:pt x="87600" y="2450"/>
                </a:lnTo>
                <a:lnTo>
                  <a:pt x="77084" y="825"/>
                </a:lnTo>
                <a:lnTo>
                  <a:pt x="65119" y="0"/>
                </a:lnTo>
                <a:lnTo>
                  <a:pt x="52489" y="1117"/>
                </a:lnTo>
                <a:lnTo>
                  <a:pt x="35732" y="5986"/>
                </a:lnTo>
                <a:lnTo>
                  <a:pt x="24436" y="11300"/>
                </a:lnTo>
                <a:lnTo>
                  <a:pt x="16924" y="17411"/>
                </a:lnTo>
                <a:lnTo>
                  <a:pt x="10540" y="28921"/>
                </a:lnTo>
                <a:lnTo>
                  <a:pt x="10894" y="40229"/>
                </a:lnTo>
                <a:lnTo>
                  <a:pt x="48627" y="73029"/>
                </a:lnTo>
                <a:lnTo>
                  <a:pt x="98199" y="96389"/>
                </a:lnTo>
                <a:lnTo>
                  <a:pt x="111004" y="102432"/>
                </a:lnTo>
                <a:lnTo>
                  <a:pt x="121587" y="107779"/>
                </a:lnTo>
                <a:lnTo>
                  <a:pt x="130408" y="112635"/>
                </a:lnTo>
                <a:lnTo>
                  <a:pt x="145312" y="122827"/>
                </a:lnTo>
                <a:lnTo>
                  <a:pt x="152507" y="130551"/>
                </a:lnTo>
                <a:lnTo>
                  <a:pt x="150222" y="139700"/>
                </a:lnTo>
                <a:lnTo>
                  <a:pt x="113046" y="148507"/>
                </a:lnTo>
                <a:lnTo>
                  <a:pt x="72358" y="150458"/>
                </a:lnTo>
                <a:lnTo>
                  <a:pt x="59104" y="150484"/>
                </a:lnTo>
                <a:lnTo>
                  <a:pt x="46896" y="150263"/>
                </a:lnTo>
                <a:lnTo>
                  <a:pt x="35577" y="149799"/>
                </a:lnTo>
                <a:lnTo>
                  <a:pt x="18174" y="146861"/>
                </a:lnTo>
                <a:lnTo>
                  <a:pt x="6430" y="140456"/>
                </a:lnTo>
                <a:lnTo>
                  <a:pt x="0" y="13056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33429" y="1569997"/>
            <a:ext cx="108585" cy="118110"/>
          </a:xfrm>
          <a:custGeom>
            <a:avLst/>
            <a:gdLst/>
            <a:ahLst/>
            <a:cxnLst/>
            <a:rect l="l" t="t" r="r" b="b"/>
            <a:pathLst>
              <a:path w="108584" h="118110">
                <a:moveTo>
                  <a:pt x="40488" y="0"/>
                </a:moveTo>
                <a:lnTo>
                  <a:pt x="9343" y="22913"/>
                </a:lnTo>
                <a:lnTo>
                  <a:pt x="0" y="60757"/>
                </a:lnTo>
                <a:lnTo>
                  <a:pt x="2506" y="71256"/>
                </a:lnTo>
                <a:lnTo>
                  <a:pt x="25866" y="101972"/>
                </a:lnTo>
                <a:lnTo>
                  <a:pt x="60899" y="117044"/>
                </a:lnTo>
                <a:lnTo>
                  <a:pt x="74369" y="117810"/>
                </a:lnTo>
                <a:lnTo>
                  <a:pt x="86237" y="115691"/>
                </a:lnTo>
                <a:lnTo>
                  <a:pt x="98319" y="108442"/>
                </a:lnTo>
                <a:lnTo>
                  <a:pt x="105312" y="98482"/>
                </a:lnTo>
                <a:lnTo>
                  <a:pt x="108084" y="86129"/>
                </a:lnTo>
                <a:lnTo>
                  <a:pt x="107663" y="74067"/>
                </a:lnTo>
                <a:lnTo>
                  <a:pt x="88375" y="38317"/>
                </a:lnTo>
                <a:lnTo>
                  <a:pt x="44679" y="14920"/>
                </a:lnTo>
                <a:lnTo>
                  <a:pt x="3071" y="3640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771265" y="1646887"/>
            <a:ext cx="133350" cy="97790"/>
          </a:xfrm>
          <a:custGeom>
            <a:avLst/>
            <a:gdLst/>
            <a:ahLst/>
            <a:cxnLst/>
            <a:rect l="l" t="t" r="r" b="b"/>
            <a:pathLst>
              <a:path w="133350" h="97789">
                <a:moveTo>
                  <a:pt x="0" y="20094"/>
                </a:moveTo>
                <a:lnTo>
                  <a:pt x="34456" y="3620"/>
                </a:lnTo>
                <a:lnTo>
                  <a:pt x="57838" y="0"/>
                </a:lnTo>
                <a:lnTo>
                  <a:pt x="71484" y="831"/>
                </a:lnTo>
                <a:lnTo>
                  <a:pt x="107359" y="16430"/>
                </a:lnTo>
                <a:lnTo>
                  <a:pt x="131322" y="58325"/>
                </a:lnTo>
                <a:lnTo>
                  <a:pt x="133163" y="83574"/>
                </a:lnTo>
                <a:lnTo>
                  <a:pt x="132286" y="9775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947468" y="1581811"/>
            <a:ext cx="169545" cy="122555"/>
          </a:xfrm>
          <a:custGeom>
            <a:avLst/>
            <a:gdLst/>
            <a:ahLst/>
            <a:cxnLst/>
            <a:rect l="l" t="t" r="r" b="b"/>
            <a:pathLst>
              <a:path w="169545" h="122555">
                <a:moveTo>
                  <a:pt x="0" y="7411"/>
                </a:moveTo>
                <a:lnTo>
                  <a:pt x="6276" y="0"/>
                </a:lnTo>
                <a:lnTo>
                  <a:pt x="11838" y="468"/>
                </a:lnTo>
                <a:lnTo>
                  <a:pt x="16680" y="8816"/>
                </a:lnTo>
                <a:lnTo>
                  <a:pt x="21493" y="18602"/>
                </a:lnTo>
                <a:lnTo>
                  <a:pt x="26425" y="31595"/>
                </a:lnTo>
                <a:lnTo>
                  <a:pt x="30988" y="44675"/>
                </a:lnTo>
                <a:lnTo>
                  <a:pt x="35555" y="56307"/>
                </a:lnTo>
                <a:lnTo>
                  <a:pt x="65243" y="100929"/>
                </a:lnTo>
                <a:lnTo>
                  <a:pt x="106940" y="121701"/>
                </a:lnTo>
                <a:lnTo>
                  <a:pt x="119391" y="122352"/>
                </a:lnTo>
                <a:lnTo>
                  <a:pt x="131605" y="122044"/>
                </a:lnTo>
                <a:lnTo>
                  <a:pt x="143819" y="120803"/>
                </a:lnTo>
                <a:lnTo>
                  <a:pt x="156270" y="118656"/>
                </a:lnTo>
                <a:lnTo>
                  <a:pt x="169192" y="11563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424888" y="1546821"/>
            <a:ext cx="22225" cy="109220"/>
          </a:xfrm>
          <a:custGeom>
            <a:avLst/>
            <a:gdLst/>
            <a:ahLst/>
            <a:cxnLst/>
            <a:rect l="l" t="t" r="r" b="b"/>
            <a:pathLst>
              <a:path w="22225" h="109219">
                <a:moveTo>
                  <a:pt x="0" y="0"/>
                </a:moveTo>
                <a:lnTo>
                  <a:pt x="14109" y="36810"/>
                </a:lnTo>
                <a:lnTo>
                  <a:pt x="22113" y="83976"/>
                </a:lnTo>
                <a:lnTo>
                  <a:pt x="22120" y="96387"/>
                </a:lnTo>
                <a:lnTo>
                  <a:pt x="21274" y="10908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371971" y="1463077"/>
            <a:ext cx="11430" cy="29845"/>
          </a:xfrm>
          <a:custGeom>
            <a:avLst/>
            <a:gdLst/>
            <a:ahLst/>
            <a:cxnLst/>
            <a:rect l="l" t="t" r="r" b="b"/>
            <a:pathLst>
              <a:path w="11429" h="29844">
                <a:moveTo>
                  <a:pt x="10280" y="29482"/>
                </a:moveTo>
                <a:lnTo>
                  <a:pt x="6040" y="24292"/>
                </a:lnTo>
                <a:lnTo>
                  <a:pt x="2611" y="18135"/>
                </a:lnTo>
                <a:lnTo>
                  <a:pt x="0" y="11011"/>
                </a:lnTo>
                <a:lnTo>
                  <a:pt x="567" y="2238"/>
                </a:lnTo>
                <a:lnTo>
                  <a:pt x="1110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431088" y="1546680"/>
            <a:ext cx="224790" cy="102870"/>
          </a:xfrm>
          <a:custGeom>
            <a:avLst/>
            <a:gdLst/>
            <a:ahLst/>
            <a:cxnLst/>
            <a:rect l="l" t="t" r="r" b="b"/>
            <a:pathLst>
              <a:path w="224790" h="102869">
                <a:moveTo>
                  <a:pt x="0" y="2457"/>
                </a:moveTo>
                <a:lnTo>
                  <a:pt x="40496" y="7565"/>
                </a:lnTo>
                <a:lnTo>
                  <a:pt x="90213" y="22229"/>
                </a:lnTo>
                <a:lnTo>
                  <a:pt x="135658" y="47339"/>
                </a:lnTo>
                <a:lnTo>
                  <a:pt x="152739" y="69481"/>
                </a:lnTo>
                <a:lnTo>
                  <a:pt x="150993" y="72442"/>
                </a:lnTo>
                <a:lnTo>
                  <a:pt x="149255" y="75403"/>
                </a:lnTo>
                <a:lnTo>
                  <a:pt x="113266" y="48623"/>
                </a:lnTo>
                <a:lnTo>
                  <a:pt x="110755" y="21325"/>
                </a:lnTo>
                <a:lnTo>
                  <a:pt x="115302" y="5787"/>
                </a:lnTo>
                <a:lnTo>
                  <a:pt x="124916" y="92"/>
                </a:lnTo>
                <a:lnTo>
                  <a:pt x="136457" y="0"/>
                </a:lnTo>
                <a:lnTo>
                  <a:pt x="148789" y="3766"/>
                </a:lnTo>
                <a:lnTo>
                  <a:pt x="179118" y="27157"/>
                </a:lnTo>
                <a:lnTo>
                  <a:pt x="205285" y="65564"/>
                </a:lnTo>
                <a:lnTo>
                  <a:pt x="218191" y="89241"/>
                </a:lnTo>
                <a:lnTo>
                  <a:pt x="224780" y="10241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670332" y="1521918"/>
            <a:ext cx="100330" cy="134620"/>
          </a:xfrm>
          <a:custGeom>
            <a:avLst/>
            <a:gdLst/>
            <a:ahLst/>
            <a:cxnLst/>
            <a:rect l="l" t="t" r="r" b="b"/>
            <a:pathLst>
              <a:path w="100329" h="134619">
                <a:moveTo>
                  <a:pt x="69885" y="47634"/>
                </a:moveTo>
                <a:lnTo>
                  <a:pt x="76792" y="34829"/>
                </a:lnTo>
                <a:lnTo>
                  <a:pt x="80785" y="23043"/>
                </a:lnTo>
                <a:lnTo>
                  <a:pt x="82112" y="8474"/>
                </a:lnTo>
                <a:lnTo>
                  <a:pt x="78703" y="4157"/>
                </a:lnTo>
                <a:lnTo>
                  <a:pt x="71638" y="2078"/>
                </a:lnTo>
                <a:lnTo>
                  <a:pt x="64572" y="0"/>
                </a:lnTo>
                <a:lnTo>
                  <a:pt x="56529" y="531"/>
                </a:lnTo>
                <a:lnTo>
                  <a:pt x="47510" y="3672"/>
                </a:lnTo>
                <a:lnTo>
                  <a:pt x="38484" y="6812"/>
                </a:lnTo>
                <a:lnTo>
                  <a:pt x="32575" y="11617"/>
                </a:lnTo>
                <a:lnTo>
                  <a:pt x="29776" y="18083"/>
                </a:lnTo>
                <a:lnTo>
                  <a:pt x="28360" y="28735"/>
                </a:lnTo>
                <a:lnTo>
                  <a:pt x="32229" y="41937"/>
                </a:lnTo>
                <a:lnTo>
                  <a:pt x="62351" y="79220"/>
                </a:lnTo>
                <a:lnTo>
                  <a:pt x="78181" y="94638"/>
                </a:lnTo>
                <a:lnTo>
                  <a:pt x="89391" y="106444"/>
                </a:lnTo>
                <a:lnTo>
                  <a:pt x="96460" y="115101"/>
                </a:lnTo>
                <a:lnTo>
                  <a:pt x="99865" y="121069"/>
                </a:lnTo>
                <a:lnTo>
                  <a:pt x="100046" y="129017"/>
                </a:lnTo>
                <a:lnTo>
                  <a:pt x="92884" y="132541"/>
                </a:lnTo>
                <a:lnTo>
                  <a:pt x="78842" y="134247"/>
                </a:lnTo>
                <a:lnTo>
                  <a:pt x="70667" y="134530"/>
                </a:lnTo>
                <a:lnTo>
                  <a:pt x="61463" y="133515"/>
                </a:lnTo>
                <a:lnTo>
                  <a:pt x="51229" y="131202"/>
                </a:lnTo>
                <a:lnTo>
                  <a:pt x="39965" y="127592"/>
                </a:lnTo>
                <a:lnTo>
                  <a:pt x="27673" y="122685"/>
                </a:lnTo>
                <a:lnTo>
                  <a:pt x="14351" y="116480"/>
                </a:lnTo>
                <a:lnTo>
                  <a:pt x="0" y="10897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725656" y="1474782"/>
            <a:ext cx="111125" cy="167005"/>
          </a:xfrm>
          <a:custGeom>
            <a:avLst/>
            <a:gdLst/>
            <a:ahLst/>
            <a:cxnLst/>
            <a:rect l="l" t="t" r="r" b="b"/>
            <a:pathLst>
              <a:path w="111125" h="167005">
                <a:moveTo>
                  <a:pt x="0" y="9305"/>
                </a:moveTo>
                <a:lnTo>
                  <a:pt x="11774" y="2515"/>
                </a:lnTo>
                <a:lnTo>
                  <a:pt x="23330" y="0"/>
                </a:lnTo>
                <a:lnTo>
                  <a:pt x="34669" y="1758"/>
                </a:lnTo>
                <a:lnTo>
                  <a:pt x="63754" y="34301"/>
                </a:lnTo>
                <a:lnTo>
                  <a:pt x="80879" y="77574"/>
                </a:lnTo>
                <a:lnTo>
                  <a:pt x="94586" y="116963"/>
                </a:lnTo>
                <a:lnTo>
                  <a:pt x="105176" y="148856"/>
                </a:lnTo>
                <a:lnTo>
                  <a:pt x="110909" y="16649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786028" y="1440935"/>
            <a:ext cx="346710" cy="206375"/>
          </a:xfrm>
          <a:custGeom>
            <a:avLst/>
            <a:gdLst/>
            <a:ahLst/>
            <a:cxnLst/>
            <a:rect l="l" t="t" r="r" b="b"/>
            <a:pathLst>
              <a:path w="346709" h="206375">
                <a:moveTo>
                  <a:pt x="0" y="150157"/>
                </a:moveTo>
                <a:lnTo>
                  <a:pt x="44717" y="128036"/>
                </a:lnTo>
                <a:lnTo>
                  <a:pt x="83523" y="116966"/>
                </a:lnTo>
                <a:lnTo>
                  <a:pt x="137821" y="108791"/>
                </a:lnTo>
                <a:lnTo>
                  <a:pt x="171268" y="106898"/>
                </a:lnTo>
                <a:lnTo>
                  <a:pt x="182159" y="106963"/>
                </a:lnTo>
                <a:lnTo>
                  <a:pt x="188456" y="109007"/>
                </a:lnTo>
                <a:lnTo>
                  <a:pt x="190458" y="113032"/>
                </a:lnTo>
                <a:lnTo>
                  <a:pt x="189035" y="117603"/>
                </a:lnTo>
                <a:lnTo>
                  <a:pt x="181299" y="124371"/>
                </a:lnTo>
                <a:lnTo>
                  <a:pt x="167249" y="133336"/>
                </a:lnTo>
                <a:lnTo>
                  <a:pt x="149390" y="143450"/>
                </a:lnTo>
                <a:lnTo>
                  <a:pt x="135766" y="151654"/>
                </a:lnTo>
                <a:lnTo>
                  <a:pt x="125899" y="158221"/>
                </a:lnTo>
                <a:lnTo>
                  <a:pt x="119310" y="163419"/>
                </a:lnTo>
                <a:lnTo>
                  <a:pt x="111238" y="172952"/>
                </a:lnTo>
                <a:lnTo>
                  <a:pt x="109811" y="178441"/>
                </a:lnTo>
                <a:lnTo>
                  <a:pt x="111736" y="183321"/>
                </a:lnTo>
                <a:lnTo>
                  <a:pt x="113655" y="188200"/>
                </a:lnTo>
                <a:lnTo>
                  <a:pt x="120049" y="191595"/>
                </a:lnTo>
                <a:lnTo>
                  <a:pt x="130897" y="193507"/>
                </a:lnTo>
                <a:lnTo>
                  <a:pt x="142815" y="194812"/>
                </a:lnTo>
                <a:lnTo>
                  <a:pt x="155508" y="194667"/>
                </a:lnTo>
                <a:lnTo>
                  <a:pt x="194568" y="183854"/>
                </a:lnTo>
                <a:lnTo>
                  <a:pt x="222668" y="148607"/>
                </a:lnTo>
                <a:lnTo>
                  <a:pt x="224949" y="133082"/>
                </a:lnTo>
                <a:lnTo>
                  <a:pt x="222628" y="130324"/>
                </a:lnTo>
                <a:lnTo>
                  <a:pt x="217890" y="129632"/>
                </a:lnTo>
                <a:lnTo>
                  <a:pt x="213152" y="128940"/>
                </a:lnTo>
                <a:lnTo>
                  <a:pt x="209127" y="131740"/>
                </a:lnTo>
                <a:lnTo>
                  <a:pt x="205809" y="138034"/>
                </a:lnTo>
                <a:lnTo>
                  <a:pt x="202491" y="144327"/>
                </a:lnTo>
                <a:lnTo>
                  <a:pt x="200551" y="152058"/>
                </a:lnTo>
                <a:lnTo>
                  <a:pt x="199997" y="161226"/>
                </a:lnTo>
                <a:lnTo>
                  <a:pt x="201625" y="173541"/>
                </a:lnTo>
                <a:lnTo>
                  <a:pt x="244416" y="204200"/>
                </a:lnTo>
                <a:lnTo>
                  <a:pt x="255813" y="206111"/>
                </a:lnTo>
                <a:lnTo>
                  <a:pt x="270808" y="204034"/>
                </a:lnTo>
                <a:lnTo>
                  <a:pt x="290616" y="158682"/>
                </a:lnTo>
                <a:lnTo>
                  <a:pt x="291805" y="133663"/>
                </a:lnTo>
                <a:lnTo>
                  <a:pt x="291372" y="122727"/>
                </a:lnTo>
                <a:lnTo>
                  <a:pt x="283704" y="84239"/>
                </a:lnTo>
                <a:lnTo>
                  <a:pt x="266601" y="48303"/>
                </a:lnTo>
                <a:lnTo>
                  <a:pt x="241214" y="11660"/>
                </a:lnTo>
                <a:lnTo>
                  <a:pt x="232354" y="0"/>
                </a:lnTo>
                <a:lnTo>
                  <a:pt x="232541" y="333"/>
                </a:lnTo>
                <a:lnTo>
                  <a:pt x="255902" y="37155"/>
                </a:lnTo>
                <a:lnTo>
                  <a:pt x="262371" y="47198"/>
                </a:lnTo>
                <a:lnTo>
                  <a:pt x="287664" y="91041"/>
                </a:lnTo>
                <a:lnTo>
                  <a:pt x="297940" y="110446"/>
                </a:lnTo>
                <a:lnTo>
                  <a:pt x="307165" y="127655"/>
                </a:lnTo>
                <a:lnTo>
                  <a:pt x="328995" y="166962"/>
                </a:lnTo>
                <a:lnTo>
                  <a:pt x="343012" y="189588"/>
                </a:lnTo>
                <a:lnTo>
                  <a:pt x="346161" y="19382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132659" y="1428099"/>
            <a:ext cx="109855" cy="175895"/>
          </a:xfrm>
          <a:custGeom>
            <a:avLst/>
            <a:gdLst/>
            <a:ahLst/>
            <a:cxnLst/>
            <a:rect l="l" t="t" r="r" b="b"/>
            <a:pathLst>
              <a:path w="109854" h="175894">
                <a:moveTo>
                  <a:pt x="12049" y="28145"/>
                </a:moveTo>
                <a:lnTo>
                  <a:pt x="3952" y="9920"/>
                </a:lnTo>
                <a:lnTo>
                  <a:pt x="0" y="405"/>
                </a:lnTo>
                <a:lnTo>
                  <a:pt x="619" y="0"/>
                </a:lnTo>
                <a:lnTo>
                  <a:pt x="24384" y="39451"/>
                </a:lnTo>
                <a:lnTo>
                  <a:pt x="44294" y="83271"/>
                </a:lnTo>
                <a:lnTo>
                  <a:pt x="49780" y="96450"/>
                </a:lnTo>
                <a:lnTo>
                  <a:pt x="54882" y="108587"/>
                </a:lnTo>
                <a:lnTo>
                  <a:pt x="78513" y="153845"/>
                </a:lnTo>
                <a:lnTo>
                  <a:pt x="97820" y="169824"/>
                </a:lnTo>
                <a:lnTo>
                  <a:pt x="109496" y="17535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249817" y="1442847"/>
            <a:ext cx="209550" cy="167640"/>
          </a:xfrm>
          <a:custGeom>
            <a:avLst/>
            <a:gdLst/>
            <a:ahLst/>
            <a:cxnLst/>
            <a:rect l="l" t="t" r="r" b="b"/>
            <a:pathLst>
              <a:path w="209550" h="167640">
                <a:moveTo>
                  <a:pt x="116223" y="121130"/>
                </a:moveTo>
                <a:lnTo>
                  <a:pt x="73979" y="103695"/>
                </a:lnTo>
                <a:lnTo>
                  <a:pt x="42596" y="96565"/>
                </a:lnTo>
                <a:lnTo>
                  <a:pt x="27501" y="97418"/>
                </a:lnTo>
                <a:lnTo>
                  <a:pt x="16433" y="101334"/>
                </a:lnTo>
                <a:lnTo>
                  <a:pt x="5538" y="112256"/>
                </a:lnTo>
                <a:lnTo>
                  <a:pt x="590" y="122305"/>
                </a:lnTo>
                <a:lnTo>
                  <a:pt x="0" y="135984"/>
                </a:lnTo>
                <a:lnTo>
                  <a:pt x="3653" y="146832"/>
                </a:lnTo>
                <a:lnTo>
                  <a:pt x="11914" y="156548"/>
                </a:lnTo>
                <a:lnTo>
                  <a:pt x="23282" y="162948"/>
                </a:lnTo>
                <a:lnTo>
                  <a:pt x="35777" y="166348"/>
                </a:lnTo>
                <a:lnTo>
                  <a:pt x="48191" y="167096"/>
                </a:lnTo>
                <a:lnTo>
                  <a:pt x="61218" y="164007"/>
                </a:lnTo>
                <a:lnTo>
                  <a:pt x="71370" y="156674"/>
                </a:lnTo>
                <a:lnTo>
                  <a:pt x="77652" y="149977"/>
                </a:lnTo>
                <a:lnTo>
                  <a:pt x="82293" y="143932"/>
                </a:lnTo>
                <a:lnTo>
                  <a:pt x="85522" y="138304"/>
                </a:lnTo>
                <a:lnTo>
                  <a:pt x="88757" y="132676"/>
                </a:lnTo>
                <a:lnTo>
                  <a:pt x="91479" y="128995"/>
                </a:lnTo>
                <a:lnTo>
                  <a:pt x="93696" y="127260"/>
                </a:lnTo>
                <a:lnTo>
                  <a:pt x="95919" y="125526"/>
                </a:lnTo>
                <a:lnTo>
                  <a:pt x="99258" y="125618"/>
                </a:lnTo>
                <a:lnTo>
                  <a:pt x="103726" y="127538"/>
                </a:lnTo>
                <a:lnTo>
                  <a:pt x="108188" y="129457"/>
                </a:lnTo>
                <a:lnTo>
                  <a:pt x="113965" y="133359"/>
                </a:lnTo>
                <a:lnTo>
                  <a:pt x="121052" y="139243"/>
                </a:lnTo>
                <a:lnTo>
                  <a:pt x="130965" y="146649"/>
                </a:lnTo>
                <a:lnTo>
                  <a:pt x="142004" y="153338"/>
                </a:lnTo>
                <a:lnTo>
                  <a:pt x="155740" y="159647"/>
                </a:lnTo>
                <a:lnTo>
                  <a:pt x="166660" y="162864"/>
                </a:lnTo>
                <a:lnTo>
                  <a:pt x="177620" y="164330"/>
                </a:lnTo>
                <a:lnTo>
                  <a:pt x="183660" y="162222"/>
                </a:lnTo>
                <a:lnTo>
                  <a:pt x="188211" y="157083"/>
                </a:lnTo>
                <a:lnTo>
                  <a:pt x="192938" y="147517"/>
                </a:lnTo>
                <a:lnTo>
                  <a:pt x="194359" y="133225"/>
                </a:lnTo>
                <a:lnTo>
                  <a:pt x="193123" y="121359"/>
                </a:lnTo>
                <a:lnTo>
                  <a:pt x="180112" y="84961"/>
                </a:lnTo>
                <a:lnTo>
                  <a:pt x="155862" y="41378"/>
                </a:lnTo>
                <a:lnTo>
                  <a:pt x="129385" y="0"/>
                </a:lnTo>
                <a:lnTo>
                  <a:pt x="130216" y="1372"/>
                </a:lnTo>
                <a:lnTo>
                  <a:pt x="134038" y="7518"/>
                </a:lnTo>
                <a:lnTo>
                  <a:pt x="140136" y="17330"/>
                </a:lnTo>
                <a:lnTo>
                  <a:pt x="165242" y="57618"/>
                </a:lnTo>
                <a:lnTo>
                  <a:pt x="183471" y="86412"/>
                </a:lnTo>
                <a:lnTo>
                  <a:pt x="192278" y="100387"/>
                </a:lnTo>
                <a:lnTo>
                  <a:pt x="199078" y="111885"/>
                </a:lnTo>
                <a:lnTo>
                  <a:pt x="204235" y="121470"/>
                </a:lnTo>
                <a:lnTo>
                  <a:pt x="209347" y="137672"/>
                </a:lnTo>
                <a:lnTo>
                  <a:pt x="205181" y="14396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383346" y="1504701"/>
            <a:ext cx="171450" cy="72390"/>
          </a:xfrm>
          <a:custGeom>
            <a:avLst/>
            <a:gdLst/>
            <a:ahLst/>
            <a:cxnLst/>
            <a:rect l="l" t="t" r="r" b="b"/>
            <a:pathLst>
              <a:path w="171450" h="72390">
                <a:moveTo>
                  <a:pt x="9261" y="26646"/>
                </a:moveTo>
                <a:lnTo>
                  <a:pt x="5022" y="25642"/>
                </a:lnTo>
                <a:lnTo>
                  <a:pt x="2320" y="22980"/>
                </a:lnTo>
                <a:lnTo>
                  <a:pt x="1156" y="18660"/>
                </a:lnTo>
                <a:lnTo>
                  <a:pt x="0" y="14340"/>
                </a:lnTo>
                <a:lnTo>
                  <a:pt x="3262" y="10792"/>
                </a:lnTo>
                <a:lnTo>
                  <a:pt x="50662" y="1300"/>
                </a:lnTo>
                <a:lnTo>
                  <a:pt x="73724" y="0"/>
                </a:lnTo>
                <a:lnTo>
                  <a:pt x="88676" y="653"/>
                </a:lnTo>
                <a:lnTo>
                  <a:pt x="130008" y="26919"/>
                </a:lnTo>
                <a:lnTo>
                  <a:pt x="136155" y="37635"/>
                </a:lnTo>
                <a:lnTo>
                  <a:pt x="141300" y="46414"/>
                </a:lnTo>
                <a:lnTo>
                  <a:pt x="148799" y="54980"/>
                </a:lnTo>
                <a:lnTo>
                  <a:pt x="158701" y="63437"/>
                </a:lnTo>
                <a:lnTo>
                  <a:pt x="171054" y="7189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496462" y="140962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9947" y="34273"/>
                </a:moveTo>
                <a:lnTo>
                  <a:pt x="2216" y="19064"/>
                </a:lnTo>
                <a:lnTo>
                  <a:pt x="0" y="8562"/>
                </a:lnTo>
                <a:lnTo>
                  <a:pt x="7011" y="2608"/>
                </a:lnTo>
                <a:lnTo>
                  <a:pt x="18188" y="0"/>
                </a:lnTo>
                <a:lnTo>
                  <a:pt x="33791" y="4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586433" y="1525539"/>
            <a:ext cx="317500" cy="164465"/>
          </a:xfrm>
          <a:custGeom>
            <a:avLst/>
            <a:gdLst/>
            <a:ahLst/>
            <a:cxnLst/>
            <a:rect l="l" t="t" r="r" b="b"/>
            <a:pathLst>
              <a:path w="317500" h="164464">
                <a:moveTo>
                  <a:pt x="81880" y="39016"/>
                </a:moveTo>
                <a:lnTo>
                  <a:pt x="81880" y="34286"/>
                </a:lnTo>
                <a:lnTo>
                  <a:pt x="79760" y="29302"/>
                </a:lnTo>
                <a:lnTo>
                  <a:pt x="75514" y="24063"/>
                </a:lnTo>
                <a:lnTo>
                  <a:pt x="71274" y="18825"/>
                </a:lnTo>
                <a:lnTo>
                  <a:pt x="35142" y="730"/>
                </a:lnTo>
                <a:lnTo>
                  <a:pt x="27051" y="0"/>
                </a:lnTo>
                <a:lnTo>
                  <a:pt x="19971" y="2213"/>
                </a:lnTo>
                <a:lnTo>
                  <a:pt x="13916" y="7373"/>
                </a:lnTo>
                <a:lnTo>
                  <a:pt x="7862" y="12532"/>
                </a:lnTo>
                <a:lnTo>
                  <a:pt x="3941" y="18697"/>
                </a:lnTo>
                <a:lnTo>
                  <a:pt x="2168" y="25869"/>
                </a:lnTo>
                <a:lnTo>
                  <a:pt x="387" y="33040"/>
                </a:lnTo>
                <a:lnTo>
                  <a:pt x="10501" y="54751"/>
                </a:lnTo>
                <a:lnTo>
                  <a:pt x="15849" y="56442"/>
                </a:lnTo>
                <a:lnTo>
                  <a:pt x="53445" y="45097"/>
                </a:lnTo>
                <a:lnTo>
                  <a:pt x="66210" y="37176"/>
                </a:lnTo>
                <a:lnTo>
                  <a:pt x="77092" y="31176"/>
                </a:lnTo>
                <a:lnTo>
                  <a:pt x="86988" y="26534"/>
                </a:lnTo>
                <a:lnTo>
                  <a:pt x="99971" y="21903"/>
                </a:lnTo>
                <a:lnTo>
                  <a:pt x="111942" y="19342"/>
                </a:lnTo>
                <a:lnTo>
                  <a:pt x="126604" y="20128"/>
                </a:lnTo>
                <a:lnTo>
                  <a:pt x="155650" y="63547"/>
                </a:lnTo>
                <a:lnTo>
                  <a:pt x="157602" y="83569"/>
                </a:lnTo>
                <a:lnTo>
                  <a:pt x="156771" y="87910"/>
                </a:lnTo>
                <a:lnTo>
                  <a:pt x="154893" y="90450"/>
                </a:lnTo>
                <a:lnTo>
                  <a:pt x="153023" y="92989"/>
                </a:lnTo>
                <a:lnTo>
                  <a:pt x="151042" y="93423"/>
                </a:lnTo>
                <a:lnTo>
                  <a:pt x="148957" y="91752"/>
                </a:lnTo>
                <a:lnTo>
                  <a:pt x="146872" y="90080"/>
                </a:lnTo>
                <a:lnTo>
                  <a:pt x="145722" y="85143"/>
                </a:lnTo>
                <a:lnTo>
                  <a:pt x="145514" y="76939"/>
                </a:lnTo>
                <a:lnTo>
                  <a:pt x="145306" y="68735"/>
                </a:lnTo>
                <a:lnTo>
                  <a:pt x="148035" y="60790"/>
                </a:lnTo>
                <a:lnTo>
                  <a:pt x="153709" y="53105"/>
                </a:lnTo>
                <a:lnTo>
                  <a:pt x="159382" y="45420"/>
                </a:lnTo>
                <a:lnTo>
                  <a:pt x="166046" y="40230"/>
                </a:lnTo>
                <a:lnTo>
                  <a:pt x="173701" y="37537"/>
                </a:lnTo>
                <a:lnTo>
                  <a:pt x="184870" y="35510"/>
                </a:lnTo>
                <a:lnTo>
                  <a:pt x="198110" y="36562"/>
                </a:lnTo>
                <a:lnTo>
                  <a:pt x="238304" y="66843"/>
                </a:lnTo>
                <a:lnTo>
                  <a:pt x="255779" y="100481"/>
                </a:lnTo>
                <a:lnTo>
                  <a:pt x="260410" y="110413"/>
                </a:lnTo>
                <a:lnTo>
                  <a:pt x="292756" y="147361"/>
                </a:lnTo>
                <a:lnTo>
                  <a:pt x="304302" y="155915"/>
                </a:lnTo>
                <a:lnTo>
                  <a:pt x="317235" y="16420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965410" y="1654550"/>
            <a:ext cx="14604" cy="11430"/>
          </a:xfrm>
          <a:custGeom>
            <a:avLst/>
            <a:gdLst/>
            <a:ahLst/>
            <a:cxnLst/>
            <a:rect l="l" t="t" r="r" b="b"/>
            <a:pathLst>
              <a:path w="14604" h="11430">
                <a:moveTo>
                  <a:pt x="14138" y="0"/>
                </a:moveTo>
                <a:lnTo>
                  <a:pt x="9428" y="3674"/>
                </a:lnTo>
                <a:lnTo>
                  <a:pt x="4710" y="7348"/>
                </a:lnTo>
                <a:lnTo>
                  <a:pt x="0" y="1102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192554" y="1689646"/>
            <a:ext cx="2677160" cy="180975"/>
          </a:xfrm>
          <a:custGeom>
            <a:avLst/>
            <a:gdLst/>
            <a:ahLst/>
            <a:cxnLst/>
            <a:rect l="l" t="t" r="r" b="b"/>
            <a:pathLst>
              <a:path w="2677159" h="180975">
                <a:moveTo>
                  <a:pt x="0" y="173495"/>
                </a:moveTo>
                <a:lnTo>
                  <a:pt x="0" y="168859"/>
                </a:lnTo>
                <a:lnTo>
                  <a:pt x="2362" y="167366"/>
                </a:lnTo>
                <a:lnTo>
                  <a:pt x="7086" y="169017"/>
                </a:lnTo>
                <a:lnTo>
                  <a:pt x="11804" y="170667"/>
                </a:lnTo>
                <a:lnTo>
                  <a:pt x="15697" y="172608"/>
                </a:lnTo>
                <a:lnTo>
                  <a:pt x="18759" y="174842"/>
                </a:lnTo>
                <a:lnTo>
                  <a:pt x="27139" y="177593"/>
                </a:lnTo>
                <a:lnTo>
                  <a:pt x="43339" y="179324"/>
                </a:lnTo>
                <a:lnTo>
                  <a:pt x="56930" y="179995"/>
                </a:lnTo>
                <a:lnTo>
                  <a:pt x="69636" y="180413"/>
                </a:lnTo>
                <a:lnTo>
                  <a:pt x="81655" y="180590"/>
                </a:lnTo>
                <a:lnTo>
                  <a:pt x="94260" y="180487"/>
                </a:lnTo>
                <a:lnTo>
                  <a:pt x="106748" y="180155"/>
                </a:lnTo>
                <a:lnTo>
                  <a:pt x="119472" y="179594"/>
                </a:lnTo>
                <a:lnTo>
                  <a:pt x="133678" y="178774"/>
                </a:lnTo>
                <a:lnTo>
                  <a:pt x="146672" y="178066"/>
                </a:lnTo>
                <a:lnTo>
                  <a:pt x="185406" y="176274"/>
                </a:lnTo>
                <a:lnTo>
                  <a:pt x="234610" y="174595"/>
                </a:lnTo>
                <a:lnTo>
                  <a:pt x="277265" y="173883"/>
                </a:lnTo>
                <a:lnTo>
                  <a:pt x="319168" y="173629"/>
                </a:lnTo>
                <a:lnTo>
                  <a:pt x="353054" y="173563"/>
                </a:lnTo>
                <a:lnTo>
                  <a:pt x="369336" y="173527"/>
                </a:lnTo>
                <a:lnTo>
                  <a:pt x="409490" y="173368"/>
                </a:lnTo>
                <a:lnTo>
                  <a:pt x="448015" y="172936"/>
                </a:lnTo>
                <a:lnTo>
                  <a:pt x="498384" y="170803"/>
                </a:lnTo>
                <a:lnTo>
                  <a:pt x="526581" y="169096"/>
                </a:lnTo>
                <a:lnTo>
                  <a:pt x="539678" y="168280"/>
                </a:lnTo>
                <a:lnTo>
                  <a:pt x="590001" y="165154"/>
                </a:lnTo>
                <a:lnTo>
                  <a:pt x="638965" y="162163"/>
                </a:lnTo>
                <a:lnTo>
                  <a:pt x="689223" y="159233"/>
                </a:lnTo>
                <a:lnTo>
                  <a:pt x="734382" y="156700"/>
                </a:lnTo>
                <a:lnTo>
                  <a:pt x="778674" y="154296"/>
                </a:lnTo>
                <a:lnTo>
                  <a:pt x="807849" y="152815"/>
                </a:lnTo>
                <a:lnTo>
                  <a:pt x="822123" y="152112"/>
                </a:lnTo>
                <a:lnTo>
                  <a:pt x="868841" y="148809"/>
                </a:lnTo>
                <a:lnTo>
                  <a:pt x="920791" y="143160"/>
                </a:lnTo>
                <a:lnTo>
                  <a:pt x="967084" y="137491"/>
                </a:lnTo>
                <a:lnTo>
                  <a:pt x="1005610" y="132678"/>
                </a:lnTo>
                <a:lnTo>
                  <a:pt x="1033737" y="129126"/>
                </a:lnTo>
                <a:lnTo>
                  <a:pt x="1052094" y="126810"/>
                </a:lnTo>
                <a:lnTo>
                  <a:pt x="1096369" y="121383"/>
                </a:lnTo>
                <a:lnTo>
                  <a:pt x="1137082" y="117034"/>
                </a:lnTo>
                <a:lnTo>
                  <a:pt x="1188345" y="113458"/>
                </a:lnTo>
                <a:lnTo>
                  <a:pt x="1238157" y="111287"/>
                </a:lnTo>
                <a:lnTo>
                  <a:pt x="1278095" y="110281"/>
                </a:lnTo>
                <a:lnTo>
                  <a:pt x="1291660" y="109937"/>
                </a:lnTo>
                <a:lnTo>
                  <a:pt x="1341878" y="108056"/>
                </a:lnTo>
                <a:lnTo>
                  <a:pt x="1389934" y="105341"/>
                </a:lnTo>
                <a:lnTo>
                  <a:pt x="1401913" y="104641"/>
                </a:lnTo>
                <a:lnTo>
                  <a:pt x="1451898" y="101990"/>
                </a:lnTo>
                <a:lnTo>
                  <a:pt x="1491668" y="100155"/>
                </a:lnTo>
                <a:lnTo>
                  <a:pt x="1507996" y="99459"/>
                </a:lnTo>
                <a:lnTo>
                  <a:pt x="1523304" y="98796"/>
                </a:lnTo>
                <a:lnTo>
                  <a:pt x="1563737" y="96987"/>
                </a:lnTo>
                <a:lnTo>
                  <a:pt x="1607186" y="94893"/>
                </a:lnTo>
                <a:lnTo>
                  <a:pt x="1650598" y="92394"/>
                </a:lnTo>
                <a:lnTo>
                  <a:pt x="1696213" y="88729"/>
                </a:lnTo>
                <a:lnTo>
                  <a:pt x="1749301" y="83306"/>
                </a:lnTo>
                <a:lnTo>
                  <a:pt x="1763131" y="81867"/>
                </a:lnTo>
                <a:lnTo>
                  <a:pt x="1810019" y="77468"/>
                </a:lnTo>
                <a:lnTo>
                  <a:pt x="1849435" y="74426"/>
                </a:lnTo>
                <a:lnTo>
                  <a:pt x="1880921" y="72466"/>
                </a:lnTo>
                <a:lnTo>
                  <a:pt x="1889622" y="71899"/>
                </a:lnTo>
                <a:lnTo>
                  <a:pt x="1937064" y="68399"/>
                </a:lnTo>
                <a:lnTo>
                  <a:pt x="1986176" y="64467"/>
                </a:lnTo>
                <a:lnTo>
                  <a:pt x="2005563" y="62882"/>
                </a:lnTo>
                <a:lnTo>
                  <a:pt x="2023205" y="61449"/>
                </a:lnTo>
                <a:lnTo>
                  <a:pt x="2065992" y="58033"/>
                </a:lnTo>
                <a:lnTo>
                  <a:pt x="2109553" y="54927"/>
                </a:lnTo>
                <a:lnTo>
                  <a:pt x="2159805" y="53676"/>
                </a:lnTo>
                <a:lnTo>
                  <a:pt x="2193512" y="53477"/>
                </a:lnTo>
                <a:lnTo>
                  <a:pt x="2209067" y="53345"/>
                </a:lnTo>
                <a:lnTo>
                  <a:pt x="2253333" y="52372"/>
                </a:lnTo>
                <a:lnTo>
                  <a:pt x="2291594" y="49161"/>
                </a:lnTo>
                <a:lnTo>
                  <a:pt x="2331709" y="42912"/>
                </a:lnTo>
                <a:lnTo>
                  <a:pt x="2356697" y="38280"/>
                </a:lnTo>
                <a:lnTo>
                  <a:pt x="2369517" y="36077"/>
                </a:lnTo>
                <a:lnTo>
                  <a:pt x="2418855" y="29650"/>
                </a:lnTo>
                <a:lnTo>
                  <a:pt x="2460251" y="25787"/>
                </a:lnTo>
                <a:lnTo>
                  <a:pt x="2496071" y="23330"/>
                </a:lnTo>
                <a:lnTo>
                  <a:pt x="2508774" y="22385"/>
                </a:lnTo>
                <a:lnTo>
                  <a:pt x="2520710" y="21361"/>
                </a:lnTo>
                <a:lnTo>
                  <a:pt x="2532259" y="20326"/>
                </a:lnTo>
                <a:lnTo>
                  <a:pt x="2544180" y="19399"/>
                </a:lnTo>
                <a:lnTo>
                  <a:pt x="2585863" y="17001"/>
                </a:lnTo>
                <a:lnTo>
                  <a:pt x="2624437" y="15685"/>
                </a:lnTo>
                <a:lnTo>
                  <a:pt x="2635467" y="15519"/>
                </a:lnTo>
                <a:lnTo>
                  <a:pt x="2657202" y="15184"/>
                </a:lnTo>
                <a:lnTo>
                  <a:pt x="2670410" y="14334"/>
                </a:lnTo>
                <a:lnTo>
                  <a:pt x="2676560" y="12961"/>
                </a:lnTo>
                <a:lnTo>
                  <a:pt x="2675690" y="10530"/>
                </a:lnTo>
                <a:lnTo>
                  <a:pt x="2669104" y="7581"/>
                </a:lnTo>
                <a:lnTo>
                  <a:pt x="2656843" y="4082"/>
                </a:lnTo>
                <a:lnTo>
                  <a:pt x="2638952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764178" y="2385671"/>
            <a:ext cx="763270" cy="41910"/>
          </a:xfrm>
          <a:custGeom>
            <a:avLst/>
            <a:gdLst/>
            <a:ahLst/>
            <a:cxnLst/>
            <a:rect l="l" t="t" r="r" b="b"/>
            <a:pathLst>
              <a:path w="763270" h="41910">
                <a:moveTo>
                  <a:pt x="0" y="41436"/>
                </a:moveTo>
                <a:lnTo>
                  <a:pt x="10741" y="40002"/>
                </a:lnTo>
                <a:lnTo>
                  <a:pt x="22911" y="39015"/>
                </a:lnTo>
                <a:lnTo>
                  <a:pt x="36513" y="38477"/>
                </a:lnTo>
                <a:lnTo>
                  <a:pt x="54033" y="38348"/>
                </a:lnTo>
                <a:lnTo>
                  <a:pt x="68256" y="38105"/>
                </a:lnTo>
                <a:lnTo>
                  <a:pt x="110001" y="35265"/>
                </a:lnTo>
                <a:lnTo>
                  <a:pt x="150463" y="29945"/>
                </a:lnTo>
                <a:lnTo>
                  <a:pt x="196633" y="23096"/>
                </a:lnTo>
                <a:lnTo>
                  <a:pt x="228063" y="18225"/>
                </a:lnTo>
                <a:lnTo>
                  <a:pt x="241750" y="16095"/>
                </a:lnTo>
                <a:lnTo>
                  <a:pt x="293961" y="10077"/>
                </a:lnTo>
                <a:lnTo>
                  <a:pt x="337426" y="7370"/>
                </a:lnTo>
                <a:lnTo>
                  <a:pt x="382250" y="6600"/>
                </a:lnTo>
                <a:lnTo>
                  <a:pt x="420573" y="6326"/>
                </a:lnTo>
                <a:lnTo>
                  <a:pt x="468140" y="6165"/>
                </a:lnTo>
                <a:lnTo>
                  <a:pt x="526819" y="6103"/>
                </a:lnTo>
                <a:lnTo>
                  <a:pt x="546990" y="6116"/>
                </a:lnTo>
                <a:lnTo>
                  <a:pt x="599359" y="6268"/>
                </a:lnTo>
                <a:lnTo>
                  <a:pt x="639928" y="6591"/>
                </a:lnTo>
                <a:lnTo>
                  <a:pt x="682758" y="7510"/>
                </a:lnTo>
                <a:lnTo>
                  <a:pt x="703823" y="8757"/>
                </a:lnTo>
                <a:lnTo>
                  <a:pt x="717098" y="9427"/>
                </a:lnTo>
                <a:lnTo>
                  <a:pt x="727908" y="9779"/>
                </a:lnTo>
                <a:lnTo>
                  <a:pt x="744637" y="9462"/>
                </a:lnTo>
                <a:lnTo>
                  <a:pt x="754115" y="8248"/>
                </a:lnTo>
                <a:lnTo>
                  <a:pt x="759610" y="6732"/>
                </a:lnTo>
                <a:lnTo>
                  <a:pt x="762207" y="4827"/>
                </a:lnTo>
                <a:lnTo>
                  <a:pt x="762859" y="2287"/>
                </a:lnTo>
                <a:lnTo>
                  <a:pt x="760222" y="294"/>
                </a:lnTo>
                <a:lnTo>
                  <a:pt x="750849" y="0"/>
                </a:lnTo>
                <a:lnTo>
                  <a:pt x="734738" y="140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441409" y="1717590"/>
            <a:ext cx="60960" cy="48895"/>
          </a:xfrm>
          <a:custGeom>
            <a:avLst/>
            <a:gdLst/>
            <a:ahLst/>
            <a:cxnLst/>
            <a:rect l="l" t="t" r="r" b="b"/>
            <a:pathLst>
              <a:path w="60959" h="48894">
                <a:moveTo>
                  <a:pt x="0" y="48436"/>
                </a:moveTo>
                <a:lnTo>
                  <a:pt x="40252" y="23922"/>
                </a:lnTo>
                <a:lnTo>
                  <a:pt x="60385" y="0"/>
                </a:lnTo>
                <a:lnTo>
                  <a:pt x="59020" y="890"/>
                </a:lnTo>
                <a:lnTo>
                  <a:pt x="57648" y="1781"/>
                </a:lnTo>
                <a:lnTo>
                  <a:pt x="54725" y="3683"/>
                </a:lnTo>
                <a:lnTo>
                  <a:pt x="50243" y="6598"/>
                </a:lnTo>
                <a:lnTo>
                  <a:pt x="44243" y="13276"/>
                </a:lnTo>
                <a:lnTo>
                  <a:pt x="39142" y="249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505596" y="1820712"/>
            <a:ext cx="8255" cy="15875"/>
          </a:xfrm>
          <a:custGeom>
            <a:avLst/>
            <a:gdLst/>
            <a:ahLst/>
            <a:cxnLst/>
            <a:rect l="l" t="t" r="r" b="b"/>
            <a:pathLst>
              <a:path w="8254" h="15875">
                <a:moveTo>
                  <a:pt x="5430" y="0"/>
                </a:moveTo>
                <a:lnTo>
                  <a:pt x="7910" y="10028"/>
                </a:lnTo>
                <a:lnTo>
                  <a:pt x="6096" y="15295"/>
                </a:lnTo>
                <a:lnTo>
                  <a:pt x="0" y="1579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69753" y="1184267"/>
            <a:ext cx="934719" cy="83185"/>
          </a:xfrm>
          <a:custGeom>
            <a:avLst/>
            <a:gdLst/>
            <a:ahLst/>
            <a:cxnLst/>
            <a:rect l="l" t="t" r="r" b="b"/>
            <a:pathLst>
              <a:path w="934720" h="83184">
                <a:moveTo>
                  <a:pt x="3798" y="12078"/>
                </a:moveTo>
                <a:lnTo>
                  <a:pt x="1451" y="4614"/>
                </a:lnTo>
                <a:lnTo>
                  <a:pt x="214" y="682"/>
                </a:lnTo>
                <a:lnTo>
                  <a:pt x="88" y="281"/>
                </a:lnTo>
                <a:lnTo>
                  <a:pt x="0" y="0"/>
                </a:lnTo>
                <a:lnTo>
                  <a:pt x="272" y="435"/>
                </a:lnTo>
                <a:lnTo>
                  <a:pt x="483" y="820"/>
                </a:lnTo>
                <a:lnTo>
                  <a:pt x="2008" y="3594"/>
                </a:lnTo>
                <a:lnTo>
                  <a:pt x="26827" y="40600"/>
                </a:lnTo>
                <a:lnTo>
                  <a:pt x="59959" y="70567"/>
                </a:lnTo>
                <a:lnTo>
                  <a:pt x="66224" y="71633"/>
                </a:lnTo>
                <a:lnTo>
                  <a:pt x="73147" y="70951"/>
                </a:lnTo>
                <a:lnTo>
                  <a:pt x="83516" y="68417"/>
                </a:lnTo>
                <a:lnTo>
                  <a:pt x="96229" y="62622"/>
                </a:lnTo>
                <a:lnTo>
                  <a:pt x="107866" y="56219"/>
                </a:lnTo>
                <a:lnTo>
                  <a:pt x="119022" y="50462"/>
                </a:lnTo>
                <a:lnTo>
                  <a:pt x="157119" y="33695"/>
                </a:lnTo>
                <a:lnTo>
                  <a:pt x="196915" y="22069"/>
                </a:lnTo>
                <a:lnTo>
                  <a:pt x="222158" y="19465"/>
                </a:lnTo>
                <a:lnTo>
                  <a:pt x="233066" y="19963"/>
                </a:lnTo>
                <a:lnTo>
                  <a:pt x="261207" y="51205"/>
                </a:lnTo>
                <a:lnTo>
                  <a:pt x="263657" y="61891"/>
                </a:lnTo>
                <a:lnTo>
                  <a:pt x="272787" y="75946"/>
                </a:lnTo>
                <a:lnTo>
                  <a:pt x="278690" y="73216"/>
                </a:lnTo>
                <a:lnTo>
                  <a:pt x="289803" y="63885"/>
                </a:lnTo>
                <a:lnTo>
                  <a:pt x="303166" y="51341"/>
                </a:lnTo>
                <a:lnTo>
                  <a:pt x="313983" y="42026"/>
                </a:lnTo>
                <a:lnTo>
                  <a:pt x="354931" y="22896"/>
                </a:lnTo>
                <a:lnTo>
                  <a:pt x="370501" y="22234"/>
                </a:lnTo>
                <a:lnTo>
                  <a:pt x="382609" y="23193"/>
                </a:lnTo>
                <a:lnTo>
                  <a:pt x="428096" y="41841"/>
                </a:lnTo>
                <a:lnTo>
                  <a:pt x="459917" y="60934"/>
                </a:lnTo>
                <a:lnTo>
                  <a:pt x="475628" y="70504"/>
                </a:lnTo>
                <a:lnTo>
                  <a:pt x="487191" y="76775"/>
                </a:lnTo>
                <a:lnTo>
                  <a:pt x="495232" y="80141"/>
                </a:lnTo>
                <a:lnTo>
                  <a:pt x="503349" y="82068"/>
                </a:lnTo>
                <a:lnTo>
                  <a:pt x="508905" y="82714"/>
                </a:lnTo>
                <a:lnTo>
                  <a:pt x="513821" y="82603"/>
                </a:lnTo>
                <a:lnTo>
                  <a:pt x="518738" y="82492"/>
                </a:lnTo>
                <a:lnTo>
                  <a:pt x="523675" y="80526"/>
                </a:lnTo>
                <a:lnTo>
                  <a:pt x="528632" y="76706"/>
                </a:lnTo>
                <a:lnTo>
                  <a:pt x="533588" y="72886"/>
                </a:lnTo>
                <a:lnTo>
                  <a:pt x="539746" y="69006"/>
                </a:lnTo>
                <a:lnTo>
                  <a:pt x="581011" y="54256"/>
                </a:lnTo>
                <a:lnTo>
                  <a:pt x="607065" y="52630"/>
                </a:lnTo>
                <a:lnTo>
                  <a:pt x="622016" y="53108"/>
                </a:lnTo>
                <a:lnTo>
                  <a:pt x="670219" y="62105"/>
                </a:lnTo>
                <a:lnTo>
                  <a:pt x="685946" y="67561"/>
                </a:lnTo>
                <a:lnTo>
                  <a:pt x="698913" y="71843"/>
                </a:lnTo>
                <a:lnTo>
                  <a:pt x="709427" y="75057"/>
                </a:lnTo>
                <a:lnTo>
                  <a:pt x="725602" y="79041"/>
                </a:lnTo>
                <a:lnTo>
                  <a:pt x="736582" y="81185"/>
                </a:lnTo>
                <a:lnTo>
                  <a:pt x="748513" y="82610"/>
                </a:lnTo>
                <a:lnTo>
                  <a:pt x="755155" y="82061"/>
                </a:lnTo>
                <a:lnTo>
                  <a:pt x="792831" y="63741"/>
                </a:lnTo>
                <a:lnTo>
                  <a:pt x="808340" y="54255"/>
                </a:lnTo>
                <a:lnTo>
                  <a:pt x="821120" y="46924"/>
                </a:lnTo>
                <a:lnTo>
                  <a:pt x="866498" y="30693"/>
                </a:lnTo>
                <a:lnTo>
                  <a:pt x="895580" y="28427"/>
                </a:lnTo>
                <a:lnTo>
                  <a:pt x="910125" y="28776"/>
                </a:lnTo>
                <a:lnTo>
                  <a:pt x="922849" y="29523"/>
                </a:lnTo>
                <a:lnTo>
                  <a:pt x="934598" y="3066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251818" y="2636421"/>
            <a:ext cx="229235" cy="18415"/>
          </a:xfrm>
          <a:custGeom>
            <a:avLst/>
            <a:gdLst/>
            <a:ahLst/>
            <a:cxnLst/>
            <a:rect l="l" t="t" r="r" b="b"/>
            <a:pathLst>
              <a:path w="229235" h="18414">
                <a:moveTo>
                  <a:pt x="8139" y="15882"/>
                </a:moveTo>
                <a:lnTo>
                  <a:pt x="2939" y="16401"/>
                </a:lnTo>
                <a:lnTo>
                  <a:pt x="241" y="16670"/>
                </a:lnTo>
                <a:lnTo>
                  <a:pt x="44" y="16690"/>
                </a:lnTo>
                <a:lnTo>
                  <a:pt x="616" y="16657"/>
                </a:lnTo>
                <a:lnTo>
                  <a:pt x="1138" y="16621"/>
                </a:lnTo>
                <a:lnTo>
                  <a:pt x="6308" y="16267"/>
                </a:lnTo>
                <a:lnTo>
                  <a:pt x="56282" y="11817"/>
                </a:lnTo>
                <a:lnTo>
                  <a:pt x="91794" y="8102"/>
                </a:lnTo>
                <a:lnTo>
                  <a:pt x="107671" y="6457"/>
                </a:lnTo>
                <a:lnTo>
                  <a:pt x="149387" y="2677"/>
                </a:lnTo>
                <a:lnTo>
                  <a:pt x="203237" y="51"/>
                </a:lnTo>
                <a:lnTo>
                  <a:pt x="216916" y="0"/>
                </a:lnTo>
                <a:lnTo>
                  <a:pt x="224208" y="431"/>
                </a:lnTo>
                <a:lnTo>
                  <a:pt x="228009" y="1691"/>
                </a:lnTo>
                <a:lnTo>
                  <a:pt x="228677" y="3640"/>
                </a:lnTo>
                <a:lnTo>
                  <a:pt x="227531" y="6582"/>
                </a:lnTo>
                <a:lnTo>
                  <a:pt x="222367" y="11726"/>
                </a:lnTo>
                <a:lnTo>
                  <a:pt x="210437" y="1802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89946" y="2617565"/>
            <a:ext cx="4445" cy="190500"/>
          </a:xfrm>
          <a:custGeom>
            <a:avLst/>
            <a:gdLst/>
            <a:ahLst/>
            <a:cxnLst/>
            <a:rect l="l" t="t" r="r" b="b"/>
            <a:pathLst>
              <a:path w="4445" h="190500">
                <a:moveTo>
                  <a:pt x="1059" y="0"/>
                </a:moveTo>
                <a:lnTo>
                  <a:pt x="2779" y="51677"/>
                </a:lnTo>
                <a:lnTo>
                  <a:pt x="3849" y="90269"/>
                </a:lnTo>
                <a:lnTo>
                  <a:pt x="4268" y="115777"/>
                </a:lnTo>
                <a:lnTo>
                  <a:pt x="4169" y="125577"/>
                </a:lnTo>
                <a:lnTo>
                  <a:pt x="3824" y="136382"/>
                </a:lnTo>
                <a:lnTo>
                  <a:pt x="3235" y="148221"/>
                </a:lnTo>
                <a:lnTo>
                  <a:pt x="2401" y="161127"/>
                </a:lnTo>
                <a:lnTo>
                  <a:pt x="1323" y="175131"/>
                </a:lnTo>
                <a:lnTo>
                  <a:pt x="0" y="19026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01594" y="2669336"/>
            <a:ext cx="140335" cy="156845"/>
          </a:xfrm>
          <a:custGeom>
            <a:avLst/>
            <a:gdLst/>
            <a:ahLst/>
            <a:cxnLst/>
            <a:rect l="l" t="t" r="r" b="b"/>
            <a:pathLst>
              <a:path w="140335" h="156844">
                <a:moveTo>
                  <a:pt x="1697" y="11430"/>
                </a:moveTo>
                <a:lnTo>
                  <a:pt x="712" y="4791"/>
                </a:lnTo>
                <a:lnTo>
                  <a:pt x="169" y="1137"/>
                </a:lnTo>
                <a:lnTo>
                  <a:pt x="69" y="469"/>
                </a:lnTo>
                <a:lnTo>
                  <a:pt x="0" y="0"/>
                </a:lnTo>
                <a:lnTo>
                  <a:pt x="444" y="611"/>
                </a:lnTo>
                <a:lnTo>
                  <a:pt x="762" y="1176"/>
                </a:lnTo>
                <a:lnTo>
                  <a:pt x="2083" y="3512"/>
                </a:lnTo>
                <a:lnTo>
                  <a:pt x="4405" y="7619"/>
                </a:lnTo>
                <a:lnTo>
                  <a:pt x="6726" y="11726"/>
                </a:lnTo>
                <a:lnTo>
                  <a:pt x="8494" y="19832"/>
                </a:lnTo>
                <a:lnTo>
                  <a:pt x="11221" y="60163"/>
                </a:lnTo>
                <a:lnTo>
                  <a:pt x="12218" y="114113"/>
                </a:lnTo>
                <a:lnTo>
                  <a:pt x="12648" y="132329"/>
                </a:lnTo>
                <a:lnTo>
                  <a:pt x="13177" y="145149"/>
                </a:lnTo>
                <a:lnTo>
                  <a:pt x="13812" y="153017"/>
                </a:lnTo>
                <a:lnTo>
                  <a:pt x="14556" y="156379"/>
                </a:lnTo>
                <a:lnTo>
                  <a:pt x="15417" y="155680"/>
                </a:lnTo>
                <a:lnTo>
                  <a:pt x="18611" y="145559"/>
                </a:lnTo>
                <a:lnTo>
                  <a:pt x="23050" y="132871"/>
                </a:lnTo>
                <a:lnTo>
                  <a:pt x="40717" y="97616"/>
                </a:lnTo>
                <a:lnTo>
                  <a:pt x="77250" y="72290"/>
                </a:lnTo>
                <a:lnTo>
                  <a:pt x="88605" y="69926"/>
                </a:lnTo>
                <a:lnTo>
                  <a:pt x="104307" y="71078"/>
                </a:lnTo>
                <a:lnTo>
                  <a:pt x="138014" y="103103"/>
                </a:lnTo>
                <a:lnTo>
                  <a:pt x="139970" y="114328"/>
                </a:lnTo>
                <a:lnTo>
                  <a:pt x="139792" y="127030"/>
                </a:lnTo>
                <a:lnTo>
                  <a:pt x="137624" y="14144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642743" y="2732913"/>
            <a:ext cx="210185" cy="104775"/>
          </a:xfrm>
          <a:custGeom>
            <a:avLst/>
            <a:gdLst/>
            <a:ahLst/>
            <a:cxnLst/>
            <a:rect l="l" t="t" r="r" b="b"/>
            <a:pathLst>
              <a:path w="210185" h="104775">
                <a:moveTo>
                  <a:pt x="0" y="43754"/>
                </a:moveTo>
                <a:lnTo>
                  <a:pt x="47749" y="21466"/>
                </a:lnTo>
                <a:lnTo>
                  <a:pt x="71220" y="18385"/>
                </a:lnTo>
                <a:lnTo>
                  <a:pt x="85976" y="19118"/>
                </a:lnTo>
                <a:lnTo>
                  <a:pt x="122219" y="34053"/>
                </a:lnTo>
                <a:lnTo>
                  <a:pt x="149995" y="73570"/>
                </a:lnTo>
                <a:lnTo>
                  <a:pt x="151322" y="84733"/>
                </a:lnTo>
                <a:lnTo>
                  <a:pt x="149302" y="91147"/>
                </a:lnTo>
                <a:lnTo>
                  <a:pt x="144368" y="95775"/>
                </a:lnTo>
                <a:lnTo>
                  <a:pt x="139434" y="100405"/>
                </a:lnTo>
                <a:lnTo>
                  <a:pt x="133762" y="103076"/>
                </a:lnTo>
                <a:lnTo>
                  <a:pt x="127353" y="103790"/>
                </a:lnTo>
                <a:lnTo>
                  <a:pt x="120944" y="104504"/>
                </a:lnTo>
                <a:lnTo>
                  <a:pt x="115772" y="100733"/>
                </a:lnTo>
                <a:lnTo>
                  <a:pt x="111838" y="92474"/>
                </a:lnTo>
                <a:lnTo>
                  <a:pt x="108349" y="81824"/>
                </a:lnTo>
                <a:lnTo>
                  <a:pt x="106944" y="68907"/>
                </a:lnTo>
                <a:lnTo>
                  <a:pt x="108611" y="53066"/>
                </a:lnTo>
                <a:lnTo>
                  <a:pt x="128774" y="18670"/>
                </a:lnTo>
                <a:lnTo>
                  <a:pt x="173860" y="0"/>
                </a:lnTo>
                <a:lnTo>
                  <a:pt x="185848" y="309"/>
                </a:lnTo>
                <a:lnTo>
                  <a:pt x="197682" y="2375"/>
                </a:lnTo>
                <a:lnTo>
                  <a:pt x="209631" y="609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20216" y="2922760"/>
            <a:ext cx="561340" cy="97790"/>
          </a:xfrm>
          <a:custGeom>
            <a:avLst/>
            <a:gdLst/>
            <a:ahLst/>
            <a:cxnLst/>
            <a:rect l="l" t="t" r="r" b="b"/>
            <a:pathLst>
              <a:path w="561339" h="97789">
                <a:moveTo>
                  <a:pt x="6371" y="9648"/>
                </a:moveTo>
                <a:lnTo>
                  <a:pt x="811" y="3143"/>
                </a:lnTo>
                <a:lnTo>
                  <a:pt x="0" y="0"/>
                </a:lnTo>
                <a:lnTo>
                  <a:pt x="3933" y="216"/>
                </a:lnTo>
                <a:lnTo>
                  <a:pt x="6770" y="372"/>
                </a:lnTo>
                <a:lnTo>
                  <a:pt x="42884" y="41343"/>
                </a:lnTo>
                <a:lnTo>
                  <a:pt x="50961" y="51858"/>
                </a:lnTo>
                <a:lnTo>
                  <a:pt x="56222" y="57774"/>
                </a:lnTo>
                <a:lnTo>
                  <a:pt x="61965" y="62549"/>
                </a:lnTo>
                <a:lnTo>
                  <a:pt x="65960" y="64481"/>
                </a:lnTo>
                <a:lnTo>
                  <a:pt x="69930" y="65113"/>
                </a:lnTo>
                <a:lnTo>
                  <a:pt x="78324" y="62691"/>
                </a:lnTo>
                <a:lnTo>
                  <a:pt x="91700" y="53546"/>
                </a:lnTo>
                <a:lnTo>
                  <a:pt x="103552" y="44716"/>
                </a:lnTo>
                <a:lnTo>
                  <a:pt x="113847" y="38211"/>
                </a:lnTo>
                <a:lnTo>
                  <a:pt x="127796" y="32309"/>
                </a:lnTo>
                <a:lnTo>
                  <a:pt x="138832" y="29480"/>
                </a:lnTo>
                <a:lnTo>
                  <a:pt x="153277" y="29123"/>
                </a:lnTo>
                <a:lnTo>
                  <a:pt x="164340" y="31504"/>
                </a:lnTo>
                <a:lnTo>
                  <a:pt x="175823" y="37470"/>
                </a:lnTo>
                <a:lnTo>
                  <a:pt x="185789" y="45003"/>
                </a:lnTo>
                <a:lnTo>
                  <a:pt x="196486" y="55267"/>
                </a:lnTo>
                <a:lnTo>
                  <a:pt x="205296" y="63647"/>
                </a:lnTo>
                <a:lnTo>
                  <a:pt x="240263" y="92405"/>
                </a:lnTo>
                <a:lnTo>
                  <a:pt x="253996" y="97465"/>
                </a:lnTo>
                <a:lnTo>
                  <a:pt x="259405" y="96336"/>
                </a:lnTo>
                <a:lnTo>
                  <a:pt x="265361" y="92896"/>
                </a:lnTo>
                <a:lnTo>
                  <a:pt x="274672" y="86668"/>
                </a:lnTo>
                <a:lnTo>
                  <a:pt x="285513" y="77852"/>
                </a:lnTo>
                <a:lnTo>
                  <a:pt x="295345" y="69836"/>
                </a:lnTo>
                <a:lnTo>
                  <a:pt x="305689" y="62642"/>
                </a:lnTo>
                <a:lnTo>
                  <a:pt x="342155" y="45173"/>
                </a:lnTo>
                <a:lnTo>
                  <a:pt x="380943" y="38521"/>
                </a:lnTo>
                <a:lnTo>
                  <a:pt x="392743" y="39588"/>
                </a:lnTo>
                <a:lnTo>
                  <a:pt x="404556" y="42130"/>
                </a:lnTo>
                <a:lnTo>
                  <a:pt x="416807" y="46153"/>
                </a:lnTo>
                <a:lnTo>
                  <a:pt x="429923" y="51662"/>
                </a:lnTo>
                <a:lnTo>
                  <a:pt x="445809" y="58770"/>
                </a:lnTo>
                <a:lnTo>
                  <a:pt x="457923" y="63768"/>
                </a:lnTo>
                <a:lnTo>
                  <a:pt x="466365" y="66701"/>
                </a:lnTo>
                <a:lnTo>
                  <a:pt x="473992" y="68657"/>
                </a:lnTo>
                <a:lnTo>
                  <a:pt x="480305" y="68823"/>
                </a:lnTo>
                <a:lnTo>
                  <a:pt x="486627" y="67559"/>
                </a:lnTo>
                <a:lnTo>
                  <a:pt x="492951" y="66296"/>
                </a:lnTo>
                <a:lnTo>
                  <a:pt x="522808" y="39970"/>
                </a:lnTo>
                <a:lnTo>
                  <a:pt x="532600" y="29023"/>
                </a:lnTo>
                <a:lnTo>
                  <a:pt x="544815" y="17050"/>
                </a:lnTo>
                <a:lnTo>
                  <a:pt x="554030" y="12936"/>
                </a:lnTo>
                <a:lnTo>
                  <a:pt x="560799" y="1604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40842" y="4156022"/>
            <a:ext cx="57785" cy="172720"/>
          </a:xfrm>
          <a:custGeom>
            <a:avLst/>
            <a:gdLst/>
            <a:ahLst/>
            <a:cxnLst/>
            <a:rect l="l" t="t" r="r" b="b"/>
            <a:pathLst>
              <a:path w="57785" h="172720">
                <a:moveTo>
                  <a:pt x="0" y="0"/>
                </a:moveTo>
                <a:lnTo>
                  <a:pt x="28166" y="26604"/>
                </a:lnTo>
                <a:lnTo>
                  <a:pt x="46659" y="72116"/>
                </a:lnTo>
                <a:lnTo>
                  <a:pt x="55567" y="121201"/>
                </a:lnTo>
                <a:lnTo>
                  <a:pt x="57176" y="147834"/>
                </a:lnTo>
                <a:lnTo>
                  <a:pt x="56467" y="157911"/>
                </a:lnTo>
                <a:lnTo>
                  <a:pt x="54808" y="166124"/>
                </a:lnTo>
                <a:lnTo>
                  <a:pt x="52246" y="17269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370463" y="4094015"/>
            <a:ext cx="147320" cy="64135"/>
          </a:xfrm>
          <a:custGeom>
            <a:avLst/>
            <a:gdLst/>
            <a:ahLst/>
            <a:cxnLst/>
            <a:rect l="l" t="t" r="r" b="b"/>
            <a:pathLst>
              <a:path w="147320" h="64135">
                <a:moveTo>
                  <a:pt x="0" y="64056"/>
                </a:moveTo>
                <a:lnTo>
                  <a:pt x="0" y="57861"/>
                </a:lnTo>
                <a:lnTo>
                  <a:pt x="2483" y="51176"/>
                </a:lnTo>
                <a:lnTo>
                  <a:pt x="38712" y="20070"/>
                </a:lnTo>
                <a:lnTo>
                  <a:pt x="85419" y="3203"/>
                </a:lnTo>
                <a:lnTo>
                  <a:pt x="123093" y="0"/>
                </a:lnTo>
                <a:lnTo>
                  <a:pt x="135190" y="722"/>
                </a:lnTo>
                <a:lnTo>
                  <a:pt x="147287" y="227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17824" y="4197416"/>
            <a:ext cx="96520" cy="19685"/>
          </a:xfrm>
          <a:custGeom>
            <a:avLst/>
            <a:gdLst/>
            <a:ahLst/>
            <a:cxnLst/>
            <a:rect l="l" t="t" r="r" b="b"/>
            <a:pathLst>
              <a:path w="96520" h="19685">
                <a:moveTo>
                  <a:pt x="3985" y="10327"/>
                </a:moveTo>
                <a:lnTo>
                  <a:pt x="0" y="16907"/>
                </a:lnTo>
                <a:lnTo>
                  <a:pt x="2113" y="19678"/>
                </a:lnTo>
                <a:lnTo>
                  <a:pt x="10324" y="18644"/>
                </a:lnTo>
                <a:lnTo>
                  <a:pt x="21120" y="16796"/>
                </a:lnTo>
                <a:lnTo>
                  <a:pt x="34005" y="13714"/>
                </a:lnTo>
                <a:lnTo>
                  <a:pt x="47867" y="9913"/>
                </a:lnTo>
                <a:lnTo>
                  <a:pt x="60770" y="6717"/>
                </a:lnTo>
                <a:lnTo>
                  <a:pt x="72988" y="4051"/>
                </a:lnTo>
                <a:lnTo>
                  <a:pt x="84794" y="1837"/>
                </a:lnTo>
                <a:lnTo>
                  <a:pt x="96464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548194" y="4182366"/>
            <a:ext cx="180340" cy="81915"/>
          </a:xfrm>
          <a:custGeom>
            <a:avLst/>
            <a:gdLst/>
            <a:ahLst/>
            <a:cxnLst/>
            <a:rect l="l" t="t" r="r" b="b"/>
            <a:pathLst>
              <a:path w="180339" h="81914">
                <a:moveTo>
                  <a:pt x="0" y="36662"/>
                </a:moveTo>
                <a:lnTo>
                  <a:pt x="7249" y="33333"/>
                </a:lnTo>
                <a:lnTo>
                  <a:pt x="20643" y="30390"/>
                </a:lnTo>
                <a:lnTo>
                  <a:pt x="36454" y="28683"/>
                </a:lnTo>
                <a:lnTo>
                  <a:pt x="49314" y="28126"/>
                </a:lnTo>
                <a:lnTo>
                  <a:pt x="60427" y="28548"/>
                </a:lnTo>
                <a:lnTo>
                  <a:pt x="100102" y="37408"/>
                </a:lnTo>
                <a:lnTo>
                  <a:pt x="132111" y="63106"/>
                </a:lnTo>
                <a:lnTo>
                  <a:pt x="133550" y="68162"/>
                </a:lnTo>
                <a:lnTo>
                  <a:pt x="132747" y="72316"/>
                </a:lnTo>
                <a:lnTo>
                  <a:pt x="131943" y="76470"/>
                </a:lnTo>
                <a:lnTo>
                  <a:pt x="129241" y="79110"/>
                </a:lnTo>
                <a:lnTo>
                  <a:pt x="124640" y="80237"/>
                </a:lnTo>
                <a:lnTo>
                  <a:pt x="120039" y="81364"/>
                </a:lnTo>
                <a:lnTo>
                  <a:pt x="115722" y="78908"/>
                </a:lnTo>
                <a:lnTo>
                  <a:pt x="111690" y="72867"/>
                </a:lnTo>
                <a:lnTo>
                  <a:pt x="106916" y="62379"/>
                </a:lnTo>
                <a:lnTo>
                  <a:pt x="104426" y="48643"/>
                </a:lnTo>
                <a:lnTo>
                  <a:pt x="105127" y="35833"/>
                </a:lnTo>
                <a:lnTo>
                  <a:pt x="136100" y="5152"/>
                </a:lnTo>
                <a:lnTo>
                  <a:pt x="163439" y="419"/>
                </a:lnTo>
                <a:lnTo>
                  <a:pt x="180235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764465" y="4176667"/>
            <a:ext cx="31115" cy="75565"/>
          </a:xfrm>
          <a:custGeom>
            <a:avLst/>
            <a:gdLst/>
            <a:ahLst/>
            <a:cxnLst/>
            <a:rect l="l" t="t" r="r" b="b"/>
            <a:pathLst>
              <a:path w="31114" h="75564">
                <a:moveTo>
                  <a:pt x="0" y="5697"/>
                </a:moveTo>
                <a:lnTo>
                  <a:pt x="4852" y="1149"/>
                </a:lnTo>
                <a:lnTo>
                  <a:pt x="9286" y="0"/>
                </a:lnTo>
                <a:lnTo>
                  <a:pt x="13299" y="2247"/>
                </a:lnTo>
                <a:lnTo>
                  <a:pt x="16102" y="3816"/>
                </a:lnTo>
                <a:lnTo>
                  <a:pt x="28238" y="44586"/>
                </a:lnTo>
                <a:lnTo>
                  <a:pt x="29748" y="58771"/>
                </a:lnTo>
                <a:lnTo>
                  <a:pt x="31005" y="753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53695" y="4099611"/>
            <a:ext cx="12700" cy="17145"/>
          </a:xfrm>
          <a:custGeom>
            <a:avLst/>
            <a:gdLst/>
            <a:ahLst/>
            <a:cxnLst/>
            <a:rect l="l" t="t" r="r" b="b"/>
            <a:pathLst>
              <a:path w="12700" h="17145">
                <a:moveTo>
                  <a:pt x="12650" y="16603"/>
                </a:moveTo>
                <a:lnTo>
                  <a:pt x="8433" y="11069"/>
                </a:lnTo>
                <a:lnTo>
                  <a:pt x="4217" y="5534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13262" y="4453205"/>
            <a:ext cx="609600" cy="78740"/>
          </a:xfrm>
          <a:custGeom>
            <a:avLst/>
            <a:gdLst/>
            <a:ahLst/>
            <a:cxnLst/>
            <a:rect l="l" t="t" r="r" b="b"/>
            <a:pathLst>
              <a:path w="609600" h="78739">
                <a:moveTo>
                  <a:pt x="1752" y="43520"/>
                </a:moveTo>
                <a:lnTo>
                  <a:pt x="0" y="28440"/>
                </a:lnTo>
                <a:lnTo>
                  <a:pt x="2686" y="23282"/>
                </a:lnTo>
                <a:lnTo>
                  <a:pt x="14617" y="33939"/>
                </a:lnTo>
                <a:lnTo>
                  <a:pt x="22485" y="42514"/>
                </a:lnTo>
                <a:lnTo>
                  <a:pt x="32321" y="55495"/>
                </a:lnTo>
                <a:lnTo>
                  <a:pt x="39158" y="63498"/>
                </a:lnTo>
                <a:lnTo>
                  <a:pt x="66086" y="77044"/>
                </a:lnTo>
                <a:lnTo>
                  <a:pt x="72996" y="75349"/>
                </a:lnTo>
                <a:lnTo>
                  <a:pt x="111413" y="44579"/>
                </a:lnTo>
                <a:lnTo>
                  <a:pt x="120754" y="33467"/>
                </a:lnTo>
                <a:lnTo>
                  <a:pt x="129077" y="24662"/>
                </a:lnTo>
                <a:lnTo>
                  <a:pt x="141527" y="14178"/>
                </a:lnTo>
                <a:lnTo>
                  <a:pt x="151472" y="7741"/>
                </a:lnTo>
                <a:lnTo>
                  <a:pt x="166987" y="2309"/>
                </a:lnTo>
                <a:lnTo>
                  <a:pt x="178072" y="0"/>
                </a:lnTo>
                <a:lnTo>
                  <a:pt x="193232" y="1600"/>
                </a:lnTo>
                <a:lnTo>
                  <a:pt x="202632" y="7393"/>
                </a:lnTo>
                <a:lnTo>
                  <a:pt x="208952" y="16478"/>
                </a:lnTo>
                <a:lnTo>
                  <a:pt x="214214" y="28061"/>
                </a:lnTo>
                <a:lnTo>
                  <a:pt x="220198" y="47436"/>
                </a:lnTo>
                <a:lnTo>
                  <a:pt x="224469" y="59789"/>
                </a:lnTo>
                <a:lnTo>
                  <a:pt x="245176" y="77761"/>
                </a:lnTo>
                <a:lnTo>
                  <a:pt x="251034" y="75896"/>
                </a:lnTo>
                <a:lnTo>
                  <a:pt x="257934" y="71257"/>
                </a:lnTo>
                <a:lnTo>
                  <a:pt x="267671" y="64262"/>
                </a:lnTo>
                <a:lnTo>
                  <a:pt x="277958" y="56001"/>
                </a:lnTo>
                <a:lnTo>
                  <a:pt x="288579" y="47255"/>
                </a:lnTo>
                <a:lnTo>
                  <a:pt x="298375" y="39879"/>
                </a:lnTo>
                <a:lnTo>
                  <a:pt x="311923" y="31404"/>
                </a:lnTo>
                <a:lnTo>
                  <a:pt x="322531" y="26484"/>
                </a:lnTo>
                <a:lnTo>
                  <a:pt x="337878" y="23034"/>
                </a:lnTo>
                <a:lnTo>
                  <a:pt x="349052" y="21689"/>
                </a:lnTo>
                <a:lnTo>
                  <a:pt x="363914" y="23057"/>
                </a:lnTo>
                <a:lnTo>
                  <a:pt x="374021" y="27421"/>
                </a:lnTo>
                <a:lnTo>
                  <a:pt x="382242" y="33924"/>
                </a:lnTo>
                <a:lnTo>
                  <a:pt x="391796" y="42782"/>
                </a:lnTo>
                <a:lnTo>
                  <a:pt x="405365" y="56402"/>
                </a:lnTo>
                <a:lnTo>
                  <a:pt x="414815" y="65183"/>
                </a:lnTo>
                <a:lnTo>
                  <a:pt x="421356" y="70350"/>
                </a:lnTo>
                <a:lnTo>
                  <a:pt x="428741" y="74888"/>
                </a:lnTo>
                <a:lnTo>
                  <a:pt x="434499" y="76961"/>
                </a:lnTo>
                <a:lnTo>
                  <a:pt x="440467" y="77756"/>
                </a:lnTo>
                <a:lnTo>
                  <a:pt x="446436" y="78552"/>
                </a:lnTo>
                <a:lnTo>
                  <a:pt x="477791" y="56558"/>
                </a:lnTo>
                <a:lnTo>
                  <a:pt x="487460" y="46059"/>
                </a:lnTo>
                <a:lnTo>
                  <a:pt x="496187" y="37061"/>
                </a:lnTo>
                <a:lnTo>
                  <a:pt x="525827" y="12087"/>
                </a:lnTo>
                <a:lnTo>
                  <a:pt x="562578" y="781"/>
                </a:lnTo>
                <a:lnTo>
                  <a:pt x="568559" y="2331"/>
                </a:lnTo>
                <a:lnTo>
                  <a:pt x="573502" y="6076"/>
                </a:lnTo>
                <a:lnTo>
                  <a:pt x="578445" y="9820"/>
                </a:lnTo>
                <a:lnTo>
                  <a:pt x="583580" y="15669"/>
                </a:lnTo>
                <a:lnTo>
                  <a:pt x="588906" y="23624"/>
                </a:lnTo>
                <a:lnTo>
                  <a:pt x="595644" y="29383"/>
                </a:lnTo>
                <a:lnTo>
                  <a:pt x="602372" y="26524"/>
                </a:lnTo>
                <a:lnTo>
                  <a:pt x="609092" y="1504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043458" y="1405429"/>
            <a:ext cx="271145" cy="516255"/>
          </a:xfrm>
          <a:custGeom>
            <a:avLst/>
            <a:gdLst/>
            <a:ahLst/>
            <a:cxnLst/>
            <a:rect l="l" t="t" r="r" b="b"/>
            <a:pathLst>
              <a:path w="271145" h="516255">
                <a:moveTo>
                  <a:pt x="22596" y="39831"/>
                </a:moveTo>
                <a:lnTo>
                  <a:pt x="12174" y="21480"/>
                </a:lnTo>
                <a:lnTo>
                  <a:pt x="5025" y="8891"/>
                </a:lnTo>
                <a:lnTo>
                  <a:pt x="1147" y="2065"/>
                </a:lnTo>
                <a:lnTo>
                  <a:pt x="0" y="0"/>
                </a:lnTo>
                <a:lnTo>
                  <a:pt x="249" y="365"/>
                </a:lnTo>
                <a:lnTo>
                  <a:pt x="1911" y="2822"/>
                </a:lnTo>
                <a:lnTo>
                  <a:pt x="19287" y="42177"/>
                </a:lnTo>
                <a:lnTo>
                  <a:pt x="28858" y="80767"/>
                </a:lnTo>
                <a:lnTo>
                  <a:pt x="36250" y="131695"/>
                </a:lnTo>
                <a:lnTo>
                  <a:pt x="39837" y="181102"/>
                </a:lnTo>
                <a:lnTo>
                  <a:pt x="41164" y="230106"/>
                </a:lnTo>
                <a:lnTo>
                  <a:pt x="41391" y="257103"/>
                </a:lnTo>
                <a:lnTo>
                  <a:pt x="41508" y="275059"/>
                </a:lnTo>
                <a:lnTo>
                  <a:pt x="42586" y="317006"/>
                </a:lnTo>
                <a:lnTo>
                  <a:pt x="47911" y="363785"/>
                </a:lnTo>
                <a:lnTo>
                  <a:pt x="57874" y="404261"/>
                </a:lnTo>
                <a:lnTo>
                  <a:pt x="66158" y="430471"/>
                </a:lnTo>
                <a:lnTo>
                  <a:pt x="69978" y="442432"/>
                </a:lnTo>
                <a:lnTo>
                  <a:pt x="81516" y="488889"/>
                </a:lnTo>
                <a:lnTo>
                  <a:pt x="84904" y="507411"/>
                </a:lnTo>
                <a:lnTo>
                  <a:pt x="86266" y="514856"/>
                </a:lnTo>
                <a:lnTo>
                  <a:pt x="86507" y="515980"/>
                </a:lnTo>
                <a:lnTo>
                  <a:pt x="86487" y="515558"/>
                </a:lnTo>
                <a:lnTo>
                  <a:pt x="86417" y="514856"/>
                </a:lnTo>
                <a:lnTo>
                  <a:pt x="85912" y="509523"/>
                </a:lnTo>
                <a:lnTo>
                  <a:pt x="83445" y="470540"/>
                </a:lnTo>
                <a:lnTo>
                  <a:pt x="88405" y="467729"/>
                </a:lnTo>
                <a:lnTo>
                  <a:pt x="98367" y="467735"/>
                </a:lnTo>
                <a:lnTo>
                  <a:pt x="107884" y="467527"/>
                </a:lnTo>
                <a:lnTo>
                  <a:pt x="155102" y="463819"/>
                </a:lnTo>
                <a:lnTo>
                  <a:pt x="201389" y="458491"/>
                </a:lnTo>
                <a:lnTo>
                  <a:pt x="241210" y="453251"/>
                </a:lnTo>
                <a:lnTo>
                  <a:pt x="255652" y="451250"/>
                </a:lnTo>
                <a:lnTo>
                  <a:pt x="270738" y="4491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040113" y="1219498"/>
            <a:ext cx="2896870" cy="487680"/>
          </a:xfrm>
          <a:custGeom>
            <a:avLst/>
            <a:gdLst/>
            <a:ahLst/>
            <a:cxnLst/>
            <a:rect l="l" t="t" r="r" b="b"/>
            <a:pathLst>
              <a:path w="2896870" h="487680">
                <a:moveTo>
                  <a:pt x="55245" y="258025"/>
                </a:moveTo>
                <a:lnTo>
                  <a:pt x="17227" y="241720"/>
                </a:lnTo>
                <a:lnTo>
                  <a:pt x="0" y="203510"/>
                </a:lnTo>
                <a:lnTo>
                  <a:pt x="4814" y="200526"/>
                </a:lnTo>
                <a:lnTo>
                  <a:pt x="14630" y="199526"/>
                </a:lnTo>
                <a:lnTo>
                  <a:pt x="23656" y="198894"/>
                </a:lnTo>
                <a:lnTo>
                  <a:pt x="35286" y="198569"/>
                </a:lnTo>
                <a:lnTo>
                  <a:pt x="49521" y="198551"/>
                </a:lnTo>
                <a:lnTo>
                  <a:pt x="67321" y="198856"/>
                </a:lnTo>
                <a:lnTo>
                  <a:pt x="82336" y="199015"/>
                </a:lnTo>
                <a:lnTo>
                  <a:pt x="129337" y="197979"/>
                </a:lnTo>
                <a:lnTo>
                  <a:pt x="179248" y="192293"/>
                </a:lnTo>
                <a:lnTo>
                  <a:pt x="229868" y="183670"/>
                </a:lnTo>
                <a:lnTo>
                  <a:pt x="242638" y="181504"/>
                </a:lnTo>
                <a:lnTo>
                  <a:pt x="288469" y="174990"/>
                </a:lnTo>
                <a:lnTo>
                  <a:pt x="337034" y="170123"/>
                </a:lnTo>
                <a:lnTo>
                  <a:pt x="383211" y="166464"/>
                </a:lnTo>
                <a:lnTo>
                  <a:pt x="428341" y="163129"/>
                </a:lnTo>
                <a:lnTo>
                  <a:pt x="473825" y="159899"/>
                </a:lnTo>
                <a:lnTo>
                  <a:pt x="523574" y="156908"/>
                </a:lnTo>
                <a:lnTo>
                  <a:pt x="572109" y="155094"/>
                </a:lnTo>
                <a:lnTo>
                  <a:pt x="585971" y="154728"/>
                </a:lnTo>
                <a:lnTo>
                  <a:pt x="599333" y="154305"/>
                </a:lnTo>
                <a:lnTo>
                  <a:pt x="648943" y="151995"/>
                </a:lnTo>
                <a:lnTo>
                  <a:pt x="664112" y="151029"/>
                </a:lnTo>
                <a:lnTo>
                  <a:pt x="678123" y="150148"/>
                </a:lnTo>
                <a:lnTo>
                  <a:pt x="691158" y="149340"/>
                </a:lnTo>
                <a:lnTo>
                  <a:pt x="703394" y="148595"/>
                </a:lnTo>
                <a:lnTo>
                  <a:pt x="715011" y="147900"/>
                </a:lnTo>
                <a:lnTo>
                  <a:pt x="726187" y="147245"/>
                </a:lnTo>
                <a:lnTo>
                  <a:pt x="740614" y="146361"/>
                </a:lnTo>
                <a:lnTo>
                  <a:pt x="779102" y="143279"/>
                </a:lnTo>
                <a:lnTo>
                  <a:pt x="822245" y="138202"/>
                </a:lnTo>
                <a:lnTo>
                  <a:pt x="870122" y="131078"/>
                </a:lnTo>
                <a:lnTo>
                  <a:pt x="914363" y="123871"/>
                </a:lnTo>
                <a:lnTo>
                  <a:pt x="931097" y="121071"/>
                </a:lnTo>
                <a:lnTo>
                  <a:pt x="946780" y="118464"/>
                </a:lnTo>
                <a:lnTo>
                  <a:pt x="987860" y="111751"/>
                </a:lnTo>
                <a:lnTo>
                  <a:pt x="1029967" y="105170"/>
                </a:lnTo>
                <a:lnTo>
                  <a:pt x="1070572" y="99606"/>
                </a:lnTo>
                <a:lnTo>
                  <a:pt x="1117764" y="94602"/>
                </a:lnTo>
                <a:lnTo>
                  <a:pt x="1165411" y="90657"/>
                </a:lnTo>
                <a:lnTo>
                  <a:pt x="1205543" y="87644"/>
                </a:lnTo>
                <a:lnTo>
                  <a:pt x="1246192" y="84779"/>
                </a:lnTo>
                <a:lnTo>
                  <a:pt x="1284564" y="82250"/>
                </a:lnTo>
                <a:lnTo>
                  <a:pt x="1334701" y="79217"/>
                </a:lnTo>
                <a:lnTo>
                  <a:pt x="1374329" y="77076"/>
                </a:lnTo>
                <a:lnTo>
                  <a:pt x="1413114" y="75200"/>
                </a:lnTo>
                <a:lnTo>
                  <a:pt x="1462566" y="73143"/>
                </a:lnTo>
                <a:lnTo>
                  <a:pt x="1513311" y="71411"/>
                </a:lnTo>
                <a:lnTo>
                  <a:pt x="1551639" y="70195"/>
                </a:lnTo>
                <a:lnTo>
                  <a:pt x="1601682" y="68663"/>
                </a:lnTo>
                <a:lnTo>
                  <a:pt x="1657588" y="67018"/>
                </a:lnTo>
                <a:lnTo>
                  <a:pt x="1674499" y="66516"/>
                </a:lnTo>
                <a:lnTo>
                  <a:pt x="1717678" y="65180"/>
                </a:lnTo>
                <a:lnTo>
                  <a:pt x="1759801" y="63727"/>
                </a:lnTo>
                <a:lnTo>
                  <a:pt x="1806503" y="61710"/>
                </a:lnTo>
                <a:lnTo>
                  <a:pt x="1858160" y="58976"/>
                </a:lnTo>
                <a:lnTo>
                  <a:pt x="1871559" y="58236"/>
                </a:lnTo>
                <a:lnTo>
                  <a:pt x="1884427" y="57539"/>
                </a:lnTo>
                <a:lnTo>
                  <a:pt x="1896868" y="56877"/>
                </a:lnTo>
                <a:lnTo>
                  <a:pt x="1908988" y="56244"/>
                </a:lnTo>
                <a:lnTo>
                  <a:pt x="1920893" y="55635"/>
                </a:lnTo>
                <a:lnTo>
                  <a:pt x="1932292" y="55044"/>
                </a:lnTo>
                <a:lnTo>
                  <a:pt x="1979942" y="52135"/>
                </a:lnTo>
                <a:lnTo>
                  <a:pt x="2019663" y="49290"/>
                </a:lnTo>
                <a:lnTo>
                  <a:pt x="2060383" y="46113"/>
                </a:lnTo>
                <a:lnTo>
                  <a:pt x="2098752" y="42951"/>
                </a:lnTo>
                <a:lnTo>
                  <a:pt x="2148625" y="38597"/>
                </a:lnTo>
                <a:lnTo>
                  <a:pt x="2192014" y="34576"/>
                </a:lnTo>
                <a:lnTo>
                  <a:pt x="2238561" y="30096"/>
                </a:lnTo>
                <a:lnTo>
                  <a:pt x="2282155" y="25660"/>
                </a:lnTo>
                <a:lnTo>
                  <a:pt x="2303903" y="23294"/>
                </a:lnTo>
                <a:lnTo>
                  <a:pt x="2316938" y="21982"/>
                </a:lnTo>
                <a:lnTo>
                  <a:pt x="2369321" y="17986"/>
                </a:lnTo>
                <a:lnTo>
                  <a:pt x="2408334" y="16153"/>
                </a:lnTo>
                <a:lnTo>
                  <a:pt x="2445488" y="15318"/>
                </a:lnTo>
                <a:lnTo>
                  <a:pt x="2459030" y="15092"/>
                </a:lnTo>
                <a:lnTo>
                  <a:pt x="2471795" y="14865"/>
                </a:lnTo>
                <a:lnTo>
                  <a:pt x="2483946" y="14634"/>
                </a:lnTo>
                <a:lnTo>
                  <a:pt x="2495647" y="14396"/>
                </a:lnTo>
                <a:lnTo>
                  <a:pt x="2506157" y="14182"/>
                </a:lnTo>
                <a:lnTo>
                  <a:pt x="2517002" y="13997"/>
                </a:lnTo>
                <a:lnTo>
                  <a:pt x="2565210" y="13505"/>
                </a:lnTo>
                <a:lnTo>
                  <a:pt x="2608494" y="13355"/>
                </a:lnTo>
                <a:lnTo>
                  <a:pt x="2627167" y="13296"/>
                </a:lnTo>
                <a:lnTo>
                  <a:pt x="2673520" y="12671"/>
                </a:lnTo>
                <a:lnTo>
                  <a:pt x="2715045" y="10790"/>
                </a:lnTo>
                <a:lnTo>
                  <a:pt x="2757227" y="5221"/>
                </a:lnTo>
                <a:lnTo>
                  <a:pt x="2772344" y="1771"/>
                </a:lnTo>
                <a:lnTo>
                  <a:pt x="2783992" y="0"/>
                </a:lnTo>
                <a:lnTo>
                  <a:pt x="2808273" y="38270"/>
                </a:lnTo>
                <a:lnTo>
                  <a:pt x="2808594" y="50533"/>
                </a:lnTo>
                <a:lnTo>
                  <a:pt x="2808558" y="62915"/>
                </a:lnTo>
                <a:lnTo>
                  <a:pt x="2808345" y="78507"/>
                </a:lnTo>
                <a:lnTo>
                  <a:pt x="2808551" y="92329"/>
                </a:lnTo>
                <a:lnTo>
                  <a:pt x="2813438" y="137460"/>
                </a:lnTo>
                <a:lnTo>
                  <a:pt x="2823879" y="187079"/>
                </a:lnTo>
                <a:lnTo>
                  <a:pt x="2827431" y="202380"/>
                </a:lnTo>
                <a:lnTo>
                  <a:pt x="2830492" y="216584"/>
                </a:lnTo>
                <a:lnTo>
                  <a:pt x="2837099" y="254148"/>
                </a:lnTo>
                <a:lnTo>
                  <a:pt x="2842017" y="305775"/>
                </a:lnTo>
                <a:lnTo>
                  <a:pt x="2843461" y="320717"/>
                </a:lnTo>
                <a:lnTo>
                  <a:pt x="2854095" y="359909"/>
                </a:lnTo>
                <a:lnTo>
                  <a:pt x="2868344" y="388821"/>
                </a:lnTo>
                <a:lnTo>
                  <a:pt x="2874881" y="401967"/>
                </a:lnTo>
                <a:lnTo>
                  <a:pt x="2891149" y="438210"/>
                </a:lnTo>
                <a:lnTo>
                  <a:pt x="2896626" y="458653"/>
                </a:lnTo>
                <a:lnTo>
                  <a:pt x="2893397" y="466133"/>
                </a:lnTo>
                <a:lnTo>
                  <a:pt x="2850975" y="475550"/>
                </a:lnTo>
                <a:lnTo>
                  <a:pt x="2804260" y="481235"/>
                </a:lnTo>
                <a:lnTo>
                  <a:pt x="2794020" y="482451"/>
                </a:lnTo>
                <a:lnTo>
                  <a:pt x="2779707" y="484074"/>
                </a:lnTo>
                <a:lnTo>
                  <a:pt x="2766252" y="485418"/>
                </a:lnTo>
                <a:lnTo>
                  <a:pt x="2753641" y="486484"/>
                </a:lnTo>
                <a:lnTo>
                  <a:pt x="2741860" y="487275"/>
                </a:lnTo>
                <a:lnTo>
                  <a:pt x="2723064" y="486681"/>
                </a:lnTo>
                <a:lnTo>
                  <a:pt x="2714239" y="482936"/>
                </a:lnTo>
                <a:lnTo>
                  <a:pt x="2713848" y="47611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067589" y="2986617"/>
            <a:ext cx="265430" cy="140970"/>
          </a:xfrm>
          <a:custGeom>
            <a:avLst/>
            <a:gdLst/>
            <a:ahLst/>
            <a:cxnLst/>
            <a:rect l="l" t="t" r="r" b="b"/>
            <a:pathLst>
              <a:path w="265429" h="140969">
                <a:moveTo>
                  <a:pt x="9249" y="42547"/>
                </a:moveTo>
                <a:lnTo>
                  <a:pt x="3347" y="42121"/>
                </a:lnTo>
                <a:lnTo>
                  <a:pt x="275" y="41899"/>
                </a:lnTo>
                <a:lnTo>
                  <a:pt x="33" y="41882"/>
                </a:lnTo>
                <a:lnTo>
                  <a:pt x="1447" y="41896"/>
                </a:lnTo>
                <a:lnTo>
                  <a:pt x="7481" y="42017"/>
                </a:lnTo>
                <a:lnTo>
                  <a:pt x="22833" y="42322"/>
                </a:lnTo>
                <a:lnTo>
                  <a:pt x="72376" y="46070"/>
                </a:lnTo>
                <a:lnTo>
                  <a:pt x="116772" y="53528"/>
                </a:lnTo>
                <a:lnTo>
                  <a:pt x="132743" y="56410"/>
                </a:lnTo>
                <a:lnTo>
                  <a:pt x="173143" y="62773"/>
                </a:lnTo>
                <a:lnTo>
                  <a:pt x="213069" y="65309"/>
                </a:lnTo>
                <a:lnTo>
                  <a:pt x="218610" y="65033"/>
                </a:lnTo>
                <a:lnTo>
                  <a:pt x="221343" y="64335"/>
                </a:lnTo>
                <a:lnTo>
                  <a:pt x="224075" y="63638"/>
                </a:lnTo>
                <a:lnTo>
                  <a:pt x="225243" y="61601"/>
                </a:lnTo>
                <a:lnTo>
                  <a:pt x="224847" y="58225"/>
                </a:lnTo>
                <a:lnTo>
                  <a:pt x="224451" y="54848"/>
                </a:lnTo>
                <a:lnTo>
                  <a:pt x="193871" y="30108"/>
                </a:lnTo>
                <a:lnTo>
                  <a:pt x="155603" y="10219"/>
                </a:lnTo>
                <a:lnTo>
                  <a:pt x="146802" y="5807"/>
                </a:lnTo>
                <a:lnTo>
                  <a:pt x="140988" y="2543"/>
                </a:lnTo>
                <a:lnTo>
                  <a:pt x="138125" y="929"/>
                </a:lnTo>
                <a:lnTo>
                  <a:pt x="136989" y="288"/>
                </a:lnTo>
                <a:lnTo>
                  <a:pt x="136467" y="0"/>
                </a:lnTo>
                <a:lnTo>
                  <a:pt x="139146" y="1565"/>
                </a:lnTo>
                <a:lnTo>
                  <a:pt x="141720" y="3057"/>
                </a:lnTo>
                <a:lnTo>
                  <a:pt x="148204" y="6815"/>
                </a:lnTo>
                <a:lnTo>
                  <a:pt x="158599" y="12837"/>
                </a:lnTo>
                <a:lnTo>
                  <a:pt x="167680" y="18307"/>
                </a:lnTo>
                <a:lnTo>
                  <a:pt x="202994" y="42126"/>
                </a:lnTo>
                <a:lnTo>
                  <a:pt x="246141" y="76020"/>
                </a:lnTo>
                <a:lnTo>
                  <a:pt x="265163" y="104008"/>
                </a:lnTo>
                <a:lnTo>
                  <a:pt x="262890" y="107973"/>
                </a:lnTo>
                <a:lnTo>
                  <a:pt x="260617" y="111937"/>
                </a:lnTo>
                <a:lnTo>
                  <a:pt x="254288" y="115540"/>
                </a:lnTo>
                <a:lnTo>
                  <a:pt x="243903" y="118783"/>
                </a:lnTo>
                <a:lnTo>
                  <a:pt x="233228" y="122590"/>
                </a:lnTo>
                <a:lnTo>
                  <a:pt x="222137" y="127476"/>
                </a:lnTo>
                <a:lnTo>
                  <a:pt x="210631" y="133439"/>
                </a:lnTo>
                <a:lnTo>
                  <a:pt x="198709" y="14048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171969" y="4171807"/>
            <a:ext cx="259715" cy="113664"/>
          </a:xfrm>
          <a:custGeom>
            <a:avLst/>
            <a:gdLst/>
            <a:ahLst/>
            <a:cxnLst/>
            <a:rect l="l" t="t" r="r" b="b"/>
            <a:pathLst>
              <a:path w="259714" h="113664">
                <a:moveTo>
                  <a:pt x="22233" y="51936"/>
                </a:moveTo>
                <a:lnTo>
                  <a:pt x="6802" y="50996"/>
                </a:lnTo>
                <a:lnTo>
                  <a:pt x="0" y="51699"/>
                </a:lnTo>
                <a:lnTo>
                  <a:pt x="1826" y="54045"/>
                </a:lnTo>
                <a:lnTo>
                  <a:pt x="3128" y="55717"/>
                </a:lnTo>
                <a:lnTo>
                  <a:pt x="42114" y="61704"/>
                </a:lnTo>
                <a:lnTo>
                  <a:pt x="70782" y="62477"/>
                </a:lnTo>
                <a:lnTo>
                  <a:pt x="83979" y="61940"/>
                </a:lnTo>
                <a:lnTo>
                  <a:pt x="124538" y="55389"/>
                </a:lnTo>
                <a:lnTo>
                  <a:pt x="177348" y="39883"/>
                </a:lnTo>
                <a:lnTo>
                  <a:pt x="210331" y="19877"/>
                </a:lnTo>
                <a:lnTo>
                  <a:pt x="211249" y="16898"/>
                </a:lnTo>
                <a:lnTo>
                  <a:pt x="166406" y="2623"/>
                </a:lnTo>
                <a:lnTo>
                  <a:pt x="161411" y="1308"/>
                </a:lnTo>
                <a:lnTo>
                  <a:pt x="163358" y="1175"/>
                </a:lnTo>
                <a:lnTo>
                  <a:pt x="165306" y="1040"/>
                </a:lnTo>
                <a:lnTo>
                  <a:pt x="170174" y="706"/>
                </a:lnTo>
                <a:lnTo>
                  <a:pt x="177964" y="170"/>
                </a:lnTo>
                <a:lnTo>
                  <a:pt x="188718" y="0"/>
                </a:lnTo>
                <a:lnTo>
                  <a:pt x="202067" y="788"/>
                </a:lnTo>
                <a:lnTo>
                  <a:pt x="239959" y="9440"/>
                </a:lnTo>
                <a:lnTo>
                  <a:pt x="259260" y="27477"/>
                </a:lnTo>
                <a:lnTo>
                  <a:pt x="255989" y="34189"/>
                </a:lnTo>
                <a:lnTo>
                  <a:pt x="222274" y="66284"/>
                </a:lnTo>
                <a:lnTo>
                  <a:pt x="190411" y="92108"/>
                </a:lnTo>
                <a:lnTo>
                  <a:pt x="177315" y="102361"/>
                </a:lnTo>
                <a:lnTo>
                  <a:pt x="162981" y="11343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612846" y="2990018"/>
            <a:ext cx="168910" cy="247015"/>
          </a:xfrm>
          <a:custGeom>
            <a:avLst/>
            <a:gdLst/>
            <a:ahLst/>
            <a:cxnLst/>
            <a:rect l="l" t="t" r="r" b="b"/>
            <a:pathLst>
              <a:path w="168909" h="247014">
                <a:moveTo>
                  <a:pt x="105324" y="23229"/>
                </a:moveTo>
                <a:lnTo>
                  <a:pt x="107772" y="9078"/>
                </a:lnTo>
                <a:lnTo>
                  <a:pt x="106638" y="1549"/>
                </a:lnTo>
                <a:lnTo>
                  <a:pt x="101920" y="641"/>
                </a:lnTo>
                <a:lnTo>
                  <a:pt x="98585" y="0"/>
                </a:lnTo>
                <a:lnTo>
                  <a:pt x="93089" y="2166"/>
                </a:lnTo>
                <a:lnTo>
                  <a:pt x="58342" y="31628"/>
                </a:lnTo>
                <a:lnTo>
                  <a:pt x="32187" y="63051"/>
                </a:lnTo>
                <a:lnTo>
                  <a:pt x="11087" y="99290"/>
                </a:lnTo>
                <a:lnTo>
                  <a:pt x="0" y="148061"/>
                </a:lnTo>
                <a:lnTo>
                  <a:pt x="1514" y="159223"/>
                </a:lnTo>
                <a:lnTo>
                  <a:pt x="23046" y="192686"/>
                </a:lnTo>
                <a:lnTo>
                  <a:pt x="56930" y="211084"/>
                </a:lnTo>
                <a:lnTo>
                  <a:pt x="96544" y="217564"/>
                </a:lnTo>
                <a:lnTo>
                  <a:pt x="107337" y="216966"/>
                </a:lnTo>
                <a:lnTo>
                  <a:pt x="145490" y="198226"/>
                </a:lnTo>
                <a:lnTo>
                  <a:pt x="161754" y="162355"/>
                </a:lnTo>
                <a:lnTo>
                  <a:pt x="161819" y="145911"/>
                </a:lnTo>
                <a:lnTo>
                  <a:pt x="159411" y="136130"/>
                </a:lnTo>
                <a:lnTo>
                  <a:pt x="155410" y="128869"/>
                </a:lnTo>
                <a:lnTo>
                  <a:pt x="151229" y="125561"/>
                </a:lnTo>
                <a:lnTo>
                  <a:pt x="145902" y="124313"/>
                </a:lnTo>
                <a:lnTo>
                  <a:pt x="140576" y="123065"/>
                </a:lnTo>
                <a:lnTo>
                  <a:pt x="116754" y="165906"/>
                </a:lnTo>
                <a:lnTo>
                  <a:pt x="118185" y="176816"/>
                </a:lnTo>
                <a:lnTo>
                  <a:pt x="137908" y="216945"/>
                </a:lnTo>
                <a:lnTo>
                  <a:pt x="161581" y="246658"/>
                </a:lnTo>
                <a:lnTo>
                  <a:pt x="168597" y="24563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726649" y="3101857"/>
            <a:ext cx="79375" cy="10160"/>
          </a:xfrm>
          <a:custGeom>
            <a:avLst/>
            <a:gdLst/>
            <a:ahLst/>
            <a:cxnLst/>
            <a:rect l="l" t="t" r="r" b="b"/>
            <a:pathLst>
              <a:path w="79375" h="10160">
                <a:moveTo>
                  <a:pt x="10616" y="0"/>
                </a:moveTo>
                <a:lnTo>
                  <a:pt x="4869" y="2758"/>
                </a:lnTo>
                <a:lnTo>
                  <a:pt x="1543" y="4355"/>
                </a:lnTo>
                <a:lnTo>
                  <a:pt x="635" y="4790"/>
                </a:lnTo>
                <a:lnTo>
                  <a:pt x="0" y="5096"/>
                </a:lnTo>
                <a:lnTo>
                  <a:pt x="2334" y="5408"/>
                </a:lnTo>
                <a:lnTo>
                  <a:pt x="7640" y="5730"/>
                </a:lnTo>
                <a:lnTo>
                  <a:pt x="12502" y="6024"/>
                </a:lnTo>
                <a:lnTo>
                  <a:pt x="20171" y="6488"/>
                </a:lnTo>
                <a:lnTo>
                  <a:pt x="30646" y="7121"/>
                </a:lnTo>
                <a:lnTo>
                  <a:pt x="43927" y="7925"/>
                </a:lnTo>
                <a:lnTo>
                  <a:pt x="60014" y="8898"/>
                </a:lnTo>
                <a:lnTo>
                  <a:pt x="78907" y="1004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86746" y="3010705"/>
            <a:ext cx="151765" cy="164465"/>
          </a:xfrm>
          <a:custGeom>
            <a:avLst/>
            <a:gdLst/>
            <a:ahLst/>
            <a:cxnLst/>
            <a:rect l="l" t="t" r="r" b="b"/>
            <a:pathLst>
              <a:path w="151765" h="164464">
                <a:moveTo>
                  <a:pt x="1262" y="44213"/>
                </a:moveTo>
                <a:lnTo>
                  <a:pt x="34873" y="18794"/>
                </a:lnTo>
                <a:lnTo>
                  <a:pt x="92577" y="6745"/>
                </a:lnTo>
                <a:lnTo>
                  <a:pt x="103329" y="3914"/>
                </a:lnTo>
                <a:lnTo>
                  <a:pt x="105144" y="495"/>
                </a:lnTo>
                <a:lnTo>
                  <a:pt x="100960" y="0"/>
                </a:lnTo>
                <a:lnTo>
                  <a:pt x="93133" y="655"/>
                </a:lnTo>
                <a:lnTo>
                  <a:pt x="85305" y="1309"/>
                </a:lnTo>
                <a:lnTo>
                  <a:pt x="79105" y="4621"/>
                </a:lnTo>
                <a:lnTo>
                  <a:pt x="74526" y="10588"/>
                </a:lnTo>
                <a:lnTo>
                  <a:pt x="69656" y="21125"/>
                </a:lnTo>
                <a:lnTo>
                  <a:pt x="68718" y="34918"/>
                </a:lnTo>
                <a:lnTo>
                  <a:pt x="70404" y="46613"/>
                </a:lnTo>
                <a:lnTo>
                  <a:pt x="73892" y="58949"/>
                </a:lnTo>
                <a:lnTo>
                  <a:pt x="80300" y="74502"/>
                </a:lnTo>
                <a:lnTo>
                  <a:pt x="85134" y="86712"/>
                </a:lnTo>
                <a:lnTo>
                  <a:pt x="88833" y="96694"/>
                </a:lnTo>
                <a:lnTo>
                  <a:pt x="93452" y="112473"/>
                </a:lnTo>
                <a:lnTo>
                  <a:pt x="95395" y="124162"/>
                </a:lnTo>
                <a:lnTo>
                  <a:pt x="92493" y="139986"/>
                </a:lnTo>
                <a:lnTo>
                  <a:pt x="41825" y="163273"/>
                </a:lnTo>
                <a:lnTo>
                  <a:pt x="34048" y="164390"/>
                </a:lnTo>
                <a:lnTo>
                  <a:pt x="34952" y="164276"/>
                </a:lnTo>
                <a:lnTo>
                  <a:pt x="36097" y="164131"/>
                </a:lnTo>
                <a:lnTo>
                  <a:pt x="42612" y="163299"/>
                </a:lnTo>
                <a:lnTo>
                  <a:pt x="54492" y="161782"/>
                </a:lnTo>
                <a:lnTo>
                  <a:pt x="103595" y="157379"/>
                </a:lnTo>
                <a:lnTo>
                  <a:pt x="134121" y="155273"/>
                </a:lnTo>
                <a:lnTo>
                  <a:pt x="151715" y="15414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163687" y="3011916"/>
            <a:ext cx="133985" cy="193675"/>
          </a:xfrm>
          <a:custGeom>
            <a:avLst/>
            <a:gdLst/>
            <a:ahLst/>
            <a:cxnLst/>
            <a:rect l="l" t="t" r="r" b="b"/>
            <a:pathLst>
              <a:path w="133984" h="193675">
                <a:moveTo>
                  <a:pt x="3262" y="35944"/>
                </a:moveTo>
                <a:lnTo>
                  <a:pt x="0" y="25746"/>
                </a:lnTo>
                <a:lnTo>
                  <a:pt x="526" y="19033"/>
                </a:lnTo>
                <a:lnTo>
                  <a:pt x="4842" y="15807"/>
                </a:lnTo>
                <a:lnTo>
                  <a:pt x="48256" y="9964"/>
                </a:lnTo>
                <a:lnTo>
                  <a:pt x="96203" y="9429"/>
                </a:lnTo>
                <a:lnTo>
                  <a:pt x="120238" y="9343"/>
                </a:lnTo>
                <a:lnTo>
                  <a:pt x="131036" y="9305"/>
                </a:lnTo>
                <a:lnTo>
                  <a:pt x="133744" y="9103"/>
                </a:lnTo>
                <a:lnTo>
                  <a:pt x="133135" y="8720"/>
                </a:lnTo>
                <a:lnTo>
                  <a:pt x="132525" y="8337"/>
                </a:lnTo>
                <a:lnTo>
                  <a:pt x="131029" y="7395"/>
                </a:lnTo>
                <a:lnTo>
                  <a:pt x="128639" y="5894"/>
                </a:lnTo>
                <a:lnTo>
                  <a:pt x="126249" y="4394"/>
                </a:lnTo>
                <a:lnTo>
                  <a:pt x="120998" y="3068"/>
                </a:lnTo>
                <a:lnTo>
                  <a:pt x="112886" y="1917"/>
                </a:lnTo>
                <a:lnTo>
                  <a:pt x="102439" y="791"/>
                </a:lnTo>
                <a:lnTo>
                  <a:pt x="89330" y="0"/>
                </a:lnTo>
                <a:lnTo>
                  <a:pt x="68591" y="250"/>
                </a:lnTo>
                <a:lnTo>
                  <a:pt x="57913" y="2453"/>
                </a:lnTo>
                <a:lnTo>
                  <a:pt x="53669" y="13417"/>
                </a:lnTo>
                <a:lnTo>
                  <a:pt x="53775" y="26825"/>
                </a:lnTo>
                <a:lnTo>
                  <a:pt x="65422" y="73451"/>
                </a:lnTo>
                <a:lnTo>
                  <a:pt x="79114" y="114088"/>
                </a:lnTo>
                <a:lnTo>
                  <a:pt x="91821" y="150078"/>
                </a:lnTo>
                <a:lnTo>
                  <a:pt x="104040" y="182949"/>
                </a:lnTo>
                <a:lnTo>
                  <a:pt x="108090" y="19347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576907" y="3310600"/>
            <a:ext cx="788670" cy="92075"/>
          </a:xfrm>
          <a:custGeom>
            <a:avLst/>
            <a:gdLst/>
            <a:ahLst/>
            <a:cxnLst/>
            <a:rect l="l" t="t" r="r" b="b"/>
            <a:pathLst>
              <a:path w="788670" h="92075">
                <a:moveTo>
                  <a:pt x="17663" y="30472"/>
                </a:moveTo>
                <a:lnTo>
                  <a:pt x="5286" y="22201"/>
                </a:lnTo>
                <a:lnTo>
                  <a:pt x="0" y="21868"/>
                </a:lnTo>
                <a:lnTo>
                  <a:pt x="1804" y="29472"/>
                </a:lnTo>
                <a:lnTo>
                  <a:pt x="21248" y="66880"/>
                </a:lnTo>
                <a:lnTo>
                  <a:pt x="50007" y="91543"/>
                </a:lnTo>
                <a:lnTo>
                  <a:pt x="56162" y="90050"/>
                </a:lnTo>
                <a:lnTo>
                  <a:pt x="62318" y="88556"/>
                </a:lnTo>
                <a:lnTo>
                  <a:pt x="69261" y="84514"/>
                </a:lnTo>
                <a:lnTo>
                  <a:pt x="76992" y="77924"/>
                </a:lnTo>
                <a:lnTo>
                  <a:pt x="86536" y="69529"/>
                </a:lnTo>
                <a:lnTo>
                  <a:pt x="95802" y="60848"/>
                </a:lnTo>
                <a:lnTo>
                  <a:pt x="107383" y="50099"/>
                </a:lnTo>
                <a:lnTo>
                  <a:pt x="116255" y="43393"/>
                </a:lnTo>
                <a:lnTo>
                  <a:pt x="125611" y="38037"/>
                </a:lnTo>
                <a:lnTo>
                  <a:pt x="131604" y="35944"/>
                </a:lnTo>
                <a:lnTo>
                  <a:pt x="137423" y="35196"/>
                </a:lnTo>
                <a:lnTo>
                  <a:pt x="143240" y="34447"/>
                </a:lnTo>
                <a:lnTo>
                  <a:pt x="190821" y="60200"/>
                </a:lnTo>
                <a:lnTo>
                  <a:pt x="216387" y="82208"/>
                </a:lnTo>
                <a:lnTo>
                  <a:pt x="220697" y="85624"/>
                </a:lnTo>
                <a:lnTo>
                  <a:pt x="224514" y="87952"/>
                </a:lnTo>
                <a:lnTo>
                  <a:pt x="228331" y="90279"/>
                </a:lnTo>
                <a:lnTo>
                  <a:pt x="232197" y="91136"/>
                </a:lnTo>
                <a:lnTo>
                  <a:pt x="236112" y="90522"/>
                </a:lnTo>
                <a:lnTo>
                  <a:pt x="240027" y="89909"/>
                </a:lnTo>
                <a:lnTo>
                  <a:pt x="244560" y="86443"/>
                </a:lnTo>
                <a:lnTo>
                  <a:pt x="249712" y="80125"/>
                </a:lnTo>
                <a:lnTo>
                  <a:pt x="257612" y="70850"/>
                </a:lnTo>
                <a:lnTo>
                  <a:pt x="286007" y="44519"/>
                </a:lnTo>
                <a:lnTo>
                  <a:pt x="308032" y="35712"/>
                </a:lnTo>
                <a:lnTo>
                  <a:pt x="314384" y="35083"/>
                </a:lnTo>
                <a:lnTo>
                  <a:pt x="355577" y="66800"/>
                </a:lnTo>
                <a:lnTo>
                  <a:pt x="363202" y="73914"/>
                </a:lnTo>
                <a:lnTo>
                  <a:pt x="368902" y="77861"/>
                </a:lnTo>
                <a:lnTo>
                  <a:pt x="373883" y="79594"/>
                </a:lnTo>
                <a:lnTo>
                  <a:pt x="379522" y="80109"/>
                </a:lnTo>
                <a:lnTo>
                  <a:pt x="385154" y="80625"/>
                </a:lnTo>
                <a:lnTo>
                  <a:pt x="432655" y="55027"/>
                </a:lnTo>
                <a:lnTo>
                  <a:pt x="444970" y="46911"/>
                </a:lnTo>
                <a:lnTo>
                  <a:pt x="486413" y="29031"/>
                </a:lnTo>
                <a:lnTo>
                  <a:pt x="501382" y="28366"/>
                </a:lnTo>
                <a:lnTo>
                  <a:pt x="512544" y="29929"/>
                </a:lnTo>
                <a:lnTo>
                  <a:pt x="550883" y="61459"/>
                </a:lnTo>
                <a:lnTo>
                  <a:pt x="562069" y="76501"/>
                </a:lnTo>
                <a:lnTo>
                  <a:pt x="569266" y="83924"/>
                </a:lnTo>
                <a:lnTo>
                  <a:pt x="576063" y="87260"/>
                </a:lnTo>
                <a:lnTo>
                  <a:pt x="581009" y="86934"/>
                </a:lnTo>
                <a:lnTo>
                  <a:pt x="586862" y="84599"/>
                </a:lnTo>
                <a:lnTo>
                  <a:pt x="594035" y="80100"/>
                </a:lnTo>
                <a:lnTo>
                  <a:pt x="603529" y="71397"/>
                </a:lnTo>
                <a:lnTo>
                  <a:pt x="617281" y="56223"/>
                </a:lnTo>
                <a:lnTo>
                  <a:pt x="627639" y="45272"/>
                </a:lnTo>
                <a:lnTo>
                  <a:pt x="664407" y="22369"/>
                </a:lnTo>
                <a:lnTo>
                  <a:pt x="718652" y="19221"/>
                </a:lnTo>
                <a:lnTo>
                  <a:pt x="732270" y="19292"/>
                </a:lnTo>
                <a:lnTo>
                  <a:pt x="742875" y="19431"/>
                </a:lnTo>
                <a:lnTo>
                  <a:pt x="755525" y="18482"/>
                </a:lnTo>
                <a:lnTo>
                  <a:pt x="767015" y="14921"/>
                </a:lnTo>
                <a:lnTo>
                  <a:pt x="777733" y="8757"/>
                </a:lnTo>
                <a:lnTo>
                  <a:pt x="788068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289272" y="3003540"/>
            <a:ext cx="581660" cy="60325"/>
          </a:xfrm>
          <a:custGeom>
            <a:avLst/>
            <a:gdLst/>
            <a:ahLst/>
            <a:cxnLst/>
            <a:rect l="l" t="t" r="r" b="b"/>
            <a:pathLst>
              <a:path w="581660" h="60325">
                <a:moveTo>
                  <a:pt x="0" y="25945"/>
                </a:moveTo>
                <a:lnTo>
                  <a:pt x="9961" y="27473"/>
                </a:lnTo>
                <a:lnTo>
                  <a:pt x="22418" y="30087"/>
                </a:lnTo>
                <a:lnTo>
                  <a:pt x="42027" y="34873"/>
                </a:lnTo>
                <a:lnTo>
                  <a:pt x="53381" y="37205"/>
                </a:lnTo>
                <a:lnTo>
                  <a:pt x="59722" y="37886"/>
                </a:lnTo>
                <a:lnTo>
                  <a:pt x="64645" y="38007"/>
                </a:lnTo>
                <a:lnTo>
                  <a:pt x="69017" y="37448"/>
                </a:lnTo>
                <a:lnTo>
                  <a:pt x="96006" y="16371"/>
                </a:lnTo>
                <a:lnTo>
                  <a:pt x="101453" y="11975"/>
                </a:lnTo>
                <a:lnTo>
                  <a:pt x="105379" y="10374"/>
                </a:lnTo>
                <a:lnTo>
                  <a:pt x="109306" y="8773"/>
                </a:lnTo>
                <a:lnTo>
                  <a:pt x="113330" y="8003"/>
                </a:lnTo>
                <a:lnTo>
                  <a:pt x="117453" y="8064"/>
                </a:lnTo>
                <a:lnTo>
                  <a:pt x="121575" y="8124"/>
                </a:lnTo>
                <a:lnTo>
                  <a:pt x="156841" y="46245"/>
                </a:lnTo>
                <a:lnTo>
                  <a:pt x="163481" y="53588"/>
                </a:lnTo>
                <a:lnTo>
                  <a:pt x="167956" y="57268"/>
                </a:lnTo>
                <a:lnTo>
                  <a:pt x="172024" y="58903"/>
                </a:lnTo>
                <a:lnTo>
                  <a:pt x="176734" y="59401"/>
                </a:lnTo>
                <a:lnTo>
                  <a:pt x="181444" y="59899"/>
                </a:lnTo>
                <a:lnTo>
                  <a:pt x="186757" y="58387"/>
                </a:lnTo>
                <a:lnTo>
                  <a:pt x="192675" y="54867"/>
                </a:lnTo>
                <a:lnTo>
                  <a:pt x="201134" y="49280"/>
                </a:lnTo>
                <a:lnTo>
                  <a:pt x="212072" y="41107"/>
                </a:lnTo>
                <a:lnTo>
                  <a:pt x="226506" y="29923"/>
                </a:lnTo>
                <a:lnTo>
                  <a:pt x="236263" y="23088"/>
                </a:lnTo>
                <a:lnTo>
                  <a:pt x="249191" y="17579"/>
                </a:lnTo>
                <a:lnTo>
                  <a:pt x="260659" y="15027"/>
                </a:lnTo>
                <a:lnTo>
                  <a:pt x="274344" y="13591"/>
                </a:lnTo>
                <a:lnTo>
                  <a:pt x="281029" y="13824"/>
                </a:lnTo>
                <a:lnTo>
                  <a:pt x="301826" y="31925"/>
                </a:lnTo>
                <a:lnTo>
                  <a:pt x="307044" y="35696"/>
                </a:lnTo>
                <a:lnTo>
                  <a:pt x="312925" y="37425"/>
                </a:lnTo>
                <a:lnTo>
                  <a:pt x="318804" y="39155"/>
                </a:lnTo>
                <a:lnTo>
                  <a:pt x="323911" y="38481"/>
                </a:lnTo>
                <a:lnTo>
                  <a:pt x="328241" y="35405"/>
                </a:lnTo>
                <a:lnTo>
                  <a:pt x="332574" y="32330"/>
                </a:lnTo>
                <a:lnTo>
                  <a:pt x="336722" y="28650"/>
                </a:lnTo>
                <a:lnTo>
                  <a:pt x="340689" y="24368"/>
                </a:lnTo>
                <a:lnTo>
                  <a:pt x="344656" y="20085"/>
                </a:lnTo>
                <a:lnTo>
                  <a:pt x="348407" y="16589"/>
                </a:lnTo>
                <a:lnTo>
                  <a:pt x="366477" y="9137"/>
                </a:lnTo>
                <a:lnTo>
                  <a:pt x="372488" y="12149"/>
                </a:lnTo>
                <a:lnTo>
                  <a:pt x="380819" y="18446"/>
                </a:lnTo>
                <a:lnTo>
                  <a:pt x="391625" y="26441"/>
                </a:lnTo>
                <a:lnTo>
                  <a:pt x="401631" y="33486"/>
                </a:lnTo>
                <a:lnTo>
                  <a:pt x="410825" y="39695"/>
                </a:lnTo>
                <a:lnTo>
                  <a:pt x="417082" y="42807"/>
                </a:lnTo>
                <a:lnTo>
                  <a:pt x="422591" y="44309"/>
                </a:lnTo>
                <a:lnTo>
                  <a:pt x="428101" y="45812"/>
                </a:lnTo>
                <a:lnTo>
                  <a:pt x="433438" y="46436"/>
                </a:lnTo>
                <a:lnTo>
                  <a:pt x="438601" y="46182"/>
                </a:lnTo>
                <a:lnTo>
                  <a:pt x="443765" y="45927"/>
                </a:lnTo>
                <a:lnTo>
                  <a:pt x="463740" y="25111"/>
                </a:lnTo>
                <a:lnTo>
                  <a:pt x="467236" y="19688"/>
                </a:lnTo>
                <a:lnTo>
                  <a:pt x="486670" y="3778"/>
                </a:lnTo>
                <a:lnTo>
                  <a:pt x="490597" y="2763"/>
                </a:lnTo>
                <a:lnTo>
                  <a:pt x="520800" y="36600"/>
                </a:lnTo>
                <a:lnTo>
                  <a:pt x="526090" y="42223"/>
                </a:lnTo>
                <a:lnTo>
                  <a:pt x="541971" y="25543"/>
                </a:lnTo>
                <a:lnTo>
                  <a:pt x="545359" y="19947"/>
                </a:lnTo>
                <a:lnTo>
                  <a:pt x="573752" y="0"/>
                </a:lnTo>
                <a:lnTo>
                  <a:pt x="576801" y="2363"/>
                </a:lnTo>
                <a:lnTo>
                  <a:pt x="579633" y="7291"/>
                </a:lnTo>
                <a:lnTo>
                  <a:pt x="581363" y="15382"/>
                </a:lnTo>
                <a:lnTo>
                  <a:pt x="579025" y="26557"/>
                </a:lnTo>
                <a:lnTo>
                  <a:pt x="572618" y="408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518881" y="5641549"/>
            <a:ext cx="257810" cy="193675"/>
          </a:xfrm>
          <a:custGeom>
            <a:avLst/>
            <a:gdLst/>
            <a:ahLst/>
            <a:cxnLst/>
            <a:rect l="l" t="t" r="r" b="b"/>
            <a:pathLst>
              <a:path w="257810" h="193675">
                <a:moveTo>
                  <a:pt x="0" y="64631"/>
                </a:moveTo>
                <a:lnTo>
                  <a:pt x="6906" y="46187"/>
                </a:lnTo>
                <a:lnTo>
                  <a:pt x="11691" y="33409"/>
                </a:lnTo>
                <a:lnTo>
                  <a:pt x="14355" y="26297"/>
                </a:lnTo>
                <a:lnTo>
                  <a:pt x="15481" y="23290"/>
                </a:lnTo>
                <a:lnTo>
                  <a:pt x="15864" y="23498"/>
                </a:lnTo>
                <a:lnTo>
                  <a:pt x="15902" y="25858"/>
                </a:lnTo>
                <a:lnTo>
                  <a:pt x="16033" y="33911"/>
                </a:lnTo>
                <a:lnTo>
                  <a:pt x="16311" y="51063"/>
                </a:lnTo>
                <a:lnTo>
                  <a:pt x="16436" y="63724"/>
                </a:lnTo>
                <a:lnTo>
                  <a:pt x="16401" y="76382"/>
                </a:lnTo>
                <a:lnTo>
                  <a:pt x="16208" y="89096"/>
                </a:lnTo>
                <a:lnTo>
                  <a:pt x="14154" y="127943"/>
                </a:lnTo>
                <a:lnTo>
                  <a:pt x="10797" y="160739"/>
                </a:lnTo>
                <a:lnTo>
                  <a:pt x="9296" y="174724"/>
                </a:lnTo>
                <a:lnTo>
                  <a:pt x="8425" y="183204"/>
                </a:lnTo>
                <a:lnTo>
                  <a:pt x="7773" y="190690"/>
                </a:lnTo>
                <a:lnTo>
                  <a:pt x="7586" y="192955"/>
                </a:lnTo>
                <a:lnTo>
                  <a:pt x="7566" y="193194"/>
                </a:lnTo>
                <a:lnTo>
                  <a:pt x="8830" y="153557"/>
                </a:lnTo>
                <a:lnTo>
                  <a:pt x="17581" y="104006"/>
                </a:lnTo>
                <a:lnTo>
                  <a:pt x="29241" y="67665"/>
                </a:lnTo>
                <a:lnTo>
                  <a:pt x="44279" y="30647"/>
                </a:lnTo>
                <a:lnTo>
                  <a:pt x="50121" y="26611"/>
                </a:lnTo>
                <a:lnTo>
                  <a:pt x="53503" y="29249"/>
                </a:lnTo>
                <a:lnTo>
                  <a:pt x="56886" y="31886"/>
                </a:lnTo>
                <a:lnTo>
                  <a:pt x="78556" y="66278"/>
                </a:lnTo>
                <a:lnTo>
                  <a:pt x="100510" y="109141"/>
                </a:lnTo>
                <a:lnTo>
                  <a:pt x="107263" y="122022"/>
                </a:lnTo>
                <a:lnTo>
                  <a:pt x="112322" y="130999"/>
                </a:lnTo>
                <a:lnTo>
                  <a:pt x="119636" y="141520"/>
                </a:lnTo>
                <a:lnTo>
                  <a:pt x="122587" y="144798"/>
                </a:lnTo>
                <a:lnTo>
                  <a:pt x="124641" y="146163"/>
                </a:lnTo>
                <a:lnTo>
                  <a:pt x="127025" y="141607"/>
                </a:lnTo>
                <a:lnTo>
                  <a:pt x="128056" y="123868"/>
                </a:lnTo>
                <a:lnTo>
                  <a:pt x="128390" y="111241"/>
                </a:lnTo>
                <a:lnTo>
                  <a:pt x="129043" y="98602"/>
                </a:lnTo>
                <a:lnTo>
                  <a:pt x="134559" y="54343"/>
                </a:lnTo>
                <a:lnTo>
                  <a:pt x="153104" y="9648"/>
                </a:lnTo>
                <a:lnTo>
                  <a:pt x="173613" y="0"/>
                </a:lnTo>
                <a:lnTo>
                  <a:pt x="177812" y="3224"/>
                </a:lnTo>
                <a:lnTo>
                  <a:pt x="195449" y="45587"/>
                </a:lnTo>
                <a:lnTo>
                  <a:pt x="200721" y="83523"/>
                </a:lnTo>
                <a:lnTo>
                  <a:pt x="202884" y="95997"/>
                </a:lnTo>
                <a:lnTo>
                  <a:pt x="224215" y="138255"/>
                </a:lnTo>
                <a:lnTo>
                  <a:pt x="244654" y="154506"/>
                </a:lnTo>
                <a:lnTo>
                  <a:pt x="257444" y="16179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776002" y="5717092"/>
            <a:ext cx="267970" cy="123189"/>
          </a:xfrm>
          <a:custGeom>
            <a:avLst/>
            <a:gdLst/>
            <a:ahLst/>
            <a:cxnLst/>
            <a:rect l="l" t="t" r="r" b="b"/>
            <a:pathLst>
              <a:path w="267970" h="123189">
                <a:moveTo>
                  <a:pt x="116571" y="42935"/>
                </a:moveTo>
                <a:lnTo>
                  <a:pt x="94316" y="9898"/>
                </a:lnTo>
                <a:lnTo>
                  <a:pt x="73106" y="581"/>
                </a:lnTo>
                <a:lnTo>
                  <a:pt x="66519" y="0"/>
                </a:lnTo>
                <a:lnTo>
                  <a:pt x="28592" y="19394"/>
                </a:lnTo>
                <a:lnTo>
                  <a:pt x="2567" y="54982"/>
                </a:lnTo>
                <a:lnTo>
                  <a:pt x="0" y="71307"/>
                </a:lnTo>
                <a:lnTo>
                  <a:pt x="3338" y="75306"/>
                </a:lnTo>
                <a:lnTo>
                  <a:pt x="10190" y="77739"/>
                </a:lnTo>
                <a:lnTo>
                  <a:pt x="17043" y="80173"/>
                </a:lnTo>
                <a:lnTo>
                  <a:pt x="24664" y="81290"/>
                </a:lnTo>
                <a:lnTo>
                  <a:pt x="33054" y="81092"/>
                </a:lnTo>
                <a:lnTo>
                  <a:pt x="43374" y="78958"/>
                </a:lnTo>
                <a:lnTo>
                  <a:pt x="55218" y="73009"/>
                </a:lnTo>
                <a:lnTo>
                  <a:pt x="71103" y="61673"/>
                </a:lnTo>
                <a:lnTo>
                  <a:pt x="81581" y="54866"/>
                </a:lnTo>
                <a:lnTo>
                  <a:pt x="88212" y="51509"/>
                </a:lnTo>
                <a:lnTo>
                  <a:pt x="94208" y="49508"/>
                </a:lnTo>
                <a:lnTo>
                  <a:pt x="99438" y="48779"/>
                </a:lnTo>
                <a:lnTo>
                  <a:pt x="104760" y="49013"/>
                </a:lnTo>
                <a:lnTo>
                  <a:pt x="134446" y="81353"/>
                </a:lnTo>
                <a:lnTo>
                  <a:pt x="139267" y="92316"/>
                </a:lnTo>
                <a:lnTo>
                  <a:pt x="141292" y="97371"/>
                </a:lnTo>
                <a:lnTo>
                  <a:pt x="142304" y="100949"/>
                </a:lnTo>
                <a:lnTo>
                  <a:pt x="142301" y="103050"/>
                </a:lnTo>
                <a:lnTo>
                  <a:pt x="142299" y="105151"/>
                </a:lnTo>
                <a:lnTo>
                  <a:pt x="142297" y="106340"/>
                </a:lnTo>
                <a:lnTo>
                  <a:pt x="142297" y="106617"/>
                </a:lnTo>
                <a:lnTo>
                  <a:pt x="142297" y="106894"/>
                </a:lnTo>
                <a:lnTo>
                  <a:pt x="142197" y="106573"/>
                </a:lnTo>
                <a:lnTo>
                  <a:pt x="141998" y="105653"/>
                </a:lnTo>
                <a:lnTo>
                  <a:pt x="141799" y="104733"/>
                </a:lnTo>
                <a:lnTo>
                  <a:pt x="140944" y="100787"/>
                </a:lnTo>
                <a:lnTo>
                  <a:pt x="139434" y="93816"/>
                </a:lnTo>
                <a:lnTo>
                  <a:pt x="138387" y="83145"/>
                </a:lnTo>
                <a:lnTo>
                  <a:pt x="139210" y="69448"/>
                </a:lnTo>
                <a:lnTo>
                  <a:pt x="152976" y="33643"/>
                </a:lnTo>
                <a:lnTo>
                  <a:pt x="188552" y="9696"/>
                </a:lnTo>
                <a:lnTo>
                  <a:pt x="199248" y="8150"/>
                </a:lnTo>
                <a:lnTo>
                  <a:pt x="212861" y="12201"/>
                </a:lnTo>
                <a:lnTo>
                  <a:pt x="240547" y="52683"/>
                </a:lnTo>
                <a:lnTo>
                  <a:pt x="259752" y="98287"/>
                </a:lnTo>
                <a:lnTo>
                  <a:pt x="263805" y="110511"/>
                </a:lnTo>
                <a:lnTo>
                  <a:pt x="267591" y="12312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15268" y="5680550"/>
            <a:ext cx="259079" cy="142875"/>
          </a:xfrm>
          <a:custGeom>
            <a:avLst/>
            <a:gdLst/>
            <a:ahLst/>
            <a:cxnLst/>
            <a:rect l="l" t="t" r="r" b="b"/>
            <a:pathLst>
              <a:path w="259079" h="142875">
                <a:moveTo>
                  <a:pt x="3814" y="52742"/>
                </a:moveTo>
                <a:lnTo>
                  <a:pt x="1632" y="51321"/>
                </a:lnTo>
                <a:lnTo>
                  <a:pt x="418" y="50530"/>
                </a:lnTo>
                <a:lnTo>
                  <a:pt x="172" y="50370"/>
                </a:lnTo>
                <a:lnTo>
                  <a:pt x="0" y="50258"/>
                </a:lnTo>
                <a:lnTo>
                  <a:pt x="737" y="50240"/>
                </a:lnTo>
                <a:lnTo>
                  <a:pt x="2385" y="50316"/>
                </a:lnTo>
                <a:lnTo>
                  <a:pt x="4033" y="50392"/>
                </a:lnTo>
                <a:lnTo>
                  <a:pt x="10239" y="50678"/>
                </a:lnTo>
                <a:lnTo>
                  <a:pt x="59626" y="51823"/>
                </a:lnTo>
                <a:lnTo>
                  <a:pt x="93156" y="51950"/>
                </a:lnTo>
                <a:lnTo>
                  <a:pt x="112602" y="51894"/>
                </a:lnTo>
                <a:lnTo>
                  <a:pt x="158629" y="50873"/>
                </a:lnTo>
                <a:lnTo>
                  <a:pt x="211511" y="44163"/>
                </a:lnTo>
                <a:lnTo>
                  <a:pt x="246453" y="22572"/>
                </a:lnTo>
                <a:lnTo>
                  <a:pt x="247402" y="18150"/>
                </a:lnTo>
                <a:lnTo>
                  <a:pt x="201934" y="1206"/>
                </a:lnTo>
                <a:lnTo>
                  <a:pt x="184804" y="0"/>
                </a:lnTo>
                <a:lnTo>
                  <a:pt x="182063" y="1070"/>
                </a:lnTo>
                <a:lnTo>
                  <a:pt x="181387" y="3373"/>
                </a:lnTo>
                <a:lnTo>
                  <a:pt x="180710" y="5676"/>
                </a:lnTo>
                <a:lnTo>
                  <a:pt x="183994" y="9335"/>
                </a:lnTo>
                <a:lnTo>
                  <a:pt x="191238" y="14349"/>
                </a:lnTo>
                <a:lnTo>
                  <a:pt x="200876" y="20687"/>
                </a:lnTo>
                <a:lnTo>
                  <a:pt x="212123" y="27469"/>
                </a:lnTo>
                <a:lnTo>
                  <a:pt x="226005" y="35622"/>
                </a:lnTo>
                <a:lnTo>
                  <a:pt x="236263" y="42304"/>
                </a:lnTo>
                <a:lnTo>
                  <a:pt x="244147" y="48229"/>
                </a:lnTo>
                <a:lnTo>
                  <a:pt x="251408" y="54150"/>
                </a:lnTo>
                <a:lnTo>
                  <a:pt x="255749" y="60257"/>
                </a:lnTo>
                <a:lnTo>
                  <a:pt x="257296" y="66654"/>
                </a:lnTo>
                <a:lnTo>
                  <a:pt x="258844" y="73050"/>
                </a:lnTo>
                <a:lnTo>
                  <a:pt x="229067" y="99272"/>
                </a:lnTo>
                <a:lnTo>
                  <a:pt x="218711" y="104332"/>
                </a:lnTo>
                <a:lnTo>
                  <a:pt x="208374" y="109669"/>
                </a:lnTo>
                <a:lnTo>
                  <a:pt x="197937" y="115341"/>
                </a:lnTo>
                <a:lnTo>
                  <a:pt x="187282" y="121407"/>
                </a:lnTo>
                <a:lnTo>
                  <a:pt x="176291" y="127925"/>
                </a:lnTo>
                <a:lnTo>
                  <a:pt x="164844" y="134956"/>
                </a:lnTo>
                <a:lnTo>
                  <a:pt x="152823" y="14255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005384" y="5608122"/>
            <a:ext cx="6985" cy="194310"/>
          </a:xfrm>
          <a:custGeom>
            <a:avLst/>
            <a:gdLst/>
            <a:ahLst/>
            <a:cxnLst/>
            <a:rect l="l" t="t" r="r" b="b"/>
            <a:pathLst>
              <a:path w="6985" h="194310">
                <a:moveTo>
                  <a:pt x="6103" y="10462"/>
                </a:moveTo>
                <a:lnTo>
                  <a:pt x="6103" y="3789"/>
                </a:lnTo>
                <a:lnTo>
                  <a:pt x="6104" y="326"/>
                </a:lnTo>
                <a:lnTo>
                  <a:pt x="6105" y="74"/>
                </a:lnTo>
                <a:lnTo>
                  <a:pt x="6042" y="489"/>
                </a:lnTo>
                <a:lnTo>
                  <a:pt x="6000" y="943"/>
                </a:lnTo>
                <a:lnTo>
                  <a:pt x="5583" y="5481"/>
                </a:lnTo>
                <a:lnTo>
                  <a:pt x="3067" y="44057"/>
                </a:lnTo>
                <a:lnTo>
                  <a:pt x="1074" y="96834"/>
                </a:lnTo>
                <a:lnTo>
                  <a:pt x="0" y="139000"/>
                </a:lnTo>
                <a:lnTo>
                  <a:pt x="30" y="154385"/>
                </a:lnTo>
                <a:lnTo>
                  <a:pt x="269" y="166427"/>
                </a:lnTo>
                <a:lnTo>
                  <a:pt x="2428" y="184027"/>
                </a:lnTo>
                <a:lnTo>
                  <a:pt x="6798" y="19429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999416" y="5618849"/>
            <a:ext cx="136525" cy="30480"/>
          </a:xfrm>
          <a:custGeom>
            <a:avLst/>
            <a:gdLst/>
            <a:ahLst/>
            <a:cxnLst/>
            <a:rect l="l" t="t" r="r" b="b"/>
            <a:pathLst>
              <a:path w="136525" h="30479">
                <a:moveTo>
                  <a:pt x="0" y="30146"/>
                </a:moveTo>
                <a:lnTo>
                  <a:pt x="41001" y="3198"/>
                </a:lnTo>
                <a:lnTo>
                  <a:pt x="83976" y="0"/>
                </a:lnTo>
                <a:lnTo>
                  <a:pt x="97581" y="145"/>
                </a:lnTo>
                <a:lnTo>
                  <a:pt x="107819" y="798"/>
                </a:lnTo>
                <a:lnTo>
                  <a:pt x="122820" y="5574"/>
                </a:lnTo>
                <a:lnTo>
                  <a:pt x="131872" y="14151"/>
                </a:lnTo>
                <a:lnTo>
                  <a:pt x="136111" y="2668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018407" y="5722150"/>
            <a:ext cx="111760" cy="18415"/>
          </a:xfrm>
          <a:custGeom>
            <a:avLst/>
            <a:gdLst/>
            <a:ahLst/>
            <a:cxnLst/>
            <a:rect l="l" t="t" r="r" b="b"/>
            <a:pathLst>
              <a:path w="111760" h="18414">
                <a:moveTo>
                  <a:pt x="6987" y="18012"/>
                </a:moveTo>
                <a:lnTo>
                  <a:pt x="2968" y="18011"/>
                </a:lnTo>
                <a:lnTo>
                  <a:pt x="740" y="18011"/>
                </a:lnTo>
                <a:lnTo>
                  <a:pt x="305" y="18011"/>
                </a:lnTo>
                <a:lnTo>
                  <a:pt x="0" y="18011"/>
                </a:lnTo>
                <a:lnTo>
                  <a:pt x="334" y="17810"/>
                </a:lnTo>
                <a:lnTo>
                  <a:pt x="1309" y="17409"/>
                </a:lnTo>
                <a:lnTo>
                  <a:pt x="2285" y="17007"/>
                </a:lnTo>
                <a:lnTo>
                  <a:pt x="48980" y="3522"/>
                </a:lnTo>
                <a:lnTo>
                  <a:pt x="86503" y="0"/>
                </a:lnTo>
                <a:lnTo>
                  <a:pt x="98763" y="21"/>
                </a:lnTo>
                <a:lnTo>
                  <a:pt x="111242" y="56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999058" y="5774614"/>
            <a:ext cx="120650" cy="41275"/>
          </a:xfrm>
          <a:custGeom>
            <a:avLst/>
            <a:gdLst/>
            <a:ahLst/>
            <a:cxnLst/>
            <a:rect l="l" t="t" r="r" b="b"/>
            <a:pathLst>
              <a:path w="120650" h="41275">
                <a:moveTo>
                  <a:pt x="51528" y="0"/>
                </a:moveTo>
                <a:lnTo>
                  <a:pt x="14360" y="19809"/>
                </a:lnTo>
                <a:lnTo>
                  <a:pt x="0" y="32042"/>
                </a:lnTo>
                <a:lnTo>
                  <a:pt x="750" y="34335"/>
                </a:lnTo>
                <a:lnTo>
                  <a:pt x="44490" y="40189"/>
                </a:lnTo>
                <a:lnTo>
                  <a:pt x="84939" y="40818"/>
                </a:lnTo>
                <a:lnTo>
                  <a:pt x="101712" y="40917"/>
                </a:lnTo>
                <a:lnTo>
                  <a:pt x="120129" y="4096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164540" y="5731652"/>
            <a:ext cx="113030" cy="50165"/>
          </a:xfrm>
          <a:custGeom>
            <a:avLst/>
            <a:gdLst/>
            <a:ahLst/>
            <a:cxnLst/>
            <a:rect l="l" t="t" r="r" b="b"/>
            <a:pathLst>
              <a:path w="113029" h="50164">
                <a:moveTo>
                  <a:pt x="3789" y="16071"/>
                </a:moveTo>
                <a:lnTo>
                  <a:pt x="0" y="6689"/>
                </a:lnTo>
                <a:lnTo>
                  <a:pt x="3962" y="1435"/>
                </a:lnTo>
                <a:lnTo>
                  <a:pt x="15662" y="308"/>
                </a:lnTo>
                <a:lnTo>
                  <a:pt x="27555" y="0"/>
                </a:lnTo>
                <a:lnTo>
                  <a:pt x="40628" y="1250"/>
                </a:lnTo>
                <a:lnTo>
                  <a:pt x="83707" y="21338"/>
                </a:lnTo>
                <a:lnTo>
                  <a:pt x="102432" y="39070"/>
                </a:lnTo>
                <a:lnTo>
                  <a:pt x="112671" y="5010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237425" y="5705056"/>
            <a:ext cx="48895" cy="117475"/>
          </a:xfrm>
          <a:custGeom>
            <a:avLst/>
            <a:gdLst/>
            <a:ahLst/>
            <a:cxnLst/>
            <a:rect l="l" t="t" r="r" b="b"/>
            <a:pathLst>
              <a:path w="48895" h="117475">
                <a:moveTo>
                  <a:pt x="48758" y="22184"/>
                </a:moveTo>
                <a:lnTo>
                  <a:pt x="40249" y="6050"/>
                </a:lnTo>
                <a:lnTo>
                  <a:pt x="34557" y="0"/>
                </a:lnTo>
                <a:lnTo>
                  <a:pt x="30869" y="4478"/>
                </a:lnTo>
                <a:lnTo>
                  <a:pt x="16079" y="46289"/>
                </a:lnTo>
                <a:lnTo>
                  <a:pt x="6143" y="83633"/>
                </a:lnTo>
                <a:lnTo>
                  <a:pt x="1701" y="106092"/>
                </a:lnTo>
                <a:lnTo>
                  <a:pt x="0" y="11697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338907" y="5739289"/>
            <a:ext cx="194310" cy="90170"/>
          </a:xfrm>
          <a:custGeom>
            <a:avLst/>
            <a:gdLst/>
            <a:ahLst/>
            <a:cxnLst/>
            <a:rect l="l" t="t" r="r" b="b"/>
            <a:pathLst>
              <a:path w="194309" h="90170">
                <a:moveTo>
                  <a:pt x="81513" y="35284"/>
                </a:moveTo>
                <a:lnTo>
                  <a:pt x="52992" y="6316"/>
                </a:lnTo>
                <a:lnTo>
                  <a:pt x="27789" y="0"/>
                </a:lnTo>
                <a:lnTo>
                  <a:pt x="16760" y="1015"/>
                </a:lnTo>
                <a:lnTo>
                  <a:pt x="8084" y="3885"/>
                </a:lnTo>
                <a:lnTo>
                  <a:pt x="3789" y="8669"/>
                </a:lnTo>
                <a:lnTo>
                  <a:pt x="1898" y="15962"/>
                </a:lnTo>
                <a:lnTo>
                  <a:pt x="0" y="23257"/>
                </a:lnTo>
                <a:lnTo>
                  <a:pt x="304" y="30709"/>
                </a:lnTo>
                <a:lnTo>
                  <a:pt x="2819" y="38321"/>
                </a:lnTo>
                <a:lnTo>
                  <a:pt x="5327" y="45933"/>
                </a:lnTo>
                <a:lnTo>
                  <a:pt x="42995" y="66552"/>
                </a:lnTo>
                <a:lnTo>
                  <a:pt x="56957" y="67121"/>
                </a:lnTo>
                <a:lnTo>
                  <a:pt x="68186" y="64820"/>
                </a:lnTo>
                <a:lnTo>
                  <a:pt x="97026" y="28328"/>
                </a:lnTo>
                <a:lnTo>
                  <a:pt x="99801" y="15412"/>
                </a:lnTo>
                <a:lnTo>
                  <a:pt x="103327" y="13089"/>
                </a:lnTo>
                <a:lnTo>
                  <a:pt x="133458" y="45790"/>
                </a:lnTo>
                <a:lnTo>
                  <a:pt x="172984" y="76788"/>
                </a:lnTo>
                <a:lnTo>
                  <a:pt x="183392" y="83496"/>
                </a:lnTo>
                <a:lnTo>
                  <a:pt x="194257" y="9003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530244" y="5704375"/>
            <a:ext cx="347980" cy="116205"/>
          </a:xfrm>
          <a:custGeom>
            <a:avLst/>
            <a:gdLst/>
            <a:ahLst/>
            <a:cxnLst/>
            <a:rect l="l" t="t" r="r" b="b"/>
            <a:pathLst>
              <a:path w="347979" h="116204">
                <a:moveTo>
                  <a:pt x="15477" y="75413"/>
                </a:moveTo>
                <a:lnTo>
                  <a:pt x="10550" y="66468"/>
                </a:lnTo>
                <a:lnTo>
                  <a:pt x="5747" y="53028"/>
                </a:lnTo>
                <a:lnTo>
                  <a:pt x="1593" y="36615"/>
                </a:lnTo>
                <a:lnTo>
                  <a:pt x="0" y="25738"/>
                </a:lnTo>
                <a:lnTo>
                  <a:pt x="521" y="16191"/>
                </a:lnTo>
                <a:lnTo>
                  <a:pt x="5148" y="12982"/>
                </a:lnTo>
                <a:lnTo>
                  <a:pt x="13932" y="12198"/>
                </a:lnTo>
                <a:lnTo>
                  <a:pt x="24542" y="12393"/>
                </a:lnTo>
                <a:lnTo>
                  <a:pt x="65413" y="24294"/>
                </a:lnTo>
                <a:lnTo>
                  <a:pt x="110403" y="47292"/>
                </a:lnTo>
                <a:lnTo>
                  <a:pt x="130497" y="63322"/>
                </a:lnTo>
                <a:lnTo>
                  <a:pt x="131017" y="65214"/>
                </a:lnTo>
                <a:lnTo>
                  <a:pt x="131342" y="66411"/>
                </a:lnTo>
                <a:lnTo>
                  <a:pt x="131481" y="66914"/>
                </a:lnTo>
                <a:lnTo>
                  <a:pt x="131612" y="67416"/>
                </a:lnTo>
                <a:lnTo>
                  <a:pt x="131481" y="67254"/>
                </a:lnTo>
                <a:lnTo>
                  <a:pt x="131072" y="66429"/>
                </a:lnTo>
                <a:lnTo>
                  <a:pt x="130670" y="65604"/>
                </a:lnTo>
                <a:lnTo>
                  <a:pt x="129700" y="63638"/>
                </a:lnTo>
                <a:lnTo>
                  <a:pt x="128176" y="60530"/>
                </a:lnTo>
                <a:lnTo>
                  <a:pt x="126646" y="57422"/>
                </a:lnTo>
                <a:lnTo>
                  <a:pt x="126396" y="53482"/>
                </a:lnTo>
                <a:lnTo>
                  <a:pt x="127428" y="48709"/>
                </a:lnTo>
                <a:lnTo>
                  <a:pt x="128461" y="43936"/>
                </a:lnTo>
                <a:lnTo>
                  <a:pt x="132887" y="40372"/>
                </a:lnTo>
                <a:lnTo>
                  <a:pt x="140694" y="38018"/>
                </a:lnTo>
                <a:lnTo>
                  <a:pt x="148501" y="35663"/>
                </a:lnTo>
                <a:lnTo>
                  <a:pt x="156765" y="34368"/>
                </a:lnTo>
                <a:lnTo>
                  <a:pt x="165501" y="34133"/>
                </a:lnTo>
                <a:lnTo>
                  <a:pt x="174229" y="33897"/>
                </a:lnTo>
                <a:lnTo>
                  <a:pt x="182466" y="35130"/>
                </a:lnTo>
                <a:lnTo>
                  <a:pt x="190210" y="37830"/>
                </a:lnTo>
                <a:lnTo>
                  <a:pt x="197955" y="40530"/>
                </a:lnTo>
                <a:lnTo>
                  <a:pt x="204079" y="43892"/>
                </a:lnTo>
                <a:lnTo>
                  <a:pt x="214553" y="62372"/>
                </a:lnTo>
                <a:lnTo>
                  <a:pt x="212544" y="60438"/>
                </a:lnTo>
                <a:lnTo>
                  <a:pt x="209436" y="22202"/>
                </a:lnTo>
                <a:lnTo>
                  <a:pt x="247028" y="0"/>
                </a:lnTo>
                <a:lnTo>
                  <a:pt x="254114" y="1518"/>
                </a:lnTo>
                <a:lnTo>
                  <a:pt x="260356" y="5776"/>
                </a:lnTo>
                <a:lnTo>
                  <a:pt x="268977" y="13607"/>
                </a:lnTo>
                <a:lnTo>
                  <a:pt x="276870" y="24841"/>
                </a:lnTo>
                <a:lnTo>
                  <a:pt x="283299" y="35781"/>
                </a:lnTo>
                <a:lnTo>
                  <a:pt x="290045" y="46436"/>
                </a:lnTo>
                <a:lnTo>
                  <a:pt x="313161" y="78521"/>
                </a:lnTo>
                <a:lnTo>
                  <a:pt x="339108" y="107465"/>
                </a:lnTo>
                <a:lnTo>
                  <a:pt x="347859" y="11580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933052" y="5772082"/>
            <a:ext cx="8890" cy="3810"/>
          </a:xfrm>
          <a:custGeom>
            <a:avLst/>
            <a:gdLst/>
            <a:ahLst/>
            <a:cxnLst/>
            <a:rect l="l" t="t" r="r" b="b"/>
            <a:pathLst>
              <a:path w="8890" h="3810">
                <a:moveTo>
                  <a:pt x="8513" y="3533"/>
                </a:moveTo>
                <a:lnTo>
                  <a:pt x="6456" y="221"/>
                </a:lnTo>
                <a:lnTo>
                  <a:pt x="3616" y="0"/>
                </a:lnTo>
                <a:lnTo>
                  <a:pt x="0" y="286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694331" y="5161968"/>
            <a:ext cx="118745" cy="213995"/>
          </a:xfrm>
          <a:custGeom>
            <a:avLst/>
            <a:gdLst/>
            <a:ahLst/>
            <a:cxnLst/>
            <a:rect l="l" t="t" r="r" b="b"/>
            <a:pathLst>
              <a:path w="118745" h="213995">
                <a:moveTo>
                  <a:pt x="1233" y="76636"/>
                </a:moveTo>
                <a:lnTo>
                  <a:pt x="505" y="70730"/>
                </a:lnTo>
                <a:lnTo>
                  <a:pt x="124" y="67642"/>
                </a:lnTo>
                <a:lnTo>
                  <a:pt x="96" y="67374"/>
                </a:lnTo>
                <a:lnTo>
                  <a:pt x="69" y="67184"/>
                </a:lnTo>
                <a:lnTo>
                  <a:pt x="55" y="67417"/>
                </a:lnTo>
                <a:lnTo>
                  <a:pt x="55" y="68073"/>
                </a:lnTo>
                <a:lnTo>
                  <a:pt x="55" y="68728"/>
                </a:lnTo>
                <a:lnTo>
                  <a:pt x="34" y="74227"/>
                </a:lnTo>
                <a:lnTo>
                  <a:pt x="0" y="84569"/>
                </a:lnTo>
                <a:lnTo>
                  <a:pt x="364" y="94372"/>
                </a:lnTo>
                <a:lnTo>
                  <a:pt x="6226" y="136252"/>
                </a:lnTo>
                <a:lnTo>
                  <a:pt x="16916" y="182914"/>
                </a:lnTo>
                <a:lnTo>
                  <a:pt x="26067" y="213701"/>
                </a:lnTo>
                <a:lnTo>
                  <a:pt x="26053" y="212534"/>
                </a:lnTo>
                <a:lnTo>
                  <a:pt x="26039" y="211367"/>
                </a:lnTo>
                <a:lnTo>
                  <a:pt x="24871" y="172093"/>
                </a:lnTo>
                <a:lnTo>
                  <a:pt x="22549" y="143137"/>
                </a:lnTo>
                <a:lnTo>
                  <a:pt x="21581" y="129748"/>
                </a:lnTo>
                <a:lnTo>
                  <a:pt x="20866" y="117422"/>
                </a:lnTo>
                <a:lnTo>
                  <a:pt x="20371" y="105803"/>
                </a:lnTo>
                <a:lnTo>
                  <a:pt x="20065" y="94533"/>
                </a:lnTo>
                <a:lnTo>
                  <a:pt x="20174" y="80274"/>
                </a:lnTo>
                <a:lnTo>
                  <a:pt x="27543" y="38529"/>
                </a:lnTo>
                <a:lnTo>
                  <a:pt x="59007" y="2725"/>
                </a:lnTo>
                <a:lnTo>
                  <a:pt x="84533" y="0"/>
                </a:lnTo>
                <a:lnTo>
                  <a:pt x="98970" y="4098"/>
                </a:lnTo>
                <a:lnTo>
                  <a:pt x="108651" y="10866"/>
                </a:lnTo>
                <a:lnTo>
                  <a:pt x="115604" y="22869"/>
                </a:lnTo>
                <a:lnTo>
                  <a:pt x="118238" y="34426"/>
                </a:lnTo>
                <a:lnTo>
                  <a:pt x="115833" y="46389"/>
                </a:lnTo>
                <a:lnTo>
                  <a:pt x="89811" y="88966"/>
                </a:lnTo>
                <a:lnTo>
                  <a:pt x="76870" y="102030"/>
                </a:lnTo>
                <a:lnTo>
                  <a:pt x="65612" y="113550"/>
                </a:lnTo>
                <a:lnTo>
                  <a:pt x="55867" y="123700"/>
                </a:lnTo>
                <a:lnTo>
                  <a:pt x="47468" y="132654"/>
                </a:lnTo>
                <a:lnTo>
                  <a:pt x="40246" y="140587"/>
                </a:lnTo>
                <a:lnTo>
                  <a:pt x="34033" y="147671"/>
                </a:lnTo>
                <a:lnTo>
                  <a:pt x="28661" y="15408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81469" y="5244568"/>
            <a:ext cx="295275" cy="109855"/>
          </a:xfrm>
          <a:custGeom>
            <a:avLst/>
            <a:gdLst/>
            <a:ahLst/>
            <a:cxnLst/>
            <a:rect l="l" t="t" r="r" b="b"/>
            <a:pathLst>
              <a:path w="295275" h="109854">
                <a:moveTo>
                  <a:pt x="0" y="22765"/>
                </a:moveTo>
                <a:lnTo>
                  <a:pt x="45385" y="815"/>
                </a:lnTo>
                <a:lnTo>
                  <a:pt x="58492" y="0"/>
                </a:lnTo>
                <a:lnTo>
                  <a:pt x="70989" y="480"/>
                </a:lnTo>
                <a:lnTo>
                  <a:pt x="112992" y="11836"/>
                </a:lnTo>
                <a:lnTo>
                  <a:pt x="151668" y="42932"/>
                </a:lnTo>
                <a:lnTo>
                  <a:pt x="143182" y="92246"/>
                </a:lnTo>
                <a:lnTo>
                  <a:pt x="109980" y="109513"/>
                </a:lnTo>
                <a:lnTo>
                  <a:pt x="99119" y="108930"/>
                </a:lnTo>
                <a:lnTo>
                  <a:pt x="85225" y="64796"/>
                </a:lnTo>
                <a:lnTo>
                  <a:pt x="108964" y="31368"/>
                </a:lnTo>
                <a:lnTo>
                  <a:pt x="142112" y="10627"/>
                </a:lnTo>
                <a:lnTo>
                  <a:pt x="181080" y="2224"/>
                </a:lnTo>
                <a:lnTo>
                  <a:pt x="212966" y="38483"/>
                </a:lnTo>
                <a:lnTo>
                  <a:pt x="218392" y="51215"/>
                </a:lnTo>
                <a:lnTo>
                  <a:pt x="248087" y="85214"/>
                </a:lnTo>
                <a:lnTo>
                  <a:pt x="283253" y="102860"/>
                </a:lnTo>
                <a:lnTo>
                  <a:pt x="293051" y="105905"/>
                </a:lnTo>
                <a:lnTo>
                  <a:pt x="294713" y="103616"/>
                </a:lnTo>
                <a:lnTo>
                  <a:pt x="268523" y="71957"/>
                </a:lnTo>
                <a:lnTo>
                  <a:pt x="236231" y="39752"/>
                </a:lnTo>
                <a:lnTo>
                  <a:pt x="222400" y="2640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136181" y="5204904"/>
            <a:ext cx="90170" cy="155575"/>
          </a:xfrm>
          <a:custGeom>
            <a:avLst/>
            <a:gdLst/>
            <a:ahLst/>
            <a:cxnLst/>
            <a:rect l="l" t="t" r="r" b="b"/>
            <a:pathLst>
              <a:path w="90170" h="155575">
                <a:moveTo>
                  <a:pt x="88785" y="28648"/>
                </a:moveTo>
                <a:lnTo>
                  <a:pt x="90001" y="12125"/>
                </a:lnTo>
                <a:lnTo>
                  <a:pt x="86037" y="2250"/>
                </a:lnTo>
                <a:lnTo>
                  <a:pt x="75348" y="0"/>
                </a:lnTo>
                <a:lnTo>
                  <a:pt x="63631" y="2929"/>
                </a:lnTo>
                <a:lnTo>
                  <a:pt x="31249" y="25066"/>
                </a:lnTo>
                <a:lnTo>
                  <a:pt x="7724" y="56097"/>
                </a:lnTo>
                <a:lnTo>
                  <a:pt x="0" y="94284"/>
                </a:lnTo>
                <a:lnTo>
                  <a:pt x="1696" y="105068"/>
                </a:lnTo>
                <a:lnTo>
                  <a:pt x="38804" y="136740"/>
                </a:lnTo>
                <a:lnTo>
                  <a:pt x="68760" y="148928"/>
                </a:lnTo>
                <a:lnTo>
                  <a:pt x="87010" y="15503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306151" y="5144182"/>
            <a:ext cx="46355" cy="185420"/>
          </a:xfrm>
          <a:custGeom>
            <a:avLst/>
            <a:gdLst/>
            <a:ahLst/>
            <a:cxnLst/>
            <a:rect l="l" t="t" r="r" b="b"/>
            <a:pathLst>
              <a:path w="46354" h="185420">
                <a:moveTo>
                  <a:pt x="24602" y="41779"/>
                </a:moveTo>
                <a:lnTo>
                  <a:pt x="12086" y="5032"/>
                </a:lnTo>
                <a:lnTo>
                  <a:pt x="5822" y="0"/>
                </a:lnTo>
                <a:lnTo>
                  <a:pt x="3030" y="4141"/>
                </a:lnTo>
                <a:lnTo>
                  <a:pt x="519" y="12420"/>
                </a:lnTo>
                <a:lnTo>
                  <a:pt x="0" y="26848"/>
                </a:lnTo>
                <a:lnTo>
                  <a:pt x="1164" y="40709"/>
                </a:lnTo>
                <a:lnTo>
                  <a:pt x="12761" y="89095"/>
                </a:lnTo>
                <a:lnTo>
                  <a:pt x="28929" y="135935"/>
                </a:lnTo>
                <a:lnTo>
                  <a:pt x="41614" y="172281"/>
                </a:lnTo>
                <a:lnTo>
                  <a:pt x="46068" y="18499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297433" y="5040276"/>
            <a:ext cx="597535" cy="321945"/>
          </a:xfrm>
          <a:custGeom>
            <a:avLst/>
            <a:gdLst/>
            <a:ahLst/>
            <a:cxnLst/>
            <a:rect l="l" t="t" r="r" b="b"/>
            <a:pathLst>
              <a:path w="597534" h="321945">
                <a:moveTo>
                  <a:pt x="12690" y="248802"/>
                </a:moveTo>
                <a:lnTo>
                  <a:pt x="6529" y="237233"/>
                </a:lnTo>
                <a:lnTo>
                  <a:pt x="2366" y="225376"/>
                </a:lnTo>
                <a:lnTo>
                  <a:pt x="0" y="214165"/>
                </a:lnTo>
                <a:lnTo>
                  <a:pt x="1385" y="209252"/>
                </a:lnTo>
                <a:lnTo>
                  <a:pt x="40815" y="199569"/>
                </a:lnTo>
                <a:lnTo>
                  <a:pt x="53385" y="200824"/>
                </a:lnTo>
                <a:lnTo>
                  <a:pt x="90288" y="222424"/>
                </a:lnTo>
                <a:lnTo>
                  <a:pt x="99660" y="260366"/>
                </a:lnTo>
                <a:lnTo>
                  <a:pt x="100564" y="277322"/>
                </a:lnTo>
                <a:lnTo>
                  <a:pt x="102179" y="289050"/>
                </a:lnTo>
                <a:lnTo>
                  <a:pt x="130045" y="318389"/>
                </a:lnTo>
                <a:lnTo>
                  <a:pt x="159064" y="321428"/>
                </a:lnTo>
                <a:lnTo>
                  <a:pt x="170621" y="319319"/>
                </a:lnTo>
                <a:lnTo>
                  <a:pt x="184226" y="309659"/>
                </a:lnTo>
                <a:lnTo>
                  <a:pt x="190466" y="300735"/>
                </a:lnTo>
                <a:lnTo>
                  <a:pt x="192192" y="288226"/>
                </a:lnTo>
                <a:lnTo>
                  <a:pt x="191012" y="276172"/>
                </a:lnTo>
                <a:lnTo>
                  <a:pt x="173892" y="240637"/>
                </a:lnTo>
                <a:lnTo>
                  <a:pt x="144573" y="211549"/>
                </a:lnTo>
                <a:lnTo>
                  <a:pt x="121081" y="193684"/>
                </a:lnTo>
                <a:lnTo>
                  <a:pt x="121261" y="193672"/>
                </a:lnTo>
                <a:lnTo>
                  <a:pt x="122508" y="194305"/>
                </a:lnTo>
                <a:lnTo>
                  <a:pt x="123762" y="194939"/>
                </a:lnTo>
                <a:lnTo>
                  <a:pt x="131105" y="198665"/>
                </a:lnTo>
                <a:lnTo>
                  <a:pt x="167084" y="216855"/>
                </a:lnTo>
                <a:lnTo>
                  <a:pt x="204225" y="235156"/>
                </a:lnTo>
                <a:lnTo>
                  <a:pt x="224664" y="244711"/>
                </a:lnTo>
                <a:lnTo>
                  <a:pt x="239160" y="251545"/>
                </a:lnTo>
                <a:lnTo>
                  <a:pt x="266686" y="276529"/>
                </a:lnTo>
                <a:lnTo>
                  <a:pt x="264621" y="279630"/>
                </a:lnTo>
                <a:lnTo>
                  <a:pt x="259876" y="282068"/>
                </a:lnTo>
                <a:lnTo>
                  <a:pt x="255124" y="284505"/>
                </a:lnTo>
                <a:lnTo>
                  <a:pt x="250233" y="284281"/>
                </a:lnTo>
                <a:lnTo>
                  <a:pt x="245197" y="281396"/>
                </a:lnTo>
                <a:lnTo>
                  <a:pt x="240154" y="278512"/>
                </a:lnTo>
                <a:lnTo>
                  <a:pt x="235818" y="272030"/>
                </a:lnTo>
                <a:lnTo>
                  <a:pt x="232174" y="261952"/>
                </a:lnTo>
                <a:lnTo>
                  <a:pt x="228520" y="248931"/>
                </a:lnTo>
                <a:lnTo>
                  <a:pt x="227327" y="236843"/>
                </a:lnTo>
                <a:lnTo>
                  <a:pt x="231152" y="223612"/>
                </a:lnTo>
                <a:lnTo>
                  <a:pt x="273844" y="209009"/>
                </a:lnTo>
                <a:lnTo>
                  <a:pt x="306573" y="208021"/>
                </a:lnTo>
                <a:lnTo>
                  <a:pt x="321066" y="208096"/>
                </a:lnTo>
                <a:lnTo>
                  <a:pt x="333704" y="208431"/>
                </a:lnTo>
                <a:lnTo>
                  <a:pt x="344685" y="209023"/>
                </a:lnTo>
                <a:lnTo>
                  <a:pt x="354207" y="209866"/>
                </a:lnTo>
                <a:lnTo>
                  <a:pt x="370941" y="211312"/>
                </a:lnTo>
                <a:lnTo>
                  <a:pt x="382164" y="211078"/>
                </a:lnTo>
                <a:lnTo>
                  <a:pt x="391259" y="208727"/>
                </a:lnTo>
                <a:lnTo>
                  <a:pt x="395381" y="205555"/>
                </a:lnTo>
                <a:lnTo>
                  <a:pt x="398401" y="200797"/>
                </a:lnTo>
                <a:lnTo>
                  <a:pt x="401428" y="196038"/>
                </a:lnTo>
                <a:lnTo>
                  <a:pt x="403188" y="191139"/>
                </a:lnTo>
                <a:lnTo>
                  <a:pt x="403686" y="186099"/>
                </a:lnTo>
                <a:lnTo>
                  <a:pt x="404185" y="181060"/>
                </a:lnTo>
                <a:lnTo>
                  <a:pt x="363468" y="157074"/>
                </a:lnTo>
                <a:lnTo>
                  <a:pt x="328168" y="191368"/>
                </a:lnTo>
                <a:lnTo>
                  <a:pt x="326405" y="203468"/>
                </a:lnTo>
                <a:lnTo>
                  <a:pt x="326717" y="214508"/>
                </a:lnTo>
                <a:lnTo>
                  <a:pt x="349110" y="248618"/>
                </a:lnTo>
                <a:lnTo>
                  <a:pt x="385417" y="263462"/>
                </a:lnTo>
                <a:lnTo>
                  <a:pt x="425397" y="265799"/>
                </a:lnTo>
                <a:lnTo>
                  <a:pt x="463634" y="252169"/>
                </a:lnTo>
                <a:lnTo>
                  <a:pt x="497757" y="218347"/>
                </a:lnTo>
                <a:lnTo>
                  <a:pt x="506436" y="178761"/>
                </a:lnTo>
                <a:lnTo>
                  <a:pt x="460851" y="177411"/>
                </a:lnTo>
                <a:lnTo>
                  <a:pt x="439973" y="210836"/>
                </a:lnTo>
                <a:lnTo>
                  <a:pt x="440910" y="249496"/>
                </a:lnTo>
                <a:lnTo>
                  <a:pt x="464428" y="279853"/>
                </a:lnTo>
                <a:lnTo>
                  <a:pt x="501000" y="290696"/>
                </a:lnTo>
                <a:lnTo>
                  <a:pt x="514687" y="289731"/>
                </a:lnTo>
                <a:lnTo>
                  <a:pt x="546756" y="267669"/>
                </a:lnTo>
                <a:lnTo>
                  <a:pt x="565065" y="221388"/>
                </a:lnTo>
                <a:lnTo>
                  <a:pt x="569677" y="171843"/>
                </a:lnTo>
                <a:lnTo>
                  <a:pt x="567985" y="133464"/>
                </a:lnTo>
                <a:lnTo>
                  <a:pt x="560749" y="89900"/>
                </a:lnTo>
                <a:lnTo>
                  <a:pt x="542449" y="40842"/>
                </a:lnTo>
                <a:lnTo>
                  <a:pt x="516927" y="1623"/>
                </a:lnTo>
                <a:lnTo>
                  <a:pt x="512465" y="0"/>
                </a:lnTo>
                <a:lnTo>
                  <a:pt x="509958" y="4054"/>
                </a:lnTo>
                <a:lnTo>
                  <a:pt x="511281" y="52450"/>
                </a:lnTo>
                <a:lnTo>
                  <a:pt x="523545" y="99409"/>
                </a:lnTo>
                <a:lnTo>
                  <a:pt x="542611" y="144320"/>
                </a:lnTo>
                <a:lnTo>
                  <a:pt x="564518" y="188914"/>
                </a:lnTo>
                <a:lnTo>
                  <a:pt x="583222" y="223237"/>
                </a:lnTo>
                <a:lnTo>
                  <a:pt x="589947" y="234996"/>
                </a:lnTo>
                <a:lnTo>
                  <a:pt x="596935" y="24696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132834" y="5049146"/>
            <a:ext cx="161290" cy="186055"/>
          </a:xfrm>
          <a:custGeom>
            <a:avLst/>
            <a:gdLst/>
            <a:ahLst/>
            <a:cxnLst/>
            <a:rect l="l" t="t" r="r" b="b"/>
            <a:pathLst>
              <a:path w="161290" h="186054">
                <a:moveTo>
                  <a:pt x="2015" y="33164"/>
                </a:moveTo>
                <a:lnTo>
                  <a:pt x="831" y="25993"/>
                </a:lnTo>
                <a:lnTo>
                  <a:pt x="180" y="22088"/>
                </a:lnTo>
                <a:lnTo>
                  <a:pt x="76" y="21448"/>
                </a:lnTo>
                <a:lnTo>
                  <a:pt x="0" y="20997"/>
                </a:lnTo>
                <a:lnTo>
                  <a:pt x="284" y="21350"/>
                </a:lnTo>
                <a:lnTo>
                  <a:pt x="914" y="22506"/>
                </a:lnTo>
                <a:lnTo>
                  <a:pt x="1551" y="23661"/>
                </a:lnTo>
                <a:lnTo>
                  <a:pt x="20277" y="58300"/>
                </a:lnTo>
                <a:lnTo>
                  <a:pt x="39745" y="97207"/>
                </a:lnTo>
                <a:lnTo>
                  <a:pt x="54171" y="133825"/>
                </a:lnTo>
                <a:lnTo>
                  <a:pt x="65351" y="177091"/>
                </a:lnTo>
                <a:lnTo>
                  <a:pt x="65788" y="184868"/>
                </a:lnTo>
                <a:lnTo>
                  <a:pt x="65199" y="185850"/>
                </a:lnTo>
                <a:lnTo>
                  <a:pt x="63800" y="183926"/>
                </a:lnTo>
                <a:lnTo>
                  <a:pt x="62400" y="182001"/>
                </a:lnTo>
                <a:lnTo>
                  <a:pt x="58909" y="177189"/>
                </a:lnTo>
                <a:lnTo>
                  <a:pt x="53312" y="169490"/>
                </a:lnTo>
                <a:lnTo>
                  <a:pt x="48143" y="160990"/>
                </a:lnTo>
                <a:lnTo>
                  <a:pt x="33821" y="122168"/>
                </a:lnTo>
                <a:lnTo>
                  <a:pt x="26033" y="69618"/>
                </a:lnTo>
                <a:lnTo>
                  <a:pt x="26668" y="56237"/>
                </a:lnTo>
                <a:lnTo>
                  <a:pt x="47532" y="13669"/>
                </a:lnTo>
                <a:lnTo>
                  <a:pt x="95311" y="0"/>
                </a:lnTo>
                <a:lnTo>
                  <a:pt x="111672" y="1552"/>
                </a:lnTo>
                <a:lnTo>
                  <a:pt x="148938" y="19441"/>
                </a:lnTo>
                <a:lnTo>
                  <a:pt x="161173" y="38460"/>
                </a:lnTo>
                <a:lnTo>
                  <a:pt x="160937" y="50404"/>
                </a:lnTo>
                <a:lnTo>
                  <a:pt x="136559" y="80321"/>
                </a:lnTo>
                <a:lnTo>
                  <a:pt x="87591" y="106873"/>
                </a:lnTo>
                <a:lnTo>
                  <a:pt x="45019" y="10922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341498" y="5000540"/>
            <a:ext cx="71755" cy="190500"/>
          </a:xfrm>
          <a:custGeom>
            <a:avLst/>
            <a:gdLst/>
            <a:ahLst/>
            <a:cxnLst/>
            <a:rect l="l" t="t" r="r" b="b"/>
            <a:pathLst>
              <a:path w="71754" h="190500">
                <a:moveTo>
                  <a:pt x="3872" y="18590"/>
                </a:moveTo>
                <a:lnTo>
                  <a:pt x="1537" y="7317"/>
                </a:lnTo>
                <a:lnTo>
                  <a:pt x="297" y="1299"/>
                </a:lnTo>
                <a:lnTo>
                  <a:pt x="138" y="536"/>
                </a:lnTo>
                <a:lnTo>
                  <a:pt x="27" y="0"/>
                </a:lnTo>
                <a:lnTo>
                  <a:pt x="0" y="425"/>
                </a:lnTo>
                <a:lnTo>
                  <a:pt x="62" y="1812"/>
                </a:lnTo>
                <a:lnTo>
                  <a:pt x="117" y="3200"/>
                </a:lnTo>
                <a:lnTo>
                  <a:pt x="471" y="11322"/>
                </a:lnTo>
                <a:lnTo>
                  <a:pt x="1108" y="26180"/>
                </a:lnTo>
                <a:lnTo>
                  <a:pt x="2015" y="34552"/>
                </a:lnTo>
                <a:lnTo>
                  <a:pt x="17274" y="83519"/>
                </a:lnTo>
                <a:lnTo>
                  <a:pt x="32473" y="119098"/>
                </a:lnTo>
                <a:lnTo>
                  <a:pt x="49492" y="157517"/>
                </a:lnTo>
                <a:lnTo>
                  <a:pt x="64179" y="182075"/>
                </a:lnTo>
                <a:lnTo>
                  <a:pt x="71423" y="18994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423689" y="4989005"/>
            <a:ext cx="254635" cy="236854"/>
          </a:xfrm>
          <a:custGeom>
            <a:avLst/>
            <a:gdLst/>
            <a:ahLst/>
            <a:cxnLst/>
            <a:rect l="l" t="t" r="r" b="b"/>
            <a:pathLst>
              <a:path w="254634" h="236854">
                <a:moveTo>
                  <a:pt x="80544" y="157515"/>
                </a:moveTo>
                <a:lnTo>
                  <a:pt x="60248" y="120793"/>
                </a:lnTo>
                <a:lnTo>
                  <a:pt x="47812" y="123744"/>
                </a:lnTo>
                <a:lnTo>
                  <a:pt x="13487" y="144648"/>
                </a:lnTo>
                <a:lnTo>
                  <a:pt x="0" y="183000"/>
                </a:lnTo>
                <a:lnTo>
                  <a:pt x="4371" y="193166"/>
                </a:lnTo>
                <a:lnTo>
                  <a:pt x="15402" y="202520"/>
                </a:lnTo>
                <a:lnTo>
                  <a:pt x="26186" y="207408"/>
                </a:lnTo>
                <a:lnTo>
                  <a:pt x="39853" y="208520"/>
                </a:lnTo>
                <a:lnTo>
                  <a:pt x="51364" y="206084"/>
                </a:lnTo>
                <a:lnTo>
                  <a:pt x="63299" y="198928"/>
                </a:lnTo>
                <a:lnTo>
                  <a:pt x="73234" y="191350"/>
                </a:lnTo>
                <a:lnTo>
                  <a:pt x="81971" y="182968"/>
                </a:lnTo>
                <a:lnTo>
                  <a:pt x="94986" y="169409"/>
                </a:lnTo>
                <a:lnTo>
                  <a:pt x="104494" y="163217"/>
                </a:lnTo>
                <a:lnTo>
                  <a:pt x="111522" y="163230"/>
                </a:lnTo>
                <a:lnTo>
                  <a:pt x="121126" y="170205"/>
                </a:lnTo>
                <a:lnTo>
                  <a:pt x="131345" y="177849"/>
                </a:lnTo>
                <a:lnTo>
                  <a:pt x="144848" y="187796"/>
                </a:lnTo>
                <a:lnTo>
                  <a:pt x="187504" y="208375"/>
                </a:lnTo>
                <a:lnTo>
                  <a:pt x="205030" y="209675"/>
                </a:lnTo>
                <a:lnTo>
                  <a:pt x="214563" y="206623"/>
                </a:lnTo>
                <a:lnTo>
                  <a:pt x="219388" y="196637"/>
                </a:lnTo>
                <a:lnTo>
                  <a:pt x="221084" y="184290"/>
                </a:lnTo>
                <a:lnTo>
                  <a:pt x="219921" y="170021"/>
                </a:lnTo>
                <a:lnTo>
                  <a:pt x="210706" y="121477"/>
                </a:lnTo>
                <a:lnTo>
                  <a:pt x="198382" y="81621"/>
                </a:lnTo>
                <a:lnTo>
                  <a:pt x="183846" y="42366"/>
                </a:lnTo>
                <a:lnTo>
                  <a:pt x="162355" y="2617"/>
                </a:lnTo>
                <a:lnTo>
                  <a:pt x="158462" y="0"/>
                </a:lnTo>
                <a:lnTo>
                  <a:pt x="156232" y="2535"/>
                </a:lnTo>
                <a:lnTo>
                  <a:pt x="162991" y="49997"/>
                </a:lnTo>
                <a:lnTo>
                  <a:pt x="182950" y="97106"/>
                </a:lnTo>
                <a:lnTo>
                  <a:pt x="201071" y="130650"/>
                </a:lnTo>
                <a:lnTo>
                  <a:pt x="215974" y="155515"/>
                </a:lnTo>
                <a:lnTo>
                  <a:pt x="223350" y="167797"/>
                </a:lnTo>
                <a:lnTo>
                  <a:pt x="242920" y="202887"/>
                </a:lnTo>
                <a:lnTo>
                  <a:pt x="252580" y="227037"/>
                </a:lnTo>
                <a:lnTo>
                  <a:pt x="254558" y="23649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653755" y="5107523"/>
            <a:ext cx="76835" cy="54610"/>
          </a:xfrm>
          <a:custGeom>
            <a:avLst/>
            <a:gdLst/>
            <a:ahLst/>
            <a:cxnLst/>
            <a:rect l="l" t="t" r="r" b="b"/>
            <a:pathLst>
              <a:path w="76834" h="54610">
                <a:moveTo>
                  <a:pt x="2275" y="54281"/>
                </a:moveTo>
                <a:lnTo>
                  <a:pt x="0" y="38591"/>
                </a:lnTo>
                <a:lnTo>
                  <a:pt x="779" y="25828"/>
                </a:lnTo>
                <a:lnTo>
                  <a:pt x="4611" y="15994"/>
                </a:lnTo>
                <a:lnTo>
                  <a:pt x="15354" y="6838"/>
                </a:lnTo>
                <a:lnTo>
                  <a:pt x="26425" y="2244"/>
                </a:lnTo>
                <a:lnTo>
                  <a:pt x="38815" y="611"/>
                </a:lnTo>
                <a:lnTo>
                  <a:pt x="51098" y="0"/>
                </a:lnTo>
                <a:lnTo>
                  <a:pt x="63564" y="350"/>
                </a:lnTo>
                <a:lnTo>
                  <a:pt x="76501" y="160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0799072" y="5073300"/>
            <a:ext cx="73025" cy="66675"/>
          </a:xfrm>
          <a:custGeom>
            <a:avLst/>
            <a:gdLst/>
            <a:ahLst/>
            <a:cxnLst/>
            <a:rect l="l" t="t" r="r" b="b"/>
            <a:pathLst>
              <a:path w="73025" h="66675">
                <a:moveTo>
                  <a:pt x="71593" y="33254"/>
                </a:moveTo>
                <a:lnTo>
                  <a:pt x="72473" y="25069"/>
                </a:lnTo>
                <a:lnTo>
                  <a:pt x="72002" y="17649"/>
                </a:lnTo>
                <a:lnTo>
                  <a:pt x="70180" y="10992"/>
                </a:lnTo>
                <a:lnTo>
                  <a:pt x="68954" y="6498"/>
                </a:lnTo>
                <a:lnTo>
                  <a:pt x="64624" y="3401"/>
                </a:lnTo>
                <a:lnTo>
                  <a:pt x="57191" y="1700"/>
                </a:lnTo>
                <a:lnTo>
                  <a:pt x="49758" y="0"/>
                </a:lnTo>
                <a:lnTo>
                  <a:pt x="41598" y="315"/>
                </a:lnTo>
                <a:lnTo>
                  <a:pt x="4759" y="21911"/>
                </a:lnTo>
                <a:lnTo>
                  <a:pt x="0" y="34402"/>
                </a:lnTo>
                <a:lnTo>
                  <a:pt x="719" y="43886"/>
                </a:lnTo>
                <a:lnTo>
                  <a:pt x="6358" y="54568"/>
                </a:lnTo>
                <a:lnTo>
                  <a:pt x="16916" y="6644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821259" y="4973578"/>
            <a:ext cx="83185" cy="241935"/>
          </a:xfrm>
          <a:custGeom>
            <a:avLst/>
            <a:gdLst/>
            <a:ahLst/>
            <a:cxnLst/>
            <a:rect l="l" t="t" r="r" b="b"/>
            <a:pathLst>
              <a:path w="83184" h="241935">
                <a:moveTo>
                  <a:pt x="75618" y="92526"/>
                </a:moveTo>
                <a:lnTo>
                  <a:pt x="79336" y="80300"/>
                </a:lnTo>
                <a:lnTo>
                  <a:pt x="81758" y="67833"/>
                </a:lnTo>
                <a:lnTo>
                  <a:pt x="82885" y="55125"/>
                </a:lnTo>
                <a:lnTo>
                  <a:pt x="82027" y="41228"/>
                </a:lnTo>
                <a:lnTo>
                  <a:pt x="55197" y="2978"/>
                </a:lnTo>
                <a:lnTo>
                  <a:pt x="40712" y="397"/>
                </a:lnTo>
                <a:lnTo>
                  <a:pt x="33196" y="0"/>
                </a:lnTo>
                <a:lnTo>
                  <a:pt x="7060" y="30462"/>
                </a:lnTo>
                <a:lnTo>
                  <a:pt x="343" y="68164"/>
                </a:lnTo>
                <a:lnTo>
                  <a:pt x="0" y="82143"/>
                </a:lnTo>
                <a:lnTo>
                  <a:pt x="110" y="94937"/>
                </a:lnTo>
                <a:lnTo>
                  <a:pt x="5331" y="144617"/>
                </a:lnTo>
                <a:lnTo>
                  <a:pt x="17404" y="185787"/>
                </a:lnTo>
                <a:lnTo>
                  <a:pt x="34213" y="221144"/>
                </a:lnTo>
                <a:lnTo>
                  <a:pt x="41055" y="232563"/>
                </a:lnTo>
                <a:lnTo>
                  <a:pt x="47109" y="24151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780022" y="5110929"/>
            <a:ext cx="347345" cy="120014"/>
          </a:xfrm>
          <a:custGeom>
            <a:avLst/>
            <a:gdLst/>
            <a:ahLst/>
            <a:cxnLst/>
            <a:rect l="l" t="t" r="r" b="b"/>
            <a:pathLst>
              <a:path w="347345" h="120014">
                <a:moveTo>
                  <a:pt x="42491" y="60323"/>
                </a:moveTo>
                <a:lnTo>
                  <a:pt x="12099" y="32592"/>
                </a:lnTo>
                <a:lnTo>
                  <a:pt x="0" y="17530"/>
                </a:lnTo>
                <a:lnTo>
                  <a:pt x="1170" y="14664"/>
                </a:lnTo>
                <a:lnTo>
                  <a:pt x="51232" y="11344"/>
                </a:lnTo>
                <a:lnTo>
                  <a:pt x="69307" y="11225"/>
                </a:lnTo>
                <a:lnTo>
                  <a:pt x="85495" y="11062"/>
                </a:lnTo>
                <a:lnTo>
                  <a:pt x="124590" y="10289"/>
                </a:lnTo>
                <a:lnTo>
                  <a:pt x="172771" y="7940"/>
                </a:lnTo>
                <a:lnTo>
                  <a:pt x="185790" y="7235"/>
                </a:lnTo>
                <a:lnTo>
                  <a:pt x="192620" y="6939"/>
                </a:lnTo>
                <a:lnTo>
                  <a:pt x="196228" y="6884"/>
                </a:lnTo>
                <a:lnTo>
                  <a:pt x="197905" y="6859"/>
                </a:lnTo>
                <a:lnTo>
                  <a:pt x="198106" y="6856"/>
                </a:lnTo>
                <a:lnTo>
                  <a:pt x="198307" y="6853"/>
                </a:lnTo>
                <a:lnTo>
                  <a:pt x="198023" y="6907"/>
                </a:lnTo>
                <a:lnTo>
                  <a:pt x="197773" y="6944"/>
                </a:lnTo>
                <a:lnTo>
                  <a:pt x="195646" y="7254"/>
                </a:lnTo>
                <a:lnTo>
                  <a:pt x="191656" y="7837"/>
                </a:lnTo>
                <a:lnTo>
                  <a:pt x="187666" y="8421"/>
                </a:lnTo>
                <a:lnTo>
                  <a:pt x="150505" y="27710"/>
                </a:lnTo>
                <a:lnTo>
                  <a:pt x="126216" y="57408"/>
                </a:lnTo>
                <a:lnTo>
                  <a:pt x="119440" y="82231"/>
                </a:lnTo>
                <a:lnTo>
                  <a:pt x="121269" y="94250"/>
                </a:lnTo>
                <a:lnTo>
                  <a:pt x="128751" y="105008"/>
                </a:lnTo>
                <a:lnTo>
                  <a:pt x="140390" y="114012"/>
                </a:lnTo>
                <a:lnTo>
                  <a:pt x="151328" y="118289"/>
                </a:lnTo>
                <a:lnTo>
                  <a:pt x="163227" y="119482"/>
                </a:lnTo>
                <a:lnTo>
                  <a:pt x="169745" y="118305"/>
                </a:lnTo>
                <a:lnTo>
                  <a:pt x="174366" y="115247"/>
                </a:lnTo>
                <a:lnTo>
                  <a:pt x="178986" y="112189"/>
                </a:lnTo>
                <a:lnTo>
                  <a:pt x="181723" y="107380"/>
                </a:lnTo>
                <a:lnTo>
                  <a:pt x="182582" y="100817"/>
                </a:lnTo>
                <a:lnTo>
                  <a:pt x="183434" y="94254"/>
                </a:lnTo>
                <a:lnTo>
                  <a:pt x="182651" y="86375"/>
                </a:lnTo>
                <a:lnTo>
                  <a:pt x="164585" y="38526"/>
                </a:lnTo>
                <a:lnTo>
                  <a:pt x="153778" y="22410"/>
                </a:lnTo>
                <a:lnTo>
                  <a:pt x="155122" y="20190"/>
                </a:lnTo>
                <a:lnTo>
                  <a:pt x="161412" y="20309"/>
                </a:lnTo>
                <a:lnTo>
                  <a:pt x="167702" y="20426"/>
                </a:lnTo>
                <a:lnTo>
                  <a:pt x="175862" y="20205"/>
                </a:lnTo>
                <a:lnTo>
                  <a:pt x="185886" y="19643"/>
                </a:lnTo>
                <a:lnTo>
                  <a:pt x="197803" y="18748"/>
                </a:lnTo>
                <a:lnTo>
                  <a:pt x="210604" y="17351"/>
                </a:lnTo>
                <a:lnTo>
                  <a:pt x="225739" y="15411"/>
                </a:lnTo>
                <a:lnTo>
                  <a:pt x="238445" y="14126"/>
                </a:lnTo>
                <a:lnTo>
                  <a:pt x="249738" y="13363"/>
                </a:lnTo>
                <a:lnTo>
                  <a:pt x="266348" y="13099"/>
                </a:lnTo>
                <a:lnTo>
                  <a:pt x="278918" y="13530"/>
                </a:lnTo>
                <a:lnTo>
                  <a:pt x="326607" y="34272"/>
                </a:lnTo>
                <a:lnTo>
                  <a:pt x="346536" y="67925"/>
                </a:lnTo>
                <a:lnTo>
                  <a:pt x="346876" y="73322"/>
                </a:lnTo>
                <a:lnTo>
                  <a:pt x="347215" y="78719"/>
                </a:lnTo>
                <a:lnTo>
                  <a:pt x="345102" y="82118"/>
                </a:lnTo>
                <a:lnTo>
                  <a:pt x="340544" y="83519"/>
                </a:lnTo>
                <a:lnTo>
                  <a:pt x="335979" y="84919"/>
                </a:lnTo>
                <a:lnTo>
                  <a:pt x="330036" y="84531"/>
                </a:lnTo>
                <a:lnTo>
                  <a:pt x="322713" y="82352"/>
                </a:lnTo>
                <a:lnTo>
                  <a:pt x="315384" y="80173"/>
                </a:lnTo>
                <a:lnTo>
                  <a:pt x="308852" y="74816"/>
                </a:lnTo>
                <a:lnTo>
                  <a:pt x="303116" y="66281"/>
                </a:lnTo>
                <a:lnTo>
                  <a:pt x="297236" y="55232"/>
                </a:lnTo>
                <a:lnTo>
                  <a:pt x="293605" y="42919"/>
                </a:lnTo>
                <a:lnTo>
                  <a:pt x="293624" y="30347"/>
                </a:lnTo>
                <a:lnTo>
                  <a:pt x="296881" y="19206"/>
                </a:lnTo>
                <a:lnTo>
                  <a:pt x="303331" y="9192"/>
                </a:lnTo>
                <a:lnTo>
                  <a:pt x="312927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179240" y="5069139"/>
            <a:ext cx="330835" cy="236854"/>
          </a:xfrm>
          <a:custGeom>
            <a:avLst/>
            <a:gdLst/>
            <a:ahLst/>
            <a:cxnLst/>
            <a:rect l="l" t="t" r="r" b="b"/>
            <a:pathLst>
              <a:path w="330834" h="236854">
                <a:moveTo>
                  <a:pt x="443" y="25624"/>
                </a:moveTo>
                <a:lnTo>
                  <a:pt x="15191" y="10928"/>
                </a:lnTo>
                <a:lnTo>
                  <a:pt x="20982" y="12239"/>
                </a:lnTo>
                <a:lnTo>
                  <a:pt x="58835" y="45583"/>
                </a:lnTo>
                <a:lnTo>
                  <a:pt x="78401" y="79019"/>
                </a:lnTo>
                <a:lnTo>
                  <a:pt x="82316" y="98337"/>
                </a:lnTo>
                <a:lnTo>
                  <a:pt x="82351" y="100008"/>
                </a:lnTo>
                <a:lnTo>
                  <a:pt x="82351" y="100270"/>
                </a:lnTo>
                <a:lnTo>
                  <a:pt x="82358" y="100533"/>
                </a:lnTo>
                <a:lnTo>
                  <a:pt x="82261" y="100004"/>
                </a:lnTo>
                <a:lnTo>
                  <a:pt x="82192" y="99564"/>
                </a:lnTo>
                <a:lnTo>
                  <a:pt x="81769" y="96764"/>
                </a:lnTo>
                <a:lnTo>
                  <a:pt x="80986" y="91603"/>
                </a:lnTo>
                <a:lnTo>
                  <a:pt x="80197" y="86443"/>
                </a:lnTo>
                <a:lnTo>
                  <a:pt x="79864" y="78263"/>
                </a:lnTo>
                <a:lnTo>
                  <a:pt x="96307" y="29185"/>
                </a:lnTo>
                <a:lnTo>
                  <a:pt x="128454" y="7189"/>
                </a:lnTo>
                <a:lnTo>
                  <a:pt x="140351" y="4802"/>
                </a:lnTo>
                <a:lnTo>
                  <a:pt x="150652" y="5256"/>
                </a:lnTo>
                <a:lnTo>
                  <a:pt x="184992" y="28168"/>
                </a:lnTo>
                <a:lnTo>
                  <a:pt x="201761" y="72097"/>
                </a:lnTo>
                <a:lnTo>
                  <a:pt x="202096" y="79454"/>
                </a:lnTo>
                <a:lnTo>
                  <a:pt x="201659" y="84649"/>
                </a:lnTo>
                <a:lnTo>
                  <a:pt x="200468" y="87870"/>
                </a:lnTo>
                <a:lnTo>
                  <a:pt x="199276" y="91089"/>
                </a:lnTo>
                <a:lnTo>
                  <a:pt x="197683" y="92032"/>
                </a:lnTo>
                <a:lnTo>
                  <a:pt x="195702" y="90698"/>
                </a:lnTo>
                <a:lnTo>
                  <a:pt x="193714" y="89364"/>
                </a:lnTo>
                <a:lnTo>
                  <a:pt x="192405" y="83201"/>
                </a:lnTo>
                <a:lnTo>
                  <a:pt x="191760" y="72211"/>
                </a:lnTo>
                <a:lnTo>
                  <a:pt x="192434" y="60716"/>
                </a:lnTo>
                <a:lnTo>
                  <a:pt x="212208" y="21872"/>
                </a:lnTo>
                <a:lnTo>
                  <a:pt x="252453" y="8"/>
                </a:lnTo>
                <a:lnTo>
                  <a:pt x="264466" y="0"/>
                </a:lnTo>
                <a:lnTo>
                  <a:pt x="277329" y="3343"/>
                </a:lnTo>
                <a:lnTo>
                  <a:pt x="306672" y="29364"/>
                </a:lnTo>
                <a:lnTo>
                  <a:pt x="325491" y="77593"/>
                </a:lnTo>
                <a:lnTo>
                  <a:pt x="330840" y="126630"/>
                </a:lnTo>
                <a:lnTo>
                  <a:pt x="330573" y="138015"/>
                </a:lnTo>
                <a:lnTo>
                  <a:pt x="323632" y="185189"/>
                </a:lnTo>
                <a:lnTo>
                  <a:pt x="312269" y="223339"/>
                </a:lnTo>
                <a:lnTo>
                  <a:pt x="307311" y="23678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582780" y="5413672"/>
            <a:ext cx="3108325" cy="128905"/>
          </a:xfrm>
          <a:custGeom>
            <a:avLst/>
            <a:gdLst/>
            <a:ahLst/>
            <a:cxnLst/>
            <a:rect l="l" t="t" r="r" b="b"/>
            <a:pathLst>
              <a:path w="3108325" h="128904">
                <a:moveTo>
                  <a:pt x="78770" y="128577"/>
                </a:moveTo>
                <a:lnTo>
                  <a:pt x="39098" y="126043"/>
                </a:lnTo>
                <a:lnTo>
                  <a:pt x="0" y="117686"/>
                </a:lnTo>
                <a:lnTo>
                  <a:pt x="1965" y="117207"/>
                </a:lnTo>
                <a:lnTo>
                  <a:pt x="46078" y="115722"/>
                </a:lnTo>
                <a:lnTo>
                  <a:pt x="100053" y="115405"/>
                </a:lnTo>
                <a:lnTo>
                  <a:pt x="141330" y="115364"/>
                </a:lnTo>
                <a:lnTo>
                  <a:pt x="159073" y="115362"/>
                </a:lnTo>
                <a:lnTo>
                  <a:pt x="175892" y="115364"/>
                </a:lnTo>
                <a:lnTo>
                  <a:pt x="220962" y="115389"/>
                </a:lnTo>
                <a:lnTo>
                  <a:pt x="269129" y="115474"/>
                </a:lnTo>
                <a:lnTo>
                  <a:pt x="316798" y="115689"/>
                </a:lnTo>
                <a:lnTo>
                  <a:pt x="328969" y="115755"/>
                </a:lnTo>
                <a:lnTo>
                  <a:pt x="378763" y="115942"/>
                </a:lnTo>
                <a:lnTo>
                  <a:pt x="418273" y="116006"/>
                </a:lnTo>
                <a:lnTo>
                  <a:pt x="431743" y="116008"/>
                </a:lnTo>
                <a:lnTo>
                  <a:pt x="444961" y="116000"/>
                </a:lnTo>
                <a:lnTo>
                  <a:pt x="483444" y="115916"/>
                </a:lnTo>
                <a:lnTo>
                  <a:pt x="533258" y="115666"/>
                </a:lnTo>
                <a:lnTo>
                  <a:pt x="572167" y="115363"/>
                </a:lnTo>
                <a:lnTo>
                  <a:pt x="585871" y="115254"/>
                </a:lnTo>
                <a:lnTo>
                  <a:pt x="625256" y="114986"/>
                </a:lnTo>
                <a:lnTo>
                  <a:pt x="674915" y="114758"/>
                </a:lnTo>
                <a:lnTo>
                  <a:pt x="711122" y="114673"/>
                </a:lnTo>
                <a:lnTo>
                  <a:pt x="721319" y="114675"/>
                </a:lnTo>
                <a:lnTo>
                  <a:pt x="764476" y="114917"/>
                </a:lnTo>
                <a:lnTo>
                  <a:pt x="811910" y="115527"/>
                </a:lnTo>
                <a:lnTo>
                  <a:pt x="850680" y="116228"/>
                </a:lnTo>
                <a:lnTo>
                  <a:pt x="892490" y="117135"/>
                </a:lnTo>
                <a:lnTo>
                  <a:pt x="937613" y="118249"/>
                </a:lnTo>
                <a:lnTo>
                  <a:pt x="955023" y="118706"/>
                </a:lnTo>
                <a:lnTo>
                  <a:pt x="971842" y="119141"/>
                </a:lnTo>
                <a:lnTo>
                  <a:pt x="1018849" y="120315"/>
                </a:lnTo>
                <a:lnTo>
                  <a:pt x="1060892" y="121297"/>
                </a:lnTo>
                <a:lnTo>
                  <a:pt x="1109695" y="122320"/>
                </a:lnTo>
                <a:lnTo>
                  <a:pt x="1150795" y="123031"/>
                </a:lnTo>
                <a:lnTo>
                  <a:pt x="1195437" y="123559"/>
                </a:lnTo>
                <a:lnTo>
                  <a:pt x="1234325" y="123895"/>
                </a:lnTo>
                <a:lnTo>
                  <a:pt x="1284429" y="124181"/>
                </a:lnTo>
                <a:lnTo>
                  <a:pt x="1321234" y="124282"/>
                </a:lnTo>
                <a:lnTo>
                  <a:pt x="1335065" y="124277"/>
                </a:lnTo>
                <a:lnTo>
                  <a:pt x="1375039" y="124011"/>
                </a:lnTo>
                <a:lnTo>
                  <a:pt x="1425407" y="123068"/>
                </a:lnTo>
                <a:lnTo>
                  <a:pt x="1475712" y="121344"/>
                </a:lnTo>
                <a:lnTo>
                  <a:pt x="1515966" y="119612"/>
                </a:lnTo>
                <a:lnTo>
                  <a:pt x="1565834" y="117242"/>
                </a:lnTo>
                <a:lnTo>
                  <a:pt x="1615174" y="114610"/>
                </a:lnTo>
                <a:lnTo>
                  <a:pt x="1654441" y="112239"/>
                </a:lnTo>
                <a:lnTo>
                  <a:pt x="1704468" y="108815"/>
                </a:lnTo>
                <a:lnTo>
                  <a:pt x="1754919" y="104871"/>
                </a:lnTo>
                <a:lnTo>
                  <a:pt x="1794519" y="101492"/>
                </a:lnTo>
                <a:lnTo>
                  <a:pt x="1844426" y="96910"/>
                </a:lnTo>
                <a:lnTo>
                  <a:pt x="1894271" y="91939"/>
                </a:lnTo>
                <a:lnTo>
                  <a:pt x="1933934" y="87795"/>
                </a:lnTo>
                <a:lnTo>
                  <a:pt x="1983372" y="82438"/>
                </a:lnTo>
                <a:lnTo>
                  <a:pt x="2006886" y="79804"/>
                </a:lnTo>
                <a:lnTo>
                  <a:pt x="2019709" y="78362"/>
                </a:lnTo>
                <a:lnTo>
                  <a:pt x="2057794" y="74225"/>
                </a:lnTo>
                <a:lnTo>
                  <a:pt x="2108062" y="69111"/>
                </a:lnTo>
                <a:lnTo>
                  <a:pt x="2146908" y="65474"/>
                </a:lnTo>
                <a:lnTo>
                  <a:pt x="2185038" y="62253"/>
                </a:lnTo>
                <a:lnTo>
                  <a:pt x="2234772" y="58602"/>
                </a:lnTo>
                <a:lnTo>
                  <a:pt x="2260865" y="56897"/>
                </a:lnTo>
                <a:lnTo>
                  <a:pt x="2274251" y="56001"/>
                </a:lnTo>
                <a:lnTo>
                  <a:pt x="2312978" y="53243"/>
                </a:lnTo>
                <a:lnTo>
                  <a:pt x="2361666" y="49380"/>
                </a:lnTo>
                <a:lnTo>
                  <a:pt x="2402132" y="45623"/>
                </a:lnTo>
                <a:lnTo>
                  <a:pt x="2451678" y="40072"/>
                </a:lnTo>
                <a:lnTo>
                  <a:pt x="2488781" y="35192"/>
                </a:lnTo>
                <a:lnTo>
                  <a:pt x="2501920" y="33469"/>
                </a:lnTo>
                <a:lnTo>
                  <a:pt x="2540013" y="28753"/>
                </a:lnTo>
                <a:lnTo>
                  <a:pt x="2586388" y="23659"/>
                </a:lnTo>
                <a:lnTo>
                  <a:pt x="2631205" y="19697"/>
                </a:lnTo>
                <a:lnTo>
                  <a:pt x="2670543" y="16766"/>
                </a:lnTo>
                <a:lnTo>
                  <a:pt x="2715213" y="13826"/>
                </a:lnTo>
                <a:lnTo>
                  <a:pt x="2764848" y="10825"/>
                </a:lnTo>
                <a:lnTo>
                  <a:pt x="2804594" y="8585"/>
                </a:lnTo>
                <a:lnTo>
                  <a:pt x="2842886" y="6744"/>
                </a:lnTo>
                <a:lnTo>
                  <a:pt x="2882061" y="5449"/>
                </a:lnTo>
                <a:lnTo>
                  <a:pt x="2917935" y="4732"/>
                </a:lnTo>
                <a:lnTo>
                  <a:pt x="2929250" y="4530"/>
                </a:lnTo>
                <a:lnTo>
                  <a:pt x="2978231" y="3400"/>
                </a:lnTo>
                <a:lnTo>
                  <a:pt x="3029263" y="1930"/>
                </a:lnTo>
                <a:lnTo>
                  <a:pt x="3048718" y="1357"/>
                </a:lnTo>
                <a:lnTo>
                  <a:pt x="3086993" y="289"/>
                </a:lnTo>
                <a:lnTo>
                  <a:pt x="3107458" y="2"/>
                </a:lnTo>
                <a:lnTo>
                  <a:pt x="3107755" y="0"/>
                </a:lnTo>
                <a:lnTo>
                  <a:pt x="3106231" y="172"/>
                </a:lnTo>
                <a:lnTo>
                  <a:pt x="3103356" y="426"/>
                </a:lnTo>
                <a:lnTo>
                  <a:pt x="3096587" y="1025"/>
                </a:lnTo>
                <a:lnTo>
                  <a:pt x="3085923" y="1968"/>
                </a:lnTo>
                <a:lnTo>
                  <a:pt x="3071366" y="3256"/>
                </a:lnTo>
                <a:lnTo>
                  <a:pt x="3052915" y="4888"/>
                </a:lnTo>
                <a:lnTo>
                  <a:pt x="3030569" y="686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329970" y="5709127"/>
            <a:ext cx="260350" cy="204470"/>
          </a:xfrm>
          <a:custGeom>
            <a:avLst/>
            <a:gdLst/>
            <a:ahLst/>
            <a:cxnLst/>
            <a:rect l="l" t="t" r="r" b="b"/>
            <a:pathLst>
              <a:path w="260350" h="204470">
                <a:moveTo>
                  <a:pt x="6497" y="56024"/>
                </a:moveTo>
                <a:lnTo>
                  <a:pt x="1316" y="17771"/>
                </a:lnTo>
                <a:lnTo>
                  <a:pt x="983" y="16973"/>
                </a:lnTo>
                <a:lnTo>
                  <a:pt x="782" y="17131"/>
                </a:lnTo>
                <a:lnTo>
                  <a:pt x="713" y="18246"/>
                </a:lnTo>
                <a:lnTo>
                  <a:pt x="644" y="19361"/>
                </a:lnTo>
                <a:lnTo>
                  <a:pt x="491" y="21947"/>
                </a:lnTo>
                <a:lnTo>
                  <a:pt x="242" y="26004"/>
                </a:lnTo>
                <a:lnTo>
                  <a:pt x="0" y="30062"/>
                </a:lnTo>
                <a:lnTo>
                  <a:pt x="14640" y="71617"/>
                </a:lnTo>
                <a:lnTo>
                  <a:pt x="27591" y="96415"/>
                </a:lnTo>
                <a:lnTo>
                  <a:pt x="33489" y="107818"/>
                </a:lnTo>
                <a:lnTo>
                  <a:pt x="49420" y="144143"/>
                </a:lnTo>
                <a:lnTo>
                  <a:pt x="54974" y="168724"/>
                </a:lnTo>
                <a:lnTo>
                  <a:pt x="55148" y="171591"/>
                </a:lnTo>
                <a:lnTo>
                  <a:pt x="55251" y="173254"/>
                </a:lnTo>
                <a:lnTo>
                  <a:pt x="55279" y="173713"/>
                </a:lnTo>
                <a:lnTo>
                  <a:pt x="55307" y="174173"/>
                </a:lnTo>
                <a:lnTo>
                  <a:pt x="55154" y="173596"/>
                </a:lnTo>
                <a:lnTo>
                  <a:pt x="54829" y="171985"/>
                </a:lnTo>
                <a:lnTo>
                  <a:pt x="54510" y="170373"/>
                </a:lnTo>
                <a:lnTo>
                  <a:pt x="53333" y="164539"/>
                </a:lnTo>
                <a:lnTo>
                  <a:pt x="51310" y="154481"/>
                </a:lnTo>
                <a:lnTo>
                  <a:pt x="49298" y="142057"/>
                </a:lnTo>
                <a:lnTo>
                  <a:pt x="48205" y="129352"/>
                </a:lnTo>
                <a:lnTo>
                  <a:pt x="49303" y="112954"/>
                </a:lnTo>
                <a:lnTo>
                  <a:pt x="84198" y="90069"/>
                </a:lnTo>
                <a:lnTo>
                  <a:pt x="132207" y="88319"/>
                </a:lnTo>
                <a:lnTo>
                  <a:pt x="171583" y="88043"/>
                </a:lnTo>
                <a:lnTo>
                  <a:pt x="190398" y="87844"/>
                </a:lnTo>
                <a:lnTo>
                  <a:pt x="232645" y="84881"/>
                </a:lnTo>
                <a:lnTo>
                  <a:pt x="234224" y="81398"/>
                </a:lnTo>
                <a:lnTo>
                  <a:pt x="233400" y="75645"/>
                </a:lnTo>
                <a:lnTo>
                  <a:pt x="214286" y="42405"/>
                </a:lnTo>
                <a:lnTo>
                  <a:pt x="187517" y="12568"/>
                </a:lnTo>
                <a:lnTo>
                  <a:pt x="171616" y="0"/>
                </a:lnTo>
                <a:lnTo>
                  <a:pt x="168755" y="2814"/>
                </a:lnTo>
                <a:lnTo>
                  <a:pt x="168249" y="12029"/>
                </a:lnTo>
                <a:lnTo>
                  <a:pt x="169103" y="22578"/>
                </a:lnTo>
                <a:lnTo>
                  <a:pt x="172727" y="34831"/>
                </a:lnTo>
                <a:lnTo>
                  <a:pt x="179702" y="49522"/>
                </a:lnTo>
                <a:lnTo>
                  <a:pt x="185471" y="61982"/>
                </a:lnTo>
                <a:lnTo>
                  <a:pt x="204611" y="109562"/>
                </a:lnTo>
                <a:lnTo>
                  <a:pt x="211547" y="131675"/>
                </a:lnTo>
                <a:lnTo>
                  <a:pt x="215040" y="142591"/>
                </a:lnTo>
                <a:lnTo>
                  <a:pt x="240312" y="183872"/>
                </a:lnTo>
                <a:lnTo>
                  <a:pt x="249553" y="193956"/>
                </a:lnTo>
                <a:lnTo>
                  <a:pt x="260004" y="20408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604347" y="5683388"/>
            <a:ext cx="412750" cy="227965"/>
          </a:xfrm>
          <a:custGeom>
            <a:avLst/>
            <a:gdLst/>
            <a:ahLst/>
            <a:cxnLst/>
            <a:rect l="l" t="t" r="r" b="b"/>
            <a:pathLst>
              <a:path w="412750" h="227964">
                <a:moveTo>
                  <a:pt x="46978" y="199900"/>
                </a:moveTo>
                <a:lnTo>
                  <a:pt x="55869" y="160755"/>
                </a:lnTo>
                <a:lnTo>
                  <a:pt x="58081" y="119230"/>
                </a:lnTo>
                <a:lnTo>
                  <a:pt x="41644" y="100922"/>
                </a:lnTo>
                <a:lnTo>
                  <a:pt x="33484" y="101519"/>
                </a:lnTo>
                <a:lnTo>
                  <a:pt x="1246" y="137418"/>
                </a:lnTo>
                <a:lnTo>
                  <a:pt x="0" y="153673"/>
                </a:lnTo>
                <a:lnTo>
                  <a:pt x="808" y="166584"/>
                </a:lnTo>
                <a:lnTo>
                  <a:pt x="23841" y="207412"/>
                </a:lnTo>
                <a:lnTo>
                  <a:pt x="57896" y="226394"/>
                </a:lnTo>
                <a:lnTo>
                  <a:pt x="66950" y="227902"/>
                </a:lnTo>
                <a:lnTo>
                  <a:pt x="73025" y="224875"/>
                </a:lnTo>
                <a:lnTo>
                  <a:pt x="85946" y="177979"/>
                </a:lnTo>
                <a:lnTo>
                  <a:pt x="87295" y="141565"/>
                </a:lnTo>
                <a:lnTo>
                  <a:pt x="86942" y="135105"/>
                </a:lnTo>
                <a:lnTo>
                  <a:pt x="86124" y="132268"/>
                </a:lnTo>
                <a:lnTo>
                  <a:pt x="85314" y="129431"/>
                </a:lnTo>
                <a:lnTo>
                  <a:pt x="84781" y="127565"/>
                </a:lnTo>
                <a:lnTo>
                  <a:pt x="84524" y="126670"/>
                </a:lnTo>
                <a:lnTo>
                  <a:pt x="84268" y="125775"/>
                </a:lnTo>
                <a:lnTo>
                  <a:pt x="84697" y="126414"/>
                </a:lnTo>
                <a:lnTo>
                  <a:pt x="85820" y="128586"/>
                </a:lnTo>
                <a:lnTo>
                  <a:pt x="86942" y="130759"/>
                </a:lnTo>
                <a:lnTo>
                  <a:pt x="89276" y="135289"/>
                </a:lnTo>
                <a:lnTo>
                  <a:pt x="92830" y="142176"/>
                </a:lnTo>
                <a:lnTo>
                  <a:pt x="115787" y="172693"/>
                </a:lnTo>
                <a:lnTo>
                  <a:pt x="148430" y="195011"/>
                </a:lnTo>
                <a:lnTo>
                  <a:pt x="198086" y="207428"/>
                </a:lnTo>
                <a:lnTo>
                  <a:pt x="210894" y="207608"/>
                </a:lnTo>
                <a:lnTo>
                  <a:pt x="221842" y="206478"/>
                </a:lnTo>
                <a:lnTo>
                  <a:pt x="252702" y="181447"/>
                </a:lnTo>
                <a:lnTo>
                  <a:pt x="261645" y="133339"/>
                </a:lnTo>
                <a:lnTo>
                  <a:pt x="256297" y="93994"/>
                </a:lnTo>
                <a:lnTo>
                  <a:pt x="226225" y="67405"/>
                </a:lnTo>
                <a:lnTo>
                  <a:pt x="186288" y="72107"/>
                </a:lnTo>
                <a:lnTo>
                  <a:pt x="162805" y="117190"/>
                </a:lnTo>
                <a:lnTo>
                  <a:pt x="175289" y="161893"/>
                </a:lnTo>
                <a:lnTo>
                  <a:pt x="204352" y="189671"/>
                </a:lnTo>
                <a:lnTo>
                  <a:pt x="239468" y="204729"/>
                </a:lnTo>
                <a:lnTo>
                  <a:pt x="288024" y="201029"/>
                </a:lnTo>
                <a:lnTo>
                  <a:pt x="311780" y="169523"/>
                </a:lnTo>
                <a:lnTo>
                  <a:pt x="317114" y="130697"/>
                </a:lnTo>
                <a:lnTo>
                  <a:pt x="317242" y="118967"/>
                </a:lnTo>
                <a:lnTo>
                  <a:pt x="316690" y="105749"/>
                </a:lnTo>
                <a:lnTo>
                  <a:pt x="309078" y="54537"/>
                </a:lnTo>
                <a:lnTo>
                  <a:pt x="298939" y="13756"/>
                </a:lnTo>
                <a:lnTo>
                  <a:pt x="294393" y="1598"/>
                </a:lnTo>
                <a:lnTo>
                  <a:pt x="294040" y="799"/>
                </a:lnTo>
                <a:lnTo>
                  <a:pt x="293679" y="0"/>
                </a:lnTo>
                <a:lnTo>
                  <a:pt x="293430" y="67"/>
                </a:lnTo>
                <a:lnTo>
                  <a:pt x="293291" y="1001"/>
                </a:lnTo>
                <a:lnTo>
                  <a:pt x="293153" y="1935"/>
                </a:lnTo>
                <a:lnTo>
                  <a:pt x="292862" y="3935"/>
                </a:lnTo>
                <a:lnTo>
                  <a:pt x="292405" y="7002"/>
                </a:lnTo>
                <a:lnTo>
                  <a:pt x="304173" y="47657"/>
                </a:lnTo>
                <a:lnTo>
                  <a:pt x="321870" y="96563"/>
                </a:lnTo>
                <a:lnTo>
                  <a:pt x="340097" y="137180"/>
                </a:lnTo>
                <a:lnTo>
                  <a:pt x="369362" y="174475"/>
                </a:lnTo>
                <a:lnTo>
                  <a:pt x="400375" y="196003"/>
                </a:lnTo>
                <a:lnTo>
                  <a:pt x="412137" y="20146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954624" y="5735861"/>
            <a:ext cx="93345" cy="100330"/>
          </a:xfrm>
          <a:custGeom>
            <a:avLst/>
            <a:gdLst/>
            <a:ahLst/>
            <a:cxnLst/>
            <a:rect l="l" t="t" r="r" b="b"/>
            <a:pathLst>
              <a:path w="93345" h="100329">
                <a:moveTo>
                  <a:pt x="64319" y="15573"/>
                </a:moveTo>
                <a:lnTo>
                  <a:pt x="59193" y="3049"/>
                </a:lnTo>
                <a:lnTo>
                  <a:pt x="46325" y="0"/>
                </a:lnTo>
                <a:lnTo>
                  <a:pt x="35149" y="3341"/>
                </a:lnTo>
                <a:lnTo>
                  <a:pt x="7238" y="31386"/>
                </a:lnTo>
                <a:lnTo>
                  <a:pt x="0" y="58852"/>
                </a:lnTo>
                <a:lnTo>
                  <a:pt x="2098" y="67491"/>
                </a:lnTo>
                <a:lnTo>
                  <a:pt x="42347" y="89223"/>
                </a:lnTo>
                <a:lnTo>
                  <a:pt x="79269" y="97295"/>
                </a:lnTo>
                <a:lnTo>
                  <a:pt x="93254" y="9988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109369" y="5696446"/>
            <a:ext cx="214629" cy="124460"/>
          </a:xfrm>
          <a:custGeom>
            <a:avLst/>
            <a:gdLst/>
            <a:ahLst/>
            <a:cxnLst/>
            <a:rect l="l" t="t" r="r" b="b"/>
            <a:pathLst>
              <a:path w="214629" h="124460">
                <a:moveTo>
                  <a:pt x="10483" y="9854"/>
                </a:moveTo>
                <a:lnTo>
                  <a:pt x="6036" y="14982"/>
                </a:lnTo>
                <a:lnTo>
                  <a:pt x="6091" y="20751"/>
                </a:lnTo>
                <a:lnTo>
                  <a:pt x="10656" y="27159"/>
                </a:lnTo>
                <a:lnTo>
                  <a:pt x="13836" y="31618"/>
                </a:lnTo>
                <a:lnTo>
                  <a:pt x="18283" y="35634"/>
                </a:lnTo>
                <a:lnTo>
                  <a:pt x="23998" y="39208"/>
                </a:lnTo>
                <a:lnTo>
                  <a:pt x="29713" y="42782"/>
                </a:lnTo>
                <a:lnTo>
                  <a:pt x="35879" y="45373"/>
                </a:lnTo>
                <a:lnTo>
                  <a:pt x="42480" y="46982"/>
                </a:lnTo>
                <a:lnTo>
                  <a:pt x="49089" y="48591"/>
                </a:lnTo>
                <a:lnTo>
                  <a:pt x="54811" y="49071"/>
                </a:lnTo>
                <a:lnTo>
                  <a:pt x="59639" y="48422"/>
                </a:lnTo>
                <a:lnTo>
                  <a:pt x="64474" y="47773"/>
                </a:lnTo>
                <a:lnTo>
                  <a:pt x="67647" y="45318"/>
                </a:lnTo>
                <a:lnTo>
                  <a:pt x="69164" y="41058"/>
                </a:lnTo>
                <a:lnTo>
                  <a:pt x="70674" y="36798"/>
                </a:lnTo>
                <a:lnTo>
                  <a:pt x="70279" y="31639"/>
                </a:lnTo>
                <a:lnTo>
                  <a:pt x="67979" y="25582"/>
                </a:lnTo>
                <a:lnTo>
                  <a:pt x="65680" y="19525"/>
                </a:lnTo>
                <a:lnTo>
                  <a:pt x="61073" y="14114"/>
                </a:lnTo>
                <a:lnTo>
                  <a:pt x="54167" y="9349"/>
                </a:lnTo>
                <a:lnTo>
                  <a:pt x="47267" y="4585"/>
                </a:lnTo>
                <a:lnTo>
                  <a:pt x="39398" y="1762"/>
                </a:lnTo>
                <a:lnTo>
                  <a:pt x="30558" y="881"/>
                </a:lnTo>
                <a:lnTo>
                  <a:pt x="21719" y="0"/>
                </a:lnTo>
                <a:lnTo>
                  <a:pt x="14459" y="2845"/>
                </a:lnTo>
                <a:lnTo>
                  <a:pt x="8765" y="9419"/>
                </a:lnTo>
                <a:lnTo>
                  <a:pt x="2856" y="19525"/>
                </a:lnTo>
                <a:lnTo>
                  <a:pt x="0" y="32670"/>
                </a:lnTo>
                <a:lnTo>
                  <a:pt x="769" y="46807"/>
                </a:lnTo>
                <a:lnTo>
                  <a:pt x="28266" y="88049"/>
                </a:lnTo>
                <a:lnTo>
                  <a:pt x="63333" y="106032"/>
                </a:lnTo>
                <a:lnTo>
                  <a:pt x="80123" y="108237"/>
                </a:lnTo>
                <a:lnTo>
                  <a:pt x="92079" y="107962"/>
                </a:lnTo>
                <a:lnTo>
                  <a:pt x="101216" y="105650"/>
                </a:lnTo>
                <a:lnTo>
                  <a:pt x="112819" y="100177"/>
                </a:lnTo>
                <a:lnTo>
                  <a:pt x="123571" y="93640"/>
                </a:lnTo>
                <a:lnTo>
                  <a:pt x="136561" y="84709"/>
                </a:lnTo>
                <a:lnTo>
                  <a:pt x="146879" y="78955"/>
                </a:lnTo>
                <a:lnTo>
                  <a:pt x="162199" y="73958"/>
                </a:lnTo>
                <a:lnTo>
                  <a:pt x="172839" y="72474"/>
                </a:lnTo>
                <a:lnTo>
                  <a:pt x="183506" y="73147"/>
                </a:lnTo>
                <a:lnTo>
                  <a:pt x="189470" y="76157"/>
                </a:lnTo>
                <a:lnTo>
                  <a:pt x="194347" y="81623"/>
                </a:lnTo>
                <a:lnTo>
                  <a:pt x="199224" y="87088"/>
                </a:lnTo>
                <a:lnTo>
                  <a:pt x="202320" y="92910"/>
                </a:lnTo>
                <a:lnTo>
                  <a:pt x="203643" y="99087"/>
                </a:lnTo>
                <a:lnTo>
                  <a:pt x="204966" y="105265"/>
                </a:lnTo>
                <a:lnTo>
                  <a:pt x="204537" y="110539"/>
                </a:lnTo>
                <a:lnTo>
                  <a:pt x="202362" y="114911"/>
                </a:lnTo>
                <a:lnTo>
                  <a:pt x="200193" y="119283"/>
                </a:lnTo>
                <a:lnTo>
                  <a:pt x="196293" y="122001"/>
                </a:lnTo>
                <a:lnTo>
                  <a:pt x="190682" y="123063"/>
                </a:lnTo>
                <a:lnTo>
                  <a:pt x="185064" y="124127"/>
                </a:lnTo>
                <a:lnTo>
                  <a:pt x="179696" y="121987"/>
                </a:lnTo>
                <a:lnTo>
                  <a:pt x="174569" y="116646"/>
                </a:lnTo>
                <a:lnTo>
                  <a:pt x="168351" y="106827"/>
                </a:lnTo>
                <a:lnTo>
                  <a:pt x="164902" y="93217"/>
                </a:lnTo>
                <a:lnTo>
                  <a:pt x="165462" y="85365"/>
                </a:lnTo>
                <a:lnTo>
                  <a:pt x="169093" y="77059"/>
                </a:lnTo>
                <a:lnTo>
                  <a:pt x="175794" y="68290"/>
                </a:lnTo>
                <a:lnTo>
                  <a:pt x="185565" y="59048"/>
                </a:lnTo>
                <a:lnTo>
                  <a:pt x="198405" y="49324"/>
                </a:lnTo>
                <a:lnTo>
                  <a:pt x="214312" y="391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545860" y="5612250"/>
            <a:ext cx="21590" cy="173990"/>
          </a:xfrm>
          <a:custGeom>
            <a:avLst/>
            <a:gdLst/>
            <a:ahLst/>
            <a:cxnLst/>
            <a:rect l="l" t="t" r="r" b="b"/>
            <a:pathLst>
              <a:path w="21590" h="173989">
                <a:moveTo>
                  <a:pt x="20503" y="18345"/>
                </a:moveTo>
                <a:lnTo>
                  <a:pt x="17171" y="7559"/>
                </a:lnTo>
                <a:lnTo>
                  <a:pt x="13874" y="1672"/>
                </a:lnTo>
                <a:lnTo>
                  <a:pt x="10618" y="688"/>
                </a:lnTo>
                <a:lnTo>
                  <a:pt x="8332" y="0"/>
                </a:lnTo>
                <a:lnTo>
                  <a:pt x="6046" y="3687"/>
                </a:lnTo>
                <a:lnTo>
                  <a:pt x="3760" y="11752"/>
                </a:lnTo>
                <a:lnTo>
                  <a:pt x="1645" y="21840"/>
                </a:lnTo>
                <a:lnTo>
                  <a:pt x="232" y="34752"/>
                </a:lnTo>
                <a:lnTo>
                  <a:pt x="0" y="47869"/>
                </a:lnTo>
                <a:lnTo>
                  <a:pt x="366" y="60344"/>
                </a:lnTo>
                <a:lnTo>
                  <a:pt x="7491" y="110246"/>
                </a:lnTo>
                <a:lnTo>
                  <a:pt x="16501" y="151798"/>
                </a:lnTo>
                <a:lnTo>
                  <a:pt x="19075" y="163352"/>
                </a:lnTo>
                <a:lnTo>
                  <a:pt x="21451" y="17383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532822" y="5595491"/>
            <a:ext cx="156210" cy="97790"/>
          </a:xfrm>
          <a:custGeom>
            <a:avLst/>
            <a:gdLst/>
            <a:ahLst/>
            <a:cxnLst/>
            <a:rect l="l" t="t" r="r" b="b"/>
            <a:pathLst>
              <a:path w="156209" h="97789">
                <a:moveTo>
                  <a:pt x="0" y="97398"/>
                </a:moveTo>
                <a:lnTo>
                  <a:pt x="10018" y="45258"/>
                </a:lnTo>
                <a:lnTo>
                  <a:pt x="34450" y="14988"/>
                </a:lnTo>
                <a:lnTo>
                  <a:pt x="78910" y="630"/>
                </a:lnTo>
                <a:lnTo>
                  <a:pt x="90117" y="0"/>
                </a:lnTo>
                <a:lnTo>
                  <a:pt x="101934" y="165"/>
                </a:lnTo>
                <a:lnTo>
                  <a:pt x="114376" y="1125"/>
                </a:lnTo>
                <a:lnTo>
                  <a:pt x="127458" y="2877"/>
                </a:lnTo>
                <a:lnTo>
                  <a:pt x="141193" y="5417"/>
                </a:lnTo>
                <a:lnTo>
                  <a:pt x="155595" y="874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580981" y="5686815"/>
            <a:ext cx="90805" cy="13335"/>
          </a:xfrm>
          <a:custGeom>
            <a:avLst/>
            <a:gdLst/>
            <a:ahLst/>
            <a:cxnLst/>
            <a:rect l="l" t="t" r="r" b="b"/>
            <a:pathLst>
              <a:path w="90804" h="13335">
                <a:moveTo>
                  <a:pt x="4675" y="12302"/>
                </a:moveTo>
                <a:lnTo>
                  <a:pt x="0" y="13177"/>
                </a:lnTo>
                <a:lnTo>
                  <a:pt x="1787" y="12656"/>
                </a:lnTo>
                <a:lnTo>
                  <a:pt x="4087" y="12063"/>
                </a:lnTo>
                <a:lnTo>
                  <a:pt x="9822" y="10580"/>
                </a:lnTo>
                <a:lnTo>
                  <a:pt x="58544" y="2530"/>
                </a:lnTo>
                <a:lnTo>
                  <a:pt x="73433" y="1239"/>
                </a:lnTo>
                <a:lnTo>
                  <a:pt x="90322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0562325" y="5743679"/>
            <a:ext cx="183515" cy="27305"/>
          </a:xfrm>
          <a:custGeom>
            <a:avLst/>
            <a:gdLst/>
            <a:ahLst/>
            <a:cxnLst/>
            <a:rect l="l" t="t" r="r" b="b"/>
            <a:pathLst>
              <a:path w="183515" h="27304">
                <a:moveTo>
                  <a:pt x="43454" y="0"/>
                </a:moveTo>
                <a:lnTo>
                  <a:pt x="24985" y="6970"/>
                </a:lnTo>
                <a:lnTo>
                  <a:pt x="11835" y="11932"/>
                </a:lnTo>
                <a:lnTo>
                  <a:pt x="4003" y="14888"/>
                </a:lnTo>
                <a:lnTo>
                  <a:pt x="0" y="16400"/>
                </a:lnTo>
                <a:lnTo>
                  <a:pt x="3816" y="17075"/>
                </a:lnTo>
                <a:lnTo>
                  <a:pt x="13605" y="17617"/>
                </a:lnTo>
                <a:lnTo>
                  <a:pt x="17081" y="17809"/>
                </a:lnTo>
                <a:lnTo>
                  <a:pt x="65807" y="20507"/>
                </a:lnTo>
                <a:lnTo>
                  <a:pt x="108085" y="22849"/>
                </a:lnTo>
                <a:lnTo>
                  <a:pt x="162307" y="25851"/>
                </a:lnTo>
                <a:lnTo>
                  <a:pt x="183035" y="2699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0738036" y="5706281"/>
            <a:ext cx="165100" cy="92075"/>
          </a:xfrm>
          <a:custGeom>
            <a:avLst/>
            <a:gdLst/>
            <a:ahLst/>
            <a:cxnLst/>
            <a:rect l="l" t="t" r="r" b="b"/>
            <a:pathLst>
              <a:path w="165100" h="92075">
                <a:moveTo>
                  <a:pt x="92465" y="56314"/>
                </a:moveTo>
                <a:lnTo>
                  <a:pt x="96524" y="57318"/>
                </a:lnTo>
                <a:lnTo>
                  <a:pt x="99406" y="54517"/>
                </a:lnTo>
                <a:lnTo>
                  <a:pt x="101096" y="47913"/>
                </a:lnTo>
                <a:lnTo>
                  <a:pt x="102295" y="43249"/>
                </a:lnTo>
                <a:lnTo>
                  <a:pt x="72338" y="19529"/>
                </a:lnTo>
                <a:lnTo>
                  <a:pt x="59243" y="18361"/>
                </a:lnTo>
                <a:lnTo>
                  <a:pt x="44535" y="19496"/>
                </a:lnTo>
                <a:lnTo>
                  <a:pt x="3745" y="45971"/>
                </a:lnTo>
                <a:lnTo>
                  <a:pt x="0" y="55035"/>
                </a:lnTo>
                <a:lnTo>
                  <a:pt x="415" y="61755"/>
                </a:lnTo>
                <a:lnTo>
                  <a:pt x="4107" y="68097"/>
                </a:lnTo>
                <a:lnTo>
                  <a:pt x="7793" y="74438"/>
                </a:lnTo>
                <a:lnTo>
                  <a:pt x="14609" y="79067"/>
                </a:lnTo>
                <a:lnTo>
                  <a:pt x="24550" y="81982"/>
                </a:lnTo>
                <a:lnTo>
                  <a:pt x="37233" y="84727"/>
                </a:lnTo>
                <a:lnTo>
                  <a:pt x="49695" y="85452"/>
                </a:lnTo>
                <a:lnTo>
                  <a:pt x="64015" y="82653"/>
                </a:lnTo>
                <a:lnTo>
                  <a:pt x="93172" y="38554"/>
                </a:lnTo>
                <a:lnTo>
                  <a:pt x="98318" y="6583"/>
                </a:lnTo>
                <a:lnTo>
                  <a:pt x="98831" y="1592"/>
                </a:lnTo>
                <a:lnTo>
                  <a:pt x="98900" y="904"/>
                </a:lnTo>
                <a:lnTo>
                  <a:pt x="98969" y="214"/>
                </a:lnTo>
                <a:lnTo>
                  <a:pt x="99018" y="0"/>
                </a:lnTo>
                <a:lnTo>
                  <a:pt x="99053" y="258"/>
                </a:lnTo>
                <a:lnTo>
                  <a:pt x="99080" y="517"/>
                </a:lnTo>
                <a:lnTo>
                  <a:pt x="99309" y="2392"/>
                </a:lnTo>
                <a:lnTo>
                  <a:pt x="117246" y="39306"/>
                </a:lnTo>
                <a:lnTo>
                  <a:pt x="152248" y="79246"/>
                </a:lnTo>
                <a:lnTo>
                  <a:pt x="164531" y="9188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0904201" y="5690652"/>
            <a:ext cx="101600" cy="103505"/>
          </a:xfrm>
          <a:custGeom>
            <a:avLst/>
            <a:gdLst/>
            <a:ahLst/>
            <a:cxnLst/>
            <a:rect l="l" t="t" r="r" b="b"/>
            <a:pathLst>
              <a:path w="101600" h="103504">
                <a:moveTo>
                  <a:pt x="913" y="102957"/>
                </a:moveTo>
                <a:lnTo>
                  <a:pt x="0" y="91337"/>
                </a:lnTo>
                <a:lnTo>
                  <a:pt x="632" y="77935"/>
                </a:lnTo>
                <a:lnTo>
                  <a:pt x="2832" y="65082"/>
                </a:lnTo>
                <a:lnTo>
                  <a:pt x="20794" y="26790"/>
                </a:lnTo>
                <a:lnTo>
                  <a:pt x="63549" y="4524"/>
                </a:lnTo>
                <a:lnTo>
                  <a:pt x="74783" y="6999"/>
                </a:lnTo>
                <a:lnTo>
                  <a:pt x="86905" y="14489"/>
                </a:lnTo>
                <a:lnTo>
                  <a:pt x="94651" y="23502"/>
                </a:lnTo>
                <a:lnTo>
                  <a:pt x="99986" y="36774"/>
                </a:lnTo>
                <a:lnTo>
                  <a:pt x="101069" y="48048"/>
                </a:lnTo>
                <a:lnTo>
                  <a:pt x="99779" y="58211"/>
                </a:lnTo>
                <a:lnTo>
                  <a:pt x="69472" y="75092"/>
                </a:lnTo>
                <a:lnTo>
                  <a:pt x="63577" y="75503"/>
                </a:lnTo>
                <a:lnTo>
                  <a:pt x="59275" y="72710"/>
                </a:lnTo>
                <a:lnTo>
                  <a:pt x="56573" y="66716"/>
                </a:lnTo>
                <a:lnTo>
                  <a:pt x="53872" y="60721"/>
                </a:lnTo>
                <a:lnTo>
                  <a:pt x="53962" y="52842"/>
                </a:lnTo>
                <a:lnTo>
                  <a:pt x="75215" y="18260"/>
                </a:lnTo>
                <a:lnTo>
                  <a:pt x="86474" y="9301"/>
                </a:lnTo>
                <a:lnTo>
                  <a:pt x="100298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1098296" y="5532628"/>
            <a:ext cx="63500" cy="210185"/>
          </a:xfrm>
          <a:custGeom>
            <a:avLst/>
            <a:gdLst/>
            <a:ahLst/>
            <a:cxnLst/>
            <a:rect l="l" t="t" r="r" b="b"/>
            <a:pathLst>
              <a:path w="63500" h="210185">
                <a:moveTo>
                  <a:pt x="0" y="29729"/>
                </a:moveTo>
                <a:lnTo>
                  <a:pt x="2335" y="11873"/>
                </a:lnTo>
                <a:lnTo>
                  <a:pt x="3554" y="2548"/>
                </a:lnTo>
                <a:lnTo>
                  <a:pt x="3886" y="0"/>
                </a:lnTo>
                <a:lnTo>
                  <a:pt x="4364" y="429"/>
                </a:lnTo>
                <a:lnTo>
                  <a:pt x="5105" y="2887"/>
                </a:lnTo>
                <a:lnTo>
                  <a:pt x="5853" y="5346"/>
                </a:lnTo>
                <a:lnTo>
                  <a:pt x="8215" y="13168"/>
                </a:lnTo>
                <a:lnTo>
                  <a:pt x="22901" y="61118"/>
                </a:lnTo>
                <a:lnTo>
                  <a:pt x="36439" y="102986"/>
                </a:lnTo>
                <a:lnTo>
                  <a:pt x="43461" y="123092"/>
                </a:lnTo>
                <a:lnTo>
                  <a:pt x="47779" y="135499"/>
                </a:lnTo>
                <a:lnTo>
                  <a:pt x="59769" y="184468"/>
                </a:lnTo>
                <a:lnTo>
                  <a:pt x="61600" y="196964"/>
                </a:lnTo>
                <a:lnTo>
                  <a:pt x="63027" y="20972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1093692" y="5547765"/>
            <a:ext cx="301625" cy="184785"/>
          </a:xfrm>
          <a:custGeom>
            <a:avLst/>
            <a:gdLst/>
            <a:ahLst/>
            <a:cxnLst/>
            <a:rect l="l" t="t" r="r" b="b"/>
            <a:pathLst>
              <a:path w="301625" h="184785">
                <a:moveTo>
                  <a:pt x="6653" y="111141"/>
                </a:moveTo>
                <a:lnTo>
                  <a:pt x="0" y="97291"/>
                </a:lnTo>
                <a:lnTo>
                  <a:pt x="982" y="87526"/>
                </a:lnTo>
                <a:lnTo>
                  <a:pt x="9597" y="81845"/>
                </a:lnTo>
                <a:lnTo>
                  <a:pt x="21544" y="79524"/>
                </a:lnTo>
                <a:lnTo>
                  <a:pt x="34109" y="78223"/>
                </a:lnTo>
                <a:lnTo>
                  <a:pt x="51657" y="77901"/>
                </a:lnTo>
                <a:lnTo>
                  <a:pt x="64903" y="77571"/>
                </a:lnTo>
                <a:lnTo>
                  <a:pt x="108764" y="56758"/>
                </a:lnTo>
                <a:lnTo>
                  <a:pt x="113613" y="15949"/>
                </a:lnTo>
                <a:lnTo>
                  <a:pt x="102991" y="0"/>
                </a:lnTo>
                <a:lnTo>
                  <a:pt x="100386" y="5829"/>
                </a:lnTo>
                <a:lnTo>
                  <a:pt x="94524" y="54313"/>
                </a:lnTo>
                <a:lnTo>
                  <a:pt x="95376" y="95107"/>
                </a:lnTo>
                <a:lnTo>
                  <a:pt x="102179" y="136111"/>
                </a:lnTo>
                <a:lnTo>
                  <a:pt x="114158" y="169238"/>
                </a:lnTo>
                <a:lnTo>
                  <a:pt x="118529" y="167026"/>
                </a:lnTo>
                <a:lnTo>
                  <a:pt x="126268" y="153978"/>
                </a:lnTo>
                <a:lnTo>
                  <a:pt x="133436" y="139731"/>
                </a:lnTo>
                <a:lnTo>
                  <a:pt x="139746" y="128040"/>
                </a:lnTo>
                <a:lnTo>
                  <a:pt x="163529" y="96200"/>
                </a:lnTo>
                <a:lnTo>
                  <a:pt x="188348" y="85012"/>
                </a:lnTo>
                <a:lnTo>
                  <a:pt x="200809" y="86609"/>
                </a:lnTo>
                <a:lnTo>
                  <a:pt x="239278" y="115697"/>
                </a:lnTo>
                <a:lnTo>
                  <a:pt x="270361" y="147788"/>
                </a:lnTo>
                <a:lnTo>
                  <a:pt x="295992" y="177563"/>
                </a:lnTo>
                <a:lnTo>
                  <a:pt x="301245" y="18472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921431" y="4970411"/>
            <a:ext cx="1609902" cy="1032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531280" y="5907187"/>
            <a:ext cx="565785" cy="93345"/>
          </a:xfrm>
          <a:custGeom>
            <a:avLst/>
            <a:gdLst/>
            <a:ahLst/>
            <a:cxnLst/>
            <a:rect l="l" t="t" r="r" b="b"/>
            <a:pathLst>
              <a:path w="565785" h="93345">
                <a:moveTo>
                  <a:pt x="4285" y="44067"/>
                </a:moveTo>
                <a:lnTo>
                  <a:pt x="1174" y="37110"/>
                </a:lnTo>
                <a:lnTo>
                  <a:pt x="0" y="29585"/>
                </a:lnTo>
                <a:lnTo>
                  <a:pt x="762" y="21490"/>
                </a:lnTo>
                <a:lnTo>
                  <a:pt x="1524" y="13395"/>
                </a:lnTo>
                <a:lnTo>
                  <a:pt x="2822" y="7478"/>
                </a:lnTo>
                <a:lnTo>
                  <a:pt x="4658" y="3739"/>
                </a:lnTo>
                <a:lnTo>
                  <a:pt x="6494" y="0"/>
                </a:lnTo>
                <a:lnTo>
                  <a:pt x="11448" y="44906"/>
                </a:lnTo>
                <a:lnTo>
                  <a:pt x="12042" y="58973"/>
                </a:lnTo>
                <a:lnTo>
                  <a:pt x="29647" y="92961"/>
                </a:lnTo>
                <a:lnTo>
                  <a:pt x="33974" y="92374"/>
                </a:lnTo>
                <a:lnTo>
                  <a:pt x="38301" y="91787"/>
                </a:lnTo>
                <a:lnTo>
                  <a:pt x="43380" y="88760"/>
                </a:lnTo>
                <a:lnTo>
                  <a:pt x="49211" y="83291"/>
                </a:lnTo>
                <a:lnTo>
                  <a:pt x="58013" y="75532"/>
                </a:lnTo>
                <a:lnTo>
                  <a:pt x="90202" y="53088"/>
                </a:lnTo>
                <a:lnTo>
                  <a:pt x="126626" y="39128"/>
                </a:lnTo>
                <a:lnTo>
                  <a:pt x="152549" y="35605"/>
                </a:lnTo>
                <a:lnTo>
                  <a:pt x="167022" y="36317"/>
                </a:lnTo>
                <a:lnTo>
                  <a:pt x="177643" y="39371"/>
                </a:lnTo>
                <a:lnTo>
                  <a:pt x="184403" y="42396"/>
                </a:lnTo>
                <a:lnTo>
                  <a:pt x="189938" y="46175"/>
                </a:lnTo>
                <a:lnTo>
                  <a:pt x="194558" y="50843"/>
                </a:lnTo>
                <a:lnTo>
                  <a:pt x="199177" y="55511"/>
                </a:lnTo>
                <a:lnTo>
                  <a:pt x="204158" y="61773"/>
                </a:lnTo>
                <a:lnTo>
                  <a:pt x="209500" y="69630"/>
                </a:lnTo>
                <a:lnTo>
                  <a:pt x="214841" y="77486"/>
                </a:lnTo>
                <a:lnTo>
                  <a:pt x="218676" y="81756"/>
                </a:lnTo>
                <a:lnTo>
                  <a:pt x="221004" y="82440"/>
                </a:lnTo>
                <a:lnTo>
                  <a:pt x="223333" y="83123"/>
                </a:lnTo>
                <a:lnTo>
                  <a:pt x="228303" y="79855"/>
                </a:lnTo>
                <a:lnTo>
                  <a:pt x="235915" y="72635"/>
                </a:lnTo>
                <a:lnTo>
                  <a:pt x="246487" y="63491"/>
                </a:lnTo>
                <a:lnTo>
                  <a:pt x="256132" y="56991"/>
                </a:lnTo>
                <a:lnTo>
                  <a:pt x="263053" y="53194"/>
                </a:lnTo>
                <a:lnTo>
                  <a:pt x="269946" y="51207"/>
                </a:lnTo>
                <a:lnTo>
                  <a:pt x="277445" y="50679"/>
                </a:lnTo>
                <a:lnTo>
                  <a:pt x="284944" y="50150"/>
                </a:lnTo>
                <a:lnTo>
                  <a:pt x="291669" y="51001"/>
                </a:lnTo>
                <a:lnTo>
                  <a:pt x="297620" y="53230"/>
                </a:lnTo>
                <a:lnTo>
                  <a:pt x="303572" y="55459"/>
                </a:lnTo>
                <a:lnTo>
                  <a:pt x="309348" y="58985"/>
                </a:lnTo>
                <a:lnTo>
                  <a:pt x="314949" y="63809"/>
                </a:lnTo>
                <a:lnTo>
                  <a:pt x="320549" y="68631"/>
                </a:lnTo>
                <a:lnTo>
                  <a:pt x="343258" y="81964"/>
                </a:lnTo>
                <a:lnTo>
                  <a:pt x="347068" y="82907"/>
                </a:lnTo>
                <a:lnTo>
                  <a:pt x="390477" y="62083"/>
                </a:lnTo>
                <a:lnTo>
                  <a:pt x="402679" y="53797"/>
                </a:lnTo>
                <a:lnTo>
                  <a:pt x="442957" y="32212"/>
                </a:lnTo>
                <a:lnTo>
                  <a:pt x="469239" y="27462"/>
                </a:lnTo>
                <a:lnTo>
                  <a:pt x="484359" y="27728"/>
                </a:lnTo>
                <a:lnTo>
                  <a:pt x="495619" y="29696"/>
                </a:lnTo>
                <a:lnTo>
                  <a:pt x="508478" y="34540"/>
                </a:lnTo>
                <a:lnTo>
                  <a:pt x="519563" y="39499"/>
                </a:lnTo>
                <a:lnTo>
                  <a:pt x="536469" y="48006"/>
                </a:lnTo>
                <a:lnTo>
                  <a:pt x="543447" y="50975"/>
                </a:lnTo>
                <a:lnTo>
                  <a:pt x="545831" y="51462"/>
                </a:lnTo>
                <a:lnTo>
                  <a:pt x="548013" y="49493"/>
                </a:lnTo>
                <a:lnTo>
                  <a:pt x="550360" y="45154"/>
                </a:lnTo>
                <a:lnTo>
                  <a:pt x="553663" y="39046"/>
                </a:lnTo>
                <a:lnTo>
                  <a:pt x="558601" y="38185"/>
                </a:lnTo>
                <a:lnTo>
                  <a:pt x="565174" y="4257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607663" y="4833285"/>
            <a:ext cx="3204845" cy="1237615"/>
          </a:xfrm>
          <a:custGeom>
            <a:avLst/>
            <a:gdLst/>
            <a:ahLst/>
            <a:cxnLst/>
            <a:rect l="l" t="t" r="r" b="b"/>
            <a:pathLst>
              <a:path w="3204845" h="1237614">
                <a:moveTo>
                  <a:pt x="64181" y="189466"/>
                </a:moveTo>
                <a:lnTo>
                  <a:pt x="50619" y="177575"/>
                </a:lnTo>
                <a:lnTo>
                  <a:pt x="41341" y="170340"/>
                </a:lnTo>
                <a:lnTo>
                  <a:pt x="34796" y="167010"/>
                </a:lnTo>
                <a:lnTo>
                  <a:pt x="32385" y="167720"/>
                </a:lnTo>
                <a:lnTo>
                  <a:pt x="16707" y="211330"/>
                </a:lnTo>
                <a:lnTo>
                  <a:pt x="10759" y="249301"/>
                </a:lnTo>
                <a:lnTo>
                  <a:pt x="6066" y="287874"/>
                </a:lnTo>
                <a:lnTo>
                  <a:pt x="2481" y="327236"/>
                </a:lnTo>
                <a:lnTo>
                  <a:pt x="247" y="378595"/>
                </a:lnTo>
                <a:lnTo>
                  <a:pt x="0" y="405216"/>
                </a:lnTo>
                <a:lnTo>
                  <a:pt x="56" y="417691"/>
                </a:lnTo>
                <a:lnTo>
                  <a:pt x="1520" y="466652"/>
                </a:lnTo>
                <a:lnTo>
                  <a:pt x="4316" y="504900"/>
                </a:lnTo>
                <a:lnTo>
                  <a:pt x="10422" y="555383"/>
                </a:lnTo>
                <a:lnTo>
                  <a:pt x="15983" y="593669"/>
                </a:lnTo>
                <a:lnTo>
                  <a:pt x="23666" y="642758"/>
                </a:lnTo>
                <a:lnTo>
                  <a:pt x="25630" y="655387"/>
                </a:lnTo>
                <a:lnTo>
                  <a:pt x="32933" y="705420"/>
                </a:lnTo>
                <a:lnTo>
                  <a:pt x="39493" y="755696"/>
                </a:lnTo>
                <a:lnTo>
                  <a:pt x="45285" y="806189"/>
                </a:lnTo>
                <a:lnTo>
                  <a:pt x="46837" y="820520"/>
                </a:lnTo>
                <a:lnTo>
                  <a:pt x="48383" y="834178"/>
                </a:lnTo>
                <a:lnTo>
                  <a:pt x="54632" y="883391"/>
                </a:lnTo>
                <a:lnTo>
                  <a:pt x="58197" y="908032"/>
                </a:lnTo>
                <a:lnTo>
                  <a:pt x="60050" y="921036"/>
                </a:lnTo>
                <a:lnTo>
                  <a:pt x="66616" y="970349"/>
                </a:lnTo>
                <a:lnTo>
                  <a:pt x="70950" y="1010041"/>
                </a:lnTo>
                <a:lnTo>
                  <a:pt x="74398" y="1059918"/>
                </a:lnTo>
                <a:lnTo>
                  <a:pt x="75895" y="1098046"/>
                </a:lnTo>
                <a:lnTo>
                  <a:pt x="76274" y="1124229"/>
                </a:lnTo>
                <a:lnTo>
                  <a:pt x="76111" y="1137470"/>
                </a:lnTo>
                <a:lnTo>
                  <a:pt x="71820" y="1186238"/>
                </a:lnTo>
                <a:lnTo>
                  <a:pt x="65763" y="1217081"/>
                </a:lnTo>
                <a:lnTo>
                  <a:pt x="64702" y="1227815"/>
                </a:lnTo>
                <a:lnTo>
                  <a:pt x="66620" y="1235218"/>
                </a:lnTo>
                <a:lnTo>
                  <a:pt x="72016" y="1237025"/>
                </a:lnTo>
                <a:lnTo>
                  <a:pt x="81451" y="1237002"/>
                </a:lnTo>
                <a:lnTo>
                  <a:pt x="92973" y="1236034"/>
                </a:lnTo>
                <a:lnTo>
                  <a:pt x="105674" y="1233181"/>
                </a:lnTo>
                <a:lnTo>
                  <a:pt x="118526" y="1228932"/>
                </a:lnTo>
                <a:lnTo>
                  <a:pt x="130540" y="1225164"/>
                </a:lnTo>
                <a:lnTo>
                  <a:pt x="167282" y="1215041"/>
                </a:lnTo>
                <a:lnTo>
                  <a:pt x="216296" y="1204729"/>
                </a:lnTo>
                <a:lnTo>
                  <a:pt x="254851" y="1199035"/>
                </a:lnTo>
                <a:lnTo>
                  <a:pt x="300860" y="1194413"/>
                </a:lnTo>
                <a:lnTo>
                  <a:pt x="342357" y="1192043"/>
                </a:lnTo>
                <a:lnTo>
                  <a:pt x="394175" y="1190135"/>
                </a:lnTo>
                <a:lnTo>
                  <a:pt x="440765" y="1188929"/>
                </a:lnTo>
                <a:lnTo>
                  <a:pt x="457911" y="1188554"/>
                </a:lnTo>
                <a:lnTo>
                  <a:pt x="474316" y="1188173"/>
                </a:lnTo>
                <a:lnTo>
                  <a:pt x="519324" y="1186988"/>
                </a:lnTo>
                <a:lnTo>
                  <a:pt x="558525" y="1185728"/>
                </a:lnTo>
                <a:lnTo>
                  <a:pt x="602880" y="1183907"/>
                </a:lnTo>
                <a:lnTo>
                  <a:pt x="649935" y="1181265"/>
                </a:lnTo>
                <a:lnTo>
                  <a:pt x="689016" y="1178807"/>
                </a:lnTo>
                <a:lnTo>
                  <a:pt x="737795" y="1175501"/>
                </a:lnTo>
                <a:lnTo>
                  <a:pt x="763446" y="1173664"/>
                </a:lnTo>
                <a:lnTo>
                  <a:pt x="776888" y="1172737"/>
                </a:lnTo>
                <a:lnTo>
                  <a:pt x="815573" y="1170304"/>
                </a:lnTo>
                <a:lnTo>
                  <a:pt x="864916" y="1167758"/>
                </a:lnTo>
                <a:lnTo>
                  <a:pt x="909107" y="1166052"/>
                </a:lnTo>
                <a:lnTo>
                  <a:pt x="952370" y="1164893"/>
                </a:lnTo>
                <a:lnTo>
                  <a:pt x="1001248" y="1163976"/>
                </a:lnTo>
                <a:lnTo>
                  <a:pt x="1041945" y="1163432"/>
                </a:lnTo>
                <a:lnTo>
                  <a:pt x="1086378" y="1163002"/>
                </a:lnTo>
                <a:lnTo>
                  <a:pt x="1136006" y="1162678"/>
                </a:lnTo>
                <a:lnTo>
                  <a:pt x="1187511" y="1162414"/>
                </a:lnTo>
                <a:lnTo>
                  <a:pt x="1239997" y="1162200"/>
                </a:lnTo>
                <a:lnTo>
                  <a:pt x="1293767" y="1162035"/>
                </a:lnTo>
                <a:lnTo>
                  <a:pt x="1349129" y="1161916"/>
                </a:lnTo>
                <a:lnTo>
                  <a:pt x="1406386" y="1161840"/>
                </a:lnTo>
                <a:lnTo>
                  <a:pt x="1445762" y="1161814"/>
                </a:lnTo>
                <a:lnTo>
                  <a:pt x="1485743" y="1161804"/>
                </a:lnTo>
                <a:lnTo>
                  <a:pt x="1504992" y="1161802"/>
                </a:lnTo>
                <a:lnTo>
                  <a:pt x="1523593" y="1161803"/>
                </a:lnTo>
                <a:lnTo>
                  <a:pt x="1575506" y="1161815"/>
                </a:lnTo>
                <a:lnTo>
                  <a:pt x="1621583" y="1161844"/>
                </a:lnTo>
                <a:lnTo>
                  <a:pt x="1661827" y="1161891"/>
                </a:lnTo>
                <a:lnTo>
                  <a:pt x="1706410" y="1161978"/>
                </a:lnTo>
                <a:lnTo>
                  <a:pt x="1753654" y="1162168"/>
                </a:lnTo>
                <a:lnTo>
                  <a:pt x="1792351" y="1162539"/>
                </a:lnTo>
                <a:lnTo>
                  <a:pt x="1830456" y="1163140"/>
                </a:lnTo>
                <a:lnTo>
                  <a:pt x="1880344" y="1164300"/>
                </a:lnTo>
                <a:lnTo>
                  <a:pt x="1894259" y="1164677"/>
                </a:lnTo>
                <a:lnTo>
                  <a:pt x="1907882" y="1165023"/>
                </a:lnTo>
                <a:lnTo>
                  <a:pt x="1947086" y="1165879"/>
                </a:lnTo>
                <a:lnTo>
                  <a:pt x="1995771" y="1166603"/>
                </a:lnTo>
                <a:lnTo>
                  <a:pt x="2046669" y="1166953"/>
                </a:lnTo>
                <a:lnTo>
                  <a:pt x="2084680" y="1167027"/>
                </a:lnTo>
                <a:lnTo>
                  <a:pt x="2097075" y="1167015"/>
                </a:lnTo>
                <a:lnTo>
                  <a:pt x="2135922" y="1166853"/>
                </a:lnTo>
                <a:lnTo>
                  <a:pt x="2186391" y="1166488"/>
                </a:lnTo>
                <a:lnTo>
                  <a:pt x="2237840" y="1165956"/>
                </a:lnTo>
                <a:lnTo>
                  <a:pt x="2277813" y="1165453"/>
                </a:lnTo>
                <a:lnTo>
                  <a:pt x="2327004" y="1164730"/>
                </a:lnTo>
                <a:lnTo>
                  <a:pt x="2367794" y="1163963"/>
                </a:lnTo>
                <a:lnTo>
                  <a:pt x="2407008" y="1162882"/>
                </a:lnTo>
                <a:lnTo>
                  <a:pt x="2454367" y="1160979"/>
                </a:lnTo>
                <a:lnTo>
                  <a:pt x="2469933" y="1160191"/>
                </a:lnTo>
                <a:lnTo>
                  <a:pt x="2484588" y="1159457"/>
                </a:lnTo>
                <a:lnTo>
                  <a:pt x="2523947" y="1157539"/>
                </a:lnTo>
                <a:lnTo>
                  <a:pt x="2568937" y="1155480"/>
                </a:lnTo>
                <a:lnTo>
                  <a:pt x="2608041" y="1154005"/>
                </a:lnTo>
                <a:lnTo>
                  <a:pt x="2658073" y="1152849"/>
                </a:lnTo>
                <a:lnTo>
                  <a:pt x="2699662" y="1152558"/>
                </a:lnTo>
                <a:lnTo>
                  <a:pt x="2712341" y="1152563"/>
                </a:lnTo>
                <a:lnTo>
                  <a:pt x="2759771" y="1153059"/>
                </a:lnTo>
                <a:lnTo>
                  <a:pt x="2802744" y="1154004"/>
                </a:lnTo>
                <a:lnTo>
                  <a:pt x="2841599" y="1155009"/>
                </a:lnTo>
                <a:lnTo>
                  <a:pt x="2886310" y="1156273"/>
                </a:lnTo>
                <a:lnTo>
                  <a:pt x="2904309" y="1156795"/>
                </a:lnTo>
                <a:lnTo>
                  <a:pt x="2920942" y="1157264"/>
                </a:lnTo>
                <a:lnTo>
                  <a:pt x="2962814" y="1158368"/>
                </a:lnTo>
                <a:lnTo>
                  <a:pt x="3002952" y="1159155"/>
                </a:lnTo>
                <a:lnTo>
                  <a:pt x="3049013" y="1159508"/>
                </a:lnTo>
                <a:lnTo>
                  <a:pt x="3091997" y="1159619"/>
                </a:lnTo>
                <a:lnTo>
                  <a:pt x="3114504" y="1159608"/>
                </a:lnTo>
                <a:lnTo>
                  <a:pt x="3162653" y="1159226"/>
                </a:lnTo>
                <a:lnTo>
                  <a:pt x="3201620" y="1155163"/>
                </a:lnTo>
                <a:lnTo>
                  <a:pt x="3204425" y="1154214"/>
                </a:lnTo>
                <a:lnTo>
                  <a:pt x="3204016" y="1148220"/>
                </a:lnTo>
                <a:lnTo>
                  <a:pt x="3200407" y="1137182"/>
                </a:lnTo>
                <a:lnTo>
                  <a:pt x="3196557" y="1124245"/>
                </a:lnTo>
                <a:lnTo>
                  <a:pt x="3190381" y="1074226"/>
                </a:lnTo>
                <a:lnTo>
                  <a:pt x="3190168" y="1061524"/>
                </a:lnTo>
                <a:lnTo>
                  <a:pt x="3189821" y="1048985"/>
                </a:lnTo>
                <a:lnTo>
                  <a:pt x="3187389" y="1008111"/>
                </a:lnTo>
                <a:lnTo>
                  <a:pt x="3180899" y="961748"/>
                </a:lnTo>
                <a:lnTo>
                  <a:pt x="3171714" y="911071"/>
                </a:lnTo>
                <a:lnTo>
                  <a:pt x="3169293" y="897828"/>
                </a:lnTo>
                <a:lnTo>
                  <a:pt x="3163374" y="860062"/>
                </a:lnTo>
                <a:lnTo>
                  <a:pt x="3158975" y="821711"/>
                </a:lnTo>
                <a:lnTo>
                  <a:pt x="3155723" y="783198"/>
                </a:lnTo>
                <a:lnTo>
                  <a:pt x="3153030" y="734285"/>
                </a:lnTo>
                <a:lnTo>
                  <a:pt x="3151162" y="683709"/>
                </a:lnTo>
                <a:lnTo>
                  <a:pt x="3150088" y="644931"/>
                </a:lnTo>
                <a:lnTo>
                  <a:pt x="3149708" y="631986"/>
                </a:lnTo>
                <a:lnTo>
                  <a:pt x="3147865" y="581504"/>
                </a:lnTo>
                <a:lnTo>
                  <a:pt x="3145980" y="543270"/>
                </a:lnTo>
                <a:lnTo>
                  <a:pt x="3142368" y="492928"/>
                </a:lnTo>
                <a:lnTo>
                  <a:pt x="3138221" y="451284"/>
                </a:lnTo>
                <a:lnTo>
                  <a:pt x="3131633" y="401231"/>
                </a:lnTo>
                <a:lnTo>
                  <a:pt x="3125375" y="362824"/>
                </a:lnTo>
                <a:lnTo>
                  <a:pt x="3118476" y="326192"/>
                </a:lnTo>
                <a:lnTo>
                  <a:pt x="3116067" y="312912"/>
                </a:lnTo>
                <a:lnTo>
                  <a:pt x="3109319" y="267434"/>
                </a:lnTo>
                <a:lnTo>
                  <a:pt x="3104373" y="220368"/>
                </a:lnTo>
                <a:lnTo>
                  <a:pt x="3100192" y="173339"/>
                </a:lnTo>
                <a:lnTo>
                  <a:pt x="3096909" y="128893"/>
                </a:lnTo>
                <a:lnTo>
                  <a:pt x="3095092" y="86862"/>
                </a:lnTo>
                <a:lnTo>
                  <a:pt x="3095246" y="67866"/>
                </a:lnTo>
                <a:lnTo>
                  <a:pt x="3101763" y="29246"/>
                </a:lnTo>
                <a:lnTo>
                  <a:pt x="3104825" y="23528"/>
                </a:lnTo>
                <a:lnTo>
                  <a:pt x="3100024" y="21869"/>
                </a:lnTo>
                <a:lnTo>
                  <a:pt x="3082308" y="21255"/>
                </a:lnTo>
                <a:lnTo>
                  <a:pt x="3072586" y="21090"/>
                </a:lnTo>
                <a:lnTo>
                  <a:pt x="3061699" y="20629"/>
                </a:lnTo>
                <a:lnTo>
                  <a:pt x="3049615" y="19872"/>
                </a:lnTo>
                <a:lnTo>
                  <a:pt x="3036303" y="18818"/>
                </a:lnTo>
                <a:lnTo>
                  <a:pt x="3021730" y="17468"/>
                </a:lnTo>
                <a:lnTo>
                  <a:pt x="3005318" y="15740"/>
                </a:lnTo>
                <a:lnTo>
                  <a:pt x="2990298" y="14192"/>
                </a:lnTo>
                <a:lnTo>
                  <a:pt x="2951985" y="10466"/>
                </a:lnTo>
                <a:lnTo>
                  <a:pt x="2908306" y="6853"/>
                </a:lnTo>
                <a:lnTo>
                  <a:pt x="2857955" y="3764"/>
                </a:lnTo>
                <a:lnTo>
                  <a:pt x="2818065" y="2088"/>
                </a:lnTo>
                <a:lnTo>
                  <a:pt x="2767979" y="752"/>
                </a:lnTo>
                <a:lnTo>
                  <a:pt x="2729522" y="283"/>
                </a:lnTo>
                <a:lnTo>
                  <a:pt x="2690449" y="63"/>
                </a:lnTo>
                <a:lnTo>
                  <a:pt x="2653190" y="0"/>
                </a:lnTo>
                <a:lnTo>
                  <a:pt x="2640915" y="11"/>
                </a:lnTo>
                <a:lnTo>
                  <a:pt x="2600091" y="229"/>
                </a:lnTo>
                <a:lnTo>
                  <a:pt x="2560870" y="832"/>
                </a:lnTo>
                <a:lnTo>
                  <a:pt x="2512864" y="2232"/>
                </a:lnTo>
                <a:lnTo>
                  <a:pt x="2462535" y="4399"/>
                </a:lnTo>
                <a:lnTo>
                  <a:pt x="2412130" y="6798"/>
                </a:lnTo>
                <a:lnTo>
                  <a:pt x="2374392" y="8723"/>
                </a:lnTo>
                <a:lnTo>
                  <a:pt x="2362196" y="9345"/>
                </a:lnTo>
                <a:lnTo>
                  <a:pt x="2312481" y="11507"/>
                </a:lnTo>
                <a:lnTo>
                  <a:pt x="2274089" y="12796"/>
                </a:lnTo>
                <a:lnTo>
                  <a:pt x="2233867" y="13806"/>
                </a:lnTo>
                <a:lnTo>
                  <a:pt x="2193744" y="14561"/>
                </a:lnTo>
                <a:lnTo>
                  <a:pt x="2143628" y="15208"/>
                </a:lnTo>
                <a:lnTo>
                  <a:pt x="2095446" y="15488"/>
                </a:lnTo>
                <a:lnTo>
                  <a:pt x="2081848" y="15520"/>
                </a:lnTo>
                <a:lnTo>
                  <a:pt x="2068449" y="15555"/>
                </a:lnTo>
                <a:lnTo>
                  <a:pt x="2029389" y="15679"/>
                </a:lnTo>
                <a:lnTo>
                  <a:pt x="1979765" y="15887"/>
                </a:lnTo>
                <a:lnTo>
                  <a:pt x="1939761" y="16129"/>
                </a:lnTo>
                <a:lnTo>
                  <a:pt x="1900633" y="16502"/>
                </a:lnTo>
                <a:lnTo>
                  <a:pt x="1851911" y="17195"/>
                </a:lnTo>
                <a:lnTo>
                  <a:pt x="1829697" y="17602"/>
                </a:lnTo>
                <a:lnTo>
                  <a:pt x="1819099" y="17796"/>
                </a:lnTo>
                <a:lnTo>
                  <a:pt x="1773862" y="18553"/>
                </a:lnTo>
                <a:lnTo>
                  <a:pt x="1723298" y="19293"/>
                </a:lnTo>
                <a:lnTo>
                  <a:pt x="1681256" y="19849"/>
                </a:lnTo>
                <a:lnTo>
                  <a:pt x="1637676" y="20382"/>
                </a:lnTo>
                <a:lnTo>
                  <a:pt x="1598131" y="20804"/>
                </a:lnTo>
                <a:lnTo>
                  <a:pt x="1559214" y="21152"/>
                </a:lnTo>
                <a:lnTo>
                  <a:pt x="1520773" y="21430"/>
                </a:lnTo>
                <a:lnTo>
                  <a:pt x="1482651" y="21638"/>
                </a:lnTo>
                <a:lnTo>
                  <a:pt x="1432054" y="21812"/>
                </a:lnTo>
                <a:lnTo>
                  <a:pt x="1376898" y="21879"/>
                </a:lnTo>
                <a:lnTo>
                  <a:pt x="1360382" y="21897"/>
                </a:lnTo>
                <a:lnTo>
                  <a:pt x="1314822" y="21982"/>
                </a:lnTo>
                <a:lnTo>
                  <a:pt x="1275243" y="22112"/>
                </a:lnTo>
                <a:lnTo>
                  <a:pt x="1231777" y="22357"/>
                </a:lnTo>
                <a:lnTo>
                  <a:pt x="1193451" y="22785"/>
                </a:lnTo>
                <a:lnTo>
                  <a:pt x="1147212" y="23730"/>
                </a:lnTo>
                <a:lnTo>
                  <a:pt x="1107735" y="24788"/>
                </a:lnTo>
                <a:lnTo>
                  <a:pt x="1063807" y="26149"/>
                </a:lnTo>
                <a:lnTo>
                  <a:pt x="1046024" y="26738"/>
                </a:lnTo>
                <a:lnTo>
                  <a:pt x="1029215" y="27283"/>
                </a:lnTo>
                <a:lnTo>
                  <a:pt x="984301" y="28666"/>
                </a:lnTo>
                <a:lnTo>
                  <a:pt x="936091" y="29962"/>
                </a:lnTo>
                <a:lnTo>
                  <a:pt x="893812" y="30741"/>
                </a:lnTo>
                <a:lnTo>
                  <a:pt x="847913" y="31108"/>
                </a:lnTo>
                <a:lnTo>
                  <a:pt x="799009" y="31318"/>
                </a:lnTo>
                <a:lnTo>
                  <a:pt x="754995" y="31430"/>
                </a:lnTo>
                <a:lnTo>
                  <a:pt x="704529" y="31506"/>
                </a:lnTo>
                <a:lnTo>
                  <a:pt x="647465" y="31548"/>
                </a:lnTo>
                <a:lnTo>
                  <a:pt x="625889" y="31560"/>
                </a:lnTo>
                <a:lnTo>
                  <a:pt x="585828" y="31600"/>
                </a:lnTo>
                <a:lnTo>
                  <a:pt x="533463" y="31698"/>
                </a:lnTo>
                <a:lnTo>
                  <a:pt x="490370" y="31842"/>
                </a:lnTo>
                <a:lnTo>
                  <a:pt x="447336" y="32105"/>
                </a:lnTo>
                <a:lnTo>
                  <a:pt x="402892" y="33073"/>
                </a:lnTo>
                <a:lnTo>
                  <a:pt x="350579" y="37274"/>
                </a:lnTo>
                <a:lnTo>
                  <a:pt x="312157" y="43410"/>
                </a:lnTo>
                <a:lnTo>
                  <a:pt x="263757" y="53918"/>
                </a:lnTo>
                <a:lnTo>
                  <a:pt x="250922" y="56753"/>
                </a:lnTo>
                <a:lnTo>
                  <a:pt x="201115" y="64434"/>
                </a:lnTo>
                <a:lnTo>
                  <a:pt x="185584" y="65998"/>
                </a:lnTo>
                <a:lnTo>
                  <a:pt x="172151" y="67446"/>
                </a:lnTo>
                <a:lnTo>
                  <a:pt x="133644" y="72826"/>
                </a:lnTo>
                <a:lnTo>
                  <a:pt x="107656" y="77524"/>
                </a:lnTo>
                <a:lnTo>
                  <a:pt x="95003" y="79394"/>
                </a:lnTo>
                <a:lnTo>
                  <a:pt x="83629" y="80603"/>
                </a:lnTo>
                <a:lnTo>
                  <a:pt x="65354" y="82037"/>
                </a:lnTo>
                <a:lnTo>
                  <a:pt x="54926" y="83492"/>
                </a:lnTo>
                <a:lnTo>
                  <a:pt x="42703" y="103971"/>
                </a:lnTo>
                <a:lnTo>
                  <a:pt x="43140" y="115115"/>
                </a:lnTo>
                <a:lnTo>
                  <a:pt x="44173" y="129657"/>
                </a:lnTo>
                <a:lnTo>
                  <a:pt x="45800" y="14759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766922" y="3999617"/>
            <a:ext cx="258445" cy="320040"/>
          </a:xfrm>
          <a:custGeom>
            <a:avLst/>
            <a:gdLst/>
            <a:ahLst/>
            <a:cxnLst/>
            <a:rect l="l" t="t" r="r" b="b"/>
            <a:pathLst>
              <a:path w="258445" h="320039">
                <a:moveTo>
                  <a:pt x="15057" y="40746"/>
                </a:moveTo>
                <a:lnTo>
                  <a:pt x="1029" y="3904"/>
                </a:lnTo>
                <a:lnTo>
                  <a:pt x="45" y="173"/>
                </a:lnTo>
                <a:lnTo>
                  <a:pt x="0" y="0"/>
                </a:lnTo>
                <a:lnTo>
                  <a:pt x="552" y="1051"/>
                </a:lnTo>
                <a:lnTo>
                  <a:pt x="1701" y="3328"/>
                </a:lnTo>
                <a:lnTo>
                  <a:pt x="3868" y="7622"/>
                </a:lnTo>
                <a:lnTo>
                  <a:pt x="22985" y="45882"/>
                </a:lnTo>
                <a:lnTo>
                  <a:pt x="39236" y="83901"/>
                </a:lnTo>
                <a:lnTo>
                  <a:pt x="51527" y="126891"/>
                </a:lnTo>
                <a:lnTo>
                  <a:pt x="58254" y="167384"/>
                </a:lnTo>
                <a:lnTo>
                  <a:pt x="62387" y="218928"/>
                </a:lnTo>
                <a:lnTo>
                  <a:pt x="63125" y="233015"/>
                </a:lnTo>
                <a:lnTo>
                  <a:pt x="63887" y="245588"/>
                </a:lnTo>
                <a:lnTo>
                  <a:pt x="64685" y="256865"/>
                </a:lnTo>
                <a:lnTo>
                  <a:pt x="65528" y="267065"/>
                </a:lnTo>
                <a:lnTo>
                  <a:pt x="66974" y="283059"/>
                </a:lnTo>
                <a:lnTo>
                  <a:pt x="68068" y="295743"/>
                </a:lnTo>
                <a:lnTo>
                  <a:pt x="68844" y="305485"/>
                </a:lnTo>
                <a:lnTo>
                  <a:pt x="69529" y="314758"/>
                </a:lnTo>
                <a:lnTo>
                  <a:pt x="69855" y="319192"/>
                </a:lnTo>
                <a:lnTo>
                  <a:pt x="69889" y="319649"/>
                </a:lnTo>
                <a:lnTo>
                  <a:pt x="69906" y="320006"/>
                </a:lnTo>
                <a:lnTo>
                  <a:pt x="69860" y="319701"/>
                </a:lnTo>
                <a:lnTo>
                  <a:pt x="69807" y="319277"/>
                </a:lnTo>
                <a:lnTo>
                  <a:pt x="69295" y="315177"/>
                </a:lnTo>
                <a:lnTo>
                  <a:pt x="68323" y="307400"/>
                </a:lnTo>
                <a:lnTo>
                  <a:pt x="67322" y="297197"/>
                </a:lnTo>
                <a:lnTo>
                  <a:pt x="66501" y="284044"/>
                </a:lnTo>
                <a:lnTo>
                  <a:pt x="66112" y="266900"/>
                </a:lnTo>
                <a:lnTo>
                  <a:pt x="66437" y="253500"/>
                </a:lnTo>
                <a:lnTo>
                  <a:pt x="77091" y="215562"/>
                </a:lnTo>
                <a:lnTo>
                  <a:pt x="110687" y="197267"/>
                </a:lnTo>
                <a:lnTo>
                  <a:pt x="153827" y="192185"/>
                </a:lnTo>
                <a:lnTo>
                  <a:pt x="165752" y="191015"/>
                </a:lnTo>
                <a:lnTo>
                  <a:pt x="198271" y="169047"/>
                </a:lnTo>
                <a:lnTo>
                  <a:pt x="197472" y="120917"/>
                </a:lnTo>
                <a:lnTo>
                  <a:pt x="190800" y="82752"/>
                </a:lnTo>
                <a:lnTo>
                  <a:pt x="179933" y="45059"/>
                </a:lnTo>
                <a:lnTo>
                  <a:pt x="175584" y="36735"/>
                </a:lnTo>
                <a:lnTo>
                  <a:pt x="174330" y="38679"/>
                </a:lnTo>
                <a:lnTo>
                  <a:pt x="172962" y="86979"/>
                </a:lnTo>
                <a:lnTo>
                  <a:pt x="177429" y="128065"/>
                </a:lnTo>
                <a:lnTo>
                  <a:pt x="183639" y="165809"/>
                </a:lnTo>
                <a:lnTo>
                  <a:pt x="195918" y="207105"/>
                </a:lnTo>
                <a:lnTo>
                  <a:pt x="220551" y="249453"/>
                </a:lnTo>
                <a:lnTo>
                  <a:pt x="247674" y="283889"/>
                </a:lnTo>
                <a:lnTo>
                  <a:pt x="258398" y="29604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055733" y="4146524"/>
            <a:ext cx="136525" cy="125730"/>
          </a:xfrm>
          <a:custGeom>
            <a:avLst/>
            <a:gdLst/>
            <a:ahLst/>
            <a:cxnLst/>
            <a:rect l="l" t="t" r="r" b="b"/>
            <a:pathLst>
              <a:path w="136525" h="125729">
                <a:moveTo>
                  <a:pt x="70734" y="40834"/>
                </a:moveTo>
                <a:lnTo>
                  <a:pt x="73276" y="25527"/>
                </a:lnTo>
                <a:lnTo>
                  <a:pt x="72095" y="13536"/>
                </a:lnTo>
                <a:lnTo>
                  <a:pt x="61419" y="2517"/>
                </a:lnTo>
                <a:lnTo>
                  <a:pt x="51041" y="0"/>
                </a:lnTo>
                <a:lnTo>
                  <a:pt x="38161" y="3960"/>
                </a:lnTo>
                <a:lnTo>
                  <a:pt x="5751" y="42280"/>
                </a:lnTo>
                <a:lnTo>
                  <a:pt x="0" y="81933"/>
                </a:lnTo>
                <a:lnTo>
                  <a:pt x="1852" y="92820"/>
                </a:lnTo>
                <a:lnTo>
                  <a:pt x="8143" y="107105"/>
                </a:lnTo>
                <a:lnTo>
                  <a:pt x="15682" y="116382"/>
                </a:lnTo>
                <a:lnTo>
                  <a:pt x="30233" y="123372"/>
                </a:lnTo>
                <a:lnTo>
                  <a:pt x="40885" y="125147"/>
                </a:lnTo>
                <a:lnTo>
                  <a:pt x="53610" y="120141"/>
                </a:lnTo>
                <a:lnTo>
                  <a:pt x="72959" y="86585"/>
                </a:lnTo>
                <a:lnTo>
                  <a:pt x="81001" y="47369"/>
                </a:lnTo>
                <a:lnTo>
                  <a:pt x="83092" y="25517"/>
                </a:lnTo>
                <a:lnTo>
                  <a:pt x="83154" y="24787"/>
                </a:lnTo>
                <a:lnTo>
                  <a:pt x="83217" y="24056"/>
                </a:lnTo>
                <a:lnTo>
                  <a:pt x="83424" y="24670"/>
                </a:lnTo>
                <a:lnTo>
                  <a:pt x="83542" y="25323"/>
                </a:lnTo>
                <a:lnTo>
                  <a:pt x="84283" y="29404"/>
                </a:lnTo>
                <a:lnTo>
                  <a:pt x="103545" y="67578"/>
                </a:lnTo>
                <a:lnTo>
                  <a:pt x="123508" y="92579"/>
                </a:lnTo>
                <a:lnTo>
                  <a:pt x="136243" y="10749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239370" y="4114344"/>
            <a:ext cx="96520" cy="154940"/>
          </a:xfrm>
          <a:custGeom>
            <a:avLst/>
            <a:gdLst/>
            <a:ahLst/>
            <a:cxnLst/>
            <a:rect l="l" t="t" r="r" b="b"/>
            <a:pathLst>
              <a:path w="96520" h="154939">
                <a:moveTo>
                  <a:pt x="69505" y="57737"/>
                </a:moveTo>
                <a:lnTo>
                  <a:pt x="55211" y="8570"/>
                </a:lnTo>
                <a:lnTo>
                  <a:pt x="31477" y="0"/>
                </a:lnTo>
                <a:lnTo>
                  <a:pt x="21063" y="3538"/>
                </a:lnTo>
                <a:lnTo>
                  <a:pt x="2286" y="37222"/>
                </a:lnTo>
                <a:lnTo>
                  <a:pt x="0" y="66660"/>
                </a:lnTo>
                <a:lnTo>
                  <a:pt x="559" y="78547"/>
                </a:lnTo>
                <a:lnTo>
                  <a:pt x="12264" y="116990"/>
                </a:lnTo>
                <a:lnTo>
                  <a:pt x="45714" y="147875"/>
                </a:lnTo>
                <a:lnTo>
                  <a:pt x="82065" y="154633"/>
                </a:lnTo>
                <a:lnTo>
                  <a:pt x="96149" y="15382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350689" y="4038410"/>
            <a:ext cx="73025" cy="189230"/>
          </a:xfrm>
          <a:custGeom>
            <a:avLst/>
            <a:gdLst/>
            <a:ahLst/>
            <a:cxnLst/>
            <a:rect l="l" t="t" r="r" b="b"/>
            <a:pathLst>
              <a:path w="73025" h="189229">
                <a:moveTo>
                  <a:pt x="13196" y="109710"/>
                </a:moveTo>
                <a:lnTo>
                  <a:pt x="9321" y="69700"/>
                </a:lnTo>
                <a:lnTo>
                  <a:pt x="4869" y="28099"/>
                </a:lnTo>
                <a:lnTo>
                  <a:pt x="138" y="544"/>
                </a:lnTo>
                <a:lnTo>
                  <a:pt x="55" y="193"/>
                </a:lnTo>
                <a:lnTo>
                  <a:pt x="0" y="0"/>
                </a:lnTo>
                <a:lnTo>
                  <a:pt x="90" y="580"/>
                </a:lnTo>
                <a:lnTo>
                  <a:pt x="200" y="1190"/>
                </a:lnTo>
                <a:lnTo>
                  <a:pt x="1066" y="6027"/>
                </a:lnTo>
                <a:lnTo>
                  <a:pt x="11818" y="49578"/>
                </a:lnTo>
                <a:lnTo>
                  <a:pt x="26445" y="89814"/>
                </a:lnTo>
                <a:lnTo>
                  <a:pt x="46570" y="135524"/>
                </a:lnTo>
                <a:lnTo>
                  <a:pt x="65646" y="174602"/>
                </a:lnTo>
                <a:lnTo>
                  <a:pt x="72815" y="18870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401328" y="4120046"/>
            <a:ext cx="110489" cy="102235"/>
          </a:xfrm>
          <a:custGeom>
            <a:avLst/>
            <a:gdLst/>
            <a:ahLst/>
            <a:cxnLst/>
            <a:rect l="l" t="t" r="r" b="b"/>
            <a:pathLst>
              <a:path w="110490" h="102235">
                <a:moveTo>
                  <a:pt x="94252" y="18163"/>
                </a:moveTo>
                <a:lnTo>
                  <a:pt x="95437" y="7410"/>
                </a:lnTo>
                <a:lnTo>
                  <a:pt x="91058" y="1356"/>
                </a:lnTo>
                <a:lnTo>
                  <a:pt x="81118" y="0"/>
                </a:lnTo>
                <a:lnTo>
                  <a:pt x="71282" y="588"/>
                </a:lnTo>
                <a:lnTo>
                  <a:pt x="32335" y="18344"/>
                </a:lnTo>
                <a:lnTo>
                  <a:pt x="2828" y="45097"/>
                </a:lnTo>
                <a:lnTo>
                  <a:pt x="0" y="59154"/>
                </a:lnTo>
                <a:lnTo>
                  <a:pt x="4024" y="68421"/>
                </a:lnTo>
                <a:lnTo>
                  <a:pt x="47029" y="89884"/>
                </a:lnTo>
                <a:lnTo>
                  <a:pt x="96459" y="99967"/>
                </a:lnTo>
                <a:lnTo>
                  <a:pt x="110380" y="10163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571685" y="4130407"/>
            <a:ext cx="108585" cy="96520"/>
          </a:xfrm>
          <a:custGeom>
            <a:avLst/>
            <a:gdLst/>
            <a:ahLst/>
            <a:cxnLst/>
            <a:rect l="l" t="t" r="r" b="b"/>
            <a:pathLst>
              <a:path w="108584" h="96520">
                <a:moveTo>
                  <a:pt x="4846" y="69828"/>
                </a:moveTo>
                <a:lnTo>
                  <a:pt x="11933" y="69492"/>
                </a:lnTo>
                <a:lnTo>
                  <a:pt x="18230" y="67377"/>
                </a:lnTo>
                <a:lnTo>
                  <a:pt x="23744" y="63482"/>
                </a:lnTo>
                <a:lnTo>
                  <a:pt x="27457" y="60856"/>
                </a:lnTo>
                <a:lnTo>
                  <a:pt x="33775" y="57333"/>
                </a:lnTo>
                <a:lnTo>
                  <a:pt x="42683" y="52911"/>
                </a:lnTo>
                <a:lnTo>
                  <a:pt x="51592" y="48490"/>
                </a:lnTo>
                <a:lnTo>
                  <a:pt x="58380" y="43979"/>
                </a:lnTo>
                <a:lnTo>
                  <a:pt x="63049" y="39378"/>
                </a:lnTo>
                <a:lnTo>
                  <a:pt x="67725" y="34777"/>
                </a:lnTo>
                <a:lnTo>
                  <a:pt x="70288" y="29744"/>
                </a:lnTo>
                <a:lnTo>
                  <a:pt x="37112" y="0"/>
                </a:lnTo>
                <a:lnTo>
                  <a:pt x="23953" y="987"/>
                </a:lnTo>
                <a:lnTo>
                  <a:pt x="13201" y="6791"/>
                </a:lnTo>
                <a:lnTo>
                  <a:pt x="4636" y="17181"/>
                </a:lnTo>
                <a:lnTo>
                  <a:pt x="13" y="28699"/>
                </a:lnTo>
                <a:lnTo>
                  <a:pt x="0" y="41438"/>
                </a:lnTo>
                <a:lnTo>
                  <a:pt x="4429" y="52449"/>
                </a:lnTo>
                <a:lnTo>
                  <a:pt x="40062" y="76764"/>
                </a:lnTo>
                <a:lnTo>
                  <a:pt x="77543" y="89374"/>
                </a:lnTo>
                <a:lnTo>
                  <a:pt x="92389" y="92867"/>
                </a:lnTo>
                <a:lnTo>
                  <a:pt x="108504" y="9611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765488" y="4125231"/>
            <a:ext cx="158115" cy="119380"/>
          </a:xfrm>
          <a:custGeom>
            <a:avLst/>
            <a:gdLst/>
            <a:ahLst/>
            <a:cxnLst/>
            <a:rect l="l" t="t" r="r" b="b"/>
            <a:pathLst>
              <a:path w="158115" h="119379">
                <a:moveTo>
                  <a:pt x="0" y="22870"/>
                </a:moveTo>
                <a:lnTo>
                  <a:pt x="47726" y="38293"/>
                </a:lnTo>
                <a:lnTo>
                  <a:pt x="81323" y="56984"/>
                </a:lnTo>
                <a:lnTo>
                  <a:pt x="113879" y="79688"/>
                </a:lnTo>
                <a:lnTo>
                  <a:pt x="136481" y="112441"/>
                </a:lnTo>
                <a:lnTo>
                  <a:pt x="121261" y="118961"/>
                </a:lnTo>
                <a:lnTo>
                  <a:pt x="114140" y="116087"/>
                </a:lnTo>
                <a:lnTo>
                  <a:pt x="93713" y="77030"/>
                </a:lnTo>
                <a:lnTo>
                  <a:pt x="110746" y="37417"/>
                </a:lnTo>
                <a:lnTo>
                  <a:pt x="143232" y="9505"/>
                </a:lnTo>
                <a:lnTo>
                  <a:pt x="157714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071208" y="3993892"/>
            <a:ext cx="59690" cy="178435"/>
          </a:xfrm>
          <a:custGeom>
            <a:avLst/>
            <a:gdLst/>
            <a:ahLst/>
            <a:cxnLst/>
            <a:rect l="l" t="t" r="r" b="b"/>
            <a:pathLst>
              <a:path w="59690" h="178435">
                <a:moveTo>
                  <a:pt x="0" y="0"/>
                </a:moveTo>
                <a:lnTo>
                  <a:pt x="27315" y="43285"/>
                </a:lnTo>
                <a:lnTo>
                  <a:pt x="43705" y="89169"/>
                </a:lnTo>
                <a:lnTo>
                  <a:pt x="54270" y="136666"/>
                </a:lnTo>
                <a:lnTo>
                  <a:pt x="57922" y="163587"/>
                </a:lnTo>
                <a:lnTo>
                  <a:pt x="59384" y="17797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097983" y="3982570"/>
            <a:ext cx="114935" cy="60960"/>
          </a:xfrm>
          <a:custGeom>
            <a:avLst/>
            <a:gdLst/>
            <a:ahLst/>
            <a:cxnLst/>
            <a:rect l="l" t="t" r="r" b="b"/>
            <a:pathLst>
              <a:path w="114934" h="60960">
                <a:moveTo>
                  <a:pt x="0" y="60578"/>
                </a:moveTo>
                <a:lnTo>
                  <a:pt x="8871" y="20308"/>
                </a:lnTo>
                <a:lnTo>
                  <a:pt x="42289" y="1847"/>
                </a:lnTo>
                <a:lnTo>
                  <a:pt x="66613" y="0"/>
                </a:lnTo>
                <a:lnTo>
                  <a:pt x="81011" y="355"/>
                </a:lnTo>
                <a:lnTo>
                  <a:pt x="96960" y="1516"/>
                </a:lnTo>
                <a:lnTo>
                  <a:pt x="114505" y="345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148247" y="4073095"/>
            <a:ext cx="21590" cy="8890"/>
          </a:xfrm>
          <a:custGeom>
            <a:avLst/>
            <a:gdLst/>
            <a:ahLst/>
            <a:cxnLst/>
            <a:rect l="l" t="t" r="r" b="b"/>
            <a:pathLst>
              <a:path w="21590" h="8889">
                <a:moveTo>
                  <a:pt x="0" y="8268"/>
                </a:moveTo>
                <a:lnTo>
                  <a:pt x="9270" y="3665"/>
                </a:lnTo>
                <a:lnTo>
                  <a:pt x="21542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092004" y="4188297"/>
            <a:ext cx="172085" cy="6350"/>
          </a:xfrm>
          <a:custGeom>
            <a:avLst/>
            <a:gdLst/>
            <a:ahLst/>
            <a:cxnLst/>
            <a:rect l="l" t="t" r="r" b="b"/>
            <a:pathLst>
              <a:path w="172084" h="6350">
                <a:moveTo>
                  <a:pt x="9788" y="5686"/>
                </a:moveTo>
                <a:lnTo>
                  <a:pt x="3539" y="6066"/>
                </a:lnTo>
                <a:lnTo>
                  <a:pt x="290" y="6263"/>
                </a:lnTo>
                <a:lnTo>
                  <a:pt x="48" y="6278"/>
                </a:lnTo>
                <a:lnTo>
                  <a:pt x="824" y="6183"/>
                </a:lnTo>
                <a:lnTo>
                  <a:pt x="40439" y="2702"/>
                </a:lnTo>
                <a:lnTo>
                  <a:pt x="85318" y="1262"/>
                </a:lnTo>
                <a:lnTo>
                  <a:pt x="133123" y="433"/>
                </a:lnTo>
                <a:lnTo>
                  <a:pt x="151752" y="204"/>
                </a:lnTo>
                <a:lnTo>
                  <a:pt x="171728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313336" y="4104773"/>
            <a:ext cx="144780" cy="88900"/>
          </a:xfrm>
          <a:custGeom>
            <a:avLst/>
            <a:gdLst/>
            <a:ahLst/>
            <a:cxnLst/>
            <a:rect l="l" t="t" r="r" b="b"/>
            <a:pathLst>
              <a:path w="144779" h="88900">
                <a:moveTo>
                  <a:pt x="109480" y="33846"/>
                </a:moveTo>
                <a:lnTo>
                  <a:pt x="84368" y="4982"/>
                </a:lnTo>
                <a:lnTo>
                  <a:pt x="61106" y="0"/>
                </a:lnTo>
                <a:lnTo>
                  <a:pt x="46727" y="1140"/>
                </a:lnTo>
                <a:lnTo>
                  <a:pt x="12107" y="18887"/>
                </a:lnTo>
                <a:lnTo>
                  <a:pt x="0" y="55552"/>
                </a:lnTo>
                <a:lnTo>
                  <a:pt x="3590" y="64505"/>
                </a:lnTo>
                <a:lnTo>
                  <a:pt x="38098" y="85538"/>
                </a:lnTo>
                <a:lnTo>
                  <a:pt x="60698" y="88674"/>
                </a:lnTo>
                <a:lnTo>
                  <a:pt x="74679" y="86529"/>
                </a:lnTo>
                <a:lnTo>
                  <a:pt x="104497" y="61364"/>
                </a:lnTo>
                <a:lnTo>
                  <a:pt x="119524" y="24738"/>
                </a:lnTo>
                <a:lnTo>
                  <a:pt x="120106" y="21709"/>
                </a:lnTo>
                <a:lnTo>
                  <a:pt x="120189" y="21280"/>
                </a:lnTo>
                <a:lnTo>
                  <a:pt x="120272" y="20852"/>
                </a:lnTo>
                <a:lnTo>
                  <a:pt x="120362" y="21294"/>
                </a:lnTo>
                <a:lnTo>
                  <a:pt x="120397" y="21732"/>
                </a:lnTo>
                <a:lnTo>
                  <a:pt x="136459" y="67573"/>
                </a:lnTo>
                <a:lnTo>
                  <a:pt x="144743" y="8306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528492" y="4052363"/>
            <a:ext cx="153035" cy="78105"/>
          </a:xfrm>
          <a:custGeom>
            <a:avLst/>
            <a:gdLst/>
            <a:ahLst/>
            <a:cxnLst/>
            <a:rect l="l" t="t" r="r" b="b"/>
            <a:pathLst>
              <a:path w="153034" h="78104">
                <a:moveTo>
                  <a:pt x="10210" y="51941"/>
                </a:moveTo>
                <a:lnTo>
                  <a:pt x="5863" y="42150"/>
                </a:lnTo>
                <a:lnTo>
                  <a:pt x="2376" y="28158"/>
                </a:lnTo>
                <a:lnTo>
                  <a:pt x="0" y="15054"/>
                </a:lnTo>
                <a:lnTo>
                  <a:pt x="110" y="8086"/>
                </a:lnTo>
                <a:lnTo>
                  <a:pt x="2403" y="5682"/>
                </a:lnTo>
                <a:lnTo>
                  <a:pt x="4696" y="3277"/>
                </a:lnTo>
                <a:lnTo>
                  <a:pt x="11700" y="3629"/>
                </a:lnTo>
                <a:lnTo>
                  <a:pt x="57724" y="22350"/>
                </a:lnTo>
                <a:lnTo>
                  <a:pt x="89752" y="45365"/>
                </a:lnTo>
                <a:lnTo>
                  <a:pt x="118581" y="74172"/>
                </a:lnTo>
                <a:lnTo>
                  <a:pt x="103819" y="77879"/>
                </a:lnTo>
                <a:lnTo>
                  <a:pt x="98582" y="74104"/>
                </a:lnTo>
                <a:lnTo>
                  <a:pt x="97968" y="33403"/>
                </a:lnTo>
                <a:lnTo>
                  <a:pt x="137404" y="5625"/>
                </a:lnTo>
                <a:lnTo>
                  <a:pt x="152962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919778" y="3926563"/>
            <a:ext cx="16510" cy="208279"/>
          </a:xfrm>
          <a:custGeom>
            <a:avLst/>
            <a:gdLst/>
            <a:ahLst/>
            <a:cxnLst/>
            <a:rect l="l" t="t" r="r" b="b"/>
            <a:pathLst>
              <a:path w="16509" h="208279">
                <a:moveTo>
                  <a:pt x="3201" y="0"/>
                </a:moveTo>
                <a:lnTo>
                  <a:pt x="1741" y="14739"/>
                </a:lnTo>
                <a:lnTo>
                  <a:pt x="674" y="28046"/>
                </a:lnTo>
                <a:lnTo>
                  <a:pt x="0" y="39918"/>
                </a:lnTo>
                <a:lnTo>
                  <a:pt x="94" y="53502"/>
                </a:lnTo>
                <a:lnTo>
                  <a:pt x="971" y="65755"/>
                </a:lnTo>
                <a:lnTo>
                  <a:pt x="2600" y="77776"/>
                </a:lnTo>
                <a:lnTo>
                  <a:pt x="5476" y="93412"/>
                </a:lnTo>
                <a:lnTo>
                  <a:pt x="7878" y="106744"/>
                </a:lnTo>
                <a:lnTo>
                  <a:pt x="15437" y="156967"/>
                </a:lnTo>
                <a:lnTo>
                  <a:pt x="16251" y="168149"/>
                </a:lnTo>
                <a:lnTo>
                  <a:pt x="15779" y="185897"/>
                </a:lnTo>
                <a:lnTo>
                  <a:pt x="13417" y="198937"/>
                </a:lnTo>
                <a:lnTo>
                  <a:pt x="9191" y="20806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910060" y="3922114"/>
            <a:ext cx="365760" cy="182880"/>
          </a:xfrm>
          <a:custGeom>
            <a:avLst/>
            <a:gdLst/>
            <a:ahLst/>
            <a:cxnLst/>
            <a:rect l="l" t="t" r="r" b="b"/>
            <a:pathLst>
              <a:path w="365759" h="182879">
                <a:moveTo>
                  <a:pt x="8672" y="130125"/>
                </a:moveTo>
                <a:lnTo>
                  <a:pt x="5299" y="114716"/>
                </a:lnTo>
                <a:lnTo>
                  <a:pt x="2785" y="101673"/>
                </a:lnTo>
                <a:lnTo>
                  <a:pt x="1130" y="90996"/>
                </a:lnTo>
                <a:lnTo>
                  <a:pt x="0" y="80146"/>
                </a:lnTo>
                <a:lnTo>
                  <a:pt x="1953" y="75234"/>
                </a:lnTo>
                <a:lnTo>
                  <a:pt x="6497" y="72065"/>
                </a:lnTo>
                <a:lnTo>
                  <a:pt x="15136" y="68426"/>
                </a:lnTo>
                <a:lnTo>
                  <a:pt x="29328" y="65672"/>
                </a:lnTo>
                <a:lnTo>
                  <a:pt x="42901" y="64162"/>
                </a:lnTo>
                <a:lnTo>
                  <a:pt x="55565" y="62751"/>
                </a:lnTo>
                <a:lnTo>
                  <a:pt x="95385" y="58143"/>
                </a:lnTo>
                <a:lnTo>
                  <a:pt x="138162" y="49778"/>
                </a:lnTo>
                <a:lnTo>
                  <a:pt x="161211" y="15214"/>
                </a:lnTo>
                <a:lnTo>
                  <a:pt x="160504" y="9486"/>
                </a:lnTo>
                <a:lnTo>
                  <a:pt x="158856" y="5232"/>
                </a:lnTo>
                <a:lnTo>
                  <a:pt x="157207" y="978"/>
                </a:lnTo>
                <a:lnTo>
                  <a:pt x="156300" y="0"/>
                </a:lnTo>
                <a:lnTo>
                  <a:pt x="156119" y="2296"/>
                </a:lnTo>
                <a:lnTo>
                  <a:pt x="155946" y="4592"/>
                </a:lnTo>
                <a:lnTo>
                  <a:pt x="155503" y="10334"/>
                </a:lnTo>
                <a:lnTo>
                  <a:pt x="154796" y="19520"/>
                </a:lnTo>
                <a:lnTo>
                  <a:pt x="154518" y="29921"/>
                </a:lnTo>
                <a:lnTo>
                  <a:pt x="155108" y="42605"/>
                </a:lnTo>
                <a:lnTo>
                  <a:pt x="156973" y="60201"/>
                </a:lnTo>
                <a:lnTo>
                  <a:pt x="158416" y="74326"/>
                </a:lnTo>
                <a:lnTo>
                  <a:pt x="162212" y="124558"/>
                </a:lnTo>
                <a:lnTo>
                  <a:pt x="162693" y="151594"/>
                </a:lnTo>
                <a:lnTo>
                  <a:pt x="162825" y="152066"/>
                </a:lnTo>
                <a:lnTo>
                  <a:pt x="163068" y="151561"/>
                </a:lnTo>
                <a:lnTo>
                  <a:pt x="163303" y="151056"/>
                </a:lnTo>
                <a:lnTo>
                  <a:pt x="164141" y="149298"/>
                </a:lnTo>
                <a:lnTo>
                  <a:pt x="189023" y="116705"/>
                </a:lnTo>
                <a:lnTo>
                  <a:pt x="223231" y="95055"/>
                </a:lnTo>
                <a:lnTo>
                  <a:pt x="262818" y="87564"/>
                </a:lnTo>
                <a:lnTo>
                  <a:pt x="275976" y="88599"/>
                </a:lnTo>
                <a:lnTo>
                  <a:pt x="312173" y="104854"/>
                </a:lnTo>
                <a:lnTo>
                  <a:pt x="342095" y="141061"/>
                </a:lnTo>
                <a:lnTo>
                  <a:pt x="357592" y="167459"/>
                </a:lnTo>
                <a:lnTo>
                  <a:pt x="365553" y="18276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611329" y="4200729"/>
            <a:ext cx="2817495" cy="194945"/>
          </a:xfrm>
          <a:custGeom>
            <a:avLst/>
            <a:gdLst/>
            <a:ahLst/>
            <a:cxnLst/>
            <a:rect l="l" t="t" r="r" b="b"/>
            <a:pathLst>
              <a:path w="2817495" h="194945">
                <a:moveTo>
                  <a:pt x="2287" y="142842"/>
                </a:moveTo>
                <a:lnTo>
                  <a:pt x="0" y="136945"/>
                </a:lnTo>
                <a:lnTo>
                  <a:pt x="2333" y="133666"/>
                </a:lnTo>
                <a:lnTo>
                  <a:pt x="9288" y="133003"/>
                </a:lnTo>
                <a:lnTo>
                  <a:pt x="17818" y="134120"/>
                </a:lnTo>
                <a:lnTo>
                  <a:pt x="57931" y="150579"/>
                </a:lnTo>
                <a:lnTo>
                  <a:pt x="89882" y="167315"/>
                </a:lnTo>
                <a:lnTo>
                  <a:pt x="101142" y="173269"/>
                </a:lnTo>
                <a:lnTo>
                  <a:pt x="137434" y="189808"/>
                </a:lnTo>
                <a:lnTo>
                  <a:pt x="165001" y="194729"/>
                </a:lnTo>
                <a:lnTo>
                  <a:pt x="179501" y="192334"/>
                </a:lnTo>
                <a:lnTo>
                  <a:pt x="191069" y="188695"/>
                </a:lnTo>
                <a:lnTo>
                  <a:pt x="201472" y="183685"/>
                </a:lnTo>
                <a:lnTo>
                  <a:pt x="211859" y="177997"/>
                </a:lnTo>
                <a:lnTo>
                  <a:pt x="222983" y="171994"/>
                </a:lnTo>
                <a:lnTo>
                  <a:pt x="258384" y="154043"/>
                </a:lnTo>
                <a:lnTo>
                  <a:pt x="295857" y="139481"/>
                </a:lnTo>
                <a:lnTo>
                  <a:pt x="334978" y="130299"/>
                </a:lnTo>
                <a:lnTo>
                  <a:pt x="362972" y="128394"/>
                </a:lnTo>
                <a:lnTo>
                  <a:pt x="376204" y="128722"/>
                </a:lnTo>
                <a:lnTo>
                  <a:pt x="414893" y="136673"/>
                </a:lnTo>
                <a:lnTo>
                  <a:pt x="460717" y="155617"/>
                </a:lnTo>
                <a:lnTo>
                  <a:pt x="473521" y="161459"/>
                </a:lnTo>
                <a:lnTo>
                  <a:pt x="511398" y="175357"/>
                </a:lnTo>
                <a:lnTo>
                  <a:pt x="552475" y="184351"/>
                </a:lnTo>
                <a:lnTo>
                  <a:pt x="558440" y="184538"/>
                </a:lnTo>
                <a:lnTo>
                  <a:pt x="566161" y="182138"/>
                </a:lnTo>
                <a:lnTo>
                  <a:pt x="576748" y="174546"/>
                </a:lnTo>
                <a:lnTo>
                  <a:pt x="590429" y="161333"/>
                </a:lnTo>
                <a:lnTo>
                  <a:pt x="601417" y="151063"/>
                </a:lnTo>
                <a:lnTo>
                  <a:pt x="641634" y="123202"/>
                </a:lnTo>
                <a:lnTo>
                  <a:pt x="690197" y="115301"/>
                </a:lnTo>
                <a:lnTo>
                  <a:pt x="704274" y="116855"/>
                </a:lnTo>
                <a:lnTo>
                  <a:pt x="750465" y="136901"/>
                </a:lnTo>
                <a:lnTo>
                  <a:pt x="771624" y="151721"/>
                </a:lnTo>
                <a:lnTo>
                  <a:pt x="782007" y="158761"/>
                </a:lnTo>
                <a:lnTo>
                  <a:pt x="816799" y="177598"/>
                </a:lnTo>
                <a:lnTo>
                  <a:pt x="841919" y="183776"/>
                </a:lnTo>
                <a:lnTo>
                  <a:pt x="852064" y="182602"/>
                </a:lnTo>
                <a:lnTo>
                  <a:pt x="863167" y="177810"/>
                </a:lnTo>
                <a:lnTo>
                  <a:pt x="875685" y="169435"/>
                </a:lnTo>
                <a:lnTo>
                  <a:pt x="887652" y="160313"/>
                </a:lnTo>
                <a:lnTo>
                  <a:pt x="898581" y="152633"/>
                </a:lnTo>
                <a:lnTo>
                  <a:pt x="942172" y="130972"/>
                </a:lnTo>
                <a:lnTo>
                  <a:pt x="982116" y="123364"/>
                </a:lnTo>
                <a:lnTo>
                  <a:pt x="1005141" y="122118"/>
                </a:lnTo>
                <a:lnTo>
                  <a:pt x="1015201" y="122516"/>
                </a:lnTo>
                <a:lnTo>
                  <a:pt x="1065207" y="130260"/>
                </a:lnTo>
                <a:lnTo>
                  <a:pt x="1084495" y="134707"/>
                </a:lnTo>
                <a:lnTo>
                  <a:pt x="1100908" y="138443"/>
                </a:lnTo>
                <a:lnTo>
                  <a:pt x="1143677" y="147605"/>
                </a:lnTo>
                <a:lnTo>
                  <a:pt x="1182324" y="152989"/>
                </a:lnTo>
                <a:lnTo>
                  <a:pt x="1210021" y="154232"/>
                </a:lnTo>
                <a:lnTo>
                  <a:pt x="1221392" y="154168"/>
                </a:lnTo>
                <a:lnTo>
                  <a:pt x="1259563" y="147190"/>
                </a:lnTo>
                <a:lnTo>
                  <a:pt x="1292533" y="127957"/>
                </a:lnTo>
                <a:lnTo>
                  <a:pt x="1302960" y="120192"/>
                </a:lnTo>
                <a:lnTo>
                  <a:pt x="1313250" y="112889"/>
                </a:lnTo>
                <a:lnTo>
                  <a:pt x="1346247" y="93208"/>
                </a:lnTo>
                <a:lnTo>
                  <a:pt x="1385038" y="80548"/>
                </a:lnTo>
                <a:lnTo>
                  <a:pt x="1421791" y="77048"/>
                </a:lnTo>
                <a:lnTo>
                  <a:pt x="1434644" y="77541"/>
                </a:lnTo>
                <a:lnTo>
                  <a:pt x="1483607" y="87335"/>
                </a:lnTo>
                <a:lnTo>
                  <a:pt x="1511488" y="98224"/>
                </a:lnTo>
                <a:lnTo>
                  <a:pt x="1523940" y="103395"/>
                </a:lnTo>
                <a:lnTo>
                  <a:pt x="1533703" y="107351"/>
                </a:lnTo>
                <a:lnTo>
                  <a:pt x="1550183" y="113549"/>
                </a:lnTo>
                <a:lnTo>
                  <a:pt x="1559785" y="116752"/>
                </a:lnTo>
                <a:lnTo>
                  <a:pt x="1567023" y="118627"/>
                </a:lnTo>
                <a:lnTo>
                  <a:pt x="1572447" y="114568"/>
                </a:lnTo>
                <a:lnTo>
                  <a:pt x="1578598" y="105265"/>
                </a:lnTo>
                <a:lnTo>
                  <a:pt x="1586235" y="94029"/>
                </a:lnTo>
                <a:lnTo>
                  <a:pt x="1612055" y="65976"/>
                </a:lnTo>
                <a:lnTo>
                  <a:pt x="1649615" y="55456"/>
                </a:lnTo>
                <a:lnTo>
                  <a:pt x="1661752" y="55286"/>
                </a:lnTo>
                <a:lnTo>
                  <a:pt x="1671146" y="56122"/>
                </a:lnTo>
                <a:lnTo>
                  <a:pt x="1681879" y="57765"/>
                </a:lnTo>
                <a:lnTo>
                  <a:pt x="1694196" y="60222"/>
                </a:lnTo>
                <a:lnTo>
                  <a:pt x="1708341" y="63504"/>
                </a:lnTo>
                <a:lnTo>
                  <a:pt x="1726646" y="68171"/>
                </a:lnTo>
                <a:lnTo>
                  <a:pt x="1742295" y="72041"/>
                </a:lnTo>
                <a:lnTo>
                  <a:pt x="1784817" y="81211"/>
                </a:lnTo>
                <a:lnTo>
                  <a:pt x="1823814" y="85959"/>
                </a:lnTo>
                <a:lnTo>
                  <a:pt x="1852860" y="86683"/>
                </a:lnTo>
                <a:lnTo>
                  <a:pt x="1863442" y="86171"/>
                </a:lnTo>
                <a:lnTo>
                  <a:pt x="1903646" y="72215"/>
                </a:lnTo>
                <a:lnTo>
                  <a:pt x="1932842" y="49001"/>
                </a:lnTo>
                <a:lnTo>
                  <a:pt x="1942146" y="40603"/>
                </a:lnTo>
                <a:lnTo>
                  <a:pt x="1972404" y="16088"/>
                </a:lnTo>
                <a:lnTo>
                  <a:pt x="2021743" y="0"/>
                </a:lnTo>
                <a:lnTo>
                  <a:pt x="2033038" y="1848"/>
                </a:lnTo>
                <a:lnTo>
                  <a:pt x="2046045" y="8442"/>
                </a:lnTo>
                <a:lnTo>
                  <a:pt x="2055979" y="15199"/>
                </a:lnTo>
                <a:lnTo>
                  <a:pt x="2067933" y="25988"/>
                </a:lnTo>
                <a:lnTo>
                  <a:pt x="2077098" y="34096"/>
                </a:lnTo>
                <a:lnTo>
                  <a:pt x="2112470" y="57162"/>
                </a:lnTo>
                <a:lnTo>
                  <a:pt x="2118683" y="58231"/>
                </a:lnTo>
                <a:lnTo>
                  <a:pt x="2124939" y="57857"/>
                </a:lnTo>
                <a:lnTo>
                  <a:pt x="2131201" y="57482"/>
                </a:lnTo>
                <a:lnTo>
                  <a:pt x="2137241" y="54865"/>
                </a:lnTo>
                <a:lnTo>
                  <a:pt x="2143074" y="50007"/>
                </a:lnTo>
                <a:lnTo>
                  <a:pt x="2152415" y="42420"/>
                </a:lnTo>
                <a:lnTo>
                  <a:pt x="2184599" y="21144"/>
                </a:lnTo>
                <a:lnTo>
                  <a:pt x="2224134" y="11830"/>
                </a:lnTo>
                <a:lnTo>
                  <a:pt x="2236635" y="11801"/>
                </a:lnTo>
                <a:lnTo>
                  <a:pt x="2248110" y="12804"/>
                </a:lnTo>
                <a:lnTo>
                  <a:pt x="2286404" y="21789"/>
                </a:lnTo>
                <a:lnTo>
                  <a:pt x="2309271" y="30202"/>
                </a:lnTo>
                <a:lnTo>
                  <a:pt x="2321064" y="34662"/>
                </a:lnTo>
                <a:lnTo>
                  <a:pt x="2357619" y="48019"/>
                </a:lnTo>
                <a:lnTo>
                  <a:pt x="2408377" y="62516"/>
                </a:lnTo>
                <a:lnTo>
                  <a:pt x="2458446" y="70564"/>
                </a:lnTo>
                <a:lnTo>
                  <a:pt x="2482282" y="72035"/>
                </a:lnTo>
                <a:lnTo>
                  <a:pt x="2496770" y="71256"/>
                </a:lnTo>
                <a:lnTo>
                  <a:pt x="2508255" y="68410"/>
                </a:lnTo>
                <a:lnTo>
                  <a:pt x="2519389" y="62563"/>
                </a:lnTo>
                <a:lnTo>
                  <a:pt x="2529842" y="55898"/>
                </a:lnTo>
                <a:lnTo>
                  <a:pt x="2543334" y="45831"/>
                </a:lnTo>
                <a:lnTo>
                  <a:pt x="2554177" y="37931"/>
                </a:lnTo>
                <a:lnTo>
                  <a:pt x="2594618" y="14327"/>
                </a:lnTo>
                <a:lnTo>
                  <a:pt x="2634046" y="8561"/>
                </a:lnTo>
                <a:lnTo>
                  <a:pt x="2650154" y="10206"/>
                </a:lnTo>
                <a:lnTo>
                  <a:pt x="2695598" y="26592"/>
                </a:lnTo>
                <a:lnTo>
                  <a:pt x="2729201" y="48518"/>
                </a:lnTo>
                <a:lnTo>
                  <a:pt x="2739672" y="55412"/>
                </a:lnTo>
                <a:lnTo>
                  <a:pt x="2748820" y="60976"/>
                </a:lnTo>
                <a:lnTo>
                  <a:pt x="2761392" y="67057"/>
                </a:lnTo>
                <a:lnTo>
                  <a:pt x="2772946" y="70277"/>
                </a:lnTo>
                <a:lnTo>
                  <a:pt x="2787106" y="71106"/>
                </a:lnTo>
                <a:lnTo>
                  <a:pt x="2798397" y="69963"/>
                </a:lnTo>
                <a:lnTo>
                  <a:pt x="2806859" y="68166"/>
                </a:lnTo>
                <a:lnTo>
                  <a:pt x="2812235" y="66477"/>
                </a:lnTo>
                <a:lnTo>
                  <a:pt x="2815664" y="64665"/>
                </a:lnTo>
                <a:lnTo>
                  <a:pt x="2817332" y="58712"/>
                </a:lnTo>
                <a:lnTo>
                  <a:pt x="2809784" y="4748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597051" y="4847327"/>
            <a:ext cx="168275" cy="169545"/>
          </a:xfrm>
          <a:custGeom>
            <a:avLst/>
            <a:gdLst/>
            <a:ahLst/>
            <a:cxnLst/>
            <a:rect l="l" t="t" r="r" b="b"/>
            <a:pathLst>
              <a:path w="168275" h="169545">
                <a:moveTo>
                  <a:pt x="164183" y="20446"/>
                </a:moveTo>
                <a:lnTo>
                  <a:pt x="167970" y="9423"/>
                </a:lnTo>
                <a:lnTo>
                  <a:pt x="161516" y="9073"/>
                </a:lnTo>
                <a:lnTo>
                  <a:pt x="150194" y="15776"/>
                </a:lnTo>
                <a:lnTo>
                  <a:pt x="120862" y="42215"/>
                </a:lnTo>
                <a:lnTo>
                  <a:pt x="106725" y="57863"/>
                </a:lnTo>
                <a:lnTo>
                  <a:pt x="99846" y="65609"/>
                </a:lnTo>
                <a:lnTo>
                  <a:pt x="64338" y="104777"/>
                </a:lnTo>
                <a:lnTo>
                  <a:pt x="36076" y="135360"/>
                </a:lnTo>
                <a:lnTo>
                  <a:pt x="8455" y="163845"/>
                </a:lnTo>
                <a:lnTo>
                  <a:pt x="277" y="169089"/>
                </a:lnTo>
                <a:lnTo>
                  <a:pt x="138" y="166843"/>
                </a:lnTo>
                <a:lnTo>
                  <a:pt x="0" y="164596"/>
                </a:lnTo>
                <a:lnTo>
                  <a:pt x="2840" y="159515"/>
                </a:lnTo>
                <a:lnTo>
                  <a:pt x="35008" y="121771"/>
                </a:lnTo>
                <a:lnTo>
                  <a:pt x="73916" y="85871"/>
                </a:lnTo>
                <a:lnTo>
                  <a:pt x="84421" y="76907"/>
                </a:lnTo>
                <a:lnTo>
                  <a:pt x="114037" y="51487"/>
                </a:lnTo>
                <a:lnTo>
                  <a:pt x="144150" y="23937"/>
                </a:lnTo>
                <a:lnTo>
                  <a:pt x="161308" y="0"/>
                </a:lnTo>
                <a:lnTo>
                  <a:pt x="157401" y="979"/>
                </a:lnTo>
                <a:lnTo>
                  <a:pt x="115893" y="27786"/>
                </a:lnTo>
                <a:lnTo>
                  <a:pt x="79206" y="62141"/>
                </a:lnTo>
                <a:lnTo>
                  <a:pt x="55440" y="93057"/>
                </a:lnTo>
                <a:lnTo>
                  <a:pt x="44957" y="108216"/>
                </a:lnTo>
                <a:lnTo>
                  <a:pt x="39929" y="115162"/>
                </a:lnTo>
                <a:lnTo>
                  <a:pt x="37871" y="117647"/>
                </a:lnTo>
                <a:lnTo>
                  <a:pt x="37033" y="118653"/>
                </a:lnTo>
                <a:lnTo>
                  <a:pt x="36853" y="118868"/>
                </a:lnTo>
                <a:lnTo>
                  <a:pt x="37213" y="118563"/>
                </a:lnTo>
                <a:lnTo>
                  <a:pt x="38023" y="117844"/>
                </a:lnTo>
                <a:lnTo>
                  <a:pt x="40630" y="115526"/>
                </a:lnTo>
                <a:lnTo>
                  <a:pt x="46984" y="109879"/>
                </a:lnTo>
                <a:lnTo>
                  <a:pt x="57084" y="100901"/>
                </a:lnTo>
                <a:lnTo>
                  <a:pt x="70929" y="8859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175541" y="3865014"/>
            <a:ext cx="845185" cy="724535"/>
          </a:xfrm>
          <a:custGeom>
            <a:avLst/>
            <a:gdLst/>
            <a:ahLst/>
            <a:cxnLst/>
            <a:rect l="l" t="t" r="r" b="b"/>
            <a:pathLst>
              <a:path w="845185" h="724535">
                <a:moveTo>
                  <a:pt x="535742" y="65700"/>
                </a:moveTo>
                <a:lnTo>
                  <a:pt x="533910" y="25741"/>
                </a:lnTo>
                <a:lnTo>
                  <a:pt x="492635" y="389"/>
                </a:lnTo>
                <a:lnTo>
                  <a:pt x="467822" y="0"/>
                </a:lnTo>
                <a:lnTo>
                  <a:pt x="454772" y="49"/>
                </a:lnTo>
                <a:lnTo>
                  <a:pt x="416171" y="3129"/>
                </a:lnTo>
                <a:lnTo>
                  <a:pt x="375685" y="12549"/>
                </a:lnTo>
                <a:lnTo>
                  <a:pt x="328647" y="29359"/>
                </a:lnTo>
                <a:lnTo>
                  <a:pt x="283167" y="48865"/>
                </a:lnTo>
                <a:lnTo>
                  <a:pt x="246079" y="67821"/>
                </a:lnTo>
                <a:lnTo>
                  <a:pt x="205847" y="93745"/>
                </a:lnTo>
                <a:lnTo>
                  <a:pt x="174621" y="116371"/>
                </a:lnTo>
                <a:lnTo>
                  <a:pt x="136243" y="145642"/>
                </a:lnTo>
                <a:lnTo>
                  <a:pt x="103522" y="172252"/>
                </a:lnTo>
                <a:lnTo>
                  <a:pt x="74786" y="198975"/>
                </a:lnTo>
                <a:lnTo>
                  <a:pt x="47269" y="227899"/>
                </a:lnTo>
                <a:lnTo>
                  <a:pt x="22113" y="258874"/>
                </a:lnTo>
                <a:lnTo>
                  <a:pt x="2522" y="303787"/>
                </a:lnTo>
                <a:lnTo>
                  <a:pt x="0" y="342836"/>
                </a:lnTo>
                <a:lnTo>
                  <a:pt x="22" y="357115"/>
                </a:lnTo>
                <a:lnTo>
                  <a:pt x="2401" y="397133"/>
                </a:lnTo>
                <a:lnTo>
                  <a:pt x="12272" y="446969"/>
                </a:lnTo>
                <a:lnTo>
                  <a:pt x="31681" y="492890"/>
                </a:lnTo>
                <a:lnTo>
                  <a:pt x="54659" y="526723"/>
                </a:lnTo>
                <a:lnTo>
                  <a:pt x="90009" y="564082"/>
                </a:lnTo>
                <a:lnTo>
                  <a:pt x="128216" y="596157"/>
                </a:lnTo>
                <a:lnTo>
                  <a:pt x="168507" y="626123"/>
                </a:lnTo>
                <a:lnTo>
                  <a:pt x="205000" y="651453"/>
                </a:lnTo>
                <a:lnTo>
                  <a:pt x="247865" y="675920"/>
                </a:lnTo>
                <a:lnTo>
                  <a:pt x="285726" y="690718"/>
                </a:lnTo>
                <a:lnTo>
                  <a:pt x="323108" y="701424"/>
                </a:lnTo>
                <a:lnTo>
                  <a:pt x="372829" y="712955"/>
                </a:lnTo>
                <a:lnTo>
                  <a:pt x="413885" y="720536"/>
                </a:lnTo>
                <a:lnTo>
                  <a:pt x="462064" y="724104"/>
                </a:lnTo>
                <a:lnTo>
                  <a:pt x="475011" y="724114"/>
                </a:lnTo>
                <a:lnTo>
                  <a:pt x="492074" y="723676"/>
                </a:lnTo>
                <a:lnTo>
                  <a:pt x="531787" y="718446"/>
                </a:lnTo>
                <a:lnTo>
                  <a:pt x="570236" y="707216"/>
                </a:lnTo>
                <a:lnTo>
                  <a:pt x="613168" y="687626"/>
                </a:lnTo>
                <a:lnTo>
                  <a:pt x="654060" y="663501"/>
                </a:lnTo>
                <a:lnTo>
                  <a:pt x="687361" y="643056"/>
                </a:lnTo>
                <a:lnTo>
                  <a:pt x="726185" y="613402"/>
                </a:lnTo>
                <a:lnTo>
                  <a:pt x="754663" y="584218"/>
                </a:lnTo>
                <a:lnTo>
                  <a:pt x="785576" y="546781"/>
                </a:lnTo>
                <a:lnTo>
                  <a:pt x="809654" y="512129"/>
                </a:lnTo>
                <a:lnTo>
                  <a:pt x="829240" y="477056"/>
                </a:lnTo>
                <a:lnTo>
                  <a:pt x="841704" y="438431"/>
                </a:lnTo>
                <a:lnTo>
                  <a:pt x="845038" y="396398"/>
                </a:lnTo>
                <a:lnTo>
                  <a:pt x="844995" y="383658"/>
                </a:lnTo>
                <a:lnTo>
                  <a:pt x="834871" y="342014"/>
                </a:lnTo>
                <a:lnTo>
                  <a:pt x="820944" y="306491"/>
                </a:lnTo>
                <a:lnTo>
                  <a:pt x="803049" y="266577"/>
                </a:lnTo>
                <a:lnTo>
                  <a:pt x="778124" y="237670"/>
                </a:lnTo>
                <a:lnTo>
                  <a:pt x="769309" y="228014"/>
                </a:lnTo>
                <a:lnTo>
                  <a:pt x="761458" y="219003"/>
                </a:lnTo>
                <a:lnTo>
                  <a:pt x="754162" y="210206"/>
                </a:lnTo>
                <a:lnTo>
                  <a:pt x="745445" y="199414"/>
                </a:lnTo>
                <a:lnTo>
                  <a:pt x="737217" y="189455"/>
                </a:lnTo>
                <a:lnTo>
                  <a:pt x="711978" y="160542"/>
                </a:lnTo>
                <a:lnTo>
                  <a:pt x="681906" y="130659"/>
                </a:lnTo>
                <a:lnTo>
                  <a:pt x="650535" y="108525"/>
                </a:lnTo>
                <a:lnTo>
                  <a:pt x="622349" y="98662"/>
                </a:lnTo>
                <a:lnTo>
                  <a:pt x="611476" y="95457"/>
                </a:lnTo>
                <a:lnTo>
                  <a:pt x="568246" y="77699"/>
                </a:lnTo>
                <a:lnTo>
                  <a:pt x="524495" y="57576"/>
                </a:lnTo>
                <a:lnTo>
                  <a:pt x="479806" y="36591"/>
                </a:lnTo>
                <a:lnTo>
                  <a:pt x="467315" y="30879"/>
                </a:lnTo>
                <a:lnTo>
                  <a:pt x="430842" y="17831"/>
                </a:lnTo>
                <a:lnTo>
                  <a:pt x="404774" y="15131"/>
                </a:lnTo>
                <a:lnTo>
                  <a:pt x="386318" y="15154"/>
                </a:lnTo>
                <a:lnTo>
                  <a:pt x="346997" y="34429"/>
                </a:lnTo>
                <a:lnTo>
                  <a:pt x="338574" y="47244"/>
                </a:lnTo>
                <a:lnTo>
                  <a:pt x="329209" y="6347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409896" y="5274630"/>
            <a:ext cx="688340" cy="99060"/>
          </a:xfrm>
          <a:custGeom>
            <a:avLst/>
            <a:gdLst/>
            <a:ahLst/>
            <a:cxnLst/>
            <a:rect l="l" t="t" r="r" b="b"/>
            <a:pathLst>
              <a:path w="688340" h="99060">
                <a:moveTo>
                  <a:pt x="4232" y="75858"/>
                </a:moveTo>
                <a:lnTo>
                  <a:pt x="0" y="82546"/>
                </a:lnTo>
                <a:lnTo>
                  <a:pt x="2147" y="87714"/>
                </a:lnTo>
                <a:lnTo>
                  <a:pt x="10681" y="91363"/>
                </a:lnTo>
                <a:lnTo>
                  <a:pt x="22976" y="95656"/>
                </a:lnTo>
                <a:lnTo>
                  <a:pt x="35241" y="98007"/>
                </a:lnTo>
                <a:lnTo>
                  <a:pt x="44729" y="98963"/>
                </a:lnTo>
                <a:lnTo>
                  <a:pt x="52051" y="98563"/>
                </a:lnTo>
                <a:lnTo>
                  <a:pt x="58209" y="96915"/>
                </a:lnTo>
                <a:lnTo>
                  <a:pt x="67013" y="93320"/>
                </a:lnTo>
                <a:lnTo>
                  <a:pt x="78848" y="86439"/>
                </a:lnTo>
                <a:lnTo>
                  <a:pt x="94001" y="76153"/>
                </a:lnTo>
                <a:lnTo>
                  <a:pt x="104792" y="68829"/>
                </a:lnTo>
                <a:lnTo>
                  <a:pt x="112348" y="63715"/>
                </a:lnTo>
                <a:lnTo>
                  <a:pt x="121171" y="57793"/>
                </a:lnTo>
                <a:lnTo>
                  <a:pt x="127240" y="54527"/>
                </a:lnTo>
                <a:lnTo>
                  <a:pt x="133072" y="52227"/>
                </a:lnTo>
                <a:lnTo>
                  <a:pt x="138905" y="49926"/>
                </a:lnTo>
                <a:lnTo>
                  <a:pt x="144710" y="48459"/>
                </a:lnTo>
                <a:lnTo>
                  <a:pt x="150495" y="47825"/>
                </a:lnTo>
                <a:lnTo>
                  <a:pt x="156286" y="47189"/>
                </a:lnTo>
                <a:lnTo>
                  <a:pt x="161453" y="47264"/>
                </a:lnTo>
                <a:lnTo>
                  <a:pt x="166005" y="48047"/>
                </a:lnTo>
                <a:lnTo>
                  <a:pt x="170556" y="48830"/>
                </a:lnTo>
                <a:lnTo>
                  <a:pt x="175758" y="51396"/>
                </a:lnTo>
                <a:lnTo>
                  <a:pt x="181605" y="55743"/>
                </a:lnTo>
                <a:lnTo>
                  <a:pt x="187458" y="60091"/>
                </a:lnTo>
                <a:lnTo>
                  <a:pt x="192959" y="64898"/>
                </a:lnTo>
                <a:lnTo>
                  <a:pt x="198106" y="70164"/>
                </a:lnTo>
                <a:lnTo>
                  <a:pt x="203253" y="75430"/>
                </a:lnTo>
                <a:lnTo>
                  <a:pt x="207658" y="79076"/>
                </a:lnTo>
                <a:lnTo>
                  <a:pt x="211316" y="81101"/>
                </a:lnTo>
                <a:lnTo>
                  <a:pt x="214974" y="83126"/>
                </a:lnTo>
                <a:lnTo>
                  <a:pt x="219296" y="84351"/>
                </a:lnTo>
                <a:lnTo>
                  <a:pt x="224277" y="84774"/>
                </a:lnTo>
                <a:lnTo>
                  <a:pt x="229251" y="85197"/>
                </a:lnTo>
                <a:lnTo>
                  <a:pt x="234495" y="83148"/>
                </a:lnTo>
                <a:lnTo>
                  <a:pt x="239995" y="78627"/>
                </a:lnTo>
                <a:lnTo>
                  <a:pt x="245502" y="74105"/>
                </a:lnTo>
                <a:lnTo>
                  <a:pt x="251127" y="68583"/>
                </a:lnTo>
                <a:lnTo>
                  <a:pt x="256884" y="62058"/>
                </a:lnTo>
                <a:lnTo>
                  <a:pt x="262633" y="55533"/>
                </a:lnTo>
                <a:lnTo>
                  <a:pt x="268300" y="49865"/>
                </a:lnTo>
                <a:lnTo>
                  <a:pt x="273876" y="45053"/>
                </a:lnTo>
                <a:lnTo>
                  <a:pt x="279460" y="40242"/>
                </a:lnTo>
                <a:lnTo>
                  <a:pt x="285348" y="37081"/>
                </a:lnTo>
                <a:lnTo>
                  <a:pt x="291555" y="35569"/>
                </a:lnTo>
                <a:lnTo>
                  <a:pt x="297755" y="34057"/>
                </a:lnTo>
                <a:lnTo>
                  <a:pt x="304058" y="33428"/>
                </a:lnTo>
                <a:lnTo>
                  <a:pt x="310473" y="33683"/>
                </a:lnTo>
                <a:lnTo>
                  <a:pt x="319018" y="35552"/>
                </a:lnTo>
                <a:lnTo>
                  <a:pt x="331073" y="40624"/>
                </a:lnTo>
                <a:lnTo>
                  <a:pt x="348065" y="49772"/>
                </a:lnTo>
                <a:lnTo>
                  <a:pt x="361035" y="56572"/>
                </a:lnTo>
                <a:lnTo>
                  <a:pt x="403259" y="73228"/>
                </a:lnTo>
                <a:lnTo>
                  <a:pt x="431250" y="76355"/>
                </a:lnTo>
                <a:lnTo>
                  <a:pt x="439112" y="73636"/>
                </a:lnTo>
                <a:lnTo>
                  <a:pt x="449649" y="68057"/>
                </a:lnTo>
                <a:lnTo>
                  <a:pt x="461796" y="61819"/>
                </a:lnTo>
                <a:lnTo>
                  <a:pt x="497983" y="46945"/>
                </a:lnTo>
                <a:lnTo>
                  <a:pt x="521270" y="42827"/>
                </a:lnTo>
                <a:lnTo>
                  <a:pt x="530845" y="43496"/>
                </a:lnTo>
                <a:lnTo>
                  <a:pt x="545031" y="45986"/>
                </a:lnTo>
                <a:lnTo>
                  <a:pt x="560913" y="49322"/>
                </a:lnTo>
                <a:lnTo>
                  <a:pt x="573161" y="51591"/>
                </a:lnTo>
                <a:lnTo>
                  <a:pt x="582788" y="53010"/>
                </a:lnTo>
                <a:lnTo>
                  <a:pt x="592184" y="54133"/>
                </a:lnTo>
                <a:lnTo>
                  <a:pt x="600338" y="54284"/>
                </a:lnTo>
                <a:lnTo>
                  <a:pt x="607889" y="53542"/>
                </a:lnTo>
                <a:lnTo>
                  <a:pt x="645584" y="26640"/>
                </a:lnTo>
                <a:lnTo>
                  <a:pt x="655757" y="12374"/>
                </a:lnTo>
                <a:lnTo>
                  <a:pt x="663607" y="4589"/>
                </a:lnTo>
                <a:lnTo>
                  <a:pt x="673275" y="0"/>
                </a:lnTo>
                <a:lnTo>
                  <a:pt x="677535" y="61"/>
                </a:lnTo>
                <a:lnTo>
                  <a:pt x="680355" y="2522"/>
                </a:lnTo>
                <a:lnTo>
                  <a:pt x="684749" y="10137"/>
                </a:lnTo>
                <a:lnTo>
                  <a:pt x="687915" y="2421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326624" y="4996925"/>
            <a:ext cx="49530" cy="320675"/>
          </a:xfrm>
          <a:custGeom>
            <a:avLst/>
            <a:gdLst/>
            <a:ahLst/>
            <a:cxnLst/>
            <a:rect l="l" t="t" r="r" b="b"/>
            <a:pathLst>
              <a:path w="49529" h="320675">
                <a:moveTo>
                  <a:pt x="0" y="0"/>
                </a:moveTo>
                <a:lnTo>
                  <a:pt x="6507" y="53172"/>
                </a:lnTo>
                <a:lnTo>
                  <a:pt x="7651" y="90891"/>
                </a:lnTo>
                <a:lnTo>
                  <a:pt x="8191" y="103228"/>
                </a:lnTo>
                <a:lnTo>
                  <a:pt x="17789" y="156134"/>
                </a:lnTo>
                <a:lnTo>
                  <a:pt x="31634" y="194557"/>
                </a:lnTo>
                <a:lnTo>
                  <a:pt x="36001" y="206016"/>
                </a:lnTo>
                <a:lnTo>
                  <a:pt x="45922" y="255007"/>
                </a:lnTo>
                <a:lnTo>
                  <a:pt x="48950" y="292959"/>
                </a:lnTo>
                <a:lnTo>
                  <a:pt x="48157" y="303965"/>
                </a:lnTo>
                <a:lnTo>
                  <a:pt x="46281" y="312952"/>
                </a:lnTo>
                <a:lnTo>
                  <a:pt x="44480" y="317591"/>
                </a:lnTo>
                <a:lnTo>
                  <a:pt x="42318" y="320193"/>
                </a:lnTo>
                <a:lnTo>
                  <a:pt x="40236" y="319911"/>
                </a:lnTo>
                <a:lnTo>
                  <a:pt x="37208" y="315181"/>
                </a:lnTo>
                <a:lnTo>
                  <a:pt x="33236" y="306004"/>
                </a:lnTo>
                <a:lnTo>
                  <a:pt x="28318" y="292378"/>
                </a:lnTo>
                <a:lnTo>
                  <a:pt x="22456" y="27430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341268" y="4904054"/>
            <a:ext cx="709295" cy="332740"/>
          </a:xfrm>
          <a:custGeom>
            <a:avLst/>
            <a:gdLst/>
            <a:ahLst/>
            <a:cxnLst/>
            <a:rect l="l" t="t" r="r" b="b"/>
            <a:pathLst>
              <a:path w="709295" h="332739">
                <a:moveTo>
                  <a:pt x="0" y="28787"/>
                </a:moveTo>
                <a:lnTo>
                  <a:pt x="10147" y="27566"/>
                </a:lnTo>
                <a:lnTo>
                  <a:pt x="22151" y="26871"/>
                </a:lnTo>
                <a:lnTo>
                  <a:pt x="36011" y="26703"/>
                </a:lnTo>
                <a:lnTo>
                  <a:pt x="50187" y="27214"/>
                </a:lnTo>
                <a:lnTo>
                  <a:pt x="62989" y="28018"/>
                </a:lnTo>
                <a:lnTo>
                  <a:pt x="75032" y="29129"/>
                </a:lnTo>
                <a:lnTo>
                  <a:pt x="86926" y="30556"/>
                </a:lnTo>
                <a:lnTo>
                  <a:pt x="100873" y="32552"/>
                </a:lnTo>
                <a:lnTo>
                  <a:pt x="113950" y="34375"/>
                </a:lnTo>
                <a:lnTo>
                  <a:pt x="162508" y="40636"/>
                </a:lnTo>
                <a:lnTo>
                  <a:pt x="201240" y="45003"/>
                </a:lnTo>
                <a:lnTo>
                  <a:pt x="251868" y="49721"/>
                </a:lnTo>
                <a:lnTo>
                  <a:pt x="290129" y="51993"/>
                </a:lnTo>
                <a:lnTo>
                  <a:pt x="329951" y="52637"/>
                </a:lnTo>
                <a:lnTo>
                  <a:pt x="342517" y="52515"/>
                </a:lnTo>
                <a:lnTo>
                  <a:pt x="393532" y="49640"/>
                </a:lnTo>
                <a:lnTo>
                  <a:pt x="442414" y="39796"/>
                </a:lnTo>
                <a:lnTo>
                  <a:pt x="490200" y="23710"/>
                </a:lnTo>
                <a:lnTo>
                  <a:pt x="507828" y="16904"/>
                </a:lnTo>
                <a:lnTo>
                  <a:pt x="522148" y="11501"/>
                </a:lnTo>
                <a:lnTo>
                  <a:pt x="533363" y="7424"/>
                </a:lnTo>
                <a:lnTo>
                  <a:pt x="541679" y="4594"/>
                </a:lnTo>
                <a:lnTo>
                  <a:pt x="554973" y="1415"/>
                </a:lnTo>
                <a:lnTo>
                  <a:pt x="567034" y="0"/>
                </a:lnTo>
                <a:lnTo>
                  <a:pt x="583892" y="660"/>
                </a:lnTo>
                <a:lnTo>
                  <a:pt x="593787" y="3260"/>
                </a:lnTo>
                <a:lnTo>
                  <a:pt x="600740" y="7563"/>
                </a:lnTo>
                <a:lnTo>
                  <a:pt x="604480" y="11170"/>
                </a:lnTo>
                <a:lnTo>
                  <a:pt x="607078" y="15239"/>
                </a:lnTo>
                <a:lnTo>
                  <a:pt x="609676" y="19307"/>
                </a:lnTo>
                <a:lnTo>
                  <a:pt x="611331" y="26263"/>
                </a:lnTo>
                <a:lnTo>
                  <a:pt x="612052" y="36107"/>
                </a:lnTo>
                <a:lnTo>
                  <a:pt x="612765" y="45950"/>
                </a:lnTo>
                <a:lnTo>
                  <a:pt x="613451" y="53216"/>
                </a:lnTo>
                <a:lnTo>
                  <a:pt x="614095" y="57902"/>
                </a:lnTo>
                <a:lnTo>
                  <a:pt x="614740" y="62589"/>
                </a:lnTo>
                <a:lnTo>
                  <a:pt x="617594" y="69444"/>
                </a:lnTo>
                <a:lnTo>
                  <a:pt x="640211" y="113474"/>
                </a:lnTo>
                <a:lnTo>
                  <a:pt x="653609" y="147586"/>
                </a:lnTo>
                <a:lnTo>
                  <a:pt x="658090" y="159334"/>
                </a:lnTo>
                <a:lnTo>
                  <a:pt x="671249" y="195654"/>
                </a:lnTo>
                <a:lnTo>
                  <a:pt x="680871" y="236546"/>
                </a:lnTo>
                <a:lnTo>
                  <a:pt x="683808" y="249919"/>
                </a:lnTo>
                <a:lnTo>
                  <a:pt x="697944" y="297381"/>
                </a:lnTo>
                <a:lnTo>
                  <a:pt x="709094" y="327035"/>
                </a:lnTo>
                <a:lnTo>
                  <a:pt x="708330" y="331708"/>
                </a:lnTo>
                <a:lnTo>
                  <a:pt x="700719" y="332291"/>
                </a:lnTo>
                <a:lnTo>
                  <a:pt x="686465" y="32931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547110" y="5736864"/>
            <a:ext cx="792480" cy="46355"/>
          </a:xfrm>
          <a:custGeom>
            <a:avLst/>
            <a:gdLst/>
            <a:ahLst/>
            <a:cxnLst/>
            <a:rect l="l" t="t" r="r" b="b"/>
            <a:pathLst>
              <a:path w="792479" h="46354">
                <a:moveTo>
                  <a:pt x="38447" y="42147"/>
                </a:moveTo>
                <a:lnTo>
                  <a:pt x="85551" y="28076"/>
                </a:lnTo>
                <a:lnTo>
                  <a:pt x="123435" y="23677"/>
                </a:lnTo>
                <a:lnTo>
                  <a:pt x="135761" y="22357"/>
                </a:lnTo>
                <a:lnTo>
                  <a:pt x="185778" y="16799"/>
                </a:lnTo>
                <a:lnTo>
                  <a:pt x="199135" y="15268"/>
                </a:lnTo>
                <a:lnTo>
                  <a:pt x="211667" y="13859"/>
                </a:lnTo>
                <a:lnTo>
                  <a:pt x="261903" y="8933"/>
                </a:lnTo>
                <a:lnTo>
                  <a:pt x="300238" y="5920"/>
                </a:lnTo>
                <a:lnTo>
                  <a:pt x="342428" y="3679"/>
                </a:lnTo>
                <a:lnTo>
                  <a:pt x="392868" y="2253"/>
                </a:lnTo>
                <a:lnTo>
                  <a:pt x="436506" y="1690"/>
                </a:lnTo>
                <a:lnTo>
                  <a:pt x="481363" y="1517"/>
                </a:lnTo>
                <a:lnTo>
                  <a:pt x="495421" y="1514"/>
                </a:lnTo>
                <a:lnTo>
                  <a:pt x="509140" y="1534"/>
                </a:lnTo>
                <a:lnTo>
                  <a:pt x="548310" y="1736"/>
                </a:lnTo>
                <a:lnTo>
                  <a:pt x="596061" y="2334"/>
                </a:lnTo>
                <a:lnTo>
                  <a:pt x="634467" y="3156"/>
                </a:lnTo>
                <a:lnTo>
                  <a:pt x="649859" y="3499"/>
                </a:lnTo>
                <a:lnTo>
                  <a:pt x="690493" y="4311"/>
                </a:lnTo>
                <a:lnTo>
                  <a:pt x="732950" y="4908"/>
                </a:lnTo>
                <a:lnTo>
                  <a:pt x="752338" y="5135"/>
                </a:lnTo>
                <a:lnTo>
                  <a:pt x="791650" y="7294"/>
                </a:lnTo>
                <a:lnTo>
                  <a:pt x="792010" y="7339"/>
                </a:lnTo>
                <a:lnTo>
                  <a:pt x="792377" y="7384"/>
                </a:lnTo>
                <a:lnTo>
                  <a:pt x="792065" y="7245"/>
                </a:lnTo>
                <a:lnTo>
                  <a:pt x="791740" y="7138"/>
                </a:lnTo>
                <a:lnTo>
                  <a:pt x="789177" y="6293"/>
                </a:lnTo>
                <a:lnTo>
                  <a:pt x="784376" y="4711"/>
                </a:lnTo>
                <a:lnTo>
                  <a:pt x="738752" y="0"/>
                </a:lnTo>
                <a:lnTo>
                  <a:pt x="725247" y="133"/>
                </a:lnTo>
                <a:lnTo>
                  <a:pt x="712880" y="765"/>
                </a:lnTo>
                <a:lnTo>
                  <a:pt x="697624" y="2250"/>
                </a:lnTo>
                <a:lnTo>
                  <a:pt x="684794" y="3448"/>
                </a:lnTo>
                <a:lnTo>
                  <a:pt x="642496" y="6300"/>
                </a:lnTo>
                <a:lnTo>
                  <a:pt x="603911" y="7548"/>
                </a:lnTo>
                <a:lnTo>
                  <a:pt x="572312" y="8175"/>
                </a:lnTo>
                <a:lnTo>
                  <a:pt x="560453" y="8419"/>
                </a:lnTo>
                <a:lnTo>
                  <a:pt x="511716" y="10353"/>
                </a:lnTo>
                <a:lnTo>
                  <a:pt x="473640" y="12814"/>
                </a:lnTo>
                <a:lnTo>
                  <a:pt x="434090" y="16146"/>
                </a:lnTo>
                <a:lnTo>
                  <a:pt x="403982" y="19120"/>
                </a:lnTo>
                <a:lnTo>
                  <a:pt x="388280" y="20687"/>
                </a:lnTo>
                <a:lnTo>
                  <a:pt x="346166" y="24804"/>
                </a:lnTo>
                <a:lnTo>
                  <a:pt x="300802" y="29007"/>
                </a:lnTo>
                <a:lnTo>
                  <a:pt x="256944" y="32557"/>
                </a:lnTo>
                <a:lnTo>
                  <a:pt x="207102" y="35973"/>
                </a:lnTo>
                <a:lnTo>
                  <a:pt x="165294" y="38498"/>
                </a:lnTo>
                <a:lnTo>
                  <a:pt x="145687" y="39620"/>
                </a:lnTo>
                <a:lnTo>
                  <a:pt x="128110" y="40629"/>
                </a:lnTo>
                <a:lnTo>
                  <a:pt x="86991" y="43019"/>
                </a:lnTo>
                <a:lnTo>
                  <a:pt x="62099" y="44520"/>
                </a:lnTo>
                <a:lnTo>
                  <a:pt x="47025" y="45389"/>
                </a:lnTo>
                <a:lnTo>
                  <a:pt x="34518" y="45926"/>
                </a:lnTo>
                <a:lnTo>
                  <a:pt x="16656" y="45836"/>
                </a:lnTo>
                <a:lnTo>
                  <a:pt x="6542" y="44859"/>
                </a:lnTo>
                <a:lnTo>
                  <a:pt x="0" y="39947"/>
                </a:lnTo>
                <a:lnTo>
                  <a:pt x="8028" y="3258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863181" y="1160431"/>
            <a:ext cx="224790" cy="177165"/>
          </a:xfrm>
          <a:custGeom>
            <a:avLst/>
            <a:gdLst/>
            <a:ahLst/>
            <a:cxnLst/>
            <a:rect l="l" t="t" r="r" b="b"/>
            <a:pathLst>
              <a:path w="224789" h="177165">
                <a:moveTo>
                  <a:pt x="0" y="74718"/>
                </a:moveTo>
                <a:lnTo>
                  <a:pt x="1837" y="63323"/>
                </a:lnTo>
                <a:lnTo>
                  <a:pt x="5164" y="59427"/>
                </a:lnTo>
                <a:lnTo>
                  <a:pt x="9980" y="63029"/>
                </a:lnTo>
                <a:lnTo>
                  <a:pt x="13435" y="65613"/>
                </a:lnTo>
                <a:lnTo>
                  <a:pt x="15632" y="73602"/>
                </a:lnTo>
                <a:lnTo>
                  <a:pt x="16570" y="86995"/>
                </a:lnTo>
                <a:lnTo>
                  <a:pt x="17005" y="98145"/>
                </a:lnTo>
                <a:lnTo>
                  <a:pt x="16823" y="110383"/>
                </a:lnTo>
                <a:lnTo>
                  <a:pt x="16025" y="123708"/>
                </a:lnTo>
                <a:lnTo>
                  <a:pt x="13902" y="144630"/>
                </a:lnTo>
                <a:lnTo>
                  <a:pt x="12588" y="158371"/>
                </a:lnTo>
                <a:lnTo>
                  <a:pt x="11946" y="166400"/>
                </a:lnTo>
                <a:lnTo>
                  <a:pt x="11746" y="173136"/>
                </a:lnTo>
                <a:lnTo>
                  <a:pt x="13184" y="175805"/>
                </a:lnTo>
                <a:lnTo>
                  <a:pt x="16139" y="177039"/>
                </a:lnTo>
                <a:lnTo>
                  <a:pt x="21943" y="174518"/>
                </a:lnTo>
                <a:lnTo>
                  <a:pt x="31950" y="163861"/>
                </a:lnTo>
                <a:lnTo>
                  <a:pt x="42039" y="150935"/>
                </a:lnTo>
                <a:lnTo>
                  <a:pt x="50598" y="140168"/>
                </a:lnTo>
                <a:lnTo>
                  <a:pt x="82365" y="103775"/>
                </a:lnTo>
                <a:lnTo>
                  <a:pt x="110956" y="76928"/>
                </a:lnTo>
                <a:lnTo>
                  <a:pt x="142298" y="52178"/>
                </a:lnTo>
                <a:lnTo>
                  <a:pt x="185444" y="26994"/>
                </a:lnTo>
                <a:lnTo>
                  <a:pt x="214578" y="17377"/>
                </a:lnTo>
                <a:lnTo>
                  <a:pt x="219595" y="16634"/>
                </a:lnTo>
                <a:lnTo>
                  <a:pt x="222159" y="17239"/>
                </a:lnTo>
                <a:lnTo>
                  <a:pt x="222271" y="19190"/>
                </a:lnTo>
                <a:lnTo>
                  <a:pt x="222384" y="21142"/>
                </a:lnTo>
                <a:lnTo>
                  <a:pt x="222443" y="22170"/>
                </a:lnTo>
                <a:lnTo>
                  <a:pt x="222455" y="22375"/>
                </a:lnTo>
                <a:lnTo>
                  <a:pt x="222477" y="22240"/>
                </a:lnTo>
                <a:lnTo>
                  <a:pt x="222513" y="21865"/>
                </a:lnTo>
                <a:lnTo>
                  <a:pt x="222564" y="21336"/>
                </a:lnTo>
                <a:lnTo>
                  <a:pt x="223272" y="14047"/>
                </a:lnTo>
                <a:lnTo>
                  <a:pt x="224635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248801" y="1891865"/>
            <a:ext cx="224790" cy="176530"/>
          </a:xfrm>
          <a:custGeom>
            <a:avLst/>
            <a:gdLst/>
            <a:ahLst/>
            <a:cxnLst/>
            <a:rect l="l" t="t" r="r" b="b"/>
            <a:pathLst>
              <a:path w="224789" h="176530">
                <a:moveTo>
                  <a:pt x="6195" y="58201"/>
                </a:moveTo>
                <a:lnTo>
                  <a:pt x="1764" y="56276"/>
                </a:lnTo>
                <a:lnTo>
                  <a:pt x="0" y="59022"/>
                </a:lnTo>
                <a:lnTo>
                  <a:pt x="902" y="66439"/>
                </a:lnTo>
                <a:lnTo>
                  <a:pt x="1604" y="75025"/>
                </a:lnTo>
                <a:lnTo>
                  <a:pt x="2056" y="87213"/>
                </a:lnTo>
                <a:lnTo>
                  <a:pt x="2260" y="103003"/>
                </a:lnTo>
                <a:lnTo>
                  <a:pt x="2213" y="118862"/>
                </a:lnTo>
                <a:lnTo>
                  <a:pt x="2040" y="132624"/>
                </a:lnTo>
                <a:lnTo>
                  <a:pt x="1744" y="144627"/>
                </a:lnTo>
                <a:lnTo>
                  <a:pt x="1325" y="155210"/>
                </a:lnTo>
                <a:lnTo>
                  <a:pt x="2078" y="172264"/>
                </a:lnTo>
                <a:lnTo>
                  <a:pt x="6953" y="176518"/>
                </a:lnTo>
                <a:lnTo>
                  <a:pt x="16595" y="170291"/>
                </a:lnTo>
                <a:lnTo>
                  <a:pt x="26313" y="162127"/>
                </a:lnTo>
                <a:lnTo>
                  <a:pt x="38132" y="150477"/>
                </a:lnTo>
                <a:lnTo>
                  <a:pt x="47806" y="141252"/>
                </a:lnTo>
                <a:lnTo>
                  <a:pt x="79976" y="114488"/>
                </a:lnTo>
                <a:lnTo>
                  <a:pt x="117045" y="88116"/>
                </a:lnTo>
                <a:lnTo>
                  <a:pt x="149352" y="66479"/>
                </a:lnTo>
                <a:lnTo>
                  <a:pt x="183033" y="47105"/>
                </a:lnTo>
                <a:lnTo>
                  <a:pt x="208264" y="40041"/>
                </a:lnTo>
                <a:lnTo>
                  <a:pt x="219338" y="34446"/>
                </a:lnTo>
                <a:lnTo>
                  <a:pt x="224307" y="20925"/>
                </a:lnTo>
                <a:lnTo>
                  <a:pt x="223632" y="4247"/>
                </a:lnTo>
                <a:lnTo>
                  <a:pt x="216961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683240" y="2711293"/>
            <a:ext cx="204470" cy="131445"/>
          </a:xfrm>
          <a:custGeom>
            <a:avLst/>
            <a:gdLst/>
            <a:ahLst/>
            <a:cxnLst/>
            <a:rect l="l" t="t" r="r" b="b"/>
            <a:pathLst>
              <a:path w="204469" h="131444">
                <a:moveTo>
                  <a:pt x="3665" y="63514"/>
                </a:moveTo>
                <a:lnTo>
                  <a:pt x="1845" y="54818"/>
                </a:lnTo>
                <a:lnTo>
                  <a:pt x="722" y="49452"/>
                </a:lnTo>
                <a:lnTo>
                  <a:pt x="297" y="47416"/>
                </a:lnTo>
                <a:lnTo>
                  <a:pt x="0" y="45997"/>
                </a:lnTo>
                <a:lnTo>
                  <a:pt x="43" y="45449"/>
                </a:lnTo>
                <a:lnTo>
                  <a:pt x="427" y="45772"/>
                </a:lnTo>
                <a:lnTo>
                  <a:pt x="811" y="46096"/>
                </a:lnTo>
                <a:lnTo>
                  <a:pt x="5902" y="88255"/>
                </a:lnTo>
                <a:lnTo>
                  <a:pt x="6900" y="101855"/>
                </a:lnTo>
                <a:lnTo>
                  <a:pt x="8249" y="111718"/>
                </a:lnTo>
                <a:lnTo>
                  <a:pt x="11622" y="124779"/>
                </a:lnTo>
                <a:lnTo>
                  <a:pt x="15932" y="129480"/>
                </a:lnTo>
                <a:lnTo>
                  <a:pt x="22334" y="130916"/>
                </a:lnTo>
                <a:lnTo>
                  <a:pt x="28583" y="130102"/>
                </a:lnTo>
                <a:lnTo>
                  <a:pt x="37669" y="125493"/>
                </a:lnTo>
                <a:lnTo>
                  <a:pt x="49594" y="117090"/>
                </a:lnTo>
                <a:lnTo>
                  <a:pt x="62871" y="105799"/>
                </a:lnTo>
                <a:lnTo>
                  <a:pt x="74717" y="95757"/>
                </a:lnTo>
                <a:lnTo>
                  <a:pt x="111678" y="64875"/>
                </a:lnTo>
                <a:lnTo>
                  <a:pt x="145897" y="37440"/>
                </a:lnTo>
                <a:lnTo>
                  <a:pt x="177697" y="16535"/>
                </a:lnTo>
                <a:lnTo>
                  <a:pt x="183827" y="13822"/>
                </a:lnTo>
                <a:lnTo>
                  <a:pt x="189871" y="12417"/>
                </a:lnTo>
                <a:lnTo>
                  <a:pt x="195828" y="12317"/>
                </a:lnTo>
                <a:lnTo>
                  <a:pt x="201785" y="12218"/>
                </a:lnTo>
                <a:lnTo>
                  <a:pt x="203904" y="10817"/>
                </a:lnTo>
                <a:lnTo>
                  <a:pt x="182430" y="0"/>
                </a:lnTo>
                <a:lnTo>
                  <a:pt x="169037" y="86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646543" y="3444090"/>
            <a:ext cx="295910" cy="178435"/>
          </a:xfrm>
          <a:custGeom>
            <a:avLst/>
            <a:gdLst/>
            <a:ahLst/>
            <a:cxnLst/>
            <a:rect l="l" t="t" r="r" b="b"/>
            <a:pathLst>
              <a:path w="295910" h="178435">
                <a:moveTo>
                  <a:pt x="0" y="121637"/>
                </a:moveTo>
                <a:lnTo>
                  <a:pt x="5386" y="108631"/>
                </a:lnTo>
                <a:lnTo>
                  <a:pt x="12688" y="99203"/>
                </a:lnTo>
                <a:lnTo>
                  <a:pt x="18421" y="94447"/>
                </a:lnTo>
                <a:lnTo>
                  <a:pt x="21958" y="93579"/>
                </a:lnTo>
                <a:lnTo>
                  <a:pt x="24780" y="95310"/>
                </a:lnTo>
                <a:lnTo>
                  <a:pt x="31309" y="134789"/>
                </a:lnTo>
                <a:lnTo>
                  <a:pt x="32531" y="174236"/>
                </a:lnTo>
                <a:lnTo>
                  <a:pt x="34366" y="178114"/>
                </a:lnTo>
                <a:lnTo>
                  <a:pt x="37998" y="176529"/>
                </a:lnTo>
                <a:lnTo>
                  <a:pt x="41632" y="174946"/>
                </a:lnTo>
                <a:lnTo>
                  <a:pt x="48007" y="170349"/>
                </a:lnTo>
                <a:lnTo>
                  <a:pt x="85632" y="141621"/>
                </a:lnTo>
                <a:lnTo>
                  <a:pt x="125844" y="116844"/>
                </a:lnTo>
                <a:lnTo>
                  <a:pt x="168003" y="92683"/>
                </a:lnTo>
                <a:lnTo>
                  <a:pt x="182977" y="84181"/>
                </a:lnTo>
                <a:lnTo>
                  <a:pt x="216542" y="65085"/>
                </a:lnTo>
                <a:lnTo>
                  <a:pt x="253512" y="43454"/>
                </a:lnTo>
                <a:lnTo>
                  <a:pt x="288453" y="20478"/>
                </a:lnTo>
                <a:lnTo>
                  <a:pt x="295370" y="14819"/>
                </a:lnTo>
                <a:lnTo>
                  <a:pt x="294686" y="13357"/>
                </a:lnTo>
                <a:lnTo>
                  <a:pt x="289939" y="13327"/>
                </a:lnTo>
                <a:lnTo>
                  <a:pt x="283231" y="13283"/>
                </a:lnTo>
                <a:lnTo>
                  <a:pt x="279986" y="8841"/>
                </a:lnTo>
                <a:lnTo>
                  <a:pt x="280203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097627" y="4384066"/>
            <a:ext cx="221615" cy="125730"/>
          </a:xfrm>
          <a:custGeom>
            <a:avLst/>
            <a:gdLst/>
            <a:ahLst/>
            <a:cxnLst/>
            <a:rect l="l" t="t" r="r" b="b"/>
            <a:pathLst>
              <a:path w="221614" h="125729">
                <a:moveTo>
                  <a:pt x="0" y="28364"/>
                </a:moveTo>
                <a:lnTo>
                  <a:pt x="494" y="9696"/>
                </a:lnTo>
                <a:lnTo>
                  <a:pt x="1066" y="3597"/>
                </a:lnTo>
                <a:lnTo>
                  <a:pt x="1424" y="4293"/>
                </a:lnTo>
                <a:lnTo>
                  <a:pt x="5802" y="44855"/>
                </a:lnTo>
                <a:lnTo>
                  <a:pt x="5901" y="57734"/>
                </a:lnTo>
                <a:lnTo>
                  <a:pt x="5876" y="70112"/>
                </a:lnTo>
                <a:lnTo>
                  <a:pt x="5737" y="82308"/>
                </a:lnTo>
                <a:lnTo>
                  <a:pt x="5944" y="105052"/>
                </a:lnTo>
                <a:lnTo>
                  <a:pt x="7785" y="118864"/>
                </a:lnTo>
                <a:lnTo>
                  <a:pt x="11227" y="125363"/>
                </a:lnTo>
                <a:lnTo>
                  <a:pt x="18553" y="125150"/>
                </a:lnTo>
                <a:lnTo>
                  <a:pt x="28388" y="122255"/>
                </a:lnTo>
                <a:lnTo>
                  <a:pt x="40939" y="116764"/>
                </a:lnTo>
                <a:lnTo>
                  <a:pt x="56415" y="108761"/>
                </a:lnTo>
                <a:lnTo>
                  <a:pt x="70646" y="100929"/>
                </a:lnTo>
                <a:lnTo>
                  <a:pt x="83406" y="93914"/>
                </a:lnTo>
                <a:lnTo>
                  <a:pt x="94812" y="87650"/>
                </a:lnTo>
                <a:lnTo>
                  <a:pt x="104984" y="82073"/>
                </a:lnTo>
                <a:lnTo>
                  <a:pt x="114039" y="77119"/>
                </a:lnTo>
                <a:lnTo>
                  <a:pt x="125155" y="71028"/>
                </a:lnTo>
                <a:lnTo>
                  <a:pt x="169210" y="46372"/>
                </a:lnTo>
                <a:lnTo>
                  <a:pt x="208069" y="23785"/>
                </a:lnTo>
                <a:lnTo>
                  <a:pt x="221584" y="11023"/>
                </a:lnTo>
                <a:lnTo>
                  <a:pt x="220285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180891" y="2447435"/>
            <a:ext cx="758825" cy="615950"/>
          </a:xfrm>
          <a:custGeom>
            <a:avLst/>
            <a:gdLst/>
            <a:ahLst/>
            <a:cxnLst/>
            <a:rect l="l" t="t" r="r" b="b"/>
            <a:pathLst>
              <a:path w="758825" h="615950">
                <a:moveTo>
                  <a:pt x="468704" y="122677"/>
                </a:moveTo>
                <a:lnTo>
                  <a:pt x="468467" y="112872"/>
                </a:lnTo>
                <a:lnTo>
                  <a:pt x="468469" y="101222"/>
                </a:lnTo>
                <a:lnTo>
                  <a:pt x="468709" y="87726"/>
                </a:lnTo>
                <a:lnTo>
                  <a:pt x="469186" y="72384"/>
                </a:lnTo>
                <a:lnTo>
                  <a:pt x="468902" y="56151"/>
                </a:lnTo>
                <a:lnTo>
                  <a:pt x="435818" y="23355"/>
                </a:lnTo>
                <a:lnTo>
                  <a:pt x="397450" y="19570"/>
                </a:lnTo>
                <a:lnTo>
                  <a:pt x="347789" y="24149"/>
                </a:lnTo>
                <a:lnTo>
                  <a:pt x="309754" y="32142"/>
                </a:lnTo>
                <a:lnTo>
                  <a:pt x="272168" y="42672"/>
                </a:lnTo>
                <a:lnTo>
                  <a:pt x="235944" y="55004"/>
                </a:lnTo>
                <a:lnTo>
                  <a:pt x="198092" y="70707"/>
                </a:lnTo>
                <a:lnTo>
                  <a:pt x="155444" y="93082"/>
                </a:lnTo>
                <a:lnTo>
                  <a:pt x="121241" y="116490"/>
                </a:lnTo>
                <a:lnTo>
                  <a:pt x="84091" y="150179"/>
                </a:lnTo>
                <a:lnTo>
                  <a:pt x="59208" y="179777"/>
                </a:lnTo>
                <a:lnTo>
                  <a:pt x="33289" y="222011"/>
                </a:lnTo>
                <a:lnTo>
                  <a:pt x="13484" y="271044"/>
                </a:lnTo>
                <a:lnTo>
                  <a:pt x="4276" y="308195"/>
                </a:lnTo>
                <a:lnTo>
                  <a:pt x="490" y="346879"/>
                </a:lnTo>
                <a:lnTo>
                  <a:pt x="0" y="371033"/>
                </a:lnTo>
                <a:lnTo>
                  <a:pt x="808" y="387012"/>
                </a:lnTo>
                <a:lnTo>
                  <a:pt x="8392" y="434459"/>
                </a:lnTo>
                <a:lnTo>
                  <a:pt x="21356" y="472217"/>
                </a:lnTo>
                <a:lnTo>
                  <a:pt x="41171" y="504765"/>
                </a:lnTo>
                <a:lnTo>
                  <a:pt x="70139" y="535850"/>
                </a:lnTo>
                <a:lnTo>
                  <a:pt x="108258" y="565667"/>
                </a:lnTo>
                <a:lnTo>
                  <a:pt x="155446" y="589119"/>
                </a:lnTo>
                <a:lnTo>
                  <a:pt x="202728" y="603429"/>
                </a:lnTo>
                <a:lnTo>
                  <a:pt x="243455" y="610216"/>
                </a:lnTo>
                <a:lnTo>
                  <a:pt x="281469" y="613560"/>
                </a:lnTo>
                <a:lnTo>
                  <a:pt x="330849" y="615335"/>
                </a:lnTo>
                <a:lnTo>
                  <a:pt x="345031" y="615258"/>
                </a:lnTo>
                <a:lnTo>
                  <a:pt x="394560" y="611345"/>
                </a:lnTo>
                <a:lnTo>
                  <a:pt x="434158" y="604022"/>
                </a:lnTo>
                <a:lnTo>
                  <a:pt x="482237" y="590843"/>
                </a:lnTo>
                <a:lnTo>
                  <a:pt x="519969" y="576913"/>
                </a:lnTo>
                <a:lnTo>
                  <a:pt x="565006" y="556807"/>
                </a:lnTo>
                <a:lnTo>
                  <a:pt x="601572" y="537414"/>
                </a:lnTo>
                <a:lnTo>
                  <a:pt x="644642" y="509967"/>
                </a:lnTo>
                <a:lnTo>
                  <a:pt x="674704" y="484416"/>
                </a:lnTo>
                <a:lnTo>
                  <a:pt x="709432" y="444456"/>
                </a:lnTo>
                <a:lnTo>
                  <a:pt x="736354" y="399251"/>
                </a:lnTo>
                <a:lnTo>
                  <a:pt x="752628" y="349822"/>
                </a:lnTo>
                <a:lnTo>
                  <a:pt x="758519" y="297723"/>
                </a:lnTo>
                <a:lnTo>
                  <a:pt x="758456" y="284262"/>
                </a:lnTo>
                <a:lnTo>
                  <a:pt x="749782" y="236154"/>
                </a:lnTo>
                <a:lnTo>
                  <a:pt x="728997" y="200549"/>
                </a:lnTo>
                <a:lnTo>
                  <a:pt x="704908" y="170577"/>
                </a:lnTo>
                <a:lnTo>
                  <a:pt x="668786" y="132615"/>
                </a:lnTo>
                <a:lnTo>
                  <a:pt x="630483" y="96628"/>
                </a:lnTo>
                <a:lnTo>
                  <a:pt x="588780" y="63781"/>
                </a:lnTo>
                <a:lnTo>
                  <a:pt x="543669" y="35047"/>
                </a:lnTo>
                <a:lnTo>
                  <a:pt x="497640" y="10362"/>
                </a:lnTo>
                <a:lnTo>
                  <a:pt x="466294" y="0"/>
                </a:lnTo>
                <a:lnTo>
                  <a:pt x="463233" y="865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66195" y="5427373"/>
            <a:ext cx="3499485" cy="57150"/>
          </a:xfrm>
          <a:custGeom>
            <a:avLst/>
            <a:gdLst/>
            <a:ahLst/>
            <a:cxnLst/>
            <a:rect l="l" t="t" r="r" b="b"/>
            <a:pathLst>
              <a:path w="3499485" h="57150">
                <a:moveTo>
                  <a:pt x="7517" y="50838"/>
                </a:moveTo>
                <a:lnTo>
                  <a:pt x="54977" y="36798"/>
                </a:lnTo>
                <a:lnTo>
                  <a:pt x="67719" y="36673"/>
                </a:lnTo>
                <a:lnTo>
                  <a:pt x="79894" y="36952"/>
                </a:lnTo>
                <a:lnTo>
                  <a:pt x="91977" y="37598"/>
                </a:lnTo>
                <a:lnTo>
                  <a:pt x="104442" y="38572"/>
                </a:lnTo>
                <a:lnTo>
                  <a:pt x="120023" y="39998"/>
                </a:lnTo>
                <a:lnTo>
                  <a:pt x="133978" y="41221"/>
                </a:lnTo>
                <a:lnTo>
                  <a:pt x="176855" y="44375"/>
                </a:lnTo>
                <a:lnTo>
                  <a:pt x="225169" y="45820"/>
                </a:lnTo>
                <a:lnTo>
                  <a:pt x="258825" y="46235"/>
                </a:lnTo>
                <a:lnTo>
                  <a:pt x="275166" y="46424"/>
                </a:lnTo>
                <a:lnTo>
                  <a:pt x="315302" y="47030"/>
                </a:lnTo>
                <a:lnTo>
                  <a:pt x="355012" y="48017"/>
                </a:lnTo>
                <a:lnTo>
                  <a:pt x="365687" y="48284"/>
                </a:lnTo>
                <a:lnTo>
                  <a:pt x="415198" y="49101"/>
                </a:lnTo>
                <a:lnTo>
                  <a:pt x="462215" y="49485"/>
                </a:lnTo>
                <a:lnTo>
                  <a:pt x="503153" y="49660"/>
                </a:lnTo>
                <a:lnTo>
                  <a:pt x="552292" y="49787"/>
                </a:lnTo>
                <a:lnTo>
                  <a:pt x="594791" y="49853"/>
                </a:lnTo>
                <a:lnTo>
                  <a:pt x="642334" y="49895"/>
                </a:lnTo>
                <a:lnTo>
                  <a:pt x="695104" y="49914"/>
                </a:lnTo>
                <a:lnTo>
                  <a:pt x="713887" y="49916"/>
                </a:lnTo>
                <a:lnTo>
                  <a:pt x="734406" y="49914"/>
                </a:lnTo>
                <a:lnTo>
                  <a:pt x="772715" y="49898"/>
                </a:lnTo>
                <a:lnTo>
                  <a:pt x="823361" y="49843"/>
                </a:lnTo>
                <a:lnTo>
                  <a:pt x="865826" y="49750"/>
                </a:lnTo>
                <a:lnTo>
                  <a:pt x="909719" y="49567"/>
                </a:lnTo>
                <a:lnTo>
                  <a:pt x="957184" y="49009"/>
                </a:lnTo>
                <a:lnTo>
                  <a:pt x="995443" y="48181"/>
                </a:lnTo>
                <a:lnTo>
                  <a:pt x="1033897" y="47148"/>
                </a:lnTo>
                <a:lnTo>
                  <a:pt x="1046972" y="46817"/>
                </a:lnTo>
                <a:lnTo>
                  <a:pt x="1096857" y="45876"/>
                </a:lnTo>
                <a:lnTo>
                  <a:pt x="1144967" y="45491"/>
                </a:lnTo>
                <a:lnTo>
                  <a:pt x="1196441" y="45313"/>
                </a:lnTo>
                <a:lnTo>
                  <a:pt x="1243482" y="45244"/>
                </a:lnTo>
                <a:lnTo>
                  <a:pt x="1279522" y="45230"/>
                </a:lnTo>
                <a:lnTo>
                  <a:pt x="1297139" y="45242"/>
                </a:lnTo>
                <a:lnTo>
                  <a:pt x="1343922" y="45355"/>
                </a:lnTo>
                <a:lnTo>
                  <a:pt x="1392523" y="45693"/>
                </a:lnTo>
                <a:lnTo>
                  <a:pt x="1432841" y="46416"/>
                </a:lnTo>
                <a:lnTo>
                  <a:pt x="1446149" y="46711"/>
                </a:lnTo>
                <a:lnTo>
                  <a:pt x="1496011" y="47580"/>
                </a:lnTo>
                <a:lnTo>
                  <a:pt x="1538976" y="47995"/>
                </a:lnTo>
                <a:lnTo>
                  <a:pt x="1587741" y="48224"/>
                </a:lnTo>
                <a:lnTo>
                  <a:pt x="1630874" y="48313"/>
                </a:lnTo>
                <a:lnTo>
                  <a:pt x="1663837" y="48340"/>
                </a:lnTo>
                <a:lnTo>
                  <a:pt x="1680113" y="48358"/>
                </a:lnTo>
                <a:lnTo>
                  <a:pt x="1723555" y="48439"/>
                </a:lnTo>
                <a:lnTo>
                  <a:pt x="1769743" y="48616"/>
                </a:lnTo>
                <a:lnTo>
                  <a:pt x="1797683" y="48804"/>
                </a:lnTo>
                <a:lnTo>
                  <a:pt x="1807733" y="48868"/>
                </a:lnTo>
                <a:lnTo>
                  <a:pt x="1853983" y="49063"/>
                </a:lnTo>
                <a:lnTo>
                  <a:pt x="1895435" y="49148"/>
                </a:lnTo>
                <a:lnTo>
                  <a:pt x="1926511" y="49177"/>
                </a:lnTo>
                <a:lnTo>
                  <a:pt x="1943554" y="49169"/>
                </a:lnTo>
                <a:lnTo>
                  <a:pt x="1989510" y="48958"/>
                </a:lnTo>
                <a:lnTo>
                  <a:pt x="2028181" y="48466"/>
                </a:lnTo>
                <a:lnTo>
                  <a:pt x="2069465" y="47372"/>
                </a:lnTo>
                <a:lnTo>
                  <a:pt x="2083818" y="46775"/>
                </a:lnTo>
                <a:lnTo>
                  <a:pt x="2097554" y="46224"/>
                </a:lnTo>
                <a:lnTo>
                  <a:pt x="2135817" y="44827"/>
                </a:lnTo>
                <a:lnTo>
                  <a:pt x="2180549" y="43489"/>
                </a:lnTo>
                <a:lnTo>
                  <a:pt x="2190447" y="43202"/>
                </a:lnTo>
                <a:lnTo>
                  <a:pt x="2236401" y="41745"/>
                </a:lnTo>
                <a:lnTo>
                  <a:pt x="2277849" y="40321"/>
                </a:lnTo>
                <a:lnTo>
                  <a:pt x="2326540" y="38560"/>
                </a:lnTo>
                <a:lnTo>
                  <a:pt x="2373458" y="36713"/>
                </a:lnTo>
                <a:lnTo>
                  <a:pt x="2412290" y="34994"/>
                </a:lnTo>
                <a:lnTo>
                  <a:pt x="2452851" y="32850"/>
                </a:lnTo>
                <a:lnTo>
                  <a:pt x="2467922" y="31893"/>
                </a:lnTo>
                <a:lnTo>
                  <a:pt x="2482081" y="31002"/>
                </a:lnTo>
                <a:lnTo>
                  <a:pt x="2520144" y="28657"/>
                </a:lnTo>
                <a:lnTo>
                  <a:pt x="2564640" y="26077"/>
                </a:lnTo>
                <a:lnTo>
                  <a:pt x="2612561" y="23603"/>
                </a:lnTo>
                <a:lnTo>
                  <a:pt x="2653832" y="21640"/>
                </a:lnTo>
                <a:lnTo>
                  <a:pt x="2703307" y="19438"/>
                </a:lnTo>
                <a:lnTo>
                  <a:pt x="2745501" y="17783"/>
                </a:lnTo>
                <a:lnTo>
                  <a:pt x="2785510" y="16656"/>
                </a:lnTo>
                <a:lnTo>
                  <a:pt x="2828612" y="16344"/>
                </a:lnTo>
                <a:lnTo>
                  <a:pt x="2875581" y="16204"/>
                </a:lnTo>
                <a:lnTo>
                  <a:pt x="2920551" y="16131"/>
                </a:lnTo>
                <a:lnTo>
                  <a:pt x="2973985" y="16085"/>
                </a:lnTo>
                <a:lnTo>
                  <a:pt x="2993695" y="16075"/>
                </a:lnTo>
                <a:lnTo>
                  <a:pt x="3015318" y="16061"/>
                </a:lnTo>
                <a:lnTo>
                  <a:pt x="3056480" y="15988"/>
                </a:lnTo>
                <a:lnTo>
                  <a:pt x="3094963" y="15853"/>
                </a:lnTo>
                <a:lnTo>
                  <a:pt x="3147927" y="15537"/>
                </a:lnTo>
                <a:lnTo>
                  <a:pt x="3195540" y="15084"/>
                </a:lnTo>
                <a:lnTo>
                  <a:pt x="3238207" y="14493"/>
                </a:lnTo>
                <a:lnTo>
                  <a:pt x="3276333" y="13764"/>
                </a:lnTo>
                <a:lnTo>
                  <a:pt x="3328891" y="12359"/>
                </a:lnTo>
                <a:lnTo>
                  <a:pt x="3346302" y="11856"/>
                </a:lnTo>
                <a:lnTo>
                  <a:pt x="3391603" y="10569"/>
                </a:lnTo>
                <a:lnTo>
                  <a:pt x="3435834" y="9370"/>
                </a:lnTo>
                <a:lnTo>
                  <a:pt x="3451019" y="8992"/>
                </a:lnTo>
                <a:lnTo>
                  <a:pt x="3470372" y="8426"/>
                </a:lnTo>
                <a:lnTo>
                  <a:pt x="3498439" y="5255"/>
                </a:lnTo>
                <a:lnTo>
                  <a:pt x="3499016" y="5109"/>
                </a:lnTo>
                <a:lnTo>
                  <a:pt x="3498016" y="4997"/>
                </a:lnTo>
                <a:lnTo>
                  <a:pt x="3495441" y="4917"/>
                </a:lnTo>
                <a:lnTo>
                  <a:pt x="3487686" y="4677"/>
                </a:lnTo>
                <a:lnTo>
                  <a:pt x="3471528" y="4177"/>
                </a:lnTo>
                <a:lnTo>
                  <a:pt x="3423474" y="3497"/>
                </a:lnTo>
                <a:lnTo>
                  <a:pt x="3377738" y="3340"/>
                </a:lnTo>
                <a:lnTo>
                  <a:pt x="3359513" y="3324"/>
                </a:lnTo>
                <a:lnTo>
                  <a:pt x="3344373" y="3334"/>
                </a:lnTo>
                <a:lnTo>
                  <a:pt x="3301680" y="3490"/>
                </a:lnTo>
                <a:lnTo>
                  <a:pt x="3262712" y="3835"/>
                </a:lnTo>
                <a:lnTo>
                  <a:pt x="3215726" y="4592"/>
                </a:lnTo>
                <a:lnTo>
                  <a:pt x="3162902" y="5980"/>
                </a:lnTo>
                <a:lnTo>
                  <a:pt x="3122738" y="7366"/>
                </a:lnTo>
                <a:lnTo>
                  <a:pt x="3083066" y="9238"/>
                </a:lnTo>
                <a:lnTo>
                  <a:pt x="3036801" y="12234"/>
                </a:lnTo>
                <a:lnTo>
                  <a:pt x="2985412" y="15855"/>
                </a:lnTo>
                <a:lnTo>
                  <a:pt x="2937983" y="19312"/>
                </a:lnTo>
                <a:lnTo>
                  <a:pt x="2901954" y="21980"/>
                </a:lnTo>
                <a:lnTo>
                  <a:pt x="2886392" y="23135"/>
                </a:lnTo>
                <a:lnTo>
                  <a:pt x="2841695" y="26400"/>
                </a:lnTo>
                <a:lnTo>
                  <a:pt x="2799888" y="29372"/>
                </a:lnTo>
                <a:lnTo>
                  <a:pt x="2760848" y="32059"/>
                </a:lnTo>
                <a:lnTo>
                  <a:pt x="2712890" y="35217"/>
                </a:lnTo>
                <a:lnTo>
                  <a:pt x="2669348" y="37908"/>
                </a:lnTo>
                <a:lnTo>
                  <a:pt x="2624332" y="40478"/>
                </a:lnTo>
                <a:lnTo>
                  <a:pt x="2579779" y="42902"/>
                </a:lnTo>
                <a:lnTo>
                  <a:pt x="2533436" y="45215"/>
                </a:lnTo>
                <a:lnTo>
                  <a:pt x="2487820" y="46984"/>
                </a:lnTo>
                <a:lnTo>
                  <a:pt x="2437876" y="48246"/>
                </a:lnTo>
                <a:lnTo>
                  <a:pt x="2394057" y="48755"/>
                </a:lnTo>
                <a:lnTo>
                  <a:pt x="2345567" y="49027"/>
                </a:lnTo>
                <a:lnTo>
                  <a:pt x="2303568" y="49133"/>
                </a:lnTo>
                <a:lnTo>
                  <a:pt x="2270146" y="49166"/>
                </a:lnTo>
                <a:lnTo>
                  <a:pt x="2253125" y="49184"/>
                </a:lnTo>
                <a:lnTo>
                  <a:pt x="2208588" y="49257"/>
                </a:lnTo>
                <a:lnTo>
                  <a:pt x="2162942" y="49405"/>
                </a:lnTo>
                <a:lnTo>
                  <a:pt x="2119499" y="49750"/>
                </a:lnTo>
                <a:lnTo>
                  <a:pt x="2074867" y="50367"/>
                </a:lnTo>
                <a:lnTo>
                  <a:pt x="2033280" y="51044"/>
                </a:lnTo>
                <a:lnTo>
                  <a:pt x="1984375" y="51909"/>
                </a:lnTo>
                <a:lnTo>
                  <a:pt x="1946006" y="52622"/>
                </a:lnTo>
                <a:lnTo>
                  <a:pt x="1896921" y="53561"/>
                </a:lnTo>
                <a:lnTo>
                  <a:pt x="1857316" y="54354"/>
                </a:lnTo>
                <a:lnTo>
                  <a:pt x="1817935" y="55210"/>
                </a:lnTo>
                <a:lnTo>
                  <a:pt x="1803486" y="55560"/>
                </a:lnTo>
                <a:lnTo>
                  <a:pt x="1793881" y="55792"/>
                </a:lnTo>
                <a:lnTo>
                  <a:pt x="1749129" y="56495"/>
                </a:lnTo>
                <a:lnTo>
                  <a:pt x="1708463" y="56797"/>
                </a:lnTo>
                <a:lnTo>
                  <a:pt x="1664464" y="56913"/>
                </a:lnTo>
                <a:lnTo>
                  <a:pt x="1651337" y="56920"/>
                </a:lnTo>
                <a:lnTo>
                  <a:pt x="1638335" y="56918"/>
                </a:lnTo>
                <a:lnTo>
                  <a:pt x="1599945" y="56857"/>
                </a:lnTo>
                <a:lnTo>
                  <a:pt x="1549741" y="56651"/>
                </a:lnTo>
                <a:lnTo>
                  <a:pt x="1501718" y="56319"/>
                </a:lnTo>
                <a:lnTo>
                  <a:pt x="1490808" y="56239"/>
                </a:lnTo>
                <a:lnTo>
                  <a:pt x="1444595" y="55966"/>
                </a:lnTo>
                <a:lnTo>
                  <a:pt x="1393826" y="55764"/>
                </a:lnTo>
                <a:lnTo>
                  <a:pt x="1352407" y="55656"/>
                </a:lnTo>
                <a:lnTo>
                  <a:pt x="1307846" y="55584"/>
                </a:lnTo>
                <a:lnTo>
                  <a:pt x="1259895" y="55546"/>
                </a:lnTo>
                <a:lnTo>
                  <a:pt x="1243116" y="55540"/>
                </a:lnTo>
                <a:lnTo>
                  <a:pt x="1222388" y="55532"/>
                </a:lnTo>
                <a:lnTo>
                  <a:pt x="1184148" y="55500"/>
                </a:lnTo>
                <a:lnTo>
                  <a:pt x="1134831" y="55410"/>
                </a:lnTo>
                <a:lnTo>
                  <a:pt x="1095163" y="55269"/>
                </a:lnTo>
                <a:lnTo>
                  <a:pt x="1050494" y="54923"/>
                </a:lnTo>
                <a:lnTo>
                  <a:pt x="1001254" y="52939"/>
                </a:lnTo>
                <a:lnTo>
                  <a:pt x="960239" y="50113"/>
                </a:lnTo>
                <a:lnTo>
                  <a:pt x="917758" y="46704"/>
                </a:lnTo>
                <a:lnTo>
                  <a:pt x="879038" y="43549"/>
                </a:lnTo>
                <a:lnTo>
                  <a:pt x="829565" y="39516"/>
                </a:lnTo>
                <a:lnTo>
                  <a:pt x="791366" y="36399"/>
                </a:lnTo>
                <a:lnTo>
                  <a:pt x="751448" y="33139"/>
                </a:lnTo>
                <a:lnTo>
                  <a:pt x="701752" y="29073"/>
                </a:lnTo>
                <a:lnTo>
                  <a:pt x="678028" y="27128"/>
                </a:lnTo>
                <a:lnTo>
                  <a:pt x="660248" y="25688"/>
                </a:lnTo>
                <a:lnTo>
                  <a:pt x="616454" y="22375"/>
                </a:lnTo>
                <a:lnTo>
                  <a:pt x="570321" y="19784"/>
                </a:lnTo>
                <a:lnTo>
                  <a:pt x="520776" y="18293"/>
                </a:lnTo>
                <a:lnTo>
                  <a:pt x="506026" y="18034"/>
                </a:lnTo>
                <a:lnTo>
                  <a:pt x="492474" y="17755"/>
                </a:lnTo>
                <a:lnTo>
                  <a:pt x="445464" y="16323"/>
                </a:lnTo>
                <a:lnTo>
                  <a:pt x="396705" y="13892"/>
                </a:lnTo>
                <a:lnTo>
                  <a:pt x="351377" y="11148"/>
                </a:lnTo>
                <a:lnTo>
                  <a:pt x="335967" y="10235"/>
                </a:lnTo>
                <a:lnTo>
                  <a:pt x="288847" y="7863"/>
                </a:lnTo>
                <a:lnTo>
                  <a:pt x="241761" y="6869"/>
                </a:lnTo>
                <a:lnTo>
                  <a:pt x="199130" y="6654"/>
                </a:lnTo>
                <a:lnTo>
                  <a:pt x="184524" y="6679"/>
                </a:lnTo>
                <a:lnTo>
                  <a:pt x="145342" y="6991"/>
                </a:lnTo>
                <a:lnTo>
                  <a:pt x="99939" y="7944"/>
                </a:lnTo>
                <a:lnTo>
                  <a:pt x="81521" y="8490"/>
                </a:lnTo>
                <a:lnTo>
                  <a:pt x="65772" y="8955"/>
                </a:lnTo>
                <a:lnTo>
                  <a:pt x="52591" y="9340"/>
                </a:lnTo>
                <a:lnTo>
                  <a:pt x="41881" y="9648"/>
                </a:lnTo>
                <a:lnTo>
                  <a:pt x="33544" y="9883"/>
                </a:lnTo>
                <a:lnTo>
                  <a:pt x="17442" y="9962"/>
                </a:lnTo>
                <a:lnTo>
                  <a:pt x="7209" y="9165"/>
                </a:lnTo>
                <a:lnTo>
                  <a:pt x="533" y="7911"/>
                </a:lnTo>
                <a:lnTo>
                  <a:pt x="0" y="6007"/>
                </a:lnTo>
                <a:lnTo>
                  <a:pt x="4168" y="3203"/>
                </a:lnTo>
                <a:lnTo>
                  <a:pt x="12975" y="152"/>
                </a:lnTo>
                <a:lnTo>
                  <a:pt x="26011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58003" y="6171267"/>
            <a:ext cx="3656965" cy="123189"/>
          </a:xfrm>
          <a:custGeom>
            <a:avLst/>
            <a:gdLst/>
            <a:ahLst/>
            <a:cxnLst/>
            <a:rect l="l" t="t" r="r" b="b"/>
            <a:pathLst>
              <a:path w="3656965" h="123189">
                <a:moveTo>
                  <a:pt x="13508" y="50260"/>
                </a:moveTo>
                <a:lnTo>
                  <a:pt x="5647" y="34289"/>
                </a:lnTo>
                <a:lnTo>
                  <a:pt x="1723" y="26316"/>
                </a:lnTo>
                <a:lnTo>
                  <a:pt x="787" y="24414"/>
                </a:lnTo>
                <a:lnTo>
                  <a:pt x="425" y="24275"/>
                </a:lnTo>
                <a:lnTo>
                  <a:pt x="398" y="25410"/>
                </a:lnTo>
                <a:lnTo>
                  <a:pt x="371" y="26544"/>
                </a:lnTo>
                <a:lnTo>
                  <a:pt x="286" y="30100"/>
                </a:lnTo>
                <a:lnTo>
                  <a:pt x="143" y="36074"/>
                </a:lnTo>
                <a:lnTo>
                  <a:pt x="0" y="42050"/>
                </a:lnTo>
                <a:lnTo>
                  <a:pt x="877" y="48541"/>
                </a:lnTo>
                <a:lnTo>
                  <a:pt x="2774" y="55550"/>
                </a:lnTo>
                <a:lnTo>
                  <a:pt x="4671" y="62559"/>
                </a:lnTo>
                <a:lnTo>
                  <a:pt x="7027" y="69029"/>
                </a:lnTo>
                <a:lnTo>
                  <a:pt x="9839" y="74962"/>
                </a:lnTo>
                <a:lnTo>
                  <a:pt x="12652" y="80895"/>
                </a:lnTo>
                <a:lnTo>
                  <a:pt x="16460" y="86042"/>
                </a:lnTo>
                <a:lnTo>
                  <a:pt x="21262" y="90402"/>
                </a:lnTo>
                <a:lnTo>
                  <a:pt x="26064" y="94763"/>
                </a:lnTo>
                <a:lnTo>
                  <a:pt x="31411" y="97873"/>
                </a:lnTo>
                <a:lnTo>
                  <a:pt x="37305" y="99732"/>
                </a:lnTo>
                <a:lnTo>
                  <a:pt x="43199" y="101591"/>
                </a:lnTo>
                <a:lnTo>
                  <a:pt x="48952" y="102614"/>
                </a:lnTo>
                <a:lnTo>
                  <a:pt x="54564" y="102800"/>
                </a:lnTo>
                <a:lnTo>
                  <a:pt x="60177" y="102986"/>
                </a:lnTo>
                <a:lnTo>
                  <a:pt x="65970" y="100723"/>
                </a:lnTo>
                <a:lnTo>
                  <a:pt x="71945" y="96011"/>
                </a:lnTo>
                <a:lnTo>
                  <a:pt x="77920" y="91300"/>
                </a:lnTo>
                <a:lnTo>
                  <a:pt x="83829" y="85863"/>
                </a:lnTo>
                <a:lnTo>
                  <a:pt x="89673" y="79699"/>
                </a:lnTo>
                <a:lnTo>
                  <a:pt x="95517" y="73535"/>
                </a:lnTo>
                <a:lnTo>
                  <a:pt x="101214" y="68240"/>
                </a:lnTo>
                <a:lnTo>
                  <a:pt x="106766" y="63815"/>
                </a:lnTo>
                <a:lnTo>
                  <a:pt x="112317" y="59389"/>
                </a:lnTo>
                <a:lnTo>
                  <a:pt x="156482" y="49691"/>
                </a:lnTo>
                <a:lnTo>
                  <a:pt x="164347" y="51445"/>
                </a:lnTo>
                <a:lnTo>
                  <a:pt x="169612" y="55459"/>
                </a:lnTo>
                <a:lnTo>
                  <a:pt x="174878" y="59473"/>
                </a:lnTo>
                <a:lnTo>
                  <a:pt x="180034" y="65008"/>
                </a:lnTo>
                <a:lnTo>
                  <a:pt x="185081" y="72065"/>
                </a:lnTo>
                <a:lnTo>
                  <a:pt x="190128" y="79122"/>
                </a:lnTo>
                <a:lnTo>
                  <a:pt x="195276" y="85598"/>
                </a:lnTo>
                <a:lnTo>
                  <a:pt x="200525" y="91494"/>
                </a:lnTo>
                <a:lnTo>
                  <a:pt x="205773" y="97390"/>
                </a:lnTo>
                <a:lnTo>
                  <a:pt x="211506" y="101596"/>
                </a:lnTo>
                <a:lnTo>
                  <a:pt x="217724" y="104111"/>
                </a:lnTo>
                <a:lnTo>
                  <a:pt x="223942" y="106626"/>
                </a:lnTo>
                <a:lnTo>
                  <a:pt x="230208" y="107528"/>
                </a:lnTo>
                <a:lnTo>
                  <a:pt x="236522" y="106816"/>
                </a:lnTo>
                <a:lnTo>
                  <a:pt x="245405" y="102774"/>
                </a:lnTo>
                <a:lnTo>
                  <a:pt x="255636" y="92495"/>
                </a:lnTo>
                <a:lnTo>
                  <a:pt x="266477" y="78607"/>
                </a:lnTo>
                <a:lnTo>
                  <a:pt x="274535" y="69641"/>
                </a:lnTo>
                <a:lnTo>
                  <a:pt x="314855" y="55370"/>
                </a:lnTo>
                <a:lnTo>
                  <a:pt x="330109" y="55112"/>
                </a:lnTo>
                <a:lnTo>
                  <a:pt x="337039" y="55983"/>
                </a:lnTo>
                <a:lnTo>
                  <a:pt x="343271" y="57853"/>
                </a:lnTo>
                <a:lnTo>
                  <a:pt x="353609" y="61544"/>
                </a:lnTo>
                <a:lnTo>
                  <a:pt x="366617" y="67212"/>
                </a:lnTo>
                <a:lnTo>
                  <a:pt x="378057" y="71515"/>
                </a:lnTo>
                <a:lnTo>
                  <a:pt x="390384" y="74134"/>
                </a:lnTo>
                <a:lnTo>
                  <a:pt x="403839" y="75183"/>
                </a:lnTo>
                <a:lnTo>
                  <a:pt x="416338" y="74774"/>
                </a:lnTo>
                <a:lnTo>
                  <a:pt x="428820" y="73090"/>
                </a:lnTo>
                <a:lnTo>
                  <a:pt x="441341" y="70130"/>
                </a:lnTo>
                <a:lnTo>
                  <a:pt x="457716" y="64926"/>
                </a:lnTo>
                <a:lnTo>
                  <a:pt x="470239" y="61381"/>
                </a:lnTo>
                <a:lnTo>
                  <a:pt x="479877" y="59197"/>
                </a:lnTo>
                <a:lnTo>
                  <a:pt x="493236" y="57483"/>
                </a:lnTo>
                <a:lnTo>
                  <a:pt x="505482" y="56685"/>
                </a:lnTo>
                <a:lnTo>
                  <a:pt x="519994" y="56930"/>
                </a:lnTo>
                <a:lnTo>
                  <a:pt x="565125" y="65051"/>
                </a:lnTo>
                <a:lnTo>
                  <a:pt x="603119" y="79640"/>
                </a:lnTo>
                <a:lnTo>
                  <a:pt x="620337" y="87158"/>
                </a:lnTo>
                <a:lnTo>
                  <a:pt x="634509" y="93235"/>
                </a:lnTo>
                <a:lnTo>
                  <a:pt x="645867" y="97972"/>
                </a:lnTo>
                <a:lnTo>
                  <a:pt x="654641" y="101470"/>
                </a:lnTo>
                <a:lnTo>
                  <a:pt x="670696" y="106829"/>
                </a:lnTo>
                <a:lnTo>
                  <a:pt x="679962" y="109057"/>
                </a:lnTo>
                <a:lnTo>
                  <a:pt x="687975" y="105059"/>
                </a:lnTo>
                <a:lnTo>
                  <a:pt x="695505" y="91026"/>
                </a:lnTo>
                <a:lnTo>
                  <a:pt x="701335" y="76376"/>
                </a:lnTo>
                <a:lnTo>
                  <a:pt x="706130" y="65356"/>
                </a:lnTo>
                <a:lnTo>
                  <a:pt x="712242" y="53274"/>
                </a:lnTo>
                <a:lnTo>
                  <a:pt x="716325" y="48401"/>
                </a:lnTo>
                <a:lnTo>
                  <a:pt x="721127" y="45117"/>
                </a:lnTo>
                <a:lnTo>
                  <a:pt x="725928" y="41834"/>
                </a:lnTo>
                <a:lnTo>
                  <a:pt x="731304" y="40028"/>
                </a:lnTo>
                <a:lnTo>
                  <a:pt x="737253" y="39700"/>
                </a:lnTo>
                <a:lnTo>
                  <a:pt x="743203" y="39372"/>
                </a:lnTo>
                <a:lnTo>
                  <a:pt x="749684" y="41096"/>
                </a:lnTo>
                <a:lnTo>
                  <a:pt x="756697" y="44872"/>
                </a:lnTo>
                <a:lnTo>
                  <a:pt x="766571" y="50762"/>
                </a:lnTo>
                <a:lnTo>
                  <a:pt x="777588" y="58416"/>
                </a:lnTo>
                <a:lnTo>
                  <a:pt x="788551" y="66359"/>
                </a:lnTo>
                <a:lnTo>
                  <a:pt x="798964" y="73236"/>
                </a:lnTo>
                <a:lnTo>
                  <a:pt x="833458" y="90720"/>
                </a:lnTo>
                <a:lnTo>
                  <a:pt x="870141" y="98462"/>
                </a:lnTo>
                <a:lnTo>
                  <a:pt x="885160" y="97111"/>
                </a:lnTo>
                <a:lnTo>
                  <a:pt x="911672" y="58799"/>
                </a:lnTo>
                <a:lnTo>
                  <a:pt x="916750" y="40027"/>
                </a:lnTo>
                <a:lnTo>
                  <a:pt x="920667" y="27295"/>
                </a:lnTo>
                <a:lnTo>
                  <a:pt x="942100" y="8964"/>
                </a:lnTo>
                <a:lnTo>
                  <a:pt x="948643" y="9535"/>
                </a:lnTo>
                <a:lnTo>
                  <a:pt x="988459" y="30395"/>
                </a:lnTo>
                <a:lnTo>
                  <a:pt x="1001897" y="41000"/>
                </a:lnTo>
                <a:lnTo>
                  <a:pt x="1012632" y="49013"/>
                </a:lnTo>
                <a:lnTo>
                  <a:pt x="1050506" y="65922"/>
                </a:lnTo>
                <a:lnTo>
                  <a:pt x="1056503" y="65936"/>
                </a:lnTo>
                <a:lnTo>
                  <a:pt x="1062515" y="64836"/>
                </a:lnTo>
                <a:lnTo>
                  <a:pt x="1071349" y="62056"/>
                </a:lnTo>
                <a:lnTo>
                  <a:pt x="1083765" y="56296"/>
                </a:lnTo>
                <a:lnTo>
                  <a:pt x="1100521" y="47453"/>
                </a:lnTo>
                <a:lnTo>
                  <a:pt x="1112327" y="41824"/>
                </a:lnTo>
                <a:lnTo>
                  <a:pt x="1120469" y="38726"/>
                </a:lnTo>
                <a:lnTo>
                  <a:pt x="1133286" y="36344"/>
                </a:lnTo>
                <a:lnTo>
                  <a:pt x="1145661" y="35484"/>
                </a:lnTo>
                <a:lnTo>
                  <a:pt x="1157582" y="35945"/>
                </a:lnTo>
                <a:lnTo>
                  <a:pt x="1199851" y="45403"/>
                </a:lnTo>
                <a:lnTo>
                  <a:pt x="1242641" y="58901"/>
                </a:lnTo>
                <a:lnTo>
                  <a:pt x="1261322" y="64967"/>
                </a:lnTo>
                <a:lnTo>
                  <a:pt x="1300758" y="76612"/>
                </a:lnTo>
                <a:lnTo>
                  <a:pt x="1323875" y="79523"/>
                </a:lnTo>
                <a:lnTo>
                  <a:pt x="1334790" y="78400"/>
                </a:lnTo>
                <a:lnTo>
                  <a:pt x="1345544" y="73251"/>
                </a:lnTo>
                <a:lnTo>
                  <a:pt x="1354971" y="64297"/>
                </a:lnTo>
                <a:lnTo>
                  <a:pt x="1365740" y="49784"/>
                </a:lnTo>
                <a:lnTo>
                  <a:pt x="1372567" y="41120"/>
                </a:lnTo>
                <a:lnTo>
                  <a:pt x="1378920" y="34272"/>
                </a:lnTo>
                <a:lnTo>
                  <a:pt x="1384790" y="31878"/>
                </a:lnTo>
                <a:lnTo>
                  <a:pt x="1393078" y="30676"/>
                </a:lnTo>
                <a:lnTo>
                  <a:pt x="1401367" y="29474"/>
                </a:lnTo>
                <a:lnTo>
                  <a:pt x="1408344" y="31119"/>
                </a:lnTo>
                <a:lnTo>
                  <a:pt x="1414010" y="35609"/>
                </a:lnTo>
                <a:lnTo>
                  <a:pt x="1422691" y="42020"/>
                </a:lnTo>
                <a:lnTo>
                  <a:pt x="1457668" y="63435"/>
                </a:lnTo>
                <a:lnTo>
                  <a:pt x="1508446" y="81372"/>
                </a:lnTo>
                <a:lnTo>
                  <a:pt x="1518943" y="82642"/>
                </a:lnTo>
                <a:lnTo>
                  <a:pt x="1529606" y="79736"/>
                </a:lnTo>
                <a:lnTo>
                  <a:pt x="1539869" y="70987"/>
                </a:lnTo>
                <a:lnTo>
                  <a:pt x="1551373" y="56400"/>
                </a:lnTo>
                <a:lnTo>
                  <a:pt x="1558958" y="47060"/>
                </a:lnTo>
                <a:lnTo>
                  <a:pt x="1567321" y="37803"/>
                </a:lnTo>
                <a:lnTo>
                  <a:pt x="1570800" y="35263"/>
                </a:lnTo>
                <a:lnTo>
                  <a:pt x="1574021" y="34155"/>
                </a:lnTo>
                <a:lnTo>
                  <a:pt x="1577241" y="33046"/>
                </a:lnTo>
                <a:lnTo>
                  <a:pt x="1581049" y="33482"/>
                </a:lnTo>
                <a:lnTo>
                  <a:pt x="1585445" y="35465"/>
                </a:lnTo>
                <a:lnTo>
                  <a:pt x="1589841" y="37447"/>
                </a:lnTo>
                <a:lnTo>
                  <a:pt x="1595078" y="41739"/>
                </a:lnTo>
                <a:lnTo>
                  <a:pt x="1601154" y="48341"/>
                </a:lnTo>
                <a:lnTo>
                  <a:pt x="1608917" y="55709"/>
                </a:lnTo>
                <a:lnTo>
                  <a:pt x="1645086" y="79565"/>
                </a:lnTo>
                <a:lnTo>
                  <a:pt x="1690002" y="97266"/>
                </a:lnTo>
                <a:lnTo>
                  <a:pt x="1715604" y="99751"/>
                </a:lnTo>
                <a:lnTo>
                  <a:pt x="1727030" y="97845"/>
                </a:lnTo>
                <a:lnTo>
                  <a:pt x="1736484" y="92010"/>
                </a:lnTo>
                <a:lnTo>
                  <a:pt x="1744580" y="82505"/>
                </a:lnTo>
                <a:lnTo>
                  <a:pt x="1752007" y="69084"/>
                </a:lnTo>
                <a:lnTo>
                  <a:pt x="1759237" y="54139"/>
                </a:lnTo>
                <a:lnTo>
                  <a:pt x="1764785" y="43401"/>
                </a:lnTo>
                <a:lnTo>
                  <a:pt x="1770944" y="33143"/>
                </a:lnTo>
                <a:lnTo>
                  <a:pt x="1774586" y="29870"/>
                </a:lnTo>
                <a:lnTo>
                  <a:pt x="1778698" y="28400"/>
                </a:lnTo>
                <a:lnTo>
                  <a:pt x="1782810" y="26929"/>
                </a:lnTo>
                <a:lnTo>
                  <a:pt x="1825373" y="53761"/>
                </a:lnTo>
                <a:lnTo>
                  <a:pt x="1836321" y="63340"/>
                </a:lnTo>
                <a:lnTo>
                  <a:pt x="1877621" y="82588"/>
                </a:lnTo>
                <a:lnTo>
                  <a:pt x="1892918" y="83136"/>
                </a:lnTo>
                <a:lnTo>
                  <a:pt x="1903761" y="80842"/>
                </a:lnTo>
                <a:lnTo>
                  <a:pt x="1913952" y="74353"/>
                </a:lnTo>
                <a:lnTo>
                  <a:pt x="1922902" y="65717"/>
                </a:lnTo>
                <a:lnTo>
                  <a:pt x="1935163" y="49009"/>
                </a:lnTo>
                <a:lnTo>
                  <a:pt x="1942758" y="38687"/>
                </a:lnTo>
                <a:lnTo>
                  <a:pt x="1947024" y="33023"/>
                </a:lnTo>
                <a:lnTo>
                  <a:pt x="1950628" y="28545"/>
                </a:lnTo>
                <a:lnTo>
                  <a:pt x="1957066" y="27354"/>
                </a:lnTo>
                <a:lnTo>
                  <a:pt x="1967186" y="28381"/>
                </a:lnTo>
                <a:lnTo>
                  <a:pt x="1979266" y="30695"/>
                </a:lnTo>
                <a:lnTo>
                  <a:pt x="1991330" y="35183"/>
                </a:lnTo>
                <a:lnTo>
                  <a:pt x="2003261" y="41456"/>
                </a:lnTo>
                <a:lnTo>
                  <a:pt x="2014442" y="47037"/>
                </a:lnTo>
                <a:lnTo>
                  <a:pt x="2053497" y="64209"/>
                </a:lnTo>
                <a:lnTo>
                  <a:pt x="2089373" y="77270"/>
                </a:lnTo>
                <a:lnTo>
                  <a:pt x="2128839" y="84427"/>
                </a:lnTo>
                <a:lnTo>
                  <a:pt x="2140547" y="83813"/>
                </a:lnTo>
                <a:lnTo>
                  <a:pt x="2154786" y="78059"/>
                </a:lnTo>
                <a:lnTo>
                  <a:pt x="2163927" y="70868"/>
                </a:lnTo>
                <a:lnTo>
                  <a:pt x="2172695" y="58620"/>
                </a:lnTo>
                <a:lnTo>
                  <a:pt x="2179631" y="48799"/>
                </a:lnTo>
                <a:lnTo>
                  <a:pt x="2189753" y="34934"/>
                </a:lnTo>
                <a:lnTo>
                  <a:pt x="2222239" y="11471"/>
                </a:lnTo>
                <a:lnTo>
                  <a:pt x="2227397" y="11750"/>
                </a:lnTo>
                <a:lnTo>
                  <a:pt x="2232297" y="13622"/>
                </a:lnTo>
                <a:lnTo>
                  <a:pt x="2239184" y="17742"/>
                </a:lnTo>
                <a:lnTo>
                  <a:pt x="2249389" y="26108"/>
                </a:lnTo>
                <a:lnTo>
                  <a:pt x="2263224" y="39025"/>
                </a:lnTo>
                <a:lnTo>
                  <a:pt x="2274207" y="48985"/>
                </a:lnTo>
                <a:lnTo>
                  <a:pt x="2313409" y="77269"/>
                </a:lnTo>
                <a:lnTo>
                  <a:pt x="2339071" y="84138"/>
                </a:lnTo>
                <a:lnTo>
                  <a:pt x="2348232" y="82707"/>
                </a:lnTo>
                <a:lnTo>
                  <a:pt x="2354388" y="78546"/>
                </a:lnTo>
                <a:lnTo>
                  <a:pt x="2360429" y="71320"/>
                </a:lnTo>
                <a:lnTo>
                  <a:pt x="2368402" y="61876"/>
                </a:lnTo>
                <a:lnTo>
                  <a:pt x="2395877" y="33375"/>
                </a:lnTo>
                <a:lnTo>
                  <a:pt x="2434211" y="17594"/>
                </a:lnTo>
                <a:lnTo>
                  <a:pt x="2440247" y="17699"/>
                </a:lnTo>
                <a:lnTo>
                  <a:pt x="2448404" y="19259"/>
                </a:lnTo>
                <a:lnTo>
                  <a:pt x="2460486" y="23724"/>
                </a:lnTo>
                <a:lnTo>
                  <a:pt x="2478141" y="32053"/>
                </a:lnTo>
                <a:lnTo>
                  <a:pt x="2491844" y="38440"/>
                </a:lnTo>
                <a:lnTo>
                  <a:pt x="2536570" y="55957"/>
                </a:lnTo>
                <a:lnTo>
                  <a:pt x="2547683" y="57979"/>
                </a:lnTo>
                <a:lnTo>
                  <a:pt x="2553150" y="57883"/>
                </a:lnTo>
                <a:lnTo>
                  <a:pt x="2557391" y="56571"/>
                </a:lnTo>
                <a:lnTo>
                  <a:pt x="2561632" y="55259"/>
                </a:lnTo>
                <a:lnTo>
                  <a:pt x="2567210" y="50151"/>
                </a:lnTo>
                <a:lnTo>
                  <a:pt x="2574122" y="41246"/>
                </a:lnTo>
                <a:lnTo>
                  <a:pt x="2581034" y="32341"/>
                </a:lnTo>
                <a:lnTo>
                  <a:pt x="2585973" y="27101"/>
                </a:lnTo>
                <a:lnTo>
                  <a:pt x="2588938" y="25524"/>
                </a:lnTo>
                <a:lnTo>
                  <a:pt x="2591903" y="23947"/>
                </a:lnTo>
                <a:lnTo>
                  <a:pt x="2595069" y="23541"/>
                </a:lnTo>
                <a:lnTo>
                  <a:pt x="2598435" y="24304"/>
                </a:lnTo>
                <a:lnTo>
                  <a:pt x="2601801" y="25068"/>
                </a:lnTo>
                <a:lnTo>
                  <a:pt x="2605438" y="27266"/>
                </a:lnTo>
                <a:lnTo>
                  <a:pt x="2609347" y="30900"/>
                </a:lnTo>
                <a:lnTo>
                  <a:pt x="2613255" y="34535"/>
                </a:lnTo>
                <a:lnTo>
                  <a:pt x="2617414" y="37831"/>
                </a:lnTo>
                <a:lnTo>
                  <a:pt x="2656588" y="49066"/>
                </a:lnTo>
                <a:lnTo>
                  <a:pt x="2664702" y="49192"/>
                </a:lnTo>
                <a:lnTo>
                  <a:pt x="2674276" y="48189"/>
                </a:lnTo>
                <a:lnTo>
                  <a:pt x="2686584" y="44924"/>
                </a:lnTo>
                <a:lnTo>
                  <a:pt x="2702209" y="39259"/>
                </a:lnTo>
                <a:lnTo>
                  <a:pt x="2715767" y="35119"/>
                </a:lnTo>
                <a:lnTo>
                  <a:pt x="2727792" y="32308"/>
                </a:lnTo>
                <a:lnTo>
                  <a:pt x="2738821" y="30630"/>
                </a:lnTo>
                <a:lnTo>
                  <a:pt x="2749390" y="29889"/>
                </a:lnTo>
                <a:lnTo>
                  <a:pt x="2768904" y="29834"/>
                </a:lnTo>
                <a:lnTo>
                  <a:pt x="2781594" y="29891"/>
                </a:lnTo>
                <a:lnTo>
                  <a:pt x="2788418" y="30042"/>
                </a:lnTo>
                <a:lnTo>
                  <a:pt x="2792663" y="30273"/>
                </a:lnTo>
                <a:lnTo>
                  <a:pt x="2799209" y="34228"/>
                </a:lnTo>
                <a:lnTo>
                  <a:pt x="2808475" y="41927"/>
                </a:lnTo>
                <a:lnTo>
                  <a:pt x="2819961" y="50446"/>
                </a:lnTo>
                <a:lnTo>
                  <a:pt x="2830462" y="56097"/>
                </a:lnTo>
                <a:lnTo>
                  <a:pt x="2841122" y="59854"/>
                </a:lnTo>
                <a:lnTo>
                  <a:pt x="2847704" y="60671"/>
                </a:lnTo>
                <a:lnTo>
                  <a:pt x="2853368" y="59755"/>
                </a:lnTo>
                <a:lnTo>
                  <a:pt x="2859033" y="58837"/>
                </a:lnTo>
                <a:lnTo>
                  <a:pt x="2864994" y="55383"/>
                </a:lnTo>
                <a:lnTo>
                  <a:pt x="2871254" y="49389"/>
                </a:lnTo>
                <a:lnTo>
                  <a:pt x="2880317" y="41194"/>
                </a:lnTo>
                <a:lnTo>
                  <a:pt x="2912843" y="19916"/>
                </a:lnTo>
                <a:lnTo>
                  <a:pt x="2939435" y="13324"/>
                </a:lnTo>
                <a:lnTo>
                  <a:pt x="2955084" y="13632"/>
                </a:lnTo>
                <a:lnTo>
                  <a:pt x="2964857" y="16532"/>
                </a:lnTo>
                <a:lnTo>
                  <a:pt x="2971309" y="20078"/>
                </a:lnTo>
                <a:lnTo>
                  <a:pt x="2976955" y="24360"/>
                </a:lnTo>
                <a:lnTo>
                  <a:pt x="2982701" y="29857"/>
                </a:lnTo>
                <a:lnTo>
                  <a:pt x="2992156" y="37626"/>
                </a:lnTo>
                <a:lnTo>
                  <a:pt x="3042130" y="55011"/>
                </a:lnTo>
                <a:lnTo>
                  <a:pt x="3054252" y="56151"/>
                </a:lnTo>
                <a:lnTo>
                  <a:pt x="3067941" y="55977"/>
                </a:lnTo>
                <a:lnTo>
                  <a:pt x="3080290" y="54937"/>
                </a:lnTo>
                <a:lnTo>
                  <a:pt x="3092221" y="53061"/>
                </a:lnTo>
                <a:lnTo>
                  <a:pt x="3110520" y="48962"/>
                </a:lnTo>
                <a:lnTo>
                  <a:pt x="3124420" y="45970"/>
                </a:lnTo>
                <a:lnTo>
                  <a:pt x="3134900" y="43873"/>
                </a:lnTo>
                <a:lnTo>
                  <a:pt x="3142940" y="42462"/>
                </a:lnTo>
                <a:lnTo>
                  <a:pt x="3153825" y="40792"/>
                </a:lnTo>
                <a:lnTo>
                  <a:pt x="3160137" y="40624"/>
                </a:lnTo>
                <a:lnTo>
                  <a:pt x="3163147" y="41760"/>
                </a:lnTo>
                <a:lnTo>
                  <a:pt x="3166157" y="42896"/>
                </a:lnTo>
                <a:lnTo>
                  <a:pt x="3170791" y="47377"/>
                </a:lnTo>
                <a:lnTo>
                  <a:pt x="3177049" y="55204"/>
                </a:lnTo>
                <a:lnTo>
                  <a:pt x="3185683" y="65235"/>
                </a:lnTo>
                <a:lnTo>
                  <a:pt x="3226466" y="98876"/>
                </a:lnTo>
                <a:lnTo>
                  <a:pt x="3270918" y="120322"/>
                </a:lnTo>
                <a:lnTo>
                  <a:pt x="3294484" y="122983"/>
                </a:lnTo>
                <a:lnTo>
                  <a:pt x="3306873" y="120137"/>
                </a:lnTo>
                <a:lnTo>
                  <a:pt x="3336543" y="92309"/>
                </a:lnTo>
                <a:lnTo>
                  <a:pt x="3356656" y="62729"/>
                </a:lnTo>
                <a:lnTo>
                  <a:pt x="3364115" y="52408"/>
                </a:lnTo>
                <a:lnTo>
                  <a:pt x="3392322" y="22541"/>
                </a:lnTo>
                <a:lnTo>
                  <a:pt x="3427933" y="3751"/>
                </a:lnTo>
                <a:lnTo>
                  <a:pt x="3455418" y="0"/>
                </a:lnTo>
                <a:lnTo>
                  <a:pt x="3467661" y="658"/>
                </a:lnTo>
                <a:lnTo>
                  <a:pt x="3506047" y="22981"/>
                </a:lnTo>
                <a:lnTo>
                  <a:pt x="3520999" y="36684"/>
                </a:lnTo>
                <a:lnTo>
                  <a:pt x="3532357" y="46395"/>
                </a:lnTo>
                <a:lnTo>
                  <a:pt x="3540766" y="52705"/>
                </a:lnTo>
                <a:lnTo>
                  <a:pt x="3546867" y="56204"/>
                </a:lnTo>
                <a:lnTo>
                  <a:pt x="3557906" y="59267"/>
                </a:lnTo>
                <a:lnTo>
                  <a:pt x="3571068" y="60963"/>
                </a:lnTo>
                <a:lnTo>
                  <a:pt x="3588585" y="60917"/>
                </a:lnTo>
                <a:lnTo>
                  <a:pt x="3598248" y="58648"/>
                </a:lnTo>
                <a:lnTo>
                  <a:pt x="3604957" y="50359"/>
                </a:lnTo>
                <a:lnTo>
                  <a:pt x="3609995" y="36898"/>
                </a:lnTo>
                <a:lnTo>
                  <a:pt x="3614582" y="20240"/>
                </a:lnTo>
                <a:lnTo>
                  <a:pt x="3617514" y="11568"/>
                </a:lnTo>
                <a:lnTo>
                  <a:pt x="3619302" y="7792"/>
                </a:lnTo>
                <a:lnTo>
                  <a:pt x="3622019" y="6077"/>
                </a:lnTo>
                <a:lnTo>
                  <a:pt x="3625964" y="5765"/>
                </a:lnTo>
                <a:lnTo>
                  <a:pt x="3632410" y="6967"/>
                </a:lnTo>
                <a:lnTo>
                  <a:pt x="3642545" y="11302"/>
                </a:lnTo>
                <a:lnTo>
                  <a:pt x="3656370" y="1876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  <a:hlinkClick r:id="rId4"/>
              </a:rPr>
              <a:t>ww</a:t>
            </a:r>
            <a:r>
              <a:rPr dirty="0" spc="-100">
                <a:latin typeface="Arial"/>
                <a:cs typeface="Arial"/>
                <a:hlinkClick r:id="rId4"/>
              </a:rPr>
              <a:t>w</a:t>
            </a:r>
            <a:r>
              <a:rPr dirty="0" spc="-5">
                <a:latin typeface="Arial"/>
                <a:cs typeface="Arial"/>
                <a:hlinkClick r:id="rId4"/>
              </a:rPr>
              <a:t>.s</a:t>
            </a:r>
            <a:r>
              <a:rPr dirty="0" spc="-5">
                <a:latin typeface="Arial"/>
                <a:cs typeface="Arial"/>
                <a:hlinkClick r:id="rId4"/>
              </a:rPr>
              <a:t>u</a:t>
            </a:r>
            <a:r>
              <a:rPr dirty="0">
                <a:latin typeface="Arial"/>
                <a:cs typeface="Arial"/>
                <a:hlinkClick r:id="rId4"/>
              </a:rPr>
              <a:t>nbea</a:t>
            </a:r>
            <a:r>
              <a:rPr dirty="0" spc="-40">
                <a:latin typeface="Arial"/>
                <a:cs typeface="Arial"/>
                <a:hlinkClick r:id="rId4"/>
              </a:rPr>
              <a:t>m</a:t>
            </a:r>
            <a:r>
              <a:rPr dirty="0" spc="20">
                <a:latin typeface="Arial"/>
                <a:cs typeface="Arial"/>
                <a:hlinkClick r:id="rId4"/>
              </a:rPr>
              <a:t>i</a:t>
            </a:r>
            <a:r>
              <a:rPr dirty="0">
                <a:latin typeface="Arial"/>
                <a:cs typeface="Arial"/>
                <a:hlinkClick r:id="rId4"/>
              </a:rPr>
              <a:t>n</a:t>
            </a:r>
            <a:r>
              <a:rPr dirty="0" spc="-5">
                <a:latin typeface="Arial"/>
                <a:cs typeface="Arial"/>
                <a:hlinkClick r:id="rId4"/>
              </a:rPr>
              <a:t>f</a:t>
            </a:r>
            <a:r>
              <a:rPr dirty="0" spc="-5">
                <a:latin typeface="Arial"/>
                <a:cs typeface="Arial"/>
                <a:hlinkClick r:id="rId4"/>
              </a:rPr>
              <a:t>o</a:t>
            </a:r>
            <a:r>
              <a:rPr dirty="0" spc="-5">
                <a:latin typeface="Arial"/>
                <a:cs typeface="Arial"/>
                <a:hlinkClick r:id="rId4"/>
              </a:rPr>
              <a:t>.c</a:t>
            </a:r>
            <a:r>
              <a:rPr dirty="0" spc="-5">
                <a:latin typeface="Arial"/>
                <a:cs typeface="Arial"/>
                <a:hlinkClick r:id="rId4"/>
              </a:rPr>
              <a:t>o</a:t>
            </a:r>
            <a:r>
              <a:rPr dirty="0">
                <a:latin typeface="Arial"/>
                <a:cs typeface="Arial"/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488" y="4084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6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U</a:t>
            </a:r>
            <a:r>
              <a:rPr dirty="0" spc="-30">
                <a:latin typeface="Arial"/>
                <a:cs typeface="Arial"/>
              </a:rPr>
              <a:t>P</a:t>
            </a:r>
            <a:r>
              <a:rPr dirty="0" spc="-25">
                <a:latin typeface="Arial"/>
                <a:cs typeface="Arial"/>
              </a:rPr>
              <a:t>D</a:t>
            </a:r>
            <a:r>
              <a:rPr dirty="0" spc="-270">
                <a:latin typeface="Arial"/>
                <a:cs typeface="Arial"/>
              </a:rPr>
              <a:t>A</a:t>
            </a:r>
            <a:r>
              <a:rPr dirty="0" spc="-3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  <a:r>
              <a:rPr dirty="0" spc="145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>
                <a:latin typeface="Arial"/>
                <a:cs typeface="Arial"/>
              </a:rPr>
              <a:t>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9187180" cy="272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18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 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(s)</a:t>
            </a:r>
            <a:r>
              <a:rPr dirty="0" sz="2400" spc="1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666115" indent="-1962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66750" algn="l"/>
                <a:tab pos="7656830" algn="l"/>
              </a:tabLst>
            </a:pPr>
            <a:r>
              <a:rPr dirty="0" sz="2000" spc="-260" u="heavy">
                <a:latin typeface="Arial"/>
                <a:cs typeface="Arial"/>
              </a:rPr>
              <a:t> </a:t>
            </a:r>
            <a:r>
              <a:rPr dirty="0" sz="2000" spc="-10" u="heavy">
                <a:latin typeface="Arial"/>
                <a:cs typeface="Arial"/>
              </a:rPr>
              <a:t>U</a:t>
            </a:r>
            <a:r>
              <a:rPr dirty="0" sz="2000" spc="20" u="heavy">
                <a:latin typeface="Arial"/>
                <a:cs typeface="Arial"/>
              </a:rPr>
              <a:t>P</a:t>
            </a:r>
            <a:r>
              <a:rPr dirty="0" sz="2000" spc="-10" u="heavy">
                <a:latin typeface="Arial"/>
                <a:cs typeface="Arial"/>
              </a:rPr>
              <a:t>D</a:t>
            </a:r>
            <a:r>
              <a:rPr dirty="0" sz="2000" spc="-140" u="heavy">
                <a:latin typeface="Arial"/>
                <a:cs typeface="Arial"/>
              </a:rPr>
              <a:t>A</a:t>
            </a:r>
            <a:r>
              <a:rPr dirty="0" sz="2000" spc="-105" u="heavy">
                <a:latin typeface="Arial"/>
                <a:cs typeface="Arial"/>
              </a:rPr>
              <a:t>T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spc="10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5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b</a:t>
            </a:r>
            <a:r>
              <a:rPr dirty="0" sz="2000" spc="35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spc="-75" u="heavy">
                <a:latin typeface="Arial"/>
                <a:cs typeface="Arial"/>
              </a:rPr>
              <a:t> </a:t>
            </a:r>
            <a:r>
              <a:rPr dirty="0" sz="2000" spc="20" u="heavy">
                <a:latin typeface="Arial"/>
                <a:cs typeface="Arial"/>
              </a:rPr>
              <a:t>S</a:t>
            </a:r>
            <a:r>
              <a:rPr dirty="0" sz="2000" spc="2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-105" u="heavy">
                <a:latin typeface="Arial"/>
                <a:cs typeface="Arial"/>
              </a:rPr>
              <a:t> </a:t>
            </a:r>
            <a:r>
              <a:rPr dirty="0" sz="2000" spc="35" u="heavy">
                <a:latin typeface="Arial"/>
                <a:cs typeface="Arial"/>
              </a:rPr>
              <a:t>c</a:t>
            </a:r>
            <a:r>
              <a:rPr dirty="0" sz="2000" spc="-5" u="heavy">
                <a:latin typeface="Arial"/>
                <a:cs typeface="Arial"/>
              </a:rPr>
              <a:t>2</a:t>
            </a:r>
            <a:r>
              <a:rPr dirty="0" sz="2000" spc="30" u="heavy">
                <a:latin typeface="Arial"/>
                <a:cs typeface="Arial"/>
              </a:rPr>
              <a:t>=</a:t>
            </a:r>
            <a:r>
              <a:rPr dirty="0" sz="2000" spc="-5" u="heavy">
                <a:latin typeface="Arial"/>
                <a:cs typeface="Arial"/>
              </a:rPr>
              <a:t>n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w</a:t>
            </a:r>
            <a:r>
              <a:rPr dirty="0" sz="2000" spc="-445" u="heavy">
                <a:latin typeface="Arial"/>
                <a:cs typeface="Arial"/>
              </a:rPr>
              <a:t> </a:t>
            </a:r>
            <a:r>
              <a:rPr dirty="0" sz="2000" spc="-30" u="heavy">
                <a:latin typeface="Arial"/>
                <a:cs typeface="Arial"/>
              </a:rPr>
              <a:t>-</a:t>
            </a:r>
            <a:r>
              <a:rPr dirty="0" sz="2000" spc="-125" u="heavy">
                <a:latin typeface="Arial"/>
                <a:cs typeface="Arial"/>
              </a:rPr>
              <a:t>v</a:t>
            </a:r>
            <a:r>
              <a:rPr dirty="0" sz="2000" spc="5" u="heavy">
                <a:latin typeface="Arial"/>
                <a:cs typeface="Arial"/>
              </a:rPr>
              <a:t>a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spc="5" u="heavy">
                <a:latin typeface="Arial"/>
                <a:cs typeface="Arial"/>
              </a:rPr>
              <a:t>u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spc="-7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W</a:t>
            </a:r>
            <a:r>
              <a:rPr dirty="0" sz="2000" spc="-370" u="heavy">
                <a:latin typeface="Arial"/>
                <a:cs typeface="Arial"/>
              </a:rPr>
              <a:t> </a:t>
            </a:r>
            <a:r>
              <a:rPr dirty="0" sz="2000" spc="-5" u="heavy">
                <a:latin typeface="Arial"/>
                <a:cs typeface="Arial"/>
              </a:rPr>
              <a:t>H</a:t>
            </a:r>
            <a:r>
              <a:rPr dirty="0" sz="2000" spc="15" u="heavy">
                <a:latin typeface="Arial"/>
                <a:cs typeface="Arial"/>
              </a:rPr>
              <a:t>E</a:t>
            </a:r>
            <a:r>
              <a:rPr dirty="0" sz="2000" spc="-5" u="heavy">
                <a:latin typeface="Arial"/>
                <a:cs typeface="Arial"/>
              </a:rPr>
              <a:t>RE</a:t>
            </a:r>
            <a:r>
              <a:rPr dirty="0" sz="2000" spc="-220" u="heavy">
                <a:latin typeface="Arial"/>
                <a:cs typeface="Arial"/>
              </a:rPr>
              <a:t> </a:t>
            </a:r>
            <a:r>
              <a:rPr dirty="0" sz="2000" spc="35" u="heavy">
                <a:latin typeface="Arial"/>
                <a:cs typeface="Arial"/>
              </a:rPr>
              <a:t>c</a:t>
            </a:r>
            <a:r>
              <a:rPr dirty="0" sz="2000" spc="5" u="heavy">
                <a:latin typeface="Arial"/>
                <a:cs typeface="Arial"/>
              </a:rPr>
              <a:t>1</a:t>
            </a:r>
            <a:r>
              <a:rPr dirty="0" sz="2000" spc="30" u="heavy">
                <a:latin typeface="Arial"/>
                <a:cs typeface="Arial"/>
              </a:rPr>
              <a:t>=</a:t>
            </a:r>
            <a:r>
              <a:rPr dirty="0" sz="2000" spc="35" u="heavy">
                <a:latin typeface="Arial"/>
                <a:cs typeface="Arial"/>
              </a:rPr>
              <a:t>s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spc="90" u="heavy">
                <a:latin typeface="Arial"/>
                <a:cs typeface="Arial"/>
              </a:rPr>
              <a:t>m</a:t>
            </a:r>
            <a:r>
              <a:rPr dirty="0" sz="2000" spc="10" u="heavy">
                <a:latin typeface="Arial"/>
                <a:cs typeface="Arial"/>
              </a:rPr>
              <a:t>e</a:t>
            </a:r>
            <a:r>
              <a:rPr dirty="0" sz="2000" spc="-30" u="heavy">
                <a:latin typeface="Arial"/>
                <a:cs typeface="Arial"/>
              </a:rPr>
              <a:t>-</a:t>
            </a:r>
            <a:r>
              <a:rPr dirty="0" sz="2000" spc="-125" u="heavy">
                <a:latin typeface="Arial"/>
                <a:cs typeface="Arial"/>
              </a:rPr>
              <a:t>v</a:t>
            </a:r>
            <a:r>
              <a:rPr dirty="0" sz="2000" spc="-5" u="heavy">
                <a:latin typeface="Arial"/>
                <a:cs typeface="Arial"/>
              </a:rPr>
              <a:t>a</a:t>
            </a:r>
            <a:r>
              <a:rPr dirty="0" sz="2000" spc="35" u="heavy">
                <a:latin typeface="Arial"/>
                <a:cs typeface="Arial"/>
              </a:rPr>
              <a:t>l</a:t>
            </a:r>
            <a:r>
              <a:rPr dirty="0" sz="2000" spc="-5" u="heavy">
                <a:latin typeface="Arial"/>
                <a:cs typeface="Arial"/>
              </a:rPr>
              <a:t>u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;</a:t>
            </a:r>
            <a:r>
              <a:rPr dirty="0" sz="2000" u="heavy">
                <a:latin typeface="Arial"/>
                <a:cs typeface="Arial"/>
              </a:rPr>
              <a:t> 	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 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45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25">
                <a:latin typeface="Arial"/>
                <a:cs typeface="Arial"/>
              </a:rPr>
              <a:t>=</a:t>
            </a:r>
            <a:r>
              <a:rPr dirty="0" sz="2000">
                <a:latin typeface="Arial"/>
                <a:cs typeface="Arial"/>
              </a:rPr>
              <a:t>ne</a:t>
            </a:r>
            <a:r>
              <a:rPr dirty="0" sz="2000" spc="90">
                <a:latin typeface="Arial"/>
                <a:cs typeface="Arial"/>
              </a:rPr>
              <a:t>w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3</a:t>
            </a:r>
            <a:r>
              <a:rPr dirty="0" sz="2000" spc="30">
                <a:latin typeface="Arial"/>
                <a:cs typeface="Arial"/>
              </a:rPr>
              <a:t>=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75">
                <a:latin typeface="Arial"/>
                <a:cs typeface="Arial"/>
              </a:rPr>
              <a:t>w</a:t>
            </a:r>
            <a:r>
              <a:rPr dirty="0" sz="2000" spc="-25">
                <a:latin typeface="Arial"/>
                <a:cs typeface="Arial"/>
              </a:rPr>
              <a:t>-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3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21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1</a:t>
            </a:r>
            <a:r>
              <a:rPr dirty="0" sz="2000" spc="30">
                <a:latin typeface="Arial"/>
                <a:cs typeface="Arial"/>
              </a:rPr>
              <a:t>=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327660" indent="-31496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28295" algn="l"/>
              </a:tabLst>
            </a:pP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15">
                <a:latin typeface="Arial"/>
                <a:cs typeface="Arial"/>
              </a:rPr>
              <a:t>p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6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15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45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25">
                <a:latin typeface="Arial"/>
                <a:cs typeface="Arial"/>
              </a:rPr>
              <a:t>=</a:t>
            </a:r>
            <a:r>
              <a:rPr dirty="0" sz="2000">
                <a:latin typeface="Arial"/>
                <a:cs typeface="Arial"/>
              </a:rPr>
              <a:t>ne</a:t>
            </a:r>
            <a:r>
              <a:rPr dirty="0" sz="2000" spc="90">
                <a:latin typeface="Arial"/>
                <a:cs typeface="Arial"/>
              </a:rPr>
              <a:t>w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7603" y="1322338"/>
            <a:ext cx="5400040" cy="0"/>
          </a:xfrm>
          <a:custGeom>
            <a:avLst/>
            <a:gdLst/>
            <a:ahLst/>
            <a:cxnLst/>
            <a:rect l="l" t="t" r="r" b="b"/>
            <a:pathLst>
              <a:path w="5400040" h="0">
                <a:moveTo>
                  <a:pt x="0" y="0"/>
                </a:moveTo>
                <a:lnTo>
                  <a:pt x="5399682" y="0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61368" y="1350382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 h="0">
                <a:moveTo>
                  <a:pt x="0" y="0"/>
                </a:moveTo>
                <a:lnTo>
                  <a:pt x="236209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52509" y="990970"/>
            <a:ext cx="332740" cy="332740"/>
          </a:xfrm>
          <a:custGeom>
            <a:avLst/>
            <a:gdLst/>
            <a:ahLst/>
            <a:cxnLst/>
            <a:rect l="l" t="t" r="r" b="b"/>
            <a:pathLst>
              <a:path w="332739" h="332740">
                <a:moveTo>
                  <a:pt x="329501" y="135513"/>
                </a:moveTo>
                <a:lnTo>
                  <a:pt x="331474" y="149011"/>
                </a:lnTo>
                <a:lnTo>
                  <a:pt x="332336" y="162408"/>
                </a:lnTo>
                <a:lnTo>
                  <a:pt x="332121" y="175655"/>
                </a:lnTo>
                <a:lnTo>
                  <a:pt x="325358" y="213996"/>
                </a:lnTo>
                <a:lnTo>
                  <a:pt x="310134" y="249188"/>
                </a:lnTo>
                <a:lnTo>
                  <a:pt x="287371" y="279884"/>
                </a:lnTo>
                <a:lnTo>
                  <a:pt x="257991" y="304734"/>
                </a:lnTo>
                <a:lnTo>
                  <a:pt x="222915" y="322392"/>
                </a:lnTo>
                <a:lnTo>
                  <a:pt x="183325" y="331475"/>
                </a:lnTo>
                <a:lnTo>
                  <a:pt x="169928" y="332337"/>
                </a:lnTo>
                <a:lnTo>
                  <a:pt x="156681" y="332122"/>
                </a:lnTo>
                <a:lnTo>
                  <a:pt x="118340" y="325359"/>
                </a:lnTo>
                <a:lnTo>
                  <a:pt x="83148" y="310134"/>
                </a:lnTo>
                <a:lnTo>
                  <a:pt x="52452" y="287371"/>
                </a:lnTo>
                <a:lnTo>
                  <a:pt x="27602" y="257991"/>
                </a:lnTo>
                <a:lnTo>
                  <a:pt x="9944" y="222915"/>
                </a:lnTo>
                <a:lnTo>
                  <a:pt x="861" y="183325"/>
                </a:lnTo>
                <a:lnTo>
                  <a:pt x="0" y="169928"/>
                </a:lnTo>
                <a:lnTo>
                  <a:pt x="214" y="156681"/>
                </a:lnTo>
                <a:lnTo>
                  <a:pt x="6978" y="118340"/>
                </a:lnTo>
                <a:lnTo>
                  <a:pt x="22202" y="83148"/>
                </a:lnTo>
                <a:lnTo>
                  <a:pt x="44965" y="52452"/>
                </a:lnTo>
                <a:lnTo>
                  <a:pt x="74345" y="27602"/>
                </a:lnTo>
                <a:lnTo>
                  <a:pt x="109421" y="9944"/>
                </a:lnTo>
                <a:lnTo>
                  <a:pt x="149010" y="861"/>
                </a:lnTo>
                <a:lnTo>
                  <a:pt x="162408" y="0"/>
                </a:lnTo>
                <a:lnTo>
                  <a:pt x="175655" y="214"/>
                </a:lnTo>
                <a:lnTo>
                  <a:pt x="213996" y="6978"/>
                </a:lnTo>
                <a:lnTo>
                  <a:pt x="249188" y="22202"/>
                </a:lnTo>
                <a:lnTo>
                  <a:pt x="279883" y="44965"/>
                </a:lnTo>
                <a:lnTo>
                  <a:pt x="304734" y="74345"/>
                </a:lnTo>
                <a:lnTo>
                  <a:pt x="322391" y="109421"/>
                </a:lnTo>
                <a:lnTo>
                  <a:pt x="329501" y="135513"/>
                </a:lnTo>
                <a:close/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D</a:t>
            </a:r>
            <a:r>
              <a:rPr dirty="0" spc="-30">
                <a:latin typeface="Arial"/>
                <a:cs typeface="Arial"/>
              </a:rPr>
              <a:t>E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 spc="-30">
                <a:latin typeface="Arial"/>
                <a:cs typeface="Arial"/>
              </a:rPr>
              <a:t>E</a:t>
            </a:r>
            <a:r>
              <a:rPr dirty="0" spc="-3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  <a:r>
              <a:rPr dirty="0" spc="145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105">
                <a:latin typeface="Arial"/>
                <a:cs typeface="Arial"/>
              </a:rPr>
              <a:t> </a:t>
            </a:r>
            <a:r>
              <a:rPr dirty="0" spc="-45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s</a:t>
            </a:r>
            <a:r>
              <a:rPr dirty="0" spc="50">
                <a:latin typeface="Arial"/>
                <a:cs typeface="Arial"/>
              </a:rPr>
              <a:t> </a:t>
            </a:r>
            <a:r>
              <a:rPr dirty="0" spc="-35">
                <a:latin typeface="Arial"/>
                <a:cs typeface="Arial"/>
              </a:rPr>
              <a:t>T</a:t>
            </a:r>
            <a:r>
              <a:rPr dirty="0" spc="-25">
                <a:latin typeface="Arial"/>
                <a:cs typeface="Arial"/>
              </a:rPr>
              <a:t>RUNC</a:t>
            </a:r>
            <a:r>
              <a:rPr dirty="0" spc="-275">
                <a:latin typeface="Arial"/>
                <a:cs typeface="Arial"/>
              </a:rPr>
              <a:t>A</a:t>
            </a:r>
            <a:r>
              <a:rPr dirty="0" spc="-3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  <a:r>
              <a:rPr dirty="0" spc="165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DD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s</a:t>
            </a:r>
            <a:r>
              <a:rPr dirty="0" spc="5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DR</a:t>
            </a:r>
            <a:r>
              <a:rPr dirty="0" spc="-2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P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DDL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38304"/>
            <a:ext cx="5330190" cy="5037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34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ete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95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8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ete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15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10">
                <a:latin typeface="Arial"/>
                <a:cs typeface="Arial"/>
              </a:rPr>
              <a:t>D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45">
                <a:latin typeface="Arial"/>
                <a:cs typeface="Arial"/>
              </a:rPr>
              <a:t> </a:t>
            </a:r>
            <a:r>
              <a:rPr dirty="0" sz="1850" spc="-25">
                <a:latin typeface="Arial"/>
                <a:cs typeface="Arial"/>
              </a:rPr>
              <a:t>F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20">
                <a:latin typeface="Arial"/>
                <a:cs typeface="Arial"/>
              </a:rPr>
              <a:t>M</a:t>
            </a:r>
            <a:r>
              <a:rPr dirty="0" sz="1850" spc="-21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55">
                <a:latin typeface="Arial"/>
                <a:cs typeface="Arial"/>
              </a:rPr>
              <a:t> </a:t>
            </a:r>
            <a:r>
              <a:rPr dirty="0" sz="1850" spc="75">
                <a:latin typeface="Arial"/>
                <a:cs typeface="Arial"/>
              </a:rPr>
              <a:t>W</a:t>
            </a:r>
            <a:r>
              <a:rPr dirty="0" sz="1850" spc="10">
                <a:latin typeface="Arial"/>
                <a:cs typeface="Arial"/>
              </a:rPr>
              <a:t>H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5">
                <a:latin typeface="Arial"/>
                <a:cs typeface="Arial"/>
              </a:rPr>
              <a:t>1</a:t>
            </a:r>
            <a:r>
              <a:rPr dirty="0" sz="1850" spc="-55">
                <a:latin typeface="Arial"/>
                <a:cs typeface="Arial"/>
              </a:rPr>
              <a:t>=</a:t>
            </a:r>
            <a:r>
              <a:rPr dirty="0" sz="1850" spc="-55">
                <a:latin typeface="Arial"/>
                <a:cs typeface="Arial"/>
              </a:rPr>
              <a:t>v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;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3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ete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lvl="2" marL="1053465" indent="-125730">
              <a:lnSpc>
                <a:spcPts val="2215"/>
              </a:lnSpc>
              <a:buFont typeface="Arial"/>
              <a:buChar char="•"/>
              <a:tabLst>
                <a:tab pos="1054100" algn="l"/>
                <a:tab pos="3441700" algn="l"/>
              </a:tabLst>
            </a:pPr>
            <a:r>
              <a:rPr dirty="0" sz="1850" spc="-10" u="heavy">
                <a:latin typeface="Arial"/>
                <a:cs typeface="Arial"/>
              </a:rPr>
              <a:t> </a:t>
            </a:r>
            <a:r>
              <a:rPr dirty="0" sz="1850" spc="-180" u="heavy">
                <a:latin typeface="Arial"/>
                <a:cs typeface="Arial"/>
              </a:rPr>
              <a:t> </a:t>
            </a:r>
            <a:r>
              <a:rPr dirty="0" sz="1850" spc="10" u="heavy">
                <a:latin typeface="Arial"/>
                <a:cs typeface="Arial"/>
              </a:rPr>
              <a:t>D</a:t>
            </a:r>
            <a:r>
              <a:rPr dirty="0" sz="1850" spc="-45" u="heavy">
                <a:latin typeface="Arial"/>
                <a:cs typeface="Arial"/>
              </a:rPr>
              <a:t>E</a:t>
            </a:r>
            <a:r>
              <a:rPr dirty="0" sz="1850" spc="-5" u="heavy">
                <a:latin typeface="Arial"/>
                <a:cs typeface="Arial"/>
              </a:rPr>
              <a:t>L</a:t>
            </a:r>
            <a:r>
              <a:rPr dirty="0" sz="1850" spc="-45" u="heavy">
                <a:latin typeface="Arial"/>
                <a:cs typeface="Arial"/>
              </a:rPr>
              <a:t>E</a:t>
            </a:r>
            <a:r>
              <a:rPr dirty="0" sz="1850" spc="-25" u="heavy">
                <a:latin typeface="Arial"/>
                <a:cs typeface="Arial"/>
              </a:rPr>
              <a:t>T</a:t>
            </a:r>
            <a:r>
              <a:rPr dirty="0" sz="1850" spc="-15" u="heavy">
                <a:latin typeface="Arial"/>
                <a:cs typeface="Arial"/>
              </a:rPr>
              <a:t>E</a:t>
            </a:r>
            <a:r>
              <a:rPr dirty="0" sz="1850" spc="-155" u="heavy">
                <a:latin typeface="Arial"/>
                <a:cs typeface="Arial"/>
              </a:rPr>
              <a:t> </a:t>
            </a:r>
            <a:r>
              <a:rPr dirty="0" sz="1850" spc="-25" u="heavy">
                <a:latin typeface="Arial"/>
                <a:cs typeface="Arial"/>
              </a:rPr>
              <a:t>F</a:t>
            </a:r>
            <a:r>
              <a:rPr dirty="0" sz="1850" spc="10" u="heavy">
                <a:latin typeface="Arial"/>
                <a:cs typeface="Arial"/>
              </a:rPr>
              <a:t>R</a:t>
            </a:r>
            <a:r>
              <a:rPr dirty="0" sz="1850" spc="-10" u="heavy">
                <a:latin typeface="Arial"/>
                <a:cs typeface="Arial"/>
              </a:rPr>
              <a:t>O</a:t>
            </a:r>
            <a:r>
              <a:rPr dirty="0" sz="1850" spc="-20" u="heavy">
                <a:latin typeface="Arial"/>
                <a:cs typeface="Arial"/>
              </a:rPr>
              <a:t>M</a:t>
            </a:r>
            <a:r>
              <a:rPr dirty="0" sz="1850" spc="-200" u="heavy">
                <a:latin typeface="Arial"/>
                <a:cs typeface="Arial"/>
              </a:rPr>
              <a:t> </a:t>
            </a:r>
            <a:r>
              <a:rPr dirty="0" sz="1850" spc="-45" u="heavy">
                <a:latin typeface="Arial"/>
                <a:cs typeface="Arial"/>
              </a:rPr>
              <a:t>t</a:t>
            </a:r>
            <a:r>
              <a:rPr dirty="0" sz="1850" u="heavy">
                <a:latin typeface="Arial"/>
                <a:cs typeface="Arial"/>
              </a:rPr>
              <a:t>a</a:t>
            </a:r>
            <a:r>
              <a:rPr dirty="0" sz="1850" spc="-80" u="heavy">
                <a:latin typeface="Arial"/>
                <a:cs typeface="Arial"/>
              </a:rPr>
              <a:t>b</a:t>
            </a:r>
            <a:r>
              <a:rPr dirty="0" sz="1850" spc="-95" u="heavy">
                <a:latin typeface="Arial"/>
                <a:cs typeface="Arial"/>
              </a:rPr>
              <a:t>l</a:t>
            </a:r>
            <a:r>
              <a:rPr dirty="0" sz="1850" spc="-15" u="heavy">
                <a:latin typeface="Arial"/>
                <a:cs typeface="Arial"/>
              </a:rPr>
              <a:t>e</a:t>
            </a:r>
            <a:r>
              <a:rPr dirty="0" sz="1850" spc="-10" u="heavy">
                <a:latin typeface="Arial"/>
                <a:cs typeface="Arial"/>
              </a:rPr>
              <a:t> </a:t>
            </a:r>
            <a:r>
              <a:rPr dirty="0" sz="1850" u="heavy">
                <a:latin typeface="Arial"/>
                <a:cs typeface="Arial"/>
              </a:rPr>
              <a:t>	</a:t>
            </a:r>
            <a:endParaRPr sz="185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TE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ete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195"/>
              </a:lnSpc>
              <a:spcBef>
                <a:spcPts val="70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10">
                <a:latin typeface="Arial"/>
                <a:cs typeface="Arial"/>
              </a:rPr>
              <a:t>U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10">
                <a:latin typeface="Arial"/>
                <a:cs typeface="Arial"/>
              </a:rPr>
              <a:t>C</a:t>
            </a:r>
            <a:r>
              <a:rPr dirty="0" sz="1850" spc="-204">
                <a:latin typeface="Arial"/>
                <a:cs typeface="Arial"/>
              </a:rPr>
              <a:t>A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18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4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;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ts val="2375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185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un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ate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DR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8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ete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as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15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10">
                <a:latin typeface="Arial"/>
                <a:cs typeface="Arial"/>
              </a:rPr>
              <a:t>DR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P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18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4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;</a:t>
            </a:r>
            <a:endParaRPr sz="185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10">
                <a:latin typeface="Arial"/>
                <a:cs typeface="Arial"/>
              </a:rPr>
              <a:t>DR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P</a:t>
            </a:r>
            <a:r>
              <a:rPr dirty="0" sz="1850" spc="-215">
                <a:latin typeface="Arial"/>
                <a:cs typeface="Arial"/>
              </a:rPr>
              <a:t> </a:t>
            </a:r>
            <a:r>
              <a:rPr dirty="0" sz="1850" spc="-18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3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5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15">
                <a:latin typeface="Arial"/>
                <a:cs typeface="Arial"/>
              </a:rPr>
              <a:t>F</a:t>
            </a:r>
            <a:r>
              <a:rPr dirty="0" sz="1850" spc="3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X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10">
                <a:latin typeface="Arial"/>
                <a:cs typeface="Arial"/>
              </a:rPr>
              <a:t>;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ts val="2395"/>
              </a:lnSpc>
              <a:spcBef>
                <a:spcPts val="3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ete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ba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e/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he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a.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ts val="2215"/>
              </a:lnSpc>
              <a:buFont typeface="Arial"/>
              <a:buChar char="•"/>
              <a:tabLst>
                <a:tab pos="1162050" algn="l"/>
              </a:tabLst>
            </a:pPr>
            <a:r>
              <a:rPr dirty="0" sz="1850" spc="10">
                <a:latin typeface="Arial"/>
                <a:cs typeface="Arial"/>
              </a:rPr>
              <a:t>DR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P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10">
                <a:latin typeface="Arial"/>
                <a:cs typeface="Arial"/>
              </a:rPr>
              <a:t>D</a:t>
            </a:r>
            <a:r>
              <a:rPr dirty="0" sz="1850" spc="-204">
                <a:latin typeface="Arial"/>
                <a:cs typeface="Arial"/>
              </a:rPr>
              <a:t>A</a:t>
            </a:r>
            <a:r>
              <a:rPr dirty="0" sz="1850" spc="-18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10">
                <a:latin typeface="Arial"/>
                <a:cs typeface="Arial"/>
              </a:rPr>
              <a:t>;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5783" y="843047"/>
            <a:ext cx="158115" cy="130175"/>
          </a:xfrm>
          <a:custGeom>
            <a:avLst/>
            <a:gdLst/>
            <a:ahLst/>
            <a:cxnLst/>
            <a:rect l="l" t="t" r="r" b="b"/>
            <a:pathLst>
              <a:path w="158114" h="130175">
                <a:moveTo>
                  <a:pt x="120375" y="5737"/>
                </a:moveTo>
                <a:lnTo>
                  <a:pt x="119929" y="10149"/>
                </a:lnTo>
                <a:lnTo>
                  <a:pt x="117322" y="12178"/>
                </a:lnTo>
                <a:lnTo>
                  <a:pt x="112556" y="11826"/>
                </a:lnTo>
                <a:lnTo>
                  <a:pt x="107791" y="11473"/>
                </a:lnTo>
                <a:lnTo>
                  <a:pt x="102685" y="10106"/>
                </a:lnTo>
                <a:lnTo>
                  <a:pt x="97242" y="7728"/>
                </a:lnTo>
                <a:lnTo>
                  <a:pt x="91798" y="5348"/>
                </a:lnTo>
                <a:lnTo>
                  <a:pt x="85483" y="3914"/>
                </a:lnTo>
                <a:lnTo>
                  <a:pt x="78297" y="3425"/>
                </a:lnTo>
                <a:lnTo>
                  <a:pt x="71111" y="2936"/>
                </a:lnTo>
                <a:lnTo>
                  <a:pt x="63475" y="4090"/>
                </a:lnTo>
                <a:lnTo>
                  <a:pt x="23817" y="28986"/>
                </a:lnTo>
                <a:lnTo>
                  <a:pt x="2187" y="64007"/>
                </a:lnTo>
                <a:lnTo>
                  <a:pt x="0" y="73516"/>
                </a:lnTo>
                <a:lnTo>
                  <a:pt x="899" y="85634"/>
                </a:lnTo>
                <a:lnTo>
                  <a:pt x="26642" y="114436"/>
                </a:lnTo>
                <a:lnTo>
                  <a:pt x="65632" y="127104"/>
                </a:lnTo>
                <a:lnTo>
                  <a:pt x="87461" y="129639"/>
                </a:lnTo>
                <a:lnTo>
                  <a:pt x="101244" y="129181"/>
                </a:lnTo>
                <a:lnTo>
                  <a:pt x="139556" y="112166"/>
                </a:lnTo>
                <a:lnTo>
                  <a:pt x="157565" y="64680"/>
                </a:lnTo>
                <a:lnTo>
                  <a:pt x="156952" y="51978"/>
                </a:lnTo>
                <a:lnTo>
                  <a:pt x="141514" y="16411"/>
                </a:lnTo>
                <a:lnTo>
                  <a:pt x="118971" y="0"/>
                </a:lnTo>
                <a:lnTo>
                  <a:pt x="111128" y="350"/>
                </a:lnTo>
                <a:lnTo>
                  <a:pt x="85266" y="30330"/>
                </a:lnTo>
                <a:lnTo>
                  <a:pt x="77939" y="468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57072" y="911260"/>
            <a:ext cx="104775" cy="90805"/>
          </a:xfrm>
          <a:custGeom>
            <a:avLst/>
            <a:gdLst/>
            <a:ahLst/>
            <a:cxnLst/>
            <a:rect l="l" t="t" r="r" b="b"/>
            <a:pathLst>
              <a:path w="104775" h="90805">
                <a:moveTo>
                  <a:pt x="10776" y="35237"/>
                </a:moveTo>
                <a:lnTo>
                  <a:pt x="4793" y="39343"/>
                </a:lnTo>
                <a:lnTo>
                  <a:pt x="1397" y="37985"/>
                </a:lnTo>
                <a:lnTo>
                  <a:pt x="588" y="31161"/>
                </a:lnTo>
                <a:lnTo>
                  <a:pt x="0" y="26206"/>
                </a:lnTo>
                <a:lnTo>
                  <a:pt x="32814" y="0"/>
                </a:lnTo>
                <a:lnTo>
                  <a:pt x="44852" y="837"/>
                </a:lnTo>
                <a:lnTo>
                  <a:pt x="78608" y="19058"/>
                </a:lnTo>
                <a:lnTo>
                  <a:pt x="98065" y="53578"/>
                </a:lnTo>
                <a:lnTo>
                  <a:pt x="102976" y="77970"/>
                </a:lnTo>
                <a:lnTo>
                  <a:pt x="104295" y="905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8106" y="901275"/>
            <a:ext cx="150495" cy="96520"/>
          </a:xfrm>
          <a:custGeom>
            <a:avLst/>
            <a:gdLst/>
            <a:ahLst/>
            <a:cxnLst/>
            <a:rect l="l" t="t" r="r" b="b"/>
            <a:pathLst>
              <a:path w="150494" h="96519">
                <a:moveTo>
                  <a:pt x="0" y="28853"/>
                </a:moveTo>
                <a:lnTo>
                  <a:pt x="506" y="21088"/>
                </a:lnTo>
                <a:lnTo>
                  <a:pt x="769" y="17053"/>
                </a:lnTo>
                <a:lnTo>
                  <a:pt x="789" y="16748"/>
                </a:lnTo>
                <a:lnTo>
                  <a:pt x="803" y="16534"/>
                </a:lnTo>
                <a:lnTo>
                  <a:pt x="853" y="16736"/>
                </a:lnTo>
                <a:lnTo>
                  <a:pt x="938" y="17356"/>
                </a:lnTo>
                <a:lnTo>
                  <a:pt x="1024" y="17975"/>
                </a:lnTo>
                <a:lnTo>
                  <a:pt x="1850" y="23952"/>
                </a:lnTo>
                <a:lnTo>
                  <a:pt x="3417" y="35286"/>
                </a:lnTo>
                <a:lnTo>
                  <a:pt x="6689" y="48432"/>
                </a:lnTo>
                <a:lnTo>
                  <a:pt x="31985" y="77525"/>
                </a:lnTo>
                <a:lnTo>
                  <a:pt x="66211" y="91594"/>
                </a:lnTo>
                <a:lnTo>
                  <a:pt x="72752" y="91315"/>
                </a:lnTo>
                <a:lnTo>
                  <a:pt x="79117" y="89361"/>
                </a:lnTo>
                <a:lnTo>
                  <a:pt x="85481" y="87408"/>
                </a:lnTo>
                <a:lnTo>
                  <a:pt x="104749" y="50392"/>
                </a:lnTo>
                <a:lnTo>
                  <a:pt x="109468" y="6562"/>
                </a:lnTo>
                <a:lnTo>
                  <a:pt x="109723" y="595"/>
                </a:lnTo>
                <a:lnTo>
                  <a:pt x="109764" y="0"/>
                </a:lnTo>
                <a:lnTo>
                  <a:pt x="109788" y="362"/>
                </a:lnTo>
                <a:lnTo>
                  <a:pt x="109901" y="2720"/>
                </a:lnTo>
                <a:lnTo>
                  <a:pt x="124335" y="46298"/>
                </a:lnTo>
                <a:lnTo>
                  <a:pt x="142185" y="84056"/>
                </a:lnTo>
                <a:lnTo>
                  <a:pt x="146424" y="91203"/>
                </a:lnTo>
                <a:lnTo>
                  <a:pt x="150051" y="962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23330" y="899261"/>
            <a:ext cx="367665" cy="158115"/>
          </a:xfrm>
          <a:custGeom>
            <a:avLst/>
            <a:gdLst/>
            <a:ahLst/>
            <a:cxnLst/>
            <a:rect l="l" t="t" r="r" b="b"/>
            <a:pathLst>
              <a:path w="367664" h="158115">
                <a:moveTo>
                  <a:pt x="12566" y="28345"/>
                </a:moveTo>
                <a:lnTo>
                  <a:pt x="4370" y="28205"/>
                </a:lnTo>
                <a:lnTo>
                  <a:pt x="210" y="30020"/>
                </a:lnTo>
                <a:lnTo>
                  <a:pt x="87" y="33793"/>
                </a:lnTo>
                <a:lnTo>
                  <a:pt x="0" y="36459"/>
                </a:lnTo>
                <a:lnTo>
                  <a:pt x="1012" y="38763"/>
                </a:lnTo>
                <a:lnTo>
                  <a:pt x="3124" y="40704"/>
                </a:lnTo>
                <a:lnTo>
                  <a:pt x="5237" y="42644"/>
                </a:lnTo>
                <a:lnTo>
                  <a:pt x="11601" y="43504"/>
                </a:lnTo>
                <a:lnTo>
                  <a:pt x="22220" y="43282"/>
                </a:lnTo>
                <a:lnTo>
                  <a:pt x="51293" y="18371"/>
                </a:lnTo>
                <a:lnTo>
                  <a:pt x="50599" y="13882"/>
                </a:lnTo>
                <a:lnTo>
                  <a:pt x="48341" y="9831"/>
                </a:lnTo>
                <a:lnTo>
                  <a:pt x="46085" y="5780"/>
                </a:lnTo>
                <a:lnTo>
                  <a:pt x="42583" y="3070"/>
                </a:lnTo>
                <a:lnTo>
                  <a:pt x="37836" y="1703"/>
                </a:lnTo>
                <a:lnTo>
                  <a:pt x="33090" y="335"/>
                </a:lnTo>
                <a:lnTo>
                  <a:pt x="28219" y="901"/>
                </a:lnTo>
                <a:lnTo>
                  <a:pt x="23224" y="3401"/>
                </a:lnTo>
                <a:lnTo>
                  <a:pt x="18228" y="5902"/>
                </a:lnTo>
                <a:lnTo>
                  <a:pt x="14783" y="10940"/>
                </a:lnTo>
                <a:lnTo>
                  <a:pt x="12888" y="18515"/>
                </a:lnTo>
                <a:lnTo>
                  <a:pt x="10994" y="26090"/>
                </a:lnTo>
                <a:lnTo>
                  <a:pt x="27471" y="67290"/>
                </a:lnTo>
                <a:lnTo>
                  <a:pt x="42621" y="73012"/>
                </a:lnTo>
                <a:lnTo>
                  <a:pt x="50790" y="74987"/>
                </a:lnTo>
                <a:lnTo>
                  <a:pt x="59078" y="76073"/>
                </a:lnTo>
                <a:lnTo>
                  <a:pt x="67486" y="76270"/>
                </a:lnTo>
                <a:lnTo>
                  <a:pt x="77029" y="75852"/>
                </a:lnTo>
                <a:lnTo>
                  <a:pt x="89439" y="74218"/>
                </a:lnTo>
                <a:lnTo>
                  <a:pt x="104715" y="71368"/>
                </a:lnTo>
                <a:lnTo>
                  <a:pt x="120422" y="68188"/>
                </a:lnTo>
                <a:lnTo>
                  <a:pt x="133336" y="65858"/>
                </a:lnTo>
                <a:lnTo>
                  <a:pt x="143739" y="64321"/>
                </a:lnTo>
                <a:lnTo>
                  <a:pt x="156778" y="62924"/>
                </a:lnTo>
                <a:lnTo>
                  <a:pt x="160430" y="63058"/>
                </a:lnTo>
                <a:lnTo>
                  <a:pt x="158242" y="64312"/>
                </a:lnTo>
                <a:lnTo>
                  <a:pt x="156054" y="65566"/>
                </a:lnTo>
                <a:lnTo>
                  <a:pt x="152327" y="65875"/>
                </a:lnTo>
                <a:lnTo>
                  <a:pt x="147061" y="65240"/>
                </a:lnTo>
                <a:lnTo>
                  <a:pt x="141795" y="64605"/>
                </a:lnTo>
                <a:lnTo>
                  <a:pt x="137950" y="61053"/>
                </a:lnTo>
                <a:lnTo>
                  <a:pt x="135526" y="54585"/>
                </a:lnTo>
                <a:lnTo>
                  <a:pt x="133102" y="48117"/>
                </a:lnTo>
                <a:lnTo>
                  <a:pt x="132355" y="41588"/>
                </a:lnTo>
                <a:lnTo>
                  <a:pt x="133284" y="34997"/>
                </a:lnTo>
                <a:lnTo>
                  <a:pt x="134214" y="28407"/>
                </a:lnTo>
                <a:lnTo>
                  <a:pt x="167646" y="15237"/>
                </a:lnTo>
                <a:lnTo>
                  <a:pt x="175708" y="15163"/>
                </a:lnTo>
                <a:lnTo>
                  <a:pt x="208064" y="37473"/>
                </a:lnTo>
                <a:lnTo>
                  <a:pt x="213056" y="42927"/>
                </a:lnTo>
                <a:lnTo>
                  <a:pt x="218286" y="47809"/>
                </a:lnTo>
                <a:lnTo>
                  <a:pt x="223752" y="52122"/>
                </a:lnTo>
                <a:lnTo>
                  <a:pt x="229218" y="56435"/>
                </a:lnTo>
                <a:lnTo>
                  <a:pt x="235406" y="59644"/>
                </a:lnTo>
                <a:lnTo>
                  <a:pt x="242315" y="61749"/>
                </a:lnTo>
                <a:lnTo>
                  <a:pt x="249223" y="63855"/>
                </a:lnTo>
                <a:lnTo>
                  <a:pt x="256930" y="65139"/>
                </a:lnTo>
                <a:lnTo>
                  <a:pt x="265435" y="65600"/>
                </a:lnTo>
                <a:lnTo>
                  <a:pt x="273939" y="66062"/>
                </a:lnTo>
                <a:lnTo>
                  <a:pt x="282077" y="65353"/>
                </a:lnTo>
                <a:lnTo>
                  <a:pt x="289848" y="63474"/>
                </a:lnTo>
                <a:lnTo>
                  <a:pt x="297619" y="61595"/>
                </a:lnTo>
                <a:lnTo>
                  <a:pt x="320863" y="36311"/>
                </a:lnTo>
                <a:lnTo>
                  <a:pt x="323284" y="29917"/>
                </a:lnTo>
                <a:lnTo>
                  <a:pt x="324643" y="21919"/>
                </a:lnTo>
                <a:lnTo>
                  <a:pt x="324936" y="12317"/>
                </a:lnTo>
                <a:lnTo>
                  <a:pt x="325256" y="0"/>
                </a:lnTo>
                <a:lnTo>
                  <a:pt x="325223" y="353"/>
                </a:lnTo>
                <a:lnTo>
                  <a:pt x="325120" y="1980"/>
                </a:lnTo>
                <a:lnTo>
                  <a:pt x="324862" y="6046"/>
                </a:lnTo>
                <a:lnTo>
                  <a:pt x="324449" y="12553"/>
                </a:lnTo>
                <a:lnTo>
                  <a:pt x="332951" y="50308"/>
                </a:lnTo>
                <a:lnTo>
                  <a:pt x="354348" y="97111"/>
                </a:lnTo>
                <a:lnTo>
                  <a:pt x="359840" y="108874"/>
                </a:lnTo>
                <a:lnTo>
                  <a:pt x="363796" y="119252"/>
                </a:lnTo>
                <a:lnTo>
                  <a:pt x="367102" y="135123"/>
                </a:lnTo>
                <a:lnTo>
                  <a:pt x="366526" y="146240"/>
                </a:lnTo>
                <a:lnTo>
                  <a:pt x="331046" y="157695"/>
                </a:lnTo>
                <a:lnTo>
                  <a:pt x="318109" y="157617"/>
                </a:lnTo>
                <a:lnTo>
                  <a:pt x="303196" y="156820"/>
                </a:lnTo>
                <a:lnTo>
                  <a:pt x="286295" y="155333"/>
                </a:lnTo>
                <a:lnTo>
                  <a:pt x="267394" y="153187"/>
                </a:lnTo>
                <a:lnTo>
                  <a:pt x="246481" y="1504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75626" y="909476"/>
            <a:ext cx="36830" cy="96520"/>
          </a:xfrm>
          <a:custGeom>
            <a:avLst/>
            <a:gdLst/>
            <a:ahLst/>
            <a:cxnLst/>
            <a:rect l="l" t="t" r="r" b="b"/>
            <a:pathLst>
              <a:path w="36829" h="96519">
                <a:moveTo>
                  <a:pt x="0" y="19834"/>
                </a:moveTo>
                <a:lnTo>
                  <a:pt x="857" y="10483"/>
                </a:lnTo>
                <a:lnTo>
                  <a:pt x="2021" y="4484"/>
                </a:lnTo>
                <a:lnTo>
                  <a:pt x="3492" y="1838"/>
                </a:lnTo>
                <a:lnTo>
                  <a:pt x="4513" y="0"/>
                </a:lnTo>
                <a:lnTo>
                  <a:pt x="26689" y="35317"/>
                </a:lnTo>
                <a:lnTo>
                  <a:pt x="36206" y="82215"/>
                </a:lnTo>
                <a:lnTo>
                  <a:pt x="36808" y="960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76387" y="851157"/>
            <a:ext cx="5715" cy="12065"/>
          </a:xfrm>
          <a:custGeom>
            <a:avLst/>
            <a:gdLst/>
            <a:ahLst/>
            <a:cxnLst/>
            <a:rect l="l" t="t" r="r" b="b"/>
            <a:pathLst>
              <a:path w="5714" h="12065">
                <a:moveTo>
                  <a:pt x="5347" y="0"/>
                </a:moveTo>
                <a:lnTo>
                  <a:pt x="615" y="1565"/>
                </a:lnTo>
                <a:lnTo>
                  <a:pt x="0" y="5535"/>
                </a:lnTo>
                <a:lnTo>
                  <a:pt x="3503" y="119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98046" y="882805"/>
            <a:ext cx="331470" cy="135255"/>
          </a:xfrm>
          <a:custGeom>
            <a:avLst/>
            <a:gdLst/>
            <a:ahLst/>
            <a:cxnLst/>
            <a:rect l="l" t="t" r="r" b="b"/>
            <a:pathLst>
              <a:path w="331470" h="135255">
                <a:moveTo>
                  <a:pt x="0" y="0"/>
                </a:moveTo>
                <a:lnTo>
                  <a:pt x="34385" y="21409"/>
                </a:lnTo>
                <a:lnTo>
                  <a:pt x="54608" y="22753"/>
                </a:lnTo>
                <a:lnTo>
                  <a:pt x="61457" y="23369"/>
                </a:lnTo>
                <a:lnTo>
                  <a:pt x="102156" y="47176"/>
                </a:lnTo>
                <a:lnTo>
                  <a:pt x="124837" y="81326"/>
                </a:lnTo>
                <a:lnTo>
                  <a:pt x="125646" y="85567"/>
                </a:lnTo>
                <a:lnTo>
                  <a:pt x="126162" y="88268"/>
                </a:lnTo>
                <a:lnTo>
                  <a:pt x="126385" y="89431"/>
                </a:lnTo>
                <a:lnTo>
                  <a:pt x="126607" y="90593"/>
                </a:lnTo>
                <a:lnTo>
                  <a:pt x="126655" y="90283"/>
                </a:lnTo>
                <a:lnTo>
                  <a:pt x="126528" y="88502"/>
                </a:lnTo>
                <a:lnTo>
                  <a:pt x="126402" y="86720"/>
                </a:lnTo>
                <a:lnTo>
                  <a:pt x="126108" y="82580"/>
                </a:lnTo>
                <a:lnTo>
                  <a:pt x="125648" y="76082"/>
                </a:lnTo>
                <a:lnTo>
                  <a:pt x="125188" y="69583"/>
                </a:lnTo>
                <a:lnTo>
                  <a:pt x="160304" y="46463"/>
                </a:lnTo>
                <a:lnTo>
                  <a:pt x="187963" y="43858"/>
                </a:lnTo>
                <a:lnTo>
                  <a:pt x="198216" y="44889"/>
                </a:lnTo>
                <a:lnTo>
                  <a:pt x="230602" y="66558"/>
                </a:lnTo>
                <a:lnTo>
                  <a:pt x="234078" y="82796"/>
                </a:lnTo>
                <a:lnTo>
                  <a:pt x="233557" y="86428"/>
                </a:lnTo>
                <a:lnTo>
                  <a:pt x="233036" y="90061"/>
                </a:lnTo>
                <a:lnTo>
                  <a:pt x="231662" y="92059"/>
                </a:lnTo>
                <a:lnTo>
                  <a:pt x="229434" y="92422"/>
                </a:lnTo>
                <a:lnTo>
                  <a:pt x="227205" y="92785"/>
                </a:lnTo>
                <a:lnTo>
                  <a:pt x="225281" y="90620"/>
                </a:lnTo>
                <a:lnTo>
                  <a:pt x="223663" y="85927"/>
                </a:lnTo>
                <a:lnTo>
                  <a:pt x="222046" y="81233"/>
                </a:lnTo>
                <a:lnTo>
                  <a:pt x="221267" y="75093"/>
                </a:lnTo>
                <a:lnTo>
                  <a:pt x="221329" y="67508"/>
                </a:lnTo>
                <a:lnTo>
                  <a:pt x="254034" y="38199"/>
                </a:lnTo>
                <a:lnTo>
                  <a:pt x="266665" y="37597"/>
                </a:lnTo>
                <a:lnTo>
                  <a:pt x="279005" y="39840"/>
                </a:lnTo>
                <a:lnTo>
                  <a:pt x="311108" y="64992"/>
                </a:lnTo>
                <a:lnTo>
                  <a:pt x="327191" y="109629"/>
                </a:lnTo>
                <a:lnTo>
                  <a:pt x="329433" y="122117"/>
                </a:lnTo>
                <a:lnTo>
                  <a:pt x="331330" y="1350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80952" y="908598"/>
            <a:ext cx="78105" cy="132715"/>
          </a:xfrm>
          <a:custGeom>
            <a:avLst/>
            <a:gdLst/>
            <a:ahLst/>
            <a:cxnLst/>
            <a:rect l="l" t="t" r="r" b="b"/>
            <a:pathLst>
              <a:path w="78104" h="132715">
                <a:moveTo>
                  <a:pt x="16385" y="27809"/>
                </a:moveTo>
                <a:lnTo>
                  <a:pt x="17609" y="21635"/>
                </a:lnTo>
                <a:lnTo>
                  <a:pt x="18255" y="18378"/>
                </a:lnTo>
                <a:lnTo>
                  <a:pt x="18322" y="18036"/>
                </a:lnTo>
                <a:lnTo>
                  <a:pt x="18370" y="17796"/>
                </a:lnTo>
                <a:lnTo>
                  <a:pt x="18397" y="18871"/>
                </a:lnTo>
                <a:lnTo>
                  <a:pt x="18402" y="21263"/>
                </a:lnTo>
                <a:lnTo>
                  <a:pt x="18412" y="25820"/>
                </a:lnTo>
                <a:lnTo>
                  <a:pt x="18435" y="35872"/>
                </a:lnTo>
                <a:lnTo>
                  <a:pt x="18469" y="51419"/>
                </a:lnTo>
                <a:lnTo>
                  <a:pt x="18511" y="74952"/>
                </a:lnTo>
                <a:lnTo>
                  <a:pt x="18521" y="93235"/>
                </a:lnTo>
                <a:lnTo>
                  <a:pt x="18499" y="106875"/>
                </a:lnTo>
                <a:lnTo>
                  <a:pt x="18449" y="116478"/>
                </a:lnTo>
                <a:lnTo>
                  <a:pt x="18370" y="122652"/>
                </a:lnTo>
                <a:lnTo>
                  <a:pt x="18060" y="130499"/>
                </a:lnTo>
                <a:lnTo>
                  <a:pt x="17532" y="132127"/>
                </a:lnTo>
                <a:lnTo>
                  <a:pt x="16700" y="130526"/>
                </a:lnTo>
                <a:lnTo>
                  <a:pt x="15868" y="128925"/>
                </a:lnTo>
                <a:lnTo>
                  <a:pt x="13788" y="124923"/>
                </a:lnTo>
                <a:lnTo>
                  <a:pt x="1878" y="79894"/>
                </a:lnTo>
                <a:lnTo>
                  <a:pt x="0" y="45313"/>
                </a:lnTo>
                <a:lnTo>
                  <a:pt x="1500" y="30600"/>
                </a:lnTo>
                <a:lnTo>
                  <a:pt x="5244" y="19146"/>
                </a:lnTo>
                <a:lnTo>
                  <a:pt x="15221" y="7232"/>
                </a:lnTo>
                <a:lnTo>
                  <a:pt x="24699" y="1999"/>
                </a:lnTo>
                <a:lnTo>
                  <a:pt x="33316" y="0"/>
                </a:lnTo>
                <a:lnTo>
                  <a:pt x="40565" y="279"/>
                </a:lnTo>
                <a:lnTo>
                  <a:pt x="47920" y="2461"/>
                </a:lnTo>
                <a:lnTo>
                  <a:pt x="55276" y="4644"/>
                </a:lnTo>
                <a:lnTo>
                  <a:pt x="61805" y="8104"/>
                </a:lnTo>
                <a:lnTo>
                  <a:pt x="67507" y="12843"/>
                </a:lnTo>
                <a:lnTo>
                  <a:pt x="73210" y="17582"/>
                </a:lnTo>
                <a:lnTo>
                  <a:pt x="76570" y="22678"/>
                </a:lnTo>
                <a:lnTo>
                  <a:pt x="77587" y="28133"/>
                </a:lnTo>
                <a:lnTo>
                  <a:pt x="76464" y="33109"/>
                </a:lnTo>
                <a:lnTo>
                  <a:pt x="71478" y="39354"/>
                </a:lnTo>
                <a:lnTo>
                  <a:pt x="62628" y="46870"/>
                </a:lnTo>
                <a:lnTo>
                  <a:pt x="49915" y="55656"/>
                </a:lnTo>
                <a:lnTo>
                  <a:pt x="33339" y="657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78077" y="825952"/>
            <a:ext cx="167005" cy="151130"/>
          </a:xfrm>
          <a:custGeom>
            <a:avLst/>
            <a:gdLst/>
            <a:ahLst/>
            <a:cxnLst/>
            <a:rect l="l" t="t" r="r" b="b"/>
            <a:pathLst>
              <a:path w="167004" h="151130">
                <a:moveTo>
                  <a:pt x="0" y="136746"/>
                </a:moveTo>
                <a:lnTo>
                  <a:pt x="40665" y="146834"/>
                </a:lnTo>
                <a:lnTo>
                  <a:pt x="80988" y="150979"/>
                </a:lnTo>
                <a:lnTo>
                  <a:pt x="91509" y="149517"/>
                </a:lnTo>
                <a:lnTo>
                  <a:pt x="108561" y="107872"/>
                </a:lnTo>
                <a:lnTo>
                  <a:pt x="104926" y="69945"/>
                </a:lnTo>
                <a:lnTo>
                  <a:pt x="91942" y="33234"/>
                </a:lnTo>
                <a:lnTo>
                  <a:pt x="70599" y="0"/>
                </a:lnTo>
                <a:lnTo>
                  <a:pt x="67386" y="2608"/>
                </a:lnTo>
                <a:lnTo>
                  <a:pt x="67836" y="53102"/>
                </a:lnTo>
                <a:lnTo>
                  <a:pt x="86103" y="99170"/>
                </a:lnTo>
                <a:lnTo>
                  <a:pt x="114638" y="130597"/>
                </a:lnTo>
                <a:lnTo>
                  <a:pt x="150942" y="144230"/>
                </a:lnTo>
                <a:lnTo>
                  <a:pt x="166905" y="1478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98232" y="877930"/>
            <a:ext cx="135890" cy="68580"/>
          </a:xfrm>
          <a:custGeom>
            <a:avLst/>
            <a:gdLst/>
            <a:ahLst/>
            <a:cxnLst/>
            <a:rect l="l" t="t" r="r" b="b"/>
            <a:pathLst>
              <a:path w="135889" h="68580">
                <a:moveTo>
                  <a:pt x="121517" y="6095"/>
                </a:moveTo>
                <a:lnTo>
                  <a:pt x="126289" y="4623"/>
                </a:lnTo>
                <a:lnTo>
                  <a:pt x="127508" y="3659"/>
                </a:lnTo>
                <a:lnTo>
                  <a:pt x="125173" y="3204"/>
                </a:lnTo>
                <a:lnTo>
                  <a:pt x="123480" y="2873"/>
                </a:lnTo>
                <a:lnTo>
                  <a:pt x="119248" y="2048"/>
                </a:lnTo>
                <a:lnTo>
                  <a:pt x="112476" y="727"/>
                </a:lnTo>
                <a:lnTo>
                  <a:pt x="103424" y="0"/>
                </a:lnTo>
                <a:lnTo>
                  <a:pt x="58883" y="5607"/>
                </a:lnTo>
                <a:lnTo>
                  <a:pt x="21603" y="19325"/>
                </a:lnTo>
                <a:lnTo>
                  <a:pt x="0" y="42680"/>
                </a:lnTo>
                <a:lnTo>
                  <a:pt x="3580" y="48009"/>
                </a:lnTo>
                <a:lnTo>
                  <a:pt x="45195" y="63854"/>
                </a:lnTo>
                <a:lnTo>
                  <a:pt x="93465" y="67996"/>
                </a:lnTo>
                <a:lnTo>
                  <a:pt x="106847" y="68077"/>
                </a:lnTo>
                <a:lnTo>
                  <a:pt x="120902" y="67818"/>
                </a:lnTo>
                <a:lnTo>
                  <a:pt x="135704" y="672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62029" y="795183"/>
            <a:ext cx="178435" cy="163830"/>
          </a:xfrm>
          <a:custGeom>
            <a:avLst/>
            <a:gdLst/>
            <a:ahLst/>
            <a:cxnLst/>
            <a:rect l="l" t="t" r="r" b="b"/>
            <a:pathLst>
              <a:path w="178435" h="163830">
                <a:moveTo>
                  <a:pt x="30306" y="7444"/>
                </a:moveTo>
                <a:lnTo>
                  <a:pt x="15442" y="1288"/>
                </a:lnTo>
                <a:lnTo>
                  <a:pt x="6181" y="0"/>
                </a:lnTo>
                <a:lnTo>
                  <a:pt x="2812" y="817"/>
                </a:lnTo>
                <a:lnTo>
                  <a:pt x="987" y="6656"/>
                </a:lnTo>
                <a:lnTo>
                  <a:pt x="249" y="17611"/>
                </a:lnTo>
                <a:lnTo>
                  <a:pt x="0" y="28691"/>
                </a:lnTo>
                <a:lnTo>
                  <a:pt x="647" y="41210"/>
                </a:lnTo>
                <a:lnTo>
                  <a:pt x="7113" y="81370"/>
                </a:lnTo>
                <a:lnTo>
                  <a:pt x="15591" y="109153"/>
                </a:lnTo>
                <a:lnTo>
                  <a:pt x="19792" y="121994"/>
                </a:lnTo>
                <a:lnTo>
                  <a:pt x="31551" y="160769"/>
                </a:lnTo>
                <a:lnTo>
                  <a:pt x="31904" y="161966"/>
                </a:lnTo>
                <a:lnTo>
                  <a:pt x="32258" y="163163"/>
                </a:lnTo>
                <a:lnTo>
                  <a:pt x="32483" y="163275"/>
                </a:lnTo>
                <a:lnTo>
                  <a:pt x="32579" y="162300"/>
                </a:lnTo>
                <a:lnTo>
                  <a:pt x="32676" y="161325"/>
                </a:lnTo>
                <a:lnTo>
                  <a:pt x="33203" y="156008"/>
                </a:lnTo>
                <a:lnTo>
                  <a:pt x="34161" y="146347"/>
                </a:lnTo>
                <a:lnTo>
                  <a:pt x="36042" y="134371"/>
                </a:lnTo>
                <a:lnTo>
                  <a:pt x="52355" y="97382"/>
                </a:lnTo>
                <a:lnTo>
                  <a:pt x="86792" y="79561"/>
                </a:lnTo>
                <a:lnTo>
                  <a:pt x="100319" y="79303"/>
                </a:lnTo>
                <a:lnTo>
                  <a:pt x="112341" y="81482"/>
                </a:lnTo>
                <a:lnTo>
                  <a:pt x="144823" y="102218"/>
                </a:lnTo>
                <a:lnTo>
                  <a:pt x="171552" y="141803"/>
                </a:lnTo>
                <a:lnTo>
                  <a:pt x="178063" y="1546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29592" y="879127"/>
            <a:ext cx="140970" cy="90805"/>
          </a:xfrm>
          <a:custGeom>
            <a:avLst/>
            <a:gdLst/>
            <a:ahLst/>
            <a:cxnLst/>
            <a:rect l="l" t="t" r="r" b="b"/>
            <a:pathLst>
              <a:path w="140970" h="90805">
                <a:moveTo>
                  <a:pt x="108473" y="24081"/>
                </a:moveTo>
                <a:lnTo>
                  <a:pt x="102579" y="12335"/>
                </a:lnTo>
                <a:lnTo>
                  <a:pt x="92687" y="4369"/>
                </a:lnTo>
                <a:lnTo>
                  <a:pt x="75921" y="1114"/>
                </a:lnTo>
                <a:lnTo>
                  <a:pt x="63044" y="0"/>
                </a:lnTo>
                <a:lnTo>
                  <a:pt x="52621" y="593"/>
                </a:lnTo>
                <a:lnTo>
                  <a:pt x="16594" y="15234"/>
                </a:lnTo>
                <a:lnTo>
                  <a:pt x="0" y="41340"/>
                </a:lnTo>
                <a:lnTo>
                  <a:pt x="2142" y="48248"/>
                </a:lnTo>
                <a:lnTo>
                  <a:pt x="7910" y="56164"/>
                </a:lnTo>
                <a:lnTo>
                  <a:pt x="17092" y="65290"/>
                </a:lnTo>
                <a:lnTo>
                  <a:pt x="28690" y="70785"/>
                </a:lnTo>
                <a:lnTo>
                  <a:pt x="42197" y="72992"/>
                </a:lnTo>
                <a:lnTo>
                  <a:pt x="54231" y="72882"/>
                </a:lnTo>
                <a:lnTo>
                  <a:pt x="86972" y="51762"/>
                </a:lnTo>
                <a:lnTo>
                  <a:pt x="97706" y="26139"/>
                </a:lnTo>
                <a:lnTo>
                  <a:pt x="103346" y="26350"/>
                </a:lnTo>
                <a:lnTo>
                  <a:pt x="123944" y="59013"/>
                </a:lnTo>
                <a:lnTo>
                  <a:pt x="131861" y="73359"/>
                </a:lnTo>
                <a:lnTo>
                  <a:pt x="140897" y="901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91160" y="878715"/>
            <a:ext cx="163830" cy="85090"/>
          </a:xfrm>
          <a:custGeom>
            <a:avLst/>
            <a:gdLst/>
            <a:ahLst/>
            <a:cxnLst/>
            <a:rect l="l" t="t" r="r" b="b"/>
            <a:pathLst>
              <a:path w="163829" h="85090">
                <a:moveTo>
                  <a:pt x="2630" y="27261"/>
                </a:moveTo>
                <a:lnTo>
                  <a:pt x="0" y="13008"/>
                </a:lnTo>
                <a:lnTo>
                  <a:pt x="6965" y="10216"/>
                </a:lnTo>
                <a:lnTo>
                  <a:pt x="12748" y="11690"/>
                </a:lnTo>
                <a:lnTo>
                  <a:pt x="39172" y="46547"/>
                </a:lnTo>
                <a:lnTo>
                  <a:pt x="48386" y="77208"/>
                </a:lnTo>
                <a:lnTo>
                  <a:pt x="47054" y="81121"/>
                </a:lnTo>
                <a:lnTo>
                  <a:pt x="43768" y="82898"/>
                </a:lnTo>
                <a:lnTo>
                  <a:pt x="40481" y="84675"/>
                </a:lnTo>
                <a:lnTo>
                  <a:pt x="37027" y="84103"/>
                </a:lnTo>
                <a:lnTo>
                  <a:pt x="33406" y="81183"/>
                </a:lnTo>
                <a:lnTo>
                  <a:pt x="29784" y="78264"/>
                </a:lnTo>
                <a:lnTo>
                  <a:pt x="27318" y="71928"/>
                </a:lnTo>
                <a:lnTo>
                  <a:pt x="26007" y="62176"/>
                </a:lnTo>
                <a:lnTo>
                  <a:pt x="25306" y="49675"/>
                </a:lnTo>
                <a:lnTo>
                  <a:pt x="26546" y="37054"/>
                </a:lnTo>
                <a:lnTo>
                  <a:pt x="51639" y="5217"/>
                </a:lnTo>
                <a:lnTo>
                  <a:pt x="78807" y="0"/>
                </a:lnTo>
                <a:lnTo>
                  <a:pt x="90700" y="1852"/>
                </a:lnTo>
                <a:lnTo>
                  <a:pt x="128592" y="32020"/>
                </a:lnTo>
                <a:lnTo>
                  <a:pt x="156468" y="72962"/>
                </a:lnTo>
                <a:lnTo>
                  <a:pt x="163245" y="846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8958" y="919286"/>
            <a:ext cx="121285" cy="135890"/>
          </a:xfrm>
          <a:custGeom>
            <a:avLst/>
            <a:gdLst/>
            <a:ahLst/>
            <a:cxnLst/>
            <a:rect l="l" t="t" r="r" b="b"/>
            <a:pathLst>
              <a:path w="121285" h="135890">
                <a:moveTo>
                  <a:pt x="73131" y="36556"/>
                </a:moveTo>
                <a:lnTo>
                  <a:pt x="78576" y="29687"/>
                </a:lnTo>
                <a:lnTo>
                  <a:pt x="81625" y="23018"/>
                </a:lnTo>
                <a:lnTo>
                  <a:pt x="82278" y="16549"/>
                </a:lnTo>
                <a:lnTo>
                  <a:pt x="82724" y="12142"/>
                </a:lnTo>
                <a:lnTo>
                  <a:pt x="59446" y="0"/>
                </a:lnTo>
                <a:lnTo>
                  <a:pt x="47609" y="891"/>
                </a:lnTo>
                <a:lnTo>
                  <a:pt x="12662" y="19484"/>
                </a:lnTo>
                <a:lnTo>
                  <a:pt x="743" y="36869"/>
                </a:lnTo>
                <a:lnTo>
                  <a:pt x="0" y="40785"/>
                </a:lnTo>
                <a:lnTo>
                  <a:pt x="30644" y="46878"/>
                </a:lnTo>
                <a:lnTo>
                  <a:pt x="43010" y="47384"/>
                </a:lnTo>
                <a:lnTo>
                  <a:pt x="82898" y="55330"/>
                </a:lnTo>
                <a:lnTo>
                  <a:pt x="118669" y="89303"/>
                </a:lnTo>
                <a:lnTo>
                  <a:pt x="120676" y="101356"/>
                </a:lnTo>
                <a:lnTo>
                  <a:pt x="117711" y="115410"/>
                </a:lnTo>
                <a:lnTo>
                  <a:pt x="109596" y="124687"/>
                </a:lnTo>
                <a:lnTo>
                  <a:pt x="97087" y="130351"/>
                </a:lnTo>
                <a:lnTo>
                  <a:pt x="85130" y="133853"/>
                </a:lnTo>
                <a:lnTo>
                  <a:pt x="72994" y="135623"/>
                </a:lnTo>
                <a:lnTo>
                  <a:pt x="62210" y="134848"/>
                </a:lnTo>
                <a:lnTo>
                  <a:pt x="52113" y="131277"/>
                </a:lnTo>
                <a:lnTo>
                  <a:pt x="42618" y="124915"/>
                </a:lnTo>
                <a:lnTo>
                  <a:pt x="33641" y="115769"/>
                </a:lnTo>
                <a:lnTo>
                  <a:pt x="25095" y="103844"/>
                </a:lnTo>
                <a:lnTo>
                  <a:pt x="16896" y="891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86797" y="907138"/>
            <a:ext cx="210820" cy="65405"/>
          </a:xfrm>
          <a:custGeom>
            <a:avLst/>
            <a:gdLst/>
            <a:ahLst/>
            <a:cxnLst/>
            <a:rect l="l" t="t" r="r" b="b"/>
            <a:pathLst>
              <a:path w="210820" h="65405">
                <a:moveTo>
                  <a:pt x="0" y="15351"/>
                </a:moveTo>
                <a:lnTo>
                  <a:pt x="39671" y="35399"/>
                </a:lnTo>
                <a:lnTo>
                  <a:pt x="47919" y="42226"/>
                </a:lnTo>
                <a:lnTo>
                  <a:pt x="54498" y="46156"/>
                </a:lnTo>
                <a:lnTo>
                  <a:pt x="59408" y="47189"/>
                </a:lnTo>
                <a:lnTo>
                  <a:pt x="64319" y="48221"/>
                </a:lnTo>
                <a:lnTo>
                  <a:pt x="69168" y="48182"/>
                </a:lnTo>
                <a:lnTo>
                  <a:pt x="73956" y="47071"/>
                </a:lnTo>
                <a:lnTo>
                  <a:pt x="78745" y="45961"/>
                </a:lnTo>
                <a:lnTo>
                  <a:pt x="82188" y="42399"/>
                </a:lnTo>
                <a:lnTo>
                  <a:pt x="84285" y="36386"/>
                </a:lnTo>
                <a:lnTo>
                  <a:pt x="86383" y="30373"/>
                </a:lnTo>
                <a:lnTo>
                  <a:pt x="87313" y="24219"/>
                </a:lnTo>
                <a:lnTo>
                  <a:pt x="87076" y="17925"/>
                </a:lnTo>
                <a:lnTo>
                  <a:pt x="86839" y="11631"/>
                </a:lnTo>
                <a:lnTo>
                  <a:pt x="84225" y="6977"/>
                </a:lnTo>
                <a:lnTo>
                  <a:pt x="79235" y="3961"/>
                </a:lnTo>
                <a:lnTo>
                  <a:pt x="74244" y="946"/>
                </a:lnTo>
                <a:lnTo>
                  <a:pt x="68764" y="0"/>
                </a:lnTo>
                <a:lnTo>
                  <a:pt x="62796" y="1121"/>
                </a:lnTo>
                <a:lnTo>
                  <a:pt x="56827" y="2243"/>
                </a:lnTo>
                <a:lnTo>
                  <a:pt x="52847" y="6543"/>
                </a:lnTo>
                <a:lnTo>
                  <a:pt x="50855" y="14022"/>
                </a:lnTo>
                <a:lnTo>
                  <a:pt x="50585" y="25157"/>
                </a:lnTo>
                <a:lnTo>
                  <a:pt x="55356" y="37611"/>
                </a:lnTo>
                <a:lnTo>
                  <a:pt x="96330" y="60944"/>
                </a:lnTo>
                <a:lnTo>
                  <a:pt x="142614" y="65276"/>
                </a:lnTo>
                <a:lnTo>
                  <a:pt x="155161" y="65058"/>
                </a:lnTo>
                <a:lnTo>
                  <a:pt x="168194" y="64347"/>
                </a:lnTo>
                <a:lnTo>
                  <a:pt x="181759" y="63156"/>
                </a:lnTo>
                <a:lnTo>
                  <a:pt x="195904" y="61498"/>
                </a:lnTo>
                <a:lnTo>
                  <a:pt x="210676" y="593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67033" y="786105"/>
            <a:ext cx="158115" cy="194310"/>
          </a:xfrm>
          <a:custGeom>
            <a:avLst/>
            <a:gdLst/>
            <a:ahLst/>
            <a:cxnLst/>
            <a:rect l="l" t="t" r="r" b="b"/>
            <a:pathLst>
              <a:path w="158114" h="194309">
                <a:moveTo>
                  <a:pt x="158037" y="42778"/>
                </a:moveTo>
                <a:lnTo>
                  <a:pt x="113870" y="18478"/>
                </a:lnTo>
                <a:lnTo>
                  <a:pt x="73917" y="5059"/>
                </a:lnTo>
                <a:lnTo>
                  <a:pt x="36980" y="0"/>
                </a:lnTo>
                <a:lnTo>
                  <a:pt x="20585" y="3785"/>
                </a:lnTo>
                <a:lnTo>
                  <a:pt x="152" y="47503"/>
                </a:lnTo>
                <a:lnTo>
                  <a:pt x="0" y="61731"/>
                </a:lnTo>
                <a:lnTo>
                  <a:pt x="642" y="74632"/>
                </a:lnTo>
                <a:lnTo>
                  <a:pt x="10239" y="121134"/>
                </a:lnTo>
                <a:lnTo>
                  <a:pt x="25571" y="168342"/>
                </a:lnTo>
                <a:lnTo>
                  <a:pt x="30166" y="180850"/>
                </a:lnTo>
                <a:lnTo>
                  <a:pt x="35094" y="1937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42547" y="905990"/>
            <a:ext cx="566420" cy="106680"/>
          </a:xfrm>
          <a:custGeom>
            <a:avLst/>
            <a:gdLst/>
            <a:ahLst/>
            <a:cxnLst/>
            <a:rect l="l" t="t" r="r" b="b"/>
            <a:pathLst>
              <a:path w="566420" h="106680">
                <a:moveTo>
                  <a:pt x="14869" y="53300"/>
                </a:moveTo>
                <a:lnTo>
                  <a:pt x="0" y="28462"/>
                </a:lnTo>
                <a:lnTo>
                  <a:pt x="1636" y="22209"/>
                </a:lnTo>
                <a:lnTo>
                  <a:pt x="44738" y="2345"/>
                </a:lnTo>
                <a:lnTo>
                  <a:pt x="85497" y="0"/>
                </a:lnTo>
                <a:lnTo>
                  <a:pt x="98556" y="702"/>
                </a:lnTo>
                <a:lnTo>
                  <a:pt x="139573" y="9253"/>
                </a:lnTo>
                <a:lnTo>
                  <a:pt x="174183" y="30973"/>
                </a:lnTo>
                <a:lnTo>
                  <a:pt x="182760" y="52116"/>
                </a:lnTo>
                <a:lnTo>
                  <a:pt x="180007" y="57807"/>
                </a:lnTo>
                <a:lnTo>
                  <a:pt x="173266" y="62076"/>
                </a:lnTo>
                <a:lnTo>
                  <a:pt x="166525" y="66346"/>
                </a:lnTo>
                <a:lnTo>
                  <a:pt x="159636" y="68819"/>
                </a:lnTo>
                <a:lnTo>
                  <a:pt x="152600" y="69498"/>
                </a:lnTo>
                <a:lnTo>
                  <a:pt x="145563" y="70176"/>
                </a:lnTo>
                <a:lnTo>
                  <a:pt x="140493" y="68414"/>
                </a:lnTo>
                <a:lnTo>
                  <a:pt x="137390" y="64212"/>
                </a:lnTo>
                <a:lnTo>
                  <a:pt x="134286" y="60010"/>
                </a:lnTo>
                <a:lnTo>
                  <a:pt x="134253" y="53430"/>
                </a:lnTo>
                <a:lnTo>
                  <a:pt x="137291" y="44471"/>
                </a:lnTo>
                <a:lnTo>
                  <a:pt x="166374" y="17186"/>
                </a:lnTo>
                <a:lnTo>
                  <a:pt x="205280" y="3621"/>
                </a:lnTo>
                <a:lnTo>
                  <a:pt x="229776" y="1284"/>
                </a:lnTo>
                <a:lnTo>
                  <a:pt x="234245" y="3756"/>
                </a:lnTo>
                <a:lnTo>
                  <a:pt x="236528" y="8734"/>
                </a:lnTo>
                <a:lnTo>
                  <a:pt x="238446" y="16486"/>
                </a:lnTo>
                <a:lnTo>
                  <a:pt x="239459" y="29410"/>
                </a:lnTo>
                <a:lnTo>
                  <a:pt x="239545" y="52056"/>
                </a:lnTo>
                <a:lnTo>
                  <a:pt x="239965" y="66809"/>
                </a:lnTo>
                <a:lnTo>
                  <a:pt x="240733" y="75276"/>
                </a:lnTo>
                <a:lnTo>
                  <a:pt x="245046" y="77268"/>
                </a:lnTo>
                <a:lnTo>
                  <a:pt x="251283" y="67037"/>
                </a:lnTo>
                <a:lnTo>
                  <a:pt x="258455" y="51930"/>
                </a:lnTo>
                <a:lnTo>
                  <a:pt x="264799" y="41066"/>
                </a:lnTo>
                <a:lnTo>
                  <a:pt x="270708" y="33575"/>
                </a:lnTo>
                <a:lnTo>
                  <a:pt x="281112" y="25691"/>
                </a:lnTo>
                <a:lnTo>
                  <a:pt x="292967" y="21316"/>
                </a:lnTo>
                <a:lnTo>
                  <a:pt x="305410" y="19837"/>
                </a:lnTo>
                <a:lnTo>
                  <a:pt x="318032" y="20335"/>
                </a:lnTo>
                <a:lnTo>
                  <a:pt x="357611" y="38190"/>
                </a:lnTo>
                <a:lnTo>
                  <a:pt x="378279" y="70199"/>
                </a:lnTo>
                <a:lnTo>
                  <a:pt x="379290" y="77863"/>
                </a:lnTo>
                <a:lnTo>
                  <a:pt x="378249" y="81806"/>
                </a:lnTo>
                <a:lnTo>
                  <a:pt x="375473" y="84007"/>
                </a:lnTo>
                <a:lnTo>
                  <a:pt x="372697" y="86208"/>
                </a:lnTo>
                <a:lnTo>
                  <a:pt x="369746" y="86832"/>
                </a:lnTo>
                <a:lnTo>
                  <a:pt x="366622" y="85880"/>
                </a:lnTo>
                <a:lnTo>
                  <a:pt x="363498" y="84928"/>
                </a:lnTo>
                <a:lnTo>
                  <a:pt x="361528" y="81098"/>
                </a:lnTo>
                <a:lnTo>
                  <a:pt x="360714" y="74389"/>
                </a:lnTo>
                <a:lnTo>
                  <a:pt x="359899" y="67681"/>
                </a:lnTo>
                <a:lnTo>
                  <a:pt x="387242" y="40097"/>
                </a:lnTo>
                <a:lnTo>
                  <a:pt x="429783" y="34114"/>
                </a:lnTo>
                <a:lnTo>
                  <a:pt x="442768" y="34543"/>
                </a:lnTo>
                <a:lnTo>
                  <a:pt x="479000" y="53563"/>
                </a:lnTo>
                <a:lnTo>
                  <a:pt x="479847" y="55956"/>
                </a:lnTo>
                <a:lnTo>
                  <a:pt x="477982" y="55856"/>
                </a:lnTo>
                <a:lnTo>
                  <a:pt x="476117" y="55755"/>
                </a:lnTo>
                <a:lnTo>
                  <a:pt x="474616" y="52267"/>
                </a:lnTo>
                <a:lnTo>
                  <a:pt x="473481" y="45393"/>
                </a:lnTo>
                <a:lnTo>
                  <a:pt x="472345" y="38518"/>
                </a:lnTo>
                <a:lnTo>
                  <a:pt x="496371" y="2793"/>
                </a:lnTo>
                <a:lnTo>
                  <a:pt x="504401" y="1385"/>
                </a:lnTo>
                <a:lnTo>
                  <a:pt x="513371" y="2423"/>
                </a:lnTo>
                <a:lnTo>
                  <a:pt x="544769" y="29937"/>
                </a:lnTo>
                <a:lnTo>
                  <a:pt x="560148" y="75520"/>
                </a:lnTo>
                <a:lnTo>
                  <a:pt x="563234" y="90164"/>
                </a:lnTo>
                <a:lnTo>
                  <a:pt x="566091" y="1061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96536" y="825328"/>
            <a:ext cx="160020" cy="158115"/>
          </a:xfrm>
          <a:custGeom>
            <a:avLst/>
            <a:gdLst/>
            <a:ahLst/>
            <a:cxnLst/>
            <a:rect l="l" t="t" r="r" b="b"/>
            <a:pathLst>
              <a:path w="160020" h="158115">
                <a:moveTo>
                  <a:pt x="30603" y="48290"/>
                </a:moveTo>
                <a:lnTo>
                  <a:pt x="28968" y="56300"/>
                </a:lnTo>
                <a:lnTo>
                  <a:pt x="27935" y="66413"/>
                </a:lnTo>
                <a:lnTo>
                  <a:pt x="27504" y="78629"/>
                </a:lnTo>
                <a:lnTo>
                  <a:pt x="27675" y="92947"/>
                </a:lnTo>
                <a:lnTo>
                  <a:pt x="28448" y="109367"/>
                </a:lnTo>
                <a:lnTo>
                  <a:pt x="29868" y="129808"/>
                </a:lnTo>
                <a:lnTo>
                  <a:pt x="30755" y="143412"/>
                </a:lnTo>
                <a:lnTo>
                  <a:pt x="31180" y="151241"/>
                </a:lnTo>
                <a:lnTo>
                  <a:pt x="31294" y="156932"/>
                </a:lnTo>
                <a:lnTo>
                  <a:pt x="30976" y="157553"/>
                </a:lnTo>
                <a:lnTo>
                  <a:pt x="30286" y="155050"/>
                </a:lnTo>
                <a:lnTo>
                  <a:pt x="29596" y="152547"/>
                </a:lnTo>
                <a:lnTo>
                  <a:pt x="27872" y="146291"/>
                </a:lnTo>
                <a:lnTo>
                  <a:pt x="25113" y="136279"/>
                </a:lnTo>
                <a:lnTo>
                  <a:pt x="22928" y="125980"/>
                </a:lnTo>
                <a:lnTo>
                  <a:pt x="20844" y="84475"/>
                </a:lnTo>
                <a:lnTo>
                  <a:pt x="27767" y="34252"/>
                </a:lnTo>
                <a:lnTo>
                  <a:pt x="54782" y="3238"/>
                </a:lnTo>
                <a:lnTo>
                  <a:pt x="76039" y="0"/>
                </a:lnTo>
                <a:lnTo>
                  <a:pt x="88211" y="2951"/>
                </a:lnTo>
                <a:lnTo>
                  <a:pt x="103234" y="11238"/>
                </a:lnTo>
                <a:lnTo>
                  <a:pt x="112955" y="18943"/>
                </a:lnTo>
                <a:lnTo>
                  <a:pt x="118886" y="26735"/>
                </a:lnTo>
                <a:lnTo>
                  <a:pt x="121991" y="38625"/>
                </a:lnTo>
                <a:lnTo>
                  <a:pt x="118696" y="49708"/>
                </a:lnTo>
                <a:lnTo>
                  <a:pt x="72308" y="75587"/>
                </a:lnTo>
                <a:lnTo>
                  <a:pt x="14472" y="83993"/>
                </a:lnTo>
                <a:lnTo>
                  <a:pt x="105" y="84930"/>
                </a:lnTo>
                <a:lnTo>
                  <a:pt x="654" y="85210"/>
                </a:lnTo>
                <a:lnTo>
                  <a:pt x="1309" y="85381"/>
                </a:lnTo>
                <a:lnTo>
                  <a:pt x="7782" y="87060"/>
                </a:lnTo>
                <a:lnTo>
                  <a:pt x="54087" y="101247"/>
                </a:lnTo>
                <a:lnTo>
                  <a:pt x="92150" y="116372"/>
                </a:lnTo>
                <a:lnTo>
                  <a:pt x="137466" y="135769"/>
                </a:lnTo>
                <a:lnTo>
                  <a:pt x="148475" y="140727"/>
                </a:lnTo>
                <a:lnTo>
                  <a:pt x="159550" y="1458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43057" y="889942"/>
            <a:ext cx="25400" cy="95885"/>
          </a:xfrm>
          <a:custGeom>
            <a:avLst/>
            <a:gdLst/>
            <a:ahLst/>
            <a:cxnLst/>
            <a:rect l="l" t="t" r="r" b="b"/>
            <a:pathLst>
              <a:path w="25400" h="95884">
                <a:moveTo>
                  <a:pt x="5269" y="7816"/>
                </a:moveTo>
                <a:lnTo>
                  <a:pt x="2516" y="3634"/>
                </a:lnTo>
                <a:lnTo>
                  <a:pt x="908" y="1192"/>
                </a:lnTo>
                <a:lnTo>
                  <a:pt x="446" y="491"/>
                </a:lnTo>
                <a:lnTo>
                  <a:pt x="123" y="0"/>
                </a:lnTo>
                <a:lnTo>
                  <a:pt x="0" y="473"/>
                </a:lnTo>
                <a:lnTo>
                  <a:pt x="75" y="1909"/>
                </a:lnTo>
                <a:lnTo>
                  <a:pt x="151" y="3345"/>
                </a:lnTo>
                <a:lnTo>
                  <a:pt x="8968" y="46807"/>
                </a:lnTo>
                <a:lnTo>
                  <a:pt x="18727" y="77034"/>
                </a:lnTo>
                <a:lnTo>
                  <a:pt x="25012" y="955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16659" y="847062"/>
            <a:ext cx="124460" cy="136525"/>
          </a:xfrm>
          <a:custGeom>
            <a:avLst/>
            <a:gdLst/>
            <a:ahLst/>
            <a:cxnLst/>
            <a:rect l="l" t="t" r="r" b="b"/>
            <a:pathLst>
              <a:path w="124459" h="136525">
                <a:moveTo>
                  <a:pt x="7126" y="37071"/>
                </a:moveTo>
                <a:lnTo>
                  <a:pt x="510" y="22992"/>
                </a:lnTo>
                <a:lnTo>
                  <a:pt x="0" y="12075"/>
                </a:lnTo>
                <a:lnTo>
                  <a:pt x="10417" y="3438"/>
                </a:lnTo>
                <a:lnTo>
                  <a:pt x="21879" y="0"/>
                </a:lnTo>
                <a:lnTo>
                  <a:pt x="36886" y="1248"/>
                </a:lnTo>
                <a:lnTo>
                  <a:pt x="85774" y="23242"/>
                </a:lnTo>
                <a:lnTo>
                  <a:pt x="120103" y="63656"/>
                </a:lnTo>
                <a:lnTo>
                  <a:pt x="124387" y="86070"/>
                </a:lnTo>
                <a:lnTo>
                  <a:pt x="120564" y="94892"/>
                </a:lnTo>
                <a:lnTo>
                  <a:pt x="85494" y="123911"/>
                </a:lnTo>
                <a:lnTo>
                  <a:pt x="71674" y="130072"/>
                </a:lnTo>
                <a:lnTo>
                  <a:pt x="55791" y="1359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31127" y="819132"/>
            <a:ext cx="120014" cy="137795"/>
          </a:xfrm>
          <a:custGeom>
            <a:avLst/>
            <a:gdLst/>
            <a:ahLst/>
            <a:cxnLst/>
            <a:rect l="l" t="t" r="r" b="b"/>
            <a:pathLst>
              <a:path w="120015" h="137794">
                <a:moveTo>
                  <a:pt x="28907" y="24072"/>
                </a:moveTo>
                <a:lnTo>
                  <a:pt x="22482" y="27511"/>
                </a:lnTo>
                <a:lnTo>
                  <a:pt x="19430" y="42086"/>
                </a:lnTo>
                <a:lnTo>
                  <a:pt x="19164" y="59466"/>
                </a:lnTo>
                <a:lnTo>
                  <a:pt x="19314" y="72825"/>
                </a:lnTo>
                <a:lnTo>
                  <a:pt x="19845" y="82930"/>
                </a:lnTo>
                <a:lnTo>
                  <a:pt x="21433" y="96598"/>
                </a:lnTo>
                <a:lnTo>
                  <a:pt x="22056" y="101600"/>
                </a:lnTo>
                <a:lnTo>
                  <a:pt x="22195" y="102746"/>
                </a:lnTo>
                <a:lnTo>
                  <a:pt x="22340" y="103893"/>
                </a:lnTo>
                <a:lnTo>
                  <a:pt x="22195" y="104076"/>
                </a:lnTo>
                <a:lnTo>
                  <a:pt x="21765" y="103296"/>
                </a:lnTo>
                <a:lnTo>
                  <a:pt x="21336" y="102517"/>
                </a:lnTo>
                <a:lnTo>
                  <a:pt x="19472" y="99116"/>
                </a:lnTo>
                <a:lnTo>
                  <a:pt x="16161" y="93093"/>
                </a:lnTo>
                <a:lnTo>
                  <a:pt x="11772" y="83536"/>
                </a:lnTo>
                <a:lnTo>
                  <a:pt x="7181" y="70468"/>
                </a:lnTo>
                <a:lnTo>
                  <a:pt x="3205" y="55693"/>
                </a:lnTo>
                <a:lnTo>
                  <a:pt x="906" y="43394"/>
                </a:lnTo>
                <a:lnTo>
                  <a:pt x="0" y="32642"/>
                </a:lnTo>
                <a:lnTo>
                  <a:pt x="2284" y="18613"/>
                </a:lnTo>
                <a:lnTo>
                  <a:pt x="9605" y="8858"/>
                </a:lnTo>
                <a:lnTo>
                  <a:pt x="21009" y="3016"/>
                </a:lnTo>
                <a:lnTo>
                  <a:pt x="33093" y="0"/>
                </a:lnTo>
                <a:lnTo>
                  <a:pt x="50111" y="356"/>
                </a:lnTo>
                <a:lnTo>
                  <a:pt x="88948" y="14560"/>
                </a:lnTo>
                <a:lnTo>
                  <a:pt x="106341" y="42822"/>
                </a:lnTo>
                <a:lnTo>
                  <a:pt x="102805" y="53895"/>
                </a:lnTo>
                <a:lnTo>
                  <a:pt x="66570" y="80157"/>
                </a:lnTo>
                <a:lnTo>
                  <a:pt x="45256" y="87587"/>
                </a:lnTo>
                <a:lnTo>
                  <a:pt x="44930" y="87672"/>
                </a:lnTo>
                <a:lnTo>
                  <a:pt x="45283" y="87828"/>
                </a:lnTo>
                <a:lnTo>
                  <a:pt x="46329" y="88055"/>
                </a:lnTo>
                <a:lnTo>
                  <a:pt x="47368" y="88282"/>
                </a:lnTo>
                <a:lnTo>
                  <a:pt x="54670" y="89876"/>
                </a:lnTo>
                <a:lnTo>
                  <a:pt x="68240" y="92837"/>
                </a:lnTo>
                <a:lnTo>
                  <a:pt x="81591" y="96183"/>
                </a:lnTo>
                <a:lnTo>
                  <a:pt x="93615" y="100104"/>
                </a:lnTo>
                <a:lnTo>
                  <a:pt x="110580" y="108462"/>
                </a:lnTo>
                <a:lnTo>
                  <a:pt x="119134" y="114833"/>
                </a:lnTo>
                <a:lnTo>
                  <a:pt x="119793" y="123896"/>
                </a:lnTo>
                <a:lnTo>
                  <a:pt x="109931" y="130005"/>
                </a:lnTo>
                <a:lnTo>
                  <a:pt x="71783" y="136031"/>
                </a:lnTo>
                <a:lnTo>
                  <a:pt x="32338" y="137318"/>
                </a:lnTo>
                <a:lnTo>
                  <a:pt x="16950" y="137186"/>
                </a:lnTo>
                <a:lnTo>
                  <a:pt x="387" y="1367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43351" y="809523"/>
            <a:ext cx="211454" cy="131445"/>
          </a:xfrm>
          <a:custGeom>
            <a:avLst/>
            <a:gdLst/>
            <a:ahLst/>
            <a:cxnLst/>
            <a:rect l="l" t="t" r="r" b="b"/>
            <a:pathLst>
              <a:path w="211454" h="131444">
                <a:moveTo>
                  <a:pt x="4017" y="64515"/>
                </a:moveTo>
                <a:lnTo>
                  <a:pt x="1614" y="56791"/>
                </a:lnTo>
                <a:lnTo>
                  <a:pt x="318" y="52628"/>
                </a:lnTo>
                <a:lnTo>
                  <a:pt x="131" y="52027"/>
                </a:lnTo>
                <a:lnTo>
                  <a:pt x="0" y="51604"/>
                </a:lnTo>
                <a:lnTo>
                  <a:pt x="0" y="52053"/>
                </a:lnTo>
                <a:lnTo>
                  <a:pt x="145" y="53372"/>
                </a:lnTo>
                <a:lnTo>
                  <a:pt x="284" y="54691"/>
                </a:lnTo>
                <a:lnTo>
                  <a:pt x="5725" y="98977"/>
                </a:lnTo>
                <a:lnTo>
                  <a:pt x="11369" y="129098"/>
                </a:lnTo>
                <a:lnTo>
                  <a:pt x="11727" y="131082"/>
                </a:lnTo>
                <a:lnTo>
                  <a:pt x="11679" y="130935"/>
                </a:lnTo>
                <a:lnTo>
                  <a:pt x="11589" y="130622"/>
                </a:lnTo>
                <a:lnTo>
                  <a:pt x="10758" y="127704"/>
                </a:lnTo>
                <a:lnTo>
                  <a:pt x="9178" y="122182"/>
                </a:lnTo>
                <a:lnTo>
                  <a:pt x="7021" y="111882"/>
                </a:lnTo>
                <a:lnTo>
                  <a:pt x="5200" y="97251"/>
                </a:lnTo>
                <a:lnTo>
                  <a:pt x="4508" y="84062"/>
                </a:lnTo>
                <a:lnTo>
                  <a:pt x="5070" y="71573"/>
                </a:lnTo>
                <a:lnTo>
                  <a:pt x="26545" y="35231"/>
                </a:lnTo>
                <a:lnTo>
                  <a:pt x="52145" y="30080"/>
                </a:lnTo>
                <a:lnTo>
                  <a:pt x="63833" y="32006"/>
                </a:lnTo>
                <a:lnTo>
                  <a:pt x="100474" y="60192"/>
                </a:lnTo>
                <a:lnTo>
                  <a:pt x="105162" y="72874"/>
                </a:lnTo>
                <a:lnTo>
                  <a:pt x="104511" y="75645"/>
                </a:lnTo>
                <a:lnTo>
                  <a:pt x="102461" y="76987"/>
                </a:lnTo>
                <a:lnTo>
                  <a:pt x="100417" y="78327"/>
                </a:lnTo>
                <a:lnTo>
                  <a:pt x="97508" y="77537"/>
                </a:lnTo>
                <a:lnTo>
                  <a:pt x="93732" y="74615"/>
                </a:lnTo>
                <a:lnTo>
                  <a:pt x="89957" y="71694"/>
                </a:lnTo>
                <a:lnTo>
                  <a:pt x="87179" y="65588"/>
                </a:lnTo>
                <a:lnTo>
                  <a:pt x="85406" y="56296"/>
                </a:lnTo>
                <a:lnTo>
                  <a:pt x="83846" y="43650"/>
                </a:lnTo>
                <a:lnTo>
                  <a:pt x="84004" y="31050"/>
                </a:lnTo>
                <a:lnTo>
                  <a:pt x="87889" y="17809"/>
                </a:lnTo>
                <a:lnTo>
                  <a:pt x="96331" y="8648"/>
                </a:lnTo>
                <a:lnTo>
                  <a:pt x="108341" y="2904"/>
                </a:lnTo>
                <a:lnTo>
                  <a:pt x="120405" y="0"/>
                </a:lnTo>
                <a:lnTo>
                  <a:pt x="136329" y="665"/>
                </a:lnTo>
                <a:lnTo>
                  <a:pt x="172920" y="17592"/>
                </a:lnTo>
                <a:lnTo>
                  <a:pt x="199605" y="48832"/>
                </a:lnTo>
                <a:lnTo>
                  <a:pt x="210913" y="77643"/>
                </a:lnTo>
                <a:lnTo>
                  <a:pt x="210193" y="88251"/>
                </a:lnTo>
                <a:lnTo>
                  <a:pt x="207103" y="100278"/>
                </a:lnTo>
                <a:lnTo>
                  <a:pt x="201670" y="1138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441678" y="835962"/>
            <a:ext cx="130810" cy="114935"/>
          </a:xfrm>
          <a:custGeom>
            <a:avLst/>
            <a:gdLst/>
            <a:ahLst/>
            <a:cxnLst/>
            <a:rect l="l" t="t" r="r" b="b"/>
            <a:pathLst>
              <a:path w="130809" h="114934">
                <a:moveTo>
                  <a:pt x="128654" y="15892"/>
                </a:moveTo>
                <a:lnTo>
                  <a:pt x="130690" y="12225"/>
                </a:lnTo>
                <a:lnTo>
                  <a:pt x="128882" y="8852"/>
                </a:lnTo>
                <a:lnTo>
                  <a:pt x="123223" y="5772"/>
                </a:lnTo>
                <a:lnTo>
                  <a:pt x="117556" y="2692"/>
                </a:lnTo>
                <a:lnTo>
                  <a:pt x="110061" y="768"/>
                </a:lnTo>
                <a:lnTo>
                  <a:pt x="100730" y="0"/>
                </a:lnTo>
                <a:lnTo>
                  <a:pt x="87933" y="148"/>
                </a:lnTo>
                <a:lnTo>
                  <a:pt x="75662" y="2745"/>
                </a:lnTo>
                <a:lnTo>
                  <a:pt x="65435" y="6294"/>
                </a:lnTo>
                <a:lnTo>
                  <a:pt x="59686" y="11030"/>
                </a:lnTo>
                <a:lnTo>
                  <a:pt x="56714" y="17523"/>
                </a:lnTo>
                <a:lnTo>
                  <a:pt x="53735" y="24016"/>
                </a:lnTo>
                <a:lnTo>
                  <a:pt x="70508" y="59615"/>
                </a:lnTo>
                <a:lnTo>
                  <a:pt x="82826" y="70875"/>
                </a:lnTo>
                <a:lnTo>
                  <a:pt x="92151" y="79589"/>
                </a:lnTo>
                <a:lnTo>
                  <a:pt x="99396" y="86624"/>
                </a:lnTo>
                <a:lnTo>
                  <a:pt x="108745" y="96114"/>
                </a:lnTo>
                <a:lnTo>
                  <a:pt x="112555" y="101765"/>
                </a:lnTo>
                <a:lnTo>
                  <a:pt x="113240" y="106026"/>
                </a:lnTo>
                <a:lnTo>
                  <a:pt x="113933" y="110288"/>
                </a:lnTo>
                <a:lnTo>
                  <a:pt x="107927" y="112987"/>
                </a:lnTo>
                <a:lnTo>
                  <a:pt x="95216" y="114126"/>
                </a:lnTo>
                <a:lnTo>
                  <a:pt x="88336" y="114446"/>
                </a:lnTo>
                <a:lnTo>
                  <a:pt x="80022" y="114303"/>
                </a:lnTo>
                <a:lnTo>
                  <a:pt x="32413" y="109109"/>
                </a:lnTo>
                <a:lnTo>
                  <a:pt x="16924" y="106654"/>
                </a:lnTo>
                <a:lnTo>
                  <a:pt x="0" y="1037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76171" y="834553"/>
            <a:ext cx="12065" cy="156210"/>
          </a:xfrm>
          <a:custGeom>
            <a:avLst/>
            <a:gdLst/>
            <a:ahLst/>
            <a:cxnLst/>
            <a:rect l="l" t="t" r="r" b="b"/>
            <a:pathLst>
              <a:path w="12065" h="156209">
                <a:moveTo>
                  <a:pt x="0" y="0"/>
                </a:moveTo>
                <a:lnTo>
                  <a:pt x="3380" y="46442"/>
                </a:lnTo>
                <a:lnTo>
                  <a:pt x="7431" y="80920"/>
                </a:lnTo>
                <a:lnTo>
                  <a:pt x="9119" y="97487"/>
                </a:lnTo>
                <a:lnTo>
                  <a:pt x="10351" y="112405"/>
                </a:lnTo>
                <a:lnTo>
                  <a:pt x="11128" y="125703"/>
                </a:lnTo>
                <a:lnTo>
                  <a:pt x="11456" y="137406"/>
                </a:lnTo>
                <a:lnTo>
                  <a:pt x="11337" y="147541"/>
                </a:lnTo>
                <a:lnTo>
                  <a:pt x="10775" y="1561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824223" y="906393"/>
            <a:ext cx="195580" cy="96520"/>
          </a:xfrm>
          <a:custGeom>
            <a:avLst/>
            <a:gdLst/>
            <a:ahLst/>
            <a:cxnLst/>
            <a:rect l="l" t="t" r="r" b="b"/>
            <a:pathLst>
              <a:path w="195579" h="96519">
                <a:moveTo>
                  <a:pt x="2833" y="42711"/>
                </a:moveTo>
                <a:lnTo>
                  <a:pt x="41" y="40283"/>
                </a:lnTo>
                <a:lnTo>
                  <a:pt x="0" y="34509"/>
                </a:lnTo>
                <a:lnTo>
                  <a:pt x="2708" y="25388"/>
                </a:lnTo>
                <a:lnTo>
                  <a:pt x="34165" y="3247"/>
                </a:lnTo>
                <a:lnTo>
                  <a:pt x="62088" y="0"/>
                </a:lnTo>
                <a:lnTo>
                  <a:pt x="74731" y="603"/>
                </a:lnTo>
                <a:lnTo>
                  <a:pt x="112519" y="14281"/>
                </a:lnTo>
                <a:lnTo>
                  <a:pt x="124571" y="68253"/>
                </a:lnTo>
                <a:lnTo>
                  <a:pt x="128301" y="80326"/>
                </a:lnTo>
                <a:lnTo>
                  <a:pt x="134188" y="87561"/>
                </a:lnTo>
                <a:lnTo>
                  <a:pt x="145796" y="93383"/>
                </a:lnTo>
                <a:lnTo>
                  <a:pt x="158061" y="96304"/>
                </a:lnTo>
                <a:lnTo>
                  <a:pt x="172756" y="95756"/>
                </a:lnTo>
                <a:lnTo>
                  <a:pt x="183052" y="91379"/>
                </a:lnTo>
                <a:lnTo>
                  <a:pt x="191055" y="81598"/>
                </a:lnTo>
                <a:lnTo>
                  <a:pt x="194923" y="69163"/>
                </a:lnTo>
                <a:lnTo>
                  <a:pt x="195135" y="55741"/>
                </a:lnTo>
                <a:lnTo>
                  <a:pt x="192921" y="43687"/>
                </a:lnTo>
                <a:lnTo>
                  <a:pt x="156900" y="9869"/>
                </a:lnTo>
                <a:lnTo>
                  <a:pt x="143677" y="6171"/>
                </a:lnTo>
                <a:lnTo>
                  <a:pt x="128548" y="38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14610" y="871839"/>
            <a:ext cx="127635" cy="152400"/>
          </a:xfrm>
          <a:custGeom>
            <a:avLst/>
            <a:gdLst/>
            <a:ahLst/>
            <a:cxnLst/>
            <a:rect l="l" t="t" r="r" b="b"/>
            <a:pathLst>
              <a:path w="127634" h="152400">
                <a:moveTo>
                  <a:pt x="29997" y="32198"/>
                </a:moveTo>
                <a:lnTo>
                  <a:pt x="25028" y="42982"/>
                </a:lnTo>
                <a:lnTo>
                  <a:pt x="22829" y="56434"/>
                </a:lnTo>
                <a:lnTo>
                  <a:pt x="22762" y="68449"/>
                </a:lnTo>
                <a:lnTo>
                  <a:pt x="23532" y="81064"/>
                </a:lnTo>
                <a:lnTo>
                  <a:pt x="29748" y="121783"/>
                </a:lnTo>
                <a:lnTo>
                  <a:pt x="36432" y="151553"/>
                </a:lnTo>
                <a:lnTo>
                  <a:pt x="35878" y="151906"/>
                </a:lnTo>
                <a:lnTo>
                  <a:pt x="33959" y="149004"/>
                </a:lnTo>
                <a:lnTo>
                  <a:pt x="32040" y="146102"/>
                </a:lnTo>
                <a:lnTo>
                  <a:pt x="28480" y="140708"/>
                </a:lnTo>
                <a:lnTo>
                  <a:pt x="8514" y="98031"/>
                </a:lnTo>
                <a:lnTo>
                  <a:pt x="198" y="59910"/>
                </a:lnTo>
                <a:lnTo>
                  <a:pt x="0" y="42822"/>
                </a:lnTo>
                <a:lnTo>
                  <a:pt x="2320" y="30247"/>
                </a:lnTo>
                <a:lnTo>
                  <a:pt x="40469" y="2158"/>
                </a:lnTo>
                <a:lnTo>
                  <a:pt x="68530" y="0"/>
                </a:lnTo>
                <a:lnTo>
                  <a:pt x="80029" y="648"/>
                </a:lnTo>
                <a:lnTo>
                  <a:pt x="117543" y="13626"/>
                </a:lnTo>
                <a:lnTo>
                  <a:pt x="127463" y="27841"/>
                </a:lnTo>
                <a:lnTo>
                  <a:pt x="124582" y="34402"/>
                </a:lnTo>
                <a:lnTo>
                  <a:pt x="81151" y="54833"/>
                </a:lnTo>
                <a:lnTo>
                  <a:pt x="22410" y="60563"/>
                </a:lnTo>
                <a:lnTo>
                  <a:pt x="9629" y="61462"/>
                </a:lnTo>
                <a:lnTo>
                  <a:pt x="4695" y="62243"/>
                </a:lnTo>
                <a:lnTo>
                  <a:pt x="12495" y="64734"/>
                </a:lnTo>
                <a:lnTo>
                  <a:pt x="24822" y="69345"/>
                </a:lnTo>
                <a:lnTo>
                  <a:pt x="69495" y="90364"/>
                </a:lnTo>
                <a:lnTo>
                  <a:pt x="112766" y="116609"/>
                </a:lnTo>
                <a:lnTo>
                  <a:pt x="124003" y="1242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70926" y="904493"/>
            <a:ext cx="63500" cy="109855"/>
          </a:xfrm>
          <a:custGeom>
            <a:avLst/>
            <a:gdLst/>
            <a:ahLst/>
            <a:cxnLst/>
            <a:rect l="l" t="t" r="r" b="b"/>
            <a:pathLst>
              <a:path w="63500" h="109855">
                <a:moveTo>
                  <a:pt x="0" y="1078"/>
                </a:moveTo>
                <a:lnTo>
                  <a:pt x="31684" y="37350"/>
                </a:lnTo>
                <a:lnTo>
                  <a:pt x="52153" y="83206"/>
                </a:lnTo>
                <a:lnTo>
                  <a:pt x="57674" y="96139"/>
                </a:lnTo>
                <a:lnTo>
                  <a:pt x="63425" y="1097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63670" y="875337"/>
            <a:ext cx="136525" cy="130810"/>
          </a:xfrm>
          <a:custGeom>
            <a:avLst/>
            <a:gdLst/>
            <a:ahLst/>
            <a:cxnLst/>
            <a:rect l="l" t="t" r="r" b="b"/>
            <a:pathLst>
              <a:path w="136525" h="130809">
                <a:moveTo>
                  <a:pt x="13650" y="31563"/>
                </a:moveTo>
                <a:lnTo>
                  <a:pt x="7103" y="17863"/>
                </a:lnTo>
                <a:lnTo>
                  <a:pt x="8218" y="7783"/>
                </a:lnTo>
                <a:lnTo>
                  <a:pt x="19465" y="1788"/>
                </a:lnTo>
                <a:lnTo>
                  <a:pt x="31209" y="0"/>
                </a:lnTo>
                <a:lnTo>
                  <a:pt x="46174" y="2627"/>
                </a:lnTo>
                <a:lnTo>
                  <a:pt x="90789" y="22087"/>
                </a:lnTo>
                <a:lnTo>
                  <a:pt x="121467" y="47975"/>
                </a:lnTo>
                <a:lnTo>
                  <a:pt x="136238" y="80547"/>
                </a:lnTo>
                <a:lnTo>
                  <a:pt x="132438" y="91016"/>
                </a:lnTo>
                <a:lnTo>
                  <a:pt x="98178" y="110100"/>
                </a:lnTo>
                <a:lnTo>
                  <a:pt x="56881" y="120721"/>
                </a:lnTo>
                <a:lnTo>
                  <a:pt x="20693" y="127480"/>
                </a:lnTo>
                <a:lnTo>
                  <a:pt x="0" y="1307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44028" y="882952"/>
            <a:ext cx="167005" cy="147320"/>
          </a:xfrm>
          <a:custGeom>
            <a:avLst/>
            <a:gdLst/>
            <a:ahLst/>
            <a:cxnLst/>
            <a:rect l="l" t="t" r="r" b="b"/>
            <a:pathLst>
              <a:path w="167004" h="147319">
                <a:moveTo>
                  <a:pt x="10803" y="38167"/>
                </a:moveTo>
                <a:lnTo>
                  <a:pt x="17017" y="31967"/>
                </a:lnTo>
                <a:lnTo>
                  <a:pt x="21603" y="30023"/>
                </a:lnTo>
                <a:lnTo>
                  <a:pt x="24561" y="32333"/>
                </a:lnTo>
                <a:lnTo>
                  <a:pt x="26733" y="36394"/>
                </a:lnTo>
                <a:lnTo>
                  <a:pt x="30035" y="46058"/>
                </a:lnTo>
                <a:lnTo>
                  <a:pt x="34465" y="61326"/>
                </a:lnTo>
                <a:lnTo>
                  <a:pt x="40686" y="84748"/>
                </a:lnTo>
                <a:lnTo>
                  <a:pt x="45225" y="101305"/>
                </a:lnTo>
                <a:lnTo>
                  <a:pt x="48277" y="111728"/>
                </a:lnTo>
                <a:lnTo>
                  <a:pt x="50039" y="116754"/>
                </a:lnTo>
                <a:lnTo>
                  <a:pt x="50707" y="117114"/>
                </a:lnTo>
                <a:lnTo>
                  <a:pt x="49916" y="106818"/>
                </a:lnTo>
                <a:lnTo>
                  <a:pt x="47782" y="92015"/>
                </a:lnTo>
                <a:lnTo>
                  <a:pt x="45874" y="79604"/>
                </a:lnTo>
                <a:lnTo>
                  <a:pt x="44192" y="67049"/>
                </a:lnTo>
                <a:lnTo>
                  <a:pt x="42277" y="48853"/>
                </a:lnTo>
                <a:lnTo>
                  <a:pt x="41156" y="35937"/>
                </a:lnTo>
                <a:lnTo>
                  <a:pt x="40630" y="26594"/>
                </a:lnTo>
                <a:lnTo>
                  <a:pt x="40397" y="14056"/>
                </a:lnTo>
                <a:lnTo>
                  <a:pt x="42911" y="8005"/>
                </a:lnTo>
                <a:lnTo>
                  <a:pt x="48093" y="4545"/>
                </a:lnTo>
                <a:lnTo>
                  <a:pt x="53267" y="1086"/>
                </a:lnTo>
                <a:lnTo>
                  <a:pt x="91671" y="10544"/>
                </a:lnTo>
                <a:lnTo>
                  <a:pt x="116843" y="43321"/>
                </a:lnTo>
                <a:lnTo>
                  <a:pt x="114912" y="53528"/>
                </a:lnTo>
                <a:lnTo>
                  <a:pt x="84227" y="76884"/>
                </a:lnTo>
                <a:lnTo>
                  <a:pt x="50102" y="86818"/>
                </a:lnTo>
                <a:lnTo>
                  <a:pt x="51037" y="86687"/>
                </a:lnTo>
                <a:lnTo>
                  <a:pt x="53240" y="86354"/>
                </a:lnTo>
                <a:lnTo>
                  <a:pt x="58747" y="85520"/>
                </a:lnTo>
                <a:lnTo>
                  <a:pt x="67558" y="84186"/>
                </a:lnTo>
                <a:lnTo>
                  <a:pt x="118699" y="93210"/>
                </a:lnTo>
                <a:lnTo>
                  <a:pt x="157531" y="113339"/>
                </a:lnTo>
                <a:lnTo>
                  <a:pt x="166849" y="133115"/>
                </a:lnTo>
                <a:lnTo>
                  <a:pt x="158733" y="139837"/>
                </a:lnTo>
                <a:lnTo>
                  <a:pt x="145326" y="142942"/>
                </a:lnTo>
                <a:lnTo>
                  <a:pt x="132761" y="145110"/>
                </a:lnTo>
                <a:lnTo>
                  <a:pt x="120589" y="146477"/>
                </a:lnTo>
                <a:lnTo>
                  <a:pt x="108361" y="147180"/>
                </a:lnTo>
                <a:lnTo>
                  <a:pt x="95924" y="146849"/>
                </a:lnTo>
                <a:lnTo>
                  <a:pt x="48083" y="137115"/>
                </a:lnTo>
                <a:lnTo>
                  <a:pt x="12283" y="121017"/>
                </a:lnTo>
                <a:lnTo>
                  <a:pt x="0" y="1139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852810" y="861400"/>
            <a:ext cx="198755" cy="142875"/>
          </a:xfrm>
          <a:custGeom>
            <a:avLst/>
            <a:gdLst/>
            <a:ahLst/>
            <a:cxnLst/>
            <a:rect l="l" t="t" r="r" b="b"/>
            <a:pathLst>
              <a:path w="198754" h="142875">
                <a:moveTo>
                  <a:pt x="1616" y="33152"/>
                </a:moveTo>
                <a:lnTo>
                  <a:pt x="2188" y="72912"/>
                </a:lnTo>
                <a:lnTo>
                  <a:pt x="4034" y="101916"/>
                </a:lnTo>
                <a:lnTo>
                  <a:pt x="4838" y="114483"/>
                </a:lnTo>
                <a:lnTo>
                  <a:pt x="5322" y="124220"/>
                </a:lnTo>
                <a:lnTo>
                  <a:pt x="5751" y="136366"/>
                </a:lnTo>
                <a:lnTo>
                  <a:pt x="5931" y="141409"/>
                </a:lnTo>
                <a:lnTo>
                  <a:pt x="5952" y="142068"/>
                </a:lnTo>
                <a:lnTo>
                  <a:pt x="5945" y="142458"/>
                </a:lnTo>
                <a:lnTo>
                  <a:pt x="5793" y="141538"/>
                </a:lnTo>
                <a:lnTo>
                  <a:pt x="5668" y="140525"/>
                </a:lnTo>
                <a:lnTo>
                  <a:pt x="4685" y="132777"/>
                </a:lnTo>
                <a:lnTo>
                  <a:pt x="2856" y="118294"/>
                </a:lnTo>
                <a:lnTo>
                  <a:pt x="1468" y="105631"/>
                </a:lnTo>
                <a:lnTo>
                  <a:pt x="516" y="92961"/>
                </a:lnTo>
                <a:lnTo>
                  <a:pt x="0" y="80285"/>
                </a:lnTo>
                <a:lnTo>
                  <a:pt x="557" y="64476"/>
                </a:lnTo>
                <a:lnTo>
                  <a:pt x="14699" y="28866"/>
                </a:lnTo>
                <a:lnTo>
                  <a:pt x="63700" y="24963"/>
                </a:lnTo>
                <a:lnTo>
                  <a:pt x="94875" y="63058"/>
                </a:lnTo>
                <a:lnTo>
                  <a:pt x="97595" y="23099"/>
                </a:lnTo>
                <a:lnTo>
                  <a:pt x="125133" y="0"/>
                </a:lnTo>
                <a:lnTo>
                  <a:pt x="131682" y="2774"/>
                </a:lnTo>
                <a:lnTo>
                  <a:pt x="157072" y="39884"/>
                </a:lnTo>
                <a:lnTo>
                  <a:pt x="177857" y="77444"/>
                </a:lnTo>
                <a:lnTo>
                  <a:pt x="193899" y="106816"/>
                </a:lnTo>
                <a:lnTo>
                  <a:pt x="198420" y="1151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088428" y="851995"/>
            <a:ext cx="97155" cy="139700"/>
          </a:xfrm>
          <a:custGeom>
            <a:avLst/>
            <a:gdLst/>
            <a:ahLst/>
            <a:cxnLst/>
            <a:rect l="l" t="t" r="r" b="b"/>
            <a:pathLst>
              <a:path w="97154" h="139700">
                <a:moveTo>
                  <a:pt x="96845" y="46199"/>
                </a:moveTo>
                <a:lnTo>
                  <a:pt x="78913" y="8390"/>
                </a:lnTo>
                <a:lnTo>
                  <a:pt x="56423" y="0"/>
                </a:lnTo>
                <a:lnTo>
                  <a:pt x="44469" y="271"/>
                </a:lnTo>
                <a:lnTo>
                  <a:pt x="31694" y="6088"/>
                </a:lnTo>
                <a:lnTo>
                  <a:pt x="24705" y="16429"/>
                </a:lnTo>
                <a:lnTo>
                  <a:pt x="22341" y="28670"/>
                </a:lnTo>
                <a:lnTo>
                  <a:pt x="22887" y="40907"/>
                </a:lnTo>
                <a:lnTo>
                  <a:pt x="39903" y="77008"/>
                </a:lnTo>
                <a:lnTo>
                  <a:pt x="68149" y="105649"/>
                </a:lnTo>
                <a:lnTo>
                  <a:pt x="76152" y="113399"/>
                </a:lnTo>
                <a:lnTo>
                  <a:pt x="88151" y="126469"/>
                </a:lnTo>
                <a:lnTo>
                  <a:pt x="92223" y="134756"/>
                </a:lnTo>
                <a:lnTo>
                  <a:pt x="90742" y="137055"/>
                </a:lnTo>
                <a:lnTo>
                  <a:pt x="86389" y="138607"/>
                </a:lnTo>
                <a:lnTo>
                  <a:pt x="79165" y="139423"/>
                </a:lnTo>
                <a:lnTo>
                  <a:pt x="69070" y="139516"/>
                </a:lnTo>
                <a:lnTo>
                  <a:pt x="56106" y="138899"/>
                </a:lnTo>
                <a:lnTo>
                  <a:pt x="40272" y="137581"/>
                </a:lnTo>
                <a:lnTo>
                  <a:pt x="21570" y="135577"/>
                </a:lnTo>
                <a:lnTo>
                  <a:pt x="0" y="1328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385846" y="1024170"/>
            <a:ext cx="24765" cy="8255"/>
          </a:xfrm>
          <a:custGeom>
            <a:avLst/>
            <a:gdLst/>
            <a:ahLst/>
            <a:cxnLst/>
            <a:rect l="l" t="t" r="r" b="b"/>
            <a:pathLst>
              <a:path w="24765" h="8255">
                <a:moveTo>
                  <a:pt x="0" y="0"/>
                </a:moveTo>
                <a:lnTo>
                  <a:pt x="12081" y="3923"/>
                </a:lnTo>
                <a:lnTo>
                  <a:pt x="24158" y="78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45987" y="1166353"/>
            <a:ext cx="182245" cy="116205"/>
          </a:xfrm>
          <a:custGeom>
            <a:avLst/>
            <a:gdLst/>
            <a:ahLst/>
            <a:cxnLst/>
            <a:rect l="l" t="t" r="r" b="b"/>
            <a:pathLst>
              <a:path w="182245" h="116205">
                <a:moveTo>
                  <a:pt x="31401" y="11854"/>
                </a:moveTo>
                <a:lnTo>
                  <a:pt x="11831" y="12281"/>
                </a:lnTo>
                <a:lnTo>
                  <a:pt x="1758" y="12500"/>
                </a:lnTo>
                <a:lnTo>
                  <a:pt x="0" y="12524"/>
                </a:lnTo>
                <a:lnTo>
                  <a:pt x="1080" y="12403"/>
                </a:lnTo>
                <a:lnTo>
                  <a:pt x="46921" y="8462"/>
                </a:lnTo>
                <a:lnTo>
                  <a:pt x="98688" y="4663"/>
                </a:lnTo>
                <a:lnTo>
                  <a:pt x="147073" y="1546"/>
                </a:lnTo>
                <a:lnTo>
                  <a:pt x="181099" y="48"/>
                </a:lnTo>
                <a:lnTo>
                  <a:pt x="181598" y="31"/>
                </a:lnTo>
                <a:lnTo>
                  <a:pt x="182111" y="7"/>
                </a:lnTo>
                <a:lnTo>
                  <a:pt x="181979" y="4"/>
                </a:lnTo>
                <a:lnTo>
                  <a:pt x="181730" y="4"/>
                </a:lnTo>
                <a:lnTo>
                  <a:pt x="179236" y="2"/>
                </a:lnTo>
                <a:lnTo>
                  <a:pt x="174491" y="0"/>
                </a:lnTo>
                <a:lnTo>
                  <a:pt x="136086" y="5905"/>
                </a:lnTo>
                <a:lnTo>
                  <a:pt x="99819" y="22032"/>
                </a:lnTo>
                <a:lnTo>
                  <a:pt x="94827" y="33315"/>
                </a:lnTo>
                <a:lnTo>
                  <a:pt x="95291" y="38298"/>
                </a:lnTo>
                <a:lnTo>
                  <a:pt x="95755" y="43280"/>
                </a:lnTo>
                <a:lnTo>
                  <a:pt x="97542" y="48260"/>
                </a:lnTo>
                <a:lnTo>
                  <a:pt x="100660" y="53238"/>
                </a:lnTo>
                <a:lnTo>
                  <a:pt x="103777" y="58214"/>
                </a:lnTo>
                <a:lnTo>
                  <a:pt x="106105" y="62605"/>
                </a:lnTo>
                <a:lnTo>
                  <a:pt x="107642" y="66410"/>
                </a:lnTo>
                <a:lnTo>
                  <a:pt x="109180" y="70214"/>
                </a:lnTo>
                <a:lnTo>
                  <a:pt x="108827" y="73625"/>
                </a:lnTo>
                <a:lnTo>
                  <a:pt x="66924" y="86942"/>
                </a:lnTo>
                <a:lnTo>
                  <a:pt x="57918" y="87341"/>
                </a:lnTo>
                <a:lnTo>
                  <a:pt x="53173" y="87551"/>
                </a:lnTo>
                <a:lnTo>
                  <a:pt x="52695" y="87572"/>
                </a:lnTo>
                <a:lnTo>
                  <a:pt x="52217" y="87593"/>
                </a:lnTo>
                <a:lnTo>
                  <a:pt x="52896" y="87677"/>
                </a:lnTo>
                <a:lnTo>
                  <a:pt x="53506" y="87725"/>
                </a:lnTo>
                <a:lnTo>
                  <a:pt x="96616" y="92033"/>
                </a:lnTo>
                <a:lnTo>
                  <a:pt x="132405" y="107390"/>
                </a:lnTo>
                <a:lnTo>
                  <a:pt x="141464" y="11612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894854" y="1229453"/>
            <a:ext cx="219710" cy="112395"/>
          </a:xfrm>
          <a:custGeom>
            <a:avLst/>
            <a:gdLst/>
            <a:ahLst/>
            <a:cxnLst/>
            <a:rect l="l" t="t" r="r" b="b"/>
            <a:pathLst>
              <a:path w="219709" h="112394">
                <a:moveTo>
                  <a:pt x="0" y="43121"/>
                </a:moveTo>
                <a:lnTo>
                  <a:pt x="24344" y="13751"/>
                </a:lnTo>
                <a:lnTo>
                  <a:pt x="65180" y="9084"/>
                </a:lnTo>
                <a:lnTo>
                  <a:pt x="98328" y="29451"/>
                </a:lnTo>
                <a:lnTo>
                  <a:pt x="127234" y="2383"/>
                </a:lnTo>
                <a:lnTo>
                  <a:pt x="139551" y="0"/>
                </a:lnTo>
                <a:lnTo>
                  <a:pt x="154668" y="686"/>
                </a:lnTo>
                <a:lnTo>
                  <a:pt x="193912" y="27031"/>
                </a:lnTo>
                <a:lnTo>
                  <a:pt x="213167" y="73003"/>
                </a:lnTo>
                <a:lnTo>
                  <a:pt x="217939" y="98218"/>
                </a:lnTo>
                <a:lnTo>
                  <a:pt x="219498" y="11197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314154" y="1180059"/>
            <a:ext cx="198755" cy="179070"/>
          </a:xfrm>
          <a:custGeom>
            <a:avLst/>
            <a:gdLst/>
            <a:ahLst/>
            <a:cxnLst/>
            <a:rect l="l" t="t" r="r" b="b"/>
            <a:pathLst>
              <a:path w="198754" h="179069">
                <a:moveTo>
                  <a:pt x="137846" y="42068"/>
                </a:moveTo>
                <a:lnTo>
                  <a:pt x="145504" y="31779"/>
                </a:lnTo>
                <a:lnTo>
                  <a:pt x="144749" y="21801"/>
                </a:lnTo>
                <a:lnTo>
                  <a:pt x="132920" y="11536"/>
                </a:lnTo>
                <a:lnTo>
                  <a:pt x="122229" y="5599"/>
                </a:lnTo>
                <a:lnTo>
                  <a:pt x="111508" y="2590"/>
                </a:lnTo>
                <a:lnTo>
                  <a:pt x="98316" y="856"/>
                </a:lnTo>
                <a:lnTo>
                  <a:pt x="85795" y="0"/>
                </a:lnTo>
                <a:lnTo>
                  <a:pt x="67537" y="939"/>
                </a:lnTo>
                <a:lnTo>
                  <a:pt x="32278" y="27780"/>
                </a:lnTo>
                <a:lnTo>
                  <a:pt x="30868" y="35803"/>
                </a:lnTo>
                <a:lnTo>
                  <a:pt x="32226" y="43344"/>
                </a:lnTo>
                <a:lnTo>
                  <a:pt x="36327" y="50537"/>
                </a:lnTo>
                <a:lnTo>
                  <a:pt x="40428" y="57730"/>
                </a:lnTo>
                <a:lnTo>
                  <a:pt x="46593" y="62858"/>
                </a:lnTo>
                <a:lnTo>
                  <a:pt x="54816" y="65922"/>
                </a:lnTo>
                <a:lnTo>
                  <a:pt x="63039" y="68986"/>
                </a:lnTo>
                <a:lnTo>
                  <a:pt x="71247" y="70670"/>
                </a:lnTo>
                <a:lnTo>
                  <a:pt x="79436" y="70977"/>
                </a:lnTo>
                <a:lnTo>
                  <a:pt x="87624" y="71283"/>
                </a:lnTo>
                <a:lnTo>
                  <a:pt x="113178" y="52885"/>
                </a:lnTo>
                <a:lnTo>
                  <a:pt x="116358" y="47990"/>
                </a:lnTo>
                <a:lnTo>
                  <a:pt x="119641" y="44106"/>
                </a:lnTo>
                <a:lnTo>
                  <a:pt x="123029" y="41230"/>
                </a:lnTo>
                <a:lnTo>
                  <a:pt x="126416" y="38355"/>
                </a:lnTo>
                <a:lnTo>
                  <a:pt x="131238" y="37025"/>
                </a:lnTo>
                <a:lnTo>
                  <a:pt x="137493" y="37239"/>
                </a:lnTo>
                <a:lnTo>
                  <a:pt x="174457" y="69506"/>
                </a:lnTo>
                <a:lnTo>
                  <a:pt x="192939" y="106325"/>
                </a:lnTo>
                <a:lnTo>
                  <a:pt x="198209" y="133941"/>
                </a:lnTo>
                <a:lnTo>
                  <a:pt x="197547" y="146296"/>
                </a:lnTo>
                <a:lnTo>
                  <a:pt x="160666" y="175600"/>
                </a:lnTo>
                <a:lnTo>
                  <a:pt x="123917" y="178948"/>
                </a:lnTo>
                <a:lnTo>
                  <a:pt x="112589" y="178524"/>
                </a:lnTo>
                <a:lnTo>
                  <a:pt x="73086" y="168181"/>
                </a:lnTo>
                <a:lnTo>
                  <a:pt x="38738" y="150030"/>
                </a:lnTo>
                <a:lnTo>
                  <a:pt x="13419" y="132969"/>
                </a:lnTo>
                <a:lnTo>
                  <a:pt x="0" y="12294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502674" y="1188682"/>
            <a:ext cx="323850" cy="109220"/>
          </a:xfrm>
          <a:custGeom>
            <a:avLst/>
            <a:gdLst/>
            <a:ahLst/>
            <a:cxnLst/>
            <a:rect l="l" t="t" r="r" b="b"/>
            <a:pathLst>
              <a:path w="323850" h="109219">
                <a:moveTo>
                  <a:pt x="0" y="42791"/>
                </a:moveTo>
                <a:lnTo>
                  <a:pt x="40872" y="52054"/>
                </a:lnTo>
                <a:lnTo>
                  <a:pt x="63142" y="54077"/>
                </a:lnTo>
                <a:lnTo>
                  <a:pt x="68379" y="51700"/>
                </a:lnTo>
                <a:lnTo>
                  <a:pt x="70138" y="46450"/>
                </a:lnTo>
                <a:lnTo>
                  <a:pt x="71898" y="41199"/>
                </a:lnTo>
                <a:lnTo>
                  <a:pt x="72971" y="35004"/>
                </a:lnTo>
                <a:lnTo>
                  <a:pt x="73373" y="27866"/>
                </a:lnTo>
                <a:lnTo>
                  <a:pt x="73775" y="20727"/>
                </a:lnTo>
                <a:lnTo>
                  <a:pt x="54850" y="1184"/>
                </a:lnTo>
                <a:lnTo>
                  <a:pt x="48608" y="0"/>
                </a:lnTo>
                <a:lnTo>
                  <a:pt x="20386" y="25957"/>
                </a:lnTo>
                <a:lnTo>
                  <a:pt x="19243" y="34267"/>
                </a:lnTo>
                <a:lnTo>
                  <a:pt x="19701" y="43542"/>
                </a:lnTo>
                <a:lnTo>
                  <a:pt x="36120" y="78805"/>
                </a:lnTo>
                <a:lnTo>
                  <a:pt x="69104" y="95501"/>
                </a:lnTo>
                <a:lnTo>
                  <a:pt x="82049" y="94712"/>
                </a:lnTo>
                <a:lnTo>
                  <a:pt x="93487" y="90056"/>
                </a:lnTo>
                <a:lnTo>
                  <a:pt x="104635" y="81763"/>
                </a:lnTo>
                <a:lnTo>
                  <a:pt x="113547" y="73414"/>
                </a:lnTo>
                <a:lnTo>
                  <a:pt x="124261" y="60886"/>
                </a:lnTo>
                <a:lnTo>
                  <a:pt x="131856" y="52383"/>
                </a:lnTo>
                <a:lnTo>
                  <a:pt x="141046" y="42891"/>
                </a:lnTo>
                <a:lnTo>
                  <a:pt x="146013" y="39280"/>
                </a:lnTo>
                <a:lnTo>
                  <a:pt x="150772" y="37330"/>
                </a:lnTo>
                <a:lnTo>
                  <a:pt x="155531" y="35379"/>
                </a:lnTo>
                <a:lnTo>
                  <a:pt x="161107" y="35123"/>
                </a:lnTo>
                <a:lnTo>
                  <a:pt x="167494" y="36560"/>
                </a:lnTo>
                <a:lnTo>
                  <a:pt x="173888" y="37998"/>
                </a:lnTo>
                <a:lnTo>
                  <a:pt x="206516" y="68199"/>
                </a:lnTo>
                <a:lnTo>
                  <a:pt x="217370" y="90016"/>
                </a:lnTo>
                <a:lnTo>
                  <a:pt x="218576" y="95477"/>
                </a:lnTo>
                <a:lnTo>
                  <a:pt x="218292" y="98963"/>
                </a:lnTo>
                <a:lnTo>
                  <a:pt x="216518" y="100472"/>
                </a:lnTo>
                <a:lnTo>
                  <a:pt x="214738" y="101981"/>
                </a:lnTo>
                <a:lnTo>
                  <a:pt x="211614" y="101387"/>
                </a:lnTo>
                <a:lnTo>
                  <a:pt x="193015" y="68100"/>
                </a:lnTo>
                <a:lnTo>
                  <a:pt x="191507" y="55344"/>
                </a:lnTo>
                <a:lnTo>
                  <a:pt x="192472" y="38894"/>
                </a:lnTo>
                <a:lnTo>
                  <a:pt x="228971" y="8405"/>
                </a:lnTo>
                <a:lnTo>
                  <a:pt x="241909" y="7753"/>
                </a:lnTo>
                <a:lnTo>
                  <a:pt x="254300" y="9161"/>
                </a:lnTo>
                <a:lnTo>
                  <a:pt x="288981" y="26040"/>
                </a:lnTo>
                <a:lnTo>
                  <a:pt x="310727" y="59424"/>
                </a:lnTo>
                <a:lnTo>
                  <a:pt x="321085" y="97089"/>
                </a:lnTo>
                <a:lnTo>
                  <a:pt x="323469" y="10902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42422" y="1208425"/>
            <a:ext cx="241935" cy="92710"/>
          </a:xfrm>
          <a:custGeom>
            <a:avLst/>
            <a:gdLst/>
            <a:ahLst/>
            <a:cxnLst/>
            <a:rect l="l" t="t" r="r" b="b"/>
            <a:pathLst>
              <a:path w="241934" h="92709">
                <a:moveTo>
                  <a:pt x="14332" y="17787"/>
                </a:moveTo>
                <a:lnTo>
                  <a:pt x="10411" y="12429"/>
                </a:lnTo>
                <a:lnTo>
                  <a:pt x="9504" y="10181"/>
                </a:lnTo>
                <a:lnTo>
                  <a:pt x="11623" y="11042"/>
                </a:lnTo>
                <a:lnTo>
                  <a:pt x="13147" y="11662"/>
                </a:lnTo>
                <a:lnTo>
                  <a:pt x="16957" y="13211"/>
                </a:lnTo>
                <a:lnTo>
                  <a:pt x="23060" y="15690"/>
                </a:lnTo>
                <a:lnTo>
                  <a:pt x="29156" y="18170"/>
                </a:lnTo>
                <a:lnTo>
                  <a:pt x="36236" y="19946"/>
                </a:lnTo>
                <a:lnTo>
                  <a:pt x="44299" y="21020"/>
                </a:lnTo>
                <a:lnTo>
                  <a:pt x="52363" y="22093"/>
                </a:lnTo>
                <a:lnTo>
                  <a:pt x="57032" y="21441"/>
                </a:lnTo>
                <a:lnTo>
                  <a:pt x="58313" y="19065"/>
                </a:lnTo>
                <a:lnTo>
                  <a:pt x="59595" y="16689"/>
                </a:lnTo>
                <a:lnTo>
                  <a:pt x="30895" y="0"/>
                </a:lnTo>
                <a:lnTo>
                  <a:pt x="23871" y="1055"/>
                </a:lnTo>
                <a:lnTo>
                  <a:pt x="16847" y="2110"/>
                </a:lnTo>
                <a:lnTo>
                  <a:pt x="11194" y="5640"/>
                </a:lnTo>
                <a:lnTo>
                  <a:pt x="6920" y="11648"/>
                </a:lnTo>
                <a:lnTo>
                  <a:pt x="2646" y="17656"/>
                </a:lnTo>
                <a:lnTo>
                  <a:pt x="408" y="24643"/>
                </a:lnTo>
                <a:lnTo>
                  <a:pt x="200" y="32611"/>
                </a:lnTo>
                <a:lnTo>
                  <a:pt x="0" y="40579"/>
                </a:lnTo>
                <a:lnTo>
                  <a:pt x="3318" y="47556"/>
                </a:lnTo>
                <a:lnTo>
                  <a:pt x="42870" y="66774"/>
                </a:lnTo>
                <a:lnTo>
                  <a:pt x="81356" y="69286"/>
                </a:lnTo>
                <a:lnTo>
                  <a:pt x="99348" y="69375"/>
                </a:lnTo>
                <a:lnTo>
                  <a:pt x="114404" y="69582"/>
                </a:lnTo>
                <a:lnTo>
                  <a:pt x="160909" y="72892"/>
                </a:lnTo>
                <a:lnTo>
                  <a:pt x="178003" y="92214"/>
                </a:lnTo>
                <a:lnTo>
                  <a:pt x="164239" y="90648"/>
                </a:lnTo>
                <a:lnTo>
                  <a:pt x="146119" y="49745"/>
                </a:lnTo>
                <a:lnTo>
                  <a:pt x="185738" y="32403"/>
                </a:lnTo>
                <a:lnTo>
                  <a:pt x="211051" y="30901"/>
                </a:lnTo>
                <a:lnTo>
                  <a:pt x="225578" y="31295"/>
                </a:lnTo>
                <a:lnTo>
                  <a:pt x="241419" y="3241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126204" y="1083661"/>
            <a:ext cx="243204" cy="206375"/>
          </a:xfrm>
          <a:custGeom>
            <a:avLst/>
            <a:gdLst/>
            <a:ahLst/>
            <a:cxnLst/>
            <a:rect l="l" t="t" r="r" b="b"/>
            <a:pathLst>
              <a:path w="243204" h="206375">
                <a:moveTo>
                  <a:pt x="110164" y="126329"/>
                </a:moveTo>
                <a:lnTo>
                  <a:pt x="108245" y="119945"/>
                </a:lnTo>
                <a:lnTo>
                  <a:pt x="104463" y="115971"/>
                </a:lnTo>
                <a:lnTo>
                  <a:pt x="98803" y="114406"/>
                </a:lnTo>
                <a:lnTo>
                  <a:pt x="94917" y="113330"/>
                </a:lnTo>
                <a:lnTo>
                  <a:pt x="50896" y="119576"/>
                </a:lnTo>
                <a:lnTo>
                  <a:pt x="13062" y="142303"/>
                </a:lnTo>
                <a:lnTo>
                  <a:pt x="0" y="183795"/>
                </a:lnTo>
                <a:lnTo>
                  <a:pt x="2902" y="190816"/>
                </a:lnTo>
                <a:lnTo>
                  <a:pt x="9012" y="196431"/>
                </a:lnTo>
                <a:lnTo>
                  <a:pt x="15122" y="202045"/>
                </a:lnTo>
                <a:lnTo>
                  <a:pt x="22638" y="205363"/>
                </a:lnTo>
                <a:lnTo>
                  <a:pt x="31567" y="206386"/>
                </a:lnTo>
                <a:lnTo>
                  <a:pt x="43738" y="205793"/>
                </a:lnTo>
                <a:lnTo>
                  <a:pt x="75807" y="184532"/>
                </a:lnTo>
                <a:lnTo>
                  <a:pt x="93227" y="147144"/>
                </a:lnTo>
                <a:lnTo>
                  <a:pt x="93393" y="146572"/>
                </a:lnTo>
                <a:lnTo>
                  <a:pt x="93552" y="145999"/>
                </a:lnTo>
                <a:lnTo>
                  <a:pt x="93712" y="145957"/>
                </a:lnTo>
                <a:lnTo>
                  <a:pt x="93864" y="146448"/>
                </a:lnTo>
                <a:lnTo>
                  <a:pt x="94023" y="146939"/>
                </a:lnTo>
                <a:lnTo>
                  <a:pt x="95042" y="150147"/>
                </a:lnTo>
                <a:lnTo>
                  <a:pt x="96919" y="156072"/>
                </a:lnTo>
                <a:lnTo>
                  <a:pt x="98803" y="161999"/>
                </a:lnTo>
                <a:lnTo>
                  <a:pt x="141281" y="188102"/>
                </a:lnTo>
                <a:lnTo>
                  <a:pt x="180281" y="187229"/>
                </a:lnTo>
                <a:lnTo>
                  <a:pt x="203829" y="144949"/>
                </a:lnTo>
                <a:lnTo>
                  <a:pt x="202863" y="103839"/>
                </a:lnTo>
                <a:lnTo>
                  <a:pt x="192671" y="64759"/>
                </a:lnTo>
                <a:lnTo>
                  <a:pt x="176837" y="29934"/>
                </a:lnTo>
                <a:lnTo>
                  <a:pt x="146489" y="3548"/>
                </a:lnTo>
                <a:lnTo>
                  <a:pt x="134084" y="0"/>
                </a:lnTo>
                <a:lnTo>
                  <a:pt x="131846" y="6184"/>
                </a:lnTo>
                <a:lnTo>
                  <a:pt x="139102" y="53665"/>
                </a:lnTo>
                <a:lnTo>
                  <a:pt x="157874" y="88105"/>
                </a:lnTo>
                <a:lnTo>
                  <a:pt x="183959" y="130256"/>
                </a:lnTo>
                <a:lnTo>
                  <a:pt x="208213" y="163053"/>
                </a:lnTo>
                <a:lnTo>
                  <a:pt x="233908" y="189878"/>
                </a:lnTo>
                <a:lnTo>
                  <a:pt x="242958" y="19774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509747" y="1208107"/>
            <a:ext cx="101600" cy="5080"/>
          </a:xfrm>
          <a:custGeom>
            <a:avLst/>
            <a:gdLst/>
            <a:ahLst/>
            <a:cxnLst/>
            <a:rect l="l" t="t" r="r" b="b"/>
            <a:pathLst>
              <a:path w="101600" h="5080">
                <a:moveTo>
                  <a:pt x="0" y="4842"/>
                </a:moveTo>
                <a:lnTo>
                  <a:pt x="48402" y="453"/>
                </a:lnTo>
                <a:lnTo>
                  <a:pt x="83744" y="0"/>
                </a:lnTo>
                <a:lnTo>
                  <a:pt x="96514" y="847"/>
                </a:lnTo>
                <a:lnTo>
                  <a:pt x="101537" y="253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753081" y="1136631"/>
            <a:ext cx="50165" cy="121285"/>
          </a:xfrm>
          <a:custGeom>
            <a:avLst/>
            <a:gdLst/>
            <a:ahLst/>
            <a:cxnLst/>
            <a:rect l="l" t="t" r="r" b="b"/>
            <a:pathLst>
              <a:path w="50165" h="121284">
                <a:moveTo>
                  <a:pt x="0" y="2787"/>
                </a:moveTo>
                <a:lnTo>
                  <a:pt x="23363" y="36472"/>
                </a:lnTo>
                <a:lnTo>
                  <a:pt x="32274" y="76289"/>
                </a:lnTo>
                <a:lnTo>
                  <a:pt x="33838" y="85980"/>
                </a:lnTo>
                <a:lnTo>
                  <a:pt x="36937" y="100345"/>
                </a:lnTo>
                <a:lnTo>
                  <a:pt x="42153" y="111861"/>
                </a:lnTo>
                <a:lnTo>
                  <a:pt x="49558" y="12106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771605" y="1075708"/>
            <a:ext cx="155575" cy="154305"/>
          </a:xfrm>
          <a:custGeom>
            <a:avLst/>
            <a:gdLst/>
            <a:ahLst/>
            <a:cxnLst/>
            <a:rect l="l" t="t" r="r" b="b"/>
            <a:pathLst>
              <a:path w="155575" h="154305">
                <a:moveTo>
                  <a:pt x="20172" y="58268"/>
                </a:moveTo>
                <a:lnTo>
                  <a:pt x="35447" y="15049"/>
                </a:lnTo>
                <a:lnTo>
                  <a:pt x="71816" y="0"/>
                </a:lnTo>
                <a:lnTo>
                  <a:pt x="85913" y="173"/>
                </a:lnTo>
                <a:lnTo>
                  <a:pt x="123009" y="17804"/>
                </a:lnTo>
                <a:lnTo>
                  <a:pt x="150230" y="57364"/>
                </a:lnTo>
                <a:lnTo>
                  <a:pt x="150379" y="69145"/>
                </a:lnTo>
                <a:lnTo>
                  <a:pt x="143082" y="82133"/>
                </a:lnTo>
                <a:lnTo>
                  <a:pt x="109677" y="103164"/>
                </a:lnTo>
                <a:lnTo>
                  <a:pt x="62635" y="113023"/>
                </a:lnTo>
                <a:lnTo>
                  <a:pt x="33878" y="114701"/>
                </a:lnTo>
                <a:lnTo>
                  <a:pt x="23229" y="114692"/>
                </a:lnTo>
                <a:lnTo>
                  <a:pt x="10176" y="113986"/>
                </a:lnTo>
                <a:lnTo>
                  <a:pt x="4274" y="112612"/>
                </a:lnTo>
                <a:lnTo>
                  <a:pt x="2140" y="110421"/>
                </a:lnTo>
                <a:lnTo>
                  <a:pt x="0" y="108231"/>
                </a:lnTo>
                <a:lnTo>
                  <a:pt x="3429" y="106795"/>
                </a:lnTo>
                <a:lnTo>
                  <a:pt x="12420" y="106116"/>
                </a:lnTo>
                <a:lnTo>
                  <a:pt x="22570" y="106248"/>
                </a:lnTo>
                <a:lnTo>
                  <a:pt x="67069" y="116594"/>
                </a:lnTo>
                <a:lnTo>
                  <a:pt x="112062" y="134300"/>
                </a:lnTo>
                <a:lnTo>
                  <a:pt x="139914" y="146783"/>
                </a:lnTo>
                <a:lnTo>
                  <a:pt x="155182" y="15393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014794" y="1153650"/>
            <a:ext cx="32384" cy="100965"/>
          </a:xfrm>
          <a:custGeom>
            <a:avLst/>
            <a:gdLst/>
            <a:ahLst/>
            <a:cxnLst/>
            <a:rect l="l" t="t" r="r" b="b"/>
            <a:pathLst>
              <a:path w="32384" h="100965">
                <a:moveTo>
                  <a:pt x="6179" y="0"/>
                </a:moveTo>
                <a:lnTo>
                  <a:pt x="1988" y="4826"/>
                </a:lnTo>
                <a:lnTo>
                  <a:pt x="0" y="11135"/>
                </a:lnTo>
                <a:lnTo>
                  <a:pt x="207" y="18925"/>
                </a:lnTo>
                <a:lnTo>
                  <a:pt x="2126" y="29778"/>
                </a:lnTo>
                <a:lnTo>
                  <a:pt x="7331" y="42362"/>
                </a:lnTo>
                <a:lnTo>
                  <a:pt x="13596" y="54065"/>
                </a:lnTo>
                <a:lnTo>
                  <a:pt x="19131" y="65558"/>
                </a:lnTo>
                <a:lnTo>
                  <a:pt x="24039" y="77031"/>
                </a:lnTo>
                <a:lnTo>
                  <a:pt x="28423" y="88674"/>
                </a:lnTo>
                <a:lnTo>
                  <a:pt x="32386" y="10067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983458" y="1105576"/>
            <a:ext cx="175260" cy="133350"/>
          </a:xfrm>
          <a:custGeom>
            <a:avLst/>
            <a:gdLst/>
            <a:ahLst/>
            <a:cxnLst/>
            <a:rect l="l" t="t" r="r" b="b"/>
            <a:pathLst>
              <a:path w="175259" h="133350">
                <a:moveTo>
                  <a:pt x="4437" y="36632"/>
                </a:moveTo>
                <a:lnTo>
                  <a:pt x="0" y="23278"/>
                </a:lnTo>
                <a:lnTo>
                  <a:pt x="1831" y="12798"/>
                </a:lnTo>
                <a:lnTo>
                  <a:pt x="9931" y="5193"/>
                </a:lnTo>
                <a:lnTo>
                  <a:pt x="19907" y="1935"/>
                </a:lnTo>
                <a:lnTo>
                  <a:pt x="31298" y="245"/>
                </a:lnTo>
                <a:lnTo>
                  <a:pt x="44359" y="0"/>
                </a:lnTo>
                <a:lnTo>
                  <a:pt x="59347" y="1075"/>
                </a:lnTo>
                <a:lnTo>
                  <a:pt x="99188" y="9600"/>
                </a:lnTo>
                <a:lnTo>
                  <a:pt x="140490" y="33640"/>
                </a:lnTo>
                <a:lnTo>
                  <a:pt x="167039" y="67983"/>
                </a:lnTo>
                <a:lnTo>
                  <a:pt x="174810" y="90956"/>
                </a:lnTo>
                <a:lnTo>
                  <a:pt x="174024" y="99728"/>
                </a:lnTo>
                <a:lnTo>
                  <a:pt x="141521" y="119813"/>
                </a:lnTo>
                <a:lnTo>
                  <a:pt x="100056" y="127731"/>
                </a:lnTo>
                <a:lnTo>
                  <a:pt x="63195" y="131481"/>
                </a:lnTo>
                <a:lnTo>
                  <a:pt x="41987" y="13293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182122" y="1113903"/>
            <a:ext cx="175260" cy="144145"/>
          </a:xfrm>
          <a:custGeom>
            <a:avLst/>
            <a:gdLst/>
            <a:ahLst/>
            <a:cxnLst/>
            <a:rect l="l" t="t" r="r" b="b"/>
            <a:pathLst>
              <a:path w="175259" h="144144">
                <a:moveTo>
                  <a:pt x="31366" y="37417"/>
                </a:moveTo>
                <a:lnTo>
                  <a:pt x="30839" y="49850"/>
                </a:lnTo>
                <a:lnTo>
                  <a:pt x="31250" y="62480"/>
                </a:lnTo>
                <a:lnTo>
                  <a:pt x="32600" y="75307"/>
                </a:lnTo>
                <a:lnTo>
                  <a:pt x="43974" y="120026"/>
                </a:lnTo>
                <a:lnTo>
                  <a:pt x="47867" y="132637"/>
                </a:lnTo>
                <a:lnTo>
                  <a:pt x="47721" y="131781"/>
                </a:lnTo>
                <a:lnTo>
                  <a:pt x="47472" y="130643"/>
                </a:lnTo>
                <a:lnTo>
                  <a:pt x="45934" y="123548"/>
                </a:lnTo>
                <a:lnTo>
                  <a:pt x="38387" y="85865"/>
                </a:lnTo>
                <a:lnTo>
                  <a:pt x="33745" y="45619"/>
                </a:lnTo>
                <a:lnTo>
                  <a:pt x="33666" y="34532"/>
                </a:lnTo>
                <a:lnTo>
                  <a:pt x="36118" y="19267"/>
                </a:lnTo>
                <a:lnTo>
                  <a:pt x="41822" y="9504"/>
                </a:lnTo>
                <a:lnTo>
                  <a:pt x="53352" y="2558"/>
                </a:lnTo>
                <a:lnTo>
                  <a:pt x="65435" y="0"/>
                </a:lnTo>
                <a:lnTo>
                  <a:pt x="77628" y="1288"/>
                </a:lnTo>
                <a:lnTo>
                  <a:pt x="111767" y="24069"/>
                </a:lnTo>
                <a:lnTo>
                  <a:pt x="120952" y="44516"/>
                </a:lnTo>
                <a:lnTo>
                  <a:pt x="117756" y="55671"/>
                </a:lnTo>
                <a:lnTo>
                  <a:pt x="108619" y="66565"/>
                </a:lnTo>
                <a:lnTo>
                  <a:pt x="99391" y="74288"/>
                </a:lnTo>
                <a:lnTo>
                  <a:pt x="86417" y="81811"/>
                </a:lnTo>
                <a:lnTo>
                  <a:pt x="81485" y="84563"/>
                </a:lnTo>
                <a:lnTo>
                  <a:pt x="79885" y="85459"/>
                </a:lnTo>
                <a:lnTo>
                  <a:pt x="78278" y="86355"/>
                </a:lnTo>
                <a:lnTo>
                  <a:pt x="78645" y="86814"/>
                </a:lnTo>
                <a:lnTo>
                  <a:pt x="80993" y="86834"/>
                </a:lnTo>
                <a:lnTo>
                  <a:pt x="83341" y="86854"/>
                </a:lnTo>
                <a:lnTo>
                  <a:pt x="90546" y="86918"/>
                </a:lnTo>
                <a:lnTo>
                  <a:pt x="144424" y="97679"/>
                </a:lnTo>
                <a:lnTo>
                  <a:pt x="174948" y="124265"/>
                </a:lnTo>
                <a:lnTo>
                  <a:pt x="173396" y="130137"/>
                </a:lnTo>
                <a:lnTo>
                  <a:pt x="127912" y="143092"/>
                </a:lnTo>
                <a:lnTo>
                  <a:pt x="102385" y="143842"/>
                </a:lnTo>
                <a:lnTo>
                  <a:pt x="86608" y="143473"/>
                </a:lnTo>
                <a:lnTo>
                  <a:pt x="45278" y="139824"/>
                </a:lnTo>
                <a:lnTo>
                  <a:pt x="10602" y="132357"/>
                </a:lnTo>
                <a:lnTo>
                  <a:pt x="0" y="12901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377970" y="1101191"/>
            <a:ext cx="261620" cy="143510"/>
          </a:xfrm>
          <a:custGeom>
            <a:avLst/>
            <a:gdLst/>
            <a:ahLst/>
            <a:cxnLst/>
            <a:rect l="l" t="t" r="r" b="b"/>
            <a:pathLst>
              <a:path w="261620" h="143509">
                <a:moveTo>
                  <a:pt x="0" y="36692"/>
                </a:moveTo>
                <a:lnTo>
                  <a:pt x="23949" y="68294"/>
                </a:lnTo>
                <a:lnTo>
                  <a:pt x="41178" y="104727"/>
                </a:lnTo>
                <a:lnTo>
                  <a:pt x="45380" y="125389"/>
                </a:lnTo>
                <a:lnTo>
                  <a:pt x="44556" y="129627"/>
                </a:lnTo>
                <a:lnTo>
                  <a:pt x="42228" y="131692"/>
                </a:lnTo>
                <a:lnTo>
                  <a:pt x="39894" y="133756"/>
                </a:lnTo>
                <a:lnTo>
                  <a:pt x="36354" y="133824"/>
                </a:lnTo>
                <a:lnTo>
                  <a:pt x="31602" y="131896"/>
                </a:lnTo>
                <a:lnTo>
                  <a:pt x="26843" y="129968"/>
                </a:lnTo>
                <a:lnTo>
                  <a:pt x="8749" y="90211"/>
                </a:lnTo>
                <a:lnTo>
                  <a:pt x="7435" y="73027"/>
                </a:lnTo>
                <a:lnTo>
                  <a:pt x="8015" y="60115"/>
                </a:lnTo>
                <a:lnTo>
                  <a:pt x="41968" y="22873"/>
                </a:lnTo>
                <a:lnTo>
                  <a:pt x="53305" y="21829"/>
                </a:lnTo>
                <a:lnTo>
                  <a:pt x="67490" y="26159"/>
                </a:lnTo>
                <a:lnTo>
                  <a:pt x="98068" y="54062"/>
                </a:lnTo>
                <a:lnTo>
                  <a:pt x="115373" y="88485"/>
                </a:lnTo>
                <a:lnTo>
                  <a:pt x="116038" y="90998"/>
                </a:lnTo>
                <a:lnTo>
                  <a:pt x="116114" y="91291"/>
                </a:lnTo>
                <a:lnTo>
                  <a:pt x="116170" y="91523"/>
                </a:lnTo>
                <a:lnTo>
                  <a:pt x="116108" y="91344"/>
                </a:lnTo>
                <a:lnTo>
                  <a:pt x="116024" y="91088"/>
                </a:lnTo>
                <a:lnTo>
                  <a:pt x="115304" y="88881"/>
                </a:lnTo>
                <a:lnTo>
                  <a:pt x="113953" y="84723"/>
                </a:lnTo>
                <a:lnTo>
                  <a:pt x="112595" y="80565"/>
                </a:lnTo>
                <a:lnTo>
                  <a:pt x="111847" y="73285"/>
                </a:lnTo>
                <a:lnTo>
                  <a:pt x="119703" y="22084"/>
                </a:lnTo>
                <a:lnTo>
                  <a:pt x="140429" y="0"/>
                </a:lnTo>
                <a:lnTo>
                  <a:pt x="146678" y="392"/>
                </a:lnTo>
                <a:lnTo>
                  <a:pt x="177408" y="33094"/>
                </a:lnTo>
                <a:lnTo>
                  <a:pt x="196618" y="68487"/>
                </a:lnTo>
                <a:lnTo>
                  <a:pt x="205726" y="86575"/>
                </a:lnTo>
                <a:lnTo>
                  <a:pt x="213297" y="101179"/>
                </a:lnTo>
                <a:lnTo>
                  <a:pt x="237525" y="136152"/>
                </a:lnTo>
                <a:lnTo>
                  <a:pt x="248491" y="141366"/>
                </a:lnTo>
                <a:lnTo>
                  <a:pt x="261523" y="14324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651239" y="1099713"/>
            <a:ext cx="104139" cy="160020"/>
          </a:xfrm>
          <a:custGeom>
            <a:avLst/>
            <a:gdLst/>
            <a:ahLst/>
            <a:cxnLst/>
            <a:rect l="l" t="t" r="r" b="b"/>
            <a:pathLst>
              <a:path w="104140" h="160019">
                <a:moveTo>
                  <a:pt x="93536" y="55084"/>
                </a:moveTo>
                <a:lnTo>
                  <a:pt x="73678" y="13660"/>
                </a:lnTo>
                <a:lnTo>
                  <a:pt x="32054" y="0"/>
                </a:lnTo>
                <a:lnTo>
                  <a:pt x="20457" y="58"/>
                </a:lnTo>
                <a:lnTo>
                  <a:pt x="5671" y="7292"/>
                </a:lnTo>
                <a:lnTo>
                  <a:pt x="0" y="16320"/>
                </a:lnTo>
                <a:lnTo>
                  <a:pt x="239" y="27320"/>
                </a:lnTo>
                <a:lnTo>
                  <a:pt x="22042" y="60687"/>
                </a:lnTo>
                <a:lnTo>
                  <a:pt x="50395" y="88316"/>
                </a:lnTo>
                <a:lnTo>
                  <a:pt x="60484" y="97565"/>
                </a:lnTo>
                <a:lnTo>
                  <a:pt x="88870" y="125946"/>
                </a:lnTo>
                <a:lnTo>
                  <a:pt x="103775" y="150816"/>
                </a:lnTo>
                <a:lnTo>
                  <a:pt x="100872" y="155364"/>
                </a:lnTo>
                <a:lnTo>
                  <a:pt x="92331" y="157485"/>
                </a:lnTo>
                <a:lnTo>
                  <a:pt x="81267" y="159327"/>
                </a:lnTo>
                <a:lnTo>
                  <a:pt x="68190" y="159863"/>
                </a:lnTo>
                <a:lnTo>
                  <a:pt x="52699" y="158599"/>
                </a:lnTo>
                <a:lnTo>
                  <a:pt x="40061" y="156382"/>
                </a:lnTo>
                <a:lnTo>
                  <a:pt x="29279" y="153181"/>
                </a:lnTo>
                <a:lnTo>
                  <a:pt x="15870" y="145585"/>
                </a:lnTo>
                <a:lnTo>
                  <a:pt x="10694" y="137979"/>
                </a:lnTo>
                <a:lnTo>
                  <a:pt x="13082" y="13009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869036" y="125582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5778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87144" y="1481026"/>
            <a:ext cx="3369310" cy="1990089"/>
          </a:xfrm>
          <a:custGeom>
            <a:avLst/>
            <a:gdLst/>
            <a:ahLst/>
            <a:cxnLst/>
            <a:rect l="l" t="t" r="r" b="b"/>
            <a:pathLst>
              <a:path w="3369309" h="1990089">
                <a:moveTo>
                  <a:pt x="0" y="0"/>
                </a:moveTo>
                <a:lnTo>
                  <a:pt x="3369308" y="0"/>
                </a:lnTo>
                <a:lnTo>
                  <a:pt x="3369308" y="1989902"/>
                </a:lnTo>
                <a:lnTo>
                  <a:pt x="0" y="1989902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490747" y="1631663"/>
            <a:ext cx="43815" cy="121285"/>
          </a:xfrm>
          <a:custGeom>
            <a:avLst/>
            <a:gdLst/>
            <a:ahLst/>
            <a:cxnLst/>
            <a:rect l="l" t="t" r="r" b="b"/>
            <a:pathLst>
              <a:path w="43815" h="121285">
                <a:moveTo>
                  <a:pt x="34227" y="0"/>
                </a:moveTo>
                <a:lnTo>
                  <a:pt x="35859" y="41909"/>
                </a:lnTo>
                <a:lnTo>
                  <a:pt x="43141" y="93736"/>
                </a:lnTo>
                <a:lnTo>
                  <a:pt x="43824" y="102014"/>
                </a:lnTo>
                <a:lnTo>
                  <a:pt x="15520" y="117084"/>
                </a:lnTo>
                <a:lnTo>
                  <a:pt x="0" y="12071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398662" y="1522168"/>
            <a:ext cx="525145" cy="255270"/>
          </a:xfrm>
          <a:custGeom>
            <a:avLst/>
            <a:gdLst/>
            <a:ahLst/>
            <a:cxnLst/>
            <a:rect l="l" t="t" r="r" b="b"/>
            <a:pathLst>
              <a:path w="525145" h="255269">
                <a:moveTo>
                  <a:pt x="85080" y="170076"/>
                </a:moveTo>
                <a:lnTo>
                  <a:pt x="101771" y="165845"/>
                </a:lnTo>
                <a:lnTo>
                  <a:pt x="110014" y="158029"/>
                </a:lnTo>
                <a:lnTo>
                  <a:pt x="110503" y="145064"/>
                </a:lnTo>
                <a:lnTo>
                  <a:pt x="107261" y="139829"/>
                </a:lnTo>
                <a:lnTo>
                  <a:pt x="66900" y="126455"/>
                </a:lnTo>
                <a:lnTo>
                  <a:pt x="45810" y="125413"/>
                </a:lnTo>
                <a:lnTo>
                  <a:pt x="37594" y="127220"/>
                </a:lnTo>
                <a:lnTo>
                  <a:pt x="29607" y="131012"/>
                </a:lnTo>
                <a:lnTo>
                  <a:pt x="21620" y="134803"/>
                </a:lnTo>
                <a:lnTo>
                  <a:pt x="15219" y="140069"/>
                </a:lnTo>
                <a:lnTo>
                  <a:pt x="10404" y="146811"/>
                </a:lnTo>
                <a:lnTo>
                  <a:pt x="5590" y="153552"/>
                </a:lnTo>
                <a:lnTo>
                  <a:pt x="2604" y="160714"/>
                </a:lnTo>
                <a:lnTo>
                  <a:pt x="1454" y="168294"/>
                </a:lnTo>
                <a:lnTo>
                  <a:pt x="297" y="175875"/>
                </a:lnTo>
                <a:lnTo>
                  <a:pt x="0" y="183121"/>
                </a:lnTo>
                <a:lnTo>
                  <a:pt x="554" y="190032"/>
                </a:lnTo>
                <a:lnTo>
                  <a:pt x="1108" y="196943"/>
                </a:lnTo>
                <a:lnTo>
                  <a:pt x="32682" y="220194"/>
                </a:lnTo>
                <a:lnTo>
                  <a:pt x="73867" y="225306"/>
                </a:lnTo>
                <a:lnTo>
                  <a:pt x="85903" y="224419"/>
                </a:lnTo>
                <a:lnTo>
                  <a:pt x="125543" y="199993"/>
                </a:lnTo>
                <a:lnTo>
                  <a:pt x="135352" y="163151"/>
                </a:lnTo>
                <a:lnTo>
                  <a:pt x="136108" y="150464"/>
                </a:lnTo>
                <a:lnTo>
                  <a:pt x="135875" y="138352"/>
                </a:lnTo>
                <a:lnTo>
                  <a:pt x="128807" y="97928"/>
                </a:lnTo>
                <a:lnTo>
                  <a:pt x="112170" y="47497"/>
                </a:lnTo>
                <a:lnTo>
                  <a:pt x="94265" y="9130"/>
                </a:lnTo>
                <a:lnTo>
                  <a:pt x="89548" y="0"/>
                </a:lnTo>
                <a:lnTo>
                  <a:pt x="89271" y="24"/>
                </a:lnTo>
                <a:lnTo>
                  <a:pt x="89798" y="2166"/>
                </a:lnTo>
                <a:lnTo>
                  <a:pt x="90324" y="4308"/>
                </a:lnTo>
                <a:lnTo>
                  <a:pt x="91800" y="10273"/>
                </a:lnTo>
                <a:lnTo>
                  <a:pt x="94210" y="20062"/>
                </a:lnTo>
                <a:lnTo>
                  <a:pt x="108983" y="64177"/>
                </a:lnTo>
                <a:lnTo>
                  <a:pt x="127013" y="111087"/>
                </a:lnTo>
                <a:lnTo>
                  <a:pt x="143742" y="148646"/>
                </a:lnTo>
                <a:lnTo>
                  <a:pt x="163211" y="181683"/>
                </a:lnTo>
                <a:lnTo>
                  <a:pt x="193204" y="208459"/>
                </a:lnTo>
                <a:lnTo>
                  <a:pt x="236081" y="215848"/>
                </a:lnTo>
                <a:lnTo>
                  <a:pt x="247580" y="214239"/>
                </a:lnTo>
                <a:lnTo>
                  <a:pt x="277033" y="187237"/>
                </a:lnTo>
                <a:lnTo>
                  <a:pt x="280506" y="168483"/>
                </a:lnTo>
                <a:lnTo>
                  <a:pt x="279778" y="161483"/>
                </a:lnTo>
                <a:lnTo>
                  <a:pt x="277520" y="154807"/>
                </a:lnTo>
                <a:lnTo>
                  <a:pt x="275255" y="148130"/>
                </a:lnTo>
                <a:lnTo>
                  <a:pt x="270939" y="143161"/>
                </a:lnTo>
                <a:lnTo>
                  <a:pt x="264573" y="139898"/>
                </a:lnTo>
                <a:lnTo>
                  <a:pt x="258214" y="136635"/>
                </a:lnTo>
                <a:lnTo>
                  <a:pt x="250663" y="134840"/>
                </a:lnTo>
                <a:lnTo>
                  <a:pt x="241935" y="134514"/>
                </a:lnTo>
                <a:lnTo>
                  <a:pt x="233206" y="134188"/>
                </a:lnTo>
                <a:lnTo>
                  <a:pt x="226397" y="136373"/>
                </a:lnTo>
                <a:lnTo>
                  <a:pt x="221506" y="141071"/>
                </a:lnTo>
                <a:lnTo>
                  <a:pt x="216615" y="145768"/>
                </a:lnTo>
                <a:lnTo>
                  <a:pt x="213810" y="151449"/>
                </a:lnTo>
                <a:lnTo>
                  <a:pt x="213096" y="158114"/>
                </a:lnTo>
                <a:lnTo>
                  <a:pt x="212383" y="164779"/>
                </a:lnTo>
                <a:lnTo>
                  <a:pt x="214953" y="171291"/>
                </a:lnTo>
                <a:lnTo>
                  <a:pt x="220799" y="177649"/>
                </a:lnTo>
                <a:lnTo>
                  <a:pt x="226639" y="184009"/>
                </a:lnTo>
                <a:lnTo>
                  <a:pt x="266194" y="198370"/>
                </a:lnTo>
                <a:lnTo>
                  <a:pt x="270759" y="197387"/>
                </a:lnTo>
                <a:lnTo>
                  <a:pt x="283464" y="178849"/>
                </a:lnTo>
                <a:lnTo>
                  <a:pt x="288694" y="180346"/>
                </a:lnTo>
                <a:lnTo>
                  <a:pt x="332918" y="211196"/>
                </a:lnTo>
                <a:lnTo>
                  <a:pt x="353290" y="216672"/>
                </a:lnTo>
                <a:lnTo>
                  <a:pt x="358327" y="215778"/>
                </a:lnTo>
                <a:lnTo>
                  <a:pt x="361825" y="212837"/>
                </a:lnTo>
                <a:lnTo>
                  <a:pt x="365330" y="209897"/>
                </a:lnTo>
                <a:lnTo>
                  <a:pt x="367478" y="202462"/>
                </a:lnTo>
                <a:lnTo>
                  <a:pt x="368274" y="190531"/>
                </a:lnTo>
                <a:lnTo>
                  <a:pt x="368344" y="179556"/>
                </a:lnTo>
                <a:lnTo>
                  <a:pt x="367175" y="167298"/>
                </a:lnTo>
                <a:lnTo>
                  <a:pt x="357607" y="127931"/>
                </a:lnTo>
                <a:lnTo>
                  <a:pt x="338243" y="80545"/>
                </a:lnTo>
                <a:lnTo>
                  <a:pt x="310892" y="32099"/>
                </a:lnTo>
                <a:lnTo>
                  <a:pt x="296667" y="11346"/>
                </a:lnTo>
                <a:lnTo>
                  <a:pt x="295995" y="10436"/>
                </a:lnTo>
                <a:lnTo>
                  <a:pt x="295330" y="9527"/>
                </a:lnTo>
                <a:lnTo>
                  <a:pt x="295004" y="9371"/>
                </a:lnTo>
                <a:lnTo>
                  <a:pt x="295039" y="9969"/>
                </a:lnTo>
                <a:lnTo>
                  <a:pt x="295067" y="10566"/>
                </a:lnTo>
                <a:lnTo>
                  <a:pt x="316673" y="55513"/>
                </a:lnTo>
                <a:lnTo>
                  <a:pt x="325986" y="71887"/>
                </a:lnTo>
                <a:lnTo>
                  <a:pt x="334086" y="86181"/>
                </a:lnTo>
                <a:lnTo>
                  <a:pt x="356284" y="125936"/>
                </a:lnTo>
                <a:lnTo>
                  <a:pt x="374330" y="161850"/>
                </a:lnTo>
                <a:lnTo>
                  <a:pt x="386569" y="194846"/>
                </a:lnTo>
                <a:lnTo>
                  <a:pt x="386922" y="196003"/>
                </a:lnTo>
                <a:lnTo>
                  <a:pt x="387158" y="196841"/>
                </a:lnTo>
                <a:lnTo>
                  <a:pt x="386805" y="195876"/>
                </a:lnTo>
                <a:lnTo>
                  <a:pt x="386382" y="194634"/>
                </a:lnTo>
                <a:lnTo>
                  <a:pt x="385419" y="191812"/>
                </a:lnTo>
                <a:lnTo>
                  <a:pt x="383916" y="187408"/>
                </a:lnTo>
                <a:lnTo>
                  <a:pt x="382420" y="183005"/>
                </a:lnTo>
                <a:lnTo>
                  <a:pt x="377758" y="178039"/>
                </a:lnTo>
                <a:lnTo>
                  <a:pt x="340176" y="143753"/>
                </a:lnTo>
                <a:lnTo>
                  <a:pt x="332266" y="123759"/>
                </a:lnTo>
                <a:lnTo>
                  <a:pt x="334524" y="117922"/>
                </a:lnTo>
                <a:lnTo>
                  <a:pt x="377790" y="101721"/>
                </a:lnTo>
                <a:lnTo>
                  <a:pt x="401818" y="100447"/>
                </a:lnTo>
                <a:lnTo>
                  <a:pt x="418143" y="101749"/>
                </a:lnTo>
                <a:lnTo>
                  <a:pt x="429906" y="104283"/>
                </a:lnTo>
                <a:lnTo>
                  <a:pt x="444812" y="113055"/>
                </a:lnTo>
                <a:lnTo>
                  <a:pt x="450719" y="120325"/>
                </a:lnTo>
                <a:lnTo>
                  <a:pt x="450638" y="129795"/>
                </a:lnTo>
                <a:lnTo>
                  <a:pt x="445117" y="142336"/>
                </a:lnTo>
                <a:lnTo>
                  <a:pt x="436246" y="157389"/>
                </a:lnTo>
                <a:lnTo>
                  <a:pt x="431362" y="167904"/>
                </a:lnTo>
                <a:lnTo>
                  <a:pt x="460857" y="198838"/>
                </a:lnTo>
                <a:lnTo>
                  <a:pt x="469807" y="200033"/>
                </a:lnTo>
                <a:lnTo>
                  <a:pt x="478051" y="199978"/>
                </a:lnTo>
                <a:lnTo>
                  <a:pt x="485588" y="198674"/>
                </a:lnTo>
                <a:lnTo>
                  <a:pt x="493124" y="197371"/>
                </a:lnTo>
                <a:lnTo>
                  <a:pt x="498438" y="193828"/>
                </a:lnTo>
                <a:lnTo>
                  <a:pt x="501534" y="188047"/>
                </a:lnTo>
                <a:lnTo>
                  <a:pt x="504638" y="182266"/>
                </a:lnTo>
                <a:lnTo>
                  <a:pt x="506342" y="175528"/>
                </a:lnTo>
                <a:lnTo>
                  <a:pt x="506646" y="167834"/>
                </a:lnTo>
                <a:lnTo>
                  <a:pt x="506958" y="160141"/>
                </a:lnTo>
                <a:lnTo>
                  <a:pt x="505344" y="153062"/>
                </a:lnTo>
                <a:lnTo>
                  <a:pt x="501804" y="146601"/>
                </a:lnTo>
                <a:lnTo>
                  <a:pt x="498264" y="140138"/>
                </a:lnTo>
                <a:lnTo>
                  <a:pt x="495507" y="135872"/>
                </a:lnTo>
                <a:lnTo>
                  <a:pt x="493533" y="133803"/>
                </a:lnTo>
                <a:lnTo>
                  <a:pt x="491559" y="131734"/>
                </a:lnTo>
                <a:lnTo>
                  <a:pt x="490333" y="132479"/>
                </a:lnTo>
                <a:lnTo>
                  <a:pt x="489862" y="136039"/>
                </a:lnTo>
                <a:lnTo>
                  <a:pt x="489384" y="139600"/>
                </a:lnTo>
                <a:lnTo>
                  <a:pt x="505360" y="181479"/>
                </a:lnTo>
                <a:lnTo>
                  <a:pt x="510864" y="193542"/>
                </a:lnTo>
                <a:lnTo>
                  <a:pt x="515737" y="205155"/>
                </a:lnTo>
                <a:lnTo>
                  <a:pt x="519522" y="217042"/>
                </a:lnTo>
                <a:lnTo>
                  <a:pt x="522250" y="229272"/>
                </a:lnTo>
                <a:lnTo>
                  <a:pt x="523955" y="241913"/>
                </a:lnTo>
                <a:lnTo>
                  <a:pt x="524668" y="25503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459755" y="1787442"/>
            <a:ext cx="257810" cy="229235"/>
          </a:xfrm>
          <a:custGeom>
            <a:avLst/>
            <a:gdLst/>
            <a:ahLst/>
            <a:cxnLst/>
            <a:rect l="l" t="t" r="r" b="b"/>
            <a:pathLst>
              <a:path w="257809" h="229235">
                <a:moveTo>
                  <a:pt x="122867" y="142012"/>
                </a:moveTo>
                <a:lnTo>
                  <a:pt x="89819" y="120920"/>
                </a:lnTo>
                <a:lnTo>
                  <a:pt x="41951" y="118041"/>
                </a:lnTo>
                <a:lnTo>
                  <a:pt x="7915" y="145132"/>
                </a:lnTo>
                <a:lnTo>
                  <a:pt x="0" y="166195"/>
                </a:lnTo>
                <a:lnTo>
                  <a:pt x="653" y="179228"/>
                </a:lnTo>
                <a:lnTo>
                  <a:pt x="25675" y="212137"/>
                </a:lnTo>
                <a:lnTo>
                  <a:pt x="62384" y="227453"/>
                </a:lnTo>
                <a:lnTo>
                  <a:pt x="72825" y="229019"/>
                </a:lnTo>
                <a:lnTo>
                  <a:pt x="87845" y="228220"/>
                </a:lnTo>
                <a:lnTo>
                  <a:pt x="123396" y="195098"/>
                </a:lnTo>
                <a:lnTo>
                  <a:pt x="130531" y="144137"/>
                </a:lnTo>
                <a:lnTo>
                  <a:pt x="127089" y="95004"/>
                </a:lnTo>
                <a:lnTo>
                  <a:pt x="119462" y="56072"/>
                </a:lnTo>
                <a:lnTo>
                  <a:pt x="106607" y="17177"/>
                </a:lnTo>
                <a:lnTo>
                  <a:pt x="94881" y="0"/>
                </a:lnTo>
                <a:lnTo>
                  <a:pt x="92900" y="6752"/>
                </a:lnTo>
                <a:lnTo>
                  <a:pt x="94861" y="44809"/>
                </a:lnTo>
                <a:lnTo>
                  <a:pt x="109571" y="95872"/>
                </a:lnTo>
                <a:lnTo>
                  <a:pt x="131522" y="142880"/>
                </a:lnTo>
                <a:lnTo>
                  <a:pt x="156541" y="173044"/>
                </a:lnTo>
                <a:lnTo>
                  <a:pt x="189542" y="179956"/>
                </a:lnTo>
                <a:lnTo>
                  <a:pt x="195451" y="177809"/>
                </a:lnTo>
                <a:lnTo>
                  <a:pt x="208644" y="140128"/>
                </a:lnTo>
                <a:lnTo>
                  <a:pt x="208687" y="125847"/>
                </a:lnTo>
                <a:lnTo>
                  <a:pt x="207121" y="113910"/>
                </a:lnTo>
                <a:lnTo>
                  <a:pt x="202510" y="97989"/>
                </a:lnTo>
                <a:lnTo>
                  <a:pt x="200792" y="92443"/>
                </a:lnTo>
                <a:lnTo>
                  <a:pt x="200210" y="90578"/>
                </a:lnTo>
                <a:lnTo>
                  <a:pt x="199732" y="89241"/>
                </a:lnTo>
                <a:lnTo>
                  <a:pt x="200016" y="90838"/>
                </a:lnTo>
                <a:lnTo>
                  <a:pt x="200467" y="92876"/>
                </a:lnTo>
                <a:lnTo>
                  <a:pt x="201803" y="98938"/>
                </a:lnTo>
                <a:lnTo>
                  <a:pt x="217768" y="146033"/>
                </a:lnTo>
                <a:lnTo>
                  <a:pt x="244121" y="195355"/>
                </a:lnTo>
                <a:lnTo>
                  <a:pt x="251634" y="203177"/>
                </a:lnTo>
                <a:lnTo>
                  <a:pt x="257270" y="20353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610775" y="1808683"/>
            <a:ext cx="304165" cy="168275"/>
          </a:xfrm>
          <a:custGeom>
            <a:avLst/>
            <a:gdLst/>
            <a:ahLst/>
            <a:cxnLst/>
            <a:rect l="l" t="t" r="r" b="b"/>
            <a:pathLst>
              <a:path w="304165" h="168275">
                <a:moveTo>
                  <a:pt x="33541" y="21949"/>
                </a:moveTo>
                <a:lnTo>
                  <a:pt x="27847" y="21530"/>
                </a:lnTo>
                <a:lnTo>
                  <a:pt x="20726" y="18234"/>
                </a:lnTo>
                <a:lnTo>
                  <a:pt x="12185" y="12060"/>
                </a:lnTo>
                <a:lnTo>
                  <a:pt x="3636" y="5886"/>
                </a:lnTo>
                <a:lnTo>
                  <a:pt x="0" y="2239"/>
                </a:lnTo>
                <a:lnTo>
                  <a:pt x="1267" y="1119"/>
                </a:lnTo>
                <a:lnTo>
                  <a:pt x="2528" y="0"/>
                </a:lnTo>
                <a:lnTo>
                  <a:pt x="38173" y="20994"/>
                </a:lnTo>
                <a:lnTo>
                  <a:pt x="59924" y="42026"/>
                </a:lnTo>
                <a:lnTo>
                  <a:pt x="67986" y="49811"/>
                </a:lnTo>
                <a:lnTo>
                  <a:pt x="102010" y="76217"/>
                </a:lnTo>
                <a:lnTo>
                  <a:pt x="143339" y="98324"/>
                </a:lnTo>
                <a:lnTo>
                  <a:pt x="156259" y="105341"/>
                </a:lnTo>
                <a:lnTo>
                  <a:pt x="194939" y="132282"/>
                </a:lnTo>
                <a:lnTo>
                  <a:pt x="213394" y="157490"/>
                </a:lnTo>
                <a:lnTo>
                  <a:pt x="212688" y="161260"/>
                </a:lnTo>
                <a:lnTo>
                  <a:pt x="211981" y="165031"/>
                </a:lnTo>
                <a:lnTo>
                  <a:pt x="207679" y="167229"/>
                </a:lnTo>
                <a:lnTo>
                  <a:pt x="199796" y="167858"/>
                </a:lnTo>
                <a:lnTo>
                  <a:pt x="188028" y="166527"/>
                </a:lnTo>
                <a:lnTo>
                  <a:pt x="156463" y="127250"/>
                </a:lnTo>
                <a:lnTo>
                  <a:pt x="155396" y="114832"/>
                </a:lnTo>
                <a:lnTo>
                  <a:pt x="156760" y="103575"/>
                </a:lnTo>
                <a:lnTo>
                  <a:pt x="183019" y="62305"/>
                </a:lnTo>
                <a:lnTo>
                  <a:pt x="220647" y="42810"/>
                </a:lnTo>
                <a:lnTo>
                  <a:pt x="271790" y="32350"/>
                </a:lnTo>
                <a:lnTo>
                  <a:pt x="287325" y="30672"/>
                </a:lnTo>
                <a:lnTo>
                  <a:pt x="303960" y="2936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123412" y="1776699"/>
            <a:ext cx="2634615" cy="1474470"/>
          </a:xfrm>
          <a:custGeom>
            <a:avLst/>
            <a:gdLst/>
            <a:ahLst/>
            <a:cxnLst/>
            <a:rect l="l" t="t" r="r" b="b"/>
            <a:pathLst>
              <a:path w="2634615" h="1474470">
                <a:moveTo>
                  <a:pt x="0" y="0"/>
                </a:moveTo>
                <a:lnTo>
                  <a:pt x="2634539" y="0"/>
                </a:lnTo>
                <a:lnTo>
                  <a:pt x="2634539" y="1474451"/>
                </a:lnTo>
                <a:lnTo>
                  <a:pt x="0" y="1474451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569107" y="1544754"/>
            <a:ext cx="432434" cy="203835"/>
          </a:xfrm>
          <a:custGeom>
            <a:avLst/>
            <a:gdLst/>
            <a:ahLst/>
            <a:cxnLst/>
            <a:rect l="l" t="t" r="r" b="b"/>
            <a:pathLst>
              <a:path w="432434" h="203835">
                <a:moveTo>
                  <a:pt x="110365" y="166722"/>
                </a:moveTo>
                <a:lnTo>
                  <a:pt x="144385" y="146045"/>
                </a:lnTo>
                <a:lnTo>
                  <a:pt x="111389" y="117044"/>
                </a:lnTo>
                <a:lnTo>
                  <a:pt x="70468" y="116571"/>
                </a:lnTo>
                <a:lnTo>
                  <a:pt x="32464" y="123912"/>
                </a:lnTo>
                <a:lnTo>
                  <a:pt x="0" y="154010"/>
                </a:lnTo>
                <a:lnTo>
                  <a:pt x="949" y="161136"/>
                </a:lnTo>
                <a:lnTo>
                  <a:pt x="35862" y="191589"/>
                </a:lnTo>
                <a:lnTo>
                  <a:pt x="75260" y="201226"/>
                </a:lnTo>
                <a:lnTo>
                  <a:pt x="97758" y="203379"/>
                </a:lnTo>
                <a:lnTo>
                  <a:pt x="110332" y="202069"/>
                </a:lnTo>
                <a:lnTo>
                  <a:pt x="143022" y="178526"/>
                </a:lnTo>
                <a:lnTo>
                  <a:pt x="152210" y="128698"/>
                </a:lnTo>
                <a:lnTo>
                  <a:pt x="151463" y="115679"/>
                </a:lnTo>
                <a:lnTo>
                  <a:pt x="141880" y="76986"/>
                </a:lnTo>
                <a:lnTo>
                  <a:pt x="127513" y="39342"/>
                </a:lnTo>
                <a:lnTo>
                  <a:pt x="115131" y="12809"/>
                </a:lnTo>
                <a:lnTo>
                  <a:pt x="114355" y="11174"/>
                </a:lnTo>
                <a:lnTo>
                  <a:pt x="113953" y="11038"/>
                </a:lnTo>
                <a:lnTo>
                  <a:pt x="113925" y="12399"/>
                </a:lnTo>
                <a:lnTo>
                  <a:pt x="113905" y="13760"/>
                </a:lnTo>
                <a:lnTo>
                  <a:pt x="113835" y="18025"/>
                </a:lnTo>
                <a:lnTo>
                  <a:pt x="119422" y="62991"/>
                </a:lnTo>
                <a:lnTo>
                  <a:pt x="143333" y="106917"/>
                </a:lnTo>
                <a:lnTo>
                  <a:pt x="171961" y="133025"/>
                </a:lnTo>
                <a:lnTo>
                  <a:pt x="208048" y="147596"/>
                </a:lnTo>
                <a:lnTo>
                  <a:pt x="247060" y="142639"/>
                </a:lnTo>
                <a:lnTo>
                  <a:pt x="270610" y="99628"/>
                </a:lnTo>
                <a:lnTo>
                  <a:pt x="266722" y="52204"/>
                </a:lnTo>
                <a:lnTo>
                  <a:pt x="250689" y="8294"/>
                </a:lnTo>
                <a:lnTo>
                  <a:pt x="246025" y="0"/>
                </a:lnTo>
                <a:lnTo>
                  <a:pt x="244342" y="8259"/>
                </a:lnTo>
                <a:lnTo>
                  <a:pt x="253460" y="48774"/>
                </a:lnTo>
                <a:lnTo>
                  <a:pt x="270331" y="94127"/>
                </a:lnTo>
                <a:lnTo>
                  <a:pt x="288745" y="137773"/>
                </a:lnTo>
                <a:lnTo>
                  <a:pt x="300664" y="164055"/>
                </a:lnTo>
                <a:lnTo>
                  <a:pt x="300955" y="164626"/>
                </a:lnTo>
                <a:lnTo>
                  <a:pt x="301149" y="164104"/>
                </a:lnTo>
                <a:lnTo>
                  <a:pt x="301225" y="162487"/>
                </a:lnTo>
                <a:lnTo>
                  <a:pt x="301308" y="160870"/>
                </a:lnTo>
                <a:lnTo>
                  <a:pt x="301509" y="156738"/>
                </a:lnTo>
                <a:lnTo>
                  <a:pt x="301842" y="150091"/>
                </a:lnTo>
                <a:lnTo>
                  <a:pt x="302028" y="142265"/>
                </a:lnTo>
                <a:lnTo>
                  <a:pt x="302005" y="130425"/>
                </a:lnTo>
                <a:lnTo>
                  <a:pt x="301771" y="114572"/>
                </a:lnTo>
                <a:lnTo>
                  <a:pt x="301829" y="95045"/>
                </a:lnTo>
                <a:lnTo>
                  <a:pt x="317833" y="55554"/>
                </a:lnTo>
                <a:lnTo>
                  <a:pt x="341873" y="50522"/>
                </a:lnTo>
                <a:lnTo>
                  <a:pt x="354321" y="52106"/>
                </a:lnTo>
                <a:lnTo>
                  <a:pt x="392381" y="67637"/>
                </a:lnTo>
                <a:lnTo>
                  <a:pt x="422124" y="92299"/>
                </a:lnTo>
                <a:lnTo>
                  <a:pt x="432406" y="114109"/>
                </a:lnTo>
                <a:lnTo>
                  <a:pt x="429773" y="124577"/>
                </a:lnTo>
                <a:lnTo>
                  <a:pt x="390502" y="137799"/>
                </a:lnTo>
                <a:lnTo>
                  <a:pt x="380076" y="137956"/>
                </a:lnTo>
                <a:lnTo>
                  <a:pt x="369196" y="137554"/>
                </a:lnTo>
                <a:lnTo>
                  <a:pt x="320203" y="130565"/>
                </a:lnTo>
                <a:lnTo>
                  <a:pt x="291773" y="123970"/>
                </a:lnTo>
                <a:lnTo>
                  <a:pt x="276413" y="11993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213336" y="1543894"/>
            <a:ext cx="245110" cy="172720"/>
          </a:xfrm>
          <a:custGeom>
            <a:avLst/>
            <a:gdLst/>
            <a:ahLst/>
            <a:cxnLst/>
            <a:rect l="l" t="t" r="r" b="b"/>
            <a:pathLst>
              <a:path w="245109" h="172719">
                <a:moveTo>
                  <a:pt x="125813" y="116236"/>
                </a:moveTo>
                <a:lnTo>
                  <a:pt x="87518" y="98688"/>
                </a:lnTo>
                <a:lnTo>
                  <a:pt x="45058" y="102744"/>
                </a:lnTo>
                <a:lnTo>
                  <a:pt x="4172" y="127496"/>
                </a:lnTo>
                <a:lnTo>
                  <a:pt x="0" y="141099"/>
                </a:lnTo>
                <a:lnTo>
                  <a:pt x="2313" y="147639"/>
                </a:lnTo>
                <a:lnTo>
                  <a:pt x="45495" y="171806"/>
                </a:lnTo>
                <a:lnTo>
                  <a:pt x="61829" y="172535"/>
                </a:lnTo>
                <a:lnTo>
                  <a:pt x="73310" y="171653"/>
                </a:lnTo>
                <a:lnTo>
                  <a:pt x="100665" y="133105"/>
                </a:lnTo>
                <a:lnTo>
                  <a:pt x="98507" y="94190"/>
                </a:lnTo>
                <a:lnTo>
                  <a:pt x="87890" y="55694"/>
                </a:lnTo>
                <a:lnTo>
                  <a:pt x="74563" y="18592"/>
                </a:lnTo>
                <a:lnTo>
                  <a:pt x="67083" y="1437"/>
                </a:lnTo>
                <a:lnTo>
                  <a:pt x="66460" y="0"/>
                </a:lnTo>
                <a:lnTo>
                  <a:pt x="66169" y="90"/>
                </a:lnTo>
                <a:lnTo>
                  <a:pt x="66224" y="1709"/>
                </a:lnTo>
                <a:lnTo>
                  <a:pt x="66280" y="3329"/>
                </a:lnTo>
                <a:lnTo>
                  <a:pt x="72003" y="42477"/>
                </a:lnTo>
                <a:lnTo>
                  <a:pt x="90721" y="76672"/>
                </a:lnTo>
                <a:lnTo>
                  <a:pt x="115945" y="106663"/>
                </a:lnTo>
                <a:lnTo>
                  <a:pt x="144694" y="132567"/>
                </a:lnTo>
                <a:lnTo>
                  <a:pt x="182492" y="148973"/>
                </a:lnTo>
                <a:lnTo>
                  <a:pt x="188165" y="148006"/>
                </a:lnTo>
                <a:lnTo>
                  <a:pt x="208704" y="109764"/>
                </a:lnTo>
                <a:lnTo>
                  <a:pt x="209030" y="102579"/>
                </a:lnTo>
                <a:lnTo>
                  <a:pt x="208684" y="95679"/>
                </a:lnTo>
                <a:lnTo>
                  <a:pt x="208330" y="88779"/>
                </a:lnTo>
                <a:lnTo>
                  <a:pt x="207173" y="83682"/>
                </a:lnTo>
                <a:lnTo>
                  <a:pt x="205199" y="80388"/>
                </a:lnTo>
                <a:lnTo>
                  <a:pt x="203232" y="77094"/>
                </a:lnTo>
                <a:lnTo>
                  <a:pt x="201916" y="74897"/>
                </a:lnTo>
                <a:lnTo>
                  <a:pt x="201258" y="73799"/>
                </a:lnTo>
                <a:lnTo>
                  <a:pt x="200953" y="73330"/>
                </a:lnTo>
                <a:lnTo>
                  <a:pt x="202380" y="76286"/>
                </a:lnTo>
                <a:lnTo>
                  <a:pt x="203786" y="79042"/>
                </a:lnTo>
                <a:lnTo>
                  <a:pt x="206592" y="84554"/>
                </a:lnTo>
                <a:lnTo>
                  <a:pt x="210803" y="92822"/>
                </a:lnTo>
                <a:lnTo>
                  <a:pt x="216831" y="103807"/>
                </a:lnTo>
                <a:lnTo>
                  <a:pt x="223649" y="114654"/>
                </a:lnTo>
                <a:lnTo>
                  <a:pt x="231155" y="125739"/>
                </a:lnTo>
                <a:lnTo>
                  <a:pt x="238119" y="136357"/>
                </a:lnTo>
                <a:lnTo>
                  <a:pt x="244728" y="14678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392434" y="1575850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14900" y="12573"/>
                </a:moveTo>
                <a:lnTo>
                  <a:pt x="4454" y="7209"/>
                </a:lnTo>
                <a:lnTo>
                  <a:pt x="0" y="3018"/>
                </a:lnTo>
                <a:lnTo>
                  <a:pt x="1537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427707" y="1586601"/>
            <a:ext cx="207645" cy="91440"/>
          </a:xfrm>
          <a:custGeom>
            <a:avLst/>
            <a:gdLst/>
            <a:ahLst/>
            <a:cxnLst/>
            <a:rect l="l" t="t" r="r" b="b"/>
            <a:pathLst>
              <a:path w="207645" h="91439">
                <a:moveTo>
                  <a:pt x="0" y="0"/>
                </a:moveTo>
                <a:lnTo>
                  <a:pt x="44983" y="23225"/>
                </a:lnTo>
                <a:lnTo>
                  <a:pt x="61865" y="26005"/>
                </a:lnTo>
                <a:lnTo>
                  <a:pt x="75988" y="28638"/>
                </a:lnTo>
                <a:lnTo>
                  <a:pt x="113099" y="39193"/>
                </a:lnTo>
                <a:lnTo>
                  <a:pt x="148114" y="59401"/>
                </a:lnTo>
                <a:lnTo>
                  <a:pt x="135968" y="90966"/>
                </a:lnTo>
                <a:lnTo>
                  <a:pt x="129581" y="89881"/>
                </a:lnTo>
                <a:lnTo>
                  <a:pt x="116660" y="45374"/>
                </a:lnTo>
                <a:lnTo>
                  <a:pt x="148045" y="22571"/>
                </a:lnTo>
                <a:lnTo>
                  <a:pt x="189976" y="14510"/>
                </a:lnTo>
                <a:lnTo>
                  <a:pt x="207626" y="1323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717910" y="1978181"/>
            <a:ext cx="775462" cy="117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660803" y="1933525"/>
            <a:ext cx="37465" cy="7620"/>
          </a:xfrm>
          <a:custGeom>
            <a:avLst/>
            <a:gdLst/>
            <a:ahLst/>
            <a:cxnLst/>
            <a:rect l="l" t="t" r="r" b="b"/>
            <a:pathLst>
              <a:path w="37465" h="7619">
                <a:moveTo>
                  <a:pt x="0" y="7054"/>
                </a:moveTo>
                <a:lnTo>
                  <a:pt x="12482" y="4702"/>
                </a:lnTo>
                <a:lnTo>
                  <a:pt x="24962" y="2351"/>
                </a:lnTo>
                <a:lnTo>
                  <a:pt x="37441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691505" y="1923138"/>
            <a:ext cx="7620" cy="10795"/>
          </a:xfrm>
          <a:custGeom>
            <a:avLst/>
            <a:gdLst/>
            <a:ahLst/>
            <a:cxnLst/>
            <a:rect l="l" t="t" r="r" b="b"/>
            <a:pathLst>
              <a:path w="7620" h="10794">
                <a:moveTo>
                  <a:pt x="7065" y="10325"/>
                </a:moveTo>
                <a:lnTo>
                  <a:pt x="4710" y="6883"/>
                </a:lnTo>
                <a:lnTo>
                  <a:pt x="2355" y="3441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653770" y="1887268"/>
            <a:ext cx="53975" cy="223520"/>
          </a:xfrm>
          <a:custGeom>
            <a:avLst/>
            <a:gdLst/>
            <a:ahLst/>
            <a:cxnLst/>
            <a:rect l="l" t="t" r="r" b="b"/>
            <a:pathLst>
              <a:path w="53975" h="223519">
                <a:moveTo>
                  <a:pt x="24399" y="32755"/>
                </a:moveTo>
                <a:lnTo>
                  <a:pt x="21123" y="15679"/>
                </a:lnTo>
                <a:lnTo>
                  <a:pt x="16948" y="5151"/>
                </a:lnTo>
                <a:lnTo>
                  <a:pt x="11369" y="0"/>
                </a:lnTo>
                <a:lnTo>
                  <a:pt x="8827" y="1106"/>
                </a:lnTo>
                <a:lnTo>
                  <a:pt x="927" y="39957"/>
                </a:lnTo>
                <a:lnTo>
                  <a:pt x="0" y="66540"/>
                </a:lnTo>
                <a:lnTo>
                  <a:pt x="204" y="79141"/>
                </a:lnTo>
                <a:lnTo>
                  <a:pt x="5143" y="119817"/>
                </a:lnTo>
                <a:lnTo>
                  <a:pt x="19174" y="169168"/>
                </a:lnTo>
                <a:lnTo>
                  <a:pt x="34431" y="205581"/>
                </a:lnTo>
                <a:lnTo>
                  <a:pt x="48866" y="223042"/>
                </a:lnTo>
                <a:lnTo>
                  <a:pt x="53625" y="21746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618298" y="1967645"/>
            <a:ext cx="371475" cy="133350"/>
          </a:xfrm>
          <a:custGeom>
            <a:avLst/>
            <a:gdLst/>
            <a:ahLst/>
            <a:cxnLst/>
            <a:rect l="l" t="t" r="r" b="b"/>
            <a:pathLst>
              <a:path w="371475" h="133350">
                <a:moveTo>
                  <a:pt x="8659" y="42777"/>
                </a:moveTo>
                <a:lnTo>
                  <a:pt x="415" y="36190"/>
                </a:lnTo>
                <a:lnTo>
                  <a:pt x="0" y="30651"/>
                </a:lnTo>
                <a:lnTo>
                  <a:pt x="7426" y="26158"/>
                </a:lnTo>
                <a:lnTo>
                  <a:pt x="52751" y="17006"/>
                </a:lnTo>
                <a:lnTo>
                  <a:pt x="91249" y="15109"/>
                </a:lnTo>
                <a:lnTo>
                  <a:pt x="129801" y="14560"/>
                </a:lnTo>
                <a:lnTo>
                  <a:pt x="171325" y="14005"/>
                </a:lnTo>
                <a:lnTo>
                  <a:pt x="174241" y="14525"/>
                </a:lnTo>
                <a:lnTo>
                  <a:pt x="172156" y="15666"/>
                </a:lnTo>
                <a:lnTo>
                  <a:pt x="170078" y="16806"/>
                </a:lnTo>
                <a:lnTo>
                  <a:pt x="135931" y="37847"/>
                </a:lnTo>
                <a:lnTo>
                  <a:pt x="114543" y="71590"/>
                </a:lnTo>
                <a:lnTo>
                  <a:pt x="115625" y="82701"/>
                </a:lnTo>
                <a:lnTo>
                  <a:pt x="145272" y="108396"/>
                </a:lnTo>
                <a:lnTo>
                  <a:pt x="172091" y="111957"/>
                </a:lnTo>
                <a:lnTo>
                  <a:pt x="183082" y="110131"/>
                </a:lnTo>
                <a:lnTo>
                  <a:pt x="209723" y="79196"/>
                </a:lnTo>
                <a:lnTo>
                  <a:pt x="210325" y="72076"/>
                </a:lnTo>
                <a:lnTo>
                  <a:pt x="210928" y="64955"/>
                </a:lnTo>
                <a:lnTo>
                  <a:pt x="210312" y="59134"/>
                </a:lnTo>
                <a:lnTo>
                  <a:pt x="208469" y="54613"/>
                </a:lnTo>
                <a:lnTo>
                  <a:pt x="206633" y="50092"/>
                </a:lnTo>
                <a:lnTo>
                  <a:pt x="204562" y="47250"/>
                </a:lnTo>
                <a:lnTo>
                  <a:pt x="202262" y="46086"/>
                </a:lnTo>
                <a:lnTo>
                  <a:pt x="199955" y="44922"/>
                </a:lnTo>
                <a:lnTo>
                  <a:pt x="199013" y="48653"/>
                </a:lnTo>
                <a:lnTo>
                  <a:pt x="199443" y="57277"/>
                </a:lnTo>
                <a:lnTo>
                  <a:pt x="199872" y="65901"/>
                </a:lnTo>
                <a:lnTo>
                  <a:pt x="230732" y="94830"/>
                </a:lnTo>
                <a:lnTo>
                  <a:pt x="264511" y="100780"/>
                </a:lnTo>
                <a:lnTo>
                  <a:pt x="270406" y="97769"/>
                </a:lnTo>
                <a:lnTo>
                  <a:pt x="274673" y="91627"/>
                </a:lnTo>
                <a:lnTo>
                  <a:pt x="278940" y="85486"/>
                </a:lnTo>
                <a:lnTo>
                  <a:pt x="281538" y="77483"/>
                </a:lnTo>
                <a:lnTo>
                  <a:pt x="282466" y="67619"/>
                </a:lnTo>
                <a:lnTo>
                  <a:pt x="282432" y="55300"/>
                </a:lnTo>
                <a:lnTo>
                  <a:pt x="269198" y="17485"/>
                </a:lnTo>
                <a:lnTo>
                  <a:pt x="254861" y="0"/>
                </a:lnTo>
                <a:lnTo>
                  <a:pt x="253711" y="1755"/>
                </a:lnTo>
                <a:lnTo>
                  <a:pt x="253295" y="6602"/>
                </a:lnTo>
                <a:lnTo>
                  <a:pt x="252887" y="11450"/>
                </a:lnTo>
                <a:lnTo>
                  <a:pt x="253718" y="18867"/>
                </a:lnTo>
                <a:lnTo>
                  <a:pt x="269272" y="72474"/>
                </a:lnTo>
                <a:lnTo>
                  <a:pt x="275324" y="88881"/>
                </a:lnTo>
                <a:lnTo>
                  <a:pt x="275386" y="87873"/>
                </a:lnTo>
                <a:lnTo>
                  <a:pt x="275449" y="86865"/>
                </a:lnTo>
                <a:lnTo>
                  <a:pt x="275726" y="82554"/>
                </a:lnTo>
                <a:lnTo>
                  <a:pt x="276204" y="74940"/>
                </a:lnTo>
                <a:lnTo>
                  <a:pt x="276689" y="67326"/>
                </a:lnTo>
                <a:lnTo>
                  <a:pt x="307834" y="50648"/>
                </a:lnTo>
                <a:lnTo>
                  <a:pt x="319606" y="51903"/>
                </a:lnTo>
                <a:lnTo>
                  <a:pt x="352056" y="74856"/>
                </a:lnTo>
                <a:lnTo>
                  <a:pt x="371073" y="116121"/>
                </a:lnTo>
                <a:lnTo>
                  <a:pt x="366328" y="121804"/>
                </a:lnTo>
                <a:lnTo>
                  <a:pt x="318801" y="133105"/>
                </a:lnTo>
                <a:lnTo>
                  <a:pt x="309002" y="133114"/>
                </a:lnTo>
                <a:lnTo>
                  <a:pt x="298543" y="132081"/>
                </a:lnTo>
                <a:lnTo>
                  <a:pt x="287403" y="130006"/>
                </a:lnTo>
                <a:lnTo>
                  <a:pt x="275560" y="126891"/>
                </a:lnTo>
                <a:lnTo>
                  <a:pt x="262994" y="122738"/>
                </a:lnTo>
                <a:lnTo>
                  <a:pt x="249682" y="117547"/>
                </a:lnTo>
                <a:lnTo>
                  <a:pt x="235604" y="11131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001722" y="1920668"/>
            <a:ext cx="82550" cy="157480"/>
          </a:xfrm>
          <a:custGeom>
            <a:avLst/>
            <a:gdLst/>
            <a:ahLst/>
            <a:cxnLst/>
            <a:rect l="l" t="t" r="r" b="b"/>
            <a:pathLst>
              <a:path w="82550" h="157480">
                <a:moveTo>
                  <a:pt x="0" y="14029"/>
                </a:moveTo>
                <a:lnTo>
                  <a:pt x="12857" y="4234"/>
                </a:lnTo>
                <a:lnTo>
                  <a:pt x="22834" y="47"/>
                </a:lnTo>
                <a:lnTo>
                  <a:pt x="29240" y="0"/>
                </a:lnTo>
                <a:lnTo>
                  <a:pt x="33638" y="5276"/>
                </a:lnTo>
                <a:lnTo>
                  <a:pt x="47552" y="40944"/>
                </a:lnTo>
                <a:lnTo>
                  <a:pt x="62284" y="88039"/>
                </a:lnTo>
                <a:lnTo>
                  <a:pt x="76957" y="137707"/>
                </a:lnTo>
                <a:lnTo>
                  <a:pt x="82539" y="15699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121543" y="1996206"/>
            <a:ext cx="132715" cy="104139"/>
          </a:xfrm>
          <a:custGeom>
            <a:avLst/>
            <a:gdLst/>
            <a:ahLst/>
            <a:cxnLst/>
            <a:rect l="l" t="t" r="r" b="b"/>
            <a:pathLst>
              <a:path w="132715" h="104139">
                <a:moveTo>
                  <a:pt x="2168" y="68879"/>
                </a:moveTo>
                <a:lnTo>
                  <a:pt x="42873" y="65097"/>
                </a:lnTo>
                <a:lnTo>
                  <a:pt x="67353" y="32892"/>
                </a:lnTo>
                <a:lnTo>
                  <a:pt x="65538" y="25583"/>
                </a:lnTo>
                <a:lnTo>
                  <a:pt x="26509" y="464"/>
                </a:lnTo>
                <a:lnTo>
                  <a:pt x="17851" y="0"/>
                </a:lnTo>
                <a:lnTo>
                  <a:pt x="11339" y="2829"/>
                </a:lnTo>
                <a:lnTo>
                  <a:pt x="6705" y="8937"/>
                </a:lnTo>
                <a:lnTo>
                  <a:pt x="2071" y="15045"/>
                </a:lnTo>
                <a:lnTo>
                  <a:pt x="0" y="23030"/>
                </a:lnTo>
                <a:lnTo>
                  <a:pt x="484" y="32891"/>
                </a:lnTo>
                <a:lnTo>
                  <a:pt x="2890" y="44135"/>
                </a:lnTo>
                <a:lnTo>
                  <a:pt x="29112" y="75971"/>
                </a:lnTo>
                <a:lnTo>
                  <a:pt x="67234" y="95709"/>
                </a:lnTo>
                <a:lnTo>
                  <a:pt x="117215" y="103371"/>
                </a:lnTo>
                <a:lnTo>
                  <a:pt x="132350" y="10393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670145" y="2195325"/>
            <a:ext cx="1058417" cy="682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689113" y="2625400"/>
            <a:ext cx="4894580" cy="0"/>
          </a:xfrm>
          <a:custGeom>
            <a:avLst/>
            <a:gdLst/>
            <a:ahLst/>
            <a:cxnLst/>
            <a:rect l="l" t="t" r="r" b="b"/>
            <a:pathLst>
              <a:path w="4894580" h="0">
                <a:moveTo>
                  <a:pt x="0" y="0"/>
                </a:moveTo>
                <a:lnTo>
                  <a:pt x="489395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486076" y="2565840"/>
            <a:ext cx="117475" cy="93980"/>
          </a:xfrm>
          <a:custGeom>
            <a:avLst/>
            <a:gdLst/>
            <a:ahLst/>
            <a:cxnLst/>
            <a:rect l="l" t="t" r="r" b="b"/>
            <a:pathLst>
              <a:path w="117475" h="93980">
                <a:moveTo>
                  <a:pt x="0" y="0"/>
                </a:moveTo>
                <a:lnTo>
                  <a:pt x="41423" y="24242"/>
                </a:lnTo>
                <a:lnTo>
                  <a:pt x="87035" y="44052"/>
                </a:lnTo>
                <a:lnTo>
                  <a:pt x="114999" y="55711"/>
                </a:lnTo>
                <a:lnTo>
                  <a:pt x="117348" y="58602"/>
                </a:lnTo>
                <a:lnTo>
                  <a:pt x="115311" y="61629"/>
                </a:lnTo>
                <a:lnTo>
                  <a:pt x="113281" y="64657"/>
                </a:lnTo>
                <a:lnTo>
                  <a:pt x="107282" y="68617"/>
                </a:lnTo>
                <a:lnTo>
                  <a:pt x="97328" y="73510"/>
                </a:lnTo>
                <a:lnTo>
                  <a:pt x="84881" y="80063"/>
                </a:lnTo>
                <a:lnTo>
                  <a:pt x="73820" y="86801"/>
                </a:lnTo>
                <a:lnTo>
                  <a:pt x="64148" y="937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527779" y="2663302"/>
            <a:ext cx="17145" cy="19050"/>
          </a:xfrm>
          <a:custGeom>
            <a:avLst/>
            <a:gdLst/>
            <a:ahLst/>
            <a:cxnLst/>
            <a:rect l="l" t="t" r="r" b="b"/>
            <a:pathLst>
              <a:path w="17145" h="19050">
                <a:moveTo>
                  <a:pt x="16873" y="0"/>
                </a:moveTo>
                <a:lnTo>
                  <a:pt x="8434" y="9492"/>
                </a:lnTo>
                <a:lnTo>
                  <a:pt x="0" y="189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56427" y="2278394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 h="0">
                <a:moveTo>
                  <a:pt x="0" y="0"/>
                </a:moveTo>
                <a:lnTo>
                  <a:pt x="69181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755340" y="2408202"/>
            <a:ext cx="697865" cy="0"/>
          </a:xfrm>
          <a:custGeom>
            <a:avLst/>
            <a:gdLst/>
            <a:ahLst/>
            <a:cxnLst/>
            <a:rect l="l" t="t" r="r" b="b"/>
            <a:pathLst>
              <a:path w="697865" h="0">
                <a:moveTo>
                  <a:pt x="0" y="0"/>
                </a:moveTo>
                <a:lnTo>
                  <a:pt x="69745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762675" y="2544273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4" h="0">
                <a:moveTo>
                  <a:pt x="0" y="0"/>
                </a:moveTo>
                <a:lnTo>
                  <a:pt x="69220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794617" y="2688331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 h="0">
                <a:moveTo>
                  <a:pt x="0" y="0"/>
                </a:moveTo>
                <a:lnTo>
                  <a:pt x="65056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783776" y="2766039"/>
            <a:ext cx="664845" cy="35560"/>
          </a:xfrm>
          <a:custGeom>
            <a:avLst/>
            <a:gdLst/>
            <a:ahLst/>
            <a:cxnLst/>
            <a:rect l="l" t="t" r="r" b="b"/>
            <a:pathLst>
              <a:path w="664845" h="35560">
                <a:moveTo>
                  <a:pt x="0" y="35027"/>
                </a:moveTo>
                <a:lnTo>
                  <a:pt x="66469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795954" y="2945675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 h="0">
                <a:moveTo>
                  <a:pt x="0" y="0"/>
                </a:moveTo>
                <a:lnTo>
                  <a:pt x="62815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785369" y="3070605"/>
            <a:ext cx="632460" cy="0"/>
          </a:xfrm>
          <a:custGeom>
            <a:avLst/>
            <a:gdLst/>
            <a:ahLst/>
            <a:cxnLst/>
            <a:rect l="l" t="t" r="r" b="b"/>
            <a:pathLst>
              <a:path w="632459" h="0">
                <a:moveTo>
                  <a:pt x="0" y="0"/>
                </a:moveTo>
                <a:lnTo>
                  <a:pt x="63225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918458" y="2727289"/>
            <a:ext cx="3810" cy="52069"/>
          </a:xfrm>
          <a:custGeom>
            <a:avLst/>
            <a:gdLst/>
            <a:ahLst/>
            <a:cxnLst/>
            <a:rect l="l" t="t" r="r" b="b"/>
            <a:pathLst>
              <a:path w="3810" h="52069">
                <a:moveTo>
                  <a:pt x="3677" y="0"/>
                </a:moveTo>
                <a:lnTo>
                  <a:pt x="977" y="8203"/>
                </a:lnTo>
                <a:lnTo>
                  <a:pt x="0" y="24708"/>
                </a:lnTo>
                <a:lnTo>
                  <a:pt x="664" y="39963"/>
                </a:lnTo>
                <a:lnTo>
                  <a:pt x="2706" y="5205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842481" y="2685905"/>
            <a:ext cx="153670" cy="148590"/>
          </a:xfrm>
          <a:custGeom>
            <a:avLst/>
            <a:gdLst/>
            <a:ahLst/>
            <a:cxnLst/>
            <a:rect l="l" t="t" r="r" b="b"/>
            <a:pathLst>
              <a:path w="153670" h="148589">
                <a:moveTo>
                  <a:pt x="117189" y="31176"/>
                </a:moveTo>
                <a:lnTo>
                  <a:pt x="116894" y="24173"/>
                </a:lnTo>
                <a:lnTo>
                  <a:pt x="115476" y="18789"/>
                </a:lnTo>
                <a:lnTo>
                  <a:pt x="112936" y="15024"/>
                </a:lnTo>
                <a:lnTo>
                  <a:pt x="111200" y="12449"/>
                </a:lnTo>
                <a:lnTo>
                  <a:pt x="108984" y="10137"/>
                </a:lnTo>
                <a:lnTo>
                  <a:pt x="106291" y="8088"/>
                </a:lnTo>
                <a:lnTo>
                  <a:pt x="103598" y="6040"/>
                </a:lnTo>
                <a:lnTo>
                  <a:pt x="75737" y="0"/>
                </a:lnTo>
                <a:lnTo>
                  <a:pt x="70730" y="374"/>
                </a:lnTo>
                <a:lnTo>
                  <a:pt x="65723" y="749"/>
                </a:lnTo>
                <a:lnTo>
                  <a:pt x="60401" y="2071"/>
                </a:lnTo>
                <a:lnTo>
                  <a:pt x="54764" y="4342"/>
                </a:lnTo>
                <a:lnTo>
                  <a:pt x="49127" y="6612"/>
                </a:lnTo>
                <a:lnTo>
                  <a:pt x="43671" y="9320"/>
                </a:lnTo>
                <a:lnTo>
                  <a:pt x="38397" y="12467"/>
                </a:lnTo>
                <a:lnTo>
                  <a:pt x="33122" y="15614"/>
                </a:lnTo>
                <a:lnTo>
                  <a:pt x="28405" y="18940"/>
                </a:lnTo>
                <a:lnTo>
                  <a:pt x="24246" y="22445"/>
                </a:lnTo>
                <a:lnTo>
                  <a:pt x="20087" y="25949"/>
                </a:lnTo>
                <a:lnTo>
                  <a:pt x="16410" y="29814"/>
                </a:lnTo>
                <a:lnTo>
                  <a:pt x="13213" y="34042"/>
                </a:lnTo>
                <a:lnTo>
                  <a:pt x="10016" y="38269"/>
                </a:lnTo>
                <a:lnTo>
                  <a:pt x="75" y="80875"/>
                </a:lnTo>
                <a:lnTo>
                  <a:pt x="0" y="86859"/>
                </a:lnTo>
                <a:lnTo>
                  <a:pt x="727" y="92862"/>
                </a:lnTo>
                <a:lnTo>
                  <a:pt x="2257" y="98883"/>
                </a:lnTo>
                <a:lnTo>
                  <a:pt x="3787" y="104904"/>
                </a:lnTo>
                <a:lnTo>
                  <a:pt x="25836" y="130502"/>
                </a:lnTo>
                <a:lnTo>
                  <a:pt x="31933" y="134935"/>
                </a:lnTo>
                <a:lnTo>
                  <a:pt x="38476" y="138551"/>
                </a:lnTo>
                <a:lnTo>
                  <a:pt x="45466" y="141350"/>
                </a:lnTo>
                <a:lnTo>
                  <a:pt x="52455" y="144148"/>
                </a:lnTo>
                <a:lnTo>
                  <a:pt x="59358" y="145970"/>
                </a:lnTo>
                <a:lnTo>
                  <a:pt x="66174" y="146814"/>
                </a:lnTo>
                <a:lnTo>
                  <a:pt x="72991" y="147658"/>
                </a:lnTo>
                <a:lnTo>
                  <a:pt x="79946" y="148123"/>
                </a:lnTo>
                <a:lnTo>
                  <a:pt x="87040" y="148207"/>
                </a:lnTo>
                <a:lnTo>
                  <a:pt x="94134" y="148292"/>
                </a:lnTo>
                <a:lnTo>
                  <a:pt x="101013" y="147504"/>
                </a:lnTo>
                <a:lnTo>
                  <a:pt x="107676" y="145844"/>
                </a:lnTo>
                <a:lnTo>
                  <a:pt x="114340" y="144184"/>
                </a:lnTo>
                <a:lnTo>
                  <a:pt x="120378" y="141602"/>
                </a:lnTo>
                <a:lnTo>
                  <a:pt x="125787" y="138099"/>
                </a:lnTo>
                <a:lnTo>
                  <a:pt x="131197" y="134596"/>
                </a:lnTo>
                <a:lnTo>
                  <a:pt x="151429" y="95883"/>
                </a:lnTo>
                <a:lnTo>
                  <a:pt x="153056" y="80149"/>
                </a:lnTo>
                <a:lnTo>
                  <a:pt x="153407" y="72387"/>
                </a:lnTo>
                <a:lnTo>
                  <a:pt x="126119" y="36612"/>
                </a:lnTo>
                <a:lnTo>
                  <a:pt x="113442" y="3377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075897" y="2717556"/>
            <a:ext cx="222250" cy="53975"/>
          </a:xfrm>
          <a:custGeom>
            <a:avLst/>
            <a:gdLst/>
            <a:ahLst/>
            <a:cxnLst/>
            <a:rect l="l" t="t" r="r" b="b"/>
            <a:pathLst>
              <a:path w="222250" h="53975">
                <a:moveTo>
                  <a:pt x="0" y="12022"/>
                </a:moveTo>
                <a:lnTo>
                  <a:pt x="24650" y="6242"/>
                </a:lnTo>
                <a:lnTo>
                  <a:pt x="30961" y="6319"/>
                </a:lnTo>
                <a:lnTo>
                  <a:pt x="37271" y="6396"/>
                </a:lnTo>
                <a:lnTo>
                  <a:pt x="64918" y="24317"/>
                </a:lnTo>
                <a:lnTo>
                  <a:pt x="69123" y="29254"/>
                </a:lnTo>
                <a:lnTo>
                  <a:pt x="76806" y="47945"/>
                </a:lnTo>
                <a:lnTo>
                  <a:pt x="77200" y="50312"/>
                </a:lnTo>
                <a:lnTo>
                  <a:pt x="77453" y="51839"/>
                </a:lnTo>
                <a:lnTo>
                  <a:pt x="77567" y="52524"/>
                </a:lnTo>
                <a:lnTo>
                  <a:pt x="77681" y="53210"/>
                </a:lnTo>
                <a:lnTo>
                  <a:pt x="77566" y="53355"/>
                </a:lnTo>
                <a:lnTo>
                  <a:pt x="77222" y="52959"/>
                </a:lnTo>
                <a:lnTo>
                  <a:pt x="76878" y="52564"/>
                </a:lnTo>
                <a:lnTo>
                  <a:pt x="70848" y="40313"/>
                </a:lnTo>
                <a:lnTo>
                  <a:pt x="69321" y="35008"/>
                </a:lnTo>
                <a:lnTo>
                  <a:pt x="68480" y="29379"/>
                </a:lnTo>
                <a:lnTo>
                  <a:pt x="68327" y="23427"/>
                </a:lnTo>
                <a:lnTo>
                  <a:pt x="68175" y="17474"/>
                </a:lnTo>
                <a:lnTo>
                  <a:pt x="70103" y="12531"/>
                </a:lnTo>
                <a:lnTo>
                  <a:pt x="74112" y="8599"/>
                </a:lnTo>
                <a:lnTo>
                  <a:pt x="78120" y="4666"/>
                </a:lnTo>
                <a:lnTo>
                  <a:pt x="83793" y="2160"/>
                </a:lnTo>
                <a:lnTo>
                  <a:pt x="91129" y="1080"/>
                </a:lnTo>
                <a:lnTo>
                  <a:pt x="98466" y="0"/>
                </a:lnTo>
                <a:lnTo>
                  <a:pt x="135852" y="12553"/>
                </a:lnTo>
                <a:lnTo>
                  <a:pt x="152145" y="38899"/>
                </a:lnTo>
                <a:lnTo>
                  <a:pt x="152253" y="42440"/>
                </a:lnTo>
                <a:lnTo>
                  <a:pt x="151266" y="44867"/>
                </a:lnTo>
                <a:lnTo>
                  <a:pt x="149183" y="46178"/>
                </a:lnTo>
                <a:lnTo>
                  <a:pt x="147100" y="47489"/>
                </a:lnTo>
                <a:lnTo>
                  <a:pt x="144973" y="47793"/>
                </a:lnTo>
                <a:lnTo>
                  <a:pt x="142802" y="47090"/>
                </a:lnTo>
                <a:lnTo>
                  <a:pt x="140631" y="46387"/>
                </a:lnTo>
                <a:lnTo>
                  <a:pt x="139094" y="43645"/>
                </a:lnTo>
                <a:lnTo>
                  <a:pt x="138190" y="38863"/>
                </a:lnTo>
                <a:lnTo>
                  <a:pt x="137286" y="34082"/>
                </a:lnTo>
                <a:lnTo>
                  <a:pt x="163171" y="3009"/>
                </a:lnTo>
                <a:lnTo>
                  <a:pt x="179700" y="885"/>
                </a:lnTo>
                <a:lnTo>
                  <a:pt x="187435" y="1417"/>
                </a:lnTo>
                <a:lnTo>
                  <a:pt x="194641" y="3543"/>
                </a:lnTo>
                <a:lnTo>
                  <a:pt x="201846" y="5669"/>
                </a:lnTo>
                <a:lnTo>
                  <a:pt x="207625" y="9477"/>
                </a:lnTo>
                <a:lnTo>
                  <a:pt x="211978" y="14965"/>
                </a:lnTo>
                <a:lnTo>
                  <a:pt x="216332" y="22697"/>
                </a:lnTo>
                <a:lnTo>
                  <a:pt x="219683" y="33642"/>
                </a:lnTo>
                <a:lnTo>
                  <a:pt x="222031" y="4780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333252" y="2726667"/>
            <a:ext cx="74295" cy="59690"/>
          </a:xfrm>
          <a:custGeom>
            <a:avLst/>
            <a:gdLst/>
            <a:ahLst/>
            <a:cxnLst/>
            <a:rect l="l" t="t" r="r" b="b"/>
            <a:pathLst>
              <a:path w="74295" h="59689">
                <a:moveTo>
                  <a:pt x="45504" y="32437"/>
                </a:moveTo>
                <a:lnTo>
                  <a:pt x="47600" y="21775"/>
                </a:lnTo>
                <a:lnTo>
                  <a:pt x="47976" y="13651"/>
                </a:lnTo>
                <a:lnTo>
                  <a:pt x="46630" y="8065"/>
                </a:lnTo>
                <a:lnTo>
                  <a:pt x="45706" y="4227"/>
                </a:lnTo>
                <a:lnTo>
                  <a:pt x="43332" y="1847"/>
                </a:lnTo>
                <a:lnTo>
                  <a:pt x="39510" y="924"/>
                </a:lnTo>
                <a:lnTo>
                  <a:pt x="35688" y="0"/>
                </a:lnTo>
                <a:lnTo>
                  <a:pt x="31084" y="326"/>
                </a:lnTo>
                <a:lnTo>
                  <a:pt x="25696" y="1902"/>
                </a:lnTo>
                <a:lnTo>
                  <a:pt x="20309" y="3478"/>
                </a:lnTo>
                <a:lnTo>
                  <a:pt x="15399" y="6492"/>
                </a:lnTo>
                <a:lnTo>
                  <a:pt x="10967" y="10944"/>
                </a:lnTo>
                <a:lnTo>
                  <a:pt x="6535" y="15395"/>
                </a:lnTo>
                <a:lnTo>
                  <a:pt x="3541" y="20064"/>
                </a:lnTo>
                <a:lnTo>
                  <a:pt x="1986" y="24950"/>
                </a:lnTo>
                <a:lnTo>
                  <a:pt x="430" y="29837"/>
                </a:lnTo>
                <a:lnTo>
                  <a:pt x="8074" y="49700"/>
                </a:lnTo>
                <a:lnTo>
                  <a:pt x="12298" y="52239"/>
                </a:lnTo>
                <a:lnTo>
                  <a:pt x="16847" y="53636"/>
                </a:lnTo>
                <a:lnTo>
                  <a:pt x="21718" y="53890"/>
                </a:lnTo>
                <a:lnTo>
                  <a:pt x="26590" y="54144"/>
                </a:lnTo>
                <a:lnTo>
                  <a:pt x="30725" y="52750"/>
                </a:lnTo>
                <a:lnTo>
                  <a:pt x="43360" y="25133"/>
                </a:lnTo>
                <a:lnTo>
                  <a:pt x="43476" y="20153"/>
                </a:lnTo>
                <a:lnTo>
                  <a:pt x="43549" y="17003"/>
                </a:lnTo>
                <a:lnTo>
                  <a:pt x="43580" y="15684"/>
                </a:lnTo>
                <a:lnTo>
                  <a:pt x="43611" y="14365"/>
                </a:lnTo>
                <a:lnTo>
                  <a:pt x="44811" y="15488"/>
                </a:lnTo>
                <a:lnTo>
                  <a:pt x="47179" y="19055"/>
                </a:lnTo>
                <a:lnTo>
                  <a:pt x="50613" y="24226"/>
                </a:lnTo>
                <a:lnTo>
                  <a:pt x="56208" y="32652"/>
                </a:lnTo>
                <a:lnTo>
                  <a:pt x="63965" y="44333"/>
                </a:lnTo>
                <a:lnTo>
                  <a:pt x="73885" y="5927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412764" y="2716155"/>
            <a:ext cx="107314" cy="46990"/>
          </a:xfrm>
          <a:custGeom>
            <a:avLst/>
            <a:gdLst/>
            <a:ahLst/>
            <a:cxnLst/>
            <a:rect l="l" t="t" r="r" b="b"/>
            <a:pathLst>
              <a:path w="107314" h="46989">
                <a:moveTo>
                  <a:pt x="2396" y="37653"/>
                </a:moveTo>
                <a:lnTo>
                  <a:pt x="0" y="27394"/>
                </a:lnTo>
                <a:lnTo>
                  <a:pt x="2301" y="20840"/>
                </a:lnTo>
                <a:lnTo>
                  <a:pt x="9300" y="17991"/>
                </a:lnTo>
                <a:lnTo>
                  <a:pt x="14216" y="15990"/>
                </a:lnTo>
                <a:lnTo>
                  <a:pt x="53950" y="19718"/>
                </a:lnTo>
                <a:lnTo>
                  <a:pt x="74466" y="46913"/>
                </a:lnTo>
                <a:lnTo>
                  <a:pt x="71120" y="46206"/>
                </a:lnTo>
                <a:lnTo>
                  <a:pt x="61166" y="8138"/>
                </a:lnTo>
                <a:lnTo>
                  <a:pt x="81763" y="0"/>
                </a:lnTo>
                <a:lnTo>
                  <a:pt x="92827" y="3068"/>
                </a:lnTo>
                <a:lnTo>
                  <a:pt x="106777" y="921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537881" y="2680320"/>
            <a:ext cx="42545" cy="60960"/>
          </a:xfrm>
          <a:custGeom>
            <a:avLst/>
            <a:gdLst/>
            <a:ahLst/>
            <a:cxnLst/>
            <a:rect l="l" t="t" r="r" b="b"/>
            <a:pathLst>
              <a:path w="42545" h="60960">
                <a:moveTo>
                  <a:pt x="3832" y="12465"/>
                </a:moveTo>
                <a:lnTo>
                  <a:pt x="258" y="4913"/>
                </a:lnTo>
                <a:lnTo>
                  <a:pt x="0" y="879"/>
                </a:lnTo>
                <a:lnTo>
                  <a:pt x="3057" y="365"/>
                </a:lnTo>
                <a:lnTo>
                  <a:pt x="5232" y="0"/>
                </a:lnTo>
                <a:lnTo>
                  <a:pt x="33556" y="36504"/>
                </a:lnTo>
                <a:lnTo>
                  <a:pt x="38221" y="47828"/>
                </a:lnTo>
                <a:lnTo>
                  <a:pt x="42391" y="6074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85172" y="2711792"/>
            <a:ext cx="53340" cy="45085"/>
          </a:xfrm>
          <a:custGeom>
            <a:avLst/>
            <a:gdLst/>
            <a:ahLst/>
            <a:cxnLst/>
            <a:rect l="l" t="t" r="r" b="b"/>
            <a:pathLst>
              <a:path w="53339" h="45085">
                <a:moveTo>
                  <a:pt x="26746" y="8978"/>
                </a:moveTo>
                <a:lnTo>
                  <a:pt x="23076" y="3731"/>
                </a:lnTo>
                <a:lnTo>
                  <a:pt x="18412" y="854"/>
                </a:lnTo>
                <a:lnTo>
                  <a:pt x="12753" y="346"/>
                </a:lnTo>
                <a:lnTo>
                  <a:pt x="8886" y="0"/>
                </a:lnTo>
                <a:lnTo>
                  <a:pt x="5778" y="1060"/>
                </a:lnTo>
                <a:lnTo>
                  <a:pt x="3429" y="3528"/>
                </a:lnTo>
                <a:lnTo>
                  <a:pt x="1079" y="5996"/>
                </a:lnTo>
                <a:lnTo>
                  <a:pt x="0" y="9365"/>
                </a:lnTo>
                <a:lnTo>
                  <a:pt x="190" y="13637"/>
                </a:lnTo>
                <a:lnTo>
                  <a:pt x="381" y="17907"/>
                </a:lnTo>
                <a:lnTo>
                  <a:pt x="37245" y="39870"/>
                </a:lnTo>
                <a:lnTo>
                  <a:pt x="52831" y="4499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751632" y="2660713"/>
            <a:ext cx="253365" cy="114300"/>
          </a:xfrm>
          <a:custGeom>
            <a:avLst/>
            <a:gdLst/>
            <a:ahLst/>
            <a:cxnLst/>
            <a:rect l="l" t="t" r="r" b="b"/>
            <a:pathLst>
              <a:path w="253364" h="114300">
                <a:moveTo>
                  <a:pt x="81017" y="77281"/>
                </a:moveTo>
                <a:lnTo>
                  <a:pt x="46285" y="69285"/>
                </a:lnTo>
                <a:lnTo>
                  <a:pt x="37897" y="69628"/>
                </a:lnTo>
                <a:lnTo>
                  <a:pt x="29510" y="69971"/>
                </a:lnTo>
                <a:lnTo>
                  <a:pt x="22116" y="71483"/>
                </a:lnTo>
                <a:lnTo>
                  <a:pt x="15715" y="74168"/>
                </a:lnTo>
                <a:lnTo>
                  <a:pt x="9315" y="76852"/>
                </a:lnTo>
                <a:lnTo>
                  <a:pt x="4895" y="80058"/>
                </a:lnTo>
                <a:lnTo>
                  <a:pt x="2455" y="83786"/>
                </a:lnTo>
                <a:lnTo>
                  <a:pt x="16" y="87515"/>
                </a:lnTo>
                <a:lnTo>
                  <a:pt x="0" y="91650"/>
                </a:lnTo>
                <a:lnTo>
                  <a:pt x="2405" y="96194"/>
                </a:lnTo>
                <a:lnTo>
                  <a:pt x="4811" y="100738"/>
                </a:lnTo>
                <a:lnTo>
                  <a:pt x="9815" y="104354"/>
                </a:lnTo>
                <a:lnTo>
                  <a:pt x="17417" y="107041"/>
                </a:lnTo>
                <a:lnTo>
                  <a:pt x="25018" y="109728"/>
                </a:lnTo>
                <a:lnTo>
                  <a:pt x="32389" y="111267"/>
                </a:lnTo>
                <a:lnTo>
                  <a:pt x="39528" y="111659"/>
                </a:lnTo>
                <a:lnTo>
                  <a:pt x="46668" y="112050"/>
                </a:lnTo>
                <a:lnTo>
                  <a:pt x="52050" y="111849"/>
                </a:lnTo>
                <a:lnTo>
                  <a:pt x="55676" y="111053"/>
                </a:lnTo>
                <a:lnTo>
                  <a:pt x="59302" y="110259"/>
                </a:lnTo>
                <a:lnTo>
                  <a:pt x="61716" y="107852"/>
                </a:lnTo>
                <a:lnTo>
                  <a:pt x="62917" y="103835"/>
                </a:lnTo>
                <a:lnTo>
                  <a:pt x="64118" y="99818"/>
                </a:lnTo>
                <a:lnTo>
                  <a:pt x="67487" y="98261"/>
                </a:lnTo>
                <a:lnTo>
                  <a:pt x="73024" y="99164"/>
                </a:lnTo>
                <a:lnTo>
                  <a:pt x="78560" y="100068"/>
                </a:lnTo>
                <a:lnTo>
                  <a:pt x="84040" y="100777"/>
                </a:lnTo>
                <a:lnTo>
                  <a:pt x="89462" y="101291"/>
                </a:lnTo>
                <a:lnTo>
                  <a:pt x="94883" y="101806"/>
                </a:lnTo>
                <a:lnTo>
                  <a:pt x="100024" y="102015"/>
                </a:lnTo>
                <a:lnTo>
                  <a:pt x="122899" y="79650"/>
                </a:lnTo>
                <a:lnTo>
                  <a:pt x="122740" y="73533"/>
                </a:lnTo>
                <a:lnTo>
                  <a:pt x="108245" y="30403"/>
                </a:lnTo>
                <a:lnTo>
                  <a:pt x="94141" y="11107"/>
                </a:lnTo>
                <a:lnTo>
                  <a:pt x="91288" y="8285"/>
                </a:lnTo>
                <a:lnTo>
                  <a:pt x="90049" y="10063"/>
                </a:lnTo>
                <a:lnTo>
                  <a:pt x="90425" y="16441"/>
                </a:lnTo>
                <a:lnTo>
                  <a:pt x="92616" y="27261"/>
                </a:lnTo>
                <a:lnTo>
                  <a:pt x="110983" y="62540"/>
                </a:lnTo>
                <a:lnTo>
                  <a:pt x="141785" y="95198"/>
                </a:lnTo>
                <a:lnTo>
                  <a:pt x="175717" y="112597"/>
                </a:lnTo>
                <a:lnTo>
                  <a:pt x="184458" y="113969"/>
                </a:lnTo>
                <a:lnTo>
                  <a:pt x="189861" y="113919"/>
                </a:lnTo>
                <a:lnTo>
                  <a:pt x="194383" y="112884"/>
                </a:lnTo>
                <a:lnTo>
                  <a:pt x="198904" y="111849"/>
                </a:lnTo>
                <a:lnTo>
                  <a:pt x="202291" y="108851"/>
                </a:lnTo>
                <a:lnTo>
                  <a:pt x="204542" y="103889"/>
                </a:lnTo>
                <a:lnTo>
                  <a:pt x="206794" y="98927"/>
                </a:lnTo>
                <a:lnTo>
                  <a:pt x="208114" y="92517"/>
                </a:lnTo>
                <a:lnTo>
                  <a:pt x="208503" y="84660"/>
                </a:lnTo>
                <a:lnTo>
                  <a:pt x="208004" y="72857"/>
                </a:lnTo>
                <a:lnTo>
                  <a:pt x="196855" y="35471"/>
                </a:lnTo>
                <a:lnTo>
                  <a:pt x="177122" y="1131"/>
                </a:lnTo>
                <a:lnTo>
                  <a:pt x="176725" y="565"/>
                </a:lnTo>
                <a:lnTo>
                  <a:pt x="176328" y="0"/>
                </a:lnTo>
                <a:lnTo>
                  <a:pt x="176440" y="665"/>
                </a:lnTo>
                <a:lnTo>
                  <a:pt x="176647" y="1296"/>
                </a:lnTo>
                <a:lnTo>
                  <a:pt x="177636" y="4308"/>
                </a:lnTo>
                <a:lnTo>
                  <a:pt x="179404" y="9699"/>
                </a:lnTo>
                <a:lnTo>
                  <a:pt x="183513" y="19146"/>
                </a:lnTo>
                <a:lnTo>
                  <a:pt x="204755" y="53210"/>
                </a:lnTo>
                <a:lnTo>
                  <a:pt x="235859" y="92590"/>
                </a:lnTo>
                <a:lnTo>
                  <a:pt x="244231" y="102283"/>
                </a:lnTo>
                <a:lnTo>
                  <a:pt x="252926" y="11204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48306" y="2698847"/>
            <a:ext cx="217804" cy="58419"/>
          </a:xfrm>
          <a:custGeom>
            <a:avLst/>
            <a:gdLst/>
            <a:ahLst/>
            <a:cxnLst/>
            <a:rect l="l" t="t" r="r" b="b"/>
            <a:pathLst>
              <a:path w="217804" h="58419">
                <a:moveTo>
                  <a:pt x="0" y="34902"/>
                </a:moveTo>
                <a:lnTo>
                  <a:pt x="0" y="32345"/>
                </a:lnTo>
                <a:lnTo>
                  <a:pt x="3762" y="29631"/>
                </a:lnTo>
                <a:lnTo>
                  <a:pt x="11287" y="26757"/>
                </a:lnTo>
                <a:lnTo>
                  <a:pt x="18811" y="23884"/>
                </a:lnTo>
                <a:lnTo>
                  <a:pt x="25240" y="22094"/>
                </a:lnTo>
                <a:lnTo>
                  <a:pt x="30572" y="21390"/>
                </a:lnTo>
                <a:lnTo>
                  <a:pt x="35906" y="20685"/>
                </a:lnTo>
                <a:lnTo>
                  <a:pt x="43844" y="20507"/>
                </a:lnTo>
                <a:lnTo>
                  <a:pt x="54388" y="20853"/>
                </a:lnTo>
                <a:lnTo>
                  <a:pt x="96086" y="33908"/>
                </a:lnTo>
                <a:lnTo>
                  <a:pt x="99122" y="38012"/>
                </a:lnTo>
                <a:lnTo>
                  <a:pt x="102159" y="42115"/>
                </a:lnTo>
                <a:lnTo>
                  <a:pt x="103420" y="45832"/>
                </a:lnTo>
                <a:lnTo>
                  <a:pt x="102906" y="49162"/>
                </a:lnTo>
                <a:lnTo>
                  <a:pt x="102391" y="52492"/>
                </a:lnTo>
                <a:lnTo>
                  <a:pt x="100293" y="54815"/>
                </a:lnTo>
                <a:lnTo>
                  <a:pt x="96609" y="56129"/>
                </a:lnTo>
                <a:lnTo>
                  <a:pt x="92927" y="57444"/>
                </a:lnTo>
                <a:lnTo>
                  <a:pt x="74570" y="40215"/>
                </a:lnTo>
                <a:lnTo>
                  <a:pt x="74924" y="34905"/>
                </a:lnTo>
                <a:lnTo>
                  <a:pt x="75277" y="29595"/>
                </a:lnTo>
                <a:lnTo>
                  <a:pt x="77485" y="25214"/>
                </a:lnTo>
                <a:lnTo>
                  <a:pt x="81544" y="21763"/>
                </a:lnTo>
                <a:lnTo>
                  <a:pt x="85603" y="18312"/>
                </a:lnTo>
                <a:lnTo>
                  <a:pt x="90535" y="15997"/>
                </a:lnTo>
                <a:lnTo>
                  <a:pt x="96339" y="14818"/>
                </a:lnTo>
                <a:lnTo>
                  <a:pt x="102143" y="13638"/>
                </a:lnTo>
                <a:lnTo>
                  <a:pt x="146936" y="34142"/>
                </a:lnTo>
                <a:lnTo>
                  <a:pt x="157158" y="40586"/>
                </a:lnTo>
                <a:lnTo>
                  <a:pt x="171264" y="46887"/>
                </a:lnTo>
                <a:lnTo>
                  <a:pt x="181932" y="49869"/>
                </a:lnTo>
                <a:lnTo>
                  <a:pt x="192832" y="51304"/>
                </a:lnTo>
                <a:lnTo>
                  <a:pt x="199081" y="51668"/>
                </a:lnTo>
                <a:lnTo>
                  <a:pt x="204024" y="51466"/>
                </a:lnTo>
                <a:lnTo>
                  <a:pt x="208967" y="51264"/>
                </a:lnTo>
                <a:lnTo>
                  <a:pt x="212438" y="49693"/>
                </a:lnTo>
                <a:lnTo>
                  <a:pt x="214437" y="46753"/>
                </a:lnTo>
                <a:lnTo>
                  <a:pt x="216437" y="43813"/>
                </a:lnTo>
                <a:lnTo>
                  <a:pt x="217192" y="39767"/>
                </a:lnTo>
                <a:lnTo>
                  <a:pt x="216705" y="34615"/>
                </a:lnTo>
                <a:lnTo>
                  <a:pt x="216218" y="29463"/>
                </a:lnTo>
                <a:lnTo>
                  <a:pt x="186188" y="3746"/>
                </a:lnTo>
                <a:lnTo>
                  <a:pt x="173559" y="0"/>
                </a:lnTo>
                <a:lnTo>
                  <a:pt x="161565" y="114"/>
                </a:lnTo>
                <a:lnTo>
                  <a:pt x="150049" y="402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393062" y="2686884"/>
            <a:ext cx="153035" cy="67310"/>
          </a:xfrm>
          <a:custGeom>
            <a:avLst/>
            <a:gdLst/>
            <a:ahLst/>
            <a:cxnLst/>
            <a:rect l="l" t="t" r="r" b="b"/>
            <a:pathLst>
              <a:path w="153035" h="67310">
                <a:moveTo>
                  <a:pt x="1591" y="22819"/>
                </a:moveTo>
                <a:lnTo>
                  <a:pt x="1165" y="19171"/>
                </a:lnTo>
                <a:lnTo>
                  <a:pt x="933" y="17192"/>
                </a:lnTo>
                <a:lnTo>
                  <a:pt x="897" y="16883"/>
                </a:lnTo>
                <a:lnTo>
                  <a:pt x="872" y="16664"/>
                </a:lnTo>
                <a:lnTo>
                  <a:pt x="771" y="16937"/>
                </a:lnTo>
                <a:lnTo>
                  <a:pt x="603" y="17668"/>
                </a:lnTo>
                <a:lnTo>
                  <a:pt x="302" y="18977"/>
                </a:lnTo>
                <a:lnTo>
                  <a:pt x="0" y="20287"/>
                </a:lnTo>
                <a:lnTo>
                  <a:pt x="1157" y="23861"/>
                </a:lnTo>
                <a:lnTo>
                  <a:pt x="3773" y="29699"/>
                </a:lnTo>
                <a:lnTo>
                  <a:pt x="6390" y="35538"/>
                </a:lnTo>
                <a:lnTo>
                  <a:pt x="10201" y="41387"/>
                </a:lnTo>
                <a:lnTo>
                  <a:pt x="15206" y="47247"/>
                </a:lnTo>
                <a:lnTo>
                  <a:pt x="20211" y="53106"/>
                </a:lnTo>
                <a:lnTo>
                  <a:pt x="26154" y="57715"/>
                </a:lnTo>
                <a:lnTo>
                  <a:pt x="33034" y="61073"/>
                </a:lnTo>
                <a:lnTo>
                  <a:pt x="39914" y="64431"/>
                </a:lnTo>
                <a:lnTo>
                  <a:pt x="46757" y="66352"/>
                </a:lnTo>
                <a:lnTo>
                  <a:pt x="53563" y="66835"/>
                </a:lnTo>
                <a:lnTo>
                  <a:pt x="60369" y="67319"/>
                </a:lnTo>
                <a:lnTo>
                  <a:pt x="82629" y="47933"/>
                </a:lnTo>
                <a:lnTo>
                  <a:pt x="84942" y="42800"/>
                </a:lnTo>
                <a:lnTo>
                  <a:pt x="86148" y="38517"/>
                </a:lnTo>
                <a:lnTo>
                  <a:pt x="86249" y="35084"/>
                </a:lnTo>
                <a:lnTo>
                  <a:pt x="86349" y="31651"/>
                </a:lnTo>
                <a:lnTo>
                  <a:pt x="85701" y="29346"/>
                </a:lnTo>
                <a:lnTo>
                  <a:pt x="84304" y="28168"/>
                </a:lnTo>
                <a:lnTo>
                  <a:pt x="82907" y="26990"/>
                </a:lnTo>
                <a:lnTo>
                  <a:pt x="82008" y="26834"/>
                </a:lnTo>
                <a:lnTo>
                  <a:pt x="81607" y="27698"/>
                </a:lnTo>
                <a:lnTo>
                  <a:pt x="81205" y="28561"/>
                </a:lnTo>
                <a:lnTo>
                  <a:pt x="83618" y="30913"/>
                </a:lnTo>
                <a:lnTo>
                  <a:pt x="88845" y="34754"/>
                </a:lnTo>
                <a:lnTo>
                  <a:pt x="94073" y="38594"/>
                </a:lnTo>
                <a:lnTo>
                  <a:pt x="100775" y="41810"/>
                </a:lnTo>
                <a:lnTo>
                  <a:pt x="108953" y="44403"/>
                </a:lnTo>
                <a:lnTo>
                  <a:pt x="117131" y="46995"/>
                </a:lnTo>
                <a:lnTo>
                  <a:pt x="124393" y="48568"/>
                </a:lnTo>
                <a:lnTo>
                  <a:pt x="130740" y="49121"/>
                </a:lnTo>
                <a:lnTo>
                  <a:pt x="137087" y="49676"/>
                </a:lnTo>
                <a:lnTo>
                  <a:pt x="152653" y="33699"/>
                </a:lnTo>
                <a:lnTo>
                  <a:pt x="152246" y="28248"/>
                </a:lnTo>
                <a:lnTo>
                  <a:pt x="150418" y="22060"/>
                </a:lnTo>
                <a:lnTo>
                  <a:pt x="148589" y="15871"/>
                </a:lnTo>
                <a:lnTo>
                  <a:pt x="145015" y="10738"/>
                </a:lnTo>
                <a:lnTo>
                  <a:pt x="139696" y="6659"/>
                </a:lnTo>
                <a:lnTo>
                  <a:pt x="132020" y="775"/>
                </a:lnTo>
                <a:lnTo>
                  <a:pt x="125479" y="0"/>
                </a:lnTo>
                <a:lnTo>
                  <a:pt x="120073" y="433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588560" y="2683921"/>
            <a:ext cx="53340" cy="77470"/>
          </a:xfrm>
          <a:custGeom>
            <a:avLst/>
            <a:gdLst/>
            <a:ahLst/>
            <a:cxnLst/>
            <a:rect l="l" t="t" r="r" b="b"/>
            <a:pathLst>
              <a:path w="53339" h="77469">
                <a:moveTo>
                  <a:pt x="39815" y="25705"/>
                </a:moveTo>
                <a:lnTo>
                  <a:pt x="43210" y="18265"/>
                </a:lnTo>
                <a:lnTo>
                  <a:pt x="42432" y="12058"/>
                </a:lnTo>
                <a:lnTo>
                  <a:pt x="37479" y="7085"/>
                </a:lnTo>
                <a:lnTo>
                  <a:pt x="34041" y="3632"/>
                </a:lnTo>
                <a:lnTo>
                  <a:pt x="29581" y="1525"/>
                </a:lnTo>
                <a:lnTo>
                  <a:pt x="24101" y="762"/>
                </a:lnTo>
                <a:lnTo>
                  <a:pt x="18620" y="0"/>
                </a:lnTo>
                <a:lnTo>
                  <a:pt x="14151" y="550"/>
                </a:lnTo>
                <a:lnTo>
                  <a:pt x="10691" y="2412"/>
                </a:lnTo>
                <a:lnTo>
                  <a:pt x="7232" y="4274"/>
                </a:lnTo>
                <a:lnTo>
                  <a:pt x="5607" y="7936"/>
                </a:lnTo>
                <a:lnTo>
                  <a:pt x="5817" y="13398"/>
                </a:lnTo>
                <a:lnTo>
                  <a:pt x="6027" y="18859"/>
                </a:lnTo>
                <a:lnTo>
                  <a:pt x="35191" y="49860"/>
                </a:lnTo>
                <a:lnTo>
                  <a:pt x="45099" y="57937"/>
                </a:lnTo>
                <a:lnTo>
                  <a:pt x="49637" y="62898"/>
                </a:lnTo>
                <a:lnTo>
                  <a:pt x="51472" y="66945"/>
                </a:lnTo>
                <a:lnTo>
                  <a:pt x="53309" y="70992"/>
                </a:lnTo>
                <a:lnTo>
                  <a:pt x="51260" y="73979"/>
                </a:lnTo>
                <a:lnTo>
                  <a:pt x="45325" y="75904"/>
                </a:lnTo>
                <a:lnTo>
                  <a:pt x="38520" y="77140"/>
                </a:lnTo>
                <a:lnTo>
                  <a:pt x="28698" y="77411"/>
                </a:lnTo>
                <a:lnTo>
                  <a:pt x="15858" y="76715"/>
                </a:lnTo>
                <a:lnTo>
                  <a:pt x="0" y="7505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802636" y="2699231"/>
            <a:ext cx="191770" cy="74295"/>
          </a:xfrm>
          <a:custGeom>
            <a:avLst/>
            <a:gdLst/>
            <a:ahLst/>
            <a:cxnLst/>
            <a:rect l="l" t="t" r="r" b="b"/>
            <a:pathLst>
              <a:path w="191770" h="74294">
                <a:moveTo>
                  <a:pt x="77404" y="33128"/>
                </a:moveTo>
                <a:lnTo>
                  <a:pt x="75893" y="30002"/>
                </a:lnTo>
                <a:lnTo>
                  <a:pt x="72271" y="26222"/>
                </a:lnTo>
                <a:lnTo>
                  <a:pt x="66539" y="21789"/>
                </a:lnTo>
                <a:lnTo>
                  <a:pt x="60807" y="17356"/>
                </a:lnTo>
                <a:lnTo>
                  <a:pt x="54890" y="14439"/>
                </a:lnTo>
                <a:lnTo>
                  <a:pt x="48788" y="13039"/>
                </a:lnTo>
                <a:lnTo>
                  <a:pt x="42685" y="11639"/>
                </a:lnTo>
                <a:lnTo>
                  <a:pt x="36058" y="10930"/>
                </a:lnTo>
                <a:lnTo>
                  <a:pt x="28905" y="10913"/>
                </a:lnTo>
                <a:lnTo>
                  <a:pt x="21752" y="10895"/>
                </a:lnTo>
                <a:lnTo>
                  <a:pt x="1073" y="30638"/>
                </a:lnTo>
                <a:lnTo>
                  <a:pt x="0" y="36546"/>
                </a:lnTo>
                <a:lnTo>
                  <a:pt x="1765" y="42642"/>
                </a:lnTo>
                <a:lnTo>
                  <a:pt x="6369" y="48925"/>
                </a:lnTo>
                <a:lnTo>
                  <a:pt x="10972" y="55209"/>
                </a:lnTo>
                <a:lnTo>
                  <a:pt x="43020" y="72556"/>
                </a:lnTo>
                <a:lnTo>
                  <a:pt x="49105" y="73802"/>
                </a:lnTo>
                <a:lnTo>
                  <a:pt x="70082" y="37536"/>
                </a:lnTo>
                <a:lnTo>
                  <a:pt x="70796" y="17854"/>
                </a:lnTo>
                <a:lnTo>
                  <a:pt x="70696" y="16360"/>
                </a:lnTo>
                <a:lnTo>
                  <a:pt x="70597" y="14868"/>
                </a:lnTo>
                <a:lnTo>
                  <a:pt x="70534" y="13918"/>
                </a:lnTo>
                <a:lnTo>
                  <a:pt x="70507" y="13513"/>
                </a:lnTo>
                <a:lnTo>
                  <a:pt x="70480" y="13107"/>
                </a:lnTo>
                <a:lnTo>
                  <a:pt x="70909" y="13467"/>
                </a:lnTo>
                <a:lnTo>
                  <a:pt x="71794" y="14592"/>
                </a:lnTo>
                <a:lnTo>
                  <a:pt x="72678" y="15718"/>
                </a:lnTo>
                <a:lnTo>
                  <a:pt x="74748" y="18353"/>
                </a:lnTo>
                <a:lnTo>
                  <a:pt x="78005" y="22498"/>
                </a:lnTo>
                <a:lnTo>
                  <a:pt x="81261" y="26642"/>
                </a:lnTo>
                <a:lnTo>
                  <a:pt x="86435" y="30972"/>
                </a:lnTo>
                <a:lnTo>
                  <a:pt x="93524" y="35485"/>
                </a:lnTo>
                <a:lnTo>
                  <a:pt x="100613" y="39999"/>
                </a:lnTo>
                <a:lnTo>
                  <a:pt x="108340" y="43107"/>
                </a:lnTo>
                <a:lnTo>
                  <a:pt x="116704" y="44810"/>
                </a:lnTo>
                <a:lnTo>
                  <a:pt x="125069" y="46512"/>
                </a:lnTo>
                <a:lnTo>
                  <a:pt x="133137" y="47240"/>
                </a:lnTo>
                <a:lnTo>
                  <a:pt x="140909" y="46993"/>
                </a:lnTo>
                <a:lnTo>
                  <a:pt x="175832" y="26825"/>
                </a:lnTo>
                <a:lnTo>
                  <a:pt x="179188" y="21430"/>
                </a:lnTo>
                <a:lnTo>
                  <a:pt x="181246" y="16512"/>
                </a:lnTo>
                <a:lnTo>
                  <a:pt x="182007" y="12071"/>
                </a:lnTo>
                <a:lnTo>
                  <a:pt x="182768" y="7630"/>
                </a:lnTo>
                <a:lnTo>
                  <a:pt x="182499" y="4500"/>
                </a:lnTo>
                <a:lnTo>
                  <a:pt x="181201" y="2682"/>
                </a:lnTo>
                <a:lnTo>
                  <a:pt x="179904" y="864"/>
                </a:lnTo>
                <a:lnTo>
                  <a:pt x="177586" y="0"/>
                </a:lnTo>
                <a:lnTo>
                  <a:pt x="174251" y="87"/>
                </a:lnTo>
                <a:lnTo>
                  <a:pt x="170915" y="175"/>
                </a:lnTo>
                <a:lnTo>
                  <a:pt x="168589" y="2444"/>
                </a:lnTo>
                <a:lnTo>
                  <a:pt x="167274" y="6894"/>
                </a:lnTo>
                <a:lnTo>
                  <a:pt x="165959" y="11344"/>
                </a:lnTo>
                <a:lnTo>
                  <a:pt x="167182" y="16993"/>
                </a:lnTo>
                <a:lnTo>
                  <a:pt x="170944" y="23842"/>
                </a:lnTo>
                <a:lnTo>
                  <a:pt x="174705" y="30691"/>
                </a:lnTo>
                <a:lnTo>
                  <a:pt x="178868" y="36814"/>
                </a:lnTo>
                <a:lnTo>
                  <a:pt x="183432" y="42210"/>
                </a:lnTo>
                <a:lnTo>
                  <a:pt x="187996" y="47606"/>
                </a:lnTo>
                <a:lnTo>
                  <a:pt x="190572" y="52169"/>
                </a:lnTo>
                <a:lnTo>
                  <a:pt x="191158" y="55898"/>
                </a:lnTo>
                <a:lnTo>
                  <a:pt x="191746" y="59627"/>
                </a:lnTo>
                <a:lnTo>
                  <a:pt x="187897" y="62378"/>
                </a:lnTo>
                <a:lnTo>
                  <a:pt x="179613" y="64150"/>
                </a:lnTo>
                <a:lnTo>
                  <a:pt x="171500" y="65343"/>
                </a:lnTo>
                <a:lnTo>
                  <a:pt x="161186" y="65926"/>
                </a:lnTo>
                <a:lnTo>
                  <a:pt x="148669" y="65898"/>
                </a:lnTo>
                <a:lnTo>
                  <a:pt x="133951" y="65259"/>
                </a:lnTo>
                <a:lnTo>
                  <a:pt x="117032" y="640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196320" y="2646350"/>
            <a:ext cx="102235" cy="121920"/>
          </a:xfrm>
          <a:custGeom>
            <a:avLst/>
            <a:gdLst/>
            <a:ahLst/>
            <a:cxnLst/>
            <a:rect l="l" t="t" r="r" b="b"/>
            <a:pathLst>
              <a:path w="102235" h="121919">
                <a:moveTo>
                  <a:pt x="78704" y="81837"/>
                </a:moveTo>
                <a:lnTo>
                  <a:pt x="78704" y="79575"/>
                </a:lnTo>
                <a:lnTo>
                  <a:pt x="75580" y="77149"/>
                </a:lnTo>
                <a:lnTo>
                  <a:pt x="69330" y="74561"/>
                </a:lnTo>
                <a:lnTo>
                  <a:pt x="63082" y="71972"/>
                </a:lnTo>
                <a:lnTo>
                  <a:pt x="57012" y="70266"/>
                </a:lnTo>
                <a:lnTo>
                  <a:pt x="51119" y="69442"/>
                </a:lnTo>
                <a:lnTo>
                  <a:pt x="45228" y="68619"/>
                </a:lnTo>
                <a:lnTo>
                  <a:pt x="38993" y="68240"/>
                </a:lnTo>
                <a:lnTo>
                  <a:pt x="32417" y="68305"/>
                </a:lnTo>
                <a:lnTo>
                  <a:pt x="25841" y="68370"/>
                </a:lnTo>
                <a:lnTo>
                  <a:pt x="19869" y="69865"/>
                </a:lnTo>
                <a:lnTo>
                  <a:pt x="14500" y="72792"/>
                </a:lnTo>
                <a:lnTo>
                  <a:pt x="9132" y="75718"/>
                </a:lnTo>
                <a:lnTo>
                  <a:pt x="5345" y="79340"/>
                </a:lnTo>
                <a:lnTo>
                  <a:pt x="3140" y="83656"/>
                </a:lnTo>
                <a:lnTo>
                  <a:pt x="934" y="87973"/>
                </a:lnTo>
                <a:lnTo>
                  <a:pt x="0" y="92298"/>
                </a:lnTo>
                <a:lnTo>
                  <a:pt x="335" y="96631"/>
                </a:lnTo>
                <a:lnTo>
                  <a:pt x="671" y="100964"/>
                </a:lnTo>
                <a:lnTo>
                  <a:pt x="30329" y="117652"/>
                </a:lnTo>
                <a:lnTo>
                  <a:pt x="38275" y="119843"/>
                </a:lnTo>
                <a:lnTo>
                  <a:pt x="45558" y="121047"/>
                </a:lnTo>
                <a:lnTo>
                  <a:pt x="52176" y="121266"/>
                </a:lnTo>
                <a:lnTo>
                  <a:pt x="58794" y="121486"/>
                </a:lnTo>
                <a:lnTo>
                  <a:pt x="78542" y="114877"/>
                </a:lnTo>
                <a:lnTo>
                  <a:pt x="80652" y="112023"/>
                </a:lnTo>
                <a:lnTo>
                  <a:pt x="81968" y="104734"/>
                </a:lnTo>
                <a:lnTo>
                  <a:pt x="82488" y="93008"/>
                </a:lnTo>
                <a:lnTo>
                  <a:pt x="82719" y="79361"/>
                </a:lnTo>
                <a:lnTo>
                  <a:pt x="82140" y="67046"/>
                </a:lnTo>
                <a:lnTo>
                  <a:pt x="73925" y="25303"/>
                </a:lnTo>
                <a:lnTo>
                  <a:pt x="61205" y="0"/>
                </a:lnTo>
                <a:lnTo>
                  <a:pt x="61392" y="1704"/>
                </a:lnTo>
                <a:lnTo>
                  <a:pt x="61577" y="3408"/>
                </a:lnTo>
                <a:lnTo>
                  <a:pt x="62043" y="7669"/>
                </a:lnTo>
                <a:lnTo>
                  <a:pt x="62788" y="14487"/>
                </a:lnTo>
                <a:lnTo>
                  <a:pt x="63532" y="21305"/>
                </a:lnTo>
                <a:lnTo>
                  <a:pt x="65715" y="29319"/>
                </a:lnTo>
                <a:lnTo>
                  <a:pt x="69337" y="38531"/>
                </a:lnTo>
                <a:lnTo>
                  <a:pt x="73990" y="50459"/>
                </a:lnTo>
                <a:lnTo>
                  <a:pt x="78520" y="62265"/>
                </a:lnTo>
                <a:lnTo>
                  <a:pt x="82155" y="71649"/>
                </a:lnTo>
                <a:lnTo>
                  <a:pt x="86283" y="81911"/>
                </a:lnTo>
                <a:lnTo>
                  <a:pt x="90950" y="93176"/>
                </a:lnTo>
                <a:lnTo>
                  <a:pt x="96206" y="105569"/>
                </a:lnTo>
                <a:lnTo>
                  <a:pt x="102096" y="11921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338492" y="2655950"/>
            <a:ext cx="155575" cy="128905"/>
          </a:xfrm>
          <a:custGeom>
            <a:avLst/>
            <a:gdLst/>
            <a:ahLst/>
            <a:cxnLst/>
            <a:rect l="l" t="t" r="r" b="b"/>
            <a:pathLst>
              <a:path w="155575" h="128905">
                <a:moveTo>
                  <a:pt x="0" y="85242"/>
                </a:moveTo>
                <a:lnTo>
                  <a:pt x="5088" y="84000"/>
                </a:lnTo>
                <a:lnTo>
                  <a:pt x="11068" y="83377"/>
                </a:lnTo>
                <a:lnTo>
                  <a:pt x="17938" y="83371"/>
                </a:lnTo>
                <a:lnTo>
                  <a:pt x="24808" y="83365"/>
                </a:lnTo>
                <a:lnTo>
                  <a:pt x="31499" y="83080"/>
                </a:lnTo>
                <a:lnTo>
                  <a:pt x="38009" y="82515"/>
                </a:lnTo>
                <a:lnTo>
                  <a:pt x="44520" y="81950"/>
                </a:lnTo>
                <a:lnTo>
                  <a:pt x="49295" y="80670"/>
                </a:lnTo>
                <a:lnTo>
                  <a:pt x="52334" y="78675"/>
                </a:lnTo>
                <a:lnTo>
                  <a:pt x="55373" y="76680"/>
                </a:lnTo>
                <a:lnTo>
                  <a:pt x="56963" y="74062"/>
                </a:lnTo>
                <a:lnTo>
                  <a:pt x="57104" y="70820"/>
                </a:lnTo>
                <a:lnTo>
                  <a:pt x="57244" y="67578"/>
                </a:lnTo>
                <a:lnTo>
                  <a:pt x="55243" y="64396"/>
                </a:lnTo>
                <a:lnTo>
                  <a:pt x="51102" y="61275"/>
                </a:lnTo>
                <a:lnTo>
                  <a:pt x="46962" y="58153"/>
                </a:lnTo>
                <a:lnTo>
                  <a:pt x="41968" y="56020"/>
                </a:lnTo>
                <a:lnTo>
                  <a:pt x="36124" y="54873"/>
                </a:lnTo>
                <a:lnTo>
                  <a:pt x="30279" y="53727"/>
                </a:lnTo>
                <a:lnTo>
                  <a:pt x="7751" y="64265"/>
                </a:lnTo>
                <a:lnTo>
                  <a:pt x="5010" y="69104"/>
                </a:lnTo>
                <a:lnTo>
                  <a:pt x="4059" y="75041"/>
                </a:lnTo>
                <a:lnTo>
                  <a:pt x="4897" y="82077"/>
                </a:lnTo>
                <a:lnTo>
                  <a:pt x="5735" y="89112"/>
                </a:lnTo>
                <a:lnTo>
                  <a:pt x="36613" y="117923"/>
                </a:lnTo>
                <a:lnTo>
                  <a:pt x="78653" y="128669"/>
                </a:lnTo>
                <a:lnTo>
                  <a:pt x="85032" y="127544"/>
                </a:lnTo>
                <a:lnTo>
                  <a:pt x="91412" y="126419"/>
                </a:lnTo>
                <a:lnTo>
                  <a:pt x="96589" y="123297"/>
                </a:lnTo>
                <a:lnTo>
                  <a:pt x="100564" y="118179"/>
                </a:lnTo>
                <a:lnTo>
                  <a:pt x="104539" y="113062"/>
                </a:lnTo>
                <a:lnTo>
                  <a:pt x="107151" y="106296"/>
                </a:lnTo>
                <a:lnTo>
                  <a:pt x="108398" y="97884"/>
                </a:lnTo>
                <a:lnTo>
                  <a:pt x="109580" y="85871"/>
                </a:lnTo>
                <a:lnTo>
                  <a:pt x="109721" y="72773"/>
                </a:lnTo>
                <a:lnTo>
                  <a:pt x="108638" y="59120"/>
                </a:lnTo>
                <a:lnTo>
                  <a:pt x="98081" y="20233"/>
                </a:lnTo>
                <a:lnTo>
                  <a:pt x="89343" y="3337"/>
                </a:lnTo>
                <a:lnTo>
                  <a:pt x="88290" y="1946"/>
                </a:lnTo>
                <a:lnTo>
                  <a:pt x="87574" y="1000"/>
                </a:lnTo>
                <a:lnTo>
                  <a:pt x="87196" y="500"/>
                </a:lnTo>
                <a:lnTo>
                  <a:pt x="86817" y="0"/>
                </a:lnTo>
                <a:lnTo>
                  <a:pt x="86643" y="146"/>
                </a:lnTo>
                <a:lnTo>
                  <a:pt x="86675" y="940"/>
                </a:lnTo>
                <a:lnTo>
                  <a:pt x="86706" y="1733"/>
                </a:lnTo>
                <a:lnTo>
                  <a:pt x="104485" y="42108"/>
                </a:lnTo>
                <a:lnTo>
                  <a:pt x="127530" y="80775"/>
                </a:lnTo>
                <a:lnTo>
                  <a:pt x="148603" y="109830"/>
                </a:lnTo>
                <a:lnTo>
                  <a:pt x="155428" y="11778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518933" y="2646873"/>
            <a:ext cx="383540" cy="137160"/>
          </a:xfrm>
          <a:custGeom>
            <a:avLst/>
            <a:gdLst/>
            <a:ahLst/>
            <a:cxnLst/>
            <a:rect l="l" t="t" r="r" b="b"/>
            <a:pathLst>
              <a:path w="383540" h="137160">
                <a:moveTo>
                  <a:pt x="1914" y="111864"/>
                </a:moveTo>
                <a:lnTo>
                  <a:pt x="0" y="110377"/>
                </a:lnTo>
                <a:lnTo>
                  <a:pt x="467" y="108808"/>
                </a:lnTo>
                <a:lnTo>
                  <a:pt x="3317" y="107158"/>
                </a:lnTo>
                <a:lnTo>
                  <a:pt x="5395" y="105955"/>
                </a:lnTo>
                <a:lnTo>
                  <a:pt x="13552" y="104411"/>
                </a:lnTo>
                <a:lnTo>
                  <a:pt x="27789" y="102527"/>
                </a:lnTo>
                <a:lnTo>
                  <a:pt x="44156" y="100145"/>
                </a:lnTo>
                <a:lnTo>
                  <a:pt x="53975" y="98200"/>
                </a:lnTo>
                <a:lnTo>
                  <a:pt x="58934" y="96707"/>
                </a:lnTo>
                <a:lnTo>
                  <a:pt x="61431" y="94859"/>
                </a:lnTo>
                <a:lnTo>
                  <a:pt x="62509" y="92359"/>
                </a:lnTo>
                <a:lnTo>
                  <a:pt x="63588" y="89859"/>
                </a:lnTo>
                <a:lnTo>
                  <a:pt x="52537" y="68687"/>
                </a:lnTo>
                <a:lnTo>
                  <a:pt x="47932" y="64199"/>
                </a:lnTo>
                <a:lnTo>
                  <a:pt x="42831" y="60970"/>
                </a:lnTo>
                <a:lnTo>
                  <a:pt x="37234" y="59000"/>
                </a:lnTo>
                <a:lnTo>
                  <a:pt x="31637" y="57030"/>
                </a:lnTo>
                <a:lnTo>
                  <a:pt x="26416" y="56437"/>
                </a:lnTo>
                <a:lnTo>
                  <a:pt x="21570" y="57222"/>
                </a:lnTo>
                <a:lnTo>
                  <a:pt x="16725" y="58006"/>
                </a:lnTo>
                <a:lnTo>
                  <a:pt x="13145" y="61001"/>
                </a:lnTo>
                <a:lnTo>
                  <a:pt x="10828" y="66208"/>
                </a:lnTo>
                <a:lnTo>
                  <a:pt x="8511" y="71414"/>
                </a:lnTo>
                <a:lnTo>
                  <a:pt x="8153" y="77480"/>
                </a:lnTo>
                <a:lnTo>
                  <a:pt x="9754" y="84405"/>
                </a:lnTo>
                <a:lnTo>
                  <a:pt x="11354" y="91329"/>
                </a:lnTo>
                <a:lnTo>
                  <a:pt x="45216" y="116745"/>
                </a:lnTo>
                <a:lnTo>
                  <a:pt x="86227" y="124632"/>
                </a:lnTo>
                <a:lnTo>
                  <a:pt x="96370" y="123060"/>
                </a:lnTo>
                <a:lnTo>
                  <a:pt x="102623" y="121214"/>
                </a:lnTo>
                <a:lnTo>
                  <a:pt x="107339" y="117614"/>
                </a:lnTo>
                <a:lnTo>
                  <a:pt x="110843" y="112163"/>
                </a:lnTo>
                <a:lnTo>
                  <a:pt x="114347" y="106713"/>
                </a:lnTo>
                <a:lnTo>
                  <a:pt x="116422" y="99691"/>
                </a:lnTo>
                <a:lnTo>
                  <a:pt x="117067" y="91098"/>
                </a:lnTo>
                <a:lnTo>
                  <a:pt x="116982" y="78967"/>
                </a:lnTo>
                <a:lnTo>
                  <a:pt x="106299" y="41455"/>
                </a:lnTo>
                <a:lnTo>
                  <a:pt x="89097" y="19899"/>
                </a:lnTo>
                <a:lnTo>
                  <a:pt x="88263" y="22292"/>
                </a:lnTo>
                <a:lnTo>
                  <a:pt x="87429" y="24686"/>
                </a:lnTo>
                <a:lnTo>
                  <a:pt x="99963" y="62566"/>
                </a:lnTo>
                <a:lnTo>
                  <a:pt x="118489" y="96735"/>
                </a:lnTo>
                <a:lnTo>
                  <a:pt x="125567" y="110282"/>
                </a:lnTo>
                <a:lnTo>
                  <a:pt x="134519" y="135744"/>
                </a:lnTo>
                <a:lnTo>
                  <a:pt x="134155" y="136778"/>
                </a:lnTo>
                <a:lnTo>
                  <a:pt x="132929" y="136341"/>
                </a:lnTo>
                <a:lnTo>
                  <a:pt x="131703" y="135904"/>
                </a:lnTo>
                <a:lnTo>
                  <a:pt x="129916" y="133088"/>
                </a:lnTo>
                <a:lnTo>
                  <a:pt x="127569" y="127892"/>
                </a:lnTo>
                <a:lnTo>
                  <a:pt x="125222" y="122695"/>
                </a:lnTo>
                <a:lnTo>
                  <a:pt x="123096" y="116917"/>
                </a:lnTo>
                <a:lnTo>
                  <a:pt x="121194" y="110558"/>
                </a:lnTo>
                <a:lnTo>
                  <a:pt x="119290" y="104199"/>
                </a:lnTo>
                <a:lnTo>
                  <a:pt x="118047" y="98689"/>
                </a:lnTo>
                <a:lnTo>
                  <a:pt x="117464" y="94029"/>
                </a:lnTo>
                <a:lnTo>
                  <a:pt x="116881" y="89369"/>
                </a:lnTo>
                <a:lnTo>
                  <a:pt x="118017" y="86046"/>
                </a:lnTo>
                <a:lnTo>
                  <a:pt x="149522" y="80450"/>
                </a:lnTo>
                <a:lnTo>
                  <a:pt x="162675" y="81094"/>
                </a:lnTo>
                <a:lnTo>
                  <a:pt x="175528" y="82054"/>
                </a:lnTo>
                <a:lnTo>
                  <a:pt x="188035" y="82829"/>
                </a:lnTo>
                <a:lnTo>
                  <a:pt x="207456" y="82519"/>
                </a:lnTo>
                <a:lnTo>
                  <a:pt x="212587" y="78955"/>
                </a:lnTo>
                <a:lnTo>
                  <a:pt x="212019" y="74904"/>
                </a:lnTo>
                <a:lnTo>
                  <a:pt x="184054" y="60439"/>
                </a:lnTo>
                <a:lnTo>
                  <a:pt x="180766" y="61427"/>
                </a:lnTo>
                <a:lnTo>
                  <a:pt x="177478" y="62416"/>
                </a:lnTo>
                <a:lnTo>
                  <a:pt x="175669" y="65192"/>
                </a:lnTo>
                <a:lnTo>
                  <a:pt x="175341" y="69756"/>
                </a:lnTo>
                <a:lnTo>
                  <a:pt x="175012" y="74322"/>
                </a:lnTo>
                <a:lnTo>
                  <a:pt x="208099" y="98564"/>
                </a:lnTo>
                <a:lnTo>
                  <a:pt x="251062" y="113346"/>
                </a:lnTo>
                <a:lnTo>
                  <a:pt x="273064" y="116182"/>
                </a:lnTo>
                <a:lnTo>
                  <a:pt x="278218" y="115412"/>
                </a:lnTo>
                <a:lnTo>
                  <a:pt x="282070" y="113510"/>
                </a:lnTo>
                <a:lnTo>
                  <a:pt x="285922" y="111608"/>
                </a:lnTo>
                <a:lnTo>
                  <a:pt x="288516" y="108341"/>
                </a:lnTo>
                <a:lnTo>
                  <a:pt x="289849" y="103710"/>
                </a:lnTo>
                <a:lnTo>
                  <a:pt x="291183" y="99078"/>
                </a:lnTo>
                <a:lnTo>
                  <a:pt x="284296" y="74307"/>
                </a:lnTo>
                <a:lnTo>
                  <a:pt x="280629" y="70813"/>
                </a:lnTo>
                <a:lnTo>
                  <a:pt x="276306" y="68818"/>
                </a:lnTo>
                <a:lnTo>
                  <a:pt x="271326" y="68321"/>
                </a:lnTo>
                <a:lnTo>
                  <a:pt x="266347" y="67824"/>
                </a:lnTo>
                <a:lnTo>
                  <a:pt x="262218" y="69085"/>
                </a:lnTo>
                <a:lnTo>
                  <a:pt x="258939" y="72103"/>
                </a:lnTo>
                <a:lnTo>
                  <a:pt x="255660" y="75120"/>
                </a:lnTo>
                <a:lnTo>
                  <a:pt x="253791" y="79491"/>
                </a:lnTo>
                <a:lnTo>
                  <a:pt x="253333" y="85215"/>
                </a:lnTo>
                <a:lnTo>
                  <a:pt x="252874" y="90939"/>
                </a:lnTo>
                <a:lnTo>
                  <a:pt x="254568" y="96578"/>
                </a:lnTo>
                <a:lnTo>
                  <a:pt x="284612" y="123273"/>
                </a:lnTo>
                <a:lnTo>
                  <a:pt x="289787" y="124658"/>
                </a:lnTo>
                <a:lnTo>
                  <a:pt x="294961" y="126043"/>
                </a:lnTo>
                <a:lnTo>
                  <a:pt x="299264" y="126388"/>
                </a:lnTo>
                <a:lnTo>
                  <a:pt x="302692" y="125693"/>
                </a:lnTo>
                <a:lnTo>
                  <a:pt x="306122" y="124997"/>
                </a:lnTo>
                <a:lnTo>
                  <a:pt x="308564" y="122394"/>
                </a:lnTo>
                <a:lnTo>
                  <a:pt x="310019" y="117883"/>
                </a:lnTo>
                <a:lnTo>
                  <a:pt x="311475" y="113373"/>
                </a:lnTo>
                <a:lnTo>
                  <a:pt x="312357" y="107137"/>
                </a:lnTo>
                <a:lnTo>
                  <a:pt x="312665" y="99179"/>
                </a:lnTo>
                <a:lnTo>
                  <a:pt x="312034" y="87515"/>
                </a:lnTo>
                <a:lnTo>
                  <a:pt x="297184" y="39595"/>
                </a:lnTo>
                <a:lnTo>
                  <a:pt x="282432" y="2966"/>
                </a:lnTo>
                <a:lnTo>
                  <a:pt x="281036" y="0"/>
                </a:lnTo>
                <a:lnTo>
                  <a:pt x="281067" y="144"/>
                </a:lnTo>
                <a:lnTo>
                  <a:pt x="281107" y="277"/>
                </a:lnTo>
                <a:lnTo>
                  <a:pt x="281410" y="1307"/>
                </a:lnTo>
                <a:lnTo>
                  <a:pt x="281976" y="3232"/>
                </a:lnTo>
                <a:lnTo>
                  <a:pt x="282541" y="5157"/>
                </a:lnTo>
                <a:lnTo>
                  <a:pt x="285226" y="9903"/>
                </a:lnTo>
                <a:lnTo>
                  <a:pt x="308226" y="44604"/>
                </a:lnTo>
                <a:lnTo>
                  <a:pt x="337855" y="86164"/>
                </a:lnTo>
                <a:lnTo>
                  <a:pt x="370382" y="111379"/>
                </a:lnTo>
                <a:lnTo>
                  <a:pt x="383439" y="11588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936168" y="2754564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5271" y="3259"/>
                </a:moveTo>
                <a:lnTo>
                  <a:pt x="1607" y="3078"/>
                </a:lnTo>
                <a:lnTo>
                  <a:pt x="0" y="2853"/>
                </a:lnTo>
                <a:lnTo>
                  <a:pt x="450" y="2584"/>
                </a:lnTo>
                <a:lnTo>
                  <a:pt x="900" y="2310"/>
                </a:lnTo>
                <a:lnTo>
                  <a:pt x="2334" y="1449"/>
                </a:lnTo>
                <a:lnTo>
                  <a:pt x="4752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803195" y="2914427"/>
            <a:ext cx="184785" cy="140335"/>
          </a:xfrm>
          <a:custGeom>
            <a:avLst/>
            <a:gdLst/>
            <a:ahLst/>
            <a:cxnLst/>
            <a:rect l="l" t="t" r="r" b="b"/>
            <a:pathLst>
              <a:path w="184785" h="140335">
                <a:moveTo>
                  <a:pt x="49219" y="53653"/>
                </a:moveTo>
                <a:lnTo>
                  <a:pt x="61056" y="47724"/>
                </a:lnTo>
                <a:lnTo>
                  <a:pt x="72937" y="43746"/>
                </a:lnTo>
                <a:lnTo>
                  <a:pt x="84778" y="41434"/>
                </a:lnTo>
                <a:lnTo>
                  <a:pt x="89623" y="41382"/>
                </a:lnTo>
                <a:lnTo>
                  <a:pt x="92773" y="42448"/>
                </a:lnTo>
                <a:lnTo>
                  <a:pt x="100478" y="56950"/>
                </a:lnTo>
                <a:lnTo>
                  <a:pt x="99643" y="61355"/>
                </a:lnTo>
                <a:lnTo>
                  <a:pt x="98807" y="65760"/>
                </a:lnTo>
                <a:lnTo>
                  <a:pt x="96679" y="69986"/>
                </a:lnTo>
                <a:lnTo>
                  <a:pt x="93259" y="74034"/>
                </a:lnTo>
                <a:lnTo>
                  <a:pt x="89838" y="78082"/>
                </a:lnTo>
                <a:lnTo>
                  <a:pt x="85123" y="82829"/>
                </a:lnTo>
                <a:lnTo>
                  <a:pt x="79112" y="88277"/>
                </a:lnTo>
                <a:lnTo>
                  <a:pt x="73103" y="93726"/>
                </a:lnTo>
                <a:lnTo>
                  <a:pt x="71713" y="96877"/>
                </a:lnTo>
                <a:lnTo>
                  <a:pt x="74944" y="97731"/>
                </a:lnTo>
                <a:lnTo>
                  <a:pt x="78176" y="98586"/>
                </a:lnTo>
                <a:lnTo>
                  <a:pt x="131969" y="88290"/>
                </a:lnTo>
                <a:lnTo>
                  <a:pt x="150957" y="62529"/>
                </a:lnTo>
                <a:lnTo>
                  <a:pt x="150189" y="56773"/>
                </a:lnTo>
                <a:lnTo>
                  <a:pt x="148628" y="51917"/>
                </a:lnTo>
                <a:lnTo>
                  <a:pt x="147067" y="47061"/>
                </a:lnTo>
                <a:lnTo>
                  <a:pt x="145096" y="42378"/>
                </a:lnTo>
                <a:lnTo>
                  <a:pt x="142715" y="37868"/>
                </a:lnTo>
                <a:lnTo>
                  <a:pt x="140334" y="33358"/>
                </a:lnTo>
                <a:lnTo>
                  <a:pt x="137569" y="29210"/>
                </a:lnTo>
                <a:lnTo>
                  <a:pt x="134419" y="25422"/>
                </a:lnTo>
                <a:lnTo>
                  <a:pt x="131269" y="21634"/>
                </a:lnTo>
                <a:lnTo>
                  <a:pt x="95468" y="1854"/>
                </a:lnTo>
                <a:lnTo>
                  <a:pt x="81308" y="105"/>
                </a:lnTo>
                <a:lnTo>
                  <a:pt x="76792" y="0"/>
                </a:lnTo>
                <a:lnTo>
                  <a:pt x="52496" y="8941"/>
                </a:lnTo>
                <a:lnTo>
                  <a:pt x="47278" y="11867"/>
                </a:lnTo>
                <a:lnTo>
                  <a:pt x="42053" y="15354"/>
                </a:lnTo>
                <a:lnTo>
                  <a:pt x="36820" y="19401"/>
                </a:lnTo>
                <a:lnTo>
                  <a:pt x="31587" y="23447"/>
                </a:lnTo>
                <a:lnTo>
                  <a:pt x="10477" y="46932"/>
                </a:lnTo>
                <a:lnTo>
                  <a:pt x="7241" y="51844"/>
                </a:lnTo>
                <a:lnTo>
                  <a:pt x="173" y="75021"/>
                </a:lnTo>
                <a:lnTo>
                  <a:pt x="0" y="79511"/>
                </a:lnTo>
                <a:lnTo>
                  <a:pt x="673" y="83858"/>
                </a:lnTo>
                <a:lnTo>
                  <a:pt x="2193" y="88061"/>
                </a:lnTo>
                <a:lnTo>
                  <a:pt x="3713" y="92265"/>
                </a:lnTo>
                <a:lnTo>
                  <a:pt x="6497" y="96453"/>
                </a:lnTo>
                <a:lnTo>
                  <a:pt x="10542" y="100628"/>
                </a:lnTo>
                <a:lnTo>
                  <a:pt x="14587" y="104802"/>
                </a:lnTo>
                <a:lnTo>
                  <a:pt x="19167" y="108840"/>
                </a:lnTo>
                <a:lnTo>
                  <a:pt x="24283" y="112742"/>
                </a:lnTo>
                <a:lnTo>
                  <a:pt x="29398" y="116644"/>
                </a:lnTo>
                <a:lnTo>
                  <a:pt x="34993" y="120249"/>
                </a:lnTo>
                <a:lnTo>
                  <a:pt x="41066" y="123559"/>
                </a:lnTo>
                <a:lnTo>
                  <a:pt x="47139" y="126869"/>
                </a:lnTo>
                <a:lnTo>
                  <a:pt x="53407" y="129733"/>
                </a:lnTo>
                <a:lnTo>
                  <a:pt x="59871" y="132149"/>
                </a:lnTo>
                <a:lnTo>
                  <a:pt x="66334" y="134566"/>
                </a:lnTo>
                <a:lnTo>
                  <a:pt x="72931" y="136447"/>
                </a:lnTo>
                <a:lnTo>
                  <a:pt x="79662" y="137793"/>
                </a:lnTo>
                <a:lnTo>
                  <a:pt x="89970" y="139186"/>
                </a:lnTo>
                <a:lnTo>
                  <a:pt x="103752" y="139938"/>
                </a:lnTo>
                <a:lnTo>
                  <a:pt x="120935" y="139754"/>
                </a:lnTo>
                <a:lnTo>
                  <a:pt x="162005" y="126551"/>
                </a:lnTo>
                <a:lnTo>
                  <a:pt x="170787" y="118982"/>
                </a:lnTo>
                <a:lnTo>
                  <a:pt x="174805" y="114929"/>
                </a:lnTo>
                <a:lnTo>
                  <a:pt x="177915" y="110124"/>
                </a:lnTo>
                <a:lnTo>
                  <a:pt x="180116" y="104566"/>
                </a:lnTo>
                <a:lnTo>
                  <a:pt x="182318" y="99008"/>
                </a:lnTo>
                <a:lnTo>
                  <a:pt x="183675" y="92970"/>
                </a:lnTo>
                <a:lnTo>
                  <a:pt x="184190" y="86452"/>
                </a:lnTo>
                <a:lnTo>
                  <a:pt x="184704" y="79934"/>
                </a:lnTo>
                <a:lnTo>
                  <a:pt x="184365" y="73503"/>
                </a:lnTo>
                <a:lnTo>
                  <a:pt x="183174" y="67159"/>
                </a:lnTo>
                <a:lnTo>
                  <a:pt x="181982" y="60814"/>
                </a:lnTo>
                <a:lnTo>
                  <a:pt x="169150" y="37639"/>
                </a:lnTo>
                <a:lnTo>
                  <a:pt x="166269" y="34504"/>
                </a:lnTo>
                <a:lnTo>
                  <a:pt x="163638" y="32153"/>
                </a:lnTo>
                <a:lnTo>
                  <a:pt x="161255" y="30588"/>
                </a:lnTo>
                <a:lnTo>
                  <a:pt x="157833" y="28340"/>
                </a:lnTo>
                <a:lnTo>
                  <a:pt x="154613" y="28557"/>
                </a:lnTo>
                <a:lnTo>
                  <a:pt x="151596" y="3124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146365" y="2940488"/>
            <a:ext cx="91440" cy="77470"/>
          </a:xfrm>
          <a:custGeom>
            <a:avLst/>
            <a:gdLst/>
            <a:ahLst/>
            <a:cxnLst/>
            <a:rect l="l" t="t" r="r" b="b"/>
            <a:pathLst>
              <a:path w="91439" h="77469">
                <a:moveTo>
                  <a:pt x="84126" y="14937"/>
                </a:moveTo>
                <a:lnTo>
                  <a:pt x="46101" y="267"/>
                </a:lnTo>
                <a:lnTo>
                  <a:pt x="39085" y="0"/>
                </a:lnTo>
                <a:lnTo>
                  <a:pt x="7967" y="8629"/>
                </a:lnTo>
                <a:lnTo>
                  <a:pt x="3788" y="10894"/>
                </a:lnTo>
                <a:lnTo>
                  <a:pt x="1359" y="13244"/>
                </a:lnTo>
                <a:lnTo>
                  <a:pt x="679" y="15679"/>
                </a:lnTo>
                <a:lnTo>
                  <a:pt x="0" y="18113"/>
                </a:lnTo>
                <a:lnTo>
                  <a:pt x="2472" y="20704"/>
                </a:lnTo>
                <a:lnTo>
                  <a:pt x="8097" y="23450"/>
                </a:lnTo>
                <a:lnTo>
                  <a:pt x="13721" y="26196"/>
                </a:lnTo>
                <a:lnTo>
                  <a:pt x="21051" y="29032"/>
                </a:lnTo>
                <a:lnTo>
                  <a:pt x="30087" y="31956"/>
                </a:lnTo>
                <a:lnTo>
                  <a:pt x="41923" y="36103"/>
                </a:lnTo>
                <a:lnTo>
                  <a:pt x="77349" y="52755"/>
                </a:lnTo>
                <a:lnTo>
                  <a:pt x="90154" y="64630"/>
                </a:lnTo>
                <a:lnTo>
                  <a:pt x="91171" y="67666"/>
                </a:lnTo>
                <a:lnTo>
                  <a:pt x="43120" y="77326"/>
                </a:lnTo>
                <a:lnTo>
                  <a:pt x="31185" y="77394"/>
                </a:lnTo>
                <a:lnTo>
                  <a:pt x="18216" y="73376"/>
                </a:lnTo>
                <a:lnTo>
                  <a:pt x="15038" y="6274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277947" y="2934366"/>
            <a:ext cx="88265" cy="102870"/>
          </a:xfrm>
          <a:custGeom>
            <a:avLst/>
            <a:gdLst/>
            <a:ahLst/>
            <a:cxnLst/>
            <a:rect l="l" t="t" r="r" b="b"/>
            <a:pathLst>
              <a:path w="88264" h="102869">
                <a:moveTo>
                  <a:pt x="4620" y="36027"/>
                </a:moveTo>
                <a:lnTo>
                  <a:pt x="4287" y="43449"/>
                </a:lnTo>
                <a:lnTo>
                  <a:pt x="5979" y="51509"/>
                </a:lnTo>
                <a:lnTo>
                  <a:pt x="9694" y="60209"/>
                </a:lnTo>
                <a:lnTo>
                  <a:pt x="12151" y="65962"/>
                </a:lnTo>
                <a:lnTo>
                  <a:pt x="14337" y="71630"/>
                </a:lnTo>
                <a:lnTo>
                  <a:pt x="16251" y="77210"/>
                </a:lnTo>
                <a:lnTo>
                  <a:pt x="18166" y="82791"/>
                </a:lnTo>
                <a:lnTo>
                  <a:pt x="19534" y="88484"/>
                </a:lnTo>
                <a:lnTo>
                  <a:pt x="20356" y="94290"/>
                </a:lnTo>
                <a:lnTo>
                  <a:pt x="21178" y="100096"/>
                </a:lnTo>
                <a:lnTo>
                  <a:pt x="21280" y="102576"/>
                </a:lnTo>
                <a:lnTo>
                  <a:pt x="20661" y="101729"/>
                </a:lnTo>
                <a:lnTo>
                  <a:pt x="20041" y="100883"/>
                </a:lnTo>
                <a:lnTo>
                  <a:pt x="18493" y="98768"/>
                </a:lnTo>
                <a:lnTo>
                  <a:pt x="820" y="53691"/>
                </a:lnTo>
                <a:lnTo>
                  <a:pt x="0" y="39742"/>
                </a:lnTo>
                <a:lnTo>
                  <a:pt x="1321" y="28098"/>
                </a:lnTo>
                <a:lnTo>
                  <a:pt x="6972" y="15500"/>
                </a:lnTo>
                <a:lnTo>
                  <a:pt x="16154" y="7446"/>
                </a:lnTo>
                <a:lnTo>
                  <a:pt x="27642" y="2512"/>
                </a:lnTo>
                <a:lnTo>
                  <a:pt x="40347" y="0"/>
                </a:lnTo>
                <a:lnTo>
                  <a:pt x="54387" y="72"/>
                </a:lnTo>
                <a:lnTo>
                  <a:pt x="65889" y="2542"/>
                </a:lnTo>
                <a:lnTo>
                  <a:pt x="76633" y="6938"/>
                </a:lnTo>
                <a:lnTo>
                  <a:pt x="81961" y="11091"/>
                </a:lnTo>
                <a:lnTo>
                  <a:pt x="84833" y="16128"/>
                </a:lnTo>
                <a:lnTo>
                  <a:pt x="87705" y="21166"/>
                </a:lnTo>
                <a:lnTo>
                  <a:pt x="87208" y="26575"/>
                </a:lnTo>
                <a:lnTo>
                  <a:pt x="83339" y="32353"/>
                </a:lnTo>
                <a:lnTo>
                  <a:pt x="79472" y="38133"/>
                </a:lnTo>
                <a:lnTo>
                  <a:pt x="72961" y="43397"/>
                </a:lnTo>
                <a:lnTo>
                  <a:pt x="63807" y="48146"/>
                </a:lnTo>
                <a:lnTo>
                  <a:pt x="53003" y="53447"/>
                </a:lnTo>
                <a:lnTo>
                  <a:pt x="41568" y="58468"/>
                </a:lnTo>
                <a:lnTo>
                  <a:pt x="29500" y="632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85467" y="2962632"/>
            <a:ext cx="99695" cy="59690"/>
          </a:xfrm>
          <a:custGeom>
            <a:avLst/>
            <a:gdLst/>
            <a:ahLst/>
            <a:cxnLst/>
            <a:rect l="l" t="t" r="r" b="b"/>
            <a:pathLst>
              <a:path w="99695" h="59689">
                <a:moveTo>
                  <a:pt x="51322" y="0"/>
                </a:moveTo>
                <a:lnTo>
                  <a:pt x="15080" y="14320"/>
                </a:lnTo>
                <a:lnTo>
                  <a:pt x="359" y="40045"/>
                </a:lnTo>
                <a:lnTo>
                  <a:pt x="0" y="44904"/>
                </a:lnTo>
                <a:lnTo>
                  <a:pt x="1535" y="48484"/>
                </a:lnTo>
                <a:lnTo>
                  <a:pt x="4967" y="50785"/>
                </a:lnTo>
                <a:lnTo>
                  <a:pt x="8399" y="53087"/>
                </a:lnTo>
                <a:lnTo>
                  <a:pt x="12789" y="54218"/>
                </a:lnTo>
                <a:lnTo>
                  <a:pt x="18138" y="54178"/>
                </a:lnTo>
                <a:lnTo>
                  <a:pt x="23486" y="54138"/>
                </a:lnTo>
                <a:lnTo>
                  <a:pt x="28522" y="52031"/>
                </a:lnTo>
                <a:lnTo>
                  <a:pt x="33244" y="47856"/>
                </a:lnTo>
                <a:lnTo>
                  <a:pt x="37967" y="43681"/>
                </a:lnTo>
                <a:lnTo>
                  <a:pt x="50496" y="16062"/>
                </a:lnTo>
                <a:lnTo>
                  <a:pt x="50950" y="14036"/>
                </a:lnTo>
                <a:lnTo>
                  <a:pt x="51027" y="13690"/>
                </a:lnTo>
                <a:lnTo>
                  <a:pt x="51105" y="13344"/>
                </a:lnTo>
                <a:lnTo>
                  <a:pt x="51246" y="13463"/>
                </a:lnTo>
                <a:lnTo>
                  <a:pt x="51449" y="14049"/>
                </a:lnTo>
                <a:lnTo>
                  <a:pt x="51652" y="14635"/>
                </a:lnTo>
                <a:lnTo>
                  <a:pt x="52841" y="18062"/>
                </a:lnTo>
                <a:lnTo>
                  <a:pt x="55015" y="24330"/>
                </a:lnTo>
                <a:lnTo>
                  <a:pt x="57190" y="30599"/>
                </a:lnTo>
                <a:lnTo>
                  <a:pt x="61023" y="36580"/>
                </a:lnTo>
                <a:lnTo>
                  <a:pt x="66514" y="42275"/>
                </a:lnTo>
                <a:lnTo>
                  <a:pt x="74906" y="49114"/>
                </a:lnTo>
                <a:lnTo>
                  <a:pt x="85847" y="54869"/>
                </a:lnTo>
                <a:lnTo>
                  <a:pt x="99335" y="5953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514288" y="2941391"/>
            <a:ext cx="38735" cy="74295"/>
          </a:xfrm>
          <a:custGeom>
            <a:avLst/>
            <a:gdLst/>
            <a:ahLst/>
            <a:cxnLst/>
            <a:rect l="l" t="t" r="r" b="b"/>
            <a:pathLst>
              <a:path w="38735" h="74294">
                <a:moveTo>
                  <a:pt x="36490" y="28849"/>
                </a:moveTo>
                <a:lnTo>
                  <a:pt x="38483" y="17722"/>
                </a:lnTo>
                <a:lnTo>
                  <a:pt x="37883" y="9849"/>
                </a:lnTo>
                <a:lnTo>
                  <a:pt x="34690" y="5228"/>
                </a:lnTo>
                <a:lnTo>
                  <a:pt x="32479" y="2030"/>
                </a:lnTo>
                <a:lnTo>
                  <a:pt x="29121" y="345"/>
                </a:lnTo>
                <a:lnTo>
                  <a:pt x="24614" y="172"/>
                </a:lnTo>
                <a:lnTo>
                  <a:pt x="20107" y="0"/>
                </a:lnTo>
                <a:lnTo>
                  <a:pt x="15535" y="2603"/>
                </a:lnTo>
                <a:lnTo>
                  <a:pt x="10897" y="7985"/>
                </a:lnTo>
                <a:lnTo>
                  <a:pt x="6258" y="13365"/>
                </a:lnTo>
                <a:lnTo>
                  <a:pt x="3151" y="20226"/>
                </a:lnTo>
                <a:lnTo>
                  <a:pt x="1575" y="28567"/>
                </a:lnTo>
                <a:lnTo>
                  <a:pt x="0" y="36907"/>
                </a:lnTo>
                <a:lnTo>
                  <a:pt x="523" y="44820"/>
                </a:lnTo>
                <a:lnTo>
                  <a:pt x="3146" y="52303"/>
                </a:lnTo>
                <a:lnTo>
                  <a:pt x="8216" y="60449"/>
                </a:lnTo>
                <a:lnTo>
                  <a:pt x="17386" y="67648"/>
                </a:lnTo>
                <a:lnTo>
                  <a:pt x="30655" y="7390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585712" y="2952478"/>
            <a:ext cx="120014" cy="64135"/>
          </a:xfrm>
          <a:custGeom>
            <a:avLst/>
            <a:gdLst/>
            <a:ahLst/>
            <a:cxnLst/>
            <a:rect l="l" t="t" r="r" b="b"/>
            <a:pathLst>
              <a:path w="120014" h="64135">
                <a:moveTo>
                  <a:pt x="0" y="44303"/>
                </a:moveTo>
                <a:lnTo>
                  <a:pt x="1988" y="41771"/>
                </a:lnTo>
                <a:lnTo>
                  <a:pt x="6010" y="40443"/>
                </a:lnTo>
                <a:lnTo>
                  <a:pt x="12066" y="40320"/>
                </a:lnTo>
                <a:lnTo>
                  <a:pt x="18122" y="40197"/>
                </a:lnTo>
                <a:lnTo>
                  <a:pt x="23818" y="39853"/>
                </a:lnTo>
                <a:lnTo>
                  <a:pt x="29152" y="39288"/>
                </a:lnTo>
                <a:lnTo>
                  <a:pt x="34486" y="38722"/>
                </a:lnTo>
                <a:lnTo>
                  <a:pt x="39153" y="37307"/>
                </a:lnTo>
                <a:lnTo>
                  <a:pt x="43154" y="35042"/>
                </a:lnTo>
                <a:lnTo>
                  <a:pt x="47156" y="32777"/>
                </a:lnTo>
                <a:lnTo>
                  <a:pt x="49766" y="29863"/>
                </a:lnTo>
                <a:lnTo>
                  <a:pt x="50984" y="26300"/>
                </a:lnTo>
                <a:lnTo>
                  <a:pt x="52201" y="22736"/>
                </a:lnTo>
                <a:lnTo>
                  <a:pt x="52119" y="18899"/>
                </a:lnTo>
                <a:lnTo>
                  <a:pt x="50736" y="14789"/>
                </a:lnTo>
                <a:lnTo>
                  <a:pt x="49353" y="10678"/>
                </a:lnTo>
                <a:lnTo>
                  <a:pt x="46563" y="7240"/>
                </a:lnTo>
                <a:lnTo>
                  <a:pt x="42368" y="4473"/>
                </a:lnTo>
                <a:lnTo>
                  <a:pt x="38174" y="1706"/>
                </a:lnTo>
                <a:lnTo>
                  <a:pt x="33445" y="259"/>
                </a:lnTo>
                <a:lnTo>
                  <a:pt x="28184" y="129"/>
                </a:lnTo>
                <a:lnTo>
                  <a:pt x="22923" y="0"/>
                </a:lnTo>
                <a:lnTo>
                  <a:pt x="6877" y="24141"/>
                </a:lnTo>
                <a:lnTo>
                  <a:pt x="5921" y="30588"/>
                </a:lnTo>
                <a:lnTo>
                  <a:pt x="47209" y="60073"/>
                </a:lnTo>
                <a:lnTo>
                  <a:pt x="86030" y="64052"/>
                </a:lnTo>
                <a:lnTo>
                  <a:pt x="97751" y="64066"/>
                </a:lnTo>
                <a:lnTo>
                  <a:pt x="109051" y="63575"/>
                </a:lnTo>
                <a:lnTo>
                  <a:pt x="114985" y="61176"/>
                </a:lnTo>
                <a:lnTo>
                  <a:pt x="119393" y="5673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145073" y="2851588"/>
            <a:ext cx="2328631" cy="755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299846" y="2881589"/>
            <a:ext cx="26670" cy="96520"/>
          </a:xfrm>
          <a:custGeom>
            <a:avLst/>
            <a:gdLst/>
            <a:ahLst/>
            <a:cxnLst/>
            <a:rect l="l" t="t" r="r" b="b"/>
            <a:pathLst>
              <a:path w="26670" h="96519">
                <a:moveTo>
                  <a:pt x="0" y="0"/>
                </a:moveTo>
                <a:lnTo>
                  <a:pt x="9509" y="39381"/>
                </a:lnTo>
                <a:lnTo>
                  <a:pt x="17566" y="58853"/>
                </a:lnTo>
                <a:lnTo>
                  <a:pt x="21919" y="71192"/>
                </a:lnTo>
                <a:lnTo>
                  <a:pt x="24778" y="83526"/>
                </a:lnTo>
                <a:lnTo>
                  <a:pt x="26190" y="9597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269463" y="2894219"/>
            <a:ext cx="191135" cy="74295"/>
          </a:xfrm>
          <a:custGeom>
            <a:avLst/>
            <a:gdLst/>
            <a:ahLst/>
            <a:cxnLst/>
            <a:rect l="l" t="t" r="r" b="b"/>
            <a:pathLst>
              <a:path w="191135" h="74294">
                <a:moveTo>
                  <a:pt x="0" y="52099"/>
                </a:moveTo>
                <a:lnTo>
                  <a:pt x="37240" y="38080"/>
                </a:lnTo>
                <a:lnTo>
                  <a:pt x="52770" y="34343"/>
                </a:lnTo>
                <a:lnTo>
                  <a:pt x="64905" y="31293"/>
                </a:lnTo>
                <a:lnTo>
                  <a:pt x="104977" y="15158"/>
                </a:lnTo>
                <a:lnTo>
                  <a:pt x="108962" y="8929"/>
                </a:lnTo>
                <a:lnTo>
                  <a:pt x="109903" y="5932"/>
                </a:lnTo>
                <a:lnTo>
                  <a:pt x="110254" y="3877"/>
                </a:lnTo>
                <a:lnTo>
                  <a:pt x="110016" y="2765"/>
                </a:lnTo>
                <a:lnTo>
                  <a:pt x="109779" y="1653"/>
                </a:lnTo>
                <a:lnTo>
                  <a:pt x="109613" y="877"/>
                </a:lnTo>
                <a:lnTo>
                  <a:pt x="109520" y="439"/>
                </a:lnTo>
                <a:lnTo>
                  <a:pt x="109425" y="0"/>
                </a:lnTo>
                <a:lnTo>
                  <a:pt x="109306" y="882"/>
                </a:lnTo>
                <a:lnTo>
                  <a:pt x="109159" y="3085"/>
                </a:lnTo>
                <a:lnTo>
                  <a:pt x="109013" y="5288"/>
                </a:lnTo>
                <a:lnTo>
                  <a:pt x="108754" y="9182"/>
                </a:lnTo>
                <a:lnTo>
                  <a:pt x="108383" y="14765"/>
                </a:lnTo>
                <a:lnTo>
                  <a:pt x="108012" y="20348"/>
                </a:lnTo>
                <a:lnTo>
                  <a:pt x="109024" y="27202"/>
                </a:lnTo>
                <a:lnTo>
                  <a:pt x="111420" y="35325"/>
                </a:lnTo>
                <a:lnTo>
                  <a:pt x="113815" y="43448"/>
                </a:lnTo>
                <a:lnTo>
                  <a:pt x="116602" y="51381"/>
                </a:lnTo>
                <a:lnTo>
                  <a:pt x="119782" y="59124"/>
                </a:lnTo>
                <a:lnTo>
                  <a:pt x="122961" y="66866"/>
                </a:lnTo>
                <a:lnTo>
                  <a:pt x="124797" y="71339"/>
                </a:lnTo>
                <a:lnTo>
                  <a:pt x="125290" y="72540"/>
                </a:lnTo>
                <a:lnTo>
                  <a:pt x="125784" y="73741"/>
                </a:lnTo>
                <a:lnTo>
                  <a:pt x="126038" y="73997"/>
                </a:lnTo>
                <a:lnTo>
                  <a:pt x="126054" y="73309"/>
                </a:lnTo>
                <a:lnTo>
                  <a:pt x="126070" y="72621"/>
                </a:lnTo>
                <a:lnTo>
                  <a:pt x="126130" y="70058"/>
                </a:lnTo>
                <a:lnTo>
                  <a:pt x="138329" y="30836"/>
                </a:lnTo>
                <a:lnTo>
                  <a:pt x="143475" y="26507"/>
                </a:lnTo>
                <a:lnTo>
                  <a:pt x="148874" y="23856"/>
                </a:lnTo>
                <a:lnTo>
                  <a:pt x="154525" y="22884"/>
                </a:lnTo>
                <a:lnTo>
                  <a:pt x="160175" y="21911"/>
                </a:lnTo>
                <a:lnTo>
                  <a:pt x="165230" y="22554"/>
                </a:lnTo>
                <a:lnTo>
                  <a:pt x="169689" y="24812"/>
                </a:lnTo>
                <a:lnTo>
                  <a:pt x="175296" y="29175"/>
                </a:lnTo>
                <a:lnTo>
                  <a:pt x="182418" y="37349"/>
                </a:lnTo>
                <a:lnTo>
                  <a:pt x="191053" y="4933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474719" y="2916742"/>
            <a:ext cx="280035" cy="104139"/>
          </a:xfrm>
          <a:custGeom>
            <a:avLst/>
            <a:gdLst/>
            <a:ahLst/>
            <a:cxnLst/>
            <a:rect l="l" t="t" r="r" b="b"/>
            <a:pathLst>
              <a:path w="280034" h="104139">
                <a:moveTo>
                  <a:pt x="0" y="29997"/>
                </a:moveTo>
                <a:lnTo>
                  <a:pt x="9445" y="28236"/>
                </a:lnTo>
                <a:lnTo>
                  <a:pt x="24706" y="27020"/>
                </a:lnTo>
                <a:lnTo>
                  <a:pt x="34407" y="26552"/>
                </a:lnTo>
                <a:lnTo>
                  <a:pt x="39448" y="25873"/>
                </a:lnTo>
                <a:lnTo>
                  <a:pt x="41490" y="24899"/>
                </a:lnTo>
                <a:lnTo>
                  <a:pt x="43532" y="23926"/>
                </a:lnTo>
                <a:lnTo>
                  <a:pt x="44737" y="22138"/>
                </a:lnTo>
                <a:lnTo>
                  <a:pt x="45105" y="19539"/>
                </a:lnTo>
                <a:lnTo>
                  <a:pt x="45473" y="16938"/>
                </a:lnTo>
                <a:lnTo>
                  <a:pt x="44285" y="13975"/>
                </a:lnTo>
                <a:lnTo>
                  <a:pt x="41541" y="10647"/>
                </a:lnTo>
                <a:lnTo>
                  <a:pt x="38796" y="7321"/>
                </a:lnTo>
                <a:lnTo>
                  <a:pt x="35406" y="4730"/>
                </a:lnTo>
                <a:lnTo>
                  <a:pt x="31369" y="2876"/>
                </a:lnTo>
                <a:lnTo>
                  <a:pt x="27332" y="1022"/>
                </a:lnTo>
                <a:lnTo>
                  <a:pt x="23313" y="76"/>
                </a:lnTo>
                <a:lnTo>
                  <a:pt x="19311" y="38"/>
                </a:lnTo>
                <a:lnTo>
                  <a:pt x="15309" y="0"/>
                </a:lnTo>
                <a:lnTo>
                  <a:pt x="5529" y="31289"/>
                </a:lnTo>
                <a:lnTo>
                  <a:pt x="7836" y="37708"/>
                </a:lnTo>
                <a:lnTo>
                  <a:pt x="12568" y="43670"/>
                </a:lnTo>
                <a:lnTo>
                  <a:pt x="17299" y="49633"/>
                </a:lnTo>
                <a:lnTo>
                  <a:pt x="57550" y="64607"/>
                </a:lnTo>
                <a:lnTo>
                  <a:pt x="62946" y="63978"/>
                </a:lnTo>
                <a:lnTo>
                  <a:pt x="67317" y="61969"/>
                </a:lnTo>
                <a:lnTo>
                  <a:pt x="71688" y="59959"/>
                </a:lnTo>
                <a:lnTo>
                  <a:pt x="75075" y="56215"/>
                </a:lnTo>
                <a:lnTo>
                  <a:pt x="77475" y="50738"/>
                </a:lnTo>
                <a:lnTo>
                  <a:pt x="79875" y="45262"/>
                </a:lnTo>
                <a:lnTo>
                  <a:pt x="81817" y="40029"/>
                </a:lnTo>
                <a:lnTo>
                  <a:pt x="83300" y="35041"/>
                </a:lnTo>
                <a:lnTo>
                  <a:pt x="84783" y="30052"/>
                </a:lnTo>
                <a:lnTo>
                  <a:pt x="86859" y="26266"/>
                </a:lnTo>
                <a:lnTo>
                  <a:pt x="89526" y="23681"/>
                </a:lnTo>
                <a:lnTo>
                  <a:pt x="92193" y="21097"/>
                </a:lnTo>
                <a:lnTo>
                  <a:pt x="95394" y="19675"/>
                </a:lnTo>
                <a:lnTo>
                  <a:pt x="99129" y="19417"/>
                </a:lnTo>
                <a:lnTo>
                  <a:pt x="102863" y="19158"/>
                </a:lnTo>
                <a:lnTo>
                  <a:pt x="106716" y="20746"/>
                </a:lnTo>
                <a:lnTo>
                  <a:pt x="128415" y="55237"/>
                </a:lnTo>
                <a:lnTo>
                  <a:pt x="128065" y="57795"/>
                </a:lnTo>
                <a:lnTo>
                  <a:pt x="126157" y="57968"/>
                </a:lnTo>
                <a:lnTo>
                  <a:pt x="124250" y="58139"/>
                </a:lnTo>
                <a:lnTo>
                  <a:pt x="122775" y="57057"/>
                </a:lnTo>
                <a:lnTo>
                  <a:pt x="121734" y="54718"/>
                </a:lnTo>
                <a:lnTo>
                  <a:pt x="120693" y="52380"/>
                </a:lnTo>
                <a:lnTo>
                  <a:pt x="120741" y="49487"/>
                </a:lnTo>
                <a:lnTo>
                  <a:pt x="121881" y="46039"/>
                </a:lnTo>
                <a:lnTo>
                  <a:pt x="123020" y="42590"/>
                </a:lnTo>
                <a:lnTo>
                  <a:pt x="159889" y="34801"/>
                </a:lnTo>
                <a:lnTo>
                  <a:pt x="165835" y="35606"/>
                </a:lnTo>
                <a:lnTo>
                  <a:pt x="170842" y="37404"/>
                </a:lnTo>
                <a:lnTo>
                  <a:pt x="175849" y="39201"/>
                </a:lnTo>
                <a:lnTo>
                  <a:pt x="179416" y="41355"/>
                </a:lnTo>
                <a:lnTo>
                  <a:pt x="181544" y="43867"/>
                </a:lnTo>
                <a:lnTo>
                  <a:pt x="183671" y="46378"/>
                </a:lnTo>
                <a:lnTo>
                  <a:pt x="185012" y="47960"/>
                </a:lnTo>
                <a:lnTo>
                  <a:pt x="185565" y="48613"/>
                </a:lnTo>
                <a:lnTo>
                  <a:pt x="186117" y="49266"/>
                </a:lnTo>
                <a:lnTo>
                  <a:pt x="186369" y="49161"/>
                </a:lnTo>
                <a:lnTo>
                  <a:pt x="186320" y="48299"/>
                </a:lnTo>
                <a:lnTo>
                  <a:pt x="186271" y="47437"/>
                </a:lnTo>
                <a:lnTo>
                  <a:pt x="186152" y="45348"/>
                </a:lnTo>
                <a:lnTo>
                  <a:pt x="185963" y="42031"/>
                </a:lnTo>
                <a:lnTo>
                  <a:pt x="185774" y="38714"/>
                </a:lnTo>
                <a:lnTo>
                  <a:pt x="186712" y="34339"/>
                </a:lnTo>
                <a:lnTo>
                  <a:pt x="188777" y="28905"/>
                </a:lnTo>
                <a:lnTo>
                  <a:pt x="190841" y="23471"/>
                </a:lnTo>
                <a:lnTo>
                  <a:pt x="195036" y="19440"/>
                </a:lnTo>
                <a:lnTo>
                  <a:pt x="201360" y="16811"/>
                </a:lnTo>
                <a:lnTo>
                  <a:pt x="207685" y="14182"/>
                </a:lnTo>
                <a:lnTo>
                  <a:pt x="215252" y="13779"/>
                </a:lnTo>
                <a:lnTo>
                  <a:pt x="224063" y="15601"/>
                </a:lnTo>
                <a:lnTo>
                  <a:pt x="258350" y="36092"/>
                </a:lnTo>
                <a:lnTo>
                  <a:pt x="279486" y="79175"/>
                </a:lnTo>
                <a:lnTo>
                  <a:pt x="279717" y="91327"/>
                </a:lnTo>
                <a:lnTo>
                  <a:pt x="277838" y="10361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924675" y="2906853"/>
            <a:ext cx="337820" cy="120650"/>
          </a:xfrm>
          <a:custGeom>
            <a:avLst/>
            <a:gdLst/>
            <a:ahLst/>
            <a:cxnLst/>
            <a:rect l="l" t="t" r="r" b="b"/>
            <a:pathLst>
              <a:path w="337820" h="120650">
                <a:moveTo>
                  <a:pt x="70921" y="27870"/>
                </a:moveTo>
                <a:lnTo>
                  <a:pt x="73913" y="22091"/>
                </a:lnTo>
                <a:lnTo>
                  <a:pt x="73505" y="16576"/>
                </a:lnTo>
                <a:lnTo>
                  <a:pt x="69681" y="11328"/>
                </a:lnTo>
                <a:lnTo>
                  <a:pt x="67048" y="7715"/>
                </a:lnTo>
                <a:lnTo>
                  <a:pt x="62407" y="4894"/>
                </a:lnTo>
                <a:lnTo>
                  <a:pt x="55764" y="2864"/>
                </a:lnTo>
                <a:lnTo>
                  <a:pt x="49121" y="834"/>
                </a:lnTo>
                <a:lnTo>
                  <a:pt x="41916" y="0"/>
                </a:lnTo>
                <a:lnTo>
                  <a:pt x="34158" y="361"/>
                </a:lnTo>
                <a:lnTo>
                  <a:pt x="26392" y="722"/>
                </a:lnTo>
                <a:lnTo>
                  <a:pt x="0" y="37650"/>
                </a:lnTo>
                <a:lnTo>
                  <a:pt x="2049" y="50633"/>
                </a:lnTo>
                <a:lnTo>
                  <a:pt x="27011" y="80228"/>
                </a:lnTo>
                <a:lnTo>
                  <a:pt x="64203" y="93634"/>
                </a:lnTo>
                <a:lnTo>
                  <a:pt x="105834" y="97703"/>
                </a:lnTo>
                <a:lnTo>
                  <a:pt x="118982" y="97311"/>
                </a:lnTo>
                <a:lnTo>
                  <a:pt x="163476" y="80563"/>
                </a:lnTo>
                <a:lnTo>
                  <a:pt x="165977" y="76129"/>
                </a:lnTo>
                <a:lnTo>
                  <a:pt x="165928" y="71531"/>
                </a:lnTo>
                <a:lnTo>
                  <a:pt x="165873" y="66933"/>
                </a:lnTo>
                <a:lnTo>
                  <a:pt x="163067" y="62870"/>
                </a:lnTo>
                <a:lnTo>
                  <a:pt x="157498" y="59343"/>
                </a:lnTo>
                <a:lnTo>
                  <a:pt x="151935" y="55816"/>
                </a:lnTo>
                <a:lnTo>
                  <a:pt x="122293" y="49850"/>
                </a:lnTo>
                <a:lnTo>
                  <a:pt x="118262" y="49717"/>
                </a:lnTo>
                <a:lnTo>
                  <a:pt x="111328" y="60980"/>
                </a:lnTo>
                <a:lnTo>
                  <a:pt x="112415" y="63422"/>
                </a:lnTo>
                <a:lnTo>
                  <a:pt x="136432" y="76118"/>
                </a:lnTo>
                <a:lnTo>
                  <a:pt x="142133" y="78384"/>
                </a:lnTo>
                <a:lnTo>
                  <a:pt x="146262" y="80178"/>
                </a:lnTo>
                <a:lnTo>
                  <a:pt x="150397" y="81971"/>
                </a:lnTo>
                <a:lnTo>
                  <a:pt x="153972" y="84001"/>
                </a:lnTo>
                <a:lnTo>
                  <a:pt x="157006" y="86266"/>
                </a:lnTo>
                <a:lnTo>
                  <a:pt x="160033" y="88531"/>
                </a:lnTo>
                <a:lnTo>
                  <a:pt x="163047" y="91701"/>
                </a:lnTo>
                <a:lnTo>
                  <a:pt x="166039" y="95779"/>
                </a:lnTo>
                <a:lnTo>
                  <a:pt x="169032" y="99855"/>
                </a:lnTo>
                <a:lnTo>
                  <a:pt x="171346" y="102184"/>
                </a:lnTo>
                <a:lnTo>
                  <a:pt x="172980" y="102766"/>
                </a:lnTo>
                <a:lnTo>
                  <a:pt x="174615" y="103347"/>
                </a:lnTo>
                <a:lnTo>
                  <a:pt x="178300" y="88087"/>
                </a:lnTo>
                <a:lnTo>
                  <a:pt x="178820" y="83337"/>
                </a:lnTo>
                <a:lnTo>
                  <a:pt x="179783" y="78302"/>
                </a:lnTo>
                <a:lnTo>
                  <a:pt x="180739" y="73267"/>
                </a:lnTo>
                <a:lnTo>
                  <a:pt x="183018" y="69320"/>
                </a:lnTo>
                <a:lnTo>
                  <a:pt x="186613" y="66461"/>
                </a:lnTo>
                <a:lnTo>
                  <a:pt x="190208" y="63602"/>
                </a:lnTo>
                <a:lnTo>
                  <a:pt x="194947" y="61821"/>
                </a:lnTo>
                <a:lnTo>
                  <a:pt x="200835" y="61118"/>
                </a:lnTo>
                <a:lnTo>
                  <a:pt x="206730" y="60415"/>
                </a:lnTo>
                <a:lnTo>
                  <a:pt x="212549" y="60863"/>
                </a:lnTo>
                <a:lnTo>
                  <a:pt x="218306" y="62461"/>
                </a:lnTo>
                <a:lnTo>
                  <a:pt x="224069" y="64059"/>
                </a:lnTo>
                <a:lnTo>
                  <a:pt x="238381" y="85629"/>
                </a:lnTo>
                <a:lnTo>
                  <a:pt x="239357" y="92776"/>
                </a:lnTo>
                <a:lnTo>
                  <a:pt x="239378" y="96982"/>
                </a:lnTo>
                <a:lnTo>
                  <a:pt x="238436" y="98245"/>
                </a:lnTo>
                <a:lnTo>
                  <a:pt x="237501" y="99508"/>
                </a:lnTo>
                <a:lnTo>
                  <a:pt x="236517" y="97321"/>
                </a:lnTo>
                <a:lnTo>
                  <a:pt x="235492" y="91683"/>
                </a:lnTo>
                <a:lnTo>
                  <a:pt x="234474" y="86047"/>
                </a:lnTo>
                <a:lnTo>
                  <a:pt x="235125" y="80209"/>
                </a:lnTo>
                <a:lnTo>
                  <a:pt x="237459" y="74171"/>
                </a:lnTo>
                <a:lnTo>
                  <a:pt x="239787" y="68133"/>
                </a:lnTo>
                <a:lnTo>
                  <a:pt x="243230" y="63622"/>
                </a:lnTo>
                <a:lnTo>
                  <a:pt x="247781" y="60638"/>
                </a:lnTo>
                <a:lnTo>
                  <a:pt x="252332" y="57654"/>
                </a:lnTo>
                <a:lnTo>
                  <a:pt x="258241" y="56160"/>
                </a:lnTo>
                <a:lnTo>
                  <a:pt x="265501" y="56156"/>
                </a:lnTo>
                <a:lnTo>
                  <a:pt x="272761" y="56152"/>
                </a:lnTo>
                <a:lnTo>
                  <a:pt x="307711" y="80176"/>
                </a:lnTo>
                <a:lnTo>
                  <a:pt x="329807" y="109306"/>
                </a:lnTo>
                <a:lnTo>
                  <a:pt x="337547" y="12014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353640" y="2898114"/>
            <a:ext cx="95250" cy="113030"/>
          </a:xfrm>
          <a:custGeom>
            <a:avLst/>
            <a:gdLst/>
            <a:ahLst/>
            <a:cxnLst/>
            <a:rect l="l" t="t" r="r" b="b"/>
            <a:pathLst>
              <a:path w="95250" h="113030">
                <a:moveTo>
                  <a:pt x="3422" y="10006"/>
                </a:moveTo>
                <a:lnTo>
                  <a:pt x="422" y="8854"/>
                </a:lnTo>
                <a:lnTo>
                  <a:pt x="0" y="6655"/>
                </a:lnTo>
                <a:lnTo>
                  <a:pt x="2168" y="3408"/>
                </a:lnTo>
                <a:lnTo>
                  <a:pt x="3726" y="1074"/>
                </a:lnTo>
                <a:lnTo>
                  <a:pt x="5548" y="0"/>
                </a:lnTo>
                <a:lnTo>
                  <a:pt x="7633" y="183"/>
                </a:lnTo>
                <a:lnTo>
                  <a:pt x="17226" y="37643"/>
                </a:lnTo>
                <a:lnTo>
                  <a:pt x="18815" y="50007"/>
                </a:lnTo>
                <a:lnTo>
                  <a:pt x="18796" y="66979"/>
                </a:lnTo>
                <a:lnTo>
                  <a:pt x="16073" y="76532"/>
                </a:lnTo>
                <a:lnTo>
                  <a:pt x="11180" y="83469"/>
                </a:lnTo>
                <a:lnTo>
                  <a:pt x="9954" y="85357"/>
                </a:lnTo>
                <a:lnTo>
                  <a:pt x="11104" y="84243"/>
                </a:lnTo>
                <a:lnTo>
                  <a:pt x="12247" y="83130"/>
                </a:lnTo>
                <a:lnTo>
                  <a:pt x="15115" y="80347"/>
                </a:lnTo>
                <a:lnTo>
                  <a:pt x="51091" y="62562"/>
                </a:lnTo>
                <a:lnTo>
                  <a:pt x="63743" y="62811"/>
                </a:lnTo>
                <a:lnTo>
                  <a:pt x="93767" y="88750"/>
                </a:lnTo>
                <a:lnTo>
                  <a:pt x="95090" y="94427"/>
                </a:lnTo>
                <a:lnTo>
                  <a:pt x="93185" y="99278"/>
                </a:lnTo>
                <a:lnTo>
                  <a:pt x="51599" y="112418"/>
                </a:lnTo>
                <a:lnTo>
                  <a:pt x="39432" y="112676"/>
                </a:lnTo>
                <a:lnTo>
                  <a:pt x="28575" y="108812"/>
                </a:lnTo>
                <a:lnTo>
                  <a:pt x="23305" y="9815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450587" y="2949725"/>
            <a:ext cx="139700" cy="69850"/>
          </a:xfrm>
          <a:custGeom>
            <a:avLst/>
            <a:gdLst/>
            <a:ahLst/>
            <a:cxnLst/>
            <a:rect l="l" t="t" r="r" b="b"/>
            <a:pathLst>
              <a:path w="139700" h="69850">
                <a:moveTo>
                  <a:pt x="0" y="18904"/>
                </a:moveTo>
                <a:lnTo>
                  <a:pt x="7398" y="23335"/>
                </a:lnTo>
                <a:lnTo>
                  <a:pt x="15039" y="26524"/>
                </a:lnTo>
                <a:lnTo>
                  <a:pt x="22922" y="28470"/>
                </a:lnTo>
                <a:lnTo>
                  <a:pt x="28207" y="29775"/>
                </a:lnTo>
                <a:lnTo>
                  <a:pt x="33410" y="30492"/>
                </a:lnTo>
                <a:lnTo>
                  <a:pt x="38515" y="30622"/>
                </a:lnTo>
                <a:lnTo>
                  <a:pt x="43627" y="30753"/>
                </a:lnTo>
                <a:lnTo>
                  <a:pt x="54794" y="20215"/>
                </a:lnTo>
                <a:lnTo>
                  <a:pt x="55071" y="16164"/>
                </a:lnTo>
                <a:lnTo>
                  <a:pt x="37843" y="1341"/>
                </a:lnTo>
                <a:lnTo>
                  <a:pt x="33742" y="0"/>
                </a:lnTo>
                <a:lnTo>
                  <a:pt x="29669" y="305"/>
                </a:lnTo>
                <a:lnTo>
                  <a:pt x="25630" y="2256"/>
                </a:lnTo>
                <a:lnTo>
                  <a:pt x="21585" y="4208"/>
                </a:lnTo>
                <a:lnTo>
                  <a:pt x="18675" y="8692"/>
                </a:lnTo>
                <a:lnTo>
                  <a:pt x="16902" y="15708"/>
                </a:lnTo>
                <a:lnTo>
                  <a:pt x="15122" y="22725"/>
                </a:lnTo>
                <a:lnTo>
                  <a:pt x="15108" y="30056"/>
                </a:lnTo>
                <a:lnTo>
                  <a:pt x="16860" y="37701"/>
                </a:lnTo>
                <a:lnTo>
                  <a:pt x="18613" y="45347"/>
                </a:lnTo>
                <a:lnTo>
                  <a:pt x="53459" y="67681"/>
                </a:lnTo>
                <a:lnTo>
                  <a:pt x="79503" y="69699"/>
                </a:lnTo>
                <a:lnTo>
                  <a:pt x="91709" y="69037"/>
                </a:lnTo>
                <a:lnTo>
                  <a:pt x="103631" y="67312"/>
                </a:lnTo>
                <a:lnTo>
                  <a:pt x="115466" y="64559"/>
                </a:lnTo>
                <a:lnTo>
                  <a:pt x="127411" y="60816"/>
                </a:lnTo>
                <a:lnTo>
                  <a:pt x="139660" y="5612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369491" y="3100634"/>
            <a:ext cx="103505" cy="76200"/>
          </a:xfrm>
          <a:custGeom>
            <a:avLst/>
            <a:gdLst/>
            <a:ahLst/>
            <a:cxnLst/>
            <a:rect l="l" t="t" r="r" b="b"/>
            <a:pathLst>
              <a:path w="103504" h="76200">
                <a:moveTo>
                  <a:pt x="0" y="3891"/>
                </a:moveTo>
                <a:lnTo>
                  <a:pt x="1911" y="644"/>
                </a:lnTo>
                <a:lnTo>
                  <a:pt x="4001" y="0"/>
                </a:lnTo>
                <a:lnTo>
                  <a:pt x="6271" y="1956"/>
                </a:lnTo>
                <a:lnTo>
                  <a:pt x="19777" y="43131"/>
                </a:lnTo>
                <a:lnTo>
                  <a:pt x="21515" y="62420"/>
                </a:lnTo>
                <a:lnTo>
                  <a:pt x="21069" y="66884"/>
                </a:lnTo>
                <a:lnTo>
                  <a:pt x="19857" y="69726"/>
                </a:lnTo>
                <a:lnTo>
                  <a:pt x="18646" y="72568"/>
                </a:lnTo>
                <a:lnTo>
                  <a:pt x="17146" y="74131"/>
                </a:lnTo>
                <a:lnTo>
                  <a:pt x="15356" y="74415"/>
                </a:lnTo>
                <a:lnTo>
                  <a:pt x="13567" y="74699"/>
                </a:lnTo>
                <a:lnTo>
                  <a:pt x="12370" y="72696"/>
                </a:lnTo>
                <a:lnTo>
                  <a:pt x="11765" y="68406"/>
                </a:lnTo>
                <a:lnTo>
                  <a:pt x="11161" y="64116"/>
                </a:lnTo>
                <a:lnTo>
                  <a:pt x="44512" y="40989"/>
                </a:lnTo>
                <a:lnTo>
                  <a:pt x="57392" y="40750"/>
                </a:lnTo>
                <a:lnTo>
                  <a:pt x="72704" y="42928"/>
                </a:lnTo>
                <a:lnTo>
                  <a:pt x="83825" y="46349"/>
                </a:lnTo>
                <a:lnTo>
                  <a:pt x="95948" y="52932"/>
                </a:lnTo>
                <a:lnTo>
                  <a:pt x="100242" y="57213"/>
                </a:lnTo>
                <a:lnTo>
                  <a:pt x="101647" y="61649"/>
                </a:lnTo>
                <a:lnTo>
                  <a:pt x="103052" y="66086"/>
                </a:lnTo>
                <a:lnTo>
                  <a:pt x="60908" y="76103"/>
                </a:lnTo>
                <a:lnTo>
                  <a:pt x="47227" y="75867"/>
                </a:lnTo>
                <a:lnTo>
                  <a:pt x="31551" y="7494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451411" y="3120903"/>
            <a:ext cx="126364" cy="132715"/>
          </a:xfrm>
          <a:custGeom>
            <a:avLst/>
            <a:gdLst/>
            <a:ahLst/>
            <a:cxnLst/>
            <a:rect l="l" t="t" r="r" b="b"/>
            <a:pathLst>
              <a:path w="126365" h="132714">
                <a:moveTo>
                  <a:pt x="0" y="0"/>
                </a:moveTo>
                <a:lnTo>
                  <a:pt x="9739" y="11711"/>
                </a:lnTo>
                <a:lnTo>
                  <a:pt x="18264" y="22108"/>
                </a:lnTo>
                <a:lnTo>
                  <a:pt x="25574" y="31193"/>
                </a:lnTo>
                <a:lnTo>
                  <a:pt x="35871" y="43880"/>
                </a:lnTo>
                <a:lnTo>
                  <a:pt x="43202" y="51776"/>
                </a:lnTo>
                <a:lnTo>
                  <a:pt x="51224" y="59102"/>
                </a:lnTo>
                <a:lnTo>
                  <a:pt x="55626" y="62233"/>
                </a:lnTo>
                <a:lnTo>
                  <a:pt x="59222" y="63807"/>
                </a:lnTo>
                <a:lnTo>
                  <a:pt x="62818" y="65380"/>
                </a:lnTo>
                <a:lnTo>
                  <a:pt x="65761" y="65619"/>
                </a:lnTo>
                <a:lnTo>
                  <a:pt x="68052" y="64525"/>
                </a:lnTo>
                <a:lnTo>
                  <a:pt x="70341" y="63431"/>
                </a:lnTo>
                <a:lnTo>
                  <a:pt x="74475" y="34134"/>
                </a:lnTo>
                <a:lnTo>
                  <a:pt x="74570" y="26865"/>
                </a:lnTo>
                <a:lnTo>
                  <a:pt x="74482" y="21579"/>
                </a:lnTo>
                <a:lnTo>
                  <a:pt x="74213" y="18275"/>
                </a:lnTo>
                <a:lnTo>
                  <a:pt x="73944" y="14971"/>
                </a:lnTo>
                <a:lnTo>
                  <a:pt x="73801" y="13222"/>
                </a:lnTo>
                <a:lnTo>
                  <a:pt x="73785" y="13026"/>
                </a:lnTo>
                <a:lnTo>
                  <a:pt x="73769" y="12830"/>
                </a:lnTo>
                <a:lnTo>
                  <a:pt x="73886" y="13024"/>
                </a:lnTo>
                <a:lnTo>
                  <a:pt x="74133" y="13610"/>
                </a:lnTo>
                <a:lnTo>
                  <a:pt x="74380" y="14195"/>
                </a:lnTo>
                <a:lnTo>
                  <a:pt x="76590" y="19421"/>
                </a:lnTo>
                <a:lnTo>
                  <a:pt x="80760" y="29289"/>
                </a:lnTo>
                <a:lnTo>
                  <a:pt x="85599" y="39669"/>
                </a:lnTo>
                <a:lnTo>
                  <a:pt x="91677" y="50845"/>
                </a:lnTo>
                <a:lnTo>
                  <a:pt x="101039" y="65964"/>
                </a:lnTo>
                <a:lnTo>
                  <a:pt x="108128" y="77759"/>
                </a:lnTo>
                <a:lnTo>
                  <a:pt x="113528" y="87188"/>
                </a:lnTo>
                <a:lnTo>
                  <a:pt x="117824" y="95209"/>
                </a:lnTo>
                <a:lnTo>
                  <a:pt x="123734" y="109075"/>
                </a:lnTo>
                <a:lnTo>
                  <a:pt x="125878" y="120100"/>
                </a:lnTo>
                <a:lnTo>
                  <a:pt x="123976" y="124635"/>
                </a:lnTo>
                <a:lnTo>
                  <a:pt x="118804" y="128083"/>
                </a:lnTo>
                <a:lnTo>
                  <a:pt x="110362" y="130483"/>
                </a:lnTo>
                <a:lnTo>
                  <a:pt x="98649" y="131874"/>
                </a:lnTo>
                <a:lnTo>
                  <a:pt x="83664" y="132297"/>
                </a:lnTo>
                <a:lnTo>
                  <a:pt x="65408" y="131789"/>
                </a:lnTo>
                <a:lnTo>
                  <a:pt x="43880" y="13039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739910" y="3116208"/>
            <a:ext cx="148590" cy="60960"/>
          </a:xfrm>
          <a:custGeom>
            <a:avLst/>
            <a:gdLst/>
            <a:ahLst/>
            <a:cxnLst/>
            <a:rect l="l" t="t" r="r" b="b"/>
            <a:pathLst>
              <a:path w="148590" h="60960">
                <a:moveTo>
                  <a:pt x="0" y="29383"/>
                </a:moveTo>
                <a:lnTo>
                  <a:pt x="18547" y="29269"/>
                </a:lnTo>
                <a:lnTo>
                  <a:pt x="33387" y="29305"/>
                </a:lnTo>
                <a:lnTo>
                  <a:pt x="44521" y="29490"/>
                </a:lnTo>
                <a:lnTo>
                  <a:pt x="84853" y="42863"/>
                </a:lnTo>
                <a:lnTo>
                  <a:pt x="93086" y="53308"/>
                </a:lnTo>
                <a:lnTo>
                  <a:pt x="92447" y="55763"/>
                </a:lnTo>
                <a:lnTo>
                  <a:pt x="91807" y="58216"/>
                </a:lnTo>
                <a:lnTo>
                  <a:pt x="89510" y="59702"/>
                </a:lnTo>
                <a:lnTo>
                  <a:pt x="85553" y="60217"/>
                </a:lnTo>
                <a:lnTo>
                  <a:pt x="81595" y="60732"/>
                </a:lnTo>
                <a:lnTo>
                  <a:pt x="77751" y="59703"/>
                </a:lnTo>
                <a:lnTo>
                  <a:pt x="74017" y="57129"/>
                </a:lnTo>
                <a:lnTo>
                  <a:pt x="70285" y="54555"/>
                </a:lnTo>
                <a:lnTo>
                  <a:pt x="67676" y="50011"/>
                </a:lnTo>
                <a:lnTo>
                  <a:pt x="66190" y="43497"/>
                </a:lnTo>
                <a:lnTo>
                  <a:pt x="64705" y="36983"/>
                </a:lnTo>
                <a:lnTo>
                  <a:pt x="64313" y="29928"/>
                </a:lnTo>
                <a:lnTo>
                  <a:pt x="65015" y="22333"/>
                </a:lnTo>
                <a:lnTo>
                  <a:pt x="65717" y="14737"/>
                </a:lnTo>
                <a:lnTo>
                  <a:pt x="68802" y="9100"/>
                </a:lnTo>
                <a:lnTo>
                  <a:pt x="74270" y="5421"/>
                </a:lnTo>
                <a:lnTo>
                  <a:pt x="79739" y="1741"/>
                </a:lnTo>
                <a:lnTo>
                  <a:pt x="86786" y="0"/>
                </a:lnTo>
                <a:lnTo>
                  <a:pt x="95414" y="196"/>
                </a:lnTo>
                <a:lnTo>
                  <a:pt x="104042" y="392"/>
                </a:lnTo>
                <a:lnTo>
                  <a:pt x="111273" y="3199"/>
                </a:lnTo>
                <a:lnTo>
                  <a:pt x="117109" y="8617"/>
                </a:lnTo>
                <a:lnTo>
                  <a:pt x="122944" y="14035"/>
                </a:lnTo>
                <a:lnTo>
                  <a:pt x="127691" y="20278"/>
                </a:lnTo>
                <a:lnTo>
                  <a:pt x="131350" y="27346"/>
                </a:lnTo>
                <a:lnTo>
                  <a:pt x="136192" y="36589"/>
                </a:lnTo>
                <a:lnTo>
                  <a:pt x="141908" y="47300"/>
                </a:lnTo>
                <a:lnTo>
                  <a:pt x="148499" y="5947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900329" y="3122619"/>
            <a:ext cx="108585" cy="72390"/>
          </a:xfrm>
          <a:custGeom>
            <a:avLst/>
            <a:gdLst/>
            <a:ahLst/>
            <a:cxnLst/>
            <a:rect l="l" t="t" r="r" b="b"/>
            <a:pathLst>
              <a:path w="108584" h="72389">
                <a:moveTo>
                  <a:pt x="30857" y="37657"/>
                </a:moveTo>
                <a:lnTo>
                  <a:pt x="29104" y="35988"/>
                </a:lnTo>
                <a:lnTo>
                  <a:pt x="35741" y="33017"/>
                </a:lnTo>
                <a:lnTo>
                  <a:pt x="50752" y="28744"/>
                </a:lnTo>
                <a:lnTo>
                  <a:pt x="67651" y="23181"/>
                </a:lnTo>
                <a:lnTo>
                  <a:pt x="74890" y="18859"/>
                </a:lnTo>
                <a:lnTo>
                  <a:pt x="76217" y="16098"/>
                </a:lnTo>
                <a:lnTo>
                  <a:pt x="74790" y="13193"/>
                </a:lnTo>
                <a:lnTo>
                  <a:pt x="70751" y="9876"/>
                </a:lnTo>
                <a:lnTo>
                  <a:pt x="66720" y="6560"/>
                </a:lnTo>
                <a:lnTo>
                  <a:pt x="59557" y="3975"/>
                </a:lnTo>
                <a:lnTo>
                  <a:pt x="49270" y="2122"/>
                </a:lnTo>
                <a:lnTo>
                  <a:pt x="35784" y="309"/>
                </a:lnTo>
                <a:lnTo>
                  <a:pt x="23776" y="0"/>
                </a:lnTo>
                <a:lnTo>
                  <a:pt x="13936" y="597"/>
                </a:lnTo>
                <a:lnTo>
                  <a:pt x="8231" y="3241"/>
                </a:lnTo>
                <a:lnTo>
                  <a:pt x="4785" y="8027"/>
                </a:lnTo>
                <a:lnTo>
                  <a:pt x="1339" y="12812"/>
                </a:lnTo>
                <a:lnTo>
                  <a:pt x="0" y="18634"/>
                </a:lnTo>
                <a:lnTo>
                  <a:pt x="767" y="25492"/>
                </a:lnTo>
                <a:lnTo>
                  <a:pt x="1535" y="32350"/>
                </a:lnTo>
                <a:lnTo>
                  <a:pt x="34205" y="58666"/>
                </a:lnTo>
                <a:lnTo>
                  <a:pt x="71236" y="68954"/>
                </a:lnTo>
                <a:lnTo>
                  <a:pt x="95773" y="71569"/>
                </a:lnTo>
                <a:lnTo>
                  <a:pt x="108590" y="7184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23583" y="3132366"/>
            <a:ext cx="153035" cy="50165"/>
          </a:xfrm>
          <a:custGeom>
            <a:avLst/>
            <a:gdLst/>
            <a:ahLst/>
            <a:cxnLst/>
            <a:rect l="l" t="t" r="r" b="b"/>
            <a:pathLst>
              <a:path w="153034" h="50164">
                <a:moveTo>
                  <a:pt x="18703" y="14281"/>
                </a:moveTo>
                <a:lnTo>
                  <a:pt x="10002" y="13673"/>
                </a:lnTo>
                <a:lnTo>
                  <a:pt x="4689" y="14072"/>
                </a:lnTo>
                <a:lnTo>
                  <a:pt x="2763" y="15478"/>
                </a:lnTo>
                <a:lnTo>
                  <a:pt x="1420" y="16459"/>
                </a:lnTo>
                <a:lnTo>
                  <a:pt x="595" y="18238"/>
                </a:lnTo>
                <a:lnTo>
                  <a:pt x="297" y="20815"/>
                </a:lnTo>
                <a:lnTo>
                  <a:pt x="0" y="23391"/>
                </a:lnTo>
                <a:lnTo>
                  <a:pt x="1565" y="26342"/>
                </a:lnTo>
                <a:lnTo>
                  <a:pt x="5008" y="29666"/>
                </a:lnTo>
                <a:lnTo>
                  <a:pt x="8444" y="32991"/>
                </a:lnTo>
                <a:lnTo>
                  <a:pt x="35841" y="44836"/>
                </a:lnTo>
                <a:lnTo>
                  <a:pt x="41674" y="45954"/>
                </a:lnTo>
                <a:lnTo>
                  <a:pt x="46759" y="46568"/>
                </a:lnTo>
                <a:lnTo>
                  <a:pt x="51109" y="46680"/>
                </a:lnTo>
                <a:lnTo>
                  <a:pt x="55452" y="46792"/>
                </a:lnTo>
                <a:lnTo>
                  <a:pt x="68649" y="35825"/>
                </a:lnTo>
                <a:lnTo>
                  <a:pt x="70789" y="35969"/>
                </a:lnTo>
                <a:lnTo>
                  <a:pt x="74010" y="38676"/>
                </a:lnTo>
                <a:lnTo>
                  <a:pt x="77225" y="41382"/>
                </a:lnTo>
                <a:lnTo>
                  <a:pt x="83085" y="43775"/>
                </a:lnTo>
                <a:lnTo>
                  <a:pt x="91585" y="45854"/>
                </a:lnTo>
                <a:lnTo>
                  <a:pt x="104107" y="48286"/>
                </a:lnTo>
                <a:lnTo>
                  <a:pt x="116728" y="49481"/>
                </a:lnTo>
                <a:lnTo>
                  <a:pt x="125923" y="49861"/>
                </a:lnTo>
                <a:lnTo>
                  <a:pt x="133045" y="49148"/>
                </a:lnTo>
                <a:lnTo>
                  <a:pt x="138649" y="47368"/>
                </a:lnTo>
                <a:lnTo>
                  <a:pt x="144260" y="45587"/>
                </a:lnTo>
                <a:lnTo>
                  <a:pt x="148098" y="42241"/>
                </a:lnTo>
                <a:lnTo>
                  <a:pt x="150162" y="37327"/>
                </a:lnTo>
                <a:lnTo>
                  <a:pt x="152226" y="32414"/>
                </a:lnTo>
                <a:lnTo>
                  <a:pt x="152954" y="27012"/>
                </a:lnTo>
                <a:lnTo>
                  <a:pt x="152344" y="21123"/>
                </a:lnTo>
                <a:lnTo>
                  <a:pt x="151735" y="15233"/>
                </a:lnTo>
                <a:lnTo>
                  <a:pt x="149663" y="10178"/>
                </a:lnTo>
                <a:lnTo>
                  <a:pt x="146130" y="5958"/>
                </a:lnTo>
                <a:lnTo>
                  <a:pt x="141247" y="112"/>
                </a:lnTo>
                <a:lnTo>
                  <a:pt x="137007" y="0"/>
                </a:lnTo>
                <a:lnTo>
                  <a:pt x="133426" y="562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863609" y="3404459"/>
            <a:ext cx="91440" cy="83185"/>
          </a:xfrm>
          <a:custGeom>
            <a:avLst/>
            <a:gdLst/>
            <a:ahLst/>
            <a:cxnLst/>
            <a:rect l="l" t="t" r="r" b="b"/>
            <a:pathLst>
              <a:path w="91439" h="83185">
                <a:moveTo>
                  <a:pt x="6071" y="22529"/>
                </a:moveTo>
                <a:lnTo>
                  <a:pt x="1912" y="22234"/>
                </a:lnTo>
                <a:lnTo>
                  <a:pt x="0" y="19859"/>
                </a:lnTo>
                <a:lnTo>
                  <a:pt x="333" y="15403"/>
                </a:lnTo>
                <a:lnTo>
                  <a:pt x="43089" y="0"/>
                </a:lnTo>
                <a:lnTo>
                  <a:pt x="59626" y="472"/>
                </a:lnTo>
                <a:lnTo>
                  <a:pt x="83878" y="22743"/>
                </a:lnTo>
                <a:lnTo>
                  <a:pt x="82479" y="28107"/>
                </a:lnTo>
                <a:lnTo>
                  <a:pt x="78567" y="33499"/>
                </a:lnTo>
                <a:lnTo>
                  <a:pt x="74653" y="38891"/>
                </a:lnTo>
                <a:lnTo>
                  <a:pt x="70065" y="43108"/>
                </a:lnTo>
                <a:lnTo>
                  <a:pt x="64799" y="46150"/>
                </a:lnTo>
                <a:lnTo>
                  <a:pt x="59533" y="49192"/>
                </a:lnTo>
                <a:lnTo>
                  <a:pt x="54913" y="51012"/>
                </a:lnTo>
                <a:lnTo>
                  <a:pt x="50939" y="51611"/>
                </a:lnTo>
                <a:lnTo>
                  <a:pt x="46964" y="52209"/>
                </a:lnTo>
                <a:lnTo>
                  <a:pt x="44867" y="52524"/>
                </a:lnTo>
                <a:lnTo>
                  <a:pt x="44647" y="52558"/>
                </a:lnTo>
                <a:lnTo>
                  <a:pt x="44446" y="52588"/>
                </a:lnTo>
                <a:lnTo>
                  <a:pt x="44670" y="52553"/>
                </a:lnTo>
                <a:lnTo>
                  <a:pt x="46017" y="52348"/>
                </a:lnTo>
                <a:lnTo>
                  <a:pt x="48567" y="51958"/>
                </a:lnTo>
                <a:lnTo>
                  <a:pt x="51118" y="51568"/>
                </a:lnTo>
                <a:lnTo>
                  <a:pt x="55930" y="51487"/>
                </a:lnTo>
                <a:lnTo>
                  <a:pt x="63004" y="51717"/>
                </a:lnTo>
                <a:lnTo>
                  <a:pt x="70079" y="51945"/>
                </a:lnTo>
                <a:lnTo>
                  <a:pt x="76194" y="53322"/>
                </a:lnTo>
                <a:lnTo>
                  <a:pt x="81351" y="55848"/>
                </a:lnTo>
                <a:lnTo>
                  <a:pt x="86507" y="58374"/>
                </a:lnTo>
                <a:lnTo>
                  <a:pt x="89556" y="61296"/>
                </a:lnTo>
                <a:lnTo>
                  <a:pt x="90497" y="64616"/>
                </a:lnTo>
                <a:lnTo>
                  <a:pt x="91437" y="67936"/>
                </a:lnTo>
                <a:lnTo>
                  <a:pt x="89174" y="71221"/>
                </a:lnTo>
                <a:lnTo>
                  <a:pt x="83707" y="74473"/>
                </a:lnTo>
                <a:lnTo>
                  <a:pt x="78240" y="77725"/>
                </a:lnTo>
                <a:lnTo>
                  <a:pt x="71274" y="80139"/>
                </a:lnTo>
                <a:lnTo>
                  <a:pt x="62810" y="81715"/>
                </a:lnTo>
                <a:lnTo>
                  <a:pt x="51677" y="82664"/>
                </a:lnTo>
                <a:lnTo>
                  <a:pt x="39570" y="81546"/>
                </a:lnTo>
                <a:lnTo>
                  <a:pt x="26489" y="7836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825441" y="3351971"/>
            <a:ext cx="203835" cy="177165"/>
          </a:xfrm>
          <a:custGeom>
            <a:avLst/>
            <a:gdLst/>
            <a:ahLst/>
            <a:cxnLst/>
            <a:rect l="l" t="t" r="r" b="b"/>
            <a:pathLst>
              <a:path w="203835" h="177164">
                <a:moveTo>
                  <a:pt x="163719" y="31908"/>
                </a:moveTo>
                <a:lnTo>
                  <a:pt x="124006" y="3277"/>
                </a:lnTo>
                <a:lnTo>
                  <a:pt x="97131" y="0"/>
                </a:lnTo>
                <a:lnTo>
                  <a:pt x="85156" y="233"/>
                </a:lnTo>
                <a:lnTo>
                  <a:pt x="45910" y="15101"/>
                </a:lnTo>
                <a:lnTo>
                  <a:pt x="12468" y="52217"/>
                </a:lnTo>
                <a:lnTo>
                  <a:pt x="621" y="89045"/>
                </a:lnTo>
                <a:lnTo>
                  <a:pt x="0" y="100557"/>
                </a:lnTo>
                <a:lnTo>
                  <a:pt x="1956" y="114747"/>
                </a:lnTo>
                <a:lnTo>
                  <a:pt x="30937" y="154186"/>
                </a:lnTo>
                <a:lnTo>
                  <a:pt x="67621" y="171086"/>
                </a:lnTo>
                <a:lnTo>
                  <a:pt x="105835" y="176928"/>
                </a:lnTo>
                <a:lnTo>
                  <a:pt x="119039" y="177023"/>
                </a:lnTo>
                <a:lnTo>
                  <a:pt x="130866" y="176265"/>
                </a:lnTo>
                <a:lnTo>
                  <a:pt x="167780" y="166801"/>
                </a:lnTo>
                <a:lnTo>
                  <a:pt x="200566" y="128081"/>
                </a:lnTo>
                <a:lnTo>
                  <a:pt x="203283" y="104503"/>
                </a:lnTo>
                <a:lnTo>
                  <a:pt x="201515" y="89378"/>
                </a:lnTo>
                <a:lnTo>
                  <a:pt x="186781" y="51146"/>
                </a:lnTo>
                <a:lnTo>
                  <a:pt x="168569" y="349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605122" y="3463607"/>
            <a:ext cx="16510" cy="48260"/>
          </a:xfrm>
          <a:custGeom>
            <a:avLst/>
            <a:gdLst/>
            <a:ahLst/>
            <a:cxnLst/>
            <a:rect l="l" t="t" r="r" b="b"/>
            <a:pathLst>
              <a:path w="16509" h="48260">
                <a:moveTo>
                  <a:pt x="0" y="0"/>
                </a:moveTo>
                <a:lnTo>
                  <a:pt x="5235" y="10827"/>
                </a:lnTo>
                <a:lnTo>
                  <a:pt x="9704" y="22425"/>
                </a:lnTo>
                <a:lnTo>
                  <a:pt x="13407" y="34792"/>
                </a:lnTo>
                <a:lnTo>
                  <a:pt x="16343" y="4792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699849" y="3462511"/>
            <a:ext cx="26670" cy="15875"/>
          </a:xfrm>
          <a:custGeom>
            <a:avLst/>
            <a:gdLst/>
            <a:ahLst/>
            <a:cxnLst/>
            <a:rect l="l" t="t" r="r" b="b"/>
            <a:pathLst>
              <a:path w="26670" h="15875">
                <a:moveTo>
                  <a:pt x="17907" y="15291"/>
                </a:moveTo>
                <a:lnTo>
                  <a:pt x="24754" y="11575"/>
                </a:lnTo>
                <a:lnTo>
                  <a:pt x="26167" y="8599"/>
                </a:lnTo>
                <a:lnTo>
                  <a:pt x="22145" y="6363"/>
                </a:lnTo>
                <a:lnTo>
                  <a:pt x="14013" y="3328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662087" y="3467872"/>
            <a:ext cx="52705" cy="81915"/>
          </a:xfrm>
          <a:custGeom>
            <a:avLst/>
            <a:gdLst/>
            <a:ahLst/>
            <a:cxnLst/>
            <a:rect l="l" t="t" r="r" b="b"/>
            <a:pathLst>
              <a:path w="52704" h="81914">
                <a:moveTo>
                  <a:pt x="44455" y="0"/>
                </a:moveTo>
                <a:lnTo>
                  <a:pt x="5141" y="5715"/>
                </a:lnTo>
                <a:lnTo>
                  <a:pt x="3400" y="10157"/>
                </a:lnTo>
                <a:lnTo>
                  <a:pt x="4648" y="13389"/>
                </a:lnTo>
                <a:lnTo>
                  <a:pt x="5897" y="16619"/>
                </a:lnTo>
                <a:lnTo>
                  <a:pt x="8874" y="20482"/>
                </a:lnTo>
                <a:lnTo>
                  <a:pt x="13580" y="24976"/>
                </a:lnTo>
                <a:lnTo>
                  <a:pt x="18285" y="29470"/>
                </a:lnTo>
                <a:lnTo>
                  <a:pt x="43717" y="58551"/>
                </a:lnTo>
                <a:lnTo>
                  <a:pt x="47628" y="64450"/>
                </a:lnTo>
                <a:lnTo>
                  <a:pt x="50122" y="69351"/>
                </a:lnTo>
                <a:lnTo>
                  <a:pt x="51199" y="73253"/>
                </a:lnTo>
                <a:lnTo>
                  <a:pt x="52278" y="77155"/>
                </a:lnTo>
                <a:lnTo>
                  <a:pt x="50302" y="79792"/>
                </a:lnTo>
                <a:lnTo>
                  <a:pt x="45274" y="81164"/>
                </a:lnTo>
                <a:lnTo>
                  <a:pt x="39014" y="81897"/>
                </a:lnTo>
                <a:lnTo>
                  <a:pt x="29382" y="81598"/>
                </a:lnTo>
                <a:lnTo>
                  <a:pt x="16377" y="80269"/>
                </a:lnTo>
                <a:lnTo>
                  <a:pt x="0" y="779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588196" y="3418633"/>
            <a:ext cx="2540" cy="6985"/>
          </a:xfrm>
          <a:custGeom>
            <a:avLst/>
            <a:gdLst/>
            <a:ahLst/>
            <a:cxnLst/>
            <a:rect l="l" t="t" r="r" b="b"/>
            <a:pathLst>
              <a:path w="2540" h="6985">
                <a:moveTo>
                  <a:pt x="2085" y="6966"/>
                </a:moveTo>
                <a:lnTo>
                  <a:pt x="669" y="2178"/>
                </a:lnTo>
                <a:lnTo>
                  <a:pt x="0" y="0"/>
                </a:lnTo>
                <a:lnTo>
                  <a:pt x="77" y="432"/>
                </a:lnTo>
                <a:lnTo>
                  <a:pt x="155" y="870"/>
                </a:lnTo>
                <a:lnTo>
                  <a:pt x="401" y="2252"/>
                </a:lnTo>
                <a:lnTo>
                  <a:pt x="816" y="457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860058" y="3455027"/>
            <a:ext cx="126364" cy="94615"/>
          </a:xfrm>
          <a:custGeom>
            <a:avLst/>
            <a:gdLst/>
            <a:ahLst/>
            <a:cxnLst/>
            <a:rect l="l" t="t" r="r" b="b"/>
            <a:pathLst>
              <a:path w="126365" h="94614">
                <a:moveTo>
                  <a:pt x="0" y="33199"/>
                </a:moveTo>
                <a:lnTo>
                  <a:pt x="1253" y="26706"/>
                </a:lnTo>
                <a:lnTo>
                  <a:pt x="4078" y="23112"/>
                </a:lnTo>
                <a:lnTo>
                  <a:pt x="8473" y="22415"/>
                </a:lnTo>
                <a:lnTo>
                  <a:pt x="11538" y="21929"/>
                </a:lnTo>
                <a:lnTo>
                  <a:pt x="15792" y="21944"/>
                </a:lnTo>
                <a:lnTo>
                  <a:pt x="21235" y="22460"/>
                </a:lnTo>
                <a:lnTo>
                  <a:pt x="26679" y="22976"/>
                </a:lnTo>
                <a:lnTo>
                  <a:pt x="51268" y="39056"/>
                </a:lnTo>
                <a:lnTo>
                  <a:pt x="54487" y="42877"/>
                </a:lnTo>
                <a:lnTo>
                  <a:pt x="56534" y="46229"/>
                </a:lnTo>
                <a:lnTo>
                  <a:pt x="57413" y="49115"/>
                </a:lnTo>
                <a:lnTo>
                  <a:pt x="58290" y="51999"/>
                </a:lnTo>
                <a:lnTo>
                  <a:pt x="57104" y="54059"/>
                </a:lnTo>
                <a:lnTo>
                  <a:pt x="53854" y="55294"/>
                </a:lnTo>
                <a:lnTo>
                  <a:pt x="50604" y="56529"/>
                </a:lnTo>
                <a:lnTo>
                  <a:pt x="48048" y="55558"/>
                </a:lnTo>
                <a:lnTo>
                  <a:pt x="46186" y="52379"/>
                </a:lnTo>
                <a:lnTo>
                  <a:pt x="44324" y="49200"/>
                </a:lnTo>
                <a:lnTo>
                  <a:pt x="43088" y="44459"/>
                </a:lnTo>
                <a:lnTo>
                  <a:pt x="42476" y="38154"/>
                </a:lnTo>
                <a:lnTo>
                  <a:pt x="41865" y="31849"/>
                </a:lnTo>
                <a:lnTo>
                  <a:pt x="42576" y="25536"/>
                </a:lnTo>
                <a:lnTo>
                  <a:pt x="69064" y="0"/>
                </a:lnTo>
                <a:lnTo>
                  <a:pt x="77301" y="236"/>
                </a:lnTo>
                <a:lnTo>
                  <a:pt x="85531" y="471"/>
                </a:lnTo>
                <a:lnTo>
                  <a:pt x="111764" y="32250"/>
                </a:lnTo>
                <a:lnTo>
                  <a:pt x="118245" y="72135"/>
                </a:lnTo>
                <a:lnTo>
                  <a:pt x="121548" y="84191"/>
                </a:lnTo>
                <a:lnTo>
                  <a:pt x="126291" y="9440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015790" y="3479239"/>
            <a:ext cx="60960" cy="64769"/>
          </a:xfrm>
          <a:custGeom>
            <a:avLst/>
            <a:gdLst/>
            <a:ahLst/>
            <a:cxnLst/>
            <a:rect l="l" t="t" r="r" b="b"/>
            <a:pathLst>
              <a:path w="60959" h="64770">
                <a:moveTo>
                  <a:pt x="29177" y="4120"/>
                </a:moveTo>
                <a:lnTo>
                  <a:pt x="23102" y="475"/>
                </a:lnTo>
                <a:lnTo>
                  <a:pt x="16854" y="0"/>
                </a:lnTo>
                <a:lnTo>
                  <a:pt x="10446" y="2693"/>
                </a:lnTo>
                <a:lnTo>
                  <a:pt x="6068" y="4531"/>
                </a:lnTo>
                <a:lnTo>
                  <a:pt x="3103" y="8193"/>
                </a:lnTo>
                <a:lnTo>
                  <a:pt x="1551" y="13677"/>
                </a:lnTo>
                <a:lnTo>
                  <a:pt x="0" y="19160"/>
                </a:lnTo>
                <a:lnTo>
                  <a:pt x="734" y="25366"/>
                </a:lnTo>
                <a:lnTo>
                  <a:pt x="3754" y="32294"/>
                </a:lnTo>
                <a:lnTo>
                  <a:pt x="6774" y="39222"/>
                </a:lnTo>
                <a:lnTo>
                  <a:pt x="11423" y="45400"/>
                </a:lnTo>
                <a:lnTo>
                  <a:pt x="17713" y="50828"/>
                </a:lnTo>
                <a:lnTo>
                  <a:pt x="24003" y="56257"/>
                </a:lnTo>
                <a:lnTo>
                  <a:pt x="30244" y="59929"/>
                </a:lnTo>
                <a:lnTo>
                  <a:pt x="36430" y="61846"/>
                </a:lnTo>
                <a:lnTo>
                  <a:pt x="42623" y="63763"/>
                </a:lnTo>
                <a:lnTo>
                  <a:pt x="47618" y="64683"/>
                </a:lnTo>
                <a:lnTo>
                  <a:pt x="51407" y="64605"/>
                </a:lnTo>
                <a:lnTo>
                  <a:pt x="55203" y="64526"/>
                </a:lnTo>
                <a:lnTo>
                  <a:pt x="57780" y="62054"/>
                </a:lnTo>
                <a:lnTo>
                  <a:pt x="59138" y="57188"/>
                </a:lnTo>
                <a:lnTo>
                  <a:pt x="60495" y="52322"/>
                </a:lnTo>
                <a:lnTo>
                  <a:pt x="60281" y="46174"/>
                </a:lnTo>
                <a:lnTo>
                  <a:pt x="38501" y="9481"/>
                </a:lnTo>
                <a:lnTo>
                  <a:pt x="27813" y="260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89937" y="3443952"/>
            <a:ext cx="22225" cy="124460"/>
          </a:xfrm>
          <a:custGeom>
            <a:avLst/>
            <a:gdLst/>
            <a:ahLst/>
            <a:cxnLst/>
            <a:rect l="l" t="t" r="r" b="b"/>
            <a:pathLst>
              <a:path w="22225" h="124460">
                <a:moveTo>
                  <a:pt x="1554" y="0"/>
                </a:moveTo>
                <a:lnTo>
                  <a:pt x="0" y="10783"/>
                </a:lnTo>
                <a:lnTo>
                  <a:pt x="389" y="23284"/>
                </a:lnTo>
                <a:lnTo>
                  <a:pt x="2728" y="37501"/>
                </a:lnTo>
                <a:lnTo>
                  <a:pt x="5666" y="49724"/>
                </a:lnTo>
                <a:lnTo>
                  <a:pt x="9046" y="61977"/>
                </a:lnTo>
                <a:lnTo>
                  <a:pt x="13576" y="77264"/>
                </a:lnTo>
                <a:lnTo>
                  <a:pt x="16626" y="88980"/>
                </a:lnTo>
                <a:lnTo>
                  <a:pt x="20049" y="107094"/>
                </a:lnTo>
                <a:lnTo>
                  <a:pt x="21303" y="116046"/>
                </a:lnTo>
                <a:lnTo>
                  <a:pt x="21560" y="121266"/>
                </a:lnTo>
                <a:lnTo>
                  <a:pt x="21650" y="123368"/>
                </a:lnTo>
                <a:lnTo>
                  <a:pt x="21671" y="12386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101785" y="3501502"/>
            <a:ext cx="57150" cy="28575"/>
          </a:xfrm>
          <a:custGeom>
            <a:avLst/>
            <a:gdLst/>
            <a:ahLst/>
            <a:cxnLst/>
            <a:rect l="l" t="t" r="r" b="b"/>
            <a:pathLst>
              <a:path w="57150" h="28575">
                <a:moveTo>
                  <a:pt x="3525" y="28136"/>
                </a:moveTo>
                <a:lnTo>
                  <a:pt x="602" y="18587"/>
                </a:lnTo>
                <a:lnTo>
                  <a:pt x="0" y="11403"/>
                </a:lnTo>
                <a:lnTo>
                  <a:pt x="1711" y="6582"/>
                </a:lnTo>
                <a:lnTo>
                  <a:pt x="2895" y="3257"/>
                </a:lnTo>
                <a:lnTo>
                  <a:pt x="6393" y="1158"/>
                </a:lnTo>
                <a:lnTo>
                  <a:pt x="12205" y="285"/>
                </a:lnTo>
                <a:lnTo>
                  <a:pt x="18810" y="0"/>
                </a:lnTo>
                <a:lnTo>
                  <a:pt x="28443" y="671"/>
                </a:lnTo>
                <a:lnTo>
                  <a:pt x="41104" y="2299"/>
                </a:lnTo>
                <a:lnTo>
                  <a:pt x="56792" y="488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297945" y="3444189"/>
            <a:ext cx="110489" cy="91440"/>
          </a:xfrm>
          <a:custGeom>
            <a:avLst/>
            <a:gdLst/>
            <a:ahLst/>
            <a:cxnLst/>
            <a:rect l="l" t="t" r="r" b="b"/>
            <a:pathLst>
              <a:path w="110490" h="91439">
                <a:moveTo>
                  <a:pt x="74461" y="11506"/>
                </a:moveTo>
                <a:lnTo>
                  <a:pt x="70602" y="5848"/>
                </a:lnTo>
                <a:lnTo>
                  <a:pt x="65026" y="2416"/>
                </a:lnTo>
                <a:lnTo>
                  <a:pt x="57731" y="1208"/>
                </a:lnTo>
                <a:lnTo>
                  <a:pt x="50437" y="0"/>
                </a:lnTo>
                <a:lnTo>
                  <a:pt x="42256" y="243"/>
                </a:lnTo>
                <a:lnTo>
                  <a:pt x="33188" y="1938"/>
                </a:lnTo>
                <a:lnTo>
                  <a:pt x="24113" y="3633"/>
                </a:lnTo>
                <a:lnTo>
                  <a:pt x="16701" y="7129"/>
                </a:lnTo>
                <a:lnTo>
                  <a:pt x="10958" y="12427"/>
                </a:lnTo>
                <a:lnTo>
                  <a:pt x="5209" y="17724"/>
                </a:lnTo>
                <a:lnTo>
                  <a:pt x="1551" y="24257"/>
                </a:lnTo>
                <a:lnTo>
                  <a:pt x="0" y="32025"/>
                </a:lnTo>
                <a:lnTo>
                  <a:pt x="521" y="43393"/>
                </a:lnTo>
                <a:lnTo>
                  <a:pt x="35610" y="78939"/>
                </a:lnTo>
                <a:lnTo>
                  <a:pt x="82826" y="90665"/>
                </a:lnTo>
                <a:lnTo>
                  <a:pt x="96068" y="90959"/>
                </a:lnTo>
                <a:lnTo>
                  <a:pt x="110214" y="904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05782" y="3390190"/>
            <a:ext cx="118110" cy="135890"/>
          </a:xfrm>
          <a:custGeom>
            <a:avLst/>
            <a:gdLst/>
            <a:ahLst/>
            <a:cxnLst/>
            <a:rect l="l" t="t" r="r" b="b"/>
            <a:pathLst>
              <a:path w="118109" h="135889">
                <a:moveTo>
                  <a:pt x="9926" y="6348"/>
                </a:moveTo>
                <a:lnTo>
                  <a:pt x="7557" y="2753"/>
                </a:lnTo>
                <a:lnTo>
                  <a:pt x="5375" y="737"/>
                </a:lnTo>
                <a:lnTo>
                  <a:pt x="3387" y="302"/>
                </a:lnTo>
                <a:lnTo>
                  <a:pt x="2015" y="0"/>
                </a:lnTo>
                <a:lnTo>
                  <a:pt x="1059" y="2471"/>
                </a:lnTo>
                <a:lnTo>
                  <a:pt x="533" y="7716"/>
                </a:lnTo>
                <a:lnTo>
                  <a:pt x="0" y="12961"/>
                </a:lnTo>
                <a:lnTo>
                  <a:pt x="4982" y="54894"/>
                </a:lnTo>
                <a:lnTo>
                  <a:pt x="8987" y="69610"/>
                </a:lnTo>
                <a:lnTo>
                  <a:pt x="12152" y="81425"/>
                </a:lnTo>
                <a:lnTo>
                  <a:pt x="16539" y="98995"/>
                </a:lnTo>
                <a:lnTo>
                  <a:pt x="18858" y="109827"/>
                </a:lnTo>
                <a:lnTo>
                  <a:pt x="20435" y="121074"/>
                </a:lnTo>
                <a:lnTo>
                  <a:pt x="20941" y="125128"/>
                </a:lnTo>
                <a:lnTo>
                  <a:pt x="21218" y="127299"/>
                </a:lnTo>
                <a:lnTo>
                  <a:pt x="21488" y="129471"/>
                </a:lnTo>
                <a:lnTo>
                  <a:pt x="21890" y="129898"/>
                </a:lnTo>
                <a:lnTo>
                  <a:pt x="22430" y="128579"/>
                </a:lnTo>
                <a:lnTo>
                  <a:pt x="22963" y="127261"/>
                </a:lnTo>
                <a:lnTo>
                  <a:pt x="23968" y="124801"/>
                </a:lnTo>
                <a:lnTo>
                  <a:pt x="47978" y="92087"/>
                </a:lnTo>
                <a:lnTo>
                  <a:pt x="53388" y="89232"/>
                </a:lnTo>
                <a:lnTo>
                  <a:pt x="58590" y="88005"/>
                </a:lnTo>
                <a:lnTo>
                  <a:pt x="63585" y="88406"/>
                </a:lnTo>
                <a:lnTo>
                  <a:pt x="68573" y="88808"/>
                </a:lnTo>
                <a:lnTo>
                  <a:pt x="90033" y="112734"/>
                </a:lnTo>
                <a:lnTo>
                  <a:pt x="96419" y="120329"/>
                </a:lnTo>
                <a:lnTo>
                  <a:pt x="105586" y="128028"/>
                </a:lnTo>
                <a:lnTo>
                  <a:pt x="117534" y="13583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501697" y="3482541"/>
            <a:ext cx="93980" cy="71120"/>
          </a:xfrm>
          <a:custGeom>
            <a:avLst/>
            <a:gdLst/>
            <a:ahLst/>
            <a:cxnLst/>
            <a:rect l="l" t="t" r="r" b="b"/>
            <a:pathLst>
              <a:path w="93979" h="71120">
                <a:moveTo>
                  <a:pt x="60073" y="37888"/>
                </a:moveTo>
                <a:lnTo>
                  <a:pt x="63042" y="22760"/>
                </a:lnTo>
                <a:lnTo>
                  <a:pt x="63336" y="11675"/>
                </a:lnTo>
                <a:lnTo>
                  <a:pt x="61846" y="4827"/>
                </a:lnTo>
                <a:lnTo>
                  <a:pt x="58313" y="2203"/>
                </a:lnTo>
                <a:lnTo>
                  <a:pt x="52259" y="1101"/>
                </a:lnTo>
                <a:lnTo>
                  <a:pt x="46204" y="0"/>
                </a:lnTo>
                <a:lnTo>
                  <a:pt x="39194" y="154"/>
                </a:lnTo>
                <a:lnTo>
                  <a:pt x="31228" y="1565"/>
                </a:lnTo>
                <a:lnTo>
                  <a:pt x="23261" y="2976"/>
                </a:lnTo>
                <a:lnTo>
                  <a:pt x="16583" y="5629"/>
                </a:lnTo>
                <a:lnTo>
                  <a:pt x="11208" y="9525"/>
                </a:lnTo>
                <a:lnTo>
                  <a:pt x="5832" y="13420"/>
                </a:lnTo>
                <a:lnTo>
                  <a:pt x="2514" y="17992"/>
                </a:lnTo>
                <a:lnTo>
                  <a:pt x="1260" y="23239"/>
                </a:lnTo>
                <a:lnTo>
                  <a:pt x="0" y="28487"/>
                </a:lnTo>
                <a:lnTo>
                  <a:pt x="14394" y="48019"/>
                </a:lnTo>
                <a:lnTo>
                  <a:pt x="19354" y="50145"/>
                </a:lnTo>
                <a:lnTo>
                  <a:pt x="24522" y="51241"/>
                </a:lnTo>
                <a:lnTo>
                  <a:pt x="29891" y="51306"/>
                </a:lnTo>
                <a:lnTo>
                  <a:pt x="35259" y="51371"/>
                </a:lnTo>
                <a:lnTo>
                  <a:pt x="40095" y="50156"/>
                </a:lnTo>
                <a:lnTo>
                  <a:pt x="44396" y="47660"/>
                </a:lnTo>
                <a:lnTo>
                  <a:pt x="48698" y="45164"/>
                </a:lnTo>
                <a:lnTo>
                  <a:pt x="52418" y="41769"/>
                </a:lnTo>
                <a:lnTo>
                  <a:pt x="55556" y="37475"/>
                </a:lnTo>
                <a:lnTo>
                  <a:pt x="58694" y="33181"/>
                </a:lnTo>
                <a:lnTo>
                  <a:pt x="62089" y="33036"/>
                </a:lnTo>
                <a:lnTo>
                  <a:pt x="65746" y="37040"/>
                </a:lnTo>
                <a:lnTo>
                  <a:pt x="69397" y="41042"/>
                </a:lnTo>
                <a:lnTo>
                  <a:pt x="73027" y="45970"/>
                </a:lnTo>
                <a:lnTo>
                  <a:pt x="76636" y="51821"/>
                </a:lnTo>
                <a:lnTo>
                  <a:pt x="84587" y="62382"/>
                </a:lnTo>
                <a:lnTo>
                  <a:pt x="93982" y="7061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597924" y="3468235"/>
            <a:ext cx="137795" cy="56515"/>
          </a:xfrm>
          <a:custGeom>
            <a:avLst/>
            <a:gdLst/>
            <a:ahLst/>
            <a:cxnLst/>
            <a:rect l="l" t="t" r="r" b="b"/>
            <a:pathLst>
              <a:path w="137795" h="56514">
                <a:moveTo>
                  <a:pt x="608" y="49016"/>
                </a:moveTo>
                <a:lnTo>
                  <a:pt x="0" y="27858"/>
                </a:lnTo>
                <a:lnTo>
                  <a:pt x="707" y="14225"/>
                </a:lnTo>
                <a:lnTo>
                  <a:pt x="2731" y="8118"/>
                </a:lnTo>
                <a:lnTo>
                  <a:pt x="5887" y="7572"/>
                </a:lnTo>
                <a:lnTo>
                  <a:pt x="9129" y="9543"/>
                </a:lnTo>
                <a:lnTo>
                  <a:pt x="32640" y="42892"/>
                </a:lnTo>
                <a:lnTo>
                  <a:pt x="33672" y="47408"/>
                </a:lnTo>
                <a:lnTo>
                  <a:pt x="34358" y="50389"/>
                </a:lnTo>
                <a:lnTo>
                  <a:pt x="34683" y="51836"/>
                </a:lnTo>
                <a:lnTo>
                  <a:pt x="35016" y="53281"/>
                </a:lnTo>
                <a:lnTo>
                  <a:pt x="34961" y="52039"/>
                </a:lnTo>
                <a:lnTo>
                  <a:pt x="34815" y="50729"/>
                </a:lnTo>
                <a:lnTo>
                  <a:pt x="34517" y="48028"/>
                </a:lnTo>
                <a:lnTo>
                  <a:pt x="34067" y="43936"/>
                </a:lnTo>
                <a:lnTo>
                  <a:pt x="33617" y="39844"/>
                </a:lnTo>
                <a:lnTo>
                  <a:pt x="54087" y="5864"/>
                </a:lnTo>
                <a:lnTo>
                  <a:pt x="67415" y="1486"/>
                </a:lnTo>
                <a:lnTo>
                  <a:pt x="74598" y="171"/>
                </a:lnTo>
                <a:lnTo>
                  <a:pt x="108355" y="19433"/>
                </a:lnTo>
                <a:lnTo>
                  <a:pt x="110793" y="25324"/>
                </a:lnTo>
                <a:lnTo>
                  <a:pt x="113232" y="31215"/>
                </a:lnTo>
                <a:lnTo>
                  <a:pt x="116114" y="36738"/>
                </a:lnTo>
                <a:lnTo>
                  <a:pt x="119432" y="41891"/>
                </a:lnTo>
                <a:lnTo>
                  <a:pt x="126622" y="49508"/>
                </a:lnTo>
                <a:lnTo>
                  <a:pt x="137786" y="5620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737840" y="3490279"/>
            <a:ext cx="72390" cy="90805"/>
          </a:xfrm>
          <a:custGeom>
            <a:avLst/>
            <a:gdLst/>
            <a:ahLst/>
            <a:cxnLst/>
            <a:rect l="l" t="t" r="r" b="b"/>
            <a:pathLst>
              <a:path w="72390" h="90804">
                <a:moveTo>
                  <a:pt x="35717" y="35439"/>
                </a:moveTo>
                <a:lnTo>
                  <a:pt x="46783" y="23593"/>
                </a:lnTo>
                <a:lnTo>
                  <a:pt x="52077" y="14587"/>
                </a:lnTo>
                <a:lnTo>
                  <a:pt x="53097" y="9615"/>
                </a:lnTo>
                <a:lnTo>
                  <a:pt x="52494" y="6680"/>
                </a:lnTo>
                <a:lnTo>
                  <a:pt x="50631" y="4384"/>
                </a:lnTo>
                <a:lnTo>
                  <a:pt x="48768" y="2089"/>
                </a:lnTo>
                <a:lnTo>
                  <a:pt x="44964" y="753"/>
                </a:lnTo>
                <a:lnTo>
                  <a:pt x="39215" y="376"/>
                </a:lnTo>
                <a:lnTo>
                  <a:pt x="33465" y="0"/>
                </a:lnTo>
                <a:lnTo>
                  <a:pt x="27591" y="1179"/>
                </a:lnTo>
                <a:lnTo>
                  <a:pt x="21585" y="3913"/>
                </a:lnTo>
                <a:lnTo>
                  <a:pt x="15579" y="6648"/>
                </a:lnTo>
                <a:lnTo>
                  <a:pt x="10751" y="10165"/>
                </a:lnTo>
                <a:lnTo>
                  <a:pt x="7114" y="14462"/>
                </a:lnTo>
                <a:lnTo>
                  <a:pt x="3470" y="18760"/>
                </a:lnTo>
                <a:lnTo>
                  <a:pt x="1316" y="22865"/>
                </a:lnTo>
                <a:lnTo>
                  <a:pt x="658" y="26779"/>
                </a:lnTo>
                <a:lnTo>
                  <a:pt x="0" y="30693"/>
                </a:lnTo>
                <a:lnTo>
                  <a:pt x="25180" y="40059"/>
                </a:lnTo>
                <a:lnTo>
                  <a:pt x="36167" y="40584"/>
                </a:lnTo>
                <a:lnTo>
                  <a:pt x="70429" y="64047"/>
                </a:lnTo>
                <a:lnTo>
                  <a:pt x="71357" y="68783"/>
                </a:lnTo>
                <a:lnTo>
                  <a:pt x="72286" y="73519"/>
                </a:lnTo>
                <a:lnTo>
                  <a:pt x="70866" y="77658"/>
                </a:lnTo>
                <a:lnTo>
                  <a:pt x="67097" y="81198"/>
                </a:lnTo>
                <a:lnTo>
                  <a:pt x="63329" y="84739"/>
                </a:lnTo>
                <a:lnTo>
                  <a:pt x="58480" y="87165"/>
                </a:lnTo>
                <a:lnTo>
                  <a:pt x="52543" y="88476"/>
                </a:lnTo>
                <a:lnTo>
                  <a:pt x="46599" y="89787"/>
                </a:lnTo>
                <a:lnTo>
                  <a:pt x="40621" y="90373"/>
                </a:lnTo>
                <a:lnTo>
                  <a:pt x="34594" y="90234"/>
                </a:lnTo>
                <a:lnTo>
                  <a:pt x="26451" y="86811"/>
                </a:lnTo>
                <a:lnTo>
                  <a:pt x="18774" y="76929"/>
                </a:lnTo>
                <a:lnTo>
                  <a:pt x="11561" y="6058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806559" y="3420885"/>
            <a:ext cx="177800" cy="148590"/>
          </a:xfrm>
          <a:custGeom>
            <a:avLst/>
            <a:gdLst/>
            <a:ahLst/>
            <a:cxnLst/>
            <a:rect l="l" t="t" r="r" b="b"/>
            <a:pathLst>
              <a:path w="177800" h="148589">
                <a:moveTo>
                  <a:pt x="0" y="105545"/>
                </a:moveTo>
                <a:lnTo>
                  <a:pt x="12641" y="109848"/>
                </a:lnTo>
                <a:lnTo>
                  <a:pt x="24973" y="112244"/>
                </a:lnTo>
                <a:lnTo>
                  <a:pt x="40973" y="112500"/>
                </a:lnTo>
                <a:lnTo>
                  <a:pt x="50529" y="111477"/>
                </a:lnTo>
                <a:lnTo>
                  <a:pt x="56401" y="110307"/>
                </a:lnTo>
                <a:lnTo>
                  <a:pt x="60232" y="108384"/>
                </a:lnTo>
                <a:lnTo>
                  <a:pt x="62442" y="105625"/>
                </a:lnTo>
                <a:lnTo>
                  <a:pt x="64659" y="102867"/>
                </a:lnTo>
                <a:lnTo>
                  <a:pt x="65940" y="99546"/>
                </a:lnTo>
                <a:lnTo>
                  <a:pt x="66294" y="95663"/>
                </a:lnTo>
                <a:lnTo>
                  <a:pt x="66647" y="91780"/>
                </a:lnTo>
                <a:lnTo>
                  <a:pt x="65788" y="88394"/>
                </a:lnTo>
                <a:lnTo>
                  <a:pt x="63730" y="85503"/>
                </a:lnTo>
                <a:lnTo>
                  <a:pt x="61673" y="82611"/>
                </a:lnTo>
                <a:lnTo>
                  <a:pt x="58466" y="80740"/>
                </a:lnTo>
                <a:lnTo>
                  <a:pt x="54102" y="79886"/>
                </a:lnTo>
                <a:lnTo>
                  <a:pt x="49744" y="79033"/>
                </a:lnTo>
                <a:lnTo>
                  <a:pt x="44417" y="79753"/>
                </a:lnTo>
                <a:lnTo>
                  <a:pt x="38127" y="82048"/>
                </a:lnTo>
                <a:lnTo>
                  <a:pt x="31830" y="84343"/>
                </a:lnTo>
                <a:lnTo>
                  <a:pt x="27127" y="88168"/>
                </a:lnTo>
                <a:lnTo>
                  <a:pt x="24009" y="93526"/>
                </a:lnTo>
                <a:lnTo>
                  <a:pt x="20899" y="98884"/>
                </a:lnTo>
                <a:lnTo>
                  <a:pt x="20296" y="104959"/>
                </a:lnTo>
                <a:lnTo>
                  <a:pt x="22208" y="111752"/>
                </a:lnTo>
                <a:lnTo>
                  <a:pt x="62955" y="139228"/>
                </a:lnTo>
                <a:lnTo>
                  <a:pt x="90657" y="141448"/>
                </a:lnTo>
                <a:lnTo>
                  <a:pt x="101676" y="141262"/>
                </a:lnTo>
                <a:lnTo>
                  <a:pt x="143867" y="131923"/>
                </a:lnTo>
                <a:lnTo>
                  <a:pt x="159839" y="102148"/>
                </a:lnTo>
                <a:lnTo>
                  <a:pt x="158807" y="97425"/>
                </a:lnTo>
                <a:lnTo>
                  <a:pt x="155939" y="93800"/>
                </a:lnTo>
                <a:lnTo>
                  <a:pt x="153078" y="90175"/>
                </a:lnTo>
                <a:lnTo>
                  <a:pt x="148929" y="88317"/>
                </a:lnTo>
                <a:lnTo>
                  <a:pt x="143512" y="88224"/>
                </a:lnTo>
                <a:lnTo>
                  <a:pt x="138088" y="88132"/>
                </a:lnTo>
                <a:lnTo>
                  <a:pt x="133647" y="90718"/>
                </a:lnTo>
                <a:lnTo>
                  <a:pt x="130191" y="95984"/>
                </a:lnTo>
                <a:lnTo>
                  <a:pt x="126741" y="101251"/>
                </a:lnTo>
                <a:lnTo>
                  <a:pt x="124774" y="107410"/>
                </a:lnTo>
                <a:lnTo>
                  <a:pt x="124302" y="114464"/>
                </a:lnTo>
                <a:lnTo>
                  <a:pt x="123825" y="121517"/>
                </a:lnTo>
                <a:lnTo>
                  <a:pt x="123970" y="127764"/>
                </a:lnTo>
                <a:lnTo>
                  <a:pt x="124739" y="133205"/>
                </a:lnTo>
                <a:lnTo>
                  <a:pt x="125508" y="138645"/>
                </a:lnTo>
                <a:lnTo>
                  <a:pt x="127046" y="142546"/>
                </a:lnTo>
                <a:lnTo>
                  <a:pt x="129346" y="144906"/>
                </a:lnTo>
                <a:lnTo>
                  <a:pt x="131652" y="147266"/>
                </a:lnTo>
                <a:lnTo>
                  <a:pt x="134174" y="148416"/>
                </a:lnTo>
                <a:lnTo>
                  <a:pt x="136924" y="148357"/>
                </a:lnTo>
                <a:lnTo>
                  <a:pt x="139674" y="148299"/>
                </a:lnTo>
                <a:lnTo>
                  <a:pt x="142362" y="145838"/>
                </a:lnTo>
                <a:lnTo>
                  <a:pt x="144994" y="140974"/>
                </a:lnTo>
                <a:lnTo>
                  <a:pt x="147627" y="136110"/>
                </a:lnTo>
                <a:lnTo>
                  <a:pt x="149691" y="128846"/>
                </a:lnTo>
                <a:lnTo>
                  <a:pt x="151201" y="119183"/>
                </a:lnTo>
                <a:lnTo>
                  <a:pt x="152471" y="107794"/>
                </a:lnTo>
                <a:lnTo>
                  <a:pt x="152969" y="94921"/>
                </a:lnTo>
                <a:lnTo>
                  <a:pt x="152315" y="78621"/>
                </a:lnTo>
                <a:lnTo>
                  <a:pt x="145275" y="37639"/>
                </a:lnTo>
                <a:lnTo>
                  <a:pt x="132691" y="3233"/>
                </a:lnTo>
                <a:lnTo>
                  <a:pt x="131742" y="1862"/>
                </a:lnTo>
                <a:lnTo>
                  <a:pt x="131105" y="942"/>
                </a:lnTo>
                <a:lnTo>
                  <a:pt x="130773" y="471"/>
                </a:lnTo>
                <a:lnTo>
                  <a:pt x="130447" y="0"/>
                </a:lnTo>
                <a:lnTo>
                  <a:pt x="130364" y="701"/>
                </a:lnTo>
                <a:lnTo>
                  <a:pt x="130509" y="2574"/>
                </a:lnTo>
                <a:lnTo>
                  <a:pt x="130662" y="4447"/>
                </a:lnTo>
                <a:lnTo>
                  <a:pt x="130960" y="8109"/>
                </a:lnTo>
                <a:lnTo>
                  <a:pt x="145619" y="56011"/>
                </a:lnTo>
                <a:lnTo>
                  <a:pt x="162667" y="100123"/>
                </a:lnTo>
                <a:lnTo>
                  <a:pt x="169822" y="118217"/>
                </a:lnTo>
                <a:lnTo>
                  <a:pt x="177713" y="13800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045562" y="3444861"/>
            <a:ext cx="107950" cy="178435"/>
          </a:xfrm>
          <a:custGeom>
            <a:avLst/>
            <a:gdLst/>
            <a:ahLst/>
            <a:cxnLst/>
            <a:rect l="l" t="t" r="r" b="b"/>
            <a:pathLst>
              <a:path w="107950" h="178435">
                <a:moveTo>
                  <a:pt x="102962" y="2492"/>
                </a:moveTo>
                <a:lnTo>
                  <a:pt x="90982" y="371"/>
                </a:lnTo>
                <a:lnTo>
                  <a:pt x="78183" y="0"/>
                </a:lnTo>
                <a:lnTo>
                  <a:pt x="63983" y="2112"/>
                </a:lnTo>
                <a:lnTo>
                  <a:pt x="21069" y="28310"/>
                </a:lnTo>
                <a:lnTo>
                  <a:pt x="3586" y="64421"/>
                </a:lnTo>
                <a:lnTo>
                  <a:pt x="0" y="87391"/>
                </a:lnTo>
                <a:lnTo>
                  <a:pt x="692" y="100894"/>
                </a:lnTo>
                <a:lnTo>
                  <a:pt x="23085" y="141786"/>
                </a:lnTo>
                <a:lnTo>
                  <a:pt x="64718" y="166054"/>
                </a:lnTo>
                <a:lnTo>
                  <a:pt x="92203" y="174421"/>
                </a:lnTo>
                <a:lnTo>
                  <a:pt x="107764" y="1779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125581" y="3529808"/>
            <a:ext cx="168275" cy="73660"/>
          </a:xfrm>
          <a:custGeom>
            <a:avLst/>
            <a:gdLst/>
            <a:ahLst/>
            <a:cxnLst/>
            <a:rect l="l" t="t" r="r" b="b"/>
            <a:pathLst>
              <a:path w="168275" h="73660">
                <a:moveTo>
                  <a:pt x="6033" y="13676"/>
                </a:moveTo>
                <a:lnTo>
                  <a:pt x="2452" y="10142"/>
                </a:lnTo>
                <a:lnTo>
                  <a:pt x="512" y="7020"/>
                </a:lnTo>
                <a:lnTo>
                  <a:pt x="207" y="4310"/>
                </a:lnTo>
                <a:lnTo>
                  <a:pt x="0" y="2443"/>
                </a:lnTo>
                <a:lnTo>
                  <a:pt x="1059" y="1208"/>
                </a:lnTo>
                <a:lnTo>
                  <a:pt x="3394" y="604"/>
                </a:lnTo>
                <a:lnTo>
                  <a:pt x="5728" y="0"/>
                </a:lnTo>
                <a:lnTo>
                  <a:pt x="11035" y="1545"/>
                </a:lnTo>
                <a:lnTo>
                  <a:pt x="55238" y="25598"/>
                </a:lnTo>
                <a:lnTo>
                  <a:pt x="79462" y="48658"/>
                </a:lnTo>
                <a:lnTo>
                  <a:pt x="80695" y="51643"/>
                </a:lnTo>
                <a:lnTo>
                  <a:pt x="80127" y="53494"/>
                </a:lnTo>
                <a:lnTo>
                  <a:pt x="77765" y="54210"/>
                </a:lnTo>
                <a:lnTo>
                  <a:pt x="75403" y="54925"/>
                </a:lnTo>
                <a:lnTo>
                  <a:pt x="72992" y="54350"/>
                </a:lnTo>
                <a:lnTo>
                  <a:pt x="70533" y="52483"/>
                </a:lnTo>
                <a:lnTo>
                  <a:pt x="68067" y="50616"/>
                </a:lnTo>
                <a:lnTo>
                  <a:pt x="66224" y="46817"/>
                </a:lnTo>
                <a:lnTo>
                  <a:pt x="64998" y="41084"/>
                </a:lnTo>
                <a:lnTo>
                  <a:pt x="63772" y="35353"/>
                </a:lnTo>
                <a:lnTo>
                  <a:pt x="63093" y="29697"/>
                </a:lnTo>
                <a:lnTo>
                  <a:pt x="62968" y="24119"/>
                </a:lnTo>
                <a:lnTo>
                  <a:pt x="62851" y="18540"/>
                </a:lnTo>
                <a:lnTo>
                  <a:pt x="64042" y="14711"/>
                </a:lnTo>
                <a:lnTo>
                  <a:pt x="66550" y="12632"/>
                </a:lnTo>
                <a:lnTo>
                  <a:pt x="69051" y="10553"/>
                </a:lnTo>
                <a:lnTo>
                  <a:pt x="72722" y="10035"/>
                </a:lnTo>
                <a:lnTo>
                  <a:pt x="77550" y="11078"/>
                </a:lnTo>
                <a:lnTo>
                  <a:pt x="82386" y="12122"/>
                </a:lnTo>
                <a:lnTo>
                  <a:pt x="87823" y="14978"/>
                </a:lnTo>
                <a:lnTo>
                  <a:pt x="93864" y="19646"/>
                </a:lnTo>
                <a:lnTo>
                  <a:pt x="99912" y="24314"/>
                </a:lnTo>
                <a:lnTo>
                  <a:pt x="104968" y="29176"/>
                </a:lnTo>
                <a:lnTo>
                  <a:pt x="109042" y="34231"/>
                </a:lnTo>
                <a:lnTo>
                  <a:pt x="113115" y="39286"/>
                </a:lnTo>
                <a:lnTo>
                  <a:pt x="115844" y="43391"/>
                </a:lnTo>
                <a:lnTo>
                  <a:pt x="117237" y="46547"/>
                </a:lnTo>
                <a:lnTo>
                  <a:pt x="118622" y="49702"/>
                </a:lnTo>
                <a:lnTo>
                  <a:pt x="118269" y="51421"/>
                </a:lnTo>
                <a:lnTo>
                  <a:pt x="116163" y="51705"/>
                </a:lnTo>
                <a:lnTo>
                  <a:pt x="114064" y="51988"/>
                </a:lnTo>
                <a:lnTo>
                  <a:pt x="112637" y="49866"/>
                </a:lnTo>
                <a:lnTo>
                  <a:pt x="111889" y="45339"/>
                </a:lnTo>
                <a:lnTo>
                  <a:pt x="111134" y="40810"/>
                </a:lnTo>
                <a:lnTo>
                  <a:pt x="118511" y="16528"/>
                </a:lnTo>
                <a:lnTo>
                  <a:pt x="122709" y="13305"/>
                </a:lnTo>
                <a:lnTo>
                  <a:pt x="127461" y="11533"/>
                </a:lnTo>
                <a:lnTo>
                  <a:pt x="132754" y="11211"/>
                </a:lnTo>
                <a:lnTo>
                  <a:pt x="138053" y="10888"/>
                </a:lnTo>
                <a:lnTo>
                  <a:pt x="142972" y="13140"/>
                </a:lnTo>
                <a:lnTo>
                  <a:pt x="161516" y="48023"/>
                </a:lnTo>
                <a:lnTo>
                  <a:pt x="162292" y="54104"/>
                </a:lnTo>
                <a:lnTo>
                  <a:pt x="163525" y="63681"/>
                </a:lnTo>
                <a:lnTo>
                  <a:pt x="165437" y="70160"/>
                </a:lnTo>
                <a:lnTo>
                  <a:pt x="168021" y="7354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09245" y="3548408"/>
            <a:ext cx="88265" cy="48260"/>
          </a:xfrm>
          <a:custGeom>
            <a:avLst/>
            <a:gdLst/>
            <a:ahLst/>
            <a:cxnLst/>
            <a:rect l="l" t="t" r="r" b="b"/>
            <a:pathLst>
              <a:path w="88265" h="48260">
                <a:moveTo>
                  <a:pt x="1481" y="0"/>
                </a:moveTo>
                <a:lnTo>
                  <a:pt x="0" y="12945"/>
                </a:lnTo>
                <a:lnTo>
                  <a:pt x="1342" y="25123"/>
                </a:lnTo>
                <a:lnTo>
                  <a:pt x="2665" y="30671"/>
                </a:lnTo>
                <a:lnTo>
                  <a:pt x="4542" y="34921"/>
                </a:lnTo>
                <a:lnTo>
                  <a:pt x="7029" y="38081"/>
                </a:lnTo>
                <a:lnTo>
                  <a:pt x="9509" y="41241"/>
                </a:lnTo>
                <a:lnTo>
                  <a:pt x="11643" y="43187"/>
                </a:lnTo>
                <a:lnTo>
                  <a:pt x="13430" y="43920"/>
                </a:lnTo>
                <a:lnTo>
                  <a:pt x="15217" y="44653"/>
                </a:lnTo>
                <a:lnTo>
                  <a:pt x="31088" y="25112"/>
                </a:lnTo>
                <a:lnTo>
                  <a:pt x="35750" y="14735"/>
                </a:lnTo>
                <a:lnTo>
                  <a:pt x="38832" y="8305"/>
                </a:lnTo>
                <a:lnTo>
                  <a:pt x="40336" y="5819"/>
                </a:lnTo>
                <a:lnTo>
                  <a:pt x="41839" y="3334"/>
                </a:lnTo>
                <a:lnTo>
                  <a:pt x="43903" y="5205"/>
                </a:lnTo>
                <a:lnTo>
                  <a:pt x="46515" y="11434"/>
                </a:lnTo>
                <a:lnTo>
                  <a:pt x="49133" y="17663"/>
                </a:lnTo>
                <a:lnTo>
                  <a:pt x="51973" y="23763"/>
                </a:lnTo>
                <a:lnTo>
                  <a:pt x="55035" y="29735"/>
                </a:lnTo>
                <a:lnTo>
                  <a:pt x="61584" y="37410"/>
                </a:lnTo>
                <a:lnTo>
                  <a:pt x="72574" y="43570"/>
                </a:lnTo>
                <a:lnTo>
                  <a:pt x="88006" y="4821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384287" y="3500640"/>
            <a:ext cx="168910" cy="112395"/>
          </a:xfrm>
          <a:custGeom>
            <a:avLst/>
            <a:gdLst/>
            <a:ahLst/>
            <a:cxnLst/>
            <a:rect l="l" t="t" r="r" b="b"/>
            <a:pathLst>
              <a:path w="168909" h="112395">
                <a:moveTo>
                  <a:pt x="57801" y="67730"/>
                </a:moveTo>
                <a:lnTo>
                  <a:pt x="57129" y="60631"/>
                </a:lnTo>
                <a:lnTo>
                  <a:pt x="52640" y="56055"/>
                </a:lnTo>
                <a:lnTo>
                  <a:pt x="44327" y="54002"/>
                </a:lnTo>
                <a:lnTo>
                  <a:pt x="38591" y="52584"/>
                </a:lnTo>
                <a:lnTo>
                  <a:pt x="31886" y="52847"/>
                </a:lnTo>
                <a:lnTo>
                  <a:pt x="24217" y="54791"/>
                </a:lnTo>
                <a:lnTo>
                  <a:pt x="16542" y="56735"/>
                </a:lnTo>
                <a:lnTo>
                  <a:pt x="10584" y="60920"/>
                </a:lnTo>
                <a:lnTo>
                  <a:pt x="6352" y="67346"/>
                </a:lnTo>
                <a:lnTo>
                  <a:pt x="2119" y="73773"/>
                </a:lnTo>
                <a:lnTo>
                  <a:pt x="0" y="80436"/>
                </a:lnTo>
                <a:lnTo>
                  <a:pt x="0" y="87335"/>
                </a:lnTo>
                <a:lnTo>
                  <a:pt x="30050" y="111216"/>
                </a:lnTo>
                <a:lnTo>
                  <a:pt x="38169" y="112183"/>
                </a:lnTo>
                <a:lnTo>
                  <a:pt x="46101" y="111538"/>
                </a:lnTo>
                <a:lnTo>
                  <a:pt x="79179" y="87727"/>
                </a:lnTo>
                <a:lnTo>
                  <a:pt x="87136" y="49762"/>
                </a:lnTo>
                <a:lnTo>
                  <a:pt x="88828" y="6392"/>
                </a:lnTo>
                <a:lnTo>
                  <a:pt x="88308" y="2261"/>
                </a:lnTo>
                <a:lnTo>
                  <a:pt x="87200" y="1130"/>
                </a:lnTo>
                <a:lnTo>
                  <a:pt x="86099" y="0"/>
                </a:lnTo>
                <a:lnTo>
                  <a:pt x="73041" y="47177"/>
                </a:lnTo>
                <a:lnTo>
                  <a:pt x="70427" y="59197"/>
                </a:lnTo>
                <a:lnTo>
                  <a:pt x="67064" y="74293"/>
                </a:lnTo>
                <a:lnTo>
                  <a:pt x="64940" y="85438"/>
                </a:lnTo>
                <a:lnTo>
                  <a:pt x="63093" y="97487"/>
                </a:lnTo>
                <a:lnTo>
                  <a:pt x="67430" y="97838"/>
                </a:lnTo>
                <a:lnTo>
                  <a:pt x="77239" y="90914"/>
                </a:lnTo>
                <a:lnTo>
                  <a:pt x="88252" y="83890"/>
                </a:lnTo>
                <a:lnTo>
                  <a:pt x="99535" y="78174"/>
                </a:lnTo>
                <a:lnTo>
                  <a:pt x="115396" y="72598"/>
                </a:lnTo>
                <a:lnTo>
                  <a:pt x="127002" y="69348"/>
                </a:lnTo>
                <a:lnTo>
                  <a:pt x="144331" y="67542"/>
                </a:lnTo>
                <a:lnTo>
                  <a:pt x="153976" y="68586"/>
                </a:lnTo>
                <a:lnTo>
                  <a:pt x="161232" y="71756"/>
                </a:lnTo>
                <a:lnTo>
                  <a:pt x="164557" y="75569"/>
                </a:lnTo>
                <a:lnTo>
                  <a:pt x="166289" y="80925"/>
                </a:lnTo>
                <a:lnTo>
                  <a:pt x="168357" y="91395"/>
                </a:lnTo>
                <a:lnTo>
                  <a:pt x="168644" y="10454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542201" y="3466262"/>
            <a:ext cx="97790" cy="179070"/>
          </a:xfrm>
          <a:custGeom>
            <a:avLst/>
            <a:gdLst/>
            <a:ahLst/>
            <a:cxnLst/>
            <a:rect l="l" t="t" r="r" b="b"/>
            <a:pathLst>
              <a:path w="97790" h="179070">
                <a:moveTo>
                  <a:pt x="0" y="10780"/>
                </a:moveTo>
                <a:lnTo>
                  <a:pt x="0" y="6854"/>
                </a:lnTo>
                <a:lnTo>
                  <a:pt x="3186" y="3615"/>
                </a:lnTo>
                <a:lnTo>
                  <a:pt x="9566" y="1064"/>
                </a:lnTo>
                <a:lnTo>
                  <a:pt x="19871" y="0"/>
                </a:lnTo>
                <a:lnTo>
                  <a:pt x="33083" y="3888"/>
                </a:lnTo>
                <a:lnTo>
                  <a:pt x="74827" y="36621"/>
                </a:lnTo>
                <a:lnTo>
                  <a:pt x="95929" y="81203"/>
                </a:lnTo>
                <a:lnTo>
                  <a:pt x="97791" y="105656"/>
                </a:lnTo>
                <a:lnTo>
                  <a:pt x="95331" y="120397"/>
                </a:lnTo>
                <a:lnTo>
                  <a:pt x="74726" y="153416"/>
                </a:lnTo>
                <a:lnTo>
                  <a:pt x="41588" y="176186"/>
                </a:lnTo>
                <a:lnTo>
                  <a:pt x="34906" y="178344"/>
                </a:lnTo>
                <a:lnTo>
                  <a:pt x="34421" y="17849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711226" y="3586312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5999" y="12514"/>
                </a:moveTo>
                <a:lnTo>
                  <a:pt x="4003" y="8343"/>
                </a:lnTo>
                <a:lnTo>
                  <a:pt x="2001" y="4171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914902" y="3777512"/>
            <a:ext cx="2320925" cy="1374140"/>
          </a:xfrm>
          <a:custGeom>
            <a:avLst/>
            <a:gdLst/>
            <a:ahLst/>
            <a:cxnLst/>
            <a:rect l="l" t="t" r="r" b="b"/>
            <a:pathLst>
              <a:path w="2320925" h="1374139">
                <a:moveTo>
                  <a:pt x="2930" y="0"/>
                </a:moveTo>
                <a:lnTo>
                  <a:pt x="2320456" y="4955"/>
                </a:lnTo>
                <a:lnTo>
                  <a:pt x="2317533" y="1373681"/>
                </a:lnTo>
                <a:lnTo>
                  <a:pt x="0" y="1368726"/>
                </a:lnTo>
                <a:lnTo>
                  <a:pt x="2930" y="0"/>
                </a:lnTo>
              </a:path>
            </a:pathLst>
          </a:custGeom>
          <a:ln w="123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0397199" y="3886477"/>
            <a:ext cx="29845" cy="83185"/>
          </a:xfrm>
          <a:custGeom>
            <a:avLst/>
            <a:gdLst/>
            <a:ahLst/>
            <a:cxnLst/>
            <a:rect l="l" t="t" r="r" b="b"/>
            <a:pathLst>
              <a:path w="29845" h="83185">
                <a:moveTo>
                  <a:pt x="22639" y="0"/>
                </a:moveTo>
                <a:lnTo>
                  <a:pt x="24784" y="40210"/>
                </a:lnTo>
                <a:lnTo>
                  <a:pt x="28575" y="63124"/>
                </a:lnTo>
                <a:lnTo>
                  <a:pt x="29337" y="68762"/>
                </a:lnTo>
                <a:lnTo>
                  <a:pt x="14409" y="79146"/>
                </a:lnTo>
                <a:lnTo>
                  <a:pt x="0" y="82756"/>
                </a:lnTo>
              </a:path>
            </a:pathLst>
          </a:custGeom>
          <a:ln w="123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332846" y="3811108"/>
            <a:ext cx="360680" cy="170180"/>
          </a:xfrm>
          <a:custGeom>
            <a:avLst/>
            <a:gdLst/>
            <a:ahLst/>
            <a:cxnLst/>
            <a:rect l="l" t="t" r="r" b="b"/>
            <a:pathLst>
              <a:path w="360679" h="170179">
                <a:moveTo>
                  <a:pt x="58542" y="116977"/>
                </a:moveTo>
                <a:lnTo>
                  <a:pt x="70831" y="115572"/>
                </a:lnTo>
                <a:lnTo>
                  <a:pt x="76768" y="111456"/>
                </a:lnTo>
                <a:lnTo>
                  <a:pt x="76359" y="104629"/>
                </a:lnTo>
                <a:lnTo>
                  <a:pt x="54773" y="88378"/>
                </a:lnTo>
                <a:lnTo>
                  <a:pt x="48989" y="87149"/>
                </a:lnTo>
                <a:lnTo>
                  <a:pt x="43191" y="86467"/>
                </a:lnTo>
                <a:lnTo>
                  <a:pt x="37393" y="86333"/>
                </a:lnTo>
                <a:lnTo>
                  <a:pt x="31595" y="86199"/>
                </a:lnTo>
                <a:lnTo>
                  <a:pt x="25942" y="87430"/>
                </a:lnTo>
                <a:lnTo>
                  <a:pt x="20449" y="90026"/>
                </a:lnTo>
                <a:lnTo>
                  <a:pt x="14949" y="92622"/>
                </a:lnTo>
                <a:lnTo>
                  <a:pt x="10536" y="96235"/>
                </a:lnTo>
                <a:lnTo>
                  <a:pt x="7211" y="100865"/>
                </a:lnTo>
                <a:lnTo>
                  <a:pt x="3886" y="105495"/>
                </a:lnTo>
                <a:lnTo>
                  <a:pt x="1828" y="110416"/>
                </a:lnTo>
                <a:lnTo>
                  <a:pt x="1025" y="115629"/>
                </a:lnTo>
                <a:lnTo>
                  <a:pt x="221" y="120842"/>
                </a:lnTo>
                <a:lnTo>
                  <a:pt x="0" y="125825"/>
                </a:lnTo>
                <a:lnTo>
                  <a:pt x="374" y="130579"/>
                </a:lnTo>
                <a:lnTo>
                  <a:pt x="748" y="135334"/>
                </a:lnTo>
                <a:lnTo>
                  <a:pt x="23628" y="151708"/>
                </a:lnTo>
                <a:lnTo>
                  <a:pt x="30563" y="153565"/>
                </a:lnTo>
                <a:lnTo>
                  <a:pt x="37712" y="154679"/>
                </a:lnTo>
                <a:lnTo>
                  <a:pt x="45089" y="155051"/>
                </a:lnTo>
                <a:lnTo>
                  <a:pt x="52460" y="155424"/>
                </a:lnTo>
                <a:lnTo>
                  <a:pt x="59373" y="154728"/>
                </a:lnTo>
                <a:lnTo>
                  <a:pt x="65836" y="152963"/>
                </a:lnTo>
                <a:lnTo>
                  <a:pt x="72299" y="151200"/>
                </a:lnTo>
                <a:lnTo>
                  <a:pt x="90560" y="127198"/>
                </a:lnTo>
                <a:lnTo>
                  <a:pt x="92444" y="120242"/>
                </a:lnTo>
                <a:lnTo>
                  <a:pt x="93483" y="112099"/>
                </a:lnTo>
                <a:lnTo>
                  <a:pt x="93691" y="102766"/>
                </a:lnTo>
                <a:lnTo>
                  <a:pt x="93220" y="90913"/>
                </a:lnTo>
                <a:lnTo>
                  <a:pt x="84161" y="51316"/>
                </a:lnTo>
                <a:lnTo>
                  <a:pt x="65421" y="6891"/>
                </a:lnTo>
                <a:lnTo>
                  <a:pt x="63349" y="2880"/>
                </a:lnTo>
                <a:lnTo>
                  <a:pt x="62608" y="1440"/>
                </a:lnTo>
                <a:lnTo>
                  <a:pt x="61867" y="0"/>
                </a:lnTo>
                <a:lnTo>
                  <a:pt x="61673" y="16"/>
                </a:lnTo>
                <a:lnTo>
                  <a:pt x="62033" y="1490"/>
                </a:lnTo>
                <a:lnTo>
                  <a:pt x="76641" y="48250"/>
                </a:lnTo>
                <a:lnTo>
                  <a:pt x="92218" y="88070"/>
                </a:lnTo>
                <a:lnTo>
                  <a:pt x="112736" y="125526"/>
                </a:lnTo>
                <a:lnTo>
                  <a:pt x="138330" y="145806"/>
                </a:lnTo>
                <a:lnTo>
                  <a:pt x="144405" y="147768"/>
                </a:lnTo>
                <a:lnTo>
                  <a:pt x="150668" y="148853"/>
                </a:lnTo>
                <a:lnTo>
                  <a:pt x="157110" y="149062"/>
                </a:lnTo>
                <a:lnTo>
                  <a:pt x="163552" y="149270"/>
                </a:lnTo>
                <a:lnTo>
                  <a:pt x="187729" y="135661"/>
                </a:lnTo>
                <a:lnTo>
                  <a:pt x="190271" y="131062"/>
                </a:lnTo>
                <a:lnTo>
                  <a:pt x="191823" y="126244"/>
                </a:lnTo>
                <a:lnTo>
                  <a:pt x="192398" y="121207"/>
                </a:lnTo>
                <a:lnTo>
                  <a:pt x="192966" y="116170"/>
                </a:lnTo>
                <a:lnTo>
                  <a:pt x="192474" y="111353"/>
                </a:lnTo>
                <a:lnTo>
                  <a:pt x="190929" y="106758"/>
                </a:lnTo>
                <a:lnTo>
                  <a:pt x="189384" y="102162"/>
                </a:lnTo>
                <a:lnTo>
                  <a:pt x="186426" y="98737"/>
                </a:lnTo>
                <a:lnTo>
                  <a:pt x="182048" y="96484"/>
                </a:lnTo>
                <a:lnTo>
                  <a:pt x="177677" y="94231"/>
                </a:lnTo>
                <a:lnTo>
                  <a:pt x="172489" y="92985"/>
                </a:lnTo>
                <a:lnTo>
                  <a:pt x="166483" y="92747"/>
                </a:lnTo>
                <a:lnTo>
                  <a:pt x="160484" y="92510"/>
                </a:lnTo>
                <a:lnTo>
                  <a:pt x="146116" y="113521"/>
                </a:lnTo>
                <a:lnTo>
                  <a:pt x="147869" y="118004"/>
                </a:lnTo>
                <a:lnTo>
                  <a:pt x="151880" y="122386"/>
                </a:lnTo>
                <a:lnTo>
                  <a:pt x="155891" y="126769"/>
                </a:lnTo>
                <a:lnTo>
                  <a:pt x="160456" y="130149"/>
                </a:lnTo>
                <a:lnTo>
                  <a:pt x="165575" y="132527"/>
                </a:lnTo>
                <a:lnTo>
                  <a:pt x="170694" y="134904"/>
                </a:lnTo>
                <a:lnTo>
                  <a:pt x="175218" y="136215"/>
                </a:lnTo>
                <a:lnTo>
                  <a:pt x="179146" y="136460"/>
                </a:lnTo>
                <a:lnTo>
                  <a:pt x="183073" y="136705"/>
                </a:lnTo>
                <a:lnTo>
                  <a:pt x="186218" y="136036"/>
                </a:lnTo>
                <a:lnTo>
                  <a:pt x="188567" y="134452"/>
                </a:lnTo>
                <a:lnTo>
                  <a:pt x="190922" y="132869"/>
                </a:lnTo>
                <a:lnTo>
                  <a:pt x="192682" y="130322"/>
                </a:lnTo>
                <a:lnTo>
                  <a:pt x="193832" y="126813"/>
                </a:lnTo>
                <a:lnTo>
                  <a:pt x="194981" y="123304"/>
                </a:lnTo>
                <a:lnTo>
                  <a:pt x="198577" y="124341"/>
                </a:lnTo>
                <a:lnTo>
                  <a:pt x="204617" y="129925"/>
                </a:lnTo>
                <a:lnTo>
                  <a:pt x="210658" y="135508"/>
                </a:lnTo>
                <a:lnTo>
                  <a:pt x="242960" y="149422"/>
                </a:lnTo>
                <a:lnTo>
                  <a:pt x="246423" y="148815"/>
                </a:lnTo>
                <a:lnTo>
                  <a:pt x="248834" y="146797"/>
                </a:lnTo>
                <a:lnTo>
                  <a:pt x="251252" y="144780"/>
                </a:lnTo>
                <a:lnTo>
                  <a:pt x="252741" y="139669"/>
                </a:lnTo>
                <a:lnTo>
                  <a:pt x="253302" y="131463"/>
                </a:lnTo>
                <a:lnTo>
                  <a:pt x="253117" y="120198"/>
                </a:lnTo>
                <a:lnTo>
                  <a:pt x="243759" y="81590"/>
                </a:lnTo>
                <a:lnTo>
                  <a:pt x="226879" y="44065"/>
                </a:lnTo>
                <a:lnTo>
                  <a:pt x="205504" y="9727"/>
                </a:lnTo>
                <a:lnTo>
                  <a:pt x="204313" y="8108"/>
                </a:lnTo>
                <a:lnTo>
                  <a:pt x="203855" y="7482"/>
                </a:lnTo>
                <a:lnTo>
                  <a:pt x="203391" y="6855"/>
                </a:lnTo>
                <a:lnTo>
                  <a:pt x="203176" y="6747"/>
                </a:lnTo>
                <a:lnTo>
                  <a:pt x="203190" y="7158"/>
                </a:lnTo>
                <a:lnTo>
                  <a:pt x="203211" y="7570"/>
                </a:lnTo>
                <a:lnTo>
                  <a:pt x="203266" y="8632"/>
                </a:lnTo>
                <a:lnTo>
                  <a:pt x="203350" y="10345"/>
                </a:lnTo>
                <a:lnTo>
                  <a:pt x="205335" y="15133"/>
                </a:lnTo>
                <a:lnTo>
                  <a:pt x="211139" y="26149"/>
                </a:lnTo>
                <a:lnTo>
                  <a:pt x="220757" y="43393"/>
                </a:lnTo>
                <a:lnTo>
                  <a:pt x="229071" y="58092"/>
                </a:lnTo>
                <a:lnTo>
                  <a:pt x="236042" y="70512"/>
                </a:lnTo>
                <a:lnTo>
                  <a:pt x="257843" y="112508"/>
                </a:lnTo>
                <a:lnTo>
                  <a:pt x="265342" y="132648"/>
                </a:lnTo>
                <a:lnTo>
                  <a:pt x="265882" y="134459"/>
                </a:lnTo>
                <a:lnTo>
                  <a:pt x="266118" y="135255"/>
                </a:lnTo>
                <a:lnTo>
                  <a:pt x="266277" y="135832"/>
                </a:lnTo>
                <a:lnTo>
                  <a:pt x="266041" y="135168"/>
                </a:lnTo>
                <a:lnTo>
                  <a:pt x="265751" y="134312"/>
                </a:lnTo>
                <a:lnTo>
                  <a:pt x="265092" y="132369"/>
                </a:lnTo>
                <a:lnTo>
                  <a:pt x="264067" y="129339"/>
                </a:lnTo>
                <a:lnTo>
                  <a:pt x="263042" y="126308"/>
                </a:lnTo>
                <a:lnTo>
                  <a:pt x="259842" y="122885"/>
                </a:lnTo>
                <a:lnTo>
                  <a:pt x="254473" y="119072"/>
                </a:lnTo>
                <a:lnTo>
                  <a:pt x="249104" y="115259"/>
                </a:lnTo>
                <a:lnTo>
                  <a:pt x="243867" y="110638"/>
                </a:lnTo>
                <a:lnTo>
                  <a:pt x="238776" y="105208"/>
                </a:lnTo>
                <a:lnTo>
                  <a:pt x="233677" y="99779"/>
                </a:lnTo>
                <a:lnTo>
                  <a:pt x="230629" y="94747"/>
                </a:lnTo>
                <a:lnTo>
                  <a:pt x="229632" y="90115"/>
                </a:lnTo>
                <a:lnTo>
                  <a:pt x="228634" y="85483"/>
                </a:lnTo>
                <a:lnTo>
                  <a:pt x="230200" y="81471"/>
                </a:lnTo>
                <a:lnTo>
                  <a:pt x="234328" y="78080"/>
                </a:lnTo>
                <a:lnTo>
                  <a:pt x="238457" y="74689"/>
                </a:lnTo>
                <a:lnTo>
                  <a:pt x="244969" y="72344"/>
                </a:lnTo>
                <a:lnTo>
                  <a:pt x="253870" y="71044"/>
                </a:lnTo>
                <a:lnTo>
                  <a:pt x="266594" y="69753"/>
                </a:lnTo>
                <a:lnTo>
                  <a:pt x="279198" y="69615"/>
                </a:lnTo>
                <a:lnTo>
                  <a:pt x="289019" y="70035"/>
                </a:lnTo>
                <a:lnTo>
                  <a:pt x="295919" y="71628"/>
                </a:lnTo>
                <a:lnTo>
                  <a:pt x="301010" y="74439"/>
                </a:lnTo>
                <a:lnTo>
                  <a:pt x="306102" y="77249"/>
                </a:lnTo>
                <a:lnTo>
                  <a:pt x="309219" y="80437"/>
                </a:lnTo>
                <a:lnTo>
                  <a:pt x="310376" y="84001"/>
                </a:lnTo>
                <a:lnTo>
                  <a:pt x="311533" y="87566"/>
                </a:lnTo>
                <a:lnTo>
                  <a:pt x="309531" y="93383"/>
                </a:lnTo>
                <a:lnTo>
                  <a:pt x="304391" y="101451"/>
                </a:lnTo>
                <a:lnTo>
                  <a:pt x="299244" y="109519"/>
                </a:lnTo>
                <a:lnTo>
                  <a:pt x="296348" y="115637"/>
                </a:lnTo>
                <a:lnTo>
                  <a:pt x="295690" y="119805"/>
                </a:lnTo>
                <a:lnTo>
                  <a:pt x="295039" y="123973"/>
                </a:lnTo>
                <a:lnTo>
                  <a:pt x="296889" y="127725"/>
                </a:lnTo>
                <a:lnTo>
                  <a:pt x="301232" y="131059"/>
                </a:lnTo>
                <a:lnTo>
                  <a:pt x="305575" y="134393"/>
                </a:lnTo>
                <a:lnTo>
                  <a:pt x="310819" y="136479"/>
                </a:lnTo>
                <a:lnTo>
                  <a:pt x="316978" y="137313"/>
                </a:lnTo>
                <a:lnTo>
                  <a:pt x="323129" y="138149"/>
                </a:lnTo>
                <a:lnTo>
                  <a:pt x="344971" y="129951"/>
                </a:lnTo>
                <a:lnTo>
                  <a:pt x="347111" y="125979"/>
                </a:lnTo>
                <a:lnTo>
                  <a:pt x="348289" y="121347"/>
                </a:lnTo>
                <a:lnTo>
                  <a:pt x="348518" y="116056"/>
                </a:lnTo>
                <a:lnTo>
                  <a:pt x="348739" y="110764"/>
                </a:lnTo>
                <a:lnTo>
                  <a:pt x="347638" y="105893"/>
                </a:lnTo>
                <a:lnTo>
                  <a:pt x="345213" y="101443"/>
                </a:lnTo>
                <a:lnTo>
                  <a:pt x="342789" y="96992"/>
                </a:lnTo>
                <a:lnTo>
                  <a:pt x="340898" y="94055"/>
                </a:lnTo>
                <a:lnTo>
                  <a:pt x="339547" y="92628"/>
                </a:lnTo>
                <a:lnTo>
                  <a:pt x="338189" y="91202"/>
                </a:lnTo>
                <a:lnTo>
                  <a:pt x="337344" y="91713"/>
                </a:lnTo>
                <a:lnTo>
                  <a:pt x="337011" y="94161"/>
                </a:lnTo>
                <a:lnTo>
                  <a:pt x="336679" y="96609"/>
                </a:lnTo>
                <a:lnTo>
                  <a:pt x="338044" y="101803"/>
                </a:lnTo>
                <a:lnTo>
                  <a:pt x="341105" y="109742"/>
                </a:lnTo>
                <a:lnTo>
                  <a:pt x="345695" y="121031"/>
                </a:lnTo>
                <a:lnTo>
                  <a:pt x="351017" y="132965"/>
                </a:lnTo>
                <a:lnTo>
                  <a:pt x="355766" y="144903"/>
                </a:lnTo>
                <a:lnTo>
                  <a:pt x="358896" y="157032"/>
                </a:lnTo>
                <a:lnTo>
                  <a:pt x="360511" y="169570"/>
                </a:lnTo>
              </a:path>
            </a:pathLst>
          </a:custGeom>
          <a:ln w="123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0373710" y="3993670"/>
            <a:ext cx="177165" cy="158115"/>
          </a:xfrm>
          <a:custGeom>
            <a:avLst/>
            <a:gdLst/>
            <a:ahLst/>
            <a:cxnLst/>
            <a:rect l="l" t="t" r="r" b="b"/>
            <a:pathLst>
              <a:path w="177165" h="158114">
                <a:moveTo>
                  <a:pt x="85344" y="97721"/>
                </a:moveTo>
                <a:lnTo>
                  <a:pt x="83134" y="92315"/>
                </a:lnTo>
                <a:lnTo>
                  <a:pt x="76844" y="87776"/>
                </a:lnTo>
                <a:lnTo>
                  <a:pt x="66474" y="84106"/>
                </a:lnTo>
                <a:lnTo>
                  <a:pt x="59664" y="81693"/>
                </a:lnTo>
                <a:lnTo>
                  <a:pt x="52647" y="80201"/>
                </a:lnTo>
                <a:lnTo>
                  <a:pt x="45442" y="79629"/>
                </a:lnTo>
                <a:lnTo>
                  <a:pt x="38238" y="79056"/>
                </a:lnTo>
                <a:lnTo>
                  <a:pt x="31332" y="80118"/>
                </a:lnTo>
                <a:lnTo>
                  <a:pt x="24730" y="82812"/>
                </a:lnTo>
                <a:lnTo>
                  <a:pt x="18128" y="85506"/>
                </a:lnTo>
                <a:lnTo>
                  <a:pt x="0" y="123360"/>
                </a:lnTo>
                <a:lnTo>
                  <a:pt x="2673" y="130486"/>
                </a:lnTo>
                <a:lnTo>
                  <a:pt x="38224" y="155716"/>
                </a:lnTo>
                <a:lnTo>
                  <a:pt x="53845" y="157659"/>
                </a:lnTo>
                <a:lnTo>
                  <a:pt x="61507" y="157858"/>
                </a:lnTo>
                <a:lnTo>
                  <a:pt x="88715" y="122170"/>
                </a:lnTo>
                <a:lnTo>
                  <a:pt x="90161" y="82599"/>
                </a:lnTo>
                <a:lnTo>
                  <a:pt x="84072" y="42671"/>
                </a:lnTo>
                <a:lnTo>
                  <a:pt x="68372" y="165"/>
                </a:lnTo>
                <a:lnTo>
                  <a:pt x="66300" y="0"/>
                </a:lnTo>
                <a:lnTo>
                  <a:pt x="64929" y="4641"/>
                </a:lnTo>
                <a:lnTo>
                  <a:pt x="71367" y="52505"/>
                </a:lnTo>
                <a:lnTo>
                  <a:pt x="86234" y="89083"/>
                </a:lnTo>
                <a:lnTo>
                  <a:pt x="112720" y="122711"/>
                </a:lnTo>
                <a:lnTo>
                  <a:pt x="131147" y="123918"/>
                </a:lnTo>
                <a:lnTo>
                  <a:pt x="135213" y="122450"/>
                </a:lnTo>
                <a:lnTo>
                  <a:pt x="138358" y="118953"/>
                </a:lnTo>
                <a:lnTo>
                  <a:pt x="140582" y="113425"/>
                </a:lnTo>
                <a:lnTo>
                  <a:pt x="142805" y="107899"/>
                </a:lnTo>
                <a:lnTo>
                  <a:pt x="144108" y="101519"/>
                </a:lnTo>
                <a:lnTo>
                  <a:pt x="144496" y="94287"/>
                </a:lnTo>
                <a:lnTo>
                  <a:pt x="144890" y="87055"/>
                </a:lnTo>
                <a:lnTo>
                  <a:pt x="144108" y="80263"/>
                </a:lnTo>
                <a:lnTo>
                  <a:pt x="142147" y="73911"/>
                </a:lnTo>
                <a:lnTo>
                  <a:pt x="140187" y="67558"/>
                </a:lnTo>
                <a:lnTo>
                  <a:pt x="139016" y="63740"/>
                </a:lnTo>
                <a:lnTo>
                  <a:pt x="138621" y="62457"/>
                </a:lnTo>
                <a:lnTo>
                  <a:pt x="138289" y="61537"/>
                </a:lnTo>
                <a:lnTo>
                  <a:pt x="138483" y="62635"/>
                </a:lnTo>
                <a:lnTo>
                  <a:pt x="138787" y="64037"/>
                </a:lnTo>
                <a:lnTo>
                  <a:pt x="139702" y="68209"/>
                </a:lnTo>
                <a:lnTo>
                  <a:pt x="141212" y="75151"/>
                </a:lnTo>
                <a:lnTo>
                  <a:pt x="160588" y="120966"/>
                </a:lnTo>
                <a:lnTo>
                  <a:pt x="170326" y="136548"/>
                </a:lnTo>
                <a:lnTo>
                  <a:pt x="176565" y="140638"/>
                </a:lnTo>
              </a:path>
            </a:pathLst>
          </a:custGeom>
          <a:ln w="123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0478589" y="4008367"/>
            <a:ext cx="205740" cy="116205"/>
          </a:xfrm>
          <a:custGeom>
            <a:avLst/>
            <a:gdLst/>
            <a:ahLst/>
            <a:cxnLst/>
            <a:rect l="l" t="t" r="r" b="b"/>
            <a:pathLst>
              <a:path w="205740" h="116204">
                <a:moveTo>
                  <a:pt x="23040" y="15143"/>
                </a:moveTo>
                <a:lnTo>
                  <a:pt x="19126" y="14846"/>
                </a:lnTo>
                <a:lnTo>
                  <a:pt x="14235" y="12568"/>
                </a:lnTo>
                <a:lnTo>
                  <a:pt x="8368" y="8309"/>
                </a:lnTo>
                <a:lnTo>
                  <a:pt x="2500" y="4050"/>
                </a:lnTo>
                <a:lnTo>
                  <a:pt x="0" y="1536"/>
                </a:lnTo>
                <a:lnTo>
                  <a:pt x="872" y="768"/>
                </a:lnTo>
                <a:lnTo>
                  <a:pt x="1745" y="0"/>
                </a:lnTo>
                <a:lnTo>
                  <a:pt x="5562" y="1384"/>
                </a:lnTo>
                <a:lnTo>
                  <a:pt x="12323" y="4920"/>
                </a:lnTo>
                <a:lnTo>
                  <a:pt x="19084" y="8456"/>
                </a:lnTo>
                <a:lnTo>
                  <a:pt x="25804" y="13589"/>
                </a:lnTo>
                <a:lnTo>
                  <a:pt x="32495" y="20319"/>
                </a:lnTo>
                <a:lnTo>
                  <a:pt x="41565" y="29338"/>
                </a:lnTo>
                <a:lnTo>
                  <a:pt x="80661" y="58589"/>
                </a:lnTo>
                <a:lnTo>
                  <a:pt x="97218" y="67213"/>
                </a:lnTo>
                <a:lnTo>
                  <a:pt x="109753" y="74121"/>
                </a:lnTo>
                <a:lnTo>
                  <a:pt x="142043" y="100390"/>
                </a:lnTo>
                <a:lnTo>
                  <a:pt x="146560" y="108637"/>
                </a:lnTo>
                <a:lnTo>
                  <a:pt x="146061" y="111229"/>
                </a:lnTo>
                <a:lnTo>
                  <a:pt x="145569" y="113822"/>
                </a:lnTo>
                <a:lnTo>
                  <a:pt x="142611" y="115328"/>
                </a:lnTo>
                <a:lnTo>
                  <a:pt x="137187" y="115749"/>
                </a:lnTo>
                <a:lnTo>
                  <a:pt x="131763" y="116169"/>
                </a:lnTo>
                <a:lnTo>
                  <a:pt x="106318" y="80015"/>
                </a:lnTo>
                <a:lnTo>
                  <a:pt x="108789" y="67500"/>
                </a:lnTo>
                <a:lnTo>
                  <a:pt x="132958" y="38012"/>
                </a:lnTo>
                <a:lnTo>
                  <a:pt x="174991" y="24368"/>
                </a:lnTo>
                <a:lnTo>
                  <a:pt x="189403" y="22353"/>
                </a:lnTo>
                <a:lnTo>
                  <a:pt x="205392" y="20888"/>
                </a:lnTo>
              </a:path>
            </a:pathLst>
          </a:custGeom>
          <a:ln w="123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071550" y="3816502"/>
            <a:ext cx="1826675" cy="1188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078635" y="3720378"/>
            <a:ext cx="4326890" cy="695325"/>
          </a:xfrm>
          <a:custGeom>
            <a:avLst/>
            <a:gdLst/>
            <a:ahLst/>
            <a:cxnLst/>
            <a:rect l="l" t="t" r="r" b="b"/>
            <a:pathLst>
              <a:path w="4326890" h="695325">
                <a:moveTo>
                  <a:pt x="0" y="0"/>
                </a:moveTo>
                <a:lnTo>
                  <a:pt x="4326807" y="6951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253286" y="4335302"/>
            <a:ext cx="152400" cy="133350"/>
          </a:xfrm>
          <a:custGeom>
            <a:avLst/>
            <a:gdLst/>
            <a:ahLst/>
            <a:cxnLst/>
            <a:rect l="l" t="t" r="r" b="b"/>
            <a:pathLst>
              <a:path w="152400" h="133350">
                <a:moveTo>
                  <a:pt x="35140" y="18665"/>
                </a:moveTo>
                <a:lnTo>
                  <a:pt x="35140" y="7140"/>
                </a:lnTo>
                <a:lnTo>
                  <a:pt x="35140" y="1071"/>
                </a:lnTo>
                <a:lnTo>
                  <a:pt x="35140" y="457"/>
                </a:lnTo>
                <a:lnTo>
                  <a:pt x="35140" y="24"/>
                </a:lnTo>
                <a:lnTo>
                  <a:pt x="35279" y="0"/>
                </a:lnTo>
                <a:lnTo>
                  <a:pt x="35556" y="385"/>
                </a:lnTo>
                <a:lnTo>
                  <a:pt x="35833" y="769"/>
                </a:lnTo>
                <a:lnTo>
                  <a:pt x="37863" y="3563"/>
                </a:lnTo>
                <a:lnTo>
                  <a:pt x="41631" y="8765"/>
                </a:lnTo>
                <a:lnTo>
                  <a:pt x="47995" y="15348"/>
                </a:lnTo>
                <a:lnTo>
                  <a:pt x="58643" y="23461"/>
                </a:lnTo>
                <a:lnTo>
                  <a:pt x="72288" y="32441"/>
                </a:lnTo>
                <a:lnTo>
                  <a:pt x="83597" y="40346"/>
                </a:lnTo>
                <a:lnTo>
                  <a:pt x="93114" y="47533"/>
                </a:lnTo>
                <a:lnTo>
                  <a:pt x="101379" y="54359"/>
                </a:lnTo>
                <a:lnTo>
                  <a:pt x="115110" y="66594"/>
                </a:lnTo>
                <a:lnTo>
                  <a:pt x="125087" y="74771"/>
                </a:lnTo>
                <a:lnTo>
                  <a:pt x="150701" y="85756"/>
                </a:lnTo>
                <a:lnTo>
                  <a:pt x="151539" y="85765"/>
                </a:lnTo>
                <a:lnTo>
                  <a:pt x="152370" y="85773"/>
                </a:lnTo>
                <a:lnTo>
                  <a:pt x="151463" y="86143"/>
                </a:lnTo>
                <a:lnTo>
                  <a:pt x="148817" y="86874"/>
                </a:lnTo>
                <a:lnTo>
                  <a:pt x="146164" y="87607"/>
                </a:lnTo>
                <a:lnTo>
                  <a:pt x="141141" y="88994"/>
                </a:lnTo>
                <a:lnTo>
                  <a:pt x="97875" y="103849"/>
                </a:lnTo>
                <a:lnTo>
                  <a:pt x="61779" y="119129"/>
                </a:lnTo>
                <a:lnTo>
                  <a:pt x="49402" y="124469"/>
                </a:lnTo>
                <a:lnTo>
                  <a:pt x="37267" y="128446"/>
                </a:lnTo>
                <a:lnTo>
                  <a:pt x="25143" y="131167"/>
                </a:lnTo>
                <a:lnTo>
                  <a:pt x="12798" y="132743"/>
                </a:lnTo>
                <a:lnTo>
                  <a:pt x="0" y="1332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528679" y="4310217"/>
            <a:ext cx="421640" cy="617220"/>
          </a:xfrm>
          <a:custGeom>
            <a:avLst/>
            <a:gdLst/>
            <a:ahLst/>
            <a:cxnLst/>
            <a:rect l="l" t="t" r="r" b="b"/>
            <a:pathLst>
              <a:path w="421640" h="617220">
                <a:moveTo>
                  <a:pt x="0" y="0"/>
                </a:moveTo>
                <a:lnTo>
                  <a:pt x="421649" y="6170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461851" y="4284631"/>
            <a:ext cx="553720" cy="655320"/>
          </a:xfrm>
          <a:custGeom>
            <a:avLst/>
            <a:gdLst/>
            <a:ahLst/>
            <a:cxnLst/>
            <a:rect l="l" t="t" r="r" b="b"/>
            <a:pathLst>
              <a:path w="553720" h="655320">
                <a:moveTo>
                  <a:pt x="553496" y="0"/>
                </a:moveTo>
                <a:lnTo>
                  <a:pt x="0" y="6553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365795" y="4069558"/>
            <a:ext cx="1619205" cy="1328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432001" y="4057949"/>
            <a:ext cx="69215" cy="107314"/>
          </a:xfrm>
          <a:custGeom>
            <a:avLst/>
            <a:gdLst/>
            <a:ahLst/>
            <a:cxnLst/>
            <a:rect l="l" t="t" r="r" b="b"/>
            <a:pathLst>
              <a:path w="69214" h="107314">
                <a:moveTo>
                  <a:pt x="68976" y="23822"/>
                </a:moveTo>
                <a:lnTo>
                  <a:pt x="33777" y="1857"/>
                </a:lnTo>
                <a:lnTo>
                  <a:pt x="24685" y="27"/>
                </a:lnTo>
                <a:lnTo>
                  <a:pt x="17547" y="0"/>
                </a:lnTo>
                <a:lnTo>
                  <a:pt x="12363" y="1775"/>
                </a:lnTo>
                <a:lnTo>
                  <a:pt x="7180" y="3550"/>
                </a:lnTo>
                <a:lnTo>
                  <a:pt x="3739" y="7298"/>
                </a:lnTo>
                <a:lnTo>
                  <a:pt x="2041" y="13019"/>
                </a:lnTo>
                <a:lnTo>
                  <a:pt x="344" y="18740"/>
                </a:lnTo>
                <a:lnTo>
                  <a:pt x="0" y="25597"/>
                </a:lnTo>
                <a:lnTo>
                  <a:pt x="1009" y="33592"/>
                </a:lnTo>
                <a:lnTo>
                  <a:pt x="3317" y="45529"/>
                </a:lnTo>
                <a:lnTo>
                  <a:pt x="7310" y="58126"/>
                </a:lnTo>
                <a:lnTo>
                  <a:pt x="11223" y="68998"/>
                </a:lnTo>
                <a:lnTo>
                  <a:pt x="14977" y="80664"/>
                </a:lnTo>
                <a:lnTo>
                  <a:pt x="18601" y="93202"/>
                </a:lnTo>
                <a:lnTo>
                  <a:pt x="22125" y="10669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404029" y="4121836"/>
            <a:ext cx="109220" cy="51435"/>
          </a:xfrm>
          <a:custGeom>
            <a:avLst/>
            <a:gdLst/>
            <a:ahLst/>
            <a:cxnLst/>
            <a:rect l="l" t="t" r="r" b="b"/>
            <a:pathLst>
              <a:path w="109220" h="51435">
                <a:moveTo>
                  <a:pt x="1283" y="14788"/>
                </a:moveTo>
                <a:lnTo>
                  <a:pt x="62" y="14598"/>
                </a:lnTo>
                <a:lnTo>
                  <a:pt x="0" y="13290"/>
                </a:lnTo>
                <a:lnTo>
                  <a:pt x="1097" y="10865"/>
                </a:lnTo>
                <a:lnTo>
                  <a:pt x="2194" y="8439"/>
                </a:lnTo>
                <a:lnTo>
                  <a:pt x="51071" y="923"/>
                </a:lnTo>
                <a:lnTo>
                  <a:pt x="76424" y="0"/>
                </a:lnTo>
                <a:lnTo>
                  <a:pt x="81881" y="51"/>
                </a:lnTo>
                <a:lnTo>
                  <a:pt x="87339" y="101"/>
                </a:lnTo>
                <a:lnTo>
                  <a:pt x="90258" y="1292"/>
                </a:lnTo>
                <a:lnTo>
                  <a:pt x="90637" y="3621"/>
                </a:lnTo>
                <a:lnTo>
                  <a:pt x="91017" y="5951"/>
                </a:lnTo>
                <a:lnTo>
                  <a:pt x="91889" y="9513"/>
                </a:lnTo>
                <a:lnTo>
                  <a:pt x="93254" y="14310"/>
                </a:lnTo>
                <a:lnTo>
                  <a:pt x="94618" y="19107"/>
                </a:lnTo>
                <a:lnTo>
                  <a:pt x="96264" y="23893"/>
                </a:lnTo>
                <a:lnTo>
                  <a:pt x="98190" y="28668"/>
                </a:lnTo>
                <a:lnTo>
                  <a:pt x="101052" y="35765"/>
                </a:lnTo>
                <a:lnTo>
                  <a:pt x="104646" y="43316"/>
                </a:lnTo>
                <a:lnTo>
                  <a:pt x="108968" y="5132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6499504" y="4087721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0" y="4474"/>
                </a:moveTo>
                <a:lnTo>
                  <a:pt x="2199" y="2982"/>
                </a:lnTo>
                <a:lnTo>
                  <a:pt x="4398" y="1491"/>
                </a:lnTo>
                <a:lnTo>
                  <a:pt x="6597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554055" y="4081374"/>
            <a:ext cx="25400" cy="55880"/>
          </a:xfrm>
          <a:custGeom>
            <a:avLst/>
            <a:gdLst/>
            <a:ahLst/>
            <a:cxnLst/>
            <a:rect l="l" t="t" r="r" b="b"/>
            <a:pathLst>
              <a:path w="25400" h="55879">
                <a:moveTo>
                  <a:pt x="0" y="0"/>
                </a:moveTo>
                <a:lnTo>
                  <a:pt x="986" y="3533"/>
                </a:lnTo>
                <a:lnTo>
                  <a:pt x="4402" y="11055"/>
                </a:lnTo>
                <a:lnTo>
                  <a:pt x="10249" y="22566"/>
                </a:lnTo>
                <a:lnTo>
                  <a:pt x="14663" y="31760"/>
                </a:lnTo>
                <a:lnTo>
                  <a:pt x="19509" y="42811"/>
                </a:lnTo>
                <a:lnTo>
                  <a:pt x="24788" y="5572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603638" y="4121619"/>
            <a:ext cx="103505" cy="53975"/>
          </a:xfrm>
          <a:custGeom>
            <a:avLst/>
            <a:gdLst/>
            <a:ahLst/>
            <a:cxnLst/>
            <a:rect l="l" t="t" r="r" b="b"/>
            <a:pathLst>
              <a:path w="103504" h="53975">
                <a:moveTo>
                  <a:pt x="0" y="26315"/>
                </a:moveTo>
                <a:lnTo>
                  <a:pt x="13973" y="30553"/>
                </a:lnTo>
                <a:lnTo>
                  <a:pt x="24982" y="32299"/>
                </a:lnTo>
                <a:lnTo>
                  <a:pt x="30178" y="32471"/>
                </a:lnTo>
                <a:lnTo>
                  <a:pt x="34037" y="32184"/>
                </a:lnTo>
                <a:lnTo>
                  <a:pt x="37342" y="31471"/>
                </a:lnTo>
                <a:lnTo>
                  <a:pt x="40647" y="30759"/>
                </a:lnTo>
                <a:lnTo>
                  <a:pt x="42822" y="29166"/>
                </a:lnTo>
                <a:lnTo>
                  <a:pt x="43869" y="26694"/>
                </a:lnTo>
                <a:lnTo>
                  <a:pt x="44915" y="24223"/>
                </a:lnTo>
                <a:lnTo>
                  <a:pt x="44690" y="20984"/>
                </a:lnTo>
                <a:lnTo>
                  <a:pt x="43195" y="16978"/>
                </a:lnTo>
                <a:lnTo>
                  <a:pt x="41699" y="12973"/>
                </a:lnTo>
                <a:lnTo>
                  <a:pt x="39170" y="9246"/>
                </a:lnTo>
                <a:lnTo>
                  <a:pt x="35610" y="5798"/>
                </a:lnTo>
                <a:lnTo>
                  <a:pt x="32049" y="2349"/>
                </a:lnTo>
                <a:lnTo>
                  <a:pt x="28216" y="500"/>
                </a:lnTo>
                <a:lnTo>
                  <a:pt x="24113" y="250"/>
                </a:lnTo>
                <a:lnTo>
                  <a:pt x="20009" y="0"/>
                </a:lnTo>
                <a:lnTo>
                  <a:pt x="16773" y="2499"/>
                </a:lnTo>
                <a:lnTo>
                  <a:pt x="14404" y="7748"/>
                </a:lnTo>
                <a:lnTo>
                  <a:pt x="12035" y="12998"/>
                </a:lnTo>
                <a:lnTo>
                  <a:pt x="11795" y="19415"/>
                </a:lnTo>
                <a:lnTo>
                  <a:pt x="13686" y="26999"/>
                </a:lnTo>
                <a:lnTo>
                  <a:pt x="15575" y="34583"/>
                </a:lnTo>
                <a:lnTo>
                  <a:pt x="57614" y="52851"/>
                </a:lnTo>
                <a:lnTo>
                  <a:pt x="70799" y="53430"/>
                </a:lnTo>
                <a:lnTo>
                  <a:pt x="85990" y="53175"/>
                </a:lnTo>
                <a:lnTo>
                  <a:pt x="103189" y="5208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834641" y="4103403"/>
            <a:ext cx="73660" cy="54610"/>
          </a:xfrm>
          <a:custGeom>
            <a:avLst/>
            <a:gdLst/>
            <a:ahLst/>
            <a:cxnLst/>
            <a:rect l="l" t="t" r="r" b="b"/>
            <a:pathLst>
              <a:path w="73659" h="54610">
                <a:moveTo>
                  <a:pt x="71389" y="7268"/>
                </a:moveTo>
                <a:lnTo>
                  <a:pt x="73629" y="4337"/>
                </a:lnTo>
                <a:lnTo>
                  <a:pt x="71802" y="2390"/>
                </a:lnTo>
                <a:lnTo>
                  <a:pt x="65906" y="1427"/>
                </a:lnTo>
                <a:lnTo>
                  <a:pt x="60011" y="462"/>
                </a:lnTo>
                <a:lnTo>
                  <a:pt x="53359" y="0"/>
                </a:lnTo>
                <a:lnTo>
                  <a:pt x="45949" y="38"/>
                </a:lnTo>
                <a:lnTo>
                  <a:pt x="38539" y="77"/>
                </a:lnTo>
                <a:lnTo>
                  <a:pt x="15091" y="6824"/>
                </a:lnTo>
                <a:lnTo>
                  <a:pt x="16182" y="9366"/>
                </a:lnTo>
                <a:lnTo>
                  <a:pt x="44890" y="29864"/>
                </a:lnTo>
                <a:lnTo>
                  <a:pt x="51097" y="33938"/>
                </a:lnTo>
                <a:lnTo>
                  <a:pt x="55633" y="37363"/>
                </a:lnTo>
                <a:lnTo>
                  <a:pt x="60169" y="40789"/>
                </a:lnTo>
                <a:lnTo>
                  <a:pt x="62168" y="43786"/>
                </a:lnTo>
                <a:lnTo>
                  <a:pt x="61632" y="46355"/>
                </a:lnTo>
                <a:lnTo>
                  <a:pt x="61097" y="48925"/>
                </a:lnTo>
                <a:lnTo>
                  <a:pt x="57180" y="51103"/>
                </a:lnTo>
                <a:lnTo>
                  <a:pt x="49883" y="52892"/>
                </a:lnTo>
                <a:lnTo>
                  <a:pt x="40920" y="54179"/>
                </a:lnTo>
                <a:lnTo>
                  <a:pt x="29619" y="54218"/>
                </a:lnTo>
                <a:lnTo>
                  <a:pt x="15978" y="53011"/>
                </a:lnTo>
                <a:lnTo>
                  <a:pt x="0" y="5055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943157" y="4105718"/>
            <a:ext cx="20320" cy="48895"/>
          </a:xfrm>
          <a:custGeom>
            <a:avLst/>
            <a:gdLst/>
            <a:ahLst/>
            <a:cxnLst/>
            <a:rect l="l" t="t" r="r" b="b"/>
            <a:pathLst>
              <a:path w="20320" h="48895">
                <a:moveTo>
                  <a:pt x="0" y="1156"/>
                </a:moveTo>
                <a:lnTo>
                  <a:pt x="3054" y="0"/>
                </a:lnTo>
                <a:lnTo>
                  <a:pt x="6269" y="0"/>
                </a:lnTo>
                <a:lnTo>
                  <a:pt x="9656" y="1157"/>
                </a:lnTo>
                <a:lnTo>
                  <a:pt x="11935" y="1936"/>
                </a:lnTo>
                <a:lnTo>
                  <a:pt x="13951" y="4511"/>
                </a:lnTo>
                <a:lnTo>
                  <a:pt x="15717" y="8885"/>
                </a:lnTo>
                <a:lnTo>
                  <a:pt x="17484" y="13258"/>
                </a:lnTo>
                <a:lnTo>
                  <a:pt x="18814" y="18254"/>
                </a:lnTo>
                <a:lnTo>
                  <a:pt x="19701" y="23871"/>
                </a:lnTo>
                <a:lnTo>
                  <a:pt x="19985" y="35847"/>
                </a:lnTo>
                <a:lnTo>
                  <a:pt x="17138" y="4856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915015" y="4065085"/>
            <a:ext cx="3810" cy="13970"/>
          </a:xfrm>
          <a:custGeom>
            <a:avLst/>
            <a:gdLst/>
            <a:ahLst/>
            <a:cxnLst/>
            <a:rect l="l" t="t" r="r" b="b"/>
            <a:pathLst>
              <a:path w="3809" h="13970">
                <a:moveTo>
                  <a:pt x="0" y="13423"/>
                </a:moveTo>
                <a:lnTo>
                  <a:pt x="1192" y="8949"/>
                </a:lnTo>
                <a:lnTo>
                  <a:pt x="2386" y="4475"/>
                </a:lnTo>
                <a:lnTo>
                  <a:pt x="3579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991108" y="4103775"/>
            <a:ext cx="158115" cy="57150"/>
          </a:xfrm>
          <a:custGeom>
            <a:avLst/>
            <a:gdLst/>
            <a:ahLst/>
            <a:cxnLst/>
            <a:rect l="l" t="t" r="r" b="b"/>
            <a:pathLst>
              <a:path w="158115" h="57150">
                <a:moveTo>
                  <a:pt x="0" y="8986"/>
                </a:moveTo>
                <a:lnTo>
                  <a:pt x="15930" y="4861"/>
                </a:lnTo>
                <a:lnTo>
                  <a:pt x="28876" y="2043"/>
                </a:lnTo>
                <a:lnTo>
                  <a:pt x="38837" y="531"/>
                </a:lnTo>
                <a:lnTo>
                  <a:pt x="47299" y="0"/>
                </a:lnTo>
                <a:lnTo>
                  <a:pt x="51109" y="987"/>
                </a:lnTo>
                <a:lnTo>
                  <a:pt x="53007" y="3277"/>
                </a:lnTo>
                <a:lnTo>
                  <a:pt x="54905" y="5568"/>
                </a:lnTo>
                <a:lnTo>
                  <a:pt x="54302" y="8801"/>
                </a:lnTo>
                <a:lnTo>
                  <a:pt x="51185" y="12978"/>
                </a:lnTo>
                <a:lnTo>
                  <a:pt x="48068" y="17156"/>
                </a:lnTo>
                <a:lnTo>
                  <a:pt x="43586" y="21324"/>
                </a:lnTo>
                <a:lnTo>
                  <a:pt x="37732" y="25484"/>
                </a:lnTo>
                <a:lnTo>
                  <a:pt x="31886" y="29645"/>
                </a:lnTo>
                <a:lnTo>
                  <a:pt x="27418" y="33236"/>
                </a:lnTo>
                <a:lnTo>
                  <a:pt x="24328" y="36258"/>
                </a:lnTo>
                <a:lnTo>
                  <a:pt x="21232" y="39280"/>
                </a:lnTo>
                <a:lnTo>
                  <a:pt x="19534" y="41605"/>
                </a:lnTo>
                <a:lnTo>
                  <a:pt x="19223" y="43233"/>
                </a:lnTo>
                <a:lnTo>
                  <a:pt x="18918" y="44862"/>
                </a:lnTo>
                <a:lnTo>
                  <a:pt x="21613" y="45892"/>
                </a:lnTo>
                <a:lnTo>
                  <a:pt x="27307" y="46324"/>
                </a:lnTo>
                <a:lnTo>
                  <a:pt x="33001" y="46755"/>
                </a:lnTo>
                <a:lnTo>
                  <a:pt x="40157" y="46992"/>
                </a:lnTo>
                <a:lnTo>
                  <a:pt x="48768" y="47036"/>
                </a:lnTo>
                <a:lnTo>
                  <a:pt x="57385" y="47079"/>
                </a:lnTo>
                <a:lnTo>
                  <a:pt x="65608" y="47149"/>
                </a:lnTo>
                <a:lnTo>
                  <a:pt x="73436" y="47248"/>
                </a:lnTo>
                <a:lnTo>
                  <a:pt x="81270" y="47347"/>
                </a:lnTo>
                <a:lnTo>
                  <a:pt x="88759" y="47498"/>
                </a:lnTo>
                <a:lnTo>
                  <a:pt x="95915" y="47700"/>
                </a:lnTo>
                <a:lnTo>
                  <a:pt x="103070" y="47902"/>
                </a:lnTo>
                <a:lnTo>
                  <a:pt x="107580" y="47601"/>
                </a:lnTo>
                <a:lnTo>
                  <a:pt x="109437" y="46798"/>
                </a:lnTo>
                <a:lnTo>
                  <a:pt x="111300" y="45995"/>
                </a:lnTo>
                <a:lnTo>
                  <a:pt x="116059" y="30579"/>
                </a:lnTo>
                <a:lnTo>
                  <a:pt x="116260" y="26448"/>
                </a:lnTo>
                <a:lnTo>
                  <a:pt x="102814" y="14079"/>
                </a:lnTo>
                <a:lnTo>
                  <a:pt x="98374" y="13407"/>
                </a:lnTo>
                <a:lnTo>
                  <a:pt x="94501" y="14694"/>
                </a:lnTo>
                <a:lnTo>
                  <a:pt x="91190" y="17943"/>
                </a:lnTo>
                <a:lnTo>
                  <a:pt x="87886" y="21193"/>
                </a:lnTo>
                <a:lnTo>
                  <a:pt x="86383" y="25435"/>
                </a:lnTo>
                <a:lnTo>
                  <a:pt x="86680" y="30671"/>
                </a:lnTo>
                <a:lnTo>
                  <a:pt x="126302" y="54040"/>
                </a:lnTo>
                <a:lnTo>
                  <a:pt x="140895" y="55698"/>
                </a:lnTo>
                <a:lnTo>
                  <a:pt x="158029" y="5676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261480" y="4100807"/>
            <a:ext cx="71755" cy="61594"/>
          </a:xfrm>
          <a:custGeom>
            <a:avLst/>
            <a:gdLst/>
            <a:ahLst/>
            <a:cxnLst/>
            <a:rect l="l" t="t" r="r" b="b"/>
            <a:pathLst>
              <a:path w="71754" h="61595">
                <a:moveTo>
                  <a:pt x="71711" y="11076"/>
                </a:moveTo>
                <a:lnTo>
                  <a:pt x="70976" y="8404"/>
                </a:lnTo>
                <a:lnTo>
                  <a:pt x="66079" y="6010"/>
                </a:lnTo>
                <a:lnTo>
                  <a:pt x="57018" y="3897"/>
                </a:lnTo>
                <a:lnTo>
                  <a:pt x="47957" y="1783"/>
                </a:lnTo>
                <a:lnTo>
                  <a:pt x="39887" y="581"/>
                </a:lnTo>
                <a:lnTo>
                  <a:pt x="32814" y="290"/>
                </a:lnTo>
                <a:lnTo>
                  <a:pt x="25741" y="0"/>
                </a:lnTo>
                <a:lnTo>
                  <a:pt x="20816" y="417"/>
                </a:lnTo>
                <a:lnTo>
                  <a:pt x="18045" y="1540"/>
                </a:lnTo>
                <a:lnTo>
                  <a:pt x="15274" y="2664"/>
                </a:lnTo>
                <a:lnTo>
                  <a:pt x="13972" y="4403"/>
                </a:lnTo>
                <a:lnTo>
                  <a:pt x="14138" y="6758"/>
                </a:lnTo>
                <a:lnTo>
                  <a:pt x="14304" y="9113"/>
                </a:lnTo>
                <a:lnTo>
                  <a:pt x="17117" y="12193"/>
                </a:lnTo>
                <a:lnTo>
                  <a:pt x="22589" y="15997"/>
                </a:lnTo>
                <a:lnTo>
                  <a:pt x="28062" y="19802"/>
                </a:lnTo>
                <a:lnTo>
                  <a:pt x="34733" y="24042"/>
                </a:lnTo>
                <a:lnTo>
                  <a:pt x="42609" y="28718"/>
                </a:lnTo>
                <a:lnTo>
                  <a:pt x="50479" y="33394"/>
                </a:lnTo>
                <a:lnTo>
                  <a:pt x="56962" y="37616"/>
                </a:lnTo>
                <a:lnTo>
                  <a:pt x="62040" y="41384"/>
                </a:lnTo>
                <a:lnTo>
                  <a:pt x="67125" y="45152"/>
                </a:lnTo>
                <a:lnTo>
                  <a:pt x="69833" y="48528"/>
                </a:lnTo>
                <a:lnTo>
                  <a:pt x="70173" y="51510"/>
                </a:lnTo>
                <a:lnTo>
                  <a:pt x="70519" y="54493"/>
                </a:lnTo>
                <a:lnTo>
                  <a:pt x="37421" y="61151"/>
                </a:lnTo>
                <a:lnTo>
                  <a:pt x="28942" y="61316"/>
                </a:lnTo>
                <a:lnTo>
                  <a:pt x="21377" y="60687"/>
                </a:lnTo>
                <a:lnTo>
                  <a:pt x="14713" y="59266"/>
                </a:lnTo>
                <a:lnTo>
                  <a:pt x="5174" y="57232"/>
                </a:lnTo>
                <a:lnTo>
                  <a:pt x="270" y="50900"/>
                </a:lnTo>
                <a:lnTo>
                  <a:pt x="0" y="4027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346186" y="4108300"/>
            <a:ext cx="68580" cy="57785"/>
          </a:xfrm>
          <a:custGeom>
            <a:avLst/>
            <a:gdLst/>
            <a:ahLst/>
            <a:cxnLst/>
            <a:rect l="l" t="t" r="r" b="b"/>
            <a:pathLst>
              <a:path w="68579" h="57785">
                <a:moveTo>
                  <a:pt x="0" y="3214"/>
                </a:moveTo>
                <a:lnTo>
                  <a:pt x="14415" y="21350"/>
                </a:lnTo>
                <a:lnTo>
                  <a:pt x="16195" y="26934"/>
                </a:lnTo>
                <a:lnTo>
                  <a:pt x="19091" y="32690"/>
                </a:lnTo>
                <a:lnTo>
                  <a:pt x="23102" y="38618"/>
                </a:lnTo>
                <a:lnTo>
                  <a:pt x="27106" y="44545"/>
                </a:lnTo>
                <a:lnTo>
                  <a:pt x="59290" y="57288"/>
                </a:lnTo>
                <a:lnTo>
                  <a:pt x="63100" y="55930"/>
                </a:lnTo>
                <a:lnTo>
                  <a:pt x="65573" y="52912"/>
                </a:lnTo>
                <a:lnTo>
                  <a:pt x="68046" y="49894"/>
                </a:lnTo>
                <a:lnTo>
                  <a:pt x="68247" y="45194"/>
                </a:lnTo>
                <a:lnTo>
                  <a:pt x="66183" y="38812"/>
                </a:lnTo>
                <a:lnTo>
                  <a:pt x="33096" y="6640"/>
                </a:lnTo>
                <a:lnTo>
                  <a:pt x="20570" y="2685"/>
                </a:lnTo>
                <a:lnTo>
                  <a:pt x="5961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486315" y="4297222"/>
            <a:ext cx="85725" cy="57785"/>
          </a:xfrm>
          <a:custGeom>
            <a:avLst/>
            <a:gdLst/>
            <a:ahLst/>
            <a:cxnLst/>
            <a:rect l="l" t="t" r="r" b="b"/>
            <a:pathLst>
              <a:path w="85725" h="57785">
                <a:moveTo>
                  <a:pt x="85342" y="13432"/>
                </a:moveTo>
                <a:lnTo>
                  <a:pt x="85342" y="11385"/>
                </a:lnTo>
                <a:lnTo>
                  <a:pt x="82837" y="9211"/>
                </a:lnTo>
                <a:lnTo>
                  <a:pt x="77825" y="6910"/>
                </a:lnTo>
                <a:lnTo>
                  <a:pt x="72813" y="4610"/>
                </a:lnTo>
                <a:lnTo>
                  <a:pt x="65678" y="2816"/>
                </a:lnTo>
                <a:lnTo>
                  <a:pt x="56417" y="1527"/>
                </a:lnTo>
                <a:lnTo>
                  <a:pt x="43778" y="268"/>
                </a:lnTo>
                <a:lnTo>
                  <a:pt x="31097" y="0"/>
                </a:lnTo>
                <a:lnTo>
                  <a:pt x="19207" y="379"/>
                </a:lnTo>
                <a:lnTo>
                  <a:pt x="12509" y="1309"/>
                </a:lnTo>
                <a:lnTo>
                  <a:pt x="8439" y="2857"/>
                </a:lnTo>
                <a:lnTo>
                  <a:pt x="4369" y="4404"/>
                </a:lnTo>
                <a:lnTo>
                  <a:pt x="1866" y="6597"/>
                </a:lnTo>
                <a:lnTo>
                  <a:pt x="933" y="9437"/>
                </a:lnTo>
                <a:lnTo>
                  <a:pt x="0" y="12276"/>
                </a:lnTo>
                <a:lnTo>
                  <a:pt x="2076" y="15536"/>
                </a:lnTo>
                <a:lnTo>
                  <a:pt x="7163" y="19215"/>
                </a:lnTo>
                <a:lnTo>
                  <a:pt x="12249" y="22894"/>
                </a:lnTo>
                <a:lnTo>
                  <a:pt x="51105" y="40197"/>
                </a:lnTo>
                <a:lnTo>
                  <a:pt x="59379" y="43439"/>
                </a:lnTo>
                <a:lnTo>
                  <a:pt x="64481" y="46057"/>
                </a:lnTo>
                <a:lnTo>
                  <a:pt x="67112" y="48328"/>
                </a:lnTo>
                <a:lnTo>
                  <a:pt x="69743" y="50599"/>
                </a:lnTo>
                <a:lnTo>
                  <a:pt x="69580" y="52566"/>
                </a:lnTo>
                <a:lnTo>
                  <a:pt x="66621" y="54231"/>
                </a:lnTo>
                <a:lnTo>
                  <a:pt x="63663" y="55895"/>
                </a:lnTo>
                <a:lnTo>
                  <a:pt x="58371" y="56983"/>
                </a:lnTo>
                <a:lnTo>
                  <a:pt x="50748" y="57497"/>
                </a:lnTo>
                <a:lnTo>
                  <a:pt x="40245" y="57422"/>
                </a:lnTo>
                <a:lnTo>
                  <a:pt x="28122" y="55892"/>
                </a:lnTo>
                <a:lnTo>
                  <a:pt x="14379" y="5290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580571" y="4274690"/>
            <a:ext cx="31115" cy="74295"/>
          </a:xfrm>
          <a:custGeom>
            <a:avLst/>
            <a:gdLst/>
            <a:ahLst/>
            <a:cxnLst/>
            <a:rect l="l" t="t" r="r" b="b"/>
            <a:pathLst>
              <a:path w="31115" h="74295">
                <a:moveTo>
                  <a:pt x="0" y="536"/>
                </a:moveTo>
                <a:lnTo>
                  <a:pt x="1638" y="0"/>
                </a:lnTo>
                <a:lnTo>
                  <a:pt x="3563" y="1234"/>
                </a:lnTo>
                <a:lnTo>
                  <a:pt x="5773" y="4239"/>
                </a:lnTo>
                <a:lnTo>
                  <a:pt x="7984" y="7244"/>
                </a:lnTo>
                <a:lnTo>
                  <a:pt x="10410" y="11582"/>
                </a:lnTo>
                <a:lnTo>
                  <a:pt x="13053" y="17252"/>
                </a:lnTo>
                <a:lnTo>
                  <a:pt x="15695" y="22921"/>
                </a:lnTo>
                <a:lnTo>
                  <a:pt x="18444" y="29483"/>
                </a:lnTo>
                <a:lnTo>
                  <a:pt x="21298" y="36935"/>
                </a:lnTo>
                <a:lnTo>
                  <a:pt x="25063" y="48186"/>
                </a:lnTo>
                <a:lnTo>
                  <a:pt x="28136" y="60471"/>
                </a:lnTo>
                <a:lnTo>
                  <a:pt x="30517" y="7378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583982" y="4305059"/>
            <a:ext cx="167640" cy="48895"/>
          </a:xfrm>
          <a:custGeom>
            <a:avLst/>
            <a:gdLst/>
            <a:ahLst/>
            <a:cxnLst/>
            <a:rect l="l" t="t" r="r" b="b"/>
            <a:pathLst>
              <a:path w="167640" h="48895">
                <a:moveTo>
                  <a:pt x="168" y="18439"/>
                </a:moveTo>
                <a:lnTo>
                  <a:pt x="0" y="16291"/>
                </a:lnTo>
                <a:lnTo>
                  <a:pt x="1742" y="13016"/>
                </a:lnTo>
                <a:lnTo>
                  <a:pt x="5398" y="8613"/>
                </a:lnTo>
                <a:lnTo>
                  <a:pt x="9053" y="4210"/>
                </a:lnTo>
                <a:lnTo>
                  <a:pt x="14369" y="1607"/>
                </a:lnTo>
                <a:lnTo>
                  <a:pt x="21347" y="803"/>
                </a:lnTo>
                <a:lnTo>
                  <a:pt x="28324" y="0"/>
                </a:lnTo>
                <a:lnTo>
                  <a:pt x="36099" y="1303"/>
                </a:lnTo>
                <a:lnTo>
                  <a:pt x="44671" y="4713"/>
                </a:lnTo>
                <a:lnTo>
                  <a:pt x="53245" y="8122"/>
                </a:lnTo>
                <a:lnTo>
                  <a:pt x="75804" y="35030"/>
                </a:lnTo>
                <a:lnTo>
                  <a:pt x="75486" y="38972"/>
                </a:lnTo>
                <a:lnTo>
                  <a:pt x="66431" y="48326"/>
                </a:lnTo>
                <a:lnTo>
                  <a:pt x="64997" y="47439"/>
                </a:lnTo>
                <a:lnTo>
                  <a:pt x="63989" y="45081"/>
                </a:lnTo>
                <a:lnTo>
                  <a:pt x="62982" y="42723"/>
                </a:lnTo>
                <a:lnTo>
                  <a:pt x="63144" y="38923"/>
                </a:lnTo>
                <a:lnTo>
                  <a:pt x="64476" y="33681"/>
                </a:lnTo>
                <a:lnTo>
                  <a:pt x="65807" y="28439"/>
                </a:lnTo>
                <a:lnTo>
                  <a:pt x="69266" y="23504"/>
                </a:lnTo>
                <a:lnTo>
                  <a:pt x="74852" y="18874"/>
                </a:lnTo>
                <a:lnTo>
                  <a:pt x="80439" y="14243"/>
                </a:lnTo>
                <a:lnTo>
                  <a:pt x="86196" y="10891"/>
                </a:lnTo>
                <a:lnTo>
                  <a:pt x="92125" y="8817"/>
                </a:lnTo>
                <a:lnTo>
                  <a:pt x="98052" y="6743"/>
                </a:lnTo>
                <a:lnTo>
                  <a:pt x="103103" y="5556"/>
                </a:lnTo>
                <a:lnTo>
                  <a:pt x="107275" y="5253"/>
                </a:lnTo>
                <a:lnTo>
                  <a:pt x="111448" y="4951"/>
                </a:lnTo>
                <a:lnTo>
                  <a:pt x="114543" y="5638"/>
                </a:lnTo>
                <a:lnTo>
                  <a:pt x="116560" y="7313"/>
                </a:lnTo>
                <a:lnTo>
                  <a:pt x="118578" y="8988"/>
                </a:lnTo>
                <a:lnTo>
                  <a:pt x="120449" y="12546"/>
                </a:lnTo>
                <a:lnTo>
                  <a:pt x="122174" y="17985"/>
                </a:lnTo>
                <a:lnTo>
                  <a:pt x="123899" y="23426"/>
                </a:lnTo>
                <a:lnTo>
                  <a:pt x="139955" y="34818"/>
                </a:lnTo>
                <a:lnTo>
                  <a:pt x="143011" y="34704"/>
                </a:lnTo>
                <a:lnTo>
                  <a:pt x="146067" y="34589"/>
                </a:lnTo>
                <a:lnTo>
                  <a:pt x="148780" y="33500"/>
                </a:lnTo>
                <a:lnTo>
                  <a:pt x="151149" y="31435"/>
                </a:lnTo>
                <a:lnTo>
                  <a:pt x="153518" y="29371"/>
                </a:lnTo>
                <a:lnTo>
                  <a:pt x="155527" y="26720"/>
                </a:lnTo>
                <a:lnTo>
                  <a:pt x="157174" y="23482"/>
                </a:lnTo>
                <a:lnTo>
                  <a:pt x="158822" y="20243"/>
                </a:lnTo>
                <a:lnTo>
                  <a:pt x="160183" y="16322"/>
                </a:lnTo>
                <a:lnTo>
                  <a:pt x="161257" y="11720"/>
                </a:lnTo>
                <a:lnTo>
                  <a:pt x="162330" y="7118"/>
                </a:lnTo>
                <a:lnTo>
                  <a:pt x="162910" y="4636"/>
                </a:lnTo>
                <a:lnTo>
                  <a:pt x="162994" y="4274"/>
                </a:lnTo>
                <a:lnTo>
                  <a:pt x="163079" y="3911"/>
                </a:lnTo>
                <a:lnTo>
                  <a:pt x="163281" y="4536"/>
                </a:lnTo>
                <a:lnTo>
                  <a:pt x="163433" y="5300"/>
                </a:lnTo>
                <a:lnTo>
                  <a:pt x="164842" y="12399"/>
                </a:lnTo>
                <a:lnTo>
                  <a:pt x="167508" y="2583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794138" y="4308989"/>
            <a:ext cx="43815" cy="60960"/>
          </a:xfrm>
          <a:custGeom>
            <a:avLst/>
            <a:gdLst/>
            <a:ahLst/>
            <a:cxnLst/>
            <a:rect l="l" t="t" r="r" b="b"/>
            <a:pathLst>
              <a:path w="43815" h="60960">
                <a:moveTo>
                  <a:pt x="43386" y="15156"/>
                </a:moveTo>
                <a:lnTo>
                  <a:pt x="18085" y="0"/>
                </a:lnTo>
                <a:lnTo>
                  <a:pt x="13441" y="1330"/>
                </a:lnTo>
                <a:lnTo>
                  <a:pt x="8797" y="2661"/>
                </a:lnTo>
                <a:lnTo>
                  <a:pt x="5348" y="5896"/>
                </a:lnTo>
                <a:lnTo>
                  <a:pt x="3093" y="11035"/>
                </a:lnTo>
                <a:lnTo>
                  <a:pt x="839" y="16175"/>
                </a:lnTo>
                <a:lnTo>
                  <a:pt x="0" y="21907"/>
                </a:lnTo>
                <a:lnTo>
                  <a:pt x="574" y="28232"/>
                </a:lnTo>
                <a:lnTo>
                  <a:pt x="3345" y="35095"/>
                </a:lnTo>
                <a:lnTo>
                  <a:pt x="10483" y="42759"/>
                </a:lnTo>
                <a:lnTo>
                  <a:pt x="21989" y="51223"/>
                </a:lnTo>
                <a:lnTo>
                  <a:pt x="37862" y="6048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6859958" y="4271770"/>
            <a:ext cx="19685" cy="85090"/>
          </a:xfrm>
          <a:custGeom>
            <a:avLst/>
            <a:gdLst/>
            <a:ahLst/>
            <a:cxnLst/>
            <a:rect l="l" t="t" r="r" b="b"/>
            <a:pathLst>
              <a:path w="19684" h="85089">
                <a:moveTo>
                  <a:pt x="6439" y="28786"/>
                </a:moveTo>
                <a:lnTo>
                  <a:pt x="3222" y="11737"/>
                </a:lnTo>
                <a:lnTo>
                  <a:pt x="1391" y="3346"/>
                </a:lnTo>
                <a:lnTo>
                  <a:pt x="817" y="1415"/>
                </a:lnTo>
                <a:lnTo>
                  <a:pt x="530" y="452"/>
                </a:lnTo>
                <a:lnTo>
                  <a:pt x="463" y="226"/>
                </a:lnTo>
                <a:lnTo>
                  <a:pt x="395" y="0"/>
                </a:lnTo>
                <a:lnTo>
                  <a:pt x="337" y="451"/>
                </a:lnTo>
                <a:lnTo>
                  <a:pt x="320" y="827"/>
                </a:lnTo>
                <a:lnTo>
                  <a:pt x="250" y="2428"/>
                </a:lnTo>
                <a:lnTo>
                  <a:pt x="124" y="5255"/>
                </a:lnTo>
                <a:lnTo>
                  <a:pt x="0" y="8082"/>
                </a:lnTo>
                <a:lnTo>
                  <a:pt x="9382" y="47023"/>
                </a:lnTo>
                <a:lnTo>
                  <a:pt x="13313" y="60316"/>
                </a:lnTo>
                <a:lnTo>
                  <a:pt x="16526" y="72700"/>
                </a:lnTo>
                <a:lnTo>
                  <a:pt x="19127" y="845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6869410" y="4307599"/>
            <a:ext cx="121920" cy="55244"/>
          </a:xfrm>
          <a:custGeom>
            <a:avLst/>
            <a:gdLst/>
            <a:ahLst/>
            <a:cxnLst/>
            <a:rect l="l" t="t" r="r" b="b"/>
            <a:pathLst>
              <a:path w="121920" h="55245">
                <a:moveTo>
                  <a:pt x="269" y="36060"/>
                </a:moveTo>
                <a:lnTo>
                  <a:pt x="23193" y="3494"/>
                </a:lnTo>
                <a:lnTo>
                  <a:pt x="34702" y="3064"/>
                </a:lnTo>
                <a:lnTo>
                  <a:pt x="40457" y="3059"/>
                </a:lnTo>
                <a:lnTo>
                  <a:pt x="45191" y="3727"/>
                </a:lnTo>
                <a:lnTo>
                  <a:pt x="48904" y="5069"/>
                </a:lnTo>
                <a:lnTo>
                  <a:pt x="52617" y="6410"/>
                </a:lnTo>
                <a:lnTo>
                  <a:pt x="54933" y="7906"/>
                </a:lnTo>
                <a:lnTo>
                  <a:pt x="55851" y="9556"/>
                </a:lnTo>
                <a:lnTo>
                  <a:pt x="56770" y="11207"/>
                </a:lnTo>
                <a:lnTo>
                  <a:pt x="56433" y="13858"/>
                </a:lnTo>
                <a:lnTo>
                  <a:pt x="54842" y="17509"/>
                </a:lnTo>
                <a:lnTo>
                  <a:pt x="53249" y="21160"/>
                </a:lnTo>
                <a:lnTo>
                  <a:pt x="52405" y="24330"/>
                </a:lnTo>
                <a:lnTo>
                  <a:pt x="52308" y="27021"/>
                </a:lnTo>
                <a:lnTo>
                  <a:pt x="52212" y="29712"/>
                </a:lnTo>
                <a:lnTo>
                  <a:pt x="53369" y="32629"/>
                </a:lnTo>
                <a:lnTo>
                  <a:pt x="85578" y="53680"/>
                </a:lnTo>
                <a:lnTo>
                  <a:pt x="93898" y="54778"/>
                </a:lnTo>
                <a:lnTo>
                  <a:pt x="97798" y="55019"/>
                </a:lnTo>
                <a:lnTo>
                  <a:pt x="100790" y="53858"/>
                </a:lnTo>
                <a:lnTo>
                  <a:pt x="102862" y="51292"/>
                </a:lnTo>
                <a:lnTo>
                  <a:pt x="104940" y="48726"/>
                </a:lnTo>
                <a:lnTo>
                  <a:pt x="108023" y="15150"/>
                </a:lnTo>
                <a:lnTo>
                  <a:pt x="108092" y="5948"/>
                </a:lnTo>
                <a:lnTo>
                  <a:pt x="108126" y="1061"/>
                </a:lnTo>
                <a:lnTo>
                  <a:pt x="108133" y="492"/>
                </a:lnTo>
                <a:lnTo>
                  <a:pt x="108133" y="0"/>
                </a:lnTo>
                <a:lnTo>
                  <a:pt x="108120" y="267"/>
                </a:lnTo>
                <a:lnTo>
                  <a:pt x="108113" y="687"/>
                </a:lnTo>
                <a:lnTo>
                  <a:pt x="108023" y="4292"/>
                </a:lnTo>
                <a:lnTo>
                  <a:pt x="107842" y="11079"/>
                </a:lnTo>
                <a:lnTo>
                  <a:pt x="107669" y="17866"/>
                </a:lnTo>
                <a:lnTo>
                  <a:pt x="108563" y="24791"/>
                </a:lnTo>
                <a:lnTo>
                  <a:pt x="110516" y="31852"/>
                </a:lnTo>
                <a:lnTo>
                  <a:pt x="115202" y="44314"/>
                </a:lnTo>
                <a:lnTo>
                  <a:pt x="121832" y="5491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011502" y="4301070"/>
            <a:ext cx="152400" cy="54610"/>
          </a:xfrm>
          <a:custGeom>
            <a:avLst/>
            <a:gdLst/>
            <a:ahLst/>
            <a:cxnLst/>
            <a:rect l="l" t="t" r="r" b="b"/>
            <a:pathLst>
              <a:path w="152400" h="54610">
                <a:moveTo>
                  <a:pt x="0" y="33703"/>
                </a:moveTo>
                <a:lnTo>
                  <a:pt x="3054" y="27653"/>
                </a:lnTo>
                <a:lnTo>
                  <a:pt x="6670" y="24279"/>
                </a:lnTo>
                <a:lnTo>
                  <a:pt x="10855" y="23579"/>
                </a:lnTo>
                <a:lnTo>
                  <a:pt x="13750" y="23094"/>
                </a:lnTo>
                <a:lnTo>
                  <a:pt x="17435" y="24131"/>
                </a:lnTo>
                <a:lnTo>
                  <a:pt x="21917" y="26688"/>
                </a:lnTo>
                <a:lnTo>
                  <a:pt x="26399" y="29245"/>
                </a:lnTo>
                <a:lnTo>
                  <a:pt x="30701" y="32436"/>
                </a:lnTo>
                <a:lnTo>
                  <a:pt x="34837" y="36261"/>
                </a:lnTo>
                <a:lnTo>
                  <a:pt x="38972" y="40086"/>
                </a:lnTo>
                <a:lnTo>
                  <a:pt x="41639" y="43532"/>
                </a:lnTo>
                <a:lnTo>
                  <a:pt x="42859" y="46599"/>
                </a:lnTo>
                <a:lnTo>
                  <a:pt x="44071" y="49666"/>
                </a:lnTo>
                <a:lnTo>
                  <a:pt x="43981" y="51803"/>
                </a:lnTo>
                <a:lnTo>
                  <a:pt x="42581" y="53010"/>
                </a:lnTo>
                <a:lnTo>
                  <a:pt x="41189" y="54217"/>
                </a:lnTo>
                <a:lnTo>
                  <a:pt x="39346" y="54383"/>
                </a:lnTo>
                <a:lnTo>
                  <a:pt x="37060" y="53509"/>
                </a:lnTo>
                <a:lnTo>
                  <a:pt x="34774" y="52635"/>
                </a:lnTo>
                <a:lnTo>
                  <a:pt x="33334" y="50275"/>
                </a:lnTo>
                <a:lnTo>
                  <a:pt x="32752" y="46429"/>
                </a:lnTo>
                <a:lnTo>
                  <a:pt x="32163" y="42583"/>
                </a:lnTo>
                <a:lnTo>
                  <a:pt x="33091" y="38636"/>
                </a:lnTo>
                <a:lnTo>
                  <a:pt x="35543" y="34587"/>
                </a:lnTo>
                <a:lnTo>
                  <a:pt x="37989" y="30538"/>
                </a:lnTo>
                <a:lnTo>
                  <a:pt x="41826" y="27420"/>
                </a:lnTo>
                <a:lnTo>
                  <a:pt x="47063" y="25231"/>
                </a:lnTo>
                <a:lnTo>
                  <a:pt x="52300" y="23041"/>
                </a:lnTo>
                <a:lnTo>
                  <a:pt x="57863" y="21750"/>
                </a:lnTo>
                <a:lnTo>
                  <a:pt x="63758" y="21358"/>
                </a:lnTo>
                <a:lnTo>
                  <a:pt x="69646" y="20965"/>
                </a:lnTo>
                <a:lnTo>
                  <a:pt x="76109" y="21549"/>
                </a:lnTo>
                <a:lnTo>
                  <a:pt x="83148" y="23110"/>
                </a:lnTo>
                <a:lnTo>
                  <a:pt x="90179" y="24672"/>
                </a:lnTo>
                <a:lnTo>
                  <a:pt x="94273" y="25441"/>
                </a:lnTo>
                <a:lnTo>
                  <a:pt x="95416" y="25418"/>
                </a:lnTo>
                <a:lnTo>
                  <a:pt x="96559" y="25394"/>
                </a:lnTo>
                <a:lnTo>
                  <a:pt x="97231" y="24087"/>
                </a:lnTo>
                <a:lnTo>
                  <a:pt x="97425" y="21495"/>
                </a:lnTo>
                <a:lnTo>
                  <a:pt x="97626" y="18903"/>
                </a:lnTo>
                <a:lnTo>
                  <a:pt x="83231" y="0"/>
                </a:lnTo>
                <a:lnTo>
                  <a:pt x="80273" y="855"/>
                </a:lnTo>
                <a:lnTo>
                  <a:pt x="77308" y="1711"/>
                </a:lnTo>
                <a:lnTo>
                  <a:pt x="75278" y="4914"/>
                </a:lnTo>
                <a:lnTo>
                  <a:pt x="74184" y="10463"/>
                </a:lnTo>
                <a:lnTo>
                  <a:pt x="73089" y="16013"/>
                </a:lnTo>
                <a:lnTo>
                  <a:pt x="104389" y="50823"/>
                </a:lnTo>
                <a:lnTo>
                  <a:pt x="129468" y="54081"/>
                </a:lnTo>
                <a:lnTo>
                  <a:pt x="141256" y="50845"/>
                </a:lnTo>
                <a:lnTo>
                  <a:pt x="152410" y="4420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267285" y="4292809"/>
            <a:ext cx="22225" cy="48260"/>
          </a:xfrm>
          <a:custGeom>
            <a:avLst/>
            <a:gdLst/>
            <a:ahLst/>
            <a:cxnLst/>
            <a:rect l="l" t="t" r="r" b="b"/>
            <a:pathLst>
              <a:path w="22225" h="48260">
                <a:moveTo>
                  <a:pt x="0" y="0"/>
                </a:moveTo>
                <a:lnTo>
                  <a:pt x="18089" y="35654"/>
                </a:lnTo>
                <a:lnTo>
                  <a:pt x="22038" y="4785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245249" y="4242432"/>
            <a:ext cx="1905" cy="8890"/>
          </a:xfrm>
          <a:custGeom>
            <a:avLst/>
            <a:gdLst/>
            <a:ahLst/>
            <a:cxnLst/>
            <a:rect l="l" t="t" r="r" b="b"/>
            <a:pathLst>
              <a:path w="1904" h="8889">
                <a:moveTo>
                  <a:pt x="1752" y="8632"/>
                </a:moveTo>
                <a:lnTo>
                  <a:pt x="1170" y="5755"/>
                </a:lnTo>
                <a:lnTo>
                  <a:pt x="581" y="2877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338552" y="4307185"/>
            <a:ext cx="64769" cy="52705"/>
          </a:xfrm>
          <a:custGeom>
            <a:avLst/>
            <a:gdLst/>
            <a:ahLst/>
            <a:cxnLst/>
            <a:rect l="l" t="t" r="r" b="b"/>
            <a:pathLst>
              <a:path w="64770" h="52704">
                <a:moveTo>
                  <a:pt x="35516" y="5654"/>
                </a:moveTo>
                <a:lnTo>
                  <a:pt x="30313" y="2332"/>
                </a:lnTo>
                <a:lnTo>
                  <a:pt x="24903" y="516"/>
                </a:lnTo>
                <a:lnTo>
                  <a:pt x="19292" y="207"/>
                </a:lnTo>
                <a:lnTo>
                  <a:pt x="15503" y="0"/>
                </a:lnTo>
                <a:lnTo>
                  <a:pt x="11963" y="76"/>
                </a:lnTo>
                <a:lnTo>
                  <a:pt x="8672" y="437"/>
                </a:lnTo>
                <a:lnTo>
                  <a:pt x="5382" y="798"/>
                </a:lnTo>
                <a:lnTo>
                  <a:pt x="2992" y="1621"/>
                </a:lnTo>
                <a:lnTo>
                  <a:pt x="1510" y="2905"/>
                </a:lnTo>
                <a:lnTo>
                  <a:pt x="20" y="4188"/>
                </a:lnTo>
                <a:lnTo>
                  <a:pt x="0" y="6016"/>
                </a:lnTo>
                <a:lnTo>
                  <a:pt x="1454" y="8386"/>
                </a:lnTo>
                <a:lnTo>
                  <a:pt x="2902" y="10758"/>
                </a:lnTo>
                <a:lnTo>
                  <a:pt x="32419" y="30688"/>
                </a:lnTo>
                <a:lnTo>
                  <a:pt x="40406" y="35194"/>
                </a:lnTo>
                <a:lnTo>
                  <a:pt x="47257" y="38880"/>
                </a:lnTo>
                <a:lnTo>
                  <a:pt x="52965" y="41747"/>
                </a:lnTo>
                <a:lnTo>
                  <a:pt x="58667" y="44613"/>
                </a:lnTo>
                <a:lnTo>
                  <a:pt x="62165" y="46908"/>
                </a:lnTo>
                <a:lnTo>
                  <a:pt x="63453" y="48632"/>
                </a:lnTo>
                <a:lnTo>
                  <a:pt x="64735" y="50356"/>
                </a:lnTo>
                <a:lnTo>
                  <a:pt x="62006" y="51565"/>
                </a:lnTo>
                <a:lnTo>
                  <a:pt x="55245" y="52258"/>
                </a:lnTo>
                <a:lnTo>
                  <a:pt x="47520" y="52563"/>
                </a:lnTo>
                <a:lnTo>
                  <a:pt x="37070" y="52170"/>
                </a:lnTo>
                <a:lnTo>
                  <a:pt x="23896" y="51080"/>
                </a:lnTo>
                <a:lnTo>
                  <a:pt x="7994" y="4929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493217" y="4270623"/>
            <a:ext cx="33655" cy="98425"/>
          </a:xfrm>
          <a:custGeom>
            <a:avLst/>
            <a:gdLst/>
            <a:ahLst/>
            <a:cxnLst/>
            <a:rect l="l" t="t" r="r" b="b"/>
            <a:pathLst>
              <a:path w="33654" h="98425">
                <a:moveTo>
                  <a:pt x="0" y="2182"/>
                </a:moveTo>
                <a:lnTo>
                  <a:pt x="0" y="851"/>
                </a:lnTo>
                <a:lnTo>
                  <a:pt x="0" y="144"/>
                </a:lnTo>
                <a:lnTo>
                  <a:pt x="0" y="0"/>
                </a:lnTo>
                <a:lnTo>
                  <a:pt x="48" y="144"/>
                </a:lnTo>
                <a:lnTo>
                  <a:pt x="131" y="493"/>
                </a:lnTo>
                <a:lnTo>
                  <a:pt x="221" y="843"/>
                </a:lnTo>
                <a:lnTo>
                  <a:pt x="755" y="3007"/>
                </a:lnTo>
                <a:lnTo>
                  <a:pt x="1745" y="6986"/>
                </a:lnTo>
                <a:lnTo>
                  <a:pt x="2729" y="10963"/>
                </a:lnTo>
                <a:lnTo>
                  <a:pt x="4752" y="17598"/>
                </a:lnTo>
                <a:lnTo>
                  <a:pt x="7807" y="26890"/>
                </a:lnTo>
                <a:lnTo>
                  <a:pt x="11776" y="38676"/>
                </a:lnTo>
                <a:lnTo>
                  <a:pt x="16036" y="50762"/>
                </a:lnTo>
                <a:lnTo>
                  <a:pt x="20373" y="62661"/>
                </a:lnTo>
                <a:lnTo>
                  <a:pt x="24605" y="74341"/>
                </a:lnTo>
                <a:lnTo>
                  <a:pt x="28827" y="86061"/>
                </a:lnTo>
                <a:lnTo>
                  <a:pt x="33136" y="9808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524515" y="4320634"/>
            <a:ext cx="74295" cy="45720"/>
          </a:xfrm>
          <a:custGeom>
            <a:avLst/>
            <a:gdLst/>
            <a:ahLst/>
            <a:cxnLst/>
            <a:rect l="l" t="t" r="r" b="b"/>
            <a:pathLst>
              <a:path w="74295" h="45720">
                <a:moveTo>
                  <a:pt x="41979" y="1074"/>
                </a:moveTo>
                <a:lnTo>
                  <a:pt x="36291" y="0"/>
                </a:lnTo>
                <a:lnTo>
                  <a:pt x="28630" y="708"/>
                </a:lnTo>
                <a:lnTo>
                  <a:pt x="18973" y="3200"/>
                </a:lnTo>
                <a:lnTo>
                  <a:pt x="0" y="11182"/>
                </a:lnTo>
                <a:lnTo>
                  <a:pt x="720" y="13077"/>
                </a:lnTo>
                <a:lnTo>
                  <a:pt x="1440" y="14971"/>
                </a:lnTo>
                <a:lnTo>
                  <a:pt x="36153" y="34316"/>
                </a:lnTo>
                <a:lnTo>
                  <a:pt x="61464" y="42514"/>
                </a:lnTo>
                <a:lnTo>
                  <a:pt x="73702" y="4527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599627" y="4319106"/>
            <a:ext cx="121285" cy="92710"/>
          </a:xfrm>
          <a:custGeom>
            <a:avLst/>
            <a:gdLst/>
            <a:ahLst/>
            <a:cxnLst/>
            <a:rect l="l" t="t" r="r" b="b"/>
            <a:pathLst>
              <a:path w="121284" h="92710">
                <a:moveTo>
                  <a:pt x="4468" y="37903"/>
                </a:moveTo>
                <a:lnTo>
                  <a:pt x="28062" y="26573"/>
                </a:lnTo>
                <a:lnTo>
                  <a:pt x="27944" y="23891"/>
                </a:lnTo>
                <a:lnTo>
                  <a:pt x="14006" y="12701"/>
                </a:lnTo>
                <a:lnTo>
                  <a:pt x="10425" y="12217"/>
                </a:lnTo>
                <a:lnTo>
                  <a:pt x="7335" y="13515"/>
                </a:lnTo>
                <a:lnTo>
                  <a:pt x="4745" y="16594"/>
                </a:lnTo>
                <a:lnTo>
                  <a:pt x="2154" y="19672"/>
                </a:lnTo>
                <a:lnTo>
                  <a:pt x="685" y="23608"/>
                </a:lnTo>
                <a:lnTo>
                  <a:pt x="346" y="28401"/>
                </a:lnTo>
                <a:lnTo>
                  <a:pt x="0" y="33194"/>
                </a:lnTo>
                <a:lnTo>
                  <a:pt x="39256" y="57535"/>
                </a:lnTo>
                <a:lnTo>
                  <a:pt x="62373" y="60028"/>
                </a:lnTo>
                <a:lnTo>
                  <a:pt x="68420" y="59335"/>
                </a:lnTo>
                <a:lnTo>
                  <a:pt x="73082" y="57501"/>
                </a:lnTo>
                <a:lnTo>
                  <a:pt x="77737" y="55666"/>
                </a:lnTo>
                <a:lnTo>
                  <a:pt x="81021" y="52778"/>
                </a:lnTo>
                <a:lnTo>
                  <a:pt x="82919" y="48836"/>
                </a:lnTo>
                <a:lnTo>
                  <a:pt x="84817" y="44894"/>
                </a:lnTo>
                <a:lnTo>
                  <a:pt x="85683" y="40989"/>
                </a:lnTo>
                <a:lnTo>
                  <a:pt x="85510" y="37121"/>
                </a:lnTo>
                <a:lnTo>
                  <a:pt x="85344" y="33252"/>
                </a:lnTo>
                <a:lnTo>
                  <a:pt x="84672" y="30224"/>
                </a:lnTo>
                <a:lnTo>
                  <a:pt x="83494" y="28037"/>
                </a:lnTo>
                <a:lnTo>
                  <a:pt x="82323" y="25850"/>
                </a:lnTo>
                <a:lnTo>
                  <a:pt x="81319" y="24781"/>
                </a:lnTo>
                <a:lnTo>
                  <a:pt x="80481" y="24831"/>
                </a:lnTo>
                <a:lnTo>
                  <a:pt x="79649" y="24881"/>
                </a:lnTo>
                <a:lnTo>
                  <a:pt x="79054" y="27277"/>
                </a:lnTo>
                <a:lnTo>
                  <a:pt x="78700" y="32019"/>
                </a:lnTo>
                <a:lnTo>
                  <a:pt x="78340" y="36762"/>
                </a:lnTo>
                <a:lnTo>
                  <a:pt x="78285" y="42458"/>
                </a:lnTo>
                <a:lnTo>
                  <a:pt x="78520" y="49107"/>
                </a:lnTo>
                <a:lnTo>
                  <a:pt x="78756" y="55756"/>
                </a:lnTo>
                <a:lnTo>
                  <a:pt x="79649" y="62098"/>
                </a:lnTo>
                <a:lnTo>
                  <a:pt x="81187" y="68132"/>
                </a:lnTo>
                <a:lnTo>
                  <a:pt x="82725" y="74166"/>
                </a:lnTo>
                <a:lnTo>
                  <a:pt x="84041" y="79559"/>
                </a:lnTo>
                <a:lnTo>
                  <a:pt x="85129" y="84309"/>
                </a:lnTo>
                <a:lnTo>
                  <a:pt x="86209" y="89059"/>
                </a:lnTo>
                <a:lnTo>
                  <a:pt x="86784" y="91566"/>
                </a:lnTo>
                <a:lnTo>
                  <a:pt x="86847" y="91828"/>
                </a:lnTo>
                <a:lnTo>
                  <a:pt x="86902" y="92098"/>
                </a:lnTo>
                <a:lnTo>
                  <a:pt x="86847" y="91921"/>
                </a:lnTo>
                <a:lnTo>
                  <a:pt x="86500" y="90772"/>
                </a:lnTo>
                <a:lnTo>
                  <a:pt x="85849" y="88595"/>
                </a:lnTo>
                <a:lnTo>
                  <a:pt x="85198" y="86419"/>
                </a:lnTo>
                <a:lnTo>
                  <a:pt x="84256" y="81725"/>
                </a:lnTo>
                <a:lnTo>
                  <a:pt x="83030" y="74515"/>
                </a:lnTo>
                <a:lnTo>
                  <a:pt x="81534" y="62954"/>
                </a:lnTo>
                <a:lnTo>
                  <a:pt x="80630" y="49336"/>
                </a:lnTo>
                <a:lnTo>
                  <a:pt x="80629" y="35698"/>
                </a:lnTo>
                <a:lnTo>
                  <a:pt x="81772" y="23684"/>
                </a:lnTo>
                <a:lnTo>
                  <a:pt x="83695" y="12748"/>
                </a:lnTo>
                <a:lnTo>
                  <a:pt x="86112" y="7132"/>
                </a:lnTo>
                <a:lnTo>
                  <a:pt x="89486" y="4159"/>
                </a:lnTo>
                <a:lnTo>
                  <a:pt x="92853" y="1185"/>
                </a:lnTo>
                <a:lnTo>
                  <a:pt x="96760" y="0"/>
                </a:lnTo>
                <a:lnTo>
                  <a:pt x="101200" y="603"/>
                </a:lnTo>
                <a:lnTo>
                  <a:pt x="105647" y="1206"/>
                </a:lnTo>
                <a:lnTo>
                  <a:pt x="109797" y="3638"/>
                </a:lnTo>
                <a:lnTo>
                  <a:pt x="113648" y="7899"/>
                </a:lnTo>
                <a:lnTo>
                  <a:pt x="117507" y="12160"/>
                </a:lnTo>
                <a:lnTo>
                  <a:pt x="119987" y="16872"/>
                </a:lnTo>
                <a:lnTo>
                  <a:pt x="121088" y="22036"/>
                </a:lnTo>
                <a:lnTo>
                  <a:pt x="119451" y="30686"/>
                </a:lnTo>
                <a:lnTo>
                  <a:pt x="111052" y="4023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720045" y="4308902"/>
            <a:ext cx="59690" cy="84455"/>
          </a:xfrm>
          <a:custGeom>
            <a:avLst/>
            <a:gdLst/>
            <a:ahLst/>
            <a:cxnLst/>
            <a:rect l="l" t="t" r="r" b="b"/>
            <a:pathLst>
              <a:path w="59690" h="84454">
                <a:moveTo>
                  <a:pt x="0" y="145"/>
                </a:moveTo>
                <a:lnTo>
                  <a:pt x="4918" y="0"/>
                </a:lnTo>
                <a:lnTo>
                  <a:pt x="10238" y="4877"/>
                </a:lnTo>
                <a:lnTo>
                  <a:pt x="15953" y="14777"/>
                </a:lnTo>
                <a:lnTo>
                  <a:pt x="20836" y="22715"/>
                </a:lnTo>
                <a:lnTo>
                  <a:pt x="27864" y="33329"/>
                </a:lnTo>
                <a:lnTo>
                  <a:pt x="39992" y="50944"/>
                </a:lnTo>
                <a:lnTo>
                  <a:pt x="48055" y="63055"/>
                </a:lnTo>
                <a:lnTo>
                  <a:pt x="52910" y="70909"/>
                </a:lnTo>
                <a:lnTo>
                  <a:pt x="57565" y="80684"/>
                </a:lnTo>
                <a:lnTo>
                  <a:pt x="58736" y="83369"/>
                </a:lnTo>
                <a:lnTo>
                  <a:pt x="58888" y="83714"/>
                </a:lnTo>
                <a:lnTo>
                  <a:pt x="59034" y="84058"/>
                </a:lnTo>
                <a:lnTo>
                  <a:pt x="59089" y="84191"/>
                </a:lnTo>
                <a:lnTo>
                  <a:pt x="58992" y="84034"/>
                </a:lnTo>
                <a:lnTo>
                  <a:pt x="58611" y="83419"/>
                </a:lnTo>
                <a:lnTo>
                  <a:pt x="57905" y="82268"/>
                </a:lnTo>
                <a:lnTo>
                  <a:pt x="57198" y="81119"/>
                </a:lnTo>
                <a:lnTo>
                  <a:pt x="56187" y="78477"/>
                </a:lnTo>
                <a:lnTo>
                  <a:pt x="54870" y="74342"/>
                </a:lnTo>
                <a:lnTo>
                  <a:pt x="53547" y="70208"/>
                </a:lnTo>
                <a:lnTo>
                  <a:pt x="52647" y="66142"/>
                </a:lnTo>
                <a:lnTo>
                  <a:pt x="52155" y="62143"/>
                </a:lnTo>
                <a:lnTo>
                  <a:pt x="51448" y="56376"/>
                </a:lnTo>
                <a:lnTo>
                  <a:pt x="53520" y="52396"/>
                </a:lnTo>
                <a:lnTo>
                  <a:pt x="58362" y="5020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7825207" y="4375034"/>
            <a:ext cx="5715" cy="7620"/>
          </a:xfrm>
          <a:custGeom>
            <a:avLst/>
            <a:gdLst/>
            <a:ahLst/>
            <a:cxnLst/>
            <a:rect l="l" t="t" r="r" b="b"/>
            <a:pathLst>
              <a:path w="5715" h="7620">
                <a:moveTo>
                  <a:pt x="0" y="7475"/>
                </a:moveTo>
                <a:lnTo>
                  <a:pt x="1704" y="4983"/>
                </a:lnTo>
                <a:lnTo>
                  <a:pt x="3415" y="2491"/>
                </a:lnTo>
                <a:lnTo>
                  <a:pt x="5126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501841" y="4492706"/>
            <a:ext cx="74930" cy="53975"/>
          </a:xfrm>
          <a:custGeom>
            <a:avLst/>
            <a:gdLst/>
            <a:ahLst/>
            <a:cxnLst/>
            <a:rect l="l" t="t" r="r" b="b"/>
            <a:pathLst>
              <a:path w="74929" h="53975">
                <a:moveTo>
                  <a:pt x="60832" y="14086"/>
                </a:moveTo>
                <a:lnTo>
                  <a:pt x="60664" y="8830"/>
                </a:lnTo>
                <a:lnTo>
                  <a:pt x="57806" y="5285"/>
                </a:lnTo>
                <a:lnTo>
                  <a:pt x="52260" y="3449"/>
                </a:lnTo>
                <a:lnTo>
                  <a:pt x="46714" y="1614"/>
                </a:lnTo>
                <a:lnTo>
                  <a:pt x="41432" y="556"/>
                </a:lnTo>
                <a:lnTo>
                  <a:pt x="36413" y="278"/>
                </a:lnTo>
                <a:lnTo>
                  <a:pt x="31395" y="0"/>
                </a:lnTo>
                <a:lnTo>
                  <a:pt x="25991" y="471"/>
                </a:lnTo>
                <a:lnTo>
                  <a:pt x="20204" y="1690"/>
                </a:lnTo>
                <a:lnTo>
                  <a:pt x="14417" y="2910"/>
                </a:lnTo>
                <a:lnTo>
                  <a:pt x="9718" y="4520"/>
                </a:lnTo>
                <a:lnTo>
                  <a:pt x="6108" y="6522"/>
                </a:lnTo>
                <a:lnTo>
                  <a:pt x="2497" y="8523"/>
                </a:lnTo>
                <a:lnTo>
                  <a:pt x="553" y="10832"/>
                </a:lnTo>
                <a:lnTo>
                  <a:pt x="277" y="13448"/>
                </a:lnTo>
                <a:lnTo>
                  <a:pt x="0" y="16064"/>
                </a:lnTo>
                <a:lnTo>
                  <a:pt x="47332" y="33257"/>
                </a:lnTo>
                <a:lnTo>
                  <a:pt x="58511" y="36509"/>
                </a:lnTo>
                <a:lnTo>
                  <a:pt x="68574" y="39636"/>
                </a:lnTo>
                <a:lnTo>
                  <a:pt x="72723" y="41853"/>
                </a:lnTo>
                <a:lnTo>
                  <a:pt x="73803" y="44037"/>
                </a:lnTo>
                <a:lnTo>
                  <a:pt x="74882" y="46220"/>
                </a:lnTo>
                <a:lnTo>
                  <a:pt x="71896" y="48226"/>
                </a:lnTo>
                <a:lnTo>
                  <a:pt x="64845" y="50055"/>
                </a:lnTo>
                <a:lnTo>
                  <a:pt x="57794" y="51884"/>
                </a:lnTo>
                <a:lnTo>
                  <a:pt x="49894" y="53024"/>
                </a:lnTo>
                <a:lnTo>
                  <a:pt x="41145" y="53476"/>
                </a:lnTo>
                <a:lnTo>
                  <a:pt x="28094" y="53101"/>
                </a:lnTo>
                <a:lnTo>
                  <a:pt x="15754" y="5059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602604" y="4481011"/>
            <a:ext cx="74295" cy="77470"/>
          </a:xfrm>
          <a:custGeom>
            <a:avLst/>
            <a:gdLst/>
            <a:ahLst/>
            <a:cxnLst/>
            <a:rect l="l" t="t" r="r" b="b"/>
            <a:pathLst>
              <a:path w="74295" h="77470">
                <a:moveTo>
                  <a:pt x="0" y="32646"/>
                </a:moveTo>
                <a:lnTo>
                  <a:pt x="8781" y="36898"/>
                </a:lnTo>
                <a:lnTo>
                  <a:pt x="17787" y="49614"/>
                </a:lnTo>
                <a:lnTo>
                  <a:pt x="23337" y="60509"/>
                </a:lnTo>
                <a:lnTo>
                  <a:pt x="26744" y="66792"/>
                </a:lnTo>
                <a:lnTo>
                  <a:pt x="29235" y="70810"/>
                </a:lnTo>
                <a:lnTo>
                  <a:pt x="31727" y="74828"/>
                </a:lnTo>
                <a:lnTo>
                  <a:pt x="33049" y="76960"/>
                </a:lnTo>
                <a:lnTo>
                  <a:pt x="33201" y="77206"/>
                </a:lnTo>
                <a:lnTo>
                  <a:pt x="33354" y="77452"/>
                </a:lnTo>
                <a:lnTo>
                  <a:pt x="33109" y="77171"/>
                </a:lnTo>
                <a:lnTo>
                  <a:pt x="32896" y="76902"/>
                </a:lnTo>
                <a:lnTo>
                  <a:pt x="31043" y="74567"/>
                </a:lnTo>
                <a:lnTo>
                  <a:pt x="27553" y="70169"/>
                </a:lnTo>
                <a:lnTo>
                  <a:pt x="24061" y="65770"/>
                </a:lnTo>
                <a:lnTo>
                  <a:pt x="20717" y="59821"/>
                </a:lnTo>
                <a:lnTo>
                  <a:pt x="17519" y="52322"/>
                </a:lnTo>
                <a:lnTo>
                  <a:pt x="14321" y="44822"/>
                </a:lnTo>
                <a:lnTo>
                  <a:pt x="12383" y="37121"/>
                </a:lnTo>
                <a:lnTo>
                  <a:pt x="11706" y="29217"/>
                </a:lnTo>
                <a:lnTo>
                  <a:pt x="11028" y="21313"/>
                </a:lnTo>
                <a:lnTo>
                  <a:pt x="12708" y="15000"/>
                </a:lnTo>
                <a:lnTo>
                  <a:pt x="16746" y="10277"/>
                </a:lnTo>
                <a:lnTo>
                  <a:pt x="20784" y="5554"/>
                </a:lnTo>
                <a:lnTo>
                  <a:pt x="26322" y="2554"/>
                </a:lnTo>
                <a:lnTo>
                  <a:pt x="33358" y="1277"/>
                </a:lnTo>
                <a:lnTo>
                  <a:pt x="40395" y="0"/>
                </a:lnTo>
                <a:lnTo>
                  <a:pt x="47213" y="15"/>
                </a:lnTo>
                <a:lnTo>
                  <a:pt x="53812" y="1325"/>
                </a:lnTo>
                <a:lnTo>
                  <a:pt x="60412" y="2634"/>
                </a:lnTo>
                <a:lnTo>
                  <a:pt x="65473" y="5052"/>
                </a:lnTo>
                <a:lnTo>
                  <a:pt x="68997" y="8578"/>
                </a:lnTo>
                <a:lnTo>
                  <a:pt x="72520" y="12104"/>
                </a:lnTo>
                <a:lnTo>
                  <a:pt x="73879" y="16096"/>
                </a:lnTo>
                <a:lnTo>
                  <a:pt x="36549" y="40469"/>
                </a:lnTo>
                <a:lnTo>
                  <a:pt x="23716" y="42661"/>
                </a:lnTo>
                <a:lnTo>
                  <a:pt x="9406" y="4405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698716" y="4484456"/>
            <a:ext cx="65405" cy="45085"/>
          </a:xfrm>
          <a:custGeom>
            <a:avLst/>
            <a:gdLst/>
            <a:ahLst/>
            <a:cxnLst/>
            <a:rect l="l" t="t" r="r" b="b"/>
            <a:pathLst>
              <a:path w="65404" h="45085">
                <a:moveTo>
                  <a:pt x="31775" y="2333"/>
                </a:moveTo>
                <a:lnTo>
                  <a:pt x="28364" y="112"/>
                </a:lnTo>
                <a:lnTo>
                  <a:pt x="24204" y="0"/>
                </a:lnTo>
                <a:lnTo>
                  <a:pt x="19296" y="1994"/>
                </a:lnTo>
                <a:lnTo>
                  <a:pt x="14388" y="3988"/>
                </a:lnTo>
                <a:lnTo>
                  <a:pt x="10130" y="6916"/>
                </a:lnTo>
                <a:lnTo>
                  <a:pt x="6523" y="10780"/>
                </a:lnTo>
                <a:lnTo>
                  <a:pt x="2916" y="14642"/>
                </a:lnTo>
                <a:lnTo>
                  <a:pt x="890" y="19050"/>
                </a:lnTo>
                <a:lnTo>
                  <a:pt x="444" y="24000"/>
                </a:lnTo>
                <a:lnTo>
                  <a:pt x="0" y="28950"/>
                </a:lnTo>
                <a:lnTo>
                  <a:pt x="1450" y="33283"/>
                </a:lnTo>
                <a:lnTo>
                  <a:pt x="4795" y="37000"/>
                </a:lnTo>
                <a:lnTo>
                  <a:pt x="8141" y="40717"/>
                </a:lnTo>
                <a:lnTo>
                  <a:pt x="11813" y="43069"/>
                </a:lnTo>
                <a:lnTo>
                  <a:pt x="15812" y="44056"/>
                </a:lnTo>
                <a:lnTo>
                  <a:pt x="19810" y="45044"/>
                </a:lnTo>
                <a:lnTo>
                  <a:pt x="23662" y="44608"/>
                </a:lnTo>
                <a:lnTo>
                  <a:pt x="27368" y="42748"/>
                </a:lnTo>
                <a:lnTo>
                  <a:pt x="31073" y="40889"/>
                </a:lnTo>
                <a:lnTo>
                  <a:pt x="34186" y="37537"/>
                </a:lnTo>
                <a:lnTo>
                  <a:pt x="36704" y="32692"/>
                </a:lnTo>
                <a:lnTo>
                  <a:pt x="39222" y="27847"/>
                </a:lnTo>
                <a:lnTo>
                  <a:pt x="41008" y="23264"/>
                </a:lnTo>
                <a:lnTo>
                  <a:pt x="42059" y="18942"/>
                </a:lnTo>
                <a:lnTo>
                  <a:pt x="43111" y="14620"/>
                </a:lnTo>
                <a:lnTo>
                  <a:pt x="43690" y="11438"/>
                </a:lnTo>
                <a:lnTo>
                  <a:pt x="43795" y="9395"/>
                </a:lnTo>
                <a:lnTo>
                  <a:pt x="43844" y="7261"/>
                </a:lnTo>
                <a:lnTo>
                  <a:pt x="43757" y="7666"/>
                </a:lnTo>
                <a:lnTo>
                  <a:pt x="43627" y="8557"/>
                </a:lnTo>
                <a:lnTo>
                  <a:pt x="43301" y="10783"/>
                </a:lnTo>
                <a:lnTo>
                  <a:pt x="42780" y="14345"/>
                </a:lnTo>
                <a:lnTo>
                  <a:pt x="44753" y="21040"/>
                </a:lnTo>
                <a:lnTo>
                  <a:pt x="52159" y="30973"/>
                </a:lnTo>
                <a:lnTo>
                  <a:pt x="64997" y="4414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793232" y="4464023"/>
            <a:ext cx="38735" cy="69850"/>
          </a:xfrm>
          <a:custGeom>
            <a:avLst/>
            <a:gdLst/>
            <a:ahLst/>
            <a:cxnLst/>
            <a:rect l="l" t="t" r="r" b="b"/>
            <a:pathLst>
              <a:path w="38734" h="69850">
                <a:moveTo>
                  <a:pt x="36594" y="30661"/>
                </a:moveTo>
                <a:lnTo>
                  <a:pt x="38393" y="14211"/>
                </a:lnTo>
                <a:lnTo>
                  <a:pt x="36184" y="4321"/>
                </a:lnTo>
                <a:lnTo>
                  <a:pt x="32047" y="200"/>
                </a:lnTo>
                <a:lnTo>
                  <a:pt x="27768" y="0"/>
                </a:lnTo>
                <a:lnTo>
                  <a:pt x="22032" y="2146"/>
                </a:lnTo>
                <a:lnTo>
                  <a:pt x="16297" y="4291"/>
                </a:lnTo>
                <a:lnTo>
                  <a:pt x="11258" y="8693"/>
                </a:lnTo>
                <a:lnTo>
                  <a:pt x="6915" y="15350"/>
                </a:lnTo>
                <a:lnTo>
                  <a:pt x="2572" y="22008"/>
                </a:lnTo>
                <a:lnTo>
                  <a:pt x="321" y="29161"/>
                </a:lnTo>
                <a:lnTo>
                  <a:pt x="160" y="36806"/>
                </a:lnTo>
                <a:lnTo>
                  <a:pt x="0" y="44453"/>
                </a:lnTo>
                <a:lnTo>
                  <a:pt x="1964" y="51334"/>
                </a:lnTo>
                <a:lnTo>
                  <a:pt x="6055" y="57452"/>
                </a:lnTo>
                <a:lnTo>
                  <a:pt x="14199" y="65146"/>
                </a:lnTo>
                <a:lnTo>
                  <a:pt x="26239" y="6969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6862133" y="4477526"/>
            <a:ext cx="110489" cy="54610"/>
          </a:xfrm>
          <a:custGeom>
            <a:avLst/>
            <a:gdLst/>
            <a:ahLst/>
            <a:cxnLst/>
            <a:rect l="l" t="t" r="r" b="b"/>
            <a:pathLst>
              <a:path w="110490" h="54610">
                <a:moveTo>
                  <a:pt x="0" y="39154"/>
                </a:moveTo>
                <a:lnTo>
                  <a:pt x="1021" y="36849"/>
                </a:lnTo>
                <a:lnTo>
                  <a:pt x="5372" y="34550"/>
                </a:lnTo>
                <a:lnTo>
                  <a:pt x="13051" y="32256"/>
                </a:lnTo>
                <a:lnTo>
                  <a:pt x="17906" y="30806"/>
                </a:lnTo>
                <a:lnTo>
                  <a:pt x="21678" y="29335"/>
                </a:lnTo>
                <a:lnTo>
                  <a:pt x="24368" y="27843"/>
                </a:lnTo>
                <a:lnTo>
                  <a:pt x="27057" y="26351"/>
                </a:lnTo>
                <a:lnTo>
                  <a:pt x="28894" y="24362"/>
                </a:lnTo>
                <a:lnTo>
                  <a:pt x="29879" y="21875"/>
                </a:lnTo>
                <a:lnTo>
                  <a:pt x="30864" y="19389"/>
                </a:lnTo>
                <a:lnTo>
                  <a:pt x="30869" y="16371"/>
                </a:lnTo>
                <a:lnTo>
                  <a:pt x="29893" y="12822"/>
                </a:lnTo>
                <a:lnTo>
                  <a:pt x="28917" y="9272"/>
                </a:lnTo>
                <a:lnTo>
                  <a:pt x="27181" y="6247"/>
                </a:lnTo>
                <a:lnTo>
                  <a:pt x="24683" y="3744"/>
                </a:lnTo>
                <a:lnTo>
                  <a:pt x="22185" y="1242"/>
                </a:lnTo>
                <a:lnTo>
                  <a:pt x="19284" y="0"/>
                </a:lnTo>
                <a:lnTo>
                  <a:pt x="15981" y="18"/>
                </a:lnTo>
                <a:lnTo>
                  <a:pt x="12678" y="36"/>
                </a:lnTo>
                <a:lnTo>
                  <a:pt x="9609" y="2367"/>
                </a:lnTo>
                <a:lnTo>
                  <a:pt x="6773" y="7012"/>
                </a:lnTo>
                <a:lnTo>
                  <a:pt x="3937" y="11657"/>
                </a:lnTo>
                <a:lnTo>
                  <a:pt x="2788" y="17385"/>
                </a:lnTo>
                <a:lnTo>
                  <a:pt x="3325" y="24198"/>
                </a:lnTo>
                <a:lnTo>
                  <a:pt x="3863" y="31011"/>
                </a:lnTo>
                <a:lnTo>
                  <a:pt x="37229" y="53437"/>
                </a:lnTo>
                <a:lnTo>
                  <a:pt x="48227" y="54581"/>
                </a:lnTo>
                <a:lnTo>
                  <a:pt x="59514" y="54467"/>
                </a:lnTo>
                <a:lnTo>
                  <a:pt x="71229" y="53122"/>
                </a:lnTo>
                <a:lnTo>
                  <a:pt x="83508" y="50571"/>
                </a:lnTo>
                <a:lnTo>
                  <a:pt x="96489" y="46840"/>
                </a:lnTo>
                <a:lnTo>
                  <a:pt x="110310" y="4195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103794" y="4488348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09" h="38735">
                <a:moveTo>
                  <a:pt x="1357" y="6812"/>
                </a:moveTo>
                <a:lnTo>
                  <a:pt x="512" y="2579"/>
                </a:lnTo>
                <a:lnTo>
                  <a:pt x="69" y="344"/>
                </a:lnTo>
                <a:lnTo>
                  <a:pt x="20" y="107"/>
                </a:lnTo>
                <a:lnTo>
                  <a:pt x="90" y="410"/>
                </a:lnTo>
                <a:lnTo>
                  <a:pt x="436" y="1948"/>
                </a:lnTo>
                <a:lnTo>
                  <a:pt x="1073" y="4804"/>
                </a:lnTo>
                <a:lnTo>
                  <a:pt x="1711" y="7658"/>
                </a:lnTo>
                <a:lnTo>
                  <a:pt x="3089" y="11785"/>
                </a:lnTo>
                <a:lnTo>
                  <a:pt x="5202" y="17182"/>
                </a:lnTo>
                <a:lnTo>
                  <a:pt x="9763" y="26879"/>
                </a:lnTo>
                <a:lnTo>
                  <a:pt x="16465" y="3815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086060" y="4445081"/>
            <a:ext cx="13335" cy="18415"/>
          </a:xfrm>
          <a:custGeom>
            <a:avLst/>
            <a:gdLst/>
            <a:ahLst/>
            <a:cxnLst/>
            <a:rect l="l" t="t" r="r" b="b"/>
            <a:pathLst>
              <a:path w="13334" h="18414">
                <a:moveTo>
                  <a:pt x="13127" y="18178"/>
                </a:moveTo>
                <a:lnTo>
                  <a:pt x="11526" y="14798"/>
                </a:lnTo>
                <a:lnTo>
                  <a:pt x="9116" y="11145"/>
                </a:lnTo>
                <a:lnTo>
                  <a:pt x="5908" y="7218"/>
                </a:lnTo>
                <a:lnTo>
                  <a:pt x="2694" y="3291"/>
                </a:lnTo>
                <a:lnTo>
                  <a:pt x="727" y="885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141139" y="4492317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4" h="46989">
                <a:moveTo>
                  <a:pt x="48941" y="2526"/>
                </a:moveTo>
                <a:lnTo>
                  <a:pt x="42914" y="649"/>
                </a:lnTo>
                <a:lnTo>
                  <a:pt x="36437" y="0"/>
                </a:lnTo>
                <a:lnTo>
                  <a:pt x="29503" y="575"/>
                </a:lnTo>
                <a:lnTo>
                  <a:pt x="22569" y="1152"/>
                </a:lnTo>
                <a:lnTo>
                  <a:pt x="16473" y="2139"/>
                </a:lnTo>
                <a:lnTo>
                  <a:pt x="11215" y="3539"/>
                </a:lnTo>
                <a:lnTo>
                  <a:pt x="5950" y="4939"/>
                </a:lnTo>
                <a:lnTo>
                  <a:pt x="2653" y="6648"/>
                </a:lnTo>
                <a:lnTo>
                  <a:pt x="1330" y="8668"/>
                </a:lnTo>
                <a:lnTo>
                  <a:pt x="0" y="10687"/>
                </a:lnTo>
                <a:lnTo>
                  <a:pt x="43274" y="29642"/>
                </a:lnTo>
                <a:lnTo>
                  <a:pt x="50340" y="32471"/>
                </a:lnTo>
                <a:lnTo>
                  <a:pt x="54483" y="34852"/>
                </a:lnTo>
                <a:lnTo>
                  <a:pt x="58618" y="37232"/>
                </a:lnTo>
                <a:lnTo>
                  <a:pt x="59020" y="39481"/>
                </a:lnTo>
                <a:lnTo>
                  <a:pt x="55681" y="41599"/>
                </a:lnTo>
                <a:lnTo>
                  <a:pt x="50028" y="43566"/>
                </a:lnTo>
                <a:lnTo>
                  <a:pt x="39945" y="45099"/>
                </a:lnTo>
                <a:lnTo>
                  <a:pt x="25432" y="46197"/>
                </a:lnTo>
                <a:lnTo>
                  <a:pt x="6491" y="4686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6808541" y="4811384"/>
            <a:ext cx="61594" cy="56515"/>
          </a:xfrm>
          <a:custGeom>
            <a:avLst/>
            <a:gdLst/>
            <a:ahLst/>
            <a:cxnLst/>
            <a:rect l="l" t="t" r="r" b="b"/>
            <a:pathLst>
              <a:path w="61595" h="56514">
                <a:moveTo>
                  <a:pt x="29289" y="14511"/>
                </a:moveTo>
                <a:lnTo>
                  <a:pt x="27655" y="10185"/>
                </a:lnTo>
                <a:lnTo>
                  <a:pt x="24846" y="7433"/>
                </a:lnTo>
                <a:lnTo>
                  <a:pt x="20860" y="6254"/>
                </a:lnTo>
                <a:lnTo>
                  <a:pt x="18134" y="5449"/>
                </a:lnTo>
                <a:lnTo>
                  <a:pt x="14844" y="5677"/>
                </a:lnTo>
                <a:lnTo>
                  <a:pt x="10992" y="6939"/>
                </a:lnTo>
                <a:lnTo>
                  <a:pt x="7139" y="8200"/>
                </a:lnTo>
                <a:lnTo>
                  <a:pt x="4220" y="10907"/>
                </a:lnTo>
                <a:lnTo>
                  <a:pt x="2235" y="15061"/>
                </a:lnTo>
                <a:lnTo>
                  <a:pt x="249" y="19214"/>
                </a:lnTo>
                <a:lnTo>
                  <a:pt x="13318" y="45112"/>
                </a:lnTo>
                <a:lnTo>
                  <a:pt x="19720" y="49614"/>
                </a:lnTo>
                <a:lnTo>
                  <a:pt x="26463" y="52578"/>
                </a:lnTo>
                <a:lnTo>
                  <a:pt x="33547" y="54008"/>
                </a:lnTo>
                <a:lnTo>
                  <a:pt x="40630" y="55437"/>
                </a:lnTo>
                <a:lnTo>
                  <a:pt x="46495" y="55907"/>
                </a:lnTo>
                <a:lnTo>
                  <a:pt x="51141" y="55419"/>
                </a:lnTo>
                <a:lnTo>
                  <a:pt x="55786" y="54930"/>
                </a:lnTo>
                <a:lnTo>
                  <a:pt x="58741" y="53058"/>
                </a:lnTo>
                <a:lnTo>
                  <a:pt x="60006" y="49803"/>
                </a:lnTo>
                <a:lnTo>
                  <a:pt x="61271" y="46549"/>
                </a:lnTo>
                <a:lnTo>
                  <a:pt x="60766" y="42161"/>
                </a:lnTo>
                <a:lnTo>
                  <a:pt x="39615" y="9608"/>
                </a:lnTo>
                <a:lnTo>
                  <a:pt x="3156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6872151" y="4800860"/>
            <a:ext cx="77470" cy="88265"/>
          </a:xfrm>
          <a:custGeom>
            <a:avLst/>
            <a:gdLst/>
            <a:ahLst/>
            <a:cxnLst/>
            <a:rect l="l" t="t" r="r" b="b"/>
            <a:pathLst>
              <a:path w="77470" h="88264">
                <a:moveTo>
                  <a:pt x="0" y="10893"/>
                </a:moveTo>
                <a:lnTo>
                  <a:pt x="32398" y="36086"/>
                </a:lnTo>
                <a:lnTo>
                  <a:pt x="36934" y="41905"/>
                </a:lnTo>
                <a:lnTo>
                  <a:pt x="41470" y="47723"/>
                </a:lnTo>
                <a:lnTo>
                  <a:pt x="58516" y="73859"/>
                </a:lnTo>
                <a:lnTo>
                  <a:pt x="60850" y="78011"/>
                </a:lnTo>
                <a:lnTo>
                  <a:pt x="62229" y="81234"/>
                </a:lnTo>
                <a:lnTo>
                  <a:pt x="62651" y="83529"/>
                </a:lnTo>
                <a:lnTo>
                  <a:pt x="63074" y="85823"/>
                </a:lnTo>
                <a:lnTo>
                  <a:pt x="62457" y="87172"/>
                </a:lnTo>
                <a:lnTo>
                  <a:pt x="60795" y="87575"/>
                </a:lnTo>
                <a:lnTo>
                  <a:pt x="59125" y="87978"/>
                </a:lnTo>
                <a:lnTo>
                  <a:pt x="56340" y="86723"/>
                </a:lnTo>
                <a:lnTo>
                  <a:pt x="32025" y="44554"/>
                </a:lnTo>
                <a:lnTo>
                  <a:pt x="30611" y="35489"/>
                </a:lnTo>
                <a:lnTo>
                  <a:pt x="30923" y="27481"/>
                </a:lnTo>
                <a:lnTo>
                  <a:pt x="32932" y="20340"/>
                </a:lnTo>
                <a:lnTo>
                  <a:pt x="34941" y="13199"/>
                </a:lnTo>
                <a:lnTo>
                  <a:pt x="61231" y="0"/>
                </a:lnTo>
                <a:lnTo>
                  <a:pt x="65367" y="1266"/>
                </a:lnTo>
                <a:lnTo>
                  <a:pt x="68893" y="4009"/>
                </a:lnTo>
                <a:lnTo>
                  <a:pt x="72419" y="6752"/>
                </a:lnTo>
                <a:lnTo>
                  <a:pt x="74760" y="9958"/>
                </a:lnTo>
                <a:lnTo>
                  <a:pt x="75910" y="13628"/>
                </a:lnTo>
                <a:lnTo>
                  <a:pt x="77067" y="17297"/>
                </a:lnTo>
                <a:lnTo>
                  <a:pt x="41566" y="36443"/>
                </a:lnTo>
                <a:lnTo>
                  <a:pt x="23849" y="4041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955883" y="4799262"/>
            <a:ext cx="241300" cy="48895"/>
          </a:xfrm>
          <a:custGeom>
            <a:avLst/>
            <a:gdLst/>
            <a:ahLst/>
            <a:cxnLst/>
            <a:rect l="l" t="t" r="r" b="b"/>
            <a:pathLst>
              <a:path w="241300" h="48895">
                <a:moveTo>
                  <a:pt x="0" y="14931"/>
                </a:moveTo>
                <a:lnTo>
                  <a:pt x="7467" y="18648"/>
                </a:lnTo>
                <a:lnTo>
                  <a:pt x="14367" y="21425"/>
                </a:lnTo>
                <a:lnTo>
                  <a:pt x="20705" y="23261"/>
                </a:lnTo>
                <a:lnTo>
                  <a:pt x="24979" y="24500"/>
                </a:lnTo>
                <a:lnTo>
                  <a:pt x="29219" y="25450"/>
                </a:lnTo>
                <a:lnTo>
                  <a:pt x="33417" y="26111"/>
                </a:lnTo>
                <a:lnTo>
                  <a:pt x="37615" y="26772"/>
                </a:lnTo>
                <a:lnTo>
                  <a:pt x="41217" y="27136"/>
                </a:lnTo>
                <a:lnTo>
                  <a:pt x="44223" y="27202"/>
                </a:lnTo>
                <a:lnTo>
                  <a:pt x="47237" y="27268"/>
                </a:lnTo>
                <a:lnTo>
                  <a:pt x="49606" y="26498"/>
                </a:lnTo>
                <a:lnTo>
                  <a:pt x="51338" y="24894"/>
                </a:lnTo>
                <a:lnTo>
                  <a:pt x="53069" y="23290"/>
                </a:lnTo>
                <a:lnTo>
                  <a:pt x="54108" y="20931"/>
                </a:lnTo>
                <a:lnTo>
                  <a:pt x="54448" y="17818"/>
                </a:lnTo>
                <a:lnTo>
                  <a:pt x="54794" y="14704"/>
                </a:lnTo>
                <a:lnTo>
                  <a:pt x="53908" y="11523"/>
                </a:lnTo>
                <a:lnTo>
                  <a:pt x="51795" y="8274"/>
                </a:lnTo>
                <a:lnTo>
                  <a:pt x="49682" y="5025"/>
                </a:lnTo>
                <a:lnTo>
                  <a:pt x="46509" y="2741"/>
                </a:lnTo>
                <a:lnTo>
                  <a:pt x="42270" y="1422"/>
                </a:lnTo>
                <a:lnTo>
                  <a:pt x="38037" y="102"/>
                </a:lnTo>
                <a:lnTo>
                  <a:pt x="33784" y="0"/>
                </a:lnTo>
                <a:lnTo>
                  <a:pt x="29510" y="1115"/>
                </a:lnTo>
                <a:lnTo>
                  <a:pt x="25236" y="2231"/>
                </a:lnTo>
                <a:lnTo>
                  <a:pt x="21994" y="5087"/>
                </a:lnTo>
                <a:lnTo>
                  <a:pt x="19798" y="9684"/>
                </a:lnTo>
                <a:lnTo>
                  <a:pt x="17602" y="14280"/>
                </a:lnTo>
                <a:lnTo>
                  <a:pt x="16660" y="19311"/>
                </a:lnTo>
                <a:lnTo>
                  <a:pt x="16964" y="24777"/>
                </a:lnTo>
                <a:lnTo>
                  <a:pt x="17269" y="30243"/>
                </a:lnTo>
                <a:lnTo>
                  <a:pt x="19133" y="34852"/>
                </a:lnTo>
                <a:lnTo>
                  <a:pt x="22555" y="38604"/>
                </a:lnTo>
                <a:lnTo>
                  <a:pt x="25977" y="42356"/>
                </a:lnTo>
                <a:lnTo>
                  <a:pt x="29967" y="44918"/>
                </a:lnTo>
                <a:lnTo>
                  <a:pt x="34518" y="46288"/>
                </a:lnTo>
                <a:lnTo>
                  <a:pt x="39069" y="47658"/>
                </a:lnTo>
                <a:lnTo>
                  <a:pt x="43627" y="48143"/>
                </a:lnTo>
                <a:lnTo>
                  <a:pt x="48193" y="47744"/>
                </a:lnTo>
                <a:lnTo>
                  <a:pt x="52751" y="47343"/>
                </a:lnTo>
                <a:lnTo>
                  <a:pt x="57406" y="45868"/>
                </a:lnTo>
                <a:lnTo>
                  <a:pt x="62158" y="43317"/>
                </a:lnTo>
                <a:lnTo>
                  <a:pt x="66910" y="40767"/>
                </a:lnTo>
                <a:lnTo>
                  <a:pt x="71711" y="38289"/>
                </a:lnTo>
                <a:lnTo>
                  <a:pt x="76567" y="35886"/>
                </a:lnTo>
                <a:lnTo>
                  <a:pt x="81423" y="33483"/>
                </a:lnTo>
                <a:lnTo>
                  <a:pt x="86334" y="31893"/>
                </a:lnTo>
                <a:lnTo>
                  <a:pt x="91308" y="31116"/>
                </a:lnTo>
                <a:lnTo>
                  <a:pt x="96275" y="30339"/>
                </a:lnTo>
                <a:lnTo>
                  <a:pt x="100840" y="30314"/>
                </a:lnTo>
                <a:lnTo>
                  <a:pt x="105003" y="31042"/>
                </a:lnTo>
                <a:lnTo>
                  <a:pt x="109166" y="31769"/>
                </a:lnTo>
                <a:lnTo>
                  <a:pt x="112429" y="33291"/>
                </a:lnTo>
                <a:lnTo>
                  <a:pt x="114805" y="35606"/>
                </a:lnTo>
                <a:lnTo>
                  <a:pt x="117181" y="37921"/>
                </a:lnTo>
                <a:lnTo>
                  <a:pt x="118844" y="40088"/>
                </a:lnTo>
                <a:lnTo>
                  <a:pt x="119800" y="42103"/>
                </a:lnTo>
                <a:lnTo>
                  <a:pt x="120749" y="44119"/>
                </a:lnTo>
                <a:lnTo>
                  <a:pt x="121095" y="45679"/>
                </a:lnTo>
                <a:lnTo>
                  <a:pt x="120832" y="46780"/>
                </a:lnTo>
                <a:lnTo>
                  <a:pt x="120569" y="47882"/>
                </a:lnTo>
                <a:lnTo>
                  <a:pt x="119446" y="48353"/>
                </a:lnTo>
                <a:lnTo>
                  <a:pt x="117465" y="48195"/>
                </a:lnTo>
                <a:lnTo>
                  <a:pt x="115477" y="48037"/>
                </a:lnTo>
                <a:lnTo>
                  <a:pt x="113489" y="46521"/>
                </a:lnTo>
                <a:lnTo>
                  <a:pt x="111501" y="43646"/>
                </a:lnTo>
                <a:lnTo>
                  <a:pt x="109513" y="40772"/>
                </a:lnTo>
                <a:lnTo>
                  <a:pt x="108287" y="37177"/>
                </a:lnTo>
                <a:lnTo>
                  <a:pt x="107816" y="32863"/>
                </a:lnTo>
                <a:lnTo>
                  <a:pt x="107338" y="28549"/>
                </a:lnTo>
                <a:lnTo>
                  <a:pt x="108058" y="24344"/>
                </a:lnTo>
                <a:lnTo>
                  <a:pt x="109970" y="20249"/>
                </a:lnTo>
                <a:lnTo>
                  <a:pt x="111882" y="16154"/>
                </a:lnTo>
                <a:lnTo>
                  <a:pt x="115255" y="13452"/>
                </a:lnTo>
                <a:lnTo>
                  <a:pt x="120105" y="12142"/>
                </a:lnTo>
                <a:lnTo>
                  <a:pt x="124947" y="10832"/>
                </a:lnTo>
                <a:lnTo>
                  <a:pt x="156230" y="14575"/>
                </a:lnTo>
                <a:lnTo>
                  <a:pt x="162506" y="16159"/>
                </a:lnTo>
                <a:lnTo>
                  <a:pt x="182741" y="19519"/>
                </a:lnTo>
                <a:lnTo>
                  <a:pt x="183718" y="19207"/>
                </a:lnTo>
                <a:lnTo>
                  <a:pt x="183967" y="18504"/>
                </a:lnTo>
                <a:lnTo>
                  <a:pt x="184223" y="17801"/>
                </a:lnTo>
                <a:lnTo>
                  <a:pt x="169565" y="13562"/>
                </a:lnTo>
                <a:lnTo>
                  <a:pt x="164508" y="13258"/>
                </a:lnTo>
                <a:lnTo>
                  <a:pt x="160207" y="13991"/>
                </a:lnTo>
                <a:lnTo>
                  <a:pt x="156667" y="15760"/>
                </a:lnTo>
                <a:lnTo>
                  <a:pt x="153127" y="17530"/>
                </a:lnTo>
                <a:lnTo>
                  <a:pt x="151049" y="19886"/>
                </a:lnTo>
                <a:lnTo>
                  <a:pt x="150418" y="22827"/>
                </a:lnTo>
                <a:lnTo>
                  <a:pt x="149795" y="25767"/>
                </a:lnTo>
                <a:lnTo>
                  <a:pt x="151319" y="28545"/>
                </a:lnTo>
                <a:lnTo>
                  <a:pt x="155004" y="31160"/>
                </a:lnTo>
                <a:lnTo>
                  <a:pt x="158689" y="33776"/>
                </a:lnTo>
                <a:lnTo>
                  <a:pt x="162964" y="35578"/>
                </a:lnTo>
                <a:lnTo>
                  <a:pt x="167813" y="36566"/>
                </a:lnTo>
                <a:lnTo>
                  <a:pt x="172669" y="37554"/>
                </a:lnTo>
                <a:lnTo>
                  <a:pt x="177033" y="37963"/>
                </a:lnTo>
                <a:lnTo>
                  <a:pt x="180905" y="37793"/>
                </a:lnTo>
                <a:lnTo>
                  <a:pt x="184785" y="37624"/>
                </a:lnTo>
                <a:lnTo>
                  <a:pt x="187943" y="36323"/>
                </a:lnTo>
                <a:lnTo>
                  <a:pt x="190396" y="33889"/>
                </a:lnTo>
                <a:lnTo>
                  <a:pt x="192848" y="31456"/>
                </a:lnTo>
                <a:lnTo>
                  <a:pt x="194711" y="28242"/>
                </a:lnTo>
                <a:lnTo>
                  <a:pt x="195986" y="24247"/>
                </a:lnTo>
                <a:lnTo>
                  <a:pt x="197261" y="20253"/>
                </a:lnTo>
                <a:lnTo>
                  <a:pt x="198016" y="17875"/>
                </a:lnTo>
                <a:lnTo>
                  <a:pt x="198258" y="17116"/>
                </a:lnTo>
                <a:lnTo>
                  <a:pt x="198501" y="16357"/>
                </a:lnTo>
                <a:lnTo>
                  <a:pt x="198743" y="16301"/>
                </a:lnTo>
                <a:lnTo>
                  <a:pt x="198979" y="16951"/>
                </a:lnTo>
                <a:lnTo>
                  <a:pt x="199214" y="17600"/>
                </a:lnTo>
                <a:lnTo>
                  <a:pt x="199955" y="19631"/>
                </a:lnTo>
                <a:lnTo>
                  <a:pt x="201202" y="23045"/>
                </a:lnTo>
                <a:lnTo>
                  <a:pt x="202449" y="26459"/>
                </a:lnTo>
                <a:lnTo>
                  <a:pt x="204569" y="30322"/>
                </a:lnTo>
                <a:lnTo>
                  <a:pt x="227496" y="46694"/>
                </a:lnTo>
                <a:lnTo>
                  <a:pt x="241274" y="453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189921" y="4751137"/>
            <a:ext cx="35560" cy="93980"/>
          </a:xfrm>
          <a:custGeom>
            <a:avLst/>
            <a:gdLst/>
            <a:ahLst/>
            <a:cxnLst/>
            <a:rect l="l" t="t" r="r" b="b"/>
            <a:pathLst>
              <a:path w="35559" h="93979">
                <a:moveTo>
                  <a:pt x="15392" y="36704"/>
                </a:moveTo>
                <a:lnTo>
                  <a:pt x="3124" y="11239"/>
                </a:lnTo>
                <a:lnTo>
                  <a:pt x="1662" y="6609"/>
                </a:lnTo>
                <a:lnTo>
                  <a:pt x="789" y="3644"/>
                </a:lnTo>
                <a:lnTo>
                  <a:pt x="505" y="2346"/>
                </a:lnTo>
                <a:lnTo>
                  <a:pt x="228" y="1047"/>
                </a:lnTo>
                <a:lnTo>
                  <a:pt x="69" y="317"/>
                </a:lnTo>
                <a:lnTo>
                  <a:pt x="34" y="159"/>
                </a:lnTo>
                <a:lnTo>
                  <a:pt x="0" y="0"/>
                </a:lnTo>
                <a:lnTo>
                  <a:pt x="138" y="205"/>
                </a:lnTo>
                <a:lnTo>
                  <a:pt x="457" y="775"/>
                </a:lnTo>
                <a:lnTo>
                  <a:pt x="775" y="1345"/>
                </a:lnTo>
                <a:lnTo>
                  <a:pt x="2237" y="3958"/>
                </a:lnTo>
                <a:lnTo>
                  <a:pt x="4835" y="8611"/>
                </a:lnTo>
                <a:lnTo>
                  <a:pt x="7432" y="13264"/>
                </a:lnTo>
                <a:lnTo>
                  <a:pt x="26906" y="54582"/>
                </a:lnTo>
                <a:lnTo>
                  <a:pt x="34053" y="82314"/>
                </a:lnTo>
                <a:lnTo>
                  <a:pt x="35282" y="9359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190177" y="4791626"/>
            <a:ext cx="102235" cy="57150"/>
          </a:xfrm>
          <a:custGeom>
            <a:avLst/>
            <a:gdLst/>
            <a:ahLst/>
            <a:cxnLst/>
            <a:rect l="l" t="t" r="r" b="b"/>
            <a:pathLst>
              <a:path w="102234" h="57150">
                <a:moveTo>
                  <a:pt x="2008" y="23325"/>
                </a:moveTo>
                <a:lnTo>
                  <a:pt x="574" y="19945"/>
                </a:lnTo>
                <a:lnTo>
                  <a:pt x="0" y="16244"/>
                </a:lnTo>
                <a:lnTo>
                  <a:pt x="290" y="12222"/>
                </a:lnTo>
                <a:lnTo>
                  <a:pt x="574" y="8200"/>
                </a:lnTo>
                <a:lnTo>
                  <a:pt x="3678" y="5229"/>
                </a:lnTo>
                <a:lnTo>
                  <a:pt x="9608" y="3311"/>
                </a:lnTo>
                <a:lnTo>
                  <a:pt x="15530" y="1393"/>
                </a:lnTo>
                <a:lnTo>
                  <a:pt x="23220" y="338"/>
                </a:lnTo>
                <a:lnTo>
                  <a:pt x="32675" y="146"/>
                </a:lnTo>
                <a:lnTo>
                  <a:pt x="45042" y="0"/>
                </a:lnTo>
                <a:lnTo>
                  <a:pt x="57903" y="52"/>
                </a:lnTo>
                <a:lnTo>
                  <a:pt x="90671" y="27504"/>
                </a:lnTo>
                <a:lnTo>
                  <a:pt x="92624" y="32977"/>
                </a:lnTo>
                <a:lnTo>
                  <a:pt x="97111" y="44907"/>
                </a:lnTo>
                <a:lnTo>
                  <a:pt x="101975" y="5659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235565" y="4718850"/>
            <a:ext cx="15875" cy="22860"/>
          </a:xfrm>
          <a:custGeom>
            <a:avLst/>
            <a:gdLst/>
            <a:ahLst/>
            <a:cxnLst/>
            <a:rect l="l" t="t" r="r" b="b"/>
            <a:pathLst>
              <a:path w="15875" h="22860">
                <a:moveTo>
                  <a:pt x="4024" y="22510"/>
                </a:moveTo>
                <a:lnTo>
                  <a:pt x="2189" y="20339"/>
                </a:lnTo>
                <a:lnTo>
                  <a:pt x="1011" y="16980"/>
                </a:lnTo>
                <a:lnTo>
                  <a:pt x="484" y="12435"/>
                </a:lnTo>
                <a:lnTo>
                  <a:pt x="0" y="8202"/>
                </a:lnTo>
                <a:lnTo>
                  <a:pt x="4939" y="4057"/>
                </a:lnTo>
                <a:lnTo>
                  <a:pt x="15309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292161" y="4798959"/>
            <a:ext cx="154940" cy="60960"/>
          </a:xfrm>
          <a:custGeom>
            <a:avLst/>
            <a:gdLst/>
            <a:ahLst/>
            <a:cxnLst/>
            <a:rect l="l" t="t" r="r" b="b"/>
            <a:pathLst>
              <a:path w="154940" h="60960">
                <a:moveTo>
                  <a:pt x="46087" y="10939"/>
                </a:moveTo>
                <a:lnTo>
                  <a:pt x="44105" y="10939"/>
                </a:lnTo>
                <a:lnTo>
                  <a:pt x="41854" y="9952"/>
                </a:lnTo>
                <a:lnTo>
                  <a:pt x="39333" y="7978"/>
                </a:lnTo>
                <a:lnTo>
                  <a:pt x="36818" y="6003"/>
                </a:lnTo>
                <a:lnTo>
                  <a:pt x="33375" y="4562"/>
                </a:lnTo>
                <a:lnTo>
                  <a:pt x="11547" y="1395"/>
                </a:lnTo>
                <a:lnTo>
                  <a:pt x="8028" y="2089"/>
                </a:lnTo>
                <a:lnTo>
                  <a:pt x="0" y="14281"/>
                </a:lnTo>
                <a:lnTo>
                  <a:pt x="381" y="17296"/>
                </a:lnTo>
                <a:lnTo>
                  <a:pt x="18662" y="28992"/>
                </a:lnTo>
                <a:lnTo>
                  <a:pt x="22707" y="29223"/>
                </a:lnTo>
                <a:lnTo>
                  <a:pt x="27175" y="29082"/>
                </a:lnTo>
                <a:lnTo>
                  <a:pt x="32066" y="28568"/>
                </a:lnTo>
                <a:lnTo>
                  <a:pt x="36957" y="28054"/>
                </a:lnTo>
                <a:lnTo>
                  <a:pt x="42374" y="27551"/>
                </a:lnTo>
                <a:lnTo>
                  <a:pt x="48317" y="27057"/>
                </a:lnTo>
                <a:lnTo>
                  <a:pt x="54261" y="26564"/>
                </a:lnTo>
                <a:lnTo>
                  <a:pt x="60294" y="26868"/>
                </a:lnTo>
                <a:lnTo>
                  <a:pt x="66425" y="27972"/>
                </a:lnTo>
                <a:lnTo>
                  <a:pt x="72556" y="29075"/>
                </a:lnTo>
                <a:lnTo>
                  <a:pt x="90359" y="45196"/>
                </a:lnTo>
                <a:lnTo>
                  <a:pt x="89673" y="46148"/>
                </a:lnTo>
                <a:lnTo>
                  <a:pt x="88980" y="47099"/>
                </a:lnTo>
                <a:lnTo>
                  <a:pt x="87484" y="46778"/>
                </a:lnTo>
                <a:lnTo>
                  <a:pt x="82642" y="17165"/>
                </a:lnTo>
                <a:lnTo>
                  <a:pt x="85136" y="11328"/>
                </a:lnTo>
                <a:lnTo>
                  <a:pt x="89715" y="6957"/>
                </a:lnTo>
                <a:lnTo>
                  <a:pt x="96393" y="4052"/>
                </a:lnTo>
                <a:lnTo>
                  <a:pt x="103063" y="1147"/>
                </a:lnTo>
                <a:lnTo>
                  <a:pt x="110767" y="0"/>
                </a:lnTo>
                <a:lnTo>
                  <a:pt x="119495" y="609"/>
                </a:lnTo>
                <a:lnTo>
                  <a:pt x="128223" y="1219"/>
                </a:lnTo>
                <a:lnTo>
                  <a:pt x="135580" y="4010"/>
                </a:lnTo>
                <a:lnTo>
                  <a:pt x="141544" y="8982"/>
                </a:lnTo>
                <a:lnTo>
                  <a:pt x="147516" y="13954"/>
                </a:lnTo>
                <a:lnTo>
                  <a:pt x="151513" y="19863"/>
                </a:lnTo>
                <a:lnTo>
                  <a:pt x="153543" y="26710"/>
                </a:lnTo>
                <a:lnTo>
                  <a:pt x="154348" y="36373"/>
                </a:lnTo>
                <a:lnTo>
                  <a:pt x="151519" y="47667"/>
                </a:lnTo>
                <a:lnTo>
                  <a:pt x="145055" y="6059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573311" y="4723072"/>
            <a:ext cx="79375" cy="119380"/>
          </a:xfrm>
          <a:custGeom>
            <a:avLst/>
            <a:gdLst/>
            <a:ahLst/>
            <a:cxnLst/>
            <a:rect l="l" t="t" r="r" b="b"/>
            <a:pathLst>
              <a:path w="79375" h="119379">
                <a:moveTo>
                  <a:pt x="79372" y="37344"/>
                </a:moveTo>
                <a:lnTo>
                  <a:pt x="77509" y="30563"/>
                </a:lnTo>
                <a:lnTo>
                  <a:pt x="73512" y="24316"/>
                </a:lnTo>
                <a:lnTo>
                  <a:pt x="67381" y="18603"/>
                </a:lnTo>
                <a:lnTo>
                  <a:pt x="61250" y="12889"/>
                </a:lnTo>
                <a:lnTo>
                  <a:pt x="55910" y="8902"/>
                </a:lnTo>
                <a:lnTo>
                  <a:pt x="51358" y="6641"/>
                </a:lnTo>
                <a:lnTo>
                  <a:pt x="46807" y="4380"/>
                </a:lnTo>
                <a:lnTo>
                  <a:pt x="39790" y="2599"/>
                </a:lnTo>
                <a:lnTo>
                  <a:pt x="30299" y="1299"/>
                </a:lnTo>
                <a:lnTo>
                  <a:pt x="20816" y="0"/>
                </a:lnTo>
                <a:lnTo>
                  <a:pt x="0" y="26228"/>
                </a:lnTo>
                <a:lnTo>
                  <a:pt x="706" y="34546"/>
                </a:lnTo>
                <a:lnTo>
                  <a:pt x="3006" y="44786"/>
                </a:lnTo>
                <a:lnTo>
                  <a:pt x="6121" y="57211"/>
                </a:lnTo>
                <a:lnTo>
                  <a:pt x="9816" y="69322"/>
                </a:lnTo>
                <a:lnTo>
                  <a:pt x="14228" y="83078"/>
                </a:lnTo>
                <a:lnTo>
                  <a:pt x="17260" y="95660"/>
                </a:lnTo>
                <a:lnTo>
                  <a:pt x="19076" y="107540"/>
                </a:lnTo>
                <a:lnTo>
                  <a:pt x="19839" y="11918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7535848" y="4790085"/>
            <a:ext cx="223520" cy="55244"/>
          </a:xfrm>
          <a:custGeom>
            <a:avLst/>
            <a:gdLst/>
            <a:ahLst/>
            <a:cxnLst/>
            <a:rect l="l" t="t" r="r" b="b"/>
            <a:pathLst>
              <a:path w="223520" h="55245">
                <a:moveTo>
                  <a:pt x="886" y="10284"/>
                </a:moveTo>
                <a:lnTo>
                  <a:pt x="0" y="9022"/>
                </a:lnTo>
                <a:lnTo>
                  <a:pt x="789" y="7110"/>
                </a:lnTo>
                <a:lnTo>
                  <a:pt x="3255" y="4552"/>
                </a:lnTo>
                <a:lnTo>
                  <a:pt x="5715" y="1994"/>
                </a:lnTo>
                <a:lnTo>
                  <a:pt x="11492" y="492"/>
                </a:lnTo>
                <a:lnTo>
                  <a:pt x="20580" y="47"/>
                </a:lnTo>
                <a:lnTo>
                  <a:pt x="31890" y="0"/>
                </a:lnTo>
                <a:lnTo>
                  <a:pt x="44880" y="884"/>
                </a:lnTo>
                <a:lnTo>
                  <a:pt x="61449" y="3011"/>
                </a:lnTo>
                <a:lnTo>
                  <a:pt x="74077" y="4834"/>
                </a:lnTo>
                <a:lnTo>
                  <a:pt x="84077" y="6500"/>
                </a:lnTo>
                <a:lnTo>
                  <a:pt x="99725" y="9430"/>
                </a:lnTo>
                <a:lnTo>
                  <a:pt x="109507" y="11224"/>
                </a:lnTo>
                <a:lnTo>
                  <a:pt x="115304" y="12260"/>
                </a:lnTo>
                <a:lnTo>
                  <a:pt x="118040" y="12749"/>
                </a:lnTo>
                <a:lnTo>
                  <a:pt x="118407" y="12814"/>
                </a:lnTo>
                <a:lnTo>
                  <a:pt x="118768" y="12879"/>
                </a:lnTo>
                <a:lnTo>
                  <a:pt x="118574" y="12914"/>
                </a:lnTo>
                <a:lnTo>
                  <a:pt x="117451" y="12923"/>
                </a:lnTo>
                <a:lnTo>
                  <a:pt x="115346" y="12939"/>
                </a:lnTo>
                <a:lnTo>
                  <a:pt x="113240" y="12956"/>
                </a:lnTo>
                <a:lnTo>
                  <a:pt x="109797" y="13320"/>
                </a:lnTo>
                <a:lnTo>
                  <a:pt x="105024" y="14032"/>
                </a:lnTo>
                <a:lnTo>
                  <a:pt x="100251" y="14744"/>
                </a:lnTo>
                <a:lnTo>
                  <a:pt x="95790" y="16613"/>
                </a:lnTo>
                <a:lnTo>
                  <a:pt x="91654" y="19637"/>
                </a:lnTo>
                <a:lnTo>
                  <a:pt x="87512" y="22661"/>
                </a:lnTo>
                <a:lnTo>
                  <a:pt x="84644" y="26157"/>
                </a:lnTo>
                <a:lnTo>
                  <a:pt x="83051" y="30123"/>
                </a:lnTo>
                <a:lnTo>
                  <a:pt x="81457" y="34089"/>
                </a:lnTo>
                <a:lnTo>
                  <a:pt x="87574" y="49588"/>
                </a:lnTo>
                <a:lnTo>
                  <a:pt x="90518" y="51551"/>
                </a:lnTo>
                <a:lnTo>
                  <a:pt x="93393" y="52678"/>
                </a:lnTo>
                <a:lnTo>
                  <a:pt x="96192" y="52969"/>
                </a:lnTo>
                <a:lnTo>
                  <a:pt x="98990" y="53260"/>
                </a:lnTo>
                <a:lnTo>
                  <a:pt x="101429" y="52346"/>
                </a:lnTo>
                <a:lnTo>
                  <a:pt x="103493" y="50228"/>
                </a:lnTo>
                <a:lnTo>
                  <a:pt x="105564" y="48109"/>
                </a:lnTo>
                <a:lnTo>
                  <a:pt x="107019" y="44757"/>
                </a:lnTo>
                <a:lnTo>
                  <a:pt x="107857" y="40170"/>
                </a:lnTo>
                <a:lnTo>
                  <a:pt x="108695" y="35584"/>
                </a:lnTo>
                <a:lnTo>
                  <a:pt x="123520" y="20009"/>
                </a:lnTo>
                <a:lnTo>
                  <a:pt x="128487" y="19241"/>
                </a:lnTo>
                <a:lnTo>
                  <a:pt x="160290" y="35378"/>
                </a:lnTo>
                <a:lnTo>
                  <a:pt x="166337" y="39723"/>
                </a:lnTo>
                <a:lnTo>
                  <a:pt x="170681" y="43368"/>
                </a:lnTo>
                <a:lnTo>
                  <a:pt x="173327" y="46313"/>
                </a:lnTo>
                <a:lnTo>
                  <a:pt x="175973" y="49259"/>
                </a:lnTo>
                <a:lnTo>
                  <a:pt x="177123" y="51416"/>
                </a:lnTo>
                <a:lnTo>
                  <a:pt x="176777" y="52784"/>
                </a:lnTo>
                <a:lnTo>
                  <a:pt x="176430" y="54152"/>
                </a:lnTo>
                <a:lnTo>
                  <a:pt x="174719" y="54810"/>
                </a:lnTo>
                <a:lnTo>
                  <a:pt x="171630" y="54758"/>
                </a:lnTo>
                <a:lnTo>
                  <a:pt x="161585" y="39254"/>
                </a:lnTo>
                <a:lnTo>
                  <a:pt x="163358" y="32504"/>
                </a:lnTo>
                <a:lnTo>
                  <a:pt x="165125" y="25754"/>
                </a:lnTo>
                <a:lnTo>
                  <a:pt x="169718" y="19846"/>
                </a:lnTo>
                <a:lnTo>
                  <a:pt x="177137" y="14780"/>
                </a:lnTo>
                <a:lnTo>
                  <a:pt x="185276" y="11092"/>
                </a:lnTo>
                <a:lnTo>
                  <a:pt x="195705" y="9569"/>
                </a:lnTo>
                <a:lnTo>
                  <a:pt x="208425" y="10213"/>
                </a:lnTo>
                <a:lnTo>
                  <a:pt x="223435" y="1302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285706" y="3681116"/>
            <a:ext cx="60960" cy="73660"/>
          </a:xfrm>
          <a:custGeom>
            <a:avLst/>
            <a:gdLst/>
            <a:ahLst/>
            <a:cxnLst/>
            <a:rect l="l" t="t" r="r" b="b"/>
            <a:pathLst>
              <a:path w="60960" h="73660">
                <a:moveTo>
                  <a:pt x="15945" y="3329"/>
                </a:moveTo>
                <a:lnTo>
                  <a:pt x="15643" y="1252"/>
                </a:lnTo>
                <a:lnTo>
                  <a:pt x="15484" y="165"/>
                </a:lnTo>
                <a:lnTo>
                  <a:pt x="15460" y="0"/>
                </a:lnTo>
                <a:lnTo>
                  <a:pt x="15454" y="423"/>
                </a:lnTo>
                <a:lnTo>
                  <a:pt x="15454" y="729"/>
                </a:lnTo>
                <a:lnTo>
                  <a:pt x="15449" y="3236"/>
                </a:lnTo>
                <a:lnTo>
                  <a:pt x="15440" y="7944"/>
                </a:lnTo>
                <a:lnTo>
                  <a:pt x="15431" y="12654"/>
                </a:lnTo>
                <a:lnTo>
                  <a:pt x="14435" y="17755"/>
                </a:lnTo>
                <a:lnTo>
                  <a:pt x="12451" y="23249"/>
                </a:lnTo>
                <a:lnTo>
                  <a:pt x="10468" y="28743"/>
                </a:lnTo>
                <a:lnTo>
                  <a:pt x="7777" y="34878"/>
                </a:lnTo>
                <a:lnTo>
                  <a:pt x="4378" y="41654"/>
                </a:lnTo>
                <a:lnTo>
                  <a:pt x="978" y="48430"/>
                </a:lnTo>
                <a:lnTo>
                  <a:pt x="0" y="52215"/>
                </a:lnTo>
                <a:lnTo>
                  <a:pt x="1442" y="53010"/>
                </a:lnTo>
                <a:lnTo>
                  <a:pt x="2883" y="53804"/>
                </a:lnTo>
                <a:lnTo>
                  <a:pt x="7881" y="53812"/>
                </a:lnTo>
                <a:lnTo>
                  <a:pt x="16436" y="53035"/>
                </a:lnTo>
                <a:lnTo>
                  <a:pt x="28992" y="52165"/>
                </a:lnTo>
                <a:lnTo>
                  <a:pt x="41792" y="51813"/>
                </a:lnTo>
                <a:lnTo>
                  <a:pt x="51515" y="51766"/>
                </a:lnTo>
                <a:lnTo>
                  <a:pt x="55840" y="50794"/>
                </a:lnTo>
                <a:lnTo>
                  <a:pt x="55588" y="48891"/>
                </a:lnTo>
                <a:lnTo>
                  <a:pt x="55337" y="46988"/>
                </a:lnTo>
                <a:lnTo>
                  <a:pt x="53626" y="43420"/>
                </a:lnTo>
                <a:lnTo>
                  <a:pt x="50454" y="38187"/>
                </a:lnTo>
                <a:lnTo>
                  <a:pt x="47282" y="32955"/>
                </a:lnTo>
                <a:lnTo>
                  <a:pt x="45355" y="29488"/>
                </a:lnTo>
                <a:lnTo>
                  <a:pt x="44672" y="27786"/>
                </a:lnTo>
                <a:lnTo>
                  <a:pt x="43989" y="26085"/>
                </a:lnTo>
                <a:lnTo>
                  <a:pt x="43625" y="25178"/>
                </a:lnTo>
                <a:lnTo>
                  <a:pt x="43535" y="24953"/>
                </a:lnTo>
                <a:lnTo>
                  <a:pt x="43613" y="25085"/>
                </a:lnTo>
                <a:lnTo>
                  <a:pt x="43814" y="25459"/>
                </a:lnTo>
                <a:lnTo>
                  <a:pt x="44015" y="25833"/>
                </a:lnTo>
                <a:lnTo>
                  <a:pt x="45639" y="28859"/>
                </a:lnTo>
                <a:lnTo>
                  <a:pt x="58535" y="59179"/>
                </a:lnTo>
                <a:lnTo>
                  <a:pt x="60761" y="7315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232463" y="3648659"/>
            <a:ext cx="189865" cy="149860"/>
          </a:xfrm>
          <a:custGeom>
            <a:avLst/>
            <a:gdLst/>
            <a:ahLst/>
            <a:cxnLst/>
            <a:rect l="l" t="t" r="r" b="b"/>
            <a:pathLst>
              <a:path w="189864" h="149860">
                <a:moveTo>
                  <a:pt x="138245" y="31756"/>
                </a:moveTo>
                <a:lnTo>
                  <a:pt x="136657" y="22202"/>
                </a:lnTo>
                <a:lnTo>
                  <a:pt x="133766" y="15619"/>
                </a:lnTo>
                <a:lnTo>
                  <a:pt x="129573" y="12007"/>
                </a:lnTo>
                <a:lnTo>
                  <a:pt x="126685" y="9519"/>
                </a:lnTo>
                <a:lnTo>
                  <a:pt x="100343" y="3339"/>
                </a:lnTo>
                <a:lnTo>
                  <a:pt x="93944" y="3583"/>
                </a:lnTo>
                <a:lnTo>
                  <a:pt x="86487" y="4448"/>
                </a:lnTo>
                <a:lnTo>
                  <a:pt x="79031" y="5314"/>
                </a:lnTo>
                <a:lnTo>
                  <a:pt x="40649" y="20957"/>
                </a:lnTo>
                <a:lnTo>
                  <a:pt x="20776" y="35550"/>
                </a:lnTo>
                <a:lnTo>
                  <a:pt x="14905" y="41088"/>
                </a:lnTo>
                <a:lnTo>
                  <a:pt x="10315" y="47145"/>
                </a:lnTo>
                <a:lnTo>
                  <a:pt x="7006" y="53721"/>
                </a:lnTo>
                <a:lnTo>
                  <a:pt x="3697" y="60298"/>
                </a:lnTo>
                <a:lnTo>
                  <a:pt x="1633" y="66766"/>
                </a:lnTo>
                <a:lnTo>
                  <a:pt x="816" y="73125"/>
                </a:lnTo>
                <a:lnTo>
                  <a:pt x="0" y="79485"/>
                </a:lnTo>
                <a:lnTo>
                  <a:pt x="454" y="85667"/>
                </a:lnTo>
                <a:lnTo>
                  <a:pt x="2180" y="91669"/>
                </a:lnTo>
                <a:lnTo>
                  <a:pt x="3907" y="97672"/>
                </a:lnTo>
                <a:lnTo>
                  <a:pt x="6966" y="103365"/>
                </a:lnTo>
                <a:lnTo>
                  <a:pt x="11359" y="108749"/>
                </a:lnTo>
                <a:lnTo>
                  <a:pt x="15751" y="114132"/>
                </a:lnTo>
                <a:lnTo>
                  <a:pt x="45276" y="135188"/>
                </a:lnTo>
                <a:lnTo>
                  <a:pt x="51885" y="138771"/>
                </a:lnTo>
                <a:lnTo>
                  <a:pt x="86825" y="148406"/>
                </a:lnTo>
                <a:lnTo>
                  <a:pt x="94032" y="149128"/>
                </a:lnTo>
                <a:lnTo>
                  <a:pt x="101264" y="149321"/>
                </a:lnTo>
                <a:lnTo>
                  <a:pt x="108518" y="148984"/>
                </a:lnTo>
                <a:lnTo>
                  <a:pt x="115772" y="148648"/>
                </a:lnTo>
                <a:lnTo>
                  <a:pt x="122610" y="147260"/>
                </a:lnTo>
                <a:lnTo>
                  <a:pt x="129032" y="144820"/>
                </a:lnTo>
                <a:lnTo>
                  <a:pt x="135455" y="142380"/>
                </a:lnTo>
                <a:lnTo>
                  <a:pt x="164229" y="124073"/>
                </a:lnTo>
                <a:lnTo>
                  <a:pt x="169448" y="119586"/>
                </a:lnTo>
                <a:lnTo>
                  <a:pt x="174049" y="114603"/>
                </a:lnTo>
                <a:lnTo>
                  <a:pt x="178033" y="109123"/>
                </a:lnTo>
                <a:lnTo>
                  <a:pt x="182016" y="103643"/>
                </a:lnTo>
                <a:lnTo>
                  <a:pt x="184955" y="97742"/>
                </a:lnTo>
                <a:lnTo>
                  <a:pt x="186850" y="91419"/>
                </a:lnTo>
                <a:lnTo>
                  <a:pt x="188746" y="85096"/>
                </a:lnTo>
                <a:lnTo>
                  <a:pt x="189661" y="78024"/>
                </a:lnTo>
                <a:lnTo>
                  <a:pt x="189598" y="70202"/>
                </a:lnTo>
                <a:lnTo>
                  <a:pt x="189535" y="62381"/>
                </a:lnTo>
                <a:lnTo>
                  <a:pt x="167949" y="27093"/>
                </a:lnTo>
                <a:lnTo>
                  <a:pt x="133227" y="3130"/>
                </a:lnTo>
                <a:lnTo>
                  <a:pt x="12295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522313" y="3694138"/>
            <a:ext cx="18415" cy="68580"/>
          </a:xfrm>
          <a:custGeom>
            <a:avLst/>
            <a:gdLst/>
            <a:ahLst/>
            <a:cxnLst/>
            <a:rect l="l" t="t" r="r" b="b"/>
            <a:pathLst>
              <a:path w="18414" h="68579">
                <a:moveTo>
                  <a:pt x="3399" y="6252"/>
                </a:moveTo>
                <a:lnTo>
                  <a:pt x="1598" y="2919"/>
                </a:lnTo>
                <a:lnTo>
                  <a:pt x="543" y="968"/>
                </a:lnTo>
                <a:lnTo>
                  <a:pt x="234" y="398"/>
                </a:lnTo>
                <a:lnTo>
                  <a:pt x="19" y="0"/>
                </a:lnTo>
                <a:lnTo>
                  <a:pt x="0" y="481"/>
                </a:lnTo>
                <a:lnTo>
                  <a:pt x="178" y="1844"/>
                </a:lnTo>
                <a:lnTo>
                  <a:pt x="355" y="3206"/>
                </a:lnTo>
                <a:lnTo>
                  <a:pt x="835" y="6880"/>
                </a:lnTo>
                <a:lnTo>
                  <a:pt x="1616" y="12866"/>
                </a:lnTo>
                <a:lnTo>
                  <a:pt x="2396" y="18852"/>
                </a:lnTo>
                <a:lnTo>
                  <a:pt x="3948" y="24668"/>
                </a:lnTo>
                <a:lnTo>
                  <a:pt x="6271" y="30315"/>
                </a:lnTo>
                <a:lnTo>
                  <a:pt x="8593" y="35962"/>
                </a:lnTo>
                <a:lnTo>
                  <a:pt x="10658" y="41212"/>
                </a:lnTo>
                <a:lnTo>
                  <a:pt x="12466" y="46064"/>
                </a:lnTo>
                <a:lnTo>
                  <a:pt x="15173" y="53333"/>
                </a:lnTo>
                <a:lnTo>
                  <a:pt x="17158" y="60811"/>
                </a:lnTo>
                <a:lnTo>
                  <a:pt x="18420" y="6849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510521" y="3687373"/>
            <a:ext cx="88900" cy="74295"/>
          </a:xfrm>
          <a:custGeom>
            <a:avLst/>
            <a:gdLst/>
            <a:ahLst/>
            <a:cxnLst/>
            <a:rect l="l" t="t" r="r" b="b"/>
            <a:pathLst>
              <a:path w="88900" h="74295">
                <a:moveTo>
                  <a:pt x="349" y="15787"/>
                </a:moveTo>
                <a:lnTo>
                  <a:pt x="29583" y="0"/>
                </a:lnTo>
                <a:lnTo>
                  <a:pt x="38595" y="1197"/>
                </a:lnTo>
                <a:lnTo>
                  <a:pt x="75158" y="16868"/>
                </a:lnTo>
                <a:lnTo>
                  <a:pt x="88678" y="35712"/>
                </a:lnTo>
                <a:lnTo>
                  <a:pt x="87424" y="41204"/>
                </a:lnTo>
                <a:lnTo>
                  <a:pt x="51943" y="67043"/>
                </a:lnTo>
                <a:lnTo>
                  <a:pt x="26273" y="72983"/>
                </a:lnTo>
                <a:lnTo>
                  <a:pt x="14409" y="7421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626762" y="3684583"/>
            <a:ext cx="146050" cy="71120"/>
          </a:xfrm>
          <a:custGeom>
            <a:avLst/>
            <a:gdLst/>
            <a:ahLst/>
            <a:cxnLst/>
            <a:rect l="l" t="t" r="r" b="b"/>
            <a:pathLst>
              <a:path w="146050" h="71120">
                <a:moveTo>
                  <a:pt x="1007" y="24178"/>
                </a:moveTo>
                <a:lnTo>
                  <a:pt x="0" y="26072"/>
                </a:lnTo>
                <a:lnTo>
                  <a:pt x="1029" y="30398"/>
                </a:lnTo>
                <a:lnTo>
                  <a:pt x="4096" y="37156"/>
                </a:lnTo>
                <a:lnTo>
                  <a:pt x="6031" y="41420"/>
                </a:lnTo>
                <a:lnTo>
                  <a:pt x="9087" y="47424"/>
                </a:lnTo>
                <a:lnTo>
                  <a:pt x="13265" y="55169"/>
                </a:lnTo>
                <a:lnTo>
                  <a:pt x="17442" y="62913"/>
                </a:lnTo>
                <a:lnTo>
                  <a:pt x="19757" y="67443"/>
                </a:lnTo>
                <a:lnTo>
                  <a:pt x="20952" y="70916"/>
                </a:lnTo>
                <a:lnTo>
                  <a:pt x="20897" y="70597"/>
                </a:lnTo>
                <a:lnTo>
                  <a:pt x="20852" y="70359"/>
                </a:lnTo>
                <a:lnTo>
                  <a:pt x="20431" y="68156"/>
                </a:lnTo>
                <a:lnTo>
                  <a:pt x="19635" y="63986"/>
                </a:lnTo>
                <a:lnTo>
                  <a:pt x="18838" y="59817"/>
                </a:lnTo>
                <a:lnTo>
                  <a:pt x="18143" y="54090"/>
                </a:lnTo>
                <a:lnTo>
                  <a:pt x="17548" y="46806"/>
                </a:lnTo>
                <a:lnTo>
                  <a:pt x="16954" y="39522"/>
                </a:lnTo>
                <a:lnTo>
                  <a:pt x="16792" y="32709"/>
                </a:lnTo>
                <a:lnTo>
                  <a:pt x="17063" y="26366"/>
                </a:lnTo>
                <a:lnTo>
                  <a:pt x="17334" y="20023"/>
                </a:lnTo>
                <a:lnTo>
                  <a:pt x="18679" y="15127"/>
                </a:lnTo>
                <a:lnTo>
                  <a:pt x="21098" y="11678"/>
                </a:lnTo>
                <a:lnTo>
                  <a:pt x="23516" y="8229"/>
                </a:lnTo>
                <a:lnTo>
                  <a:pt x="27083" y="6165"/>
                </a:lnTo>
                <a:lnTo>
                  <a:pt x="31797" y="5485"/>
                </a:lnTo>
                <a:lnTo>
                  <a:pt x="36511" y="4804"/>
                </a:lnTo>
                <a:lnTo>
                  <a:pt x="71486" y="25133"/>
                </a:lnTo>
                <a:lnTo>
                  <a:pt x="81595" y="52005"/>
                </a:lnTo>
                <a:lnTo>
                  <a:pt x="80981" y="54677"/>
                </a:lnTo>
                <a:lnTo>
                  <a:pt x="79597" y="56210"/>
                </a:lnTo>
                <a:lnTo>
                  <a:pt x="78213" y="57744"/>
                </a:lnTo>
                <a:lnTo>
                  <a:pt x="76625" y="58091"/>
                </a:lnTo>
                <a:lnTo>
                  <a:pt x="74834" y="57253"/>
                </a:lnTo>
                <a:lnTo>
                  <a:pt x="73043" y="56415"/>
                </a:lnTo>
                <a:lnTo>
                  <a:pt x="71474" y="53642"/>
                </a:lnTo>
                <a:lnTo>
                  <a:pt x="70128" y="48935"/>
                </a:lnTo>
                <a:lnTo>
                  <a:pt x="68782" y="44229"/>
                </a:lnTo>
                <a:lnTo>
                  <a:pt x="68247" y="38541"/>
                </a:lnTo>
                <a:lnTo>
                  <a:pt x="68521" y="31873"/>
                </a:lnTo>
                <a:lnTo>
                  <a:pt x="68794" y="25204"/>
                </a:lnTo>
                <a:lnTo>
                  <a:pt x="71132" y="19225"/>
                </a:lnTo>
                <a:lnTo>
                  <a:pt x="75534" y="13935"/>
                </a:lnTo>
                <a:lnTo>
                  <a:pt x="79937" y="8645"/>
                </a:lnTo>
                <a:lnTo>
                  <a:pt x="85498" y="4956"/>
                </a:lnTo>
                <a:lnTo>
                  <a:pt x="92219" y="2867"/>
                </a:lnTo>
                <a:lnTo>
                  <a:pt x="98940" y="777"/>
                </a:lnTo>
                <a:lnTo>
                  <a:pt x="105854" y="0"/>
                </a:lnTo>
                <a:lnTo>
                  <a:pt x="112963" y="534"/>
                </a:lnTo>
                <a:lnTo>
                  <a:pt x="120071" y="1069"/>
                </a:lnTo>
                <a:lnTo>
                  <a:pt x="126498" y="3135"/>
                </a:lnTo>
                <a:lnTo>
                  <a:pt x="132245" y="6732"/>
                </a:lnTo>
                <a:lnTo>
                  <a:pt x="137991" y="10329"/>
                </a:lnTo>
                <a:lnTo>
                  <a:pt x="141901" y="14787"/>
                </a:lnTo>
                <a:lnTo>
                  <a:pt x="143973" y="20105"/>
                </a:lnTo>
                <a:lnTo>
                  <a:pt x="145652" y="29637"/>
                </a:lnTo>
                <a:lnTo>
                  <a:pt x="144419" y="4213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827097" y="3688686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39" h="69214">
                <a:moveTo>
                  <a:pt x="0" y="2078"/>
                </a:moveTo>
                <a:lnTo>
                  <a:pt x="0" y="863"/>
                </a:lnTo>
                <a:lnTo>
                  <a:pt x="0" y="196"/>
                </a:lnTo>
                <a:lnTo>
                  <a:pt x="0" y="0"/>
                </a:lnTo>
                <a:lnTo>
                  <a:pt x="84" y="209"/>
                </a:lnTo>
                <a:lnTo>
                  <a:pt x="253" y="711"/>
                </a:lnTo>
                <a:lnTo>
                  <a:pt x="421" y="1212"/>
                </a:lnTo>
                <a:lnTo>
                  <a:pt x="1154" y="3391"/>
                </a:lnTo>
                <a:lnTo>
                  <a:pt x="2452" y="7249"/>
                </a:lnTo>
                <a:lnTo>
                  <a:pt x="3749" y="11106"/>
                </a:lnTo>
                <a:lnTo>
                  <a:pt x="5265" y="16218"/>
                </a:lnTo>
                <a:lnTo>
                  <a:pt x="6998" y="22586"/>
                </a:lnTo>
                <a:lnTo>
                  <a:pt x="8731" y="28953"/>
                </a:lnTo>
                <a:lnTo>
                  <a:pt x="10181" y="34978"/>
                </a:lnTo>
                <a:lnTo>
                  <a:pt x="11346" y="40661"/>
                </a:lnTo>
                <a:lnTo>
                  <a:pt x="12511" y="46343"/>
                </a:lnTo>
                <a:lnTo>
                  <a:pt x="13725" y="51284"/>
                </a:lnTo>
                <a:lnTo>
                  <a:pt x="14989" y="55483"/>
                </a:lnTo>
                <a:lnTo>
                  <a:pt x="16252" y="59683"/>
                </a:lnTo>
                <a:lnTo>
                  <a:pt x="30734" y="68307"/>
                </a:lnTo>
                <a:lnTo>
                  <a:pt x="35748" y="68667"/>
                </a:lnTo>
                <a:lnTo>
                  <a:pt x="70613" y="60495"/>
                </a:lnTo>
                <a:lnTo>
                  <a:pt x="80369" y="57522"/>
                </a:lnTo>
                <a:lnTo>
                  <a:pt x="87201" y="56095"/>
                </a:lnTo>
                <a:lnTo>
                  <a:pt x="91106" y="562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992442" y="3718588"/>
            <a:ext cx="71120" cy="76200"/>
          </a:xfrm>
          <a:custGeom>
            <a:avLst/>
            <a:gdLst/>
            <a:ahLst/>
            <a:cxnLst/>
            <a:rect l="l" t="t" r="r" b="b"/>
            <a:pathLst>
              <a:path w="71120" h="76200">
                <a:moveTo>
                  <a:pt x="70735" y="440"/>
                </a:moveTo>
                <a:lnTo>
                  <a:pt x="30272" y="3958"/>
                </a:lnTo>
                <a:lnTo>
                  <a:pt x="5325" y="17385"/>
                </a:lnTo>
                <a:lnTo>
                  <a:pt x="2171" y="20805"/>
                </a:lnTo>
                <a:lnTo>
                  <a:pt x="475" y="24130"/>
                </a:lnTo>
                <a:lnTo>
                  <a:pt x="238" y="27360"/>
                </a:lnTo>
                <a:lnTo>
                  <a:pt x="0" y="30589"/>
                </a:lnTo>
                <a:lnTo>
                  <a:pt x="21465" y="37271"/>
                </a:lnTo>
                <a:lnTo>
                  <a:pt x="27502" y="37348"/>
                </a:lnTo>
                <a:lnTo>
                  <a:pt x="58643" y="23343"/>
                </a:lnTo>
                <a:lnTo>
                  <a:pt x="60252" y="22118"/>
                </a:lnTo>
                <a:lnTo>
                  <a:pt x="61589" y="25311"/>
                </a:lnTo>
                <a:lnTo>
                  <a:pt x="62655" y="32924"/>
                </a:lnTo>
                <a:lnTo>
                  <a:pt x="63721" y="40535"/>
                </a:lnTo>
                <a:lnTo>
                  <a:pt x="64784" y="46773"/>
                </a:lnTo>
                <a:lnTo>
                  <a:pt x="65845" y="51636"/>
                </a:lnTo>
                <a:lnTo>
                  <a:pt x="67981" y="62181"/>
                </a:lnTo>
                <a:lnTo>
                  <a:pt x="70414" y="7560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091061" y="3717697"/>
            <a:ext cx="84455" cy="46990"/>
          </a:xfrm>
          <a:custGeom>
            <a:avLst/>
            <a:gdLst/>
            <a:ahLst/>
            <a:cxnLst/>
            <a:rect l="l" t="t" r="r" b="b"/>
            <a:pathLst>
              <a:path w="84454" h="46989">
                <a:moveTo>
                  <a:pt x="543" y="5832"/>
                </a:moveTo>
                <a:lnTo>
                  <a:pt x="205" y="3688"/>
                </a:lnTo>
                <a:lnTo>
                  <a:pt x="28" y="2564"/>
                </a:lnTo>
                <a:lnTo>
                  <a:pt x="0" y="2385"/>
                </a:lnTo>
                <a:lnTo>
                  <a:pt x="56" y="2534"/>
                </a:lnTo>
                <a:lnTo>
                  <a:pt x="423" y="3633"/>
                </a:lnTo>
                <a:lnTo>
                  <a:pt x="1032" y="5457"/>
                </a:lnTo>
                <a:lnTo>
                  <a:pt x="1641" y="7282"/>
                </a:lnTo>
                <a:lnTo>
                  <a:pt x="3466" y="10480"/>
                </a:lnTo>
                <a:lnTo>
                  <a:pt x="6506" y="15049"/>
                </a:lnTo>
                <a:lnTo>
                  <a:pt x="9545" y="19619"/>
                </a:lnTo>
                <a:lnTo>
                  <a:pt x="13036" y="24036"/>
                </a:lnTo>
                <a:lnTo>
                  <a:pt x="16976" y="28299"/>
                </a:lnTo>
                <a:lnTo>
                  <a:pt x="20916" y="32563"/>
                </a:lnTo>
                <a:lnTo>
                  <a:pt x="24648" y="36140"/>
                </a:lnTo>
                <a:lnTo>
                  <a:pt x="28173" y="39031"/>
                </a:lnTo>
                <a:lnTo>
                  <a:pt x="31697" y="41921"/>
                </a:lnTo>
                <a:lnTo>
                  <a:pt x="34714" y="43722"/>
                </a:lnTo>
                <a:lnTo>
                  <a:pt x="37225" y="44434"/>
                </a:lnTo>
                <a:lnTo>
                  <a:pt x="39736" y="45147"/>
                </a:lnTo>
                <a:lnTo>
                  <a:pt x="42021" y="44671"/>
                </a:lnTo>
                <a:lnTo>
                  <a:pt x="44081" y="43006"/>
                </a:lnTo>
                <a:lnTo>
                  <a:pt x="46140" y="41342"/>
                </a:lnTo>
                <a:lnTo>
                  <a:pt x="51874" y="2966"/>
                </a:lnTo>
                <a:lnTo>
                  <a:pt x="51933" y="1114"/>
                </a:lnTo>
                <a:lnTo>
                  <a:pt x="51951" y="556"/>
                </a:lnTo>
                <a:lnTo>
                  <a:pt x="51969" y="0"/>
                </a:lnTo>
                <a:lnTo>
                  <a:pt x="52210" y="225"/>
                </a:lnTo>
                <a:lnTo>
                  <a:pt x="52676" y="1235"/>
                </a:lnTo>
                <a:lnTo>
                  <a:pt x="53142" y="2245"/>
                </a:lnTo>
                <a:lnTo>
                  <a:pt x="54692" y="5602"/>
                </a:lnTo>
                <a:lnTo>
                  <a:pt x="57325" y="11306"/>
                </a:lnTo>
                <a:lnTo>
                  <a:pt x="59957" y="17009"/>
                </a:lnTo>
                <a:lnTo>
                  <a:pt x="78851" y="44217"/>
                </a:lnTo>
                <a:lnTo>
                  <a:pt x="84061" y="465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6187244" y="3707810"/>
            <a:ext cx="226060" cy="132715"/>
          </a:xfrm>
          <a:custGeom>
            <a:avLst/>
            <a:gdLst/>
            <a:ahLst/>
            <a:cxnLst/>
            <a:rect l="l" t="t" r="r" b="b"/>
            <a:pathLst>
              <a:path w="226060" h="132714">
                <a:moveTo>
                  <a:pt x="7829" y="32883"/>
                </a:moveTo>
                <a:lnTo>
                  <a:pt x="10561" y="33241"/>
                </a:lnTo>
                <a:lnTo>
                  <a:pt x="14188" y="33094"/>
                </a:lnTo>
                <a:lnTo>
                  <a:pt x="18712" y="32438"/>
                </a:lnTo>
                <a:lnTo>
                  <a:pt x="21635" y="32015"/>
                </a:lnTo>
                <a:lnTo>
                  <a:pt x="32009" y="25834"/>
                </a:lnTo>
                <a:lnTo>
                  <a:pt x="33088" y="23923"/>
                </a:lnTo>
                <a:lnTo>
                  <a:pt x="14919" y="4739"/>
                </a:lnTo>
                <a:lnTo>
                  <a:pt x="11038" y="3807"/>
                </a:lnTo>
                <a:lnTo>
                  <a:pt x="0" y="20587"/>
                </a:lnTo>
                <a:lnTo>
                  <a:pt x="1204" y="25492"/>
                </a:lnTo>
                <a:lnTo>
                  <a:pt x="4128" y="30587"/>
                </a:lnTo>
                <a:lnTo>
                  <a:pt x="7051" y="35681"/>
                </a:lnTo>
                <a:lnTo>
                  <a:pt x="41785" y="50454"/>
                </a:lnTo>
                <a:lnTo>
                  <a:pt x="47300" y="50206"/>
                </a:lnTo>
                <a:lnTo>
                  <a:pt x="52209" y="48808"/>
                </a:lnTo>
                <a:lnTo>
                  <a:pt x="57118" y="47410"/>
                </a:lnTo>
                <a:lnTo>
                  <a:pt x="76680" y="23986"/>
                </a:lnTo>
                <a:lnTo>
                  <a:pt x="79009" y="21014"/>
                </a:lnTo>
                <a:lnTo>
                  <a:pt x="81076" y="19043"/>
                </a:lnTo>
                <a:lnTo>
                  <a:pt x="83143" y="17070"/>
                </a:lnTo>
                <a:lnTo>
                  <a:pt x="85359" y="15986"/>
                </a:lnTo>
                <a:lnTo>
                  <a:pt x="87724" y="15788"/>
                </a:lnTo>
                <a:lnTo>
                  <a:pt x="90090" y="15591"/>
                </a:lnTo>
                <a:lnTo>
                  <a:pt x="92587" y="16723"/>
                </a:lnTo>
                <a:lnTo>
                  <a:pt x="95215" y="19182"/>
                </a:lnTo>
                <a:lnTo>
                  <a:pt x="97843" y="21641"/>
                </a:lnTo>
                <a:lnTo>
                  <a:pt x="100027" y="24481"/>
                </a:lnTo>
                <a:lnTo>
                  <a:pt x="101767" y="27702"/>
                </a:lnTo>
                <a:lnTo>
                  <a:pt x="103508" y="30924"/>
                </a:lnTo>
                <a:lnTo>
                  <a:pt x="104388" y="33934"/>
                </a:lnTo>
                <a:lnTo>
                  <a:pt x="104406" y="36736"/>
                </a:lnTo>
                <a:lnTo>
                  <a:pt x="104425" y="39537"/>
                </a:lnTo>
                <a:lnTo>
                  <a:pt x="103239" y="41486"/>
                </a:lnTo>
                <a:lnTo>
                  <a:pt x="100850" y="42583"/>
                </a:lnTo>
                <a:lnTo>
                  <a:pt x="98460" y="43679"/>
                </a:lnTo>
                <a:lnTo>
                  <a:pt x="96027" y="43874"/>
                </a:lnTo>
                <a:lnTo>
                  <a:pt x="93552" y="43167"/>
                </a:lnTo>
                <a:lnTo>
                  <a:pt x="91077" y="42460"/>
                </a:lnTo>
                <a:lnTo>
                  <a:pt x="89424" y="40168"/>
                </a:lnTo>
                <a:lnTo>
                  <a:pt x="88593" y="36291"/>
                </a:lnTo>
                <a:lnTo>
                  <a:pt x="87763" y="32414"/>
                </a:lnTo>
                <a:lnTo>
                  <a:pt x="88550" y="28175"/>
                </a:lnTo>
                <a:lnTo>
                  <a:pt x="90956" y="23572"/>
                </a:lnTo>
                <a:lnTo>
                  <a:pt x="93361" y="18971"/>
                </a:lnTo>
                <a:lnTo>
                  <a:pt x="125188" y="6846"/>
                </a:lnTo>
                <a:lnTo>
                  <a:pt x="130326" y="7049"/>
                </a:lnTo>
                <a:lnTo>
                  <a:pt x="134778" y="8068"/>
                </a:lnTo>
                <a:lnTo>
                  <a:pt x="139230" y="9085"/>
                </a:lnTo>
                <a:lnTo>
                  <a:pt x="142593" y="10469"/>
                </a:lnTo>
                <a:lnTo>
                  <a:pt x="144865" y="12219"/>
                </a:lnTo>
                <a:lnTo>
                  <a:pt x="147138" y="13969"/>
                </a:lnTo>
                <a:lnTo>
                  <a:pt x="148964" y="17099"/>
                </a:lnTo>
                <a:lnTo>
                  <a:pt x="150341" y="21608"/>
                </a:lnTo>
                <a:lnTo>
                  <a:pt x="151719" y="26117"/>
                </a:lnTo>
                <a:lnTo>
                  <a:pt x="153098" y="29652"/>
                </a:lnTo>
                <a:lnTo>
                  <a:pt x="171136" y="41792"/>
                </a:lnTo>
                <a:lnTo>
                  <a:pt x="174989" y="42127"/>
                </a:lnTo>
                <a:lnTo>
                  <a:pt x="178760" y="41611"/>
                </a:lnTo>
                <a:lnTo>
                  <a:pt x="182450" y="40244"/>
                </a:lnTo>
                <a:lnTo>
                  <a:pt x="186141" y="38878"/>
                </a:lnTo>
                <a:lnTo>
                  <a:pt x="189241" y="36435"/>
                </a:lnTo>
                <a:lnTo>
                  <a:pt x="191749" y="32914"/>
                </a:lnTo>
                <a:lnTo>
                  <a:pt x="194256" y="29395"/>
                </a:lnTo>
                <a:lnTo>
                  <a:pt x="195849" y="25432"/>
                </a:lnTo>
                <a:lnTo>
                  <a:pt x="196528" y="21026"/>
                </a:lnTo>
                <a:lnTo>
                  <a:pt x="197207" y="16620"/>
                </a:lnTo>
                <a:lnTo>
                  <a:pt x="197493" y="12629"/>
                </a:lnTo>
                <a:lnTo>
                  <a:pt x="197385" y="9053"/>
                </a:lnTo>
                <a:lnTo>
                  <a:pt x="197279" y="5477"/>
                </a:lnTo>
                <a:lnTo>
                  <a:pt x="197066" y="3100"/>
                </a:lnTo>
                <a:lnTo>
                  <a:pt x="196747" y="1924"/>
                </a:lnTo>
                <a:lnTo>
                  <a:pt x="196429" y="748"/>
                </a:lnTo>
                <a:lnTo>
                  <a:pt x="196259" y="117"/>
                </a:lnTo>
                <a:lnTo>
                  <a:pt x="196264" y="284"/>
                </a:lnTo>
                <a:lnTo>
                  <a:pt x="196307" y="538"/>
                </a:lnTo>
                <a:lnTo>
                  <a:pt x="196620" y="2414"/>
                </a:lnTo>
                <a:lnTo>
                  <a:pt x="197205" y="5913"/>
                </a:lnTo>
                <a:lnTo>
                  <a:pt x="210453" y="48174"/>
                </a:lnTo>
                <a:lnTo>
                  <a:pt x="216114" y="62261"/>
                </a:lnTo>
                <a:lnTo>
                  <a:pt x="220411" y="73767"/>
                </a:lnTo>
                <a:lnTo>
                  <a:pt x="223830" y="83888"/>
                </a:lnTo>
                <a:lnTo>
                  <a:pt x="226039" y="97047"/>
                </a:lnTo>
                <a:lnTo>
                  <a:pt x="223755" y="108621"/>
                </a:lnTo>
                <a:lnTo>
                  <a:pt x="179690" y="127603"/>
                </a:lnTo>
                <a:lnTo>
                  <a:pt x="163087" y="130236"/>
                </a:lnTo>
                <a:lnTo>
                  <a:pt x="143865" y="13253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6499541" y="3703570"/>
            <a:ext cx="61594" cy="15240"/>
          </a:xfrm>
          <a:custGeom>
            <a:avLst/>
            <a:gdLst/>
            <a:ahLst/>
            <a:cxnLst/>
            <a:rect l="l" t="t" r="r" b="b"/>
            <a:pathLst>
              <a:path w="61595" h="15239">
                <a:moveTo>
                  <a:pt x="0" y="15145"/>
                </a:moveTo>
                <a:lnTo>
                  <a:pt x="42165" y="2004"/>
                </a:lnTo>
                <a:lnTo>
                  <a:pt x="57294" y="198"/>
                </a:lnTo>
                <a:lnTo>
                  <a:pt x="60371" y="0"/>
                </a:lnTo>
                <a:lnTo>
                  <a:pt x="61257" y="182"/>
                </a:lnTo>
                <a:lnTo>
                  <a:pt x="59953" y="743"/>
                </a:lnTo>
                <a:lnTo>
                  <a:pt x="58087" y="1547"/>
                </a:lnTo>
                <a:lnTo>
                  <a:pt x="52216" y="4075"/>
                </a:lnTo>
                <a:lnTo>
                  <a:pt x="42341" y="832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6625790" y="3647330"/>
            <a:ext cx="202565" cy="71755"/>
          </a:xfrm>
          <a:custGeom>
            <a:avLst/>
            <a:gdLst/>
            <a:ahLst/>
            <a:cxnLst/>
            <a:rect l="l" t="t" r="r" b="b"/>
            <a:pathLst>
              <a:path w="202565" h="71754">
                <a:moveTo>
                  <a:pt x="1307" y="46746"/>
                </a:moveTo>
                <a:lnTo>
                  <a:pt x="0" y="43481"/>
                </a:lnTo>
                <a:lnTo>
                  <a:pt x="1286" y="41001"/>
                </a:lnTo>
                <a:lnTo>
                  <a:pt x="5167" y="39306"/>
                </a:lnTo>
                <a:lnTo>
                  <a:pt x="7904" y="38111"/>
                </a:lnTo>
                <a:lnTo>
                  <a:pt x="13668" y="36878"/>
                </a:lnTo>
                <a:lnTo>
                  <a:pt x="22458" y="35606"/>
                </a:lnTo>
                <a:lnTo>
                  <a:pt x="34931" y="34362"/>
                </a:lnTo>
                <a:lnTo>
                  <a:pt x="47736" y="34189"/>
                </a:lnTo>
                <a:lnTo>
                  <a:pt x="61624" y="35576"/>
                </a:lnTo>
                <a:lnTo>
                  <a:pt x="73037" y="38563"/>
                </a:lnTo>
                <a:lnTo>
                  <a:pt x="82149" y="42116"/>
                </a:lnTo>
                <a:lnTo>
                  <a:pt x="87565" y="45452"/>
                </a:lnTo>
                <a:lnTo>
                  <a:pt x="90953" y="49201"/>
                </a:lnTo>
                <a:lnTo>
                  <a:pt x="94342" y="52950"/>
                </a:lnTo>
                <a:lnTo>
                  <a:pt x="95749" y="56622"/>
                </a:lnTo>
                <a:lnTo>
                  <a:pt x="95174" y="60220"/>
                </a:lnTo>
                <a:lnTo>
                  <a:pt x="94599" y="63818"/>
                </a:lnTo>
                <a:lnTo>
                  <a:pt x="92222" y="66584"/>
                </a:lnTo>
                <a:lnTo>
                  <a:pt x="88042" y="68519"/>
                </a:lnTo>
                <a:lnTo>
                  <a:pt x="83862" y="70454"/>
                </a:lnTo>
                <a:lnTo>
                  <a:pt x="79910" y="71350"/>
                </a:lnTo>
                <a:lnTo>
                  <a:pt x="76188" y="71208"/>
                </a:lnTo>
                <a:lnTo>
                  <a:pt x="72464" y="71066"/>
                </a:lnTo>
                <a:lnTo>
                  <a:pt x="69308" y="69048"/>
                </a:lnTo>
                <a:lnTo>
                  <a:pt x="66719" y="65155"/>
                </a:lnTo>
                <a:lnTo>
                  <a:pt x="64129" y="61262"/>
                </a:lnTo>
                <a:lnTo>
                  <a:pt x="62783" y="56481"/>
                </a:lnTo>
                <a:lnTo>
                  <a:pt x="62680" y="50812"/>
                </a:lnTo>
                <a:lnTo>
                  <a:pt x="62576" y="45144"/>
                </a:lnTo>
                <a:lnTo>
                  <a:pt x="64999" y="39467"/>
                </a:lnTo>
                <a:lnTo>
                  <a:pt x="69947" y="33782"/>
                </a:lnTo>
                <a:lnTo>
                  <a:pt x="74894" y="28096"/>
                </a:lnTo>
                <a:lnTo>
                  <a:pt x="113388" y="12208"/>
                </a:lnTo>
                <a:lnTo>
                  <a:pt x="121049" y="10919"/>
                </a:lnTo>
                <a:lnTo>
                  <a:pt x="127743" y="10210"/>
                </a:lnTo>
                <a:lnTo>
                  <a:pt x="133467" y="10081"/>
                </a:lnTo>
                <a:lnTo>
                  <a:pt x="139191" y="9952"/>
                </a:lnTo>
                <a:lnTo>
                  <a:pt x="143662" y="10793"/>
                </a:lnTo>
                <a:lnTo>
                  <a:pt x="146879" y="12603"/>
                </a:lnTo>
                <a:lnTo>
                  <a:pt x="150096" y="14412"/>
                </a:lnTo>
                <a:lnTo>
                  <a:pt x="152108" y="16808"/>
                </a:lnTo>
                <a:lnTo>
                  <a:pt x="152916" y="19789"/>
                </a:lnTo>
                <a:lnTo>
                  <a:pt x="153724" y="22770"/>
                </a:lnTo>
                <a:lnTo>
                  <a:pt x="153760" y="26101"/>
                </a:lnTo>
                <a:lnTo>
                  <a:pt x="153024" y="29783"/>
                </a:lnTo>
                <a:lnTo>
                  <a:pt x="152288" y="33464"/>
                </a:lnTo>
                <a:lnTo>
                  <a:pt x="151309" y="37225"/>
                </a:lnTo>
                <a:lnTo>
                  <a:pt x="150089" y="41063"/>
                </a:lnTo>
                <a:lnTo>
                  <a:pt x="148868" y="44902"/>
                </a:lnTo>
                <a:lnTo>
                  <a:pt x="157008" y="62586"/>
                </a:lnTo>
                <a:lnTo>
                  <a:pt x="161452" y="65211"/>
                </a:lnTo>
                <a:lnTo>
                  <a:pt x="166415" y="66779"/>
                </a:lnTo>
                <a:lnTo>
                  <a:pt x="171895" y="67290"/>
                </a:lnTo>
                <a:lnTo>
                  <a:pt x="177376" y="67801"/>
                </a:lnTo>
                <a:lnTo>
                  <a:pt x="202488" y="48339"/>
                </a:lnTo>
                <a:lnTo>
                  <a:pt x="202419" y="42816"/>
                </a:lnTo>
                <a:lnTo>
                  <a:pt x="202351" y="37294"/>
                </a:lnTo>
                <a:lnTo>
                  <a:pt x="180754" y="10308"/>
                </a:lnTo>
                <a:lnTo>
                  <a:pt x="174791" y="6316"/>
                </a:lnTo>
                <a:lnTo>
                  <a:pt x="169198" y="3582"/>
                </a:lnTo>
                <a:lnTo>
                  <a:pt x="163974" y="2103"/>
                </a:lnTo>
                <a:lnTo>
                  <a:pt x="156541" y="0"/>
                </a:lnTo>
                <a:lnTo>
                  <a:pt x="152003" y="1257"/>
                </a:lnTo>
                <a:lnTo>
                  <a:pt x="150360" y="587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854788" y="3618384"/>
            <a:ext cx="17145" cy="45720"/>
          </a:xfrm>
          <a:custGeom>
            <a:avLst/>
            <a:gdLst/>
            <a:ahLst/>
            <a:cxnLst/>
            <a:rect l="l" t="t" r="r" b="b"/>
            <a:pathLst>
              <a:path w="17145" h="45720">
                <a:moveTo>
                  <a:pt x="0" y="0"/>
                </a:moveTo>
                <a:lnTo>
                  <a:pt x="1337" y="2654"/>
                </a:lnTo>
                <a:lnTo>
                  <a:pt x="2570" y="6023"/>
                </a:lnTo>
                <a:lnTo>
                  <a:pt x="3699" y="10108"/>
                </a:lnTo>
                <a:lnTo>
                  <a:pt x="6235" y="17880"/>
                </a:lnTo>
                <a:lnTo>
                  <a:pt x="10657" y="29649"/>
                </a:lnTo>
                <a:lnTo>
                  <a:pt x="16964" y="4541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6873519" y="3669571"/>
            <a:ext cx="16510" cy="34925"/>
          </a:xfrm>
          <a:custGeom>
            <a:avLst/>
            <a:gdLst/>
            <a:ahLst/>
            <a:cxnLst/>
            <a:rect l="l" t="t" r="r" b="b"/>
            <a:pathLst>
              <a:path w="16509" h="34925">
                <a:moveTo>
                  <a:pt x="0" y="0"/>
                </a:moveTo>
                <a:lnTo>
                  <a:pt x="5381" y="11503"/>
                </a:lnTo>
                <a:lnTo>
                  <a:pt x="10763" y="23006"/>
                </a:lnTo>
                <a:lnTo>
                  <a:pt x="16144" y="3451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6932725" y="3620927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1330" y="3485"/>
                </a:moveTo>
                <a:lnTo>
                  <a:pt x="609" y="1594"/>
                </a:lnTo>
                <a:lnTo>
                  <a:pt x="166" y="432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6932108" y="3622808"/>
            <a:ext cx="3175" cy="12700"/>
          </a:xfrm>
          <a:custGeom>
            <a:avLst/>
            <a:gdLst/>
            <a:ahLst/>
            <a:cxnLst/>
            <a:rect l="l" t="t" r="r" b="b"/>
            <a:pathLst>
              <a:path w="3175" h="12700">
                <a:moveTo>
                  <a:pt x="0" y="0"/>
                </a:moveTo>
                <a:lnTo>
                  <a:pt x="1018" y="4213"/>
                </a:lnTo>
                <a:lnTo>
                  <a:pt x="2036" y="8425"/>
                </a:lnTo>
                <a:lnTo>
                  <a:pt x="3048" y="1263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6938460" y="3644827"/>
            <a:ext cx="15240" cy="31115"/>
          </a:xfrm>
          <a:custGeom>
            <a:avLst/>
            <a:gdLst/>
            <a:ahLst/>
            <a:cxnLst/>
            <a:rect l="l" t="t" r="r" b="b"/>
            <a:pathLst>
              <a:path w="15240" h="31114">
                <a:moveTo>
                  <a:pt x="0" y="0"/>
                </a:moveTo>
                <a:lnTo>
                  <a:pt x="2975" y="7997"/>
                </a:lnTo>
                <a:lnTo>
                  <a:pt x="7915" y="18261"/>
                </a:lnTo>
                <a:lnTo>
                  <a:pt x="14820" y="3079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7042232" y="3632173"/>
            <a:ext cx="80645" cy="81280"/>
          </a:xfrm>
          <a:custGeom>
            <a:avLst/>
            <a:gdLst/>
            <a:ahLst/>
            <a:cxnLst/>
            <a:rect l="l" t="t" r="r" b="b"/>
            <a:pathLst>
              <a:path w="80645" h="81279">
                <a:moveTo>
                  <a:pt x="0" y="4391"/>
                </a:moveTo>
                <a:lnTo>
                  <a:pt x="131" y="1886"/>
                </a:lnTo>
                <a:lnTo>
                  <a:pt x="200" y="491"/>
                </a:lnTo>
                <a:lnTo>
                  <a:pt x="214" y="202"/>
                </a:lnTo>
                <a:lnTo>
                  <a:pt x="228" y="0"/>
                </a:lnTo>
                <a:lnTo>
                  <a:pt x="457" y="552"/>
                </a:lnTo>
                <a:lnTo>
                  <a:pt x="914" y="1860"/>
                </a:lnTo>
                <a:lnTo>
                  <a:pt x="1364" y="3168"/>
                </a:lnTo>
                <a:lnTo>
                  <a:pt x="3041" y="8003"/>
                </a:lnTo>
                <a:lnTo>
                  <a:pt x="5943" y="16364"/>
                </a:lnTo>
                <a:lnTo>
                  <a:pt x="8839" y="24726"/>
                </a:lnTo>
                <a:lnTo>
                  <a:pt x="11596" y="32493"/>
                </a:lnTo>
                <a:lnTo>
                  <a:pt x="23642" y="71259"/>
                </a:lnTo>
                <a:lnTo>
                  <a:pt x="23947" y="72425"/>
                </a:lnTo>
                <a:lnTo>
                  <a:pt x="24023" y="72554"/>
                </a:lnTo>
                <a:lnTo>
                  <a:pt x="24023" y="72231"/>
                </a:lnTo>
                <a:lnTo>
                  <a:pt x="24023" y="71907"/>
                </a:lnTo>
                <a:lnTo>
                  <a:pt x="24023" y="69844"/>
                </a:lnTo>
                <a:lnTo>
                  <a:pt x="24016" y="66040"/>
                </a:lnTo>
                <a:lnTo>
                  <a:pt x="39617" y="29024"/>
                </a:lnTo>
                <a:lnTo>
                  <a:pt x="44279" y="27891"/>
                </a:lnTo>
                <a:lnTo>
                  <a:pt x="49149" y="28588"/>
                </a:lnTo>
                <a:lnTo>
                  <a:pt x="54240" y="31113"/>
                </a:lnTo>
                <a:lnTo>
                  <a:pt x="59339" y="33640"/>
                </a:lnTo>
                <a:lnTo>
                  <a:pt x="78347" y="54924"/>
                </a:lnTo>
                <a:lnTo>
                  <a:pt x="80370" y="59338"/>
                </a:lnTo>
                <a:lnTo>
                  <a:pt x="79940" y="63705"/>
                </a:lnTo>
                <a:lnTo>
                  <a:pt x="77072" y="68025"/>
                </a:lnTo>
                <a:lnTo>
                  <a:pt x="74204" y="72346"/>
                </a:lnTo>
                <a:lnTo>
                  <a:pt x="68628" y="75750"/>
                </a:lnTo>
                <a:lnTo>
                  <a:pt x="60350" y="78238"/>
                </a:lnTo>
                <a:lnTo>
                  <a:pt x="50620" y="80303"/>
                </a:lnTo>
                <a:lnTo>
                  <a:pt x="39050" y="81199"/>
                </a:lnTo>
                <a:lnTo>
                  <a:pt x="25642" y="80926"/>
                </a:lnTo>
                <a:lnTo>
                  <a:pt x="10399" y="7948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160590" y="3670106"/>
            <a:ext cx="59690" cy="45720"/>
          </a:xfrm>
          <a:custGeom>
            <a:avLst/>
            <a:gdLst/>
            <a:ahLst/>
            <a:cxnLst/>
            <a:rect l="l" t="t" r="r" b="b"/>
            <a:pathLst>
              <a:path w="59690" h="45720">
                <a:moveTo>
                  <a:pt x="44840" y="0"/>
                </a:moveTo>
                <a:lnTo>
                  <a:pt x="38439" y="588"/>
                </a:lnTo>
                <a:lnTo>
                  <a:pt x="32017" y="2326"/>
                </a:lnTo>
                <a:lnTo>
                  <a:pt x="25561" y="5211"/>
                </a:lnTo>
                <a:lnTo>
                  <a:pt x="19105" y="8095"/>
                </a:lnTo>
                <a:lnTo>
                  <a:pt x="13660" y="11410"/>
                </a:lnTo>
                <a:lnTo>
                  <a:pt x="9227" y="15155"/>
                </a:lnTo>
                <a:lnTo>
                  <a:pt x="4786" y="18900"/>
                </a:lnTo>
                <a:lnTo>
                  <a:pt x="2057" y="23023"/>
                </a:lnTo>
                <a:lnTo>
                  <a:pt x="1032" y="27524"/>
                </a:lnTo>
                <a:lnTo>
                  <a:pt x="0" y="32026"/>
                </a:lnTo>
                <a:lnTo>
                  <a:pt x="311" y="35909"/>
                </a:lnTo>
                <a:lnTo>
                  <a:pt x="1960" y="39173"/>
                </a:lnTo>
                <a:lnTo>
                  <a:pt x="3609" y="42438"/>
                </a:lnTo>
                <a:lnTo>
                  <a:pt x="6615" y="44401"/>
                </a:lnTo>
                <a:lnTo>
                  <a:pt x="10979" y="45063"/>
                </a:lnTo>
                <a:lnTo>
                  <a:pt x="15343" y="45725"/>
                </a:lnTo>
                <a:lnTo>
                  <a:pt x="19728" y="45178"/>
                </a:lnTo>
                <a:lnTo>
                  <a:pt x="24127" y="43421"/>
                </a:lnTo>
                <a:lnTo>
                  <a:pt x="28533" y="41664"/>
                </a:lnTo>
                <a:lnTo>
                  <a:pt x="41044" y="24900"/>
                </a:lnTo>
                <a:lnTo>
                  <a:pt x="42097" y="21427"/>
                </a:lnTo>
                <a:lnTo>
                  <a:pt x="42665" y="19539"/>
                </a:lnTo>
                <a:lnTo>
                  <a:pt x="42762" y="19238"/>
                </a:lnTo>
                <a:lnTo>
                  <a:pt x="42852" y="18936"/>
                </a:lnTo>
                <a:lnTo>
                  <a:pt x="42907" y="19525"/>
                </a:lnTo>
                <a:lnTo>
                  <a:pt x="42928" y="20499"/>
                </a:lnTo>
                <a:lnTo>
                  <a:pt x="42949" y="21473"/>
                </a:lnTo>
                <a:lnTo>
                  <a:pt x="43731" y="24120"/>
                </a:lnTo>
                <a:lnTo>
                  <a:pt x="45290" y="28439"/>
                </a:lnTo>
                <a:lnTo>
                  <a:pt x="49970" y="36028"/>
                </a:lnTo>
                <a:lnTo>
                  <a:pt x="59190" y="454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7264541" y="3662901"/>
            <a:ext cx="76200" cy="63500"/>
          </a:xfrm>
          <a:custGeom>
            <a:avLst/>
            <a:gdLst/>
            <a:ahLst/>
            <a:cxnLst/>
            <a:rect l="l" t="t" r="r" b="b"/>
            <a:pathLst>
              <a:path w="76200" h="63500">
                <a:moveTo>
                  <a:pt x="46017" y="13815"/>
                </a:moveTo>
                <a:lnTo>
                  <a:pt x="28055" y="570"/>
                </a:lnTo>
                <a:lnTo>
                  <a:pt x="22686" y="0"/>
                </a:lnTo>
                <a:lnTo>
                  <a:pt x="17546" y="1210"/>
                </a:lnTo>
                <a:lnTo>
                  <a:pt x="12635" y="4201"/>
                </a:lnTo>
                <a:lnTo>
                  <a:pt x="7723" y="7191"/>
                </a:lnTo>
                <a:lnTo>
                  <a:pt x="4281" y="11563"/>
                </a:lnTo>
                <a:lnTo>
                  <a:pt x="2313" y="17316"/>
                </a:lnTo>
                <a:lnTo>
                  <a:pt x="346" y="23069"/>
                </a:lnTo>
                <a:lnTo>
                  <a:pt x="0" y="29333"/>
                </a:lnTo>
                <a:lnTo>
                  <a:pt x="1281" y="36106"/>
                </a:lnTo>
                <a:lnTo>
                  <a:pt x="2563" y="42879"/>
                </a:lnTo>
                <a:lnTo>
                  <a:pt x="5784" y="48580"/>
                </a:lnTo>
                <a:lnTo>
                  <a:pt x="10952" y="53209"/>
                </a:lnTo>
                <a:lnTo>
                  <a:pt x="16112" y="57839"/>
                </a:lnTo>
                <a:lnTo>
                  <a:pt x="22548" y="60969"/>
                </a:lnTo>
                <a:lnTo>
                  <a:pt x="30258" y="62599"/>
                </a:lnTo>
                <a:lnTo>
                  <a:pt x="38892" y="63005"/>
                </a:lnTo>
                <a:lnTo>
                  <a:pt x="49410" y="60975"/>
                </a:lnTo>
                <a:lnTo>
                  <a:pt x="61813" y="56509"/>
                </a:lnTo>
                <a:lnTo>
                  <a:pt x="76102" y="4960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340963" y="3628448"/>
            <a:ext cx="28575" cy="86360"/>
          </a:xfrm>
          <a:custGeom>
            <a:avLst/>
            <a:gdLst/>
            <a:ahLst/>
            <a:cxnLst/>
            <a:rect l="l" t="t" r="r" b="b"/>
            <a:pathLst>
              <a:path w="28575" h="86360">
                <a:moveTo>
                  <a:pt x="15766" y="51599"/>
                </a:moveTo>
                <a:lnTo>
                  <a:pt x="5470" y="10649"/>
                </a:lnTo>
                <a:lnTo>
                  <a:pt x="2590" y="2726"/>
                </a:lnTo>
                <a:lnTo>
                  <a:pt x="2154" y="1572"/>
                </a:lnTo>
                <a:lnTo>
                  <a:pt x="1717" y="418"/>
                </a:lnTo>
                <a:lnTo>
                  <a:pt x="1420" y="0"/>
                </a:lnTo>
                <a:lnTo>
                  <a:pt x="1260" y="317"/>
                </a:lnTo>
                <a:lnTo>
                  <a:pt x="1108" y="635"/>
                </a:lnTo>
                <a:lnTo>
                  <a:pt x="824" y="1214"/>
                </a:lnTo>
                <a:lnTo>
                  <a:pt x="408" y="2051"/>
                </a:lnTo>
                <a:lnTo>
                  <a:pt x="0" y="2889"/>
                </a:lnTo>
                <a:lnTo>
                  <a:pt x="187" y="7040"/>
                </a:lnTo>
                <a:lnTo>
                  <a:pt x="9995" y="52037"/>
                </a:lnTo>
                <a:lnTo>
                  <a:pt x="20647" y="76145"/>
                </a:lnTo>
                <a:lnTo>
                  <a:pt x="28296" y="8579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352975" y="3668123"/>
            <a:ext cx="63500" cy="47625"/>
          </a:xfrm>
          <a:custGeom>
            <a:avLst/>
            <a:gdLst/>
            <a:ahLst/>
            <a:cxnLst/>
            <a:rect l="l" t="t" r="r" b="b"/>
            <a:pathLst>
              <a:path w="63500" h="47625">
                <a:moveTo>
                  <a:pt x="55584" y="6114"/>
                </a:moveTo>
                <a:lnTo>
                  <a:pt x="53603" y="4626"/>
                </a:lnTo>
                <a:lnTo>
                  <a:pt x="49176" y="3226"/>
                </a:lnTo>
                <a:lnTo>
                  <a:pt x="42311" y="1912"/>
                </a:lnTo>
                <a:lnTo>
                  <a:pt x="35446" y="598"/>
                </a:lnTo>
                <a:lnTo>
                  <a:pt x="28526" y="0"/>
                </a:lnTo>
                <a:lnTo>
                  <a:pt x="21557" y="116"/>
                </a:lnTo>
                <a:lnTo>
                  <a:pt x="14595" y="232"/>
                </a:lnTo>
                <a:lnTo>
                  <a:pt x="41" y="10377"/>
                </a:lnTo>
                <a:lnTo>
                  <a:pt x="0" y="13752"/>
                </a:lnTo>
                <a:lnTo>
                  <a:pt x="2715" y="17964"/>
                </a:lnTo>
                <a:lnTo>
                  <a:pt x="8174" y="23012"/>
                </a:lnTo>
                <a:lnTo>
                  <a:pt x="13632" y="28060"/>
                </a:lnTo>
                <a:lnTo>
                  <a:pt x="20227" y="32776"/>
                </a:lnTo>
                <a:lnTo>
                  <a:pt x="27944" y="37159"/>
                </a:lnTo>
                <a:lnTo>
                  <a:pt x="37862" y="41694"/>
                </a:lnTo>
                <a:lnTo>
                  <a:pt x="49554" y="45041"/>
                </a:lnTo>
                <a:lnTo>
                  <a:pt x="63021" y="4720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453338" y="3614415"/>
            <a:ext cx="150495" cy="116839"/>
          </a:xfrm>
          <a:custGeom>
            <a:avLst/>
            <a:gdLst/>
            <a:ahLst/>
            <a:cxnLst/>
            <a:rect l="l" t="t" r="r" b="b"/>
            <a:pathLst>
              <a:path w="150495" h="116839">
                <a:moveTo>
                  <a:pt x="3380" y="90641"/>
                </a:moveTo>
                <a:lnTo>
                  <a:pt x="6684" y="91843"/>
                </a:lnTo>
                <a:lnTo>
                  <a:pt x="11540" y="92387"/>
                </a:lnTo>
                <a:lnTo>
                  <a:pt x="17941" y="92274"/>
                </a:lnTo>
                <a:lnTo>
                  <a:pt x="36312" y="81849"/>
                </a:lnTo>
                <a:lnTo>
                  <a:pt x="36977" y="78691"/>
                </a:lnTo>
                <a:lnTo>
                  <a:pt x="36479" y="75305"/>
                </a:lnTo>
                <a:lnTo>
                  <a:pt x="34816" y="71694"/>
                </a:lnTo>
                <a:lnTo>
                  <a:pt x="33153" y="68082"/>
                </a:lnTo>
                <a:lnTo>
                  <a:pt x="30549" y="65103"/>
                </a:lnTo>
                <a:lnTo>
                  <a:pt x="26995" y="62759"/>
                </a:lnTo>
                <a:lnTo>
                  <a:pt x="23448" y="60415"/>
                </a:lnTo>
                <a:lnTo>
                  <a:pt x="19673" y="59206"/>
                </a:lnTo>
                <a:lnTo>
                  <a:pt x="15683" y="59131"/>
                </a:lnTo>
                <a:lnTo>
                  <a:pt x="11693" y="59057"/>
                </a:lnTo>
                <a:lnTo>
                  <a:pt x="0" y="80507"/>
                </a:lnTo>
                <a:lnTo>
                  <a:pt x="900" y="85405"/>
                </a:lnTo>
                <a:lnTo>
                  <a:pt x="3241" y="90273"/>
                </a:lnTo>
                <a:lnTo>
                  <a:pt x="5576" y="95141"/>
                </a:lnTo>
                <a:lnTo>
                  <a:pt x="9088" y="99386"/>
                </a:lnTo>
                <a:lnTo>
                  <a:pt x="13778" y="103008"/>
                </a:lnTo>
                <a:lnTo>
                  <a:pt x="18461" y="106630"/>
                </a:lnTo>
                <a:lnTo>
                  <a:pt x="24384" y="109162"/>
                </a:lnTo>
                <a:lnTo>
                  <a:pt x="31539" y="110603"/>
                </a:lnTo>
                <a:lnTo>
                  <a:pt x="38702" y="112044"/>
                </a:lnTo>
                <a:lnTo>
                  <a:pt x="46682" y="112589"/>
                </a:lnTo>
                <a:lnTo>
                  <a:pt x="55487" y="112237"/>
                </a:lnTo>
                <a:lnTo>
                  <a:pt x="64292" y="111885"/>
                </a:lnTo>
                <a:lnTo>
                  <a:pt x="72604" y="110532"/>
                </a:lnTo>
                <a:lnTo>
                  <a:pt x="80425" y="108179"/>
                </a:lnTo>
                <a:lnTo>
                  <a:pt x="88246" y="105825"/>
                </a:lnTo>
                <a:lnTo>
                  <a:pt x="108481" y="84615"/>
                </a:lnTo>
                <a:lnTo>
                  <a:pt x="107933" y="80778"/>
                </a:lnTo>
                <a:lnTo>
                  <a:pt x="105807" y="77070"/>
                </a:lnTo>
                <a:lnTo>
                  <a:pt x="103673" y="73363"/>
                </a:lnTo>
                <a:lnTo>
                  <a:pt x="99981" y="70792"/>
                </a:lnTo>
                <a:lnTo>
                  <a:pt x="94730" y="69357"/>
                </a:lnTo>
                <a:lnTo>
                  <a:pt x="89479" y="67921"/>
                </a:lnTo>
                <a:lnTo>
                  <a:pt x="84533" y="68124"/>
                </a:lnTo>
                <a:lnTo>
                  <a:pt x="79885" y="69964"/>
                </a:lnTo>
                <a:lnTo>
                  <a:pt x="75237" y="71803"/>
                </a:lnTo>
                <a:lnTo>
                  <a:pt x="72147" y="75250"/>
                </a:lnTo>
                <a:lnTo>
                  <a:pt x="70616" y="80305"/>
                </a:lnTo>
                <a:lnTo>
                  <a:pt x="69078" y="85360"/>
                </a:lnTo>
                <a:lnTo>
                  <a:pt x="75521" y="108648"/>
                </a:lnTo>
                <a:lnTo>
                  <a:pt x="78804" y="112057"/>
                </a:lnTo>
                <a:lnTo>
                  <a:pt x="82967" y="114340"/>
                </a:lnTo>
                <a:lnTo>
                  <a:pt x="87997" y="115498"/>
                </a:lnTo>
                <a:lnTo>
                  <a:pt x="93033" y="116655"/>
                </a:lnTo>
                <a:lnTo>
                  <a:pt x="98318" y="116716"/>
                </a:lnTo>
                <a:lnTo>
                  <a:pt x="103860" y="115680"/>
                </a:lnTo>
                <a:lnTo>
                  <a:pt x="126492" y="90745"/>
                </a:lnTo>
                <a:lnTo>
                  <a:pt x="127815" y="83795"/>
                </a:lnTo>
                <a:lnTo>
                  <a:pt x="119043" y="42165"/>
                </a:lnTo>
                <a:lnTo>
                  <a:pt x="100189" y="7496"/>
                </a:lnTo>
                <a:lnTo>
                  <a:pt x="96947" y="2709"/>
                </a:lnTo>
                <a:lnTo>
                  <a:pt x="95970" y="1474"/>
                </a:lnTo>
                <a:lnTo>
                  <a:pt x="95340" y="685"/>
                </a:lnTo>
                <a:lnTo>
                  <a:pt x="95069" y="342"/>
                </a:lnTo>
                <a:lnTo>
                  <a:pt x="94799" y="0"/>
                </a:lnTo>
                <a:lnTo>
                  <a:pt x="94730" y="286"/>
                </a:lnTo>
                <a:lnTo>
                  <a:pt x="94862" y="1201"/>
                </a:lnTo>
                <a:lnTo>
                  <a:pt x="94993" y="2116"/>
                </a:lnTo>
                <a:lnTo>
                  <a:pt x="95305" y="4225"/>
                </a:lnTo>
                <a:lnTo>
                  <a:pt x="95783" y="7527"/>
                </a:lnTo>
                <a:lnTo>
                  <a:pt x="96261" y="10829"/>
                </a:lnTo>
                <a:lnTo>
                  <a:pt x="98803" y="16861"/>
                </a:lnTo>
                <a:lnTo>
                  <a:pt x="123185" y="56979"/>
                </a:lnTo>
                <a:lnTo>
                  <a:pt x="140183" y="81394"/>
                </a:lnTo>
                <a:lnTo>
                  <a:pt x="150457" y="9578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7661945" y="3712614"/>
            <a:ext cx="8890" cy="10795"/>
          </a:xfrm>
          <a:custGeom>
            <a:avLst/>
            <a:gdLst/>
            <a:ahLst/>
            <a:cxnLst/>
            <a:rect l="l" t="t" r="r" b="b"/>
            <a:pathLst>
              <a:path w="8890" h="10795">
                <a:moveTo>
                  <a:pt x="8887" y="10257"/>
                </a:moveTo>
                <a:lnTo>
                  <a:pt x="7855" y="6575"/>
                </a:lnTo>
                <a:lnTo>
                  <a:pt x="4890" y="3156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788091" y="5210401"/>
            <a:ext cx="62865" cy="16510"/>
          </a:xfrm>
          <a:custGeom>
            <a:avLst/>
            <a:gdLst/>
            <a:ahLst/>
            <a:cxnLst/>
            <a:rect l="l" t="t" r="r" b="b"/>
            <a:pathLst>
              <a:path w="62865" h="16510">
                <a:moveTo>
                  <a:pt x="0" y="15901"/>
                </a:moveTo>
                <a:lnTo>
                  <a:pt x="3925" y="13451"/>
                </a:lnTo>
                <a:lnTo>
                  <a:pt x="10493" y="10794"/>
                </a:lnTo>
                <a:lnTo>
                  <a:pt x="19703" y="7933"/>
                </a:lnTo>
                <a:lnTo>
                  <a:pt x="25538" y="6120"/>
                </a:lnTo>
                <a:lnTo>
                  <a:pt x="30770" y="4708"/>
                </a:lnTo>
                <a:lnTo>
                  <a:pt x="35398" y="3695"/>
                </a:lnTo>
                <a:lnTo>
                  <a:pt x="40025" y="2682"/>
                </a:lnTo>
                <a:lnTo>
                  <a:pt x="45001" y="1841"/>
                </a:lnTo>
                <a:lnTo>
                  <a:pt x="50325" y="1172"/>
                </a:lnTo>
                <a:lnTo>
                  <a:pt x="55649" y="502"/>
                </a:lnTo>
                <a:lnTo>
                  <a:pt x="59034" y="133"/>
                </a:lnTo>
                <a:lnTo>
                  <a:pt x="60480" y="66"/>
                </a:lnTo>
                <a:lnTo>
                  <a:pt x="61927" y="0"/>
                </a:lnTo>
                <a:lnTo>
                  <a:pt x="62426" y="148"/>
                </a:lnTo>
                <a:lnTo>
                  <a:pt x="61979" y="514"/>
                </a:lnTo>
                <a:lnTo>
                  <a:pt x="61339" y="1037"/>
                </a:lnTo>
                <a:lnTo>
                  <a:pt x="59325" y="2681"/>
                </a:lnTo>
                <a:lnTo>
                  <a:pt x="55939" y="544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946225" y="5114587"/>
            <a:ext cx="993477" cy="288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384483" y="5367630"/>
            <a:ext cx="1783722" cy="8882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3399037" y="5370129"/>
            <a:ext cx="1141095" cy="0"/>
          </a:xfrm>
          <a:custGeom>
            <a:avLst/>
            <a:gdLst/>
            <a:ahLst/>
            <a:cxnLst/>
            <a:rect l="l" t="t" r="r" b="b"/>
            <a:pathLst>
              <a:path w="1141095" h="0">
                <a:moveTo>
                  <a:pt x="0" y="0"/>
                </a:moveTo>
                <a:lnTo>
                  <a:pt x="114056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825652" y="5340759"/>
            <a:ext cx="661670" cy="165100"/>
          </a:xfrm>
          <a:custGeom>
            <a:avLst/>
            <a:gdLst/>
            <a:ahLst/>
            <a:cxnLst/>
            <a:rect l="l" t="t" r="r" b="b"/>
            <a:pathLst>
              <a:path w="661670" h="165100">
                <a:moveTo>
                  <a:pt x="661117" y="74997"/>
                </a:moveTo>
                <a:lnTo>
                  <a:pt x="659823" y="69648"/>
                </a:lnTo>
                <a:lnTo>
                  <a:pt x="657571" y="67062"/>
                </a:lnTo>
                <a:lnTo>
                  <a:pt x="654361" y="67238"/>
                </a:lnTo>
                <a:lnTo>
                  <a:pt x="647996" y="70821"/>
                </a:lnTo>
                <a:lnTo>
                  <a:pt x="635126" y="81232"/>
                </a:lnTo>
                <a:lnTo>
                  <a:pt x="621757" y="92823"/>
                </a:lnTo>
                <a:lnTo>
                  <a:pt x="612423" y="100853"/>
                </a:lnTo>
                <a:lnTo>
                  <a:pt x="575748" y="125525"/>
                </a:lnTo>
                <a:lnTo>
                  <a:pt x="539913" y="139090"/>
                </a:lnTo>
                <a:lnTo>
                  <a:pt x="491953" y="151103"/>
                </a:lnTo>
                <a:lnTo>
                  <a:pt x="442519" y="158244"/>
                </a:lnTo>
                <a:lnTo>
                  <a:pt x="391573" y="162371"/>
                </a:lnTo>
                <a:lnTo>
                  <a:pt x="351491" y="164179"/>
                </a:lnTo>
                <a:lnTo>
                  <a:pt x="327681" y="164629"/>
                </a:lnTo>
                <a:lnTo>
                  <a:pt x="315362" y="164516"/>
                </a:lnTo>
                <a:lnTo>
                  <a:pt x="264940" y="160939"/>
                </a:lnTo>
                <a:lnTo>
                  <a:pt x="217616" y="154739"/>
                </a:lnTo>
                <a:lnTo>
                  <a:pt x="177670" y="147969"/>
                </a:lnTo>
                <a:lnTo>
                  <a:pt x="132680" y="136879"/>
                </a:lnTo>
                <a:lnTo>
                  <a:pt x="91266" y="121247"/>
                </a:lnTo>
                <a:lnTo>
                  <a:pt x="82720" y="115376"/>
                </a:lnTo>
                <a:lnTo>
                  <a:pt x="78916" y="112399"/>
                </a:lnTo>
                <a:lnTo>
                  <a:pt x="57232" y="78716"/>
                </a:lnTo>
                <a:lnTo>
                  <a:pt x="41850" y="40566"/>
                </a:lnTo>
                <a:lnTo>
                  <a:pt x="37203" y="25418"/>
                </a:lnTo>
                <a:lnTo>
                  <a:pt x="33360" y="16367"/>
                </a:lnTo>
                <a:lnTo>
                  <a:pt x="30599" y="11276"/>
                </a:lnTo>
                <a:lnTo>
                  <a:pt x="28050" y="7126"/>
                </a:lnTo>
                <a:lnTo>
                  <a:pt x="25524" y="3563"/>
                </a:lnTo>
                <a:lnTo>
                  <a:pt x="22997" y="0"/>
                </a:lnTo>
                <a:lnTo>
                  <a:pt x="20968" y="189"/>
                </a:lnTo>
                <a:lnTo>
                  <a:pt x="19437" y="4130"/>
                </a:lnTo>
                <a:lnTo>
                  <a:pt x="17906" y="8072"/>
                </a:lnTo>
                <a:lnTo>
                  <a:pt x="8972" y="53598"/>
                </a:lnTo>
                <a:lnTo>
                  <a:pt x="8620" y="62350"/>
                </a:lnTo>
                <a:lnTo>
                  <a:pt x="8440" y="64926"/>
                </a:lnTo>
                <a:lnTo>
                  <a:pt x="8325" y="63375"/>
                </a:lnTo>
                <a:lnTo>
                  <a:pt x="8209" y="61823"/>
                </a:lnTo>
                <a:lnTo>
                  <a:pt x="7921" y="57945"/>
                </a:lnTo>
                <a:lnTo>
                  <a:pt x="7459" y="51740"/>
                </a:lnTo>
                <a:lnTo>
                  <a:pt x="6997" y="45535"/>
                </a:lnTo>
                <a:lnTo>
                  <a:pt x="5659" y="38426"/>
                </a:lnTo>
                <a:lnTo>
                  <a:pt x="3444" y="30416"/>
                </a:lnTo>
                <a:lnTo>
                  <a:pt x="1229" y="22404"/>
                </a:lnTo>
                <a:lnTo>
                  <a:pt x="97" y="16430"/>
                </a:lnTo>
                <a:lnTo>
                  <a:pt x="48" y="12494"/>
                </a:lnTo>
                <a:lnTo>
                  <a:pt x="0" y="8557"/>
                </a:lnTo>
                <a:lnTo>
                  <a:pt x="3117" y="6731"/>
                </a:lnTo>
                <a:lnTo>
                  <a:pt x="9402" y="7013"/>
                </a:lnTo>
                <a:lnTo>
                  <a:pt x="15686" y="7295"/>
                </a:lnTo>
                <a:lnTo>
                  <a:pt x="22264" y="8351"/>
                </a:lnTo>
                <a:lnTo>
                  <a:pt x="29134" y="10179"/>
                </a:lnTo>
                <a:lnTo>
                  <a:pt x="37735" y="11884"/>
                </a:lnTo>
                <a:lnTo>
                  <a:pt x="50178" y="13442"/>
                </a:lnTo>
                <a:lnTo>
                  <a:pt x="66461" y="14853"/>
                </a:lnTo>
                <a:lnTo>
                  <a:pt x="84939" y="16229"/>
                </a:lnTo>
                <a:lnTo>
                  <a:pt x="96934" y="17243"/>
                </a:lnTo>
                <a:lnTo>
                  <a:pt x="106026" y="18378"/>
                </a:lnTo>
                <a:lnTo>
                  <a:pt x="109651" y="19717"/>
                </a:lnTo>
                <a:lnTo>
                  <a:pt x="113129" y="21851"/>
                </a:lnTo>
                <a:lnTo>
                  <a:pt x="119642" y="23856"/>
                </a:lnTo>
                <a:lnTo>
                  <a:pt x="130864" y="24771"/>
                </a:lnTo>
                <a:lnTo>
                  <a:pt x="146796" y="245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512760" y="4944517"/>
            <a:ext cx="5158105" cy="995044"/>
          </a:xfrm>
          <a:custGeom>
            <a:avLst/>
            <a:gdLst/>
            <a:ahLst/>
            <a:cxnLst/>
            <a:rect l="l" t="t" r="r" b="b"/>
            <a:pathLst>
              <a:path w="5158105" h="995045">
                <a:moveTo>
                  <a:pt x="0" y="0"/>
                </a:moveTo>
                <a:lnTo>
                  <a:pt x="5157748" y="9947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8596932" y="5891541"/>
            <a:ext cx="107950" cy="73025"/>
          </a:xfrm>
          <a:custGeom>
            <a:avLst/>
            <a:gdLst/>
            <a:ahLst/>
            <a:cxnLst/>
            <a:rect l="l" t="t" r="r" b="b"/>
            <a:pathLst>
              <a:path w="107950" h="73025">
                <a:moveTo>
                  <a:pt x="31817" y="9022"/>
                </a:moveTo>
                <a:lnTo>
                  <a:pt x="35329" y="1821"/>
                </a:lnTo>
                <a:lnTo>
                  <a:pt x="38655" y="0"/>
                </a:lnTo>
                <a:lnTo>
                  <a:pt x="41806" y="3557"/>
                </a:lnTo>
                <a:lnTo>
                  <a:pt x="44065" y="6107"/>
                </a:lnTo>
                <a:lnTo>
                  <a:pt x="49371" y="10253"/>
                </a:lnTo>
                <a:lnTo>
                  <a:pt x="57725" y="15992"/>
                </a:lnTo>
                <a:lnTo>
                  <a:pt x="67180" y="22179"/>
                </a:lnTo>
                <a:lnTo>
                  <a:pt x="78134" y="28783"/>
                </a:lnTo>
                <a:lnTo>
                  <a:pt x="96710" y="39744"/>
                </a:lnTo>
                <a:lnTo>
                  <a:pt x="105616" y="46519"/>
                </a:lnTo>
                <a:lnTo>
                  <a:pt x="59051" y="60363"/>
                </a:lnTo>
                <a:lnTo>
                  <a:pt x="44911" y="60807"/>
                </a:lnTo>
                <a:lnTo>
                  <a:pt x="33993" y="61313"/>
                </a:lnTo>
                <a:lnTo>
                  <a:pt x="25353" y="61905"/>
                </a:lnTo>
                <a:lnTo>
                  <a:pt x="8058" y="65582"/>
                </a:lnTo>
                <a:lnTo>
                  <a:pt x="0" y="727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8724083" y="5569772"/>
            <a:ext cx="384175" cy="513080"/>
          </a:xfrm>
          <a:custGeom>
            <a:avLst/>
            <a:gdLst/>
            <a:ahLst/>
            <a:cxnLst/>
            <a:rect l="l" t="t" r="r" b="b"/>
            <a:pathLst>
              <a:path w="384175" h="513079">
                <a:moveTo>
                  <a:pt x="9407" y="13736"/>
                </a:moveTo>
                <a:lnTo>
                  <a:pt x="3581" y="5229"/>
                </a:lnTo>
                <a:lnTo>
                  <a:pt x="519" y="754"/>
                </a:lnTo>
                <a:lnTo>
                  <a:pt x="214" y="311"/>
                </a:lnTo>
                <a:lnTo>
                  <a:pt x="0" y="0"/>
                </a:lnTo>
                <a:lnTo>
                  <a:pt x="526" y="378"/>
                </a:lnTo>
                <a:lnTo>
                  <a:pt x="949" y="734"/>
                </a:lnTo>
                <a:lnTo>
                  <a:pt x="4066" y="3381"/>
                </a:lnTo>
                <a:lnTo>
                  <a:pt x="9885" y="8316"/>
                </a:lnTo>
                <a:lnTo>
                  <a:pt x="18339" y="16061"/>
                </a:lnTo>
                <a:lnTo>
                  <a:pt x="27772" y="25783"/>
                </a:lnTo>
                <a:lnTo>
                  <a:pt x="35685" y="34311"/>
                </a:lnTo>
                <a:lnTo>
                  <a:pt x="44147" y="43174"/>
                </a:lnTo>
                <a:lnTo>
                  <a:pt x="53402" y="52636"/>
                </a:lnTo>
                <a:lnTo>
                  <a:pt x="65868" y="65201"/>
                </a:lnTo>
                <a:lnTo>
                  <a:pt x="75539" y="75082"/>
                </a:lnTo>
                <a:lnTo>
                  <a:pt x="105458" y="108446"/>
                </a:lnTo>
                <a:lnTo>
                  <a:pt x="130498" y="142162"/>
                </a:lnTo>
                <a:lnTo>
                  <a:pt x="155680" y="184461"/>
                </a:lnTo>
                <a:lnTo>
                  <a:pt x="172399" y="220237"/>
                </a:lnTo>
                <a:lnTo>
                  <a:pt x="178159" y="234423"/>
                </a:lnTo>
                <a:lnTo>
                  <a:pt x="183614" y="246570"/>
                </a:lnTo>
                <a:lnTo>
                  <a:pt x="189002" y="257273"/>
                </a:lnTo>
                <a:lnTo>
                  <a:pt x="194560" y="267129"/>
                </a:lnTo>
                <a:lnTo>
                  <a:pt x="203361" y="281299"/>
                </a:lnTo>
                <a:lnTo>
                  <a:pt x="210469" y="293044"/>
                </a:lnTo>
                <a:lnTo>
                  <a:pt x="216219" y="302908"/>
                </a:lnTo>
                <a:lnTo>
                  <a:pt x="220947" y="311437"/>
                </a:lnTo>
                <a:lnTo>
                  <a:pt x="226607" y="321542"/>
                </a:lnTo>
                <a:lnTo>
                  <a:pt x="233018" y="331977"/>
                </a:lnTo>
                <a:lnTo>
                  <a:pt x="240277" y="342922"/>
                </a:lnTo>
                <a:lnTo>
                  <a:pt x="250948" y="357940"/>
                </a:lnTo>
                <a:lnTo>
                  <a:pt x="259264" y="369667"/>
                </a:lnTo>
                <a:lnTo>
                  <a:pt x="265702" y="378783"/>
                </a:lnTo>
                <a:lnTo>
                  <a:pt x="270738" y="385968"/>
                </a:lnTo>
                <a:lnTo>
                  <a:pt x="278827" y="396977"/>
                </a:lnTo>
                <a:lnTo>
                  <a:pt x="286755" y="406488"/>
                </a:lnTo>
                <a:lnTo>
                  <a:pt x="297843" y="418074"/>
                </a:lnTo>
                <a:lnTo>
                  <a:pt x="306445" y="427205"/>
                </a:lnTo>
                <a:lnTo>
                  <a:pt x="313573" y="434962"/>
                </a:lnTo>
                <a:lnTo>
                  <a:pt x="323581" y="446273"/>
                </a:lnTo>
                <a:lnTo>
                  <a:pt x="331251" y="455285"/>
                </a:lnTo>
                <a:lnTo>
                  <a:pt x="341313" y="467510"/>
                </a:lnTo>
                <a:lnTo>
                  <a:pt x="348112" y="475255"/>
                </a:lnTo>
                <a:lnTo>
                  <a:pt x="370692" y="508154"/>
                </a:lnTo>
                <a:lnTo>
                  <a:pt x="372631" y="511433"/>
                </a:lnTo>
                <a:lnTo>
                  <a:pt x="373684" y="512510"/>
                </a:lnTo>
                <a:lnTo>
                  <a:pt x="375056" y="510739"/>
                </a:lnTo>
                <a:lnTo>
                  <a:pt x="377238" y="503444"/>
                </a:lnTo>
                <a:lnTo>
                  <a:pt x="380231" y="490624"/>
                </a:lnTo>
                <a:lnTo>
                  <a:pt x="384035" y="4722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722760" y="5572694"/>
            <a:ext cx="351155" cy="492125"/>
          </a:xfrm>
          <a:custGeom>
            <a:avLst/>
            <a:gdLst/>
            <a:ahLst/>
            <a:cxnLst/>
            <a:rect l="l" t="t" r="r" b="b"/>
            <a:pathLst>
              <a:path w="351154" h="492125">
                <a:moveTo>
                  <a:pt x="350672" y="5448"/>
                </a:moveTo>
                <a:lnTo>
                  <a:pt x="341521" y="638"/>
                </a:lnTo>
                <a:lnTo>
                  <a:pt x="334718" y="0"/>
                </a:lnTo>
                <a:lnTo>
                  <a:pt x="330257" y="3531"/>
                </a:lnTo>
                <a:lnTo>
                  <a:pt x="324978" y="10390"/>
                </a:lnTo>
                <a:lnTo>
                  <a:pt x="317710" y="24178"/>
                </a:lnTo>
                <a:lnTo>
                  <a:pt x="310598" y="39180"/>
                </a:lnTo>
                <a:lnTo>
                  <a:pt x="305200" y="50105"/>
                </a:lnTo>
                <a:lnTo>
                  <a:pt x="299166" y="60878"/>
                </a:lnTo>
                <a:lnTo>
                  <a:pt x="292932" y="71233"/>
                </a:lnTo>
                <a:lnTo>
                  <a:pt x="285990" y="82133"/>
                </a:lnTo>
                <a:lnTo>
                  <a:pt x="277818" y="94614"/>
                </a:lnTo>
                <a:lnTo>
                  <a:pt x="270566" y="105771"/>
                </a:lnTo>
                <a:lnTo>
                  <a:pt x="263998" y="115970"/>
                </a:lnTo>
                <a:lnTo>
                  <a:pt x="257875" y="125576"/>
                </a:lnTo>
                <a:lnTo>
                  <a:pt x="250262" y="137474"/>
                </a:lnTo>
                <a:lnTo>
                  <a:pt x="218294" y="183048"/>
                </a:lnTo>
                <a:lnTo>
                  <a:pt x="189995" y="219716"/>
                </a:lnTo>
                <a:lnTo>
                  <a:pt x="182761" y="229391"/>
                </a:lnTo>
                <a:lnTo>
                  <a:pt x="154386" y="274977"/>
                </a:lnTo>
                <a:lnTo>
                  <a:pt x="132502" y="316341"/>
                </a:lnTo>
                <a:lnTo>
                  <a:pt x="125977" y="330639"/>
                </a:lnTo>
                <a:lnTo>
                  <a:pt x="120408" y="342230"/>
                </a:lnTo>
                <a:lnTo>
                  <a:pt x="101078" y="376860"/>
                </a:lnTo>
                <a:lnTo>
                  <a:pt x="76629" y="405218"/>
                </a:lnTo>
                <a:lnTo>
                  <a:pt x="68383" y="414199"/>
                </a:lnTo>
                <a:lnTo>
                  <a:pt x="39009" y="449627"/>
                </a:lnTo>
                <a:lnTo>
                  <a:pt x="29898" y="462461"/>
                </a:lnTo>
                <a:lnTo>
                  <a:pt x="26219" y="466734"/>
                </a:lnTo>
                <a:lnTo>
                  <a:pt x="8513" y="486681"/>
                </a:lnTo>
                <a:lnTo>
                  <a:pt x="6082" y="489131"/>
                </a:lnTo>
                <a:lnTo>
                  <a:pt x="3879" y="490135"/>
                </a:lnTo>
                <a:lnTo>
                  <a:pt x="1669" y="491138"/>
                </a:lnTo>
                <a:lnTo>
                  <a:pt x="401" y="491718"/>
                </a:lnTo>
                <a:lnTo>
                  <a:pt x="55" y="491873"/>
                </a:lnTo>
                <a:lnTo>
                  <a:pt x="3588" y="490651"/>
                </a:lnTo>
                <a:lnTo>
                  <a:pt x="8046" y="489046"/>
                </a:lnTo>
                <a:lnTo>
                  <a:pt x="16538" y="485990"/>
                </a:lnTo>
                <a:lnTo>
                  <a:pt x="29063" y="481483"/>
                </a:lnTo>
                <a:lnTo>
                  <a:pt x="45621" y="4755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6459809" y="5641981"/>
            <a:ext cx="14604" cy="34290"/>
          </a:xfrm>
          <a:custGeom>
            <a:avLst/>
            <a:gdLst/>
            <a:ahLst/>
            <a:cxnLst/>
            <a:rect l="l" t="t" r="r" b="b"/>
            <a:pathLst>
              <a:path w="14604" h="34289">
                <a:moveTo>
                  <a:pt x="0" y="0"/>
                </a:moveTo>
                <a:lnTo>
                  <a:pt x="4319" y="9293"/>
                </a:lnTo>
                <a:lnTo>
                  <a:pt x="9039" y="20630"/>
                </a:lnTo>
                <a:lnTo>
                  <a:pt x="14161" y="340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6392997" y="5583361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30363" y="52708"/>
                </a:moveTo>
                <a:lnTo>
                  <a:pt x="122692" y="13178"/>
                </a:lnTo>
                <a:lnTo>
                  <a:pt x="118253" y="9602"/>
                </a:lnTo>
                <a:lnTo>
                  <a:pt x="113814" y="6025"/>
                </a:lnTo>
                <a:lnTo>
                  <a:pt x="108237" y="3459"/>
                </a:lnTo>
                <a:lnTo>
                  <a:pt x="101521" y="1902"/>
                </a:lnTo>
                <a:lnTo>
                  <a:pt x="94806" y="347"/>
                </a:lnTo>
                <a:lnTo>
                  <a:pt x="87197" y="0"/>
                </a:lnTo>
                <a:lnTo>
                  <a:pt x="78695" y="863"/>
                </a:lnTo>
                <a:lnTo>
                  <a:pt x="43388" y="16110"/>
                </a:lnTo>
                <a:lnTo>
                  <a:pt x="13452" y="45825"/>
                </a:lnTo>
                <a:lnTo>
                  <a:pt x="0" y="79699"/>
                </a:lnTo>
                <a:lnTo>
                  <a:pt x="481" y="94382"/>
                </a:lnTo>
                <a:lnTo>
                  <a:pt x="31101" y="132536"/>
                </a:lnTo>
                <a:lnTo>
                  <a:pt x="66251" y="147240"/>
                </a:lnTo>
                <a:lnTo>
                  <a:pt x="109054" y="152160"/>
                </a:lnTo>
                <a:lnTo>
                  <a:pt x="121667" y="151239"/>
                </a:lnTo>
                <a:lnTo>
                  <a:pt x="163614" y="124996"/>
                </a:lnTo>
                <a:lnTo>
                  <a:pt x="171324" y="87941"/>
                </a:lnTo>
                <a:lnTo>
                  <a:pt x="169997" y="76334"/>
                </a:lnTo>
                <a:lnTo>
                  <a:pt x="156743" y="40178"/>
                </a:lnTo>
                <a:lnTo>
                  <a:pt x="129585" y="9530"/>
                </a:lnTo>
                <a:lnTo>
                  <a:pt x="119808" y="345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6666134" y="5602735"/>
            <a:ext cx="99695" cy="151130"/>
          </a:xfrm>
          <a:custGeom>
            <a:avLst/>
            <a:gdLst/>
            <a:ahLst/>
            <a:cxnLst/>
            <a:rect l="l" t="t" r="r" b="b"/>
            <a:pathLst>
              <a:path w="99695" h="151129">
                <a:moveTo>
                  <a:pt x="64262" y="96352"/>
                </a:moveTo>
                <a:lnTo>
                  <a:pt x="66762" y="92599"/>
                </a:lnTo>
                <a:lnTo>
                  <a:pt x="67428" y="88001"/>
                </a:lnTo>
                <a:lnTo>
                  <a:pt x="66262" y="82558"/>
                </a:lnTo>
                <a:lnTo>
                  <a:pt x="38405" y="64925"/>
                </a:lnTo>
                <a:lnTo>
                  <a:pt x="32400" y="65222"/>
                </a:lnTo>
                <a:lnTo>
                  <a:pt x="26078" y="66965"/>
                </a:lnTo>
                <a:lnTo>
                  <a:pt x="19757" y="68708"/>
                </a:lnTo>
                <a:lnTo>
                  <a:pt x="14242" y="72558"/>
                </a:lnTo>
                <a:lnTo>
                  <a:pt x="9535" y="78515"/>
                </a:lnTo>
                <a:lnTo>
                  <a:pt x="4828" y="84472"/>
                </a:lnTo>
                <a:lnTo>
                  <a:pt x="1979" y="91388"/>
                </a:lnTo>
                <a:lnTo>
                  <a:pt x="989" y="99265"/>
                </a:lnTo>
                <a:lnTo>
                  <a:pt x="0" y="107142"/>
                </a:lnTo>
                <a:lnTo>
                  <a:pt x="1073" y="114694"/>
                </a:lnTo>
                <a:lnTo>
                  <a:pt x="4210" y="121924"/>
                </a:lnTo>
                <a:lnTo>
                  <a:pt x="7347" y="129153"/>
                </a:lnTo>
                <a:lnTo>
                  <a:pt x="43662" y="150908"/>
                </a:lnTo>
                <a:lnTo>
                  <a:pt x="49208" y="151058"/>
                </a:lnTo>
                <a:lnTo>
                  <a:pt x="53921" y="149859"/>
                </a:lnTo>
                <a:lnTo>
                  <a:pt x="68627" y="113386"/>
                </a:lnTo>
                <a:lnTo>
                  <a:pt x="68593" y="101725"/>
                </a:lnTo>
                <a:lnTo>
                  <a:pt x="62754" y="59639"/>
                </a:lnTo>
                <a:lnTo>
                  <a:pt x="51207" y="19870"/>
                </a:lnTo>
                <a:lnTo>
                  <a:pt x="41252" y="1259"/>
                </a:lnTo>
                <a:lnTo>
                  <a:pt x="39946" y="0"/>
                </a:lnTo>
                <a:lnTo>
                  <a:pt x="39227" y="1839"/>
                </a:lnTo>
                <a:lnTo>
                  <a:pt x="39097" y="6776"/>
                </a:lnTo>
                <a:lnTo>
                  <a:pt x="40219" y="16544"/>
                </a:lnTo>
                <a:lnTo>
                  <a:pt x="52027" y="54976"/>
                </a:lnTo>
                <a:lnTo>
                  <a:pt x="71498" y="96050"/>
                </a:lnTo>
                <a:lnTo>
                  <a:pt x="91606" y="130024"/>
                </a:lnTo>
                <a:lnTo>
                  <a:pt x="99640" y="14265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6789818" y="5627558"/>
            <a:ext cx="139065" cy="130810"/>
          </a:xfrm>
          <a:custGeom>
            <a:avLst/>
            <a:gdLst/>
            <a:ahLst/>
            <a:cxnLst/>
            <a:rect l="l" t="t" r="r" b="b"/>
            <a:pathLst>
              <a:path w="139065" h="130810">
                <a:moveTo>
                  <a:pt x="0" y="97372"/>
                </a:moveTo>
                <a:lnTo>
                  <a:pt x="6615" y="87363"/>
                </a:lnTo>
                <a:lnTo>
                  <a:pt x="19540" y="82755"/>
                </a:lnTo>
                <a:lnTo>
                  <a:pt x="38324" y="82592"/>
                </a:lnTo>
                <a:lnTo>
                  <a:pt x="49760" y="82485"/>
                </a:lnTo>
                <a:lnTo>
                  <a:pt x="59094" y="82222"/>
                </a:lnTo>
                <a:lnTo>
                  <a:pt x="62247" y="80443"/>
                </a:lnTo>
                <a:lnTo>
                  <a:pt x="64199" y="77042"/>
                </a:lnTo>
                <a:lnTo>
                  <a:pt x="66153" y="73640"/>
                </a:lnTo>
                <a:lnTo>
                  <a:pt x="67227" y="69312"/>
                </a:lnTo>
                <a:lnTo>
                  <a:pt x="67423" y="64059"/>
                </a:lnTo>
                <a:lnTo>
                  <a:pt x="67618" y="58804"/>
                </a:lnTo>
                <a:lnTo>
                  <a:pt x="66028" y="53952"/>
                </a:lnTo>
                <a:lnTo>
                  <a:pt x="62651" y="49502"/>
                </a:lnTo>
                <a:lnTo>
                  <a:pt x="59275" y="45052"/>
                </a:lnTo>
                <a:lnTo>
                  <a:pt x="54802" y="42094"/>
                </a:lnTo>
                <a:lnTo>
                  <a:pt x="49231" y="40631"/>
                </a:lnTo>
                <a:lnTo>
                  <a:pt x="43660" y="39167"/>
                </a:lnTo>
                <a:lnTo>
                  <a:pt x="38298" y="39380"/>
                </a:lnTo>
                <a:lnTo>
                  <a:pt x="33147" y="41272"/>
                </a:lnTo>
                <a:lnTo>
                  <a:pt x="27996" y="43163"/>
                </a:lnTo>
                <a:lnTo>
                  <a:pt x="24224" y="47438"/>
                </a:lnTo>
                <a:lnTo>
                  <a:pt x="21831" y="54099"/>
                </a:lnTo>
                <a:lnTo>
                  <a:pt x="19438" y="60761"/>
                </a:lnTo>
                <a:lnTo>
                  <a:pt x="18382" y="68319"/>
                </a:lnTo>
                <a:lnTo>
                  <a:pt x="18662" y="76775"/>
                </a:lnTo>
                <a:lnTo>
                  <a:pt x="18942" y="85231"/>
                </a:lnTo>
                <a:lnTo>
                  <a:pt x="47227" y="114604"/>
                </a:lnTo>
                <a:lnTo>
                  <a:pt x="70579" y="120982"/>
                </a:lnTo>
                <a:lnTo>
                  <a:pt x="77987" y="121669"/>
                </a:lnTo>
                <a:lnTo>
                  <a:pt x="84279" y="120608"/>
                </a:lnTo>
                <a:lnTo>
                  <a:pt x="89454" y="117800"/>
                </a:lnTo>
                <a:lnTo>
                  <a:pt x="94629" y="114992"/>
                </a:lnTo>
                <a:lnTo>
                  <a:pt x="106844" y="77925"/>
                </a:lnTo>
                <a:lnTo>
                  <a:pt x="107946" y="51967"/>
                </a:lnTo>
                <a:lnTo>
                  <a:pt x="107219" y="35143"/>
                </a:lnTo>
                <a:lnTo>
                  <a:pt x="105845" y="23643"/>
                </a:lnTo>
                <a:lnTo>
                  <a:pt x="102261" y="9614"/>
                </a:lnTo>
                <a:lnTo>
                  <a:pt x="100804" y="5207"/>
                </a:lnTo>
                <a:lnTo>
                  <a:pt x="99956" y="3742"/>
                </a:lnTo>
                <a:lnTo>
                  <a:pt x="99108" y="2276"/>
                </a:lnTo>
                <a:lnTo>
                  <a:pt x="98505" y="1235"/>
                </a:lnTo>
                <a:lnTo>
                  <a:pt x="98148" y="617"/>
                </a:lnTo>
                <a:lnTo>
                  <a:pt x="97790" y="0"/>
                </a:lnTo>
                <a:lnTo>
                  <a:pt x="97067" y="4879"/>
                </a:lnTo>
                <a:lnTo>
                  <a:pt x="96870" y="6756"/>
                </a:lnTo>
                <a:lnTo>
                  <a:pt x="104870" y="46648"/>
                </a:lnTo>
                <a:lnTo>
                  <a:pt x="119821" y="83212"/>
                </a:lnTo>
                <a:lnTo>
                  <a:pt x="125556" y="95223"/>
                </a:lnTo>
                <a:lnTo>
                  <a:pt x="130552" y="106913"/>
                </a:lnTo>
                <a:lnTo>
                  <a:pt x="134938" y="118540"/>
                </a:lnTo>
                <a:lnTo>
                  <a:pt x="138842" y="13036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6947487" y="5727727"/>
            <a:ext cx="20955" cy="6350"/>
          </a:xfrm>
          <a:custGeom>
            <a:avLst/>
            <a:gdLst/>
            <a:ahLst/>
            <a:cxnLst/>
            <a:rect l="l" t="t" r="r" b="b"/>
            <a:pathLst>
              <a:path w="20954" h="6350">
                <a:moveTo>
                  <a:pt x="0" y="0"/>
                </a:moveTo>
                <a:lnTo>
                  <a:pt x="6788" y="2096"/>
                </a:lnTo>
                <a:lnTo>
                  <a:pt x="13577" y="4194"/>
                </a:lnTo>
                <a:lnTo>
                  <a:pt x="20373" y="629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6965360" y="5670293"/>
            <a:ext cx="187960" cy="103505"/>
          </a:xfrm>
          <a:custGeom>
            <a:avLst/>
            <a:gdLst/>
            <a:ahLst/>
            <a:cxnLst/>
            <a:rect l="l" t="t" r="r" b="b"/>
            <a:pathLst>
              <a:path w="187959" h="103504">
                <a:moveTo>
                  <a:pt x="2743" y="52165"/>
                </a:moveTo>
                <a:lnTo>
                  <a:pt x="5756" y="56339"/>
                </a:lnTo>
                <a:lnTo>
                  <a:pt x="9192" y="59596"/>
                </a:lnTo>
                <a:lnTo>
                  <a:pt x="13050" y="61934"/>
                </a:lnTo>
                <a:lnTo>
                  <a:pt x="15648" y="63511"/>
                </a:lnTo>
                <a:lnTo>
                  <a:pt x="18516" y="64378"/>
                </a:lnTo>
                <a:lnTo>
                  <a:pt x="21654" y="64535"/>
                </a:lnTo>
                <a:lnTo>
                  <a:pt x="24785" y="64693"/>
                </a:lnTo>
                <a:lnTo>
                  <a:pt x="38439" y="53923"/>
                </a:lnTo>
                <a:lnTo>
                  <a:pt x="40122" y="49356"/>
                </a:lnTo>
                <a:lnTo>
                  <a:pt x="41044" y="44387"/>
                </a:lnTo>
                <a:lnTo>
                  <a:pt x="41210" y="39015"/>
                </a:lnTo>
                <a:lnTo>
                  <a:pt x="41376" y="33645"/>
                </a:lnTo>
                <a:lnTo>
                  <a:pt x="40032" y="29343"/>
                </a:lnTo>
                <a:lnTo>
                  <a:pt x="37171" y="26109"/>
                </a:lnTo>
                <a:lnTo>
                  <a:pt x="34310" y="22875"/>
                </a:lnTo>
                <a:lnTo>
                  <a:pt x="30445" y="21097"/>
                </a:lnTo>
                <a:lnTo>
                  <a:pt x="25561" y="20774"/>
                </a:lnTo>
                <a:lnTo>
                  <a:pt x="20684" y="20451"/>
                </a:lnTo>
                <a:lnTo>
                  <a:pt x="15884" y="23494"/>
                </a:lnTo>
                <a:lnTo>
                  <a:pt x="11159" y="29903"/>
                </a:lnTo>
                <a:lnTo>
                  <a:pt x="6435" y="36313"/>
                </a:lnTo>
                <a:lnTo>
                  <a:pt x="3255" y="43898"/>
                </a:lnTo>
                <a:lnTo>
                  <a:pt x="1627" y="52659"/>
                </a:lnTo>
                <a:lnTo>
                  <a:pt x="0" y="61419"/>
                </a:lnTo>
                <a:lnTo>
                  <a:pt x="27333" y="98318"/>
                </a:lnTo>
                <a:lnTo>
                  <a:pt x="40547" y="100237"/>
                </a:lnTo>
                <a:lnTo>
                  <a:pt x="53929" y="99546"/>
                </a:lnTo>
                <a:lnTo>
                  <a:pt x="93656" y="69430"/>
                </a:lnTo>
                <a:lnTo>
                  <a:pt x="102634" y="31809"/>
                </a:lnTo>
                <a:lnTo>
                  <a:pt x="103389" y="17282"/>
                </a:lnTo>
                <a:lnTo>
                  <a:pt x="103022" y="10854"/>
                </a:lnTo>
                <a:lnTo>
                  <a:pt x="101900" y="6744"/>
                </a:lnTo>
                <a:lnTo>
                  <a:pt x="100777" y="2633"/>
                </a:lnTo>
                <a:lnTo>
                  <a:pt x="98963" y="462"/>
                </a:lnTo>
                <a:lnTo>
                  <a:pt x="96455" y="231"/>
                </a:lnTo>
                <a:lnTo>
                  <a:pt x="93947" y="0"/>
                </a:lnTo>
                <a:lnTo>
                  <a:pt x="89131" y="51572"/>
                </a:lnTo>
                <a:lnTo>
                  <a:pt x="89247" y="66670"/>
                </a:lnTo>
                <a:lnTo>
                  <a:pt x="89500" y="77761"/>
                </a:lnTo>
                <a:lnTo>
                  <a:pt x="89877" y="85875"/>
                </a:lnTo>
                <a:lnTo>
                  <a:pt x="90913" y="98842"/>
                </a:lnTo>
                <a:lnTo>
                  <a:pt x="90698" y="103320"/>
                </a:lnTo>
                <a:lnTo>
                  <a:pt x="89507" y="103093"/>
                </a:lnTo>
                <a:lnTo>
                  <a:pt x="88315" y="102866"/>
                </a:lnTo>
                <a:lnTo>
                  <a:pt x="87581" y="100119"/>
                </a:lnTo>
                <a:lnTo>
                  <a:pt x="87304" y="94853"/>
                </a:lnTo>
                <a:lnTo>
                  <a:pt x="87027" y="89587"/>
                </a:lnTo>
                <a:lnTo>
                  <a:pt x="87214" y="84219"/>
                </a:lnTo>
                <a:lnTo>
                  <a:pt x="106098" y="61208"/>
                </a:lnTo>
                <a:lnTo>
                  <a:pt x="111092" y="61557"/>
                </a:lnTo>
                <a:lnTo>
                  <a:pt x="117091" y="62711"/>
                </a:lnTo>
                <a:lnTo>
                  <a:pt x="123083" y="63863"/>
                </a:lnTo>
                <a:lnTo>
                  <a:pt x="130031" y="64663"/>
                </a:lnTo>
                <a:lnTo>
                  <a:pt x="137942" y="65108"/>
                </a:lnTo>
                <a:lnTo>
                  <a:pt x="145853" y="65553"/>
                </a:lnTo>
                <a:lnTo>
                  <a:pt x="153418" y="65723"/>
                </a:lnTo>
                <a:lnTo>
                  <a:pt x="160643" y="65617"/>
                </a:lnTo>
                <a:lnTo>
                  <a:pt x="167861" y="65512"/>
                </a:lnTo>
                <a:lnTo>
                  <a:pt x="173611" y="64436"/>
                </a:lnTo>
                <a:lnTo>
                  <a:pt x="177892" y="62387"/>
                </a:lnTo>
                <a:lnTo>
                  <a:pt x="182173" y="60340"/>
                </a:lnTo>
                <a:lnTo>
                  <a:pt x="184944" y="57595"/>
                </a:lnTo>
                <a:lnTo>
                  <a:pt x="186212" y="54155"/>
                </a:lnTo>
                <a:lnTo>
                  <a:pt x="187479" y="50714"/>
                </a:lnTo>
                <a:lnTo>
                  <a:pt x="187673" y="47458"/>
                </a:lnTo>
                <a:lnTo>
                  <a:pt x="186800" y="44387"/>
                </a:lnTo>
                <a:lnTo>
                  <a:pt x="185928" y="41317"/>
                </a:lnTo>
                <a:lnTo>
                  <a:pt x="182990" y="39373"/>
                </a:lnTo>
                <a:lnTo>
                  <a:pt x="177989" y="38557"/>
                </a:lnTo>
                <a:lnTo>
                  <a:pt x="172987" y="37740"/>
                </a:lnTo>
                <a:lnTo>
                  <a:pt x="152109" y="61276"/>
                </a:lnTo>
                <a:lnTo>
                  <a:pt x="152621" y="66546"/>
                </a:lnTo>
                <a:lnTo>
                  <a:pt x="155337" y="71508"/>
                </a:lnTo>
                <a:lnTo>
                  <a:pt x="160705" y="77682"/>
                </a:lnTo>
                <a:lnTo>
                  <a:pt x="170283" y="84252"/>
                </a:lnTo>
                <a:lnTo>
                  <a:pt x="184072" y="912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7356875" y="5655106"/>
            <a:ext cx="21590" cy="144145"/>
          </a:xfrm>
          <a:custGeom>
            <a:avLst/>
            <a:gdLst/>
            <a:ahLst/>
            <a:cxnLst/>
            <a:rect l="l" t="t" r="r" b="b"/>
            <a:pathLst>
              <a:path w="21590" h="144145">
                <a:moveTo>
                  <a:pt x="4087" y="13794"/>
                </a:moveTo>
                <a:lnTo>
                  <a:pt x="1925" y="5511"/>
                </a:lnTo>
                <a:lnTo>
                  <a:pt x="768" y="1059"/>
                </a:lnTo>
                <a:lnTo>
                  <a:pt x="602" y="437"/>
                </a:lnTo>
                <a:lnTo>
                  <a:pt x="491" y="0"/>
                </a:lnTo>
                <a:lnTo>
                  <a:pt x="394" y="493"/>
                </a:lnTo>
                <a:lnTo>
                  <a:pt x="374" y="968"/>
                </a:lnTo>
                <a:lnTo>
                  <a:pt x="242" y="3505"/>
                </a:lnTo>
                <a:lnTo>
                  <a:pt x="4932" y="45776"/>
                </a:lnTo>
                <a:lnTo>
                  <a:pt x="12831" y="80751"/>
                </a:lnTo>
                <a:lnTo>
                  <a:pt x="15055" y="91923"/>
                </a:lnTo>
                <a:lnTo>
                  <a:pt x="17007" y="103747"/>
                </a:lnTo>
                <a:lnTo>
                  <a:pt x="18704" y="116301"/>
                </a:lnTo>
                <a:lnTo>
                  <a:pt x="20167" y="129659"/>
                </a:lnTo>
                <a:lnTo>
                  <a:pt x="21415" y="14389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7338857" y="5691059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20" h="106679">
                <a:moveTo>
                  <a:pt x="0" y="88101"/>
                </a:moveTo>
                <a:lnTo>
                  <a:pt x="41421" y="67833"/>
                </a:lnTo>
                <a:lnTo>
                  <a:pt x="79299" y="62672"/>
                </a:lnTo>
                <a:lnTo>
                  <a:pt x="118934" y="61076"/>
                </a:lnTo>
                <a:lnTo>
                  <a:pt x="120215" y="61061"/>
                </a:lnTo>
                <a:lnTo>
                  <a:pt x="121497" y="61046"/>
                </a:lnTo>
                <a:lnTo>
                  <a:pt x="121802" y="61209"/>
                </a:lnTo>
                <a:lnTo>
                  <a:pt x="121116" y="61548"/>
                </a:lnTo>
                <a:lnTo>
                  <a:pt x="120430" y="61888"/>
                </a:lnTo>
                <a:lnTo>
                  <a:pt x="118227" y="62982"/>
                </a:lnTo>
                <a:lnTo>
                  <a:pt x="114507" y="64828"/>
                </a:lnTo>
                <a:lnTo>
                  <a:pt x="110794" y="66675"/>
                </a:lnTo>
                <a:lnTo>
                  <a:pt x="105737" y="69490"/>
                </a:lnTo>
                <a:lnTo>
                  <a:pt x="99344" y="73274"/>
                </a:lnTo>
                <a:lnTo>
                  <a:pt x="92950" y="77058"/>
                </a:lnTo>
                <a:lnTo>
                  <a:pt x="76359" y="98959"/>
                </a:lnTo>
                <a:lnTo>
                  <a:pt x="77827" y="101447"/>
                </a:lnTo>
                <a:lnTo>
                  <a:pt x="81471" y="103152"/>
                </a:lnTo>
                <a:lnTo>
                  <a:pt x="85115" y="104858"/>
                </a:lnTo>
                <a:lnTo>
                  <a:pt x="90359" y="105796"/>
                </a:lnTo>
                <a:lnTo>
                  <a:pt x="97196" y="105966"/>
                </a:lnTo>
                <a:lnTo>
                  <a:pt x="104033" y="106136"/>
                </a:lnTo>
                <a:lnTo>
                  <a:pt x="131216" y="74898"/>
                </a:lnTo>
                <a:lnTo>
                  <a:pt x="131839" y="68208"/>
                </a:lnTo>
                <a:lnTo>
                  <a:pt x="132463" y="61518"/>
                </a:lnTo>
                <a:lnTo>
                  <a:pt x="132795" y="57990"/>
                </a:lnTo>
                <a:lnTo>
                  <a:pt x="132830" y="57623"/>
                </a:lnTo>
                <a:lnTo>
                  <a:pt x="132858" y="57257"/>
                </a:lnTo>
                <a:lnTo>
                  <a:pt x="132969" y="57696"/>
                </a:lnTo>
                <a:lnTo>
                  <a:pt x="133038" y="58112"/>
                </a:lnTo>
                <a:lnTo>
                  <a:pt x="142729" y="88812"/>
                </a:lnTo>
                <a:lnTo>
                  <a:pt x="146878" y="93981"/>
                </a:lnTo>
                <a:lnTo>
                  <a:pt x="151880" y="97843"/>
                </a:lnTo>
                <a:lnTo>
                  <a:pt x="157734" y="100397"/>
                </a:lnTo>
                <a:lnTo>
                  <a:pt x="163580" y="102951"/>
                </a:lnTo>
                <a:lnTo>
                  <a:pt x="168492" y="104356"/>
                </a:lnTo>
                <a:lnTo>
                  <a:pt x="172475" y="104612"/>
                </a:lnTo>
                <a:lnTo>
                  <a:pt x="176458" y="104867"/>
                </a:lnTo>
                <a:lnTo>
                  <a:pt x="182970" y="81198"/>
                </a:lnTo>
                <a:lnTo>
                  <a:pt x="182828" y="69588"/>
                </a:lnTo>
                <a:lnTo>
                  <a:pt x="182056" y="56567"/>
                </a:lnTo>
                <a:lnTo>
                  <a:pt x="180617" y="40580"/>
                </a:lnTo>
                <a:lnTo>
                  <a:pt x="179657" y="28157"/>
                </a:lnTo>
                <a:lnTo>
                  <a:pt x="179057" y="17958"/>
                </a:lnTo>
                <a:lnTo>
                  <a:pt x="178529" y="6141"/>
                </a:lnTo>
                <a:lnTo>
                  <a:pt x="178294" y="878"/>
                </a:lnTo>
                <a:lnTo>
                  <a:pt x="178273" y="343"/>
                </a:lnTo>
                <a:lnTo>
                  <a:pt x="178252" y="0"/>
                </a:lnTo>
                <a:lnTo>
                  <a:pt x="178259" y="608"/>
                </a:lnTo>
                <a:lnTo>
                  <a:pt x="178273" y="1319"/>
                </a:lnTo>
                <a:lnTo>
                  <a:pt x="178425" y="8321"/>
                </a:lnTo>
                <a:lnTo>
                  <a:pt x="178709" y="21614"/>
                </a:lnTo>
                <a:lnTo>
                  <a:pt x="181826" y="67514"/>
                </a:lnTo>
                <a:lnTo>
                  <a:pt x="182727" y="75961"/>
                </a:lnTo>
                <a:lnTo>
                  <a:pt x="182789" y="75622"/>
                </a:lnTo>
                <a:lnTo>
                  <a:pt x="182859" y="75282"/>
                </a:lnTo>
                <a:lnTo>
                  <a:pt x="183198" y="73527"/>
                </a:lnTo>
                <a:lnTo>
                  <a:pt x="183815" y="70357"/>
                </a:lnTo>
                <a:lnTo>
                  <a:pt x="184431" y="67186"/>
                </a:lnTo>
                <a:lnTo>
                  <a:pt x="209827" y="49296"/>
                </a:lnTo>
                <a:lnTo>
                  <a:pt x="215950" y="47637"/>
                </a:lnTo>
                <a:lnTo>
                  <a:pt x="236102" y="60935"/>
                </a:lnTo>
                <a:lnTo>
                  <a:pt x="234862" y="65610"/>
                </a:lnTo>
                <a:lnTo>
                  <a:pt x="230789" y="70764"/>
                </a:lnTo>
                <a:lnTo>
                  <a:pt x="225227" y="75957"/>
                </a:lnTo>
                <a:lnTo>
                  <a:pt x="216409" y="81593"/>
                </a:lnTo>
                <a:lnTo>
                  <a:pt x="204332" y="87671"/>
                </a:lnTo>
                <a:lnTo>
                  <a:pt x="188998" y="9419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7573788" y="5670453"/>
            <a:ext cx="33020" cy="102235"/>
          </a:xfrm>
          <a:custGeom>
            <a:avLst/>
            <a:gdLst/>
            <a:ahLst/>
            <a:cxnLst/>
            <a:rect l="l" t="t" r="r" b="b"/>
            <a:pathLst>
              <a:path w="33020" h="102235">
                <a:moveTo>
                  <a:pt x="0" y="0"/>
                </a:moveTo>
                <a:lnTo>
                  <a:pt x="25189" y="40690"/>
                </a:lnTo>
                <a:lnTo>
                  <a:pt x="31695" y="86852"/>
                </a:lnTo>
                <a:lnTo>
                  <a:pt x="32569" y="10199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7640540" y="5746748"/>
            <a:ext cx="40640" cy="41275"/>
          </a:xfrm>
          <a:custGeom>
            <a:avLst/>
            <a:gdLst/>
            <a:ahLst/>
            <a:cxnLst/>
            <a:rect l="l" t="t" r="r" b="b"/>
            <a:pathLst>
              <a:path w="40640" h="41275">
                <a:moveTo>
                  <a:pt x="8492" y="30955"/>
                </a:moveTo>
                <a:lnTo>
                  <a:pt x="21943" y="21382"/>
                </a:lnTo>
                <a:lnTo>
                  <a:pt x="29380" y="14007"/>
                </a:lnTo>
                <a:lnTo>
                  <a:pt x="31823" y="9533"/>
                </a:lnTo>
                <a:lnTo>
                  <a:pt x="32059" y="6873"/>
                </a:lnTo>
                <a:lnTo>
                  <a:pt x="31013" y="4537"/>
                </a:lnTo>
                <a:lnTo>
                  <a:pt x="29967" y="2201"/>
                </a:lnTo>
                <a:lnTo>
                  <a:pt x="26940" y="827"/>
                </a:lnTo>
                <a:lnTo>
                  <a:pt x="21917" y="413"/>
                </a:lnTo>
                <a:lnTo>
                  <a:pt x="16902" y="0"/>
                </a:lnTo>
                <a:lnTo>
                  <a:pt x="0" y="20138"/>
                </a:lnTo>
                <a:lnTo>
                  <a:pt x="1956" y="25449"/>
                </a:lnTo>
                <a:lnTo>
                  <a:pt x="9303" y="30723"/>
                </a:lnTo>
                <a:lnTo>
                  <a:pt x="22042" y="35961"/>
                </a:lnTo>
                <a:lnTo>
                  <a:pt x="40169" y="4116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7811116" y="5672820"/>
            <a:ext cx="67310" cy="141605"/>
          </a:xfrm>
          <a:custGeom>
            <a:avLst/>
            <a:gdLst/>
            <a:ahLst/>
            <a:cxnLst/>
            <a:rect l="l" t="t" r="r" b="b"/>
            <a:pathLst>
              <a:path w="67309" h="141604">
                <a:moveTo>
                  <a:pt x="66856" y="27832"/>
                </a:moveTo>
                <a:lnTo>
                  <a:pt x="57910" y="16520"/>
                </a:lnTo>
                <a:lnTo>
                  <a:pt x="48450" y="8063"/>
                </a:lnTo>
                <a:lnTo>
                  <a:pt x="32328" y="1237"/>
                </a:lnTo>
                <a:lnTo>
                  <a:pt x="22697" y="0"/>
                </a:lnTo>
                <a:lnTo>
                  <a:pt x="13807" y="2161"/>
                </a:lnTo>
                <a:lnTo>
                  <a:pt x="588" y="39984"/>
                </a:lnTo>
                <a:lnTo>
                  <a:pt x="0" y="55078"/>
                </a:lnTo>
                <a:lnTo>
                  <a:pt x="354" y="67699"/>
                </a:lnTo>
                <a:lnTo>
                  <a:pt x="8978" y="117132"/>
                </a:lnTo>
                <a:lnTo>
                  <a:pt x="11476" y="129149"/>
                </a:lnTo>
                <a:lnTo>
                  <a:pt x="14053" y="14117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7815953" y="5763116"/>
            <a:ext cx="90170" cy="59690"/>
          </a:xfrm>
          <a:custGeom>
            <a:avLst/>
            <a:gdLst/>
            <a:ahLst/>
            <a:cxnLst/>
            <a:rect l="l" t="t" r="r" b="b"/>
            <a:pathLst>
              <a:path w="90170" h="59689">
                <a:moveTo>
                  <a:pt x="0" y="47936"/>
                </a:moveTo>
                <a:lnTo>
                  <a:pt x="19298" y="10148"/>
                </a:lnTo>
                <a:lnTo>
                  <a:pt x="64104" y="0"/>
                </a:lnTo>
                <a:lnTo>
                  <a:pt x="70173" y="1046"/>
                </a:lnTo>
                <a:lnTo>
                  <a:pt x="72396" y="3767"/>
                </a:lnTo>
                <a:lnTo>
                  <a:pt x="74620" y="6488"/>
                </a:lnTo>
                <a:lnTo>
                  <a:pt x="76844" y="12818"/>
                </a:lnTo>
                <a:lnTo>
                  <a:pt x="79067" y="22760"/>
                </a:lnTo>
                <a:lnTo>
                  <a:pt x="82547" y="36957"/>
                </a:lnTo>
                <a:lnTo>
                  <a:pt x="86181" y="49155"/>
                </a:lnTo>
                <a:lnTo>
                  <a:pt x="89968" y="5935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7903797" y="5695884"/>
            <a:ext cx="6985" cy="58419"/>
          </a:xfrm>
          <a:custGeom>
            <a:avLst/>
            <a:gdLst/>
            <a:ahLst/>
            <a:cxnLst/>
            <a:rect l="l" t="t" r="r" b="b"/>
            <a:pathLst>
              <a:path w="6984" h="58420">
                <a:moveTo>
                  <a:pt x="6913" y="57916"/>
                </a:moveTo>
                <a:lnTo>
                  <a:pt x="4247" y="15373"/>
                </a:lnTo>
                <a:lnTo>
                  <a:pt x="512" y="1662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7953016" y="5716441"/>
            <a:ext cx="33655" cy="81915"/>
          </a:xfrm>
          <a:custGeom>
            <a:avLst/>
            <a:gdLst/>
            <a:ahLst/>
            <a:cxnLst/>
            <a:rect l="l" t="t" r="r" b="b"/>
            <a:pathLst>
              <a:path w="33654" h="81914">
                <a:moveTo>
                  <a:pt x="0" y="0"/>
                </a:moveTo>
                <a:lnTo>
                  <a:pt x="10231" y="37395"/>
                </a:lnTo>
                <a:lnTo>
                  <a:pt x="27370" y="71743"/>
                </a:lnTo>
                <a:lnTo>
                  <a:pt x="33426" y="8134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025392" y="5777700"/>
            <a:ext cx="155575" cy="46990"/>
          </a:xfrm>
          <a:custGeom>
            <a:avLst/>
            <a:gdLst/>
            <a:ahLst/>
            <a:cxnLst/>
            <a:rect l="l" t="t" r="r" b="b"/>
            <a:pathLst>
              <a:path w="155575" h="46989">
                <a:moveTo>
                  <a:pt x="0" y="29346"/>
                </a:moveTo>
                <a:lnTo>
                  <a:pt x="38758" y="20998"/>
                </a:lnTo>
                <a:lnTo>
                  <a:pt x="41570" y="6674"/>
                </a:lnTo>
                <a:lnTo>
                  <a:pt x="39790" y="3327"/>
                </a:lnTo>
                <a:lnTo>
                  <a:pt x="35682" y="1893"/>
                </a:lnTo>
                <a:lnTo>
                  <a:pt x="31581" y="459"/>
                </a:lnTo>
                <a:lnTo>
                  <a:pt x="3948" y="16993"/>
                </a:lnTo>
                <a:lnTo>
                  <a:pt x="3283" y="20887"/>
                </a:lnTo>
                <a:lnTo>
                  <a:pt x="43222" y="42744"/>
                </a:lnTo>
                <a:lnTo>
                  <a:pt x="83178" y="46987"/>
                </a:lnTo>
                <a:lnTo>
                  <a:pt x="96009" y="46977"/>
                </a:lnTo>
                <a:lnTo>
                  <a:pt x="138857" y="41461"/>
                </a:lnTo>
                <a:lnTo>
                  <a:pt x="155509" y="31470"/>
                </a:lnTo>
                <a:lnTo>
                  <a:pt x="152446" y="2295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6747891" y="5924633"/>
            <a:ext cx="93980" cy="78740"/>
          </a:xfrm>
          <a:custGeom>
            <a:avLst/>
            <a:gdLst/>
            <a:ahLst/>
            <a:cxnLst/>
            <a:rect l="l" t="t" r="r" b="b"/>
            <a:pathLst>
              <a:path w="93979" h="78739">
                <a:moveTo>
                  <a:pt x="68959" y="19120"/>
                </a:moveTo>
                <a:lnTo>
                  <a:pt x="68959" y="12353"/>
                </a:lnTo>
                <a:lnTo>
                  <a:pt x="65244" y="7361"/>
                </a:lnTo>
                <a:lnTo>
                  <a:pt x="57813" y="4144"/>
                </a:lnTo>
                <a:lnTo>
                  <a:pt x="46250" y="786"/>
                </a:lnTo>
                <a:lnTo>
                  <a:pt x="33016" y="0"/>
                </a:lnTo>
                <a:lnTo>
                  <a:pt x="22082" y="532"/>
                </a:lnTo>
                <a:lnTo>
                  <a:pt x="14847" y="2253"/>
                </a:lnTo>
                <a:lnTo>
                  <a:pt x="10211" y="5210"/>
                </a:lnTo>
                <a:lnTo>
                  <a:pt x="5575" y="8167"/>
                </a:lnTo>
                <a:lnTo>
                  <a:pt x="2605" y="11232"/>
                </a:lnTo>
                <a:lnTo>
                  <a:pt x="1303" y="14404"/>
                </a:lnTo>
                <a:lnTo>
                  <a:pt x="0" y="17576"/>
                </a:lnTo>
                <a:lnTo>
                  <a:pt x="41094" y="37083"/>
                </a:lnTo>
                <a:lnTo>
                  <a:pt x="55804" y="41706"/>
                </a:lnTo>
                <a:lnTo>
                  <a:pt x="91720" y="57471"/>
                </a:lnTo>
                <a:lnTo>
                  <a:pt x="93832" y="60304"/>
                </a:lnTo>
                <a:lnTo>
                  <a:pt x="50832" y="76577"/>
                </a:lnTo>
                <a:lnTo>
                  <a:pt x="38324" y="78007"/>
                </a:lnTo>
                <a:lnTo>
                  <a:pt x="25531" y="7825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6852746" y="5889993"/>
            <a:ext cx="293370" cy="111125"/>
          </a:xfrm>
          <a:custGeom>
            <a:avLst/>
            <a:gdLst/>
            <a:ahLst/>
            <a:cxnLst/>
            <a:rect l="l" t="t" r="r" b="b"/>
            <a:pathLst>
              <a:path w="293370" h="111125">
                <a:moveTo>
                  <a:pt x="0" y="0"/>
                </a:moveTo>
                <a:lnTo>
                  <a:pt x="29699" y="33809"/>
                </a:lnTo>
                <a:lnTo>
                  <a:pt x="37491" y="91149"/>
                </a:lnTo>
                <a:lnTo>
                  <a:pt x="37369" y="102494"/>
                </a:lnTo>
                <a:lnTo>
                  <a:pt x="35674" y="109606"/>
                </a:lnTo>
                <a:lnTo>
                  <a:pt x="33748" y="110758"/>
                </a:lnTo>
                <a:lnTo>
                  <a:pt x="30929" y="110205"/>
                </a:lnTo>
                <a:lnTo>
                  <a:pt x="28109" y="109651"/>
                </a:lnTo>
                <a:lnTo>
                  <a:pt x="25639" y="106711"/>
                </a:lnTo>
                <a:lnTo>
                  <a:pt x="23520" y="101382"/>
                </a:lnTo>
                <a:lnTo>
                  <a:pt x="21400" y="96053"/>
                </a:lnTo>
                <a:lnTo>
                  <a:pt x="20654" y="89992"/>
                </a:lnTo>
                <a:lnTo>
                  <a:pt x="21281" y="83197"/>
                </a:lnTo>
                <a:lnTo>
                  <a:pt x="21908" y="76402"/>
                </a:lnTo>
                <a:lnTo>
                  <a:pt x="55155" y="56473"/>
                </a:lnTo>
                <a:lnTo>
                  <a:pt x="67391" y="55871"/>
                </a:lnTo>
                <a:lnTo>
                  <a:pt x="80155" y="56939"/>
                </a:lnTo>
                <a:lnTo>
                  <a:pt x="117933" y="76058"/>
                </a:lnTo>
                <a:lnTo>
                  <a:pt x="118161" y="80561"/>
                </a:lnTo>
                <a:lnTo>
                  <a:pt x="118390" y="85064"/>
                </a:lnTo>
                <a:lnTo>
                  <a:pt x="100289" y="93277"/>
                </a:lnTo>
                <a:lnTo>
                  <a:pt x="96971" y="93295"/>
                </a:lnTo>
                <a:lnTo>
                  <a:pt x="94983" y="90339"/>
                </a:lnTo>
                <a:lnTo>
                  <a:pt x="94332" y="84408"/>
                </a:lnTo>
                <a:lnTo>
                  <a:pt x="93680" y="78478"/>
                </a:lnTo>
                <a:lnTo>
                  <a:pt x="117355" y="44910"/>
                </a:lnTo>
                <a:lnTo>
                  <a:pt x="149133" y="33146"/>
                </a:lnTo>
                <a:lnTo>
                  <a:pt x="154052" y="34782"/>
                </a:lnTo>
                <a:lnTo>
                  <a:pt x="164498" y="63989"/>
                </a:lnTo>
                <a:lnTo>
                  <a:pt x="165807" y="70940"/>
                </a:lnTo>
                <a:lnTo>
                  <a:pt x="167276" y="77461"/>
                </a:lnTo>
                <a:lnTo>
                  <a:pt x="168751" y="83982"/>
                </a:lnTo>
                <a:lnTo>
                  <a:pt x="171515" y="89261"/>
                </a:lnTo>
                <a:lnTo>
                  <a:pt x="175582" y="93298"/>
                </a:lnTo>
                <a:lnTo>
                  <a:pt x="179641" y="97337"/>
                </a:lnTo>
                <a:lnTo>
                  <a:pt x="184331" y="99722"/>
                </a:lnTo>
                <a:lnTo>
                  <a:pt x="189651" y="100455"/>
                </a:lnTo>
                <a:lnTo>
                  <a:pt x="194971" y="101189"/>
                </a:lnTo>
                <a:lnTo>
                  <a:pt x="200194" y="100918"/>
                </a:lnTo>
                <a:lnTo>
                  <a:pt x="205320" y="99643"/>
                </a:lnTo>
                <a:lnTo>
                  <a:pt x="210447" y="98367"/>
                </a:lnTo>
                <a:lnTo>
                  <a:pt x="233909" y="70119"/>
                </a:lnTo>
                <a:lnTo>
                  <a:pt x="235794" y="67244"/>
                </a:lnTo>
                <a:lnTo>
                  <a:pt x="235890" y="67926"/>
                </a:lnTo>
                <a:lnTo>
                  <a:pt x="235987" y="68609"/>
                </a:lnTo>
                <a:lnTo>
                  <a:pt x="236237" y="70317"/>
                </a:lnTo>
                <a:lnTo>
                  <a:pt x="236625" y="73048"/>
                </a:lnTo>
                <a:lnTo>
                  <a:pt x="237013" y="75780"/>
                </a:lnTo>
                <a:lnTo>
                  <a:pt x="237892" y="78312"/>
                </a:lnTo>
                <a:lnTo>
                  <a:pt x="239257" y="80645"/>
                </a:lnTo>
                <a:lnTo>
                  <a:pt x="240615" y="82977"/>
                </a:lnTo>
                <a:lnTo>
                  <a:pt x="244266" y="84680"/>
                </a:lnTo>
                <a:lnTo>
                  <a:pt x="250195" y="85752"/>
                </a:lnTo>
                <a:lnTo>
                  <a:pt x="256118" y="86825"/>
                </a:lnTo>
                <a:lnTo>
                  <a:pt x="263122" y="87403"/>
                </a:lnTo>
                <a:lnTo>
                  <a:pt x="271185" y="87488"/>
                </a:lnTo>
                <a:lnTo>
                  <a:pt x="279248" y="87573"/>
                </a:lnTo>
                <a:lnTo>
                  <a:pt x="286536" y="87649"/>
                </a:lnTo>
                <a:lnTo>
                  <a:pt x="293034" y="877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7076147" y="5933635"/>
            <a:ext cx="25400" cy="60325"/>
          </a:xfrm>
          <a:custGeom>
            <a:avLst/>
            <a:gdLst/>
            <a:ahLst/>
            <a:cxnLst/>
            <a:rect l="l" t="t" r="r" b="b"/>
            <a:pathLst>
              <a:path w="25400" h="60325">
                <a:moveTo>
                  <a:pt x="7606" y="12953"/>
                </a:moveTo>
                <a:lnTo>
                  <a:pt x="3754" y="4017"/>
                </a:lnTo>
                <a:lnTo>
                  <a:pt x="1738" y="0"/>
                </a:lnTo>
                <a:lnTo>
                  <a:pt x="1544" y="900"/>
                </a:lnTo>
                <a:lnTo>
                  <a:pt x="1413" y="1540"/>
                </a:lnTo>
                <a:lnTo>
                  <a:pt x="1073" y="3140"/>
                </a:lnTo>
                <a:lnTo>
                  <a:pt x="540" y="5700"/>
                </a:lnTo>
                <a:lnTo>
                  <a:pt x="0" y="8260"/>
                </a:lnTo>
                <a:lnTo>
                  <a:pt x="748" y="12847"/>
                </a:lnTo>
                <a:lnTo>
                  <a:pt x="2777" y="19462"/>
                </a:lnTo>
                <a:lnTo>
                  <a:pt x="5509" y="26374"/>
                </a:lnTo>
                <a:lnTo>
                  <a:pt x="10110" y="35391"/>
                </a:lnTo>
                <a:lnTo>
                  <a:pt x="16580" y="46513"/>
                </a:lnTo>
                <a:lnTo>
                  <a:pt x="24920" y="5974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7146473" y="5936418"/>
            <a:ext cx="121285" cy="95250"/>
          </a:xfrm>
          <a:custGeom>
            <a:avLst/>
            <a:gdLst/>
            <a:ahLst/>
            <a:cxnLst/>
            <a:rect l="l" t="t" r="r" b="b"/>
            <a:pathLst>
              <a:path w="121284" h="95250">
                <a:moveTo>
                  <a:pt x="42152" y="40238"/>
                </a:moveTo>
                <a:lnTo>
                  <a:pt x="3131" y="37350"/>
                </a:lnTo>
                <a:lnTo>
                  <a:pt x="0" y="56179"/>
                </a:lnTo>
                <a:lnTo>
                  <a:pt x="990" y="62587"/>
                </a:lnTo>
                <a:lnTo>
                  <a:pt x="33451" y="89509"/>
                </a:lnTo>
                <a:lnTo>
                  <a:pt x="39949" y="90012"/>
                </a:lnTo>
                <a:lnTo>
                  <a:pt x="45823" y="88595"/>
                </a:lnTo>
                <a:lnTo>
                  <a:pt x="70491" y="47086"/>
                </a:lnTo>
                <a:lnTo>
                  <a:pt x="79123" y="2944"/>
                </a:lnTo>
                <a:lnTo>
                  <a:pt x="79649" y="142"/>
                </a:lnTo>
                <a:lnTo>
                  <a:pt x="79767" y="0"/>
                </a:lnTo>
                <a:lnTo>
                  <a:pt x="79767" y="964"/>
                </a:lnTo>
                <a:lnTo>
                  <a:pt x="79767" y="1930"/>
                </a:lnTo>
                <a:lnTo>
                  <a:pt x="79788" y="9247"/>
                </a:lnTo>
                <a:lnTo>
                  <a:pt x="79816" y="22916"/>
                </a:lnTo>
                <a:lnTo>
                  <a:pt x="79860" y="35264"/>
                </a:lnTo>
                <a:lnTo>
                  <a:pt x="79944" y="47910"/>
                </a:lnTo>
                <a:lnTo>
                  <a:pt x="80067" y="60854"/>
                </a:lnTo>
                <a:lnTo>
                  <a:pt x="80113" y="79842"/>
                </a:lnTo>
                <a:lnTo>
                  <a:pt x="79685" y="89666"/>
                </a:lnTo>
                <a:lnTo>
                  <a:pt x="78693" y="94039"/>
                </a:lnTo>
                <a:lnTo>
                  <a:pt x="77481" y="95070"/>
                </a:lnTo>
                <a:lnTo>
                  <a:pt x="75735" y="94631"/>
                </a:lnTo>
                <a:lnTo>
                  <a:pt x="73990" y="94192"/>
                </a:lnTo>
                <a:lnTo>
                  <a:pt x="72930" y="91074"/>
                </a:lnTo>
                <a:lnTo>
                  <a:pt x="72556" y="85278"/>
                </a:lnTo>
                <a:lnTo>
                  <a:pt x="72182" y="79481"/>
                </a:lnTo>
                <a:lnTo>
                  <a:pt x="73255" y="73072"/>
                </a:lnTo>
                <a:lnTo>
                  <a:pt x="95551" y="41594"/>
                </a:lnTo>
                <a:lnTo>
                  <a:pt x="106892" y="36120"/>
                </a:lnTo>
                <a:lnTo>
                  <a:pt x="121083" y="3166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7407243" y="5906446"/>
            <a:ext cx="88900" cy="87630"/>
          </a:xfrm>
          <a:custGeom>
            <a:avLst/>
            <a:gdLst/>
            <a:ahLst/>
            <a:cxnLst/>
            <a:rect l="l" t="t" r="r" b="b"/>
            <a:pathLst>
              <a:path w="88900" h="87629">
                <a:moveTo>
                  <a:pt x="1163" y="65993"/>
                </a:moveTo>
                <a:lnTo>
                  <a:pt x="0" y="58796"/>
                </a:lnTo>
                <a:lnTo>
                  <a:pt x="2382" y="54011"/>
                </a:lnTo>
                <a:lnTo>
                  <a:pt x="8312" y="51637"/>
                </a:lnTo>
                <a:lnTo>
                  <a:pt x="12455" y="49977"/>
                </a:lnTo>
                <a:lnTo>
                  <a:pt x="19050" y="48644"/>
                </a:lnTo>
                <a:lnTo>
                  <a:pt x="28090" y="47640"/>
                </a:lnTo>
                <a:lnTo>
                  <a:pt x="38874" y="46766"/>
                </a:lnTo>
                <a:lnTo>
                  <a:pt x="51783" y="46306"/>
                </a:lnTo>
                <a:lnTo>
                  <a:pt x="73433" y="46478"/>
                </a:lnTo>
                <a:lnTo>
                  <a:pt x="84319" y="46984"/>
                </a:lnTo>
                <a:lnTo>
                  <a:pt x="88800" y="48479"/>
                </a:lnTo>
                <a:lnTo>
                  <a:pt x="88876" y="48746"/>
                </a:lnTo>
                <a:lnTo>
                  <a:pt x="87650" y="48423"/>
                </a:lnTo>
                <a:lnTo>
                  <a:pt x="86424" y="48100"/>
                </a:lnTo>
                <a:lnTo>
                  <a:pt x="83355" y="47293"/>
                </a:lnTo>
                <a:lnTo>
                  <a:pt x="78451" y="46002"/>
                </a:lnTo>
                <a:lnTo>
                  <a:pt x="73546" y="44712"/>
                </a:lnTo>
                <a:lnTo>
                  <a:pt x="68483" y="41450"/>
                </a:lnTo>
                <a:lnTo>
                  <a:pt x="40531" y="9948"/>
                </a:lnTo>
                <a:lnTo>
                  <a:pt x="38245" y="6817"/>
                </a:lnTo>
                <a:lnTo>
                  <a:pt x="35959" y="3685"/>
                </a:lnTo>
                <a:lnTo>
                  <a:pt x="34504" y="1695"/>
                </a:lnTo>
                <a:lnTo>
                  <a:pt x="33881" y="847"/>
                </a:lnTo>
                <a:lnTo>
                  <a:pt x="33264" y="0"/>
                </a:lnTo>
                <a:lnTo>
                  <a:pt x="33008" y="440"/>
                </a:lnTo>
                <a:lnTo>
                  <a:pt x="33112" y="2168"/>
                </a:lnTo>
                <a:lnTo>
                  <a:pt x="33209" y="3897"/>
                </a:lnTo>
                <a:lnTo>
                  <a:pt x="33451" y="7954"/>
                </a:lnTo>
                <a:lnTo>
                  <a:pt x="33825" y="14339"/>
                </a:lnTo>
                <a:lnTo>
                  <a:pt x="34298" y="19952"/>
                </a:lnTo>
                <a:lnTo>
                  <a:pt x="35206" y="28169"/>
                </a:lnTo>
                <a:lnTo>
                  <a:pt x="36549" y="38990"/>
                </a:lnTo>
                <a:lnTo>
                  <a:pt x="38327" y="52415"/>
                </a:lnTo>
                <a:lnTo>
                  <a:pt x="40539" y="68444"/>
                </a:lnTo>
                <a:lnTo>
                  <a:pt x="43187" y="8707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7563730" y="5903797"/>
            <a:ext cx="213995" cy="125730"/>
          </a:xfrm>
          <a:custGeom>
            <a:avLst/>
            <a:gdLst/>
            <a:ahLst/>
            <a:cxnLst/>
            <a:rect l="l" t="t" r="r" b="b"/>
            <a:pathLst>
              <a:path w="213995" h="125729">
                <a:moveTo>
                  <a:pt x="78188" y="82505"/>
                </a:moveTo>
                <a:lnTo>
                  <a:pt x="82898" y="75952"/>
                </a:lnTo>
                <a:lnTo>
                  <a:pt x="85115" y="69504"/>
                </a:lnTo>
                <a:lnTo>
                  <a:pt x="84824" y="63161"/>
                </a:lnTo>
                <a:lnTo>
                  <a:pt x="84630" y="58839"/>
                </a:lnTo>
                <a:lnTo>
                  <a:pt x="59332" y="45492"/>
                </a:lnTo>
                <a:lnTo>
                  <a:pt x="47657" y="45985"/>
                </a:lnTo>
                <a:lnTo>
                  <a:pt x="13621" y="64416"/>
                </a:lnTo>
                <a:lnTo>
                  <a:pt x="0" y="95613"/>
                </a:lnTo>
                <a:lnTo>
                  <a:pt x="2029" y="101678"/>
                </a:lnTo>
                <a:lnTo>
                  <a:pt x="7155" y="106648"/>
                </a:lnTo>
                <a:lnTo>
                  <a:pt x="12282" y="111619"/>
                </a:lnTo>
                <a:lnTo>
                  <a:pt x="18835" y="114936"/>
                </a:lnTo>
                <a:lnTo>
                  <a:pt x="26822" y="116602"/>
                </a:lnTo>
                <a:lnTo>
                  <a:pt x="34802" y="118268"/>
                </a:lnTo>
                <a:lnTo>
                  <a:pt x="42249" y="118854"/>
                </a:lnTo>
                <a:lnTo>
                  <a:pt x="49162" y="118362"/>
                </a:lnTo>
                <a:lnTo>
                  <a:pt x="56069" y="117869"/>
                </a:lnTo>
                <a:lnTo>
                  <a:pt x="61389" y="114632"/>
                </a:lnTo>
                <a:lnTo>
                  <a:pt x="65116" y="108651"/>
                </a:lnTo>
                <a:lnTo>
                  <a:pt x="68843" y="102669"/>
                </a:lnTo>
                <a:lnTo>
                  <a:pt x="73988" y="51556"/>
                </a:lnTo>
                <a:lnTo>
                  <a:pt x="73859" y="3372"/>
                </a:lnTo>
                <a:lnTo>
                  <a:pt x="72803" y="0"/>
                </a:lnTo>
                <a:lnTo>
                  <a:pt x="70172" y="11647"/>
                </a:lnTo>
                <a:lnTo>
                  <a:pt x="76717" y="49349"/>
                </a:lnTo>
                <a:lnTo>
                  <a:pt x="99492" y="80302"/>
                </a:lnTo>
                <a:lnTo>
                  <a:pt x="135642" y="100670"/>
                </a:lnTo>
                <a:lnTo>
                  <a:pt x="160851" y="90176"/>
                </a:lnTo>
                <a:lnTo>
                  <a:pt x="162333" y="85936"/>
                </a:lnTo>
                <a:lnTo>
                  <a:pt x="163151" y="82076"/>
                </a:lnTo>
                <a:lnTo>
                  <a:pt x="163296" y="78596"/>
                </a:lnTo>
                <a:lnTo>
                  <a:pt x="163442" y="75116"/>
                </a:lnTo>
                <a:lnTo>
                  <a:pt x="161751" y="72857"/>
                </a:lnTo>
                <a:lnTo>
                  <a:pt x="158212" y="71820"/>
                </a:lnTo>
                <a:lnTo>
                  <a:pt x="154665" y="70783"/>
                </a:lnTo>
                <a:lnTo>
                  <a:pt x="150183" y="70977"/>
                </a:lnTo>
                <a:lnTo>
                  <a:pt x="144759" y="72401"/>
                </a:lnTo>
                <a:lnTo>
                  <a:pt x="139328" y="73826"/>
                </a:lnTo>
                <a:lnTo>
                  <a:pt x="126852" y="92599"/>
                </a:lnTo>
                <a:lnTo>
                  <a:pt x="126540" y="97225"/>
                </a:lnTo>
                <a:lnTo>
                  <a:pt x="150682" y="112253"/>
                </a:lnTo>
                <a:lnTo>
                  <a:pt x="156452" y="111694"/>
                </a:lnTo>
                <a:lnTo>
                  <a:pt x="162222" y="111134"/>
                </a:lnTo>
                <a:lnTo>
                  <a:pt x="166836" y="109553"/>
                </a:lnTo>
                <a:lnTo>
                  <a:pt x="170286" y="106950"/>
                </a:lnTo>
                <a:lnTo>
                  <a:pt x="173742" y="104347"/>
                </a:lnTo>
                <a:lnTo>
                  <a:pt x="175945" y="102169"/>
                </a:lnTo>
                <a:lnTo>
                  <a:pt x="176894" y="100414"/>
                </a:lnTo>
                <a:lnTo>
                  <a:pt x="177843" y="98659"/>
                </a:lnTo>
                <a:lnTo>
                  <a:pt x="179007" y="98818"/>
                </a:lnTo>
                <a:lnTo>
                  <a:pt x="180372" y="100889"/>
                </a:lnTo>
                <a:lnTo>
                  <a:pt x="181743" y="102960"/>
                </a:lnTo>
                <a:lnTo>
                  <a:pt x="184092" y="104232"/>
                </a:lnTo>
                <a:lnTo>
                  <a:pt x="187424" y="104705"/>
                </a:lnTo>
                <a:lnTo>
                  <a:pt x="190756" y="105179"/>
                </a:lnTo>
                <a:lnTo>
                  <a:pt x="193783" y="104766"/>
                </a:lnTo>
                <a:lnTo>
                  <a:pt x="196512" y="103464"/>
                </a:lnTo>
                <a:lnTo>
                  <a:pt x="199249" y="102164"/>
                </a:lnTo>
                <a:lnTo>
                  <a:pt x="205691" y="60514"/>
                </a:lnTo>
                <a:lnTo>
                  <a:pt x="206010" y="35636"/>
                </a:lnTo>
                <a:lnTo>
                  <a:pt x="205857" y="27932"/>
                </a:lnTo>
                <a:lnTo>
                  <a:pt x="205497" y="22200"/>
                </a:lnTo>
                <a:lnTo>
                  <a:pt x="205144" y="16469"/>
                </a:lnTo>
                <a:lnTo>
                  <a:pt x="204874" y="14321"/>
                </a:lnTo>
                <a:lnTo>
                  <a:pt x="204680" y="15757"/>
                </a:lnTo>
                <a:lnTo>
                  <a:pt x="204486" y="17192"/>
                </a:lnTo>
                <a:lnTo>
                  <a:pt x="204008" y="20781"/>
                </a:lnTo>
                <a:lnTo>
                  <a:pt x="203239" y="26523"/>
                </a:lnTo>
                <a:lnTo>
                  <a:pt x="202470" y="32265"/>
                </a:lnTo>
                <a:lnTo>
                  <a:pt x="202498" y="40188"/>
                </a:lnTo>
                <a:lnTo>
                  <a:pt x="203329" y="50294"/>
                </a:lnTo>
                <a:lnTo>
                  <a:pt x="204585" y="63005"/>
                </a:lnTo>
                <a:lnTo>
                  <a:pt x="206250" y="75564"/>
                </a:lnTo>
                <a:lnTo>
                  <a:pt x="208175" y="87733"/>
                </a:lnTo>
                <a:lnTo>
                  <a:pt x="210007" y="99877"/>
                </a:lnTo>
                <a:lnTo>
                  <a:pt x="211791" y="112270"/>
                </a:lnTo>
                <a:lnTo>
                  <a:pt x="213569" y="12518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7758734" y="5943840"/>
            <a:ext cx="133350" cy="67945"/>
          </a:xfrm>
          <a:custGeom>
            <a:avLst/>
            <a:gdLst/>
            <a:ahLst/>
            <a:cxnLst/>
            <a:rect l="l" t="t" r="r" b="b"/>
            <a:pathLst>
              <a:path w="133350" h="67945">
                <a:moveTo>
                  <a:pt x="1155" y="44390"/>
                </a:moveTo>
                <a:lnTo>
                  <a:pt x="29563" y="11669"/>
                </a:lnTo>
                <a:lnTo>
                  <a:pt x="68071" y="2499"/>
                </a:lnTo>
                <a:lnTo>
                  <a:pt x="106654" y="122"/>
                </a:lnTo>
                <a:lnTo>
                  <a:pt x="117450" y="0"/>
                </a:lnTo>
                <a:lnTo>
                  <a:pt x="124308" y="362"/>
                </a:lnTo>
                <a:lnTo>
                  <a:pt x="128610" y="1190"/>
                </a:lnTo>
                <a:lnTo>
                  <a:pt x="132905" y="2019"/>
                </a:lnTo>
                <a:lnTo>
                  <a:pt x="131076" y="5282"/>
                </a:lnTo>
                <a:lnTo>
                  <a:pt x="123124" y="10979"/>
                </a:lnTo>
                <a:lnTo>
                  <a:pt x="113049" y="18401"/>
                </a:lnTo>
                <a:lnTo>
                  <a:pt x="83187" y="44513"/>
                </a:lnTo>
                <a:lnTo>
                  <a:pt x="72167" y="64478"/>
                </a:lnTo>
                <a:lnTo>
                  <a:pt x="73504" y="66458"/>
                </a:lnTo>
                <a:lnTo>
                  <a:pt x="76981" y="67118"/>
                </a:lnTo>
                <a:lnTo>
                  <a:pt x="80459" y="67777"/>
                </a:lnTo>
                <a:lnTo>
                  <a:pt x="84663" y="67811"/>
                </a:lnTo>
                <a:lnTo>
                  <a:pt x="89610" y="67217"/>
                </a:lnTo>
                <a:lnTo>
                  <a:pt x="94549" y="66624"/>
                </a:lnTo>
                <a:lnTo>
                  <a:pt x="98885" y="64335"/>
                </a:lnTo>
                <a:lnTo>
                  <a:pt x="102612" y="60351"/>
                </a:lnTo>
                <a:lnTo>
                  <a:pt x="106346" y="56366"/>
                </a:lnTo>
                <a:lnTo>
                  <a:pt x="116945" y="7416"/>
                </a:lnTo>
                <a:lnTo>
                  <a:pt x="117887" y="2511"/>
                </a:lnTo>
                <a:lnTo>
                  <a:pt x="118358" y="3887"/>
                </a:lnTo>
                <a:lnTo>
                  <a:pt x="119023" y="5857"/>
                </a:lnTo>
                <a:lnTo>
                  <a:pt x="121129" y="12050"/>
                </a:lnTo>
                <a:lnTo>
                  <a:pt x="124662" y="2246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7885267" y="5971267"/>
            <a:ext cx="15875" cy="36195"/>
          </a:xfrm>
          <a:custGeom>
            <a:avLst/>
            <a:gdLst/>
            <a:ahLst/>
            <a:cxnLst/>
            <a:rect l="l" t="t" r="r" b="b"/>
            <a:pathLst>
              <a:path w="15875" h="36195">
                <a:moveTo>
                  <a:pt x="0" y="0"/>
                </a:moveTo>
                <a:lnTo>
                  <a:pt x="3844" y="14143"/>
                </a:lnTo>
                <a:lnTo>
                  <a:pt x="9115" y="26030"/>
                </a:lnTo>
                <a:lnTo>
                  <a:pt x="15814" y="3565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7994295" y="6008772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053" y="13582"/>
                </a:moveTo>
                <a:lnTo>
                  <a:pt x="6040" y="9054"/>
                </a:lnTo>
                <a:lnTo>
                  <a:pt x="3020" y="4526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6329683" y="6072963"/>
            <a:ext cx="217804" cy="148590"/>
          </a:xfrm>
          <a:custGeom>
            <a:avLst/>
            <a:gdLst/>
            <a:ahLst/>
            <a:cxnLst/>
            <a:rect l="l" t="t" r="r" b="b"/>
            <a:pathLst>
              <a:path w="217804" h="148589">
                <a:moveTo>
                  <a:pt x="57463" y="85409"/>
                </a:moveTo>
                <a:lnTo>
                  <a:pt x="61774" y="71399"/>
                </a:lnTo>
                <a:lnTo>
                  <a:pt x="70533" y="62306"/>
                </a:lnTo>
                <a:lnTo>
                  <a:pt x="88666" y="58101"/>
                </a:lnTo>
                <a:lnTo>
                  <a:pt x="97665" y="58286"/>
                </a:lnTo>
                <a:lnTo>
                  <a:pt x="103094" y="61264"/>
                </a:lnTo>
                <a:lnTo>
                  <a:pt x="105223" y="64823"/>
                </a:lnTo>
                <a:lnTo>
                  <a:pt x="105938" y="69801"/>
                </a:lnTo>
                <a:lnTo>
                  <a:pt x="106652" y="74779"/>
                </a:lnTo>
                <a:lnTo>
                  <a:pt x="105347" y="79884"/>
                </a:lnTo>
                <a:lnTo>
                  <a:pt x="102022" y="85116"/>
                </a:lnTo>
                <a:lnTo>
                  <a:pt x="95852" y="93094"/>
                </a:lnTo>
                <a:lnTo>
                  <a:pt x="86054" y="103320"/>
                </a:lnTo>
                <a:lnTo>
                  <a:pt x="73363" y="116417"/>
                </a:lnTo>
                <a:lnTo>
                  <a:pt x="72239" y="120573"/>
                </a:lnTo>
                <a:lnTo>
                  <a:pt x="115535" y="110148"/>
                </a:lnTo>
                <a:lnTo>
                  <a:pt x="151391" y="96035"/>
                </a:lnTo>
                <a:lnTo>
                  <a:pt x="182652" y="71520"/>
                </a:lnTo>
                <a:lnTo>
                  <a:pt x="184379" y="65956"/>
                </a:lnTo>
                <a:lnTo>
                  <a:pt x="186106" y="60393"/>
                </a:lnTo>
                <a:lnTo>
                  <a:pt x="186717" y="54786"/>
                </a:lnTo>
                <a:lnTo>
                  <a:pt x="186210" y="49136"/>
                </a:lnTo>
                <a:lnTo>
                  <a:pt x="185704" y="43486"/>
                </a:lnTo>
                <a:lnTo>
                  <a:pt x="149170" y="10988"/>
                </a:lnTo>
                <a:lnTo>
                  <a:pt x="97097" y="0"/>
                </a:lnTo>
                <a:lnTo>
                  <a:pt x="84499" y="50"/>
                </a:lnTo>
                <a:lnTo>
                  <a:pt x="46562" y="6941"/>
                </a:lnTo>
                <a:lnTo>
                  <a:pt x="7508" y="38246"/>
                </a:lnTo>
                <a:lnTo>
                  <a:pt x="0" y="75543"/>
                </a:lnTo>
                <a:lnTo>
                  <a:pt x="3013" y="89880"/>
                </a:lnTo>
                <a:lnTo>
                  <a:pt x="26190" y="121231"/>
                </a:lnTo>
                <a:lnTo>
                  <a:pt x="59859" y="139594"/>
                </a:lnTo>
                <a:lnTo>
                  <a:pt x="99764" y="147200"/>
                </a:lnTo>
                <a:lnTo>
                  <a:pt x="122514" y="148343"/>
                </a:lnTo>
                <a:lnTo>
                  <a:pt x="137565" y="147733"/>
                </a:lnTo>
                <a:lnTo>
                  <a:pt x="177460" y="139370"/>
                </a:lnTo>
                <a:lnTo>
                  <a:pt x="210228" y="119591"/>
                </a:lnTo>
                <a:lnTo>
                  <a:pt x="213173" y="113029"/>
                </a:lnTo>
                <a:lnTo>
                  <a:pt x="216119" y="106468"/>
                </a:lnTo>
                <a:lnTo>
                  <a:pt x="217319" y="98694"/>
                </a:lnTo>
                <a:lnTo>
                  <a:pt x="216775" y="89708"/>
                </a:lnTo>
                <a:lnTo>
                  <a:pt x="214588" y="77980"/>
                </a:lnTo>
                <a:lnTo>
                  <a:pt x="194146" y="43037"/>
                </a:lnTo>
                <a:lnTo>
                  <a:pt x="181353" y="28640"/>
                </a:lnTo>
                <a:lnTo>
                  <a:pt x="181248" y="29170"/>
                </a:lnTo>
                <a:lnTo>
                  <a:pt x="181098" y="29927"/>
                </a:lnTo>
                <a:lnTo>
                  <a:pt x="180623" y="32310"/>
                </a:lnTo>
                <a:lnTo>
                  <a:pt x="179825" y="3631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6646371" y="6097149"/>
            <a:ext cx="35560" cy="108585"/>
          </a:xfrm>
          <a:custGeom>
            <a:avLst/>
            <a:gdLst/>
            <a:ahLst/>
            <a:cxnLst/>
            <a:rect l="l" t="t" r="r" b="b"/>
            <a:pathLst>
              <a:path w="35559" h="108585">
                <a:moveTo>
                  <a:pt x="2557" y="9996"/>
                </a:moveTo>
                <a:lnTo>
                  <a:pt x="1020" y="3930"/>
                </a:lnTo>
                <a:lnTo>
                  <a:pt x="200" y="693"/>
                </a:lnTo>
                <a:lnTo>
                  <a:pt x="96" y="286"/>
                </a:lnTo>
                <a:lnTo>
                  <a:pt x="24" y="0"/>
                </a:lnTo>
                <a:lnTo>
                  <a:pt x="0" y="217"/>
                </a:lnTo>
                <a:lnTo>
                  <a:pt x="24" y="938"/>
                </a:lnTo>
                <a:lnTo>
                  <a:pt x="48" y="1659"/>
                </a:lnTo>
                <a:lnTo>
                  <a:pt x="11643" y="50588"/>
                </a:lnTo>
                <a:lnTo>
                  <a:pt x="23214" y="74159"/>
                </a:lnTo>
                <a:lnTo>
                  <a:pt x="27707" y="84667"/>
                </a:lnTo>
                <a:lnTo>
                  <a:pt x="31738" y="96096"/>
                </a:lnTo>
                <a:lnTo>
                  <a:pt x="35298" y="10836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6632017" y="6098448"/>
            <a:ext cx="127000" cy="85725"/>
          </a:xfrm>
          <a:custGeom>
            <a:avLst/>
            <a:gdLst/>
            <a:ahLst/>
            <a:cxnLst/>
            <a:rect l="l" t="t" r="r" b="b"/>
            <a:pathLst>
              <a:path w="127000" h="85725">
                <a:moveTo>
                  <a:pt x="0" y="33068"/>
                </a:moveTo>
                <a:lnTo>
                  <a:pt x="0" y="28334"/>
                </a:lnTo>
                <a:lnTo>
                  <a:pt x="2377" y="22537"/>
                </a:lnTo>
                <a:lnTo>
                  <a:pt x="7131" y="15679"/>
                </a:lnTo>
                <a:lnTo>
                  <a:pt x="15879" y="7232"/>
                </a:lnTo>
                <a:lnTo>
                  <a:pt x="28307" y="1822"/>
                </a:lnTo>
                <a:lnTo>
                  <a:pt x="39633" y="0"/>
                </a:lnTo>
                <a:lnTo>
                  <a:pt x="52109" y="25"/>
                </a:lnTo>
                <a:lnTo>
                  <a:pt x="91488" y="8847"/>
                </a:lnTo>
                <a:lnTo>
                  <a:pt x="123589" y="30587"/>
                </a:lnTo>
                <a:lnTo>
                  <a:pt x="126804" y="43738"/>
                </a:lnTo>
                <a:lnTo>
                  <a:pt x="122970" y="53611"/>
                </a:lnTo>
                <a:lnTo>
                  <a:pt x="89711" y="73225"/>
                </a:lnTo>
                <a:lnTo>
                  <a:pt x="40993" y="83956"/>
                </a:lnTo>
                <a:lnTo>
                  <a:pt x="28408" y="8514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6793679" y="6116175"/>
            <a:ext cx="20955" cy="70485"/>
          </a:xfrm>
          <a:custGeom>
            <a:avLst/>
            <a:gdLst/>
            <a:ahLst/>
            <a:cxnLst/>
            <a:rect l="l" t="t" r="r" b="b"/>
            <a:pathLst>
              <a:path w="20954" h="70485">
                <a:moveTo>
                  <a:pt x="1" y="5155"/>
                </a:moveTo>
                <a:lnTo>
                  <a:pt x="1" y="2226"/>
                </a:lnTo>
                <a:lnTo>
                  <a:pt x="0" y="588"/>
                </a:lnTo>
                <a:lnTo>
                  <a:pt x="0" y="243"/>
                </a:lnTo>
                <a:lnTo>
                  <a:pt x="0" y="0"/>
                </a:lnTo>
                <a:lnTo>
                  <a:pt x="111" y="347"/>
                </a:lnTo>
                <a:lnTo>
                  <a:pt x="333" y="1284"/>
                </a:lnTo>
                <a:lnTo>
                  <a:pt x="555" y="2220"/>
                </a:lnTo>
                <a:lnTo>
                  <a:pt x="1361" y="5612"/>
                </a:lnTo>
                <a:lnTo>
                  <a:pt x="2748" y="11459"/>
                </a:lnTo>
                <a:lnTo>
                  <a:pt x="4363" y="17625"/>
                </a:lnTo>
                <a:lnTo>
                  <a:pt x="6943" y="26590"/>
                </a:lnTo>
                <a:lnTo>
                  <a:pt x="10489" y="38355"/>
                </a:lnTo>
                <a:lnTo>
                  <a:pt x="15001" y="52917"/>
                </a:lnTo>
                <a:lnTo>
                  <a:pt x="20479" y="7027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6794641" y="6104210"/>
            <a:ext cx="90805" cy="83820"/>
          </a:xfrm>
          <a:custGeom>
            <a:avLst/>
            <a:gdLst/>
            <a:ahLst/>
            <a:cxnLst/>
            <a:rect l="l" t="t" r="r" b="b"/>
            <a:pathLst>
              <a:path w="90804" h="83820">
                <a:moveTo>
                  <a:pt x="2420" y="26385"/>
                </a:moveTo>
                <a:lnTo>
                  <a:pt x="0" y="17951"/>
                </a:lnTo>
                <a:lnTo>
                  <a:pt x="1504" y="11278"/>
                </a:lnTo>
                <a:lnTo>
                  <a:pt x="6934" y="6368"/>
                </a:lnTo>
                <a:lnTo>
                  <a:pt x="10690" y="2971"/>
                </a:lnTo>
                <a:lnTo>
                  <a:pt x="16390" y="848"/>
                </a:lnTo>
                <a:lnTo>
                  <a:pt x="24036" y="0"/>
                </a:lnTo>
                <a:lnTo>
                  <a:pt x="35332" y="398"/>
                </a:lnTo>
                <a:lnTo>
                  <a:pt x="71957" y="16069"/>
                </a:lnTo>
                <a:lnTo>
                  <a:pt x="90431" y="36487"/>
                </a:lnTo>
                <a:lnTo>
                  <a:pt x="89855" y="48550"/>
                </a:lnTo>
                <a:lnTo>
                  <a:pt x="47207" y="71346"/>
                </a:lnTo>
                <a:lnTo>
                  <a:pt x="19025" y="79170"/>
                </a:lnTo>
                <a:lnTo>
                  <a:pt x="2129" y="8332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6948325" y="6122959"/>
            <a:ext cx="101600" cy="78105"/>
          </a:xfrm>
          <a:custGeom>
            <a:avLst/>
            <a:gdLst/>
            <a:ahLst/>
            <a:cxnLst/>
            <a:rect l="l" t="t" r="r" b="b"/>
            <a:pathLst>
              <a:path w="101600" h="78104">
                <a:moveTo>
                  <a:pt x="0" y="13078"/>
                </a:moveTo>
                <a:lnTo>
                  <a:pt x="1461" y="3843"/>
                </a:lnTo>
                <a:lnTo>
                  <a:pt x="2549" y="0"/>
                </a:lnTo>
                <a:lnTo>
                  <a:pt x="3262" y="1547"/>
                </a:lnTo>
                <a:lnTo>
                  <a:pt x="3768" y="2652"/>
                </a:lnTo>
                <a:lnTo>
                  <a:pt x="5049" y="5414"/>
                </a:lnTo>
                <a:lnTo>
                  <a:pt x="7086" y="9833"/>
                </a:lnTo>
                <a:lnTo>
                  <a:pt x="9130" y="14252"/>
                </a:lnTo>
                <a:lnTo>
                  <a:pt x="10979" y="19604"/>
                </a:lnTo>
                <a:lnTo>
                  <a:pt x="12635" y="25892"/>
                </a:lnTo>
                <a:lnTo>
                  <a:pt x="14290" y="32180"/>
                </a:lnTo>
                <a:lnTo>
                  <a:pt x="15544" y="38260"/>
                </a:lnTo>
                <a:lnTo>
                  <a:pt x="16389" y="44132"/>
                </a:lnTo>
                <a:lnTo>
                  <a:pt x="17235" y="50005"/>
                </a:lnTo>
                <a:lnTo>
                  <a:pt x="17782" y="56523"/>
                </a:lnTo>
                <a:lnTo>
                  <a:pt x="18031" y="63687"/>
                </a:lnTo>
                <a:lnTo>
                  <a:pt x="18288" y="70851"/>
                </a:lnTo>
                <a:lnTo>
                  <a:pt x="56444" y="76218"/>
                </a:lnTo>
                <a:lnTo>
                  <a:pt x="84288" y="77217"/>
                </a:lnTo>
                <a:lnTo>
                  <a:pt x="101464" y="7779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149493" y="6196547"/>
            <a:ext cx="86995" cy="15240"/>
          </a:xfrm>
          <a:custGeom>
            <a:avLst/>
            <a:gdLst/>
            <a:ahLst/>
            <a:cxnLst/>
            <a:rect l="l" t="t" r="r" b="b"/>
            <a:pathLst>
              <a:path w="86995" h="15239">
                <a:moveTo>
                  <a:pt x="0" y="15023"/>
                </a:moveTo>
                <a:lnTo>
                  <a:pt x="37227" y="3894"/>
                </a:lnTo>
                <a:lnTo>
                  <a:pt x="76380" y="0"/>
                </a:lnTo>
                <a:lnTo>
                  <a:pt x="83660" y="2270"/>
                </a:lnTo>
                <a:lnTo>
                  <a:pt x="86694" y="733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7323687" y="6136453"/>
            <a:ext cx="155575" cy="80010"/>
          </a:xfrm>
          <a:custGeom>
            <a:avLst/>
            <a:gdLst/>
            <a:ahLst/>
            <a:cxnLst/>
            <a:rect l="l" t="t" r="r" b="b"/>
            <a:pathLst>
              <a:path w="155575" h="80010">
                <a:moveTo>
                  <a:pt x="3906" y="43938"/>
                </a:moveTo>
                <a:lnTo>
                  <a:pt x="484" y="36333"/>
                </a:lnTo>
                <a:lnTo>
                  <a:pt x="0" y="30874"/>
                </a:lnTo>
                <a:lnTo>
                  <a:pt x="2452" y="27560"/>
                </a:lnTo>
                <a:lnTo>
                  <a:pt x="25478" y="21343"/>
                </a:lnTo>
                <a:lnTo>
                  <a:pt x="32793" y="22255"/>
                </a:lnTo>
                <a:lnTo>
                  <a:pt x="40101" y="23167"/>
                </a:lnTo>
                <a:lnTo>
                  <a:pt x="46682" y="25871"/>
                </a:lnTo>
                <a:lnTo>
                  <a:pt x="52529" y="30367"/>
                </a:lnTo>
                <a:lnTo>
                  <a:pt x="58376" y="34862"/>
                </a:lnTo>
                <a:lnTo>
                  <a:pt x="62608" y="39881"/>
                </a:lnTo>
                <a:lnTo>
                  <a:pt x="65227" y="45424"/>
                </a:lnTo>
                <a:lnTo>
                  <a:pt x="67852" y="50968"/>
                </a:lnTo>
                <a:lnTo>
                  <a:pt x="69369" y="55963"/>
                </a:lnTo>
                <a:lnTo>
                  <a:pt x="69792" y="60413"/>
                </a:lnTo>
                <a:lnTo>
                  <a:pt x="70214" y="64862"/>
                </a:lnTo>
                <a:lnTo>
                  <a:pt x="69688" y="68418"/>
                </a:lnTo>
                <a:lnTo>
                  <a:pt x="68212" y="71080"/>
                </a:lnTo>
                <a:lnTo>
                  <a:pt x="66737" y="73742"/>
                </a:lnTo>
                <a:lnTo>
                  <a:pt x="64908" y="75372"/>
                </a:lnTo>
                <a:lnTo>
                  <a:pt x="62719" y="75967"/>
                </a:lnTo>
                <a:lnTo>
                  <a:pt x="60537" y="76562"/>
                </a:lnTo>
                <a:lnTo>
                  <a:pt x="58473" y="76127"/>
                </a:lnTo>
                <a:lnTo>
                  <a:pt x="56540" y="74658"/>
                </a:lnTo>
                <a:lnTo>
                  <a:pt x="54600" y="73190"/>
                </a:lnTo>
                <a:lnTo>
                  <a:pt x="53118" y="69745"/>
                </a:lnTo>
                <a:lnTo>
                  <a:pt x="52086" y="64325"/>
                </a:lnTo>
                <a:lnTo>
                  <a:pt x="51054" y="58905"/>
                </a:lnTo>
                <a:lnTo>
                  <a:pt x="50742" y="52283"/>
                </a:lnTo>
                <a:lnTo>
                  <a:pt x="51164" y="44461"/>
                </a:lnTo>
                <a:lnTo>
                  <a:pt x="51580" y="36638"/>
                </a:lnTo>
                <a:lnTo>
                  <a:pt x="81047" y="6801"/>
                </a:lnTo>
                <a:lnTo>
                  <a:pt x="105776" y="0"/>
                </a:lnTo>
                <a:lnTo>
                  <a:pt x="120012" y="470"/>
                </a:lnTo>
                <a:lnTo>
                  <a:pt x="147802" y="26865"/>
                </a:lnTo>
                <a:lnTo>
                  <a:pt x="153510" y="62268"/>
                </a:lnTo>
                <a:lnTo>
                  <a:pt x="155166" y="7975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7528672" y="617322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07" y="9725"/>
                </a:moveTo>
                <a:lnTo>
                  <a:pt x="1641" y="5582"/>
                </a:lnTo>
                <a:lnTo>
                  <a:pt x="2382" y="3422"/>
                </a:lnTo>
                <a:lnTo>
                  <a:pt x="2445" y="3244"/>
                </a:lnTo>
                <a:lnTo>
                  <a:pt x="2438" y="3382"/>
                </a:lnTo>
                <a:lnTo>
                  <a:pt x="2389" y="3600"/>
                </a:lnTo>
                <a:lnTo>
                  <a:pt x="1967" y="5529"/>
                </a:lnTo>
                <a:lnTo>
                  <a:pt x="1163" y="9170"/>
                </a:lnTo>
                <a:lnTo>
                  <a:pt x="360" y="12811"/>
                </a:lnTo>
                <a:lnTo>
                  <a:pt x="0" y="17371"/>
                </a:lnTo>
                <a:lnTo>
                  <a:pt x="76" y="22851"/>
                </a:lnTo>
                <a:lnTo>
                  <a:pt x="152" y="28330"/>
                </a:lnTo>
                <a:lnTo>
                  <a:pt x="1551" y="33546"/>
                </a:lnTo>
                <a:lnTo>
                  <a:pt x="36333" y="55192"/>
                </a:lnTo>
                <a:lnTo>
                  <a:pt x="41175" y="53822"/>
                </a:lnTo>
                <a:lnTo>
                  <a:pt x="45470" y="50631"/>
                </a:lnTo>
                <a:lnTo>
                  <a:pt x="49765" y="47441"/>
                </a:lnTo>
                <a:lnTo>
                  <a:pt x="52550" y="43064"/>
                </a:lnTo>
                <a:lnTo>
                  <a:pt x="53817" y="37501"/>
                </a:lnTo>
                <a:lnTo>
                  <a:pt x="55085" y="31939"/>
                </a:lnTo>
                <a:lnTo>
                  <a:pt x="25218" y="391"/>
                </a:lnTo>
                <a:lnTo>
                  <a:pt x="13111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7697780" y="6143854"/>
            <a:ext cx="208279" cy="80645"/>
          </a:xfrm>
          <a:custGeom>
            <a:avLst/>
            <a:gdLst/>
            <a:ahLst/>
            <a:cxnLst/>
            <a:rect l="l" t="t" r="r" b="b"/>
            <a:pathLst>
              <a:path w="208279" h="80645">
                <a:moveTo>
                  <a:pt x="0" y="34216"/>
                </a:moveTo>
                <a:lnTo>
                  <a:pt x="40138" y="42480"/>
                </a:lnTo>
                <a:lnTo>
                  <a:pt x="69438" y="59783"/>
                </a:lnTo>
                <a:lnTo>
                  <a:pt x="72944" y="63917"/>
                </a:lnTo>
                <a:lnTo>
                  <a:pt x="74786" y="67718"/>
                </a:lnTo>
                <a:lnTo>
                  <a:pt x="74980" y="71188"/>
                </a:lnTo>
                <a:lnTo>
                  <a:pt x="75167" y="74657"/>
                </a:lnTo>
                <a:lnTo>
                  <a:pt x="73678" y="77075"/>
                </a:lnTo>
                <a:lnTo>
                  <a:pt x="70498" y="78440"/>
                </a:lnTo>
                <a:lnTo>
                  <a:pt x="67319" y="79806"/>
                </a:lnTo>
                <a:lnTo>
                  <a:pt x="64298" y="80138"/>
                </a:lnTo>
                <a:lnTo>
                  <a:pt x="61424" y="79435"/>
                </a:lnTo>
                <a:lnTo>
                  <a:pt x="58549" y="78734"/>
                </a:lnTo>
                <a:lnTo>
                  <a:pt x="56706" y="75456"/>
                </a:lnTo>
                <a:lnTo>
                  <a:pt x="55903" y="69603"/>
                </a:lnTo>
                <a:lnTo>
                  <a:pt x="55092" y="63750"/>
                </a:lnTo>
                <a:lnTo>
                  <a:pt x="75175" y="27960"/>
                </a:lnTo>
                <a:lnTo>
                  <a:pt x="111177" y="5674"/>
                </a:lnTo>
                <a:lnTo>
                  <a:pt x="132387" y="0"/>
                </a:lnTo>
                <a:lnTo>
                  <a:pt x="137651" y="160"/>
                </a:lnTo>
                <a:lnTo>
                  <a:pt x="141219" y="1741"/>
                </a:lnTo>
                <a:lnTo>
                  <a:pt x="144793" y="3323"/>
                </a:lnTo>
                <a:lnTo>
                  <a:pt x="148817" y="45572"/>
                </a:lnTo>
                <a:lnTo>
                  <a:pt x="148832" y="55249"/>
                </a:lnTo>
                <a:lnTo>
                  <a:pt x="150709" y="61080"/>
                </a:lnTo>
                <a:lnTo>
                  <a:pt x="154464" y="64918"/>
                </a:lnTo>
                <a:lnTo>
                  <a:pt x="158225" y="68757"/>
                </a:lnTo>
                <a:lnTo>
                  <a:pt x="163760" y="71108"/>
                </a:lnTo>
                <a:lnTo>
                  <a:pt x="171089" y="71971"/>
                </a:lnTo>
                <a:lnTo>
                  <a:pt x="178418" y="72834"/>
                </a:lnTo>
                <a:lnTo>
                  <a:pt x="185166" y="72890"/>
                </a:lnTo>
                <a:lnTo>
                  <a:pt x="191331" y="72137"/>
                </a:lnTo>
                <a:lnTo>
                  <a:pt x="197496" y="71384"/>
                </a:lnTo>
                <a:lnTo>
                  <a:pt x="201902" y="69367"/>
                </a:lnTo>
                <a:lnTo>
                  <a:pt x="204562" y="66086"/>
                </a:lnTo>
                <a:lnTo>
                  <a:pt x="207215" y="62805"/>
                </a:lnTo>
                <a:lnTo>
                  <a:pt x="208233" y="58528"/>
                </a:lnTo>
                <a:lnTo>
                  <a:pt x="207617" y="53256"/>
                </a:lnTo>
                <a:lnTo>
                  <a:pt x="207007" y="47985"/>
                </a:lnTo>
                <a:lnTo>
                  <a:pt x="203793" y="42628"/>
                </a:lnTo>
                <a:lnTo>
                  <a:pt x="197981" y="37187"/>
                </a:lnTo>
                <a:lnTo>
                  <a:pt x="190096" y="31384"/>
                </a:lnTo>
                <a:lnTo>
                  <a:pt x="179534" y="26229"/>
                </a:lnTo>
                <a:lnTo>
                  <a:pt x="166294" y="2172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7923048" y="6107020"/>
            <a:ext cx="32384" cy="90170"/>
          </a:xfrm>
          <a:custGeom>
            <a:avLst/>
            <a:gdLst/>
            <a:ahLst/>
            <a:cxnLst/>
            <a:rect l="l" t="t" r="r" b="b"/>
            <a:pathLst>
              <a:path w="32384" h="90170">
                <a:moveTo>
                  <a:pt x="0" y="15406"/>
                </a:moveTo>
                <a:lnTo>
                  <a:pt x="921" y="6034"/>
                </a:lnTo>
                <a:lnTo>
                  <a:pt x="1413" y="1042"/>
                </a:lnTo>
                <a:lnTo>
                  <a:pt x="1475" y="430"/>
                </a:lnTo>
                <a:lnTo>
                  <a:pt x="1517" y="0"/>
                </a:lnTo>
                <a:lnTo>
                  <a:pt x="1627" y="305"/>
                </a:lnTo>
                <a:lnTo>
                  <a:pt x="1801" y="1347"/>
                </a:lnTo>
                <a:lnTo>
                  <a:pt x="1974" y="2389"/>
                </a:lnTo>
                <a:lnTo>
                  <a:pt x="3041" y="8690"/>
                </a:lnTo>
                <a:lnTo>
                  <a:pt x="14154" y="55859"/>
                </a:lnTo>
                <a:lnTo>
                  <a:pt x="24827" y="77572"/>
                </a:lnTo>
                <a:lnTo>
                  <a:pt x="32004" y="8959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7985241" y="6120231"/>
            <a:ext cx="15240" cy="48260"/>
          </a:xfrm>
          <a:custGeom>
            <a:avLst/>
            <a:gdLst/>
            <a:ahLst/>
            <a:cxnLst/>
            <a:rect l="l" t="t" r="r" b="b"/>
            <a:pathLst>
              <a:path w="15240" h="48260">
                <a:moveTo>
                  <a:pt x="0" y="0"/>
                </a:moveTo>
                <a:lnTo>
                  <a:pt x="2806" y="11556"/>
                </a:lnTo>
                <a:lnTo>
                  <a:pt x="6240" y="23420"/>
                </a:lnTo>
                <a:lnTo>
                  <a:pt x="10301" y="35592"/>
                </a:lnTo>
                <a:lnTo>
                  <a:pt x="14988" y="4807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038906" y="6119352"/>
            <a:ext cx="104775" cy="105410"/>
          </a:xfrm>
          <a:custGeom>
            <a:avLst/>
            <a:gdLst/>
            <a:ahLst/>
            <a:cxnLst/>
            <a:rect l="l" t="t" r="r" b="b"/>
            <a:pathLst>
              <a:path w="104775" h="105410">
                <a:moveTo>
                  <a:pt x="0" y="6472"/>
                </a:moveTo>
                <a:lnTo>
                  <a:pt x="2078" y="192"/>
                </a:lnTo>
                <a:lnTo>
                  <a:pt x="5146" y="0"/>
                </a:lnTo>
                <a:lnTo>
                  <a:pt x="9199" y="5895"/>
                </a:lnTo>
                <a:lnTo>
                  <a:pt x="13258" y="11790"/>
                </a:lnTo>
                <a:lnTo>
                  <a:pt x="29094" y="49659"/>
                </a:lnTo>
                <a:lnTo>
                  <a:pt x="30854" y="62955"/>
                </a:lnTo>
                <a:lnTo>
                  <a:pt x="30085" y="66079"/>
                </a:lnTo>
                <a:lnTo>
                  <a:pt x="28180" y="68200"/>
                </a:lnTo>
                <a:lnTo>
                  <a:pt x="26275" y="70320"/>
                </a:lnTo>
                <a:lnTo>
                  <a:pt x="25000" y="69868"/>
                </a:lnTo>
                <a:lnTo>
                  <a:pt x="24356" y="66845"/>
                </a:lnTo>
                <a:lnTo>
                  <a:pt x="23705" y="63822"/>
                </a:lnTo>
                <a:lnTo>
                  <a:pt x="24113" y="60211"/>
                </a:lnTo>
                <a:lnTo>
                  <a:pt x="25568" y="56014"/>
                </a:lnTo>
                <a:lnTo>
                  <a:pt x="27016" y="51817"/>
                </a:lnTo>
                <a:lnTo>
                  <a:pt x="30112" y="48744"/>
                </a:lnTo>
                <a:lnTo>
                  <a:pt x="34858" y="46796"/>
                </a:lnTo>
                <a:lnTo>
                  <a:pt x="39596" y="44849"/>
                </a:lnTo>
                <a:lnTo>
                  <a:pt x="45415" y="43957"/>
                </a:lnTo>
                <a:lnTo>
                  <a:pt x="52321" y="44121"/>
                </a:lnTo>
                <a:lnTo>
                  <a:pt x="59228" y="44286"/>
                </a:lnTo>
                <a:lnTo>
                  <a:pt x="92617" y="68034"/>
                </a:lnTo>
                <a:lnTo>
                  <a:pt x="103160" y="83907"/>
                </a:lnTo>
                <a:lnTo>
                  <a:pt x="104567" y="88574"/>
                </a:lnTo>
                <a:lnTo>
                  <a:pt x="60544" y="104006"/>
                </a:lnTo>
                <a:lnTo>
                  <a:pt x="35733" y="104945"/>
                </a:lnTo>
                <a:lnTo>
                  <a:pt x="22059" y="10474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156864" y="6162569"/>
            <a:ext cx="68580" cy="56515"/>
          </a:xfrm>
          <a:custGeom>
            <a:avLst/>
            <a:gdLst/>
            <a:ahLst/>
            <a:cxnLst/>
            <a:rect l="l" t="t" r="r" b="b"/>
            <a:pathLst>
              <a:path w="68579" h="56514">
                <a:moveTo>
                  <a:pt x="50991" y="13251"/>
                </a:moveTo>
                <a:lnTo>
                  <a:pt x="52591" y="9937"/>
                </a:lnTo>
                <a:lnTo>
                  <a:pt x="51462" y="7318"/>
                </a:lnTo>
                <a:lnTo>
                  <a:pt x="47618" y="5394"/>
                </a:lnTo>
                <a:lnTo>
                  <a:pt x="44902" y="4036"/>
                </a:lnTo>
                <a:lnTo>
                  <a:pt x="40275" y="2779"/>
                </a:lnTo>
                <a:lnTo>
                  <a:pt x="33728" y="1625"/>
                </a:lnTo>
                <a:lnTo>
                  <a:pt x="27182" y="470"/>
                </a:lnTo>
                <a:lnTo>
                  <a:pt x="21211" y="0"/>
                </a:lnTo>
                <a:lnTo>
                  <a:pt x="15801" y="214"/>
                </a:lnTo>
                <a:lnTo>
                  <a:pt x="10390" y="428"/>
                </a:lnTo>
                <a:lnTo>
                  <a:pt x="6400" y="2074"/>
                </a:lnTo>
                <a:lnTo>
                  <a:pt x="3823" y="5151"/>
                </a:lnTo>
                <a:lnTo>
                  <a:pt x="1239" y="8229"/>
                </a:lnTo>
                <a:lnTo>
                  <a:pt x="0" y="11959"/>
                </a:lnTo>
                <a:lnTo>
                  <a:pt x="103" y="16342"/>
                </a:lnTo>
                <a:lnTo>
                  <a:pt x="207" y="20725"/>
                </a:lnTo>
                <a:lnTo>
                  <a:pt x="21024" y="32247"/>
                </a:lnTo>
                <a:lnTo>
                  <a:pt x="26060" y="32857"/>
                </a:lnTo>
                <a:lnTo>
                  <a:pt x="30528" y="32773"/>
                </a:lnTo>
                <a:lnTo>
                  <a:pt x="34421" y="31995"/>
                </a:lnTo>
                <a:lnTo>
                  <a:pt x="38321" y="31217"/>
                </a:lnTo>
                <a:lnTo>
                  <a:pt x="41148" y="29426"/>
                </a:lnTo>
                <a:lnTo>
                  <a:pt x="42893" y="26622"/>
                </a:lnTo>
                <a:lnTo>
                  <a:pt x="44646" y="23817"/>
                </a:lnTo>
                <a:lnTo>
                  <a:pt x="45692" y="21145"/>
                </a:lnTo>
                <a:lnTo>
                  <a:pt x="46038" y="18605"/>
                </a:lnTo>
                <a:lnTo>
                  <a:pt x="46391" y="16065"/>
                </a:lnTo>
                <a:lnTo>
                  <a:pt x="46572" y="14725"/>
                </a:lnTo>
                <a:lnTo>
                  <a:pt x="46592" y="14583"/>
                </a:lnTo>
                <a:lnTo>
                  <a:pt x="46613" y="14441"/>
                </a:lnTo>
                <a:lnTo>
                  <a:pt x="46634" y="14917"/>
                </a:lnTo>
                <a:lnTo>
                  <a:pt x="46641" y="15282"/>
                </a:lnTo>
                <a:lnTo>
                  <a:pt x="46724" y="18730"/>
                </a:lnTo>
                <a:lnTo>
                  <a:pt x="46883" y="25263"/>
                </a:lnTo>
                <a:lnTo>
                  <a:pt x="49432" y="34850"/>
                </a:lnTo>
                <a:lnTo>
                  <a:pt x="56646" y="45172"/>
                </a:lnTo>
                <a:lnTo>
                  <a:pt x="68526" y="5622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262180" y="6147721"/>
            <a:ext cx="60325" cy="72390"/>
          </a:xfrm>
          <a:custGeom>
            <a:avLst/>
            <a:gdLst/>
            <a:ahLst/>
            <a:cxnLst/>
            <a:rect l="l" t="t" r="r" b="b"/>
            <a:pathLst>
              <a:path w="60325" h="72389">
                <a:moveTo>
                  <a:pt x="54732" y="26892"/>
                </a:moveTo>
                <a:lnTo>
                  <a:pt x="59539" y="17839"/>
                </a:lnTo>
                <a:lnTo>
                  <a:pt x="60170" y="10948"/>
                </a:lnTo>
                <a:lnTo>
                  <a:pt x="56630" y="6217"/>
                </a:lnTo>
                <a:lnTo>
                  <a:pt x="54164" y="2921"/>
                </a:lnTo>
                <a:lnTo>
                  <a:pt x="49834" y="1019"/>
                </a:lnTo>
                <a:lnTo>
                  <a:pt x="43634" y="509"/>
                </a:lnTo>
                <a:lnTo>
                  <a:pt x="37434" y="0"/>
                </a:lnTo>
                <a:lnTo>
                  <a:pt x="30992" y="1682"/>
                </a:lnTo>
                <a:lnTo>
                  <a:pt x="24300" y="5556"/>
                </a:lnTo>
                <a:lnTo>
                  <a:pt x="17609" y="9430"/>
                </a:lnTo>
                <a:lnTo>
                  <a:pt x="12129" y="14857"/>
                </a:lnTo>
                <a:lnTo>
                  <a:pt x="7862" y="21836"/>
                </a:lnTo>
                <a:lnTo>
                  <a:pt x="3595" y="28816"/>
                </a:lnTo>
                <a:lnTo>
                  <a:pt x="1170" y="35710"/>
                </a:lnTo>
                <a:lnTo>
                  <a:pt x="588" y="42520"/>
                </a:lnTo>
                <a:lnTo>
                  <a:pt x="0" y="49330"/>
                </a:lnTo>
                <a:lnTo>
                  <a:pt x="34883" y="70587"/>
                </a:lnTo>
                <a:lnTo>
                  <a:pt x="53299" y="7230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340984" y="6118634"/>
            <a:ext cx="32384" cy="109855"/>
          </a:xfrm>
          <a:custGeom>
            <a:avLst/>
            <a:gdLst/>
            <a:ahLst/>
            <a:cxnLst/>
            <a:rect l="l" t="t" r="r" b="b"/>
            <a:pathLst>
              <a:path w="32384" h="109854">
                <a:moveTo>
                  <a:pt x="13438" y="46860"/>
                </a:moveTo>
                <a:lnTo>
                  <a:pt x="2451" y="4626"/>
                </a:lnTo>
                <a:lnTo>
                  <a:pt x="692" y="716"/>
                </a:lnTo>
                <a:lnTo>
                  <a:pt x="505" y="358"/>
                </a:lnTo>
                <a:lnTo>
                  <a:pt x="311" y="0"/>
                </a:lnTo>
                <a:lnTo>
                  <a:pt x="207" y="308"/>
                </a:lnTo>
                <a:lnTo>
                  <a:pt x="187" y="1282"/>
                </a:lnTo>
                <a:lnTo>
                  <a:pt x="166" y="2257"/>
                </a:lnTo>
                <a:lnTo>
                  <a:pt x="124" y="4381"/>
                </a:lnTo>
                <a:lnTo>
                  <a:pt x="62" y="7655"/>
                </a:lnTo>
                <a:lnTo>
                  <a:pt x="0" y="10928"/>
                </a:lnTo>
                <a:lnTo>
                  <a:pt x="5392" y="52610"/>
                </a:lnTo>
                <a:lnTo>
                  <a:pt x="23838" y="96925"/>
                </a:lnTo>
                <a:lnTo>
                  <a:pt x="31885" y="10952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379922" y="6171532"/>
            <a:ext cx="55880" cy="48260"/>
          </a:xfrm>
          <a:custGeom>
            <a:avLst/>
            <a:gdLst/>
            <a:ahLst/>
            <a:cxnLst/>
            <a:rect l="l" t="t" r="r" b="b"/>
            <a:pathLst>
              <a:path w="55879" h="48260">
                <a:moveTo>
                  <a:pt x="47985" y="2416"/>
                </a:moveTo>
                <a:lnTo>
                  <a:pt x="32951" y="334"/>
                </a:lnTo>
                <a:lnTo>
                  <a:pt x="20576" y="0"/>
                </a:lnTo>
                <a:lnTo>
                  <a:pt x="6393" y="2423"/>
                </a:lnTo>
                <a:lnTo>
                  <a:pt x="2819" y="4681"/>
                </a:lnTo>
                <a:lnTo>
                  <a:pt x="1406" y="7870"/>
                </a:lnTo>
                <a:lnTo>
                  <a:pt x="0" y="11059"/>
                </a:lnTo>
                <a:lnTo>
                  <a:pt x="755" y="14251"/>
                </a:lnTo>
                <a:lnTo>
                  <a:pt x="3692" y="17447"/>
                </a:lnTo>
                <a:lnTo>
                  <a:pt x="6629" y="20641"/>
                </a:lnTo>
                <a:lnTo>
                  <a:pt x="11118" y="23507"/>
                </a:lnTo>
                <a:lnTo>
                  <a:pt x="17165" y="26044"/>
                </a:lnTo>
                <a:lnTo>
                  <a:pt x="23213" y="28581"/>
                </a:lnTo>
                <a:lnTo>
                  <a:pt x="29170" y="31414"/>
                </a:lnTo>
                <a:lnTo>
                  <a:pt x="35052" y="34544"/>
                </a:lnTo>
                <a:lnTo>
                  <a:pt x="45094" y="40486"/>
                </a:lnTo>
                <a:lnTo>
                  <a:pt x="55666" y="4789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522313" y="6202493"/>
            <a:ext cx="5080" cy="22860"/>
          </a:xfrm>
          <a:custGeom>
            <a:avLst/>
            <a:gdLst/>
            <a:ahLst/>
            <a:cxnLst/>
            <a:rect l="l" t="t" r="r" b="b"/>
            <a:pathLst>
              <a:path w="5079" h="22860">
                <a:moveTo>
                  <a:pt x="436" y="22282"/>
                </a:moveTo>
                <a:lnTo>
                  <a:pt x="0" y="16216"/>
                </a:lnTo>
                <a:lnTo>
                  <a:pt x="574" y="11028"/>
                </a:lnTo>
                <a:lnTo>
                  <a:pt x="2147" y="6717"/>
                </a:lnTo>
                <a:lnTo>
                  <a:pt x="3214" y="3791"/>
                </a:lnTo>
                <a:lnTo>
                  <a:pt x="4038" y="1552"/>
                </a:lnTo>
                <a:lnTo>
                  <a:pt x="4599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405689" y="5976013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40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3474182" y="5949542"/>
            <a:ext cx="169545" cy="197485"/>
          </a:xfrm>
          <a:custGeom>
            <a:avLst/>
            <a:gdLst/>
            <a:ahLst/>
            <a:cxnLst/>
            <a:rect l="l" t="t" r="r" b="b"/>
            <a:pathLst>
              <a:path w="169545" h="197485">
                <a:moveTo>
                  <a:pt x="3859" y="18590"/>
                </a:moveTo>
                <a:lnTo>
                  <a:pt x="0" y="10967"/>
                </a:lnTo>
                <a:lnTo>
                  <a:pt x="609" y="5532"/>
                </a:lnTo>
                <a:lnTo>
                  <a:pt x="5687" y="2286"/>
                </a:lnTo>
                <a:lnTo>
                  <a:pt x="9262" y="0"/>
                </a:lnTo>
                <a:lnTo>
                  <a:pt x="10590" y="2589"/>
                </a:lnTo>
                <a:lnTo>
                  <a:pt x="9671" y="10054"/>
                </a:lnTo>
                <a:lnTo>
                  <a:pt x="8751" y="17519"/>
                </a:lnTo>
                <a:lnTo>
                  <a:pt x="7481" y="24581"/>
                </a:lnTo>
                <a:lnTo>
                  <a:pt x="5860" y="31241"/>
                </a:lnTo>
                <a:lnTo>
                  <a:pt x="4240" y="37900"/>
                </a:lnTo>
                <a:lnTo>
                  <a:pt x="3008" y="44784"/>
                </a:lnTo>
                <a:lnTo>
                  <a:pt x="2167" y="51891"/>
                </a:lnTo>
                <a:lnTo>
                  <a:pt x="1329" y="62629"/>
                </a:lnTo>
                <a:lnTo>
                  <a:pt x="1003" y="76351"/>
                </a:lnTo>
                <a:lnTo>
                  <a:pt x="1516" y="93615"/>
                </a:lnTo>
                <a:lnTo>
                  <a:pt x="18879" y="128115"/>
                </a:lnTo>
                <a:lnTo>
                  <a:pt x="52158" y="146678"/>
                </a:lnTo>
                <a:lnTo>
                  <a:pt x="100778" y="150399"/>
                </a:lnTo>
                <a:lnTo>
                  <a:pt x="115593" y="150221"/>
                </a:lnTo>
                <a:lnTo>
                  <a:pt x="149259" y="134125"/>
                </a:lnTo>
                <a:lnTo>
                  <a:pt x="148509" y="129776"/>
                </a:lnTo>
                <a:lnTo>
                  <a:pt x="147758" y="125428"/>
                </a:lnTo>
                <a:lnTo>
                  <a:pt x="144851" y="121976"/>
                </a:lnTo>
                <a:lnTo>
                  <a:pt x="139786" y="119422"/>
                </a:lnTo>
                <a:lnTo>
                  <a:pt x="134720" y="116867"/>
                </a:lnTo>
                <a:lnTo>
                  <a:pt x="129552" y="115080"/>
                </a:lnTo>
                <a:lnTo>
                  <a:pt x="124279" y="114061"/>
                </a:lnTo>
                <a:lnTo>
                  <a:pt x="119007" y="113042"/>
                </a:lnTo>
                <a:lnTo>
                  <a:pt x="116231" y="112505"/>
                </a:lnTo>
                <a:lnTo>
                  <a:pt x="115952" y="112451"/>
                </a:lnTo>
                <a:lnTo>
                  <a:pt x="115673" y="112398"/>
                </a:lnTo>
                <a:lnTo>
                  <a:pt x="116047" y="112565"/>
                </a:lnTo>
                <a:lnTo>
                  <a:pt x="116389" y="112694"/>
                </a:lnTo>
                <a:lnTo>
                  <a:pt x="119794" y="113984"/>
                </a:lnTo>
                <a:lnTo>
                  <a:pt x="126264" y="116435"/>
                </a:lnTo>
                <a:lnTo>
                  <a:pt x="132734" y="118885"/>
                </a:lnTo>
                <a:lnTo>
                  <a:pt x="138318" y="121675"/>
                </a:lnTo>
                <a:lnTo>
                  <a:pt x="143018" y="124803"/>
                </a:lnTo>
                <a:lnTo>
                  <a:pt x="147717" y="127932"/>
                </a:lnTo>
                <a:lnTo>
                  <a:pt x="165000" y="146720"/>
                </a:lnTo>
                <a:lnTo>
                  <a:pt x="167225" y="150805"/>
                </a:lnTo>
                <a:lnTo>
                  <a:pt x="168548" y="155089"/>
                </a:lnTo>
                <a:lnTo>
                  <a:pt x="168970" y="159573"/>
                </a:lnTo>
                <a:lnTo>
                  <a:pt x="169392" y="164056"/>
                </a:lnTo>
                <a:lnTo>
                  <a:pt x="168606" y="168394"/>
                </a:lnTo>
                <a:lnTo>
                  <a:pt x="166611" y="172588"/>
                </a:lnTo>
                <a:lnTo>
                  <a:pt x="164615" y="176781"/>
                </a:lnTo>
                <a:lnTo>
                  <a:pt x="161561" y="180361"/>
                </a:lnTo>
                <a:lnTo>
                  <a:pt x="157446" y="183328"/>
                </a:lnTo>
                <a:lnTo>
                  <a:pt x="153332" y="186294"/>
                </a:lnTo>
                <a:lnTo>
                  <a:pt x="147537" y="189208"/>
                </a:lnTo>
                <a:lnTo>
                  <a:pt x="140061" y="192069"/>
                </a:lnTo>
                <a:lnTo>
                  <a:pt x="132585" y="194930"/>
                </a:lnTo>
                <a:lnTo>
                  <a:pt x="125424" y="196638"/>
                </a:lnTo>
                <a:lnTo>
                  <a:pt x="118578" y="1971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3786957" y="5978045"/>
            <a:ext cx="151765" cy="173355"/>
          </a:xfrm>
          <a:custGeom>
            <a:avLst/>
            <a:gdLst/>
            <a:ahLst/>
            <a:cxnLst/>
            <a:rect l="l" t="t" r="r" b="b"/>
            <a:pathLst>
              <a:path w="151764" h="173354">
                <a:moveTo>
                  <a:pt x="72963" y="138190"/>
                </a:moveTo>
                <a:lnTo>
                  <a:pt x="89467" y="101176"/>
                </a:lnTo>
                <a:lnTo>
                  <a:pt x="89138" y="97105"/>
                </a:lnTo>
                <a:lnTo>
                  <a:pt x="63428" y="82932"/>
                </a:lnTo>
                <a:lnTo>
                  <a:pt x="56935" y="82239"/>
                </a:lnTo>
                <a:lnTo>
                  <a:pt x="49708" y="82368"/>
                </a:lnTo>
                <a:lnTo>
                  <a:pt x="41748" y="83317"/>
                </a:lnTo>
                <a:lnTo>
                  <a:pt x="33788" y="84266"/>
                </a:lnTo>
                <a:lnTo>
                  <a:pt x="26773" y="86646"/>
                </a:lnTo>
                <a:lnTo>
                  <a:pt x="20704" y="90457"/>
                </a:lnTo>
                <a:lnTo>
                  <a:pt x="14635" y="94267"/>
                </a:lnTo>
                <a:lnTo>
                  <a:pt x="651" y="120244"/>
                </a:lnTo>
                <a:lnTo>
                  <a:pt x="0" y="126002"/>
                </a:lnTo>
                <a:lnTo>
                  <a:pt x="11333" y="154703"/>
                </a:lnTo>
                <a:lnTo>
                  <a:pt x="16840" y="159860"/>
                </a:lnTo>
                <a:lnTo>
                  <a:pt x="23024" y="163895"/>
                </a:lnTo>
                <a:lnTo>
                  <a:pt x="29887" y="166808"/>
                </a:lnTo>
                <a:lnTo>
                  <a:pt x="36750" y="169720"/>
                </a:lnTo>
                <a:lnTo>
                  <a:pt x="43141" y="171577"/>
                </a:lnTo>
                <a:lnTo>
                  <a:pt x="49061" y="172378"/>
                </a:lnTo>
                <a:lnTo>
                  <a:pt x="54981" y="173179"/>
                </a:lnTo>
                <a:lnTo>
                  <a:pt x="60453" y="173274"/>
                </a:lnTo>
                <a:lnTo>
                  <a:pt x="65480" y="172665"/>
                </a:lnTo>
                <a:lnTo>
                  <a:pt x="70506" y="172056"/>
                </a:lnTo>
                <a:lnTo>
                  <a:pt x="75208" y="169009"/>
                </a:lnTo>
                <a:lnTo>
                  <a:pt x="79586" y="163525"/>
                </a:lnTo>
                <a:lnTo>
                  <a:pt x="83964" y="158041"/>
                </a:lnTo>
                <a:lnTo>
                  <a:pt x="94797" y="117352"/>
                </a:lnTo>
                <a:lnTo>
                  <a:pt x="96327" y="90438"/>
                </a:lnTo>
                <a:lnTo>
                  <a:pt x="96202" y="73236"/>
                </a:lnTo>
                <a:lnTo>
                  <a:pt x="95318" y="61213"/>
                </a:lnTo>
                <a:lnTo>
                  <a:pt x="93715" y="52204"/>
                </a:lnTo>
                <a:lnTo>
                  <a:pt x="91047" y="40543"/>
                </a:lnTo>
                <a:lnTo>
                  <a:pt x="88450" y="27791"/>
                </a:lnTo>
                <a:lnTo>
                  <a:pt x="85468" y="11826"/>
                </a:lnTo>
                <a:lnTo>
                  <a:pt x="84239" y="5208"/>
                </a:lnTo>
                <a:lnTo>
                  <a:pt x="83814" y="2923"/>
                </a:lnTo>
                <a:lnTo>
                  <a:pt x="83390" y="638"/>
                </a:lnTo>
                <a:lnTo>
                  <a:pt x="83160" y="0"/>
                </a:lnTo>
                <a:lnTo>
                  <a:pt x="83124" y="1008"/>
                </a:lnTo>
                <a:lnTo>
                  <a:pt x="83089" y="2017"/>
                </a:lnTo>
                <a:lnTo>
                  <a:pt x="82985" y="4938"/>
                </a:lnTo>
                <a:lnTo>
                  <a:pt x="82814" y="9771"/>
                </a:lnTo>
                <a:lnTo>
                  <a:pt x="82643" y="14604"/>
                </a:lnTo>
                <a:lnTo>
                  <a:pt x="82736" y="21024"/>
                </a:lnTo>
                <a:lnTo>
                  <a:pt x="91900" y="66017"/>
                </a:lnTo>
                <a:lnTo>
                  <a:pt x="107860" y="102091"/>
                </a:lnTo>
                <a:lnTo>
                  <a:pt x="133539" y="141690"/>
                </a:lnTo>
                <a:lnTo>
                  <a:pt x="141922" y="152353"/>
                </a:lnTo>
                <a:lnTo>
                  <a:pt x="151286" y="1637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3958001" y="6000269"/>
            <a:ext cx="120650" cy="112395"/>
          </a:xfrm>
          <a:custGeom>
            <a:avLst/>
            <a:gdLst/>
            <a:ahLst/>
            <a:cxnLst/>
            <a:rect l="l" t="t" r="r" b="b"/>
            <a:pathLst>
              <a:path w="120650" h="112395">
                <a:moveTo>
                  <a:pt x="9383" y="15892"/>
                </a:moveTo>
                <a:lnTo>
                  <a:pt x="3931" y="6593"/>
                </a:lnTo>
                <a:lnTo>
                  <a:pt x="964" y="1530"/>
                </a:lnTo>
                <a:lnTo>
                  <a:pt x="479" y="703"/>
                </a:lnTo>
                <a:lnTo>
                  <a:pt x="138" y="121"/>
                </a:lnTo>
                <a:lnTo>
                  <a:pt x="0" y="0"/>
                </a:lnTo>
                <a:lnTo>
                  <a:pt x="63" y="337"/>
                </a:lnTo>
                <a:lnTo>
                  <a:pt x="127" y="675"/>
                </a:lnTo>
                <a:lnTo>
                  <a:pt x="421" y="2231"/>
                </a:lnTo>
                <a:lnTo>
                  <a:pt x="945" y="5003"/>
                </a:lnTo>
                <a:lnTo>
                  <a:pt x="1469" y="7776"/>
                </a:lnTo>
                <a:lnTo>
                  <a:pt x="3898" y="12884"/>
                </a:lnTo>
                <a:lnTo>
                  <a:pt x="8231" y="20326"/>
                </a:lnTo>
                <a:lnTo>
                  <a:pt x="12565" y="27768"/>
                </a:lnTo>
                <a:lnTo>
                  <a:pt x="16466" y="35083"/>
                </a:lnTo>
                <a:lnTo>
                  <a:pt x="19936" y="42268"/>
                </a:lnTo>
                <a:lnTo>
                  <a:pt x="24594" y="53109"/>
                </a:lnTo>
                <a:lnTo>
                  <a:pt x="28962" y="65731"/>
                </a:lnTo>
                <a:lnTo>
                  <a:pt x="32678" y="77985"/>
                </a:lnTo>
                <a:lnTo>
                  <a:pt x="36773" y="80051"/>
                </a:lnTo>
                <a:lnTo>
                  <a:pt x="41948" y="74209"/>
                </a:lnTo>
                <a:lnTo>
                  <a:pt x="47122" y="68365"/>
                </a:lnTo>
                <a:lnTo>
                  <a:pt x="53408" y="63868"/>
                </a:lnTo>
                <a:lnTo>
                  <a:pt x="60806" y="60718"/>
                </a:lnTo>
                <a:lnTo>
                  <a:pt x="68204" y="57569"/>
                </a:lnTo>
                <a:lnTo>
                  <a:pt x="75589" y="55656"/>
                </a:lnTo>
                <a:lnTo>
                  <a:pt x="82960" y="54982"/>
                </a:lnTo>
                <a:lnTo>
                  <a:pt x="90331" y="54307"/>
                </a:lnTo>
                <a:lnTo>
                  <a:pt x="97103" y="55299"/>
                </a:lnTo>
                <a:lnTo>
                  <a:pt x="103273" y="57959"/>
                </a:lnTo>
                <a:lnTo>
                  <a:pt x="109443" y="60618"/>
                </a:lnTo>
                <a:lnTo>
                  <a:pt x="113935" y="64028"/>
                </a:lnTo>
                <a:lnTo>
                  <a:pt x="116749" y="68189"/>
                </a:lnTo>
                <a:lnTo>
                  <a:pt x="119564" y="72350"/>
                </a:lnTo>
                <a:lnTo>
                  <a:pt x="120432" y="76841"/>
                </a:lnTo>
                <a:lnTo>
                  <a:pt x="119355" y="81661"/>
                </a:lnTo>
                <a:lnTo>
                  <a:pt x="118279" y="86482"/>
                </a:lnTo>
                <a:lnTo>
                  <a:pt x="81103" y="102992"/>
                </a:lnTo>
                <a:lnTo>
                  <a:pt x="65363" y="106265"/>
                </a:lnTo>
                <a:lnTo>
                  <a:pt x="52337" y="109355"/>
                </a:lnTo>
                <a:lnTo>
                  <a:pt x="41453" y="1123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4126894" y="6048397"/>
            <a:ext cx="158115" cy="79375"/>
          </a:xfrm>
          <a:custGeom>
            <a:avLst/>
            <a:gdLst/>
            <a:ahLst/>
            <a:cxnLst/>
            <a:rect l="l" t="t" r="r" b="b"/>
            <a:pathLst>
              <a:path w="158114" h="79375">
                <a:moveTo>
                  <a:pt x="2612" y="20617"/>
                </a:moveTo>
                <a:lnTo>
                  <a:pt x="0" y="11411"/>
                </a:lnTo>
                <a:lnTo>
                  <a:pt x="1430" y="6096"/>
                </a:lnTo>
                <a:lnTo>
                  <a:pt x="6903" y="4670"/>
                </a:lnTo>
                <a:lnTo>
                  <a:pt x="10777" y="3661"/>
                </a:lnTo>
                <a:lnTo>
                  <a:pt x="16822" y="4544"/>
                </a:lnTo>
                <a:lnTo>
                  <a:pt x="58914" y="27880"/>
                </a:lnTo>
                <a:lnTo>
                  <a:pt x="72937" y="50442"/>
                </a:lnTo>
                <a:lnTo>
                  <a:pt x="73478" y="54374"/>
                </a:lnTo>
                <a:lnTo>
                  <a:pt x="72677" y="57211"/>
                </a:lnTo>
                <a:lnTo>
                  <a:pt x="70534" y="58953"/>
                </a:lnTo>
                <a:lnTo>
                  <a:pt x="68391" y="60695"/>
                </a:lnTo>
                <a:lnTo>
                  <a:pt x="65954" y="61488"/>
                </a:lnTo>
                <a:lnTo>
                  <a:pt x="63223" y="61332"/>
                </a:lnTo>
                <a:lnTo>
                  <a:pt x="60492" y="61177"/>
                </a:lnTo>
                <a:lnTo>
                  <a:pt x="52591" y="32237"/>
                </a:lnTo>
                <a:lnTo>
                  <a:pt x="52536" y="23873"/>
                </a:lnTo>
                <a:lnTo>
                  <a:pt x="54963" y="16996"/>
                </a:lnTo>
                <a:lnTo>
                  <a:pt x="59871" y="11605"/>
                </a:lnTo>
                <a:lnTo>
                  <a:pt x="64779" y="6215"/>
                </a:lnTo>
                <a:lnTo>
                  <a:pt x="70714" y="2815"/>
                </a:lnTo>
                <a:lnTo>
                  <a:pt x="77677" y="1407"/>
                </a:lnTo>
                <a:lnTo>
                  <a:pt x="84640" y="0"/>
                </a:lnTo>
                <a:lnTo>
                  <a:pt x="121079" y="16042"/>
                </a:lnTo>
                <a:lnTo>
                  <a:pt x="143365" y="49809"/>
                </a:lnTo>
                <a:lnTo>
                  <a:pt x="150337" y="63509"/>
                </a:lnTo>
                <a:lnTo>
                  <a:pt x="157870" y="793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4305200" y="6051279"/>
            <a:ext cx="81915" cy="64135"/>
          </a:xfrm>
          <a:custGeom>
            <a:avLst/>
            <a:gdLst/>
            <a:ahLst/>
            <a:cxnLst/>
            <a:rect l="l" t="t" r="r" b="b"/>
            <a:pathLst>
              <a:path w="81914" h="64135">
                <a:moveTo>
                  <a:pt x="49541" y="31505"/>
                </a:moveTo>
                <a:lnTo>
                  <a:pt x="41396" y="16459"/>
                </a:lnTo>
                <a:lnTo>
                  <a:pt x="33272" y="6481"/>
                </a:lnTo>
                <a:lnTo>
                  <a:pt x="25170" y="1573"/>
                </a:lnTo>
                <a:lnTo>
                  <a:pt x="18697" y="0"/>
                </a:lnTo>
                <a:lnTo>
                  <a:pt x="13556" y="1347"/>
                </a:lnTo>
                <a:lnTo>
                  <a:pt x="9062" y="5433"/>
                </a:lnTo>
                <a:lnTo>
                  <a:pt x="4569" y="9518"/>
                </a:lnTo>
                <a:lnTo>
                  <a:pt x="1857" y="14911"/>
                </a:lnTo>
                <a:lnTo>
                  <a:pt x="928" y="21611"/>
                </a:lnTo>
                <a:lnTo>
                  <a:pt x="0" y="28312"/>
                </a:lnTo>
                <a:lnTo>
                  <a:pt x="168" y="34709"/>
                </a:lnTo>
                <a:lnTo>
                  <a:pt x="1433" y="40803"/>
                </a:lnTo>
                <a:lnTo>
                  <a:pt x="2699" y="46896"/>
                </a:lnTo>
                <a:lnTo>
                  <a:pt x="5512" y="51850"/>
                </a:lnTo>
                <a:lnTo>
                  <a:pt x="9874" y="55665"/>
                </a:lnTo>
                <a:lnTo>
                  <a:pt x="14234" y="59481"/>
                </a:lnTo>
                <a:lnTo>
                  <a:pt x="19010" y="61923"/>
                </a:lnTo>
                <a:lnTo>
                  <a:pt x="24200" y="62994"/>
                </a:lnTo>
                <a:lnTo>
                  <a:pt x="29390" y="64065"/>
                </a:lnTo>
                <a:lnTo>
                  <a:pt x="34442" y="63979"/>
                </a:lnTo>
                <a:lnTo>
                  <a:pt x="39355" y="62738"/>
                </a:lnTo>
                <a:lnTo>
                  <a:pt x="44269" y="61497"/>
                </a:lnTo>
                <a:lnTo>
                  <a:pt x="63648" y="34887"/>
                </a:lnTo>
                <a:lnTo>
                  <a:pt x="67200" y="30756"/>
                </a:lnTo>
                <a:lnTo>
                  <a:pt x="71427" y="32858"/>
                </a:lnTo>
                <a:lnTo>
                  <a:pt x="76329" y="41192"/>
                </a:lnTo>
                <a:lnTo>
                  <a:pt x="81907" y="557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4419292" y="6050630"/>
            <a:ext cx="159385" cy="74295"/>
          </a:xfrm>
          <a:custGeom>
            <a:avLst/>
            <a:gdLst/>
            <a:ahLst/>
            <a:cxnLst/>
            <a:rect l="l" t="t" r="r" b="b"/>
            <a:pathLst>
              <a:path w="159385" h="74295">
                <a:moveTo>
                  <a:pt x="470" y="29916"/>
                </a:moveTo>
                <a:lnTo>
                  <a:pt x="0" y="10600"/>
                </a:lnTo>
                <a:lnTo>
                  <a:pt x="1608" y="1699"/>
                </a:lnTo>
                <a:lnTo>
                  <a:pt x="5414" y="2102"/>
                </a:lnTo>
                <a:lnTo>
                  <a:pt x="8581" y="5749"/>
                </a:lnTo>
                <a:lnTo>
                  <a:pt x="12715" y="12106"/>
                </a:lnTo>
                <a:lnTo>
                  <a:pt x="16850" y="18461"/>
                </a:lnTo>
                <a:lnTo>
                  <a:pt x="19883" y="25432"/>
                </a:lnTo>
                <a:lnTo>
                  <a:pt x="21815" y="33020"/>
                </a:lnTo>
                <a:lnTo>
                  <a:pt x="23746" y="40606"/>
                </a:lnTo>
                <a:lnTo>
                  <a:pt x="24629" y="47491"/>
                </a:lnTo>
                <a:lnTo>
                  <a:pt x="24462" y="53673"/>
                </a:lnTo>
                <a:lnTo>
                  <a:pt x="24296" y="59855"/>
                </a:lnTo>
                <a:lnTo>
                  <a:pt x="23186" y="64528"/>
                </a:lnTo>
                <a:lnTo>
                  <a:pt x="21132" y="67693"/>
                </a:lnTo>
                <a:lnTo>
                  <a:pt x="19078" y="70858"/>
                </a:lnTo>
                <a:lnTo>
                  <a:pt x="17269" y="72688"/>
                </a:lnTo>
                <a:lnTo>
                  <a:pt x="15706" y="73185"/>
                </a:lnTo>
                <a:lnTo>
                  <a:pt x="14142" y="73681"/>
                </a:lnTo>
                <a:lnTo>
                  <a:pt x="13122" y="71407"/>
                </a:lnTo>
                <a:lnTo>
                  <a:pt x="12646" y="66363"/>
                </a:lnTo>
                <a:lnTo>
                  <a:pt x="12170" y="61319"/>
                </a:lnTo>
                <a:lnTo>
                  <a:pt x="13086" y="54979"/>
                </a:lnTo>
                <a:lnTo>
                  <a:pt x="32621" y="22147"/>
                </a:lnTo>
                <a:lnTo>
                  <a:pt x="45127" y="17046"/>
                </a:lnTo>
                <a:lnTo>
                  <a:pt x="51630" y="15478"/>
                </a:lnTo>
                <a:lnTo>
                  <a:pt x="57823" y="14944"/>
                </a:lnTo>
                <a:lnTo>
                  <a:pt x="63707" y="15447"/>
                </a:lnTo>
                <a:lnTo>
                  <a:pt x="69591" y="15949"/>
                </a:lnTo>
                <a:lnTo>
                  <a:pt x="82421" y="34950"/>
                </a:lnTo>
                <a:lnTo>
                  <a:pt x="83043" y="40878"/>
                </a:lnTo>
                <a:lnTo>
                  <a:pt x="83386" y="44149"/>
                </a:lnTo>
                <a:lnTo>
                  <a:pt x="83450" y="44764"/>
                </a:lnTo>
                <a:lnTo>
                  <a:pt x="83515" y="45378"/>
                </a:lnTo>
                <a:lnTo>
                  <a:pt x="83738" y="44877"/>
                </a:lnTo>
                <a:lnTo>
                  <a:pt x="83866" y="44338"/>
                </a:lnTo>
                <a:lnTo>
                  <a:pt x="84546" y="41468"/>
                </a:lnTo>
                <a:lnTo>
                  <a:pt x="85777" y="36269"/>
                </a:lnTo>
                <a:lnTo>
                  <a:pt x="87009" y="31068"/>
                </a:lnTo>
                <a:lnTo>
                  <a:pt x="89649" y="25215"/>
                </a:lnTo>
                <a:lnTo>
                  <a:pt x="93700" y="18708"/>
                </a:lnTo>
                <a:lnTo>
                  <a:pt x="97751" y="12202"/>
                </a:lnTo>
                <a:lnTo>
                  <a:pt x="102256" y="7440"/>
                </a:lnTo>
                <a:lnTo>
                  <a:pt x="107216" y="4422"/>
                </a:lnTo>
                <a:lnTo>
                  <a:pt x="112175" y="1404"/>
                </a:lnTo>
                <a:lnTo>
                  <a:pt x="117119" y="0"/>
                </a:lnTo>
                <a:lnTo>
                  <a:pt x="122050" y="207"/>
                </a:lnTo>
                <a:lnTo>
                  <a:pt x="144901" y="27302"/>
                </a:lnTo>
                <a:lnTo>
                  <a:pt x="148627" y="36340"/>
                </a:lnTo>
                <a:lnTo>
                  <a:pt x="153293" y="47142"/>
                </a:lnTo>
                <a:lnTo>
                  <a:pt x="158900" y="597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4629011" y="6056029"/>
            <a:ext cx="113664" cy="73660"/>
          </a:xfrm>
          <a:custGeom>
            <a:avLst/>
            <a:gdLst/>
            <a:ahLst/>
            <a:cxnLst/>
            <a:rect l="l" t="t" r="r" b="b"/>
            <a:pathLst>
              <a:path w="113664" h="73660">
                <a:moveTo>
                  <a:pt x="0" y="42199"/>
                </a:moveTo>
                <a:lnTo>
                  <a:pt x="6010" y="43064"/>
                </a:lnTo>
                <a:lnTo>
                  <a:pt x="12016" y="42622"/>
                </a:lnTo>
                <a:lnTo>
                  <a:pt x="18014" y="40875"/>
                </a:lnTo>
                <a:lnTo>
                  <a:pt x="22028" y="39707"/>
                </a:lnTo>
                <a:lnTo>
                  <a:pt x="26352" y="37371"/>
                </a:lnTo>
                <a:lnTo>
                  <a:pt x="30989" y="33868"/>
                </a:lnTo>
                <a:lnTo>
                  <a:pt x="35624" y="30366"/>
                </a:lnTo>
                <a:lnTo>
                  <a:pt x="49218" y="11921"/>
                </a:lnTo>
                <a:lnTo>
                  <a:pt x="50375" y="8623"/>
                </a:lnTo>
                <a:lnTo>
                  <a:pt x="39783" y="381"/>
                </a:lnTo>
                <a:lnTo>
                  <a:pt x="34102" y="0"/>
                </a:lnTo>
                <a:lnTo>
                  <a:pt x="28260" y="1663"/>
                </a:lnTo>
                <a:lnTo>
                  <a:pt x="22259" y="5370"/>
                </a:lnTo>
                <a:lnTo>
                  <a:pt x="16257" y="9077"/>
                </a:lnTo>
                <a:lnTo>
                  <a:pt x="12117" y="13918"/>
                </a:lnTo>
                <a:lnTo>
                  <a:pt x="9840" y="19891"/>
                </a:lnTo>
                <a:lnTo>
                  <a:pt x="7562" y="25865"/>
                </a:lnTo>
                <a:lnTo>
                  <a:pt x="6648" y="32027"/>
                </a:lnTo>
                <a:lnTo>
                  <a:pt x="7100" y="38377"/>
                </a:lnTo>
                <a:lnTo>
                  <a:pt x="7551" y="44728"/>
                </a:lnTo>
                <a:lnTo>
                  <a:pt x="44898" y="64413"/>
                </a:lnTo>
                <a:lnTo>
                  <a:pt x="92545" y="71004"/>
                </a:lnTo>
                <a:lnTo>
                  <a:pt x="113262" y="731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3770317" y="6174500"/>
            <a:ext cx="1057275" cy="29209"/>
          </a:xfrm>
          <a:custGeom>
            <a:avLst/>
            <a:gdLst/>
            <a:ahLst/>
            <a:cxnLst/>
            <a:rect l="l" t="t" r="r" b="b"/>
            <a:pathLst>
              <a:path w="1057275" h="29210">
                <a:moveTo>
                  <a:pt x="18892" y="22034"/>
                </a:moveTo>
                <a:lnTo>
                  <a:pt x="12491" y="25514"/>
                </a:lnTo>
                <a:lnTo>
                  <a:pt x="8758" y="27544"/>
                </a:lnTo>
                <a:lnTo>
                  <a:pt x="7692" y="28123"/>
                </a:lnTo>
                <a:lnTo>
                  <a:pt x="6946" y="28528"/>
                </a:lnTo>
                <a:lnTo>
                  <a:pt x="9435" y="28734"/>
                </a:lnTo>
                <a:lnTo>
                  <a:pt x="15159" y="28739"/>
                </a:lnTo>
                <a:lnTo>
                  <a:pt x="21946" y="28746"/>
                </a:lnTo>
                <a:lnTo>
                  <a:pt x="33077" y="28757"/>
                </a:lnTo>
                <a:lnTo>
                  <a:pt x="78157" y="28529"/>
                </a:lnTo>
                <a:lnTo>
                  <a:pt x="126820" y="26386"/>
                </a:lnTo>
                <a:lnTo>
                  <a:pt x="154491" y="24068"/>
                </a:lnTo>
                <a:lnTo>
                  <a:pt x="169089" y="22875"/>
                </a:lnTo>
                <a:lnTo>
                  <a:pt x="208634" y="20426"/>
                </a:lnTo>
                <a:lnTo>
                  <a:pt x="255318" y="19702"/>
                </a:lnTo>
                <a:lnTo>
                  <a:pt x="298962" y="19462"/>
                </a:lnTo>
                <a:lnTo>
                  <a:pt x="354798" y="19348"/>
                </a:lnTo>
                <a:lnTo>
                  <a:pt x="395834" y="19328"/>
                </a:lnTo>
                <a:lnTo>
                  <a:pt x="413873" y="19331"/>
                </a:lnTo>
                <a:lnTo>
                  <a:pt x="458151" y="19396"/>
                </a:lnTo>
                <a:lnTo>
                  <a:pt x="499560" y="19685"/>
                </a:lnTo>
                <a:lnTo>
                  <a:pt x="506337" y="19822"/>
                </a:lnTo>
                <a:lnTo>
                  <a:pt x="514832" y="19940"/>
                </a:lnTo>
                <a:lnTo>
                  <a:pt x="566558" y="20236"/>
                </a:lnTo>
                <a:lnTo>
                  <a:pt x="584071" y="20268"/>
                </a:lnTo>
                <a:lnTo>
                  <a:pt x="599959" y="20257"/>
                </a:lnTo>
                <a:lnTo>
                  <a:pt x="643306" y="19929"/>
                </a:lnTo>
                <a:lnTo>
                  <a:pt x="692838" y="18812"/>
                </a:lnTo>
                <a:lnTo>
                  <a:pt x="744537" y="16446"/>
                </a:lnTo>
                <a:lnTo>
                  <a:pt x="761264" y="15575"/>
                </a:lnTo>
                <a:lnTo>
                  <a:pt x="807570" y="13433"/>
                </a:lnTo>
                <a:lnTo>
                  <a:pt x="849144" y="12528"/>
                </a:lnTo>
                <a:lnTo>
                  <a:pt x="877206" y="12213"/>
                </a:lnTo>
                <a:lnTo>
                  <a:pt x="890399" y="12047"/>
                </a:lnTo>
                <a:lnTo>
                  <a:pt x="940030" y="11104"/>
                </a:lnTo>
                <a:lnTo>
                  <a:pt x="987764" y="9659"/>
                </a:lnTo>
                <a:lnTo>
                  <a:pt x="1029350" y="7294"/>
                </a:lnTo>
                <a:lnTo>
                  <a:pt x="1052311" y="3781"/>
                </a:lnTo>
                <a:lnTo>
                  <a:pt x="1054183" y="2802"/>
                </a:lnTo>
                <a:lnTo>
                  <a:pt x="1055447" y="2141"/>
                </a:lnTo>
                <a:lnTo>
                  <a:pt x="1056103" y="1798"/>
                </a:lnTo>
                <a:lnTo>
                  <a:pt x="1056759" y="1455"/>
                </a:lnTo>
                <a:lnTo>
                  <a:pt x="1055478" y="1228"/>
                </a:lnTo>
                <a:lnTo>
                  <a:pt x="1052261" y="1120"/>
                </a:lnTo>
                <a:lnTo>
                  <a:pt x="1049044" y="1010"/>
                </a:lnTo>
                <a:lnTo>
                  <a:pt x="1042845" y="800"/>
                </a:lnTo>
                <a:lnTo>
                  <a:pt x="1033665" y="489"/>
                </a:lnTo>
                <a:lnTo>
                  <a:pt x="1025835" y="297"/>
                </a:lnTo>
                <a:lnTo>
                  <a:pt x="1015076" y="151"/>
                </a:lnTo>
                <a:lnTo>
                  <a:pt x="1001390" y="52"/>
                </a:lnTo>
                <a:lnTo>
                  <a:pt x="984776" y="0"/>
                </a:lnTo>
                <a:lnTo>
                  <a:pt x="969861" y="39"/>
                </a:lnTo>
                <a:lnTo>
                  <a:pt x="930620" y="784"/>
                </a:lnTo>
                <a:lnTo>
                  <a:pt x="892070" y="2706"/>
                </a:lnTo>
                <a:lnTo>
                  <a:pt x="878055" y="3428"/>
                </a:lnTo>
                <a:lnTo>
                  <a:pt x="865454" y="3979"/>
                </a:lnTo>
                <a:lnTo>
                  <a:pt x="854042" y="4371"/>
                </a:lnTo>
                <a:lnTo>
                  <a:pt x="843592" y="4619"/>
                </a:lnTo>
                <a:lnTo>
                  <a:pt x="830911" y="4877"/>
                </a:lnTo>
                <a:lnTo>
                  <a:pt x="818358" y="5264"/>
                </a:lnTo>
                <a:lnTo>
                  <a:pt x="805781" y="5783"/>
                </a:lnTo>
                <a:lnTo>
                  <a:pt x="793031" y="6437"/>
                </a:lnTo>
                <a:lnTo>
                  <a:pt x="780762" y="7164"/>
                </a:lnTo>
                <a:lnTo>
                  <a:pt x="768599" y="7844"/>
                </a:lnTo>
                <a:lnTo>
                  <a:pt x="718015" y="10272"/>
                </a:lnTo>
                <a:lnTo>
                  <a:pt x="675178" y="11932"/>
                </a:lnTo>
                <a:lnTo>
                  <a:pt x="626678" y="13478"/>
                </a:lnTo>
                <a:lnTo>
                  <a:pt x="582151" y="14515"/>
                </a:lnTo>
                <a:lnTo>
                  <a:pt x="535911" y="15184"/>
                </a:lnTo>
                <a:lnTo>
                  <a:pt x="518338" y="15195"/>
                </a:lnTo>
                <a:lnTo>
                  <a:pt x="504725" y="15156"/>
                </a:lnTo>
                <a:lnTo>
                  <a:pt x="457880" y="13486"/>
                </a:lnTo>
                <a:lnTo>
                  <a:pt x="443053" y="12504"/>
                </a:lnTo>
                <a:lnTo>
                  <a:pt x="429442" y="11713"/>
                </a:lnTo>
                <a:lnTo>
                  <a:pt x="381286" y="10060"/>
                </a:lnTo>
                <a:lnTo>
                  <a:pt x="364126" y="9953"/>
                </a:lnTo>
                <a:lnTo>
                  <a:pt x="349330" y="10045"/>
                </a:lnTo>
                <a:lnTo>
                  <a:pt x="336638" y="10332"/>
                </a:lnTo>
                <a:lnTo>
                  <a:pt x="325788" y="10812"/>
                </a:lnTo>
                <a:lnTo>
                  <a:pt x="316518" y="11482"/>
                </a:lnTo>
                <a:lnTo>
                  <a:pt x="304192" y="12626"/>
                </a:lnTo>
                <a:lnTo>
                  <a:pt x="291803" y="13620"/>
                </a:lnTo>
                <a:lnTo>
                  <a:pt x="279132" y="14484"/>
                </a:lnTo>
                <a:lnTo>
                  <a:pt x="265962" y="15238"/>
                </a:lnTo>
                <a:lnTo>
                  <a:pt x="252390" y="15968"/>
                </a:lnTo>
                <a:lnTo>
                  <a:pt x="239443" y="16735"/>
                </a:lnTo>
                <a:lnTo>
                  <a:pt x="227003" y="17546"/>
                </a:lnTo>
                <a:lnTo>
                  <a:pt x="214950" y="18408"/>
                </a:lnTo>
                <a:lnTo>
                  <a:pt x="202214" y="19288"/>
                </a:lnTo>
                <a:lnTo>
                  <a:pt x="189713" y="19955"/>
                </a:lnTo>
                <a:lnTo>
                  <a:pt x="177239" y="20425"/>
                </a:lnTo>
                <a:lnTo>
                  <a:pt x="164580" y="20713"/>
                </a:lnTo>
                <a:lnTo>
                  <a:pt x="151526" y="20836"/>
                </a:lnTo>
                <a:lnTo>
                  <a:pt x="136521" y="20776"/>
                </a:lnTo>
                <a:lnTo>
                  <a:pt x="122909" y="20507"/>
                </a:lnTo>
                <a:lnTo>
                  <a:pt x="110646" y="20028"/>
                </a:lnTo>
                <a:lnTo>
                  <a:pt x="99688" y="19340"/>
                </a:lnTo>
                <a:lnTo>
                  <a:pt x="87257" y="18377"/>
                </a:lnTo>
                <a:lnTo>
                  <a:pt x="74905" y="17687"/>
                </a:lnTo>
                <a:lnTo>
                  <a:pt x="62347" y="17247"/>
                </a:lnTo>
                <a:lnTo>
                  <a:pt x="49298" y="17031"/>
                </a:lnTo>
                <a:lnTo>
                  <a:pt x="29456" y="16879"/>
                </a:lnTo>
                <a:lnTo>
                  <a:pt x="16186" y="16548"/>
                </a:lnTo>
                <a:lnTo>
                  <a:pt x="8554" y="16032"/>
                </a:lnTo>
                <a:lnTo>
                  <a:pt x="1485" y="14793"/>
                </a:lnTo>
                <a:lnTo>
                  <a:pt x="0" y="11285"/>
                </a:lnTo>
                <a:lnTo>
                  <a:pt x="2692" y="53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3772298" y="6178956"/>
            <a:ext cx="24130" cy="9525"/>
          </a:xfrm>
          <a:custGeom>
            <a:avLst/>
            <a:gdLst/>
            <a:ahLst/>
            <a:cxnLst/>
            <a:rect l="l" t="t" r="r" b="b"/>
            <a:pathLst>
              <a:path w="24129" h="9525">
                <a:moveTo>
                  <a:pt x="0" y="0"/>
                </a:moveTo>
                <a:lnTo>
                  <a:pt x="7901" y="3029"/>
                </a:lnTo>
                <a:lnTo>
                  <a:pt x="15802" y="6059"/>
                </a:lnTo>
                <a:lnTo>
                  <a:pt x="23703" y="90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2515617" y="5935862"/>
            <a:ext cx="8255" cy="55880"/>
          </a:xfrm>
          <a:custGeom>
            <a:avLst/>
            <a:gdLst/>
            <a:ahLst/>
            <a:cxnLst/>
            <a:rect l="l" t="t" r="r" b="b"/>
            <a:pathLst>
              <a:path w="8255" h="55879">
                <a:moveTo>
                  <a:pt x="7185" y="15507"/>
                </a:moveTo>
                <a:lnTo>
                  <a:pt x="2673" y="0"/>
                </a:lnTo>
                <a:lnTo>
                  <a:pt x="1496" y="1449"/>
                </a:lnTo>
                <a:lnTo>
                  <a:pt x="320" y="2899"/>
                </a:lnTo>
                <a:lnTo>
                  <a:pt x="0" y="8293"/>
                </a:lnTo>
                <a:lnTo>
                  <a:pt x="534" y="17629"/>
                </a:lnTo>
                <a:lnTo>
                  <a:pt x="1270" y="30964"/>
                </a:lnTo>
                <a:lnTo>
                  <a:pt x="1915" y="43681"/>
                </a:lnTo>
                <a:lnTo>
                  <a:pt x="2469" y="557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2518300" y="5994091"/>
            <a:ext cx="1270" cy="8890"/>
          </a:xfrm>
          <a:custGeom>
            <a:avLst/>
            <a:gdLst/>
            <a:ahLst/>
            <a:cxnLst/>
            <a:rect l="l" t="t" r="r" b="b"/>
            <a:pathLst>
              <a:path w="1269" h="8889">
                <a:moveTo>
                  <a:pt x="0" y="0"/>
                </a:moveTo>
                <a:lnTo>
                  <a:pt x="311" y="2928"/>
                </a:lnTo>
                <a:lnTo>
                  <a:pt x="622" y="5858"/>
                </a:lnTo>
                <a:lnTo>
                  <a:pt x="933" y="87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2519233" y="6003345"/>
            <a:ext cx="1270" cy="5715"/>
          </a:xfrm>
          <a:custGeom>
            <a:avLst/>
            <a:gdLst/>
            <a:ahLst/>
            <a:cxnLst/>
            <a:rect l="l" t="t" r="r" b="b"/>
            <a:pathLst>
              <a:path w="1269" h="5714">
                <a:moveTo>
                  <a:pt x="0" y="0"/>
                </a:moveTo>
                <a:lnTo>
                  <a:pt x="276" y="1891"/>
                </a:lnTo>
                <a:lnTo>
                  <a:pt x="552" y="3783"/>
                </a:lnTo>
                <a:lnTo>
                  <a:pt x="829" y="56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2475639" y="5933099"/>
            <a:ext cx="102235" cy="129539"/>
          </a:xfrm>
          <a:custGeom>
            <a:avLst/>
            <a:gdLst/>
            <a:ahLst/>
            <a:cxnLst/>
            <a:rect l="l" t="t" r="r" b="b"/>
            <a:pathLst>
              <a:path w="102235" h="129539">
                <a:moveTo>
                  <a:pt x="45988" y="86496"/>
                </a:moveTo>
                <a:lnTo>
                  <a:pt x="46472" y="100776"/>
                </a:lnTo>
                <a:lnTo>
                  <a:pt x="47879" y="111857"/>
                </a:lnTo>
                <a:lnTo>
                  <a:pt x="48756" y="116271"/>
                </a:lnTo>
                <a:lnTo>
                  <a:pt x="49268" y="120190"/>
                </a:lnTo>
                <a:lnTo>
                  <a:pt x="49435" y="123707"/>
                </a:lnTo>
                <a:lnTo>
                  <a:pt x="49601" y="127224"/>
                </a:lnTo>
                <a:lnTo>
                  <a:pt x="49688" y="129075"/>
                </a:lnTo>
                <a:lnTo>
                  <a:pt x="49697" y="129262"/>
                </a:lnTo>
                <a:lnTo>
                  <a:pt x="49649" y="128950"/>
                </a:lnTo>
                <a:lnTo>
                  <a:pt x="49607" y="128556"/>
                </a:lnTo>
                <a:lnTo>
                  <a:pt x="49198" y="124636"/>
                </a:lnTo>
                <a:lnTo>
                  <a:pt x="48420" y="117190"/>
                </a:lnTo>
                <a:lnTo>
                  <a:pt x="47642" y="109745"/>
                </a:lnTo>
                <a:lnTo>
                  <a:pt x="46459" y="102068"/>
                </a:lnTo>
                <a:lnTo>
                  <a:pt x="44872" y="94160"/>
                </a:lnTo>
                <a:lnTo>
                  <a:pt x="43016" y="82193"/>
                </a:lnTo>
                <a:lnTo>
                  <a:pt x="42008" y="69020"/>
                </a:lnTo>
                <a:lnTo>
                  <a:pt x="41621" y="56045"/>
                </a:lnTo>
                <a:lnTo>
                  <a:pt x="41441" y="43529"/>
                </a:lnTo>
                <a:lnTo>
                  <a:pt x="41128" y="26933"/>
                </a:lnTo>
                <a:lnTo>
                  <a:pt x="40246" y="16760"/>
                </a:lnTo>
                <a:lnTo>
                  <a:pt x="38905" y="9430"/>
                </a:lnTo>
                <a:lnTo>
                  <a:pt x="37774" y="6330"/>
                </a:lnTo>
                <a:lnTo>
                  <a:pt x="36516" y="5457"/>
                </a:lnTo>
                <a:lnTo>
                  <a:pt x="35258" y="4585"/>
                </a:lnTo>
                <a:lnTo>
                  <a:pt x="33397" y="5243"/>
                </a:lnTo>
                <a:lnTo>
                  <a:pt x="30934" y="7434"/>
                </a:lnTo>
                <a:lnTo>
                  <a:pt x="28471" y="9624"/>
                </a:lnTo>
                <a:lnTo>
                  <a:pt x="3674" y="49132"/>
                </a:lnTo>
                <a:lnTo>
                  <a:pt x="0" y="59144"/>
                </a:lnTo>
                <a:lnTo>
                  <a:pt x="628" y="58248"/>
                </a:lnTo>
                <a:lnTo>
                  <a:pt x="1257" y="57352"/>
                </a:lnTo>
                <a:lnTo>
                  <a:pt x="2829" y="55113"/>
                </a:lnTo>
                <a:lnTo>
                  <a:pt x="16837" y="29327"/>
                </a:lnTo>
                <a:lnTo>
                  <a:pt x="20129" y="23349"/>
                </a:lnTo>
                <a:lnTo>
                  <a:pt x="23625" y="18121"/>
                </a:lnTo>
                <a:lnTo>
                  <a:pt x="27120" y="12894"/>
                </a:lnTo>
                <a:lnTo>
                  <a:pt x="30498" y="8738"/>
                </a:lnTo>
                <a:lnTo>
                  <a:pt x="33755" y="5653"/>
                </a:lnTo>
                <a:lnTo>
                  <a:pt x="37012" y="2567"/>
                </a:lnTo>
                <a:lnTo>
                  <a:pt x="40561" y="820"/>
                </a:lnTo>
                <a:lnTo>
                  <a:pt x="44402" y="410"/>
                </a:lnTo>
                <a:lnTo>
                  <a:pt x="48242" y="0"/>
                </a:lnTo>
                <a:lnTo>
                  <a:pt x="52101" y="666"/>
                </a:lnTo>
                <a:lnTo>
                  <a:pt x="77557" y="24983"/>
                </a:lnTo>
                <a:lnTo>
                  <a:pt x="80930" y="29952"/>
                </a:lnTo>
                <a:lnTo>
                  <a:pt x="84575" y="35739"/>
                </a:lnTo>
                <a:lnTo>
                  <a:pt x="88491" y="42345"/>
                </a:lnTo>
                <a:lnTo>
                  <a:pt x="92407" y="48950"/>
                </a:lnTo>
                <a:lnTo>
                  <a:pt x="95207" y="52671"/>
                </a:lnTo>
                <a:lnTo>
                  <a:pt x="96890" y="53508"/>
                </a:lnTo>
                <a:lnTo>
                  <a:pt x="99253" y="54683"/>
                </a:lnTo>
                <a:lnTo>
                  <a:pt x="100938" y="52226"/>
                </a:lnTo>
                <a:lnTo>
                  <a:pt x="101945" y="461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2146154" y="6093657"/>
            <a:ext cx="112395" cy="123189"/>
          </a:xfrm>
          <a:custGeom>
            <a:avLst/>
            <a:gdLst/>
            <a:ahLst/>
            <a:cxnLst/>
            <a:rect l="l" t="t" r="r" b="b"/>
            <a:pathLst>
              <a:path w="112394" h="123189">
                <a:moveTo>
                  <a:pt x="103219" y="45164"/>
                </a:moveTo>
                <a:lnTo>
                  <a:pt x="93809" y="10452"/>
                </a:lnTo>
                <a:lnTo>
                  <a:pt x="91974" y="8550"/>
                </a:lnTo>
                <a:lnTo>
                  <a:pt x="88709" y="6582"/>
                </a:lnTo>
                <a:lnTo>
                  <a:pt x="84016" y="4549"/>
                </a:lnTo>
                <a:lnTo>
                  <a:pt x="79322" y="2515"/>
                </a:lnTo>
                <a:lnTo>
                  <a:pt x="73381" y="1199"/>
                </a:lnTo>
                <a:lnTo>
                  <a:pt x="66194" y="599"/>
                </a:lnTo>
                <a:lnTo>
                  <a:pt x="59006" y="0"/>
                </a:lnTo>
                <a:lnTo>
                  <a:pt x="51289" y="661"/>
                </a:lnTo>
                <a:lnTo>
                  <a:pt x="43043" y="2584"/>
                </a:lnTo>
                <a:lnTo>
                  <a:pt x="34797" y="4506"/>
                </a:lnTo>
                <a:lnTo>
                  <a:pt x="5789" y="25708"/>
                </a:lnTo>
                <a:lnTo>
                  <a:pt x="2481" y="30371"/>
                </a:lnTo>
                <a:lnTo>
                  <a:pt x="661" y="34652"/>
                </a:lnTo>
                <a:lnTo>
                  <a:pt x="331" y="38547"/>
                </a:lnTo>
                <a:lnTo>
                  <a:pt x="0" y="42443"/>
                </a:lnTo>
                <a:lnTo>
                  <a:pt x="41561" y="61853"/>
                </a:lnTo>
                <a:lnTo>
                  <a:pt x="53726" y="64406"/>
                </a:lnTo>
                <a:lnTo>
                  <a:pt x="90189" y="75643"/>
                </a:lnTo>
                <a:lnTo>
                  <a:pt x="105396" y="84762"/>
                </a:lnTo>
                <a:lnTo>
                  <a:pt x="108721" y="87965"/>
                </a:lnTo>
                <a:lnTo>
                  <a:pt x="110690" y="91442"/>
                </a:lnTo>
                <a:lnTo>
                  <a:pt x="111302" y="95191"/>
                </a:lnTo>
                <a:lnTo>
                  <a:pt x="111914" y="98941"/>
                </a:lnTo>
                <a:lnTo>
                  <a:pt x="76204" y="120282"/>
                </a:lnTo>
                <a:lnTo>
                  <a:pt x="68934" y="121455"/>
                </a:lnTo>
                <a:lnTo>
                  <a:pt x="61665" y="122627"/>
                </a:lnTo>
                <a:lnTo>
                  <a:pt x="55086" y="123144"/>
                </a:lnTo>
                <a:lnTo>
                  <a:pt x="49196" y="123005"/>
                </a:lnTo>
                <a:lnTo>
                  <a:pt x="43305" y="122866"/>
                </a:lnTo>
                <a:lnTo>
                  <a:pt x="38620" y="121273"/>
                </a:lnTo>
                <a:lnTo>
                  <a:pt x="35138" y="118226"/>
                </a:lnTo>
                <a:lnTo>
                  <a:pt x="30067" y="113790"/>
                </a:lnTo>
                <a:lnTo>
                  <a:pt x="26620" y="106276"/>
                </a:lnTo>
                <a:lnTo>
                  <a:pt x="24797" y="956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2286133" y="6131518"/>
            <a:ext cx="81915" cy="74930"/>
          </a:xfrm>
          <a:custGeom>
            <a:avLst/>
            <a:gdLst/>
            <a:ahLst/>
            <a:cxnLst/>
            <a:rect l="l" t="t" r="r" b="b"/>
            <a:pathLst>
              <a:path w="81914" h="74929">
                <a:moveTo>
                  <a:pt x="67454" y="6737"/>
                </a:moveTo>
                <a:lnTo>
                  <a:pt x="51780" y="2488"/>
                </a:lnTo>
                <a:lnTo>
                  <a:pt x="40830" y="371"/>
                </a:lnTo>
                <a:lnTo>
                  <a:pt x="34128" y="0"/>
                </a:lnTo>
                <a:lnTo>
                  <a:pt x="29437" y="994"/>
                </a:lnTo>
                <a:lnTo>
                  <a:pt x="1718" y="27353"/>
                </a:lnTo>
                <a:lnTo>
                  <a:pt x="0" y="37998"/>
                </a:lnTo>
                <a:lnTo>
                  <a:pt x="521" y="42884"/>
                </a:lnTo>
                <a:lnTo>
                  <a:pt x="1042" y="47770"/>
                </a:lnTo>
                <a:lnTo>
                  <a:pt x="26787" y="66794"/>
                </a:lnTo>
                <a:lnTo>
                  <a:pt x="33906" y="69454"/>
                </a:lnTo>
                <a:lnTo>
                  <a:pt x="40854" y="71442"/>
                </a:lnTo>
                <a:lnTo>
                  <a:pt x="47631" y="72757"/>
                </a:lnTo>
                <a:lnTo>
                  <a:pt x="56395" y="73871"/>
                </a:lnTo>
                <a:lnTo>
                  <a:pt x="67796" y="74320"/>
                </a:lnTo>
                <a:lnTo>
                  <a:pt x="81836" y="741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2396967" y="6139186"/>
            <a:ext cx="26034" cy="86995"/>
          </a:xfrm>
          <a:custGeom>
            <a:avLst/>
            <a:gdLst/>
            <a:ahLst/>
            <a:cxnLst/>
            <a:rect l="l" t="t" r="r" b="b"/>
            <a:pathLst>
              <a:path w="26035" h="86995">
                <a:moveTo>
                  <a:pt x="3758" y="6304"/>
                </a:moveTo>
                <a:lnTo>
                  <a:pt x="2175" y="3005"/>
                </a:lnTo>
                <a:lnTo>
                  <a:pt x="1238" y="1052"/>
                </a:lnTo>
                <a:lnTo>
                  <a:pt x="946" y="445"/>
                </a:lnTo>
                <a:lnTo>
                  <a:pt x="743" y="21"/>
                </a:lnTo>
                <a:lnTo>
                  <a:pt x="569" y="381"/>
                </a:lnTo>
                <a:lnTo>
                  <a:pt x="520" y="763"/>
                </a:lnTo>
                <a:lnTo>
                  <a:pt x="397" y="1737"/>
                </a:lnTo>
                <a:lnTo>
                  <a:pt x="198" y="3304"/>
                </a:lnTo>
                <a:lnTo>
                  <a:pt x="0" y="4871"/>
                </a:lnTo>
                <a:lnTo>
                  <a:pt x="5533" y="32488"/>
                </a:lnTo>
                <a:lnTo>
                  <a:pt x="8156" y="43471"/>
                </a:lnTo>
                <a:lnTo>
                  <a:pt x="11102" y="57108"/>
                </a:lnTo>
                <a:lnTo>
                  <a:pt x="13431" y="68379"/>
                </a:lnTo>
                <a:lnTo>
                  <a:pt x="15085" y="74910"/>
                </a:lnTo>
                <a:lnTo>
                  <a:pt x="16247" y="77592"/>
                </a:lnTo>
                <a:lnTo>
                  <a:pt x="17408" y="80274"/>
                </a:lnTo>
                <a:lnTo>
                  <a:pt x="19334" y="82415"/>
                </a:lnTo>
                <a:lnTo>
                  <a:pt x="22022" y="84015"/>
                </a:lnTo>
                <a:lnTo>
                  <a:pt x="24710" y="85616"/>
                </a:lnTo>
                <a:lnTo>
                  <a:pt x="25941" y="86383"/>
                </a:lnTo>
                <a:lnTo>
                  <a:pt x="25717" y="86316"/>
                </a:lnTo>
                <a:lnTo>
                  <a:pt x="25395" y="86220"/>
                </a:lnTo>
                <a:lnTo>
                  <a:pt x="24381" y="85921"/>
                </a:lnTo>
                <a:lnTo>
                  <a:pt x="22677" y="854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2408328" y="6176366"/>
            <a:ext cx="57785" cy="6985"/>
          </a:xfrm>
          <a:custGeom>
            <a:avLst/>
            <a:gdLst/>
            <a:ahLst/>
            <a:cxnLst/>
            <a:rect l="l" t="t" r="r" b="b"/>
            <a:pathLst>
              <a:path w="57785" h="6985">
                <a:moveTo>
                  <a:pt x="0" y="1524"/>
                </a:moveTo>
                <a:lnTo>
                  <a:pt x="6303" y="512"/>
                </a:lnTo>
                <a:lnTo>
                  <a:pt x="13547" y="4"/>
                </a:lnTo>
                <a:lnTo>
                  <a:pt x="21730" y="0"/>
                </a:lnTo>
                <a:lnTo>
                  <a:pt x="30364" y="705"/>
                </a:lnTo>
                <a:lnTo>
                  <a:pt x="42288" y="2829"/>
                </a:lnTo>
                <a:lnTo>
                  <a:pt x="57501" y="63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2480876" y="6120660"/>
            <a:ext cx="25400" cy="119380"/>
          </a:xfrm>
          <a:custGeom>
            <a:avLst/>
            <a:gdLst/>
            <a:ahLst/>
            <a:cxnLst/>
            <a:rect l="l" t="t" r="r" b="b"/>
            <a:pathLst>
              <a:path w="25400" h="119379">
                <a:moveTo>
                  <a:pt x="11475" y="38523"/>
                </a:moveTo>
                <a:lnTo>
                  <a:pt x="6192" y="20030"/>
                </a:lnTo>
                <a:lnTo>
                  <a:pt x="2733" y="8175"/>
                </a:lnTo>
                <a:lnTo>
                  <a:pt x="564" y="1439"/>
                </a:lnTo>
                <a:lnTo>
                  <a:pt x="216" y="453"/>
                </a:lnTo>
                <a:lnTo>
                  <a:pt x="136" y="226"/>
                </a:lnTo>
                <a:lnTo>
                  <a:pt x="56" y="0"/>
                </a:lnTo>
                <a:lnTo>
                  <a:pt x="15" y="565"/>
                </a:lnTo>
                <a:lnTo>
                  <a:pt x="14" y="1018"/>
                </a:lnTo>
                <a:lnTo>
                  <a:pt x="11" y="2987"/>
                </a:lnTo>
                <a:lnTo>
                  <a:pt x="5" y="6471"/>
                </a:lnTo>
                <a:lnTo>
                  <a:pt x="0" y="9955"/>
                </a:lnTo>
                <a:lnTo>
                  <a:pt x="338" y="15324"/>
                </a:lnTo>
                <a:lnTo>
                  <a:pt x="6913" y="61387"/>
                </a:lnTo>
                <a:lnTo>
                  <a:pt x="16991" y="99259"/>
                </a:lnTo>
                <a:lnTo>
                  <a:pt x="20993" y="109394"/>
                </a:lnTo>
                <a:lnTo>
                  <a:pt x="25396" y="1187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2550959" y="6162583"/>
            <a:ext cx="17780" cy="56515"/>
          </a:xfrm>
          <a:custGeom>
            <a:avLst/>
            <a:gdLst/>
            <a:ahLst/>
            <a:cxnLst/>
            <a:rect l="l" t="t" r="r" b="b"/>
            <a:pathLst>
              <a:path w="17780" h="56514">
                <a:moveTo>
                  <a:pt x="0" y="4057"/>
                </a:moveTo>
                <a:lnTo>
                  <a:pt x="346" y="2094"/>
                </a:lnTo>
                <a:lnTo>
                  <a:pt x="563" y="859"/>
                </a:lnTo>
                <a:lnTo>
                  <a:pt x="653" y="352"/>
                </a:lnTo>
                <a:lnTo>
                  <a:pt x="715" y="0"/>
                </a:lnTo>
                <a:lnTo>
                  <a:pt x="947" y="247"/>
                </a:lnTo>
                <a:lnTo>
                  <a:pt x="1350" y="1095"/>
                </a:lnTo>
                <a:lnTo>
                  <a:pt x="1752" y="1942"/>
                </a:lnTo>
                <a:lnTo>
                  <a:pt x="14361" y="41522"/>
                </a:lnTo>
                <a:lnTo>
                  <a:pt x="17419" y="559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2560830" y="6129307"/>
            <a:ext cx="51435" cy="32384"/>
          </a:xfrm>
          <a:custGeom>
            <a:avLst/>
            <a:gdLst/>
            <a:ahLst/>
            <a:cxnLst/>
            <a:rect l="l" t="t" r="r" b="b"/>
            <a:pathLst>
              <a:path w="51435" h="32385">
                <a:moveTo>
                  <a:pt x="411" y="31970"/>
                </a:moveTo>
                <a:lnTo>
                  <a:pt x="24864" y="0"/>
                </a:lnTo>
                <a:lnTo>
                  <a:pt x="36876" y="2829"/>
                </a:lnTo>
                <a:lnTo>
                  <a:pt x="51193" y="85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580819" y="6172075"/>
            <a:ext cx="37465" cy="7620"/>
          </a:xfrm>
          <a:custGeom>
            <a:avLst/>
            <a:gdLst/>
            <a:ahLst/>
            <a:cxnLst/>
            <a:rect l="l" t="t" r="r" b="b"/>
            <a:pathLst>
              <a:path w="37464" h="7620">
                <a:moveTo>
                  <a:pt x="0" y="7319"/>
                </a:moveTo>
                <a:lnTo>
                  <a:pt x="12463" y="4879"/>
                </a:lnTo>
                <a:lnTo>
                  <a:pt x="24926" y="2439"/>
                </a:lnTo>
                <a:lnTo>
                  <a:pt x="3739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2579481" y="6207154"/>
            <a:ext cx="46990" cy="11430"/>
          </a:xfrm>
          <a:custGeom>
            <a:avLst/>
            <a:gdLst/>
            <a:ahLst/>
            <a:cxnLst/>
            <a:rect l="l" t="t" r="r" b="b"/>
            <a:pathLst>
              <a:path w="46989" h="11429">
                <a:moveTo>
                  <a:pt x="18963" y="0"/>
                </a:moveTo>
                <a:lnTo>
                  <a:pt x="8897" y="5710"/>
                </a:lnTo>
                <a:lnTo>
                  <a:pt x="2986" y="9063"/>
                </a:lnTo>
                <a:lnTo>
                  <a:pt x="1229" y="10061"/>
                </a:lnTo>
                <a:lnTo>
                  <a:pt x="0" y="10758"/>
                </a:lnTo>
                <a:lnTo>
                  <a:pt x="121" y="11042"/>
                </a:lnTo>
                <a:lnTo>
                  <a:pt x="1596" y="10913"/>
                </a:lnTo>
                <a:lnTo>
                  <a:pt x="3070" y="10783"/>
                </a:lnTo>
                <a:lnTo>
                  <a:pt x="6984" y="10440"/>
                </a:lnTo>
                <a:lnTo>
                  <a:pt x="13336" y="9884"/>
                </a:lnTo>
                <a:lnTo>
                  <a:pt x="21729" y="8743"/>
                </a:lnTo>
                <a:lnTo>
                  <a:pt x="32869" y="6552"/>
                </a:lnTo>
                <a:lnTo>
                  <a:pt x="46756" y="33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2681729" y="6119321"/>
            <a:ext cx="118110" cy="95250"/>
          </a:xfrm>
          <a:custGeom>
            <a:avLst/>
            <a:gdLst/>
            <a:ahLst/>
            <a:cxnLst/>
            <a:rect l="l" t="t" r="r" b="b"/>
            <a:pathLst>
              <a:path w="118110" h="95250">
                <a:moveTo>
                  <a:pt x="5674" y="43355"/>
                </a:moveTo>
                <a:lnTo>
                  <a:pt x="2497" y="34966"/>
                </a:lnTo>
                <a:lnTo>
                  <a:pt x="748" y="30350"/>
                </a:lnTo>
                <a:lnTo>
                  <a:pt x="430" y="29510"/>
                </a:lnTo>
                <a:lnTo>
                  <a:pt x="206" y="28918"/>
                </a:lnTo>
                <a:lnTo>
                  <a:pt x="87" y="29303"/>
                </a:lnTo>
                <a:lnTo>
                  <a:pt x="83" y="29756"/>
                </a:lnTo>
                <a:lnTo>
                  <a:pt x="65" y="31639"/>
                </a:lnTo>
                <a:lnTo>
                  <a:pt x="32" y="34952"/>
                </a:lnTo>
                <a:lnTo>
                  <a:pt x="0" y="38264"/>
                </a:lnTo>
                <a:lnTo>
                  <a:pt x="370" y="42944"/>
                </a:lnTo>
                <a:lnTo>
                  <a:pt x="5843" y="73449"/>
                </a:lnTo>
                <a:lnTo>
                  <a:pt x="6833" y="79705"/>
                </a:lnTo>
                <a:lnTo>
                  <a:pt x="7399" y="86060"/>
                </a:lnTo>
                <a:lnTo>
                  <a:pt x="7965" y="92416"/>
                </a:lnTo>
                <a:lnTo>
                  <a:pt x="8061" y="95042"/>
                </a:lnTo>
                <a:lnTo>
                  <a:pt x="7688" y="93940"/>
                </a:lnTo>
                <a:lnTo>
                  <a:pt x="7315" y="92838"/>
                </a:lnTo>
                <a:lnTo>
                  <a:pt x="6382" y="90084"/>
                </a:lnTo>
                <a:lnTo>
                  <a:pt x="4888" y="85676"/>
                </a:lnTo>
                <a:lnTo>
                  <a:pt x="3395" y="81268"/>
                </a:lnTo>
                <a:lnTo>
                  <a:pt x="2511" y="74443"/>
                </a:lnTo>
                <a:lnTo>
                  <a:pt x="6344" y="29194"/>
                </a:lnTo>
                <a:lnTo>
                  <a:pt x="14051" y="17699"/>
                </a:lnTo>
                <a:lnTo>
                  <a:pt x="18587" y="12987"/>
                </a:lnTo>
                <a:lnTo>
                  <a:pt x="23725" y="10257"/>
                </a:lnTo>
                <a:lnTo>
                  <a:pt x="29466" y="9506"/>
                </a:lnTo>
                <a:lnTo>
                  <a:pt x="35207" y="8754"/>
                </a:lnTo>
                <a:lnTo>
                  <a:pt x="40620" y="10394"/>
                </a:lnTo>
                <a:lnTo>
                  <a:pt x="45704" y="14425"/>
                </a:lnTo>
                <a:lnTo>
                  <a:pt x="50788" y="18455"/>
                </a:lnTo>
                <a:lnTo>
                  <a:pt x="54767" y="23646"/>
                </a:lnTo>
                <a:lnTo>
                  <a:pt x="57639" y="29998"/>
                </a:lnTo>
                <a:lnTo>
                  <a:pt x="60512" y="36350"/>
                </a:lnTo>
                <a:lnTo>
                  <a:pt x="62480" y="42211"/>
                </a:lnTo>
                <a:lnTo>
                  <a:pt x="63545" y="47582"/>
                </a:lnTo>
                <a:lnTo>
                  <a:pt x="64610" y="52953"/>
                </a:lnTo>
                <a:lnTo>
                  <a:pt x="65197" y="57328"/>
                </a:lnTo>
                <a:lnTo>
                  <a:pt x="65307" y="60705"/>
                </a:lnTo>
                <a:lnTo>
                  <a:pt x="65417" y="64084"/>
                </a:lnTo>
                <a:lnTo>
                  <a:pt x="65475" y="65885"/>
                </a:lnTo>
                <a:lnTo>
                  <a:pt x="65483" y="66113"/>
                </a:lnTo>
                <a:lnTo>
                  <a:pt x="65467" y="65515"/>
                </a:lnTo>
                <a:lnTo>
                  <a:pt x="65449" y="64889"/>
                </a:lnTo>
                <a:lnTo>
                  <a:pt x="65306" y="59921"/>
                </a:lnTo>
                <a:lnTo>
                  <a:pt x="65040" y="50609"/>
                </a:lnTo>
                <a:lnTo>
                  <a:pt x="65976" y="37541"/>
                </a:lnTo>
                <a:lnTo>
                  <a:pt x="85740" y="3943"/>
                </a:lnTo>
                <a:lnTo>
                  <a:pt x="94290" y="790"/>
                </a:lnTo>
                <a:lnTo>
                  <a:pt x="98548" y="0"/>
                </a:lnTo>
                <a:lnTo>
                  <a:pt x="102477" y="1420"/>
                </a:lnTo>
                <a:lnTo>
                  <a:pt x="106075" y="5050"/>
                </a:lnTo>
                <a:lnTo>
                  <a:pt x="109673" y="8680"/>
                </a:lnTo>
                <a:lnTo>
                  <a:pt x="112446" y="13709"/>
                </a:lnTo>
                <a:lnTo>
                  <a:pt x="114392" y="20138"/>
                </a:lnTo>
                <a:lnTo>
                  <a:pt x="116374" y="29324"/>
                </a:lnTo>
                <a:lnTo>
                  <a:pt x="117570" y="41195"/>
                </a:lnTo>
                <a:lnTo>
                  <a:pt x="117981" y="557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2857445" y="6106218"/>
            <a:ext cx="77470" cy="108585"/>
          </a:xfrm>
          <a:custGeom>
            <a:avLst/>
            <a:gdLst/>
            <a:ahLst/>
            <a:cxnLst/>
            <a:rect l="l" t="t" r="r" b="b"/>
            <a:pathLst>
              <a:path w="77469" h="108585">
                <a:moveTo>
                  <a:pt x="0" y="37581"/>
                </a:moveTo>
                <a:lnTo>
                  <a:pt x="637" y="33827"/>
                </a:lnTo>
                <a:lnTo>
                  <a:pt x="1133" y="32690"/>
                </a:lnTo>
                <a:lnTo>
                  <a:pt x="1486" y="34170"/>
                </a:lnTo>
                <a:lnTo>
                  <a:pt x="1742" y="35242"/>
                </a:lnTo>
                <a:lnTo>
                  <a:pt x="2382" y="37919"/>
                </a:lnTo>
                <a:lnTo>
                  <a:pt x="3406" y="42205"/>
                </a:lnTo>
                <a:lnTo>
                  <a:pt x="4936" y="51461"/>
                </a:lnTo>
                <a:lnTo>
                  <a:pt x="6582" y="66890"/>
                </a:lnTo>
                <a:lnTo>
                  <a:pt x="7853" y="82486"/>
                </a:lnTo>
                <a:lnTo>
                  <a:pt x="8499" y="94059"/>
                </a:lnTo>
                <a:lnTo>
                  <a:pt x="8668" y="105217"/>
                </a:lnTo>
                <a:lnTo>
                  <a:pt x="8539" y="108234"/>
                </a:lnTo>
                <a:lnTo>
                  <a:pt x="8217" y="107491"/>
                </a:lnTo>
                <a:lnTo>
                  <a:pt x="7894" y="106749"/>
                </a:lnTo>
                <a:lnTo>
                  <a:pt x="7087" y="104892"/>
                </a:lnTo>
                <a:lnTo>
                  <a:pt x="5796" y="101920"/>
                </a:lnTo>
                <a:lnTo>
                  <a:pt x="4505" y="98950"/>
                </a:lnTo>
                <a:lnTo>
                  <a:pt x="3404" y="92771"/>
                </a:lnTo>
                <a:lnTo>
                  <a:pt x="2493" y="83385"/>
                </a:lnTo>
                <a:lnTo>
                  <a:pt x="1649" y="71465"/>
                </a:lnTo>
                <a:lnTo>
                  <a:pt x="1331" y="58502"/>
                </a:lnTo>
                <a:lnTo>
                  <a:pt x="1948" y="42417"/>
                </a:lnTo>
                <a:lnTo>
                  <a:pt x="12516" y="5506"/>
                </a:lnTo>
                <a:lnTo>
                  <a:pt x="18837" y="0"/>
                </a:lnTo>
                <a:lnTo>
                  <a:pt x="22396" y="193"/>
                </a:lnTo>
                <a:lnTo>
                  <a:pt x="25955" y="386"/>
                </a:lnTo>
                <a:lnTo>
                  <a:pt x="30089" y="3268"/>
                </a:lnTo>
                <a:lnTo>
                  <a:pt x="34799" y="8840"/>
                </a:lnTo>
                <a:lnTo>
                  <a:pt x="39510" y="14411"/>
                </a:lnTo>
                <a:lnTo>
                  <a:pt x="43827" y="21103"/>
                </a:lnTo>
                <a:lnTo>
                  <a:pt x="47751" y="28915"/>
                </a:lnTo>
                <a:lnTo>
                  <a:pt x="51674" y="36727"/>
                </a:lnTo>
                <a:lnTo>
                  <a:pt x="54890" y="44266"/>
                </a:lnTo>
                <a:lnTo>
                  <a:pt x="57398" y="51533"/>
                </a:lnTo>
                <a:lnTo>
                  <a:pt x="59905" y="58800"/>
                </a:lnTo>
                <a:lnTo>
                  <a:pt x="63135" y="65502"/>
                </a:lnTo>
                <a:lnTo>
                  <a:pt x="67087" y="71641"/>
                </a:lnTo>
                <a:lnTo>
                  <a:pt x="72824" y="82167"/>
                </a:lnTo>
                <a:lnTo>
                  <a:pt x="77402" y="941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2850699" y="6159552"/>
            <a:ext cx="85725" cy="17145"/>
          </a:xfrm>
          <a:custGeom>
            <a:avLst/>
            <a:gdLst/>
            <a:ahLst/>
            <a:cxnLst/>
            <a:rect l="l" t="t" r="r" b="b"/>
            <a:pathLst>
              <a:path w="85725" h="17145">
                <a:moveTo>
                  <a:pt x="0" y="16809"/>
                </a:moveTo>
                <a:lnTo>
                  <a:pt x="10214" y="15193"/>
                </a:lnTo>
                <a:lnTo>
                  <a:pt x="22389" y="12818"/>
                </a:lnTo>
                <a:lnTo>
                  <a:pt x="36527" y="9683"/>
                </a:lnTo>
                <a:lnTo>
                  <a:pt x="54454" y="5463"/>
                </a:lnTo>
                <a:lnTo>
                  <a:pt x="66690" y="2666"/>
                </a:lnTo>
                <a:lnTo>
                  <a:pt x="74148" y="1078"/>
                </a:lnTo>
                <a:lnTo>
                  <a:pt x="79728" y="0"/>
                </a:lnTo>
                <a:lnTo>
                  <a:pt x="83402" y="752"/>
                </a:lnTo>
                <a:lnTo>
                  <a:pt x="85523" y="32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840339" y="6119509"/>
            <a:ext cx="194945" cy="46355"/>
          </a:xfrm>
          <a:custGeom>
            <a:avLst/>
            <a:gdLst/>
            <a:ahLst/>
            <a:cxnLst/>
            <a:rect l="l" t="t" r="r" b="b"/>
            <a:pathLst>
              <a:path w="194944" h="46354">
                <a:moveTo>
                  <a:pt x="194797" y="41565"/>
                </a:moveTo>
                <a:lnTo>
                  <a:pt x="192461" y="36815"/>
                </a:lnTo>
                <a:lnTo>
                  <a:pt x="189834" y="33081"/>
                </a:lnTo>
                <a:lnTo>
                  <a:pt x="186914" y="30364"/>
                </a:lnTo>
                <a:lnTo>
                  <a:pt x="184934" y="28520"/>
                </a:lnTo>
                <a:lnTo>
                  <a:pt x="180418" y="26243"/>
                </a:lnTo>
                <a:lnTo>
                  <a:pt x="173366" y="23530"/>
                </a:lnTo>
                <a:lnTo>
                  <a:pt x="162244" y="19104"/>
                </a:lnTo>
                <a:lnTo>
                  <a:pt x="149883" y="13904"/>
                </a:lnTo>
                <a:lnTo>
                  <a:pt x="140962" y="10061"/>
                </a:lnTo>
                <a:lnTo>
                  <a:pt x="133867" y="7352"/>
                </a:lnTo>
                <a:lnTo>
                  <a:pt x="128406" y="5694"/>
                </a:lnTo>
                <a:lnTo>
                  <a:pt x="122946" y="4035"/>
                </a:lnTo>
                <a:lnTo>
                  <a:pt x="116833" y="2796"/>
                </a:lnTo>
                <a:lnTo>
                  <a:pt x="110066" y="1977"/>
                </a:lnTo>
                <a:lnTo>
                  <a:pt x="99703" y="1052"/>
                </a:lnTo>
                <a:lnTo>
                  <a:pt x="85906" y="370"/>
                </a:lnTo>
                <a:lnTo>
                  <a:pt x="68354" y="0"/>
                </a:lnTo>
                <a:lnTo>
                  <a:pt x="57172" y="110"/>
                </a:lnTo>
                <a:lnTo>
                  <a:pt x="47203" y="906"/>
                </a:lnTo>
                <a:lnTo>
                  <a:pt x="42184" y="1921"/>
                </a:lnTo>
                <a:lnTo>
                  <a:pt x="37539" y="3442"/>
                </a:lnTo>
                <a:lnTo>
                  <a:pt x="32894" y="4962"/>
                </a:lnTo>
                <a:lnTo>
                  <a:pt x="28815" y="6650"/>
                </a:lnTo>
                <a:lnTo>
                  <a:pt x="25303" y="8506"/>
                </a:lnTo>
                <a:lnTo>
                  <a:pt x="21790" y="10361"/>
                </a:lnTo>
                <a:lnTo>
                  <a:pt x="17891" y="13466"/>
                </a:lnTo>
                <a:lnTo>
                  <a:pt x="13607" y="17823"/>
                </a:lnTo>
                <a:lnTo>
                  <a:pt x="9324" y="22179"/>
                </a:lnTo>
                <a:lnTo>
                  <a:pt x="0" y="42633"/>
                </a:lnTo>
                <a:lnTo>
                  <a:pt x="2671" y="44746"/>
                </a:lnTo>
                <a:lnTo>
                  <a:pt x="8140" y="457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805945" y="6122746"/>
            <a:ext cx="99695" cy="65405"/>
          </a:xfrm>
          <a:custGeom>
            <a:avLst/>
            <a:gdLst/>
            <a:ahLst/>
            <a:cxnLst/>
            <a:rect l="l" t="t" r="r" b="b"/>
            <a:pathLst>
              <a:path w="99694" h="65404">
                <a:moveTo>
                  <a:pt x="34740" y="25765"/>
                </a:moveTo>
                <a:lnTo>
                  <a:pt x="35555" y="7836"/>
                </a:lnTo>
                <a:lnTo>
                  <a:pt x="33415" y="0"/>
                </a:lnTo>
                <a:lnTo>
                  <a:pt x="26128" y="3763"/>
                </a:lnTo>
                <a:lnTo>
                  <a:pt x="3593" y="35788"/>
                </a:lnTo>
                <a:lnTo>
                  <a:pt x="0" y="47568"/>
                </a:lnTo>
                <a:lnTo>
                  <a:pt x="317" y="49702"/>
                </a:lnTo>
                <a:lnTo>
                  <a:pt x="633" y="51837"/>
                </a:lnTo>
                <a:lnTo>
                  <a:pt x="48460" y="60293"/>
                </a:lnTo>
                <a:lnTo>
                  <a:pt x="76421" y="61455"/>
                </a:lnTo>
                <a:lnTo>
                  <a:pt x="89063" y="62947"/>
                </a:lnTo>
                <a:lnTo>
                  <a:pt x="99587" y="653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350503" y="6028892"/>
            <a:ext cx="1248952" cy="2522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97" name="object 29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10"/>
              </a:rPr>
              <a:t>ww</a:t>
            </a:r>
            <a:r>
              <a:rPr dirty="0" spc="-70">
                <a:hlinkClick r:id="rId10"/>
              </a:rPr>
              <a:t>w</a:t>
            </a:r>
            <a:r>
              <a:rPr dirty="0" spc="-15">
                <a:hlinkClick r:id="rId10"/>
              </a:rPr>
              <a:t>.</a:t>
            </a:r>
            <a:r>
              <a:rPr dirty="0" spc="35">
                <a:hlinkClick r:id="rId10"/>
              </a:rPr>
              <a:t>s</a:t>
            </a:r>
            <a:r>
              <a:rPr dirty="0" spc="-30">
                <a:hlinkClick r:id="rId10"/>
              </a:rPr>
              <a:t>unbea</a:t>
            </a:r>
            <a:r>
              <a:rPr dirty="0" spc="35">
                <a:hlinkClick r:id="rId10"/>
              </a:rPr>
              <a:t>m</a:t>
            </a:r>
            <a:r>
              <a:rPr dirty="0" spc="-30">
                <a:hlinkClick r:id="rId10"/>
              </a:rPr>
              <a:t>in</a:t>
            </a:r>
            <a:r>
              <a:rPr dirty="0" spc="-15">
                <a:hlinkClick r:id="rId10"/>
              </a:rPr>
              <a:t>f</a:t>
            </a:r>
            <a:r>
              <a:rPr dirty="0" spc="-30">
                <a:hlinkClick r:id="rId10"/>
              </a:rPr>
              <a:t>o</a:t>
            </a:r>
            <a:r>
              <a:rPr dirty="0" spc="-15">
                <a:hlinkClick r:id="rId10"/>
              </a:rPr>
              <a:t>.</a:t>
            </a:r>
            <a:r>
              <a:rPr dirty="0" spc="35">
                <a:hlinkClick r:id="rId10"/>
              </a:rPr>
              <a:t>c</a:t>
            </a:r>
            <a:r>
              <a:rPr dirty="0" spc="-30">
                <a:hlinkClick r:id="rId10"/>
              </a:rPr>
              <a:t>o</a:t>
            </a:r>
            <a:r>
              <a:rPr dirty="0">
                <a:hlinkClick r:id="rId10"/>
              </a:rPr>
              <a:t>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</a:t>
            </a:r>
            <a:r>
              <a:rPr dirty="0" spc="-120">
                <a:latin typeface="Arial"/>
                <a:cs typeface="Arial"/>
              </a:rPr>
              <a:t>ee</a:t>
            </a:r>
            <a:r>
              <a:rPr dirty="0" spc="35">
                <a:latin typeface="Arial"/>
                <a:cs typeface="Arial"/>
              </a:rPr>
              <a:t>k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g</a:t>
            </a:r>
            <a:r>
              <a:rPr dirty="0" spc="30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H</a:t>
            </a:r>
            <a:r>
              <a:rPr dirty="0" spc="-30">
                <a:latin typeface="Arial"/>
                <a:cs typeface="Arial"/>
              </a:rPr>
              <a:t>E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8696325" cy="1348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mm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k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/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666115" indent="-1962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66750" algn="l"/>
              </a:tabLst>
            </a:pPr>
            <a:r>
              <a:rPr dirty="0" sz="2000" spc="-260" u="heavy">
                <a:latin typeface="Arial"/>
                <a:cs typeface="Arial"/>
              </a:rPr>
              <a:t> </a:t>
            </a:r>
            <a:r>
              <a:rPr dirty="0" sz="2000" spc="-10" u="heavy">
                <a:latin typeface="Arial"/>
                <a:cs typeface="Arial"/>
              </a:rPr>
              <a:t>H</a:t>
            </a:r>
            <a:r>
              <a:rPr dirty="0" sz="2000" spc="20" u="heavy">
                <a:latin typeface="Arial"/>
                <a:cs typeface="Arial"/>
              </a:rPr>
              <a:t>E</a:t>
            </a:r>
            <a:r>
              <a:rPr dirty="0" sz="2000" spc="-5" u="heavy">
                <a:latin typeface="Arial"/>
                <a:cs typeface="Arial"/>
              </a:rPr>
              <a:t>LP</a:t>
            </a:r>
            <a:r>
              <a:rPr dirty="0" sz="2000" spc="-55" u="heavy">
                <a:latin typeface="Arial"/>
                <a:cs typeface="Arial"/>
              </a:rPr>
              <a:t> </a:t>
            </a:r>
            <a:r>
              <a:rPr dirty="0" sz="2000" spc="20" u="heavy">
                <a:latin typeface="Arial"/>
                <a:cs typeface="Arial"/>
              </a:rPr>
              <a:t>S</a:t>
            </a:r>
            <a:r>
              <a:rPr dirty="0" sz="2000" spc="20" u="heavy">
                <a:latin typeface="Arial"/>
                <a:cs typeface="Arial"/>
              </a:rPr>
              <a:t>E</a:t>
            </a:r>
            <a:r>
              <a:rPr dirty="0" sz="2000" spc="-5" u="heavy">
                <a:latin typeface="Arial"/>
                <a:cs typeface="Arial"/>
              </a:rPr>
              <a:t>L</a:t>
            </a:r>
            <a:r>
              <a:rPr dirty="0" sz="2000" spc="25" u="heavy">
                <a:latin typeface="Arial"/>
                <a:cs typeface="Arial"/>
              </a:rPr>
              <a:t>E</a:t>
            </a:r>
            <a:r>
              <a:rPr dirty="0" sz="2000" spc="-10" u="heavy">
                <a:latin typeface="Arial"/>
                <a:cs typeface="Arial"/>
              </a:rPr>
              <a:t>C</a:t>
            </a:r>
            <a:r>
              <a:rPr dirty="0" sz="2000" spc="-105" u="heavy">
                <a:latin typeface="Arial"/>
                <a:cs typeface="Arial"/>
              </a:rPr>
              <a:t>T</a:t>
            </a:r>
            <a:r>
              <a:rPr dirty="0" sz="2000" u="heavy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LP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>
                <a:latin typeface="Arial"/>
                <a:cs typeface="Arial"/>
              </a:rPr>
              <a:t>un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10">
                <a:latin typeface="Arial"/>
                <a:cs typeface="Arial"/>
              </a:rPr>
              <a:t>H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40">
                <a:latin typeface="Arial"/>
                <a:cs typeface="Arial"/>
              </a:rPr>
              <a:t>G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61670" y="218042"/>
            <a:ext cx="210820" cy="208915"/>
          </a:xfrm>
          <a:custGeom>
            <a:avLst/>
            <a:gdLst/>
            <a:ahLst/>
            <a:cxnLst/>
            <a:rect l="l" t="t" r="r" b="b"/>
            <a:pathLst>
              <a:path w="210820" h="208915">
                <a:moveTo>
                  <a:pt x="178790" y="34557"/>
                </a:moveTo>
                <a:lnTo>
                  <a:pt x="155258" y="0"/>
                </a:lnTo>
                <a:lnTo>
                  <a:pt x="136388" y="61"/>
                </a:lnTo>
                <a:lnTo>
                  <a:pt x="92199" y="9149"/>
                </a:lnTo>
                <a:lnTo>
                  <a:pt x="59229" y="29772"/>
                </a:lnTo>
                <a:lnTo>
                  <a:pt x="32380" y="57000"/>
                </a:lnTo>
                <a:lnTo>
                  <a:pt x="10212" y="90846"/>
                </a:lnTo>
                <a:lnTo>
                  <a:pt x="0" y="139197"/>
                </a:lnTo>
                <a:lnTo>
                  <a:pt x="531" y="154559"/>
                </a:lnTo>
                <a:lnTo>
                  <a:pt x="35251" y="191849"/>
                </a:lnTo>
                <a:lnTo>
                  <a:pt x="72386" y="203381"/>
                </a:lnTo>
                <a:lnTo>
                  <a:pt x="122781" y="208128"/>
                </a:lnTo>
                <a:lnTo>
                  <a:pt x="166862" y="208644"/>
                </a:lnTo>
                <a:lnTo>
                  <a:pt x="180432" y="208437"/>
                </a:lnTo>
                <a:lnTo>
                  <a:pt x="188996" y="208025"/>
                </a:lnTo>
                <a:lnTo>
                  <a:pt x="201762" y="203677"/>
                </a:lnTo>
                <a:lnTo>
                  <a:pt x="210445" y="1944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2349" y="204587"/>
            <a:ext cx="165735" cy="213995"/>
          </a:xfrm>
          <a:custGeom>
            <a:avLst/>
            <a:gdLst/>
            <a:ahLst/>
            <a:cxnLst/>
            <a:rect l="l" t="t" r="r" b="b"/>
            <a:pathLst>
              <a:path w="165735" h="213995">
                <a:moveTo>
                  <a:pt x="10985" y="39085"/>
                </a:moveTo>
                <a:lnTo>
                  <a:pt x="4260" y="31263"/>
                </a:lnTo>
                <a:lnTo>
                  <a:pt x="598" y="32357"/>
                </a:lnTo>
                <a:lnTo>
                  <a:pt x="0" y="42366"/>
                </a:lnTo>
                <a:lnTo>
                  <a:pt x="6016" y="80343"/>
                </a:lnTo>
                <a:lnTo>
                  <a:pt x="21239" y="125841"/>
                </a:lnTo>
                <a:lnTo>
                  <a:pt x="38583" y="168177"/>
                </a:lnTo>
                <a:lnTo>
                  <a:pt x="43903" y="181313"/>
                </a:lnTo>
                <a:lnTo>
                  <a:pt x="47359" y="190368"/>
                </a:lnTo>
                <a:lnTo>
                  <a:pt x="50743" y="200959"/>
                </a:lnTo>
                <a:lnTo>
                  <a:pt x="51710" y="204132"/>
                </a:lnTo>
                <a:lnTo>
                  <a:pt x="51838" y="204557"/>
                </a:lnTo>
                <a:lnTo>
                  <a:pt x="51968" y="204982"/>
                </a:lnTo>
                <a:lnTo>
                  <a:pt x="51748" y="204516"/>
                </a:lnTo>
                <a:lnTo>
                  <a:pt x="51559" y="204064"/>
                </a:lnTo>
                <a:lnTo>
                  <a:pt x="50146" y="200686"/>
                </a:lnTo>
                <a:lnTo>
                  <a:pt x="38338" y="157983"/>
                </a:lnTo>
                <a:lnTo>
                  <a:pt x="34062" y="118098"/>
                </a:lnTo>
                <a:lnTo>
                  <a:pt x="32228" y="67949"/>
                </a:lnTo>
                <a:lnTo>
                  <a:pt x="32564" y="55227"/>
                </a:lnTo>
                <a:lnTo>
                  <a:pt x="52055" y="9281"/>
                </a:lnTo>
                <a:lnTo>
                  <a:pt x="88017" y="0"/>
                </a:lnTo>
                <a:lnTo>
                  <a:pt x="99326" y="2096"/>
                </a:lnTo>
                <a:lnTo>
                  <a:pt x="128876" y="28728"/>
                </a:lnTo>
                <a:lnTo>
                  <a:pt x="138024" y="71229"/>
                </a:lnTo>
                <a:lnTo>
                  <a:pt x="135785" y="82732"/>
                </a:lnTo>
                <a:lnTo>
                  <a:pt x="109921" y="110887"/>
                </a:lnTo>
                <a:lnTo>
                  <a:pt x="72196" y="123034"/>
                </a:lnTo>
                <a:lnTo>
                  <a:pt x="41179" y="121089"/>
                </a:lnTo>
                <a:lnTo>
                  <a:pt x="36411" y="118971"/>
                </a:lnTo>
                <a:lnTo>
                  <a:pt x="33244" y="116795"/>
                </a:lnTo>
                <a:lnTo>
                  <a:pt x="31676" y="114561"/>
                </a:lnTo>
                <a:lnTo>
                  <a:pt x="30108" y="112327"/>
                </a:lnTo>
                <a:lnTo>
                  <a:pt x="31689" y="111754"/>
                </a:lnTo>
                <a:lnTo>
                  <a:pt x="36418" y="112841"/>
                </a:lnTo>
                <a:lnTo>
                  <a:pt x="41148" y="113928"/>
                </a:lnTo>
                <a:lnTo>
                  <a:pt x="80521" y="136410"/>
                </a:lnTo>
                <a:lnTo>
                  <a:pt x="111705" y="158990"/>
                </a:lnTo>
                <a:lnTo>
                  <a:pt x="145685" y="188391"/>
                </a:lnTo>
                <a:lnTo>
                  <a:pt x="160833" y="206243"/>
                </a:lnTo>
                <a:lnTo>
                  <a:pt x="165262" y="2139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94520" y="203361"/>
            <a:ext cx="177165" cy="192405"/>
          </a:xfrm>
          <a:custGeom>
            <a:avLst/>
            <a:gdLst/>
            <a:ahLst/>
            <a:cxnLst/>
            <a:rect l="l" t="t" r="r" b="b"/>
            <a:pathLst>
              <a:path w="177164" h="192404">
                <a:moveTo>
                  <a:pt x="12903" y="50429"/>
                </a:moveTo>
                <a:lnTo>
                  <a:pt x="0" y="74523"/>
                </a:lnTo>
                <a:lnTo>
                  <a:pt x="241" y="90409"/>
                </a:lnTo>
                <a:lnTo>
                  <a:pt x="5732" y="131568"/>
                </a:lnTo>
                <a:lnTo>
                  <a:pt x="30646" y="167230"/>
                </a:lnTo>
                <a:lnTo>
                  <a:pt x="65074" y="187152"/>
                </a:lnTo>
                <a:lnTo>
                  <a:pt x="107204" y="192262"/>
                </a:lnTo>
                <a:lnTo>
                  <a:pt x="118510" y="191902"/>
                </a:lnTo>
                <a:lnTo>
                  <a:pt x="155783" y="181735"/>
                </a:lnTo>
                <a:lnTo>
                  <a:pt x="174397" y="144381"/>
                </a:lnTo>
                <a:lnTo>
                  <a:pt x="176741" y="93766"/>
                </a:lnTo>
                <a:lnTo>
                  <a:pt x="176309" y="76836"/>
                </a:lnTo>
                <a:lnTo>
                  <a:pt x="164286" y="31833"/>
                </a:lnTo>
                <a:lnTo>
                  <a:pt x="140537" y="0"/>
                </a:lnTo>
                <a:lnTo>
                  <a:pt x="141188" y="1643"/>
                </a:lnTo>
                <a:lnTo>
                  <a:pt x="142119" y="3994"/>
                </a:lnTo>
                <a:lnTo>
                  <a:pt x="145046" y="11391"/>
                </a:lnTo>
                <a:lnTo>
                  <a:pt x="149971" y="238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91733" y="224299"/>
            <a:ext cx="45720" cy="127000"/>
          </a:xfrm>
          <a:custGeom>
            <a:avLst/>
            <a:gdLst/>
            <a:ahLst/>
            <a:cxnLst/>
            <a:rect l="l" t="t" r="r" b="b"/>
            <a:pathLst>
              <a:path w="45720" h="127000">
                <a:moveTo>
                  <a:pt x="622" y="16136"/>
                </a:moveTo>
                <a:lnTo>
                  <a:pt x="0" y="4441"/>
                </a:lnTo>
                <a:lnTo>
                  <a:pt x="480" y="0"/>
                </a:lnTo>
                <a:lnTo>
                  <a:pt x="2063" y="2813"/>
                </a:lnTo>
                <a:lnTo>
                  <a:pt x="3199" y="4833"/>
                </a:lnTo>
                <a:lnTo>
                  <a:pt x="6040" y="9881"/>
                </a:lnTo>
                <a:lnTo>
                  <a:pt x="25621" y="54723"/>
                </a:lnTo>
                <a:lnTo>
                  <a:pt x="32216" y="78312"/>
                </a:lnTo>
                <a:lnTo>
                  <a:pt x="35326" y="90046"/>
                </a:lnTo>
                <a:lnTo>
                  <a:pt x="38517" y="101854"/>
                </a:lnTo>
                <a:lnTo>
                  <a:pt x="41863" y="114025"/>
                </a:lnTo>
                <a:lnTo>
                  <a:pt x="45442" y="1268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74750" y="199304"/>
            <a:ext cx="209550" cy="188595"/>
          </a:xfrm>
          <a:custGeom>
            <a:avLst/>
            <a:gdLst/>
            <a:ahLst/>
            <a:cxnLst/>
            <a:rect l="l" t="t" r="r" b="b"/>
            <a:pathLst>
              <a:path w="209550" h="188595">
                <a:moveTo>
                  <a:pt x="34774" y="54770"/>
                </a:moveTo>
                <a:lnTo>
                  <a:pt x="16445" y="18098"/>
                </a:lnTo>
                <a:lnTo>
                  <a:pt x="45071" y="0"/>
                </a:lnTo>
                <a:lnTo>
                  <a:pt x="57423" y="210"/>
                </a:lnTo>
                <a:lnTo>
                  <a:pt x="97839" y="7221"/>
                </a:lnTo>
                <a:lnTo>
                  <a:pt x="134517" y="21806"/>
                </a:lnTo>
                <a:lnTo>
                  <a:pt x="178272" y="49758"/>
                </a:lnTo>
                <a:lnTo>
                  <a:pt x="202445" y="81891"/>
                </a:lnTo>
                <a:lnTo>
                  <a:pt x="209538" y="117407"/>
                </a:lnTo>
                <a:lnTo>
                  <a:pt x="206638" y="129046"/>
                </a:lnTo>
                <a:lnTo>
                  <a:pt x="180705" y="156987"/>
                </a:lnTo>
                <a:lnTo>
                  <a:pt x="132579" y="177307"/>
                </a:lnTo>
                <a:lnTo>
                  <a:pt x="79081" y="186273"/>
                </a:lnTo>
                <a:lnTo>
                  <a:pt x="43247" y="188481"/>
                </a:lnTo>
                <a:lnTo>
                  <a:pt x="26354" y="188217"/>
                </a:lnTo>
                <a:lnTo>
                  <a:pt x="14558" y="186846"/>
                </a:lnTo>
                <a:lnTo>
                  <a:pt x="1815" y="179753"/>
                </a:lnTo>
                <a:lnTo>
                  <a:pt x="0" y="1709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87788" y="493202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 h="0">
                <a:moveTo>
                  <a:pt x="0" y="0"/>
                </a:moveTo>
                <a:lnTo>
                  <a:pt x="133749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488" y="4084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7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</a:t>
            </a:r>
            <a:r>
              <a:rPr dirty="0" spc="-120">
                <a:latin typeface="Arial"/>
                <a:cs typeface="Arial"/>
              </a:rPr>
              <a:t>ee</a:t>
            </a:r>
            <a:r>
              <a:rPr dirty="0" spc="35">
                <a:latin typeface="Arial"/>
                <a:cs typeface="Arial"/>
              </a:rPr>
              <a:t>k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g</a:t>
            </a:r>
            <a:r>
              <a:rPr dirty="0" spc="30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H</a:t>
            </a:r>
            <a:r>
              <a:rPr dirty="0" spc="-30">
                <a:latin typeface="Arial"/>
                <a:cs typeface="Arial"/>
              </a:rPr>
              <a:t>E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8696325" cy="1348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mm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k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/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666115" indent="-1962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66750" algn="l"/>
              </a:tabLst>
            </a:pPr>
            <a:r>
              <a:rPr dirty="0" sz="2000" spc="-260" u="heavy">
                <a:latin typeface="Arial"/>
                <a:cs typeface="Arial"/>
              </a:rPr>
              <a:t> </a:t>
            </a:r>
            <a:r>
              <a:rPr dirty="0" sz="2000" spc="-10" u="heavy">
                <a:latin typeface="Arial"/>
                <a:cs typeface="Arial"/>
              </a:rPr>
              <a:t>H</a:t>
            </a:r>
            <a:r>
              <a:rPr dirty="0" sz="2000" spc="20" u="heavy">
                <a:latin typeface="Arial"/>
                <a:cs typeface="Arial"/>
              </a:rPr>
              <a:t>E</a:t>
            </a:r>
            <a:r>
              <a:rPr dirty="0" sz="2000" spc="-5" u="heavy">
                <a:latin typeface="Arial"/>
                <a:cs typeface="Arial"/>
              </a:rPr>
              <a:t>LP</a:t>
            </a:r>
            <a:r>
              <a:rPr dirty="0" sz="2000" spc="-55" u="heavy">
                <a:latin typeface="Arial"/>
                <a:cs typeface="Arial"/>
              </a:rPr>
              <a:t> </a:t>
            </a:r>
            <a:r>
              <a:rPr dirty="0" sz="2000" spc="20" u="heavy">
                <a:latin typeface="Arial"/>
                <a:cs typeface="Arial"/>
              </a:rPr>
              <a:t>S</a:t>
            </a:r>
            <a:r>
              <a:rPr dirty="0" sz="2000" spc="20" u="heavy">
                <a:latin typeface="Arial"/>
                <a:cs typeface="Arial"/>
              </a:rPr>
              <a:t>E</a:t>
            </a:r>
            <a:r>
              <a:rPr dirty="0" sz="2000" spc="-5" u="heavy">
                <a:latin typeface="Arial"/>
                <a:cs typeface="Arial"/>
              </a:rPr>
              <a:t>L</a:t>
            </a:r>
            <a:r>
              <a:rPr dirty="0" sz="2000" spc="25" u="heavy">
                <a:latin typeface="Arial"/>
                <a:cs typeface="Arial"/>
              </a:rPr>
              <a:t>E</a:t>
            </a:r>
            <a:r>
              <a:rPr dirty="0" sz="2000" spc="-10" u="heavy">
                <a:latin typeface="Arial"/>
                <a:cs typeface="Arial"/>
              </a:rPr>
              <a:t>C</a:t>
            </a:r>
            <a:r>
              <a:rPr dirty="0" sz="2000" spc="-105" u="heavy">
                <a:latin typeface="Arial"/>
                <a:cs typeface="Arial"/>
              </a:rPr>
              <a:t>T</a:t>
            </a:r>
            <a:r>
              <a:rPr dirty="0" sz="2000" u="heavy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LP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>
                <a:latin typeface="Arial"/>
                <a:cs typeface="Arial"/>
              </a:rPr>
              <a:t>un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10">
                <a:latin typeface="Arial"/>
                <a:cs typeface="Arial"/>
              </a:rPr>
              <a:t>H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40">
                <a:latin typeface="Arial"/>
                <a:cs typeface="Arial"/>
              </a:rPr>
              <a:t>G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61670" y="218042"/>
            <a:ext cx="210820" cy="208915"/>
          </a:xfrm>
          <a:custGeom>
            <a:avLst/>
            <a:gdLst/>
            <a:ahLst/>
            <a:cxnLst/>
            <a:rect l="l" t="t" r="r" b="b"/>
            <a:pathLst>
              <a:path w="210820" h="208915">
                <a:moveTo>
                  <a:pt x="178790" y="34557"/>
                </a:moveTo>
                <a:lnTo>
                  <a:pt x="155258" y="0"/>
                </a:lnTo>
                <a:lnTo>
                  <a:pt x="136388" y="61"/>
                </a:lnTo>
                <a:lnTo>
                  <a:pt x="92199" y="9149"/>
                </a:lnTo>
                <a:lnTo>
                  <a:pt x="59229" y="29772"/>
                </a:lnTo>
                <a:lnTo>
                  <a:pt x="32380" y="57000"/>
                </a:lnTo>
                <a:lnTo>
                  <a:pt x="10212" y="90846"/>
                </a:lnTo>
                <a:lnTo>
                  <a:pt x="0" y="139197"/>
                </a:lnTo>
                <a:lnTo>
                  <a:pt x="531" y="154559"/>
                </a:lnTo>
                <a:lnTo>
                  <a:pt x="35251" y="191849"/>
                </a:lnTo>
                <a:lnTo>
                  <a:pt x="72386" y="203381"/>
                </a:lnTo>
                <a:lnTo>
                  <a:pt x="122781" y="208128"/>
                </a:lnTo>
                <a:lnTo>
                  <a:pt x="166862" y="208644"/>
                </a:lnTo>
                <a:lnTo>
                  <a:pt x="180432" y="208437"/>
                </a:lnTo>
                <a:lnTo>
                  <a:pt x="188996" y="208025"/>
                </a:lnTo>
                <a:lnTo>
                  <a:pt x="201762" y="203677"/>
                </a:lnTo>
                <a:lnTo>
                  <a:pt x="210445" y="1944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2349" y="204587"/>
            <a:ext cx="165735" cy="213995"/>
          </a:xfrm>
          <a:custGeom>
            <a:avLst/>
            <a:gdLst/>
            <a:ahLst/>
            <a:cxnLst/>
            <a:rect l="l" t="t" r="r" b="b"/>
            <a:pathLst>
              <a:path w="165735" h="213995">
                <a:moveTo>
                  <a:pt x="10985" y="39085"/>
                </a:moveTo>
                <a:lnTo>
                  <a:pt x="4260" y="31263"/>
                </a:lnTo>
                <a:lnTo>
                  <a:pt x="598" y="32357"/>
                </a:lnTo>
                <a:lnTo>
                  <a:pt x="0" y="42366"/>
                </a:lnTo>
                <a:lnTo>
                  <a:pt x="6016" y="80343"/>
                </a:lnTo>
                <a:lnTo>
                  <a:pt x="21239" y="125841"/>
                </a:lnTo>
                <a:lnTo>
                  <a:pt x="38583" y="168177"/>
                </a:lnTo>
                <a:lnTo>
                  <a:pt x="43903" y="181313"/>
                </a:lnTo>
                <a:lnTo>
                  <a:pt x="47359" y="190368"/>
                </a:lnTo>
                <a:lnTo>
                  <a:pt x="50743" y="200959"/>
                </a:lnTo>
                <a:lnTo>
                  <a:pt x="51710" y="204132"/>
                </a:lnTo>
                <a:lnTo>
                  <a:pt x="51838" y="204557"/>
                </a:lnTo>
                <a:lnTo>
                  <a:pt x="51968" y="204982"/>
                </a:lnTo>
                <a:lnTo>
                  <a:pt x="51748" y="204516"/>
                </a:lnTo>
                <a:lnTo>
                  <a:pt x="51559" y="204064"/>
                </a:lnTo>
                <a:lnTo>
                  <a:pt x="50146" y="200686"/>
                </a:lnTo>
                <a:lnTo>
                  <a:pt x="38338" y="157983"/>
                </a:lnTo>
                <a:lnTo>
                  <a:pt x="34062" y="118098"/>
                </a:lnTo>
                <a:lnTo>
                  <a:pt x="32228" y="67949"/>
                </a:lnTo>
                <a:lnTo>
                  <a:pt x="32564" y="55227"/>
                </a:lnTo>
                <a:lnTo>
                  <a:pt x="52055" y="9281"/>
                </a:lnTo>
                <a:lnTo>
                  <a:pt x="88017" y="0"/>
                </a:lnTo>
                <a:lnTo>
                  <a:pt x="99326" y="2096"/>
                </a:lnTo>
                <a:lnTo>
                  <a:pt x="128876" y="28728"/>
                </a:lnTo>
                <a:lnTo>
                  <a:pt x="138024" y="71229"/>
                </a:lnTo>
                <a:lnTo>
                  <a:pt x="135785" y="82732"/>
                </a:lnTo>
                <a:lnTo>
                  <a:pt x="109921" y="110887"/>
                </a:lnTo>
                <a:lnTo>
                  <a:pt x="72196" y="123034"/>
                </a:lnTo>
                <a:lnTo>
                  <a:pt x="41179" y="121089"/>
                </a:lnTo>
                <a:lnTo>
                  <a:pt x="36411" y="118971"/>
                </a:lnTo>
                <a:lnTo>
                  <a:pt x="33244" y="116795"/>
                </a:lnTo>
                <a:lnTo>
                  <a:pt x="31676" y="114561"/>
                </a:lnTo>
                <a:lnTo>
                  <a:pt x="30108" y="112327"/>
                </a:lnTo>
                <a:lnTo>
                  <a:pt x="31689" y="111754"/>
                </a:lnTo>
                <a:lnTo>
                  <a:pt x="36418" y="112841"/>
                </a:lnTo>
                <a:lnTo>
                  <a:pt x="41148" y="113928"/>
                </a:lnTo>
                <a:lnTo>
                  <a:pt x="80521" y="136410"/>
                </a:lnTo>
                <a:lnTo>
                  <a:pt x="111705" y="158990"/>
                </a:lnTo>
                <a:lnTo>
                  <a:pt x="145685" y="188391"/>
                </a:lnTo>
                <a:lnTo>
                  <a:pt x="160833" y="206243"/>
                </a:lnTo>
                <a:lnTo>
                  <a:pt x="165262" y="2139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94520" y="203361"/>
            <a:ext cx="177165" cy="192405"/>
          </a:xfrm>
          <a:custGeom>
            <a:avLst/>
            <a:gdLst/>
            <a:ahLst/>
            <a:cxnLst/>
            <a:rect l="l" t="t" r="r" b="b"/>
            <a:pathLst>
              <a:path w="177164" h="192404">
                <a:moveTo>
                  <a:pt x="12903" y="50429"/>
                </a:moveTo>
                <a:lnTo>
                  <a:pt x="0" y="74523"/>
                </a:lnTo>
                <a:lnTo>
                  <a:pt x="241" y="90409"/>
                </a:lnTo>
                <a:lnTo>
                  <a:pt x="5732" y="131568"/>
                </a:lnTo>
                <a:lnTo>
                  <a:pt x="30646" y="167230"/>
                </a:lnTo>
                <a:lnTo>
                  <a:pt x="65074" y="187152"/>
                </a:lnTo>
                <a:lnTo>
                  <a:pt x="107204" y="192262"/>
                </a:lnTo>
                <a:lnTo>
                  <a:pt x="118510" y="191902"/>
                </a:lnTo>
                <a:lnTo>
                  <a:pt x="155783" y="181735"/>
                </a:lnTo>
                <a:lnTo>
                  <a:pt x="174397" y="144381"/>
                </a:lnTo>
                <a:lnTo>
                  <a:pt x="176741" y="93766"/>
                </a:lnTo>
                <a:lnTo>
                  <a:pt x="176309" y="76836"/>
                </a:lnTo>
                <a:lnTo>
                  <a:pt x="164286" y="31833"/>
                </a:lnTo>
                <a:lnTo>
                  <a:pt x="140537" y="0"/>
                </a:lnTo>
                <a:lnTo>
                  <a:pt x="141188" y="1643"/>
                </a:lnTo>
                <a:lnTo>
                  <a:pt x="142119" y="3994"/>
                </a:lnTo>
                <a:lnTo>
                  <a:pt x="145046" y="11391"/>
                </a:lnTo>
                <a:lnTo>
                  <a:pt x="149971" y="238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91733" y="224299"/>
            <a:ext cx="45720" cy="127000"/>
          </a:xfrm>
          <a:custGeom>
            <a:avLst/>
            <a:gdLst/>
            <a:ahLst/>
            <a:cxnLst/>
            <a:rect l="l" t="t" r="r" b="b"/>
            <a:pathLst>
              <a:path w="45720" h="127000">
                <a:moveTo>
                  <a:pt x="622" y="16136"/>
                </a:moveTo>
                <a:lnTo>
                  <a:pt x="0" y="4441"/>
                </a:lnTo>
                <a:lnTo>
                  <a:pt x="480" y="0"/>
                </a:lnTo>
                <a:lnTo>
                  <a:pt x="2063" y="2813"/>
                </a:lnTo>
                <a:lnTo>
                  <a:pt x="3199" y="4833"/>
                </a:lnTo>
                <a:lnTo>
                  <a:pt x="6040" y="9881"/>
                </a:lnTo>
                <a:lnTo>
                  <a:pt x="25621" y="54723"/>
                </a:lnTo>
                <a:lnTo>
                  <a:pt x="32216" y="78312"/>
                </a:lnTo>
                <a:lnTo>
                  <a:pt x="35326" y="90046"/>
                </a:lnTo>
                <a:lnTo>
                  <a:pt x="38517" y="101854"/>
                </a:lnTo>
                <a:lnTo>
                  <a:pt x="41863" y="114025"/>
                </a:lnTo>
                <a:lnTo>
                  <a:pt x="45442" y="1268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74750" y="199304"/>
            <a:ext cx="209550" cy="188595"/>
          </a:xfrm>
          <a:custGeom>
            <a:avLst/>
            <a:gdLst/>
            <a:ahLst/>
            <a:cxnLst/>
            <a:rect l="l" t="t" r="r" b="b"/>
            <a:pathLst>
              <a:path w="209550" h="188595">
                <a:moveTo>
                  <a:pt x="34774" y="54770"/>
                </a:moveTo>
                <a:lnTo>
                  <a:pt x="16445" y="18098"/>
                </a:lnTo>
                <a:lnTo>
                  <a:pt x="45071" y="0"/>
                </a:lnTo>
                <a:lnTo>
                  <a:pt x="57423" y="210"/>
                </a:lnTo>
                <a:lnTo>
                  <a:pt x="97839" y="7221"/>
                </a:lnTo>
                <a:lnTo>
                  <a:pt x="134517" y="21806"/>
                </a:lnTo>
                <a:lnTo>
                  <a:pt x="178272" y="49758"/>
                </a:lnTo>
                <a:lnTo>
                  <a:pt x="202445" y="81891"/>
                </a:lnTo>
                <a:lnTo>
                  <a:pt x="209538" y="117407"/>
                </a:lnTo>
                <a:lnTo>
                  <a:pt x="206638" y="129046"/>
                </a:lnTo>
                <a:lnTo>
                  <a:pt x="180705" y="156987"/>
                </a:lnTo>
                <a:lnTo>
                  <a:pt x="132579" y="177307"/>
                </a:lnTo>
                <a:lnTo>
                  <a:pt x="79081" y="186273"/>
                </a:lnTo>
                <a:lnTo>
                  <a:pt x="43247" y="188481"/>
                </a:lnTo>
                <a:lnTo>
                  <a:pt x="26354" y="188217"/>
                </a:lnTo>
                <a:lnTo>
                  <a:pt x="14558" y="186846"/>
                </a:lnTo>
                <a:lnTo>
                  <a:pt x="1815" y="179753"/>
                </a:lnTo>
                <a:lnTo>
                  <a:pt x="0" y="1709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87788" y="493202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 h="0">
                <a:moveTo>
                  <a:pt x="0" y="0"/>
                </a:moveTo>
                <a:lnTo>
                  <a:pt x="133749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DU</a:t>
            </a:r>
            <a:r>
              <a:rPr dirty="0" spc="-3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b</a:t>
            </a:r>
            <a:r>
              <a:rPr dirty="0" spc="-65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8936355" cy="3281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480" indent="-144780">
              <a:lnSpc>
                <a:spcPct val="100000"/>
              </a:lnSpc>
              <a:buFont typeface="Arial"/>
              <a:buChar char="•"/>
              <a:tabLst>
                <a:tab pos="158115" algn="l"/>
                <a:tab pos="8923020" algn="l"/>
              </a:tabLst>
            </a:pPr>
            <a:r>
              <a:rPr dirty="0" sz="2400" spc="3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A</a:t>
            </a:r>
            <a:r>
              <a:rPr dirty="0" sz="2400" spc="-11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d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mmy</a:t>
            </a:r>
            <a:r>
              <a:rPr dirty="0" sz="2400" spc="-25" u="heavy">
                <a:latin typeface="Arial"/>
                <a:cs typeface="Arial"/>
              </a:rPr>
              <a:t>/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2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-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ry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a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b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v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g</a:t>
            </a:r>
            <a:r>
              <a:rPr dirty="0" sz="2400" spc="-1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20" u="heavy">
                <a:latin typeface="Arial"/>
                <a:cs typeface="Arial"/>
              </a:rPr>
              <a:t>g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8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w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&amp;</a:t>
            </a:r>
            <a:r>
              <a:rPr dirty="0" sz="2400" spc="4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20" u="heavy">
                <a:latin typeface="Arial"/>
                <a:cs typeface="Arial"/>
              </a:rPr>
              <a:t>g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8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175895" indent="-16319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176530" algn="l"/>
                <a:tab pos="8251190" algn="l"/>
              </a:tabLst>
            </a:pPr>
            <a:r>
              <a:rPr dirty="0" sz="2400" spc="-114" u="heavy">
                <a:latin typeface="Arial"/>
                <a:cs typeface="Arial"/>
              </a:rPr>
              <a:t> </a:t>
            </a:r>
            <a:r>
              <a:rPr dirty="0" sz="2400" spc="-11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105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f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125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20" u="heavy">
                <a:latin typeface="Arial"/>
                <a:cs typeface="Arial"/>
              </a:rPr>
              <a:t>b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ry</a:t>
            </a:r>
            <a:r>
              <a:rPr dirty="0" sz="2400" spc="6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s,</a:t>
            </a:r>
            <a:r>
              <a:rPr dirty="0" sz="2400" spc="10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g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f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s,</a:t>
            </a:r>
            <a:r>
              <a:rPr dirty="0" sz="2400" spc="40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c.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+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*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U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5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37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U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4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35">
                <a:latin typeface="Arial"/>
                <a:cs typeface="Arial"/>
              </a:rPr>
              <a:t>(</a:t>
            </a:r>
            <a:r>
              <a:rPr dirty="0" sz="2000" spc="-3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45">
                <a:latin typeface="Arial"/>
                <a:cs typeface="Arial"/>
              </a:rPr>
              <a:t>A</a:t>
            </a:r>
            <a:r>
              <a:rPr dirty="0" sz="2000" spc="-26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U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L;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  <a:tab pos="5461000" algn="l"/>
              </a:tabLst>
            </a:pPr>
            <a:r>
              <a:rPr dirty="0" sz="2400" spc="-11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MyS</a:t>
            </a:r>
            <a:r>
              <a:rPr dirty="0" sz="2400" spc="-25" u="heavy">
                <a:latin typeface="Arial"/>
                <a:cs typeface="Arial"/>
              </a:rPr>
              <a:t>Q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,</a:t>
            </a:r>
            <a:r>
              <a:rPr dirty="0" sz="2400" spc="25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D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spc="-8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L</a:t>
            </a:r>
            <a:r>
              <a:rPr dirty="0" sz="2400" spc="-8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k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y</a:t>
            </a:r>
            <a:r>
              <a:rPr dirty="0" sz="2400" spc="-55" u="heavy">
                <a:latin typeface="Arial"/>
                <a:cs typeface="Arial"/>
              </a:rPr>
              <a:t>w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rd</a:t>
            </a:r>
            <a:r>
              <a:rPr dirty="0" sz="2400" spc="155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20"/>
              </a:spcBef>
              <a:tabLst>
                <a:tab pos="703580" algn="l"/>
                <a:tab pos="3021330" algn="l"/>
              </a:tabLst>
            </a:pPr>
            <a:r>
              <a:rPr dirty="0" sz="2000">
                <a:latin typeface="Arial"/>
                <a:cs typeface="Arial"/>
              </a:rPr>
              <a:t>•	</a:t>
            </a:r>
            <a:r>
              <a:rPr dirty="0" sz="2000" spc="20" u="heavy">
                <a:latin typeface="Arial"/>
                <a:cs typeface="Arial"/>
              </a:rPr>
              <a:t>SE</a:t>
            </a:r>
            <a:r>
              <a:rPr dirty="0" sz="2000" u="heavy">
                <a:latin typeface="Arial"/>
                <a:cs typeface="Arial"/>
              </a:rPr>
              <a:t>L</a:t>
            </a:r>
            <a:r>
              <a:rPr dirty="0" sz="2000" spc="20" u="heavy">
                <a:latin typeface="Arial"/>
                <a:cs typeface="Arial"/>
              </a:rPr>
              <a:t>E</a:t>
            </a:r>
            <a:r>
              <a:rPr dirty="0" sz="2000" spc="-5" u="heavy">
                <a:latin typeface="Arial"/>
                <a:cs typeface="Arial"/>
              </a:rPr>
              <a:t>CT</a:t>
            </a:r>
            <a:r>
              <a:rPr dirty="0" sz="2000" spc="-11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2</a:t>
            </a:r>
            <a:r>
              <a:rPr dirty="0" sz="2000" spc="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+</a:t>
            </a:r>
            <a:r>
              <a:rPr dirty="0" sz="2000" spc="-4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3 *</a:t>
            </a:r>
            <a:r>
              <a:rPr dirty="0" sz="2000" spc="-30" u="heavy">
                <a:latin typeface="Arial"/>
                <a:cs typeface="Arial"/>
              </a:rPr>
              <a:t> </a:t>
            </a:r>
            <a:r>
              <a:rPr dirty="0" sz="2000" spc="5" u="heavy">
                <a:latin typeface="Arial"/>
                <a:cs typeface="Arial"/>
              </a:rPr>
              <a:t>4;</a:t>
            </a:r>
            <a:r>
              <a:rPr dirty="0" sz="2000" u="heavy">
                <a:latin typeface="Arial"/>
                <a:cs typeface="Arial"/>
              </a:rPr>
              <a:t> 	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  <a:tab pos="2872105" algn="l"/>
              </a:tabLst>
            </a:pPr>
            <a:r>
              <a:rPr dirty="0" sz="2000" spc="20" u="heavy">
                <a:latin typeface="Arial"/>
                <a:cs typeface="Arial"/>
              </a:rPr>
              <a:t>S</a:t>
            </a:r>
            <a:r>
              <a:rPr dirty="0" sz="2000" spc="2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L</a:t>
            </a:r>
            <a:r>
              <a:rPr dirty="0" sz="2000" spc="20" u="heavy">
                <a:latin typeface="Arial"/>
                <a:cs typeface="Arial"/>
              </a:rPr>
              <a:t>E</a:t>
            </a:r>
            <a:r>
              <a:rPr dirty="0" sz="2000" spc="-5" u="heavy">
                <a:latin typeface="Arial"/>
                <a:cs typeface="Arial"/>
              </a:rPr>
              <a:t>CT</a:t>
            </a:r>
            <a:r>
              <a:rPr dirty="0" sz="2000" spc="-110" u="heavy">
                <a:latin typeface="Arial"/>
                <a:cs typeface="Arial"/>
              </a:rPr>
              <a:t> </a:t>
            </a:r>
            <a:r>
              <a:rPr dirty="0" sz="2000" spc="-5" u="heavy">
                <a:latin typeface="Arial"/>
                <a:cs typeface="Arial"/>
              </a:rPr>
              <a:t>N</a:t>
            </a:r>
            <a:r>
              <a:rPr dirty="0" sz="2000" spc="-40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W</a:t>
            </a:r>
            <a:r>
              <a:rPr dirty="0" sz="2000" spc="-350" u="heavy">
                <a:latin typeface="Arial"/>
                <a:cs typeface="Arial"/>
              </a:rPr>
              <a:t> </a:t>
            </a:r>
            <a:r>
              <a:rPr dirty="0" sz="2000" spc="-30" u="heavy">
                <a:latin typeface="Arial"/>
                <a:cs typeface="Arial"/>
              </a:rPr>
              <a:t>();</a:t>
            </a:r>
            <a:r>
              <a:rPr dirty="0" sz="2000" u="heavy">
                <a:latin typeface="Arial"/>
                <a:cs typeface="Arial"/>
              </a:rPr>
              <a:t> 	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 spc="-3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26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65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();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5466" y="285324"/>
            <a:ext cx="224790" cy="107314"/>
          </a:xfrm>
          <a:custGeom>
            <a:avLst/>
            <a:gdLst/>
            <a:ahLst/>
            <a:cxnLst/>
            <a:rect l="l" t="t" r="r" b="b"/>
            <a:pathLst>
              <a:path w="224789" h="107314">
                <a:moveTo>
                  <a:pt x="36158" y="44812"/>
                </a:moveTo>
                <a:lnTo>
                  <a:pt x="23203" y="50621"/>
                </a:lnTo>
                <a:lnTo>
                  <a:pt x="12073" y="50904"/>
                </a:lnTo>
                <a:lnTo>
                  <a:pt x="2193" y="46289"/>
                </a:lnTo>
                <a:lnTo>
                  <a:pt x="0" y="44755"/>
                </a:lnTo>
                <a:lnTo>
                  <a:pt x="949" y="44557"/>
                </a:lnTo>
                <a:lnTo>
                  <a:pt x="1898" y="44360"/>
                </a:lnTo>
                <a:lnTo>
                  <a:pt x="4271" y="43867"/>
                </a:lnTo>
                <a:lnTo>
                  <a:pt x="8068" y="43078"/>
                </a:lnTo>
                <a:lnTo>
                  <a:pt x="11865" y="42289"/>
                </a:lnTo>
                <a:lnTo>
                  <a:pt x="19126" y="43216"/>
                </a:lnTo>
                <a:lnTo>
                  <a:pt x="29852" y="45857"/>
                </a:lnTo>
                <a:lnTo>
                  <a:pt x="42142" y="48596"/>
                </a:lnTo>
                <a:lnTo>
                  <a:pt x="87474" y="53628"/>
                </a:lnTo>
                <a:lnTo>
                  <a:pt x="136424" y="54783"/>
                </a:lnTo>
                <a:lnTo>
                  <a:pt x="153976" y="54873"/>
                </a:lnTo>
                <a:lnTo>
                  <a:pt x="167970" y="54811"/>
                </a:lnTo>
                <a:lnTo>
                  <a:pt x="208204" y="50906"/>
                </a:lnTo>
                <a:lnTo>
                  <a:pt x="212144" y="48864"/>
                </a:lnTo>
                <a:lnTo>
                  <a:pt x="216083" y="46821"/>
                </a:lnTo>
                <a:lnTo>
                  <a:pt x="218501" y="44526"/>
                </a:lnTo>
                <a:lnTo>
                  <a:pt x="219397" y="41978"/>
                </a:lnTo>
                <a:lnTo>
                  <a:pt x="220294" y="39430"/>
                </a:lnTo>
                <a:lnTo>
                  <a:pt x="179009" y="13521"/>
                </a:lnTo>
                <a:lnTo>
                  <a:pt x="165735" y="7209"/>
                </a:lnTo>
                <a:lnTo>
                  <a:pt x="158587" y="3716"/>
                </a:lnTo>
                <a:lnTo>
                  <a:pt x="154618" y="1397"/>
                </a:lnTo>
                <a:lnTo>
                  <a:pt x="153524" y="689"/>
                </a:lnTo>
                <a:lnTo>
                  <a:pt x="152992" y="344"/>
                </a:lnTo>
                <a:lnTo>
                  <a:pt x="152459" y="0"/>
                </a:lnTo>
                <a:lnTo>
                  <a:pt x="153285" y="185"/>
                </a:lnTo>
                <a:lnTo>
                  <a:pt x="155468" y="900"/>
                </a:lnTo>
                <a:lnTo>
                  <a:pt x="157650" y="1615"/>
                </a:lnTo>
                <a:lnTo>
                  <a:pt x="162139" y="3085"/>
                </a:lnTo>
                <a:lnTo>
                  <a:pt x="168933" y="5310"/>
                </a:lnTo>
                <a:lnTo>
                  <a:pt x="175727" y="7535"/>
                </a:lnTo>
                <a:lnTo>
                  <a:pt x="182928" y="11168"/>
                </a:lnTo>
                <a:lnTo>
                  <a:pt x="215569" y="40409"/>
                </a:lnTo>
                <a:lnTo>
                  <a:pt x="221288" y="54343"/>
                </a:lnTo>
                <a:lnTo>
                  <a:pt x="223284" y="61413"/>
                </a:lnTo>
                <a:lnTo>
                  <a:pt x="224382" y="67436"/>
                </a:lnTo>
                <a:lnTo>
                  <a:pt x="224582" y="72412"/>
                </a:lnTo>
                <a:lnTo>
                  <a:pt x="224781" y="77389"/>
                </a:lnTo>
                <a:lnTo>
                  <a:pt x="193972" y="99551"/>
                </a:lnTo>
                <a:lnTo>
                  <a:pt x="178507" y="1067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7861" y="181776"/>
            <a:ext cx="27305" cy="91440"/>
          </a:xfrm>
          <a:custGeom>
            <a:avLst/>
            <a:gdLst/>
            <a:ahLst/>
            <a:cxnLst/>
            <a:rect l="l" t="t" r="r" b="b"/>
            <a:pathLst>
              <a:path w="27305" h="91439">
                <a:moveTo>
                  <a:pt x="0" y="0"/>
                </a:moveTo>
                <a:lnTo>
                  <a:pt x="3055" y="11881"/>
                </a:lnTo>
                <a:lnTo>
                  <a:pt x="7258" y="24132"/>
                </a:lnTo>
                <a:lnTo>
                  <a:pt x="11272" y="34088"/>
                </a:lnTo>
                <a:lnTo>
                  <a:pt x="13416" y="40534"/>
                </a:lnTo>
                <a:lnTo>
                  <a:pt x="15122" y="47086"/>
                </a:lnTo>
                <a:lnTo>
                  <a:pt x="16827" y="53638"/>
                </a:lnTo>
                <a:lnTo>
                  <a:pt x="18468" y="61683"/>
                </a:lnTo>
                <a:lnTo>
                  <a:pt x="20044" y="71221"/>
                </a:lnTo>
                <a:lnTo>
                  <a:pt x="21620" y="80758"/>
                </a:lnTo>
                <a:lnTo>
                  <a:pt x="23879" y="87400"/>
                </a:lnTo>
                <a:lnTo>
                  <a:pt x="26823" y="911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63379" y="168650"/>
            <a:ext cx="78740" cy="20955"/>
          </a:xfrm>
          <a:custGeom>
            <a:avLst/>
            <a:gdLst/>
            <a:ahLst/>
            <a:cxnLst/>
            <a:rect l="l" t="t" r="r" b="b"/>
            <a:pathLst>
              <a:path w="78739" h="20955">
                <a:moveTo>
                  <a:pt x="6265" y="20545"/>
                </a:moveTo>
                <a:lnTo>
                  <a:pt x="1176" y="17161"/>
                </a:lnTo>
                <a:lnTo>
                  <a:pt x="0" y="13770"/>
                </a:lnTo>
                <a:lnTo>
                  <a:pt x="2736" y="10372"/>
                </a:lnTo>
                <a:lnTo>
                  <a:pt x="41336" y="317"/>
                </a:lnTo>
                <a:lnTo>
                  <a:pt x="53069" y="0"/>
                </a:lnTo>
                <a:lnTo>
                  <a:pt x="65389" y="607"/>
                </a:lnTo>
                <a:lnTo>
                  <a:pt x="78324" y="21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81496" y="214336"/>
            <a:ext cx="67310" cy="6985"/>
          </a:xfrm>
          <a:custGeom>
            <a:avLst/>
            <a:gdLst/>
            <a:ahLst/>
            <a:cxnLst/>
            <a:rect l="l" t="t" r="r" b="b"/>
            <a:pathLst>
              <a:path w="67310" h="6985">
                <a:moveTo>
                  <a:pt x="13064" y="0"/>
                </a:moveTo>
                <a:lnTo>
                  <a:pt x="5880" y="3658"/>
                </a:lnTo>
                <a:lnTo>
                  <a:pt x="1769" y="5753"/>
                </a:lnTo>
                <a:lnTo>
                  <a:pt x="728" y="6282"/>
                </a:lnTo>
                <a:lnTo>
                  <a:pt x="0" y="6653"/>
                </a:lnTo>
                <a:lnTo>
                  <a:pt x="1586" y="6747"/>
                </a:lnTo>
                <a:lnTo>
                  <a:pt x="5488" y="6562"/>
                </a:lnTo>
                <a:lnTo>
                  <a:pt x="10516" y="6324"/>
                </a:lnTo>
                <a:lnTo>
                  <a:pt x="19186" y="5914"/>
                </a:lnTo>
                <a:lnTo>
                  <a:pt x="31497" y="5331"/>
                </a:lnTo>
                <a:lnTo>
                  <a:pt x="47450" y="4576"/>
                </a:lnTo>
                <a:lnTo>
                  <a:pt x="67044" y="36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13708" y="211270"/>
            <a:ext cx="20955" cy="56515"/>
          </a:xfrm>
          <a:custGeom>
            <a:avLst/>
            <a:gdLst/>
            <a:ahLst/>
            <a:cxnLst/>
            <a:rect l="l" t="t" r="r" b="b"/>
            <a:pathLst>
              <a:path w="20955" h="56514">
                <a:moveTo>
                  <a:pt x="1258" y="0"/>
                </a:moveTo>
                <a:lnTo>
                  <a:pt x="0" y="7224"/>
                </a:lnTo>
                <a:lnTo>
                  <a:pt x="922" y="14804"/>
                </a:lnTo>
                <a:lnTo>
                  <a:pt x="4024" y="22740"/>
                </a:lnTo>
                <a:lnTo>
                  <a:pt x="7761" y="31353"/>
                </a:lnTo>
                <a:lnTo>
                  <a:pt x="13247" y="42549"/>
                </a:lnTo>
                <a:lnTo>
                  <a:pt x="20482" y="563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07995" y="175280"/>
            <a:ext cx="10160" cy="30480"/>
          </a:xfrm>
          <a:custGeom>
            <a:avLst/>
            <a:gdLst/>
            <a:ahLst/>
            <a:cxnLst/>
            <a:rect l="l" t="t" r="r" b="b"/>
            <a:pathLst>
              <a:path w="10160" h="30479">
                <a:moveTo>
                  <a:pt x="9083" y="30258"/>
                </a:moveTo>
                <a:lnTo>
                  <a:pt x="7153" y="28086"/>
                </a:lnTo>
                <a:lnTo>
                  <a:pt x="5118" y="23391"/>
                </a:lnTo>
                <a:lnTo>
                  <a:pt x="2978" y="16173"/>
                </a:lnTo>
                <a:lnTo>
                  <a:pt x="0" y="6127"/>
                </a:lnTo>
                <a:lnTo>
                  <a:pt x="2219" y="736"/>
                </a:lnTo>
                <a:lnTo>
                  <a:pt x="963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88650" y="202971"/>
            <a:ext cx="79375" cy="52069"/>
          </a:xfrm>
          <a:custGeom>
            <a:avLst/>
            <a:gdLst/>
            <a:ahLst/>
            <a:cxnLst/>
            <a:rect l="l" t="t" r="r" b="b"/>
            <a:pathLst>
              <a:path w="79375" h="52070">
                <a:moveTo>
                  <a:pt x="0" y="28211"/>
                </a:moveTo>
                <a:lnTo>
                  <a:pt x="2545" y="26748"/>
                </a:lnTo>
                <a:lnTo>
                  <a:pt x="9774" y="26595"/>
                </a:lnTo>
                <a:lnTo>
                  <a:pt x="21687" y="27753"/>
                </a:lnTo>
                <a:lnTo>
                  <a:pt x="28874" y="28451"/>
                </a:lnTo>
                <a:lnTo>
                  <a:pt x="65444" y="45550"/>
                </a:lnTo>
                <a:lnTo>
                  <a:pt x="66420" y="47374"/>
                </a:lnTo>
                <a:lnTo>
                  <a:pt x="67396" y="49198"/>
                </a:lnTo>
                <a:lnTo>
                  <a:pt x="68066" y="50451"/>
                </a:lnTo>
                <a:lnTo>
                  <a:pt x="68431" y="51132"/>
                </a:lnTo>
                <a:lnTo>
                  <a:pt x="68794" y="51813"/>
                </a:lnTo>
                <a:lnTo>
                  <a:pt x="68782" y="52047"/>
                </a:lnTo>
                <a:lnTo>
                  <a:pt x="68391" y="51833"/>
                </a:lnTo>
                <a:lnTo>
                  <a:pt x="68001" y="51620"/>
                </a:lnTo>
                <a:lnTo>
                  <a:pt x="67283" y="51228"/>
                </a:lnTo>
                <a:lnTo>
                  <a:pt x="57416" y="26311"/>
                </a:lnTo>
                <a:lnTo>
                  <a:pt x="56726" y="19707"/>
                </a:lnTo>
                <a:lnTo>
                  <a:pt x="57438" y="13903"/>
                </a:lnTo>
                <a:lnTo>
                  <a:pt x="59555" y="8900"/>
                </a:lnTo>
                <a:lnTo>
                  <a:pt x="65991" y="2807"/>
                </a:lnTo>
                <a:lnTo>
                  <a:pt x="7875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11824" y="201190"/>
            <a:ext cx="66675" cy="76835"/>
          </a:xfrm>
          <a:custGeom>
            <a:avLst/>
            <a:gdLst/>
            <a:ahLst/>
            <a:cxnLst/>
            <a:rect l="l" t="t" r="r" b="b"/>
            <a:pathLst>
              <a:path w="66675" h="76835">
                <a:moveTo>
                  <a:pt x="61991" y="16291"/>
                </a:moveTo>
                <a:lnTo>
                  <a:pt x="62753" y="8799"/>
                </a:lnTo>
                <a:lnTo>
                  <a:pt x="59958" y="3982"/>
                </a:lnTo>
                <a:lnTo>
                  <a:pt x="53604" y="1840"/>
                </a:lnTo>
                <a:lnTo>
                  <a:pt x="49165" y="344"/>
                </a:lnTo>
                <a:lnTo>
                  <a:pt x="43716" y="0"/>
                </a:lnTo>
                <a:lnTo>
                  <a:pt x="37255" y="808"/>
                </a:lnTo>
                <a:lnTo>
                  <a:pt x="30794" y="1616"/>
                </a:lnTo>
                <a:lnTo>
                  <a:pt x="11572" y="17225"/>
                </a:lnTo>
                <a:lnTo>
                  <a:pt x="10605" y="21154"/>
                </a:lnTo>
                <a:lnTo>
                  <a:pt x="11875" y="24997"/>
                </a:lnTo>
                <a:lnTo>
                  <a:pt x="15383" y="28753"/>
                </a:lnTo>
                <a:lnTo>
                  <a:pt x="18891" y="32509"/>
                </a:lnTo>
                <a:lnTo>
                  <a:pt x="25575" y="37651"/>
                </a:lnTo>
                <a:lnTo>
                  <a:pt x="35433" y="44179"/>
                </a:lnTo>
                <a:lnTo>
                  <a:pt x="47641" y="52460"/>
                </a:lnTo>
                <a:lnTo>
                  <a:pt x="56669" y="59032"/>
                </a:lnTo>
                <a:lnTo>
                  <a:pt x="62692" y="63744"/>
                </a:lnTo>
                <a:lnTo>
                  <a:pt x="65435" y="66980"/>
                </a:lnTo>
                <a:lnTo>
                  <a:pt x="65934" y="69542"/>
                </a:lnTo>
                <a:lnTo>
                  <a:pt x="66432" y="72105"/>
                </a:lnTo>
                <a:lnTo>
                  <a:pt x="35079" y="76648"/>
                </a:lnTo>
                <a:lnTo>
                  <a:pt x="23537" y="75062"/>
                </a:lnTo>
                <a:lnTo>
                  <a:pt x="11844" y="70296"/>
                </a:lnTo>
                <a:lnTo>
                  <a:pt x="0" y="623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30177" y="169350"/>
            <a:ext cx="19685" cy="104139"/>
          </a:xfrm>
          <a:custGeom>
            <a:avLst/>
            <a:gdLst/>
            <a:ahLst/>
            <a:cxnLst/>
            <a:rect l="l" t="t" r="r" b="b"/>
            <a:pathLst>
              <a:path w="19685" h="104139">
                <a:moveTo>
                  <a:pt x="1098" y="0"/>
                </a:moveTo>
                <a:lnTo>
                  <a:pt x="281" y="6232"/>
                </a:lnTo>
                <a:lnTo>
                  <a:pt x="0" y="12832"/>
                </a:lnTo>
                <a:lnTo>
                  <a:pt x="254" y="19798"/>
                </a:lnTo>
                <a:lnTo>
                  <a:pt x="1379" y="28643"/>
                </a:lnTo>
                <a:lnTo>
                  <a:pt x="4240" y="41085"/>
                </a:lnTo>
                <a:lnTo>
                  <a:pt x="9182" y="58241"/>
                </a:lnTo>
                <a:lnTo>
                  <a:pt x="12966" y="72443"/>
                </a:lnTo>
                <a:lnTo>
                  <a:pt x="15777" y="84334"/>
                </a:lnTo>
                <a:lnTo>
                  <a:pt x="17797" y="94556"/>
                </a:lnTo>
                <a:lnTo>
                  <a:pt x="19211" y="1037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22382" y="219739"/>
            <a:ext cx="62230" cy="20320"/>
          </a:xfrm>
          <a:custGeom>
            <a:avLst/>
            <a:gdLst/>
            <a:ahLst/>
            <a:cxnLst/>
            <a:rect l="l" t="t" r="r" b="b"/>
            <a:pathLst>
              <a:path w="62230" h="20320">
                <a:moveTo>
                  <a:pt x="0" y="19929"/>
                </a:moveTo>
                <a:lnTo>
                  <a:pt x="36173" y="1118"/>
                </a:lnTo>
                <a:lnTo>
                  <a:pt x="49327" y="0"/>
                </a:lnTo>
                <a:lnTo>
                  <a:pt x="61638" y="13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16210" y="211318"/>
            <a:ext cx="154305" cy="62865"/>
          </a:xfrm>
          <a:custGeom>
            <a:avLst/>
            <a:gdLst/>
            <a:ahLst/>
            <a:cxnLst/>
            <a:rect l="l" t="t" r="r" b="b"/>
            <a:pathLst>
              <a:path w="154304" h="62864">
                <a:moveTo>
                  <a:pt x="689" y="3869"/>
                </a:moveTo>
                <a:lnTo>
                  <a:pt x="266" y="1488"/>
                </a:lnTo>
                <a:lnTo>
                  <a:pt x="39" y="209"/>
                </a:lnTo>
                <a:lnTo>
                  <a:pt x="7" y="32"/>
                </a:lnTo>
                <a:lnTo>
                  <a:pt x="1092" y="10097"/>
                </a:lnTo>
                <a:lnTo>
                  <a:pt x="1710" y="15770"/>
                </a:lnTo>
                <a:lnTo>
                  <a:pt x="4289" y="22175"/>
                </a:lnTo>
                <a:lnTo>
                  <a:pt x="8829" y="29313"/>
                </a:lnTo>
                <a:lnTo>
                  <a:pt x="13368" y="36450"/>
                </a:lnTo>
                <a:lnTo>
                  <a:pt x="18874" y="42792"/>
                </a:lnTo>
                <a:lnTo>
                  <a:pt x="25345" y="48338"/>
                </a:lnTo>
                <a:lnTo>
                  <a:pt x="31816" y="53884"/>
                </a:lnTo>
                <a:lnTo>
                  <a:pt x="38157" y="57711"/>
                </a:lnTo>
                <a:lnTo>
                  <a:pt x="44367" y="59820"/>
                </a:lnTo>
                <a:lnTo>
                  <a:pt x="50577" y="61928"/>
                </a:lnTo>
                <a:lnTo>
                  <a:pt x="56221" y="62790"/>
                </a:lnTo>
                <a:lnTo>
                  <a:pt x="61298" y="62405"/>
                </a:lnTo>
                <a:lnTo>
                  <a:pt x="88563" y="31956"/>
                </a:lnTo>
                <a:lnTo>
                  <a:pt x="91677" y="12170"/>
                </a:lnTo>
                <a:lnTo>
                  <a:pt x="91795" y="9616"/>
                </a:lnTo>
                <a:lnTo>
                  <a:pt x="91779" y="8659"/>
                </a:lnTo>
                <a:lnTo>
                  <a:pt x="91630" y="9298"/>
                </a:lnTo>
                <a:lnTo>
                  <a:pt x="91481" y="9938"/>
                </a:lnTo>
                <a:lnTo>
                  <a:pt x="91108" y="11536"/>
                </a:lnTo>
                <a:lnTo>
                  <a:pt x="90513" y="14094"/>
                </a:lnTo>
                <a:lnTo>
                  <a:pt x="89917" y="16652"/>
                </a:lnTo>
                <a:lnTo>
                  <a:pt x="90627" y="20995"/>
                </a:lnTo>
                <a:lnTo>
                  <a:pt x="92643" y="27121"/>
                </a:lnTo>
                <a:lnTo>
                  <a:pt x="94659" y="33248"/>
                </a:lnTo>
                <a:lnTo>
                  <a:pt x="98180" y="39098"/>
                </a:lnTo>
                <a:lnTo>
                  <a:pt x="103208" y="44671"/>
                </a:lnTo>
                <a:lnTo>
                  <a:pt x="108234" y="50243"/>
                </a:lnTo>
                <a:lnTo>
                  <a:pt x="113766" y="54756"/>
                </a:lnTo>
                <a:lnTo>
                  <a:pt x="119803" y="58208"/>
                </a:lnTo>
                <a:lnTo>
                  <a:pt x="128389" y="61414"/>
                </a:lnTo>
                <a:lnTo>
                  <a:pt x="139881" y="62876"/>
                </a:lnTo>
                <a:lnTo>
                  <a:pt x="154278" y="625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69946" y="207103"/>
            <a:ext cx="60325" cy="81280"/>
          </a:xfrm>
          <a:custGeom>
            <a:avLst/>
            <a:gdLst/>
            <a:ahLst/>
            <a:cxnLst/>
            <a:rect l="l" t="t" r="r" b="b"/>
            <a:pathLst>
              <a:path w="60325" h="81279">
                <a:moveTo>
                  <a:pt x="60123" y="23259"/>
                </a:moveTo>
                <a:lnTo>
                  <a:pt x="54225" y="10233"/>
                </a:lnTo>
                <a:lnTo>
                  <a:pt x="44321" y="2980"/>
                </a:lnTo>
                <a:lnTo>
                  <a:pt x="36161" y="646"/>
                </a:lnTo>
                <a:lnTo>
                  <a:pt x="30619" y="0"/>
                </a:lnTo>
                <a:lnTo>
                  <a:pt x="25768" y="424"/>
                </a:lnTo>
                <a:lnTo>
                  <a:pt x="20915" y="848"/>
                </a:lnTo>
                <a:lnTo>
                  <a:pt x="17892" y="3317"/>
                </a:lnTo>
                <a:lnTo>
                  <a:pt x="16697" y="7829"/>
                </a:lnTo>
                <a:lnTo>
                  <a:pt x="15502" y="12342"/>
                </a:lnTo>
                <a:lnTo>
                  <a:pt x="16534" y="18262"/>
                </a:lnTo>
                <a:lnTo>
                  <a:pt x="19792" y="25589"/>
                </a:lnTo>
                <a:lnTo>
                  <a:pt x="25677" y="36340"/>
                </a:lnTo>
                <a:lnTo>
                  <a:pt x="33660" y="46845"/>
                </a:lnTo>
                <a:lnTo>
                  <a:pt x="39969" y="54057"/>
                </a:lnTo>
                <a:lnTo>
                  <a:pt x="44284" y="59946"/>
                </a:lnTo>
                <a:lnTo>
                  <a:pt x="46797" y="64732"/>
                </a:lnTo>
                <a:lnTo>
                  <a:pt x="49310" y="69518"/>
                </a:lnTo>
                <a:lnTo>
                  <a:pt x="49670" y="73300"/>
                </a:lnTo>
                <a:lnTo>
                  <a:pt x="47878" y="76078"/>
                </a:lnTo>
                <a:lnTo>
                  <a:pt x="46086" y="78855"/>
                </a:lnTo>
                <a:lnTo>
                  <a:pt x="41425" y="80564"/>
                </a:lnTo>
                <a:lnTo>
                  <a:pt x="33894" y="81204"/>
                </a:lnTo>
                <a:lnTo>
                  <a:pt x="24049" y="80551"/>
                </a:lnTo>
                <a:lnTo>
                  <a:pt x="12751" y="77044"/>
                </a:lnTo>
                <a:lnTo>
                  <a:pt x="0" y="706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55543" y="137774"/>
            <a:ext cx="161925" cy="152400"/>
          </a:xfrm>
          <a:custGeom>
            <a:avLst/>
            <a:gdLst/>
            <a:ahLst/>
            <a:cxnLst/>
            <a:rect l="l" t="t" r="r" b="b"/>
            <a:pathLst>
              <a:path w="161925" h="152400">
                <a:moveTo>
                  <a:pt x="0" y="94461"/>
                </a:moveTo>
                <a:lnTo>
                  <a:pt x="9709" y="96373"/>
                </a:lnTo>
                <a:lnTo>
                  <a:pt x="17690" y="97359"/>
                </a:lnTo>
                <a:lnTo>
                  <a:pt x="23942" y="97419"/>
                </a:lnTo>
                <a:lnTo>
                  <a:pt x="28200" y="97460"/>
                </a:lnTo>
                <a:lnTo>
                  <a:pt x="32047" y="97057"/>
                </a:lnTo>
                <a:lnTo>
                  <a:pt x="35482" y="96210"/>
                </a:lnTo>
                <a:lnTo>
                  <a:pt x="38916" y="95362"/>
                </a:lnTo>
                <a:lnTo>
                  <a:pt x="41586" y="94109"/>
                </a:lnTo>
                <a:lnTo>
                  <a:pt x="43490" y="92448"/>
                </a:lnTo>
                <a:lnTo>
                  <a:pt x="45395" y="90789"/>
                </a:lnTo>
                <a:lnTo>
                  <a:pt x="46513" y="88620"/>
                </a:lnTo>
                <a:lnTo>
                  <a:pt x="46845" y="85942"/>
                </a:lnTo>
                <a:lnTo>
                  <a:pt x="47178" y="83264"/>
                </a:lnTo>
                <a:lnTo>
                  <a:pt x="30287" y="73105"/>
                </a:lnTo>
                <a:lnTo>
                  <a:pt x="25150" y="72359"/>
                </a:lnTo>
                <a:lnTo>
                  <a:pt x="6310" y="93147"/>
                </a:lnTo>
                <a:lnTo>
                  <a:pt x="7306" y="99263"/>
                </a:lnTo>
                <a:lnTo>
                  <a:pt x="10557" y="105851"/>
                </a:lnTo>
                <a:lnTo>
                  <a:pt x="13808" y="112439"/>
                </a:lnTo>
                <a:lnTo>
                  <a:pt x="52316" y="132543"/>
                </a:lnTo>
                <a:lnTo>
                  <a:pt x="79170" y="136452"/>
                </a:lnTo>
                <a:lnTo>
                  <a:pt x="95193" y="135838"/>
                </a:lnTo>
                <a:lnTo>
                  <a:pt x="125871" y="109350"/>
                </a:lnTo>
                <a:lnTo>
                  <a:pt x="125542" y="104865"/>
                </a:lnTo>
                <a:lnTo>
                  <a:pt x="109886" y="92781"/>
                </a:lnTo>
                <a:lnTo>
                  <a:pt x="104280" y="93443"/>
                </a:lnTo>
                <a:lnTo>
                  <a:pt x="98674" y="94104"/>
                </a:lnTo>
                <a:lnTo>
                  <a:pt x="94030" y="96938"/>
                </a:lnTo>
                <a:lnTo>
                  <a:pt x="90347" y="101943"/>
                </a:lnTo>
                <a:lnTo>
                  <a:pt x="86665" y="106947"/>
                </a:lnTo>
                <a:lnTo>
                  <a:pt x="84511" y="112478"/>
                </a:lnTo>
                <a:lnTo>
                  <a:pt x="83887" y="118534"/>
                </a:lnTo>
                <a:lnTo>
                  <a:pt x="83264" y="124591"/>
                </a:lnTo>
                <a:lnTo>
                  <a:pt x="84552" y="130263"/>
                </a:lnTo>
                <a:lnTo>
                  <a:pt x="87754" y="135552"/>
                </a:lnTo>
                <a:lnTo>
                  <a:pt x="90956" y="140841"/>
                </a:lnTo>
                <a:lnTo>
                  <a:pt x="95300" y="144835"/>
                </a:lnTo>
                <a:lnTo>
                  <a:pt x="100786" y="147536"/>
                </a:lnTo>
                <a:lnTo>
                  <a:pt x="106271" y="150236"/>
                </a:lnTo>
                <a:lnTo>
                  <a:pt x="111290" y="151721"/>
                </a:lnTo>
                <a:lnTo>
                  <a:pt x="115840" y="151991"/>
                </a:lnTo>
                <a:lnTo>
                  <a:pt x="120391" y="152261"/>
                </a:lnTo>
                <a:lnTo>
                  <a:pt x="124029" y="150600"/>
                </a:lnTo>
                <a:lnTo>
                  <a:pt x="126754" y="147008"/>
                </a:lnTo>
                <a:lnTo>
                  <a:pt x="129480" y="143416"/>
                </a:lnTo>
                <a:lnTo>
                  <a:pt x="131291" y="137652"/>
                </a:lnTo>
                <a:lnTo>
                  <a:pt x="132189" y="129714"/>
                </a:lnTo>
                <a:lnTo>
                  <a:pt x="133040" y="118558"/>
                </a:lnTo>
                <a:lnTo>
                  <a:pt x="133324" y="105171"/>
                </a:lnTo>
                <a:lnTo>
                  <a:pt x="132748" y="90936"/>
                </a:lnTo>
                <a:lnTo>
                  <a:pt x="125127" y="51995"/>
                </a:lnTo>
                <a:lnTo>
                  <a:pt x="110170" y="15111"/>
                </a:lnTo>
                <a:lnTo>
                  <a:pt x="101021" y="0"/>
                </a:lnTo>
                <a:lnTo>
                  <a:pt x="101196" y="1625"/>
                </a:lnTo>
                <a:lnTo>
                  <a:pt x="101372" y="3250"/>
                </a:lnTo>
                <a:lnTo>
                  <a:pt x="101810" y="7312"/>
                </a:lnTo>
                <a:lnTo>
                  <a:pt x="113604" y="51058"/>
                </a:lnTo>
                <a:lnTo>
                  <a:pt x="131356" y="94522"/>
                </a:lnTo>
                <a:lnTo>
                  <a:pt x="154742" y="138933"/>
                </a:lnTo>
                <a:lnTo>
                  <a:pt x="161893" y="1510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65838" y="216561"/>
            <a:ext cx="19050" cy="59690"/>
          </a:xfrm>
          <a:custGeom>
            <a:avLst/>
            <a:gdLst/>
            <a:ahLst/>
            <a:cxnLst/>
            <a:rect l="l" t="t" r="r" b="b"/>
            <a:pathLst>
              <a:path w="19050" h="59689">
                <a:moveTo>
                  <a:pt x="0" y="0"/>
                </a:moveTo>
                <a:lnTo>
                  <a:pt x="6262" y="11237"/>
                </a:lnTo>
                <a:lnTo>
                  <a:pt x="11379" y="22773"/>
                </a:lnTo>
                <a:lnTo>
                  <a:pt x="14631" y="33525"/>
                </a:lnTo>
                <a:lnTo>
                  <a:pt x="16987" y="45564"/>
                </a:lnTo>
                <a:lnTo>
                  <a:pt x="18619" y="593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40525" y="160309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12337" y="19896"/>
                </a:moveTo>
                <a:lnTo>
                  <a:pt x="0" y="0"/>
                </a:lnTo>
                <a:lnTo>
                  <a:pt x="4733" y="69"/>
                </a:lnTo>
                <a:lnTo>
                  <a:pt x="20112" y="77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98095" y="205275"/>
            <a:ext cx="176530" cy="67945"/>
          </a:xfrm>
          <a:custGeom>
            <a:avLst/>
            <a:gdLst/>
            <a:ahLst/>
            <a:cxnLst/>
            <a:rect l="l" t="t" r="r" b="b"/>
            <a:pathLst>
              <a:path w="176529" h="67945">
                <a:moveTo>
                  <a:pt x="0" y="1684"/>
                </a:moveTo>
                <a:lnTo>
                  <a:pt x="9965" y="3574"/>
                </a:lnTo>
                <a:lnTo>
                  <a:pt x="25124" y="4071"/>
                </a:lnTo>
                <a:lnTo>
                  <a:pt x="33196" y="3964"/>
                </a:lnTo>
                <a:lnTo>
                  <a:pt x="41425" y="4271"/>
                </a:lnTo>
                <a:lnTo>
                  <a:pt x="50276" y="4985"/>
                </a:lnTo>
                <a:lnTo>
                  <a:pt x="59126" y="5698"/>
                </a:lnTo>
                <a:lnTo>
                  <a:pt x="67186" y="7592"/>
                </a:lnTo>
                <a:lnTo>
                  <a:pt x="74457" y="10665"/>
                </a:lnTo>
                <a:lnTo>
                  <a:pt x="81728" y="13737"/>
                </a:lnTo>
                <a:lnTo>
                  <a:pt x="87048" y="16939"/>
                </a:lnTo>
                <a:lnTo>
                  <a:pt x="90414" y="20269"/>
                </a:lnTo>
                <a:lnTo>
                  <a:pt x="93781" y="23599"/>
                </a:lnTo>
                <a:lnTo>
                  <a:pt x="95760" y="26452"/>
                </a:lnTo>
                <a:lnTo>
                  <a:pt x="96352" y="28829"/>
                </a:lnTo>
                <a:lnTo>
                  <a:pt x="96945" y="31205"/>
                </a:lnTo>
                <a:lnTo>
                  <a:pt x="96177" y="32757"/>
                </a:lnTo>
                <a:lnTo>
                  <a:pt x="94050" y="33485"/>
                </a:lnTo>
                <a:lnTo>
                  <a:pt x="91924" y="34212"/>
                </a:lnTo>
                <a:lnTo>
                  <a:pt x="79180" y="19251"/>
                </a:lnTo>
                <a:lnTo>
                  <a:pt x="79570" y="14861"/>
                </a:lnTo>
                <a:lnTo>
                  <a:pt x="81602" y="10560"/>
                </a:lnTo>
                <a:lnTo>
                  <a:pt x="83635" y="6259"/>
                </a:lnTo>
                <a:lnTo>
                  <a:pt x="88186" y="3286"/>
                </a:lnTo>
                <a:lnTo>
                  <a:pt x="95259" y="1643"/>
                </a:lnTo>
                <a:lnTo>
                  <a:pt x="102330" y="0"/>
                </a:lnTo>
                <a:lnTo>
                  <a:pt x="140615" y="16899"/>
                </a:lnTo>
                <a:lnTo>
                  <a:pt x="169853" y="55518"/>
                </a:lnTo>
                <a:lnTo>
                  <a:pt x="176297" y="676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70621" y="218091"/>
            <a:ext cx="80010" cy="71755"/>
          </a:xfrm>
          <a:custGeom>
            <a:avLst/>
            <a:gdLst/>
            <a:ahLst/>
            <a:cxnLst/>
            <a:rect l="l" t="t" r="r" b="b"/>
            <a:pathLst>
              <a:path w="80010" h="71754">
                <a:moveTo>
                  <a:pt x="77338" y="16404"/>
                </a:moveTo>
                <a:lnTo>
                  <a:pt x="72772" y="9500"/>
                </a:lnTo>
                <a:lnTo>
                  <a:pt x="67017" y="4928"/>
                </a:lnTo>
                <a:lnTo>
                  <a:pt x="60071" y="2687"/>
                </a:lnTo>
                <a:lnTo>
                  <a:pt x="55360" y="1167"/>
                </a:lnTo>
                <a:lnTo>
                  <a:pt x="49769" y="325"/>
                </a:lnTo>
                <a:lnTo>
                  <a:pt x="43302" y="162"/>
                </a:lnTo>
                <a:lnTo>
                  <a:pt x="36835" y="0"/>
                </a:lnTo>
                <a:lnTo>
                  <a:pt x="8625" y="12189"/>
                </a:lnTo>
                <a:lnTo>
                  <a:pt x="5074" y="15336"/>
                </a:lnTo>
                <a:lnTo>
                  <a:pt x="2639" y="20078"/>
                </a:lnTo>
                <a:lnTo>
                  <a:pt x="1319" y="26417"/>
                </a:lnTo>
                <a:lnTo>
                  <a:pt x="0" y="32756"/>
                </a:lnTo>
                <a:lnTo>
                  <a:pt x="1132" y="38893"/>
                </a:lnTo>
                <a:lnTo>
                  <a:pt x="4718" y="44827"/>
                </a:lnTo>
                <a:lnTo>
                  <a:pt x="8305" y="50762"/>
                </a:lnTo>
                <a:lnTo>
                  <a:pt x="41362" y="69204"/>
                </a:lnTo>
                <a:lnTo>
                  <a:pt x="47976" y="70627"/>
                </a:lnTo>
                <a:lnTo>
                  <a:pt x="54027" y="71166"/>
                </a:lnTo>
                <a:lnTo>
                  <a:pt x="59514" y="70819"/>
                </a:lnTo>
                <a:lnTo>
                  <a:pt x="65000" y="70471"/>
                </a:lnTo>
                <a:lnTo>
                  <a:pt x="79858" y="41964"/>
                </a:lnTo>
                <a:lnTo>
                  <a:pt x="79157" y="35050"/>
                </a:lnTo>
                <a:lnTo>
                  <a:pt x="77043" y="27890"/>
                </a:lnTo>
                <a:lnTo>
                  <a:pt x="73496" y="16096"/>
                </a:lnTo>
                <a:lnTo>
                  <a:pt x="69708" y="39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82207" y="193475"/>
            <a:ext cx="100965" cy="68580"/>
          </a:xfrm>
          <a:custGeom>
            <a:avLst/>
            <a:gdLst/>
            <a:ahLst/>
            <a:cxnLst/>
            <a:rect l="l" t="t" r="r" b="b"/>
            <a:pathLst>
              <a:path w="100964" h="68579">
                <a:moveTo>
                  <a:pt x="0" y="20866"/>
                </a:moveTo>
                <a:lnTo>
                  <a:pt x="44399" y="29394"/>
                </a:lnTo>
                <a:lnTo>
                  <a:pt x="56843" y="38872"/>
                </a:lnTo>
                <a:lnTo>
                  <a:pt x="62732" y="43949"/>
                </a:lnTo>
                <a:lnTo>
                  <a:pt x="66879" y="48551"/>
                </a:lnTo>
                <a:lnTo>
                  <a:pt x="69284" y="52677"/>
                </a:lnTo>
                <a:lnTo>
                  <a:pt x="71689" y="56804"/>
                </a:lnTo>
                <a:lnTo>
                  <a:pt x="72828" y="60159"/>
                </a:lnTo>
                <a:lnTo>
                  <a:pt x="72699" y="62743"/>
                </a:lnTo>
                <a:lnTo>
                  <a:pt x="72571" y="65327"/>
                </a:lnTo>
                <a:lnTo>
                  <a:pt x="71053" y="66993"/>
                </a:lnTo>
                <a:lnTo>
                  <a:pt x="68144" y="67741"/>
                </a:lnTo>
                <a:lnTo>
                  <a:pt x="65236" y="68489"/>
                </a:lnTo>
                <a:lnTo>
                  <a:pt x="61963" y="67932"/>
                </a:lnTo>
                <a:lnTo>
                  <a:pt x="58323" y="66069"/>
                </a:lnTo>
                <a:lnTo>
                  <a:pt x="54683" y="64207"/>
                </a:lnTo>
                <a:lnTo>
                  <a:pt x="51531" y="60415"/>
                </a:lnTo>
                <a:lnTo>
                  <a:pt x="48869" y="54694"/>
                </a:lnTo>
                <a:lnTo>
                  <a:pt x="46205" y="48974"/>
                </a:lnTo>
                <a:lnTo>
                  <a:pt x="44613" y="42389"/>
                </a:lnTo>
                <a:lnTo>
                  <a:pt x="44091" y="34941"/>
                </a:lnTo>
                <a:lnTo>
                  <a:pt x="43569" y="27494"/>
                </a:lnTo>
                <a:lnTo>
                  <a:pt x="45284" y="20683"/>
                </a:lnTo>
                <a:lnTo>
                  <a:pt x="49234" y="14510"/>
                </a:lnTo>
                <a:lnTo>
                  <a:pt x="53183" y="8337"/>
                </a:lnTo>
                <a:lnTo>
                  <a:pt x="58847" y="4037"/>
                </a:lnTo>
                <a:lnTo>
                  <a:pt x="66224" y="1611"/>
                </a:lnTo>
                <a:lnTo>
                  <a:pt x="75689" y="0"/>
                </a:lnTo>
                <a:lnTo>
                  <a:pt x="87121" y="746"/>
                </a:lnTo>
                <a:lnTo>
                  <a:pt x="100519" y="38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27958" y="213402"/>
            <a:ext cx="88265" cy="57785"/>
          </a:xfrm>
          <a:custGeom>
            <a:avLst/>
            <a:gdLst/>
            <a:ahLst/>
            <a:cxnLst/>
            <a:rect l="l" t="t" r="r" b="b"/>
            <a:pathLst>
              <a:path w="88264" h="57785">
                <a:moveTo>
                  <a:pt x="56616" y="10175"/>
                </a:moveTo>
                <a:lnTo>
                  <a:pt x="54058" y="4996"/>
                </a:lnTo>
                <a:lnTo>
                  <a:pt x="49810" y="1855"/>
                </a:lnTo>
                <a:lnTo>
                  <a:pt x="43872" y="751"/>
                </a:lnTo>
                <a:lnTo>
                  <a:pt x="39829" y="0"/>
                </a:lnTo>
                <a:lnTo>
                  <a:pt x="35007" y="1"/>
                </a:lnTo>
                <a:lnTo>
                  <a:pt x="29409" y="756"/>
                </a:lnTo>
                <a:lnTo>
                  <a:pt x="23811" y="1511"/>
                </a:lnTo>
                <a:lnTo>
                  <a:pt x="18560" y="3736"/>
                </a:lnTo>
                <a:lnTo>
                  <a:pt x="13658" y="7430"/>
                </a:lnTo>
                <a:lnTo>
                  <a:pt x="8756" y="11124"/>
                </a:lnTo>
                <a:lnTo>
                  <a:pt x="5221" y="15509"/>
                </a:lnTo>
                <a:lnTo>
                  <a:pt x="3057" y="20582"/>
                </a:lnTo>
                <a:lnTo>
                  <a:pt x="892" y="25656"/>
                </a:lnTo>
                <a:lnTo>
                  <a:pt x="0" y="30735"/>
                </a:lnTo>
                <a:lnTo>
                  <a:pt x="379" y="35819"/>
                </a:lnTo>
                <a:lnTo>
                  <a:pt x="759" y="40904"/>
                </a:lnTo>
                <a:lnTo>
                  <a:pt x="16773" y="55444"/>
                </a:lnTo>
                <a:lnTo>
                  <a:pt x="20492" y="56635"/>
                </a:lnTo>
                <a:lnTo>
                  <a:pt x="23744" y="57163"/>
                </a:lnTo>
                <a:lnTo>
                  <a:pt x="26529" y="57027"/>
                </a:lnTo>
                <a:lnTo>
                  <a:pt x="29314" y="56891"/>
                </a:lnTo>
                <a:lnTo>
                  <a:pt x="38475" y="39655"/>
                </a:lnTo>
                <a:lnTo>
                  <a:pt x="39749" y="34752"/>
                </a:lnTo>
                <a:lnTo>
                  <a:pt x="40691" y="30245"/>
                </a:lnTo>
                <a:lnTo>
                  <a:pt x="41301" y="26136"/>
                </a:lnTo>
                <a:lnTo>
                  <a:pt x="41911" y="22027"/>
                </a:lnTo>
                <a:lnTo>
                  <a:pt x="42487" y="19107"/>
                </a:lnTo>
                <a:lnTo>
                  <a:pt x="43031" y="17376"/>
                </a:lnTo>
                <a:lnTo>
                  <a:pt x="43575" y="15645"/>
                </a:lnTo>
                <a:lnTo>
                  <a:pt x="44484" y="14874"/>
                </a:lnTo>
                <a:lnTo>
                  <a:pt x="45758" y="15063"/>
                </a:lnTo>
                <a:lnTo>
                  <a:pt x="47033" y="15252"/>
                </a:lnTo>
                <a:lnTo>
                  <a:pt x="49182" y="17229"/>
                </a:lnTo>
                <a:lnTo>
                  <a:pt x="52204" y="20995"/>
                </a:lnTo>
                <a:lnTo>
                  <a:pt x="56850" y="26204"/>
                </a:lnTo>
                <a:lnTo>
                  <a:pt x="64370" y="33840"/>
                </a:lnTo>
                <a:lnTo>
                  <a:pt x="74765" y="43901"/>
                </a:lnTo>
                <a:lnTo>
                  <a:pt x="88035" y="563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751745" y="207608"/>
            <a:ext cx="63500" cy="88265"/>
          </a:xfrm>
          <a:custGeom>
            <a:avLst/>
            <a:gdLst/>
            <a:ahLst/>
            <a:cxnLst/>
            <a:rect l="l" t="t" r="r" b="b"/>
            <a:pathLst>
              <a:path w="63500" h="88264">
                <a:moveTo>
                  <a:pt x="50446" y="21126"/>
                </a:moveTo>
                <a:lnTo>
                  <a:pt x="38867" y="10303"/>
                </a:lnTo>
                <a:lnTo>
                  <a:pt x="29355" y="3509"/>
                </a:lnTo>
                <a:lnTo>
                  <a:pt x="21069" y="31"/>
                </a:lnTo>
                <a:lnTo>
                  <a:pt x="17024" y="0"/>
                </a:lnTo>
                <a:lnTo>
                  <a:pt x="13218" y="1523"/>
                </a:lnTo>
                <a:lnTo>
                  <a:pt x="231" y="35276"/>
                </a:lnTo>
                <a:lnTo>
                  <a:pt x="0" y="43391"/>
                </a:lnTo>
                <a:lnTo>
                  <a:pt x="31887" y="77811"/>
                </a:lnTo>
                <a:lnTo>
                  <a:pt x="46180" y="83077"/>
                </a:lnTo>
                <a:lnTo>
                  <a:pt x="63430" y="878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32577" y="158032"/>
            <a:ext cx="41910" cy="131445"/>
          </a:xfrm>
          <a:custGeom>
            <a:avLst/>
            <a:gdLst/>
            <a:ahLst/>
            <a:cxnLst/>
            <a:rect l="l" t="t" r="r" b="b"/>
            <a:pathLst>
              <a:path w="41910" h="131445">
                <a:moveTo>
                  <a:pt x="21059" y="21393"/>
                </a:moveTo>
                <a:lnTo>
                  <a:pt x="17937" y="18711"/>
                </a:lnTo>
                <a:lnTo>
                  <a:pt x="14297" y="14472"/>
                </a:lnTo>
                <a:lnTo>
                  <a:pt x="10139" y="8675"/>
                </a:lnTo>
                <a:lnTo>
                  <a:pt x="5981" y="2879"/>
                </a:lnTo>
                <a:lnTo>
                  <a:pt x="3282" y="0"/>
                </a:lnTo>
                <a:lnTo>
                  <a:pt x="2043" y="37"/>
                </a:lnTo>
                <a:lnTo>
                  <a:pt x="804" y="75"/>
                </a:lnTo>
                <a:lnTo>
                  <a:pt x="123" y="4310"/>
                </a:lnTo>
                <a:lnTo>
                  <a:pt x="0" y="12744"/>
                </a:lnTo>
                <a:lnTo>
                  <a:pt x="399" y="23697"/>
                </a:lnTo>
                <a:lnTo>
                  <a:pt x="7804" y="64840"/>
                </a:lnTo>
                <a:lnTo>
                  <a:pt x="27878" y="110125"/>
                </a:lnTo>
                <a:lnTo>
                  <a:pt x="34404" y="120660"/>
                </a:lnTo>
                <a:lnTo>
                  <a:pt x="41536" y="1310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904093" y="230489"/>
            <a:ext cx="101600" cy="81915"/>
          </a:xfrm>
          <a:custGeom>
            <a:avLst/>
            <a:gdLst/>
            <a:ahLst/>
            <a:cxnLst/>
            <a:rect l="l" t="t" r="r" b="b"/>
            <a:pathLst>
              <a:path w="101600" h="81914">
                <a:moveTo>
                  <a:pt x="7348" y="32098"/>
                </a:moveTo>
                <a:lnTo>
                  <a:pt x="4528" y="29888"/>
                </a:lnTo>
                <a:lnTo>
                  <a:pt x="3009" y="28699"/>
                </a:lnTo>
                <a:lnTo>
                  <a:pt x="2793" y="28529"/>
                </a:lnTo>
                <a:lnTo>
                  <a:pt x="2639" y="28409"/>
                </a:lnTo>
                <a:lnTo>
                  <a:pt x="2787" y="28684"/>
                </a:lnTo>
                <a:lnTo>
                  <a:pt x="2936" y="28908"/>
                </a:lnTo>
                <a:lnTo>
                  <a:pt x="3713" y="30073"/>
                </a:lnTo>
                <a:lnTo>
                  <a:pt x="5117" y="32181"/>
                </a:lnTo>
                <a:lnTo>
                  <a:pt x="6522" y="34289"/>
                </a:lnTo>
                <a:lnTo>
                  <a:pt x="9229" y="36239"/>
                </a:lnTo>
                <a:lnTo>
                  <a:pt x="13240" y="38033"/>
                </a:lnTo>
                <a:lnTo>
                  <a:pt x="17251" y="39827"/>
                </a:lnTo>
                <a:lnTo>
                  <a:pt x="20905" y="40931"/>
                </a:lnTo>
                <a:lnTo>
                  <a:pt x="24201" y="41344"/>
                </a:lnTo>
                <a:lnTo>
                  <a:pt x="27497" y="41758"/>
                </a:lnTo>
                <a:lnTo>
                  <a:pt x="30162" y="41570"/>
                </a:lnTo>
                <a:lnTo>
                  <a:pt x="32194" y="40781"/>
                </a:lnTo>
                <a:lnTo>
                  <a:pt x="34227" y="39993"/>
                </a:lnTo>
                <a:lnTo>
                  <a:pt x="35515" y="37504"/>
                </a:lnTo>
                <a:lnTo>
                  <a:pt x="36059" y="33317"/>
                </a:lnTo>
                <a:lnTo>
                  <a:pt x="36603" y="29130"/>
                </a:lnTo>
                <a:lnTo>
                  <a:pt x="36433" y="24421"/>
                </a:lnTo>
                <a:lnTo>
                  <a:pt x="35551" y="19192"/>
                </a:lnTo>
                <a:lnTo>
                  <a:pt x="34669" y="13962"/>
                </a:lnTo>
                <a:lnTo>
                  <a:pt x="22902" y="565"/>
                </a:lnTo>
                <a:lnTo>
                  <a:pt x="20353" y="0"/>
                </a:lnTo>
                <a:lnTo>
                  <a:pt x="16780" y="2286"/>
                </a:lnTo>
                <a:lnTo>
                  <a:pt x="12182" y="7423"/>
                </a:lnTo>
                <a:lnTo>
                  <a:pt x="7585" y="12561"/>
                </a:lnTo>
                <a:lnTo>
                  <a:pt x="4389" y="18452"/>
                </a:lnTo>
                <a:lnTo>
                  <a:pt x="2595" y="25096"/>
                </a:lnTo>
                <a:lnTo>
                  <a:pt x="802" y="31740"/>
                </a:lnTo>
                <a:lnTo>
                  <a:pt x="0" y="38354"/>
                </a:lnTo>
                <a:lnTo>
                  <a:pt x="189" y="44936"/>
                </a:lnTo>
                <a:lnTo>
                  <a:pt x="378" y="51518"/>
                </a:lnTo>
                <a:lnTo>
                  <a:pt x="32455" y="79391"/>
                </a:lnTo>
                <a:lnTo>
                  <a:pt x="66578" y="81654"/>
                </a:lnTo>
                <a:lnTo>
                  <a:pt x="82655" y="80905"/>
                </a:lnTo>
                <a:lnTo>
                  <a:pt x="101084" y="794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57707" y="285861"/>
            <a:ext cx="15875" cy="5715"/>
          </a:xfrm>
          <a:custGeom>
            <a:avLst/>
            <a:gdLst/>
            <a:ahLst/>
            <a:cxnLst/>
            <a:rect l="l" t="t" r="r" b="b"/>
            <a:pathLst>
              <a:path w="15875" h="5714">
                <a:moveTo>
                  <a:pt x="15705" y="0"/>
                </a:moveTo>
                <a:lnTo>
                  <a:pt x="10469" y="1868"/>
                </a:lnTo>
                <a:lnTo>
                  <a:pt x="5234" y="3737"/>
                </a:lnTo>
                <a:lnTo>
                  <a:pt x="0" y="56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37532" y="181451"/>
            <a:ext cx="133985" cy="8890"/>
          </a:xfrm>
          <a:custGeom>
            <a:avLst/>
            <a:gdLst/>
            <a:ahLst/>
            <a:cxnLst/>
            <a:rect l="l" t="t" r="r" b="b"/>
            <a:pathLst>
              <a:path w="133985" h="8889">
                <a:moveTo>
                  <a:pt x="7598" y="4005"/>
                </a:moveTo>
                <a:lnTo>
                  <a:pt x="3054" y="6215"/>
                </a:lnTo>
                <a:lnTo>
                  <a:pt x="604" y="7406"/>
                </a:lnTo>
                <a:lnTo>
                  <a:pt x="250" y="7578"/>
                </a:lnTo>
                <a:lnTo>
                  <a:pt x="0" y="7699"/>
                </a:lnTo>
                <a:lnTo>
                  <a:pt x="14703" y="6075"/>
                </a:lnTo>
                <a:lnTo>
                  <a:pt x="25674" y="4924"/>
                </a:lnTo>
                <a:lnTo>
                  <a:pt x="67175" y="1604"/>
                </a:lnTo>
                <a:lnTo>
                  <a:pt x="105443" y="123"/>
                </a:lnTo>
                <a:lnTo>
                  <a:pt x="119837" y="0"/>
                </a:lnTo>
                <a:lnTo>
                  <a:pt x="125583" y="336"/>
                </a:lnTo>
                <a:lnTo>
                  <a:pt x="129053" y="1055"/>
                </a:lnTo>
                <a:lnTo>
                  <a:pt x="133823" y="2043"/>
                </a:lnTo>
                <a:lnTo>
                  <a:pt x="132916" y="4482"/>
                </a:lnTo>
                <a:lnTo>
                  <a:pt x="126331" y="83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99438" y="182619"/>
            <a:ext cx="13335" cy="96520"/>
          </a:xfrm>
          <a:custGeom>
            <a:avLst/>
            <a:gdLst/>
            <a:ahLst/>
            <a:cxnLst/>
            <a:rect l="l" t="t" r="r" b="b"/>
            <a:pathLst>
              <a:path w="13335" h="96520">
                <a:moveTo>
                  <a:pt x="3971" y="0"/>
                </a:moveTo>
                <a:lnTo>
                  <a:pt x="1328" y="1783"/>
                </a:lnTo>
                <a:lnTo>
                  <a:pt x="6" y="4742"/>
                </a:lnTo>
                <a:lnTo>
                  <a:pt x="2" y="8878"/>
                </a:lnTo>
                <a:lnTo>
                  <a:pt x="0" y="13015"/>
                </a:lnTo>
                <a:lnTo>
                  <a:pt x="537" y="18727"/>
                </a:lnTo>
                <a:lnTo>
                  <a:pt x="1616" y="26017"/>
                </a:lnTo>
                <a:lnTo>
                  <a:pt x="2694" y="33306"/>
                </a:lnTo>
                <a:lnTo>
                  <a:pt x="3698" y="41115"/>
                </a:lnTo>
                <a:lnTo>
                  <a:pt x="4629" y="49443"/>
                </a:lnTo>
                <a:lnTo>
                  <a:pt x="5560" y="57772"/>
                </a:lnTo>
                <a:lnTo>
                  <a:pt x="6313" y="65301"/>
                </a:lnTo>
                <a:lnTo>
                  <a:pt x="6889" y="72030"/>
                </a:lnTo>
                <a:lnTo>
                  <a:pt x="8850" y="83650"/>
                </a:lnTo>
                <a:lnTo>
                  <a:pt x="12803" y="959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57118" y="234555"/>
            <a:ext cx="151130" cy="67945"/>
          </a:xfrm>
          <a:custGeom>
            <a:avLst/>
            <a:gdLst/>
            <a:ahLst/>
            <a:cxnLst/>
            <a:rect l="l" t="t" r="r" b="b"/>
            <a:pathLst>
              <a:path w="151129" h="67945">
                <a:moveTo>
                  <a:pt x="17607" y="2817"/>
                </a:moveTo>
                <a:lnTo>
                  <a:pt x="0" y="34886"/>
                </a:lnTo>
                <a:lnTo>
                  <a:pt x="1086" y="40448"/>
                </a:lnTo>
                <a:lnTo>
                  <a:pt x="4019" y="45833"/>
                </a:lnTo>
                <a:lnTo>
                  <a:pt x="6951" y="51217"/>
                </a:lnTo>
                <a:lnTo>
                  <a:pt x="11331" y="55807"/>
                </a:lnTo>
                <a:lnTo>
                  <a:pt x="17159" y="59603"/>
                </a:lnTo>
                <a:lnTo>
                  <a:pt x="22987" y="63398"/>
                </a:lnTo>
                <a:lnTo>
                  <a:pt x="29386" y="65731"/>
                </a:lnTo>
                <a:lnTo>
                  <a:pt x="36355" y="66600"/>
                </a:lnTo>
                <a:lnTo>
                  <a:pt x="43323" y="67469"/>
                </a:lnTo>
                <a:lnTo>
                  <a:pt x="50406" y="66797"/>
                </a:lnTo>
                <a:lnTo>
                  <a:pt x="57603" y="64585"/>
                </a:lnTo>
                <a:lnTo>
                  <a:pt x="64799" y="62373"/>
                </a:lnTo>
                <a:lnTo>
                  <a:pt x="71113" y="59294"/>
                </a:lnTo>
                <a:lnTo>
                  <a:pt x="76544" y="55347"/>
                </a:lnTo>
                <a:lnTo>
                  <a:pt x="81975" y="51401"/>
                </a:lnTo>
                <a:lnTo>
                  <a:pt x="85927" y="48081"/>
                </a:lnTo>
                <a:lnTo>
                  <a:pt x="88401" y="45387"/>
                </a:lnTo>
                <a:lnTo>
                  <a:pt x="90874" y="42694"/>
                </a:lnTo>
                <a:lnTo>
                  <a:pt x="92526" y="40558"/>
                </a:lnTo>
                <a:lnTo>
                  <a:pt x="93359" y="38980"/>
                </a:lnTo>
                <a:lnTo>
                  <a:pt x="94192" y="37402"/>
                </a:lnTo>
                <a:lnTo>
                  <a:pt x="94718" y="36405"/>
                </a:lnTo>
                <a:lnTo>
                  <a:pt x="94938" y="35988"/>
                </a:lnTo>
                <a:lnTo>
                  <a:pt x="95158" y="35570"/>
                </a:lnTo>
                <a:lnTo>
                  <a:pt x="95296" y="35573"/>
                </a:lnTo>
                <a:lnTo>
                  <a:pt x="95351" y="35994"/>
                </a:lnTo>
                <a:lnTo>
                  <a:pt x="95407" y="36416"/>
                </a:lnTo>
                <a:lnTo>
                  <a:pt x="95539" y="37423"/>
                </a:lnTo>
                <a:lnTo>
                  <a:pt x="95749" y="39018"/>
                </a:lnTo>
                <a:lnTo>
                  <a:pt x="95958" y="40612"/>
                </a:lnTo>
                <a:lnTo>
                  <a:pt x="98248" y="42713"/>
                </a:lnTo>
                <a:lnTo>
                  <a:pt x="102617" y="45320"/>
                </a:lnTo>
                <a:lnTo>
                  <a:pt x="106986" y="47927"/>
                </a:lnTo>
                <a:lnTo>
                  <a:pt x="112156" y="49658"/>
                </a:lnTo>
                <a:lnTo>
                  <a:pt x="118128" y="50515"/>
                </a:lnTo>
                <a:lnTo>
                  <a:pt x="124100" y="51372"/>
                </a:lnTo>
                <a:lnTo>
                  <a:pt x="129555" y="51662"/>
                </a:lnTo>
                <a:lnTo>
                  <a:pt x="134495" y="51386"/>
                </a:lnTo>
                <a:lnTo>
                  <a:pt x="139434" y="51110"/>
                </a:lnTo>
                <a:lnTo>
                  <a:pt x="150280" y="33620"/>
                </a:lnTo>
                <a:lnTo>
                  <a:pt x="150790" y="28366"/>
                </a:lnTo>
                <a:lnTo>
                  <a:pt x="136653" y="4325"/>
                </a:lnTo>
                <a:lnTo>
                  <a:pt x="130872" y="0"/>
                </a:lnTo>
                <a:lnTo>
                  <a:pt x="126624" y="332"/>
                </a:lnTo>
                <a:lnTo>
                  <a:pt x="123908" y="53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55076" y="231172"/>
            <a:ext cx="67945" cy="64769"/>
          </a:xfrm>
          <a:custGeom>
            <a:avLst/>
            <a:gdLst/>
            <a:ahLst/>
            <a:cxnLst/>
            <a:rect l="l" t="t" r="r" b="b"/>
            <a:pathLst>
              <a:path w="67945" h="64770">
                <a:moveTo>
                  <a:pt x="14218" y="18867"/>
                </a:moveTo>
                <a:lnTo>
                  <a:pt x="16383" y="16607"/>
                </a:lnTo>
                <a:lnTo>
                  <a:pt x="16922" y="15707"/>
                </a:lnTo>
                <a:lnTo>
                  <a:pt x="15836" y="16169"/>
                </a:lnTo>
                <a:lnTo>
                  <a:pt x="15051" y="16502"/>
                </a:lnTo>
                <a:lnTo>
                  <a:pt x="13090" y="17336"/>
                </a:lnTo>
                <a:lnTo>
                  <a:pt x="9953" y="18669"/>
                </a:lnTo>
                <a:lnTo>
                  <a:pt x="6815" y="20002"/>
                </a:lnTo>
                <a:lnTo>
                  <a:pt x="4317" y="22760"/>
                </a:lnTo>
                <a:lnTo>
                  <a:pt x="2457" y="26941"/>
                </a:lnTo>
                <a:lnTo>
                  <a:pt x="597" y="31123"/>
                </a:lnTo>
                <a:lnTo>
                  <a:pt x="0" y="35828"/>
                </a:lnTo>
                <a:lnTo>
                  <a:pt x="665" y="41057"/>
                </a:lnTo>
                <a:lnTo>
                  <a:pt x="1330" y="46286"/>
                </a:lnTo>
                <a:lnTo>
                  <a:pt x="4279" y="50855"/>
                </a:lnTo>
                <a:lnTo>
                  <a:pt x="9512" y="54762"/>
                </a:lnTo>
                <a:lnTo>
                  <a:pt x="14744" y="58670"/>
                </a:lnTo>
                <a:lnTo>
                  <a:pt x="20630" y="61298"/>
                </a:lnTo>
                <a:lnTo>
                  <a:pt x="27171" y="62646"/>
                </a:lnTo>
                <a:lnTo>
                  <a:pt x="33711" y="63995"/>
                </a:lnTo>
                <a:lnTo>
                  <a:pt x="39905" y="64375"/>
                </a:lnTo>
                <a:lnTo>
                  <a:pt x="45753" y="63786"/>
                </a:lnTo>
                <a:lnTo>
                  <a:pt x="51601" y="63197"/>
                </a:lnTo>
                <a:lnTo>
                  <a:pt x="56450" y="60766"/>
                </a:lnTo>
                <a:lnTo>
                  <a:pt x="60299" y="56492"/>
                </a:lnTo>
                <a:lnTo>
                  <a:pt x="64147" y="52218"/>
                </a:lnTo>
                <a:lnTo>
                  <a:pt x="66435" y="46611"/>
                </a:lnTo>
                <a:lnTo>
                  <a:pt x="67160" y="39670"/>
                </a:lnTo>
                <a:lnTo>
                  <a:pt x="67885" y="32729"/>
                </a:lnTo>
                <a:lnTo>
                  <a:pt x="65815" y="25846"/>
                </a:lnTo>
                <a:lnTo>
                  <a:pt x="60948" y="19021"/>
                </a:lnTo>
                <a:lnTo>
                  <a:pt x="56083" y="12196"/>
                </a:lnTo>
                <a:lnTo>
                  <a:pt x="49561" y="6931"/>
                </a:lnTo>
                <a:lnTo>
                  <a:pt x="41382" y="3226"/>
                </a:lnTo>
                <a:lnTo>
                  <a:pt x="30062" y="0"/>
                </a:lnTo>
                <a:lnTo>
                  <a:pt x="18110" y="293"/>
                </a:lnTo>
                <a:lnTo>
                  <a:pt x="5526" y="41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47751" y="202241"/>
            <a:ext cx="213995" cy="69215"/>
          </a:xfrm>
          <a:custGeom>
            <a:avLst/>
            <a:gdLst/>
            <a:ahLst/>
            <a:cxnLst/>
            <a:rect l="l" t="t" r="r" b="b"/>
            <a:pathLst>
              <a:path w="213995" h="69214">
                <a:moveTo>
                  <a:pt x="4281" y="34598"/>
                </a:moveTo>
                <a:lnTo>
                  <a:pt x="2266" y="35584"/>
                </a:lnTo>
                <a:lnTo>
                  <a:pt x="975" y="34818"/>
                </a:lnTo>
                <a:lnTo>
                  <a:pt x="408" y="32300"/>
                </a:lnTo>
                <a:lnTo>
                  <a:pt x="0" y="30491"/>
                </a:lnTo>
                <a:lnTo>
                  <a:pt x="1223" y="28655"/>
                </a:lnTo>
                <a:lnTo>
                  <a:pt x="4078" y="26792"/>
                </a:lnTo>
                <a:lnTo>
                  <a:pt x="6932" y="24929"/>
                </a:lnTo>
                <a:lnTo>
                  <a:pt x="10247" y="23841"/>
                </a:lnTo>
                <a:lnTo>
                  <a:pt x="14024" y="23527"/>
                </a:lnTo>
                <a:lnTo>
                  <a:pt x="17800" y="23213"/>
                </a:lnTo>
                <a:lnTo>
                  <a:pt x="58145" y="30515"/>
                </a:lnTo>
                <a:lnTo>
                  <a:pt x="93087" y="49026"/>
                </a:lnTo>
                <a:lnTo>
                  <a:pt x="100307" y="56412"/>
                </a:lnTo>
                <a:lnTo>
                  <a:pt x="102793" y="59874"/>
                </a:lnTo>
                <a:lnTo>
                  <a:pt x="103863" y="62682"/>
                </a:lnTo>
                <a:lnTo>
                  <a:pt x="103516" y="64838"/>
                </a:lnTo>
                <a:lnTo>
                  <a:pt x="103168" y="66993"/>
                </a:lnTo>
                <a:lnTo>
                  <a:pt x="101047" y="68232"/>
                </a:lnTo>
                <a:lnTo>
                  <a:pt x="97152" y="68554"/>
                </a:lnTo>
                <a:lnTo>
                  <a:pt x="93257" y="68876"/>
                </a:lnTo>
                <a:lnTo>
                  <a:pt x="88774" y="67914"/>
                </a:lnTo>
                <a:lnTo>
                  <a:pt x="83701" y="65669"/>
                </a:lnTo>
                <a:lnTo>
                  <a:pt x="78628" y="63423"/>
                </a:lnTo>
                <a:lnTo>
                  <a:pt x="74448" y="59836"/>
                </a:lnTo>
                <a:lnTo>
                  <a:pt x="71159" y="54907"/>
                </a:lnTo>
                <a:lnTo>
                  <a:pt x="67870" y="49978"/>
                </a:lnTo>
                <a:lnTo>
                  <a:pt x="66246" y="44372"/>
                </a:lnTo>
                <a:lnTo>
                  <a:pt x="66286" y="38089"/>
                </a:lnTo>
                <a:lnTo>
                  <a:pt x="66326" y="31806"/>
                </a:lnTo>
                <a:lnTo>
                  <a:pt x="99567" y="9333"/>
                </a:lnTo>
                <a:lnTo>
                  <a:pt x="138012" y="3283"/>
                </a:lnTo>
                <a:lnTo>
                  <a:pt x="144466" y="3852"/>
                </a:lnTo>
                <a:lnTo>
                  <a:pt x="169263" y="32985"/>
                </a:lnTo>
                <a:lnTo>
                  <a:pt x="171489" y="38269"/>
                </a:lnTo>
                <a:lnTo>
                  <a:pt x="195964" y="63393"/>
                </a:lnTo>
                <a:lnTo>
                  <a:pt x="199995" y="64363"/>
                </a:lnTo>
                <a:lnTo>
                  <a:pt x="203176" y="64768"/>
                </a:lnTo>
                <a:lnTo>
                  <a:pt x="205510" y="64610"/>
                </a:lnTo>
                <a:lnTo>
                  <a:pt x="207843" y="64451"/>
                </a:lnTo>
                <a:lnTo>
                  <a:pt x="209906" y="62140"/>
                </a:lnTo>
                <a:lnTo>
                  <a:pt x="211700" y="57675"/>
                </a:lnTo>
                <a:lnTo>
                  <a:pt x="213495" y="53210"/>
                </a:lnTo>
                <a:lnTo>
                  <a:pt x="213758" y="47795"/>
                </a:lnTo>
                <a:lnTo>
                  <a:pt x="212490" y="41431"/>
                </a:lnTo>
                <a:lnTo>
                  <a:pt x="211222" y="35067"/>
                </a:lnTo>
                <a:lnTo>
                  <a:pt x="182558" y="7158"/>
                </a:lnTo>
                <a:lnTo>
                  <a:pt x="169895" y="1786"/>
                </a:lnTo>
                <a:lnTo>
                  <a:pt x="15800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197100" y="195655"/>
            <a:ext cx="140970" cy="73660"/>
          </a:xfrm>
          <a:custGeom>
            <a:avLst/>
            <a:gdLst/>
            <a:ahLst/>
            <a:cxnLst/>
            <a:rect l="l" t="t" r="r" b="b"/>
            <a:pathLst>
              <a:path w="140970" h="73660">
                <a:moveTo>
                  <a:pt x="7365" y="3425"/>
                </a:moveTo>
                <a:lnTo>
                  <a:pt x="0" y="19968"/>
                </a:lnTo>
                <a:lnTo>
                  <a:pt x="61" y="23771"/>
                </a:lnTo>
                <a:lnTo>
                  <a:pt x="122" y="27574"/>
                </a:lnTo>
                <a:lnTo>
                  <a:pt x="36276" y="50115"/>
                </a:lnTo>
                <a:lnTo>
                  <a:pt x="42025" y="50734"/>
                </a:lnTo>
                <a:lnTo>
                  <a:pt x="72253" y="37673"/>
                </a:lnTo>
                <a:lnTo>
                  <a:pt x="73021" y="36613"/>
                </a:lnTo>
                <a:lnTo>
                  <a:pt x="73405" y="36082"/>
                </a:lnTo>
                <a:lnTo>
                  <a:pt x="73790" y="35550"/>
                </a:lnTo>
                <a:lnTo>
                  <a:pt x="74004" y="35583"/>
                </a:lnTo>
                <a:lnTo>
                  <a:pt x="74045" y="36181"/>
                </a:lnTo>
                <a:lnTo>
                  <a:pt x="74087" y="36779"/>
                </a:lnTo>
                <a:lnTo>
                  <a:pt x="74171" y="37971"/>
                </a:lnTo>
                <a:lnTo>
                  <a:pt x="74295" y="39758"/>
                </a:lnTo>
                <a:lnTo>
                  <a:pt x="74419" y="41544"/>
                </a:lnTo>
                <a:lnTo>
                  <a:pt x="100502" y="70203"/>
                </a:lnTo>
                <a:lnTo>
                  <a:pt x="116741" y="73528"/>
                </a:lnTo>
                <a:lnTo>
                  <a:pt x="121413" y="73178"/>
                </a:lnTo>
                <a:lnTo>
                  <a:pt x="126085" y="72828"/>
                </a:lnTo>
                <a:lnTo>
                  <a:pt x="140646" y="45718"/>
                </a:lnTo>
                <a:lnTo>
                  <a:pt x="140434" y="38585"/>
                </a:lnTo>
                <a:lnTo>
                  <a:pt x="121471" y="3417"/>
                </a:lnTo>
                <a:lnTo>
                  <a:pt x="110609" y="280"/>
                </a:lnTo>
                <a:lnTo>
                  <a:pt x="9640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27135" y="197739"/>
            <a:ext cx="81280" cy="75565"/>
          </a:xfrm>
          <a:custGeom>
            <a:avLst/>
            <a:gdLst/>
            <a:ahLst/>
            <a:cxnLst/>
            <a:rect l="l" t="t" r="r" b="b"/>
            <a:pathLst>
              <a:path w="81279" h="75564">
                <a:moveTo>
                  <a:pt x="76585" y="23528"/>
                </a:moveTo>
                <a:lnTo>
                  <a:pt x="79619" y="18921"/>
                </a:lnTo>
                <a:lnTo>
                  <a:pt x="80753" y="14277"/>
                </a:lnTo>
                <a:lnTo>
                  <a:pt x="79989" y="9596"/>
                </a:lnTo>
                <a:lnTo>
                  <a:pt x="79469" y="6409"/>
                </a:lnTo>
                <a:lnTo>
                  <a:pt x="77139" y="3997"/>
                </a:lnTo>
                <a:lnTo>
                  <a:pt x="73000" y="2358"/>
                </a:lnTo>
                <a:lnTo>
                  <a:pt x="68861" y="720"/>
                </a:lnTo>
                <a:lnTo>
                  <a:pt x="64172" y="0"/>
                </a:lnTo>
                <a:lnTo>
                  <a:pt x="58933" y="198"/>
                </a:lnTo>
                <a:lnTo>
                  <a:pt x="53694" y="396"/>
                </a:lnTo>
                <a:lnTo>
                  <a:pt x="49493" y="2133"/>
                </a:lnTo>
                <a:lnTo>
                  <a:pt x="46330" y="5410"/>
                </a:lnTo>
                <a:lnTo>
                  <a:pt x="43166" y="8686"/>
                </a:lnTo>
                <a:lnTo>
                  <a:pt x="41298" y="12170"/>
                </a:lnTo>
                <a:lnTo>
                  <a:pt x="40726" y="15861"/>
                </a:lnTo>
                <a:lnTo>
                  <a:pt x="40155" y="19552"/>
                </a:lnTo>
                <a:lnTo>
                  <a:pt x="40380" y="22913"/>
                </a:lnTo>
                <a:lnTo>
                  <a:pt x="62993" y="51182"/>
                </a:lnTo>
                <a:lnTo>
                  <a:pt x="68440" y="56197"/>
                </a:lnTo>
                <a:lnTo>
                  <a:pt x="72473" y="60404"/>
                </a:lnTo>
                <a:lnTo>
                  <a:pt x="75090" y="63800"/>
                </a:lnTo>
                <a:lnTo>
                  <a:pt x="77707" y="67197"/>
                </a:lnTo>
                <a:lnTo>
                  <a:pt x="62537" y="75489"/>
                </a:lnTo>
                <a:lnTo>
                  <a:pt x="54659" y="75420"/>
                </a:lnTo>
                <a:lnTo>
                  <a:pt x="44465" y="74682"/>
                </a:lnTo>
                <a:lnTo>
                  <a:pt x="31958" y="73275"/>
                </a:lnTo>
                <a:lnTo>
                  <a:pt x="17136" y="71200"/>
                </a:lnTo>
                <a:lnTo>
                  <a:pt x="0" y="684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655186" y="128394"/>
            <a:ext cx="2540" cy="133350"/>
          </a:xfrm>
          <a:custGeom>
            <a:avLst/>
            <a:gdLst/>
            <a:ahLst/>
            <a:cxnLst/>
            <a:rect l="l" t="t" r="r" b="b"/>
            <a:pathLst>
              <a:path w="2540" h="133350">
                <a:moveTo>
                  <a:pt x="1830" y="5145"/>
                </a:moveTo>
                <a:lnTo>
                  <a:pt x="922" y="2116"/>
                </a:lnTo>
                <a:lnTo>
                  <a:pt x="430" y="465"/>
                </a:lnTo>
                <a:lnTo>
                  <a:pt x="354" y="192"/>
                </a:lnTo>
                <a:lnTo>
                  <a:pt x="292" y="0"/>
                </a:lnTo>
                <a:lnTo>
                  <a:pt x="257" y="522"/>
                </a:lnTo>
                <a:lnTo>
                  <a:pt x="243" y="1758"/>
                </a:lnTo>
                <a:lnTo>
                  <a:pt x="229" y="2994"/>
                </a:lnTo>
                <a:lnTo>
                  <a:pt x="160" y="8619"/>
                </a:lnTo>
                <a:lnTo>
                  <a:pt x="36" y="18632"/>
                </a:lnTo>
                <a:lnTo>
                  <a:pt x="0" y="30569"/>
                </a:lnTo>
                <a:lnTo>
                  <a:pt x="180" y="43446"/>
                </a:lnTo>
                <a:lnTo>
                  <a:pt x="664" y="59409"/>
                </a:lnTo>
                <a:lnTo>
                  <a:pt x="1107" y="72080"/>
                </a:lnTo>
                <a:lnTo>
                  <a:pt x="1541" y="82715"/>
                </a:lnTo>
                <a:lnTo>
                  <a:pt x="1924" y="95311"/>
                </a:lnTo>
                <a:lnTo>
                  <a:pt x="1912" y="107739"/>
                </a:lnTo>
                <a:lnTo>
                  <a:pt x="1514" y="120216"/>
                </a:lnTo>
                <a:lnTo>
                  <a:pt x="739" y="1329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585139" y="192177"/>
            <a:ext cx="224154" cy="69215"/>
          </a:xfrm>
          <a:custGeom>
            <a:avLst/>
            <a:gdLst/>
            <a:ahLst/>
            <a:cxnLst/>
            <a:rect l="l" t="t" r="r" b="b"/>
            <a:pathLst>
              <a:path w="224154" h="69214">
                <a:moveTo>
                  <a:pt x="2341" y="27715"/>
                </a:moveTo>
                <a:lnTo>
                  <a:pt x="692" y="26268"/>
                </a:lnTo>
                <a:lnTo>
                  <a:pt x="0" y="24177"/>
                </a:lnTo>
                <a:lnTo>
                  <a:pt x="256" y="21444"/>
                </a:lnTo>
                <a:lnTo>
                  <a:pt x="36907" y="7800"/>
                </a:lnTo>
                <a:lnTo>
                  <a:pt x="77310" y="3321"/>
                </a:lnTo>
                <a:lnTo>
                  <a:pt x="115398" y="1086"/>
                </a:lnTo>
                <a:lnTo>
                  <a:pt x="151250" y="34"/>
                </a:lnTo>
                <a:lnTo>
                  <a:pt x="156410" y="0"/>
                </a:lnTo>
                <a:lnTo>
                  <a:pt x="159493" y="460"/>
                </a:lnTo>
                <a:lnTo>
                  <a:pt x="160491" y="1414"/>
                </a:lnTo>
                <a:lnTo>
                  <a:pt x="161488" y="2369"/>
                </a:lnTo>
                <a:lnTo>
                  <a:pt x="157699" y="6808"/>
                </a:lnTo>
                <a:lnTo>
                  <a:pt x="149116" y="14731"/>
                </a:lnTo>
                <a:lnTo>
                  <a:pt x="138756" y="25646"/>
                </a:lnTo>
                <a:lnTo>
                  <a:pt x="133349" y="34673"/>
                </a:lnTo>
                <a:lnTo>
                  <a:pt x="131396" y="40106"/>
                </a:lnTo>
                <a:lnTo>
                  <a:pt x="131590" y="45479"/>
                </a:lnTo>
                <a:lnTo>
                  <a:pt x="133924" y="50830"/>
                </a:lnTo>
                <a:lnTo>
                  <a:pt x="136252" y="56180"/>
                </a:lnTo>
                <a:lnTo>
                  <a:pt x="171013" y="69146"/>
                </a:lnTo>
                <a:lnTo>
                  <a:pt x="176576" y="68055"/>
                </a:lnTo>
                <a:lnTo>
                  <a:pt x="181328" y="65438"/>
                </a:lnTo>
                <a:lnTo>
                  <a:pt x="186080" y="62820"/>
                </a:lnTo>
                <a:lnTo>
                  <a:pt x="189350" y="58911"/>
                </a:lnTo>
                <a:lnTo>
                  <a:pt x="191130" y="53711"/>
                </a:lnTo>
                <a:lnTo>
                  <a:pt x="192910" y="48511"/>
                </a:lnTo>
                <a:lnTo>
                  <a:pt x="193651" y="43000"/>
                </a:lnTo>
                <a:lnTo>
                  <a:pt x="193347" y="37180"/>
                </a:lnTo>
                <a:lnTo>
                  <a:pt x="193042" y="31359"/>
                </a:lnTo>
                <a:lnTo>
                  <a:pt x="191670" y="26466"/>
                </a:lnTo>
                <a:lnTo>
                  <a:pt x="189225" y="22499"/>
                </a:lnTo>
                <a:lnTo>
                  <a:pt x="186780" y="18532"/>
                </a:lnTo>
                <a:lnTo>
                  <a:pt x="184417" y="15872"/>
                </a:lnTo>
                <a:lnTo>
                  <a:pt x="182131" y="14517"/>
                </a:lnTo>
                <a:lnTo>
                  <a:pt x="179838" y="13162"/>
                </a:lnTo>
                <a:lnTo>
                  <a:pt x="178287" y="13322"/>
                </a:lnTo>
                <a:lnTo>
                  <a:pt x="177462" y="14996"/>
                </a:lnTo>
                <a:lnTo>
                  <a:pt x="176638" y="16670"/>
                </a:lnTo>
                <a:lnTo>
                  <a:pt x="176666" y="20422"/>
                </a:lnTo>
                <a:lnTo>
                  <a:pt x="177546" y="26252"/>
                </a:lnTo>
                <a:lnTo>
                  <a:pt x="178425" y="32081"/>
                </a:lnTo>
                <a:lnTo>
                  <a:pt x="211231" y="66220"/>
                </a:lnTo>
                <a:lnTo>
                  <a:pt x="223679" y="687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22197" y="159559"/>
            <a:ext cx="97790" cy="111125"/>
          </a:xfrm>
          <a:custGeom>
            <a:avLst/>
            <a:gdLst/>
            <a:ahLst/>
            <a:cxnLst/>
            <a:rect l="l" t="t" r="r" b="b"/>
            <a:pathLst>
              <a:path w="97790" h="111125">
                <a:moveTo>
                  <a:pt x="17193" y="25017"/>
                </a:moveTo>
                <a:lnTo>
                  <a:pt x="7527" y="9930"/>
                </a:lnTo>
                <a:lnTo>
                  <a:pt x="2332" y="2098"/>
                </a:lnTo>
                <a:lnTo>
                  <a:pt x="762" y="0"/>
                </a:lnTo>
                <a:lnTo>
                  <a:pt x="200" y="882"/>
                </a:lnTo>
                <a:lnTo>
                  <a:pt x="96" y="3984"/>
                </a:lnTo>
                <a:lnTo>
                  <a:pt x="0" y="7086"/>
                </a:lnTo>
                <a:lnTo>
                  <a:pt x="1032" y="12592"/>
                </a:lnTo>
                <a:lnTo>
                  <a:pt x="3207" y="20501"/>
                </a:lnTo>
                <a:lnTo>
                  <a:pt x="5382" y="28411"/>
                </a:lnTo>
                <a:lnTo>
                  <a:pt x="7121" y="36263"/>
                </a:lnTo>
                <a:lnTo>
                  <a:pt x="10681" y="67596"/>
                </a:lnTo>
                <a:lnTo>
                  <a:pt x="10543" y="70430"/>
                </a:lnTo>
                <a:lnTo>
                  <a:pt x="10134" y="71359"/>
                </a:lnTo>
                <a:lnTo>
                  <a:pt x="9725" y="72289"/>
                </a:lnTo>
                <a:lnTo>
                  <a:pt x="9434" y="72951"/>
                </a:lnTo>
                <a:lnTo>
                  <a:pt x="9261" y="73347"/>
                </a:lnTo>
                <a:lnTo>
                  <a:pt x="9088" y="73743"/>
                </a:lnTo>
                <a:lnTo>
                  <a:pt x="8922" y="73409"/>
                </a:lnTo>
                <a:lnTo>
                  <a:pt x="8873" y="73054"/>
                </a:lnTo>
                <a:lnTo>
                  <a:pt x="8783" y="72461"/>
                </a:lnTo>
                <a:lnTo>
                  <a:pt x="8666" y="71628"/>
                </a:lnTo>
                <a:lnTo>
                  <a:pt x="8548" y="70796"/>
                </a:lnTo>
                <a:lnTo>
                  <a:pt x="10335" y="68575"/>
                </a:lnTo>
                <a:lnTo>
                  <a:pt x="46177" y="54630"/>
                </a:lnTo>
                <a:lnTo>
                  <a:pt x="54392" y="55642"/>
                </a:lnTo>
                <a:lnTo>
                  <a:pt x="62608" y="56653"/>
                </a:lnTo>
                <a:lnTo>
                  <a:pt x="95437" y="83186"/>
                </a:lnTo>
                <a:lnTo>
                  <a:pt x="97210" y="87879"/>
                </a:lnTo>
                <a:lnTo>
                  <a:pt x="97196" y="91906"/>
                </a:lnTo>
                <a:lnTo>
                  <a:pt x="52599" y="110657"/>
                </a:lnTo>
                <a:lnTo>
                  <a:pt x="38733" y="110317"/>
                </a:lnTo>
                <a:lnTo>
                  <a:pt x="23016" y="1088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95258" y="124151"/>
            <a:ext cx="59690" cy="111125"/>
          </a:xfrm>
          <a:custGeom>
            <a:avLst/>
            <a:gdLst/>
            <a:ahLst/>
            <a:cxnLst/>
            <a:rect l="l" t="t" r="r" b="b"/>
            <a:pathLst>
              <a:path w="59690" h="111125">
                <a:moveTo>
                  <a:pt x="0" y="4673"/>
                </a:moveTo>
                <a:lnTo>
                  <a:pt x="13191" y="0"/>
                </a:lnTo>
                <a:lnTo>
                  <a:pt x="23091" y="3386"/>
                </a:lnTo>
                <a:lnTo>
                  <a:pt x="29935" y="12995"/>
                </a:lnTo>
                <a:lnTo>
                  <a:pt x="44558" y="49106"/>
                </a:lnTo>
                <a:lnTo>
                  <a:pt x="54458" y="86149"/>
                </a:lnTo>
                <a:lnTo>
                  <a:pt x="57007" y="98189"/>
                </a:lnTo>
                <a:lnTo>
                  <a:pt x="59324" y="1105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08928" y="186358"/>
            <a:ext cx="66040" cy="78105"/>
          </a:xfrm>
          <a:custGeom>
            <a:avLst/>
            <a:gdLst/>
            <a:ahLst/>
            <a:cxnLst/>
            <a:rect l="l" t="t" r="r" b="b"/>
            <a:pathLst>
              <a:path w="66040" h="78104">
                <a:moveTo>
                  <a:pt x="166" y="37894"/>
                </a:moveTo>
                <a:lnTo>
                  <a:pt x="10189" y="42132"/>
                </a:lnTo>
                <a:lnTo>
                  <a:pt x="23699" y="44532"/>
                </a:lnTo>
                <a:lnTo>
                  <a:pt x="37130" y="45362"/>
                </a:lnTo>
                <a:lnTo>
                  <a:pt x="42672" y="44617"/>
                </a:lnTo>
                <a:lnTo>
                  <a:pt x="45484" y="42684"/>
                </a:lnTo>
                <a:lnTo>
                  <a:pt x="48303" y="40751"/>
                </a:lnTo>
                <a:lnTo>
                  <a:pt x="50146" y="37825"/>
                </a:lnTo>
                <a:lnTo>
                  <a:pt x="51026" y="33907"/>
                </a:lnTo>
                <a:lnTo>
                  <a:pt x="51906" y="29988"/>
                </a:lnTo>
                <a:lnTo>
                  <a:pt x="51608" y="25417"/>
                </a:lnTo>
                <a:lnTo>
                  <a:pt x="50132" y="20193"/>
                </a:lnTo>
                <a:lnTo>
                  <a:pt x="48664" y="14969"/>
                </a:lnTo>
                <a:lnTo>
                  <a:pt x="26219" y="714"/>
                </a:lnTo>
                <a:lnTo>
                  <a:pt x="20504" y="0"/>
                </a:lnTo>
                <a:lnTo>
                  <a:pt x="1433" y="25096"/>
                </a:lnTo>
                <a:lnTo>
                  <a:pt x="0" y="32331"/>
                </a:lnTo>
                <a:lnTo>
                  <a:pt x="32705" y="65713"/>
                </a:lnTo>
                <a:lnTo>
                  <a:pt x="47596" y="71590"/>
                </a:lnTo>
                <a:lnTo>
                  <a:pt x="65457" y="778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91372" y="254023"/>
            <a:ext cx="21590" cy="3810"/>
          </a:xfrm>
          <a:custGeom>
            <a:avLst/>
            <a:gdLst/>
            <a:ahLst/>
            <a:cxnLst/>
            <a:rect l="l" t="t" r="r" b="b"/>
            <a:pathLst>
              <a:path w="21590" h="3810">
                <a:moveTo>
                  <a:pt x="21287" y="3618"/>
                </a:moveTo>
                <a:lnTo>
                  <a:pt x="14187" y="2412"/>
                </a:lnTo>
                <a:lnTo>
                  <a:pt x="7093" y="120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69487" y="409610"/>
            <a:ext cx="120014" cy="123825"/>
          </a:xfrm>
          <a:custGeom>
            <a:avLst/>
            <a:gdLst/>
            <a:ahLst/>
            <a:cxnLst/>
            <a:rect l="l" t="t" r="r" b="b"/>
            <a:pathLst>
              <a:path w="120014" h="123825">
                <a:moveTo>
                  <a:pt x="4258" y="0"/>
                </a:moveTo>
                <a:lnTo>
                  <a:pt x="1386" y="283"/>
                </a:lnTo>
                <a:lnTo>
                  <a:pt x="0" y="5608"/>
                </a:lnTo>
                <a:lnTo>
                  <a:pt x="100" y="15975"/>
                </a:lnTo>
                <a:lnTo>
                  <a:pt x="6802" y="55034"/>
                </a:lnTo>
                <a:lnTo>
                  <a:pt x="25320" y="106391"/>
                </a:lnTo>
                <a:lnTo>
                  <a:pt x="38654" y="123787"/>
                </a:lnTo>
                <a:lnTo>
                  <a:pt x="44655" y="122507"/>
                </a:lnTo>
                <a:lnTo>
                  <a:pt x="54564" y="119569"/>
                </a:lnTo>
                <a:lnTo>
                  <a:pt x="64473" y="116630"/>
                </a:lnTo>
                <a:lnTo>
                  <a:pt x="72609" y="114395"/>
                </a:lnTo>
                <a:lnTo>
                  <a:pt x="78972" y="112863"/>
                </a:lnTo>
                <a:lnTo>
                  <a:pt x="85335" y="111330"/>
                </a:lnTo>
                <a:lnTo>
                  <a:pt x="91062" y="110190"/>
                </a:lnTo>
                <a:lnTo>
                  <a:pt x="96154" y="109440"/>
                </a:lnTo>
                <a:lnTo>
                  <a:pt x="103760" y="108321"/>
                </a:lnTo>
                <a:lnTo>
                  <a:pt x="111518" y="108333"/>
                </a:lnTo>
                <a:lnTo>
                  <a:pt x="119431" y="1094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683425" y="443847"/>
            <a:ext cx="138430" cy="66675"/>
          </a:xfrm>
          <a:custGeom>
            <a:avLst/>
            <a:gdLst/>
            <a:ahLst/>
            <a:cxnLst/>
            <a:rect l="l" t="t" r="r" b="b"/>
            <a:pathLst>
              <a:path w="138430" h="66675">
                <a:moveTo>
                  <a:pt x="68512" y="21651"/>
                </a:moveTo>
                <a:lnTo>
                  <a:pt x="43145" y="128"/>
                </a:lnTo>
                <a:lnTo>
                  <a:pt x="36471" y="0"/>
                </a:lnTo>
                <a:lnTo>
                  <a:pt x="29493" y="1855"/>
                </a:lnTo>
                <a:lnTo>
                  <a:pt x="22213" y="5695"/>
                </a:lnTo>
                <a:lnTo>
                  <a:pt x="14933" y="9535"/>
                </a:lnTo>
                <a:lnTo>
                  <a:pt x="9423" y="14244"/>
                </a:lnTo>
                <a:lnTo>
                  <a:pt x="5687" y="19822"/>
                </a:lnTo>
                <a:lnTo>
                  <a:pt x="1950" y="25400"/>
                </a:lnTo>
                <a:lnTo>
                  <a:pt x="65" y="31236"/>
                </a:lnTo>
                <a:lnTo>
                  <a:pt x="33" y="37328"/>
                </a:lnTo>
                <a:lnTo>
                  <a:pt x="0" y="43420"/>
                </a:lnTo>
                <a:lnTo>
                  <a:pt x="34855" y="65498"/>
                </a:lnTo>
                <a:lnTo>
                  <a:pt x="41941" y="66075"/>
                </a:lnTo>
                <a:lnTo>
                  <a:pt x="48699" y="65406"/>
                </a:lnTo>
                <a:lnTo>
                  <a:pt x="55457" y="64737"/>
                </a:lnTo>
                <a:lnTo>
                  <a:pt x="77442" y="28992"/>
                </a:lnTo>
                <a:lnTo>
                  <a:pt x="77628" y="20038"/>
                </a:lnTo>
                <a:lnTo>
                  <a:pt x="76975" y="21241"/>
                </a:lnTo>
                <a:lnTo>
                  <a:pt x="76324" y="22444"/>
                </a:lnTo>
                <a:lnTo>
                  <a:pt x="77139" y="25299"/>
                </a:lnTo>
                <a:lnTo>
                  <a:pt x="79421" y="29805"/>
                </a:lnTo>
                <a:lnTo>
                  <a:pt x="81704" y="34311"/>
                </a:lnTo>
                <a:lnTo>
                  <a:pt x="121640" y="53318"/>
                </a:lnTo>
                <a:lnTo>
                  <a:pt x="138153" y="548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11609" y="394913"/>
            <a:ext cx="49530" cy="122555"/>
          </a:xfrm>
          <a:custGeom>
            <a:avLst/>
            <a:gdLst/>
            <a:ahLst/>
            <a:cxnLst/>
            <a:rect l="l" t="t" r="r" b="b"/>
            <a:pathLst>
              <a:path w="49530" h="122554">
                <a:moveTo>
                  <a:pt x="39341" y="60108"/>
                </a:moveTo>
                <a:lnTo>
                  <a:pt x="21750" y="27627"/>
                </a:lnTo>
                <a:lnTo>
                  <a:pt x="17102" y="20342"/>
                </a:lnTo>
                <a:lnTo>
                  <a:pt x="12985" y="14408"/>
                </a:lnTo>
                <a:lnTo>
                  <a:pt x="9398" y="9827"/>
                </a:lnTo>
                <a:lnTo>
                  <a:pt x="5811" y="5245"/>
                </a:lnTo>
                <a:lnTo>
                  <a:pt x="3356" y="2363"/>
                </a:lnTo>
                <a:lnTo>
                  <a:pt x="2032" y="1181"/>
                </a:lnTo>
                <a:lnTo>
                  <a:pt x="708" y="0"/>
                </a:lnTo>
                <a:lnTo>
                  <a:pt x="37" y="2000"/>
                </a:lnTo>
                <a:lnTo>
                  <a:pt x="18" y="7182"/>
                </a:lnTo>
                <a:lnTo>
                  <a:pt x="0" y="12364"/>
                </a:lnTo>
                <a:lnTo>
                  <a:pt x="13834" y="50812"/>
                </a:lnTo>
                <a:lnTo>
                  <a:pt x="28440" y="79612"/>
                </a:lnTo>
                <a:lnTo>
                  <a:pt x="35392" y="93270"/>
                </a:lnTo>
                <a:lnTo>
                  <a:pt x="40970" y="104646"/>
                </a:lnTo>
                <a:lnTo>
                  <a:pt x="45423" y="114216"/>
                </a:lnTo>
                <a:lnTo>
                  <a:pt x="48998" y="1224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15922" y="444753"/>
            <a:ext cx="242570" cy="77470"/>
          </a:xfrm>
          <a:custGeom>
            <a:avLst/>
            <a:gdLst/>
            <a:ahLst/>
            <a:cxnLst/>
            <a:rect l="l" t="t" r="r" b="b"/>
            <a:pathLst>
              <a:path w="242569" h="77470">
                <a:moveTo>
                  <a:pt x="12512" y="21906"/>
                </a:moveTo>
                <a:lnTo>
                  <a:pt x="6170" y="20274"/>
                </a:lnTo>
                <a:lnTo>
                  <a:pt x="2383" y="19299"/>
                </a:lnTo>
                <a:lnTo>
                  <a:pt x="1151" y="18982"/>
                </a:lnTo>
                <a:lnTo>
                  <a:pt x="289" y="18760"/>
                </a:lnTo>
                <a:lnTo>
                  <a:pt x="0" y="18588"/>
                </a:lnTo>
                <a:lnTo>
                  <a:pt x="282" y="18466"/>
                </a:lnTo>
                <a:lnTo>
                  <a:pt x="565" y="18343"/>
                </a:lnTo>
                <a:lnTo>
                  <a:pt x="1256" y="18044"/>
                </a:lnTo>
                <a:lnTo>
                  <a:pt x="2358" y="17568"/>
                </a:lnTo>
                <a:lnTo>
                  <a:pt x="3458" y="17092"/>
                </a:lnTo>
                <a:lnTo>
                  <a:pt x="8420" y="16888"/>
                </a:lnTo>
                <a:lnTo>
                  <a:pt x="17244" y="16956"/>
                </a:lnTo>
                <a:lnTo>
                  <a:pt x="28768" y="17382"/>
                </a:lnTo>
                <a:lnTo>
                  <a:pt x="41852" y="18492"/>
                </a:lnTo>
                <a:lnTo>
                  <a:pt x="57857" y="20338"/>
                </a:lnTo>
                <a:lnTo>
                  <a:pt x="70051" y="21623"/>
                </a:lnTo>
                <a:lnTo>
                  <a:pt x="110616" y="23831"/>
                </a:lnTo>
                <a:lnTo>
                  <a:pt x="115864" y="23031"/>
                </a:lnTo>
                <a:lnTo>
                  <a:pt x="119656" y="21356"/>
                </a:lnTo>
                <a:lnTo>
                  <a:pt x="123449" y="19682"/>
                </a:lnTo>
                <a:lnTo>
                  <a:pt x="125777" y="17559"/>
                </a:lnTo>
                <a:lnTo>
                  <a:pt x="126638" y="14986"/>
                </a:lnTo>
                <a:lnTo>
                  <a:pt x="127500" y="12413"/>
                </a:lnTo>
                <a:lnTo>
                  <a:pt x="127136" y="9795"/>
                </a:lnTo>
                <a:lnTo>
                  <a:pt x="108044" y="0"/>
                </a:lnTo>
                <a:lnTo>
                  <a:pt x="103277" y="1195"/>
                </a:lnTo>
                <a:lnTo>
                  <a:pt x="85253" y="26185"/>
                </a:lnTo>
                <a:lnTo>
                  <a:pt x="86459" y="30281"/>
                </a:lnTo>
                <a:lnTo>
                  <a:pt x="89310" y="33987"/>
                </a:lnTo>
                <a:lnTo>
                  <a:pt x="92161" y="37692"/>
                </a:lnTo>
                <a:lnTo>
                  <a:pt x="96496" y="40337"/>
                </a:lnTo>
                <a:lnTo>
                  <a:pt x="102317" y="41921"/>
                </a:lnTo>
                <a:lnTo>
                  <a:pt x="108136" y="43505"/>
                </a:lnTo>
                <a:lnTo>
                  <a:pt x="114658" y="44376"/>
                </a:lnTo>
                <a:lnTo>
                  <a:pt x="121881" y="44534"/>
                </a:lnTo>
                <a:lnTo>
                  <a:pt x="129105" y="44693"/>
                </a:lnTo>
                <a:lnTo>
                  <a:pt x="136625" y="44290"/>
                </a:lnTo>
                <a:lnTo>
                  <a:pt x="144444" y="43327"/>
                </a:lnTo>
                <a:lnTo>
                  <a:pt x="152262" y="42364"/>
                </a:lnTo>
                <a:lnTo>
                  <a:pt x="160053" y="41653"/>
                </a:lnTo>
                <a:lnTo>
                  <a:pt x="167816" y="41195"/>
                </a:lnTo>
                <a:lnTo>
                  <a:pt x="175580" y="40736"/>
                </a:lnTo>
                <a:lnTo>
                  <a:pt x="183115" y="41389"/>
                </a:lnTo>
                <a:lnTo>
                  <a:pt x="190419" y="43153"/>
                </a:lnTo>
                <a:lnTo>
                  <a:pt x="197724" y="44916"/>
                </a:lnTo>
                <a:lnTo>
                  <a:pt x="203841" y="47696"/>
                </a:lnTo>
                <a:lnTo>
                  <a:pt x="208772" y="51491"/>
                </a:lnTo>
                <a:lnTo>
                  <a:pt x="213704" y="55286"/>
                </a:lnTo>
                <a:lnTo>
                  <a:pt x="217026" y="59119"/>
                </a:lnTo>
                <a:lnTo>
                  <a:pt x="218739" y="62989"/>
                </a:lnTo>
                <a:lnTo>
                  <a:pt x="220453" y="66860"/>
                </a:lnTo>
                <a:lnTo>
                  <a:pt x="220913" y="70074"/>
                </a:lnTo>
                <a:lnTo>
                  <a:pt x="220119" y="72633"/>
                </a:lnTo>
                <a:lnTo>
                  <a:pt x="219326" y="75191"/>
                </a:lnTo>
                <a:lnTo>
                  <a:pt x="217144" y="76662"/>
                </a:lnTo>
                <a:lnTo>
                  <a:pt x="213573" y="77046"/>
                </a:lnTo>
                <a:lnTo>
                  <a:pt x="210003" y="77429"/>
                </a:lnTo>
                <a:lnTo>
                  <a:pt x="196658" y="55678"/>
                </a:lnTo>
                <a:lnTo>
                  <a:pt x="195967" y="48210"/>
                </a:lnTo>
                <a:lnTo>
                  <a:pt x="227037" y="15001"/>
                </a:lnTo>
                <a:lnTo>
                  <a:pt x="242368" y="96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36303" y="442889"/>
            <a:ext cx="20320" cy="80010"/>
          </a:xfrm>
          <a:custGeom>
            <a:avLst/>
            <a:gdLst/>
            <a:ahLst/>
            <a:cxnLst/>
            <a:rect l="l" t="t" r="r" b="b"/>
            <a:pathLst>
              <a:path w="20320" h="80009">
                <a:moveTo>
                  <a:pt x="370" y="4115"/>
                </a:moveTo>
                <a:lnTo>
                  <a:pt x="135" y="1492"/>
                </a:lnTo>
                <a:lnTo>
                  <a:pt x="12" y="126"/>
                </a:lnTo>
                <a:lnTo>
                  <a:pt x="11" y="434"/>
                </a:lnTo>
                <a:lnTo>
                  <a:pt x="23" y="785"/>
                </a:lnTo>
                <a:lnTo>
                  <a:pt x="136" y="4053"/>
                </a:lnTo>
                <a:lnTo>
                  <a:pt x="351" y="10237"/>
                </a:lnTo>
                <a:lnTo>
                  <a:pt x="565" y="16420"/>
                </a:lnTo>
                <a:lnTo>
                  <a:pt x="1891" y="23588"/>
                </a:lnTo>
                <a:lnTo>
                  <a:pt x="4326" y="31742"/>
                </a:lnTo>
                <a:lnTo>
                  <a:pt x="7279" y="41276"/>
                </a:lnTo>
                <a:lnTo>
                  <a:pt x="10928" y="52429"/>
                </a:lnTo>
                <a:lnTo>
                  <a:pt x="15271" y="65201"/>
                </a:lnTo>
                <a:lnTo>
                  <a:pt x="20309" y="795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325736" y="393570"/>
            <a:ext cx="12700" cy="13335"/>
          </a:xfrm>
          <a:custGeom>
            <a:avLst/>
            <a:gdLst/>
            <a:ahLst/>
            <a:cxnLst/>
            <a:rect l="l" t="t" r="r" b="b"/>
            <a:pathLst>
              <a:path w="12700" h="13334">
                <a:moveTo>
                  <a:pt x="12223" y="13146"/>
                </a:moveTo>
                <a:lnTo>
                  <a:pt x="3848" y="4355"/>
                </a:lnTo>
                <a:lnTo>
                  <a:pt x="0" y="0"/>
                </a:lnTo>
                <a:lnTo>
                  <a:pt x="678" y="79"/>
                </a:lnTo>
                <a:lnTo>
                  <a:pt x="1366" y="160"/>
                </a:lnTo>
                <a:lnTo>
                  <a:pt x="3532" y="413"/>
                </a:lnTo>
                <a:lnTo>
                  <a:pt x="7173" y="8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03209" y="420552"/>
            <a:ext cx="41910" cy="103505"/>
          </a:xfrm>
          <a:custGeom>
            <a:avLst/>
            <a:gdLst/>
            <a:ahLst/>
            <a:cxnLst/>
            <a:rect l="l" t="t" r="r" b="b"/>
            <a:pathLst>
              <a:path w="41910" h="103504">
                <a:moveTo>
                  <a:pt x="0" y="0"/>
                </a:moveTo>
                <a:lnTo>
                  <a:pt x="23073" y="30700"/>
                </a:lnTo>
                <a:lnTo>
                  <a:pt x="37407" y="75878"/>
                </a:lnTo>
                <a:lnTo>
                  <a:pt x="39752" y="88999"/>
                </a:lnTo>
                <a:lnTo>
                  <a:pt x="41796" y="1033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13847" y="470463"/>
            <a:ext cx="85725" cy="19050"/>
          </a:xfrm>
          <a:custGeom>
            <a:avLst/>
            <a:gdLst/>
            <a:ahLst/>
            <a:cxnLst/>
            <a:rect l="l" t="t" r="r" b="b"/>
            <a:pathLst>
              <a:path w="85725" h="19050">
                <a:moveTo>
                  <a:pt x="9583" y="18689"/>
                </a:moveTo>
                <a:lnTo>
                  <a:pt x="0" y="6194"/>
                </a:lnTo>
                <a:lnTo>
                  <a:pt x="3574" y="4227"/>
                </a:lnTo>
                <a:lnTo>
                  <a:pt x="50547" y="99"/>
                </a:lnTo>
                <a:lnTo>
                  <a:pt x="66654" y="0"/>
                </a:lnTo>
                <a:lnTo>
                  <a:pt x="85231" y="1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703909" y="479410"/>
            <a:ext cx="234950" cy="47625"/>
          </a:xfrm>
          <a:custGeom>
            <a:avLst/>
            <a:gdLst/>
            <a:ahLst/>
            <a:cxnLst/>
            <a:rect l="l" t="t" r="r" b="b"/>
            <a:pathLst>
              <a:path w="234950" h="47625">
                <a:moveTo>
                  <a:pt x="0" y="9424"/>
                </a:moveTo>
                <a:lnTo>
                  <a:pt x="382" y="5207"/>
                </a:lnTo>
                <a:lnTo>
                  <a:pt x="4051" y="2441"/>
                </a:lnTo>
                <a:lnTo>
                  <a:pt x="11008" y="1127"/>
                </a:lnTo>
                <a:lnTo>
                  <a:pt x="15793" y="222"/>
                </a:lnTo>
                <a:lnTo>
                  <a:pt x="54740" y="6583"/>
                </a:lnTo>
                <a:lnTo>
                  <a:pt x="88848" y="29650"/>
                </a:lnTo>
                <a:lnTo>
                  <a:pt x="92704" y="40044"/>
                </a:lnTo>
                <a:lnTo>
                  <a:pt x="92020" y="42121"/>
                </a:lnTo>
                <a:lnTo>
                  <a:pt x="91336" y="44198"/>
                </a:lnTo>
                <a:lnTo>
                  <a:pt x="89399" y="45458"/>
                </a:lnTo>
                <a:lnTo>
                  <a:pt x="86209" y="45900"/>
                </a:lnTo>
                <a:lnTo>
                  <a:pt x="83019" y="46342"/>
                </a:lnTo>
                <a:lnTo>
                  <a:pt x="80114" y="45499"/>
                </a:lnTo>
                <a:lnTo>
                  <a:pt x="77496" y="43372"/>
                </a:lnTo>
                <a:lnTo>
                  <a:pt x="74878" y="41245"/>
                </a:lnTo>
                <a:lnTo>
                  <a:pt x="73381" y="38330"/>
                </a:lnTo>
                <a:lnTo>
                  <a:pt x="73006" y="34626"/>
                </a:lnTo>
                <a:lnTo>
                  <a:pt x="72631" y="30922"/>
                </a:lnTo>
                <a:lnTo>
                  <a:pt x="99445" y="19732"/>
                </a:lnTo>
                <a:lnTo>
                  <a:pt x="107870" y="19314"/>
                </a:lnTo>
                <a:lnTo>
                  <a:pt x="146426" y="33040"/>
                </a:lnTo>
                <a:lnTo>
                  <a:pt x="151090" y="39036"/>
                </a:lnTo>
                <a:lnTo>
                  <a:pt x="152660" y="42078"/>
                </a:lnTo>
                <a:lnTo>
                  <a:pt x="152899" y="43523"/>
                </a:lnTo>
                <a:lnTo>
                  <a:pt x="151806" y="43370"/>
                </a:lnTo>
                <a:lnTo>
                  <a:pt x="150713" y="43218"/>
                </a:lnTo>
                <a:lnTo>
                  <a:pt x="149871" y="41389"/>
                </a:lnTo>
                <a:lnTo>
                  <a:pt x="149279" y="37883"/>
                </a:lnTo>
                <a:lnTo>
                  <a:pt x="148687" y="34376"/>
                </a:lnTo>
                <a:lnTo>
                  <a:pt x="159075" y="15582"/>
                </a:lnTo>
                <a:lnTo>
                  <a:pt x="163873" y="12629"/>
                </a:lnTo>
                <a:lnTo>
                  <a:pt x="169962" y="10823"/>
                </a:lnTo>
                <a:lnTo>
                  <a:pt x="177339" y="10166"/>
                </a:lnTo>
                <a:lnTo>
                  <a:pt x="184716" y="9509"/>
                </a:lnTo>
                <a:lnTo>
                  <a:pt x="224500" y="35408"/>
                </a:lnTo>
                <a:lnTo>
                  <a:pt x="234333" y="472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966809" y="486492"/>
            <a:ext cx="89535" cy="60325"/>
          </a:xfrm>
          <a:custGeom>
            <a:avLst/>
            <a:gdLst/>
            <a:ahLst/>
            <a:cxnLst/>
            <a:rect l="l" t="t" r="r" b="b"/>
            <a:pathLst>
              <a:path w="89535" h="60325">
                <a:moveTo>
                  <a:pt x="70173" y="19341"/>
                </a:moveTo>
                <a:lnTo>
                  <a:pt x="68033" y="12062"/>
                </a:lnTo>
                <a:lnTo>
                  <a:pt x="64174" y="6859"/>
                </a:lnTo>
                <a:lnTo>
                  <a:pt x="58594" y="3732"/>
                </a:lnTo>
                <a:lnTo>
                  <a:pt x="54789" y="1599"/>
                </a:lnTo>
                <a:lnTo>
                  <a:pt x="49205" y="426"/>
                </a:lnTo>
                <a:lnTo>
                  <a:pt x="41842" y="213"/>
                </a:lnTo>
                <a:lnTo>
                  <a:pt x="34479" y="0"/>
                </a:lnTo>
                <a:lnTo>
                  <a:pt x="27237" y="1936"/>
                </a:lnTo>
                <a:lnTo>
                  <a:pt x="20115" y="6024"/>
                </a:lnTo>
                <a:lnTo>
                  <a:pt x="12992" y="10111"/>
                </a:lnTo>
                <a:lnTo>
                  <a:pt x="7925" y="15073"/>
                </a:lnTo>
                <a:lnTo>
                  <a:pt x="4914" y="20909"/>
                </a:lnTo>
                <a:lnTo>
                  <a:pt x="1902" y="26746"/>
                </a:lnTo>
                <a:lnTo>
                  <a:pt x="317" y="32724"/>
                </a:lnTo>
                <a:lnTo>
                  <a:pt x="158" y="38842"/>
                </a:lnTo>
                <a:lnTo>
                  <a:pt x="0" y="44961"/>
                </a:lnTo>
                <a:lnTo>
                  <a:pt x="1359" y="49773"/>
                </a:lnTo>
                <a:lnTo>
                  <a:pt x="18856" y="60003"/>
                </a:lnTo>
                <a:lnTo>
                  <a:pt x="23236" y="58823"/>
                </a:lnTo>
                <a:lnTo>
                  <a:pt x="27877" y="55880"/>
                </a:lnTo>
                <a:lnTo>
                  <a:pt x="32518" y="52937"/>
                </a:lnTo>
                <a:lnTo>
                  <a:pt x="37058" y="49211"/>
                </a:lnTo>
                <a:lnTo>
                  <a:pt x="41495" y="44702"/>
                </a:lnTo>
                <a:lnTo>
                  <a:pt x="45933" y="40193"/>
                </a:lnTo>
                <a:lnTo>
                  <a:pt x="49877" y="36447"/>
                </a:lnTo>
                <a:lnTo>
                  <a:pt x="53330" y="33462"/>
                </a:lnTo>
                <a:lnTo>
                  <a:pt x="56782" y="30478"/>
                </a:lnTo>
                <a:lnTo>
                  <a:pt x="59887" y="28529"/>
                </a:lnTo>
                <a:lnTo>
                  <a:pt x="62645" y="27613"/>
                </a:lnTo>
                <a:lnTo>
                  <a:pt x="65403" y="26697"/>
                </a:lnTo>
                <a:lnTo>
                  <a:pt x="68552" y="27279"/>
                </a:lnTo>
                <a:lnTo>
                  <a:pt x="72092" y="29359"/>
                </a:lnTo>
                <a:lnTo>
                  <a:pt x="79039" y="33942"/>
                </a:lnTo>
                <a:lnTo>
                  <a:pt x="89420" y="415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086884" y="426471"/>
            <a:ext cx="76200" cy="135255"/>
          </a:xfrm>
          <a:custGeom>
            <a:avLst/>
            <a:gdLst/>
            <a:ahLst/>
            <a:cxnLst/>
            <a:rect l="l" t="t" r="r" b="b"/>
            <a:pathLst>
              <a:path w="76200" h="135254">
                <a:moveTo>
                  <a:pt x="47670" y="112083"/>
                </a:moveTo>
                <a:lnTo>
                  <a:pt x="52746" y="98427"/>
                </a:lnTo>
                <a:lnTo>
                  <a:pt x="52642" y="87774"/>
                </a:lnTo>
                <a:lnTo>
                  <a:pt x="50340" y="81965"/>
                </a:lnTo>
                <a:lnTo>
                  <a:pt x="46651" y="79044"/>
                </a:lnTo>
                <a:lnTo>
                  <a:pt x="41052" y="77526"/>
                </a:lnTo>
                <a:lnTo>
                  <a:pt x="35453" y="76008"/>
                </a:lnTo>
                <a:lnTo>
                  <a:pt x="29365" y="76131"/>
                </a:lnTo>
                <a:lnTo>
                  <a:pt x="22788" y="77895"/>
                </a:lnTo>
                <a:lnTo>
                  <a:pt x="16211" y="79659"/>
                </a:lnTo>
                <a:lnTo>
                  <a:pt x="11032" y="83471"/>
                </a:lnTo>
                <a:lnTo>
                  <a:pt x="7252" y="89331"/>
                </a:lnTo>
                <a:lnTo>
                  <a:pt x="3473" y="95191"/>
                </a:lnTo>
                <a:lnTo>
                  <a:pt x="1266" y="101544"/>
                </a:lnTo>
                <a:lnTo>
                  <a:pt x="633" y="108388"/>
                </a:lnTo>
                <a:lnTo>
                  <a:pt x="0" y="115232"/>
                </a:lnTo>
                <a:lnTo>
                  <a:pt x="1283" y="120923"/>
                </a:lnTo>
                <a:lnTo>
                  <a:pt x="4484" y="125461"/>
                </a:lnTo>
                <a:lnTo>
                  <a:pt x="7685" y="129998"/>
                </a:lnTo>
                <a:lnTo>
                  <a:pt x="11971" y="132856"/>
                </a:lnTo>
                <a:lnTo>
                  <a:pt x="17343" y="134033"/>
                </a:lnTo>
                <a:lnTo>
                  <a:pt x="22715" y="135211"/>
                </a:lnTo>
                <a:lnTo>
                  <a:pt x="49284" y="105917"/>
                </a:lnTo>
                <a:lnTo>
                  <a:pt x="52071" y="56562"/>
                </a:lnTo>
                <a:lnTo>
                  <a:pt x="46535" y="17857"/>
                </a:lnTo>
                <a:lnTo>
                  <a:pt x="42031" y="0"/>
                </a:lnTo>
                <a:lnTo>
                  <a:pt x="41894" y="1382"/>
                </a:lnTo>
                <a:lnTo>
                  <a:pt x="46073" y="49629"/>
                </a:lnTo>
                <a:lnTo>
                  <a:pt x="61187" y="97295"/>
                </a:lnTo>
                <a:lnTo>
                  <a:pt x="67960" y="107869"/>
                </a:lnTo>
                <a:lnTo>
                  <a:pt x="76149" y="1177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08353" y="490721"/>
            <a:ext cx="140970" cy="77470"/>
          </a:xfrm>
          <a:custGeom>
            <a:avLst/>
            <a:gdLst/>
            <a:ahLst/>
            <a:cxnLst/>
            <a:rect l="l" t="t" r="r" b="b"/>
            <a:pathLst>
              <a:path w="140970" h="77470">
                <a:moveTo>
                  <a:pt x="2130" y="40224"/>
                </a:moveTo>
                <a:lnTo>
                  <a:pt x="0" y="40901"/>
                </a:lnTo>
                <a:lnTo>
                  <a:pt x="194" y="42045"/>
                </a:lnTo>
                <a:lnTo>
                  <a:pt x="2714" y="43656"/>
                </a:lnTo>
                <a:lnTo>
                  <a:pt x="5233" y="45268"/>
                </a:lnTo>
                <a:lnTo>
                  <a:pt x="9401" y="46282"/>
                </a:lnTo>
                <a:lnTo>
                  <a:pt x="15215" y="46698"/>
                </a:lnTo>
                <a:lnTo>
                  <a:pt x="21031" y="47115"/>
                </a:lnTo>
                <a:lnTo>
                  <a:pt x="26698" y="46982"/>
                </a:lnTo>
                <a:lnTo>
                  <a:pt x="32218" y="46300"/>
                </a:lnTo>
                <a:lnTo>
                  <a:pt x="37739" y="45618"/>
                </a:lnTo>
                <a:lnTo>
                  <a:pt x="41924" y="43316"/>
                </a:lnTo>
                <a:lnTo>
                  <a:pt x="44775" y="39395"/>
                </a:lnTo>
                <a:lnTo>
                  <a:pt x="47626" y="35474"/>
                </a:lnTo>
                <a:lnTo>
                  <a:pt x="49010" y="30603"/>
                </a:lnTo>
                <a:lnTo>
                  <a:pt x="48926" y="24783"/>
                </a:lnTo>
                <a:lnTo>
                  <a:pt x="48842" y="18962"/>
                </a:lnTo>
                <a:lnTo>
                  <a:pt x="46866" y="13771"/>
                </a:lnTo>
                <a:lnTo>
                  <a:pt x="42997" y="9208"/>
                </a:lnTo>
                <a:lnTo>
                  <a:pt x="39129" y="4646"/>
                </a:lnTo>
                <a:lnTo>
                  <a:pt x="34716" y="1891"/>
                </a:lnTo>
                <a:lnTo>
                  <a:pt x="29760" y="945"/>
                </a:lnTo>
                <a:lnTo>
                  <a:pt x="24804" y="0"/>
                </a:lnTo>
                <a:lnTo>
                  <a:pt x="20020" y="2130"/>
                </a:lnTo>
                <a:lnTo>
                  <a:pt x="15409" y="7335"/>
                </a:lnTo>
                <a:lnTo>
                  <a:pt x="10797" y="12541"/>
                </a:lnTo>
                <a:lnTo>
                  <a:pt x="7906" y="19204"/>
                </a:lnTo>
                <a:lnTo>
                  <a:pt x="6736" y="27324"/>
                </a:lnTo>
                <a:lnTo>
                  <a:pt x="7183" y="39367"/>
                </a:lnTo>
                <a:lnTo>
                  <a:pt x="39257" y="71967"/>
                </a:lnTo>
                <a:lnTo>
                  <a:pt x="71570" y="77237"/>
                </a:lnTo>
                <a:lnTo>
                  <a:pt x="83644" y="77034"/>
                </a:lnTo>
                <a:lnTo>
                  <a:pt x="96502" y="75918"/>
                </a:lnTo>
                <a:lnTo>
                  <a:pt x="110222" y="73928"/>
                </a:lnTo>
                <a:lnTo>
                  <a:pt x="124883" y="71106"/>
                </a:lnTo>
                <a:lnTo>
                  <a:pt x="140566" y="674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39781" y="516677"/>
            <a:ext cx="94615" cy="76200"/>
          </a:xfrm>
          <a:custGeom>
            <a:avLst/>
            <a:gdLst/>
            <a:ahLst/>
            <a:cxnLst/>
            <a:rect l="l" t="t" r="r" b="b"/>
            <a:pathLst>
              <a:path w="94614" h="76200">
                <a:moveTo>
                  <a:pt x="94551" y="13488"/>
                </a:moveTo>
                <a:lnTo>
                  <a:pt x="55027" y="415"/>
                </a:lnTo>
                <a:lnTo>
                  <a:pt x="42193" y="0"/>
                </a:lnTo>
                <a:lnTo>
                  <a:pt x="25958" y="270"/>
                </a:lnTo>
                <a:lnTo>
                  <a:pt x="15040" y="1416"/>
                </a:lnTo>
                <a:lnTo>
                  <a:pt x="5061" y="3738"/>
                </a:lnTo>
                <a:lnTo>
                  <a:pt x="1501" y="6101"/>
                </a:lnTo>
                <a:lnTo>
                  <a:pt x="750" y="9259"/>
                </a:lnTo>
                <a:lnTo>
                  <a:pt x="0" y="12417"/>
                </a:lnTo>
                <a:lnTo>
                  <a:pt x="30974" y="35935"/>
                </a:lnTo>
                <a:lnTo>
                  <a:pt x="45759" y="45021"/>
                </a:lnTo>
                <a:lnTo>
                  <a:pt x="56125" y="51781"/>
                </a:lnTo>
                <a:lnTo>
                  <a:pt x="75568" y="73101"/>
                </a:lnTo>
                <a:lnTo>
                  <a:pt x="71947" y="75009"/>
                </a:lnTo>
                <a:lnTo>
                  <a:pt x="64064" y="75684"/>
                </a:lnTo>
                <a:lnTo>
                  <a:pt x="52014" y="75942"/>
                </a:lnTo>
                <a:lnTo>
                  <a:pt x="38838" y="74744"/>
                </a:lnTo>
                <a:lnTo>
                  <a:pt x="26392" y="70752"/>
                </a:lnTo>
                <a:lnTo>
                  <a:pt x="16619" y="62789"/>
                </a:lnTo>
                <a:lnTo>
                  <a:pt x="9365" y="508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628579" y="504787"/>
            <a:ext cx="46355" cy="65405"/>
          </a:xfrm>
          <a:custGeom>
            <a:avLst/>
            <a:gdLst/>
            <a:ahLst/>
            <a:cxnLst/>
            <a:rect l="l" t="t" r="r" b="b"/>
            <a:pathLst>
              <a:path w="46354" h="65404">
                <a:moveTo>
                  <a:pt x="0" y="1725"/>
                </a:moveTo>
                <a:lnTo>
                  <a:pt x="7464" y="0"/>
                </a:lnTo>
                <a:lnTo>
                  <a:pt x="12893" y="1399"/>
                </a:lnTo>
                <a:lnTo>
                  <a:pt x="16286" y="5923"/>
                </a:lnTo>
                <a:lnTo>
                  <a:pt x="18643" y="9065"/>
                </a:lnTo>
                <a:lnTo>
                  <a:pt x="38860" y="49881"/>
                </a:lnTo>
                <a:lnTo>
                  <a:pt x="46093" y="651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606367" y="453651"/>
            <a:ext cx="20320" cy="27940"/>
          </a:xfrm>
          <a:custGeom>
            <a:avLst/>
            <a:gdLst/>
            <a:ahLst/>
            <a:cxnLst/>
            <a:rect l="l" t="t" r="r" b="b"/>
            <a:pathLst>
              <a:path w="20320" h="27940">
                <a:moveTo>
                  <a:pt x="20122" y="27479"/>
                </a:moveTo>
                <a:lnTo>
                  <a:pt x="15604" y="24979"/>
                </a:lnTo>
                <a:lnTo>
                  <a:pt x="12649" y="22001"/>
                </a:lnTo>
                <a:lnTo>
                  <a:pt x="11259" y="18545"/>
                </a:lnTo>
                <a:lnTo>
                  <a:pt x="10308" y="16183"/>
                </a:lnTo>
                <a:lnTo>
                  <a:pt x="8296" y="12655"/>
                </a:lnTo>
                <a:lnTo>
                  <a:pt x="5220" y="7964"/>
                </a:lnTo>
                <a:lnTo>
                  <a:pt x="2145" y="3273"/>
                </a:lnTo>
                <a:lnTo>
                  <a:pt x="405" y="618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10129" y="515127"/>
            <a:ext cx="161925" cy="56515"/>
          </a:xfrm>
          <a:custGeom>
            <a:avLst/>
            <a:gdLst/>
            <a:ahLst/>
            <a:cxnLst/>
            <a:rect l="l" t="t" r="r" b="b"/>
            <a:pathLst>
              <a:path w="161925" h="56515">
                <a:moveTo>
                  <a:pt x="0" y="5293"/>
                </a:moveTo>
                <a:lnTo>
                  <a:pt x="40690" y="17926"/>
                </a:lnTo>
                <a:lnTo>
                  <a:pt x="58660" y="52513"/>
                </a:lnTo>
                <a:lnTo>
                  <a:pt x="48511" y="56421"/>
                </a:lnTo>
                <a:lnTo>
                  <a:pt x="44707" y="55777"/>
                </a:lnTo>
                <a:lnTo>
                  <a:pt x="48084" y="12056"/>
                </a:lnTo>
                <a:lnTo>
                  <a:pt x="84887" y="0"/>
                </a:lnTo>
                <a:lnTo>
                  <a:pt x="99391" y="1083"/>
                </a:lnTo>
                <a:lnTo>
                  <a:pt x="141641" y="23946"/>
                </a:lnTo>
                <a:lnTo>
                  <a:pt x="151529" y="31926"/>
                </a:lnTo>
                <a:lnTo>
                  <a:pt x="161657" y="408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869546" y="529413"/>
            <a:ext cx="109855" cy="86360"/>
          </a:xfrm>
          <a:custGeom>
            <a:avLst/>
            <a:gdLst/>
            <a:ahLst/>
            <a:cxnLst/>
            <a:rect l="l" t="t" r="r" b="b"/>
            <a:pathLst>
              <a:path w="109854" h="86359">
                <a:moveTo>
                  <a:pt x="71389" y="22791"/>
                </a:moveTo>
                <a:lnTo>
                  <a:pt x="68299" y="16717"/>
                </a:lnTo>
                <a:lnTo>
                  <a:pt x="62571" y="11362"/>
                </a:lnTo>
                <a:lnTo>
                  <a:pt x="54205" y="6724"/>
                </a:lnTo>
                <a:lnTo>
                  <a:pt x="48677" y="3660"/>
                </a:lnTo>
                <a:lnTo>
                  <a:pt x="41535" y="1741"/>
                </a:lnTo>
                <a:lnTo>
                  <a:pt x="32781" y="966"/>
                </a:lnTo>
                <a:lnTo>
                  <a:pt x="24025" y="191"/>
                </a:lnTo>
                <a:lnTo>
                  <a:pt x="16854" y="0"/>
                </a:lnTo>
                <a:lnTo>
                  <a:pt x="11267" y="390"/>
                </a:lnTo>
                <a:lnTo>
                  <a:pt x="5680" y="781"/>
                </a:lnTo>
                <a:lnTo>
                  <a:pt x="2309" y="2199"/>
                </a:lnTo>
                <a:lnTo>
                  <a:pt x="1154" y="4643"/>
                </a:lnTo>
                <a:lnTo>
                  <a:pt x="0" y="7088"/>
                </a:lnTo>
                <a:lnTo>
                  <a:pt x="2500" y="10306"/>
                </a:lnTo>
                <a:lnTo>
                  <a:pt x="8658" y="14297"/>
                </a:lnTo>
                <a:lnTo>
                  <a:pt x="17863" y="19876"/>
                </a:lnTo>
                <a:lnTo>
                  <a:pt x="29797" y="26448"/>
                </a:lnTo>
                <a:lnTo>
                  <a:pt x="42740" y="33303"/>
                </a:lnTo>
                <a:lnTo>
                  <a:pt x="53824" y="39391"/>
                </a:lnTo>
                <a:lnTo>
                  <a:pt x="87440" y="60009"/>
                </a:lnTo>
                <a:lnTo>
                  <a:pt x="109289" y="81516"/>
                </a:lnTo>
                <a:lnTo>
                  <a:pt x="107621" y="83758"/>
                </a:lnTo>
                <a:lnTo>
                  <a:pt x="102622" y="84940"/>
                </a:lnTo>
                <a:lnTo>
                  <a:pt x="97623" y="86122"/>
                </a:lnTo>
                <a:lnTo>
                  <a:pt x="89807" y="86346"/>
                </a:lnTo>
                <a:lnTo>
                  <a:pt x="79174" y="85613"/>
                </a:lnTo>
                <a:lnTo>
                  <a:pt x="39084" y="70604"/>
                </a:lnTo>
                <a:lnTo>
                  <a:pt x="25836" y="62804"/>
                </a:lnTo>
                <a:lnTo>
                  <a:pt x="11296" y="533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955653" y="447891"/>
            <a:ext cx="67310" cy="107950"/>
          </a:xfrm>
          <a:custGeom>
            <a:avLst/>
            <a:gdLst/>
            <a:ahLst/>
            <a:cxnLst/>
            <a:rect l="l" t="t" r="r" b="b"/>
            <a:pathLst>
              <a:path w="67310" h="107950">
                <a:moveTo>
                  <a:pt x="0" y="4482"/>
                </a:moveTo>
                <a:lnTo>
                  <a:pt x="4070" y="0"/>
                </a:lnTo>
                <a:lnTo>
                  <a:pt x="8320" y="1128"/>
                </a:lnTo>
                <a:lnTo>
                  <a:pt x="12749" y="7867"/>
                </a:lnTo>
                <a:lnTo>
                  <a:pt x="15945" y="12729"/>
                </a:lnTo>
                <a:lnTo>
                  <a:pt x="19562" y="20160"/>
                </a:lnTo>
                <a:lnTo>
                  <a:pt x="23600" y="30162"/>
                </a:lnTo>
                <a:lnTo>
                  <a:pt x="27415" y="39474"/>
                </a:lnTo>
                <a:lnTo>
                  <a:pt x="44811" y="78830"/>
                </a:lnTo>
                <a:lnTo>
                  <a:pt x="59374" y="100286"/>
                </a:lnTo>
                <a:lnTo>
                  <a:pt x="67174" y="1075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49389" y="512622"/>
            <a:ext cx="113030" cy="60325"/>
          </a:xfrm>
          <a:custGeom>
            <a:avLst/>
            <a:gdLst/>
            <a:ahLst/>
            <a:cxnLst/>
            <a:rect l="l" t="t" r="r" b="b"/>
            <a:pathLst>
              <a:path w="113029" h="60325">
                <a:moveTo>
                  <a:pt x="6047" y="34731"/>
                </a:moveTo>
                <a:lnTo>
                  <a:pt x="43102" y="28698"/>
                </a:lnTo>
                <a:lnTo>
                  <a:pt x="43688" y="25671"/>
                </a:lnTo>
                <a:lnTo>
                  <a:pt x="32107" y="6128"/>
                </a:lnTo>
                <a:lnTo>
                  <a:pt x="28162" y="3143"/>
                </a:lnTo>
                <a:lnTo>
                  <a:pt x="23764" y="1320"/>
                </a:lnTo>
                <a:lnTo>
                  <a:pt x="18914" y="660"/>
                </a:lnTo>
                <a:lnTo>
                  <a:pt x="14063" y="0"/>
                </a:lnTo>
                <a:lnTo>
                  <a:pt x="9891" y="1201"/>
                </a:lnTo>
                <a:lnTo>
                  <a:pt x="6398" y="4264"/>
                </a:lnTo>
                <a:lnTo>
                  <a:pt x="2904" y="7327"/>
                </a:lnTo>
                <a:lnTo>
                  <a:pt x="926" y="11960"/>
                </a:lnTo>
                <a:lnTo>
                  <a:pt x="463" y="18163"/>
                </a:lnTo>
                <a:lnTo>
                  <a:pt x="0" y="24366"/>
                </a:lnTo>
                <a:lnTo>
                  <a:pt x="28092" y="51673"/>
                </a:lnTo>
                <a:lnTo>
                  <a:pt x="73453" y="59832"/>
                </a:lnTo>
                <a:lnTo>
                  <a:pt x="85913" y="59441"/>
                </a:lnTo>
                <a:lnTo>
                  <a:pt x="99043" y="58170"/>
                </a:lnTo>
                <a:lnTo>
                  <a:pt x="112954" y="560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68681" y="504629"/>
            <a:ext cx="269240" cy="69215"/>
          </a:xfrm>
          <a:custGeom>
            <a:avLst/>
            <a:gdLst/>
            <a:ahLst/>
            <a:cxnLst/>
            <a:rect l="l" t="t" r="r" b="b"/>
            <a:pathLst>
              <a:path w="269239" h="69215">
                <a:moveTo>
                  <a:pt x="0" y="40338"/>
                </a:moveTo>
                <a:lnTo>
                  <a:pt x="45151" y="18035"/>
                </a:lnTo>
                <a:lnTo>
                  <a:pt x="83499" y="15601"/>
                </a:lnTo>
                <a:lnTo>
                  <a:pt x="100143" y="16536"/>
                </a:lnTo>
                <a:lnTo>
                  <a:pt x="149974" y="29150"/>
                </a:lnTo>
                <a:lnTo>
                  <a:pt x="179032" y="59515"/>
                </a:lnTo>
                <a:lnTo>
                  <a:pt x="176421" y="62961"/>
                </a:lnTo>
                <a:lnTo>
                  <a:pt x="145881" y="69208"/>
                </a:lnTo>
                <a:lnTo>
                  <a:pt x="140275" y="67406"/>
                </a:lnTo>
                <a:lnTo>
                  <a:pt x="135746" y="63673"/>
                </a:lnTo>
                <a:lnTo>
                  <a:pt x="131218" y="59939"/>
                </a:lnTo>
                <a:lnTo>
                  <a:pt x="128189" y="55172"/>
                </a:lnTo>
                <a:lnTo>
                  <a:pt x="126657" y="49370"/>
                </a:lnTo>
                <a:lnTo>
                  <a:pt x="125125" y="43569"/>
                </a:lnTo>
                <a:lnTo>
                  <a:pt x="125603" y="37547"/>
                </a:lnTo>
                <a:lnTo>
                  <a:pt x="128090" y="31304"/>
                </a:lnTo>
                <a:lnTo>
                  <a:pt x="130576" y="25062"/>
                </a:lnTo>
                <a:lnTo>
                  <a:pt x="135506" y="20245"/>
                </a:lnTo>
                <a:lnTo>
                  <a:pt x="142879" y="16853"/>
                </a:lnTo>
                <a:lnTo>
                  <a:pt x="150251" y="13462"/>
                </a:lnTo>
                <a:lnTo>
                  <a:pt x="157797" y="11415"/>
                </a:lnTo>
                <a:lnTo>
                  <a:pt x="165516" y="10714"/>
                </a:lnTo>
                <a:lnTo>
                  <a:pt x="173236" y="10013"/>
                </a:lnTo>
                <a:lnTo>
                  <a:pt x="180561" y="10468"/>
                </a:lnTo>
                <a:lnTo>
                  <a:pt x="187492" y="12080"/>
                </a:lnTo>
                <a:lnTo>
                  <a:pt x="196581" y="15675"/>
                </a:lnTo>
                <a:lnTo>
                  <a:pt x="207973" y="22767"/>
                </a:lnTo>
                <a:lnTo>
                  <a:pt x="222708" y="34120"/>
                </a:lnTo>
                <a:lnTo>
                  <a:pt x="233268" y="42184"/>
                </a:lnTo>
                <a:lnTo>
                  <a:pt x="240743" y="47775"/>
                </a:lnTo>
                <a:lnTo>
                  <a:pt x="250350" y="54678"/>
                </a:lnTo>
                <a:lnTo>
                  <a:pt x="255403" y="57834"/>
                </a:lnTo>
                <a:lnTo>
                  <a:pt x="259160" y="59608"/>
                </a:lnTo>
                <a:lnTo>
                  <a:pt x="262917" y="61381"/>
                </a:lnTo>
                <a:lnTo>
                  <a:pt x="265522" y="62112"/>
                </a:lnTo>
                <a:lnTo>
                  <a:pt x="266976" y="61800"/>
                </a:lnTo>
                <a:lnTo>
                  <a:pt x="268430" y="61488"/>
                </a:lnTo>
                <a:lnTo>
                  <a:pt x="239171" y="21842"/>
                </a:lnTo>
                <a:lnTo>
                  <a:pt x="204686" y="3807"/>
                </a:lnTo>
                <a:lnTo>
                  <a:pt x="19303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665960" y="502215"/>
            <a:ext cx="114935" cy="55880"/>
          </a:xfrm>
          <a:custGeom>
            <a:avLst/>
            <a:gdLst/>
            <a:ahLst/>
            <a:cxnLst/>
            <a:rect l="l" t="t" r="r" b="b"/>
            <a:pathLst>
              <a:path w="114935" h="55879">
                <a:moveTo>
                  <a:pt x="9891" y="17591"/>
                </a:moveTo>
                <a:lnTo>
                  <a:pt x="8106" y="14828"/>
                </a:lnTo>
                <a:lnTo>
                  <a:pt x="6285" y="13374"/>
                </a:lnTo>
                <a:lnTo>
                  <a:pt x="4429" y="13231"/>
                </a:lnTo>
                <a:lnTo>
                  <a:pt x="3142" y="13131"/>
                </a:lnTo>
                <a:lnTo>
                  <a:pt x="2080" y="13736"/>
                </a:lnTo>
                <a:lnTo>
                  <a:pt x="1242" y="15046"/>
                </a:lnTo>
                <a:lnTo>
                  <a:pt x="404" y="16356"/>
                </a:lnTo>
                <a:lnTo>
                  <a:pt x="0" y="18524"/>
                </a:lnTo>
                <a:lnTo>
                  <a:pt x="29" y="21550"/>
                </a:lnTo>
                <a:lnTo>
                  <a:pt x="59" y="24576"/>
                </a:lnTo>
                <a:lnTo>
                  <a:pt x="1523" y="27624"/>
                </a:lnTo>
                <a:lnTo>
                  <a:pt x="4421" y="30694"/>
                </a:lnTo>
                <a:lnTo>
                  <a:pt x="7319" y="33764"/>
                </a:lnTo>
                <a:lnTo>
                  <a:pt x="40180" y="41815"/>
                </a:lnTo>
                <a:lnTo>
                  <a:pt x="45167" y="42107"/>
                </a:lnTo>
                <a:lnTo>
                  <a:pt x="47420" y="42344"/>
                </a:lnTo>
                <a:lnTo>
                  <a:pt x="49674" y="42582"/>
                </a:lnTo>
                <a:lnTo>
                  <a:pt x="52474" y="43734"/>
                </a:lnTo>
                <a:lnTo>
                  <a:pt x="87846" y="55077"/>
                </a:lnTo>
                <a:lnTo>
                  <a:pt x="94109" y="55375"/>
                </a:lnTo>
                <a:lnTo>
                  <a:pt x="114319" y="30884"/>
                </a:lnTo>
                <a:lnTo>
                  <a:pt x="112273" y="24215"/>
                </a:lnTo>
                <a:lnTo>
                  <a:pt x="106869" y="17294"/>
                </a:lnTo>
                <a:lnTo>
                  <a:pt x="100314" y="11372"/>
                </a:lnTo>
                <a:lnTo>
                  <a:pt x="90727" y="6515"/>
                </a:lnTo>
                <a:lnTo>
                  <a:pt x="78107" y="2724"/>
                </a:lnTo>
                <a:lnTo>
                  <a:pt x="6245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130474" y="510952"/>
            <a:ext cx="149225" cy="59690"/>
          </a:xfrm>
          <a:custGeom>
            <a:avLst/>
            <a:gdLst/>
            <a:ahLst/>
            <a:cxnLst/>
            <a:rect l="l" t="t" r="r" b="b"/>
            <a:pathLst>
              <a:path w="149225" h="59690">
                <a:moveTo>
                  <a:pt x="71576" y="5506"/>
                </a:moveTo>
                <a:lnTo>
                  <a:pt x="66549" y="1550"/>
                </a:lnTo>
                <a:lnTo>
                  <a:pt x="59348" y="0"/>
                </a:lnTo>
                <a:lnTo>
                  <a:pt x="49972" y="855"/>
                </a:lnTo>
                <a:lnTo>
                  <a:pt x="43745" y="1424"/>
                </a:lnTo>
                <a:lnTo>
                  <a:pt x="36333" y="3301"/>
                </a:lnTo>
                <a:lnTo>
                  <a:pt x="27736" y="6487"/>
                </a:lnTo>
                <a:lnTo>
                  <a:pt x="19137" y="9673"/>
                </a:lnTo>
                <a:lnTo>
                  <a:pt x="12308" y="13650"/>
                </a:lnTo>
                <a:lnTo>
                  <a:pt x="7248" y="18417"/>
                </a:lnTo>
                <a:lnTo>
                  <a:pt x="2187" y="23185"/>
                </a:lnTo>
                <a:lnTo>
                  <a:pt x="0" y="28468"/>
                </a:lnTo>
                <a:lnTo>
                  <a:pt x="686" y="34267"/>
                </a:lnTo>
                <a:lnTo>
                  <a:pt x="1372" y="40065"/>
                </a:lnTo>
                <a:lnTo>
                  <a:pt x="39740" y="57893"/>
                </a:lnTo>
                <a:lnTo>
                  <a:pt x="61523" y="59421"/>
                </a:lnTo>
                <a:lnTo>
                  <a:pt x="72657" y="58896"/>
                </a:lnTo>
                <a:lnTo>
                  <a:pt x="121055" y="48602"/>
                </a:lnTo>
                <a:lnTo>
                  <a:pt x="134602" y="44066"/>
                </a:lnTo>
                <a:lnTo>
                  <a:pt x="148920" y="387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275952" y="523799"/>
            <a:ext cx="33020" cy="53340"/>
          </a:xfrm>
          <a:custGeom>
            <a:avLst/>
            <a:gdLst/>
            <a:ahLst/>
            <a:cxnLst/>
            <a:rect l="l" t="t" r="r" b="b"/>
            <a:pathLst>
              <a:path w="33020" h="53340">
                <a:moveTo>
                  <a:pt x="18813" y="19136"/>
                </a:moveTo>
                <a:lnTo>
                  <a:pt x="32730" y="222"/>
                </a:lnTo>
                <a:lnTo>
                  <a:pt x="30523" y="111"/>
                </a:lnTo>
                <a:lnTo>
                  <a:pt x="28316" y="0"/>
                </a:lnTo>
                <a:lnTo>
                  <a:pt x="24562" y="1865"/>
                </a:lnTo>
                <a:lnTo>
                  <a:pt x="19260" y="5707"/>
                </a:lnTo>
                <a:lnTo>
                  <a:pt x="13959" y="9548"/>
                </a:lnTo>
                <a:lnTo>
                  <a:pt x="9667" y="14067"/>
                </a:lnTo>
                <a:lnTo>
                  <a:pt x="6384" y="19262"/>
                </a:lnTo>
                <a:lnTo>
                  <a:pt x="3100" y="24457"/>
                </a:lnTo>
                <a:lnTo>
                  <a:pt x="1167" y="29666"/>
                </a:lnTo>
                <a:lnTo>
                  <a:pt x="583" y="34890"/>
                </a:lnTo>
                <a:lnTo>
                  <a:pt x="0" y="40114"/>
                </a:lnTo>
                <a:lnTo>
                  <a:pt x="402" y="44254"/>
                </a:lnTo>
                <a:lnTo>
                  <a:pt x="1792" y="47310"/>
                </a:lnTo>
                <a:lnTo>
                  <a:pt x="3181" y="50365"/>
                </a:lnTo>
                <a:lnTo>
                  <a:pt x="5690" y="52163"/>
                </a:lnTo>
                <a:lnTo>
                  <a:pt x="9320" y="52703"/>
                </a:lnTo>
                <a:lnTo>
                  <a:pt x="12950" y="53242"/>
                </a:lnTo>
                <a:lnTo>
                  <a:pt x="16281" y="52272"/>
                </a:lnTo>
                <a:lnTo>
                  <a:pt x="19311" y="49793"/>
                </a:lnTo>
                <a:lnTo>
                  <a:pt x="22342" y="47314"/>
                </a:lnTo>
                <a:lnTo>
                  <a:pt x="24364" y="43726"/>
                </a:lnTo>
                <a:lnTo>
                  <a:pt x="25377" y="39029"/>
                </a:lnTo>
                <a:lnTo>
                  <a:pt x="24896" y="30582"/>
                </a:lnTo>
                <a:lnTo>
                  <a:pt x="20492" y="189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342330" y="459789"/>
            <a:ext cx="25400" cy="127000"/>
          </a:xfrm>
          <a:custGeom>
            <a:avLst/>
            <a:gdLst/>
            <a:ahLst/>
            <a:cxnLst/>
            <a:rect l="l" t="t" r="r" b="b"/>
            <a:pathLst>
              <a:path w="25400" h="127000">
                <a:moveTo>
                  <a:pt x="0" y="16881"/>
                </a:moveTo>
                <a:lnTo>
                  <a:pt x="678" y="4041"/>
                </a:lnTo>
                <a:lnTo>
                  <a:pt x="1336" y="0"/>
                </a:lnTo>
                <a:lnTo>
                  <a:pt x="1972" y="4756"/>
                </a:lnTo>
                <a:lnTo>
                  <a:pt x="3138" y="13477"/>
                </a:lnTo>
                <a:lnTo>
                  <a:pt x="8960" y="55888"/>
                </a:lnTo>
                <a:lnTo>
                  <a:pt x="17444" y="99274"/>
                </a:lnTo>
                <a:lnTo>
                  <a:pt x="20892" y="112367"/>
                </a:lnTo>
                <a:lnTo>
                  <a:pt x="24941" y="1267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646747" y="419661"/>
            <a:ext cx="34925" cy="175260"/>
          </a:xfrm>
          <a:custGeom>
            <a:avLst/>
            <a:gdLst/>
            <a:ahLst/>
            <a:cxnLst/>
            <a:rect l="l" t="t" r="r" b="b"/>
            <a:pathLst>
              <a:path w="34925" h="175259">
                <a:moveTo>
                  <a:pt x="2126" y="0"/>
                </a:moveTo>
                <a:lnTo>
                  <a:pt x="0" y="9644"/>
                </a:lnTo>
                <a:lnTo>
                  <a:pt x="72" y="23640"/>
                </a:lnTo>
                <a:lnTo>
                  <a:pt x="1939" y="37680"/>
                </a:lnTo>
                <a:lnTo>
                  <a:pt x="4450" y="49512"/>
                </a:lnTo>
                <a:lnTo>
                  <a:pt x="8496" y="62917"/>
                </a:lnTo>
                <a:lnTo>
                  <a:pt x="12161" y="74927"/>
                </a:lnTo>
                <a:lnTo>
                  <a:pt x="15681" y="86375"/>
                </a:lnTo>
                <a:lnTo>
                  <a:pt x="20871" y="103473"/>
                </a:lnTo>
                <a:lnTo>
                  <a:pt x="32305" y="149660"/>
                </a:lnTo>
                <a:lnTo>
                  <a:pt x="33959" y="162446"/>
                </a:lnTo>
                <a:lnTo>
                  <a:pt x="34709" y="1746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585060" y="482530"/>
            <a:ext cx="332740" cy="113664"/>
          </a:xfrm>
          <a:custGeom>
            <a:avLst/>
            <a:gdLst/>
            <a:ahLst/>
            <a:cxnLst/>
            <a:rect l="l" t="t" r="r" b="b"/>
            <a:pathLst>
              <a:path w="332740" h="113665">
                <a:moveTo>
                  <a:pt x="0" y="39999"/>
                </a:moveTo>
                <a:lnTo>
                  <a:pt x="48014" y="28764"/>
                </a:lnTo>
                <a:lnTo>
                  <a:pt x="88082" y="26277"/>
                </a:lnTo>
                <a:lnTo>
                  <a:pt x="127223" y="25806"/>
                </a:lnTo>
                <a:lnTo>
                  <a:pt x="138463" y="25958"/>
                </a:lnTo>
                <a:lnTo>
                  <a:pt x="176796" y="29386"/>
                </a:lnTo>
                <a:lnTo>
                  <a:pt x="184342" y="34111"/>
                </a:lnTo>
                <a:lnTo>
                  <a:pt x="183730" y="36602"/>
                </a:lnTo>
                <a:lnTo>
                  <a:pt x="161143" y="55357"/>
                </a:lnTo>
                <a:lnTo>
                  <a:pt x="156108" y="59702"/>
                </a:lnTo>
                <a:lnTo>
                  <a:pt x="152122" y="64207"/>
                </a:lnTo>
                <a:lnTo>
                  <a:pt x="148135" y="68713"/>
                </a:lnTo>
                <a:lnTo>
                  <a:pt x="145943" y="73000"/>
                </a:lnTo>
                <a:lnTo>
                  <a:pt x="145544" y="77070"/>
                </a:lnTo>
                <a:lnTo>
                  <a:pt x="145146" y="81139"/>
                </a:lnTo>
                <a:lnTo>
                  <a:pt x="147027" y="84463"/>
                </a:lnTo>
                <a:lnTo>
                  <a:pt x="151188" y="87041"/>
                </a:lnTo>
                <a:lnTo>
                  <a:pt x="155348" y="89619"/>
                </a:lnTo>
                <a:lnTo>
                  <a:pt x="160603" y="91101"/>
                </a:lnTo>
                <a:lnTo>
                  <a:pt x="166951" y="91487"/>
                </a:lnTo>
                <a:lnTo>
                  <a:pt x="173299" y="91872"/>
                </a:lnTo>
                <a:lnTo>
                  <a:pt x="179501" y="90637"/>
                </a:lnTo>
                <a:lnTo>
                  <a:pt x="185557" y="87780"/>
                </a:lnTo>
                <a:lnTo>
                  <a:pt x="191613" y="84924"/>
                </a:lnTo>
                <a:lnTo>
                  <a:pt x="196321" y="81064"/>
                </a:lnTo>
                <a:lnTo>
                  <a:pt x="199679" y="76202"/>
                </a:lnTo>
                <a:lnTo>
                  <a:pt x="203038" y="71340"/>
                </a:lnTo>
                <a:lnTo>
                  <a:pt x="205070" y="66068"/>
                </a:lnTo>
                <a:lnTo>
                  <a:pt x="205774" y="60388"/>
                </a:lnTo>
                <a:lnTo>
                  <a:pt x="206479" y="54708"/>
                </a:lnTo>
                <a:lnTo>
                  <a:pt x="206384" y="49902"/>
                </a:lnTo>
                <a:lnTo>
                  <a:pt x="205490" y="45970"/>
                </a:lnTo>
                <a:lnTo>
                  <a:pt x="204595" y="42039"/>
                </a:lnTo>
                <a:lnTo>
                  <a:pt x="203195" y="39515"/>
                </a:lnTo>
                <a:lnTo>
                  <a:pt x="201289" y="38398"/>
                </a:lnTo>
                <a:lnTo>
                  <a:pt x="199383" y="37281"/>
                </a:lnTo>
                <a:lnTo>
                  <a:pt x="197852" y="37572"/>
                </a:lnTo>
                <a:lnTo>
                  <a:pt x="196697" y="39269"/>
                </a:lnTo>
                <a:lnTo>
                  <a:pt x="195541" y="40967"/>
                </a:lnTo>
                <a:lnTo>
                  <a:pt x="194977" y="44604"/>
                </a:lnTo>
                <a:lnTo>
                  <a:pt x="195002" y="50181"/>
                </a:lnTo>
                <a:lnTo>
                  <a:pt x="195029" y="55758"/>
                </a:lnTo>
                <a:lnTo>
                  <a:pt x="214618" y="82517"/>
                </a:lnTo>
                <a:lnTo>
                  <a:pt x="219943" y="86015"/>
                </a:lnTo>
                <a:lnTo>
                  <a:pt x="225043" y="88066"/>
                </a:lnTo>
                <a:lnTo>
                  <a:pt x="229918" y="88671"/>
                </a:lnTo>
                <a:lnTo>
                  <a:pt x="234793" y="89277"/>
                </a:lnTo>
                <a:lnTo>
                  <a:pt x="238851" y="87800"/>
                </a:lnTo>
                <a:lnTo>
                  <a:pt x="248307" y="54826"/>
                </a:lnTo>
                <a:lnTo>
                  <a:pt x="246365" y="41838"/>
                </a:lnTo>
                <a:lnTo>
                  <a:pt x="243178" y="29157"/>
                </a:lnTo>
                <a:lnTo>
                  <a:pt x="239567" y="17261"/>
                </a:lnTo>
                <a:lnTo>
                  <a:pt x="235972" y="6718"/>
                </a:lnTo>
                <a:lnTo>
                  <a:pt x="234358" y="1998"/>
                </a:lnTo>
                <a:lnTo>
                  <a:pt x="233998" y="945"/>
                </a:lnTo>
                <a:lnTo>
                  <a:pt x="233654" y="0"/>
                </a:lnTo>
                <a:lnTo>
                  <a:pt x="233765" y="426"/>
                </a:lnTo>
                <a:lnTo>
                  <a:pt x="233970" y="1133"/>
                </a:lnTo>
                <a:lnTo>
                  <a:pt x="234889" y="4301"/>
                </a:lnTo>
                <a:lnTo>
                  <a:pt x="243949" y="44510"/>
                </a:lnTo>
                <a:lnTo>
                  <a:pt x="244216" y="49232"/>
                </a:lnTo>
                <a:lnTo>
                  <a:pt x="243907" y="52982"/>
                </a:lnTo>
                <a:lnTo>
                  <a:pt x="243026" y="55760"/>
                </a:lnTo>
                <a:lnTo>
                  <a:pt x="242144" y="58538"/>
                </a:lnTo>
                <a:lnTo>
                  <a:pt x="242836" y="59584"/>
                </a:lnTo>
                <a:lnTo>
                  <a:pt x="245104" y="58897"/>
                </a:lnTo>
                <a:lnTo>
                  <a:pt x="247372" y="58210"/>
                </a:lnTo>
                <a:lnTo>
                  <a:pt x="252537" y="57651"/>
                </a:lnTo>
                <a:lnTo>
                  <a:pt x="298250" y="65716"/>
                </a:lnTo>
                <a:lnTo>
                  <a:pt x="328662" y="89651"/>
                </a:lnTo>
                <a:lnTo>
                  <a:pt x="332243" y="96424"/>
                </a:lnTo>
                <a:lnTo>
                  <a:pt x="331261" y="100887"/>
                </a:lnTo>
                <a:lnTo>
                  <a:pt x="293651" y="113504"/>
                </a:lnTo>
                <a:lnTo>
                  <a:pt x="283277" y="112773"/>
                </a:lnTo>
                <a:lnTo>
                  <a:pt x="271609" y="110766"/>
                </a:lnTo>
                <a:lnTo>
                  <a:pt x="258646" y="107484"/>
                </a:lnTo>
                <a:lnTo>
                  <a:pt x="244388" y="1029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49562" y="480241"/>
            <a:ext cx="95885" cy="90805"/>
          </a:xfrm>
          <a:custGeom>
            <a:avLst/>
            <a:gdLst/>
            <a:ahLst/>
            <a:cxnLst/>
            <a:rect l="l" t="t" r="r" b="b"/>
            <a:pathLst>
              <a:path w="95884" h="90804">
                <a:moveTo>
                  <a:pt x="0" y="9315"/>
                </a:moveTo>
                <a:lnTo>
                  <a:pt x="15110" y="3163"/>
                </a:lnTo>
                <a:lnTo>
                  <a:pt x="27338" y="58"/>
                </a:lnTo>
                <a:lnTo>
                  <a:pt x="36682" y="0"/>
                </a:lnTo>
                <a:lnTo>
                  <a:pt x="43334" y="1692"/>
                </a:lnTo>
                <a:lnTo>
                  <a:pt x="69156" y="44399"/>
                </a:lnTo>
                <a:lnTo>
                  <a:pt x="75858" y="59065"/>
                </a:lnTo>
                <a:lnTo>
                  <a:pt x="82379" y="71405"/>
                </a:lnTo>
                <a:lnTo>
                  <a:pt x="88867" y="81760"/>
                </a:lnTo>
                <a:lnTo>
                  <a:pt x="95471" y="904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986285" y="525443"/>
            <a:ext cx="117475" cy="72390"/>
          </a:xfrm>
          <a:custGeom>
            <a:avLst/>
            <a:gdLst/>
            <a:ahLst/>
            <a:cxnLst/>
            <a:rect l="l" t="t" r="r" b="b"/>
            <a:pathLst>
              <a:path w="117475" h="72390">
                <a:moveTo>
                  <a:pt x="4709" y="28348"/>
                </a:moveTo>
                <a:lnTo>
                  <a:pt x="8081" y="29706"/>
                </a:lnTo>
                <a:lnTo>
                  <a:pt x="13826" y="30325"/>
                </a:lnTo>
                <a:lnTo>
                  <a:pt x="21943" y="30204"/>
                </a:lnTo>
                <a:lnTo>
                  <a:pt x="51020" y="19785"/>
                </a:lnTo>
                <a:lnTo>
                  <a:pt x="50001" y="16571"/>
                </a:lnTo>
                <a:lnTo>
                  <a:pt x="48984" y="13358"/>
                </a:lnTo>
                <a:lnTo>
                  <a:pt x="20392" y="0"/>
                </a:lnTo>
                <a:lnTo>
                  <a:pt x="15349" y="28"/>
                </a:lnTo>
                <a:lnTo>
                  <a:pt x="11026" y="1233"/>
                </a:lnTo>
                <a:lnTo>
                  <a:pt x="6703" y="2438"/>
                </a:lnTo>
                <a:lnTo>
                  <a:pt x="3730" y="5389"/>
                </a:lnTo>
                <a:lnTo>
                  <a:pt x="2105" y="10087"/>
                </a:lnTo>
                <a:lnTo>
                  <a:pt x="481" y="14784"/>
                </a:lnTo>
                <a:lnTo>
                  <a:pt x="18576" y="57186"/>
                </a:lnTo>
                <a:lnTo>
                  <a:pt x="61388" y="70967"/>
                </a:lnTo>
                <a:lnTo>
                  <a:pt x="87046" y="72400"/>
                </a:lnTo>
                <a:lnTo>
                  <a:pt x="101574" y="72219"/>
                </a:lnTo>
                <a:lnTo>
                  <a:pt x="117356" y="714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131356" y="562592"/>
            <a:ext cx="33655" cy="13335"/>
          </a:xfrm>
          <a:custGeom>
            <a:avLst/>
            <a:gdLst/>
            <a:ahLst/>
            <a:cxnLst/>
            <a:rect l="l" t="t" r="r" b="b"/>
            <a:pathLst>
              <a:path w="33654" h="13334">
                <a:moveTo>
                  <a:pt x="33247" y="12912"/>
                </a:moveTo>
                <a:lnTo>
                  <a:pt x="30351" y="12912"/>
                </a:lnTo>
                <a:lnTo>
                  <a:pt x="26534" y="11827"/>
                </a:lnTo>
                <a:lnTo>
                  <a:pt x="21789" y="9655"/>
                </a:lnTo>
                <a:lnTo>
                  <a:pt x="12245" y="536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48320" y="2128521"/>
            <a:ext cx="3925570" cy="0"/>
          </a:xfrm>
          <a:custGeom>
            <a:avLst/>
            <a:gdLst/>
            <a:ahLst/>
            <a:cxnLst/>
            <a:rect l="l" t="t" r="r" b="b"/>
            <a:pathLst>
              <a:path w="3925570" h="0">
                <a:moveTo>
                  <a:pt x="0" y="0"/>
                </a:moveTo>
                <a:lnTo>
                  <a:pt x="392554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70458" y="2443711"/>
            <a:ext cx="3655060" cy="0"/>
          </a:xfrm>
          <a:custGeom>
            <a:avLst/>
            <a:gdLst/>
            <a:ahLst/>
            <a:cxnLst/>
            <a:rect l="l" t="t" r="r" b="b"/>
            <a:pathLst>
              <a:path w="3655060" h="0">
                <a:moveTo>
                  <a:pt x="0" y="0"/>
                </a:moveTo>
                <a:lnTo>
                  <a:pt x="365500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59482" y="2817851"/>
            <a:ext cx="5328920" cy="0"/>
          </a:xfrm>
          <a:custGeom>
            <a:avLst/>
            <a:gdLst/>
            <a:ahLst/>
            <a:cxnLst/>
            <a:rect l="l" t="t" r="r" b="b"/>
            <a:pathLst>
              <a:path w="5328920" h="0">
                <a:moveTo>
                  <a:pt x="0" y="0"/>
                </a:moveTo>
                <a:lnTo>
                  <a:pt x="532850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05991" y="4316853"/>
            <a:ext cx="3723640" cy="0"/>
          </a:xfrm>
          <a:custGeom>
            <a:avLst/>
            <a:gdLst/>
            <a:ahLst/>
            <a:cxnLst/>
            <a:rect l="l" t="t" r="r" b="b"/>
            <a:pathLst>
              <a:path w="3723640" h="0">
                <a:moveTo>
                  <a:pt x="0" y="0"/>
                </a:moveTo>
                <a:lnTo>
                  <a:pt x="372351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911387" y="444899"/>
            <a:ext cx="86995" cy="116205"/>
          </a:xfrm>
          <a:custGeom>
            <a:avLst/>
            <a:gdLst/>
            <a:ahLst/>
            <a:cxnLst/>
            <a:rect l="l" t="t" r="r" b="b"/>
            <a:pathLst>
              <a:path w="86995" h="116204">
                <a:moveTo>
                  <a:pt x="86622" y="78693"/>
                </a:moveTo>
                <a:lnTo>
                  <a:pt x="83529" y="80407"/>
                </a:lnTo>
                <a:lnTo>
                  <a:pt x="80109" y="82854"/>
                </a:lnTo>
                <a:lnTo>
                  <a:pt x="76365" y="86032"/>
                </a:lnTo>
                <a:lnTo>
                  <a:pt x="72620" y="89211"/>
                </a:lnTo>
                <a:lnTo>
                  <a:pt x="32226" y="108562"/>
                </a:lnTo>
                <a:lnTo>
                  <a:pt x="8305" y="115474"/>
                </a:lnTo>
                <a:lnTo>
                  <a:pt x="5343" y="115943"/>
                </a:lnTo>
                <a:lnTo>
                  <a:pt x="3239" y="116047"/>
                </a:lnTo>
                <a:lnTo>
                  <a:pt x="1993" y="115787"/>
                </a:lnTo>
                <a:lnTo>
                  <a:pt x="748" y="115526"/>
                </a:lnTo>
                <a:lnTo>
                  <a:pt x="100" y="113960"/>
                </a:lnTo>
                <a:lnTo>
                  <a:pt x="50" y="111086"/>
                </a:lnTo>
                <a:lnTo>
                  <a:pt x="0" y="108213"/>
                </a:lnTo>
                <a:lnTo>
                  <a:pt x="12636" y="83033"/>
                </a:lnTo>
                <a:lnTo>
                  <a:pt x="17397" y="74722"/>
                </a:lnTo>
                <a:lnTo>
                  <a:pt x="39726" y="33728"/>
                </a:lnTo>
                <a:lnTo>
                  <a:pt x="47648" y="13314"/>
                </a:lnTo>
                <a:lnTo>
                  <a:pt x="47927" y="10325"/>
                </a:lnTo>
                <a:lnTo>
                  <a:pt x="46936" y="7850"/>
                </a:lnTo>
                <a:lnTo>
                  <a:pt x="44675" y="5890"/>
                </a:lnTo>
                <a:lnTo>
                  <a:pt x="42414" y="3930"/>
                </a:lnTo>
                <a:lnTo>
                  <a:pt x="20774" y="0"/>
                </a:lnTo>
                <a:lnTo>
                  <a:pt x="17835" y="738"/>
                </a:lnTo>
                <a:lnTo>
                  <a:pt x="7089" y="24507"/>
                </a:lnTo>
                <a:lnTo>
                  <a:pt x="7286" y="29299"/>
                </a:lnTo>
                <a:lnTo>
                  <a:pt x="8050" y="34547"/>
                </a:lnTo>
                <a:lnTo>
                  <a:pt x="8814" y="39796"/>
                </a:lnTo>
                <a:lnTo>
                  <a:pt x="23550" y="66408"/>
                </a:lnTo>
                <a:lnTo>
                  <a:pt x="27905" y="71383"/>
                </a:lnTo>
                <a:lnTo>
                  <a:pt x="54407" y="91865"/>
                </a:lnTo>
                <a:lnTo>
                  <a:pt x="59628" y="95441"/>
                </a:lnTo>
                <a:lnTo>
                  <a:pt x="65712" y="99362"/>
                </a:lnTo>
                <a:lnTo>
                  <a:pt x="72658" y="103629"/>
                </a:lnTo>
                <a:lnTo>
                  <a:pt x="79605" y="107895"/>
                </a:lnTo>
                <a:lnTo>
                  <a:pt x="84340" y="111504"/>
                </a:lnTo>
                <a:lnTo>
                  <a:pt x="86863" y="1144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N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c</a:t>
            </a:r>
            <a:r>
              <a:rPr dirty="0" spc="21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&amp;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-30">
                <a:latin typeface="Arial"/>
                <a:cs typeface="Arial"/>
              </a:rPr>
              <a:t>S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g</a:t>
            </a:r>
            <a:r>
              <a:rPr dirty="0" spc="140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f</a:t>
            </a:r>
            <a:r>
              <a:rPr dirty="0" spc="-40">
                <a:latin typeface="Arial"/>
                <a:cs typeface="Arial"/>
              </a:rPr>
              <a:t>un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4053204" cy="4911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BS()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46379" indent="-233679">
              <a:lnSpc>
                <a:spcPct val="100000"/>
              </a:lnSpc>
              <a:spcBef>
                <a:spcPts val="145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110">
                <a:latin typeface="Arial"/>
                <a:cs typeface="Arial"/>
              </a:rPr>
              <a:t>II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BS</a:t>
            </a:r>
            <a:r>
              <a:rPr dirty="0" sz="2400" spc="4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PPE</a:t>
            </a:r>
            <a:r>
              <a:rPr dirty="0" sz="2400" spc="1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M(),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L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M(),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R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165">
                <a:latin typeface="Arial"/>
                <a:cs typeface="Arial"/>
              </a:rPr>
              <a:t>P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165">
                <a:latin typeface="Arial"/>
                <a:cs typeface="Arial"/>
              </a:rPr>
              <a:t>P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_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KE()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488" y="4084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8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100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f</a:t>
            </a:r>
            <a:r>
              <a:rPr dirty="0" spc="-40">
                <a:latin typeface="Arial"/>
                <a:cs typeface="Arial"/>
              </a:rPr>
              <a:t>un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9906635" cy="5205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3835" indent="-191135">
              <a:lnSpc>
                <a:spcPct val="100000"/>
              </a:lnSpc>
              <a:buFont typeface="Arial"/>
              <a:buChar char="•"/>
              <a:tabLst>
                <a:tab pos="204470" algn="l"/>
                <a:tab pos="8660765" algn="l"/>
              </a:tabLst>
            </a:pPr>
            <a:r>
              <a:rPr dirty="0" sz="2400" spc="-34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R</a:t>
            </a:r>
            <a:r>
              <a:rPr dirty="0" sz="2400" spc="25" u="heavy">
                <a:latin typeface="Arial"/>
                <a:cs typeface="Arial"/>
              </a:rPr>
              <a:t>D</a:t>
            </a:r>
            <a:r>
              <a:rPr dirty="0" sz="2400" u="heavy">
                <a:latin typeface="Arial"/>
                <a:cs typeface="Arial"/>
              </a:rPr>
              <a:t>BMS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v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d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y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b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-4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-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9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f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4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ss</a:t>
            </a:r>
            <a:r>
              <a:rPr dirty="0" sz="2400" spc="4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d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se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 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25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w</a:t>
            </a:r>
            <a:r>
              <a:rPr dirty="0" sz="1850" spc="-165">
                <a:latin typeface="Arial"/>
                <a:cs typeface="Arial"/>
              </a:rPr>
              <a:t> 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10">
                <a:latin typeface="Arial"/>
                <a:cs typeface="Arial"/>
              </a:rPr>
              <a:t>t</a:t>
            </a:r>
            <a:r>
              <a:rPr dirty="0" sz="1850" spc="9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2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05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w</a:t>
            </a:r>
            <a:r>
              <a:rPr dirty="0" sz="1850" spc="-9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0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.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10">
                <a:latin typeface="Arial"/>
                <a:cs typeface="Arial"/>
              </a:rPr>
              <a:t>.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10">
                <a:latin typeface="Arial"/>
                <a:cs typeface="Arial"/>
              </a:rPr>
              <a:t>C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10">
                <a:latin typeface="Arial"/>
                <a:cs typeface="Arial"/>
              </a:rPr>
              <a:t>C</a:t>
            </a:r>
            <a:r>
              <a:rPr dirty="0" sz="1850" spc="-204">
                <a:latin typeface="Arial"/>
                <a:cs typeface="Arial"/>
              </a:rPr>
              <a:t>A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6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25">
                <a:latin typeface="Arial"/>
                <a:cs typeface="Arial"/>
              </a:rPr>
              <a:t>F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10">
                <a:latin typeface="Arial"/>
                <a:cs typeface="Arial"/>
              </a:rPr>
              <a:t>U</a:t>
            </a:r>
            <a:r>
              <a:rPr dirty="0" sz="1850" spc="-5">
                <a:latin typeface="Arial"/>
                <a:cs typeface="Arial"/>
              </a:rPr>
              <a:t>LL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65">
                <a:latin typeface="Arial"/>
                <a:cs typeface="Arial"/>
              </a:rPr>
              <a:t>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1325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lvl="1" marL="618490" indent="-14859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19125" algn="l"/>
              </a:tabLst>
            </a:pPr>
            <a:r>
              <a:rPr dirty="0" sz="2000" spc="110" u="heavy">
                <a:latin typeface="Arial"/>
                <a:cs typeface="Arial"/>
              </a:rPr>
              <a:t> </a:t>
            </a:r>
            <a:r>
              <a:rPr dirty="0" sz="2000" spc="10" u="heavy">
                <a:latin typeface="Arial"/>
                <a:cs typeface="Arial"/>
              </a:rPr>
              <a:t>M</a:t>
            </a:r>
            <a:r>
              <a:rPr dirty="0" sz="2000" u="heavy">
                <a:latin typeface="Arial"/>
                <a:cs typeface="Arial"/>
              </a:rPr>
              <a:t>u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45" u="heavy">
                <a:latin typeface="Arial"/>
                <a:cs typeface="Arial"/>
              </a:rPr>
              <a:t>i</a:t>
            </a:r>
            <a:r>
              <a:rPr dirty="0" sz="2000" spc="-30" u="heavy">
                <a:latin typeface="Arial"/>
                <a:cs typeface="Arial"/>
              </a:rPr>
              <a:t>-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w</a:t>
            </a:r>
            <a:r>
              <a:rPr dirty="0" sz="2000" spc="-85" u="heavy">
                <a:latin typeface="Arial"/>
                <a:cs typeface="Arial"/>
              </a:rPr>
              <a:t> 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r</a:t>
            </a:r>
            <a:r>
              <a:rPr dirty="0" sz="2000" spc="-30" u="heavy">
                <a:latin typeface="Arial"/>
                <a:cs typeface="Arial"/>
              </a:rPr>
              <a:t> </a:t>
            </a:r>
            <a:r>
              <a:rPr dirty="0" sz="2000" spc="-35" u="heavy">
                <a:latin typeface="Arial"/>
                <a:cs typeface="Arial"/>
              </a:rPr>
              <a:t>G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spc="5" u="heavy">
                <a:latin typeface="Arial"/>
                <a:cs typeface="Arial"/>
              </a:rPr>
              <a:t>u</a:t>
            </a:r>
            <a:r>
              <a:rPr dirty="0" sz="2000" u="heavy">
                <a:latin typeface="Arial"/>
                <a:cs typeface="Arial"/>
              </a:rPr>
              <a:t>p</a:t>
            </a:r>
            <a:r>
              <a:rPr dirty="0" sz="2000" spc="9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f</a:t>
            </a:r>
            <a:r>
              <a:rPr dirty="0" sz="2000" spc="5" u="heavy">
                <a:latin typeface="Arial"/>
                <a:cs typeface="Arial"/>
              </a:rPr>
              <a:t>u</a:t>
            </a:r>
            <a:r>
              <a:rPr dirty="0" sz="2000" spc="5" u="heavy">
                <a:latin typeface="Arial"/>
                <a:cs typeface="Arial"/>
              </a:rPr>
              <a:t>n</a:t>
            </a:r>
            <a:r>
              <a:rPr dirty="0" sz="2000" spc="40" u="heavy">
                <a:latin typeface="Arial"/>
                <a:cs typeface="Arial"/>
              </a:rPr>
              <a:t>c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35" u="heavy">
                <a:latin typeface="Arial"/>
                <a:cs typeface="Arial"/>
              </a:rPr>
              <a:t>i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spc="5" u="heavy">
                <a:latin typeface="Arial"/>
                <a:cs typeface="Arial"/>
              </a:rPr>
              <a:t>n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110" u="heavy"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-204">
                <a:latin typeface="Arial"/>
                <a:cs typeface="Arial"/>
              </a:rPr>
              <a:t>V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>
                <a:latin typeface="Arial"/>
                <a:cs typeface="Arial"/>
              </a:rPr>
              <a:t> </a:t>
            </a:r>
            <a:r>
              <a:rPr dirty="0" sz="1850" spc="30">
                <a:latin typeface="Arial"/>
                <a:cs typeface="Arial"/>
              </a:rPr>
              <a:t>f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20">
                <a:latin typeface="Arial"/>
                <a:cs typeface="Arial"/>
              </a:rPr>
              <a:t>m</a:t>
            </a:r>
            <a:r>
              <a:rPr dirty="0" sz="1850" spc="-130">
                <a:latin typeface="Arial"/>
                <a:cs typeface="Arial"/>
              </a:rPr>
              <a:t> 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215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50">
                <a:latin typeface="Arial"/>
                <a:cs typeface="Arial"/>
              </a:rPr>
              <a:t>w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0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5">
                <a:latin typeface="Arial"/>
                <a:cs typeface="Arial"/>
              </a:rPr>
              <a:t>d</a:t>
            </a:r>
            <a:r>
              <a:rPr dirty="0" sz="1850" spc="-10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o</a:t>
            </a:r>
            <a:r>
              <a:rPr dirty="0" sz="1850" spc="-25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55">
                <a:latin typeface="Arial"/>
                <a:cs typeface="Arial"/>
              </a:rPr>
              <a:t> </a:t>
            </a:r>
            <a:r>
              <a:rPr dirty="0" sz="1850" spc="-55">
                <a:latin typeface="Arial"/>
                <a:cs typeface="Arial"/>
              </a:rPr>
              <a:t>v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marL="927735">
              <a:lnSpc>
                <a:spcPct val="100000"/>
              </a:lnSpc>
              <a:spcBef>
                <a:spcPts val="265"/>
              </a:spcBef>
              <a:tabLst>
                <a:tab pos="1161415" algn="l"/>
              </a:tabLst>
            </a:pPr>
            <a:r>
              <a:rPr dirty="0" sz="1850" spc="-10">
                <a:latin typeface="Arial"/>
                <a:cs typeface="Arial"/>
              </a:rPr>
              <a:t>•</a:t>
            </a:r>
            <a:r>
              <a:rPr dirty="0" sz="1850" spc="-10">
                <a:latin typeface="Arial"/>
                <a:cs typeface="Arial"/>
              </a:rPr>
              <a:t>	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.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10">
                <a:latin typeface="Arial"/>
                <a:cs typeface="Arial"/>
              </a:rPr>
              <a:t>.</a:t>
            </a:r>
            <a:r>
              <a:rPr dirty="0" sz="1850" spc="1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10">
                <a:latin typeface="Arial"/>
                <a:cs typeface="Arial"/>
              </a:rPr>
              <a:t>U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5">
                <a:latin typeface="Arial"/>
                <a:cs typeface="Arial"/>
              </a:rPr>
              <a:t>()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5">
                <a:latin typeface="Arial"/>
                <a:cs typeface="Arial"/>
              </a:rPr>
              <a:t>()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45">
                <a:latin typeface="Arial"/>
                <a:cs typeface="Arial"/>
              </a:rPr>
              <a:t>AX</a:t>
            </a:r>
            <a:r>
              <a:rPr dirty="0" sz="1850" spc="5">
                <a:latin typeface="Arial"/>
                <a:cs typeface="Arial"/>
              </a:rPr>
              <a:t>()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1325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se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so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 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z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ons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Dat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nd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85">
                <a:latin typeface="Arial"/>
                <a:cs typeface="Arial"/>
              </a:rPr>
              <a:t>T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ons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ow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ons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nf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ons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aneous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3852" y="2151404"/>
            <a:ext cx="2402840" cy="0"/>
          </a:xfrm>
          <a:custGeom>
            <a:avLst/>
            <a:gdLst/>
            <a:ahLst/>
            <a:cxnLst/>
            <a:rect l="l" t="t" r="r" b="b"/>
            <a:pathLst>
              <a:path w="2402840" h="0">
                <a:moveTo>
                  <a:pt x="0" y="0"/>
                </a:moveTo>
                <a:lnTo>
                  <a:pt x="240267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41892" y="2892551"/>
            <a:ext cx="233679" cy="99060"/>
          </a:xfrm>
          <a:custGeom>
            <a:avLst/>
            <a:gdLst/>
            <a:ahLst/>
            <a:cxnLst/>
            <a:rect l="l" t="t" r="r" b="b"/>
            <a:pathLst>
              <a:path w="233679" h="99060">
                <a:moveTo>
                  <a:pt x="90342" y="45763"/>
                </a:moveTo>
                <a:lnTo>
                  <a:pt x="69557" y="9459"/>
                </a:lnTo>
                <a:lnTo>
                  <a:pt x="59557" y="7812"/>
                </a:lnTo>
                <a:lnTo>
                  <a:pt x="54412" y="7365"/>
                </a:lnTo>
                <a:lnTo>
                  <a:pt x="15077" y="27349"/>
                </a:lnTo>
                <a:lnTo>
                  <a:pt x="6657" y="41467"/>
                </a:lnTo>
                <a:lnTo>
                  <a:pt x="3171" y="48919"/>
                </a:lnTo>
                <a:lnTo>
                  <a:pt x="1143" y="55990"/>
                </a:lnTo>
                <a:lnTo>
                  <a:pt x="572" y="62679"/>
                </a:lnTo>
                <a:lnTo>
                  <a:pt x="0" y="69368"/>
                </a:lnTo>
                <a:lnTo>
                  <a:pt x="746" y="75307"/>
                </a:lnTo>
                <a:lnTo>
                  <a:pt x="2809" y="80496"/>
                </a:lnTo>
                <a:lnTo>
                  <a:pt x="4873" y="85686"/>
                </a:lnTo>
                <a:lnTo>
                  <a:pt x="8129" y="89838"/>
                </a:lnTo>
                <a:lnTo>
                  <a:pt x="12577" y="92952"/>
                </a:lnTo>
                <a:lnTo>
                  <a:pt x="17025" y="96067"/>
                </a:lnTo>
                <a:lnTo>
                  <a:pt x="22094" y="97904"/>
                </a:lnTo>
                <a:lnTo>
                  <a:pt x="27785" y="98468"/>
                </a:lnTo>
                <a:lnTo>
                  <a:pt x="33476" y="99030"/>
                </a:lnTo>
                <a:lnTo>
                  <a:pt x="38866" y="97790"/>
                </a:lnTo>
                <a:lnTo>
                  <a:pt x="43956" y="94749"/>
                </a:lnTo>
                <a:lnTo>
                  <a:pt x="49046" y="91708"/>
                </a:lnTo>
                <a:lnTo>
                  <a:pt x="70165" y="37925"/>
                </a:lnTo>
                <a:lnTo>
                  <a:pt x="74346" y="26608"/>
                </a:lnTo>
                <a:lnTo>
                  <a:pt x="77592" y="21252"/>
                </a:lnTo>
                <a:lnTo>
                  <a:pt x="80727" y="18137"/>
                </a:lnTo>
                <a:lnTo>
                  <a:pt x="85929" y="16386"/>
                </a:lnTo>
                <a:lnTo>
                  <a:pt x="93318" y="15878"/>
                </a:lnTo>
                <a:lnTo>
                  <a:pt x="104206" y="16720"/>
                </a:lnTo>
                <a:lnTo>
                  <a:pt x="141313" y="32350"/>
                </a:lnTo>
                <a:lnTo>
                  <a:pt x="171065" y="56516"/>
                </a:lnTo>
                <a:lnTo>
                  <a:pt x="183671" y="86784"/>
                </a:lnTo>
                <a:lnTo>
                  <a:pt x="182048" y="90994"/>
                </a:lnTo>
                <a:lnTo>
                  <a:pt x="158214" y="97808"/>
                </a:lnTo>
                <a:lnTo>
                  <a:pt x="153245" y="94742"/>
                </a:lnTo>
                <a:lnTo>
                  <a:pt x="148892" y="88591"/>
                </a:lnTo>
                <a:lnTo>
                  <a:pt x="144538" y="82440"/>
                </a:lnTo>
                <a:lnTo>
                  <a:pt x="141781" y="74787"/>
                </a:lnTo>
                <a:lnTo>
                  <a:pt x="140620" y="65633"/>
                </a:lnTo>
                <a:lnTo>
                  <a:pt x="140771" y="53212"/>
                </a:lnTo>
                <a:lnTo>
                  <a:pt x="170730" y="15719"/>
                </a:lnTo>
                <a:lnTo>
                  <a:pt x="218858" y="1942"/>
                </a:lnTo>
                <a:lnTo>
                  <a:pt x="23359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39001" y="2876896"/>
            <a:ext cx="182245" cy="122555"/>
          </a:xfrm>
          <a:custGeom>
            <a:avLst/>
            <a:gdLst/>
            <a:ahLst/>
            <a:cxnLst/>
            <a:rect l="l" t="t" r="r" b="b"/>
            <a:pathLst>
              <a:path w="182245" h="122555">
                <a:moveTo>
                  <a:pt x="104746" y="9858"/>
                </a:moveTo>
                <a:lnTo>
                  <a:pt x="103553" y="14432"/>
                </a:lnTo>
                <a:lnTo>
                  <a:pt x="100766" y="15251"/>
                </a:lnTo>
                <a:lnTo>
                  <a:pt x="96381" y="12311"/>
                </a:lnTo>
                <a:lnTo>
                  <a:pt x="93212" y="10187"/>
                </a:lnTo>
                <a:lnTo>
                  <a:pt x="49259" y="399"/>
                </a:lnTo>
                <a:lnTo>
                  <a:pt x="39740" y="0"/>
                </a:lnTo>
                <a:lnTo>
                  <a:pt x="33345" y="556"/>
                </a:lnTo>
                <a:lnTo>
                  <a:pt x="27869" y="1952"/>
                </a:lnTo>
                <a:lnTo>
                  <a:pt x="22394" y="3347"/>
                </a:lnTo>
                <a:lnTo>
                  <a:pt x="17010" y="8028"/>
                </a:lnTo>
                <a:lnTo>
                  <a:pt x="11719" y="15995"/>
                </a:lnTo>
                <a:lnTo>
                  <a:pt x="6427" y="23962"/>
                </a:lnTo>
                <a:lnTo>
                  <a:pt x="3043" y="31064"/>
                </a:lnTo>
                <a:lnTo>
                  <a:pt x="1564" y="37302"/>
                </a:lnTo>
                <a:lnTo>
                  <a:pt x="87" y="43541"/>
                </a:lnTo>
                <a:lnTo>
                  <a:pt x="0" y="51827"/>
                </a:lnTo>
                <a:lnTo>
                  <a:pt x="1303" y="62162"/>
                </a:lnTo>
                <a:lnTo>
                  <a:pt x="22546" y="95275"/>
                </a:lnTo>
                <a:lnTo>
                  <a:pt x="56259" y="113548"/>
                </a:lnTo>
                <a:lnTo>
                  <a:pt x="95957" y="121684"/>
                </a:lnTo>
                <a:lnTo>
                  <a:pt x="107346" y="122128"/>
                </a:lnTo>
                <a:lnTo>
                  <a:pt x="112197" y="120191"/>
                </a:lnTo>
                <a:lnTo>
                  <a:pt x="123179" y="72104"/>
                </a:lnTo>
                <a:lnTo>
                  <a:pt x="123044" y="61930"/>
                </a:lnTo>
                <a:lnTo>
                  <a:pt x="107386" y="28683"/>
                </a:lnTo>
                <a:lnTo>
                  <a:pt x="101702" y="22774"/>
                </a:lnTo>
                <a:lnTo>
                  <a:pt x="98708" y="19663"/>
                </a:lnTo>
                <a:lnTo>
                  <a:pt x="98407" y="19349"/>
                </a:lnTo>
                <a:lnTo>
                  <a:pt x="98235" y="19174"/>
                </a:lnTo>
                <a:lnTo>
                  <a:pt x="124722" y="47507"/>
                </a:lnTo>
                <a:lnTo>
                  <a:pt x="158961" y="82981"/>
                </a:lnTo>
                <a:lnTo>
                  <a:pt x="169924" y="94223"/>
                </a:lnTo>
                <a:lnTo>
                  <a:pt x="181849" y="1064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30105" y="2881534"/>
            <a:ext cx="143510" cy="161925"/>
          </a:xfrm>
          <a:custGeom>
            <a:avLst/>
            <a:gdLst/>
            <a:ahLst/>
            <a:cxnLst/>
            <a:rect l="l" t="t" r="r" b="b"/>
            <a:pathLst>
              <a:path w="143510" h="161925">
                <a:moveTo>
                  <a:pt x="89460" y="19787"/>
                </a:moveTo>
                <a:lnTo>
                  <a:pt x="95174" y="16707"/>
                </a:lnTo>
                <a:lnTo>
                  <a:pt x="97852" y="13116"/>
                </a:lnTo>
                <a:lnTo>
                  <a:pt x="97493" y="9014"/>
                </a:lnTo>
                <a:lnTo>
                  <a:pt x="97244" y="6158"/>
                </a:lnTo>
                <a:lnTo>
                  <a:pt x="91821" y="3803"/>
                </a:lnTo>
                <a:lnTo>
                  <a:pt x="81222" y="1948"/>
                </a:lnTo>
                <a:lnTo>
                  <a:pt x="67744" y="221"/>
                </a:lnTo>
                <a:lnTo>
                  <a:pt x="55639" y="0"/>
                </a:lnTo>
                <a:lnTo>
                  <a:pt x="42038" y="2019"/>
                </a:lnTo>
                <a:lnTo>
                  <a:pt x="30708" y="5803"/>
                </a:lnTo>
                <a:lnTo>
                  <a:pt x="21220" y="10244"/>
                </a:lnTo>
                <a:lnTo>
                  <a:pt x="14979" y="14498"/>
                </a:lnTo>
                <a:lnTo>
                  <a:pt x="10192" y="19382"/>
                </a:lnTo>
                <a:lnTo>
                  <a:pt x="5403" y="24265"/>
                </a:lnTo>
                <a:lnTo>
                  <a:pt x="2408" y="29902"/>
                </a:lnTo>
                <a:lnTo>
                  <a:pt x="1203" y="36292"/>
                </a:lnTo>
                <a:lnTo>
                  <a:pt x="0" y="42682"/>
                </a:lnTo>
                <a:lnTo>
                  <a:pt x="760" y="49169"/>
                </a:lnTo>
                <a:lnTo>
                  <a:pt x="3486" y="55752"/>
                </a:lnTo>
                <a:lnTo>
                  <a:pt x="6212" y="62335"/>
                </a:lnTo>
                <a:lnTo>
                  <a:pt x="42139" y="86453"/>
                </a:lnTo>
                <a:lnTo>
                  <a:pt x="76277" y="93455"/>
                </a:lnTo>
                <a:lnTo>
                  <a:pt x="82042" y="92208"/>
                </a:lnTo>
                <a:lnTo>
                  <a:pt x="86743" y="89165"/>
                </a:lnTo>
                <a:lnTo>
                  <a:pt x="91444" y="86122"/>
                </a:lnTo>
                <a:lnTo>
                  <a:pt x="94867" y="81142"/>
                </a:lnTo>
                <a:lnTo>
                  <a:pt x="97011" y="74225"/>
                </a:lnTo>
                <a:lnTo>
                  <a:pt x="99156" y="67306"/>
                </a:lnTo>
                <a:lnTo>
                  <a:pt x="100446" y="59818"/>
                </a:lnTo>
                <a:lnTo>
                  <a:pt x="100884" y="51759"/>
                </a:lnTo>
                <a:lnTo>
                  <a:pt x="101322" y="43701"/>
                </a:lnTo>
                <a:lnTo>
                  <a:pt x="100609" y="36339"/>
                </a:lnTo>
                <a:lnTo>
                  <a:pt x="98744" y="29673"/>
                </a:lnTo>
                <a:lnTo>
                  <a:pt x="96880" y="23007"/>
                </a:lnTo>
                <a:lnTo>
                  <a:pt x="95897" y="19491"/>
                </a:lnTo>
                <a:lnTo>
                  <a:pt x="95795" y="19126"/>
                </a:lnTo>
                <a:lnTo>
                  <a:pt x="95688" y="18756"/>
                </a:lnTo>
                <a:lnTo>
                  <a:pt x="95753" y="19018"/>
                </a:lnTo>
                <a:lnTo>
                  <a:pt x="96186" y="20712"/>
                </a:lnTo>
                <a:lnTo>
                  <a:pt x="122447" y="71064"/>
                </a:lnTo>
                <a:lnTo>
                  <a:pt x="129685" y="84596"/>
                </a:lnTo>
                <a:lnTo>
                  <a:pt x="135040" y="95491"/>
                </a:lnTo>
                <a:lnTo>
                  <a:pt x="138732" y="104132"/>
                </a:lnTo>
                <a:lnTo>
                  <a:pt x="142508" y="119900"/>
                </a:lnTo>
                <a:lnTo>
                  <a:pt x="142932" y="130954"/>
                </a:lnTo>
                <a:lnTo>
                  <a:pt x="137217" y="143784"/>
                </a:lnTo>
                <a:lnTo>
                  <a:pt x="89208" y="160887"/>
                </a:lnTo>
                <a:lnTo>
                  <a:pt x="76073" y="161346"/>
                </a:lnTo>
                <a:lnTo>
                  <a:pt x="63669" y="161080"/>
                </a:lnTo>
                <a:lnTo>
                  <a:pt x="51693" y="160133"/>
                </a:lnTo>
                <a:lnTo>
                  <a:pt x="39840" y="158547"/>
                </a:lnTo>
                <a:lnTo>
                  <a:pt x="27803" y="1563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04825" y="2887720"/>
            <a:ext cx="96520" cy="195580"/>
          </a:xfrm>
          <a:custGeom>
            <a:avLst/>
            <a:gdLst/>
            <a:ahLst/>
            <a:cxnLst/>
            <a:rect l="l" t="t" r="r" b="b"/>
            <a:pathLst>
              <a:path w="96520" h="195580">
                <a:moveTo>
                  <a:pt x="67231" y="35431"/>
                </a:moveTo>
                <a:lnTo>
                  <a:pt x="69549" y="27598"/>
                </a:lnTo>
                <a:lnTo>
                  <a:pt x="70448" y="20501"/>
                </a:lnTo>
                <a:lnTo>
                  <a:pt x="69928" y="14139"/>
                </a:lnTo>
                <a:lnTo>
                  <a:pt x="69577" y="9831"/>
                </a:lnTo>
                <a:lnTo>
                  <a:pt x="66872" y="6416"/>
                </a:lnTo>
                <a:lnTo>
                  <a:pt x="61814" y="3893"/>
                </a:lnTo>
                <a:lnTo>
                  <a:pt x="56756" y="1369"/>
                </a:lnTo>
                <a:lnTo>
                  <a:pt x="50430" y="85"/>
                </a:lnTo>
                <a:lnTo>
                  <a:pt x="42836" y="42"/>
                </a:lnTo>
                <a:lnTo>
                  <a:pt x="35243" y="0"/>
                </a:lnTo>
                <a:lnTo>
                  <a:pt x="28108" y="2592"/>
                </a:lnTo>
                <a:lnTo>
                  <a:pt x="21433" y="7820"/>
                </a:lnTo>
                <a:lnTo>
                  <a:pt x="14757" y="13048"/>
                </a:lnTo>
                <a:lnTo>
                  <a:pt x="351" y="46611"/>
                </a:lnTo>
                <a:lnTo>
                  <a:pt x="0" y="53892"/>
                </a:lnTo>
                <a:lnTo>
                  <a:pt x="29161" y="83868"/>
                </a:lnTo>
                <a:lnTo>
                  <a:pt x="36735" y="84917"/>
                </a:lnTo>
                <a:lnTo>
                  <a:pt x="39543" y="83656"/>
                </a:lnTo>
                <a:lnTo>
                  <a:pt x="41373" y="80611"/>
                </a:lnTo>
                <a:lnTo>
                  <a:pt x="43203" y="77566"/>
                </a:lnTo>
                <a:lnTo>
                  <a:pt x="44198" y="70517"/>
                </a:lnTo>
                <a:lnTo>
                  <a:pt x="44358" y="59463"/>
                </a:lnTo>
                <a:lnTo>
                  <a:pt x="44518" y="48409"/>
                </a:lnTo>
                <a:lnTo>
                  <a:pt x="44620" y="41414"/>
                </a:lnTo>
                <a:lnTo>
                  <a:pt x="44663" y="38475"/>
                </a:lnTo>
                <a:lnTo>
                  <a:pt x="44706" y="35536"/>
                </a:lnTo>
                <a:lnTo>
                  <a:pt x="46028" y="36147"/>
                </a:lnTo>
                <a:lnTo>
                  <a:pt x="48629" y="40304"/>
                </a:lnTo>
                <a:lnTo>
                  <a:pt x="52874" y="47091"/>
                </a:lnTo>
                <a:lnTo>
                  <a:pt x="59951" y="58404"/>
                </a:lnTo>
                <a:lnTo>
                  <a:pt x="82733" y="96725"/>
                </a:lnTo>
                <a:lnTo>
                  <a:pt x="96134" y="131392"/>
                </a:lnTo>
                <a:lnTo>
                  <a:pt x="95642" y="147607"/>
                </a:lnTo>
                <a:lnTo>
                  <a:pt x="61450" y="183375"/>
                </a:lnTo>
                <a:lnTo>
                  <a:pt x="50983" y="189598"/>
                </a:lnTo>
                <a:lnTo>
                  <a:pt x="39929" y="1953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61831" y="2869485"/>
            <a:ext cx="296545" cy="121920"/>
          </a:xfrm>
          <a:custGeom>
            <a:avLst/>
            <a:gdLst/>
            <a:ahLst/>
            <a:cxnLst/>
            <a:rect l="l" t="t" r="r" b="b"/>
            <a:pathLst>
              <a:path w="296545" h="121919">
                <a:moveTo>
                  <a:pt x="0" y="46429"/>
                </a:moveTo>
                <a:lnTo>
                  <a:pt x="39510" y="37544"/>
                </a:lnTo>
                <a:lnTo>
                  <a:pt x="75986" y="34413"/>
                </a:lnTo>
                <a:lnTo>
                  <a:pt x="91753" y="35309"/>
                </a:lnTo>
                <a:lnTo>
                  <a:pt x="142449" y="50496"/>
                </a:lnTo>
                <a:lnTo>
                  <a:pt x="169766" y="77405"/>
                </a:lnTo>
                <a:lnTo>
                  <a:pt x="172366" y="87921"/>
                </a:lnTo>
                <a:lnTo>
                  <a:pt x="167927" y="100992"/>
                </a:lnTo>
                <a:lnTo>
                  <a:pt x="158303" y="109074"/>
                </a:lnTo>
                <a:lnTo>
                  <a:pt x="150077" y="113395"/>
                </a:lnTo>
                <a:lnTo>
                  <a:pt x="142137" y="115889"/>
                </a:lnTo>
                <a:lnTo>
                  <a:pt x="134452" y="116570"/>
                </a:lnTo>
                <a:lnTo>
                  <a:pt x="126767" y="117252"/>
                </a:lnTo>
                <a:lnTo>
                  <a:pt x="107847" y="96240"/>
                </a:lnTo>
                <a:lnTo>
                  <a:pt x="107368" y="88984"/>
                </a:lnTo>
                <a:lnTo>
                  <a:pt x="134103" y="58764"/>
                </a:lnTo>
                <a:lnTo>
                  <a:pt x="174056" y="49269"/>
                </a:lnTo>
                <a:lnTo>
                  <a:pt x="197013" y="48290"/>
                </a:lnTo>
                <a:lnTo>
                  <a:pt x="203446" y="49191"/>
                </a:lnTo>
                <a:lnTo>
                  <a:pt x="208726" y="51105"/>
                </a:lnTo>
                <a:lnTo>
                  <a:pt x="214005" y="53019"/>
                </a:lnTo>
                <a:lnTo>
                  <a:pt x="221165" y="54347"/>
                </a:lnTo>
                <a:lnTo>
                  <a:pt x="230207" y="55090"/>
                </a:lnTo>
                <a:lnTo>
                  <a:pt x="239249" y="55832"/>
                </a:lnTo>
                <a:lnTo>
                  <a:pt x="245043" y="54060"/>
                </a:lnTo>
                <a:lnTo>
                  <a:pt x="247591" y="49775"/>
                </a:lnTo>
                <a:lnTo>
                  <a:pt x="250139" y="45489"/>
                </a:lnTo>
                <a:lnTo>
                  <a:pt x="251681" y="40160"/>
                </a:lnTo>
                <a:lnTo>
                  <a:pt x="252214" y="33787"/>
                </a:lnTo>
                <a:lnTo>
                  <a:pt x="252748" y="27415"/>
                </a:lnTo>
                <a:lnTo>
                  <a:pt x="251256" y="21441"/>
                </a:lnTo>
                <a:lnTo>
                  <a:pt x="247737" y="15864"/>
                </a:lnTo>
                <a:lnTo>
                  <a:pt x="244219" y="10288"/>
                </a:lnTo>
                <a:lnTo>
                  <a:pt x="239214" y="6154"/>
                </a:lnTo>
                <a:lnTo>
                  <a:pt x="232723" y="3461"/>
                </a:lnTo>
                <a:lnTo>
                  <a:pt x="226232" y="768"/>
                </a:lnTo>
                <a:lnTo>
                  <a:pt x="220039" y="0"/>
                </a:lnTo>
                <a:lnTo>
                  <a:pt x="214144" y="1153"/>
                </a:lnTo>
                <a:lnTo>
                  <a:pt x="196464" y="39855"/>
                </a:lnTo>
                <a:lnTo>
                  <a:pt x="197536" y="53509"/>
                </a:lnTo>
                <a:lnTo>
                  <a:pt x="217333" y="88966"/>
                </a:lnTo>
                <a:lnTo>
                  <a:pt x="256104" y="112610"/>
                </a:lnTo>
                <a:lnTo>
                  <a:pt x="281613" y="119241"/>
                </a:lnTo>
                <a:lnTo>
                  <a:pt x="296163" y="1215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66122" y="2885301"/>
            <a:ext cx="121285" cy="164465"/>
          </a:xfrm>
          <a:custGeom>
            <a:avLst/>
            <a:gdLst/>
            <a:ahLst/>
            <a:cxnLst/>
            <a:rect l="l" t="t" r="r" b="b"/>
            <a:pathLst>
              <a:path w="121285" h="164464">
                <a:moveTo>
                  <a:pt x="70948" y="60019"/>
                </a:moveTo>
                <a:lnTo>
                  <a:pt x="75870" y="44827"/>
                </a:lnTo>
                <a:lnTo>
                  <a:pt x="79129" y="32358"/>
                </a:lnTo>
                <a:lnTo>
                  <a:pt x="80726" y="22614"/>
                </a:lnTo>
                <a:lnTo>
                  <a:pt x="81210" y="15839"/>
                </a:lnTo>
                <a:lnTo>
                  <a:pt x="79897" y="11139"/>
                </a:lnTo>
                <a:lnTo>
                  <a:pt x="53846" y="0"/>
                </a:lnTo>
                <a:lnTo>
                  <a:pt x="45846" y="949"/>
                </a:lnTo>
                <a:lnTo>
                  <a:pt x="7491" y="27728"/>
                </a:lnTo>
                <a:lnTo>
                  <a:pt x="0" y="56006"/>
                </a:lnTo>
                <a:lnTo>
                  <a:pt x="1467" y="62736"/>
                </a:lnTo>
                <a:lnTo>
                  <a:pt x="2933" y="69467"/>
                </a:lnTo>
                <a:lnTo>
                  <a:pt x="39024" y="82146"/>
                </a:lnTo>
                <a:lnTo>
                  <a:pt x="44775" y="80041"/>
                </a:lnTo>
                <a:lnTo>
                  <a:pt x="49676" y="75777"/>
                </a:lnTo>
                <a:lnTo>
                  <a:pt x="56789" y="67273"/>
                </a:lnTo>
                <a:lnTo>
                  <a:pt x="63488" y="54497"/>
                </a:lnTo>
                <a:lnTo>
                  <a:pt x="67893" y="44349"/>
                </a:lnTo>
                <a:lnTo>
                  <a:pt x="73299" y="42525"/>
                </a:lnTo>
                <a:lnTo>
                  <a:pt x="102445" y="81959"/>
                </a:lnTo>
                <a:lnTo>
                  <a:pt x="118203" y="117877"/>
                </a:lnTo>
                <a:lnTo>
                  <a:pt x="121072" y="129389"/>
                </a:lnTo>
                <a:lnTo>
                  <a:pt x="119561" y="144352"/>
                </a:lnTo>
                <a:lnTo>
                  <a:pt x="75472" y="163546"/>
                </a:lnTo>
                <a:lnTo>
                  <a:pt x="64052" y="164134"/>
                </a:lnTo>
                <a:lnTo>
                  <a:pt x="52273" y="163928"/>
                </a:lnTo>
                <a:lnTo>
                  <a:pt x="40061" y="162937"/>
                </a:lnTo>
                <a:lnTo>
                  <a:pt x="27338" y="161168"/>
                </a:lnTo>
                <a:lnTo>
                  <a:pt x="14029" y="1586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22282" y="2798738"/>
            <a:ext cx="178435" cy="191770"/>
          </a:xfrm>
          <a:custGeom>
            <a:avLst/>
            <a:gdLst/>
            <a:ahLst/>
            <a:cxnLst/>
            <a:rect l="l" t="t" r="r" b="b"/>
            <a:pathLst>
              <a:path w="178435" h="191769">
                <a:moveTo>
                  <a:pt x="76076" y="126321"/>
                </a:moveTo>
                <a:lnTo>
                  <a:pt x="47946" y="92529"/>
                </a:lnTo>
                <a:lnTo>
                  <a:pt x="33356" y="92007"/>
                </a:lnTo>
                <a:lnTo>
                  <a:pt x="22541" y="94925"/>
                </a:lnTo>
                <a:lnTo>
                  <a:pt x="11364" y="103435"/>
                </a:lnTo>
                <a:lnTo>
                  <a:pt x="4917" y="113376"/>
                </a:lnTo>
                <a:lnTo>
                  <a:pt x="1456" y="121981"/>
                </a:lnTo>
                <a:lnTo>
                  <a:pt x="0" y="129922"/>
                </a:lnTo>
                <a:lnTo>
                  <a:pt x="191" y="138064"/>
                </a:lnTo>
                <a:lnTo>
                  <a:pt x="27470" y="166420"/>
                </a:lnTo>
                <a:lnTo>
                  <a:pt x="34718" y="165755"/>
                </a:lnTo>
                <a:lnTo>
                  <a:pt x="43799" y="163465"/>
                </a:lnTo>
                <a:lnTo>
                  <a:pt x="55760" y="159344"/>
                </a:lnTo>
                <a:lnTo>
                  <a:pt x="66991" y="153196"/>
                </a:lnTo>
                <a:lnTo>
                  <a:pt x="77168" y="148893"/>
                </a:lnTo>
                <a:lnTo>
                  <a:pt x="88432" y="149530"/>
                </a:lnTo>
                <a:lnTo>
                  <a:pt x="101233" y="154798"/>
                </a:lnTo>
                <a:lnTo>
                  <a:pt x="116273" y="163203"/>
                </a:lnTo>
                <a:lnTo>
                  <a:pt x="126901" y="168746"/>
                </a:lnTo>
                <a:lnTo>
                  <a:pt x="137585" y="173301"/>
                </a:lnTo>
                <a:lnTo>
                  <a:pt x="141625" y="174089"/>
                </a:lnTo>
                <a:lnTo>
                  <a:pt x="144490" y="173585"/>
                </a:lnTo>
                <a:lnTo>
                  <a:pt x="147356" y="173081"/>
                </a:lnTo>
                <a:lnTo>
                  <a:pt x="149183" y="169958"/>
                </a:lnTo>
                <a:lnTo>
                  <a:pt x="149972" y="164215"/>
                </a:lnTo>
                <a:lnTo>
                  <a:pt x="150267" y="155815"/>
                </a:lnTo>
                <a:lnTo>
                  <a:pt x="149483" y="142787"/>
                </a:lnTo>
                <a:lnTo>
                  <a:pt x="143140" y="99955"/>
                </a:lnTo>
                <a:lnTo>
                  <a:pt x="129027" y="51714"/>
                </a:lnTo>
                <a:lnTo>
                  <a:pt x="114807" y="16100"/>
                </a:lnTo>
                <a:lnTo>
                  <a:pt x="108716" y="3946"/>
                </a:lnTo>
                <a:lnTo>
                  <a:pt x="107515" y="1789"/>
                </a:lnTo>
                <a:lnTo>
                  <a:pt x="107016" y="894"/>
                </a:lnTo>
                <a:lnTo>
                  <a:pt x="106517" y="0"/>
                </a:lnTo>
                <a:lnTo>
                  <a:pt x="106565" y="1158"/>
                </a:lnTo>
                <a:lnTo>
                  <a:pt x="107158" y="4371"/>
                </a:lnTo>
                <a:lnTo>
                  <a:pt x="107752" y="7583"/>
                </a:lnTo>
                <a:lnTo>
                  <a:pt x="109182" y="15328"/>
                </a:lnTo>
                <a:lnTo>
                  <a:pt x="120818" y="63420"/>
                </a:lnTo>
                <a:lnTo>
                  <a:pt x="134701" y="102208"/>
                </a:lnTo>
                <a:lnTo>
                  <a:pt x="154358" y="146535"/>
                </a:lnTo>
                <a:lnTo>
                  <a:pt x="171867" y="180090"/>
                </a:lnTo>
                <a:lnTo>
                  <a:pt x="178332" y="1916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56565" y="2858387"/>
            <a:ext cx="213360" cy="91440"/>
          </a:xfrm>
          <a:custGeom>
            <a:avLst/>
            <a:gdLst/>
            <a:ahLst/>
            <a:cxnLst/>
            <a:rect l="l" t="t" r="r" b="b"/>
            <a:pathLst>
              <a:path w="213360" h="91439">
                <a:moveTo>
                  <a:pt x="11554" y="24553"/>
                </a:moveTo>
                <a:lnTo>
                  <a:pt x="4331" y="25579"/>
                </a:lnTo>
                <a:lnTo>
                  <a:pt x="556" y="26115"/>
                </a:lnTo>
                <a:lnTo>
                  <a:pt x="230" y="26162"/>
                </a:lnTo>
                <a:lnTo>
                  <a:pt x="0" y="26194"/>
                </a:lnTo>
                <a:lnTo>
                  <a:pt x="363" y="26211"/>
                </a:lnTo>
                <a:lnTo>
                  <a:pt x="1321" y="26212"/>
                </a:lnTo>
                <a:lnTo>
                  <a:pt x="2279" y="26212"/>
                </a:lnTo>
                <a:lnTo>
                  <a:pt x="10360" y="26214"/>
                </a:lnTo>
                <a:lnTo>
                  <a:pt x="51631" y="26601"/>
                </a:lnTo>
                <a:lnTo>
                  <a:pt x="80031" y="27854"/>
                </a:lnTo>
                <a:lnTo>
                  <a:pt x="92209" y="28304"/>
                </a:lnTo>
                <a:lnTo>
                  <a:pt x="108902" y="28540"/>
                </a:lnTo>
                <a:lnTo>
                  <a:pt x="114499" y="28328"/>
                </a:lnTo>
                <a:lnTo>
                  <a:pt x="117496" y="27833"/>
                </a:lnTo>
                <a:lnTo>
                  <a:pt x="120492" y="27338"/>
                </a:lnTo>
                <a:lnTo>
                  <a:pt x="122140" y="24826"/>
                </a:lnTo>
                <a:lnTo>
                  <a:pt x="122440" y="20298"/>
                </a:lnTo>
                <a:lnTo>
                  <a:pt x="122740" y="15769"/>
                </a:lnTo>
                <a:lnTo>
                  <a:pt x="120867" y="11605"/>
                </a:lnTo>
                <a:lnTo>
                  <a:pt x="116823" y="7803"/>
                </a:lnTo>
                <a:lnTo>
                  <a:pt x="112779" y="4001"/>
                </a:lnTo>
                <a:lnTo>
                  <a:pt x="107848" y="1681"/>
                </a:lnTo>
                <a:lnTo>
                  <a:pt x="102030" y="840"/>
                </a:lnTo>
                <a:lnTo>
                  <a:pt x="96212" y="0"/>
                </a:lnTo>
                <a:lnTo>
                  <a:pt x="90863" y="1672"/>
                </a:lnTo>
                <a:lnTo>
                  <a:pt x="85984" y="5857"/>
                </a:lnTo>
                <a:lnTo>
                  <a:pt x="81105" y="10043"/>
                </a:lnTo>
                <a:lnTo>
                  <a:pt x="78086" y="16363"/>
                </a:lnTo>
                <a:lnTo>
                  <a:pt x="76929" y="24819"/>
                </a:lnTo>
                <a:lnTo>
                  <a:pt x="77649" y="36509"/>
                </a:lnTo>
                <a:lnTo>
                  <a:pt x="112276" y="72452"/>
                </a:lnTo>
                <a:lnTo>
                  <a:pt x="149112" y="85585"/>
                </a:lnTo>
                <a:lnTo>
                  <a:pt x="187346" y="91168"/>
                </a:lnTo>
                <a:lnTo>
                  <a:pt x="198673" y="88451"/>
                </a:lnTo>
                <a:lnTo>
                  <a:pt x="207141" y="79551"/>
                </a:lnTo>
                <a:lnTo>
                  <a:pt x="212954" y="644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55078" y="2730551"/>
            <a:ext cx="147955" cy="192405"/>
          </a:xfrm>
          <a:custGeom>
            <a:avLst/>
            <a:gdLst/>
            <a:ahLst/>
            <a:cxnLst/>
            <a:rect l="l" t="t" r="r" b="b"/>
            <a:pathLst>
              <a:path w="147954" h="192405">
                <a:moveTo>
                  <a:pt x="147576" y="76813"/>
                </a:moveTo>
                <a:lnTo>
                  <a:pt x="129208" y="40737"/>
                </a:lnTo>
                <a:lnTo>
                  <a:pt x="98749" y="16544"/>
                </a:lnTo>
                <a:lnTo>
                  <a:pt x="60603" y="2177"/>
                </a:lnTo>
                <a:lnTo>
                  <a:pt x="37973" y="0"/>
                </a:lnTo>
                <a:lnTo>
                  <a:pt x="23916" y="3357"/>
                </a:lnTo>
                <a:lnTo>
                  <a:pt x="102" y="45748"/>
                </a:lnTo>
                <a:lnTo>
                  <a:pt x="0" y="57825"/>
                </a:lnTo>
                <a:lnTo>
                  <a:pt x="1205" y="70168"/>
                </a:lnTo>
                <a:lnTo>
                  <a:pt x="13266" y="115153"/>
                </a:lnTo>
                <a:lnTo>
                  <a:pt x="28781" y="163902"/>
                </a:lnTo>
                <a:lnTo>
                  <a:pt x="33267" y="177545"/>
                </a:lnTo>
                <a:lnTo>
                  <a:pt x="38029" y="1918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06145" y="2844821"/>
            <a:ext cx="279400" cy="120650"/>
          </a:xfrm>
          <a:custGeom>
            <a:avLst/>
            <a:gdLst/>
            <a:ahLst/>
            <a:cxnLst/>
            <a:rect l="l" t="t" r="r" b="b"/>
            <a:pathLst>
              <a:path w="279400" h="120650">
                <a:moveTo>
                  <a:pt x="0" y="31840"/>
                </a:moveTo>
                <a:lnTo>
                  <a:pt x="35592" y="7586"/>
                </a:lnTo>
                <a:lnTo>
                  <a:pt x="79452" y="2209"/>
                </a:lnTo>
                <a:lnTo>
                  <a:pt x="128149" y="0"/>
                </a:lnTo>
                <a:lnTo>
                  <a:pt x="140466" y="171"/>
                </a:lnTo>
                <a:lnTo>
                  <a:pt x="155204" y="1284"/>
                </a:lnTo>
                <a:lnTo>
                  <a:pt x="159445" y="3432"/>
                </a:lnTo>
                <a:lnTo>
                  <a:pt x="160622" y="7057"/>
                </a:lnTo>
                <a:lnTo>
                  <a:pt x="161799" y="10681"/>
                </a:lnTo>
                <a:lnTo>
                  <a:pt x="160438" y="15166"/>
                </a:lnTo>
                <a:lnTo>
                  <a:pt x="156537" y="20509"/>
                </a:lnTo>
                <a:lnTo>
                  <a:pt x="152636" y="25852"/>
                </a:lnTo>
                <a:lnTo>
                  <a:pt x="150128" y="31868"/>
                </a:lnTo>
                <a:lnTo>
                  <a:pt x="149013" y="38556"/>
                </a:lnTo>
                <a:lnTo>
                  <a:pt x="147897" y="45243"/>
                </a:lnTo>
                <a:lnTo>
                  <a:pt x="149433" y="51872"/>
                </a:lnTo>
                <a:lnTo>
                  <a:pt x="185459" y="79302"/>
                </a:lnTo>
                <a:lnTo>
                  <a:pt x="227391" y="82300"/>
                </a:lnTo>
                <a:lnTo>
                  <a:pt x="260198" y="51447"/>
                </a:lnTo>
                <a:lnTo>
                  <a:pt x="251135" y="6964"/>
                </a:lnTo>
                <a:lnTo>
                  <a:pt x="237612" y="575"/>
                </a:lnTo>
                <a:lnTo>
                  <a:pt x="234317" y="2336"/>
                </a:lnTo>
                <a:lnTo>
                  <a:pt x="235172" y="42783"/>
                </a:lnTo>
                <a:lnTo>
                  <a:pt x="251867" y="80418"/>
                </a:lnTo>
                <a:lnTo>
                  <a:pt x="271596" y="110932"/>
                </a:lnTo>
                <a:lnTo>
                  <a:pt x="278870" y="1201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82339" y="2853880"/>
            <a:ext cx="209550" cy="99695"/>
          </a:xfrm>
          <a:custGeom>
            <a:avLst/>
            <a:gdLst/>
            <a:ahLst/>
            <a:cxnLst/>
            <a:rect l="l" t="t" r="r" b="b"/>
            <a:pathLst>
              <a:path w="209550" h="99694">
                <a:moveTo>
                  <a:pt x="8309" y="43088"/>
                </a:moveTo>
                <a:lnTo>
                  <a:pt x="1328" y="37716"/>
                </a:lnTo>
                <a:lnTo>
                  <a:pt x="0" y="32141"/>
                </a:lnTo>
                <a:lnTo>
                  <a:pt x="4325" y="26361"/>
                </a:lnTo>
                <a:lnTo>
                  <a:pt x="7381" y="22278"/>
                </a:lnTo>
                <a:lnTo>
                  <a:pt x="13443" y="19425"/>
                </a:lnTo>
                <a:lnTo>
                  <a:pt x="22511" y="17802"/>
                </a:lnTo>
                <a:lnTo>
                  <a:pt x="33822" y="16943"/>
                </a:lnTo>
                <a:lnTo>
                  <a:pt x="46685" y="18134"/>
                </a:lnTo>
                <a:lnTo>
                  <a:pt x="83888" y="30804"/>
                </a:lnTo>
                <a:lnTo>
                  <a:pt x="112076" y="63119"/>
                </a:lnTo>
                <a:lnTo>
                  <a:pt x="114449" y="72970"/>
                </a:lnTo>
                <a:lnTo>
                  <a:pt x="111338" y="82801"/>
                </a:lnTo>
                <a:lnTo>
                  <a:pt x="106524" y="86398"/>
                </a:lnTo>
                <a:lnTo>
                  <a:pt x="99155" y="87927"/>
                </a:lnTo>
                <a:lnTo>
                  <a:pt x="91785" y="89456"/>
                </a:lnTo>
                <a:lnTo>
                  <a:pt x="84886" y="88874"/>
                </a:lnTo>
                <a:lnTo>
                  <a:pt x="78456" y="86181"/>
                </a:lnTo>
                <a:lnTo>
                  <a:pt x="72027" y="83487"/>
                </a:lnTo>
                <a:lnTo>
                  <a:pt x="67681" y="77255"/>
                </a:lnTo>
                <a:lnTo>
                  <a:pt x="65419" y="67484"/>
                </a:lnTo>
                <a:lnTo>
                  <a:pt x="63547" y="55140"/>
                </a:lnTo>
                <a:lnTo>
                  <a:pt x="63565" y="42453"/>
                </a:lnTo>
                <a:lnTo>
                  <a:pt x="86221" y="8298"/>
                </a:lnTo>
                <a:lnTo>
                  <a:pt x="120899" y="0"/>
                </a:lnTo>
                <a:lnTo>
                  <a:pt x="132944" y="2419"/>
                </a:lnTo>
                <a:lnTo>
                  <a:pt x="166589" y="24723"/>
                </a:lnTo>
                <a:lnTo>
                  <a:pt x="192645" y="61536"/>
                </a:lnTo>
                <a:lnTo>
                  <a:pt x="203890" y="85655"/>
                </a:lnTo>
                <a:lnTo>
                  <a:pt x="209163" y="992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86621" y="2853873"/>
            <a:ext cx="111760" cy="118110"/>
          </a:xfrm>
          <a:custGeom>
            <a:avLst/>
            <a:gdLst/>
            <a:ahLst/>
            <a:cxnLst/>
            <a:rect l="l" t="t" r="r" b="b"/>
            <a:pathLst>
              <a:path w="111759" h="118110">
                <a:moveTo>
                  <a:pt x="111506" y="24709"/>
                </a:moveTo>
                <a:lnTo>
                  <a:pt x="101744" y="14804"/>
                </a:lnTo>
                <a:lnTo>
                  <a:pt x="91203" y="7306"/>
                </a:lnTo>
                <a:lnTo>
                  <a:pt x="79885" y="2216"/>
                </a:lnTo>
                <a:lnTo>
                  <a:pt x="65116" y="0"/>
                </a:lnTo>
                <a:lnTo>
                  <a:pt x="52969" y="222"/>
                </a:lnTo>
                <a:lnTo>
                  <a:pt x="10980" y="24561"/>
                </a:lnTo>
                <a:lnTo>
                  <a:pt x="0" y="63287"/>
                </a:lnTo>
                <a:lnTo>
                  <a:pt x="2176" y="75039"/>
                </a:lnTo>
                <a:lnTo>
                  <a:pt x="36221" y="102945"/>
                </a:lnTo>
                <a:lnTo>
                  <a:pt x="78808" y="114367"/>
                </a:lnTo>
                <a:lnTo>
                  <a:pt x="96970" y="1178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64746" y="2770931"/>
            <a:ext cx="59690" cy="208915"/>
          </a:xfrm>
          <a:custGeom>
            <a:avLst/>
            <a:gdLst/>
            <a:ahLst/>
            <a:cxnLst/>
            <a:rect l="l" t="t" r="r" b="b"/>
            <a:pathLst>
              <a:path w="59690" h="208914">
                <a:moveTo>
                  <a:pt x="22474" y="39315"/>
                </a:moveTo>
                <a:lnTo>
                  <a:pt x="12129" y="21177"/>
                </a:lnTo>
                <a:lnTo>
                  <a:pt x="5066" y="8794"/>
                </a:lnTo>
                <a:lnTo>
                  <a:pt x="1285" y="2165"/>
                </a:lnTo>
                <a:lnTo>
                  <a:pt x="155" y="181"/>
                </a:lnTo>
                <a:lnTo>
                  <a:pt x="0" y="0"/>
                </a:lnTo>
                <a:lnTo>
                  <a:pt x="178" y="493"/>
                </a:lnTo>
                <a:lnTo>
                  <a:pt x="357" y="986"/>
                </a:lnTo>
                <a:lnTo>
                  <a:pt x="1732" y="4786"/>
                </a:lnTo>
                <a:lnTo>
                  <a:pt x="4304" y="11892"/>
                </a:lnTo>
                <a:lnTo>
                  <a:pt x="7562" y="20232"/>
                </a:lnTo>
                <a:lnTo>
                  <a:pt x="12427" y="31691"/>
                </a:lnTo>
                <a:lnTo>
                  <a:pt x="18899" y="46268"/>
                </a:lnTo>
                <a:lnTo>
                  <a:pt x="24156" y="58191"/>
                </a:lnTo>
                <a:lnTo>
                  <a:pt x="43355" y="109394"/>
                </a:lnTo>
                <a:lnTo>
                  <a:pt x="55810" y="155469"/>
                </a:lnTo>
                <a:lnTo>
                  <a:pt x="59540" y="186004"/>
                </a:lnTo>
                <a:lnTo>
                  <a:pt x="59429" y="198263"/>
                </a:lnTo>
                <a:lnTo>
                  <a:pt x="58042" y="2087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60095" y="2869303"/>
            <a:ext cx="171450" cy="93345"/>
          </a:xfrm>
          <a:custGeom>
            <a:avLst/>
            <a:gdLst/>
            <a:ahLst/>
            <a:cxnLst/>
            <a:rect l="l" t="t" r="r" b="b"/>
            <a:pathLst>
              <a:path w="171450" h="93344">
                <a:moveTo>
                  <a:pt x="7978" y="21699"/>
                </a:moveTo>
                <a:lnTo>
                  <a:pt x="1717" y="15608"/>
                </a:lnTo>
                <a:lnTo>
                  <a:pt x="0" y="10781"/>
                </a:lnTo>
                <a:lnTo>
                  <a:pt x="2824" y="7218"/>
                </a:lnTo>
                <a:lnTo>
                  <a:pt x="4816" y="4707"/>
                </a:lnTo>
                <a:lnTo>
                  <a:pt x="8534" y="2844"/>
                </a:lnTo>
                <a:lnTo>
                  <a:pt x="13979" y="1630"/>
                </a:lnTo>
                <a:lnTo>
                  <a:pt x="19425" y="417"/>
                </a:lnTo>
                <a:lnTo>
                  <a:pt x="27862" y="0"/>
                </a:lnTo>
                <a:lnTo>
                  <a:pt x="39290" y="381"/>
                </a:lnTo>
                <a:lnTo>
                  <a:pt x="79403" y="7531"/>
                </a:lnTo>
                <a:lnTo>
                  <a:pt x="96943" y="22161"/>
                </a:lnTo>
                <a:lnTo>
                  <a:pt x="104847" y="30810"/>
                </a:lnTo>
                <a:lnTo>
                  <a:pt x="134323" y="61792"/>
                </a:lnTo>
                <a:lnTo>
                  <a:pt x="162863" y="86863"/>
                </a:lnTo>
                <a:lnTo>
                  <a:pt x="171289" y="927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77808" y="2763349"/>
            <a:ext cx="7620" cy="16510"/>
          </a:xfrm>
          <a:custGeom>
            <a:avLst/>
            <a:gdLst/>
            <a:ahLst/>
            <a:cxnLst/>
            <a:rect l="l" t="t" r="r" b="b"/>
            <a:pathLst>
              <a:path w="7620" h="16510">
                <a:moveTo>
                  <a:pt x="3087" y="16370"/>
                </a:moveTo>
                <a:lnTo>
                  <a:pt x="0" y="5701"/>
                </a:lnTo>
                <a:lnTo>
                  <a:pt x="748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50191" y="2864999"/>
            <a:ext cx="246379" cy="97155"/>
          </a:xfrm>
          <a:custGeom>
            <a:avLst/>
            <a:gdLst/>
            <a:ahLst/>
            <a:cxnLst/>
            <a:rect l="l" t="t" r="r" b="b"/>
            <a:pathLst>
              <a:path w="246379" h="97155">
                <a:moveTo>
                  <a:pt x="101570" y="17243"/>
                </a:moveTo>
                <a:lnTo>
                  <a:pt x="97774" y="12577"/>
                </a:lnTo>
                <a:lnTo>
                  <a:pt x="92717" y="8678"/>
                </a:lnTo>
                <a:lnTo>
                  <a:pt x="86385" y="5545"/>
                </a:lnTo>
                <a:lnTo>
                  <a:pt x="80054" y="2412"/>
                </a:lnTo>
                <a:lnTo>
                  <a:pt x="72418" y="564"/>
                </a:lnTo>
                <a:lnTo>
                  <a:pt x="63469" y="0"/>
                </a:lnTo>
                <a:lnTo>
                  <a:pt x="51395" y="876"/>
                </a:lnTo>
                <a:lnTo>
                  <a:pt x="17163" y="19903"/>
                </a:lnTo>
                <a:lnTo>
                  <a:pt x="0" y="50761"/>
                </a:lnTo>
                <a:lnTo>
                  <a:pt x="98" y="55696"/>
                </a:lnTo>
                <a:lnTo>
                  <a:pt x="1638" y="59409"/>
                </a:lnTo>
                <a:lnTo>
                  <a:pt x="3178" y="63122"/>
                </a:lnTo>
                <a:lnTo>
                  <a:pt x="6871" y="65394"/>
                </a:lnTo>
                <a:lnTo>
                  <a:pt x="12718" y="66226"/>
                </a:lnTo>
                <a:lnTo>
                  <a:pt x="18565" y="67058"/>
                </a:lnTo>
                <a:lnTo>
                  <a:pt x="25101" y="66093"/>
                </a:lnTo>
                <a:lnTo>
                  <a:pt x="32327" y="63329"/>
                </a:lnTo>
                <a:lnTo>
                  <a:pt x="43280" y="58167"/>
                </a:lnTo>
                <a:lnTo>
                  <a:pt x="54503" y="50954"/>
                </a:lnTo>
                <a:lnTo>
                  <a:pt x="65467" y="44039"/>
                </a:lnTo>
                <a:lnTo>
                  <a:pt x="76904" y="38871"/>
                </a:lnTo>
                <a:lnTo>
                  <a:pt x="89615" y="35536"/>
                </a:lnTo>
                <a:lnTo>
                  <a:pt x="101913" y="34529"/>
                </a:lnTo>
                <a:lnTo>
                  <a:pt x="115706" y="36482"/>
                </a:lnTo>
                <a:lnTo>
                  <a:pt x="147354" y="58425"/>
                </a:lnTo>
                <a:lnTo>
                  <a:pt x="158671" y="82856"/>
                </a:lnTo>
                <a:lnTo>
                  <a:pt x="157625" y="85997"/>
                </a:lnTo>
                <a:lnTo>
                  <a:pt x="154848" y="87634"/>
                </a:lnTo>
                <a:lnTo>
                  <a:pt x="152070" y="89270"/>
                </a:lnTo>
                <a:lnTo>
                  <a:pt x="148308" y="88872"/>
                </a:lnTo>
                <a:lnTo>
                  <a:pt x="143570" y="86441"/>
                </a:lnTo>
                <a:lnTo>
                  <a:pt x="138825" y="84009"/>
                </a:lnTo>
                <a:lnTo>
                  <a:pt x="135015" y="78277"/>
                </a:lnTo>
                <a:lnTo>
                  <a:pt x="132140" y="69243"/>
                </a:lnTo>
                <a:lnTo>
                  <a:pt x="129032" y="56862"/>
                </a:lnTo>
                <a:lnTo>
                  <a:pt x="127517" y="44255"/>
                </a:lnTo>
                <a:lnTo>
                  <a:pt x="128673" y="29624"/>
                </a:lnTo>
                <a:lnTo>
                  <a:pt x="159988" y="7150"/>
                </a:lnTo>
                <a:lnTo>
                  <a:pt x="167718" y="9416"/>
                </a:lnTo>
                <a:lnTo>
                  <a:pt x="196864" y="37090"/>
                </a:lnTo>
                <a:lnTo>
                  <a:pt x="223541" y="68736"/>
                </a:lnTo>
                <a:lnTo>
                  <a:pt x="234444" y="82189"/>
                </a:lnTo>
                <a:lnTo>
                  <a:pt x="246352" y="970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90243" y="2885092"/>
            <a:ext cx="133985" cy="144780"/>
          </a:xfrm>
          <a:custGeom>
            <a:avLst/>
            <a:gdLst/>
            <a:ahLst/>
            <a:cxnLst/>
            <a:rect l="l" t="t" r="r" b="b"/>
            <a:pathLst>
              <a:path w="133984" h="144780">
                <a:moveTo>
                  <a:pt x="131216" y="50927"/>
                </a:moveTo>
                <a:lnTo>
                  <a:pt x="133647" y="37064"/>
                </a:lnTo>
                <a:lnTo>
                  <a:pt x="131869" y="25274"/>
                </a:lnTo>
                <a:lnTo>
                  <a:pt x="125881" y="15558"/>
                </a:lnTo>
                <a:lnTo>
                  <a:pt x="113758" y="6041"/>
                </a:lnTo>
                <a:lnTo>
                  <a:pt x="104498" y="1639"/>
                </a:lnTo>
                <a:lnTo>
                  <a:pt x="98603" y="0"/>
                </a:lnTo>
                <a:lnTo>
                  <a:pt x="95008" y="1371"/>
                </a:lnTo>
                <a:lnTo>
                  <a:pt x="93490" y="5692"/>
                </a:lnTo>
                <a:lnTo>
                  <a:pt x="91980" y="10014"/>
                </a:lnTo>
                <a:lnTo>
                  <a:pt x="92091" y="17978"/>
                </a:lnTo>
                <a:lnTo>
                  <a:pt x="102162" y="61761"/>
                </a:lnTo>
                <a:lnTo>
                  <a:pt x="113713" y="95621"/>
                </a:lnTo>
                <a:lnTo>
                  <a:pt x="118271" y="110416"/>
                </a:lnTo>
                <a:lnTo>
                  <a:pt x="120936" y="121316"/>
                </a:lnTo>
                <a:lnTo>
                  <a:pt x="121885" y="128820"/>
                </a:lnTo>
                <a:lnTo>
                  <a:pt x="116027" y="139421"/>
                </a:lnTo>
                <a:lnTo>
                  <a:pt x="101749" y="144147"/>
                </a:lnTo>
                <a:lnTo>
                  <a:pt x="95316" y="144335"/>
                </a:lnTo>
                <a:lnTo>
                  <a:pt x="87673" y="143425"/>
                </a:lnTo>
                <a:lnTo>
                  <a:pt x="44930" y="128822"/>
                </a:lnTo>
                <a:lnTo>
                  <a:pt x="16209" y="114946"/>
                </a:lnTo>
                <a:lnTo>
                  <a:pt x="0" y="1063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97929" y="2704098"/>
            <a:ext cx="18415" cy="7620"/>
          </a:xfrm>
          <a:custGeom>
            <a:avLst/>
            <a:gdLst/>
            <a:ahLst/>
            <a:cxnLst/>
            <a:rect l="l" t="t" r="r" b="b"/>
            <a:pathLst>
              <a:path w="18414" h="7619">
                <a:moveTo>
                  <a:pt x="17903" y="3636"/>
                </a:moveTo>
                <a:lnTo>
                  <a:pt x="13723" y="5178"/>
                </a:lnTo>
                <a:lnTo>
                  <a:pt x="11381" y="4010"/>
                </a:lnTo>
                <a:lnTo>
                  <a:pt x="10876" y="129"/>
                </a:lnTo>
                <a:lnTo>
                  <a:pt x="7900" y="0"/>
                </a:lnTo>
                <a:lnTo>
                  <a:pt x="0" y="74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58347" y="2729700"/>
            <a:ext cx="629920" cy="27940"/>
          </a:xfrm>
          <a:custGeom>
            <a:avLst/>
            <a:gdLst/>
            <a:ahLst/>
            <a:cxnLst/>
            <a:rect l="l" t="t" r="r" b="b"/>
            <a:pathLst>
              <a:path w="629919" h="27939">
                <a:moveTo>
                  <a:pt x="23715" y="1583"/>
                </a:moveTo>
                <a:lnTo>
                  <a:pt x="5958" y="0"/>
                </a:lnTo>
                <a:lnTo>
                  <a:pt x="0" y="3894"/>
                </a:lnTo>
                <a:lnTo>
                  <a:pt x="445" y="7890"/>
                </a:lnTo>
                <a:lnTo>
                  <a:pt x="37359" y="20695"/>
                </a:lnTo>
                <a:lnTo>
                  <a:pt x="79474" y="25158"/>
                </a:lnTo>
                <a:lnTo>
                  <a:pt x="131197" y="26897"/>
                </a:lnTo>
                <a:lnTo>
                  <a:pt x="181896" y="27416"/>
                </a:lnTo>
                <a:lnTo>
                  <a:pt x="221608" y="27495"/>
                </a:lnTo>
                <a:lnTo>
                  <a:pt x="240670" y="27493"/>
                </a:lnTo>
                <a:lnTo>
                  <a:pt x="290115" y="27366"/>
                </a:lnTo>
                <a:lnTo>
                  <a:pt x="338270" y="26909"/>
                </a:lnTo>
                <a:lnTo>
                  <a:pt x="375293" y="25739"/>
                </a:lnTo>
                <a:lnTo>
                  <a:pt x="385232" y="25425"/>
                </a:lnTo>
                <a:lnTo>
                  <a:pt x="396403" y="25180"/>
                </a:lnTo>
                <a:lnTo>
                  <a:pt x="408810" y="25004"/>
                </a:lnTo>
                <a:lnTo>
                  <a:pt x="422453" y="24898"/>
                </a:lnTo>
                <a:lnTo>
                  <a:pt x="437335" y="24860"/>
                </a:lnTo>
                <a:lnTo>
                  <a:pt x="453458" y="24892"/>
                </a:lnTo>
                <a:lnTo>
                  <a:pt x="474189" y="24964"/>
                </a:lnTo>
                <a:lnTo>
                  <a:pt x="491945" y="24936"/>
                </a:lnTo>
                <a:lnTo>
                  <a:pt x="536157" y="23830"/>
                </a:lnTo>
                <a:lnTo>
                  <a:pt x="549716" y="22386"/>
                </a:lnTo>
                <a:lnTo>
                  <a:pt x="562026" y="21478"/>
                </a:lnTo>
                <a:lnTo>
                  <a:pt x="600671" y="18807"/>
                </a:lnTo>
                <a:lnTo>
                  <a:pt x="624160" y="7788"/>
                </a:lnTo>
                <a:lnTo>
                  <a:pt x="627352" y="5657"/>
                </a:lnTo>
                <a:lnTo>
                  <a:pt x="628325" y="5006"/>
                </a:lnTo>
                <a:lnTo>
                  <a:pt x="629298" y="4356"/>
                </a:lnTo>
                <a:lnTo>
                  <a:pt x="629553" y="4523"/>
                </a:lnTo>
                <a:lnTo>
                  <a:pt x="629090" y="5508"/>
                </a:lnTo>
                <a:lnTo>
                  <a:pt x="628430" y="6911"/>
                </a:lnTo>
                <a:lnTo>
                  <a:pt x="625626" y="12874"/>
                </a:lnTo>
                <a:lnTo>
                  <a:pt x="620677" y="233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39646" y="2715383"/>
            <a:ext cx="967105" cy="31115"/>
          </a:xfrm>
          <a:custGeom>
            <a:avLst/>
            <a:gdLst/>
            <a:ahLst/>
            <a:cxnLst/>
            <a:rect l="l" t="t" r="r" b="b"/>
            <a:pathLst>
              <a:path w="967104" h="31114">
                <a:moveTo>
                  <a:pt x="68748" y="0"/>
                </a:moveTo>
                <a:lnTo>
                  <a:pt x="51778" y="421"/>
                </a:lnTo>
                <a:lnTo>
                  <a:pt x="37219" y="672"/>
                </a:lnTo>
                <a:lnTo>
                  <a:pt x="25072" y="753"/>
                </a:lnTo>
                <a:lnTo>
                  <a:pt x="15337" y="664"/>
                </a:lnTo>
                <a:lnTo>
                  <a:pt x="3504" y="265"/>
                </a:lnTo>
                <a:lnTo>
                  <a:pt x="0" y="283"/>
                </a:lnTo>
                <a:lnTo>
                  <a:pt x="538" y="598"/>
                </a:lnTo>
                <a:lnTo>
                  <a:pt x="1077" y="913"/>
                </a:lnTo>
                <a:lnTo>
                  <a:pt x="2423" y="1700"/>
                </a:lnTo>
                <a:lnTo>
                  <a:pt x="54648" y="4815"/>
                </a:lnTo>
                <a:lnTo>
                  <a:pt x="71803" y="4932"/>
                </a:lnTo>
                <a:lnTo>
                  <a:pt x="117229" y="5878"/>
                </a:lnTo>
                <a:lnTo>
                  <a:pt x="159065" y="9175"/>
                </a:lnTo>
                <a:lnTo>
                  <a:pt x="201564" y="13438"/>
                </a:lnTo>
                <a:lnTo>
                  <a:pt x="237913" y="17270"/>
                </a:lnTo>
                <a:lnTo>
                  <a:pt x="256285" y="19215"/>
                </a:lnTo>
                <a:lnTo>
                  <a:pt x="303311" y="23946"/>
                </a:lnTo>
                <a:lnTo>
                  <a:pt x="347350" y="27703"/>
                </a:lnTo>
                <a:lnTo>
                  <a:pt x="394217" y="29725"/>
                </a:lnTo>
                <a:lnTo>
                  <a:pt x="438857" y="30566"/>
                </a:lnTo>
                <a:lnTo>
                  <a:pt x="490904" y="30867"/>
                </a:lnTo>
                <a:lnTo>
                  <a:pt x="506467" y="30897"/>
                </a:lnTo>
                <a:lnTo>
                  <a:pt x="521517" y="30881"/>
                </a:lnTo>
                <a:lnTo>
                  <a:pt x="562584" y="30466"/>
                </a:lnTo>
                <a:lnTo>
                  <a:pt x="609443" y="29057"/>
                </a:lnTo>
                <a:lnTo>
                  <a:pt x="652668" y="26491"/>
                </a:lnTo>
                <a:lnTo>
                  <a:pt x="698095" y="22219"/>
                </a:lnTo>
                <a:lnTo>
                  <a:pt x="710406" y="20808"/>
                </a:lnTo>
                <a:lnTo>
                  <a:pt x="722854" y="19500"/>
                </a:lnTo>
                <a:lnTo>
                  <a:pt x="761028" y="16189"/>
                </a:lnTo>
                <a:lnTo>
                  <a:pt x="804774" y="13704"/>
                </a:lnTo>
                <a:lnTo>
                  <a:pt x="838290" y="12811"/>
                </a:lnTo>
                <a:lnTo>
                  <a:pt x="853180" y="12839"/>
                </a:lnTo>
                <a:lnTo>
                  <a:pt x="901783" y="14602"/>
                </a:lnTo>
                <a:lnTo>
                  <a:pt x="915287" y="15497"/>
                </a:lnTo>
                <a:lnTo>
                  <a:pt x="928219" y="16195"/>
                </a:lnTo>
                <a:lnTo>
                  <a:pt x="940592" y="16697"/>
                </a:lnTo>
                <a:lnTo>
                  <a:pt x="959749" y="16321"/>
                </a:lnTo>
                <a:lnTo>
                  <a:pt x="966532" y="140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37553" y="2743972"/>
            <a:ext cx="1103630" cy="15875"/>
          </a:xfrm>
          <a:custGeom>
            <a:avLst/>
            <a:gdLst/>
            <a:ahLst/>
            <a:cxnLst/>
            <a:rect l="l" t="t" r="r" b="b"/>
            <a:pathLst>
              <a:path w="1103629" h="15875">
                <a:moveTo>
                  <a:pt x="15246" y="0"/>
                </a:moveTo>
                <a:lnTo>
                  <a:pt x="5492" y="0"/>
                </a:lnTo>
                <a:lnTo>
                  <a:pt x="431" y="0"/>
                </a:lnTo>
                <a:lnTo>
                  <a:pt x="63" y="0"/>
                </a:lnTo>
                <a:lnTo>
                  <a:pt x="53212" y="1910"/>
                </a:lnTo>
                <a:lnTo>
                  <a:pt x="91716" y="2835"/>
                </a:lnTo>
                <a:lnTo>
                  <a:pt x="111867" y="3004"/>
                </a:lnTo>
                <a:lnTo>
                  <a:pt x="121880" y="3109"/>
                </a:lnTo>
                <a:lnTo>
                  <a:pt x="171652" y="4051"/>
                </a:lnTo>
                <a:lnTo>
                  <a:pt x="219971" y="5276"/>
                </a:lnTo>
                <a:lnTo>
                  <a:pt x="235675" y="5661"/>
                </a:lnTo>
                <a:lnTo>
                  <a:pt x="276431" y="6513"/>
                </a:lnTo>
                <a:lnTo>
                  <a:pt x="323142" y="6994"/>
                </a:lnTo>
                <a:lnTo>
                  <a:pt x="336879" y="7080"/>
                </a:lnTo>
                <a:lnTo>
                  <a:pt x="385504" y="7651"/>
                </a:lnTo>
                <a:lnTo>
                  <a:pt x="432966" y="8758"/>
                </a:lnTo>
                <a:lnTo>
                  <a:pt x="471841" y="9970"/>
                </a:lnTo>
                <a:lnTo>
                  <a:pt x="497769" y="10872"/>
                </a:lnTo>
                <a:lnTo>
                  <a:pt x="509748" y="11261"/>
                </a:lnTo>
                <a:lnTo>
                  <a:pt x="558425" y="12558"/>
                </a:lnTo>
                <a:lnTo>
                  <a:pt x="609570" y="13482"/>
                </a:lnTo>
                <a:lnTo>
                  <a:pt x="650549" y="13965"/>
                </a:lnTo>
                <a:lnTo>
                  <a:pt x="667499" y="14121"/>
                </a:lnTo>
                <a:lnTo>
                  <a:pt x="683588" y="14269"/>
                </a:lnTo>
                <a:lnTo>
                  <a:pt x="726813" y="14669"/>
                </a:lnTo>
                <a:lnTo>
                  <a:pt x="773169" y="15103"/>
                </a:lnTo>
                <a:lnTo>
                  <a:pt x="791751" y="15279"/>
                </a:lnTo>
                <a:lnTo>
                  <a:pt x="809525" y="15430"/>
                </a:lnTo>
                <a:lnTo>
                  <a:pt x="824874" y="15520"/>
                </a:lnTo>
                <a:lnTo>
                  <a:pt x="837910" y="15550"/>
                </a:lnTo>
                <a:lnTo>
                  <a:pt x="848745" y="15522"/>
                </a:lnTo>
                <a:lnTo>
                  <a:pt x="892526" y="12759"/>
                </a:lnTo>
                <a:lnTo>
                  <a:pt x="925190" y="8222"/>
                </a:lnTo>
                <a:lnTo>
                  <a:pt x="940075" y="6098"/>
                </a:lnTo>
                <a:lnTo>
                  <a:pt x="983734" y="1445"/>
                </a:lnTo>
                <a:lnTo>
                  <a:pt x="1026948" y="399"/>
                </a:lnTo>
                <a:lnTo>
                  <a:pt x="1040511" y="520"/>
                </a:lnTo>
                <a:lnTo>
                  <a:pt x="1052077" y="908"/>
                </a:lnTo>
                <a:lnTo>
                  <a:pt x="1069613" y="2052"/>
                </a:lnTo>
                <a:lnTo>
                  <a:pt x="1083430" y="2399"/>
                </a:lnTo>
                <a:lnTo>
                  <a:pt x="1094311" y="2002"/>
                </a:lnTo>
                <a:lnTo>
                  <a:pt x="1103036" y="9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92294" y="1638824"/>
            <a:ext cx="347980" cy="8890"/>
          </a:xfrm>
          <a:custGeom>
            <a:avLst/>
            <a:gdLst/>
            <a:ahLst/>
            <a:cxnLst/>
            <a:rect l="l" t="t" r="r" b="b"/>
            <a:pathLst>
              <a:path w="347979" h="8889">
                <a:moveTo>
                  <a:pt x="0" y="8649"/>
                </a:moveTo>
                <a:lnTo>
                  <a:pt x="19321" y="8794"/>
                </a:lnTo>
                <a:lnTo>
                  <a:pt x="37028" y="8876"/>
                </a:lnTo>
                <a:lnTo>
                  <a:pt x="53121" y="8895"/>
                </a:lnTo>
                <a:lnTo>
                  <a:pt x="67600" y="8851"/>
                </a:lnTo>
                <a:lnTo>
                  <a:pt x="109374" y="8040"/>
                </a:lnTo>
                <a:lnTo>
                  <a:pt x="152537" y="4364"/>
                </a:lnTo>
                <a:lnTo>
                  <a:pt x="165912" y="3259"/>
                </a:lnTo>
                <a:lnTo>
                  <a:pt x="207009" y="663"/>
                </a:lnTo>
                <a:lnTo>
                  <a:pt x="248702" y="51"/>
                </a:lnTo>
                <a:lnTo>
                  <a:pt x="259554" y="0"/>
                </a:lnTo>
                <a:lnTo>
                  <a:pt x="273822" y="24"/>
                </a:lnTo>
                <a:lnTo>
                  <a:pt x="286477" y="114"/>
                </a:lnTo>
                <a:lnTo>
                  <a:pt x="298332" y="271"/>
                </a:lnTo>
                <a:lnTo>
                  <a:pt x="317345" y="621"/>
                </a:lnTo>
                <a:lnTo>
                  <a:pt x="329837" y="818"/>
                </a:lnTo>
                <a:lnTo>
                  <a:pt x="337529" y="892"/>
                </a:lnTo>
                <a:lnTo>
                  <a:pt x="344095" y="904"/>
                </a:lnTo>
                <a:lnTo>
                  <a:pt x="347088" y="909"/>
                </a:lnTo>
                <a:lnTo>
                  <a:pt x="347387" y="910"/>
                </a:lnTo>
                <a:lnTo>
                  <a:pt x="347705" y="911"/>
                </a:lnTo>
                <a:lnTo>
                  <a:pt x="347476" y="911"/>
                </a:lnTo>
                <a:lnTo>
                  <a:pt x="345075" y="911"/>
                </a:lnTo>
                <a:lnTo>
                  <a:pt x="340445" y="9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91859" y="1813522"/>
            <a:ext cx="414020" cy="8890"/>
          </a:xfrm>
          <a:custGeom>
            <a:avLst/>
            <a:gdLst/>
            <a:ahLst/>
            <a:cxnLst/>
            <a:rect l="l" t="t" r="r" b="b"/>
            <a:pathLst>
              <a:path w="414020" h="8889">
                <a:moveTo>
                  <a:pt x="4416" y="1248"/>
                </a:moveTo>
                <a:lnTo>
                  <a:pt x="1693" y="1811"/>
                </a:lnTo>
                <a:lnTo>
                  <a:pt x="257" y="2108"/>
                </a:lnTo>
                <a:lnTo>
                  <a:pt x="105" y="2139"/>
                </a:lnTo>
                <a:lnTo>
                  <a:pt x="669" y="2274"/>
                </a:lnTo>
                <a:lnTo>
                  <a:pt x="1152" y="2343"/>
                </a:lnTo>
                <a:lnTo>
                  <a:pt x="4533" y="2822"/>
                </a:lnTo>
                <a:lnTo>
                  <a:pt x="10816" y="3712"/>
                </a:lnTo>
                <a:lnTo>
                  <a:pt x="20248" y="4747"/>
                </a:lnTo>
                <a:lnTo>
                  <a:pt x="63011" y="7267"/>
                </a:lnTo>
                <a:lnTo>
                  <a:pt x="110864" y="8470"/>
                </a:lnTo>
                <a:lnTo>
                  <a:pt x="140163" y="8579"/>
                </a:lnTo>
                <a:lnTo>
                  <a:pt x="154209" y="8521"/>
                </a:lnTo>
                <a:lnTo>
                  <a:pt x="166169" y="8406"/>
                </a:lnTo>
                <a:lnTo>
                  <a:pt x="176701" y="8236"/>
                </a:lnTo>
                <a:lnTo>
                  <a:pt x="195091" y="7796"/>
                </a:lnTo>
                <a:lnTo>
                  <a:pt x="208038" y="7500"/>
                </a:lnTo>
                <a:lnTo>
                  <a:pt x="216891" y="7320"/>
                </a:lnTo>
                <a:lnTo>
                  <a:pt x="228227" y="7072"/>
                </a:lnTo>
                <a:lnTo>
                  <a:pt x="241055" y="6683"/>
                </a:lnTo>
                <a:lnTo>
                  <a:pt x="259449" y="6037"/>
                </a:lnTo>
                <a:lnTo>
                  <a:pt x="271765" y="5647"/>
                </a:lnTo>
                <a:lnTo>
                  <a:pt x="279850" y="5446"/>
                </a:lnTo>
                <a:lnTo>
                  <a:pt x="287156" y="5313"/>
                </a:lnTo>
                <a:lnTo>
                  <a:pt x="293583" y="5110"/>
                </a:lnTo>
                <a:lnTo>
                  <a:pt x="299868" y="4820"/>
                </a:lnTo>
                <a:lnTo>
                  <a:pt x="306152" y="4531"/>
                </a:lnTo>
                <a:lnTo>
                  <a:pt x="312239" y="4332"/>
                </a:lnTo>
                <a:lnTo>
                  <a:pt x="318126" y="4222"/>
                </a:lnTo>
                <a:lnTo>
                  <a:pt x="327267" y="3888"/>
                </a:lnTo>
                <a:lnTo>
                  <a:pt x="340929" y="3144"/>
                </a:lnTo>
                <a:lnTo>
                  <a:pt x="359448" y="1993"/>
                </a:lnTo>
                <a:lnTo>
                  <a:pt x="372722" y="1210"/>
                </a:lnTo>
                <a:lnTo>
                  <a:pt x="382052" y="714"/>
                </a:lnTo>
                <a:lnTo>
                  <a:pt x="393748" y="203"/>
                </a:lnTo>
                <a:lnTo>
                  <a:pt x="400161" y="32"/>
                </a:lnTo>
                <a:lnTo>
                  <a:pt x="405253" y="20"/>
                </a:lnTo>
                <a:lnTo>
                  <a:pt x="410345" y="7"/>
                </a:lnTo>
                <a:lnTo>
                  <a:pt x="413024" y="1"/>
                </a:lnTo>
                <a:lnTo>
                  <a:pt x="413292" y="0"/>
                </a:lnTo>
                <a:lnTo>
                  <a:pt x="413561" y="0"/>
                </a:lnTo>
                <a:lnTo>
                  <a:pt x="413252" y="99"/>
                </a:lnTo>
                <a:lnTo>
                  <a:pt x="412835" y="193"/>
                </a:lnTo>
                <a:lnTo>
                  <a:pt x="407088" y="1495"/>
                </a:lnTo>
                <a:lnTo>
                  <a:pt x="396011" y="40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97218" y="1988555"/>
            <a:ext cx="416559" cy="12065"/>
          </a:xfrm>
          <a:custGeom>
            <a:avLst/>
            <a:gdLst/>
            <a:ahLst/>
            <a:cxnLst/>
            <a:rect l="l" t="t" r="r" b="b"/>
            <a:pathLst>
              <a:path w="416560" h="12064">
                <a:moveTo>
                  <a:pt x="0" y="6738"/>
                </a:moveTo>
                <a:lnTo>
                  <a:pt x="5523" y="7571"/>
                </a:lnTo>
                <a:lnTo>
                  <a:pt x="13195" y="7988"/>
                </a:lnTo>
                <a:lnTo>
                  <a:pt x="23012" y="7988"/>
                </a:lnTo>
                <a:lnTo>
                  <a:pt x="35854" y="8185"/>
                </a:lnTo>
                <a:lnTo>
                  <a:pt x="48460" y="8777"/>
                </a:lnTo>
                <a:lnTo>
                  <a:pt x="61190" y="9612"/>
                </a:lnTo>
                <a:lnTo>
                  <a:pt x="73618" y="10283"/>
                </a:lnTo>
                <a:lnTo>
                  <a:pt x="121692" y="11481"/>
                </a:lnTo>
                <a:lnTo>
                  <a:pt x="149288" y="11628"/>
                </a:lnTo>
                <a:lnTo>
                  <a:pt x="167056" y="11622"/>
                </a:lnTo>
                <a:lnTo>
                  <a:pt x="206520" y="11295"/>
                </a:lnTo>
                <a:lnTo>
                  <a:pt x="253793" y="9136"/>
                </a:lnTo>
                <a:lnTo>
                  <a:pt x="279583" y="7120"/>
                </a:lnTo>
                <a:lnTo>
                  <a:pt x="289525" y="6350"/>
                </a:lnTo>
                <a:lnTo>
                  <a:pt x="303871" y="5534"/>
                </a:lnTo>
                <a:lnTo>
                  <a:pt x="319697" y="4702"/>
                </a:lnTo>
                <a:lnTo>
                  <a:pt x="331875" y="3942"/>
                </a:lnTo>
                <a:lnTo>
                  <a:pt x="370845" y="1579"/>
                </a:lnTo>
                <a:lnTo>
                  <a:pt x="396628" y="1140"/>
                </a:lnTo>
                <a:lnTo>
                  <a:pt x="413013" y="772"/>
                </a:lnTo>
                <a:lnTo>
                  <a:pt x="41637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95044" y="2171579"/>
            <a:ext cx="419734" cy="10795"/>
          </a:xfrm>
          <a:custGeom>
            <a:avLst/>
            <a:gdLst/>
            <a:ahLst/>
            <a:cxnLst/>
            <a:rect l="l" t="t" r="r" b="b"/>
            <a:pathLst>
              <a:path w="419735" h="10794">
                <a:moveTo>
                  <a:pt x="0" y="0"/>
                </a:moveTo>
                <a:lnTo>
                  <a:pt x="0" y="2579"/>
                </a:lnTo>
                <a:lnTo>
                  <a:pt x="2531" y="4326"/>
                </a:lnTo>
                <a:lnTo>
                  <a:pt x="7593" y="5240"/>
                </a:lnTo>
                <a:lnTo>
                  <a:pt x="12656" y="6154"/>
                </a:lnTo>
                <a:lnTo>
                  <a:pt x="56139" y="9931"/>
                </a:lnTo>
                <a:lnTo>
                  <a:pt x="105181" y="10713"/>
                </a:lnTo>
                <a:lnTo>
                  <a:pt x="124385" y="10720"/>
                </a:lnTo>
                <a:lnTo>
                  <a:pt x="139986" y="10701"/>
                </a:lnTo>
                <a:lnTo>
                  <a:pt x="152487" y="10658"/>
                </a:lnTo>
                <a:lnTo>
                  <a:pt x="162389" y="10590"/>
                </a:lnTo>
                <a:lnTo>
                  <a:pt x="170194" y="10499"/>
                </a:lnTo>
                <a:lnTo>
                  <a:pt x="183751" y="10309"/>
                </a:lnTo>
                <a:lnTo>
                  <a:pt x="196213" y="10203"/>
                </a:lnTo>
                <a:lnTo>
                  <a:pt x="234619" y="9827"/>
                </a:lnTo>
                <a:lnTo>
                  <a:pt x="274054" y="8811"/>
                </a:lnTo>
                <a:lnTo>
                  <a:pt x="316052" y="6840"/>
                </a:lnTo>
                <a:lnTo>
                  <a:pt x="333634" y="5374"/>
                </a:lnTo>
                <a:lnTo>
                  <a:pt x="341204" y="4853"/>
                </a:lnTo>
                <a:lnTo>
                  <a:pt x="348690" y="4514"/>
                </a:lnTo>
                <a:lnTo>
                  <a:pt x="358758" y="4200"/>
                </a:lnTo>
                <a:lnTo>
                  <a:pt x="372014" y="4024"/>
                </a:lnTo>
                <a:lnTo>
                  <a:pt x="392135" y="3971"/>
                </a:lnTo>
                <a:lnTo>
                  <a:pt x="404260" y="3911"/>
                </a:lnTo>
                <a:lnTo>
                  <a:pt x="410570" y="3834"/>
                </a:lnTo>
                <a:lnTo>
                  <a:pt x="414790" y="3739"/>
                </a:lnTo>
                <a:lnTo>
                  <a:pt x="417292" y="3877"/>
                </a:lnTo>
                <a:lnTo>
                  <a:pt x="418288" y="4243"/>
                </a:lnTo>
                <a:lnTo>
                  <a:pt x="419688" y="4759"/>
                </a:lnTo>
                <a:lnTo>
                  <a:pt x="414447" y="6914"/>
                </a:lnTo>
                <a:lnTo>
                  <a:pt x="402563" y="107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04769" y="2369975"/>
            <a:ext cx="359410" cy="24130"/>
          </a:xfrm>
          <a:custGeom>
            <a:avLst/>
            <a:gdLst/>
            <a:ahLst/>
            <a:cxnLst/>
            <a:rect l="l" t="t" r="r" b="b"/>
            <a:pathLst>
              <a:path w="359410" h="24130">
                <a:moveTo>
                  <a:pt x="777" y="0"/>
                </a:moveTo>
                <a:lnTo>
                  <a:pt x="0" y="2173"/>
                </a:lnTo>
                <a:lnTo>
                  <a:pt x="1187" y="3474"/>
                </a:lnTo>
                <a:lnTo>
                  <a:pt x="4340" y="3902"/>
                </a:lnTo>
                <a:lnTo>
                  <a:pt x="7493" y="4331"/>
                </a:lnTo>
                <a:lnTo>
                  <a:pt x="11336" y="4646"/>
                </a:lnTo>
                <a:lnTo>
                  <a:pt x="15866" y="4847"/>
                </a:lnTo>
                <a:lnTo>
                  <a:pt x="24209" y="5499"/>
                </a:lnTo>
                <a:lnTo>
                  <a:pt x="38317" y="6973"/>
                </a:lnTo>
                <a:lnTo>
                  <a:pt x="57389" y="9140"/>
                </a:lnTo>
                <a:lnTo>
                  <a:pt x="70411" y="10572"/>
                </a:lnTo>
                <a:lnTo>
                  <a:pt x="114056" y="12715"/>
                </a:lnTo>
                <a:lnTo>
                  <a:pt x="153167" y="12870"/>
                </a:lnTo>
                <a:lnTo>
                  <a:pt x="173927" y="12893"/>
                </a:lnTo>
                <a:lnTo>
                  <a:pt x="188488" y="12955"/>
                </a:lnTo>
                <a:lnTo>
                  <a:pt x="197570" y="13058"/>
                </a:lnTo>
                <a:lnTo>
                  <a:pt x="208970" y="14235"/>
                </a:lnTo>
                <a:lnTo>
                  <a:pt x="222548" y="16917"/>
                </a:lnTo>
                <a:lnTo>
                  <a:pt x="233843" y="19442"/>
                </a:lnTo>
                <a:lnTo>
                  <a:pt x="240936" y="20956"/>
                </a:lnTo>
                <a:lnTo>
                  <a:pt x="244424" y="21593"/>
                </a:lnTo>
                <a:lnTo>
                  <a:pt x="247912" y="22231"/>
                </a:lnTo>
                <a:lnTo>
                  <a:pt x="251634" y="22720"/>
                </a:lnTo>
                <a:lnTo>
                  <a:pt x="255590" y="23060"/>
                </a:lnTo>
                <a:lnTo>
                  <a:pt x="263869" y="23412"/>
                </a:lnTo>
                <a:lnTo>
                  <a:pt x="278648" y="23600"/>
                </a:lnTo>
                <a:lnTo>
                  <a:pt x="294679" y="23493"/>
                </a:lnTo>
                <a:lnTo>
                  <a:pt x="307959" y="23070"/>
                </a:lnTo>
                <a:lnTo>
                  <a:pt x="319188" y="22334"/>
                </a:lnTo>
                <a:lnTo>
                  <a:pt x="338035" y="20207"/>
                </a:lnTo>
                <a:lnTo>
                  <a:pt x="348862" y="19097"/>
                </a:lnTo>
                <a:lnTo>
                  <a:pt x="358883" y="18451"/>
                </a:lnTo>
                <a:lnTo>
                  <a:pt x="358987" y="16607"/>
                </a:lnTo>
                <a:lnTo>
                  <a:pt x="353383" y="132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02531" y="1921906"/>
            <a:ext cx="205740" cy="67945"/>
          </a:xfrm>
          <a:custGeom>
            <a:avLst/>
            <a:gdLst/>
            <a:ahLst/>
            <a:cxnLst/>
            <a:rect l="l" t="t" r="r" b="b"/>
            <a:pathLst>
              <a:path w="205740" h="67944">
                <a:moveTo>
                  <a:pt x="5219" y="33667"/>
                </a:moveTo>
                <a:lnTo>
                  <a:pt x="1337" y="33513"/>
                </a:lnTo>
                <a:lnTo>
                  <a:pt x="0" y="34175"/>
                </a:lnTo>
                <a:lnTo>
                  <a:pt x="1206" y="35655"/>
                </a:lnTo>
                <a:lnTo>
                  <a:pt x="32798" y="38629"/>
                </a:lnTo>
                <a:lnTo>
                  <a:pt x="49967" y="38604"/>
                </a:lnTo>
                <a:lnTo>
                  <a:pt x="98183" y="36843"/>
                </a:lnTo>
                <a:lnTo>
                  <a:pt x="139553" y="33152"/>
                </a:lnTo>
                <a:lnTo>
                  <a:pt x="153038" y="31853"/>
                </a:lnTo>
                <a:lnTo>
                  <a:pt x="163932" y="30837"/>
                </a:lnTo>
                <a:lnTo>
                  <a:pt x="173308" y="29997"/>
                </a:lnTo>
                <a:lnTo>
                  <a:pt x="186304" y="28865"/>
                </a:lnTo>
                <a:lnTo>
                  <a:pt x="193951" y="28124"/>
                </a:lnTo>
                <a:lnTo>
                  <a:pt x="197059" y="27706"/>
                </a:lnTo>
                <a:lnTo>
                  <a:pt x="200167" y="27287"/>
                </a:lnTo>
                <a:lnTo>
                  <a:pt x="202491" y="26670"/>
                </a:lnTo>
                <a:lnTo>
                  <a:pt x="204032" y="25855"/>
                </a:lnTo>
                <a:lnTo>
                  <a:pt x="205573" y="25040"/>
                </a:lnTo>
                <a:lnTo>
                  <a:pt x="203920" y="23700"/>
                </a:lnTo>
                <a:lnTo>
                  <a:pt x="199073" y="21838"/>
                </a:lnTo>
                <a:lnTo>
                  <a:pt x="194225" y="19975"/>
                </a:lnTo>
                <a:lnTo>
                  <a:pt x="189750" y="18199"/>
                </a:lnTo>
                <a:lnTo>
                  <a:pt x="185648" y="16509"/>
                </a:lnTo>
                <a:lnTo>
                  <a:pt x="181547" y="14820"/>
                </a:lnTo>
                <a:lnTo>
                  <a:pt x="175620" y="12181"/>
                </a:lnTo>
                <a:lnTo>
                  <a:pt x="167867" y="8594"/>
                </a:lnTo>
                <a:lnTo>
                  <a:pt x="160114" y="5007"/>
                </a:lnTo>
                <a:lnTo>
                  <a:pt x="154803" y="2766"/>
                </a:lnTo>
                <a:lnTo>
                  <a:pt x="151933" y="1870"/>
                </a:lnTo>
                <a:lnTo>
                  <a:pt x="149062" y="975"/>
                </a:lnTo>
                <a:lnTo>
                  <a:pt x="147289" y="421"/>
                </a:lnTo>
                <a:lnTo>
                  <a:pt x="146612" y="210"/>
                </a:lnTo>
                <a:lnTo>
                  <a:pt x="145936" y="0"/>
                </a:lnTo>
                <a:lnTo>
                  <a:pt x="146630" y="462"/>
                </a:lnTo>
                <a:lnTo>
                  <a:pt x="147319" y="839"/>
                </a:lnTo>
                <a:lnTo>
                  <a:pt x="149124" y="1831"/>
                </a:lnTo>
                <a:lnTo>
                  <a:pt x="170150" y="11071"/>
                </a:lnTo>
                <a:lnTo>
                  <a:pt x="175571" y="13281"/>
                </a:lnTo>
                <a:lnTo>
                  <a:pt x="180921" y="15609"/>
                </a:lnTo>
                <a:lnTo>
                  <a:pt x="186273" y="17936"/>
                </a:lnTo>
                <a:lnTo>
                  <a:pt x="190693" y="20325"/>
                </a:lnTo>
                <a:lnTo>
                  <a:pt x="194184" y="22774"/>
                </a:lnTo>
                <a:lnTo>
                  <a:pt x="197674" y="25223"/>
                </a:lnTo>
                <a:lnTo>
                  <a:pt x="199920" y="27402"/>
                </a:lnTo>
                <a:lnTo>
                  <a:pt x="200921" y="29309"/>
                </a:lnTo>
                <a:lnTo>
                  <a:pt x="201922" y="31217"/>
                </a:lnTo>
                <a:lnTo>
                  <a:pt x="201592" y="33838"/>
                </a:lnTo>
                <a:lnTo>
                  <a:pt x="199932" y="37174"/>
                </a:lnTo>
                <a:lnTo>
                  <a:pt x="198273" y="40510"/>
                </a:lnTo>
                <a:lnTo>
                  <a:pt x="194361" y="43633"/>
                </a:lnTo>
                <a:lnTo>
                  <a:pt x="188197" y="46541"/>
                </a:lnTo>
                <a:lnTo>
                  <a:pt x="182034" y="49450"/>
                </a:lnTo>
                <a:lnTo>
                  <a:pt x="175417" y="52248"/>
                </a:lnTo>
                <a:lnTo>
                  <a:pt x="168347" y="54934"/>
                </a:lnTo>
                <a:lnTo>
                  <a:pt x="156795" y="60334"/>
                </a:lnTo>
                <a:lnTo>
                  <a:pt x="146215" y="673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12707" y="1667994"/>
            <a:ext cx="97155" cy="102870"/>
          </a:xfrm>
          <a:custGeom>
            <a:avLst/>
            <a:gdLst/>
            <a:ahLst/>
            <a:cxnLst/>
            <a:rect l="l" t="t" r="r" b="b"/>
            <a:pathLst>
              <a:path w="97154" h="102869">
                <a:moveTo>
                  <a:pt x="83529" y="30750"/>
                </a:moveTo>
                <a:lnTo>
                  <a:pt x="85316" y="17688"/>
                </a:lnTo>
                <a:lnTo>
                  <a:pt x="85510" y="9932"/>
                </a:lnTo>
                <a:lnTo>
                  <a:pt x="84110" y="7480"/>
                </a:lnTo>
                <a:lnTo>
                  <a:pt x="83134" y="5765"/>
                </a:lnTo>
                <a:lnTo>
                  <a:pt x="79906" y="4088"/>
                </a:lnTo>
                <a:lnTo>
                  <a:pt x="74440" y="2450"/>
                </a:lnTo>
                <a:lnTo>
                  <a:pt x="68981" y="811"/>
                </a:lnTo>
                <a:lnTo>
                  <a:pt x="62006" y="0"/>
                </a:lnTo>
                <a:lnTo>
                  <a:pt x="53527" y="15"/>
                </a:lnTo>
                <a:lnTo>
                  <a:pt x="45048" y="31"/>
                </a:lnTo>
                <a:lnTo>
                  <a:pt x="36749" y="1335"/>
                </a:lnTo>
                <a:lnTo>
                  <a:pt x="28623" y="3928"/>
                </a:lnTo>
                <a:lnTo>
                  <a:pt x="20490" y="6521"/>
                </a:lnTo>
                <a:lnTo>
                  <a:pt x="14221" y="9698"/>
                </a:lnTo>
                <a:lnTo>
                  <a:pt x="9802" y="13462"/>
                </a:lnTo>
                <a:lnTo>
                  <a:pt x="5382" y="17225"/>
                </a:lnTo>
                <a:lnTo>
                  <a:pt x="2535" y="21137"/>
                </a:lnTo>
                <a:lnTo>
                  <a:pt x="1267" y="25196"/>
                </a:lnTo>
                <a:lnTo>
                  <a:pt x="0" y="29255"/>
                </a:lnTo>
                <a:lnTo>
                  <a:pt x="41" y="33338"/>
                </a:lnTo>
                <a:lnTo>
                  <a:pt x="1392" y="37443"/>
                </a:lnTo>
                <a:lnTo>
                  <a:pt x="2743" y="41549"/>
                </a:lnTo>
                <a:lnTo>
                  <a:pt x="6255" y="45421"/>
                </a:lnTo>
                <a:lnTo>
                  <a:pt x="11935" y="49058"/>
                </a:lnTo>
                <a:lnTo>
                  <a:pt x="17609" y="52696"/>
                </a:lnTo>
                <a:lnTo>
                  <a:pt x="56564" y="67751"/>
                </a:lnTo>
                <a:lnTo>
                  <a:pt x="65559" y="70690"/>
                </a:lnTo>
                <a:lnTo>
                  <a:pt x="73013" y="73199"/>
                </a:lnTo>
                <a:lnTo>
                  <a:pt x="79649" y="75507"/>
                </a:lnTo>
                <a:lnTo>
                  <a:pt x="86279" y="77816"/>
                </a:lnTo>
                <a:lnTo>
                  <a:pt x="90899" y="80046"/>
                </a:lnTo>
                <a:lnTo>
                  <a:pt x="93518" y="82200"/>
                </a:lnTo>
                <a:lnTo>
                  <a:pt x="96143" y="84354"/>
                </a:lnTo>
                <a:lnTo>
                  <a:pt x="96787" y="86606"/>
                </a:lnTo>
                <a:lnTo>
                  <a:pt x="95464" y="88957"/>
                </a:lnTo>
                <a:lnTo>
                  <a:pt x="94141" y="91307"/>
                </a:lnTo>
                <a:lnTo>
                  <a:pt x="46185" y="101873"/>
                </a:lnTo>
                <a:lnTo>
                  <a:pt x="33802" y="102860"/>
                </a:lnTo>
                <a:lnTo>
                  <a:pt x="17386" y="102178"/>
                </a:lnTo>
                <a:lnTo>
                  <a:pt x="8343" y="981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45143" y="1717165"/>
            <a:ext cx="5080" cy="41910"/>
          </a:xfrm>
          <a:custGeom>
            <a:avLst/>
            <a:gdLst/>
            <a:ahLst/>
            <a:cxnLst/>
            <a:rect l="l" t="t" r="r" b="b"/>
            <a:pathLst>
              <a:path w="5079" h="41910">
                <a:moveTo>
                  <a:pt x="0" y="1938"/>
                </a:moveTo>
                <a:lnTo>
                  <a:pt x="0" y="714"/>
                </a:lnTo>
                <a:lnTo>
                  <a:pt x="6" y="78"/>
                </a:lnTo>
                <a:lnTo>
                  <a:pt x="41" y="267"/>
                </a:lnTo>
                <a:lnTo>
                  <a:pt x="69" y="456"/>
                </a:lnTo>
                <a:lnTo>
                  <a:pt x="339" y="2349"/>
                </a:lnTo>
                <a:lnTo>
                  <a:pt x="858" y="5943"/>
                </a:lnTo>
                <a:lnTo>
                  <a:pt x="1371" y="9538"/>
                </a:lnTo>
                <a:lnTo>
                  <a:pt x="2168" y="13341"/>
                </a:lnTo>
                <a:lnTo>
                  <a:pt x="3248" y="17350"/>
                </a:lnTo>
                <a:lnTo>
                  <a:pt x="4602" y="27501"/>
                </a:lnTo>
                <a:lnTo>
                  <a:pt x="4362" y="418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25172" y="1682502"/>
            <a:ext cx="12700" cy="15240"/>
          </a:xfrm>
          <a:custGeom>
            <a:avLst/>
            <a:gdLst/>
            <a:ahLst/>
            <a:cxnLst/>
            <a:rect l="l" t="t" r="r" b="b"/>
            <a:pathLst>
              <a:path w="12700" h="15239">
                <a:moveTo>
                  <a:pt x="3969" y="15088"/>
                </a:moveTo>
                <a:lnTo>
                  <a:pt x="2660" y="12872"/>
                </a:lnTo>
                <a:lnTo>
                  <a:pt x="1662" y="9908"/>
                </a:lnTo>
                <a:lnTo>
                  <a:pt x="969" y="6195"/>
                </a:lnTo>
                <a:lnTo>
                  <a:pt x="0" y="1038"/>
                </a:lnTo>
                <a:lnTo>
                  <a:pt x="3761" y="0"/>
                </a:lnTo>
                <a:lnTo>
                  <a:pt x="12247" y="30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160314" y="1701724"/>
            <a:ext cx="125730" cy="50165"/>
          </a:xfrm>
          <a:custGeom>
            <a:avLst/>
            <a:gdLst/>
            <a:ahLst/>
            <a:cxnLst/>
            <a:rect l="l" t="t" r="r" b="b"/>
            <a:pathLst>
              <a:path w="125729" h="50164">
                <a:moveTo>
                  <a:pt x="0" y="15256"/>
                </a:moveTo>
                <a:lnTo>
                  <a:pt x="38667" y="19693"/>
                </a:lnTo>
                <a:lnTo>
                  <a:pt x="71219" y="39845"/>
                </a:lnTo>
                <a:lnTo>
                  <a:pt x="71745" y="42526"/>
                </a:lnTo>
                <a:lnTo>
                  <a:pt x="71115" y="44693"/>
                </a:lnTo>
                <a:lnTo>
                  <a:pt x="69321" y="46346"/>
                </a:lnTo>
                <a:lnTo>
                  <a:pt x="67527" y="47999"/>
                </a:lnTo>
                <a:lnTo>
                  <a:pt x="65428" y="48998"/>
                </a:lnTo>
                <a:lnTo>
                  <a:pt x="63031" y="49343"/>
                </a:lnTo>
                <a:lnTo>
                  <a:pt x="60641" y="49687"/>
                </a:lnTo>
                <a:lnTo>
                  <a:pt x="58438" y="48867"/>
                </a:lnTo>
                <a:lnTo>
                  <a:pt x="56443" y="46881"/>
                </a:lnTo>
                <a:lnTo>
                  <a:pt x="54441" y="44894"/>
                </a:lnTo>
                <a:lnTo>
                  <a:pt x="52972" y="42180"/>
                </a:lnTo>
                <a:lnTo>
                  <a:pt x="52030" y="38738"/>
                </a:lnTo>
                <a:lnTo>
                  <a:pt x="51095" y="35296"/>
                </a:lnTo>
                <a:lnTo>
                  <a:pt x="51005" y="30176"/>
                </a:lnTo>
                <a:lnTo>
                  <a:pt x="51753" y="23378"/>
                </a:lnTo>
                <a:lnTo>
                  <a:pt x="77197" y="917"/>
                </a:lnTo>
                <a:lnTo>
                  <a:pt x="83868" y="0"/>
                </a:lnTo>
                <a:lnTo>
                  <a:pt x="120400" y="29889"/>
                </a:lnTo>
                <a:lnTo>
                  <a:pt x="125158" y="454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55532" y="1714924"/>
            <a:ext cx="90170" cy="89535"/>
          </a:xfrm>
          <a:custGeom>
            <a:avLst/>
            <a:gdLst/>
            <a:ahLst/>
            <a:cxnLst/>
            <a:rect l="l" t="t" r="r" b="b"/>
            <a:pathLst>
              <a:path w="90170" h="89535">
                <a:moveTo>
                  <a:pt x="73543" y="19530"/>
                </a:moveTo>
                <a:lnTo>
                  <a:pt x="68833" y="9656"/>
                </a:lnTo>
                <a:lnTo>
                  <a:pt x="63810" y="3729"/>
                </a:lnTo>
                <a:lnTo>
                  <a:pt x="58476" y="1747"/>
                </a:lnTo>
                <a:lnTo>
                  <a:pt x="54791" y="378"/>
                </a:lnTo>
                <a:lnTo>
                  <a:pt x="33434" y="17546"/>
                </a:lnTo>
                <a:lnTo>
                  <a:pt x="33019" y="21841"/>
                </a:lnTo>
                <a:lnTo>
                  <a:pt x="38727" y="35169"/>
                </a:lnTo>
                <a:lnTo>
                  <a:pt x="40756" y="36223"/>
                </a:lnTo>
                <a:lnTo>
                  <a:pt x="54188" y="28984"/>
                </a:lnTo>
                <a:lnTo>
                  <a:pt x="56301" y="26944"/>
                </a:lnTo>
                <a:lnTo>
                  <a:pt x="58366" y="25313"/>
                </a:lnTo>
                <a:lnTo>
                  <a:pt x="60430" y="23683"/>
                </a:lnTo>
                <a:lnTo>
                  <a:pt x="62716" y="22925"/>
                </a:lnTo>
                <a:lnTo>
                  <a:pt x="65224" y="23039"/>
                </a:lnTo>
                <a:lnTo>
                  <a:pt x="67738" y="23153"/>
                </a:lnTo>
                <a:lnTo>
                  <a:pt x="70468" y="25196"/>
                </a:lnTo>
                <a:lnTo>
                  <a:pt x="73412" y="29167"/>
                </a:lnTo>
                <a:lnTo>
                  <a:pt x="76356" y="33139"/>
                </a:lnTo>
                <a:lnTo>
                  <a:pt x="79127" y="37915"/>
                </a:lnTo>
                <a:lnTo>
                  <a:pt x="81724" y="43495"/>
                </a:lnTo>
                <a:lnTo>
                  <a:pt x="84322" y="49074"/>
                </a:lnTo>
                <a:lnTo>
                  <a:pt x="86393" y="54401"/>
                </a:lnTo>
                <a:lnTo>
                  <a:pt x="87938" y="59473"/>
                </a:lnTo>
                <a:lnTo>
                  <a:pt x="89476" y="64546"/>
                </a:lnTo>
                <a:lnTo>
                  <a:pt x="89871" y="69226"/>
                </a:lnTo>
                <a:lnTo>
                  <a:pt x="89109" y="73514"/>
                </a:lnTo>
                <a:lnTo>
                  <a:pt x="88354" y="77802"/>
                </a:lnTo>
                <a:lnTo>
                  <a:pt x="85063" y="81220"/>
                </a:lnTo>
                <a:lnTo>
                  <a:pt x="79251" y="83768"/>
                </a:lnTo>
                <a:lnTo>
                  <a:pt x="73439" y="86315"/>
                </a:lnTo>
                <a:lnTo>
                  <a:pt x="65868" y="88042"/>
                </a:lnTo>
                <a:lnTo>
                  <a:pt x="56530" y="88949"/>
                </a:lnTo>
                <a:lnTo>
                  <a:pt x="43942" y="89505"/>
                </a:lnTo>
                <a:lnTo>
                  <a:pt x="31246" y="88739"/>
                </a:lnTo>
                <a:lnTo>
                  <a:pt x="17569" y="84935"/>
                </a:lnTo>
                <a:lnTo>
                  <a:pt x="7330" y="77646"/>
                </a:lnTo>
                <a:lnTo>
                  <a:pt x="0" y="668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44233" y="1642847"/>
            <a:ext cx="52705" cy="113664"/>
          </a:xfrm>
          <a:custGeom>
            <a:avLst/>
            <a:gdLst/>
            <a:ahLst/>
            <a:cxnLst/>
            <a:rect l="l" t="t" r="r" b="b"/>
            <a:pathLst>
              <a:path w="52704" h="113664">
                <a:moveTo>
                  <a:pt x="0" y="6604"/>
                </a:moveTo>
                <a:lnTo>
                  <a:pt x="1267" y="978"/>
                </a:lnTo>
                <a:lnTo>
                  <a:pt x="3442" y="0"/>
                </a:lnTo>
                <a:lnTo>
                  <a:pt x="6539" y="3667"/>
                </a:lnTo>
                <a:lnTo>
                  <a:pt x="24129" y="39644"/>
                </a:lnTo>
                <a:lnTo>
                  <a:pt x="40050" y="77909"/>
                </a:lnTo>
                <a:lnTo>
                  <a:pt x="48465" y="102521"/>
                </a:lnTo>
                <a:lnTo>
                  <a:pt x="52399" y="1135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438866" y="1691486"/>
            <a:ext cx="82550" cy="66675"/>
          </a:xfrm>
          <a:custGeom>
            <a:avLst/>
            <a:gdLst/>
            <a:ahLst/>
            <a:cxnLst/>
            <a:rect l="l" t="t" r="r" b="b"/>
            <a:pathLst>
              <a:path w="82550" h="66675">
                <a:moveTo>
                  <a:pt x="0" y="32833"/>
                </a:moveTo>
                <a:lnTo>
                  <a:pt x="20580" y="42312"/>
                </a:lnTo>
                <a:lnTo>
                  <a:pt x="24799" y="43009"/>
                </a:lnTo>
                <a:lnTo>
                  <a:pt x="28554" y="43392"/>
                </a:lnTo>
                <a:lnTo>
                  <a:pt x="31844" y="43461"/>
                </a:lnTo>
                <a:lnTo>
                  <a:pt x="35142" y="43531"/>
                </a:lnTo>
                <a:lnTo>
                  <a:pt x="43593" y="33257"/>
                </a:lnTo>
                <a:lnTo>
                  <a:pt x="43995" y="29499"/>
                </a:lnTo>
                <a:lnTo>
                  <a:pt x="43378" y="24947"/>
                </a:lnTo>
                <a:lnTo>
                  <a:pt x="41743" y="19601"/>
                </a:lnTo>
                <a:lnTo>
                  <a:pt x="40108" y="14254"/>
                </a:lnTo>
                <a:lnTo>
                  <a:pt x="20193" y="0"/>
                </a:lnTo>
                <a:lnTo>
                  <a:pt x="16431" y="1792"/>
                </a:lnTo>
                <a:lnTo>
                  <a:pt x="12808" y="5807"/>
                </a:lnTo>
                <a:lnTo>
                  <a:pt x="9178" y="9821"/>
                </a:lnTo>
                <a:lnTo>
                  <a:pt x="6767" y="14841"/>
                </a:lnTo>
                <a:lnTo>
                  <a:pt x="5583" y="20865"/>
                </a:lnTo>
                <a:lnTo>
                  <a:pt x="4391" y="26889"/>
                </a:lnTo>
                <a:lnTo>
                  <a:pt x="25831" y="59431"/>
                </a:lnTo>
                <a:lnTo>
                  <a:pt x="59470" y="66568"/>
                </a:lnTo>
                <a:lnTo>
                  <a:pt x="70421" y="65138"/>
                </a:lnTo>
                <a:lnTo>
                  <a:pt x="82490" y="606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10382" y="1842765"/>
            <a:ext cx="101600" cy="109855"/>
          </a:xfrm>
          <a:custGeom>
            <a:avLst/>
            <a:gdLst/>
            <a:ahLst/>
            <a:cxnLst/>
            <a:rect l="l" t="t" r="r" b="b"/>
            <a:pathLst>
              <a:path w="101600" h="109855">
                <a:moveTo>
                  <a:pt x="32883" y="40564"/>
                </a:moveTo>
                <a:lnTo>
                  <a:pt x="31006" y="38738"/>
                </a:lnTo>
                <a:lnTo>
                  <a:pt x="29205" y="39532"/>
                </a:lnTo>
                <a:lnTo>
                  <a:pt x="27487" y="42945"/>
                </a:lnTo>
                <a:lnTo>
                  <a:pt x="25769" y="46358"/>
                </a:lnTo>
                <a:lnTo>
                  <a:pt x="24169" y="51233"/>
                </a:lnTo>
                <a:lnTo>
                  <a:pt x="22693" y="57572"/>
                </a:lnTo>
                <a:lnTo>
                  <a:pt x="21218" y="63911"/>
                </a:lnTo>
                <a:lnTo>
                  <a:pt x="20317" y="70624"/>
                </a:lnTo>
                <a:lnTo>
                  <a:pt x="19999" y="77712"/>
                </a:lnTo>
                <a:lnTo>
                  <a:pt x="19673" y="84799"/>
                </a:lnTo>
                <a:lnTo>
                  <a:pt x="19541" y="91679"/>
                </a:lnTo>
                <a:lnTo>
                  <a:pt x="19590" y="98350"/>
                </a:lnTo>
                <a:lnTo>
                  <a:pt x="19638" y="105021"/>
                </a:lnTo>
                <a:lnTo>
                  <a:pt x="19666" y="108533"/>
                </a:lnTo>
                <a:lnTo>
                  <a:pt x="19666" y="108885"/>
                </a:lnTo>
                <a:lnTo>
                  <a:pt x="19666" y="109237"/>
                </a:lnTo>
                <a:lnTo>
                  <a:pt x="19618" y="109033"/>
                </a:lnTo>
                <a:lnTo>
                  <a:pt x="19576" y="108780"/>
                </a:lnTo>
                <a:lnTo>
                  <a:pt x="19216" y="106252"/>
                </a:lnTo>
                <a:lnTo>
                  <a:pt x="18523" y="101450"/>
                </a:lnTo>
                <a:lnTo>
                  <a:pt x="17830" y="96648"/>
                </a:lnTo>
                <a:lnTo>
                  <a:pt x="17214" y="89332"/>
                </a:lnTo>
                <a:lnTo>
                  <a:pt x="16687" y="79501"/>
                </a:lnTo>
                <a:lnTo>
                  <a:pt x="16289" y="67146"/>
                </a:lnTo>
                <a:lnTo>
                  <a:pt x="16411" y="54320"/>
                </a:lnTo>
                <a:lnTo>
                  <a:pt x="28730" y="13644"/>
                </a:lnTo>
                <a:lnTo>
                  <a:pt x="60163" y="410"/>
                </a:lnTo>
                <a:lnTo>
                  <a:pt x="68275" y="0"/>
                </a:lnTo>
                <a:lnTo>
                  <a:pt x="76109" y="1436"/>
                </a:lnTo>
                <a:lnTo>
                  <a:pt x="83653" y="4719"/>
                </a:lnTo>
                <a:lnTo>
                  <a:pt x="91204" y="8003"/>
                </a:lnTo>
                <a:lnTo>
                  <a:pt x="96275" y="11797"/>
                </a:lnTo>
                <a:lnTo>
                  <a:pt x="98879" y="16102"/>
                </a:lnTo>
                <a:lnTo>
                  <a:pt x="101477" y="20407"/>
                </a:lnTo>
                <a:lnTo>
                  <a:pt x="101207" y="24983"/>
                </a:lnTo>
                <a:lnTo>
                  <a:pt x="68538" y="46788"/>
                </a:lnTo>
                <a:lnTo>
                  <a:pt x="42644" y="49936"/>
                </a:lnTo>
                <a:lnTo>
                  <a:pt x="30685" y="49144"/>
                </a:lnTo>
                <a:lnTo>
                  <a:pt x="1129" y="37973"/>
                </a:lnTo>
                <a:lnTo>
                  <a:pt x="0" y="36719"/>
                </a:lnTo>
                <a:lnTo>
                  <a:pt x="1364" y="35980"/>
                </a:lnTo>
                <a:lnTo>
                  <a:pt x="5230" y="35757"/>
                </a:lnTo>
                <a:lnTo>
                  <a:pt x="9088" y="35534"/>
                </a:lnTo>
                <a:lnTo>
                  <a:pt x="47426" y="50782"/>
                </a:lnTo>
                <a:lnTo>
                  <a:pt x="76822" y="75391"/>
                </a:lnTo>
                <a:lnTo>
                  <a:pt x="82786" y="86379"/>
                </a:lnTo>
                <a:lnTo>
                  <a:pt x="87440" y="990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236638" y="1878734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3235" y="15595"/>
                </a:moveTo>
                <a:lnTo>
                  <a:pt x="872" y="17382"/>
                </a:lnTo>
                <a:lnTo>
                  <a:pt x="616" y="21453"/>
                </a:lnTo>
                <a:lnTo>
                  <a:pt x="2473" y="27809"/>
                </a:lnTo>
                <a:lnTo>
                  <a:pt x="32170" y="54510"/>
                </a:lnTo>
                <a:lnTo>
                  <a:pt x="41030" y="56275"/>
                </a:lnTo>
                <a:lnTo>
                  <a:pt x="45235" y="56621"/>
                </a:lnTo>
                <a:lnTo>
                  <a:pt x="48657" y="55614"/>
                </a:lnTo>
                <a:lnTo>
                  <a:pt x="51289" y="53253"/>
                </a:lnTo>
                <a:lnTo>
                  <a:pt x="53928" y="50892"/>
                </a:lnTo>
                <a:lnTo>
                  <a:pt x="55660" y="47287"/>
                </a:lnTo>
                <a:lnTo>
                  <a:pt x="56491" y="42439"/>
                </a:lnTo>
                <a:lnTo>
                  <a:pt x="57323" y="37591"/>
                </a:lnTo>
                <a:lnTo>
                  <a:pt x="41743" y="11078"/>
                </a:lnTo>
                <a:lnTo>
                  <a:pt x="35523" y="6712"/>
                </a:lnTo>
                <a:lnTo>
                  <a:pt x="28498" y="3757"/>
                </a:lnTo>
                <a:lnTo>
                  <a:pt x="20657" y="2212"/>
                </a:lnTo>
                <a:lnTo>
                  <a:pt x="9434" y="0"/>
                </a:lnTo>
                <a:lnTo>
                  <a:pt x="2549" y="2513"/>
                </a:lnTo>
                <a:lnTo>
                  <a:pt x="0" y="97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324268" y="1877960"/>
            <a:ext cx="111760" cy="64769"/>
          </a:xfrm>
          <a:custGeom>
            <a:avLst/>
            <a:gdLst/>
            <a:ahLst/>
            <a:cxnLst/>
            <a:rect l="l" t="t" r="r" b="b"/>
            <a:pathLst>
              <a:path w="111759" h="64769">
                <a:moveTo>
                  <a:pt x="6733" y="27915"/>
                </a:moveTo>
                <a:lnTo>
                  <a:pt x="5562" y="23078"/>
                </a:lnTo>
                <a:lnTo>
                  <a:pt x="4080" y="19782"/>
                </a:lnTo>
                <a:lnTo>
                  <a:pt x="2279" y="18028"/>
                </a:lnTo>
                <a:lnTo>
                  <a:pt x="1046" y="16820"/>
                </a:lnTo>
                <a:lnTo>
                  <a:pt x="339" y="16993"/>
                </a:lnTo>
                <a:lnTo>
                  <a:pt x="173" y="18547"/>
                </a:lnTo>
                <a:lnTo>
                  <a:pt x="0" y="20100"/>
                </a:lnTo>
                <a:lnTo>
                  <a:pt x="519" y="22104"/>
                </a:lnTo>
                <a:lnTo>
                  <a:pt x="1717" y="24557"/>
                </a:lnTo>
                <a:lnTo>
                  <a:pt x="2916" y="27010"/>
                </a:lnTo>
                <a:lnTo>
                  <a:pt x="29253" y="37385"/>
                </a:lnTo>
                <a:lnTo>
                  <a:pt x="35148" y="37586"/>
                </a:lnTo>
                <a:lnTo>
                  <a:pt x="49024" y="47976"/>
                </a:lnTo>
                <a:lnTo>
                  <a:pt x="52598" y="51080"/>
                </a:lnTo>
                <a:lnTo>
                  <a:pt x="57454" y="54504"/>
                </a:lnTo>
                <a:lnTo>
                  <a:pt x="62310" y="57927"/>
                </a:lnTo>
                <a:lnTo>
                  <a:pt x="67977" y="60405"/>
                </a:lnTo>
                <a:lnTo>
                  <a:pt x="74461" y="61938"/>
                </a:lnTo>
                <a:lnTo>
                  <a:pt x="80945" y="63470"/>
                </a:lnTo>
                <a:lnTo>
                  <a:pt x="86902" y="64174"/>
                </a:lnTo>
                <a:lnTo>
                  <a:pt x="92326" y="64050"/>
                </a:lnTo>
                <a:lnTo>
                  <a:pt x="97757" y="63926"/>
                </a:lnTo>
                <a:lnTo>
                  <a:pt x="111210" y="34537"/>
                </a:lnTo>
                <a:lnTo>
                  <a:pt x="110046" y="27713"/>
                </a:lnTo>
                <a:lnTo>
                  <a:pt x="107303" y="21360"/>
                </a:lnTo>
                <a:lnTo>
                  <a:pt x="102733" y="15518"/>
                </a:lnTo>
                <a:lnTo>
                  <a:pt x="94205" y="10010"/>
                </a:lnTo>
                <a:lnTo>
                  <a:pt x="81718" y="4837"/>
                </a:lnTo>
                <a:lnTo>
                  <a:pt x="6527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42723" y="2062663"/>
            <a:ext cx="15240" cy="88265"/>
          </a:xfrm>
          <a:custGeom>
            <a:avLst/>
            <a:gdLst/>
            <a:ahLst/>
            <a:cxnLst/>
            <a:rect l="l" t="t" r="r" b="b"/>
            <a:pathLst>
              <a:path w="15240" h="88264">
                <a:moveTo>
                  <a:pt x="15226" y="9358"/>
                </a:moveTo>
                <a:lnTo>
                  <a:pt x="10023" y="3819"/>
                </a:lnTo>
                <a:lnTo>
                  <a:pt x="6483" y="811"/>
                </a:lnTo>
                <a:lnTo>
                  <a:pt x="4592" y="333"/>
                </a:lnTo>
                <a:lnTo>
                  <a:pt x="3276" y="0"/>
                </a:lnTo>
                <a:lnTo>
                  <a:pt x="2182" y="1291"/>
                </a:lnTo>
                <a:lnTo>
                  <a:pt x="1309" y="4207"/>
                </a:lnTo>
                <a:lnTo>
                  <a:pt x="436" y="7124"/>
                </a:lnTo>
                <a:lnTo>
                  <a:pt x="0" y="11955"/>
                </a:lnTo>
                <a:lnTo>
                  <a:pt x="0" y="18700"/>
                </a:lnTo>
                <a:lnTo>
                  <a:pt x="0" y="25446"/>
                </a:lnTo>
                <a:lnTo>
                  <a:pt x="644" y="32847"/>
                </a:lnTo>
                <a:lnTo>
                  <a:pt x="1925" y="40905"/>
                </a:lnTo>
                <a:lnTo>
                  <a:pt x="3207" y="48962"/>
                </a:lnTo>
                <a:lnTo>
                  <a:pt x="4281" y="56442"/>
                </a:lnTo>
                <a:lnTo>
                  <a:pt x="5146" y="63342"/>
                </a:lnTo>
                <a:lnTo>
                  <a:pt x="6800" y="75002"/>
                </a:lnTo>
                <a:lnTo>
                  <a:pt x="8948" y="876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32415" y="2049973"/>
            <a:ext cx="90805" cy="29845"/>
          </a:xfrm>
          <a:custGeom>
            <a:avLst/>
            <a:gdLst/>
            <a:ahLst/>
            <a:cxnLst/>
            <a:rect l="l" t="t" r="r" b="b"/>
            <a:pathLst>
              <a:path w="90804" h="29844">
                <a:moveTo>
                  <a:pt x="2653" y="29591"/>
                </a:moveTo>
                <a:lnTo>
                  <a:pt x="6" y="23877"/>
                </a:lnTo>
                <a:lnTo>
                  <a:pt x="0" y="18842"/>
                </a:lnTo>
                <a:lnTo>
                  <a:pt x="2639" y="14485"/>
                </a:lnTo>
                <a:lnTo>
                  <a:pt x="4454" y="11487"/>
                </a:lnTo>
                <a:lnTo>
                  <a:pt x="52352" y="0"/>
                </a:lnTo>
                <a:lnTo>
                  <a:pt x="64701" y="289"/>
                </a:lnTo>
                <a:lnTo>
                  <a:pt x="77421" y="1682"/>
                </a:lnTo>
                <a:lnTo>
                  <a:pt x="90591" y="41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028633" y="2106896"/>
            <a:ext cx="92075" cy="11430"/>
          </a:xfrm>
          <a:custGeom>
            <a:avLst/>
            <a:gdLst/>
            <a:ahLst/>
            <a:cxnLst/>
            <a:rect l="l" t="t" r="r" b="b"/>
            <a:pathLst>
              <a:path w="92075" h="11430">
                <a:moveTo>
                  <a:pt x="5763" y="6229"/>
                </a:moveTo>
                <a:lnTo>
                  <a:pt x="3144" y="8353"/>
                </a:lnTo>
                <a:lnTo>
                  <a:pt x="1420" y="9756"/>
                </a:lnTo>
                <a:lnTo>
                  <a:pt x="581" y="10435"/>
                </a:lnTo>
                <a:lnTo>
                  <a:pt x="0" y="10907"/>
                </a:lnTo>
                <a:lnTo>
                  <a:pt x="131" y="11155"/>
                </a:lnTo>
                <a:lnTo>
                  <a:pt x="976" y="11182"/>
                </a:lnTo>
                <a:lnTo>
                  <a:pt x="1814" y="11207"/>
                </a:lnTo>
                <a:lnTo>
                  <a:pt x="3276" y="11253"/>
                </a:lnTo>
                <a:lnTo>
                  <a:pt x="51275" y="5598"/>
                </a:lnTo>
                <a:lnTo>
                  <a:pt x="69989" y="3035"/>
                </a:lnTo>
                <a:lnTo>
                  <a:pt x="9188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02713" y="2119760"/>
            <a:ext cx="137795" cy="66040"/>
          </a:xfrm>
          <a:custGeom>
            <a:avLst/>
            <a:gdLst/>
            <a:ahLst/>
            <a:cxnLst/>
            <a:rect l="l" t="t" r="r" b="b"/>
            <a:pathLst>
              <a:path w="137795" h="66039">
                <a:moveTo>
                  <a:pt x="11374" y="5131"/>
                </a:moveTo>
                <a:lnTo>
                  <a:pt x="5479" y="6217"/>
                </a:lnTo>
                <a:lnTo>
                  <a:pt x="1953" y="7117"/>
                </a:lnTo>
                <a:lnTo>
                  <a:pt x="803" y="7828"/>
                </a:lnTo>
                <a:lnTo>
                  <a:pt x="0" y="8324"/>
                </a:lnTo>
                <a:lnTo>
                  <a:pt x="484" y="9657"/>
                </a:lnTo>
                <a:lnTo>
                  <a:pt x="2251" y="11825"/>
                </a:lnTo>
                <a:lnTo>
                  <a:pt x="4017" y="13993"/>
                </a:lnTo>
                <a:lnTo>
                  <a:pt x="39729" y="27346"/>
                </a:lnTo>
                <a:lnTo>
                  <a:pt x="82829" y="34565"/>
                </a:lnTo>
                <a:lnTo>
                  <a:pt x="88004" y="34672"/>
                </a:lnTo>
                <a:lnTo>
                  <a:pt x="93171" y="34779"/>
                </a:lnTo>
                <a:lnTo>
                  <a:pt x="104276" y="23479"/>
                </a:lnTo>
                <a:lnTo>
                  <a:pt x="103638" y="20178"/>
                </a:lnTo>
                <a:lnTo>
                  <a:pt x="102004" y="16466"/>
                </a:lnTo>
                <a:lnTo>
                  <a:pt x="100369" y="12755"/>
                </a:lnTo>
                <a:lnTo>
                  <a:pt x="98415" y="9466"/>
                </a:lnTo>
                <a:lnTo>
                  <a:pt x="96143" y="6602"/>
                </a:lnTo>
                <a:lnTo>
                  <a:pt x="93871" y="3737"/>
                </a:lnTo>
                <a:lnTo>
                  <a:pt x="91924" y="1844"/>
                </a:lnTo>
                <a:lnTo>
                  <a:pt x="90310" y="922"/>
                </a:lnTo>
                <a:lnTo>
                  <a:pt x="88689" y="0"/>
                </a:lnTo>
                <a:lnTo>
                  <a:pt x="87706" y="275"/>
                </a:lnTo>
                <a:lnTo>
                  <a:pt x="87345" y="1747"/>
                </a:lnTo>
                <a:lnTo>
                  <a:pt x="86985" y="3219"/>
                </a:lnTo>
                <a:lnTo>
                  <a:pt x="108203" y="37987"/>
                </a:lnTo>
                <a:lnTo>
                  <a:pt x="126263" y="55789"/>
                </a:lnTo>
                <a:lnTo>
                  <a:pt x="137736" y="658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230681" y="2103568"/>
            <a:ext cx="119380" cy="44450"/>
          </a:xfrm>
          <a:custGeom>
            <a:avLst/>
            <a:gdLst/>
            <a:ahLst/>
            <a:cxnLst/>
            <a:rect l="l" t="t" r="r" b="b"/>
            <a:pathLst>
              <a:path w="119379" h="44450">
                <a:moveTo>
                  <a:pt x="2403" y="23410"/>
                </a:moveTo>
                <a:lnTo>
                  <a:pt x="921" y="20639"/>
                </a:lnTo>
                <a:lnTo>
                  <a:pt x="145" y="16642"/>
                </a:lnTo>
                <a:lnTo>
                  <a:pt x="69" y="11418"/>
                </a:lnTo>
                <a:lnTo>
                  <a:pt x="0" y="6195"/>
                </a:lnTo>
                <a:lnTo>
                  <a:pt x="2272" y="2955"/>
                </a:lnTo>
                <a:lnTo>
                  <a:pt x="6892" y="1700"/>
                </a:lnTo>
                <a:lnTo>
                  <a:pt x="11513" y="444"/>
                </a:lnTo>
                <a:lnTo>
                  <a:pt x="50573" y="10923"/>
                </a:lnTo>
                <a:lnTo>
                  <a:pt x="67229" y="22300"/>
                </a:lnTo>
                <a:lnTo>
                  <a:pt x="70311" y="26076"/>
                </a:lnTo>
                <a:lnTo>
                  <a:pt x="71350" y="29359"/>
                </a:lnTo>
                <a:lnTo>
                  <a:pt x="70360" y="32148"/>
                </a:lnTo>
                <a:lnTo>
                  <a:pt x="69362" y="34938"/>
                </a:lnTo>
                <a:lnTo>
                  <a:pt x="67159" y="36790"/>
                </a:lnTo>
                <a:lnTo>
                  <a:pt x="63758" y="37705"/>
                </a:lnTo>
                <a:lnTo>
                  <a:pt x="60357" y="38619"/>
                </a:lnTo>
                <a:lnTo>
                  <a:pt x="56956" y="38250"/>
                </a:lnTo>
                <a:lnTo>
                  <a:pt x="53547" y="36598"/>
                </a:lnTo>
                <a:lnTo>
                  <a:pt x="50146" y="34946"/>
                </a:lnTo>
                <a:lnTo>
                  <a:pt x="47673" y="31771"/>
                </a:lnTo>
                <a:lnTo>
                  <a:pt x="46142" y="27075"/>
                </a:lnTo>
                <a:lnTo>
                  <a:pt x="44604" y="22379"/>
                </a:lnTo>
                <a:lnTo>
                  <a:pt x="53208" y="2967"/>
                </a:lnTo>
                <a:lnTo>
                  <a:pt x="57891" y="843"/>
                </a:lnTo>
                <a:lnTo>
                  <a:pt x="63322" y="0"/>
                </a:lnTo>
                <a:lnTo>
                  <a:pt x="69508" y="439"/>
                </a:lnTo>
                <a:lnTo>
                  <a:pt x="75694" y="879"/>
                </a:lnTo>
                <a:lnTo>
                  <a:pt x="109564" y="30884"/>
                </a:lnTo>
                <a:lnTo>
                  <a:pt x="119198" y="439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70286" y="2085571"/>
            <a:ext cx="62865" cy="75565"/>
          </a:xfrm>
          <a:custGeom>
            <a:avLst/>
            <a:gdLst/>
            <a:ahLst/>
            <a:cxnLst/>
            <a:rect l="l" t="t" r="r" b="b"/>
            <a:pathLst>
              <a:path w="62865" h="75564">
                <a:moveTo>
                  <a:pt x="48006" y="17395"/>
                </a:moveTo>
                <a:lnTo>
                  <a:pt x="45616" y="15179"/>
                </a:lnTo>
                <a:lnTo>
                  <a:pt x="43198" y="12263"/>
                </a:lnTo>
                <a:lnTo>
                  <a:pt x="40753" y="8648"/>
                </a:lnTo>
                <a:lnTo>
                  <a:pt x="38307" y="5033"/>
                </a:lnTo>
                <a:lnTo>
                  <a:pt x="34851" y="2581"/>
                </a:lnTo>
                <a:lnTo>
                  <a:pt x="30362" y="1290"/>
                </a:lnTo>
                <a:lnTo>
                  <a:pt x="25880" y="0"/>
                </a:lnTo>
                <a:lnTo>
                  <a:pt x="21017" y="31"/>
                </a:lnTo>
                <a:lnTo>
                  <a:pt x="15766" y="1386"/>
                </a:lnTo>
                <a:lnTo>
                  <a:pt x="10515" y="2739"/>
                </a:lnTo>
                <a:lnTo>
                  <a:pt x="6518" y="6296"/>
                </a:lnTo>
                <a:lnTo>
                  <a:pt x="3782" y="12054"/>
                </a:lnTo>
                <a:lnTo>
                  <a:pt x="1039" y="17812"/>
                </a:lnTo>
                <a:lnTo>
                  <a:pt x="0" y="24532"/>
                </a:lnTo>
                <a:lnTo>
                  <a:pt x="658" y="32213"/>
                </a:lnTo>
                <a:lnTo>
                  <a:pt x="1316" y="39894"/>
                </a:lnTo>
                <a:lnTo>
                  <a:pt x="3983" y="47077"/>
                </a:lnTo>
                <a:lnTo>
                  <a:pt x="8659" y="53761"/>
                </a:lnTo>
                <a:lnTo>
                  <a:pt x="13328" y="60446"/>
                </a:lnTo>
                <a:lnTo>
                  <a:pt x="19493" y="65784"/>
                </a:lnTo>
                <a:lnTo>
                  <a:pt x="27154" y="69777"/>
                </a:lnTo>
                <a:lnTo>
                  <a:pt x="37298" y="73502"/>
                </a:lnTo>
                <a:lnTo>
                  <a:pt x="49134" y="74980"/>
                </a:lnTo>
                <a:lnTo>
                  <a:pt x="62664" y="742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450387" y="2059267"/>
            <a:ext cx="32384" cy="100965"/>
          </a:xfrm>
          <a:custGeom>
            <a:avLst/>
            <a:gdLst/>
            <a:ahLst/>
            <a:cxnLst/>
            <a:rect l="l" t="t" r="r" b="b"/>
            <a:pathLst>
              <a:path w="32384" h="100964">
                <a:moveTo>
                  <a:pt x="15281" y="31692"/>
                </a:moveTo>
                <a:lnTo>
                  <a:pt x="13238" y="28759"/>
                </a:lnTo>
                <a:lnTo>
                  <a:pt x="10827" y="23666"/>
                </a:lnTo>
                <a:lnTo>
                  <a:pt x="8049" y="16414"/>
                </a:lnTo>
                <a:lnTo>
                  <a:pt x="5278" y="9161"/>
                </a:lnTo>
                <a:lnTo>
                  <a:pt x="3415" y="4828"/>
                </a:lnTo>
                <a:lnTo>
                  <a:pt x="2466" y="3414"/>
                </a:lnTo>
                <a:lnTo>
                  <a:pt x="1510" y="1999"/>
                </a:lnTo>
                <a:lnTo>
                  <a:pt x="865" y="1034"/>
                </a:lnTo>
                <a:lnTo>
                  <a:pt x="512" y="517"/>
                </a:lnTo>
                <a:lnTo>
                  <a:pt x="166" y="0"/>
                </a:lnTo>
                <a:lnTo>
                  <a:pt x="0" y="211"/>
                </a:lnTo>
                <a:lnTo>
                  <a:pt x="20" y="1149"/>
                </a:lnTo>
                <a:lnTo>
                  <a:pt x="34" y="2089"/>
                </a:lnTo>
                <a:lnTo>
                  <a:pt x="69" y="3842"/>
                </a:lnTo>
                <a:lnTo>
                  <a:pt x="15863" y="47949"/>
                </a:lnTo>
                <a:lnTo>
                  <a:pt x="22226" y="62544"/>
                </a:lnTo>
                <a:lnTo>
                  <a:pt x="26597" y="73399"/>
                </a:lnTo>
                <a:lnTo>
                  <a:pt x="31264" y="89610"/>
                </a:lnTo>
                <a:lnTo>
                  <a:pt x="32202" y="1009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443958" y="2098883"/>
            <a:ext cx="97790" cy="48260"/>
          </a:xfrm>
          <a:custGeom>
            <a:avLst/>
            <a:gdLst/>
            <a:ahLst/>
            <a:cxnLst/>
            <a:rect l="l" t="t" r="r" b="b"/>
            <a:pathLst>
              <a:path w="97790" h="48260">
                <a:moveTo>
                  <a:pt x="7509" y="40698"/>
                </a:moveTo>
                <a:lnTo>
                  <a:pt x="5292" y="38123"/>
                </a:lnTo>
                <a:lnTo>
                  <a:pt x="3345" y="33674"/>
                </a:lnTo>
                <a:lnTo>
                  <a:pt x="1669" y="27353"/>
                </a:lnTo>
                <a:lnTo>
                  <a:pt x="0" y="21031"/>
                </a:lnTo>
                <a:lnTo>
                  <a:pt x="512" y="16128"/>
                </a:lnTo>
                <a:lnTo>
                  <a:pt x="3214" y="12644"/>
                </a:lnTo>
                <a:lnTo>
                  <a:pt x="5908" y="9159"/>
                </a:lnTo>
                <a:lnTo>
                  <a:pt x="10723" y="6640"/>
                </a:lnTo>
                <a:lnTo>
                  <a:pt x="17643" y="5086"/>
                </a:lnTo>
                <a:lnTo>
                  <a:pt x="24557" y="3531"/>
                </a:lnTo>
                <a:lnTo>
                  <a:pt x="52494" y="250"/>
                </a:lnTo>
                <a:lnTo>
                  <a:pt x="56166" y="0"/>
                </a:lnTo>
                <a:lnTo>
                  <a:pt x="59013" y="139"/>
                </a:lnTo>
                <a:lnTo>
                  <a:pt x="61029" y="668"/>
                </a:lnTo>
                <a:lnTo>
                  <a:pt x="63052" y="1197"/>
                </a:lnTo>
                <a:lnTo>
                  <a:pt x="66141" y="5196"/>
                </a:lnTo>
                <a:lnTo>
                  <a:pt x="70297" y="12665"/>
                </a:lnTo>
                <a:lnTo>
                  <a:pt x="74461" y="20134"/>
                </a:lnTo>
                <a:lnTo>
                  <a:pt x="78008" y="25977"/>
                </a:lnTo>
                <a:lnTo>
                  <a:pt x="80938" y="30195"/>
                </a:lnTo>
                <a:lnTo>
                  <a:pt x="85302" y="36466"/>
                </a:lnTo>
                <a:lnTo>
                  <a:pt x="90865" y="42331"/>
                </a:lnTo>
                <a:lnTo>
                  <a:pt x="97639" y="477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498656" y="2040210"/>
            <a:ext cx="20955" cy="26034"/>
          </a:xfrm>
          <a:custGeom>
            <a:avLst/>
            <a:gdLst/>
            <a:ahLst/>
            <a:cxnLst/>
            <a:rect l="l" t="t" r="r" b="b"/>
            <a:pathLst>
              <a:path w="20954" h="26035">
                <a:moveTo>
                  <a:pt x="2355" y="25543"/>
                </a:moveTo>
                <a:lnTo>
                  <a:pt x="1267" y="21469"/>
                </a:lnTo>
                <a:lnTo>
                  <a:pt x="602" y="16934"/>
                </a:lnTo>
                <a:lnTo>
                  <a:pt x="353" y="11939"/>
                </a:lnTo>
                <a:lnTo>
                  <a:pt x="0" y="4871"/>
                </a:lnTo>
                <a:lnTo>
                  <a:pt x="6858" y="892"/>
                </a:lnTo>
                <a:lnTo>
                  <a:pt x="2093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561057" y="2105741"/>
            <a:ext cx="145415" cy="68580"/>
          </a:xfrm>
          <a:custGeom>
            <a:avLst/>
            <a:gdLst/>
            <a:ahLst/>
            <a:cxnLst/>
            <a:rect l="l" t="t" r="r" b="b"/>
            <a:pathLst>
              <a:path w="145415" h="68580">
                <a:moveTo>
                  <a:pt x="54392" y="8363"/>
                </a:moveTo>
                <a:lnTo>
                  <a:pt x="51331" y="5934"/>
                </a:lnTo>
                <a:lnTo>
                  <a:pt x="47008" y="4419"/>
                </a:lnTo>
                <a:lnTo>
                  <a:pt x="41432" y="3818"/>
                </a:lnTo>
                <a:lnTo>
                  <a:pt x="37760" y="3422"/>
                </a:lnTo>
                <a:lnTo>
                  <a:pt x="15129" y="7565"/>
                </a:lnTo>
                <a:lnTo>
                  <a:pt x="10868" y="9985"/>
                </a:lnTo>
                <a:lnTo>
                  <a:pt x="7460" y="12701"/>
                </a:lnTo>
                <a:lnTo>
                  <a:pt x="4904" y="15713"/>
                </a:lnTo>
                <a:lnTo>
                  <a:pt x="2348" y="18726"/>
                </a:lnTo>
                <a:lnTo>
                  <a:pt x="858" y="21304"/>
                </a:lnTo>
                <a:lnTo>
                  <a:pt x="429" y="23447"/>
                </a:lnTo>
                <a:lnTo>
                  <a:pt x="0" y="25590"/>
                </a:lnTo>
                <a:lnTo>
                  <a:pt x="34948" y="32328"/>
                </a:lnTo>
                <a:lnTo>
                  <a:pt x="42956" y="33261"/>
                </a:lnTo>
                <a:lnTo>
                  <a:pt x="48296" y="34233"/>
                </a:lnTo>
                <a:lnTo>
                  <a:pt x="53644" y="35204"/>
                </a:lnTo>
                <a:lnTo>
                  <a:pt x="58057" y="36471"/>
                </a:lnTo>
                <a:lnTo>
                  <a:pt x="61548" y="38035"/>
                </a:lnTo>
                <a:lnTo>
                  <a:pt x="65040" y="39599"/>
                </a:lnTo>
                <a:lnTo>
                  <a:pt x="67457" y="41201"/>
                </a:lnTo>
                <a:lnTo>
                  <a:pt x="68808" y="42840"/>
                </a:lnTo>
                <a:lnTo>
                  <a:pt x="70152" y="44480"/>
                </a:lnTo>
                <a:lnTo>
                  <a:pt x="70949" y="45797"/>
                </a:lnTo>
                <a:lnTo>
                  <a:pt x="71191" y="46792"/>
                </a:lnTo>
                <a:lnTo>
                  <a:pt x="71440" y="47787"/>
                </a:lnTo>
                <a:lnTo>
                  <a:pt x="70921" y="48335"/>
                </a:lnTo>
                <a:lnTo>
                  <a:pt x="69639" y="48434"/>
                </a:lnTo>
                <a:lnTo>
                  <a:pt x="68358" y="48533"/>
                </a:lnTo>
                <a:lnTo>
                  <a:pt x="62241" y="34257"/>
                </a:lnTo>
                <a:lnTo>
                  <a:pt x="61798" y="29674"/>
                </a:lnTo>
                <a:lnTo>
                  <a:pt x="93414" y="1443"/>
                </a:lnTo>
                <a:lnTo>
                  <a:pt x="101886" y="721"/>
                </a:lnTo>
                <a:lnTo>
                  <a:pt x="110358" y="0"/>
                </a:lnTo>
                <a:lnTo>
                  <a:pt x="118116" y="1819"/>
                </a:lnTo>
                <a:lnTo>
                  <a:pt x="125155" y="6179"/>
                </a:lnTo>
                <a:lnTo>
                  <a:pt x="132193" y="10540"/>
                </a:lnTo>
                <a:lnTo>
                  <a:pt x="145334" y="45393"/>
                </a:lnTo>
                <a:lnTo>
                  <a:pt x="143376" y="57018"/>
                </a:lnTo>
                <a:lnTo>
                  <a:pt x="136798" y="680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779667" y="1925146"/>
            <a:ext cx="321310" cy="57150"/>
          </a:xfrm>
          <a:custGeom>
            <a:avLst/>
            <a:gdLst/>
            <a:ahLst/>
            <a:cxnLst/>
            <a:rect l="l" t="t" r="r" b="b"/>
            <a:pathLst>
              <a:path w="321309" h="57150">
                <a:moveTo>
                  <a:pt x="0" y="34184"/>
                </a:moveTo>
                <a:lnTo>
                  <a:pt x="7042" y="35412"/>
                </a:lnTo>
                <a:lnTo>
                  <a:pt x="20361" y="36167"/>
                </a:lnTo>
                <a:lnTo>
                  <a:pt x="38365" y="36370"/>
                </a:lnTo>
                <a:lnTo>
                  <a:pt x="53247" y="36543"/>
                </a:lnTo>
                <a:lnTo>
                  <a:pt x="65608" y="36698"/>
                </a:lnTo>
                <a:lnTo>
                  <a:pt x="76048" y="36844"/>
                </a:lnTo>
                <a:lnTo>
                  <a:pt x="85168" y="36993"/>
                </a:lnTo>
                <a:lnTo>
                  <a:pt x="92090" y="37100"/>
                </a:lnTo>
                <a:lnTo>
                  <a:pt x="134722" y="37398"/>
                </a:lnTo>
                <a:lnTo>
                  <a:pt x="183108" y="37497"/>
                </a:lnTo>
                <a:lnTo>
                  <a:pt x="225612" y="37514"/>
                </a:lnTo>
                <a:lnTo>
                  <a:pt x="242445" y="37515"/>
                </a:lnTo>
                <a:lnTo>
                  <a:pt x="256488" y="37509"/>
                </a:lnTo>
                <a:lnTo>
                  <a:pt x="300041" y="37067"/>
                </a:lnTo>
                <a:lnTo>
                  <a:pt x="304661" y="36586"/>
                </a:lnTo>
                <a:lnTo>
                  <a:pt x="309281" y="36105"/>
                </a:lnTo>
                <a:lnTo>
                  <a:pt x="313036" y="35502"/>
                </a:lnTo>
                <a:lnTo>
                  <a:pt x="315925" y="34778"/>
                </a:lnTo>
                <a:lnTo>
                  <a:pt x="318820" y="34054"/>
                </a:lnTo>
                <a:lnTo>
                  <a:pt x="320178" y="32957"/>
                </a:lnTo>
                <a:lnTo>
                  <a:pt x="319998" y="31487"/>
                </a:lnTo>
                <a:lnTo>
                  <a:pt x="319825" y="30017"/>
                </a:lnTo>
                <a:lnTo>
                  <a:pt x="292490" y="15837"/>
                </a:lnTo>
                <a:lnTo>
                  <a:pt x="284399" y="12093"/>
                </a:lnTo>
                <a:lnTo>
                  <a:pt x="263305" y="793"/>
                </a:lnTo>
                <a:lnTo>
                  <a:pt x="262626" y="220"/>
                </a:lnTo>
                <a:lnTo>
                  <a:pt x="262806" y="0"/>
                </a:lnTo>
                <a:lnTo>
                  <a:pt x="263839" y="133"/>
                </a:lnTo>
                <a:lnTo>
                  <a:pt x="264871" y="268"/>
                </a:lnTo>
                <a:lnTo>
                  <a:pt x="267448" y="603"/>
                </a:lnTo>
                <a:lnTo>
                  <a:pt x="271583" y="1139"/>
                </a:lnTo>
                <a:lnTo>
                  <a:pt x="275712" y="1675"/>
                </a:lnTo>
                <a:lnTo>
                  <a:pt x="280506" y="2949"/>
                </a:lnTo>
                <a:lnTo>
                  <a:pt x="285957" y="4962"/>
                </a:lnTo>
                <a:lnTo>
                  <a:pt x="291416" y="6974"/>
                </a:lnTo>
                <a:lnTo>
                  <a:pt x="296494" y="9238"/>
                </a:lnTo>
                <a:lnTo>
                  <a:pt x="301184" y="11753"/>
                </a:lnTo>
                <a:lnTo>
                  <a:pt x="305880" y="14268"/>
                </a:lnTo>
                <a:lnTo>
                  <a:pt x="309704" y="16850"/>
                </a:lnTo>
                <a:lnTo>
                  <a:pt x="312648" y="19497"/>
                </a:lnTo>
                <a:lnTo>
                  <a:pt x="315599" y="22145"/>
                </a:lnTo>
                <a:lnTo>
                  <a:pt x="320892" y="34609"/>
                </a:lnTo>
                <a:lnTo>
                  <a:pt x="321203" y="37074"/>
                </a:lnTo>
                <a:lnTo>
                  <a:pt x="320905" y="39488"/>
                </a:lnTo>
                <a:lnTo>
                  <a:pt x="319998" y="41853"/>
                </a:lnTo>
                <a:lnTo>
                  <a:pt x="319097" y="44218"/>
                </a:lnTo>
                <a:lnTo>
                  <a:pt x="282853" y="54305"/>
                </a:lnTo>
                <a:lnTo>
                  <a:pt x="264196" y="568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268234" y="1510876"/>
            <a:ext cx="342900" cy="13970"/>
          </a:xfrm>
          <a:custGeom>
            <a:avLst/>
            <a:gdLst/>
            <a:ahLst/>
            <a:cxnLst/>
            <a:rect l="l" t="t" r="r" b="b"/>
            <a:pathLst>
              <a:path w="342900" h="13969">
                <a:moveTo>
                  <a:pt x="0" y="13354"/>
                </a:moveTo>
                <a:lnTo>
                  <a:pt x="51029" y="10897"/>
                </a:lnTo>
                <a:lnTo>
                  <a:pt x="65021" y="10578"/>
                </a:lnTo>
                <a:lnTo>
                  <a:pt x="76295" y="10320"/>
                </a:lnTo>
                <a:lnTo>
                  <a:pt x="124274" y="9449"/>
                </a:lnTo>
                <a:lnTo>
                  <a:pt x="139524" y="9292"/>
                </a:lnTo>
                <a:lnTo>
                  <a:pt x="152371" y="9055"/>
                </a:lnTo>
                <a:lnTo>
                  <a:pt x="163596" y="8730"/>
                </a:lnTo>
                <a:lnTo>
                  <a:pt x="178044" y="8177"/>
                </a:lnTo>
                <a:lnTo>
                  <a:pt x="190655" y="7749"/>
                </a:lnTo>
                <a:lnTo>
                  <a:pt x="202273" y="7413"/>
                </a:lnTo>
                <a:lnTo>
                  <a:pt x="219311" y="6969"/>
                </a:lnTo>
                <a:lnTo>
                  <a:pt x="230952" y="6601"/>
                </a:lnTo>
                <a:lnTo>
                  <a:pt x="288167" y="3101"/>
                </a:lnTo>
                <a:lnTo>
                  <a:pt x="325574" y="271"/>
                </a:lnTo>
                <a:lnTo>
                  <a:pt x="330015" y="55"/>
                </a:lnTo>
                <a:lnTo>
                  <a:pt x="334781" y="34"/>
                </a:lnTo>
                <a:lnTo>
                  <a:pt x="339547" y="13"/>
                </a:lnTo>
                <a:lnTo>
                  <a:pt x="342054" y="2"/>
                </a:lnTo>
                <a:lnTo>
                  <a:pt x="342304" y="0"/>
                </a:lnTo>
                <a:lnTo>
                  <a:pt x="342560" y="0"/>
                </a:lnTo>
                <a:lnTo>
                  <a:pt x="342463" y="168"/>
                </a:lnTo>
                <a:lnTo>
                  <a:pt x="342262" y="327"/>
                </a:lnTo>
                <a:lnTo>
                  <a:pt x="339422" y="2523"/>
                </a:lnTo>
                <a:lnTo>
                  <a:pt x="333956" y="675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240255" y="1713254"/>
            <a:ext cx="393700" cy="15875"/>
          </a:xfrm>
          <a:custGeom>
            <a:avLst/>
            <a:gdLst/>
            <a:ahLst/>
            <a:cxnLst/>
            <a:rect l="l" t="t" r="r" b="b"/>
            <a:pathLst>
              <a:path w="393700" h="15875">
                <a:moveTo>
                  <a:pt x="0" y="10613"/>
                </a:moveTo>
                <a:lnTo>
                  <a:pt x="36024" y="15565"/>
                </a:lnTo>
                <a:lnTo>
                  <a:pt x="50474" y="15438"/>
                </a:lnTo>
                <a:lnTo>
                  <a:pt x="103247" y="13263"/>
                </a:lnTo>
                <a:lnTo>
                  <a:pt x="151086" y="10130"/>
                </a:lnTo>
                <a:lnTo>
                  <a:pt x="189678" y="7018"/>
                </a:lnTo>
                <a:lnTo>
                  <a:pt x="217643" y="4267"/>
                </a:lnTo>
                <a:lnTo>
                  <a:pt x="229927" y="3083"/>
                </a:lnTo>
                <a:lnTo>
                  <a:pt x="268379" y="583"/>
                </a:lnTo>
                <a:lnTo>
                  <a:pt x="318470" y="0"/>
                </a:lnTo>
                <a:lnTo>
                  <a:pt x="339301" y="11"/>
                </a:lnTo>
                <a:lnTo>
                  <a:pt x="353680" y="69"/>
                </a:lnTo>
                <a:lnTo>
                  <a:pt x="362937" y="174"/>
                </a:lnTo>
                <a:lnTo>
                  <a:pt x="373532" y="520"/>
                </a:lnTo>
                <a:lnTo>
                  <a:pt x="379018" y="629"/>
                </a:lnTo>
                <a:lnTo>
                  <a:pt x="384449" y="631"/>
                </a:lnTo>
                <a:lnTo>
                  <a:pt x="389880" y="633"/>
                </a:lnTo>
                <a:lnTo>
                  <a:pt x="392734" y="634"/>
                </a:lnTo>
                <a:lnTo>
                  <a:pt x="393025" y="634"/>
                </a:lnTo>
                <a:lnTo>
                  <a:pt x="393309" y="634"/>
                </a:lnTo>
                <a:lnTo>
                  <a:pt x="393129" y="728"/>
                </a:lnTo>
                <a:lnTo>
                  <a:pt x="392824" y="816"/>
                </a:lnTo>
                <a:lnTo>
                  <a:pt x="388640" y="2030"/>
                </a:lnTo>
                <a:lnTo>
                  <a:pt x="380570" y="436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240186" y="1918423"/>
            <a:ext cx="379095" cy="14604"/>
          </a:xfrm>
          <a:custGeom>
            <a:avLst/>
            <a:gdLst/>
            <a:ahLst/>
            <a:cxnLst/>
            <a:rect l="l" t="t" r="r" b="b"/>
            <a:pathLst>
              <a:path w="379095" h="14605">
                <a:moveTo>
                  <a:pt x="8922" y="0"/>
                </a:moveTo>
                <a:lnTo>
                  <a:pt x="3408" y="0"/>
                </a:lnTo>
                <a:lnTo>
                  <a:pt x="505" y="0"/>
                </a:lnTo>
                <a:lnTo>
                  <a:pt x="207" y="0"/>
                </a:lnTo>
                <a:lnTo>
                  <a:pt x="0" y="0"/>
                </a:lnTo>
                <a:lnTo>
                  <a:pt x="471" y="80"/>
                </a:lnTo>
                <a:lnTo>
                  <a:pt x="858" y="133"/>
                </a:lnTo>
                <a:lnTo>
                  <a:pt x="3643" y="519"/>
                </a:lnTo>
                <a:lnTo>
                  <a:pt x="50380" y="3939"/>
                </a:lnTo>
                <a:lnTo>
                  <a:pt x="99356" y="5490"/>
                </a:lnTo>
                <a:lnTo>
                  <a:pt x="113255" y="5548"/>
                </a:lnTo>
                <a:lnTo>
                  <a:pt x="125200" y="5642"/>
                </a:lnTo>
                <a:lnTo>
                  <a:pt x="136535" y="5791"/>
                </a:lnTo>
                <a:lnTo>
                  <a:pt x="148697" y="5997"/>
                </a:lnTo>
                <a:lnTo>
                  <a:pt x="162255" y="6266"/>
                </a:lnTo>
                <a:lnTo>
                  <a:pt x="173781" y="6491"/>
                </a:lnTo>
                <a:lnTo>
                  <a:pt x="223412" y="6983"/>
                </a:lnTo>
                <a:lnTo>
                  <a:pt x="257561" y="7050"/>
                </a:lnTo>
                <a:lnTo>
                  <a:pt x="273965" y="7104"/>
                </a:lnTo>
                <a:lnTo>
                  <a:pt x="315838" y="7968"/>
                </a:lnTo>
                <a:lnTo>
                  <a:pt x="357836" y="11672"/>
                </a:lnTo>
                <a:lnTo>
                  <a:pt x="376060" y="14098"/>
                </a:lnTo>
                <a:lnTo>
                  <a:pt x="378575" y="1444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224904" y="2162732"/>
            <a:ext cx="355600" cy="7620"/>
          </a:xfrm>
          <a:custGeom>
            <a:avLst/>
            <a:gdLst/>
            <a:ahLst/>
            <a:cxnLst/>
            <a:rect l="l" t="t" r="r" b="b"/>
            <a:pathLst>
              <a:path w="355600" h="7619">
                <a:moveTo>
                  <a:pt x="8478" y="0"/>
                </a:moveTo>
                <a:lnTo>
                  <a:pt x="7370" y="1570"/>
                </a:lnTo>
                <a:lnTo>
                  <a:pt x="5555" y="2308"/>
                </a:lnTo>
                <a:lnTo>
                  <a:pt x="3034" y="2213"/>
                </a:lnTo>
                <a:lnTo>
                  <a:pt x="1323" y="2149"/>
                </a:lnTo>
                <a:lnTo>
                  <a:pt x="346" y="2112"/>
                </a:lnTo>
                <a:lnTo>
                  <a:pt x="90" y="2103"/>
                </a:lnTo>
                <a:lnTo>
                  <a:pt x="1004" y="2084"/>
                </a:lnTo>
                <a:lnTo>
                  <a:pt x="1870" y="2081"/>
                </a:lnTo>
                <a:lnTo>
                  <a:pt x="5195" y="2070"/>
                </a:lnTo>
                <a:lnTo>
                  <a:pt x="10979" y="2051"/>
                </a:lnTo>
                <a:lnTo>
                  <a:pt x="16770" y="2033"/>
                </a:lnTo>
                <a:lnTo>
                  <a:pt x="23525" y="2166"/>
                </a:lnTo>
                <a:lnTo>
                  <a:pt x="31255" y="2453"/>
                </a:lnTo>
                <a:lnTo>
                  <a:pt x="39553" y="2723"/>
                </a:lnTo>
                <a:lnTo>
                  <a:pt x="51322" y="3045"/>
                </a:lnTo>
                <a:lnTo>
                  <a:pt x="66561" y="3420"/>
                </a:lnTo>
                <a:lnTo>
                  <a:pt x="84242" y="3843"/>
                </a:lnTo>
                <a:lnTo>
                  <a:pt x="98912" y="4231"/>
                </a:lnTo>
                <a:lnTo>
                  <a:pt x="111052" y="4597"/>
                </a:lnTo>
                <a:lnTo>
                  <a:pt x="121142" y="4951"/>
                </a:lnTo>
                <a:lnTo>
                  <a:pt x="136427" y="5588"/>
                </a:lnTo>
                <a:lnTo>
                  <a:pt x="149305" y="6071"/>
                </a:lnTo>
                <a:lnTo>
                  <a:pt x="197989" y="7088"/>
                </a:lnTo>
                <a:lnTo>
                  <a:pt x="230827" y="7204"/>
                </a:lnTo>
                <a:lnTo>
                  <a:pt x="246337" y="7196"/>
                </a:lnTo>
                <a:lnTo>
                  <a:pt x="291465" y="6366"/>
                </a:lnTo>
                <a:lnTo>
                  <a:pt x="330500" y="4512"/>
                </a:lnTo>
                <a:lnTo>
                  <a:pt x="343987" y="2148"/>
                </a:lnTo>
                <a:lnTo>
                  <a:pt x="348545" y="910"/>
                </a:lnTo>
                <a:lnTo>
                  <a:pt x="352231" y="1469"/>
                </a:lnTo>
                <a:lnTo>
                  <a:pt x="355050" y="382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210281" y="2376347"/>
            <a:ext cx="419100" cy="33655"/>
          </a:xfrm>
          <a:custGeom>
            <a:avLst/>
            <a:gdLst/>
            <a:ahLst/>
            <a:cxnLst/>
            <a:rect l="l" t="t" r="r" b="b"/>
            <a:pathLst>
              <a:path w="419100" h="33655">
                <a:moveTo>
                  <a:pt x="0" y="32362"/>
                </a:moveTo>
                <a:lnTo>
                  <a:pt x="10463" y="32951"/>
                </a:lnTo>
                <a:lnTo>
                  <a:pt x="23894" y="33247"/>
                </a:lnTo>
                <a:lnTo>
                  <a:pt x="41554" y="33258"/>
                </a:lnTo>
                <a:lnTo>
                  <a:pt x="53931" y="33223"/>
                </a:lnTo>
                <a:lnTo>
                  <a:pt x="62602" y="33148"/>
                </a:lnTo>
                <a:lnTo>
                  <a:pt x="70782" y="33041"/>
                </a:lnTo>
                <a:lnTo>
                  <a:pt x="78714" y="32808"/>
                </a:lnTo>
                <a:lnTo>
                  <a:pt x="87214" y="32439"/>
                </a:lnTo>
                <a:lnTo>
                  <a:pt x="99353" y="31950"/>
                </a:lnTo>
                <a:lnTo>
                  <a:pt x="112426" y="31495"/>
                </a:lnTo>
                <a:lnTo>
                  <a:pt x="125592" y="31127"/>
                </a:lnTo>
                <a:lnTo>
                  <a:pt x="138033" y="30874"/>
                </a:lnTo>
                <a:lnTo>
                  <a:pt x="151133" y="30685"/>
                </a:lnTo>
                <a:lnTo>
                  <a:pt x="163504" y="30454"/>
                </a:lnTo>
                <a:lnTo>
                  <a:pt x="175755" y="30173"/>
                </a:lnTo>
                <a:lnTo>
                  <a:pt x="188496" y="29832"/>
                </a:lnTo>
                <a:lnTo>
                  <a:pt x="206419" y="29312"/>
                </a:lnTo>
                <a:lnTo>
                  <a:pt x="220357" y="28918"/>
                </a:lnTo>
                <a:lnTo>
                  <a:pt x="230904" y="28632"/>
                </a:lnTo>
                <a:lnTo>
                  <a:pt x="246394" y="28235"/>
                </a:lnTo>
                <a:lnTo>
                  <a:pt x="257916" y="27895"/>
                </a:lnTo>
                <a:lnTo>
                  <a:pt x="299211" y="25938"/>
                </a:lnTo>
                <a:lnTo>
                  <a:pt x="338669" y="21585"/>
                </a:lnTo>
                <a:lnTo>
                  <a:pt x="381166" y="12069"/>
                </a:lnTo>
                <a:lnTo>
                  <a:pt x="391019" y="9713"/>
                </a:lnTo>
                <a:lnTo>
                  <a:pt x="398366" y="8223"/>
                </a:lnTo>
                <a:lnTo>
                  <a:pt x="404081" y="7257"/>
                </a:lnTo>
                <a:lnTo>
                  <a:pt x="410704" y="6282"/>
                </a:lnTo>
                <a:lnTo>
                  <a:pt x="417326" y="5306"/>
                </a:lnTo>
                <a:lnTo>
                  <a:pt x="418919" y="3212"/>
                </a:lnTo>
                <a:lnTo>
                  <a:pt x="415497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006119" y="1433176"/>
            <a:ext cx="69215" cy="123189"/>
          </a:xfrm>
          <a:custGeom>
            <a:avLst/>
            <a:gdLst/>
            <a:ahLst/>
            <a:cxnLst/>
            <a:rect l="l" t="t" r="r" b="b"/>
            <a:pathLst>
              <a:path w="69215" h="123190">
                <a:moveTo>
                  <a:pt x="68929" y="31215"/>
                </a:moveTo>
                <a:lnTo>
                  <a:pt x="68680" y="21253"/>
                </a:lnTo>
                <a:lnTo>
                  <a:pt x="66352" y="13627"/>
                </a:lnTo>
                <a:lnTo>
                  <a:pt x="61946" y="8336"/>
                </a:lnTo>
                <a:lnTo>
                  <a:pt x="58933" y="4716"/>
                </a:lnTo>
                <a:lnTo>
                  <a:pt x="54742" y="2398"/>
                </a:lnTo>
                <a:lnTo>
                  <a:pt x="49380" y="1384"/>
                </a:lnTo>
                <a:lnTo>
                  <a:pt x="44012" y="370"/>
                </a:lnTo>
                <a:lnTo>
                  <a:pt x="39073" y="0"/>
                </a:lnTo>
                <a:lnTo>
                  <a:pt x="34563" y="273"/>
                </a:lnTo>
                <a:lnTo>
                  <a:pt x="30046" y="547"/>
                </a:lnTo>
                <a:lnTo>
                  <a:pt x="8378" y="32104"/>
                </a:lnTo>
                <a:lnTo>
                  <a:pt x="7207" y="47097"/>
                </a:lnTo>
                <a:lnTo>
                  <a:pt x="6898" y="53834"/>
                </a:lnTo>
                <a:lnTo>
                  <a:pt x="6233" y="62920"/>
                </a:lnTo>
                <a:lnTo>
                  <a:pt x="5211" y="74354"/>
                </a:lnTo>
                <a:lnTo>
                  <a:pt x="3832" y="88137"/>
                </a:lnTo>
                <a:lnTo>
                  <a:pt x="2095" y="104269"/>
                </a:lnTo>
                <a:lnTo>
                  <a:pt x="0" y="12274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945397" y="1509213"/>
            <a:ext cx="215900" cy="61594"/>
          </a:xfrm>
          <a:custGeom>
            <a:avLst/>
            <a:gdLst/>
            <a:ahLst/>
            <a:cxnLst/>
            <a:rect l="l" t="t" r="r" b="b"/>
            <a:pathLst>
              <a:path w="215900" h="61594">
                <a:moveTo>
                  <a:pt x="1177" y="34257"/>
                </a:moveTo>
                <a:lnTo>
                  <a:pt x="33219" y="11622"/>
                </a:lnTo>
                <a:lnTo>
                  <a:pt x="71032" y="3678"/>
                </a:lnTo>
                <a:lnTo>
                  <a:pt x="109229" y="56"/>
                </a:lnTo>
                <a:lnTo>
                  <a:pt x="114965" y="0"/>
                </a:lnTo>
                <a:lnTo>
                  <a:pt x="118775" y="241"/>
                </a:lnTo>
                <a:lnTo>
                  <a:pt x="122585" y="482"/>
                </a:lnTo>
                <a:lnTo>
                  <a:pt x="125009" y="1406"/>
                </a:lnTo>
                <a:lnTo>
                  <a:pt x="126041" y="3011"/>
                </a:lnTo>
                <a:lnTo>
                  <a:pt x="127073" y="4616"/>
                </a:lnTo>
                <a:lnTo>
                  <a:pt x="127413" y="6884"/>
                </a:lnTo>
                <a:lnTo>
                  <a:pt x="127060" y="9815"/>
                </a:lnTo>
                <a:lnTo>
                  <a:pt x="126706" y="12746"/>
                </a:lnTo>
                <a:lnTo>
                  <a:pt x="125771" y="16428"/>
                </a:lnTo>
                <a:lnTo>
                  <a:pt x="124261" y="20860"/>
                </a:lnTo>
                <a:lnTo>
                  <a:pt x="122744" y="25293"/>
                </a:lnTo>
                <a:lnTo>
                  <a:pt x="122044" y="29858"/>
                </a:lnTo>
                <a:lnTo>
                  <a:pt x="122155" y="34555"/>
                </a:lnTo>
                <a:lnTo>
                  <a:pt x="122266" y="39252"/>
                </a:lnTo>
                <a:lnTo>
                  <a:pt x="124683" y="43636"/>
                </a:lnTo>
                <a:lnTo>
                  <a:pt x="129408" y="47708"/>
                </a:lnTo>
                <a:lnTo>
                  <a:pt x="134132" y="51779"/>
                </a:lnTo>
                <a:lnTo>
                  <a:pt x="139591" y="54850"/>
                </a:lnTo>
                <a:lnTo>
                  <a:pt x="145777" y="56920"/>
                </a:lnTo>
                <a:lnTo>
                  <a:pt x="151970" y="58989"/>
                </a:lnTo>
                <a:lnTo>
                  <a:pt x="157630" y="60217"/>
                </a:lnTo>
                <a:lnTo>
                  <a:pt x="162770" y="60603"/>
                </a:lnTo>
                <a:lnTo>
                  <a:pt x="167910" y="60989"/>
                </a:lnTo>
                <a:lnTo>
                  <a:pt x="191961" y="27262"/>
                </a:lnTo>
                <a:lnTo>
                  <a:pt x="192037" y="23327"/>
                </a:lnTo>
                <a:lnTo>
                  <a:pt x="192114" y="19392"/>
                </a:lnTo>
                <a:lnTo>
                  <a:pt x="191940" y="16892"/>
                </a:lnTo>
                <a:lnTo>
                  <a:pt x="191511" y="15829"/>
                </a:lnTo>
                <a:lnTo>
                  <a:pt x="191081" y="14766"/>
                </a:lnTo>
                <a:lnTo>
                  <a:pt x="190811" y="14105"/>
                </a:lnTo>
                <a:lnTo>
                  <a:pt x="190707" y="13846"/>
                </a:lnTo>
                <a:lnTo>
                  <a:pt x="194226" y="22968"/>
                </a:lnTo>
                <a:lnTo>
                  <a:pt x="195875" y="27229"/>
                </a:lnTo>
                <a:lnTo>
                  <a:pt x="198189" y="31985"/>
                </a:lnTo>
                <a:lnTo>
                  <a:pt x="201181" y="37235"/>
                </a:lnTo>
                <a:lnTo>
                  <a:pt x="207862" y="47895"/>
                </a:lnTo>
                <a:lnTo>
                  <a:pt x="215523" y="5815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168885" y="1506832"/>
            <a:ext cx="123189" cy="46990"/>
          </a:xfrm>
          <a:custGeom>
            <a:avLst/>
            <a:gdLst/>
            <a:ahLst/>
            <a:cxnLst/>
            <a:rect l="l" t="t" r="r" b="b"/>
            <a:pathLst>
              <a:path w="123190" h="46990">
                <a:moveTo>
                  <a:pt x="1842" y="37059"/>
                </a:moveTo>
                <a:lnTo>
                  <a:pt x="0" y="25211"/>
                </a:lnTo>
                <a:lnTo>
                  <a:pt x="2029" y="17424"/>
                </a:lnTo>
                <a:lnTo>
                  <a:pt x="7938" y="13697"/>
                </a:lnTo>
                <a:lnTo>
                  <a:pt x="12053" y="11098"/>
                </a:lnTo>
                <a:lnTo>
                  <a:pt x="17221" y="9529"/>
                </a:lnTo>
                <a:lnTo>
                  <a:pt x="23434" y="8992"/>
                </a:lnTo>
                <a:lnTo>
                  <a:pt x="29648" y="8456"/>
                </a:lnTo>
                <a:lnTo>
                  <a:pt x="55764" y="20405"/>
                </a:lnTo>
                <a:lnTo>
                  <a:pt x="58604" y="23866"/>
                </a:lnTo>
                <a:lnTo>
                  <a:pt x="60128" y="27432"/>
                </a:lnTo>
                <a:lnTo>
                  <a:pt x="60322" y="31103"/>
                </a:lnTo>
                <a:lnTo>
                  <a:pt x="60523" y="34774"/>
                </a:lnTo>
                <a:lnTo>
                  <a:pt x="59436" y="37901"/>
                </a:lnTo>
                <a:lnTo>
                  <a:pt x="57059" y="40485"/>
                </a:lnTo>
                <a:lnTo>
                  <a:pt x="54690" y="43068"/>
                </a:lnTo>
                <a:lnTo>
                  <a:pt x="51912" y="44766"/>
                </a:lnTo>
                <a:lnTo>
                  <a:pt x="48719" y="45579"/>
                </a:lnTo>
                <a:lnTo>
                  <a:pt x="45526" y="46391"/>
                </a:lnTo>
                <a:lnTo>
                  <a:pt x="42616" y="46055"/>
                </a:lnTo>
                <a:lnTo>
                  <a:pt x="39998" y="44572"/>
                </a:lnTo>
                <a:lnTo>
                  <a:pt x="37372" y="43089"/>
                </a:lnTo>
                <a:lnTo>
                  <a:pt x="35647" y="39919"/>
                </a:lnTo>
                <a:lnTo>
                  <a:pt x="34823" y="35060"/>
                </a:lnTo>
                <a:lnTo>
                  <a:pt x="33992" y="30202"/>
                </a:lnTo>
                <a:lnTo>
                  <a:pt x="51171" y="6685"/>
                </a:lnTo>
                <a:lnTo>
                  <a:pt x="57544" y="3377"/>
                </a:lnTo>
                <a:lnTo>
                  <a:pt x="64465" y="1378"/>
                </a:lnTo>
                <a:lnTo>
                  <a:pt x="71925" y="689"/>
                </a:lnTo>
                <a:lnTo>
                  <a:pt x="79386" y="0"/>
                </a:lnTo>
                <a:lnTo>
                  <a:pt x="86577" y="908"/>
                </a:lnTo>
                <a:lnTo>
                  <a:pt x="93490" y="3414"/>
                </a:lnTo>
                <a:lnTo>
                  <a:pt x="100410" y="5920"/>
                </a:lnTo>
                <a:lnTo>
                  <a:pt x="106202" y="9287"/>
                </a:lnTo>
                <a:lnTo>
                  <a:pt x="110871" y="13514"/>
                </a:lnTo>
                <a:lnTo>
                  <a:pt x="117691" y="22276"/>
                </a:lnTo>
                <a:lnTo>
                  <a:pt x="122603" y="3447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312861" y="1500066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80">
                <a:moveTo>
                  <a:pt x="50769" y="9554"/>
                </a:moveTo>
                <a:lnTo>
                  <a:pt x="49142" y="4718"/>
                </a:lnTo>
                <a:lnTo>
                  <a:pt x="45089" y="1772"/>
                </a:lnTo>
                <a:lnTo>
                  <a:pt x="38605" y="718"/>
                </a:lnTo>
                <a:lnTo>
                  <a:pt x="34186" y="0"/>
                </a:lnTo>
                <a:lnTo>
                  <a:pt x="28942" y="622"/>
                </a:lnTo>
                <a:lnTo>
                  <a:pt x="22873" y="2588"/>
                </a:lnTo>
                <a:lnTo>
                  <a:pt x="16798" y="4553"/>
                </a:lnTo>
                <a:lnTo>
                  <a:pt x="11755" y="8168"/>
                </a:lnTo>
                <a:lnTo>
                  <a:pt x="7737" y="13434"/>
                </a:lnTo>
                <a:lnTo>
                  <a:pt x="3719" y="18698"/>
                </a:lnTo>
                <a:lnTo>
                  <a:pt x="1364" y="24780"/>
                </a:lnTo>
                <a:lnTo>
                  <a:pt x="685" y="31679"/>
                </a:lnTo>
                <a:lnTo>
                  <a:pt x="0" y="38578"/>
                </a:lnTo>
                <a:lnTo>
                  <a:pt x="34025" y="64717"/>
                </a:lnTo>
                <a:lnTo>
                  <a:pt x="49596" y="6813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416098" y="1471686"/>
            <a:ext cx="36195" cy="81280"/>
          </a:xfrm>
          <a:custGeom>
            <a:avLst/>
            <a:gdLst/>
            <a:ahLst/>
            <a:cxnLst/>
            <a:rect l="l" t="t" r="r" b="b"/>
            <a:pathLst>
              <a:path w="36195" h="81280">
                <a:moveTo>
                  <a:pt x="6137" y="10972"/>
                </a:moveTo>
                <a:lnTo>
                  <a:pt x="4828" y="10620"/>
                </a:lnTo>
                <a:lnTo>
                  <a:pt x="3345" y="8360"/>
                </a:lnTo>
                <a:lnTo>
                  <a:pt x="1676" y="4193"/>
                </a:lnTo>
                <a:lnTo>
                  <a:pt x="623" y="1550"/>
                </a:lnTo>
                <a:lnTo>
                  <a:pt x="62" y="158"/>
                </a:lnTo>
                <a:lnTo>
                  <a:pt x="6" y="18"/>
                </a:lnTo>
                <a:lnTo>
                  <a:pt x="893" y="1976"/>
                </a:lnTo>
                <a:lnTo>
                  <a:pt x="1936" y="4313"/>
                </a:lnTo>
                <a:lnTo>
                  <a:pt x="4307" y="9623"/>
                </a:lnTo>
                <a:lnTo>
                  <a:pt x="8005" y="17906"/>
                </a:lnTo>
                <a:lnTo>
                  <a:pt x="13031" y="29162"/>
                </a:lnTo>
                <a:lnTo>
                  <a:pt x="19384" y="43392"/>
                </a:lnTo>
                <a:lnTo>
                  <a:pt x="27065" y="60595"/>
                </a:lnTo>
                <a:lnTo>
                  <a:pt x="36073" y="8077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418170" y="1502843"/>
            <a:ext cx="89535" cy="59690"/>
          </a:xfrm>
          <a:custGeom>
            <a:avLst/>
            <a:gdLst/>
            <a:ahLst/>
            <a:cxnLst/>
            <a:rect l="l" t="t" r="r" b="b"/>
            <a:pathLst>
              <a:path w="89534" h="59690">
                <a:moveTo>
                  <a:pt x="332" y="25445"/>
                </a:moveTo>
                <a:lnTo>
                  <a:pt x="0" y="18734"/>
                </a:lnTo>
                <a:lnTo>
                  <a:pt x="4378" y="13425"/>
                </a:lnTo>
                <a:lnTo>
                  <a:pt x="13452" y="9519"/>
                </a:lnTo>
                <a:lnTo>
                  <a:pt x="19673" y="6841"/>
                </a:lnTo>
                <a:lnTo>
                  <a:pt x="57627" y="334"/>
                </a:lnTo>
                <a:lnTo>
                  <a:pt x="64091" y="0"/>
                </a:lnTo>
                <a:lnTo>
                  <a:pt x="68663" y="43"/>
                </a:lnTo>
                <a:lnTo>
                  <a:pt x="71330" y="466"/>
                </a:lnTo>
                <a:lnTo>
                  <a:pt x="73997" y="889"/>
                </a:lnTo>
                <a:lnTo>
                  <a:pt x="75438" y="5886"/>
                </a:lnTo>
                <a:lnTo>
                  <a:pt x="75645" y="15456"/>
                </a:lnTo>
                <a:lnTo>
                  <a:pt x="75853" y="25025"/>
                </a:lnTo>
                <a:lnTo>
                  <a:pt x="76878" y="32582"/>
                </a:lnTo>
                <a:lnTo>
                  <a:pt x="78714" y="38124"/>
                </a:lnTo>
                <a:lnTo>
                  <a:pt x="82900" y="48132"/>
                </a:lnTo>
                <a:lnTo>
                  <a:pt x="89304" y="5960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482725" y="1460733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0" y="6138"/>
                </a:moveTo>
                <a:lnTo>
                  <a:pt x="2660" y="4092"/>
                </a:lnTo>
                <a:lnTo>
                  <a:pt x="5313" y="2046"/>
                </a:lnTo>
                <a:lnTo>
                  <a:pt x="7966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544544" y="1517247"/>
            <a:ext cx="143510" cy="62230"/>
          </a:xfrm>
          <a:custGeom>
            <a:avLst/>
            <a:gdLst/>
            <a:ahLst/>
            <a:cxnLst/>
            <a:rect l="l" t="t" r="r" b="b"/>
            <a:pathLst>
              <a:path w="143509" h="62230">
                <a:moveTo>
                  <a:pt x="47237" y="1230"/>
                </a:moveTo>
                <a:lnTo>
                  <a:pt x="9116" y="8636"/>
                </a:lnTo>
                <a:lnTo>
                  <a:pt x="5666" y="12184"/>
                </a:lnTo>
                <a:lnTo>
                  <a:pt x="41" y="31411"/>
                </a:lnTo>
                <a:lnTo>
                  <a:pt x="0" y="34774"/>
                </a:lnTo>
                <a:lnTo>
                  <a:pt x="12787" y="41878"/>
                </a:lnTo>
                <a:lnTo>
                  <a:pt x="16895" y="42051"/>
                </a:lnTo>
                <a:lnTo>
                  <a:pt x="21917" y="40988"/>
                </a:lnTo>
                <a:lnTo>
                  <a:pt x="27847" y="38691"/>
                </a:lnTo>
                <a:lnTo>
                  <a:pt x="33777" y="36394"/>
                </a:lnTo>
                <a:lnTo>
                  <a:pt x="39125" y="34071"/>
                </a:lnTo>
                <a:lnTo>
                  <a:pt x="43891" y="31723"/>
                </a:lnTo>
                <a:lnTo>
                  <a:pt x="48657" y="29375"/>
                </a:lnTo>
                <a:lnTo>
                  <a:pt x="53208" y="27627"/>
                </a:lnTo>
                <a:lnTo>
                  <a:pt x="57558" y="26479"/>
                </a:lnTo>
                <a:lnTo>
                  <a:pt x="61902" y="25332"/>
                </a:lnTo>
                <a:lnTo>
                  <a:pt x="65954" y="24742"/>
                </a:lnTo>
                <a:lnTo>
                  <a:pt x="69709" y="24708"/>
                </a:lnTo>
                <a:lnTo>
                  <a:pt x="73470" y="24675"/>
                </a:lnTo>
                <a:lnTo>
                  <a:pt x="76691" y="25398"/>
                </a:lnTo>
                <a:lnTo>
                  <a:pt x="79365" y="26878"/>
                </a:lnTo>
                <a:lnTo>
                  <a:pt x="82046" y="28358"/>
                </a:lnTo>
                <a:lnTo>
                  <a:pt x="86556" y="36181"/>
                </a:lnTo>
                <a:lnTo>
                  <a:pt x="86660" y="37120"/>
                </a:lnTo>
                <a:lnTo>
                  <a:pt x="81998" y="26906"/>
                </a:lnTo>
                <a:lnTo>
                  <a:pt x="82697" y="22499"/>
                </a:lnTo>
                <a:lnTo>
                  <a:pt x="84665" y="17505"/>
                </a:lnTo>
                <a:lnTo>
                  <a:pt x="86625" y="12512"/>
                </a:lnTo>
                <a:lnTo>
                  <a:pt x="90012" y="8566"/>
                </a:lnTo>
                <a:lnTo>
                  <a:pt x="94813" y="5672"/>
                </a:lnTo>
                <a:lnTo>
                  <a:pt x="99621" y="2777"/>
                </a:lnTo>
                <a:lnTo>
                  <a:pt x="104844" y="1461"/>
                </a:lnTo>
                <a:lnTo>
                  <a:pt x="110496" y="1726"/>
                </a:lnTo>
                <a:lnTo>
                  <a:pt x="116149" y="1990"/>
                </a:lnTo>
                <a:lnTo>
                  <a:pt x="121476" y="4491"/>
                </a:lnTo>
                <a:lnTo>
                  <a:pt x="126471" y="9227"/>
                </a:lnTo>
                <a:lnTo>
                  <a:pt x="131472" y="13964"/>
                </a:lnTo>
                <a:lnTo>
                  <a:pt x="135739" y="19518"/>
                </a:lnTo>
                <a:lnTo>
                  <a:pt x="139286" y="25892"/>
                </a:lnTo>
                <a:lnTo>
                  <a:pt x="142647" y="35733"/>
                </a:lnTo>
                <a:lnTo>
                  <a:pt x="143051" y="47823"/>
                </a:lnTo>
                <a:lnTo>
                  <a:pt x="140495" y="6216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909577" y="1481543"/>
            <a:ext cx="156210" cy="66040"/>
          </a:xfrm>
          <a:custGeom>
            <a:avLst/>
            <a:gdLst/>
            <a:ahLst/>
            <a:cxnLst/>
            <a:rect l="l" t="t" r="r" b="b"/>
            <a:pathLst>
              <a:path w="156209" h="66040">
                <a:moveTo>
                  <a:pt x="9926" y="1952"/>
                </a:moveTo>
                <a:lnTo>
                  <a:pt x="7460" y="0"/>
                </a:lnTo>
                <a:lnTo>
                  <a:pt x="5160" y="1443"/>
                </a:lnTo>
                <a:lnTo>
                  <a:pt x="3034" y="6282"/>
                </a:lnTo>
                <a:lnTo>
                  <a:pt x="907" y="11121"/>
                </a:lnTo>
                <a:lnTo>
                  <a:pt x="0" y="16959"/>
                </a:lnTo>
                <a:lnTo>
                  <a:pt x="325" y="23797"/>
                </a:lnTo>
                <a:lnTo>
                  <a:pt x="644" y="30635"/>
                </a:lnTo>
                <a:lnTo>
                  <a:pt x="33285" y="51786"/>
                </a:lnTo>
                <a:lnTo>
                  <a:pt x="39693" y="51128"/>
                </a:lnTo>
                <a:lnTo>
                  <a:pt x="46094" y="50470"/>
                </a:lnTo>
                <a:lnTo>
                  <a:pt x="51871" y="48495"/>
                </a:lnTo>
                <a:lnTo>
                  <a:pt x="57032" y="45201"/>
                </a:lnTo>
                <a:lnTo>
                  <a:pt x="62193" y="41909"/>
                </a:lnTo>
                <a:lnTo>
                  <a:pt x="66370" y="38663"/>
                </a:lnTo>
                <a:lnTo>
                  <a:pt x="69556" y="35466"/>
                </a:lnTo>
                <a:lnTo>
                  <a:pt x="72750" y="32268"/>
                </a:lnTo>
                <a:lnTo>
                  <a:pt x="74703" y="30207"/>
                </a:lnTo>
                <a:lnTo>
                  <a:pt x="75417" y="29281"/>
                </a:lnTo>
                <a:lnTo>
                  <a:pt x="76137" y="28356"/>
                </a:lnTo>
                <a:lnTo>
                  <a:pt x="76622" y="27731"/>
                </a:lnTo>
                <a:lnTo>
                  <a:pt x="76878" y="27409"/>
                </a:lnTo>
                <a:lnTo>
                  <a:pt x="77128" y="27085"/>
                </a:lnTo>
                <a:lnTo>
                  <a:pt x="77280" y="27375"/>
                </a:lnTo>
                <a:lnTo>
                  <a:pt x="77329" y="28279"/>
                </a:lnTo>
                <a:lnTo>
                  <a:pt x="77377" y="29183"/>
                </a:lnTo>
                <a:lnTo>
                  <a:pt x="77474" y="30930"/>
                </a:lnTo>
                <a:lnTo>
                  <a:pt x="77620" y="33518"/>
                </a:lnTo>
                <a:lnTo>
                  <a:pt x="77765" y="36106"/>
                </a:lnTo>
                <a:lnTo>
                  <a:pt x="80100" y="40011"/>
                </a:lnTo>
                <a:lnTo>
                  <a:pt x="84630" y="45235"/>
                </a:lnTo>
                <a:lnTo>
                  <a:pt x="89160" y="50458"/>
                </a:lnTo>
                <a:lnTo>
                  <a:pt x="95201" y="54855"/>
                </a:lnTo>
                <a:lnTo>
                  <a:pt x="102759" y="58424"/>
                </a:lnTo>
                <a:lnTo>
                  <a:pt x="110316" y="61994"/>
                </a:lnTo>
                <a:lnTo>
                  <a:pt x="117618" y="64194"/>
                </a:lnTo>
                <a:lnTo>
                  <a:pt x="124656" y="65024"/>
                </a:lnTo>
                <a:lnTo>
                  <a:pt x="131687" y="65854"/>
                </a:lnTo>
                <a:lnTo>
                  <a:pt x="137631" y="65568"/>
                </a:lnTo>
                <a:lnTo>
                  <a:pt x="142487" y="64168"/>
                </a:lnTo>
                <a:lnTo>
                  <a:pt x="147343" y="62768"/>
                </a:lnTo>
                <a:lnTo>
                  <a:pt x="150848" y="59879"/>
                </a:lnTo>
                <a:lnTo>
                  <a:pt x="153009" y="55502"/>
                </a:lnTo>
                <a:lnTo>
                  <a:pt x="155164" y="51124"/>
                </a:lnTo>
                <a:lnTo>
                  <a:pt x="156071" y="45898"/>
                </a:lnTo>
                <a:lnTo>
                  <a:pt x="155725" y="39821"/>
                </a:lnTo>
                <a:lnTo>
                  <a:pt x="155371" y="33744"/>
                </a:lnTo>
                <a:lnTo>
                  <a:pt x="153203" y="28324"/>
                </a:lnTo>
                <a:lnTo>
                  <a:pt x="149213" y="23561"/>
                </a:lnTo>
                <a:lnTo>
                  <a:pt x="140544" y="16353"/>
                </a:lnTo>
                <a:lnTo>
                  <a:pt x="128331" y="1119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088120" y="1472729"/>
            <a:ext cx="55244" cy="67310"/>
          </a:xfrm>
          <a:custGeom>
            <a:avLst/>
            <a:gdLst/>
            <a:ahLst/>
            <a:cxnLst/>
            <a:rect l="l" t="t" r="r" b="b"/>
            <a:pathLst>
              <a:path w="55245" h="67309">
                <a:moveTo>
                  <a:pt x="41542" y="18908"/>
                </a:moveTo>
                <a:lnTo>
                  <a:pt x="37892" y="12577"/>
                </a:lnTo>
                <a:lnTo>
                  <a:pt x="32516" y="8818"/>
                </a:lnTo>
                <a:lnTo>
                  <a:pt x="25402" y="7631"/>
                </a:lnTo>
                <a:lnTo>
                  <a:pt x="20560" y="6822"/>
                </a:lnTo>
                <a:lnTo>
                  <a:pt x="16043" y="7209"/>
                </a:lnTo>
                <a:lnTo>
                  <a:pt x="11866" y="8790"/>
                </a:lnTo>
                <a:lnTo>
                  <a:pt x="7689" y="10372"/>
                </a:lnTo>
                <a:lnTo>
                  <a:pt x="4655" y="13361"/>
                </a:lnTo>
                <a:lnTo>
                  <a:pt x="2757" y="17756"/>
                </a:lnTo>
                <a:lnTo>
                  <a:pt x="858" y="22152"/>
                </a:lnTo>
                <a:lnTo>
                  <a:pt x="0" y="27201"/>
                </a:lnTo>
                <a:lnTo>
                  <a:pt x="180" y="32905"/>
                </a:lnTo>
                <a:lnTo>
                  <a:pt x="360" y="38609"/>
                </a:lnTo>
                <a:lnTo>
                  <a:pt x="31325" y="65760"/>
                </a:lnTo>
                <a:lnTo>
                  <a:pt x="36201" y="66425"/>
                </a:lnTo>
                <a:lnTo>
                  <a:pt x="41071" y="67090"/>
                </a:lnTo>
                <a:lnTo>
                  <a:pt x="45048" y="66535"/>
                </a:lnTo>
                <a:lnTo>
                  <a:pt x="48116" y="64761"/>
                </a:lnTo>
                <a:lnTo>
                  <a:pt x="51192" y="62986"/>
                </a:lnTo>
                <a:lnTo>
                  <a:pt x="53208" y="59703"/>
                </a:lnTo>
                <a:lnTo>
                  <a:pt x="54164" y="54913"/>
                </a:lnTo>
                <a:lnTo>
                  <a:pt x="55127" y="50123"/>
                </a:lnTo>
                <a:lnTo>
                  <a:pt x="55002" y="44441"/>
                </a:lnTo>
                <a:lnTo>
                  <a:pt x="53790" y="37867"/>
                </a:lnTo>
                <a:lnTo>
                  <a:pt x="52584" y="31293"/>
                </a:lnTo>
                <a:lnTo>
                  <a:pt x="50354" y="25045"/>
                </a:lnTo>
                <a:lnTo>
                  <a:pt x="47105" y="19124"/>
                </a:lnTo>
                <a:lnTo>
                  <a:pt x="41792" y="9445"/>
                </a:lnTo>
                <a:lnTo>
                  <a:pt x="38030" y="3070"/>
                </a:lnTo>
                <a:lnTo>
                  <a:pt x="3582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159402" y="1461043"/>
            <a:ext cx="85725" cy="53975"/>
          </a:xfrm>
          <a:custGeom>
            <a:avLst/>
            <a:gdLst/>
            <a:ahLst/>
            <a:cxnLst/>
            <a:rect l="l" t="t" r="r" b="b"/>
            <a:pathLst>
              <a:path w="85725" h="53975">
                <a:moveTo>
                  <a:pt x="0" y="16911"/>
                </a:moveTo>
                <a:lnTo>
                  <a:pt x="2777" y="15803"/>
                </a:lnTo>
                <a:lnTo>
                  <a:pt x="6823" y="15082"/>
                </a:lnTo>
                <a:lnTo>
                  <a:pt x="12136" y="14750"/>
                </a:lnTo>
                <a:lnTo>
                  <a:pt x="17449" y="14417"/>
                </a:lnTo>
                <a:lnTo>
                  <a:pt x="56774" y="25680"/>
                </a:lnTo>
                <a:lnTo>
                  <a:pt x="85385" y="50236"/>
                </a:lnTo>
                <a:lnTo>
                  <a:pt x="84388" y="51999"/>
                </a:lnTo>
                <a:lnTo>
                  <a:pt x="81852" y="52749"/>
                </a:lnTo>
                <a:lnTo>
                  <a:pt x="79324" y="53499"/>
                </a:lnTo>
                <a:lnTo>
                  <a:pt x="58951" y="38963"/>
                </a:lnTo>
                <a:lnTo>
                  <a:pt x="56152" y="33305"/>
                </a:lnTo>
                <a:lnTo>
                  <a:pt x="54711" y="27333"/>
                </a:lnTo>
                <a:lnTo>
                  <a:pt x="54621" y="21047"/>
                </a:lnTo>
                <a:lnTo>
                  <a:pt x="57762" y="13278"/>
                </a:lnTo>
                <a:lnTo>
                  <a:pt x="67400" y="6262"/>
                </a:lnTo>
                <a:lnTo>
                  <a:pt x="83535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302769" y="1408962"/>
            <a:ext cx="55244" cy="99695"/>
          </a:xfrm>
          <a:custGeom>
            <a:avLst/>
            <a:gdLst/>
            <a:ahLst/>
            <a:cxnLst/>
            <a:rect l="l" t="t" r="r" b="b"/>
            <a:pathLst>
              <a:path w="55245" h="99694">
                <a:moveTo>
                  <a:pt x="3747" y="11707"/>
                </a:moveTo>
                <a:lnTo>
                  <a:pt x="1011" y="3680"/>
                </a:lnTo>
                <a:lnTo>
                  <a:pt x="0" y="0"/>
                </a:lnTo>
                <a:lnTo>
                  <a:pt x="699" y="667"/>
                </a:lnTo>
                <a:lnTo>
                  <a:pt x="1198" y="1140"/>
                </a:lnTo>
                <a:lnTo>
                  <a:pt x="2452" y="2326"/>
                </a:lnTo>
                <a:lnTo>
                  <a:pt x="4447" y="4223"/>
                </a:lnTo>
                <a:lnTo>
                  <a:pt x="6449" y="6120"/>
                </a:lnTo>
                <a:lnTo>
                  <a:pt x="30109" y="51599"/>
                </a:lnTo>
                <a:lnTo>
                  <a:pt x="37248" y="66656"/>
                </a:lnTo>
                <a:lnTo>
                  <a:pt x="43595" y="79364"/>
                </a:lnTo>
                <a:lnTo>
                  <a:pt x="49340" y="90134"/>
                </a:lnTo>
                <a:lnTo>
                  <a:pt x="54676" y="9937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350789" y="1454278"/>
            <a:ext cx="95885" cy="71755"/>
          </a:xfrm>
          <a:custGeom>
            <a:avLst/>
            <a:gdLst/>
            <a:ahLst/>
            <a:cxnLst/>
            <a:rect l="l" t="t" r="r" b="b"/>
            <a:pathLst>
              <a:path w="95884" h="71755">
                <a:moveTo>
                  <a:pt x="39007" y="7552"/>
                </a:moveTo>
                <a:lnTo>
                  <a:pt x="34747" y="2479"/>
                </a:lnTo>
                <a:lnTo>
                  <a:pt x="29759" y="0"/>
                </a:lnTo>
                <a:lnTo>
                  <a:pt x="24037" y="116"/>
                </a:lnTo>
                <a:lnTo>
                  <a:pt x="20123" y="195"/>
                </a:lnTo>
                <a:lnTo>
                  <a:pt x="0" y="16094"/>
                </a:lnTo>
                <a:lnTo>
                  <a:pt x="1302" y="20258"/>
                </a:lnTo>
                <a:lnTo>
                  <a:pt x="39526" y="44522"/>
                </a:lnTo>
                <a:lnTo>
                  <a:pt x="67319" y="55899"/>
                </a:lnTo>
                <a:lnTo>
                  <a:pt x="77619" y="60232"/>
                </a:lnTo>
                <a:lnTo>
                  <a:pt x="88565" y="65324"/>
                </a:lnTo>
                <a:lnTo>
                  <a:pt x="92077" y="67412"/>
                </a:lnTo>
                <a:lnTo>
                  <a:pt x="93282" y="68828"/>
                </a:lnTo>
                <a:lnTo>
                  <a:pt x="94481" y="70244"/>
                </a:lnTo>
                <a:lnTo>
                  <a:pt x="95291" y="71197"/>
                </a:lnTo>
                <a:lnTo>
                  <a:pt x="95707" y="7168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994366" y="1705388"/>
            <a:ext cx="210185" cy="71120"/>
          </a:xfrm>
          <a:custGeom>
            <a:avLst/>
            <a:gdLst/>
            <a:ahLst/>
            <a:cxnLst/>
            <a:rect l="l" t="t" r="r" b="b"/>
            <a:pathLst>
              <a:path w="210184" h="71119">
                <a:moveTo>
                  <a:pt x="75167" y="16345"/>
                </a:moveTo>
                <a:lnTo>
                  <a:pt x="63707" y="7762"/>
                </a:lnTo>
                <a:lnTo>
                  <a:pt x="52395" y="2177"/>
                </a:lnTo>
                <a:lnTo>
                  <a:pt x="35936" y="0"/>
                </a:lnTo>
                <a:lnTo>
                  <a:pt x="25617" y="1018"/>
                </a:lnTo>
                <a:lnTo>
                  <a:pt x="0" y="26290"/>
                </a:lnTo>
                <a:lnTo>
                  <a:pt x="83" y="32474"/>
                </a:lnTo>
                <a:lnTo>
                  <a:pt x="159" y="38658"/>
                </a:lnTo>
                <a:lnTo>
                  <a:pt x="23518" y="60717"/>
                </a:lnTo>
                <a:lnTo>
                  <a:pt x="29267" y="63260"/>
                </a:lnTo>
                <a:lnTo>
                  <a:pt x="34546" y="64658"/>
                </a:lnTo>
                <a:lnTo>
                  <a:pt x="39360" y="64913"/>
                </a:lnTo>
                <a:lnTo>
                  <a:pt x="44168" y="65167"/>
                </a:lnTo>
                <a:lnTo>
                  <a:pt x="61444" y="38094"/>
                </a:lnTo>
                <a:lnTo>
                  <a:pt x="63744" y="32422"/>
                </a:lnTo>
                <a:lnTo>
                  <a:pt x="81797" y="14089"/>
                </a:lnTo>
                <a:lnTo>
                  <a:pt x="86549" y="14168"/>
                </a:lnTo>
                <a:lnTo>
                  <a:pt x="115124" y="29583"/>
                </a:lnTo>
                <a:lnTo>
                  <a:pt x="118872" y="33669"/>
                </a:lnTo>
                <a:lnTo>
                  <a:pt x="121213" y="37808"/>
                </a:lnTo>
                <a:lnTo>
                  <a:pt x="122148" y="41997"/>
                </a:lnTo>
                <a:lnTo>
                  <a:pt x="123090" y="46187"/>
                </a:lnTo>
                <a:lnTo>
                  <a:pt x="122543" y="49738"/>
                </a:lnTo>
                <a:lnTo>
                  <a:pt x="120506" y="52651"/>
                </a:lnTo>
                <a:lnTo>
                  <a:pt x="118470" y="55564"/>
                </a:lnTo>
                <a:lnTo>
                  <a:pt x="115969" y="57393"/>
                </a:lnTo>
                <a:lnTo>
                  <a:pt x="113011" y="58140"/>
                </a:lnTo>
                <a:lnTo>
                  <a:pt x="110046" y="58889"/>
                </a:lnTo>
                <a:lnTo>
                  <a:pt x="107635" y="58012"/>
                </a:lnTo>
                <a:lnTo>
                  <a:pt x="105772" y="55512"/>
                </a:lnTo>
                <a:lnTo>
                  <a:pt x="103909" y="53011"/>
                </a:lnTo>
                <a:lnTo>
                  <a:pt x="102932" y="48678"/>
                </a:lnTo>
                <a:lnTo>
                  <a:pt x="102835" y="42513"/>
                </a:lnTo>
                <a:lnTo>
                  <a:pt x="102731" y="36347"/>
                </a:lnTo>
                <a:lnTo>
                  <a:pt x="105024" y="30233"/>
                </a:lnTo>
                <a:lnTo>
                  <a:pt x="109707" y="24173"/>
                </a:lnTo>
                <a:lnTo>
                  <a:pt x="114390" y="18113"/>
                </a:lnTo>
                <a:lnTo>
                  <a:pt x="120763" y="13395"/>
                </a:lnTo>
                <a:lnTo>
                  <a:pt x="128812" y="10019"/>
                </a:lnTo>
                <a:lnTo>
                  <a:pt x="140615" y="6386"/>
                </a:lnTo>
                <a:lnTo>
                  <a:pt x="153579" y="4900"/>
                </a:lnTo>
                <a:lnTo>
                  <a:pt x="168064" y="5792"/>
                </a:lnTo>
                <a:lnTo>
                  <a:pt x="205345" y="33114"/>
                </a:lnTo>
                <a:lnTo>
                  <a:pt x="209626" y="46985"/>
                </a:lnTo>
                <a:lnTo>
                  <a:pt x="209591" y="58546"/>
                </a:lnTo>
                <a:lnTo>
                  <a:pt x="206577" y="7091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373432" y="1674854"/>
            <a:ext cx="1851060" cy="318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939183" y="1910604"/>
            <a:ext cx="276225" cy="52705"/>
          </a:xfrm>
          <a:custGeom>
            <a:avLst/>
            <a:gdLst/>
            <a:ahLst/>
            <a:cxnLst/>
            <a:rect l="l" t="t" r="r" b="b"/>
            <a:pathLst>
              <a:path w="276225" h="52705">
                <a:moveTo>
                  <a:pt x="0" y="23193"/>
                </a:moveTo>
                <a:lnTo>
                  <a:pt x="0" y="17900"/>
                </a:lnTo>
                <a:lnTo>
                  <a:pt x="3740" y="13347"/>
                </a:lnTo>
                <a:lnTo>
                  <a:pt x="52642" y="1681"/>
                </a:lnTo>
                <a:lnTo>
                  <a:pt x="65905" y="1381"/>
                </a:lnTo>
                <a:lnTo>
                  <a:pt x="74996" y="2130"/>
                </a:lnTo>
                <a:lnTo>
                  <a:pt x="86369" y="5018"/>
                </a:lnTo>
                <a:lnTo>
                  <a:pt x="92430" y="8095"/>
                </a:lnTo>
                <a:lnTo>
                  <a:pt x="97155" y="12216"/>
                </a:lnTo>
                <a:lnTo>
                  <a:pt x="101886" y="16337"/>
                </a:lnTo>
                <a:lnTo>
                  <a:pt x="105038" y="20730"/>
                </a:lnTo>
                <a:lnTo>
                  <a:pt x="106617" y="25395"/>
                </a:lnTo>
                <a:lnTo>
                  <a:pt x="108204" y="30062"/>
                </a:lnTo>
                <a:lnTo>
                  <a:pt x="108841" y="34151"/>
                </a:lnTo>
                <a:lnTo>
                  <a:pt x="108543" y="37666"/>
                </a:lnTo>
                <a:lnTo>
                  <a:pt x="108245" y="41180"/>
                </a:lnTo>
                <a:lnTo>
                  <a:pt x="107019" y="43805"/>
                </a:lnTo>
                <a:lnTo>
                  <a:pt x="104858" y="45542"/>
                </a:lnTo>
                <a:lnTo>
                  <a:pt x="102696" y="47279"/>
                </a:lnTo>
                <a:lnTo>
                  <a:pt x="100362" y="48136"/>
                </a:lnTo>
                <a:lnTo>
                  <a:pt x="97840" y="48114"/>
                </a:lnTo>
                <a:lnTo>
                  <a:pt x="95319" y="48093"/>
                </a:lnTo>
                <a:lnTo>
                  <a:pt x="93428" y="46280"/>
                </a:lnTo>
                <a:lnTo>
                  <a:pt x="92153" y="42675"/>
                </a:lnTo>
                <a:lnTo>
                  <a:pt x="90878" y="39072"/>
                </a:lnTo>
                <a:lnTo>
                  <a:pt x="117164" y="10847"/>
                </a:lnTo>
                <a:lnTo>
                  <a:pt x="156567" y="3794"/>
                </a:lnTo>
                <a:lnTo>
                  <a:pt x="173585" y="4097"/>
                </a:lnTo>
                <a:lnTo>
                  <a:pt x="185026" y="5609"/>
                </a:lnTo>
                <a:lnTo>
                  <a:pt x="199124" y="10401"/>
                </a:lnTo>
                <a:lnTo>
                  <a:pt x="203966" y="13586"/>
                </a:lnTo>
                <a:lnTo>
                  <a:pt x="206342" y="17188"/>
                </a:lnTo>
                <a:lnTo>
                  <a:pt x="208725" y="20789"/>
                </a:lnTo>
                <a:lnTo>
                  <a:pt x="199914" y="37229"/>
                </a:lnTo>
                <a:lnTo>
                  <a:pt x="195730" y="39618"/>
                </a:lnTo>
                <a:lnTo>
                  <a:pt x="191677" y="41030"/>
                </a:lnTo>
                <a:lnTo>
                  <a:pt x="187756" y="41465"/>
                </a:lnTo>
                <a:lnTo>
                  <a:pt x="183842" y="41899"/>
                </a:lnTo>
                <a:lnTo>
                  <a:pt x="180490" y="40655"/>
                </a:lnTo>
                <a:lnTo>
                  <a:pt x="177712" y="37732"/>
                </a:lnTo>
                <a:lnTo>
                  <a:pt x="174927" y="34810"/>
                </a:lnTo>
                <a:lnTo>
                  <a:pt x="173161" y="30945"/>
                </a:lnTo>
                <a:lnTo>
                  <a:pt x="172399" y="26138"/>
                </a:lnTo>
                <a:lnTo>
                  <a:pt x="171643" y="21332"/>
                </a:lnTo>
                <a:lnTo>
                  <a:pt x="173264" y="16846"/>
                </a:lnTo>
                <a:lnTo>
                  <a:pt x="208446" y="859"/>
                </a:lnTo>
                <a:lnTo>
                  <a:pt x="221285" y="0"/>
                </a:lnTo>
                <a:lnTo>
                  <a:pt x="235481" y="1145"/>
                </a:lnTo>
                <a:lnTo>
                  <a:pt x="268059" y="25169"/>
                </a:lnTo>
                <a:lnTo>
                  <a:pt x="272348" y="37047"/>
                </a:lnTo>
                <a:lnTo>
                  <a:pt x="276132" y="5240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245999" y="1915130"/>
            <a:ext cx="71755" cy="64769"/>
          </a:xfrm>
          <a:custGeom>
            <a:avLst/>
            <a:gdLst/>
            <a:ahLst/>
            <a:cxnLst/>
            <a:rect l="l" t="t" r="r" b="b"/>
            <a:pathLst>
              <a:path w="71754" h="64769">
                <a:moveTo>
                  <a:pt x="42678" y="12808"/>
                </a:moveTo>
                <a:lnTo>
                  <a:pt x="42651" y="8868"/>
                </a:lnTo>
                <a:lnTo>
                  <a:pt x="39430" y="6631"/>
                </a:lnTo>
                <a:lnTo>
                  <a:pt x="33022" y="6097"/>
                </a:lnTo>
                <a:lnTo>
                  <a:pt x="28526" y="5723"/>
                </a:lnTo>
                <a:lnTo>
                  <a:pt x="23753" y="6577"/>
                </a:lnTo>
                <a:lnTo>
                  <a:pt x="18696" y="8658"/>
                </a:lnTo>
                <a:lnTo>
                  <a:pt x="13639" y="10739"/>
                </a:lnTo>
                <a:lnTo>
                  <a:pt x="9469" y="13734"/>
                </a:lnTo>
                <a:lnTo>
                  <a:pt x="6186" y="17642"/>
                </a:lnTo>
                <a:lnTo>
                  <a:pt x="2895" y="21549"/>
                </a:lnTo>
                <a:lnTo>
                  <a:pt x="1004" y="26094"/>
                </a:lnTo>
                <a:lnTo>
                  <a:pt x="498" y="31276"/>
                </a:lnTo>
                <a:lnTo>
                  <a:pt x="0" y="36458"/>
                </a:lnTo>
                <a:lnTo>
                  <a:pt x="1655" y="41435"/>
                </a:lnTo>
                <a:lnTo>
                  <a:pt x="5472" y="46208"/>
                </a:lnTo>
                <a:lnTo>
                  <a:pt x="9289" y="50980"/>
                </a:lnTo>
                <a:lnTo>
                  <a:pt x="48061" y="64467"/>
                </a:lnTo>
                <a:lnTo>
                  <a:pt x="53852" y="64430"/>
                </a:lnTo>
                <a:lnTo>
                  <a:pt x="58674" y="63578"/>
                </a:lnTo>
                <a:lnTo>
                  <a:pt x="63502" y="62728"/>
                </a:lnTo>
                <a:lnTo>
                  <a:pt x="66896" y="60735"/>
                </a:lnTo>
                <a:lnTo>
                  <a:pt x="68850" y="57603"/>
                </a:lnTo>
                <a:lnTo>
                  <a:pt x="70810" y="54470"/>
                </a:lnTo>
                <a:lnTo>
                  <a:pt x="63439" y="25923"/>
                </a:lnTo>
                <a:lnTo>
                  <a:pt x="59304" y="19091"/>
                </a:lnTo>
                <a:lnTo>
                  <a:pt x="54489" y="12986"/>
                </a:lnTo>
                <a:lnTo>
                  <a:pt x="48989" y="7609"/>
                </a:lnTo>
                <a:lnTo>
                  <a:pt x="37632" y="0"/>
                </a:lnTo>
                <a:lnTo>
                  <a:pt x="27161" y="25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316796" y="1890986"/>
            <a:ext cx="229235" cy="67310"/>
          </a:xfrm>
          <a:custGeom>
            <a:avLst/>
            <a:gdLst/>
            <a:ahLst/>
            <a:cxnLst/>
            <a:rect l="l" t="t" r="r" b="b"/>
            <a:pathLst>
              <a:path w="229234" h="67310">
                <a:moveTo>
                  <a:pt x="0" y="33933"/>
                </a:moveTo>
                <a:lnTo>
                  <a:pt x="2292" y="31196"/>
                </a:lnTo>
                <a:lnTo>
                  <a:pt x="9164" y="28964"/>
                </a:lnTo>
                <a:lnTo>
                  <a:pt x="20601" y="27236"/>
                </a:lnTo>
                <a:lnTo>
                  <a:pt x="27729" y="26160"/>
                </a:lnTo>
                <a:lnTo>
                  <a:pt x="36028" y="26172"/>
                </a:lnTo>
                <a:lnTo>
                  <a:pt x="84544" y="38503"/>
                </a:lnTo>
                <a:lnTo>
                  <a:pt x="101283" y="54969"/>
                </a:lnTo>
                <a:lnTo>
                  <a:pt x="101657" y="58561"/>
                </a:lnTo>
                <a:lnTo>
                  <a:pt x="100244" y="61416"/>
                </a:lnTo>
                <a:lnTo>
                  <a:pt x="97044" y="63535"/>
                </a:lnTo>
                <a:lnTo>
                  <a:pt x="93843" y="65655"/>
                </a:lnTo>
                <a:lnTo>
                  <a:pt x="90380" y="66722"/>
                </a:lnTo>
                <a:lnTo>
                  <a:pt x="86646" y="66739"/>
                </a:lnTo>
                <a:lnTo>
                  <a:pt x="82912" y="66755"/>
                </a:lnTo>
                <a:lnTo>
                  <a:pt x="79525" y="64646"/>
                </a:lnTo>
                <a:lnTo>
                  <a:pt x="76484" y="60409"/>
                </a:lnTo>
                <a:lnTo>
                  <a:pt x="73436" y="56174"/>
                </a:lnTo>
                <a:lnTo>
                  <a:pt x="71524" y="50984"/>
                </a:lnTo>
                <a:lnTo>
                  <a:pt x="70741" y="44840"/>
                </a:lnTo>
                <a:lnTo>
                  <a:pt x="69958" y="38696"/>
                </a:lnTo>
                <a:lnTo>
                  <a:pt x="90220" y="16359"/>
                </a:lnTo>
                <a:lnTo>
                  <a:pt x="97099" y="14164"/>
                </a:lnTo>
                <a:lnTo>
                  <a:pt x="104400" y="13046"/>
                </a:lnTo>
                <a:lnTo>
                  <a:pt x="112104" y="13006"/>
                </a:lnTo>
                <a:lnTo>
                  <a:pt x="119814" y="12966"/>
                </a:lnTo>
                <a:lnTo>
                  <a:pt x="127053" y="14052"/>
                </a:lnTo>
                <a:lnTo>
                  <a:pt x="158807" y="25678"/>
                </a:lnTo>
                <a:lnTo>
                  <a:pt x="164107" y="27801"/>
                </a:lnTo>
                <a:lnTo>
                  <a:pt x="168762" y="29609"/>
                </a:lnTo>
                <a:lnTo>
                  <a:pt x="173417" y="31417"/>
                </a:lnTo>
                <a:lnTo>
                  <a:pt x="177546" y="32738"/>
                </a:lnTo>
                <a:lnTo>
                  <a:pt x="181141" y="33570"/>
                </a:lnTo>
                <a:lnTo>
                  <a:pt x="184736" y="34403"/>
                </a:lnTo>
                <a:lnTo>
                  <a:pt x="187590" y="34674"/>
                </a:lnTo>
                <a:lnTo>
                  <a:pt x="189710" y="34382"/>
                </a:lnTo>
                <a:lnTo>
                  <a:pt x="191830" y="34091"/>
                </a:lnTo>
                <a:lnTo>
                  <a:pt x="193180" y="32415"/>
                </a:lnTo>
                <a:lnTo>
                  <a:pt x="193762" y="29355"/>
                </a:lnTo>
                <a:lnTo>
                  <a:pt x="194344" y="26294"/>
                </a:lnTo>
                <a:lnTo>
                  <a:pt x="193929" y="22622"/>
                </a:lnTo>
                <a:lnTo>
                  <a:pt x="192508" y="18339"/>
                </a:lnTo>
                <a:lnTo>
                  <a:pt x="191088" y="14057"/>
                </a:lnTo>
                <a:lnTo>
                  <a:pt x="188373" y="10226"/>
                </a:lnTo>
                <a:lnTo>
                  <a:pt x="184362" y="6848"/>
                </a:lnTo>
                <a:lnTo>
                  <a:pt x="180351" y="3470"/>
                </a:lnTo>
                <a:lnTo>
                  <a:pt x="175890" y="1424"/>
                </a:lnTo>
                <a:lnTo>
                  <a:pt x="170965" y="712"/>
                </a:lnTo>
                <a:lnTo>
                  <a:pt x="166046" y="0"/>
                </a:lnTo>
                <a:lnTo>
                  <a:pt x="151901" y="27948"/>
                </a:lnTo>
                <a:lnTo>
                  <a:pt x="154374" y="34523"/>
                </a:lnTo>
                <a:lnTo>
                  <a:pt x="159528" y="40918"/>
                </a:lnTo>
                <a:lnTo>
                  <a:pt x="164675" y="47314"/>
                </a:lnTo>
                <a:lnTo>
                  <a:pt x="200234" y="62699"/>
                </a:lnTo>
                <a:lnTo>
                  <a:pt x="213521" y="63599"/>
                </a:lnTo>
                <a:lnTo>
                  <a:pt x="228711" y="6310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026848" y="2073841"/>
            <a:ext cx="95885" cy="141605"/>
          </a:xfrm>
          <a:custGeom>
            <a:avLst/>
            <a:gdLst/>
            <a:ahLst/>
            <a:cxnLst/>
            <a:rect l="l" t="t" r="r" b="b"/>
            <a:pathLst>
              <a:path w="95884" h="141605">
                <a:moveTo>
                  <a:pt x="95353" y="33785"/>
                </a:moveTo>
                <a:lnTo>
                  <a:pt x="59290" y="6283"/>
                </a:lnTo>
                <a:lnTo>
                  <a:pt x="37005" y="512"/>
                </a:lnTo>
                <a:lnTo>
                  <a:pt x="31034" y="0"/>
                </a:lnTo>
                <a:lnTo>
                  <a:pt x="4724" y="18028"/>
                </a:lnTo>
                <a:lnTo>
                  <a:pt x="1620" y="24585"/>
                </a:lnTo>
                <a:lnTo>
                  <a:pt x="48" y="32714"/>
                </a:lnTo>
                <a:lnTo>
                  <a:pt x="0" y="42415"/>
                </a:lnTo>
                <a:lnTo>
                  <a:pt x="609" y="54530"/>
                </a:lnTo>
                <a:lnTo>
                  <a:pt x="2556" y="67299"/>
                </a:lnTo>
                <a:lnTo>
                  <a:pt x="5125" y="78348"/>
                </a:lnTo>
                <a:lnTo>
                  <a:pt x="7689" y="89708"/>
                </a:lnTo>
                <a:lnTo>
                  <a:pt x="10283" y="101541"/>
                </a:lnTo>
                <a:lnTo>
                  <a:pt x="12943" y="114010"/>
                </a:lnTo>
                <a:lnTo>
                  <a:pt x="15704" y="127279"/>
                </a:lnTo>
                <a:lnTo>
                  <a:pt x="18603" y="14151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994449" y="2152244"/>
            <a:ext cx="78740" cy="34925"/>
          </a:xfrm>
          <a:custGeom>
            <a:avLst/>
            <a:gdLst/>
            <a:ahLst/>
            <a:cxnLst/>
            <a:rect l="l" t="t" r="r" b="b"/>
            <a:pathLst>
              <a:path w="78740" h="34925">
                <a:moveTo>
                  <a:pt x="0" y="34382"/>
                </a:moveTo>
                <a:lnTo>
                  <a:pt x="0" y="31253"/>
                </a:lnTo>
                <a:lnTo>
                  <a:pt x="1392" y="27483"/>
                </a:lnTo>
                <a:lnTo>
                  <a:pt x="35942" y="6666"/>
                </a:lnTo>
                <a:lnTo>
                  <a:pt x="61701" y="2140"/>
                </a:lnTo>
                <a:lnTo>
                  <a:pt x="78142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111416" y="2145317"/>
            <a:ext cx="187325" cy="73025"/>
          </a:xfrm>
          <a:custGeom>
            <a:avLst/>
            <a:gdLst/>
            <a:ahLst/>
            <a:cxnLst/>
            <a:rect l="l" t="t" r="r" b="b"/>
            <a:pathLst>
              <a:path w="187325" h="73025">
                <a:moveTo>
                  <a:pt x="110" y="26823"/>
                </a:moveTo>
                <a:lnTo>
                  <a:pt x="36790" y="14484"/>
                </a:lnTo>
                <a:lnTo>
                  <a:pt x="45373" y="14359"/>
                </a:lnTo>
                <a:lnTo>
                  <a:pt x="81513" y="35399"/>
                </a:lnTo>
                <a:lnTo>
                  <a:pt x="82815" y="39618"/>
                </a:lnTo>
                <a:lnTo>
                  <a:pt x="82122" y="43571"/>
                </a:lnTo>
                <a:lnTo>
                  <a:pt x="56928" y="57926"/>
                </a:lnTo>
                <a:lnTo>
                  <a:pt x="53637" y="57051"/>
                </a:lnTo>
                <a:lnTo>
                  <a:pt x="51199" y="54965"/>
                </a:lnTo>
                <a:lnTo>
                  <a:pt x="48761" y="52880"/>
                </a:lnTo>
                <a:lnTo>
                  <a:pt x="47465" y="49427"/>
                </a:lnTo>
                <a:lnTo>
                  <a:pt x="47313" y="44606"/>
                </a:lnTo>
                <a:lnTo>
                  <a:pt x="47153" y="39786"/>
                </a:lnTo>
                <a:lnTo>
                  <a:pt x="76336" y="14403"/>
                </a:lnTo>
                <a:lnTo>
                  <a:pt x="116793" y="1680"/>
                </a:lnTo>
                <a:lnTo>
                  <a:pt x="132712" y="0"/>
                </a:lnTo>
                <a:lnTo>
                  <a:pt x="136321" y="1131"/>
                </a:lnTo>
                <a:lnTo>
                  <a:pt x="138247" y="3692"/>
                </a:lnTo>
                <a:lnTo>
                  <a:pt x="140166" y="6254"/>
                </a:lnTo>
                <a:lnTo>
                  <a:pt x="141267" y="10295"/>
                </a:lnTo>
                <a:lnTo>
                  <a:pt x="141544" y="15815"/>
                </a:lnTo>
                <a:lnTo>
                  <a:pt x="141822" y="21336"/>
                </a:lnTo>
                <a:lnTo>
                  <a:pt x="142715" y="27460"/>
                </a:lnTo>
                <a:lnTo>
                  <a:pt x="144225" y="34189"/>
                </a:lnTo>
                <a:lnTo>
                  <a:pt x="145729" y="40918"/>
                </a:lnTo>
                <a:lnTo>
                  <a:pt x="174463" y="71348"/>
                </a:lnTo>
                <a:lnTo>
                  <a:pt x="178010" y="72040"/>
                </a:lnTo>
                <a:lnTo>
                  <a:pt x="181549" y="72731"/>
                </a:lnTo>
                <a:lnTo>
                  <a:pt x="183953" y="72419"/>
                </a:lnTo>
                <a:lnTo>
                  <a:pt x="185221" y="71102"/>
                </a:lnTo>
                <a:lnTo>
                  <a:pt x="186489" y="69786"/>
                </a:lnTo>
                <a:lnTo>
                  <a:pt x="168533" y="31756"/>
                </a:lnTo>
                <a:lnTo>
                  <a:pt x="164481" y="26389"/>
                </a:lnTo>
                <a:lnTo>
                  <a:pt x="161744" y="22190"/>
                </a:lnTo>
                <a:lnTo>
                  <a:pt x="160317" y="19160"/>
                </a:lnTo>
                <a:lnTo>
                  <a:pt x="158350" y="14985"/>
                </a:lnTo>
                <a:lnTo>
                  <a:pt x="160982" y="14414"/>
                </a:lnTo>
                <a:lnTo>
                  <a:pt x="168201" y="1744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293749" y="2147793"/>
            <a:ext cx="198755" cy="54610"/>
          </a:xfrm>
          <a:custGeom>
            <a:avLst/>
            <a:gdLst/>
            <a:ahLst/>
            <a:cxnLst/>
            <a:rect l="l" t="t" r="r" b="b"/>
            <a:pathLst>
              <a:path w="198754" h="54610">
                <a:moveTo>
                  <a:pt x="0" y="20732"/>
                </a:moveTo>
                <a:lnTo>
                  <a:pt x="9836" y="20792"/>
                </a:lnTo>
                <a:lnTo>
                  <a:pt x="17955" y="20966"/>
                </a:lnTo>
                <a:lnTo>
                  <a:pt x="24342" y="21254"/>
                </a:lnTo>
                <a:lnTo>
                  <a:pt x="28685" y="21449"/>
                </a:lnTo>
                <a:lnTo>
                  <a:pt x="33431" y="22526"/>
                </a:lnTo>
                <a:lnTo>
                  <a:pt x="38577" y="24485"/>
                </a:lnTo>
                <a:lnTo>
                  <a:pt x="43731" y="26444"/>
                </a:lnTo>
                <a:lnTo>
                  <a:pt x="48310" y="28809"/>
                </a:lnTo>
                <a:lnTo>
                  <a:pt x="52321" y="31580"/>
                </a:lnTo>
                <a:lnTo>
                  <a:pt x="56339" y="34351"/>
                </a:lnTo>
                <a:lnTo>
                  <a:pt x="59096" y="37032"/>
                </a:lnTo>
                <a:lnTo>
                  <a:pt x="60606" y="39624"/>
                </a:lnTo>
                <a:lnTo>
                  <a:pt x="62116" y="42215"/>
                </a:lnTo>
                <a:lnTo>
                  <a:pt x="62989" y="44423"/>
                </a:lnTo>
                <a:lnTo>
                  <a:pt x="63232" y="46246"/>
                </a:lnTo>
                <a:lnTo>
                  <a:pt x="63467" y="48070"/>
                </a:lnTo>
                <a:lnTo>
                  <a:pt x="62858" y="49212"/>
                </a:lnTo>
                <a:lnTo>
                  <a:pt x="61403" y="49671"/>
                </a:lnTo>
                <a:lnTo>
                  <a:pt x="59955" y="50130"/>
                </a:lnTo>
                <a:lnTo>
                  <a:pt x="52681" y="36555"/>
                </a:lnTo>
                <a:lnTo>
                  <a:pt x="53575" y="32829"/>
                </a:lnTo>
                <a:lnTo>
                  <a:pt x="79940" y="19805"/>
                </a:lnTo>
                <a:lnTo>
                  <a:pt x="86265" y="20213"/>
                </a:lnTo>
                <a:lnTo>
                  <a:pt x="92589" y="20621"/>
                </a:lnTo>
                <a:lnTo>
                  <a:pt x="115893" y="41666"/>
                </a:lnTo>
                <a:lnTo>
                  <a:pt x="115817" y="44788"/>
                </a:lnTo>
                <a:lnTo>
                  <a:pt x="115740" y="47911"/>
                </a:lnTo>
                <a:lnTo>
                  <a:pt x="115041" y="50321"/>
                </a:lnTo>
                <a:lnTo>
                  <a:pt x="113731" y="52018"/>
                </a:lnTo>
                <a:lnTo>
                  <a:pt x="112422" y="53716"/>
                </a:lnTo>
                <a:lnTo>
                  <a:pt x="111328" y="54560"/>
                </a:lnTo>
                <a:lnTo>
                  <a:pt x="110462" y="54551"/>
                </a:lnTo>
                <a:lnTo>
                  <a:pt x="109589" y="54541"/>
                </a:lnTo>
                <a:lnTo>
                  <a:pt x="109111" y="52409"/>
                </a:lnTo>
                <a:lnTo>
                  <a:pt x="109021" y="48154"/>
                </a:lnTo>
                <a:lnTo>
                  <a:pt x="108938" y="43900"/>
                </a:lnTo>
                <a:lnTo>
                  <a:pt x="110510" y="38422"/>
                </a:lnTo>
                <a:lnTo>
                  <a:pt x="113738" y="31722"/>
                </a:lnTo>
                <a:lnTo>
                  <a:pt x="116967" y="25022"/>
                </a:lnTo>
                <a:lnTo>
                  <a:pt x="121469" y="18982"/>
                </a:lnTo>
                <a:lnTo>
                  <a:pt x="127247" y="13603"/>
                </a:lnTo>
                <a:lnTo>
                  <a:pt x="133024" y="8222"/>
                </a:lnTo>
                <a:lnTo>
                  <a:pt x="139937" y="4481"/>
                </a:lnTo>
                <a:lnTo>
                  <a:pt x="147994" y="2378"/>
                </a:lnTo>
                <a:lnTo>
                  <a:pt x="156043" y="276"/>
                </a:lnTo>
                <a:lnTo>
                  <a:pt x="163746" y="0"/>
                </a:lnTo>
                <a:lnTo>
                  <a:pt x="171089" y="1550"/>
                </a:lnTo>
                <a:lnTo>
                  <a:pt x="178439" y="3099"/>
                </a:lnTo>
                <a:lnTo>
                  <a:pt x="184736" y="6486"/>
                </a:lnTo>
                <a:lnTo>
                  <a:pt x="189994" y="11710"/>
                </a:lnTo>
                <a:lnTo>
                  <a:pt x="195555" y="20240"/>
                </a:lnTo>
                <a:lnTo>
                  <a:pt x="198255" y="31928"/>
                </a:lnTo>
                <a:lnTo>
                  <a:pt x="198093" y="4677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663173" y="2136962"/>
            <a:ext cx="100330" cy="85725"/>
          </a:xfrm>
          <a:custGeom>
            <a:avLst/>
            <a:gdLst/>
            <a:ahLst/>
            <a:cxnLst/>
            <a:rect l="l" t="t" r="r" b="b"/>
            <a:pathLst>
              <a:path w="100329" h="85725">
                <a:moveTo>
                  <a:pt x="80605" y="13050"/>
                </a:moveTo>
                <a:lnTo>
                  <a:pt x="81187" y="9920"/>
                </a:lnTo>
                <a:lnTo>
                  <a:pt x="79864" y="7536"/>
                </a:lnTo>
                <a:lnTo>
                  <a:pt x="76650" y="5897"/>
                </a:lnTo>
                <a:lnTo>
                  <a:pt x="73436" y="4257"/>
                </a:lnTo>
                <a:lnTo>
                  <a:pt x="33999" y="207"/>
                </a:lnTo>
                <a:lnTo>
                  <a:pt x="23462" y="0"/>
                </a:lnTo>
                <a:lnTo>
                  <a:pt x="15842" y="405"/>
                </a:lnTo>
                <a:lnTo>
                  <a:pt x="9912" y="1397"/>
                </a:lnTo>
                <a:lnTo>
                  <a:pt x="3983" y="2389"/>
                </a:lnTo>
                <a:lnTo>
                  <a:pt x="678" y="4085"/>
                </a:lnTo>
                <a:lnTo>
                  <a:pt x="0" y="6481"/>
                </a:lnTo>
                <a:lnTo>
                  <a:pt x="2837" y="10153"/>
                </a:lnTo>
                <a:lnTo>
                  <a:pt x="12637" y="16619"/>
                </a:lnTo>
                <a:lnTo>
                  <a:pt x="29401" y="25878"/>
                </a:lnTo>
                <a:lnTo>
                  <a:pt x="44868" y="33986"/>
                </a:lnTo>
                <a:lnTo>
                  <a:pt x="57769" y="40882"/>
                </a:lnTo>
                <a:lnTo>
                  <a:pt x="90831" y="61099"/>
                </a:lnTo>
                <a:lnTo>
                  <a:pt x="100175" y="74166"/>
                </a:lnTo>
                <a:lnTo>
                  <a:pt x="97390" y="77784"/>
                </a:lnTo>
                <a:lnTo>
                  <a:pt x="89825" y="80456"/>
                </a:lnTo>
                <a:lnTo>
                  <a:pt x="78313" y="83545"/>
                </a:lnTo>
                <a:lnTo>
                  <a:pt x="65077" y="85279"/>
                </a:lnTo>
                <a:lnTo>
                  <a:pt x="53634" y="84956"/>
                </a:lnTo>
                <a:lnTo>
                  <a:pt x="41992" y="82573"/>
                </a:lnTo>
                <a:lnTo>
                  <a:pt x="30021" y="78140"/>
                </a:lnTo>
                <a:lnTo>
                  <a:pt x="17592" y="7166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792041" y="2145469"/>
            <a:ext cx="73660" cy="53975"/>
          </a:xfrm>
          <a:custGeom>
            <a:avLst/>
            <a:gdLst/>
            <a:ahLst/>
            <a:cxnLst/>
            <a:rect l="l" t="t" r="r" b="b"/>
            <a:pathLst>
              <a:path w="73659" h="53975">
                <a:moveTo>
                  <a:pt x="32675" y="10063"/>
                </a:moveTo>
                <a:lnTo>
                  <a:pt x="32800" y="5089"/>
                </a:lnTo>
                <a:lnTo>
                  <a:pt x="30556" y="2062"/>
                </a:lnTo>
                <a:lnTo>
                  <a:pt x="25942" y="982"/>
                </a:lnTo>
                <a:lnTo>
                  <a:pt x="22721" y="227"/>
                </a:lnTo>
                <a:lnTo>
                  <a:pt x="0" y="19412"/>
                </a:lnTo>
                <a:lnTo>
                  <a:pt x="1641" y="23907"/>
                </a:lnTo>
                <a:lnTo>
                  <a:pt x="5299" y="28577"/>
                </a:lnTo>
                <a:lnTo>
                  <a:pt x="8950" y="33246"/>
                </a:lnTo>
                <a:lnTo>
                  <a:pt x="33001" y="43573"/>
                </a:lnTo>
                <a:lnTo>
                  <a:pt x="35841" y="42789"/>
                </a:lnTo>
                <a:lnTo>
                  <a:pt x="37961" y="40794"/>
                </a:lnTo>
                <a:lnTo>
                  <a:pt x="40081" y="38799"/>
                </a:lnTo>
                <a:lnTo>
                  <a:pt x="41348" y="34513"/>
                </a:lnTo>
                <a:lnTo>
                  <a:pt x="41771" y="27937"/>
                </a:lnTo>
                <a:lnTo>
                  <a:pt x="42194" y="21360"/>
                </a:lnTo>
                <a:lnTo>
                  <a:pt x="42464" y="18678"/>
                </a:lnTo>
                <a:lnTo>
                  <a:pt x="42568" y="19891"/>
                </a:lnTo>
                <a:lnTo>
                  <a:pt x="42672" y="21105"/>
                </a:lnTo>
                <a:lnTo>
                  <a:pt x="44064" y="24164"/>
                </a:lnTo>
                <a:lnTo>
                  <a:pt x="46759" y="29068"/>
                </a:lnTo>
                <a:lnTo>
                  <a:pt x="52005" y="36023"/>
                </a:lnTo>
                <a:lnTo>
                  <a:pt x="60814" y="44262"/>
                </a:lnTo>
                <a:lnTo>
                  <a:pt x="73187" y="5378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877559" y="2133823"/>
            <a:ext cx="190500" cy="59690"/>
          </a:xfrm>
          <a:custGeom>
            <a:avLst/>
            <a:gdLst/>
            <a:ahLst/>
            <a:cxnLst/>
            <a:rect l="l" t="t" r="r" b="b"/>
            <a:pathLst>
              <a:path w="190500" h="59689">
                <a:moveTo>
                  <a:pt x="0" y="20480"/>
                </a:moveTo>
                <a:lnTo>
                  <a:pt x="0" y="18459"/>
                </a:lnTo>
                <a:lnTo>
                  <a:pt x="644" y="16379"/>
                </a:lnTo>
                <a:lnTo>
                  <a:pt x="1925" y="14241"/>
                </a:lnTo>
                <a:lnTo>
                  <a:pt x="3207" y="12103"/>
                </a:lnTo>
                <a:lnTo>
                  <a:pt x="6366" y="10886"/>
                </a:lnTo>
                <a:lnTo>
                  <a:pt x="11409" y="10591"/>
                </a:lnTo>
                <a:lnTo>
                  <a:pt x="16445" y="10296"/>
                </a:lnTo>
                <a:lnTo>
                  <a:pt x="23040" y="11934"/>
                </a:lnTo>
                <a:lnTo>
                  <a:pt x="31193" y="15506"/>
                </a:lnTo>
                <a:lnTo>
                  <a:pt x="39346" y="19079"/>
                </a:lnTo>
                <a:lnTo>
                  <a:pt x="46419" y="23211"/>
                </a:lnTo>
                <a:lnTo>
                  <a:pt x="52404" y="27903"/>
                </a:lnTo>
                <a:lnTo>
                  <a:pt x="58389" y="32596"/>
                </a:lnTo>
                <a:lnTo>
                  <a:pt x="61915" y="37157"/>
                </a:lnTo>
                <a:lnTo>
                  <a:pt x="62968" y="41586"/>
                </a:lnTo>
                <a:lnTo>
                  <a:pt x="64021" y="46016"/>
                </a:lnTo>
                <a:lnTo>
                  <a:pt x="63128" y="49748"/>
                </a:lnTo>
                <a:lnTo>
                  <a:pt x="60274" y="52782"/>
                </a:lnTo>
                <a:lnTo>
                  <a:pt x="57427" y="55816"/>
                </a:lnTo>
                <a:lnTo>
                  <a:pt x="54108" y="57713"/>
                </a:lnTo>
                <a:lnTo>
                  <a:pt x="50326" y="58473"/>
                </a:lnTo>
                <a:lnTo>
                  <a:pt x="46544" y="59233"/>
                </a:lnTo>
                <a:lnTo>
                  <a:pt x="43399" y="58632"/>
                </a:lnTo>
                <a:lnTo>
                  <a:pt x="35363" y="41952"/>
                </a:lnTo>
                <a:lnTo>
                  <a:pt x="36860" y="37520"/>
                </a:lnTo>
                <a:lnTo>
                  <a:pt x="40573" y="33365"/>
                </a:lnTo>
                <a:lnTo>
                  <a:pt x="44286" y="29211"/>
                </a:lnTo>
                <a:lnTo>
                  <a:pt x="50292" y="26323"/>
                </a:lnTo>
                <a:lnTo>
                  <a:pt x="58590" y="24702"/>
                </a:lnTo>
                <a:lnTo>
                  <a:pt x="70843" y="23129"/>
                </a:lnTo>
                <a:lnTo>
                  <a:pt x="83792" y="23057"/>
                </a:lnTo>
                <a:lnTo>
                  <a:pt x="97303" y="24694"/>
                </a:lnTo>
                <a:lnTo>
                  <a:pt x="108939" y="27853"/>
                </a:lnTo>
                <a:lnTo>
                  <a:pt x="118414" y="31501"/>
                </a:lnTo>
                <a:lnTo>
                  <a:pt x="123693" y="34312"/>
                </a:lnTo>
                <a:lnTo>
                  <a:pt x="126485" y="36927"/>
                </a:lnTo>
                <a:lnTo>
                  <a:pt x="129283" y="39542"/>
                </a:lnTo>
                <a:lnTo>
                  <a:pt x="130364" y="41991"/>
                </a:lnTo>
                <a:lnTo>
                  <a:pt x="129733" y="44273"/>
                </a:lnTo>
                <a:lnTo>
                  <a:pt x="129096" y="46556"/>
                </a:lnTo>
                <a:lnTo>
                  <a:pt x="127184" y="48088"/>
                </a:lnTo>
                <a:lnTo>
                  <a:pt x="123991" y="48870"/>
                </a:lnTo>
                <a:lnTo>
                  <a:pt x="120804" y="49652"/>
                </a:lnTo>
                <a:lnTo>
                  <a:pt x="117701" y="49259"/>
                </a:lnTo>
                <a:lnTo>
                  <a:pt x="114687" y="47692"/>
                </a:lnTo>
                <a:lnTo>
                  <a:pt x="111674" y="46124"/>
                </a:lnTo>
                <a:lnTo>
                  <a:pt x="109554" y="42581"/>
                </a:lnTo>
                <a:lnTo>
                  <a:pt x="108342" y="37062"/>
                </a:lnTo>
                <a:lnTo>
                  <a:pt x="107130" y="31544"/>
                </a:lnTo>
                <a:lnTo>
                  <a:pt x="107289" y="25835"/>
                </a:lnTo>
                <a:lnTo>
                  <a:pt x="137007" y="521"/>
                </a:lnTo>
                <a:lnTo>
                  <a:pt x="144142" y="0"/>
                </a:lnTo>
                <a:lnTo>
                  <a:pt x="151298" y="1603"/>
                </a:lnTo>
                <a:lnTo>
                  <a:pt x="158489" y="5332"/>
                </a:lnTo>
                <a:lnTo>
                  <a:pt x="165679" y="9061"/>
                </a:lnTo>
                <a:lnTo>
                  <a:pt x="171934" y="13515"/>
                </a:lnTo>
                <a:lnTo>
                  <a:pt x="177262" y="18696"/>
                </a:lnTo>
                <a:lnTo>
                  <a:pt x="184941" y="28256"/>
                </a:lnTo>
                <a:lnTo>
                  <a:pt x="190426" y="3986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085266" y="2127351"/>
            <a:ext cx="100330" cy="43815"/>
          </a:xfrm>
          <a:custGeom>
            <a:avLst/>
            <a:gdLst/>
            <a:ahLst/>
            <a:cxnLst/>
            <a:rect l="l" t="t" r="r" b="b"/>
            <a:pathLst>
              <a:path w="100329" h="43814">
                <a:moveTo>
                  <a:pt x="5209" y="28588"/>
                </a:moveTo>
                <a:lnTo>
                  <a:pt x="39630" y="18117"/>
                </a:lnTo>
                <a:lnTo>
                  <a:pt x="40275" y="15055"/>
                </a:lnTo>
                <a:lnTo>
                  <a:pt x="39436" y="11846"/>
                </a:lnTo>
                <a:lnTo>
                  <a:pt x="37109" y="8492"/>
                </a:lnTo>
                <a:lnTo>
                  <a:pt x="34788" y="5137"/>
                </a:lnTo>
                <a:lnTo>
                  <a:pt x="31477" y="2788"/>
                </a:lnTo>
                <a:lnTo>
                  <a:pt x="27175" y="1442"/>
                </a:lnTo>
                <a:lnTo>
                  <a:pt x="22880" y="96"/>
                </a:lnTo>
                <a:lnTo>
                  <a:pt x="3387" y="9435"/>
                </a:lnTo>
                <a:lnTo>
                  <a:pt x="810" y="13804"/>
                </a:lnTo>
                <a:lnTo>
                  <a:pt x="37163" y="42800"/>
                </a:lnTo>
                <a:lnTo>
                  <a:pt x="50816" y="43486"/>
                </a:lnTo>
                <a:lnTo>
                  <a:pt x="63055" y="43194"/>
                </a:lnTo>
                <a:lnTo>
                  <a:pt x="78646" y="40600"/>
                </a:lnTo>
                <a:lnTo>
                  <a:pt x="90717" y="36307"/>
                </a:lnTo>
                <a:lnTo>
                  <a:pt x="100137" y="3024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330055" y="2086542"/>
            <a:ext cx="236220" cy="63500"/>
          </a:xfrm>
          <a:custGeom>
            <a:avLst/>
            <a:gdLst/>
            <a:ahLst/>
            <a:cxnLst/>
            <a:rect l="l" t="t" r="r" b="b"/>
            <a:pathLst>
              <a:path w="236220" h="63500">
                <a:moveTo>
                  <a:pt x="0" y="24409"/>
                </a:moveTo>
                <a:lnTo>
                  <a:pt x="2736" y="24051"/>
                </a:lnTo>
                <a:lnTo>
                  <a:pt x="5749" y="22934"/>
                </a:lnTo>
                <a:lnTo>
                  <a:pt x="9040" y="21058"/>
                </a:lnTo>
                <a:lnTo>
                  <a:pt x="16642" y="19449"/>
                </a:lnTo>
                <a:lnTo>
                  <a:pt x="61706" y="21769"/>
                </a:lnTo>
                <a:lnTo>
                  <a:pt x="106647" y="34841"/>
                </a:lnTo>
                <a:lnTo>
                  <a:pt x="117112" y="43162"/>
                </a:lnTo>
                <a:lnTo>
                  <a:pt x="116579" y="46744"/>
                </a:lnTo>
                <a:lnTo>
                  <a:pt x="116045" y="50326"/>
                </a:lnTo>
                <a:lnTo>
                  <a:pt x="83397" y="59266"/>
                </a:lnTo>
                <a:lnTo>
                  <a:pt x="79261" y="57773"/>
                </a:lnTo>
                <a:lnTo>
                  <a:pt x="76241" y="54569"/>
                </a:lnTo>
                <a:lnTo>
                  <a:pt x="73214" y="51363"/>
                </a:lnTo>
                <a:lnTo>
                  <a:pt x="71648" y="46928"/>
                </a:lnTo>
                <a:lnTo>
                  <a:pt x="71544" y="41262"/>
                </a:lnTo>
                <a:lnTo>
                  <a:pt x="71434" y="35596"/>
                </a:lnTo>
                <a:lnTo>
                  <a:pt x="103343" y="10231"/>
                </a:lnTo>
                <a:lnTo>
                  <a:pt x="141184" y="879"/>
                </a:lnTo>
                <a:lnTo>
                  <a:pt x="156626" y="0"/>
                </a:lnTo>
                <a:lnTo>
                  <a:pt x="167520" y="510"/>
                </a:lnTo>
                <a:lnTo>
                  <a:pt x="176167" y="1969"/>
                </a:lnTo>
                <a:lnTo>
                  <a:pt x="180940" y="4374"/>
                </a:lnTo>
                <a:lnTo>
                  <a:pt x="184161" y="8071"/>
                </a:lnTo>
                <a:lnTo>
                  <a:pt x="187382" y="11767"/>
                </a:lnTo>
                <a:lnTo>
                  <a:pt x="189564" y="16156"/>
                </a:lnTo>
                <a:lnTo>
                  <a:pt x="190714" y="21235"/>
                </a:lnTo>
                <a:lnTo>
                  <a:pt x="191864" y="26315"/>
                </a:lnTo>
                <a:lnTo>
                  <a:pt x="214205" y="60472"/>
                </a:lnTo>
                <a:lnTo>
                  <a:pt x="218493" y="61740"/>
                </a:lnTo>
                <a:lnTo>
                  <a:pt x="222781" y="63010"/>
                </a:lnTo>
                <a:lnTo>
                  <a:pt x="226473" y="63112"/>
                </a:lnTo>
                <a:lnTo>
                  <a:pt x="229576" y="62049"/>
                </a:lnTo>
                <a:lnTo>
                  <a:pt x="232680" y="60987"/>
                </a:lnTo>
                <a:lnTo>
                  <a:pt x="234612" y="58185"/>
                </a:lnTo>
                <a:lnTo>
                  <a:pt x="235381" y="53647"/>
                </a:lnTo>
                <a:lnTo>
                  <a:pt x="236143" y="49107"/>
                </a:lnTo>
                <a:lnTo>
                  <a:pt x="235146" y="43384"/>
                </a:lnTo>
                <a:lnTo>
                  <a:pt x="232375" y="36476"/>
                </a:lnTo>
                <a:lnTo>
                  <a:pt x="229604" y="29568"/>
                </a:lnTo>
                <a:lnTo>
                  <a:pt x="225122" y="22998"/>
                </a:lnTo>
                <a:lnTo>
                  <a:pt x="218936" y="16767"/>
                </a:lnTo>
                <a:lnTo>
                  <a:pt x="210280" y="9970"/>
                </a:lnTo>
                <a:lnTo>
                  <a:pt x="199273" y="4654"/>
                </a:lnTo>
                <a:lnTo>
                  <a:pt x="185916" y="82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580400" y="2087198"/>
            <a:ext cx="120014" cy="48260"/>
          </a:xfrm>
          <a:custGeom>
            <a:avLst/>
            <a:gdLst/>
            <a:ahLst/>
            <a:cxnLst/>
            <a:rect l="l" t="t" r="r" b="b"/>
            <a:pathLst>
              <a:path w="120015" h="48260">
                <a:moveTo>
                  <a:pt x="13383" y="5668"/>
                </a:moveTo>
                <a:lnTo>
                  <a:pt x="9608" y="1381"/>
                </a:lnTo>
                <a:lnTo>
                  <a:pt x="6386" y="155"/>
                </a:lnTo>
                <a:lnTo>
                  <a:pt x="3719" y="1990"/>
                </a:lnTo>
                <a:lnTo>
                  <a:pt x="1842" y="3282"/>
                </a:lnTo>
                <a:lnTo>
                  <a:pt x="720" y="5745"/>
                </a:lnTo>
                <a:lnTo>
                  <a:pt x="360" y="9378"/>
                </a:lnTo>
                <a:lnTo>
                  <a:pt x="0" y="13011"/>
                </a:lnTo>
                <a:lnTo>
                  <a:pt x="1136" y="17136"/>
                </a:lnTo>
                <a:lnTo>
                  <a:pt x="3768" y="21753"/>
                </a:lnTo>
                <a:lnTo>
                  <a:pt x="6407" y="26370"/>
                </a:lnTo>
                <a:lnTo>
                  <a:pt x="10030" y="30385"/>
                </a:lnTo>
                <a:lnTo>
                  <a:pt x="14644" y="33796"/>
                </a:lnTo>
                <a:lnTo>
                  <a:pt x="19250" y="37208"/>
                </a:lnTo>
                <a:lnTo>
                  <a:pt x="23947" y="39272"/>
                </a:lnTo>
                <a:lnTo>
                  <a:pt x="28734" y="39987"/>
                </a:lnTo>
                <a:lnTo>
                  <a:pt x="33521" y="40704"/>
                </a:lnTo>
                <a:lnTo>
                  <a:pt x="51421" y="33855"/>
                </a:lnTo>
                <a:lnTo>
                  <a:pt x="53589" y="31516"/>
                </a:lnTo>
                <a:lnTo>
                  <a:pt x="55134" y="29568"/>
                </a:lnTo>
                <a:lnTo>
                  <a:pt x="56048" y="28012"/>
                </a:lnTo>
                <a:lnTo>
                  <a:pt x="56962" y="26455"/>
                </a:lnTo>
                <a:lnTo>
                  <a:pt x="58452" y="27051"/>
                </a:lnTo>
                <a:lnTo>
                  <a:pt x="87228" y="46343"/>
                </a:lnTo>
                <a:lnTo>
                  <a:pt x="93691" y="47623"/>
                </a:lnTo>
                <a:lnTo>
                  <a:pt x="99593" y="47772"/>
                </a:lnTo>
                <a:lnTo>
                  <a:pt x="104927" y="46791"/>
                </a:lnTo>
                <a:lnTo>
                  <a:pt x="110268" y="45811"/>
                </a:lnTo>
                <a:lnTo>
                  <a:pt x="114175" y="43096"/>
                </a:lnTo>
                <a:lnTo>
                  <a:pt x="116641" y="38647"/>
                </a:lnTo>
                <a:lnTo>
                  <a:pt x="119107" y="34198"/>
                </a:lnTo>
                <a:lnTo>
                  <a:pt x="119543" y="28801"/>
                </a:lnTo>
                <a:lnTo>
                  <a:pt x="117943" y="22456"/>
                </a:lnTo>
                <a:lnTo>
                  <a:pt x="116343" y="16111"/>
                </a:lnTo>
                <a:lnTo>
                  <a:pt x="112831" y="10869"/>
                </a:lnTo>
                <a:lnTo>
                  <a:pt x="107414" y="6731"/>
                </a:lnTo>
                <a:lnTo>
                  <a:pt x="97670" y="1841"/>
                </a:lnTo>
                <a:lnTo>
                  <a:pt x="85231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093100" y="2293487"/>
            <a:ext cx="167640" cy="136525"/>
          </a:xfrm>
          <a:custGeom>
            <a:avLst/>
            <a:gdLst/>
            <a:ahLst/>
            <a:cxnLst/>
            <a:rect l="l" t="t" r="r" b="b"/>
            <a:pathLst>
              <a:path w="167640" h="136525">
                <a:moveTo>
                  <a:pt x="60024" y="59532"/>
                </a:moveTo>
                <a:lnTo>
                  <a:pt x="47853" y="52952"/>
                </a:lnTo>
                <a:lnTo>
                  <a:pt x="43447" y="52692"/>
                </a:lnTo>
                <a:lnTo>
                  <a:pt x="8520" y="68706"/>
                </a:lnTo>
                <a:lnTo>
                  <a:pt x="2424" y="80274"/>
                </a:lnTo>
                <a:lnTo>
                  <a:pt x="0" y="86742"/>
                </a:lnTo>
                <a:lnTo>
                  <a:pt x="0" y="93487"/>
                </a:lnTo>
                <a:lnTo>
                  <a:pt x="2431" y="100505"/>
                </a:lnTo>
                <a:lnTo>
                  <a:pt x="4862" y="107525"/>
                </a:lnTo>
                <a:lnTo>
                  <a:pt x="9649" y="113553"/>
                </a:lnTo>
                <a:lnTo>
                  <a:pt x="16805" y="118590"/>
                </a:lnTo>
                <a:lnTo>
                  <a:pt x="23961" y="123627"/>
                </a:lnTo>
                <a:lnTo>
                  <a:pt x="31442" y="126902"/>
                </a:lnTo>
                <a:lnTo>
                  <a:pt x="39263" y="128417"/>
                </a:lnTo>
                <a:lnTo>
                  <a:pt x="47084" y="129931"/>
                </a:lnTo>
                <a:lnTo>
                  <a:pt x="72237" y="119895"/>
                </a:lnTo>
                <a:lnTo>
                  <a:pt x="74835" y="115331"/>
                </a:lnTo>
                <a:lnTo>
                  <a:pt x="75895" y="109723"/>
                </a:lnTo>
                <a:lnTo>
                  <a:pt x="75417" y="103074"/>
                </a:lnTo>
                <a:lnTo>
                  <a:pt x="74939" y="96424"/>
                </a:lnTo>
                <a:lnTo>
                  <a:pt x="50333" y="61791"/>
                </a:lnTo>
                <a:lnTo>
                  <a:pt x="42865" y="56726"/>
                </a:lnTo>
                <a:lnTo>
                  <a:pt x="41792" y="56124"/>
                </a:lnTo>
                <a:lnTo>
                  <a:pt x="41646" y="56042"/>
                </a:lnTo>
                <a:lnTo>
                  <a:pt x="41501" y="55959"/>
                </a:lnTo>
                <a:lnTo>
                  <a:pt x="41688" y="56106"/>
                </a:lnTo>
                <a:lnTo>
                  <a:pt x="41861" y="56230"/>
                </a:lnTo>
                <a:lnTo>
                  <a:pt x="43136" y="57140"/>
                </a:lnTo>
                <a:lnTo>
                  <a:pt x="45505" y="58834"/>
                </a:lnTo>
                <a:lnTo>
                  <a:pt x="86839" y="72664"/>
                </a:lnTo>
                <a:lnTo>
                  <a:pt x="130719" y="76394"/>
                </a:lnTo>
                <a:lnTo>
                  <a:pt x="164120" y="54086"/>
                </a:lnTo>
                <a:lnTo>
                  <a:pt x="167252" y="34163"/>
                </a:lnTo>
                <a:lnTo>
                  <a:pt x="166254" y="27590"/>
                </a:lnTo>
                <a:lnTo>
                  <a:pt x="134035" y="198"/>
                </a:lnTo>
                <a:lnTo>
                  <a:pt x="127780" y="0"/>
                </a:lnTo>
                <a:lnTo>
                  <a:pt x="122675" y="2343"/>
                </a:lnTo>
                <a:lnTo>
                  <a:pt x="113067" y="40503"/>
                </a:lnTo>
                <a:lnTo>
                  <a:pt x="126261" y="78447"/>
                </a:lnTo>
                <a:lnTo>
                  <a:pt x="137531" y="101110"/>
                </a:lnTo>
                <a:lnTo>
                  <a:pt x="142713" y="112001"/>
                </a:lnTo>
                <a:lnTo>
                  <a:pt x="147166" y="127389"/>
                </a:lnTo>
                <a:lnTo>
                  <a:pt x="144070" y="13625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212818" y="2382633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4" h="47625">
                <a:moveTo>
                  <a:pt x="14505" y="47588"/>
                </a:moveTo>
                <a:lnTo>
                  <a:pt x="10605" y="43311"/>
                </a:lnTo>
                <a:lnTo>
                  <a:pt x="7176" y="38028"/>
                </a:lnTo>
                <a:lnTo>
                  <a:pt x="4218" y="31738"/>
                </a:lnTo>
                <a:lnTo>
                  <a:pt x="1253" y="25449"/>
                </a:lnTo>
                <a:lnTo>
                  <a:pt x="0" y="20099"/>
                </a:lnTo>
                <a:lnTo>
                  <a:pt x="436" y="15689"/>
                </a:lnTo>
                <a:lnTo>
                  <a:pt x="3625" y="11393"/>
                </a:lnTo>
                <a:lnTo>
                  <a:pt x="12302" y="7346"/>
                </a:lnTo>
                <a:lnTo>
                  <a:pt x="26466" y="3548"/>
                </a:lnTo>
                <a:lnTo>
                  <a:pt x="46116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485579" y="2302759"/>
            <a:ext cx="26034" cy="114300"/>
          </a:xfrm>
          <a:custGeom>
            <a:avLst/>
            <a:gdLst/>
            <a:ahLst/>
            <a:cxnLst/>
            <a:rect l="l" t="t" r="r" b="b"/>
            <a:pathLst>
              <a:path w="26034" h="114300">
                <a:moveTo>
                  <a:pt x="5992" y="11860"/>
                </a:moveTo>
                <a:lnTo>
                  <a:pt x="4336" y="3449"/>
                </a:lnTo>
                <a:lnTo>
                  <a:pt x="2854" y="0"/>
                </a:lnTo>
                <a:lnTo>
                  <a:pt x="1544" y="1513"/>
                </a:lnTo>
                <a:lnTo>
                  <a:pt x="609" y="2592"/>
                </a:lnTo>
                <a:lnTo>
                  <a:pt x="90" y="6837"/>
                </a:lnTo>
                <a:lnTo>
                  <a:pt x="0" y="14246"/>
                </a:lnTo>
                <a:lnTo>
                  <a:pt x="828" y="25518"/>
                </a:lnTo>
                <a:lnTo>
                  <a:pt x="3579" y="38930"/>
                </a:lnTo>
                <a:lnTo>
                  <a:pt x="7277" y="52169"/>
                </a:lnTo>
                <a:lnTo>
                  <a:pt x="10817" y="64068"/>
                </a:lnTo>
                <a:lnTo>
                  <a:pt x="15576" y="79116"/>
                </a:lnTo>
                <a:lnTo>
                  <a:pt x="19547" y="92114"/>
                </a:lnTo>
                <a:lnTo>
                  <a:pt x="22904" y="103617"/>
                </a:lnTo>
                <a:lnTo>
                  <a:pt x="25824" y="11417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442111" y="2309403"/>
            <a:ext cx="212725" cy="80010"/>
          </a:xfrm>
          <a:custGeom>
            <a:avLst/>
            <a:gdLst/>
            <a:ahLst/>
            <a:cxnLst/>
            <a:rect l="l" t="t" r="r" b="b"/>
            <a:pathLst>
              <a:path w="212725" h="80010">
                <a:moveTo>
                  <a:pt x="4987" y="70624"/>
                </a:moveTo>
                <a:lnTo>
                  <a:pt x="3449" y="70000"/>
                </a:lnTo>
                <a:lnTo>
                  <a:pt x="2057" y="68046"/>
                </a:lnTo>
                <a:lnTo>
                  <a:pt x="817" y="64763"/>
                </a:lnTo>
                <a:lnTo>
                  <a:pt x="0" y="62624"/>
                </a:lnTo>
                <a:lnTo>
                  <a:pt x="28581" y="53299"/>
                </a:lnTo>
                <a:lnTo>
                  <a:pt x="40648" y="51328"/>
                </a:lnTo>
                <a:lnTo>
                  <a:pt x="83191" y="42325"/>
                </a:lnTo>
                <a:lnTo>
                  <a:pt x="110552" y="15347"/>
                </a:lnTo>
                <a:lnTo>
                  <a:pt x="109187" y="10773"/>
                </a:lnTo>
                <a:lnTo>
                  <a:pt x="107816" y="6200"/>
                </a:lnTo>
                <a:lnTo>
                  <a:pt x="106139" y="3131"/>
                </a:lnTo>
                <a:lnTo>
                  <a:pt x="104151" y="1565"/>
                </a:lnTo>
                <a:lnTo>
                  <a:pt x="102170" y="0"/>
                </a:lnTo>
                <a:lnTo>
                  <a:pt x="100798" y="523"/>
                </a:lnTo>
                <a:lnTo>
                  <a:pt x="100036" y="3138"/>
                </a:lnTo>
                <a:lnTo>
                  <a:pt x="99267" y="5751"/>
                </a:lnTo>
                <a:lnTo>
                  <a:pt x="99870" y="10375"/>
                </a:lnTo>
                <a:lnTo>
                  <a:pt x="101837" y="17009"/>
                </a:lnTo>
                <a:lnTo>
                  <a:pt x="103805" y="23643"/>
                </a:lnTo>
                <a:lnTo>
                  <a:pt x="107088" y="30983"/>
                </a:lnTo>
                <a:lnTo>
                  <a:pt x="111702" y="39029"/>
                </a:lnTo>
                <a:lnTo>
                  <a:pt x="116308" y="47075"/>
                </a:lnTo>
                <a:lnTo>
                  <a:pt x="120132" y="54083"/>
                </a:lnTo>
                <a:lnTo>
                  <a:pt x="123180" y="60055"/>
                </a:lnTo>
                <a:lnTo>
                  <a:pt x="126228" y="66025"/>
                </a:lnTo>
                <a:lnTo>
                  <a:pt x="128189" y="70697"/>
                </a:lnTo>
                <a:lnTo>
                  <a:pt x="129068" y="74070"/>
                </a:lnTo>
                <a:lnTo>
                  <a:pt x="129948" y="77442"/>
                </a:lnTo>
                <a:lnTo>
                  <a:pt x="130426" y="79276"/>
                </a:lnTo>
                <a:lnTo>
                  <a:pt x="130509" y="79570"/>
                </a:lnTo>
                <a:lnTo>
                  <a:pt x="130586" y="79865"/>
                </a:lnTo>
                <a:lnTo>
                  <a:pt x="130641" y="79561"/>
                </a:lnTo>
                <a:lnTo>
                  <a:pt x="130689" y="78438"/>
                </a:lnTo>
                <a:lnTo>
                  <a:pt x="130780" y="76371"/>
                </a:lnTo>
                <a:lnTo>
                  <a:pt x="130863" y="74305"/>
                </a:lnTo>
                <a:lnTo>
                  <a:pt x="161661" y="48104"/>
                </a:lnTo>
                <a:lnTo>
                  <a:pt x="175821" y="46896"/>
                </a:lnTo>
                <a:lnTo>
                  <a:pt x="182284" y="47949"/>
                </a:lnTo>
                <a:lnTo>
                  <a:pt x="188144" y="50659"/>
                </a:lnTo>
                <a:lnTo>
                  <a:pt x="196026" y="56166"/>
                </a:lnTo>
                <a:lnTo>
                  <a:pt x="204081" y="65471"/>
                </a:lnTo>
                <a:lnTo>
                  <a:pt x="212307" y="7857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671466" y="2324070"/>
            <a:ext cx="134620" cy="64769"/>
          </a:xfrm>
          <a:custGeom>
            <a:avLst/>
            <a:gdLst/>
            <a:ahLst/>
            <a:cxnLst/>
            <a:rect l="l" t="t" r="r" b="b"/>
            <a:pathLst>
              <a:path w="134620" h="64769">
                <a:moveTo>
                  <a:pt x="21820" y="37658"/>
                </a:moveTo>
                <a:lnTo>
                  <a:pt x="39824" y="30985"/>
                </a:lnTo>
                <a:lnTo>
                  <a:pt x="41785" y="29048"/>
                </a:lnTo>
                <a:lnTo>
                  <a:pt x="42983" y="26361"/>
                </a:lnTo>
                <a:lnTo>
                  <a:pt x="43440" y="22925"/>
                </a:lnTo>
                <a:lnTo>
                  <a:pt x="43898" y="19487"/>
                </a:lnTo>
                <a:lnTo>
                  <a:pt x="42956" y="15568"/>
                </a:lnTo>
                <a:lnTo>
                  <a:pt x="40607" y="11166"/>
                </a:lnTo>
                <a:lnTo>
                  <a:pt x="38266" y="6765"/>
                </a:lnTo>
                <a:lnTo>
                  <a:pt x="34671" y="3651"/>
                </a:lnTo>
                <a:lnTo>
                  <a:pt x="29828" y="1826"/>
                </a:lnTo>
                <a:lnTo>
                  <a:pt x="24986" y="0"/>
                </a:lnTo>
                <a:lnTo>
                  <a:pt x="0" y="27003"/>
                </a:lnTo>
                <a:lnTo>
                  <a:pt x="284" y="34449"/>
                </a:lnTo>
                <a:lnTo>
                  <a:pt x="34846" y="61191"/>
                </a:lnTo>
                <a:lnTo>
                  <a:pt x="59702" y="64385"/>
                </a:lnTo>
                <a:lnTo>
                  <a:pt x="73559" y="63820"/>
                </a:lnTo>
                <a:lnTo>
                  <a:pt x="86635" y="62384"/>
                </a:lnTo>
                <a:lnTo>
                  <a:pt x="99087" y="60079"/>
                </a:lnTo>
                <a:lnTo>
                  <a:pt x="111072" y="56906"/>
                </a:lnTo>
                <a:lnTo>
                  <a:pt x="122746" y="52866"/>
                </a:lnTo>
                <a:lnTo>
                  <a:pt x="134267" y="4796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005277" y="2268261"/>
            <a:ext cx="22860" cy="126364"/>
          </a:xfrm>
          <a:custGeom>
            <a:avLst/>
            <a:gdLst/>
            <a:ahLst/>
            <a:cxnLst/>
            <a:rect l="l" t="t" r="r" b="b"/>
            <a:pathLst>
              <a:path w="22859" h="126364">
                <a:moveTo>
                  <a:pt x="3075" y="24129"/>
                </a:moveTo>
                <a:lnTo>
                  <a:pt x="1614" y="14919"/>
                </a:lnTo>
                <a:lnTo>
                  <a:pt x="713" y="8388"/>
                </a:lnTo>
                <a:lnTo>
                  <a:pt x="387" y="4537"/>
                </a:lnTo>
                <a:lnTo>
                  <a:pt x="166" y="1880"/>
                </a:lnTo>
                <a:lnTo>
                  <a:pt x="41" y="441"/>
                </a:lnTo>
                <a:lnTo>
                  <a:pt x="20" y="220"/>
                </a:lnTo>
                <a:lnTo>
                  <a:pt x="0" y="0"/>
                </a:lnTo>
                <a:lnTo>
                  <a:pt x="200" y="546"/>
                </a:lnTo>
                <a:lnTo>
                  <a:pt x="609" y="1859"/>
                </a:lnTo>
                <a:lnTo>
                  <a:pt x="2702" y="8570"/>
                </a:lnTo>
                <a:lnTo>
                  <a:pt x="7825" y="24979"/>
                </a:lnTo>
                <a:lnTo>
                  <a:pt x="12187" y="39541"/>
                </a:lnTo>
                <a:lnTo>
                  <a:pt x="21363" y="87504"/>
                </a:lnTo>
                <a:lnTo>
                  <a:pt x="22487" y="112651"/>
                </a:lnTo>
                <a:lnTo>
                  <a:pt x="22333" y="12600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957237" y="2268734"/>
            <a:ext cx="310515" cy="106045"/>
          </a:xfrm>
          <a:custGeom>
            <a:avLst/>
            <a:gdLst/>
            <a:ahLst/>
            <a:cxnLst/>
            <a:rect l="l" t="t" r="r" b="b"/>
            <a:pathLst>
              <a:path w="310515" h="106044">
                <a:moveTo>
                  <a:pt x="0" y="79347"/>
                </a:moveTo>
                <a:lnTo>
                  <a:pt x="41106" y="60093"/>
                </a:lnTo>
                <a:lnTo>
                  <a:pt x="80325" y="53315"/>
                </a:lnTo>
                <a:lnTo>
                  <a:pt x="123718" y="49923"/>
                </a:lnTo>
                <a:lnTo>
                  <a:pt x="148063" y="49288"/>
                </a:lnTo>
                <a:lnTo>
                  <a:pt x="154090" y="49505"/>
                </a:lnTo>
                <a:lnTo>
                  <a:pt x="157020" y="50048"/>
                </a:lnTo>
                <a:lnTo>
                  <a:pt x="159957" y="50591"/>
                </a:lnTo>
                <a:lnTo>
                  <a:pt x="148908" y="56038"/>
                </a:lnTo>
                <a:lnTo>
                  <a:pt x="143505" y="57522"/>
                </a:lnTo>
                <a:lnTo>
                  <a:pt x="116904" y="77944"/>
                </a:lnTo>
                <a:lnTo>
                  <a:pt x="117008" y="81047"/>
                </a:lnTo>
                <a:lnTo>
                  <a:pt x="117112" y="84150"/>
                </a:lnTo>
                <a:lnTo>
                  <a:pt x="119571" y="86827"/>
                </a:lnTo>
                <a:lnTo>
                  <a:pt x="124386" y="89076"/>
                </a:lnTo>
                <a:lnTo>
                  <a:pt x="129200" y="91326"/>
                </a:lnTo>
                <a:lnTo>
                  <a:pt x="135483" y="92750"/>
                </a:lnTo>
                <a:lnTo>
                  <a:pt x="143242" y="93350"/>
                </a:lnTo>
                <a:lnTo>
                  <a:pt x="151007" y="93950"/>
                </a:lnTo>
                <a:lnTo>
                  <a:pt x="158683" y="93766"/>
                </a:lnTo>
                <a:lnTo>
                  <a:pt x="194746" y="78509"/>
                </a:lnTo>
                <a:lnTo>
                  <a:pt x="195910" y="75292"/>
                </a:lnTo>
                <a:lnTo>
                  <a:pt x="195203" y="72276"/>
                </a:lnTo>
                <a:lnTo>
                  <a:pt x="192619" y="69461"/>
                </a:lnTo>
                <a:lnTo>
                  <a:pt x="190042" y="66645"/>
                </a:lnTo>
                <a:lnTo>
                  <a:pt x="186738" y="64909"/>
                </a:lnTo>
                <a:lnTo>
                  <a:pt x="182692" y="64253"/>
                </a:lnTo>
                <a:lnTo>
                  <a:pt x="178654" y="63597"/>
                </a:lnTo>
                <a:lnTo>
                  <a:pt x="175329" y="64254"/>
                </a:lnTo>
                <a:lnTo>
                  <a:pt x="172710" y="66226"/>
                </a:lnTo>
                <a:lnTo>
                  <a:pt x="170085" y="68197"/>
                </a:lnTo>
                <a:lnTo>
                  <a:pt x="168602" y="71359"/>
                </a:lnTo>
                <a:lnTo>
                  <a:pt x="168256" y="75713"/>
                </a:lnTo>
                <a:lnTo>
                  <a:pt x="167903" y="80066"/>
                </a:lnTo>
                <a:lnTo>
                  <a:pt x="169233" y="84440"/>
                </a:lnTo>
                <a:lnTo>
                  <a:pt x="172239" y="88836"/>
                </a:lnTo>
                <a:lnTo>
                  <a:pt x="175246" y="93232"/>
                </a:lnTo>
                <a:lnTo>
                  <a:pt x="179631" y="96847"/>
                </a:lnTo>
                <a:lnTo>
                  <a:pt x="185387" y="99682"/>
                </a:lnTo>
                <a:lnTo>
                  <a:pt x="191137" y="102518"/>
                </a:lnTo>
                <a:lnTo>
                  <a:pt x="197628" y="104313"/>
                </a:lnTo>
                <a:lnTo>
                  <a:pt x="204853" y="105069"/>
                </a:lnTo>
                <a:lnTo>
                  <a:pt x="212078" y="105825"/>
                </a:lnTo>
                <a:lnTo>
                  <a:pt x="219178" y="105272"/>
                </a:lnTo>
                <a:lnTo>
                  <a:pt x="226161" y="103408"/>
                </a:lnTo>
                <a:lnTo>
                  <a:pt x="233144" y="101544"/>
                </a:lnTo>
                <a:lnTo>
                  <a:pt x="239385" y="98213"/>
                </a:lnTo>
                <a:lnTo>
                  <a:pt x="244886" y="93414"/>
                </a:lnTo>
                <a:lnTo>
                  <a:pt x="250386" y="88616"/>
                </a:lnTo>
                <a:lnTo>
                  <a:pt x="253877" y="82742"/>
                </a:lnTo>
                <a:lnTo>
                  <a:pt x="255360" y="75791"/>
                </a:lnTo>
                <a:lnTo>
                  <a:pt x="256849" y="68841"/>
                </a:lnTo>
                <a:lnTo>
                  <a:pt x="243007" y="28648"/>
                </a:lnTo>
                <a:lnTo>
                  <a:pt x="225683" y="0"/>
                </a:lnTo>
                <a:lnTo>
                  <a:pt x="226092" y="1366"/>
                </a:lnTo>
                <a:lnTo>
                  <a:pt x="226507" y="2732"/>
                </a:lnTo>
                <a:lnTo>
                  <a:pt x="227533" y="6148"/>
                </a:lnTo>
                <a:lnTo>
                  <a:pt x="229174" y="11614"/>
                </a:lnTo>
                <a:lnTo>
                  <a:pt x="232700" y="21558"/>
                </a:lnTo>
                <a:lnTo>
                  <a:pt x="238399" y="35177"/>
                </a:lnTo>
                <a:lnTo>
                  <a:pt x="243667" y="47620"/>
                </a:lnTo>
                <a:lnTo>
                  <a:pt x="248147" y="59200"/>
                </a:lnTo>
                <a:lnTo>
                  <a:pt x="253294" y="74982"/>
                </a:lnTo>
                <a:lnTo>
                  <a:pt x="255634" y="84753"/>
                </a:lnTo>
                <a:lnTo>
                  <a:pt x="256572" y="91845"/>
                </a:lnTo>
                <a:lnTo>
                  <a:pt x="256849" y="95288"/>
                </a:lnTo>
                <a:lnTo>
                  <a:pt x="256724" y="96833"/>
                </a:lnTo>
                <a:lnTo>
                  <a:pt x="256593" y="98378"/>
                </a:lnTo>
                <a:lnTo>
                  <a:pt x="256066" y="98812"/>
                </a:lnTo>
                <a:lnTo>
                  <a:pt x="255145" y="98135"/>
                </a:lnTo>
                <a:lnTo>
                  <a:pt x="254217" y="97459"/>
                </a:lnTo>
                <a:lnTo>
                  <a:pt x="253711" y="95106"/>
                </a:lnTo>
                <a:lnTo>
                  <a:pt x="253614" y="91078"/>
                </a:lnTo>
                <a:lnTo>
                  <a:pt x="253524" y="87050"/>
                </a:lnTo>
                <a:lnTo>
                  <a:pt x="255408" y="83074"/>
                </a:lnTo>
                <a:lnTo>
                  <a:pt x="259267" y="79151"/>
                </a:lnTo>
                <a:lnTo>
                  <a:pt x="263125" y="75228"/>
                </a:lnTo>
                <a:lnTo>
                  <a:pt x="267787" y="72753"/>
                </a:lnTo>
                <a:lnTo>
                  <a:pt x="273260" y="71725"/>
                </a:lnTo>
                <a:lnTo>
                  <a:pt x="278732" y="70697"/>
                </a:lnTo>
                <a:lnTo>
                  <a:pt x="302278" y="79198"/>
                </a:lnTo>
                <a:lnTo>
                  <a:pt x="305672" y="82479"/>
                </a:lnTo>
                <a:lnTo>
                  <a:pt x="307903" y="85988"/>
                </a:lnTo>
                <a:lnTo>
                  <a:pt x="308984" y="89722"/>
                </a:lnTo>
                <a:lnTo>
                  <a:pt x="310064" y="93457"/>
                </a:lnTo>
                <a:lnTo>
                  <a:pt x="308436" y="96717"/>
                </a:lnTo>
                <a:lnTo>
                  <a:pt x="304114" y="99502"/>
                </a:lnTo>
                <a:lnTo>
                  <a:pt x="294944" y="102719"/>
                </a:lnTo>
                <a:lnTo>
                  <a:pt x="281780" y="10313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265444" y="2259096"/>
            <a:ext cx="69215" cy="113664"/>
          </a:xfrm>
          <a:custGeom>
            <a:avLst/>
            <a:gdLst/>
            <a:ahLst/>
            <a:cxnLst/>
            <a:rect l="l" t="t" r="r" b="b"/>
            <a:pathLst>
              <a:path w="69215" h="113664">
                <a:moveTo>
                  <a:pt x="0" y="2554"/>
                </a:moveTo>
                <a:lnTo>
                  <a:pt x="741" y="1282"/>
                </a:lnTo>
                <a:lnTo>
                  <a:pt x="2791" y="518"/>
                </a:lnTo>
                <a:lnTo>
                  <a:pt x="6151" y="259"/>
                </a:lnTo>
                <a:lnTo>
                  <a:pt x="9511" y="0"/>
                </a:lnTo>
                <a:lnTo>
                  <a:pt x="32591" y="44723"/>
                </a:lnTo>
                <a:lnTo>
                  <a:pt x="43159" y="72981"/>
                </a:lnTo>
                <a:lnTo>
                  <a:pt x="47736" y="84648"/>
                </a:lnTo>
                <a:lnTo>
                  <a:pt x="51359" y="93160"/>
                </a:lnTo>
                <a:lnTo>
                  <a:pt x="59528" y="106465"/>
                </a:lnTo>
                <a:lnTo>
                  <a:pt x="69002" y="11358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368640" y="2311638"/>
            <a:ext cx="111760" cy="63500"/>
          </a:xfrm>
          <a:custGeom>
            <a:avLst/>
            <a:gdLst/>
            <a:ahLst/>
            <a:cxnLst/>
            <a:rect l="l" t="t" r="r" b="b"/>
            <a:pathLst>
              <a:path w="111759" h="63500">
                <a:moveTo>
                  <a:pt x="4572" y="15582"/>
                </a:moveTo>
                <a:lnTo>
                  <a:pt x="15101" y="20778"/>
                </a:lnTo>
                <a:lnTo>
                  <a:pt x="22936" y="23685"/>
                </a:lnTo>
                <a:lnTo>
                  <a:pt x="28076" y="24305"/>
                </a:lnTo>
                <a:lnTo>
                  <a:pt x="31623" y="24733"/>
                </a:lnTo>
                <a:lnTo>
                  <a:pt x="34352" y="24553"/>
                </a:lnTo>
                <a:lnTo>
                  <a:pt x="36271" y="23764"/>
                </a:lnTo>
                <a:lnTo>
                  <a:pt x="38190" y="22976"/>
                </a:lnTo>
                <a:lnTo>
                  <a:pt x="39339" y="21018"/>
                </a:lnTo>
                <a:lnTo>
                  <a:pt x="39727" y="17892"/>
                </a:lnTo>
                <a:lnTo>
                  <a:pt x="40115" y="14765"/>
                </a:lnTo>
                <a:lnTo>
                  <a:pt x="39263" y="11522"/>
                </a:lnTo>
                <a:lnTo>
                  <a:pt x="37171" y="8162"/>
                </a:lnTo>
                <a:lnTo>
                  <a:pt x="35086" y="4801"/>
                </a:lnTo>
                <a:lnTo>
                  <a:pt x="32274" y="2497"/>
                </a:lnTo>
                <a:lnTo>
                  <a:pt x="28741" y="1248"/>
                </a:lnTo>
                <a:lnTo>
                  <a:pt x="25201" y="0"/>
                </a:lnTo>
                <a:lnTo>
                  <a:pt x="21239" y="926"/>
                </a:lnTo>
                <a:lnTo>
                  <a:pt x="235" y="38420"/>
                </a:lnTo>
                <a:lnTo>
                  <a:pt x="0" y="45075"/>
                </a:lnTo>
                <a:lnTo>
                  <a:pt x="47375" y="63395"/>
                </a:lnTo>
                <a:lnTo>
                  <a:pt x="59800" y="62736"/>
                </a:lnTo>
                <a:lnTo>
                  <a:pt x="71146" y="60970"/>
                </a:lnTo>
                <a:lnTo>
                  <a:pt x="85743" y="57125"/>
                </a:lnTo>
                <a:lnTo>
                  <a:pt x="96550" y="52902"/>
                </a:lnTo>
                <a:lnTo>
                  <a:pt x="108310" y="43437"/>
                </a:lnTo>
                <a:lnTo>
                  <a:pt x="111591" y="3337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573582" y="2340828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724" y="908"/>
                </a:moveTo>
                <a:lnTo>
                  <a:pt x="1870" y="0"/>
                </a:lnTo>
                <a:lnTo>
                  <a:pt x="290" y="674"/>
                </a:lnTo>
                <a:lnTo>
                  <a:pt x="0" y="293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933543" y="2844317"/>
            <a:ext cx="326390" cy="26034"/>
          </a:xfrm>
          <a:custGeom>
            <a:avLst/>
            <a:gdLst/>
            <a:ahLst/>
            <a:cxnLst/>
            <a:rect l="l" t="t" r="r" b="b"/>
            <a:pathLst>
              <a:path w="326390" h="26035">
                <a:moveTo>
                  <a:pt x="0" y="25639"/>
                </a:moveTo>
                <a:lnTo>
                  <a:pt x="44738" y="16529"/>
                </a:lnTo>
                <a:lnTo>
                  <a:pt x="89363" y="13153"/>
                </a:lnTo>
                <a:lnTo>
                  <a:pt x="141220" y="11457"/>
                </a:lnTo>
                <a:lnTo>
                  <a:pt x="155480" y="11128"/>
                </a:lnTo>
                <a:lnTo>
                  <a:pt x="202950" y="9091"/>
                </a:lnTo>
                <a:lnTo>
                  <a:pt x="253130" y="5449"/>
                </a:lnTo>
                <a:lnTo>
                  <a:pt x="271987" y="3859"/>
                </a:lnTo>
                <a:lnTo>
                  <a:pt x="286966" y="2634"/>
                </a:lnTo>
                <a:lnTo>
                  <a:pt x="325443" y="36"/>
                </a:lnTo>
                <a:lnTo>
                  <a:pt x="326073" y="0"/>
                </a:lnTo>
                <a:lnTo>
                  <a:pt x="326288" y="4"/>
                </a:lnTo>
                <a:lnTo>
                  <a:pt x="326087" y="49"/>
                </a:lnTo>
                <a:lnTo>
                  <a:pt x="325893" y="96"/>
                </a:lnTo>
                <a:lnTo>
                  <a:pt x="324369" y="450"/>
                </a:lnTo>
                <a:lnTo>
                  <a:pt x="321508" y="1113"/>
                </a:lnTo>
                <a:lnTo>
                  <a:pt x="317061" y="3068"/>
                </a:lnTo>
                <a:lnTo>
                  <a:pt x="309058" y="7692"/>
                </a:lnTo>
                <a:lnTo>
                  <a:pt x="297499" y="14984"/>
                </a:lnTo>
                <a:lnTo>
                  <a:pt x="282386" y="249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945859" y="3041074"/>
            <a:ext cx="354965" cy="41275"/>
          </a:xfrm>
          <a:custGeom>
            <a:avLst/>
            <a:gdLst/>
            <a:ahLst/>
            <a:cxnLst/>
            <a:rect l="l" t="t" r="r" b="b"/>
            <a:pathLst>
              <a:path w="354965" h="41275">
                <a:moveTo>
                  <a:pt x="13286" y="2322"/>
                </a:moveTo>
                <a:lnTo>
                  <a:pt x="5070" y="885"/>
                </a:lnTo>
                <a:lnTo>
                  <a:pt x="741" y="129"/>
                </a:lnTo>
                <a:lnTo>
                  <a:pt x="304" y="53"/>
                </a:lnTo>
                <a:lnTo>
                  <a:pt x="0" y="0"/>
                </a:lnTo>
                <a:lnTo>
                  <a:pt x="207" y="144"/>
                </a:lnTo>
                <a:lnTo>
                  <a:pt x="921" y="485"/>
                </a:lnTo>
                <a:lnTo>
                  <a:pt x="1641" y="826"/>
                </a:lnTo>
                <a:lnTo>
                  <a:pt x="6885" y="3320"/>
                </a:lnTo>
                <a:lnTo>
                  <a:pt x="55060" y="18542"/>
                </a:lnTo>
                <a:lnTo>
                  <a:pt x="99372" y="23687"/>
                </a:lnTo>
                <a:lnTo>
                  <a:pt x="142096" y="25229"/>
                </a:lnTo>
                <a:lnTo>
                  <a:pt x="185801" y="25718"/>
                </a:lnTo>
                <a:lnTo>
                  <a:pt x="239854" y="25807"/>
                </a:lnTo>
                <a:lnTo>
                  <a:pt x="283707" y="25842"/>
                </a:lnTo>
                <a:lnTo>
                  <a:pt x="322680" y="25873"/>
                </a:lnTo>
                <a:lnTo>
                  <a:pt x="343848" y="26115"/>
                </a:lnTo>
                <a:lnTo>
                  <a:pt x="354620" y="26801"/>
                </a:lnTo>
                <a:lnTo>
                  <a:pt x="354032" y="29731"/>
                </a:lnTo>
                <a:lnTo>
                  <a:pt x="348185" y="34114"/>
                </a:lnTo>
                <a:lnTo>
                  <a:pt x="338979" y="410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949261" y="3266917"/>
            <a:ext cx="326390" cy="9525"/>
          </a:xfrm>
          <a:custGeom>
            <a:avLst/>
            <a:gdLst/>
            <a:ahLst/>
            <a:cxnLst/>
            <a:rect l="l" t="t" r="r" b="b"/>
            <a:pathLst>
              <a:path w="326390" h="9525">
                <a:moveTo>
                  <a:pt x="22534" y="9487"/>
                </a:moveTo>
                <a:lnTo>
                  <a:pt x="8783" y="6137"/>
                </a:lnTo>
                <a:lnTo>
                  <a:pt x="1475" y="4357"/>
                </a:lnTo>
                <a:lnTo>
                  <a:pt x="609" y="4146"/>
                </a:lnTo>
                <a:lnTo>
                  <a:pt x="0" y="3998"/>
                </a:lnTo>
                <a:lnTo>
                  <a:pt x="2535" y="3923"/>
                </a:lnTo>
                <a:lnTo>
                  <a:pt x="8215" y="3923"/>
                </a:lnTo>
                <a:lnTo>
                  <a:pt x="11517" y="3923"/>
                </a:lnTo>
                <a:lnTo>
                  <a:pt x="17364" y="3922"/>
                </a:lnTo>
                <a:lnTo>
                  <a:pt x="25755" y="3922"/>
                </a:lnTo>
                <a:lnTo>
                  <a:pt x="36691" y="3921"/>
                </a:lnTo>
                <a:lnTo>
                  <a:pt x="50172" y="3920"/>
                </a:lnTo>
                <a:lnTo>
                  <a:pt x="66196" y="3918"/>
                </a:lnTo>
                <a:lnTo>
                  <a:pt x="105878" y="3915"/>
                </a:lnTo>
                <a:lnTo>
                  <a:pt x="157722" y="3785"/>
                </a:lnTo>
                <a:lnTo>
                  <a:pt x="199491" y="3405"/>
                </a:lnTo>
                <a:lnTo>
                  <a:pt x="241063" y="2510"/>
                </a:lnTo>
                <a:lnTo>
                  <a:pt x="268521" y="1358"/>
                </a:lnTo>
                <a:lnTo>
                  <a:pt x="283855" y="728"/>
                </a:lnTo>
                <a:lnTo>
                  <a:pt x="295478" y="313"/>
                </a:lnTo>
                <a:lnTo>
                  <a:pt x="303706" y="99"/>
                </a:lnTo>
                <a:lnTo>
                  <a:pt x="314470" y="38"/>
                </a:lnTo>
                <a:lnTo>
                  <a:pt x="320899" y="17"/>
                </a:lnTo>
                <a:lnTo>
                  <a:pt x="32618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964535" y="3491322"/>
            <a:ext cx="323850" cy="19685"/>
          </a:xfrm>
          <a:custGeom>
            <a:avLst/>
            <a:gdLst/>
            <a:ahLst/>
            <a:cxnLst/>
            <a:rect l="l" t="t" r="r" b="b"/>
            <a:pathLst>
              <a:path w="323850" h="19685">
                <a:moveTo>
                  <a:pt x="0" y="6231"/>
                </a:moveTo>
                <a:lnTo>
                  <a:pt x="47809" y="10079"/>
                </a:lnTo>
                <a:lnTo>
                  <a:pt x="91839" y="10797"/>
                </a:lnTo>
                <a:lnTo>
                  <a:pt x="106761" y="10748"/>
                </a:lnTo>
                <a:lnTo>
                  <a:pt x="153147" y="9783"/>
                </a:lnTo>
                <a:lnTo>
                  <a:pt x="201740" y="7004"/>
                </a:lnTo>
                <a:lnTo>
                  <a:pt x="245670" y="3918"/>
                </a:lnTo>
                <a:lnTo>
                  <a:pt x="260393" y="2927"/>
                </a:lnTo>
                <a:lnTo>
                  <a:pt x="311451" y="434"/>
                </a:lnTo>
                <a:lnTo>
                  <a:pt x="320216" y="115"/>
                </a:lnTo>
                <a:lnTo>
                  <a:pt x="323372" y="0"/>
                </a:lnTo>
                <a:lnTo>
                  <a:pt x="323586" y="597"/>
                </a:lnTo>
                <a:lnTo>
                  <a:pt x="321460" y="1883"/>
                </a:lnTo>
                <a:lnTo>
                  <a:pt x="316516" y="4866"/>
                </a:lnTo>
                <a:lnTo>
                  <a:pt x="306869" y="10690"/>
                </a:lnTo>
                <a:lnTo>
                  <a:pt x="292517" y="193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964723" y="3694558"/>
            <a:ext cx="301625" cy="18415"/>
          </a:xfrm>
          <a:custGeom>
            <a:avLst/>
            <a:gdLst/>
            <a:ahLst/>
            <a:cxnLst/>
            <a:rect l="l" t="t" r="r" b="b"/>
            <a:pathLst>
              <a:path w="301625" h="18414">
                <a:moveTo>
                  <a:pt x="0" y="0"/>
                </a:moveTo>
                <a:lnTo>
                  <a:pt x="39072" y="12368"/>
                </a:lnTo>
                <a:lnTo>
                  <a:pt x="86630" y="14959"/>
                </a:lnTo>
                <a:lnTo>
                  <a:pt x="133110" y="15399"/>
                </a:lnTo>
                <a:lnTo>
                  <a:pt x="150163" y="15433"/>
                </a:lnTo>
                <a:lnTo>
                  <a:pt x="166125" y="15493"/>
                </a:lnTo>
                <a:lnTo>
                  <a:pt x="207480" y="15828"/>
                </a:lnTo>
                <a:lnTo>
                  <a:pt x="247426" y="16639"/>
                </a:lnTo>
                <a:lnTo>
                  <a:pt x="265321" y="17200"/>
                </a:lnTo>
                <a:lnTo>
                  <a:pt x="279112" y="17583"/>
                </a:lnTo>
                <a:lnTo>
                  <a:pt x="288802" y="17789"/>
                </a:lnTo>
                <a:lnTo>
                  <a:pt x="298731" y="17852"/>
                </a:lnTo>
                <a:lnTo>
                  <a:pt x="301287" y="14786"/>
                </a:lnTo>
                <a:lnTo>
                  <a:pt x="299964" y="86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423280" y="3258497"/>
            <a:ext cx="331470" cy="76835"/>
          </a:xfrm>
          <a:custGeom>
            <a:avLst/>
            <a:gdLst/>
            <a:ahLst/>
            <a:cxnLst/>
            <a:rect l="l" t="t" r="r" b="b"/>
            <a:pathLst>
              <a:path w="331470" h="76835">
                <a:moveTo>
                  <a:pt x="0" y="45528"/>
                </a:moveTo>
                <a:lnTo>
                  <a:pt x="6373" y="45553"/>
                </a:lnTo>
                <a:lnTo>
                  <a:pt x="12642" y="45106"/>
                </a:lnTo>
                <a:lnTo>
                  <a:pt x="18814" y="44187"/>
                </a:lnTo>
                <a:lnTo>
                  <a:pt x="22936" y="43573"/>
                </a:lnTo>
                <a:lnTo>
                  <a:pt x="67988" y="40897"/>
                </a:lnTo>
                <a:lnTo>
                  <a:pt x="108773" y="39038"/>
                </a:lnTo>
                <a:lnTo>
                  <a:pt x="133092" y="38530"/>
                </a:lnTo>
                <a:lnTo>
                  <a:pt x="145508" y="38162"/>
                </a:lnTo>
                <a:lnTo>
                  <a:pt x="158015" y="37645"/>
                </a:lnTo>
                <a:lnTo>
                  <a:pt x="175564" y="36714"/>
                </a:lnTo>
                <a:lnTo>
                  <a:pt x="189718" y="35977"/>
                </a:lnTo>
                <a:lnTo>
                  <a:pt x="238358" y="33960"/>
                </a:lnTo>
                <a:lnTo>
                  <a:pt x="263458" y="33792"/>
                </a:lnTo>
                <a:lnTo>
                  <a:pt x="270295" y="33461"/>
                </a:lnTo>
                <a:lnTo>
                  <a:pt x="272574" y="32813"/>
                </a:lnTo>
                <a:lnTo>
                  <a:pt x="274846" y="32164"/>
                </a:lnTo>
                <a:lnTo>
                  <a:pt x="282986" y="31834"/>
                </a:lnTo>
                <a:lnTo>
                  <a:pt x="322891" y="31501"/>
                </a:lnTo>
                <a:lnTo>
                  <a:pt x="327916" y="30004"/>
                </a:lnTo>
                <a:lnTo>
                  <a:pt x="326724" y="27692"/>
                </a:lnTo>
                <a:lnTo>
                  <a:pt x="325533" y="25380"/>
                </a:lnTo>
                <a:lnTo>
                  <a:pt x="323191" y="22969"/>
                </a:lnTo>
                <a:lnTo>
                  <a:pt x="319693" y="20459"/>
                </a:lnTo>
                <a:lnTo>
                  <a:pt x="316195" y="17949"/>
                </a:lnTo>
                <a:lnTo>
                  <a:pt x="310729" y="15415"/>
                </a:lnTo>
                <a:lnTo>
                  <a:pt x="303310" y="12859"/>
                </a:lnTo>
                <a:lnTo>
                  <a:pt x="295884" y="10302"/>
                </a:lnTo>
                <a:lnTo>
                  <a:pt x="289989" y="7716"/>
                </a:lnTo>
                <a:lnTo>
                  <a:pt x="285632" y="5102"/>
                </a:lnTo>
                <a:lnTo>
                  <a:pt x="281268" y="2488"/>
                </a:lnTo>
                <a:lnTo>
                  <a:pt x="278725" y="961"/>
                </a:lnTo>
                <a:lnTo>
                  <a:pt x="277984" y="520"/>
                </a:lnTo>
                <a:lnTo>
                  <a:pt x="277250" y="79"/>
                </a:lnTo>
                <a:lnTo>
                  <a:pt x="277021" y="0"/>
                </a:lnTo>
                <a:lnTo>
                  <a:pt x="277298" y="281"/>
                </a:lnTo>
                <a:lnTo>
                  <a:pt x="277568" y="563"/>
                </a:lnTo>
                <a:lnTo>
                  <a:pt x="278524" y="1538"/>
                </a:lnTo>
                <a:lnTo>
                  <a:pt x="301315" y="11339"/>
                </a:lnTo>
                <a:lnTo>
                  <a:pt x="305825" y="12335"/>
                </a:lnTo>
                <a:lnTo>
                  <a:pt x="329488" y="29359"/>
                </a:lnTo>
                <a:lnTo>
                  <a:pt x="330798" y="32414"/>
                </a:lnTo>
                <a:lnTo>
                  <a:pt x="331428" y="35444"/>
                </a:lnTo>
                <a:lnTo>
                  <a:pt x="331379" y="38450"/>
                </a:lnTo>
                <a:lnTo>
                  <a:pt x="331331" y="41456"/>
                </a:lnTo>
                <a:lnTo>
                  <a:pt x="320968" y="54718"/>
                </a:lnTo>
                <a:lnTo>
                  <a:pt x="318827" y="56473"/>
                </a:lnTo>
                <a:lnTo>
                  <a:pt x="291714" y="70417"/>
                </a:lnTo>
                <a:lnTo>
                  <a:pt x="289054" y="73253"/>
                </a:lnTo>
                <a:lnTo>
                  <a:pt x="289463" y="763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923928" y="3063256"/>
            <a:ext cx="100330" cy="108585"/>
          </a:xfrm>
          <a:custGeom>
            <a:avLst/>
            <a:gdLst/>
            <a:ahLst/>
            <a:cxnLst/>
            <a:rect l="l" t="t" r="r" b="b"/>
            <a:pathLst>
              <a:path w="100329" h="108585">
                <a:moveTo>
                  <a:pt x="78534" y="10801"/>
                </a:moveTo>
                <a:lnTo>
                  <a:pt x="59276" y="613"/>
                </a:lnTo>
                <a:lnTo>
                  <a:pt x="53651" y="0"/>
                </a:lnTo>
                <a:lnTo>
                  <a:pt x="13501" y="18726"/>
                </a:lnTo>
                <a:lnTo>
                  <a:pt x="8319" y="23538"/>
                </a:lnTo>
                <a:lnTo>
                  <a:pt x="4585" y="30000"/>
                </a:lnTo>
                <a:lnTo>
                  <a:pt x="2292" y="38112"/>
                </a:lnTo>
                <a:lnTo>
                  <a:pt x="0" y="46224"/>
                </a:lnTo>
                <a:lnTo>
                  <a:pt x="270" y="54159"/>
                </a:lnTo>
                <a:lnTo>
                  <a:pt x="27431" y="91445"/>
                </a:lnTo>
                <a:lnTo>
                  <a:pt x="57198" y="106113"/>
                </a:lnTo>
                <a:lnTo>
                  <a:pt x="62761" y="107394"/>
                </a:lnTo>
                <a:lnTo>
                  <a:pt x="67312" y="108100"/>
                </a:lnTo>
                <a:lnTo>
                  <a:pt x="70859" y="108227"/>
                </a:lnTo>
                <a:lnTo>
                  <a:pt x="74398" y="108355"/>
                </a:lnTo>
                <a:lnTo>
                  <a:pt x="78132" y="106544"/>
                </a:lnTo>
                <a:lnTo>
                  <a:pt x="82060" y="102795"/>
                </a:lnTo>
                <a:lnTo>
                  <a:pt x="85988" y="99045"/>
                </a:lnTo>
                <a:lnTo>
                  <a:pt x="92929" y="69874"/>
                </a:lnTo>
                <a:lnTo>
                  <a:pt x="93088" y="63906"/>
                </a:lnTo>
                <a:lnTo>
                  <a:pt x="92326" y="58892"/>
                </a:lnTo>
                <a:lnTo>
                  <a:pt x="90636" y="54830"/>
                </a:lnTo>
                <a:lnTo>
                  <a:pt x="88953" y="50768"/>
                </a:lnTo>
                <a:lnTo>
                  <a:pt x="87041" y="48035"/>
                </a:lnTo>
                <a:lnTo>
                  <a:pt x="84914" y="46632"/>
                </a:lnTo>
                <a:lnTo>
                  <a:pt x="82780" y="45228"/>
                </a:lnTo>
                <a:lnTo>
                  <a:pt x="80910" y="44902"/>
                </a:lnTo>
                <a:lnTo>
                  <a:pt x="79303" y="45654"/>
                </a:lnTo>
                <a:lnTo>
                  <a:pt x="77689" y="46406"/>
                </a:lnTo>
                <a:lnTo>
                  <a:pt x="76802" y="48701"/>
                </a:lnTo>
                <a:lnTo>
                  <a:pt x="76636" y="52539"/>
                </a:lnTo>
                <a:lnTo>
                  <a:pt x="76477" y="56377"/>
                </a:lnTo>
                <a:lnTo>
                  <a:pt x="77730" y="61070"/>
                </a:lnTo>
                <a:lnTo>
                  <a:pt x="80397" y="66616"/>
                </a:lnTo>
                <a:lnTo>
                  <a:pt x="84933" y="75041"/>
                </a:lnTo>
                <a:lnTo>
                  <a:pt x="91425" y="85516"/>
                </a:lnTo>
                <a:lnTo>
                  <a:pt x="99871" y="980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985332" y="3095018"/>
            <a:ext cx="209550" cy="64769"/>
          </a:xfrm>
          <a:custGeom>
            <a:avLst/>
            <a:gdLst/>
            <a:ahLst/>
            <a:cxnLst/>
            <a:rect l="l" t="t" r="r" b="b"/>
            <a:pathLst>
              <a:path w="209550" h="64769">
                <a:moveTo>
                  <a:pt x="0" y="38593"/>
                </a:moveTo>
                <a:lnTo>
                  <a:pt x="7769" y="30416"/>
                </a:lnTo>
                <a:lnTo>
                  <a:pt x="20362" y="25131"/>
                </a:lnTo>
                <a:lnTo>
                  <a:pt x="34248" y="23007"/>
                </a:lnTo>
                <a:lnTo>
                  <a:pt x="46410" y="21942"/>
                </a:lnTo>
                <a:lnTo>
                  <a:pt x="63974" y="22007"/>
                </a:lnTo>
                <a:lnTo>
                  <a:pt x="104013" y="29784"/>
                </a:lnTo>
                <a:lnTo>
                  <a:pt x="107795" y="33186"/>
                </a:lnTo>
                <a:lnTo>
                  <a:pt x="111584" y="36587"/>
                </a:lnTo>
                <a:lnTo>
                  <a:pt x="113267" y="40191"/>
                </a:lnTo>
                <a:lnTo>
                  <a:pt x="112852" y="43996"/>
                </a:lnTo>
                <a:lnTo>
                  <a:pt x="112436" y="47802"/>
                </a:lnTo>
                <a:lnTo>
                  <a:pt x="92548" y="58343"/>
                </a:lnTo>
                <a:lnTo>
                  <a:pt x="87678" y="59000"/>
                </a:lnTo>
                <a:lnTo>
                  <a:pt x="74232" y="45720"/>
                </a:lnTo>
                <a:lnTo>
                  <a:pt x="73415" y="40471"/>
                </a:lnTo>
                <a:lnTo>
                  <a:pt x="74703" y="34959"/>
                </a:lnTo>
                <a:lnTo>
                  <a:pt x="78098" y="29184"/>
                </a:lnTo>
                <a:lnTo>
                  <a:pt x="81492" y="23409"/>
                </a:lnTo>
                <a:lnTo>
                  <a:pt x="87068" y="18395"/>
                </a:lnTo>
                <a:lnTo>
                  <a:pt x="94834" y="14142"/>
                </a:lnTo>
                <a:lnTo>
                  <a:pt x="102592" y="9889"/>
                </a:lnTo>
                <a:lnTo>
                  <a:pt x="110081" y="7008"/>
                </a:lnTo>
                <a:lnTo>
                  <a:pt x="117292" y="5497"/>
                </a:lnTo>
                <a:lnTo>
                  <a:pt x="124510" y="3987"/>
                </a:lnTo>
                <a:lnTo>
                  <a:pt x="130509" y="3305"/>
                </a:lnTo>
                <a:lnTo>
                  <a:pt x="135289" y="3451"/>
                </a:lnTo>
                <a:lnTo>
                  <a:pt x="155849" y="38385"/>
                </a:lnTo>
                <a:lnTo>
                  <a:pt x="158315" y="45839"/>
                </a:lnTo>
                <a:lnTo>
                  <a:pt x="191830" y="64329"/>
                </a:lnTo>
                <a:lnTo>
                  <a:pt x="195924" y="63204"/>
                </a:lnTo>
                <a:lnTo>
                  <a:pt x="199553" y="60740"/>
                </a:lnTo>
                <a:lnTo>
                  <a:pt x="203183" y="58276"/>
                </a:lnTo>
                <a:lnTo>
                  <a:pt x="205774" y="54699"/>
                </a:lnTo>
                <a:lnTo>
                  <a:pt x="207326" y="50007"/>
                </a:lnTo>
                <a:lnTo>
                  <a:pt x="208878" y="45315"/>
                </a:lnTo>
                <a:lnTo>
                  <a:pt x="209141" y="40101"/>
                </a:lnTo>
                <a:lnTo>
                  <a:pt x="208102" y="34364"/>
                </a:lnTo>
                <a:lnTo>
                  <a:pt x="207070" y="28627"/>
                </a:lnTo>
                <a:lnTo>
                  <a:pt x="204216" y="22995"/>
                </a:lnTo>
                <a:lnTo>
                  <a:pt x="199540" y="17468"/>
                </a:lnTo>
                <a:lnTo>
                  <a:pt x="194864" y="11942"/>
                </a:lnTo>
                <a:lnTo>
                  <a:pt x="189169" y="7468"/>
                </a:lnTo>
                <a:lnTo>
                  <a:pt x="182478" y="4045"/>
                </a:lnTo>
                <a:lnTo>
                  <a:pt x="170011" y="0"/>
                </a:lnTo>
                <a:lnTo>
                  <a:pt x="158229" y="9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243324" y="3102110"/>
            <a:ext cx="84455" cy="57785"/>
          </a:xfrm>
          <a:custGeom>
            <a:avLst/>
            <a:gdLst/>
            <a:ahLst/>
            <a:cxnLst/>
            <a:rect l="l" t="t" r="r" b="b"/>
            <a:pathLst>
              <a:path w="84454" h="57785">
                <a:moveTo>
                  <a:pt x="9677" y="9533"/>
                </a:moveTo>
                <a:lnTo>
                  <a:pt x="5514" y="6135"/>
                </a:lnTo>
                <a:lnTo>
                  <a:pt x="2653" y="5460"/>
                </a:lnTo>
                <a:lnTo>
                  <a:pt x="1101" y="7507"/>
                </a:lnTo>
                <a:lnTo>
                  <a:pt x="0" y="8955"/>
                </a:lnTo>
                <a:lnTo>
                  <a:pt x="131" y="11887"/>
                </a:lnTo>
                <a:lnTo>
                  <a:pt x="1496" y="16303"/>
                </a:lnTo>
                <a:lnTo>
                  <a:pt x="2854" y="20718"/>
                </a:lnTo>
                <a:lnTo>
                  <a:pt x="31311" y="45231"/>
                </a:lnTo>
                <a:lnTo>
                  <a:pt x="38210" y="49523"/>
                </a:lnTo>
                <a:lnTo>
                  <a:pt x="44438" y="52627"/>
                </a:lnTo>
                <a:lnTo>
                  <a:pt x="49980" y="54543"/>
                </a:lnTo>
                <a:lnTo>
                  <a:pt x="55529" y="56460"/>
                </a:lnTo>
                <a:lnTo>
                  <a:pt x="60357" y="57366"/>
                </a:lnTo>
                <a:lnTo>
                  <a:pt x="64485" y="57260"/>
                </a:lnTo>
                <a:lnTo>
                  <a:pt x="68607" y="57154"/>
                </a:lnTo>
                <a:lnTo>
                  <a:pt x="71628" y="55118"/>
                </a:lnTo>
                <a:lnTo>
                  <a:pt x="73533" y="51153"/>
                </a:lnTo>
                <a:lnTo>
                  <a:pt x="75438" y="47187"/>
                </a:lnTo>
                <a:lnTo>
                  <a:pt x="76532" y="42030"/>
                </a:lnTo>
                <a:lnTo>
                  <a:pt x="76816" y="35683"/>
                </a:lnTo>
                <a:lnTo>
                  <a:pt x="77100" y="29337"/>
                </a:lnTo>
                <a:lnTo>
                  <a:pt x="76310" y="23124"/>
                </a:lnTo>
                <a:lnTo>
                  <a:pt x="65040" y="0"/>
                </a:lnTo>
                <a:lnTo>
                  <a:pt x="63557" y="910"/>
                </a:lnTo>
                <a:lnTo>
                  <a:pt x="62082" y="1820"/>
                </a:lnTo>
                <a:lnTo>
                  <a:pt x="61264" y="5392"/>
                </a:lnTo>
                <a:lnTo>
                  <a:pt x="61119" y="11626"/>
                </a:lnTo>
                <a:lnTo>
                  <a:pt x="62469" y="18176"/>
                </a:lnTo>
                <a:lnTo>
                  <a:pt x="66786" y="26781"/>
                </a:lnTo>
                <a:lnTo>
                  <a:pt x="74068" y="37442"/>
                </a:lnTo>
                <a:lnTo>
                  <a:pt x="84315" y="501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9372878" y="3077685"/>
            <a:ext cx="66040" cy="116205"/>
          </a:xfrm>
          <a:custGeom>
            <a:avLst/>
            <a:gdLst/>
            <a:ahLst/>
            <a:cxnLst/>
            <a:rect l="l" t="t" r="r" b="b"/>
            <a:pathLst>
              <a:path w="66040" h="116205">
                <a:moveTo>
                  <a:pt x="1295" y="59030"/>
                </a:moveTo>
                <a:lnTo>
                  <a:pt x="471" y="51788"/>
                </a:lnTo>
                <a:lnTo>
                  <a:pt x="48" y="48028"/>
                </a:lnTo>
                <a:lnTo>
                  <a:pt x="13" y="47751"/>
                </a:lnTo>
                <a:lnTo>
                  <a:pt x="0" y="47575"/>
                </a:lnTo>
                <a:lnTo>
                  <a:pt x="34" y="47785"/>
                </a:lnTo>
                <a:lnTo>
                  <a:pt x="228" y="49074"/>
                </a:lnTo>
                <a:lnTo>
                  <a:pt x="602" y="51522"/>
                </a:lnTo>
                <a:lnTo>
                  <a:pt x="976" y="53971"/>
                </a:lnTo>
                <a:lnTo>
                  <a:pt x="2618" y="58545"/>
                </a:lnTo>
                <a:lnTo>
                  <a:pt x="5527" y="65243"/>
                </a:lnTo>
                <a:lnTo>
                  <a:pt x="8437" y="71941"/>
                </a:lnTo>
                <a:lnTo>
                  <a:pt x="11672" y="78653"/>
                </a:lnTo>
                <a:lnTo>
                  <a:pt x="15233" y="85378"/>
                </a:lnTo>
                <a:lnTo>
                  <a:pt x="18786" y="92104"/>
                </a:lnTo>
                <a:lnTo>
                  <a:pt x="21342" y="97876"/>
                </a:lnTo>
                <a:lnTo>
                  <a:pt x="22887" y="102697"/>
                </a:lnTo>
                <a:lnTo>
                  <a:pt x="24432" y="107517"/>
                </a:lnTo>
                <a:lnTo>
                  <a:pt x="25146" y="110965"/>
                </a:lnTo>
                <a:lnTo>
                  <a:pt x="25014" y="113039"/>
                </a:lnTo>
                <a:lnTo>
                  <a:pt x="24889" y="115113"/>
                </a:lnTo>
                <a:lnTo>
                  <a:pt x="23635" y="115808"/>
                </a:lnTo>
                <a:lnTo>
                  <a:pt x="21239" y="115123"/>
                </a:lnTo>
                <a:lnTo>
                  <a:pt x="18849" y="114438"/>
                </a:lnTo>
                <a:lnTo>
                  <a:pt x="5999" y="65664"/>
                </a:lnTo>
                <a:lnTo>
                  <a:pt x="5489" y="53170"/>
                </a:lnTo>
                <a:lnTo>
                  <a:pt x="5743" y="41887"/>
                </a:lnTo>
                <a:lnTo>
                  <a:pt x="20137" y="3375"/>
                </a:lnTo>
                <a:lnTo>
                  <a:pt x="25734" y="1687"/>
                </a:lnTo>
                <a:lnTo>
                  <a:pt x="31325" y="0"/>
                </a:lnTo>
                <a:lnTo>
                  <a:pt x="37975" y="506"/>
                </a:lnTo>
                <a:lnTo>
                  <a:pt x="45671" y="3208"/>
                </a:lnTo>
                <a:lnTo>
                  <a:pt x="53374" y="5909"/>
                </a:lnTo>
                <a:lnTo>
                  <a:pt x="59595" y="10169"/>
                </a:lnTo>
                <a:lnTo>
                  <a:pt x="64326" y="15987"/>
                </a:lnTo>
                <a:lnTo>
                  <a:pt x="65613" y="20208"/>
                </a:lnTo>
                <a:lnTo>
                  <a:pt x="63450" y="25471"/>
                </a:lnTo>
                <a:lnTo>
                  <a:pt x="57835" y="31779"/>
                </a:lnTo>
                <a:lnTo>
                  <a:pt x="48770" y="39129"/>
                </a:lnTo>
                <a:lnTo>
                  <a:pt x="36254" y="47523"/>
                </a:lnTo>
                <a:lnTo>
                  <a:pt x="20287" y="569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983087" y="3307734"/>
            <a:ext cx="22225" cy="113030"/>
          </a:xfrm>
          <a:custGeom>
            <a:avLst/>
            <a:gdLst/>
            <a:ahLst/>
            <a:cxnLst/>
            <a:rect l="l" t="t" r="r" b="b"/>
            <a:pathLst>
              <a:path w="22225" h="113029">
                <a:moveTo>
                  <a:pt x="387" y="6676"/>
                </a:moveTo>
                <a:lnTo>
                  <a:pt x="145" y="2467"/>
                </a:lnTo>
                <a:lnTo>
                  <a:pt x="20" y="279"/>
                </a:lnTo>
                <a:lnTo>
                  <a:pt x="6" y="115"/>
                </a:lnTo>
                <a:lnTo>
                  <a:pt x="96" y="447"/>
                </a:lnTo>
                <a:lnTo>
                  <a:pt x="166" y="784"/>
                </a:lnTo>
                <a:lnTo>
                  <a:pt x="803" y="4048"/>
                </a:lnTo>
                <a:lnTo>
                  <a:pt x="2022" y="10239"/>
                </a:lnTo>
                <a:lnTo>
                  <a:pt x="3235" y="16430"/>
                </a:lnTo>
                <a:lnTo>
                  <a:pt x="10770" y="59973"/>
                </a:lnTo>
                <a:lnTo>
                  <a:pt x="14469" y="86686"/>
                </a:lnTo>
                <a:lnTo>
                  <a:pt x="17308" y="101963"/>
                </a:lnTo>
                <a:lnTo>
                  <a:pt x="21873" y="1129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981286" y="3295200"/>
            <a:ext cx="95250" cy="20955"/>
          </a:xfrm>
          <a:custGeom>
            <a:avLst/>
            <a:gdLst/>
            <a:ahLst/>
            <a:cxnLst/>
            <a:rect l="l" t="t" r="r" b="b"/>
            <a:pathLst>
              <a:path w="95250" h="20954">
                <a:moveTo>
                  <a:pt x="0" y="20473"/>
                </a:moveTo>
                <a:lnTo>
                  <a:pt x="44620" y="460"/>
                </a:lnTo>
                <a:lnTo>
                  <a:pt x="58945" y="0"/>
                </a:lnTo>
                <a:lnTo>
                  <a:pt x="71865" y="818"/>
                </a:lnTo>
                <a:lnTo>
                  <a:pt x="83809" y="2878"/>
                </a:lnTo>
                <a:lnTo>
                  <a:pt x="95204" y="61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986225" y="3345790"/>
            <a:ext cx="99060" cy="14604"/>
          </a:xfrm>
          <a:custGeom>
            <a:avLst/>
            <a:gdLst/>
            <a:ahLst/>
            <a:cxnLst/>
            <a:rect l="l" t="t" r="r" b="b"/>
            <a:pathLst>
              <a:path w="99059" h="14604">
                <a:moveTo>
                  <a:pt x="8444" y="9923"/>
                </a:moveTo>
                <a:lnTo>
                  <a:pt x="3719" y="12457"/>
                </a:lnTo>
                <a:lnTo>
                  <a:pt x="1046" y="13889"/>
                </a:lnTo>
                <a:lnTo>
                  <a:pt x="429" y="14218"/>
                </a:lnTo>
                <a:lnTo>
                  <a:pt x="0" y="14449"/>
                </a:lnTo>
                <a:lnTo>
                  <a:pt x="297" y="14542"/>
                </a:lnTo>
                <a:lnTo>
                  <a:pt x="1323" y="14495"/>
                </a:lnTo>
                <a:lnTo>
                  <a:pt x="2348" y="14450"/>
                </a:lnTo>
                <a:lnTo>
                  <a:pt x="47622" y="9566"/>
                </a:lnTo>
                <a:lnTo>
                  <a:pt x="84799" y="2818"/>
                </a:lnTo>
                <a:lnTo>
                  <a:pt x="9870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9090142" y="3359727"/>
            <a:ext cx="123189" cy="71120"/>
          </a:xfrm>
          <a:custGeom>
            <a:avLst/>
            <a:gdLst/>
            <a:ahLst/>
            <a:cxnLst/>
            <a:rect l="l" t="t" r="r" b="b"/>
            <a:pathLst>
              <a:path w="123190" h="71120">
                <a:moveTo>
                  <a:pt x="13868" y="2070"/>
                </a:moveTo>
                <a:lnTo>
                  <a:pt x="7924" y="4337"/>
                </a:lnTo>
                <a:lnTo>
                  <a:pt x="3997" y="6265"/>
                </a:lnTo>
                <a:lnTo>
                  <a:pt x="2085" y="7855"/>
                </a:lnTo>
                <a:lnTo>
                  <a:pt x="762" y="8954"/>
                </a:lnTo>
                <a:lnTo>
                  <a:pt x="83" y="10452"/>
                </a:lnTo>
                <a:lnTo>
                  <a:pt x="41" y="12347"/>
                </a:lnTo>
                <a:lnTo>
                  <a:pt x="0" y="14242"/>
                </a:lnTo>
                <a:lnTo>
                  <a:pt x="1413" y="16964"/>
                </a:lnTo>
                <a:lnTo>
                  <a:pt x="4281" y="20514"/>
                </a:lnTo>
                <a:lnTo>
                  <a:pt x="7148" y="24064"/>
                </a:lnTo>
                <a:lnTo>
                  <a:pt x="36596" y="40663"/>
                </a:lnTo>
                <a:lnTo>
                  <a:pt x="44196" y="43500"/>
                </a:lnTo>
                <a:lnTo>
                  <a:pt x="51490" y="45455"/>
                </a:lnTo>
                <a:lnTo>
                  <a:pt x="58480" y="46526"/>
                </a:lnTo>
                <a:lnTo>
                  <a:pt x="65469" y="47597"/>
                </a:lnTo>
                <a:lnTo>
                  <a:pt x="71697" y="48143"/>
                </a:lnTo>
                <a:lnTo>
                  <a:pt x="77155" y="48162"/>
                </a:lnTo>
                <a:lnTo>
                  <a:pt x="82614" y="48182"/>
                </a:lnTo>
                <a:lnTo>
                  <a:pt x="97826" y="24145"/>
                </a:lnTo>
                <a:lnTo>
                  <a:pt x="97224" y="19334"/>
                </a:lnTo>
                <a:lnTo>
                  <a:pt x="88973" y="825"/>
                </a:lnTo>
                <a:lnTo>
                  <a:pt x="87990" y="0"/>
                </a:lnTo>
                <a:lnTo>
                  <a:pt x="87401" y="1427"/>
                </a:lnTo>
                <a:lnTo>
                  <a:pt x="87207" y="5107"/>
                </a:lnTo>
                <a:lnTo>
                  <a:pt x="87013" y="8787"/>
                </a:lnTo>
                <a:lnTo>
                  <a:pt x="87796" y="14128"/>
                </a:lnTo>
                <a:lnTo>
                  <a:pt x="104137" y="52292"/>
                </a:lnTo>
                <a:lnTo>
                  <a:pt x="112479" y="61797"/>
                </a:lnTo>
                <a:lnTo>
                  <a:pt x="122823" y="708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207870" y="3350162"/>
            <a:ext cx="151130" cy="55244"/>
          </a:xfrm>
          <a:custGeom>
            <a:avLst/>
            <a:gdLst/>
            <a:ahLst/>
            <a:cxnLst/>
            <a:rect l="l" t="t" r="r" b="b"/>
            <a:pathLst>
              <a:path w="151129" h="55245">
                <a:moveTo>
                  <a:pt x="2528" y="21126"/>
                </a:moveTo>
                <a:lnTo>
                  <a:pt x="0" y="14814"/>
                </a:lnTo>
                <a:lnTo>
                  <a:pt x="318" y="9594"/>
                </a:lnTo>
                <a:lnTo>
                  <a:pt x="3477" y="5468"/>
                </a:lnTo>
                <a:lnTo>
                  <a:pt x="5652" y="2618"/>
                </a:lnTo>
                <a:lnTo>
                  <a:pt x="9815" y="954"/>
                </a:lnTo>
                <a:lnTo>
                  <a:pt x="15960" y="477"/>
                </a:lnTo>
                <a:lnTo>
                  <a:pt x="22104" y="0"/>
                </a:lnTo>
                <a:lnTo>
                  <a:pt x="30050" y="1321"/>
                </a:lnTo>
                <a:lnTo>
                  <a:pt x="77149" y="22546"/>
                </a:lnTo>
                <a:lnTo>
                  <a:pt x="89756" y="39390"/>
                </a:lnTo>
                <a:lnTo>
                  <a:pt x="88800" y="43425"/>
                </a:lnTo>
                <a:lnTo>
                  <a:pt x="73096" y="55213"/>
                </a:lnTo>
                <a:lnTo>
                  <a:pt x="68933" y="54816"/>
                </a:lnTo>
                <a:lnTo>
                  <a:pt x="64770" y="54419"/>
                </a:lnTo>
                <a:lnTo>
                  <a:pt x="61237" y="51926"/>
                </a:lnTo>
                <a:lnTo>
                  <a:pt x="58348" y="47336"/>
                </a:lnTo>
                <a:lnTo>
                  <a:pt x="55459" y="42746"/>
                </a:lnTo>
                <a:lnTo>
                  <a:pt x="53811" y="37500"/>
                </a:lnTo>
                <a:lnTo>
                  <a:pt x="53409" y="31598"/>
                </a:lnTo>
                <a:lnTo>
                  <a:pt x="53000" y="25696"/>
                </a:lnTo>
                <a:lnTo>
                  <a:pt x="87179" y="4484"/>
                </a:lnTo>
                <a:lnTo>
                  <a:pt x="95062" y="5911"/>
                </a:lnTo>
                <a:lnTo>
                  <a:pt x="102953" y="7338"/>
                </a:lnTo>
                <a:lnTo>
                  <a:pt x="133862" y="31802"/>
                </a:lnTo>
                <a:lnTo>
                  <a:pt x="142104" y="42363"/>
                </a:lnTo>
                <a:lnTo>
                  <a:pt x="150511" y="547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396687" y="3348129"/>
            <a:ext cx="69850" cy="85090"/>
          </a:xfrm>
          <a:custGeom>
            <a:avLst/>
            <a:gdLst/>
            <a:ahLst/>
            <a:cxnLst/>
            <a:rect l="l" t="t" r="r" b="b"/>
            <a:pathLst>
              <a:path w="69850" h="85089">
                <a:moveTo>
                  <a:pt x="48137" y="26666"/>
                </a:moveTo>
                <a:lnTo>
                  <a:pt x="20761" y="768"/>
                </a:lnTo>
                <a:lnTo>
                  <a:pt x="15697" y="0"/>
                </a:lnTo>
                <a:lnTo>
                  <a:pt x="11339" y="1406"/>
                </a:lnTo>
                <a:lnTo>
                  <a:pt x="7682" y="4987"/>
                </a:lnTo>
                <a:lnTo>
                  <a:pt x="4024" y="8568"/>
                </a:lnTo>
                <a:lnTo>
                  <a:pt x="1759" y="14108"/>
                </a:lnTo>
                <a:lnTo>
                  <a:pt x="879" y="21606"/>
                </a:lnTo>
                <a:lnTo>
                  <a:pt x="0" y="29104"/>
                </a:lnTo>
                <a:lnTo>
                  <a:pt x="14527" y="68118"/>
                </a:lnTo>
                <a:lnTo>
                  <a:pt x="45008" y="84556"/>
                </a:lnTo>
                <a:lnTo>
                  <a:pt x="56354" y="84105"/>
                </a:lnTo>
                <a:lnTo>
                  <a:pt x="69358" y="812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477867" y="3323364"/>
            <a:ext cx="42545" cy="93980"/>
          </a:xfrm>
          <a:custGeom>
            <a:avLst/>
            <a:gdLst/>
            <a:ahLst/>
            <a:cxnLst/>
            <a:rect l="l" t="t" r="r" b="b"/>
            <a:pathLst>
              <a:path w="42545" h="93979">
                <a:moveTo>
                  <a:pt x="18260" y="9761"/>
                </a:moveTo>
                <a:lnTo>
                  <a:pt x="15350" y="8240"/>
                </a:lnTo>
                <a:lnTo>
                  <a:pt x="13120" y="6601"/>
                </a:lnTo>
                <a:lnTo>
                  <a:pt x="11568" y="4844"/>
                </a:lnTo>
                <a:lnTo>
                  <a:pt x="10515" y="3651"/>
                </a:lnTo>
                <a:lnTo>
                  <a:pt x="8790" y="2443"/>
                </a:lnTo>
                <a:lnTo>
                  <a:pt x="6400" y="1221"/>
                </a:lnTo>
                <a:lnTo>
                  <a:pt x="4010" y="0"/>
                </a:lnTo>
                <a:lnTo>
                  <a:pt x="2251" y="220"/>
                </a:lnTo>
                <a:lnTo>
                  <a:pt x="1122" y="1883"/>
                </a:lnTo>
                <a:lnTo>
                  <a:pt x="0" y="3546"/>
                </a:lnTo>
                <a:lnTo>
                  <a:pt x="110" y="8372"/>
                </a:lnTo>
                <a:lnTo>
                  <a:pt x="16120" y="50821"/>
                </a:lnTo>
                <a:lnTo>
                  <a:pt x="35300" y="83129"/>
                </a:lnTo>
                <a:lnTo>
                  <a:pt x="42086" y="939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468384" y="3367022"/>
            <a:ext cx="118110" cy="52069"/>
          </a:xfrm>
          <a:custGeom>
            <a:avLst/>
            <a:gdLst/>
            <a:ahLst/>
            <a:cxnLst/>
            <a:rect l="l" t="t" r="r" b="b"/>
            <a:pathLst>
              <a:path w="118109" h="52070">
                <a:moveTo>
                  <a:pt x="3872" y="22061"/>
                </a:moveTo>
                <a:lnTo>
                  <a:pt x="2098" y="19681"/>
                </a:lnTo>
                <a:lnTo>
                  <a:pt x="969" y="16698"/>
                </a:lnTo>
                <a:lnTo>
                  <a:pt x="484" y="13114"/>
                </a:lnTo>
                <a:lnTo>
                  <a:pt x="0" y="9530"/>
                </a:lnTo>
                <a:lnTo>
                  <a:pt x="2112" y="6763"/>
                </a:lnTo>
                <a:lnTo>
                  <a:pt x="6823" y="4811"/>
                </a:lnTo>
                <a:lnTo>
                  <a:pt x="11540" y="2860"/>
                </a:lnTo>
                <a:lnTo>
                  <a:pt x="18142" y="1595"/>
                </a:lnTo>
                <a:lnTo>
                  <a:pt x="26642" y="1015"/>
                </a:lnTo>
                <a:lnTo>
                  <a:pt x="35142" y="435"/>
                </a:lnTo>
                <a:lnTo>
                  <a:pt x="43281" y="116"/>
                </a:lnTo>
                <a:lnTo>
                  <a:pt x="51060" y="58"/>
                </a:lnTo>
                <a:lnTo>
                  <a:pt x="58840" y="0"/>
                </a:lnTo>
                <a:lnTo>
                  <a:pt x="64783" y="237"/>
                </a:lnTo>
                <a:lnTo>
                  <a:pt x="81658" y="14905"/>
                </a:lnTo>
                <a:lnTo>
                  <a:pt x="85288" y="20372"/>
                </a:lnTo>
                <a:lnTo>
                  <a:pt x="89909" y="25971"/>
                </a:lnTo>
                <a:lnTo>
                  <a:pt x="97338" y="34102"/>
                </a:lnTo>
                <a:lnTo>
                  <a:pt x="106572" y="42675"/>
                </a:lnTo>
                <a:lnTo>
                  <a:pt x="117611" y="516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9526172" y="3286996"/>
            <a:ext cx="15240" cy="19685"/>
          </a:xfrm>
          <a:custGeom>
            <a:avLst/>
            <a:gdLst/>
            <a:ahLst/>
            <a:cxnLst/>
            <a:rect l="l" t="t" r="r" b="b"/>
            <a:pathLst>
              <a:path w="15240" h="19685">
                <a:moveTo>
                  <a:pt x="6580" y="19567"/>
                </a:moveTo>
                <a:lnTo>
                  <a:pt x="4468" y="18318"/>
                </a:lnTo>
                <a:lnTo>
                  <a:pt x="2701" y="14512"/>
                </a:lnTo>
                <a:lnTo>
                  <a:pt x="1274" y="8150"/>
                </a:lnTo>
                <a:lnTo>
                  <a:pt x="0" y="2457"/>
                </a:lnTo>
                <a:lnTo>
                  <a:pt x="4558" y="0"/>
                </a:lnTo>
                <a:lnTo>
                  <a:pt x="14949" y="7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611169" y="3352540"/>
            <a:ext cx="137795" cy="97155"/>
          </a:xfrm>
          <a:custGeom>
            <a:avLst/>
            <a:gdLst/>
            <a:ahLst/>
            <a:cxnLst/>
            <a:rect l="l" t="t" r="r" b="b"/>
            <a:pathLst>
              <a:path w="137795" h="97154">
                <a:moveTo>
                  <a:pt x="54988" y="26604"/>
                </a:moveTo>
                <a:lnTo>
                  <a:pt x="52633" y="22054"/>
                </a:lnTo>
                <a:lnTo>
                  <a:pt x="48608" y="18855"/>
                </a:lnTo>
                <a:lnTo>
                  <a:pt x="42900" y="17005"/>
                </a:lnTo>
                <a:lnTo>
                  <a:pt x="39062" y="15761"/>
                </a:lnTo>
                <a:lnTo>
                  <a:pt x="34622" y="14980"/>
                </a:lnTo>
                <a:lnTo>
                  <a:pt x="29572" y="14664"/>
                </a:lnTo>
                <a:lnTo>
                  <a:pt x="24522" y="14347"/>
                </a:lnTo>
                <a:lnTo>
                  <a:pt x="19908" y="15406"/>
                </a:lnTo>
                <a:lnTo>
                  <a:pt x="15745" y="17842"/>
                </a:lnTo>
                <a:lnTo>
                  <a:pt x="11575" y="20278"/>
                </a:lnTo>
                <a:lnTo>
                  <a:pt x="554" y="41517"/>
                </a:lnTo>
                <a:lnTo>
                  <a:pt x="0" y="45836"/>
                </a:lnTo>
                <a:lnTo>
                  <a:pt x="9434" y="56493"/>
                </a:lnTo>
                <a:lnTo>
                  <a:pt x="12649" y="57130"/>
                </a:lnTo>
                <a:lnTo>
                  <a:pt x="15766" y="57183"/>
                </a:lnTo>
                <a:lnTo>
                  <a:pt x="18765" y="56651"/>
                </a:lnTo>
                <a:lnTo>
                  <a:pt x="21772" y="56120"/>
                </a:lnTo>
                <a:lnTo>
                  <a:pt x="24709" y="54392"/>
                </a:lnTo>
                <a:lnTo>
                  <a:pt x="27577" y="51469"/>
                </a:lnTo>
                <a:lnTo>
                  <a:pt x="30445" y="48546"/>
                </a:lnTo>
                <a:lnTo>
                  <a:pt x="33562" y="45599"/>
                </a:lnTo>
                <a:lnTo>
                  <a:pt x="36929" y="42629"/>
                </a:lnTo>
                <a:lnTo>
                  <a:pt x="40295" y="39659"/>
                </a:lnTo>
                <a:lnTo>
                  <a:pt x="43738" y="37536"/>
                </a:lnTo>
                <a:lnTo>
                  <a:pt x="47244" y="36259"/>
                </a:lnTo>
                <a:lnTo>
                  <a:pt x="50756" y="34981"/>
                </a:lnTo>
                <a:lnTo>
                  <a:pt x="53873" y="34472"/>
                </a:lnTo>
                <a:lnTo>
                  <a:pt x="56609" y="34729"/>
                </a:lnTo>
                <a:lnTo>
                  <a:pt x="59339" y="34986"/>
                </a:lnTo>
                <a:lnTo>
                  <a:pt x="67284" y="49146"/>
                </a:lnTo>
                <a:lnTo>
                  <a:pt x="68136" y="52708"/>
                </a:lnTo>
                <a:lnTo>
                  <a:pt x="68663" y="56006"/>
                </a:lnTo>
                <a:lnTo>
                  <a:pt x="68864" y="59041"/>
                </a:lnTo>
                <a:lnTo>
                  <a:pt x="69071" y="62074"/>
                </a:lnTo>
                <a:lnTo>
                  <a:pt x="64659" y="68757"/>
                </a:lnTo>
                <a:lnTo>
                  <a:pt x="62830" y="69005"/>
                </a:lnTo>
                <a:lnTo>
                  <a:pt x="56775" y="47016"/>
                </a:lnTo>
                <a:lnTo>
                  <a:pt x="56699" y="39330"/>
                </a:lnTo>
                <a:lnTo>
                  <a:pt x="79176" y="7971"/>
                </a:lnTo>
                <a:lnTo>
                  <a:pt x="103537" y="0"/>
                </a:lnTo>
                <a:lnTo>
                  <a:pt x="117595" y="3481"/>
                </a:lnTo>
                <a:lnTo>
                  <a:pt x="126783" y="11037"/>
                </a:lnTo>
                <a:lnTo>
                  <a:pt x="133177" y="22684"/>
                </a:lnTo>
                <a:lnTo>
                  <a:pt x="136649" y="34608"/>
                </a:lnTo>
                <a:lnTo>
                  <a:pt x="137555" y="49738"/>
                </a:lnTo>
                <a:lnTo>
                  <a:pt x="136615" y="61561"/>
                </a:lnTo>
                <a:lnTo>
                  <a:pt x="131433" y="76647"/>
                </a:lnTo>
                <a:lnTo>
                  <a:pt x="125371" y="88122"/>
                </a:lnTo>
                <a:lnTo>
                  <a:pt x="118215" y="969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908758" y="3211771"/>
            <a:ext cx="291465" cy="83185"/>
          </a:xfrm>
          <a:custGeom>
            <a:avLst/>
            <a:gdLst/>
            <a:ahLst/>
            <a:cxnLst/>
            <a:rect l="l" t="t" r="r" b="b"/>
            <a:pathLst>
              <a:path w="291465" h="83185">
                <a:moveTo>
                  <a:pt x="1496" y="45819"/>
                </a:moveTo>
                <a:lnTo>
                  <a:pt x="42614" y="38460"/>
                </a:lnTo>
                <a:lnTo>
                  <a:pt x="88693" y="36880"/>
                </a:lnTo>
                <a:lnTo>
                  <a:pt x="134648" y="35739"/>
                </a:lnTo>
                <a:lnTo>
                  <a:pt x="182875" y="35318"/>
                </a:lnTo>
                <a:lnTo>
                  <a:pt x="215042" y="35256"/>
                </a:lnTo>
                <a:lnTo>
                  <a:pt x="229164" y="35190"/>
                </a:lnTo>
                <a:lnTo>
                  <a:pt x="270856" y="31922"/>
                </a:lnTo>
                <a:lnTo>
                  <a:pt x="277153" y="29419"/>
                </a:lnTo>
                <a:lnTo>
                  <a:pt x="279577" y="28119"/>
                </a:lnTo>
                <a:lnTo>
                  <a:pt x="281011" y="26660"/>
                </a:lnTo>
                <a:lnTo>
                  <a:pt x="281468" y="25042"/>
                </a:lnTo>
                <a:lnTo>
                  <a:pt x="281919" y="23424"/>
                </a:lnTo>
                <a:lnTo>
                  <a:pt x="281219" y="21738"/>
                </a:lnTo>
                <a:lnTo>
                  <a:pt x="279376" y="19984"/>
                </a:lnTo>
                <a:lnTo>
                  <a:pt x="277534" y="18229"/>
                </a:lnTo>
                <a:lnTo>
                  <a:pt x="258234" y="10502"/>
                </a:lnTo>
                <a:lnTo>
                  <a:pt x="253496" y="9051"/>
                </a:lnTo>
                <a:lnTo>
                  <a:pt x="246936" y="7299"/>
                </a:lnTo>
                <a:lnTo>
                  <a:pt x="238561" y="5246"/>
                </a:lnTo>
                <a:lnTo>
                  <a:pt x="230179" y="3192"/>
                </a:lnTo>
                <a:lnTo>
                  <a:pt x="225226" y="1900"/>
                </a:lnTo>
                <a:lnTo>
                  <a:pt x="223688" y="1370"/>
                </a:lnTo>
                <a:lnTo>
                  <a:pt x="222157" y="840"/>
                </a:lnTo>
                <a:lnTo>
                  <a:pt x="221257" y="530"/>
                </a:lnTo>
                <a:lnTo>
                  <a:pt x="221000" y="441"/>
                </a:lnTo>
                <a:lnTo>
                  <a:pt x="220744" y="353"/>
                </a:lnTo>
                <a:lnTo>
                  <a:pt x="221014" y="283"/>
                </a:lnTo>
                <a:lnTo>
                  <a:pt x="221277" y="266"/>
                </a:lnTo>
                <a:lnTo>
                  <a:pt x="222199" y="205"/>
                </a:lnTo>
                <a:lnTo>
                  <a:pt x="223778" y="103"/>
                </a:lnTo>
                <a:lnTo>
                  <a:pt x="225351" y="0"/>
                </a:lnTo>
                <a:lnTo>
                  <a:pt x="255373" y="7387"/>
                </a:lnTo>
                <a:lnTo>
                  <a:pt x="263014" y="9990"/>
                </a:lnTo>
                <a:lnTo>
                  <a:pt x="269748" y="13206"/>
                </a:lnTo>
                <a:lnTo>
                  <a:pt x="275573" y="17037"/>
                </a:lnTo>
                <a:lnTo>
                  <a:pt x="281406" y="20867"/>
                </a:lnTo>
                <a:lnTo>
                  <a:pt x="285542" y="25057"/>
                </a:lnTo>
                <a:lnTo>
                  <a:pt x="287994" y="29605"/>
                </a:lnTo>
                <a:lnTo>
                  <a:pt x="290439" y="34154"/>
                </a:lnTo>
                <a:lnTo>
                  <a:pt x="291194" y="38580"/>
                </a:lnTo>
                <a:lnTo>
                  <a:pt x="290252" y="42886"/>
                </a:lnTo>
                <a:lnTo>
                  <a:pt x="289303" y="47191"/>
                </a:lnTo>
                <a:lnTo>
                  <a:pt x="286512" y="51099"/>
                </a:lnTo>
                <a:lnTo>
                  <a:pt x="281863" y="54609"/>
                </a:lnTo>
                <a:lnTo>
                  <a:pt x="277222" y="58120"/>
                </a:lnTo>
                <a:lnTo>
                  <a:pt x="272484" y="61040"/>
                </a:lnTo>
                <a:lnTo>
                  <a:pt x="267656" y="63368"/>
                </a:lnTo>
                <a:lnTo>
                  <a:pt x="262827" y="65697"/>
                </a:lnTo>
                <a:lnTo>
                  <a:pt x="256066" y="68369"/>
                </a:lnTo>
                <a:lnTo>
                  <a:pt x="247366" y="71384"/>
                </a:lnTo>
                <a:lnTo>
                  <a:pt x="235752" y="75302"/>
                </a:lnTo>
                <a:lnTo>
                  <a:pt x="223726" y="79141"/>
                </a:lnTo>
                <a:lnTo>
                  <a:pt x="211288" y="829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380782" y="3213569"/>
            <a:ext cx="326390" cy="23495"/>
          </a:xfrm>
          <a:custGeom>
            <a:avLst/>
            <a:gdLst/>
            <a:ahLst/>
            <a:cxnLst/>
            <a:rect l="l" t="t" r="r" b="b"/>
            <a:pathLst>
              <a:path w="326390" h="23494">
                <a:moveTo>
                  <a:pt x="5811" y="23253"/>
                </a:moveTo>
                <a:lnTo>
                  <a:pt x="2140" y="23253"/>
                </a:lnTo>
                <a:lnTo>
                  <a:pt x="242" y="23253"/>
                </a:lnTo>
                <a:lnTo>
                  <a:pt x="96" y="23253"/>
                </a:lnTo>
                <a:lnTo>
                  <a:pt x="277" y="23253"/>
                </a:lnTo>
                <a:lnTo>
                  <a:pt x="921" y="23253"/>
                </a:lnTo>
                <a:lnTo>
                  <a:pt x="1565" y="23253"/>
                </a:lnTo>
                <a:lnTo>
                  <a:pt x="8001" y="23253"/>
                </a:lnTo>
                <a:lnTo>
                  <a:pt x="20241" y="23253"/>
                </a:lnTo>
                <a:lnTo>
                  <a:pt x="31714" y="23113"/>
                </a:lnTo>
                <a:lnTo>
                  <a:pt x="44224" y="22692"/>
                </a:lnTo>
                <a:lnTo>
                  <a:pt x="57770" y="21992"/>
                </a:lnTo>
                <a:lnTo>
                  <a:pt x="71665" y="21139"/>
                </a:lnTo>
                <a:lnTo>
                  <a:pt x="84556" y="20436"/>
                </a:lnTo>
                <a:lnTo>
                  <a:pt x="96803" y="19860"/>
                </a:lnTo>
                <a:lnTo>
                  <a:pt x="108767" y="19388"/>
                </a:lnTo>
                <a:lnTo>
                  <a:pt x="125310" y="18823"/>
                </a:lnTo>
                <a:lnTo>
                  <a:pt x="138531" y="18345"/>
                </a:lnTo>
                <a:lnTo>
                  <a:pt x="191318" y="14431"/>
                </a:lnTo>
                <a:lnTo>
                  <a:pt x="219469" y="10671"/>
                </a:lnTo>
                <a:lnTo>
                  <a:pt x="230779" y="9117"/>
                </a:lnTo>
                <a:lnTo>
                  <a:pt x="269699" y="5195"/>
                </a:lnTo>
                <a:lnTo>
                  <a:pt x="279279" y="5094"/>
                </a:lnTo>
                <a:lnTo>
                  <a:pt x="285272" y="4754"/>
                </a:lnTo>
                <a:lnTo>
                  <a:pt x="292483" y="4123"/>
                </a:lnTo>
                <a:lnTo>
                  <a:pt x="299687" y="3493"/>
                </a:lnTo>
                <a:lnTo>
                  <a:pt x="305090" y="2895"/>
                </a:lnTo>
                <a:lnTo>
                  <a:pt x="308686" y="2331"/>
                </a:lnTo>
                <a:lnTo>
                  <a:pt x="312288" y="1766"/>
                </a:lnTo>
                <a:lnTo>
                  <a:pt x="315758" y="1477"/>
                </a:lnTo>
                <a:lnTo>
                  <a:pt x="319091" y="1463"/>
                </a:lnTo>
                <a:lnTo>
                  <a:pt x="322429" y="1450"/>
                </a:lnTo>
                <a:lnTo>
                  <a:pt x="324425" y="1442"/>
                </a:lnTo>
                <a:lnTo>
                  <a:pt x="325069" y="1439"/>
                </a:lnTo>
                <a:lnTo>
                  <a:pt x="325720" y="1436"/>
                </a:lnTo>
                <a:lnTo>
                  <a:pt x="325858" y="1396"/>
                </a:lnTo>
                <a:lnTo>
                  <a:pt x="325477" y="1318"/>
                </a:lnTo>
                <a:lnTo>
                  <a:pt x="324944" y="1207"/>
                </a:lnTo>
                <a:lnTo>
                  <a:pt x="322817" y="767"/>
                </a:lnTo>
                <a:lnTo>
                  <a:pt x="319097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0815516" y="2675070"/>
            <a:ext cx="1273826" cy="598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713860" y="2706695"/>
            <a:ext cx="135890" cy="72390"/>
          </a:xfrm>
          <a:custGeom>
            <a:avLst/>
            <a:gdLst/>
            <a:ahLst/>
            <a:cxnLst/>
            <a:rect l="l" t="t" r="r" b="b"/>
            <a:pathLst>
              <a:path w="135890" h="72389">
                <a:moveTo>
                  <a:pt x="22098" y="12164"/>
                </a:moveTo>
                <a:lnTo>
                  <a:pt x="16618" y="3635"/>
                </a:lnTo>
                <a:lnTo>
                  <a:pt x="12074" y="0"/>
                </a:lnTo>
                <a:lnTo>
                  <a:pt x="8478" y="1256"/>
                </a:lnTo>
                <a:lnTo>
                  <a:pt x="5950" y="2139"/>
                </a:lnTo>
                <a:lnTo>
                  <a:pt x="3810" y="4953"/>
                </a:lnTo>
                <a:lnTo>
                  <a:pt x="2064" y="9697"/>
                </a:lnTo>
                <a:lnTo>
                  <a:pt x="318" y="14440"/>
                </a:lnTo>
                <a:lnTo>
                  <a:pt x="0" y="20322"/>
                </a:lnTo>
                <a:lnTo>
                  <a:pt x="1108" y="27341"/>
                </a:lnTo>
                <a:lnTo>
                  <a:pt x="2216" y="34362"/>
                </a:lnTo>
                <a:lnTo>
                  <a:pt x="25554" y="64804"/>
                </a:lnTo>
                <a:lnTo>
                  <a:pt x="47784" y="72382"/>
                </a:lnTo>
                <a:lnTo>
                  <a:pt x="52799" y="70532"/>
                </a:lnTo>
                <a:lnTo>
                  <a:pt x="57316" y="66234"/>
                </a:lnTo>
                <a:lnTo>
                  <a:pt x="61832" y="61936"/>
                </a:lnTo>
                <a:lnTo>
                  <a:pt x="65067" y="57595"/>
                </a:lnTo>
                <a:lnTo>
                  <a:pt x="67007" y="53209"/>
                </a:lnTo>
                <a:lnTo>
                  <a:pt x="68954" y="48824"/>
                </a:lnTo>
                <a:lnTo>
                  <a:pt x="70041" y="45703"/>
                </a:lnTo>
                <a:lnTo>
                  <a:pt x="70277" y="43845"/>
                </a:lnTo>
                <a:lnTo>
                  <a:pt x="70505" y="41987"/>
                </a:lnTo>
                <a:lnTo>
                  <a:pt x="70665" y="40717"/>
                </a:lnTo>
                <a:lnTo>
                  <a:pt x="70748" y="40034"/>
                </a:lnTo>
                <a:lnTo>
                  <a:pt x="70838" y="39352"/>
                </a:lnTo>
                <a:lnTo>
                  <a:pt x="71198" y="39470"/>
                </a:lnTo>
                <a:lnTo>
                  <a:pt x="71842" y="40390"/>
                </a:lnTo>
                <a:lnTo>
                  <a:pt x="72480" y="41310"/>
                </a:lnTo>
                <a:lnTo>
                  <a:pt x="73671" y="43021"/>
                </a:lnTo>
                <a:lnTo>
                  <a:pt x="75417" y="45525"/>
                </a:lnTo>
                <a:lnTo>
                  <a:pt x="77155" y="48028"/>
                </a:lnTo>
                <a:lnTo>
                  <a:pt x="81457" y="51534"/>
                </a:lnTo>
                <a:lnTo>
                  <a:pt x="88329" y="56041"/>
                </a:lnTo>
                <a:lnTo>
                  <a:pt x="95194" y="60549"/>
                </a:lnTo>
                <a:lnTo>
                  <a:pt x="102094" y="63868"/>
                </a:lnTo>
                <a:lnTo>
                  <a:pt x="109035" y="65998"/>
                </a:lnTo>
                <a:lnTo>
                  <a:pt x="115976" y="68129"/>
                </a:lnTo>
                <a:lnTo>
                  <a:pt x="121670" y="69258"/>
                </a:lnTo>
                <a:lnTo>
                  <a:pt x="126117" y="69383"/>
                </a:lnTo>
                <a:lnTo>
                  <a:pt x="130572" y="69509"/>
                </a:lnTo>
                <a:lnTo>
                  <a:pt x="133419" y="67994"/>
                </a:lnTo>
                <a:lnTo>
                  <a:pt x="134659" y="64839"/>
                </a:lnTo>
                <a:lnTo>
                  <a:pt x="135892" y="61683"/>
                </a:lnTo>
                <a:lnTo>
                  <a:pt x="135829" y="57420"/>
                </a:lnTo>
                <a:lnTo>
                  <a:pt x="134458" y="52046"/>
                </a:lnTo>
                <a:lnTo>
                  <a:pt x="133086" y="46673"/>
                </a:lnTo>
                <a:lnTo>
                  <a:pt x="117181" y="27766"/>
                </a:lnTo>
                <a:lnTo>
                  <a:pt x="114639" y="26148"/>
                </a:lnTo>
                <a:lnTo>
                  <a:pt x="113150" y="25202"/>
                </a:lnTo>
                <a:lnTo>
                  <a:pt x="112720" y="2492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873180" y="2723647"/>
            <a:ext cx="74930" cy="48895"/>
          </a:xfrm>
          <a:custGeom>
            <a:avLst/>
            <a:gdLst/>
            <a:ahLst/>
            <a:cxnLst/>
            <a:rect l="l" t="t" r="r" b="b"/>
            <a:pathLst>
              <a:path w="74929" h="48894">
                <a:moveTo>
                  <a:pt x="52086" y="27069"/>
                </a:moveTo>
                <a:lnTo>
                  <a:pt x="55057" y="24041"/>
                </a:lnTo>
                <a:lnTo>
                  <a:pt x="54642" y="19917"/>
                </a:lnTo>
                <a:lnTo>
                  <a:pt x="50832" y="14697"/>
                </a:lnTo>
                <a:lnTo>
                  <a:pt x="48186" y="11062"/>
                </a:lnTo>
                <a:lnTo>
                  <a:pt x="44299" y="7978"/>
                </a:lnTo>
                <a:lnTo>
                  <a:pt x="39180" y="5444"/>
                </a:lnTo>
                <a:lnTo>
                  <a:pt x="34061" y="2910"/>
                </a:lnTo>
                <a:lnTo>
                  <a:pt x="28775" y="1316"/>
                </a:lnTo>
                <a:lnTo>
                  <a:pt x="23317" y="660"/>
                </a:lnTo>
                <a:lnTo>
                  <a:pt x="17858" y="4"/>
                </a:lnTo>
                <a:lnTo>
                  <a:pt x="13071" y="536"/>
                </a:lnTo>
                <a:lnTo>
                  <a:pt x="8956" y="2256"/>
                </a:lnTo>
                <a:lnTo>
                  <a:pt x="4835" y="3975"/>
                </a:lnTo>
                <a:lnTo>
                  <a:pt x="2223" y="6907"/>
                </a:lnTo>
                <a:lnTo>
                  <a:pt x="1108" y="11052"/>
                </a:lnTo>
                <a:lnTo>
                  <a:pt x="0" y="15197"/>
                </a:lnTo>
                <a:lnTo>
                  <a:pt x="775" y="19603"/>
                </a:lnTo>
                <a:lnTo>
                  <a:pt x="3442" y="24270"/>
                </a:lnTo>
                <a:lnTo>
                  <a:pt x="6109" y="28937"/>
                </a:lnTo>
                <a:lnTo>
                  <a:pt x="10349" y="33044"/>
                </a:lnTo>
                <a:lnTo>
                  <a:pt x="16175" y="36591"/>
                </a:lnTo>
                <a:lnTo>
                  <a:pt x="21994" y="40138"/>
                </a:lnTo>
                <a:lnTo>
                  <a:pt x="52584" y="48305"/>
                </a:lnTo>
                <a:lnTo>
                  <a:pt x="57974" y="48709"/>
                </a:lnTo>
                <a:lnTo>
                  <a:pt x="73401" y="44818"/>
                </a:lnTo>
                <a:lnTo>
                  <a:pt x="74648" y="42605"/>
                </a:lnTo>
                <a:lnTo>
                  <a:pt x="74800" y="39357"/>
                </a:lnTo>
                <a:lnTo>
                  <a:pt x="73851" y="35076"/>
                </a:lnTo>
                <a:lnTo>
                  <a:pt x="72902" y="30794"/>
                </a:lnTo>
                <a:lnTo>
                  <a:pt x="70200" y="25910"/>
                </a:lnTo>
                <a:lnTo>
                  <a:pt x="65739" y="20425"/>
                </a:lnTo>
                <a:lnTo>
                  <a:pt x="61285" y="14938"/>
                </a:lnTo>
                <a:lnTo>
                  <a:pt x="41508" y="649"/>
                </a:lnTo>
                <a:lnTo>
                  <a:pt x="39617" y="0"/>
                </a:lnTo>
                <a:lnTo>
                  <a:pt x="39097" y="80"/>
                </a:lnTo>
                <a:lnTo>
                  <a:pt x="39942" y="890"/>
                </a:lnTo>
                <a:lnTo>
                  <a:pt x="41154" y="2050"/>
                </a:lnTo>
                <a:lnTo>
                  <a:pt x="44958" y="5699"/>
                </a:lnTo>
                <a:lnTo>
                  <a:pt x="51365" y="1183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957084" y="2716828"/>
            <a:ext cx="68580" cy="34925"/>
          </a:xfrm>
          <a:custGeom>
            <a:avLst/>
            <a:gdLst/>
            <a:ahLst/>
            <a:cxnLst/>
            <a:rect l="l" t="t" r="r" b="b"/>
            <a:pathLst>
              <a:path w="68579" h="34925">
                <a:moveTo>
                  <a:pt x="422" y="30078"/>
                </a:moveTo>
                <a:lnTo>
                  <a:pt x="0" y="27488"/>
                </a:lnTo>
                <a:lnTo>
                  <a:pt x="1918" y="24448"/>
                </a:lnTo>
                <a:lnTo>
                  <a:pt x="6165" y="20958"/>
                </a:lnTo>
                <a:lnTo>
                  <a:pt x="10411" y="17468"/>
                </a:lnTo>
                <a:lnTo>
                  <a:pt x="15378" y="15348"/>
                </a:lnTo>
                <a:lnTo>
                  <a:pt x="21051" y="14596"/>
                </a:lnTo>
                <a:lnTo>
                  <a:pt x="26725" y="13845"/>
                </a:lnTo>
                <a:lnTo>
                  <a:pt x="66300" y="26042"/>
                </a:lnTo>
                <a:lnTo>
                  <a:pt x="67291" y="28393"/>
                </a:lnTo>
                <a:lnTo>
                  <a:pt x="68282" y="30744"/>
                </a:lnTo>
                <a:lnTo>
                  <a:pt x="67340" y="32387"/>
                </a:lnTo>
                <a:lnTo>
                  <a:pt x="64479" y="33322"/>
                </a:lnTo>
                <a:lnTo>
                  <a:pt x="61611" y="34257"/>
                </a:lnTo>
                <a:lnTo>
                  <a:pt x="58050" y="34623"/>
                </a:lnTo>
                <a:lnTo>
                  <a:pt x="53797" y="34419"/>
                </a:lnTo>
                <a:lnTo>
                  <a:pt x="49543" y="34215"/>
                </a:lnTo>
                <a:lnTo>
                  <a:pt x="46066" y="32913"/>
                </a:lnTo>
                <a:lnTo>
                  <a:pt x="43350" y="30513"/>
                </a:lnTo>
                <a:lnTo>
                  <a:pt x="40642" y="28112"/>
                </a:lnTo>
                <a:lnTo>
                  <a:pt x="39346" y="25505"/>
                </a:lnTo>
                <a:lnTo>
                  <a:pt x="39471" y="22692"/>
                </a:lnTo>
                <a:lnTo>
                  <a:pt x="39596" y="19879"/>
                </a:lnTo>
                <a:lnTo>
                  <a:pt x="42048" y="16941"/>
                </a:lnTo>
                <a:lnTo>
                  <a:pt x="46821" y="13877"/>
                </a:lnTo>
                <a:lnTo>
                  <a:pt x="54917" y="8106"/>
                </a:lnTo>
                <a:lnTo>
                  <a:pt x="64864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2038534" y="2666912"/>
            <a:ext cx="40640" cy="119380"/>
          </a:xfrm>
          <a:custGeom>
            <a:avLst/>
            <a:gdLst/>
            <a:ahLst/>
            <a:cxnLst/>
            <a:rect l="l" t="t" r="r" b="b"/>
            <a:pathLst>
              <a:path w="40640" h="119380">
                <a:moveTo>
                  <a:pt x="3830" y="15240"/>
                </a:moveTo>
                <a:lnTo>
                  <a:pt x="1447" y="5740"/>
                </a:lnTo>
                <a:lnTo>
                  <a:pt x="207" y="785"/>
                </a:lnTo>
                <a:lnTo>
                  <a:pt x="103" y="374"/>
                </a:lnTo>
                <a:lnTo>
                  <a:pt x="34" y="84"/>
                </a:lnTo>
                <a:lnTo>
                  <a:pt x="34" y="241"/>
                </a:lnTo>
                <a:lnTo>
                  <a:pt x="11501" y="36992"/>
                </a:lnTo>
                <a:lnTo>
                  <a:pt x="25418" y="76799"/>
                </a:lnTo>
                <a:lnTo>
                  <a:pt x="36997" y="109404"/>
                </a:lnTo>
                <a:lnTo>
                  <a:pt x="40560" y="11932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2076045" y="2718841"/>
            <a:ext cx="60960" cy="62230"/>
          </a:xfrm>
          <a:custGeom>
            <a:avLst/>
            <a:gdLst/>
            <a:ahLst/>
            <a:cxnLst/>
            <a:rect l="l" t="t" r="r" b="b"/>
            <a:pathLst>
              <a:path w="60959" h="62230">
                <a:moveTo>
                  <a:pt x="38986" y="13510"/>
                </a:moveTo>
                <a:lnTo>
                  <a:pt x="39333" y="5365"/>
                </a:lnTo>
                <a:lnTo>
                  <a:pt x="37635" y="1000"/>
                </a:lnTo>
                <a:lnTo>
                  <a:pt x="33909" y="413"/>
                </a:lnTo>
                <a:lnTo>
                  <a:pt x="31283" y="0"/>
                </a:lnTo>
                <a:lnTo>
                  <a:pt x="27563" y="17"/>
                </a:lnTo>
                <a:lnTo>
                  <a:pt x="22749" y="466"/>
                </a:lnTo>
                <a:lnTo>
                  <a:pt x="17934" y="915"/>
                </a:lnTo>
                <a:lnTo>
                  <a:pt x="13445" y="2351"/>
                </a:lnTo>
                <a:lnTo>
                  <a:pt x="9275" y="4777"/>
                </a:lnTo>
                <a:lnTo>
                  <a:pt x="5105" y="7201"/>
                </a:lnTo>
                <a:lnTo>
                  <a:pt x="2417" y="10417"/>
                </a:lnTo>
                <a:lnTo>
                  <a:pt x="1205" y="14422"/>
                </a:lnTo>
                <a:lnTo>
                  <a:pt x="0" y="18427"/>
                </a:lnTo>
                <a:lnTo>
                  <a:pt x="1773" y="23062"/>
                </a:lnTo>
                <a:lnTo>
                  <a:pt x="38318" y="50311"/>
                </a:lnTo>
                <a:lnTo>
                  <a:pt x="49581" y="56426"/>
                </a:lnTo>
                <a:lnTo>
                  <a:pt x="60484" y="6208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0893752" y="3019506"/>
            <a:ext cx="794602" cy="515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757682" y="3353760"/>
            <a:ext cx="186690" cy="73025"/>
          </a:xfrm>
          <a:custGeom>
            <a:avLst/>
            <a:gdLst/>
            <a:ahLst/>
            <a:cxnLst/>
            <a:rect l="l" t="t" r="r" b="b"/>
            <a:pathLst>
              <a:path w="186690" h="73025">
                <a:moveTo>
                  <a:pt x="387" y="39450"/>
                </a:moveTo>
                <a:lnTo>
                  <a:pt x="0" y="30457"/>
                </a:lnTo>
                <a:lnTo>
                  <a:pt x="4509" y="25558"/>
                </a:lnTo>
                <a:lnTo>
                  <a:pt x="13909" y="24753"/>
                </a:lnTo>
                <a:lnTo>
                  <a:pt x="20532" y="24186"/>
                </a:lnTo>
                <a:lnTo>
                  <a:pt x="62176" y="36226"/>
                </a:lnTo>
                <a:lnTo>
                  <a:pt x="91031" y="60282"/>
                </a:lnTo>
                <a:lnTo>
                  <a:pt x="90033" y="63683"/>
                </a:lnTo>
                <a:lnTo>
                  <a:pt x="89036" y="67083"/>
                </a:lnTo>
                <a:lnTo>
                  <a:pt x="86057" y="69504"/>
                </a:lnTo>
                <a:lnTo>
                  <a:pt x="81104" y="70947"/>
                </a:lnTo>
                <a:lnTo>
                  <a:pt x="76151" y="72390"/>
                </a:lnTo>
                <a:lnTo>
                  <a:pt x="71143" y="72982"/>
                </a:lnTo>
                <a:lnTo>
                  <a:pt x="66072" y="72723"/>
                </a:lnTo>
                <a:lnTo>
                  <a:pt x="61001" y="72465"/>
                </a:lnTo>
                <a:lnTo>
                  <a:pt x="56630" y="70486"/>
                </a:lnTo>
                <a:lnTo>
                  <a:pt x="52952" y="66785"/>
                </a:lnTo>
                <a:lnTo>
                  <a:pt x="49266" y="63083"/>
                </a:lnTo>
                <a:lnTo>
                  <a:pt x="46953" y="58676"/>
                </a:lnTo>
                <a:lnTo>
                  <a:pt x="46004" y="53564"/>
                </a:lnTo>
                <a:lnTo>
                  <a:pt x="45048" y="48451"/>
                </a:lnTo>
                <a:lnTo>
                  <a:pt x="46599" y="43451"/>
                </a:lnTo>
                <a:lnTo>
                  <a:pt x="50659" y="38564"/>
                </a:lnTo>
                <a:lnTo>
                  <a:pt x="54718" y="33678"/>
                </a:lnTo>
                <a:lnTo>
                  <a:pt x="93335" y="20698"/>
                </a:lnTo>
                <a:lnTo>
                  <a:pt x="118489" y="18752"/>
                </a:lnTo>
                <a:lnTo>
                  <a:pt x="139138" y="18826"/>
                </a:lnTo>
                <a:lnTo>
                  <a:pt x="146083" y="20367"/>
                </a:lnTo>
                <a:lnTo>
                  <a:pt x="144135" y="23839"/>
                </a:lnTo>
                <a:lnTo>
                  <a:pt x="142667" y="26983"/>
                </a:lnTo>
                <a:lnTo>
                  <a:pt x="141510" y="30955"/>
                </a:lnTo>
                <a:lnTo>
                  <a:pt x="140353" y="34928"/>
                </a:lnTo>
                <a:lnTo>
                  <a:pt x="139757" y="39196"/>
                </a:lnTo>
                <a:lnTo>
                  <a:pt x="139736" y="43759"/>
                </a:lnTo>
                <a:lnTo>
                  <a:pt x="139716" y="48321"/>
                </a:lnTo>
                <a:lnTo>
                  <a:pt x="141593" y="52607"/>
                </a:lnTo>
                <a:lnTo>
                  <a:pt x="145368" y="56616"/>
                </a:lnTo>
                <a:lnTo>
                  <a:pt x="149151" y="60626"/>
                </a:lnTo>
                <a:lnTo>
                  <a:pt x="154048" y="63627"/>
                </a:lnTo>
                <a:lnTo>
                  <a:pt x="160075" y="65620"/>
                </a:lnTo>
                <a:lnTo>
                  <a:pt x="166102" y="67614"/>
                </a:lnTo>
                <a:lnTo>
                  <a:pt x="171339" y="68658"/>
                </a:lnTo>
                <a:lnTo>
                  <a:pt x="175793" y="68752"/>
                </a:lnTo>
                <a:lnTo>
                  <a:pt x="180247" y="68846"/>
                </a:lnTo>
                <a:lnTo>
                  <a:pt x="183288" y="67410"/>
                </a:lnTo>
                <a:lnTo>
                  <a:pt x="184923" y="64445"/>
                </a:lnTo>
                <a:lnTo>
                  <a:pt x="186558" y="61479"/>
                </a:lnTo>
                <a:lnTo>
                  <a:pt x="186572" y="56776"/>
                </a:lnTo>
                <a:lnTo>
                  <a:pt x="184958" y="50337"/>
                </a:lnTo>
                <a:lnTo>
                  <a:pt x="183351" y="43898"/>
                </a:lnTo>
                <a:lnTo>
                  <a:pt x="179887" y="37092"/>
                </a:lnTo>
                <a:lnTo>
                  <a:pt x="174567" y="29920"/>
                </a:lnTo>
                <a:lnTo>
                  <a:pt x="169254" y="22748"/>
                </a:lnTo>
                <a:lnTo>
                  <a:pt x="163850" y="16624"/>
                </a:lnTo>
                <a:lnTo>
                  <a:pt x="158378" y="11549"/>
                </a:lnTo>
                <a:lnTo>
                  <a:pt x="152898" y="6474"/>
                </a:lnTo>
                <a:lnTo>
                  <a:pt x="147509" y="2624"/>
                </a:lnTo>
                <a:lnTo>
                  <a:pt x="14221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951590" y="3350594"/>
            <a:ext cx="80645" cy="46355"/>
          </a:xfrm>
          <a:custGeom>
            <a:avLst/>
            <a:gdLst/>
            <a:ahLst/>
            <a:cxnLst/>
            <a:rect l="l" t="t" r="r" b="b"/>
            <a:pathLst>
              <a:path w="80645" h="46354">
                <a:moveTo>
                  <a:pt x="935" y="17253"/>
                </a:moveTo>
                <a:lnTo>
                  <a:pt x="637" y="11039"/>
                </a:lnTo>
                <a:lnTo>
                  <a:pt x="457" y="7376"/>
                </a:lnTo>
                <a:lnTo>
                  <a:pt x="401" y="6265"/>
                </a:lnTo>
                <a:lnTo>
                  <a:pt x="353" y="5677"/>
                </a:lnTo>
                <a:lnTo>
                  <a:pt x="311" y="6247"/>
                </a:lnTo>
                <a:lnTo>
                  <a:pt x="284" y="7013"/>
                </a:lnTo>
                <a:lnTo>
                  <a:pt x="214" y="9009"/>
                </a:lnTo>
                <a:lnTo>
                  <a:pt x="103" y="12235"/>
                </a:lnTo>
                <a:lnTo>
                  <a:pt x="0" y="15461"/>
                </a:lnTo>
                <a:lnTo>
                  <a:pt x="1129" y="19333"/>
                </a:lnTo>
                <a:lnTo>
                  <a:pt x="28644" y="45854"/>
                </a:lnTo>
                <a:lnTo>
                  <a:pt x="32045" y="45683"/>
                </a:lnTo>
                <a:lnTo>
                  <a:pt x="35439" y="45514"/>
                </a:lnTo>
                <a:lnTo>
                  <a:pt x="38453" y="44974"/>
                </a:lnTo>
                <a:lnTo>
                  <a:pt x="41078" y="44065"/>
                </a:lnTo>
                <a:lnTo>
                  <a:pt x="43704" y="43155"/>
                </a:lnTo>
                <a:lnTo>
                  <a:pt x="46385" y="42453"/>
                </a:lnTo>
                <a:lnTo>
                  <a:pt x="49121" y="41960"/>
                </a:lnTo>
                <a:lnTo>
                  <a:pt x="51857" y="41466"/>
                </a:lnTo>
                <a:lnTo>
                  <a:pt x="54954" y="41396"/>
                </a:lnTo>
                <a:lnTo>
                  <a:pt x="58396" y="41749"/>
                </a:lnTo>
                <a:lnTo>
                  <a:pt x="61846" y="42103"/>
                </a:lnTo>
                <a:lnTo>
                  <a:pt x="65026" y="42743"/>
                </a:lnTo>
                <a:lnTo>
                  <a:pt x="67935" y="43671"/>
                </a:lnTo>
                <a:lnTo>
                  <a:pt x="70845" y="44599"/>
                </a:lnTo>
                <a:lnTo>
                  <a:pt x="73394" y="45153"/>
                </a:lnTo>
                <a:lnTo>
                  <a:pt x="75576" y="45333"/>
                </a:lnTo>
                <a:lnTo>
                  <a:pt x="77758" y="45514"/>
                </a:lnTo>
                <a:lnTo>
                  <a:pt x="79157" y="44773"/>
                </a:lnTo>
                <a:lnTo>
                  <a:pt x="79767" y="43111"/>
                </a:lnTo>
                <a:lnTo>
                  <a:pt x="80384" y="41449"/>
                </a:lnTo>
                <a:lnTo>
                  <a:pt x="61486" y="6508"/>
                </a:lnTo>
                <a:lnTo>
                  <a:pt x="57849" y="2608"/>
                </a:lnTo>
                <a:lnTo>
                  <a:pt x="55826" y="438"/>
                </a:lnTo>
                <a:lnTo>
                  <a:pt x="55418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062041" y="3364174"/>
            <a:ext cx="62865" cy="81280"/>
          </a:xfrm>
          <a:custGeom>
            <a:avLst/>
            <a:gdLst/>
            <a:ahLst/>
            <a:cxnLst/>
            <a:rect l="l" t="t" r="r" b="b"/>
            <a:pathLst>
              <a:path w="62865" h="81279">
                <a:moveTo>
                  <a:pt x="38395" y="13997"/>
                </a:moveTo>
                <a:lnTo>
                  <a:pt x="22933" y="350"/>
                </a:lnTo>
                <a:lnTo>
                  <a:pt x="17890" y="0"/>
                </a:lnTo>
                <a:lnTo>
                  <a:pt x="13193" y="752"/>
                </a:lnTo>
                <a:lnTo>
                  <a:pt x="8843" y="2606"/>
                </a:lnTo>
                <a:lnTo>
                  <a:pt x="4486" y="4462"/>
                </a:lnTo>
                <a:lnTo>
                  <a:pt x="2428" y="7459"/>
                </a:lnTo>
                <a:lnTo>
                  <a:pt x="2671" y="11601"/>
                </a:lnTo>
                <a:lnTo>
                  <a:pt x="2913" y="15741"/>
                </a:lnTo>
                <a:lnTo>
                  <a:pt x="7915" y="21248"/>
                </a:lnTo>
                <a:lnTo>
                  <a:pt x="17668" y="28119"/>
                </a:lnTo>
                <a:lnTo>
                  <a:pt x="29049" y="36203"/>
                </a:lnTo>
                <a:lnTo>
                  <a:pt x="38908" y="43342"/>
                </a:lnTo>
                <a:lnTo>
                  <a:pt x="50574" y="52892"/>
                </a:lnTo>
                <a:lnTo>
                  <a:pt x="57772" y="60984"/>
                </a:lnTo>
                <a:lnTo>
                  <a:pt x="62363" y="67687"/>
                </a:lnTo>
                <a:lnTo>
                  <a:pt x="62100" y="72081"/>
                </a:lnTo>
                <a:lnTo>
                  <a:pt x="22013" y="80756"/>
                </a:lnTo>
                <a:lnTo>
                  <a:pt x="9920" y="79471"/>
                </a:lnTo>
                <a:lnTo>
                  <a:pt x="0" y="74335"/>
                </a:lnTo>
                <a:lnTo>
                  <a:pt x="394" y="6491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2117346" y="3413468"/>
            <a:ext cx="13970" cy="5715"/>
          </a:xfrm>
          <a:custGeom>
            <a:avLst/>
            <a:gdLst/>
            <a:ahLst/>
            <a:cxnLst/>
            <a:rect l="l" t="t" r="r" b="b"/>
            <a:pathLst>
              <a:path w="13970" h="5714">
                <a:moveTo>
                  <a:pt x="13923" y="0"/>
                </a:moveTo>
                <a:lnTo>
                  <a:pt x="9282" y="1866"/>
                </a:lnTo>
                <a:lnTo>
                  <a:pt x="4641" y="3733"/>
                </a:lnTo>
                <a:lnTo>
                  <a:pt x="0" y="560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767049" y="3677143"/>
            <a:ext cx="713740" cy="38735"/>
          </a:xfrm>
          <a:custGeom>
            <a:avLst/>
            <a:gdLst/>
            <a:ahLst/>
            <a:cxnLst/>
            <a:rect l="l" t="t" r="r" b="b"/>
            <a:pathLst>
              <a:path w="713739" h="38735">
                <a:moveTo>
                  <a:pt x="0" y="38711"/>
                </a:moveTo>
                <a:lnTo>
                  <a:pt x="713649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480698" y="3677143"/>
            <a:ext cx="667385" cy="0"/>
          </a:xfrm>
          <a:custGeom>
            <a:avLst/>
            <a:gdLst/>
            <a:ahLst/>
            <a:cxnLst/>
            <a:rect l="l" t="t" r="r" b="b"/>
            <a:pathLst>
              <a:path w="667385" h="0">
                <a:moveTo>
                  <a:pt x="0" y="0"/>
                </a:moveTo>
                <a:lnTo>
                  <a:pt x="66712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9495" y="3722582"/>
            <a:ext cx="627380" cy="0"/>
          </a:xfrm>
          <a:custGeom>
            <a:avLst/>
            <a:gdLst/>
            <a:ahLst/>
            <a:cxnLst/>
            <a:rect l="l" t="t" r="r" b="b"/>
            <a:pathLst>
              <a:path w="627379" h="0">
                <a:moveTo>
                  <a:pt x="0" y="0"/>
                </a:moveTo>
                <a:lnTo>
                  <a:pt x="626812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37" name="object 1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5"/>
              </a:rPr>
              <a:t>ww</a:t>
            </a:r>
            <a:r>
              <a:rPr dirty="0" spc="-70">
                <a:hlinkClick r:id="rId5"/>
              </a:rPr>
              <a:t>w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s</a:t>
            </a:r>
            <a:r>
              <a:rPr dirty="0" spc="-30">
                <a:hlinkClick r:id="rId5"/>
              </a:rPr>
              <a:t>unbea</a:t>
            </a:r>
            <a:r>
              <a:rPr dirty="0" spc="35">
                <a:hlinkClick r:id="rId5"/>
              </a:rPr>
              <a:t>m</a:t>
            </a:r>
            <a:r>
              <a:rPr dirty="0" spc="-30">
                <a:hlinkClick r:id="rId5"/>
              </a:rPr>
              <a:t>in</a:t>
            </a:r>
            <a:r>
              <a:rPr dirty="0" spc="-15">
                <a:hlinkClick r:id="rId5"/>
              </a:rPr>
              <a:t>f</a:t>
            </a:r>
            <a:r>
              <a:rPr dirty="0" spc="-30">
                <a:hlinkClick r:id="rId5"/>
              </a:rPr>
              <a:t>o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c</a:t>
            </a:r>
            <a:r>
              <a:rPr dirty="0" spc="-30">
                <a:hlinkClick r:id="rId5"/>
              </a:rPr>
              <a:t>o</a:t>
            </a:r>
            <a:r>
              <a:rPr dirty="0">
                <a:hlinkClick r:id="rId5"/>
              </a:rPr>
              <a:t>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516" y="279489"/>
            <a:ext cx="41910" cy="149225"/>
          </a:xfrm>
          <a:custGeom>
            <a:avLst/>
            <a:gdLst/>
            <a:ahLst/>
            <a:cxnLst/>
            <a:rect l="l" t="t" r="r" b="b"/>
            <a:pathLst>
              <a:path w="41909" h="149225">
                <a:moveTo>
                  <a:pt x="8575" y="447"/>
                </a:moveTo>
                <a:lnTo>
                  <a:pt x="2970" y="0"/>
                </a:lnTo>
                <a:lnTo>
                  <a:pt x="112" y="4124"/>
                </a:lnTo>
                <a:lnTo>
                  <a:pt x="0" y="12821"/>
                </a:lnTo>
                <a:lnTo>
                  <a:pt x="700" y="25031"/>
                </a:lnTo>
                <a:lnTo>
                  <a:pt x="3111" y="37844"/>
                </a:lnTo>
                <a:lnTo>
                  <a:pt x="6833" y="50553"/>
                </a:lnTo>
                <a:lnTo>
                  <a:pt x="10892" y="62299"/>
                </a:lnTo>
                <a:lnTo>
                  <a:pt x="15788" y="74670"/>
                </a:lnTo>
                <a:lnTo>
                  <a:pt x="20241" y="86278"/>
                </a:lnTo>
                <a:lnTo>
                  <a:pt x="24490" y="97732"/>
                </a:lnTo>
                <a:lnTo>
                  <a:pt x="28771" y="109640"/>
                </a:lnTo>
                <a:lnTo>
                  <a:pt x="34250" y="125501"/>
                </a:lnTo>
                <a:lnTo>
                  <a:pt x="38497" y="138490"/>
                </a:lnTo>
                <a:lnTo>
                  <a:pt x="41665" y="1490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3618" y="256946"/>
            <a:ext cx="288925" cy="210820"/>
          </a:xfrm>
          <a:custGeom>
            <a:avLst/>
            <a:gdLst/>
            <a:ahLst/>
            <a:cxnLst/>
            <a:rect l="l" t="t" r="r" b="b"/>
            <a:pathLst>
              <a:path w="288925" h="210820">
                <a:moveTo>
                  <a:pt x="15431" y="63313"/>
                </a:moveTo>
                <a:lnTo>
                  <a:pt x="10743" y="61889"/>
                </a:lnTo>
                <a:lnTo>
                  <a:pt x="6719" y="57354"/>
                </a:lnTo>
                <a:lnTo>
                  <a:pt x="3359" y="49707"/>
                </a:lnTo>
                <a:lnTo>
                  <a:pt x="0" y="42059"/>
                </a:lnTo>
                <a:lnTo>
                  <a:pt x="23282" y="11472"/>
                </a:lnTo>
                <a:lnTo>
                  <a:pt x="62645" y="1428"/>
                </a:lnTo>
                <a:lnTo>
                  <a:pt x="88215" y="0"/>
                </a:lnTo>
                <a:lnTo>
                  <a:pt x="101291" y="662"/>
                </a:lnTo>
                <a:lnTo>
                  <a:pt x="139469" y="8958"/>
                </a:lnTo>
                <a:lnTo>
                  <a:pt x="175065" y="22678"/>
                </a:lnTo>
                <a:lnTo>
                  <a:pt x="211955" y="42644"/>
                </a:lnTo>
                <a:lnTo>
                  <a:pt x="249385" y="69328"/>
                </a:lnTo>
                <a:lnTo>
                  <a:pt x="276476" y="98786"/>
                </a:lnTo>
                <a:lnTo>
                  <a:pt x="288684" y="133491"/>
                </a:lnTo>
                <a:lnTo>
                  <a:pt x="287735" y="145303"/>
                </a:lnTo>
                <a:lnTo>
                  <a:pt x="254103" y="183770"/>
                </a:lnTo>
                <a:lnTo>
                  <a:pt x="207613" y="201252"/>
                </a:lnTo>
                <a:lnTo>
                  <a:pt x="163466" y="208964"/>
                </a:lnTo>
                <a:lnTo>
                  <a:pt x="143598" y="210815"/>
                </a:lnTo>
                <a:lnTo>
                  <a:pt x="129329" y="210649"/>
                </a:lnTo>
                <a:lnTo>
                  <a:pt x="83529" y="191900"/>
                </a:lnTo>
                <a:lnTo>
                  <a:pt x="72201" y="1683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642" y="282244"/>
            <a:ext cx="271145" cy="204470"/>
          </a:xfrm>
          <a:custGeom>
            <a:avLst/>
            <a:gdLst/>
            <a:ahLst/>
            <a:cxnLst/>
            <a:rect l="l" t="t" r="r" b="b"/>
            <a:pathLst>
              <a:path w="271144" h="204470">
                <a:moveTo>
                  <a:pt x="88179" y="116737"/>
                </a:moveTo>
                <a:lnTo>
                  <a:pt x="90268" y="108433"/>
                </a:lnTo>
                <a:lnTo>
                  <a:pt x="89065" y="101139"/>
                </a:lnTo>
                <a:lnTo>
                  <a:pt x="84569" y="94855"/>
                </a:lnTo>
                <a:lnTo>
                  <a:pt x="81499" y="90564"/>
                </a:lnTo>
                <a:lnTo>
                  <a:pt x="40868" y="86340"/>
                </a:lnTo>
                <a:lnTo>
                  <a:pt x="5437" y="110405"/>
                </a:lnTo>
                <a:lnTo>
                  <a:pt x="0" y="131578"/>
                </a:lnTo>
                <a:lnTo>
                  <a:pt x="2871" y="142806"/>
                </a:lnTo>
                <a:lnTo>
                  <a:pt x="33970" y="172483"/>
                </a:lnTo>
                <a:lnTo>
                  <a:pt x="70104" y="188568"/>
                </a:lnTo>
                <a:lnTo>
                  <a:pt x="111201" y="194946"/>
                </a:lnTo>
                <a:lnTo>
                  <a:pt x="142223" y="159431"/>
                </a:lnTo>
                <a:lnTo>
                  <a:pt x="128045" y="112908"/>
                </a:lnTo>
                <a:lnTo>
                  <a:pt x="88433" y="96975"/>
                </a:lnTo>
                <a:lnTo>
                  <a:pt x="101052" y="137630"/>
                </a:lnTo>
                <a:lnTo>
                  <a:pt x="139809" y="169101"/>
                </a:lnTo>
                <a:lnTo>
                  <a:pt x="180739" y="192474"/>
                </a:lnTo>
                <a:lnTo>
                  <a:pt x="214492" y="200948"/>
                </a:lnTo>
                <a:lnTo>
                  <a:pt x="228428" y="195587"/>
                </a:lnTo>
                <a:lnTo>
                  <a:pt x="235754" y="186128"/>
                </a:lnTo>
                <a:lnTo>
                  <a:pt x="238831" y="173770"/>
                </a:lnTo>
                <a:lnTo>
                  <a:pt x="240271" y="161496"/>
                </a:lnTo>
                <a:lnTo>
                  <a:pt x="240305" y="148652"/>
                </a:lnTo>
                <a:lnTo>
                  <a:pt x="238995" y="136237"/>
                </a:lnTo>
                <a:lnTo>
                  <a:pt x="228176" y="99408"/>
                </a:lnTo>
                <a:lnTo>
                  <a:pt x="211405" y="64256"/>
                </a:lnTo>
                <a:lnTo>
                  <a:pt x="190245" y="28375"/>
                </a:lnTo>
                <a:lnTo>
                  <a:pt x="171098" y="1116"/>
                </a:lnTo>
                <a:lnTo>
                  <a:pt x="170691" y="558"/>
                </a:lnTo>
                <a:lnTo>
                  <a:pt x="170285" y="0"/>
                </a:lnTo>
                <a:lnTo>
                  <a:pt x="170532" y="491"/>
                </a:lnTo>
                <a:lnTo>
                  <a:pt x="171433" y="2033"/>
                </a:lnTo>
                <a:lnTo>
                  <a:pt x="173836" y="6145"/>
                </a:lnTo>
                <a:lnTo>
                  <a:pt x="196648" y="45263"/>
                </a:lnTo>
                <a:lnTo>
                  <a:pt x="216343" y="80227"/>
                </a:lnTo>
                <a:lnTo>
                  <a:pt x="236873" y="120545"/>
                </a:lnTo>
                <a:lnTo>
                  <a:pt x="256648" y="166217"/>
                </a:lnTo>
                <a:lnTo>
                  <a:pt x="266197" y="190960"/>
                </a:lnTo>
                <a:lnTo>
                  <a:pt x="270955" y="2039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3052" y="326196"/>
            <a:ext cx="327025" cy="130175"/>
          </a:xfrm>
          <a:custGeom>
            <a:avLst/>
            <a:gdLst/>
            <a:ahLst/>
            <a:cxnLst/>
            <a:rect l="l" t="t" r="r" b="b"/>
            <a:pathLst>
              <a:path w="327025" h="130175">
                <a:moveTo>
                  <a:pt x="10897" y="24061"/>
                </a:moveTo>
                <a:lnTo>
                  <a:pt x="5650" y="23559"/>
                </a:lnTo>
                <a:lnTo>
                  <a:pt x="2422" y="20700"/>
                </a:lnTo>
                <a:lnTo>
                  <a:pt x="1210" y="15485"/>
                </a:lnTo>
                <a:lnTo>
                  <a:pt x="0" y="10269"/>
                </a:lnTo>
                <a:lnTo>
                  <a:pt x="4664" y="6333"/>
                </a:lnTo>
                <a:lnTo>
                  <a:pt x="15202" y="3677"/>
                </a:lnTo>
                <a:lnTo>
                  <a:pt x="25130" y="1778"/>
                </a:lnTo>
                <a:lnTo>
                  <a:pt x="37178" y="552"/>
                </a:lnTo>
                <a:lnTo>
                  <a:pt x="51348" y="0"/>
                </a:lnTo>
                <a:lnTo>
                  <a:pt x="62419" y="265"/>
                </a:lnTo>
                <a:lnTo>
                  <a:pt x="110163" y="5238"/>
                </a:lnTo>
                <a:lnTo>
                  <a:pt x="159153" y="14404"/>
                </a:lnTo>
                <a:lnTo>
                  <a:pt x="202928" y="23506"/>
                </a:lnTo>
                <a:lnTo>
                  <a:pt x="233117" y="31107"/>
                </a:lnTo>
                <a:lnTo>
                  <a:pt x="234758" y="31561"/>
                </a:lnTo>
                <a:lnTo>
                  <a:pt x="234692" y="31991"/>
                </a:lnTo>
                <a:lnTo>
                  <a:pt x="232920" y="32398"/>
                </a:lnTo>
                <a:lnTo>
                  <a:pt x="231149" y="32806"/>
                </a:lnTo>
                <a:lnTo>
                  <a:pt x="226356" y="33907"/>
                </a:lnTo>
                <a:lnTo>
                  <a:pt x="218543" y="35703"/>
                </a:lnTo>
                <a:lnTo>
                  <a:pt x="208977" y="38459"/>
                </a:lnTo>
                <a:lnTo>
                  <a:pt x="168118" y="56366"/>
                </a:lnTo>
                <a:lnTo>
                  <a:pt x="131535" y="87796"/>
                </a:lnTo>
                <a:lnTo>
                  <a:pt x="128509" y="102203"/>
                </a:lnTo>
                <a:lnTo>
                  <a:pt x="132259" y="111330"/>
                </a:lnTo>
                <a:lnTo>
                  <a:pt x="142118" y="118382"/>
                </a:lnTo>
                <a:lnTo>
                  <a:pt x="154844" y="122413"/>
                </a:lnTo>
                <a:lnTo>
                  <a:pt x="168520" y="123956"/>
                </a:lnTo>
                <a:lnTo>
                  <a:pt x="180763" y="123939"/>
                </a:lnTo>
                <a:lnTo>
                  <a:pt x="217987" y="104204"/>
                </a:lnTo>
                <a:lnTo>
                  <a:pt x="232428" y="66522"/>
                </a:lnTo>
                <a:lnTo>
                  <a:pt x="233891" y="45113"/>
                </a:lnTo>
                <a:lnTo>
                  <a:pt x="233373" y="42225"/>
                </a:lnTo>
                <a:lnTo>
                  <a:pt x="232855" y="39338"/>
                </a:lnTo>
                <a:lnTo>
                  <a:pt x="232547" y="37617"/>
                </a:lnTo>
                <a:lnTo>
                  <a:pt x="232447" y="37063"/>
                </a:lnTo>
                <a:lnTo>
                  <a:pt x="232348" y="36508"/>
                </a:lnTo>
                <a:lnTo>
                  <a:pt x="233746" y="37839"/>
                </a:lnTo>
                <a:lnTo>
                  <a:pt x="236643" y="41054"/>
                </a:lnTo>
                <a:lnTo>
                  <a:pt x="241196" y="46108"/>
                </a:lnTo>
                <a:lnTo>
                  <a:pt x="270911" y="78878"/>
                </a:lnTo>
                <a:lnTo>
                  <a:pt x="299068" y="106901"/>
                </a:lnTo>
                <a:lnTo>
                  <a:pt x="317335" y="122866"/>
                </a:lnTo>
                <a:lnTo>
                  <a:pt x="326412" y="1301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7788" y="260138"/>
            <a:ext cx="252095" cy="200660"/>
          </a:xfrm>
          <a:custGeom>
            <a:avLst/>
            <a:gdLst/>
            <a:ahLst/>
            <a:cxnLst/>
            <a:rect l="l" t="t" r="r" b="b"/>
            <a:pathLst>
              <a:path w="252094" h="200659">
                <a:moveTo>
                  <a:pt x="13443" y="47424"/>
                </a:moveTo>
                <a:lnTo>
                  <a:pt x="7286" y="38115"/>
                </a:lnTo>
                <a:lnTo>
                  <a:pt x="2661" y="25215"/>
                </a:lnTo>
                <a:lnTo>
                  <a:pt x="0" y="7812"/>
                </a:lnTo>
                <a:lnTo>
                  <a:pt x="1967" y="0"/>
                </a:lnTo>
                <a:lnTo>
                  <a:pt x="34930" y="28441"/>
                </a:lnTo>
                <a:lnTo>
                  <a:pt x="58839" y="63634"/>
                </a:lnTo>
                <a:lnTo>
                  <a:pt x="78391" y="96872"/>
                </a:lnTo>
                <a:lnTo>
                  <a:pt x="97099" y="135832"/>
                </a:lnTo>
                <a:lnTo>
                  <a:pt x="108987" y="174412"/>
                </a:lnTo>
                <a:lnTo>
                  <a:pt x="112724" y="197560"/>
                </a:lnTo>
                <a:lnTo>
                  <a:pt x="112752" y="197825"/>
                </a:lnTo>
                <a:lnTo>
                  <a:pt x="112707" y="197357"/>
                </a:lnTo>
                <a:lnTo>
                  <a:pt x="112650" y="196780"/>
                </a:lnTo>
                <a:lnTo>
                  <a:pt x="112093" y="191216"/>
                </a:lnTo>
                <a:lnTo>
                  <a:pt x="111037" y="180664"/>
                </a:lnTo>
                <a:lnTo>
                  <a:pt x="115586" y="139603"/>
                </a:lnTo>
                <a:lnTo>
                  <a:pt x="140261" y="108463"/>
                </a:lnTo>
                <a:lnTo>
                  <a:pt x="177854" y="96838"/>
                </a:lnTo>
                <a:lnTo>
                  <a:pt x="190648" y="96945"/>
                </a:lnTo>
                <a:lnTo>
                  <a:pt x="228561" y="109467"/>
                </a:lnTo>
                <a:lnTo>
                  <a:pt x="251505" y="137199"/>
                </a:lnTo>
                <a:lnTo>
                  <a:pt x="248086" y="147340"/>
                </a:lnTo>
                <a:lnTo>
                  <a:pt x="207538" y="169422"/>
                </a:lnTo>
                <a:lnTo>
                  <a:pt x="161839" y="185299"/>
                </a:lnTo>
                <a:lnTo>
                  <a:pt x="122826" y="196646"/>
                </a:lnTo>
                <a:lnTo>
                  <a:pt x="108631" y="2004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23015" y="352136"/>
            <a:ext cx="179705" cy="99695"/>
          </a:xfrm>
          <a:custGeom>
            <a:avLst/>
            <a:gdLst/>
            <a:ahLst/>
            <a:cxnLst/>
            <a:rect l="l" t="t" r="r" b="b"/>
            <a:pathLst>
              <a:path w="179705" h="99695">
                <a:moveTo>
                  <a:pt x="95830" y="17167"/>
                </a:moveTo>
                <a:lnTo>
                  <a:pt x="89403" y="7757"/>
                </a:lnTo>
                <a:lnTo>
                  <a:pt x="78008" y="1685"/>
                </a:lnTo>
                <a:lnTo>
                  <a:pt x="60784" y="0"/>
                </a:lnTo>
                <a:lnTo>
                  <a:pt x="47914" y="372"/>
                </a:lnTo>
                <a:lnTo>
                  <a:pt x="13861" y="17610"/>
                </a:lnTo>
                <a:lnTo>
                  <a:pt x="0" y="49913"/>
                </a:lnTo>
                <a:lnTo>
                  <a:pt x="4265" y="62206"/>
                </a:lnTo>
                <a:lnTo>
                  <a:pt x="14956" y="70382"/>
                </a:lnTo>
                <a:lnTo>
                  <a:pt x="26896" y="74725"/>
                </a:lnTo>
                <a:lnTo>
                  <a:pt x="39307" y="77240"/>
                </a:lnTo>
                <a:lnTo>
                  <a:pt x="55681" y="77374"/>
                </a:lnTo>
                <a:lnTo>
                  <a:pt x="67976" y="75736"/>
                </a:lnTo>
                <a:lnTo>
                  <a:pt x="107003" y="44055"/>
                </a:lnTo>
                <a:lnTo>
                  <a:pt x="113364" y="14527"/>
                </a:lnTo>
                <a:lnTo>
                  <a:pt x="113409" y="15467"/>
                </a:lnTo>
                <a:lnTo>
                  <a:pt x="113406" y="16369"/>
                </a:lnTo>
                <a:lnTo>
                  <a:pt x="113386" y="21374"/>
                </a:lnTo>
                <a:lnTo>
                  <a:pt x="113351" y="30480"/>
                </a:lnTo>
                <a:lnTo>
                  <a:pt x="114840" y="41979"/>
                </a:lnTo>
                <a:lnTo>
                  <a:pt x="142485" y="80171"/>
                </a:lnTo>
                <a:lnTo>
                  <a:pt x="165338" y="93501"/>
                </a:lnTo>
                <a:lnTo>
                  <a:pt x="179215" y="994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07024" y="338568"/>
            <a:ext cx="74295" cy="145415"/>
          </a:xfrm>
          <a:custGeom>
            <a:avLst/>
            <a:gdLst/>
            <a:ahLst/>
            <a:cxnLst/>
            <a:rect l="l" t="t" r="r" b="b"/>
            <a:pathLst>
              <a:path w="74294" h="145415">
                <a:moveTo>
                  <a:pt x="67969" y="67372"/>
                </a:moveTo>
                <a:lnTo>
                  <a:pt x="72125" y="52852"/>
                </a:lnTo>
                <a:lnTo>
                  <a:pt x="74042" y="39984"/>
                </a:lnTo>
                <a:lnTo>
                  <a:pt x="73722" y="28767"/>
                </a:lnTo>
                <a:lnTo>
                  <a:pt x="67599" y="14825"/>
                </a:lnTo>
                <a:lnTo>
                  <a:pt x="58738" y="7203"/>
                </a:lnTo>
                <a:lnTo>
                  <a:pt x="44065" y="2281"/>
                </a:lnTo>
                <a:lnTo>
                  <a:pt x="32858" y="0"/>
                </a:lnTo>
                <a:lnTo>
                  <a:pt x="18456" y="1559"/>
                </a:lnTo>
                <a:lnTo>
                  <a:pt x="9178" y="8157"/>
                </a:lnTo>
                <a:lnTo>
                  <a:pt x="3347" y="15326"/>
                </a:lnTo>
                <a:lnTo>
                  <a:pt x="572" y="21577"/>
                </a:lnTo>
                <a:lnTo>
                  <a:pt x="286" y="27591"/>
                </a:lnTo>
                <a:lnTo>
                  <a:pt x="0" y="33606"/>
                </a:lnTo>
                <a:lnTo>
                  <a:pt x="19711" y="70625"/>
                </a:lnTo>
                <a:lnTo>
                  <a:pt x="30571" y="84686"/>
                </a:lnTo>
                <a:lnTo>
                  <a:pt x="38806" y="95595"/>
                </a:lnTo>
                <a:lnTo>
                  <a:pt x="60182" y="129007"/>
                </a:lnTo>
                <a:lnTo>
                  <a:pt x="60998" y="139858"/>
                </a:lnTo>
                <a:lnTo>
                  <a:pt x="56256" y="143323"/>
                </a:lnTo>
                <a:lnTo>
                  <a:pt x="46362" y="144828"/>
                </a:lnTo>
                <a:lnTo>
                  <a:pt x="33563" y="145120"/>
                </a:lnTo>
                <a:lnTo>
                  <a:pt x="21750" y="141951"/>
                </a:lnTo>
                <a:lnTo>
                  <a:pt x="10924" y="1353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13384" y="322787"/>
            <a:ext cx="264795" cy="128270"/>
          </a:xfrm>
          <a:custGeom>
            <a:avLst/>
            <a:gdLst/>
            <a:ahLst/>
            <a:cxnLst/>
            <a:rect l="l" t="t" r="r" b="b"/>
            <a:pathLst>
              <a:path w="264794" h="128270">
                <a:moveTo>
                  <a:pt x="0" y="55095"/>
                </a:moveTo>
                <a:lnTo>
                  <a:pt x="50505" y="58876"/>
                </a:lnTo>
                <a:lnTo>
                  <a:pt x="66958" y="61104"/>
                </a:lnTo>
                <a:lnTo>
                  <a:pt x="80130" y="62663"/>
                </a:lnTo>
                <a:lnTo>
                  <a:pt x="118795" y="53044"/>
                </a:lnTo>
                <a:lnTo>
                  <a:pt x="96299" y="14650"/>
                </a:lnTo>
                <a:lnTo>
                  <a:pt x="62605" y="0"/>
                </a:lnTo>
                <a:lnTo>
                  <a:pt x="51386" y="2107"/>
                </a:lnTo>
                <a:lnTo>
                  <a:pt x="40730" y="10783"/>
                </a:lnTo>
                <a:lnTo>
                  <a:pt x="34484" y="21429"/>
                </a:lnTo>
                <a:lnTo>
                  <a:pt x="32152" y="36152"/>
                </a:lnTo>
                <a:lnTo>
                  <a:pt x="32342" y="48574"/>
                </a:lnTo>
                <a:lnTo>
                  <a:pt x="49517" y="82969"/>
                </a:lnTo>
                <a:lnTo>
                  <a:pt x="80932" y="105505"/>
                </a:lnTo>
                <a:lnTo>
                  <a:pt x="116583" y="119317"/>
                </a:lnTo>
                <a:lnTo>
                  <a:pt x="162340" y="127275"/>
                </a:lnTo>
                <a:lnTo>
                  <a:pt x="185950" y="128086"/>
                </a:lnTo>
                <a:lnTo>
                  <a:pt x="198189" y="127794"/>
                </a:lnTo>
                <a:lnTo>
                  <a:pt x="210735" y="127041"/>
                </a:lnTo>
                <a:lnTo>
                  <a:pt x="223601" y="125828"/>
                </a:lnTo>
                <a:lnTo>
                  <a:pt x="236800" y="124158"/>
                </a:lnTo>
                <a:lnTo>
                  <a:pt x="250346" y="122033"/>
                </a:lnTo>
                <a:lnTo>
                  <a:pt x="264252" y="1194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09332" y="246431"/>
            <a:ext cx="245110" cy="33020"/>
          </a:xfrm>
          <a:custGeom>
            <a:avLst/>
            <a:gdLst/>
            <a:ahLst/>
            <a:cxnLst/>
            <a:rect l="l" t="t" r="r" b="b"/>
            <a:pathLst>
              <a:path w="245110" h="33020">
                <a:moveTo>
                  <a:pt x="0" y="32642"/>
                </a:moveTo>
                <a:lnTo>
                  <a:pt x="31279" y="10547"/>
                </a:lnTo>
                <a:lnTo>
                  <a:pt x="80793" y="3997"/>
                </a:lnTo>
                <a:lnTo>
                  <a:pt x="130792" y="1084"/>
                </a:lnTo>
                <a:lnTo>
                  <a:pt x="174851" y="119"/>
                </a:lnTo>
                <a:lnTo>
                  <a:pt x="196299" y="0"/>
                </a:lnTo>
                <a:lnTo>
                  <a:pt x="214256" y="515"/>
                </a:lnTo>
                <a:lnTo>
                  <a:pt x="227249" y="1745"/>
                </a:lnTo>
                <a:lnTo>
                  <a:pt x="236216" y="3696"/>
                </a:lnTo>
                <a:lnTo>
                  <a:pt x="244981" y="10653"/>
                </a:lnTo>
                <a:lnTo>
                  <a:pt x="241699" y="196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37594" y="252723"/>
            <a:ext cx="99060" cy="182245"/>
          </a:xfrm>
          <a:custGeom>
            <a:avLst/>
            <a:gdLst/>
            <a:ahLst/>
            <a:cxnLst/>
            <a:rect l="l" t="t" r="r" b="b"/>
            <a:pathLst>
              <a:path w="99060" h="182245">
                <a:moveTo>
                  <a:pt x="17617" y="6567"/>
                </a:moveTo>
                <a:lnTo>
                  <a:pt x="4580" y="0"/>
                </a:lnTo>
                <a:lnTo>
                  <a:pt x="0" y="59"/>
                </a:lnTo>
                <a:lnTo>
                  <a:pt x="3877" y="6745"/>
                </a:lnTo>
                <a:lnTo>
                  <a:pt x="7578" y="13128"/>
                </a:lnTo>
                <a:lnTo>
                  <a:pt x="13586" y="23488"/>
                </a:lnTo>
                <a:lnTo>
                  <a:pt x="36535" y="63383"/>
                </a:lnTo>
                <a:lnTo>
                  <a:pt x="57780" y="102549"/>
                </a:lnTo>
                <a:lnTo>
                  <a:pt x="79215" y="143941"/>
                </a:lnTo>
                <a:lnTo>
                  <a:pt x="91844" y="168582"/>
                </a:lnTo>
                <a:lnTo>
                  <a:pt x="98669" y="1819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06194" y="339586"/>
            <a:ext cx="171450" cy="140970"/>
          </a:xfrm>
          <a:custGeom>
            <a:avLst/>
            <a:gdLst/>
            <a:ahLst/>
            <a:cxnLst/>
            <a:rect l="l" t="t" r="r" b="b"/>
            <a:pathLst>
              <a:path w="171450" h="140970">
                <a:moveTo>
                  <a:pt x="18889" y="36144"/>
                </a:moveTo>
                <a:lnTo>
                  <a:pt x="7558" y="41251"/>
                </a:lnTo>
                <a:lnTo>
                  <a:pt x="1461" y="47086"/>
                </a:lnTo>
                <a:lnTo>
                  <a:pt x="599" y="53650"/>
                </a:lnTo>
                <a:lnTo>
                  <a:pt x="0" y="58213"/>
                </a:lnTo>
                <a:lnTo>
                  <a:pt x="2154" y="62858"/>
                </a:lnTo>
                <a:lnTo>
                  <a:pt x="7061" y="67584"/>
                </a:lnTo>
                <a:lnTo>
                  <a:pt x="11968" y="72310"/>
                </a:lnTo>
                <a:lnTo>
                  <a:pt x="55825" y="79488"/>
                </a:lnTo>
                <a:lnTo>
                  <a:pt x="90674" y="47224"/>
                </a:lnTo>
                <a:lnTo>
                  <a:pt x="74382" y="10515"/>
                </a:lnTo>
                <a:lnTo>
                  <a:pt x="49155" y="0"/>
                </a:lnTo>
                <a:lnTo>
                  <a:pt x="39008" y="1127"/>
                </a:lnTo>
                <a:lnTo>
                  <a:pt x="28504" y="45936"/>
                </a:lnTo>
                <a:lnTo>
                  <a:pt x="49093" y="78591"/>
                </a:lnTo>
                <a:lnTo>
                  <a:pt x="87157" y="107815"/>
                </a:lnTo>
                <a:lnTo>
                  <a:pt x="131429" y="128011"/>
                </a:lnTo>
                <a:lnTo>
                  <a:pt x="157170" y="136546"/>
                </a:lnTo>
                <a:lnTo>
                  <a:pt x="171057" y="1405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19248" y="362259"/>
            <a:ext cx="142240" cy="122555"/>
          </a:xfrm>
          <a:custGeom>
            <a:avLst/>
            <a:gdLst/>
            <a:ahLst/>
            <a:cxnLst/>
            <a:rect l="l" t="t" r="r" b="b"/>
            <a:pathLst>
              <a:path w="142239" h="122554">
                <a:moveTo>
                  <a:pt x="114929" y="20739"/>
                </a:moveTo>
                <a:lnTo>
                  <a:pt x="79693" y="4018"/>
                </a:lnTo>
                <a:lnTo>
                  <a:pt x="52058" y="0"/>
                </a:lnTo>
                <a:lnTo>
                  <a:pt x="39660" y="841"/>
                </a:lnTo>
                <a:lnTo>
                  <a:pt x="2477" y="34544"/>
                </a:lnTo>
                <a:lnTo>
                  <a:pt x="0" y="46816"/>
                </a:lnTo>
                <a:lnTo>
                  <a:pt x="321" y="57400"/>
                </a:lnTo>
                <a:lnTo>
                  <a:pt x="20372" y="90031"/>
                </a:lnTo>
                <a:lnTo>
                  <a:pt x="61378" y="109373"/>
                </a:lnTo>
                <a:lnTo>
                  <a:pt x="111835" y="119842"/>
                </a:lnTo>
                <a:lnTo>
                  <a:pt x="126323" y="121359"/>
                </a:lnTo>
                <a:lnTo>
                  <a:pt x="141666" y="1225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81421" y="257976"/>
            <a:ext cx="179070" cy="212090"/>
          </a:xfrm>
          <a:custGeom>
            <a:avLst/>
            <a:gdLst/>
            <a:ahLst/>
            <a:cxnLst/>
            <a:rect l="l" t="t" r="r" b="b"/>
            <a:pathLst>
              <a:path w="179070" h="212090">
                <a:moveTo>
                  <a:pt x="32621" y="35354"/>
                </a:moveTo>
                <a:lnTo>
                  <a:pt x="23873" y="28494"/>
                </a:lnTo>
                <a:lnTo>
                  <a:pt x="14509" y="18274"/>
                </a:lnTo>
                <a:lnTo>
                  <a:pt x="5616" y="6943"/>
                </a:lnTo>
                <a:lnTo>
                  <a:pt x="1683" y="1913"/>
                </a:lnTo>
                <a:lnTo>
                  <a:pt x="935" y="956"/>
                </a:lnTo>
                <a:lnTo>
                  <a:pt x="187" y="0"/>
                </a:lnTo>
                <a:lnTo>
                  <a:pt x="0" y="22"/>
                </a:lnTo>
                <a:lnTo>
                  <a:pt x="373" y="1025"/>
                </a:lnTo>
                <a:lnTo>
                  <a:pt x="746" y="2027"/>
                </a:lnTo>
                <a:lnTo>
                  <a:pt x="20436" y="50672"/>
                </a:lnTo>
                <a:lnTo>
                  <a:pt x="26371" y="64134"/>
                </a:lnTo>
                <a:lnTo>
                  <a:pt x="31518" y="76468"/>
                </a:lnTo>
                <a:lnTo>
                  <a:pt x="45292" y="115775"/>
                </a:lnTo>
                <a:lnTo>
                  <a:pt x="55545" y="167343"/>
                </a:lnTo>
                <a:lnTo>
                  <a:pt x="56027" y="178358"/>
                </a:lnTo>
                <a:lnTo>
                  <a:pt x="55237" y="187986"/>
                </a:lnTo>
                <a:lnTo>
                  <a:pt x="54084" y="191157"/>
                </a:lnTo>
                <a:lnTo>
                  <a:pt x="52352" y="191962"/>
                </a:lnTo>
                <a:lnTo>
                  <a:pt x="50621" y="192766"/>
                </a:lnTo>
                <a:lnTo>
                  <a:pt x="49445" y="189651"/>
                </a:lnTo>
                <a:lnTo>
                  <a:pt x="48826" y="182616"/>
                </a:lnTo>
                <a:lnTo>
                  <a:pt x="49173" y="172005"/>
                </a:lnTo>
                <a:lnTo>
                  <a:pt x="63591" y="134024"/>
                </a:lnTo>
                <a:lnTo>
                  <a:pt x="107158" y="111257"/>
                </a:lnTo>
                <a:lnTo>
                  <a:pt x="120558" y="110942"/>
                </a:lnTo>
                <a:lnTo>
                  <a:pt x="132521" y="113739"/>
                </a:lnTo>
                <a:lnTo>
                  <a:pt x="162896" y="139406"/>
                </a:lnTo>
                <a:lnTo>
                  <a:pt x="178098" y="184721"/>
                </a:lnTo>
                <a:lnTo>
                  <a:pt x="178841" y="197870"/>
                </a:lnTo>
                <a:lnTo>
                  <a:pt x="178541" y="2120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79140" y="377909"/>
            <a:ext cx="267335" cy="107314"/>
          </a:xfrm>
          <a:custGeom>
            <a:avLst/>
            <a:gdLst/>
            <a:ahLst/>
            <a:cxnLst/>
            <a:rect l="l" t="t" r="r" b="b"/>
            <a:pathLst>
              <a:path w="267335" h="107315">
                <a:moveTo>
                  <a:pt x="0" y="27568"/>
                </a:moveTo>
                <a:lnTo>
                  <a:pt x="36837" y="14902"/>
                </a:lnTo>
                <a:lnTo>
                  <a:pt x="74758" y="20169"/>
                </a:lnTo>
                <a:lnTo>
                  <a:pt x="107578" y="44153"/>
                </a:lnTo>
                <a:lnTo>
                  <a:pt x="127665" y="77193"/>
                </a:lnTo>
                <a:lnTo>
                  <a:pt x="99570" y="107295"/>
                </a:lnTo>
                <a:lnTo>
                  <a:pt x="94503" y="103456"/>
                </a:lnTo>
                <a:lnTo>
                  <a:pt x="90740" y="57091"/>
                </a:lnTo>
                <a:lnTo>
                  <a:pt x="113584" y="22639"/>
                </a:lnTo>
                <a:lnTo>
                  <a:pt x="155220" y="985"/>
                </a:lnTo>
                <a:lnTo>
                  <a:pt x="167534" y="0"/>
                </a:lnTo>
                <a:lnTo>
                  <a:pt x="182846" y="2989"/>
                </a:lnTo>
                <a:lnTo>
                  <a:pt x="222787" y="33053"/>
                </a:lnTo>
                <a:lnTo>
                  <a:pt x="238888" y="51935"/>
                </a:lnTo>
                <a:lnTo>
                  <a:pt x="247876" y="61125"/>
                </a:lnTo>
                <a:lnTo>
                  <a:pt x="257207" y="69354"/>
                </a:lnTo>
                <a:lnTo>
                  <a:pt x="266968" y="767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67354" y="381621"/>
            <a:ext cx="88900" cy="107950"/>
          </a:xfrm>
          <a:custGeom>
            <a:avLst/>
            <a:gdLst/>
            <a:ahLst/>
            <a:cxnLst/>
            <a:rect l="l" t="t" r="r" b="b"/>
            <a:pathLst>
              <a:path w="88900" h="107950">
                <a:moveTo>
                  <a:pt x="10843" y="52182"/>
                </a:moveTo>
                <a:lnTo>
                  <a:pt x="16537" y="38290"/>
                </a:lnTo>
                <a:lnTo>
                  <a:pt x="20016" y="26715"/>
                </a:lnTo>
                <a:lnTo>
                  <a:pt x="21656" y="15782"/>
                </a:lnTo>
                <a:lnTo>
                  <a:pt x="20588" y="12488"/>
                </a:lnTo>
                <a:lnTo>
                  <a:pt x="17806" y="11243"/>
                </a:lnTo>
                <a:lnTo>
                  <a:pt x="15024" y="9997"/>
                </a:lnTo>
                <a:lnTo>
                  <a:pt x="11485" y="12514"/>
                </a:lnTo>
                <a:lnTo>
                  <a:pt x="7188" y="18794"/>
                </a:lnTo>
                <a:lnTo>
                  <a:pt x="2475" y="29004"/>
                </a:lnTo>
                <a:lnTo>
                  <a:pt x="0" y="42583"/>
                </a:lnTo>
                <a:lnTo>
                  <a:pt x="457" y="56583"/>
                </a:lnTo>
                <a:lnTo>
                  <a:pt x="21873" y="91716"/>
                </a:lnTo>
                <a:lnTo>
                  <a:pt x="57280" y="107747"/>
                </a:lnTo>
                <a:lnTo>
                  <a:pt x="74808" y="107857"/>
                </a:lnTo>
                <a:lnTo>
                  <a:pt x="83730" y="103979"/>
                </a:lnTo>
                <a:lnTo>
                  <a:pt x="88386" y="93256"/>
                </a:lnTo>
                <a:lnTo>
                  <a:pt x="88056" y="80502"/>
                </a:lnTo>
                <a:lnTo>
                  <a:pt x="64808" y="36679"/>
                </a:lnTo>
                <a:lnTo>
                  <a:pt x="3586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90104" y="215494"/>
            <a:ext cx="100330" cy="229235"/>
          </a:xfrm>
          <a:custGeom>
            <a:avLst/>
            <a:gdLst/>
            <a:ahLst/>
            <a:cxnLst/>
            <a:rect l="l" t="t" r="r" b="b"/>
            <a:pathLst>
              <a:path w="100329" h="229234">
                <a:moveTo>
                  <a:pt x="1391" y="13096"/>
                </a:moveTo>
                <a:lnTo>
                  <a:pt x="525" y="4945"/>
                </a:lnTo>
                <a:lnTo>
                  <a:pt x="72" y="672"/>
                </a:lnTo>
                <a:lnTo>
                  <a:pt x="29" y="278"/>
                </a:lnTo>
                <a:lnTo>
                  <a:pt x="0" y="0"/>
                </a:lnTo>
                <a:lnTo>
                  <a:pt x="135" y="304"/>
                </a:lnTo>
                <a:lnTo>
                  <a:pt x="435" y="1191"/>
                </a:lnTo>
                <a:lnTo>
                  <a:pt x="735" y="2078"/>
                </a:lnTo>
                <a:lnTo>
                  <a:pt x="3116" y="9113"/>
                </a:lnTo>
                <a:lnTo>
                  <a:pt x="20437" y="56017"/>
                </a:lnTo>
                <a:lnTo>
                  <a:pt x="36433" y="92560"/>
                </a:lnTo>
                <a:lnTo>
                  <a:pt x="57827" y="136678"/>
                </a:lnTo>
                <a:lnTo>
                  <a:pt x="62788" y="146845"/>
                </a:lnTo>
                <a:lnTo>
                  <a:pt x="83495" y="191363"/>
                </a:lnTo>
                <a:lnTo>
                  <a:pt x="94465" y="216132"/>
                </a:lnTo>
                <a:lnTo>
                  <a:pt x="100129" y="2291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01079" y="341762"/>
            <a:ext cx="97790" cy="108585"/>
          </a:xfrm>
          <a:custGeom>
            <a:avLst/>
            <a:gdLst/>
            <a:ahLst/>
            <a:cxnLst/>
            <a:rect l="l" t="t" r="r" b="b"/>
            <a:pathLst>
              <a:path w="97789" h="108584">
                <a:moveTo>
                  <a:pt x="95681" y="35182"/>
                </a:moveTo>
                <a:lnTo>
                  <a:pt x="64385" y="7081"/>
                </a:lnTo>
                <a:lnTo>
                  <a:pt x="49744" y="6655"/>
                </a:lnTo>
                <a:lnTo>
                  <a:pt x="37580" y="8353"/>
                </a:lnTo>
                <a:lnTo>
                  <a:pt x="7068" y="31512"/>
                </a:lnTo>
                <a:lnTo>
                  <a:pt x="0" y="55992"/>
                </a:lnTo>
                <a:lnTo>
                  <a:pt x="1030" y="69783"/>
                </a:lnTo>
                <a:lnTo>
                  <a:pt x="25944" y="99785"/>
                </a:lnTo>
                <a:lnTo>
                  <a:pt x="53827" y="108437"/>
                </a:lnTo>
                <a:lnTo>
                  <a:pt x="70608" y="106847"/>
                </a:lnTo>
                <a:lnTo>
                  <a:pt x="82940" y="63066"/>
                </a:lnTo>
                <a:lnTo>
                  <a:pt x="69941" y="23822"/>
                </a:lnTo>
                <a:lnTo>
                  <a:pt x="65956" y="10751"/>
                </a:lnTo>
                <a:lnTo>
                  <a:pt x="6421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81166" y="333103"/>
            <a:ext cx="137795" cy="192405"/>
          </a:xfrm>
          <a:custGeom>
            <a:avLst/>
            <a:gdLst/>
            <a:ahLst/>
            <a:cxnLst/>
            <a:rect l="l" t="t" r="r" b="b"/>
            <a:pathLst>
              <a:path w="137795" h="192404">
                <a:moveTo>
                  <a:pt x="84642" y="27817"/>
                </a:moveTo>
                <a:lnTo>
                  <a:pt x="83669" y="14753"/>
                </a:lnTo>
                <a:lnTo>
                  <a:pt x="75621" y="5847"/>
                </a:lnTo>
                <a:lnTo>
                  <a:pt x="61990" y="1475"/>
                </a:lnTo>
                <a:lnTo>
                  <a:pt x="50248" y="0"/>
                </a:lnTo>
                <a:lnTo>
                  <a:pt x="34983" y="2137"/>
                </a:lnTo>
                <a:lnTo>
                  <a:pt x="5834" y="28491"/>
                </a:lnTo>
                <a:lnTo>
                  <a:pt x="0" y="63824"/>
                </a:lnTo>
                <a:lnTo>
                  <a:pt x="2548" y="79524"/>
                </a:lnTo>
                <a:lnTo>
                  <a:pt x="7144" y="90015"/>
                </a:lnTo>
                <a:lnTo>
                  <a:pt x="18569" y="100608"/>
                </a:lnTo>
                <a:lnTo>
                  <a:pt x="28447" y="104674"/>
                </a:lnTo>
                <a:lnTo>
                  <a:pt x="36658" y="105725"/>
                </a:lnTo>
                <a:lnTo>
                  <a:pt x="43352" y="103588"/>
                </a:lnTo>
                <a:lnTo>
                  <a:pt x="67343" y="63912"/>
                </a:lnTo>
                <a:lnTo>
                  <a:pt x="73271" y="34662"/>
                </a:lnTo>
                <a:lnTo>
                  <a:pt x="75944" y="25432"/>
                </a:lnTo>
                <a:lnTo>
                  <a:pt x="78733" y="19714"/>
                </a:lnTo>
                <a:lnTo>
                  <a:pt x="81757" y="19377"/>
                </a:lnTo>
                <a:lnTo>
                  <a:pt x="85757" y="22778"/>
                </a:lnTo>
                <a:lnTo>
                  <a:pt x="108792" y="67951"/>
                </a:lnTo>
                <a:lnTo>
                  <a:pt x="122861" y="105040"/>
                </a:lnTo>
                <a:lnTo>
                  <a:pt x="136612" y="153859"/>
                </a:lnTo>
                <a:lnTo>
                  <a:pt x="137210" y="165921"/>
                </a:lnTo>
                <a:lnTo>
                  <a:pt x="131794" y="179316"/>
                </a:lnTo>
                <a:lnTo>
                  <a:pt x="122339" y="187079"/>
                </a:lnTo>
                <a:lnTo>
                  <a:pt x="108576" y="190995"/>
                </a:lnTo>
                <a:lnTo>
                  <a:pt x="98028" y="191891"/>
                </a:lnTo>
                <a:lnTo>
                  <a:pt x="87058" y="191365"/>
                </a:lnTo>
                <a:lnTo>
                  <a:pt x="75657" y="189417"/>
                </a:lnTo>
                <a:lnTo>
                  <a:pt x="63814" y="186049"/>
                </a:lnTo>
                <a:lnTo>
                  <a:pt x="51519" y="181263"/>
                </a:lnTo>
                <a:lnTo>
                  <a:pt x="38765" y="175060"/>
                </a:lnTo>
                <a:lnTo>
                  <a:pt x="25539" y="1674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98669" y="331282"/>
            <a:ext cx="44450" cy="141605"/>
          </a:xfrm>
          <a:custGeom>
            <a:avLst/>
            <a:gdLst/>
            <a:ahLst/>
            <a:cxnLst/>
            <a:rect l="l" t="t" r="r" b="b"/>
            <a:pathLst>
              <a:path w="44450" h="141604">
                <a:moveTo>
                  <a:pt x="6743" y="0"/>
                </a:moveTo>
                <a:lnTo>
                  <a:pt x="1564" y="4863"/>
                </a:lnTo>
                <a:lnTo>
                  <a:pt x="0" y="12375"/>
                </a:lnTo>
                <a:lnTo>
                  <a:pt x="2051" y="22534"/>
                </a:lnTo>
                <a:lnTo>
                  <a:pt x="16141" y="68689"/>
                </a:lnTo>
                <a:lnTo>
                  <a:pt x="33543" y="114337"/>
                </a:lnTo>
                <a:lnTo>
                  <a:pt x="38771" y="127509"/>
                </a:lnTo>
                <a:lnTo>
                  <a:pt x="44361" y="1414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56141" y="234508"/>
            <a:ext cx="33020" cy="55880"/>
          </a:xfrm>
          <a:custGeom>
            <a:avLst/>
            <a:gdLst/>
            <a:ahLst/>
            <a:cxnLst/>
            <a:rect l="l" t="t" r="r" b="b"/>
            <a:pathLst>
              <a:path w="33020" h="55879">
                <a:moveTo>
                  <a:pt x="32713" y="55753"/>
                </a:moveTo>
                <a:lnTo>
                  <a:pt x="6641" y="21404"/>
                </a:lnTo>
                <a:lnTo>
                  <a:pt x="0" y="2414"/>
                </a:lnTo>
                <a:lnTo>
                  <a:pt x="5823" y="0"/>
                </a:lnTo>
                <a:lnTo>
                  <a:pt x="18054" y="29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95453" y="308251"/>
            <a:ext cx="150495" cy="135255"/>
          </a:xfrm>
          <a:custGeom>
            <a:avLst/>
            <a:gdLst/>
            <a:ahLst/>
            <a:cxnLst/>
            <a:rect l="l" t="t" r="r" b="b"/>
            <a:pathLst>
              <a:path w="150495" h="135254">
                <a:moveTo>
                  <a:pt x="0" y="66562"/>
                </a:moveTo>
                <a:lnTo>
                  <a:pt x="3348" y="70472"/>
                </a:lnTo>
                <a:lnTo>
                  <a:pt x="8176" y="73305"/>
                </a:lnTo>
                <a:lnTo>
                  <a:pt x="14482" y="75062"/>
                </a:lnTo>
                <a:lnTo>
                  <a:pt x="20789" y="76819"/>
                </a:lnTo>
                <a:lnTo>
                  <a:pt x="28890" y="78036"/>
                </a:lnTo>
                <a:lnTo>
                  <a:pt x="38785" y="78714"/>
                </a:lnTo>
                <a:lnTo>
                  <a:pt x="52224" y="79148"/>
                </a:lnTo>
                <a:lnTo>
                  <a:pt x="64274" y="78512"/>
                </a:lnTo>
                <a:lnTo>
                  <a:pt x="73263" y="77494"/>
                </a:lnTo>
                <a:lnTo>
                  <a:pt x="79006" y="74155"/>
                </a:lnTo>
                <a:lnTo>
                  <a:pt x="82638" y="68373"/>
                </a:lnTo>
                <a:lnTo>
                  <a:pt x="86270" y="62591"/>
                </a:lnTo>
                <a:lnTo>
                  <a:pt x="87542" y="54785"/>
                </a:lnTo>
                <a:lnTo>
                  <a:pt x="86454" y="44956"/>
                </a:lnTo>
                <a:lnTo>
                  <a:pt x="83396" y="32615"/>
                </a:lnTo>
                <a:lnTo>
                  <a:pt x="77082" y="21414"/>
                </a:lnTo>
                <a:lnTo>
                  <a:pt x="66345" y="10135"/>
                </a:lnTo>
                <a:lnTo>
                  <a:pt x="57376" y="3772"/>
                </a:lnTo>
                <a:lnTo>
                  <a:pt x="48652" y="0"/>
                </a:lnTo>
                <a:lnTo>
                  <a:pt x="42554" y="185"/>
                </a:lnTo>
                <a:lnTo>
                  <a:pt x="36727" y="3225"/>
                </a:lnTo>
                <a:lnTo>
                  <a:pt x="30900" y="6265"/>
                </a:lnTo>
                <a:lnTo>
                  <a:pt x="26635" y="12793"/>
                </a:lnTo>
                <a:lnTo>
                  <a:pt x="23931" y="22808"/>
                </a:lnTo>
                <a:lnTo>
                  <a:pt x="21754" y="34862"/>
                </a:lnTo>
                <a:lnTo>
                  <a:pt x="21559" y="47560"/>
                </a:lnTo>
                <a:lnTo>
                  <a:pt x="24500" y="62027"/>
                </a:lnTo>
                <a:lnTo>
                  <a:pt x="49067" y="94304"/>
                </a:lnTo>
                <a:lnTo>
                  <a:pt x="89575" y="114774"/>
                </a:lnTo>
                <a:lnTo>
                  <a:pt x="133216" y="129682"/>
                </a:lnTo>
                <a:lnTo>
                  <a:pt x="150403" y="1346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99656" y="327831"/>
            <a:ext cx="140335" cy="147955"/>
          </a:xfrm>
          <a:custGeom>
            <a:avLst/>
            <a:gdLst/>
            <a:ahLst/>
            <a:cxnLst/>
            <a:rect l="l" t="t" r="r" b="b"/>
            <a:pathLst>
              <a:path w="140335" h="147954">
                <a:moveTo>
                  <a:pt x="112968" y="17980"/>
                </a:moveTo>
                <a:lnTo>
                  <a:pt x="115515" y="12625"/>
                </a:lnTo>
                <a:lnTo>
                  <a:pt x="113772" y="8208"/>
                </a:lnTo>
                <a:lnTo>
                  <a:pt x="107740" y="4728"/>
                </a:lnTo>
                <a:lnTo>
                  <a:pt x="103498" y="2281"/>
                </a:lnTo>
                <a:lnTo>
                  <a:pt x="96784" y="705"/>
                </a:lnTo>
                <a:lnTo>
                  <a:pt x="87598" y="0"/>
                </a:lnTo>
                <a:lnTo>
                  <a:pt x="75082" y="114"/>
                </a:lnTo>
                <a:lnTo>
                  <a:pt x="34318" y="18637"/>
                </a:lnTo>
                <a:lnTo>
                  <a:pt x="31251" y="28688"/>
                </a:lnTo>
                <a:lnTo>
                  <a:pt x="33249" y="33869"/>
                </a:lnTo>
                <a:lnTo>
                  <a:pt x="67855" y="64131"/>
                </a:lnTo>
                <a:lnTo>
                  <a:pt x="101784" y="89761"/>
                </a:lnTo>
                <a:lnTo>
                  <a:pt x="114806" y="99478"/>
                </a:lnTo>
                <a:lnTo>
                  <a:pt x="126118" y="108877"/>
                </a:lnTo>
                <a:lnTo>
                  <a:pt x="134353" y="118048"/>
                </a:lnTo>
                <a:lnTo>
                  <a:pt x="139800" y="131945"/>
                </a:lnTo>
                <a:lnTo>
                  <a:pt x="136875" y="140182"/>
                </a:lnTo>
                <a:lnTo>
                  <a:pt x="89919" y="147245"/>
                </a:lnTo>
                <a:lnTo>
                  <a:pt x="64365" y="147734"/>
                </a:lnTo>
                <a:lnTo>
                  <a:pt x="49987" y="147547"/>
                </a:lnTo>
                <a:lnTo>
                  <a:pt x="34492" y="147095"/>
                </a:lnTo>
                <a:lnTo>
                  <a:pt x="17842" y="146396"/>
                </a:lnTo>
                <a:lnTo>
                  <a:pt x="0" y="1454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20625" y="1258993"/>
            <a:ext cx="32384" cy="149860"/>
          </a:xfrm>
          <a:custGeom>
            <a:avLst/>
            <a:gdLst/>
            <a:ahLst/>
            <a:cxnLst/>
            <a:rect l="l" t="t" r="r" b="b"/>
            <a:pathLst>
              <a:path w="32384" h="149859">
                <a:moveTo>
                  <a:pt x="3144" y="0"/>
                </a:moveTo>
                <a:lnTo>
                  <a:pt x="0" y="3320"/>
                </a:lnTo>
                <a:lnTo>
                  <a:pt x="1503" y="9214"/>
                </a:lnTo>
                <a:lnTo>
                  <a:pt x="7661" y="17682"/>
                </a:lnTo>
                <a:lnTo>
                  <a:pt x="14711" y="28235"/>
                </a:lnTo>
                <a:lnTo>
                  <a:pt x="30730" y="65043"/>
                </a:lnTo>
                <a:lnTo>
                  <a:pt x="31910" y="81260"/>
                </a:lnTo>
                <a:lnTo>
                  <a:pt x="31740" y="91582"/>
                </a:lnTo>
                <a:lnTo>
                  <a:pt x="31083" y="103485"/>
                </a:lnTo>
                <a:lnTo>
                  <a:pt x="29956" y="117050"/>
                </a:lnTo>
                <a:lnTo>
                  <a:pt x="28374" y="132353"/>
                </a:lnTo>
                <a:lnTo>
                  <a:pt x="26354" y="1494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09874" y="1269495"/>
            <a:ext cx="236220" cy="163195"/>
          </a:xfrm>
          <a:custGeom>
            <a:avLst/>
            <a:gdLst/>
            <a:ahLst/>
            <a:cxnLst/>
            <a:rect l="l" t="t" r="r" b="b"/>
            <a:pathLst>
              <a:path w="236220" h="163194">
                <a:moveTo>
                  <a:pt x="9247" y="65260"/>
                </a:moveTo>
                <a:lnTo>
                  <a:pt x="5451" y="64841"/>
                </a:lnTo>
                <a:lnTo>
                  <a:pt x="2396" y="59285"/>
                </a:lnTo>
                <a:lnTo>
                  <a:pt x="89" y="48591"/>
                </a:lnTo>
                <a:lnTo>
                  <a:pt x="0" y="36286"/>
                </a:lnTo>
                <a:lnTo>
                  <a:pt x="5347" y="25337"/>
                </a:lnTo>
                <a:lnTo>
                  <a:pt x="52951" y="3722"/>
                </a:lnTo>
                <a:lnTo>
                  <a:pt x="90652" y="0"/>
                </a:lnTo>
                <a:lnTo>
                  <a:pt x="102095" y="25"/>
                </a:lnTo>
                <a:lnTo>
                  <a:pt x="143937" y="5480"/>
                </a:lnTo>
                <a:lnTo>
                  <a:pt x="189409" y="23489"/>
                </a:lnTo>
                <a:lnTo>
                  <a:pt x="228685" y="58302"/>
                </a:lnTo>
                <a:lnTo>
                  <a:pt x="235971" y="80589"/>
                </a:lnTo>
                <a:lnTo>
                  <a:pt x="232740" y="94455"/>
                </a:lnTo>
                <a:lnTo>
                  <a:pt x="198675" y="130177"/>
                </a:lnTo>
                <a:lnTo>
                  <a:pt x="151458" y="150117"/>
                </a:lnTo>
                <a:lnTo>
                  <a:pt x="112953" y="159160"/>
                </a:lnTo>
                <a:lnTo>
                  <a:pt x="71891" y="162956"/>
                </a:lnTo>
                <a:lnTo>
                  <a:pt x="57110" y="162012"/>
                </a:lnTo>
                <a:lnTo>
                  <a:pt x="44367" y="159538"/>
                </a:lnTo>
                <a:lnTo>
                  <a:pt x="33544" y="155545"/>
                </a:lnTo>
                <a:lnTo>
                  <a:pt x="24523" y="1500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91516" y="1233656"/>
            <a:ext cx="183515" cy="203835"/>
          </a:xfrm>
          <a:custGeom>
            <a:avLst/>
            <a:gdLst/>
            <a:ahLst/>
            <a:cxnLst/>
            <a:rect l="l" t="t" r="r" b="b"/>
            <a:pathLst>
              <a:path w="183515" h="203834">
                <a:moveTo>
                  <a:pt x="5728" y="83797"/>
                </a:moveTo>
                <a:lnTo>
                  <a:pt x="2230" y="86643"/>
                </a:lnTo>
                <a:lnTo>
                  <a:pt x="325" y="90984"/>
                </a:lnTo>
                <a:lnTo>
                  <a:pt x="0" y="96819"/>
                </a:lnTo>
                <a:lnTo>
                  <a:pt x="648" y="107320"/>
                </a:lnTo>
                <a:lnTo>
                  <a:pt x="3556" y="121686"/>
                </a:lnTo>
                <a:lnTo>
                  <a:pt x="7023" y="134241"/>
                </a:lnTo>
                <a:lnTo>
                  <a:pt x="10983" y="146210"/>
                </a:lnTo>
                <a:lnTo>
                  <a:pt x="17064" y="162099"/>
                </a:lnTo>
                <a:lnTo>
                  <a:pt x="21079" y="173740"/>
                </a:lnTo>
                <a:lnTo>
                  <a:pt x="23677" y="182833"/>
                </a:lnTo>
                <a:lnTo>
                  <a:pt x="26108" y="192870"/>
                </a:lnTo>
                <a:lnTo>
                  <a:pt x="27231" y="197540"/>
                </a:lnTo>
                <a:lnTo>
                  <a:pt x="27383" y="198166"/>
                </a:lnTo>
                <a:lnTo>
                  <a:pt x="27459" y="198573"/>
                </a:lnTo>
                <a:lnTo>
                  <a:pt x="27203" y="197877"/>
                </a:lnTo>
                <a:lnTo>
                  <a:pt x="26933" y="197059"/>
                </a:lnTo>
                <a:lnTo>
                  <a:pt x="24896" y="190952"/>
                </a:lnTo>
                <a:lnTo>
                  <a:pt x="12632" y="143203"/>
                </a:lnTo>
                <a:lnTo>
                  <a:pt x="8226" y="103984"/>
                </a:lnTo>
                <a:lnTo>
                  <a:pt x="7472" y="75878"/>
                </a:lnTo>
                <a:lnTo>
                  <a:pt x="8147" y="62246"/>
                </a:lnTo>
                <a:lnTo>
                  <a:pt x="23063" y="15196"/>
                </a:lnTo>
                <a:lnTo>
                  <a:pt x="46005" y="0"/>
                </a:lnTo>
                <a:lnTo>
                  <a:pt x="58414" y="1442"/>
                </a:lnTo>
                <a:lnTo>
                  <a:pt x="88898" y="26328"/>
                </a:lnTo>
                <a:lnTo>
                  <a:pt x="113400" y="56830"/>
                </a:lnTo>
                <a:lnTo>
                  <a:pt x="140393" y="97578"/>
                </a:lnTo>
                <a:lnTo>
                  <a:pt x="160711" y="138739"/>
                </a:lnTo>
                <a:lnTo>
                  <a:pt x="174464" y="175558"/>
                </a:lnTo>
                <a:lnTo>
                  <a:pt x="178848" y="189102"/>
                </a:lnTo>
                <a:lnTo>
                  <a:pt x="183156" y="2033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39377" y="1360310"/>
            <a:ext cx="131445" cy="29845"/>
          </a:xfrm>
          <a:custGeom>
            <a:avLst/>
            <a:gdLst/>
            <a:ahLst/>
            <a:cxnLst/>
            <a:rect l="l" t="t" r="r" b="b"/>
            <a:pathLst>
              <a:path w="131445" h="29844">
                <a:moveTo>
                  <a:pt x="0" y="29749"/>
                </a:moveTo>
                <a:lnTo>
                  <a:pt x="44722" y="7296"/>
                </a:lnTo>
                <a:lnTo>
                  <a:pt x="90488" y="1791"/>
                </a:lnTo>
                <a:lnTo>
                  <a:pt x="117060" y="387"/>
                </a:lnTo>
                <a:lnTo>
                  <a:pt x="13138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872106" y="1246074"/>
            <a:ext cx="158115" cy="185420"/>
          </a:xfrm>
          <a:custGeom>
            <a:avLst/>
            <a:gdLst/>
            <a:ahLst/>
            <a:cxnLst/>
            <a:rect l="l" t="t" r="r" b="b"/>
            <a:pathLst>
              <a:path w="158115" h="185419">
                <a:moveTo>
                  <a:pt x="88176" y="36795"/>
                </a:moveTo>
                <a:lnTo>
                  <a:pt x="84697" y="21565"/>
                </a:lnTo>
                <a:lnTo>
                  <a:pt x="79504" y="10329"/>
                </a:lnTo>
                <a:lnTo>
                  <a:pt x="67634" y="1689"/>
                </a:lnTo>
                <a:lnTo>
                  <a:pt x="56689" y="0"/>
                </a:lnTo>
                <a:lnTo>
                  <a:pt x="45092" y="3225"/>
                </a:lnTo>
                <a:lnTo>
                  <a:pt x="14647" y="33165"/>
                </a:lnTo>
                <a:lnTo>
                  <a:pt x="0" y="80453"/>
                </a:lnTo>
                <a:lnTo>
                  <a:pt x="283" y="92218"/>
                </a:lnTo>
                <a:lnTo>
                  <a:pt x="19587" y="137446"/>
                </a:lnTo>
                <a:lnTo>
                  <a:pt x="49370" y="162080"/>
                </a:lnTo>
                <a:lnTo>
                  <a:pt x="94639" y="180160"/>
                </a:lnTo>
                <a:lnTo>
                  <a:pt x="144382" y="184896"/>
                </a:lnTo>
                <a:lnTo>
                  <a:pt x="157980" y="1843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175936" y="1266493"/>
            <a:ext cx="221615" cy="141605"/>
          </a:xfrm>
          <a:custGeom>
            <a:avLst/>
            <a:gdLst/>
            <a:ahLst/>
            <a:cxnLst/>
            <a:rect l="l" t="t" r="r" b="b"/>
            <a:pathLst>
              <a:path w="221615" h="141605">
                <a:moveTo>
                  <a:pt x="13646" y="62820"/>
                </a:moveTo>
                <a:lnTo>
                  <a:pt x="4918" y="63856"/>
                </a:lnTo>
                <a:lnTo>
                  <a:pt x="387" y="64394"/>
                </a:lnTo>
                <a:lnTo>
                  <a:pt x="41" y="64435"/>
                </a:lnTo>
                <a:lnTo>
                  <a:pt x="2189" y="64416"/>
                </a:lnTo>
                <a:lnTo>
                  <a:pt x="6511" y="64307"/>
                </a:lnTo>
                <a:lnTo>
                  <a:pt x="16827" y="64049"/>
                </a:lnTo>
                <a:lnTo>
                  <a:pt x="67755" y="62637"/>
                </a:lnTo>
                <a:lnTo>
                  <a:pt x="114497" y="60357"/>
                </a:lnTo>
                <a:lnTo>
                  <a:pt x="163196" y="54967"/>
                </a:lnTo>
                <a:lnTo>
                  <a:pt x="200350" y="45285"/>
                </a:lnTo>
                <a:lnTo>
                  <a:pt x="211988" y="30025"/>
                </a:lnTo>
                <a:lnTo>
                  <a:pt x="209259" y="25396"/>
                </a:lnTo>
                <a:lnTo>
                  <a:pt x="164153" y="4763"/>
                </a:lnTo>
                <a:lnTo>
                  <a:pt x="144260" y="142"/>
                </a:lnTo>
                <a:lnTo>
                  <a:pt x="143907" y="71"/>
                </a:lnTo>
                <a:lnTo>
                  <a:pt x="143546" y="0"/>
                </a:lnTo>
                <a:lnTo>
                  <a:pt x="143713" y="114"/>
                </a:lnTo>
                <a:lnTo>
                  <a:pt x="144399" y="416"/>
                </a:lnTo>
                <a:lnTo>
                  <a:pt x="145077" y="718"/>
                </a:lnTo>
                <a:lnTo>
                  <a:pt x="181641" y="18281"/>
                </a:lnTo>
                <a:lnTo>
                  <a:pt x="212069" y="42040"/>
                </a:lnTo>
                <a:lnTo>
                  <a:pt x="221082" y="65664"/>
                </a:lnTo>
                <a:lnTo>
                  <a:pt x="218085" y="76927"/>
                </a:lnTo>
                <a:lnTo>
                  <a:pt x="180637" y="108447"/>
                </a:lnTo>
                <a:lnTo>
                  <a:pt x="137386" y="134752"/>
                </a:lnTo>
                <a:lnTo>
                  <a:pt x="125330" y="1414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45065" y="1486242"/>
            <a:ext cx="443865" cy="182245"/>
          </a:xfrm>
          <a:custGeom>
            <a:avLst/>
            <a:gdLst/>
            <a:ahLst/>
            <a:cxnLst/>
            <a:rect l="l" t="t" r="r" b="b"/>
            <a:pathLst>
              <a:path w="443865" h="182244">
                <a:moveTo>
                  <a:pt x="158336" y="24216"/>
                </a:moveTo>
                <a:lnTo>
                  <a:pt x="169870" y="21455"/>
                </a:lnTo>
                <a:lnTo>
                  <a:pt x="175834" y="17823"/>
                </a:lnTo>
                <a:lnTo>
                  <a:pt x="176236" y="13321"/>
                </a:lnTo>
                <a:lnTo>
                  <a:pt x="176513" y="10161"/>
                </a:lnTo>
                <a:lnTo>
                  <a:pt x="174296" y="7356"/>
                </a:lnTo>
                <a:lnTo>
                  <a:pt x="169579" y="4905"/>
                </a:lnTo>
                <a:lnTo>
                  <a:pt x="159937" y="1935"/>
                </a:lnTo>
                <a:lnTo>
                  <a:pt x="144846" y="218"/>
                </a:lnTo>
                <a:lnTo>
                  <a:pt x="133655" y="0"/>
                </a:lnTo>
                <a:lnTo>
                  <a:pt x="121433" y="572"/>
                </a:lnTo>
                <a:lnTo>
                  <a:pt x="79129" y="7605"/>
                </a:lnTo>
                <a:lnTo>
                  <a:pt x="41350" y="22992"/>
                </a:lnTo>
                <a:lnTo>
                  <a:pt x="4752" y="55385"/>
                </a:lnTo>
                <a:lnTo>
                  <a:pt x="0" y="66475"/>
                </a:lnTo>
                <a:lnTo>
                  <a:pt x="186" y="80977"/>
                </a:lnTo>
                <a:lnTo>
                  <a:pt x="37533" y="112481"/>
                </a:lnTo>
                <a:lnTo>
                  <a:pt x="77592" y="120684"/>
                </a:lnTo>
                <a:lnTo>
                  <a:pt x="103002" y="121717"/>
                </a:lnTo>
                <a:lnTo>
                  <a:pt x="115687" y="120658"/>
                </a:lnTo>
                <a:lnTo>
                  <a:pt x="160866" y="94702"/>
                </a:lnTo>
                <a:lnTo>
                  <a:pt x="172949" y="57640"/>
                </a:lnTo>
                <a:lnTo>
                  <a:pt x="164827" y="29159"/>
                </a:lnTo>
                <a:lnTo>
                  <a:pt x="162298" y="28548"/>
                </a:lnTo>
                <a:lnTo>
                  <a:pt x="160656" y="30953"/>
                </a:lnTo>
                <a:lnTo>
                  <a:pt x="159901" y="36375"/>
                </a:lnTo>
                <a:lnTo>
                  <a:pt x="159146" y="41797"/>
                </a:lnTo>
                <a:lnTo>
                  <a:pt x="159929" y="48923"/>
                </a:lnTo>
                <a:lnTo>
                  <a:pt x="184528" y="89925"/>
                </a:lnTo>
                <a:lnTo>
                  <a:pt x="217569" y="114517"/>
                </a:lnTo>
                <a:lnTo>
                  <a:pt x="262685" y="133616"/>
                </a:lnTo>
                <a:lnTo>
                  <a:pt x="287772" y="137326"/>
                </a:lnTo>
                <a:lnTo>
                  <a:pt x="293639" y="134843"/>
                </a:lnTo>
                <a:lnTo>
                  <a:pt x="303123" y="93939"/>
                </a:lnTo>
                <a:lnTo>
                  <a:pt x="287424" y="58414"/>
                </a:lnTo>
                <a:lnTo>
                  <a:pt x="292835" y="104881"/>
                </a:lnTo>
                <a:lnTo>
                  <a:pt x="304689" y="131150"/>
                </a:lnTo>
                <a:lnTo>
                  <a:pt x="309969" y="143497"/>
                </a:lnTo>
                <a:lnTo>
                  <a:pt x="313919" y="153640"/>
                </a:lnTo>
                <a:lnTo>
                  <a:pt x="320221" y="172698"/>
                </a:lnTo>
                <a:lnTo>
                  <a:pt x="322672" y="180208"/>
                </a:lnTo>
                <a:lnTo>
                  <a:pt x="323205" y="181750"/>
                </a:lnTo>
                <a:lnTo>
                  <a:pt x="323046" y="181011"/>
                </a:lnTo>
                <a:lnTo>
                  <a:pt x="322789" y="179961"/>
                </a:lnTo>
                <a:lnTo>
                  <a:pt x="321411" y="174448"/>
                </a:lnTo>
                <a:lnTo>
                  <a:pt x="318917" y="164471"/>
                </a:lnTo>
                <a:lnTo>
                  <a:pt x="316879" y="154307"/>
                </a:lnTo>
                <a:lnTo>
                  <a:pt x="315314" y="142005"/>
                </a:lnTo>
                <a:lnTo>
                  <a:pt x="314221" y="127567"/>
                </a:lnTo>
                <a:lnTo>
                  <a:pt x="314112" y="112853"/>
                </a:lnTo>
                <a:lnTo>
                  <a:pt x="315195" y="99765"/>
                </a:lnTo>
                <a:lnTo>
                  <a:pt x="327419" y="63513"/>
                </a:lnTo>
                <a:lnTo>
                  <a:pt x="355943" y="37412"/>
                </a:lnTo>
                <a:lnTo>
                  <a:pt x="393992" y="28801"/>
                </a:lnTo>
                <a:lnTo>
                  <a:pt x="406437" y="29627"/>
                </a:lnTo>
                <a:lnTo>
                  <a:pt x="417110" y="32139"/>
                </a:lnTo>
                <a:lnTo>
                  <a:pt x="430875" y="38801"/>
                </a:lnTo>
                <a:lnTo>
                  <a:pt x="439677" y="46536"/>
                </a:lnTo>
                <a:lnTo>
                  <a:pt x="443534" y="58174"/>
                </a:lnTo>
                <a:lnTo>
                  <a:pt x="440500" y="68322"/>
                </a:lnTo>
                <a:lnTo>
                  <a:pt x="408054" y="93703"/>
                </a:lnTo>
                <a:lnTo>
                  <a:pt x="373410" y="113345"/>
                </a:lnTo>
                <a:lnTo>
                  <a:pt x="344735" y="1275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228402" y="1532906"/>
            <a:ext cx="122555" cy="144145"/>
          </a:xfrm>
          <a:custGeom>
            <a:avLst/>
            <a:gdLst/>
            <a:ahLst/>
            <a:cxnLst/>
            <a:rect l="l" t="t" r="r" b="b"/>
            <a:pathLst>
              <a:path w="122554" h="144144">
                <a:moveTo>
                  <a:pt x="0" y="10674"/>
                </a:moveTo>
                <a:lnTo>
                  <a:pt x="18478" y="56328"/>
                </a:lnTo>
                <a:lnTo>
                  <a:pt x="34192" y="99076"/>
                </a:lnTo>
                <a:lnTo>
                  <a:pt x="46980" y="139802"/>
                </a:lnTo>
                <a:lnTo>
                  <a:pt x="47985" y="143894"/>
                </a:lnTo>
                <a:lnTo>
                  <a:pt x="48026" y="144052"/>
                </a:lnTo>
                <a:lnTo>
                  <a:pt x="38119" y="106161"/>
                </a:lnTo>
                <a:lnTo>
                  <a:pt x="31697" y="54506"/>
                </a:lnTo>
                <a:lnTo>
                  <a:pt x="43973" y="17352"/>
                </a:lnTo>
                <a:lnTo>
                  <a:pt x="79541" y="57"/>
                </a:lnTo>
                <a:lnTo>
                  <a:pt x="89369" y="0"/>
                </a:lnTo>
                <a:lnTo>
                  <a:pt x="102929" y="3223"/>
                </a:lnTo>
                <a:lnTo>
                  <a:pt x="112989" y="9588"/>
                </a:lnTo>
                <a:lnTo>
                  <a:pt x="119135" y="15539"/>
                </a:lnTo>
                <a:lnTo>
                  <a:pt x="122051" y="21666"/>
                </a:lnTo>
                <a:lnTo>
                  <a:pt x="122176" y="28374"/>
                </a:lnTo>
                <a:lnTo>
                  <a:pt x="118081" y="37252"/>
                </a:lnTo>
                <a:lnTo>
                  <a:pt x="75890" y="56428"/>
                </a:lnTo>
                <a:lnTo>
                  <a:pt x="38387" y="66628"/>
                </a:lnTo>
                <a:lnTo>
                  <a:pt x="23932" y="69979"/>
                </a:lnTo>
                <a:lnTo>
                  <a:pt x="8434" y="733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386482" y="1415071"/>
            <a:ext cx="54610" cy="175260"/>
          </a:xfrm>
          <a:custGeom>
            <a:avLst/>
            <a:gdLst/>
            <a:ahLst/>
            <a:cxnLst/>
            <a:rect l="l" t="t" r="r" b="b"/>
            <a:pathLst>
              <a:path w="54609" h="175259">
                <a:moveTo>
                  <a:pt x="4509" y="39212"/>
                </a:moveTo>
                <a:lnTo>
                  <a:pt x="2284" y="20067"/>
                </a:lnTo>
                <a:lnTo>
                  <a:pt x="846" y="7702"/>
                </a:lnTo>
                <a:lnTo>
                  <a:pt x="0" y="453"/>
                </a:lnTo>
                <a:lnTo>
                  <a:pt x="173" y="0"/>
                </a:lnTo>
                <a:lnTo>
                  <a:pt x="734" y="935"/>
                </a:lnTo>
                <a:lnTo>
                  <a:pt x="1295" y="1872"/>
                </a:lnTo>
                <a:lnTo>
                  <a:pt x="3297" y="5229"/>
                </a:lnTo>
                <a:lnTo>
                  <a:pt x="6747" y="11007"/>
                </a:lnTo>
                <a:lnTo>
                  <a:pt x="24183" y="45554"/>
                </a:lnTo>
                <a:lnTo>
                  <a:pt x="41914" y="89288"/>
                </a:lnTo>
                <a:lnTo>
                  <a:pt x="51241" y="133100"/>
                </a:lnTo>
                <a:lnTo>
                  <a:pt x="53584" y="160275"/>
                </a:lnTo>
                <a:lnTo>
                  <a:pt x="54175" y="1751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494582" y="1493393"/>
            <a:ext cx="241935" cy="135255"/>
          </a:xfrm>
          <a:custGeom>
            <a:avLst/>
            <a:gdLst/>
            <a:ahLst/>
            <a:cxnLst/>
            <a:rect l="l" t="t" r="r" b="b"/>
            <a:pathLst>
              <a:path w="241934" h="135255">
                <a:moveTo>
                  <a:pt x="0" y="53065"/>
                </a:moveTo>
                <a:lnTo>
                  <a:pt x="8194" y="40751"/>
                </a:lnTo>
                <a:lnTo>
                  <a:pt x="17000" y="31824"/>
                </a:lnTo>
                <a:lnTo>
                  <a:pt x="31348" y="25313"/>
                </a:lnTo>
                <a:lnTo>
                  <a:pt x="42166" y="23279"/>
                </a:lnTo>
                <a:lnTo>
                  <a:pt x="55639" y="25278"/>
                </a:lnTo>
                <a:lnTo>
                  <a:pt x="88181" y="48799"/>
                </a:lnTo>
                <a:lnTo>
                  <a:pt x="109797" y="88923"/>
                </a:lnTo>
                <a:lnTo>
                  <a:pt x="110441" y="93617"/>
                </a:lnTo>
                <a:lnTo>
                  <a:pt x="109949" y="96410"/>
                </a:lnTo>
                <a:lnTo>
                  <a:pt x="109457" y="99205"/>
                </a:lnTo>
                <a:lnTo>
                  <a:pt x="88529" y="61937"/>
                </a:lnTo>
                <a:lnTo>
                  <a:pt x="90604" y="45715"/>
                </a:lnTo>
                <a:lnTo>
                  <a:pt x="122534" y="7374"/>
                </a:lnTo>
                <a:lnTo>
                  <a:pt x="162468" y="0"/>
                </a:lnTo>
                <a:lnTo>
                  <a:pt x="174164" y="948"/>
                </a:lnTo>
                <a:lnTo>
                  <a:pt x="211208" y="16002"/>
                </a:lnTo>
                <a:lnTo>
                  <a:pt x="237912" y="47191"/>
                </a:lnTo>
                <a:lnTo>
                  <a:pt x="241617" y="67260"/>
                </a:lnTo>
                <a:lnTo>
                  <a:pt x="241564" y="78759"/>
                </a:lnTo>
                <a:lnTo>
                  <a:pt x="240275" y="91275"/>
                </a:lnTo>
                <a:lnTo>
                  <a:pt x="237777" y="104840"/>
                </a:lnTo>
                <a:lnTo>
                  <a:pt x="234095" y="119483"/>
                </a:lnTo>
                <a:lnTo>
                  <a:pt x="229256" y="1352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990316" y="1405837"/>
            <a:ext cx="220979" cy="236854"/>
          </a:xfrm>
          <a:custGeom>
            <a:avLst/>
            <a:gdLst/>
            <a:ahLst/>
            <a:cxnLst/>
            <a:rect l="l" t="t" r="r" b="b"/>
            <a:pathLst>
              <a:path w="220979" h="236855">
                <a:moveTo>
                  <a:pt x="171791" y="140952"/>
                </a:moveTo>
                <a:lnTo>
                  <a:pt x="128315" y="119446"/>
                </a:lnTo>
                <a:lnTo>
                  <a:pt x="86468" y="117565"/>
                </a:lnTo>
                <a:lnTo>
                  <a:pt x="46436" y="125077"/>
                </a:lnTo>
                <a:lnTo>
                  <a:pt x="6684" y="151267"/>
                </a:lnTo>
                <a:lnTo>
                  <a:pt x="0" y="177538"/>
                </a:lnTo>
                <a:lnTo>
                  <a:pt x="2388" y="189340"/>
                </a:lnTo>
                <a:lnTo>
                  <a:pt x="29535" y="216677"/>
                </a:lnTo>
                <a:lnTo>
                  <a:pt x="64971" y="231385"/>
                </a:lnTo>
                <a:lnTo>
                  <a:pt x="106972" y="236413"/>
                </a:lnTo>
                <a:lnTo>
                  <a:pt x="119899" y="234706"/>
                </a:lnTo>
                <a:lnTo>
                  <a:pt x="152648" y="200772"/>
                </a:lnTo>
                <a:lnTo>
                  <a:pt x="157527" y="150702"/>
                </a:lnTo>
                <a:lnTo>
                  <a:pt x="150991" y="111889"/>
                </a:lnTo>
                <a:lnTo>
                  <a:pt x="130860" y="65118"/>
                </a:lnTo>
                <a:lnTo>
                  <a:pt x="98503" y="17310"/>
                </a:lnTo>
                <a:lnTo>
                  <a:pt x="90674" y="6904"/>
                </a:lnTo>
                <a:lnTo>
                  <a:pt x="86891" y="1877"/>
                </a:lnTo>
                <a:lnTo>
                  <a:pt x="85526" y="0"/>
                </a:lnTo>
                <a:lnTo>
                  <a:pt x="86420" y="1014"/>
                </a:lnTo>
                <a:lnTo>
                  <a:pt x="90672" y="6119"/>
                </a:lnTo>
                <a:lnTo>
                  <a:pt x="100348" y="17729"/>
                </a:lnTo>
                <a:lnTo>
                  <a:pt x="125595" y="48345"/>
                </a:lnTo>
                <a:lnTo>
                  <a:pt x="154295" y="84453"/>
                </a:lnTo>
                <a:lnTo>
                  <a:pt x="182352" y="122721"/>
                </a:lnTo>
                <a:lnTo>
                  <a:pt x="204865" y="155321"/>
                </a:lnTo>
                <a:lnTo>
                  <a:pt x="212749" y="167054"/>
                </a:lnTo>
                <a:lnTo>
                  <a:pt x="220854" y="1792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246245" y="1470644"/>
            <a:ext cx="136525" cy="155575"/>
          </a:xfrm>
          <a:custGeom>
            <a:avLst/>
            <a:gdLst/>
            <a:ahLst/>
            <a:cxnLst/>
            <a:rect l="l" t="t" r="r" b="b"/>
            <a:pathLst>
              <a:path w="136525" h="155575">
                <a:moveTo>
                  <a:pt x="38164" y="52260"/>
                </a:moveTo>
                <a:lnTo>
                  <a:pt x="29082" y="50734"/>
                </a:lnTo>
                <a:lnTo>
                  <a:pt x="24171" y="51808"/>
                </a:lnTo>
                <a:lnTo>
                  <a:pt x="23423" y="55481"/>
                </a:lnTo>
                <a:lnTo>
                  <a:pt x="22903" y="58077"/>
                </a:lnTo>
                <a:lnTo>
                  <a:pt x="24981" y="61890"/>
                </a:lnTo>
                <a:lnTo>
                  <a:pt x="29678" y="66921"/>
                </a:lnTo>
                <a:lnTo>
                  <a:pt x="34368" y="71953"/>
                </a:lnTo>
                <a:lnTo>
                  <a:pt x="69932" y="85640"/>
                </a:lnTo>
                <a:lnTo>
                  <a:pt x="86888" y="49238"/>
                </a:lnTo>
                <a:lnTo>
                  <a:pt x="64104" y="18455"/>
                </a:lnTo>
                <a:lnTo>
                  <a:pt x="23472" y="0"/>
                </a:lnTo>
                <a:lnTo>
                  <a:pt x="13307" y="945"/>
                </a:lnTo>
                <a:lnTo>
                  <a:pt x="3520" y="10537"/>
                </a:lnTo>
                <a:lnTo>
                  <a:pt x="0" y="22600"/>
                </a:lnTo>
                <a:lnTo>
                  <a:pt x="528" y="34277"/>
                </a:lnTo>
                <a:lnTo>
                  <a:pt x="14620" y="69897"/>
                </a:lnTo>
                <a:lnTo>
                  <a:pt x="38654" y="100142"/>
                </a:lnTo>
                <a:lnTo>
                  <a:pt x="67563" y="126801"/>
                </a:lnTo>
                <a:lnTo>
                  <a:pt x="111333" y="151789"/>
                </a:lnTo>
                <a:lnTo>
                  <a:pt x="123645" y="154292"/>
                </a:lnTo>
                <a:lnTo>
                  <a:pt x="136391" y="1551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398037" y="1463120"/>
            <a:ext cx="189230" cy="134620"/>
          </a:xfrm>
          <a:custGeom>
            <a:avLst/>
            <a:gdLst/>
            <a:ahLst/>
            <a:cxnLst/>
            <a:rect l="l" t="t" r="r" b="b"/>
            <a:pathLst>
              <a:path w="189229" h="134619">
                <a:moveTo>
                  <a:pt x="14478" y="96227"/>
                </a:moveTo>
                <a:lnTo>
                  <a:pt x="6632" y="79486"/>
                </a:lnTo>
                <a:lnTo>
                  <a:pt x="1977" y="69554"/>
                </a:lnTo>
                <a:lnTo>
                  <a:pt x="0" y="65329"/>
                </a:lnTo>
                <a:lnTo>
                  <a:pt x="921" y="65530"/>
                </a:lnTo>
                <a:lnTo>
                  <a:pt x="3553" y="67628"/>
                </a:lnTo>
                <a:lnTo>
                  <a:pt x="9453" y="72323"/>
                </a:lnTo>
                <a:lnTo>
                  <a:pt x="44846" y="99666"/>
                </a:lnTo>
                <a:lnTo>
                  <a:pt x="77625" y="119863"/>
                </a:lnTo>
                <a:lnTo>
                  <a:pt x="115560" y="134488"/>
                </a:lnTo>
                <a:lnTo>
                  <a:pt x="119737" y="134083"/>
                </a:lnTo>
                <a:lnTo>
                  <a:pt x="131003" y="87975"/>
                </a:lnTo>
                <a:lnTo>
                  <a:pt x="131887" y="51302"/>
                </a:lnTo>
                <a:lnTo>
                  <a:pt x="132459" y="35624"/>
                </a:lnTo>
                <a:lnTo>
                  <a:pt x="146719" y="0"/>
                </a:lnTo>
                <a:lnTo>
                  <a:pt x="153789" y="75"/>
                </a:lnTo>
                <a:lnTo>
                  <a:pt x="163185" y="2912"/>
                </a:lnTo>
                <a:lnTo>
                  <a:pt x="174909" y="8513"/>
                </a:lnTo>
                <a:lnTo>
                  <a:pt x="188961" y="168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643490" y="1711226"/>
            <a:ext cx="2094864" cy="100965"/>
          </a:xfrm>
          <a:custGeom>
            <a:avLst/>
            <a:gdLst/>
            <a:ahLst/>
            <a:cxnLst/>
            <a:rect l="l" t="t" r="r" b="b"/>
            <a:pathLst>
              <a:path w="2094865" h="100964">
                <a:moveTo>
                  <a:pt x="53215" y="96840"/>
                </a:moveTo>
                <a:lnTo>
                  <a:pt x="94593" y="95920"/>
                </a:lnTo>
                <a:lnTo>
                  <a:pt x="138829" y="93797"/>
                </a:lnTo>
                <a:lnTo>
                  <a:pt x="148724" y="93244"/>
                </a:lnTo>
                <a:lnTo>
                  <a:pt x="201438" y="90687"/>
                </a:lnTo>
                <a:lnTo>
                  <a:pt x="240041" y="89046"/>
                </a:lnTo>
                <a:lnTo>
                  <a:pt x="287506" y="87461"/>
                </a:lnTo>
                <a:lnTo>
                  <a:pt x="326700" y="86437"/>
                </a:lnTo>
                <a:lnTo>
                  <a:pt x="369184" y="85547"/>
                </a:lnTo>
                <a:lnTo>
                  <a:pt x="417073" y="84745"/>
                </a:lnTo>
                <a:lnTo>
                  <a:pt x="458356" y="84165"/>
                </a:lnTo>
                <a:lnTo>
                  <a:pt x="504426" y="83714"/>
                </a:lnTo>
                <a:lnTo>
                  <a:pt x="534055" y="83590"/>
                </a:lnTo>
                <a:lnTo>
                  <a:pt x="544366" y="83536"/>
                </a:lnTo>
                <a:lnTo>
                  <a:pt x="589640" y="83062"/>
                </a:lnTo>
                <a:lnTo>
                  <a:pt x="628252" y="82435"/>
                </a:lnTo>
                <a:lnTo>
                  <a:pt x="671311" y="81574"/>
                </a:lnTo>
                <a:lnTo>
                  <a:pt x="721963" y="80415"/>
                </a:lnTo>
                <a:lnTo>
                  <a:pt x="768028" y="79314"/>
                </a:lnTo>
                <a:lnTo>
                  <a:pt x="806591" y="78352"/>
                </a:lnTo>
                <a:lnTo>
                  <a:pt x="847610" y="77260"/>
                </a:lnTo>
                <a:lnTo>
                  <a:pt x="886342" y="76061"/>
                </a:lnTo>
                <a:lnTo>
                  <a:pt x="932877" y="74408"/>
                </a:lnTo>
                <a:lnTo>
                  <a:pt x="973128" y="72866"/>
                </a:lnTo>
                <a:lnTo>
                  <a:pt x="1018480" y="71049"/>
                </a:lnTo>
                <a:lnTo>
                  <a:pt x="1070676" y="68846"/>
                </a:lnTo>
                <a:lnTo>
                  <a:pt x="1114494" y="66864"/>
                </a:lnTo>
                <a:lnTo>
                  <a:pt x="1161148" y="64516"/>
                </a:lnTo>
                <a:lnTo>
                  <a:pt x="1210042" y="61403"/>
                </a:lnTo>
                <a:lnTo>
                  <a:pt x="1257289" y="57580"/>
                </a:lnTo>
                <a:lnTo>
                  <a:pt x="1296805" y="53992"/>
                </a:lnTo>
                <a:lnTo>
                  <a:pt x="1340431" y="49769"/>
                </a:lnTo>
                <a:lnTo>
                  <a:pt x="1354918" y="48389"/>
                </a:lnTo>
                <a:lnTo>
                  <a:pt x="1395970" y="44721"/>
                </a:lnTo>
                <a:lnTo>
                  <a:pt x="1446012" y="40836"/>
                </a:lnTo>
                <a:lnTo>
                  <a:pt x="1492141" y="37959"/>
                </a:lnTo>
                <a:lnTo>
                  <a:pt x="1517350" y="36684"/>
                </a:lnTo>
                <a:lnTo>
                  <a:pt x="1531148" y="36001"/>
                </a:lnTo>
                <a:lnTo>
                  <a:pt x="1570841" y="34009"/>
                </a:lnTo>
                <a:lnTo>
                  <a:pt x="1620239" y="31467"/>
                </a:lnTo>
                <a:lnTo>
                  <a:pt x="1661607" y="29281"/>
                </a:lnTo>
                <a:lnTo>
                  <a:pt x="1677965" y="28427"/>
                </a:lnTo>
                <a:lnTo>
                  <a:pt x="1718240" y="26413"/>
                </a:lnTo>
                <a:lnTo>
                  <a:pt x="1757093" y="24750"/>
                </a:lnTo>
                <a:lnTo>
                  <a:pt x="1805109" y="23177"/>
                </a:lnTo>
                <a:lnTo>
                  <a:pt x="1847279" y="21971"/>
                </a:lnTo>
                <a:lnTo>
                  <a:pt x="1859998" y="21593"/>
                </a:lnTo>
                <a:lnTo>
                  <a:pt x="1910225" y="19909"/>
                </a:lnTo>
                <a:lnTo>
                  <a:pt x="1961004" y="17903"/>
                </a:lnTo>
                <a:lnTo>
                  <a:pt x="2010746" y="15591"/>
                </a:lnTo>
                <a:lnTo>
                  <a:pt x="2048853" y="13102"/>
                </a:lnTo>
                <a:lnTo>
                  <a:pt x="2085843" y="5700"/>
                </a:lnTo>
                <a:lnTo>
                  <a:pt x="2089868" y="3613"/>
                </a:lnTo>
                <a:lnTo>
                  <a:pt x="2092452" y="2273"/>
                </a:lnTo>
                <a:lnTo>
                  <a:pt x="2093588" y="1682"/>
                </a:lnTo>
                <a:lnTo>
                  <a:pt x="2094731" y="1090"/>
                </a:lnTo>
                <a:lnTo>
                  <a:pt x="2093006" y="758"/>
                </a:lnTo>
                <a:lnTo>
                  <a:pt x="2088427" y="684"/>
                </a:lnTo>
                <a:lnTo>
                  <a:pt x="2079931" y="546"/>
                </a:lnTo>
                <a:lnTo>
                  <a:pt x="2065654" y="315"/>
                </a:lnTo>
                <a:lnTo>
                  <a:pt x="2049692" y="97"/>
                </a:lnTo>
                <a:lnTo>
                  <a:pt x="2036246" y="0"/>
                </a:lnTo>
                <a:lnTo>
                  <a:pt x="2024651" y="12"/>
                </a:lnTo>
                <a:lnTo>
                  <a:pt x="1976428" y="1628"/>
                </a:lnTo>
                <a:lnTo>
                  <a:pt x="1961670" y="2620"/>
                </a:lnTo>
                <a:lnTo>
                  <a:pt x="1948362" y="3449"/>
                </a:lnTo>
                <a:lnTo>
                  <a:pt x="1936066" y="4144"/>
                </a:lnTo>
                <a:lnTo>
                  <a:pt x="1924345" y="4734"/>
                </a:lnTo>
                <a:lnTo>
                  <a:pt x="1912763" y="5247"/>
                </a:lnTo>
                <a:lnTo>
                  <a:pt x="1900443" y="5764"/>
                </a:lnTo>
                <a:lnTo>
                  <a:pt x="1888096" y="6322"/>
                </a:lnTo>
                <a:lnTo>
                  <a:pt x="1849903" y="8282"/>
                </a:lnTo>
                <a:lnTo>
                  <a:pt x="1809094" y="10695"/>
                </a:lnTo>
                <a:lnTo>
                  <a:pt x="1760824" y="13807"/>
                </a:lnTo>
                <a:lnTo>
                  <a:pt x="1719743" y="16672"/>
                </a:lnTo>
                <a:lnTo>
                  <a:pt x="1671856" y="20232"/>
                </a:lnTo>
                <a:lnTo>
                  <a:pt x="1658296" y="21245"/>
                </a:lnTo>
                <a:lnTo>
                  <a:pt x="1619812" y="23652"/>
                </a:lnTo>
                <a:lnTo>
                  <a:pt x="1574724" y="25458"/>
                </a:lnTo>
                <a:lnTo>
                  <a:pt x="1526898" y="26752"/>
                </a:lnTo>
                <a:lnTo>
                  <a:pt x="1484116" y="27701"/>
                </a:lnTo>
                <a:lnTo>
                  <a:pt x="1465114" y="28097"/>
                </a:lnTo>
                <a:lnTo>
                  <a:pt x="1447675" y="28497"/>
                </a:lnTo>
                <a:lnTo>
                  <a:pt x="1403937" y="29728"/>
                </a:lnTo>
                <a:lnTo>
                  <a:pt x="1362643" y="31508"/>
                </a:lnTo>
                <a:lnTo>
                  <a:pt x="1315391" y="35190"/>
                </a:lnTo>
                <a:lnTo>
                  <a:pt x="1274745" y="39567"/>
                </a:lnTo>
                <a:lnTo>
                  <a:pt x="1235927" y="44308"/>
                </a:lnTo>
                <a:lnTo>
                  <a:pt x="1215162" y="47014"/>
                </a:lnTo>
                <a:lnTo>
                  <a:pt x="1201867" y="48743"/>
                </a:lnTo>
                <a:lnTo>
                  <a:pt x="1149834" y="54319"/>
                </a:lnTo>
                <a:lnTo>
                  <a:pt x="1101616" y="57510"/>
                </a:lnTo>
                <a:lnTo>
                  <a:pt x="1053224" y="58708"/>
                </a:lnTo>
                <a:lnTo>
                  <a:pt x="1006620" y="58973"/>
                </a:lnTo>
                <a:lnTo>
                  <a:pt x="990522" y="59036"/>
                </a:lnTo>
                <a:lnTo>
                  <a:pt x="944509" y="59374"/>
                </a:lnTo>
                <a:lnTo>
                  <a:pt x="898036" y="61118"/>
                </a:lnTo>
                <a:lnTo>
                  <a:pt x="856009" y="63736"/>
                </a:lnTo>
                <a:lnTo>
                  <a:pt x="817517" y="66522"/>
                </a:lnTo>
                <a:lnTo>
                  <a:pt x="767888" y="70586"/>
                </a:lnTo>
                <a:lnTo>
                  <a:pt x="750412" y="72117"/>
                </a:lnTo>
                <a:lnTo>
                  <a:pt x="734793" y="73455"/>
                </a:lnTo>
                <a:lnTo>
                  <a:pt x="688382" y="77092"/>
                </a:lnTo>
                <a:lnTo>
                  <a:pt x="648188" y="79309"/>
                </a:lnTo>
                <a:lnTo>
                  <a:pt x="605869" y="80505"/>
                </a:lnTo>
                <a:lnTo>
                  <a:pt x="553183" y="80970"/>
                </a:lnTo>
                <a:lnTo>
                  <a:pt x="537374" y="81017"/>
                </a:lnTo>
                <a:lnTo>
                  <a:pt x="520365" y="81073"/>
                </a:lnTo>
                <a:lnTo>
                  <a:pt x="475773" y="81630"/>
                </a:lnTo>
                <a:lnTo>
                  <a:pt x="429169" y="83281"/>
                </a:lnTo>
                <a:lnTo>
                  <a:pt x="396843" y="85488"/>
                </a:lnTo>
                <a:lnTo>
                  <a:pt x="383656" y="86362"/>
                </a:lnTo>
                <a:lnTo>
                  <a:pt x="333810" y="88699"/>
                </a:lnTo>
                <a:lnTo>
                  <a:pt x="293824" y="89403"/>
                </a:lnTo>
                <a:lnTo>
                  <a:pt x="241730" y="89778"/>
                </a:lnTo>
                <a:lnTo>
                  <a:pt x="210598" y="89857"/>
                </a:lnTo>
                <a:lnTo>
                  <a:pt x="189478" y="89900"/>
                </a:lnTo>
                <a:lnTo>
                  <a:pt x="137669" y="90379"/>
                </a:lnTo>
                <a:lnTo>
                  <a:pt x="92667" y="91842"/>
                </a:lnTo>
                <a:lnTo>
                  <a:pt x="65393" y="94624"/>
                </a:lnTo>
                <a:lnTo>
                  <a:pt x="52542" y="95933"/>
                </a:lnTo>
                <a:lnTo>
                  <a:pt x="9317" y="98215"/>
                </a:lnTo>
                <a:lnTo>
                  <a:pt x="159" y="98552"/>
                </a:lnTo>
                <a:lnTo>
                  <a:pt x="0" y="98597"/>
                </a:lnTo>
                <a:lnTo>
                  <a:pt x="554" y="98657"/>
                </a:lnTo>
                <a:lnTo>
                  <a:pt x="6115" y="99256"/>
                </a:lnTo>
                <a:lnTo>
                  <a:pt x="20953" y="1008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842453" y="947032"/>
            <a:ext cx="388620" cy="167640"/>
          </a:xfrm>
          <a:custGeom>
            <a:avLst/>
            <a:gdLst/>
            <a:ahLst/>
            <a:cxnLst/>
            <a:rect l="l" t="t" r="r" b="b"/>
            <a:pathLst>
              <a:path w="388620" h="167640">
                <a:moveTo>
                  <a:pt x="26712" y="40394"/>
                </a:moveTo>
                <a:lnTo>
                  <a:pt x="19549" y="40952"/>
                </a:lnTo>
                <a:lnTo>
                  <a:pt x="17672" y="44518"/>
                </a:lnTo>
                <a:lnTo>
                  <a:pt x="21080" y="51089"/>
                </a:lnTo>
                <a:lnTo>
                  <a:pt x="62047" y="74370"/>
                </a:lnTo>
                <a:lnTo>
                  <a:pt x="70860" y="75252"/>
                </a:lnTo>
                <a:lnTo>
                  <a:pt x="78792" y="74787"/>
                </a:lnTo>
                <a:lnTo>
                  <a:pt x="86017" y="72989"/>
                </a:lnTo>
                <a:lnTo>
                  <a:pt x="93242" y="71192"/>
                </a:lnTo>
                <a:lnTo>
                  <a:pt x="98756" y="67588"/>
                </a:lnTo>
                <a:lnTo>
                  <a:pt x="102545" y="62176"/>
                </a:lnTo>
                <a:lnTo>
                  <a:pt x="106334" y="56764"/>
                </a:lnTo>
                <a:lnTo>
                  <a:pt x="108565" y="50355"/>
                </a:lnTo>
                <a:lnTo>
                  <a:pt x="109223" y="42949"/>
                </a:lnTo>
                <a:lnTo>
                  <a:pt x="109881" y="35543"/>
                </a:lnTo>
                <a:lnTo>
                  <a:pt x="79876" y="7164"/>
                </a:lnTo>
                <a:lnTo>
                  <a:pt x="42355" y="0"/>
                </a:lnTo>
                <a:lnTo>
                  <a:pt x="28740" y="1325"/>
                </a:lnTo>
                <a:lnTo>
                  <a:pt x="17435" y="6172"/>
                </a:lnTo>
                <a:lnTo>
                  <a:pt x="7360" y="16408"/>
                </a:lnTo>
                <a:lnTo>
                  <a:pt x="1686" y="27188"/>
                </a:lnTo>
                <a:lnTo>
                  <a:pt x="0" y="41373"/>
                </a:lnTo>
                <a:lnTo>
                  <a:pt x="591" y="53656"/>
                </a:lnTo>
                <a:lnTo>
                  <a:pt x="16528" y="89310"/>
                </a:lnTo>
                <a:lnTo>
                  <a:pt x="45877" y="117025"/>
                </a:lnTo>
                <a:lnTo>
                  <a:pt x="87086" y="142097"/>
                </a:lnTo>
                <a:lnTo>
                  <a:pt x="124410" y="157304"/>
                </a:lnTo>
                <a:lnTo>
                  <a:pt x="177816" y="167122"/>
                </a:lnTo>
                <a:lnTo>
                  <a:pt x="188645" y="165971"/>
                </a:lnTo>
                <a:lnTo>
                  <a:pt x="207832" y="126073"/>
                </a:lnTo>
                <a:lnTo>
                  <a:pt x="208944" y="91393"/>
                </a:lnTo>
                <a:lnTo>
                  <a:pt x="209746" y="76413"/>
                </a:lnTo>
                <a:lnTo>
                  <a:pt x="228338" y="42134"/>
                </a:lnTo>
                <a:lnTo>
                  <a:pt x="252970" y="38957"/>
                </a:lnTo>
                <a:lnTo>
                  <a:pt x="265890" y="41734"/>
                </a:lnTo>
                <a:lnTo>
                  <a:pt x="297812" y="68609"/>
                </a:lnTo>
                <a:lnTo>
                  <a:pt x="306725" y="103902"/>
                </a:lnTo>
                <a:lnTo>
                  <a:pt x="301745" y="119705"/>
                </a:lnTo>
                <a:lnTo>
                  <a:pt x="295797" y="129025"/>
                </a:lnTo>
                <a:lnTo>
                  <a:pt x="286159" y="136813"/>
                </a:lnTo>
                <a:lnTo>
                  <a:pt x="279925" y="139513"/>
                </a:lnTo>
                <a:lnTo>
                  <a:pt x="273614" y="140232"/>
                </a:lnTo>
                <a:lnTo>
                  <a:pt x="267303" y="140951"/>
                </a:lnTo>
                <a:lnTo>
                  <a:pt x="262413" y="138271"/>
                </a:lnTo>
                <a:lnTo>
                  <a:pt x="258935" y="132189"/>
                </a:lnTo>
                <a:lnTo>
                  <a:pt x="255458" y="126108"/>
                </a:lnTo>
                <a:lnTo>
                  <a:pt x="253795" y="117908"/>
                </a:lnTo>
                <a:lnTo>
                  <a:pt x="253948" y="107589"/>
                </a:lnTo>
                <a:lnTo>
                  <a:pt x="256598" y="95366"/>
                </a:lnTo>
                <a:lnTo>
                  <a:pt x="287417" y="70438"/>
                </a:lnTo>
                <a:lnTo>
                  <a:pt x="312042" y="65806"/>
                </a:lnTo>
                <a:lnTo>
                  <a:pt x="324486" y="65822"/>
                </a:lnTo>
                <a:lnTo>
                  <a:pt x="371212" y="85235"/>
                </a:lnTo>
                <a:lnTo>
                  <a:pt x="384672" y="106253"/>
                </a:lnTo>
                <a:lnTo>
                  <a:pt x="388215" y="1186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240387" y="923903"/>
            <a:ext cx="85090" cy="194945"/>
          </a:xfrm>
          <a:custGeom>
            <a:avLst/>
            <a:gdLst/>
            <a:ahLst/>
            <a:cxnLst/>
            <a:rect l="l" t="t" r="r" b="b"/>
            <a:pathLst>
              <a:path w="85090" h="194944">
                <a:moveTo>
                  <a:pt x="122" y="28077"/>
                </a:moveTo>
                <a:lnTo>
                  <a:pt x="0" y="11659"/>
                </a:lnTo>
                <a:lnTo>
                  <a:pt x="975" y="2579"/>
                </a:lnTo>
                <a:lnTo>
                  <a:pt x="1729" y="0"/>
                </a:lnTo>
                <a:lnTo>
                  <a:pt x="4867" y="1847"/>
                </a:lnTo>
                <a:lnTo>
                  <a:pt x="31943" y="38972"/>
                </a:lnTo>
                <a:lnTo>
                  <a:pt x="50477" y="72272"/>
                </a:lnTo>
                <a:lnTo>
                  <a:pt x="67838" y="110707"/>
                </a:lnTo>
                <a:lnTo>
                  <a:pt x="82310" y="160141"/>
                </a:lnTo>
                <a:lnTo>
                  <a:pt x="84489" y="183761"/>
                </a:lnTo>
                <a:lnTo>
                  <a:pt x="84028" y="1944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277147" y="993538"/>
            <a:ext cx="336550" cy="102235"/>
          </a:xfrm>
          <a:custGeom>
            <a:avLst/>
            <a:gdLst/>
            <a:ahLst/>
            <a:cxnLst/>
            <a:rect l="l" t="t" r="r" b="b"/>
            <a:pathLst>
              <a:path w="336550" h="102234">
                <a:moveTo>
                  <a:pt x="0" y="32551"/>
                </a:moveTo>
                <a:lnTo>
                  <a:pt x="2923" y="27186"/>
                </a:lnTo>
                <a:lnTo>
                  <a:pt x="9434" y="24390"/>
                </a:lnTo>
                <a:lnTo>
                  <a:pt x="19527" y="24165"/>
                </a:lnTo>
                <a:lnTo>
                  <a:pt x="28277" y="25112"/>
                </a:lnTo>
                <a:lnTo>
                  <a:pt x="40673" y="28261"/>
                </a:lnTo>
                <a:lnTo>
                  <a:pt x="59271" y="34536"/>
                </a:lnTo>
                <a:lnTo>
                  <a:pt x="73535" y="38977"/>
                </a:lnTo>
                <a:lnTo>
                  <a:pt x="84386" y="41891"/>
                </a:lnTo>
                <a:lnTo>
                  <a:pt x="92746" y="43584"/>
                </a:lnTo>
                <a:lnTo>
                  <a:pt x="107798" y="44886"/>
                </a:lnTo>
                <a:lnTo>
                  <a:pt x="119402" y="45073"/>
                </a:lnTo>
                <a:lnTo>
                  <a:pt x="132574" y="44205"/>
                </a:lnTo>
                <a:lnTo>
                  <a:pt x="151187" y="21339"/>
                </a:lnTo>
                <a:lnTo>
                  <a:pt x="152129" y="15879"/>
                </a:lnTo>
                <a:lnTo>
                  <a:pt x="149663" y="11222"/>
                </a:lnTo>
                <a:lnTo>
                  <a:pt x="143782" y="7370"/>
                </a:lnTo>
                <a:lnTo>
                  <a:pt x="137908" y="3517"/>
                </a:lnTo>
                <a:lnTo>
                  <a:pt x="130655" y="1273"/>
                </a:lnTo>
                <a:lnTo>
                  <a:pt x="122030" y="636"/>
                </a:lnTo>
                <a:lnTo>
                  <a:pt x="113406" y="0"/>
                </a:lnTo>
                <a:lnTo>
                  <a:pt x="106402" y="1303"/>
                </a:lnTo>
                <a:lnTo>
                  <a:pt x="101020" y="4546"/>
                </a:lnTo>
                <a:lnTo>
                  <a:pt x="95637" y="7789"/>
                </a:lnTo>
                <a:lnTo>
                  <a:pt x="92091" y="13005"/>
                </a:lnTo>
                <a:lnTo>
                  <a:pt x="90380" y="20195"/>
                </a:lnTo>
                <a:lnTo>
                  <a:pt x="88669" y="27383"/>
                </a:lnTo>
                <a:lnTo>
                  <a:pt x="110076" y="60954"/>
                </a:lnTo>
                <a:lnTo>
                  <a:pt x="154938" y="73081"/>
                </a:lnTo>
                <a:lnTo>
                  <a:pt x="197191" y="74596"/>
                </a:lnTo>
                <a:lnTo>
                  <a:pt x="215781" y="75121"/>
                </a:lnTo>
                <a:lnTo>
                  <a:pt x="257008" y="83586"/>
                </a:lnTo>
                <a:lnTo>
                  <a:pt x="264608" y="89669"/>
                </a:lnTo>
                <a:lnTo>
                  <a:pt x="267413" y="92601"/>
                </a:lnTo>
                <a:lnTo>
                  <a:pt x="268951" y="95156"/>
                </a:lnTo>
                <a:lnTo>
                  <a:pt x="269228" y="97333"/>
                </a:lnTo>
                <a:lnTo>
                  <a:pt x="269512" y="99510"/>
                </a:lnTo>
                <a:lnTo>
                  <a:pt x="266706" y="100832"/>
                </a:lnTo>
                <a:lnTo>
                  <a:pt x="260818" y="101301"/>
                </a:lnTo>
                <a:lnTo>
                  <a:pt x="254930" y="101770"/>
                </a:lnTo>
                <a:lnTo>
                  <a:pt x="248481" y="99767"/>
                </a:lnTo>
                <a:lnTo>
                  <a:pt x="241477" y="95294"/>
                </a:lnTo>
                <a:lnTo>
                  <a:pt x="234467" y="90820"/>
                </a:lnTo>
                <a:lnTo>
                  <a:pt x="229666" y="84467"/>
                </a:lnTo>
                <a:lnTo>
                  <a:pt x="227069" y="76233"/>
                </a:lnTo>
                <a:lnTo>
                  <a:pt x="225945" y="64328"/>
                </a:lnTo>
                <a:lnTo>
                  <a:pt x="230045" y="52279"/>
                </a:lnTo>
                <a:lnTo>
                  <a:pt x="271373" y="29959"/>
                </a:lnTo>
                <a:lnTo>
                  <a:pt x="321912" y="26093"/>
                </a:lnTo>
                <a:lnTo>
                  <a:pt x="336419" y="264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62907" y="1017425"/>
            <a:ext cx="107314" cy="165100"/>
          </a:xfrm>
          <a:custGeom>
            <a:avLst/>
            <a:gdLst/>
            <a:ahLst/>
            <a:cxnLst/>
            <a:rect l="l" t="t" r="r" b="b"/>
            <a:pathLst>
              <a:path w="107315" h="165100">
                <a:moveTo>
                  <a:pt x="2486" y="4743"/>
                </a:moveTo>
                <a:lnTo>
                  <a:pt x="0" y="7414"/>
                </a:lnTo>
                <a:lnTo>
                  <a:pt x="748" y="11351"/>
                </a:lnTo>
                <a:lnTo>
                  <a:pt x="4731" y="16555"/>
                </a:lnTo>
                <a:lnTo>
                  <a:pt x="10010" y="25004"/>
                </a:lnTo>
                <a:lnTo>
                  <a:pt x="26001" y="63133"/>
                </a:lnTo>
                <a:lnTo>
                  <a:pt x="40100" y="111450"/>
                </a:lnTo>
                <a:lnTo>
                  <a:pt x="43229" y="149325"/>
                </a:lnTo>
                <a:lnTo>
                  <a:pt x="42436" y="158245"/>
                </a:lnTo>
                <a:lnTo>
                  <a:pt x="40676" y="162085"/>
                </a:lnTo>
                <a:lnTo>
                  <a:pt x="37767" y="163430"/>
                </a:lnTo>
                <a:lnTo>
                  <a:pt x="34864" y="164776"/>
                </a:lnTo>
                <a:lnTo>
                  <a:pt x="13772" y="118054"/>
                </a:lnTo>
                <a:lnTo>
                  <a:pt x="7193" y="80073"/>
                </a:lnTo>
                <a:lnTo>
                  <a:pt x="6463" y="67737"/>
                </a:lnTo>
                <a:lnTo>
                  <a:pt x="6998" y="52978"/>
                </a:lnTo>
                <a:lnTo>
                  <a:pt x="22840" y="17284"/>
                </a:lnTo>
                <a:lnTo>
                  <a:pt x="59820" y="365"/>
                </a:lnTo>
                <a:lnTo>
                  <a:pt x="69427" y="0"/>
                </a:lnTo>
                <a:lnTo>
                  <a:pt x="82781" y="3108"/>
                </a:lnTo>
                <a:lnTo>
                  <a:pt x="93069" y="9857"/>
                </a:lnTo>
                <a:lnTo>
                  <a:pt x="101676" y="21033"/>
                </a:lnTo>
                <a:lnTo>
                  <a:pt x="106497" y="31964"/>
                </a:lnTo>
                <a:lnTo>
                  <a:pt x="106734" y="44029"/>
                </a:lnTo>
                <a:lnTo>
                  <a:pt x="101742" y="54678"/>
                </a:lnTo>
                <a:lnTo>
                  <a:pt x="71109" y="79428"/>
                </a:lnTo>
                <a:lnTo>
                  <a:pt x="38579" y="972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740277" y="993277"/>
            <a:ext cx="235585" cy="101600"/>
          </a:xfrm>
          <a:custGeom>
            <a:avLst/>
            <a:gdLst/>
            <a:ahLst/>
            <a:cxnLst/>
            <a:rect l="l" t="t" r="r" b="b"/>
            <a:pathLst>
              <a:path w="235584" h="101600">
                <a:moveTo>
                  <a:pt x="0" y="23536"/>
                </a:moveTo>
                <a:lnTo>
                  <a:pt x="13316" y="19255"/>
                </a:lnTo>
                <a:lnTo>
                  <a:pt x="26178" y="16420"/>
                </a:lnTo>
                <a:lnTo>
                  <a:pt x="38585" y="15032"/>
                </a:lnTo>
                <a:lnTo>
                  <a:pt x="50538" y="15091"/>
                </a:lnTo>
                <a:lnTo>
                  <a:pt x="96747" y="31555"/>
                </a:lnTo>
                <a:lnTo>
                  <a:pt x="128084" y="59476"/>
                </a:lnTo>
                <a:lnTo>
                  <a:pt x="142126" y="95123"/>
                </a:lnTo>
                <a:lnTo>
                  <a:pt x="139827" y="98730"/>
                </a:lnTo>
                <a:lnTo>
                  <a:pt x="134894" y="100033"/>
                </a:lnTo>
                <a:lnTo>
                  <a:pt x="129962" y="101337"/>
                </a:lnTo>
                <a:lnTo>
                  <a:pt x="124150" y="100629"/>
                </a:lnTo>
                <a:lnTo>
                  <a:pt x="117465" y="97914"/>
                </a:lnTo>
                <a:lnTo>
                  <a:pt x="110774" y="95198"/>
                </a:lnTo>
                <a:lnTo>
                  <a:pt x="106035" y="89685"/>
                </a:lnTo>
                <a:lnTo>
                  <a:pt x="103244" y="81377"/>
                </a:lnTo>
                <a:lnTo>
                  <a:pt x="101768" y="70217"/>
                </a:lnTo>
                <a:lnTo>
                  <a:pt x="104343" y="57617"/>
                </a:lnTo>
                <a:lnTo>
                  <a:pt x="127158" y="26698"/>
                </a:lnTo>
                <a:lnTo>
                  <a:pt x="161885" y="7614"/>
                </a:lnTo>
                <a:lnTo>
                  <a:pt x="199298" y="324"/>
                </a:lnTo>
                <a:lnTo>
                  <a:pt x="207859" y="0"/>
                </a:lnTo>
                <a:lnTo>
                  <a:pt x="214108" y="1475"/>
                </a:lnTo>
                <a:lnTo>
                  <a:pt x="218084" y="4750"/>
                </a:lnTo>
                <a:lnTo>
                  <a:pt x="222067" y="8024"/>
                </a:lnTo>
                <a:lnTo>
                  <a:pt x="232653" y="47659"/>
                </a:lnTo>
                <a:lnTo>
                  <a:pt x="234973" y="642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940670" y="1017425"/>
            <a:ext cx="31750" cy="91440"/>
          </a:xfrm>
          <a:custGeom>
            <a:avLst/>
            <a:gdLst/>
            <a:ahLst/>
            <a:cxnLst/>
            <a:rect l="l" t="t" r="r" b="b"/>
            <a:pathLst>
              <a:path w="31750" h="91440">
                <a:moveTo>
                  <a:pt x="11409" y="0"/>
                </a:moveTo>
                <a:lnTo>
                  <a:pt x="3664" y="3060"/>
                </a:lnTo>
                <a:lnTo>
                  <a:pt x="0" y="9984"/>
                </a:lnTo>
                <a:lnTo>
                  <a:pt x="408" y="20771"/>
                </a:lnTo>
                <a:lnTo>
                  <a:pt x="2067" y="33758"/>
                </a:lnTo>
                <a:lnTo>
                  <a:pt x="6006" y="45728"/>
                </a:lnTo>
                <a:lnTo>
                  <a:pt x="13410" y="59963"/>
                </a:lnTo>
                <a:lnTo>
                  <a:pt x="18180" y="69529"/>
                </a:lnTo>
                <a:lnTo>
                  <a:pt x="24475" y="81208"/>
                </a:lnTo>
                <a:lnTo>
                  <a:pt x="31740" y="912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900824" y="926161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5" h="39369">
                <a:moveTo>
                  <a:pt x="13487" y="39221"/>
                </a:moveTo>
                <a:lnTo>
                  <a:pt x="5981" y="30952"/>
                </a:lnTo>
                <a:lnTo>
                  <a:pt x="354" y="17569"/>
                </a:lnTo>
                <a:lnTo>
                  <a:pt x="0" y="7570"/>
                </a:lnTo>
                <a:lnTo>
                  <a:pt x="5921" y="1726"/>
                </a:lnTo>
                <a:lnTo>
                  <a:pt x="1810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066497" y="980633"/>
            <a:ext cx="107314" cy="123189"/>
          </a:xfrm>
          <a:custGeom>
            <a:avLst/>
            <a:gdLst/>
            <a:ahLst/>
            <a:cxnLst/>
            <a:rect l="l" t="t" r="r" b="b"/>
            <a:pathLst>
              <a:path w="107315" h="123190">
                <a:moveTo>
                  <a:pt x="60170" y="18661"/>
                </a:moveTo>
                <a:lnTo>
                  <a:pt x="66681" y="17922"/>
                </a:lnTo>
                <a:lnTo>
                  <a:pt x="70166" y="15194"/>
                </a:lnTo>
                <a:lnTo>
                  <a:pt x="70637" y="10479"/>
                </a:lnTo>
                <a:lnTo>
                  <a:pt x="70969" y="7175"/>
                </a:lnTo>
                <a:lnTo>
                  <a:pt x="39568" y="0"/>
                </a:lnTo>
                <a:lnTo>
                  <a:pt x="25804" y="949"/>
                </a:lnTo>
                <a:lnTo>
                  <a:pt x="14300" y="4285"/>
                </a:lnTo>
                <a:lnTo>
                  <a:pt x="5444" y="8587"/>
                </a:lnTo>
                <a:lnTo>
                  <a:pt x="1226" y="13381"/>
                </a:lnTo>
                <a:lnTo>
                  <a:pt x="0" y="19428"/>
                </a:lnTo>
                <a:lnTo>
                  <a:pt x="1502" y="24940"/>
                </a:lnTo>
                <a:lnTo>
                  <a:pt x="7829" y="32457"/>
                </a:lnTo>
                <a:lnTo>
                  <a:pt x="18982" y="41978"/>
                </a:lnTo>
                <a:lnTo>
                  <a:pt x="34962" y="53503"/>
                </a:lnTo>
                <a:lnTo>
                  <a:pt x="49166" y="63163"/>
                </a:lnTo>
                <a:lnTo>
                  <a:pt x="61488" y="71557"/>
                </a:lnTo>
                <a:lnTo>
                  <a:pt x="95314" y="95587"/>
                </a:lnTo>
                <a:lnTo>
                  <a:pt x="106839" y="111780"/>
                </a:lnTo>
                <a:lnTo>
                  <a:pt x="102793" y="115569"/>
                </a:lnTo>
                <a:lnTo>
                  <a:pt x="92776" y="118198"/>
                </a:lnTo>
                <a:lnTo>
                  <a:pt x="81556" y="120603"/>
                </a:lnTo>
                <a:lnTo>
                  <a:pt x="68880" y="122311"/>
                </a:lnTo>
                <a:lnTo>
                  <a:pt x="49564" y="122880"/>
                </a:lnTo>
                <a:lnTo>
                  <a:pt x="34741" y="121993"/>
                </a:lnTo>
                <a:lnTo>
                  <a:pt x="23668" y="119707"/>
                </a:lnTo>
                <a:lnTo>
                  <a:pt x="15599" y="1160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219222" y="995624"/>
            <a:ext cx="250190" cy="113030"/>
          </a:xfrm>
          <a:custGeom>
            <a:avLst/>
            <a:gdLst/>
            <a:ahLst/>
            <a:cxnLst/>
            <a:rect l="l" t="t" r="r" b="b"/>
            <a:pathLst>
              <a:path w="250190" h="113030">
                <a:moveTo>
                  <a:pt x="0" y="40079"/>
                </a:moveTo>
                <a:lnTo>
                  <a:pt x="50317" y="61573"/>
                </a:lnTo>
                <a:lnTo>
                  <a:pt x="84401" y="67145"/>
                </a:lnTo>
                <a:lnTo>
                  <a:pt x="87249" y="66505"/>
                </a:lnTo>
                <a:lnTo>
                  <a:pt x="90089" y="65866"/>
                </a:lnTo>
                <a:lnTo>
                  <a:pt x="91654" y="62438"/>
                </a:lnTo>
                <a:lnTo>
                  <a:pt x="91938" y="56221"/>
                </a:lnTo>
                <a:lnTo>
                  <a:pt x="92222" y="50004"/>
                </a:lnTo>
                <a:lnTo>
                  <a:pt x="91065" y="42545"/>
                </a:lnTo>
                <a:lnTo>
                  <a:pt x="70256" y="6167"/>
                </a:lnTo>
                <a:lnTo>
                  <a:pt x="52425" y="0"/>
                </a:lnTo>
                <a:lnTo>
                  <a:pt x="47458" y="1902"/>
                </a:lnTo>
                <a:lnTo>
                  <a:pt x="43517" y="7005"/>
                </a:lnTo>
                <a:lnTo>
                  <a:pt x="39568" y="12108"/>
                </a:lnTo>
                <a:lnTo>
                  <a:pt x="37282" y="19895"/>
                </a:lnTo>
                <a:lnTo>
                  <a:pt x="36666" y="30367"/>
                </a:lnTo>
                <a:lnTo>
                  <a:pt x="37300" y="42368"/>
                </a:lnTo>
                <a:lnTo>
                  <a:pt x="55721" y="78221"/>
                </a:lnTo>
                <a:lnTo>
                  <a:pt x="89449" y="99394"/>
                </a:lnTo>
                <a:lnTo>
                  <a:pt x="126376" y="109061"/>
                </a:lnTo>
                <a:lnTo>
                  <a:pt x="178253" y="112909"/>
                </a:lnTo>
                <a:lnTo>
                  <a:pt x="191441" y="112694"/>
                </a:lnTo>
                <a:lnTo>
                  <a:pt x="203007" y="112118"/>
                </a:lnTo>
                <a:lnTo>
                  <a:pt x="222085" y="109308"/>
                </a:lnTo>
                <a:lnTo>
                  <a:pt x="235671" y="105205"/>
                </a:lnTo>
                <a:lnTo>
                  <a:pt x="244672" y="99729"/>
                </a:lnTo>
                <a:lnTo>
                  <a:pt x="249996" y="928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830879" y="1235575"/>
            <a:ext cx="1792605" cy="38735"/>
          </a:xfrm>
          <a:custGeom>
            <a:avLst/>
            <a:gdLst/>
            <a:ahLst/>
            <a:cxnLst/>
            <a:rect l="l" t="t" r="r" b="b"/>
            <a:pathLst>
              <a:path w="1792604" h="38734">
                <a:moveTo>
                  <a:pt x="54018" y="38173"/>
                </a:moveTo>
                <a:lnTo>
                  <a:pt x="41275" y="35302"/>
                </a:lnTo>
                <a:lnTo>
                  <a:pt x="29026" y="31704"/>
                </a:lnTo>
                <a:lnTo>
                  <a:pt x="17274" y="27377"/>
                </a:lnTo>
                <a:lnTo>
                  <a:pt x="0" y="19687"/>
                </a:lnTo>
                <a:lnTo>
                  <a:pt x="214" y="19766"/>
                </a:lnTo>
                <a:lnTo>
                  <a:pt x="1406" y="20254"/>
                </a:lnTo>
                <a:lnTo>
                  <a:pt x="4391" y="21474"/>
                </a:lnTo>
                <a:lnTo>
                  <a:pt x="54068" y="26715"/>
                </a:lnTo>
                <a:lnTo>
                  <a:pt x="71586" y="26940"/>
                </a:lnTo>
                <a:lnTo>
                  <a:pt x="87412" y="27151"/>
                </a:lnTo>
                <a:lnTo>
                  <a:pt x="126394" y="27730"/>
                </a:lnTo>
                <a:lnTo>
                  <a:pt x="168567" y="28582"/>
                </a:lnTo>
                <a:lnTo>
                  <a:pt x="219226" y="30568"/>
                </a:lnTo>
                <a:lnTo>
                  <a:pt x="232260" y="31263"/>
                </a:lnTo>
                <a:lnTo>
                  <a:pt x="244262" y="31898"/>
                </a:lnTo>
                <a:lnTo>
                  <a:pt x="294675" y="33851"/>
                </a:lnTo>
                <a:lnTo>
                  <a:pt x="334102" y="34623"/>
                </a:lnTo>
                <a:lnTo>
                  <a:pt x="377668" y="35037"/>
                </a:lnTo>
                <a:lnTo>
                  <a:pt x="417383" y="35241"/>
                </a:lnTo>
                <a:lnTo>
                  <a:pt x="463626" y="35365"/>
                </a:lnTo>
                <a:lnTo>
                  <a:pt x="516218" y="35423"/>
                </a:lnTo>
                <a:lnTo>
                  <a:pt x="533385" y="35445"/>
                </a:lnTo>
                <a:lnTo>
                  <a:pt x="580389" y="35541"/>
                </a:lnTo>
                <a:lnTo>
                  <a:pt x="620657" y="35684"/>
                </a:lnTo>
                <a:lnTo>
                  <a:pt x="663894" y="35950"/>
                </a:lnTo>
                <a:lnTo>
                  <a:pt x="687761" y="36194"/>
                </a:lnTo>
                <a:lnTo>
                  <a:pt x="695079" y="36270"/>
                </a:lnTo>
                <a:lnTo>
                  <a:pt x="740872" y="36586"/>
                </a:lnTo>
                <a:lnTo>
                  <a:pt x="788869" y="36767"/>
                </a:lnTo>
                <a:lnTo>
                  <a:pt x="831722" y="36865"/>
                </a:lnTo>
                <a:lnTo>
                  <a:pt x="880613" y="36931"/>
                </a:lnTo>
                <a:lnTo>
                  <a:pt x="938247" y="36962"/>
                </a:lnTo>
                <a:lnTo>
                  <a:pt x="958831" y="36957"/>
                </a:lnTo>
                <a:lnTo>
                  <a:pt x="996955" y="36918"/>
                </a:lnTo>
                <a:lnTo>
                  <a:pt x="1046735" y="36787"/>
                </a:lnTo>
                <a:lnTo>
                  <a:pt x="1087951" y="36571"/>
                </a:lnTo>
                <a:lnTo>
                  <a:pt x="1130212" y="36150"/>
                </a:lnTo>
                <a:lnTo>
                  <a:pt x="1177502" y="34752"/>
                </a:lnTo>
                <a:lnTo>
                  <a:pt x="1215964" y="31997"/>
                </a:lnTo>
                <a:lnTo>
                  <a:pt x="1253863" y="27802"/>
                </a:lnTo>
                <a:lnTo>
                  <a:pt x="1266981" y="26193"/>
                </a:lnTo>
                <a:lnTo>
                  <a:pt x="1316309" y="20206"/>
                </a:lnTo>
                <a:lnTo>
                  <a:pt x="1358858" y="15479"/>
                </a:lnTo>
                <a:lnTo>
                  <a:pt x="1405698" y="11509"/>
                </a:lnTo>
                <a:lnTo>
                  <a:pt x="1447241" y="9128"/>
                </a:lnTo>
                <a:lnTo>
                  <a:pt x="1494009" y="7376"/>
                </a:lnTo>
                <a:lnTo>
                  <a:pt x="1541862" y="6490"/>
                </a:lnTo>
                <a:lnTo>
                  <a:pt x="1582950" y="6077"/>
                </a:lnTo>
                <a:lnTo>
                  <a:pt x="1601467" y="5952"/>
                </a:lnTo>
                <a:lnTo>
                  <a:pt x="1618165" y="5833"/>
                </a:lnTo>
                <a:lnTo>
                  <a:pt x="1658386" y="5503"/>
                </a:lnTo>
                <a:lnTo>
                  <a:pt x="1698232" y="4966"/>
                </a:lnTo>
                <a:lnTo>
                  <a:pt x="1749203" y="2737"/>
                </a:lnTo>
                <a:lnTo>
                  <a:pt x="1790594" y="111"/>
                </a:lnTo>
                <a:lnTo>
                  <a:pt x="1792501" y="0"/>
                </a:lnTo>
                <a:lnTo>
                  <a:pt x="1791974" y="49"/>
                </a:lnTo>
                <a:lnTo>
                  <a:pt x="1787976" y="382"/>
                </a:lnTo>
                <a:lnTo>
                  <a:pt x="1777910" y="1221"/>
                </a:lnTo>
                <a:lnTo>
                  <a:pt x="1761777" y="25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1756" y="1209593"/>
            <a:ext cx="41275" cy="144780"/>
          </a:xfrm>
          <a:custGeom>
            <a:avLst/>
            <a:gdLst/>
            <a:ahLst/>
            <a:cxnLst/>
            <a:rect l="l" t="t" r="r" b="b"/>
            <a:pathLst>
              <a:path w="41275" h="144780">
                <a:moveTo>
                  <a:pt x="0" y="0"/>
                </a:moveTo>
                <a:lnTo>
                  <a:pt x="17261" y="36937"/>
                </a:lnTo>
                <a:lnTo>
                  <a:pt x="34835" y="85687"/>
                </a:lnTo>
                <a:lnTo>
                  <a:pt x="40878" y="125152"/>
                </a:lnTo>
                <a:lnTo>
                  <a:pt x="39685" y="135485"/>
                </a:lnTo>
                <a:lnTo>
                  <a:pt x="36908" y="1444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0191" y="1218305"/>
            <a:ext cx="212725" cy="161290"/>
          </a:xfrm>
          <a:custGeom>
            <a:avLst/>
            <a:gdLst/>
            <a:ahLst/>
            <a:cxnLst/>
            <a:rect l="l" t="t" r="r" b="b"/>
            <a:pathLst>
              <a:path w="212725" h="161290">
                <a:moveTo>
                  <a:pt x="6567" y="41225"/>
                </a:moveTo>
                <a:lnTo>
                  <a:pt x="155" y="29630"/>
                </a:lnTo>
                <a:lnTo>
                  <a:pt x="0" y="20006"/>
                </a:lnTo>
                <a:lnTo>
                  <a:pt x="6100" y="12353"/>
                </a:lnTo>
                <a:lnTo>
                  <a:pt x="45763" y="1583"/>
                </a:lnTo>
                <a:lnTo>
                  <a:pt x="68619" y="0"/>
                </a:lnTo>
                <a:lnTo>
                  <a:pt x="81528" y="505"/>
                </a:lnTo>
                <a:lnTo>
                  <a:pt x="130917" y="12104"/>
                </a:lnTo>
                <a:lnTo>
                  <a:pt x="166859" y="29768"/>
                </a:lnTo>
                <a:lnTo>
                  <a:pt x="197829" y="53576"/>
                </a:lnTo>
                <a:lnTo>
                  <a:pt x="212271" y="87412"/>
                </a:lnTo>
                <a:lnTo>
                  <a:pt x="209299" y="98627"/>
                </a:lnTo>
                <a:lnTo>
                  <a:pt x="180219" y="124990"/>
                </a:lnTo>
                <a:lnTo>
                  <a:pt x="132410" y="146586"/>
                </a:lnTo>
                <a:lnTo>
                  <a:pt x="95016" y="156790"/>
                </a:lnTo>
                <a:lnTo>
                  <a:pt x="52482" y="160987"/>
                </a:lnTo>
                <a:lnTo>
                  <a:pt x="39473" y="160280"/>
                </a:lnTo>
                <a:lnTo>
                  <a:pt x="28178" y="158397"/>
                </a:lnTo>
                <a:lnTo>
                  <a:pt x="18386" y="155368"/>
                </a:lnTo>
                <a:lnTo>
                  <a:pt x="9886" y="1512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69763" y="1217021"/>
            <a:ext cx="271780" cy="203200"/>
          </a:xfrm>
          <a:custGeom>
            <a:avLst/>
            <a:gdLst/>
            <a:ahLst/>
            <a:cxnLst/>
            <a:rect l="l" t="t" r="r" b="b"/>
            <a:pathLst>
              <a:path w="271780" h="203200">
                <a:moveTo>
                  <a:pt x="104143" y="75597"/>
                </a:moveTo>
                <a:lnTo>
                  <a:pt x="57794" y="77088"/>
                </a:lnTo>
                <a:lnTo>
                  <a:pt x="21032" y="95949"/>
                </a:lnTo>
                <a:lnTo>
                  <a:pt x="0" y="131145"/>
                </a:lnTo>
                <a:lnTo>
                  <a:pt x="4356" y="140981"/>
                </a:lnTo>
                <a:lnTo>
                  <a:pt x="38386" y="158877"/>
                </a:lnTo>
                <a:lnTo>
                  <a:pt x="65723" y="161866"/>
                </a:lnTo>
                <a:lnTo>
                  <a:pt x="76942" y="161512"/>
                </a:lnTo>
                <a:lnTo>
                  <a:pt x="114570" y="141923"/>
                </a:lnTo>
                <a:lnTo>
                  <a:pt x="116813" y="99934"/>
                </a:lnTo>
                <a:lnTo>
                  <a:pt x="130405" y="140416"/>
                </a:lnTo>
                <a:lnTo>
                  <a:pt x="167968" y="155603"/>
                </a:lnTo>
                <a:lnTo>
                  <a:pt x="207726" y="161518"/>
                </a:lnTo>
                <a:lnTo>
                  <a:pt x="241045" y="136677"/>
                </a:lnTo>
                <a:lnTo>
                  <a:pt x="242763" y="123681"/>
                </a:lnTo>
                <a:lnTo>
                  <a:pt x="241988" y="109551"/>
                </a:lnTo>
                <a:lnTo>
                  <a:pt x="225764" y="61518"/>
                </a:lnTo>
                <a:lnTo>
                  <a:pt x="202219" y="24193"/>
                </a:lnTo>
                <a:lnTo>
                  <a:pt x="181714" y="0"/>
                </a:lnTo>
                <a:lnTo>
                  <a:pt x="182471" y="2182"/>
                </a:lnTo>
                <a:lnTo>
                  <a:pt x="183229" y="4364"/>
                </a:lnTo>
                <a:lnTo>
                  <a:pt x="199746" y="43493"/>
                </a:lnTo>
                <a:lnTo>
                  <a:pt x="223049" y="87194"/>
                </a:lnTo>
                <a:lnTo>
                  <a:pt x="230558" y="101581"/>
                </a:lnTo>
                <a:lnTo>
                  <a:pt x="249279" y="140532"/>
                </a:lnTo>
                <a:lnTo>
                  <a:pt x="266072" y="183939"/>
                </a:lnTo>
                <a:lnTo>
                  <a:pt x="268938" y="193500"/>
                </a:lnTo>
                <a:lnTo>
                  <a:pt x="271309" y="2026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86246" y="1284907"/>
            <a:ext cx="285115" cy="132080"/>
          </a:xfrm>
          <a:custGeom>
            <a:avLst/>
            <a:gdLst/>
            <a:ahLst/>
            <a:cxnLst/>
            <a:rect l="l" t="t" r="r" b="b"/>
            <a:pathLst>
              <a:path w="285115" h="132080">
                <a:moveTo>
                  <a:pt x="0" y="40328"/>
                </a:moveTo>
                <a:lnTo>
                  <a:pt x="40738" y="10849"/>
                </a:lnTo>
                <a:lnTo>
                  <a:pt x="90744" y="2173"/>
                </a:lnTo>
                <a:lnTo>
                  <a:pt x="131257" y="221"/>
                </a:lnTo>
                <a:lnTo>
                  <a:pt x="142155" y="0"/>
                </a:lnTo>
                <a:lnTo>
                  <a:pt x="158683" y="153"/>
                </a:lnTo>
                <a:lnTo>
                  <a:pt x="170616" y="924"/>
                </a:lnTo>
                <a:lnTo>
                  <a:pt x="183816" y="3326"/>
                </a:lnTo>
                <a:lnTo>
                  <a:pt x="187731" y="5526"/>
                </a:lnTo>
                <a:lnTo>
                  <a:pt x="188848" y="8513"/>
                </a:lnTo>
                <a:lnTo>
                  <a:pt x="189966" y="11500"/>
                </a:lnTo>
                <a:lnTo>
                  <a:pt x="187037" y="15759"/>
                </a:lnTo>
                <a:lnTo>
                  <a:pt x="180061" y="21291"/>
                </a:lnTo>
                <a:lnTo>
                  <a:pt x="171256" y="28476"/>
                </a:lnTo>
                <a:lnTo>
                  <a:pt x="141165" y="57821"/>
                </a:lnTo>
                <a:lnTo>
                  <a:pt x="131552" y="79787"/>
                </a:lnTo>
                <a:lnTo>
                  <a:pt x="132679" y="90890"/>
                </a:lnTo>
                <a:lnTo>
                  <a:pt x="166699" y="110473"/>
                </a:lnTo>
                <a:lnTo>
                  <a:pt x="205361" y="111803"/>
                </a:lnTo>
                <a:lnTo>
                  <a:pt x="237803" y="89332"/>
                </a:lnTo>
                <a:lnTo>
                  <a:pt x="246875" y="51905"/>
                </a:lnTo>
                <a:lnTo>
                  <a:pt x="232277" y="16314"/>
                </a:lnTo>
                <a:lnTo>
                  <a:pt x="230001" y="15046"/>
                </a:lnTo>
                <a:lnTo>
                  <a:pt x="228749" y="17781"/>
                </a:lnTo>
                <a:lnTo>
                  <a:pt x="238355" y="55761"/>
                </a:lnTo>
                <a:lnTo>
                  <a:pt x="260534" y="94392"/>
                </a:lnTo>
                <a:lnTo>
                  <a:pt x="275944" y="118513"/>
                </a:lnTo>
                <a:lnTo>
                  <a:pt x="284797" y="1319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1665" y="1521492"/>
            <a:ext cx="861694" cy="70485"/>
          </a:xfrm>
          <a:custGeom>
            <a:avLst/>
            <a:gdLst/>
            <a:ahLst/>
            <a:cxnLst/>
            <a:rect l="l" t="t" r="r" b="b"/>
            <a:pathLst>
              <a:path w="861694" h="70484">
                <a:moveTo>
                  <a:pt x="8936" y="11321"/>
                </a:moveTo>
                <a:lnTo>
                  <a:pt x="1736" y="7632"/>
                </a:lnTo>
                <a:lnTo>
                  <a:pt x="0" y="4115"/>
                </a:lnTo>
                <a:lnTo>
                  <a:pt x="3728" y="767"/>
                </a:lnTo>
                <a:lnTo>
                  <a:pt x="10326" y="1823"/>
                </a:lnTo>
                <a:lnTo>
                  <a:pt x="22474" y="11856"/>
                </a:lnTo>
                <a:lnTo>
                  <a:pt x="33123" y="22150"/>
                </a:lnTo>
                <a:lnTo>
                  <a:pt x="42621" y="30713"/>
                </a:lnTo>
                <a:lnTo>
                  <a:pt x="88583" y="57979"/>
                </a:lnTo>
                <a:lnTo>
                  <a:pt x="123584" y="62958"/>
                </a:lnTo>
                <a:lnTo>
                  <a:pt x="135679" y="61331"/>
                </a:lnTo>
                <a:lnTo>
                  <a:pt x="145416" y="57891"/>
                </a:lnTo>
                <a:lnTo>
                  <a:pt x="155733" y="52346"/>
                </a:lnTo>
                <a:lnTo>
                  <a:pt x="166997" y="44612"/>
                </a:lnTo>
                <a:lnTo>
                  <a:pt x="182333" y="32302"/>
                </a:lnTo>
                <a:lnTo>
                  <a:pt x="194470" y="22896"/>
                </a:lnTo>
                <a:lnTo>
                  <a:pt x="236487" y="813"/>
                </a:lnTo>
                <a:lnTo>
                  <a:pt x="251558" y="0"/>
                </a:lnTo>
                <a:lnTo>
                  <a:pt x="263372" y="1661"/>
                </a:lnTo>
                <a:lnTo>
                  <a:pt x="302236" y="24129"/>
                </a:lnTo>
                <a:lnTo>
                  <a:pt x="329351" y="45234"/>
                </a:lnTo>
                <a:lnTo>
                  <a:pt x="341077" y="54022"/>
                </a:lnTo>
                <a:lnTo>
                  <a:pt x="375359" y="69938"/>
                </a:lnTo>
                <a:lnTo>
                  <a:pt x="380356" y="70272"/>
                </a:lnTo>
                <a:lnTo>
                  <a:pt x="410216" y="44166"/>
                </a:lnTo>
                <a:lnTo>
                  <a:pt x="418600" y="34484"/>
                </a:lnTo>
                <a:lnTo>
                  <a:pt x="427511" y="25546"/>
                </a:lnTo>
                <a:lnTo>
                  <a:pt x="461781" y="6666"/>
                </a:lnTo>
                <a:lnTo>
                  <a:pt x="487351" y="4523"/>
                </a:lnTo>
                <a:lnTo>
                  <a:pt x="499035" y="6201"/>
                </a:lnTo>
                <a:lnTo>
                  <a:pt x="509747" y="10019"/>
                </a:lnTo>
                <a:lnTo>
                  <a:pt x="520879" y="16172"/>
                </a:lnTo>
                <a:lnTo>
                  <a:pt x="536638" y="27328"/>
                </a:lnTo>
                <a:lnTo>
                  <a:pt x="547600" y="34309"/>
                </a:lnTo>
                <a:lnTo>
                  <a:pt x="555212" y="38124"/>
                </a:lnTo>
                <a:lnTo>
                  <a:pt x="567500" y="39147"/>
                </a:lnTo>
                <a:lnTo>
                  <a:pt x="578591" y="34009"/>
                </a:lnTo>
                <a:lnTo>
                  <a:pt x="586156" y="28524"/>
                </a:lnTo>
                <a:lnTo>
                  <a:pt x="593205" y="24831"/>
                </a:lnTo>
                <a:lnTo>
                  <a:pt x="599854" y="22845"/>
                </a:lnTo>
                <a:lnTo>
                  <a:pt x="606502" y="20859"/>
                </a:lnTo>
                <a:lnTo>
                  <a:pt x="613702" y="19767"/>
                </a:lnTo>
                <a:lnTo>
                  <a:pt x="621455" y="19568"/>
                </a:lnTo>
                <a:lnTo>
                  <a:pt x="631119" y="20932"/>
                </a:lnTo>
                <a:lnTo>
                  <a:pt x="643354" y="25454"/>
                </a:lnTo>
                <a:lnTo>
                  <a:pt x="661107" y="34788"/>
                </a:lnTo>
                <a:lnTo>
                  <a:pt x="673298" y="40975"/>
                </a:lnTo>
                <a:lnTo>
                  <a:pt x="708243" y="49864"/>
                </a:lnTo>
                <a:lnTo>
                  <a:pt x="714268" y="48661"/>
                </a:lnTo>
                <a:lnTo>
                  <a:pt x="720538" y="46046"/>
                </a:lnTo>
                <a:lnTo>
                  <a:pt x="726809" y="43429"/>
                </a:lnTo>
                <a:lnTo>
                  <a:pt x="733244" y="39751"/>
                </a:lnTo>
                <a:lnTo>
                  <a:pt x="739843" y="35011"/>
                </a:lnTo>
                <a:lnTo>
                  <a:pt x="746442" y="30271"/>
                </a:lnTo>
                <a:lnTo>
                  <a:pt x="780752" y="13065"/>
                </a:lnTo>
                <a:lnTo>
                  <a:pt x="809822" y="9869"/>
                </a:lnTo>
                <a:lnTo>
                  <a:pt x="816246" y="10836"/>
                </a:lnTo>
                <a:lnTo>
                  <a:pt x="821981" y="12952"/>
                </a:lnTo>
                <a:lnTo>
                  <a:pt x="827715" y="15069"/>
                </a:lnTo>
                <a:lnTo>
                  <a:pt x="833412" y="18991"/>
                </a:lnTo>
                <a:lnTo>
                  <a:pt x="839071" y="24720"/>
                </a:lnTo>
                <a:lnTo>
                  <a:pt x="850337" y="33241"/>
                </a:lnTo>
                <a:lnTo>
                  <a:pt x="861472" y="358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73265" y="1252554"/>
            <a:ext cx="398780" cy="107314"/>
          </a:xfrm>
          <a:custGeom>
            <a:avLst/>
            <a:gdLst/>
            <a:ahLst/>
            <a:cxnLst/>
            <a:rect l="l" t="t" r="r" b="b"/>
            <a:pathLst>
              <a:path w="398780" h="107315">
                <a:moveTo>
                  <a:pt x="0" y="15555"/>
                </a:moveTo>
                <a:lnTo>
                  <a:pt x="14296" y="8417"/>
                </a:lnTo>
                <a:lnTo>
                  <a:pt x="26630" y="3449"/>
                </a:lnTo>
                <a:lnTo>
                  <a:pt x="37003" y="650"/>
                </a:lnTo>
                <a:lnTo>
                  <a:pt x="49142" y="103"/>
                </a:lnTo>
                <a:lnTo>
                  <a:pt x="61602" y="934"/>
                </a:lnTo>
                <a:lnTo>
                  <a:pt x="99100" y="12945"/>
                </a:lnTo>
                <a:lnTo>
                  <a:pt x="125266" y="40782"/>
                </a:lnTo>
                <a:lnTo>
                  <a:pt x="136538" y="80340"/>
                </a:lnTo>
                <a:lnTo>
                  <a:pt x="136407" y="90782"/>
                </a:lnTo>
                <a:lnTo>
                  <a:pt x="135420" y="98297"/>
                </a:lnTo>
                <a:lnTo>
                  <a:pt x="134131" y="102383"/>
                </a:lnTo>
                <a:lnTo>
                  <a:pt x="132374" y="104419"/>
                </a:lnTo>
                <a:lnTo>
                  <a:pt x="130618" y="106456"/>
                </a:lnTo>
                <a:lnTo>
                  <a:pt x="113731" y="67462"/>
                </a:lnTo>
                <a:lnTo>
                  <a:pt x="116184" y="54073"/>
                </a:lnTo>
                <a:lnTo>
                  <a:pt x="158414" y="27576"/>
                </a:lnTo>
                <a:lnTo>
                  <a:pt x="197051" y="24583"/>
                </a:lnTo>
                <a:lnTo>
                  <a:pt x="209581" y="25568"/>
                </a:lnTo>
                <a:lnTo>
                  <a:pt x="245875" y="37200"/>
                </a:lnTo>
                <a:lnTo>
                  <a:pt x="266260" y="72627"/>
                </a:lnTo>
                <a:lnTo>
                  <a:pt x="264159" y="73150"/>
                </a:lnTo>
                <a:lnTo>
                  <a:pt x="262059" y="73673"/>
                </a:lnTo>
                <a:lnTo>
                  <a:pt x="259592" y="72307"/>
                </a:lnTo>
                <a:lnTo>
                  <a:pt x="256760" y="69052"/>
                </a:lnTo>
                <a:lnTo>
                  <a:pt x="253926" y="65798"/>
                </a:lnTo>
                <a:lnTo>
                  <a:pt x="252145" y="59864"/>
                </a:lnTo>
                <a:lnTo>
                  <a:pt x="251415" y="51251"/>
                </a:lnTo>
                <a:lnTo>
                  <a:pt x="250685" y="42637"/>
                </a:lnTo>
                <a:lnTo>
                  <a:pt x="251707" y="34342"/>
                </a:lnTo>
                <a:lnTo>
                  <a:pt x="254481" y="26365"/>
                </a:lnTo>
                <a:lnTo>
                  <a:pt x="257254" y="18388"/>
                </a:lnTo>
                <a:lnTo>
                  <a:pt x="294374" y="438"/>
                </a:lnTo>
                <a:lnTo>
                  <a:pt x="308604" y="0"/>
                </a:lnTo>
                <a:lnTo>
                  <a:pt x="320729" y="1374"/>
                </a:lnTo>
                <a:lnTo>
                  <a:pt x="356085" y="18544"/>
                </a:lnTo>
                <a:lnTo>
                  <a:pt x="379340" y="49503"/>
                </a:lnTo>
                <a:lnTo>
                  <a:pt x="394264" y="83327"/>
                </a:lnTo>
                <a:lnTo>
                  <a:pt x="398778" y="955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818553" y="1260335"/>
            <a:ext cx="167640" cy="210820"/>
          </a:xfrm>
          <a:custGeom>
            <a:avLst/>
            <a:gdLst/>
            <a:ahLst/>
            <a:cxnLst/>
            <a:rect l="l" t="t" r="r" b="b"/>
            <a:pathLst>
              <a:path w="167639" h="210819">
                <a:moveTo>
                  <a:pt x="147132" y="47739"/>
                </a:moveTo>
                <a:lnTo>
                  <a:pt x="127658" y="14520"/>
                </a:lnTo>
                <a:lnTo>
                  <a:pt x="89720" y="0"/>
                </a:lnTo>
                <a:lnTo>
                  <a:pt x="77012" y="35"/>
                </a:lnTo>
                <a:lnTo>
                  <a:pt x="37616" y="12838"/>
                </a:lnTo>
                <a:lnTo>
                  <a:pt x="4096" y="45202"/>
                </a:lnTo>
                <a:lnTo>
                  <a:pt x="0" y="60420"/>
                </a:lnTo>
                <a:lnTo>
                  <a:pt x="251" y="70624"/>
                </a:lnTo>
                <a:lnTo>
                  <a:pt x="41030" y="87136"/>
                </a:lnTo>
                <a:lnTo>
                  <a:pt x="52909" y="85491"/>
                </a:lnTo>
                <a:lnTo>
                  <a:pt x="65066" y="81782"/>
                </a:lnTo>
                <a:lnTo>
                  <a:pt x="83022" y="73636"/>
                </a:lnTo>
                <a:lnTo>
                  <a:pt x="93924" y="69230"/>
                </a:lnTo>
                <a:lnTo>
                  <a:pt x="104422" y="66902"/>
                </a:lnTo>
                <a:lnTo>
                  <a:pt x="109631" y="68532"/>
                </a:lnTo>
                <a:lnTo>
                  <a:pt x="115499" y="72482"/>
                </a:lnTo>
                <a:lnTo>
                  <a:pt x="147599" y="111345"/>
                </a:lnTo>
                <a:lnTo>
                  <a:pt x="165214" y="145876"/>
                </a:lnTo>
                <a:lnTo>
                  <a:pt x="167586" y="161971"/>
                </a:lnTo>
                <a:lnTo>
                  <a:pt x="166424" y="173462"/>
                </a:lnTo>
                <a:lnTo>
                  <a:pt x="131692" y="204717"/>
                </a:lnTo>
                <a:lnTo>
                  <a:pt x="107084" y="210625"/>
                </a:lnTo>
                <a:lnTo>
                  <a:pt x="97140" y="210284"/>
                </a:lnTo>
                <a:lnTo>
                  <a:pt x="87882" y="206424"/>
                </a:lnTo>
                <a:lnTo>
                  <a:pt x="79299" y="199047"/>
                </a:lnTo>
                <a:lnTo>
                  <a:pt x="71380" y="188154"/>
                </a:lnTo>
                <a:lnTo>
                  <a:pt x="64112" y="1737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925824" y="1238768"/>
            <a:ext cx="401955" cy="102235"/>
          </a:xfrm>
          <a:custGeom>
            <a:avLst/>
            <a:gdLst/>
            <a:ahLst/>
            <a:cxnLst/>
            <a:rect l="l" t="t" r="r" b="b"/>
            <a:pathLst>
              <a:path w="401955" h="102234">
                <a:moveTo>
                  <a:pt x="0" y="57751"/>
                </a:moveTo>
                <a:lnTo>
                  <a:pt x="32618" y="30115"/>
                </a:lnTo>
                <a:lnTo>
                  <a:pt x="80824" y="17067"/>
                </a:lnTo>
                <a:lnTo>
                  <a:pt x="92430" y="17840"/>
                </a:lnTo>
                <a:lnTo>
                  <a:pt x="131588" y="31441"/>
                </a:lnTo>
                <a:lnTo>
                  <a:pt x="168124" y="72932"/>
                </a:lnTo>
                <a:lnTo>
                  <a:pt x="173373" y="93340"/>
                </a:lnTo>
                <a:lnTo>
                  <a:pt x="171720" y="97377"/>
                </a:lnTo>
                <a:lnTo>
                  <a:pt x="167715" y="99595"/>
                </a:lnTo>
                <a:lnTo>
                  <a:pt x="163710" y="101813"/>
                </a:lnTo>
                <a:lnTo>
                  <a:pt x="137443" y="75096"/>
                </a:lnTo>
                <a:lnTo>
                  <a:pt x="138057" y="62138"/>
                </a:lnTo>
                <a:lnTo>
                  <a:pt x="164519" y="34037"/>
                </a:lnTo>
                <a:lnTo>
                  <a:pt x="213703" y="30290"/>
                </a:lnTo>
                <a:lnTo>
                  <a:pt x="250929" y="45696"/>
                </a:lnTo>
                <a:lnTo>
                  <a:pt x="278123" y="77726"/>
                </a:lnTo>
                <a:lnTo>
                  <a:pt x="239142" y="71722"/>
                </a:lnTo>
                <a:lnTo>
                  <a:pt x="236916" y="31735"/>
                </a:lnTo>
                <a:lnTo>
                  <a:pt x="275244" y="1747"/>
                </a:lnTo>
                <a:lnTo>
                  <a:pt x="287585" y="0"/>
                </a:lnTo>
                <a:lnTo>
                  <a:pt x="298827" y="17"/>
                </a:lnTo>
                <a:lnTo>
                  <a:pt x="335700" y="11114"/>
                </a:lnTo>
                <a:lnTo>
                  <a:pt x="368006" y="34347"/>
                </a:lnTo>
                <a:lnTo>
                  <a:pt x="392503" y="66033"/>
                </a:lnTo>
                <a:lnTo>
                  <a:pt x="397671" y="77055"/>
                </a:lnTo>
                <a:lnTo>
                  <a:pt x="401691" y="886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347552" y="1174952"/>
            <a:ext cx="130175" cy="181610"/>
          </a:xfrm>
          <a:custGeom>
            <a:avLst/>
            <a:gdLst/>
            <a:ahLst/>
            <a:cxnLst/>
            <a:rect l="l" t="t" r="r" b="b"/>
            <a:pathLst>
              <a:path w="130175" h="181609">
                <a:moveTo>
                  <a:pt x="0" y="42775"/>
                </a:moveTo>
                <a:lnTo>
                  <a:pt x="1632" y="24246"/>
                </a:lnTo>
                <a:lnTo>
                  <a:pt x="3784" y="11199"/>
                </a:lnTo>
                <a:lnTo>
                  <a:pt x="6456" y="3634"/>
                </a:lnTo>
                <a:lnTo>
                  <a:pt x="9304" y="0"/>
                </a:lnTo>
                <a:lnTo>
                  <a:pt x="12695" y="2148"/>
                </a:lnTo>
                <a:lnTo>
                  <a:pt x="34607" y="50166"/>
                </a:lnTo>
                <a:lnTo>
                  <a:pt x="51732" y="98529"/>
                </a:lnTo>
                <a:lnTo>
                  <a:pt x="67618" y="147717"/>
                </a:lnTo>
                <a:lnTo>
                  <a:pt x="76407" y="180067"/>
                </a:lnTo>
                <a:lnTo>
                  <a:pt x="76535" y="180572"/>
                </a:lnTo>
                <a:lnTo>
                  <a:pt x="76664" y="181076"/>
                </a:lnTo>
                <a:lnTo>
                  <a:pt x="76551" y="180912"/>
                </a:lnTo>
                <a:lnTo>
                  <a:pt x="76433" y="180635"/>
                </a:lnTo>
                <a:lnTo>
                  <a:pt x="64352" y="135771"/>
                </a:lnTo>
                <a:lnTo>
                  <a:pt x="63078" y="123172"/>
                </a:lnTo>
                <a:lnTo>
                  <a:pt x="63371" y="112838"/>
                </a:lnTo>
                <a:lnTo>
                  <a:pt x="68063" y="98568"/>
                </a:lnTo>
                <a:lnTo>
                  <a:pt x="76781" y="90886"/>
                </a:lnTo>
                <a:lnTo>
                  <a:pt x="84802" y="89483"/>
                </a:lnTo>
                <a:lnTo>
                  <a:pt x="94073" y="91138"/>
                </a:lnTo>
                <a:lnTo>
                  <a:pt x="104650" y="95824"/>
                </a:lnTo>
                <a:lnTo>
                  <a:pt x="116590" y="103520"/>
                </a:lnTo>
                <a:lnTo>
                  <a:pt x="129950" y="1141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44912" y="1475712"/>
            <a:ext cx="1179195" cy="73025"/>
          </a:xfrm>
          <a:custGeom>
            <a:avLst/>
            <a:gdLst/>
            <a:ahLst/>
            <a:cxnLst/>
            <a:rect l="l" t="t" r="r" b="b"/>
            <a:pathLst>
              <a:path w="1179195" h="73025">
                <a:moveTo>
                  <a:pt x="0" y="19667"/>
                </a:moveTo>
                <a:lnTo>
                  <a:pt x="29427" y="48017"/>
                </a:lnTo>
                <a:lnTo>
                  <a:pt x="59451" y="59027"/>
                </a:lnTo>
                <a:lnTo>
                  <a:pt x="65500" y="58655"/>
                </a:lnTo>
                <a:lnTo>
                  <a:pt x="71775" y="57294"/>
                </a:lnTo>
                <a:lnTo>
                  <a:pt x="78050" y="55932"/>
                </a:lnTo>
                <a:lnTo>
                  <a:pt x="84236" y="52923"/>
                </a:lnTo>
                <a:lnTo>
                  <a:pt x="90333" y="48267"/>
                </a:lnTo>
                <a:lnTo>
                  <a:pt x="96429" y="43609"/>
                </a:lnTo>
                <a:lnTo>
                  <a:pt x="103327" y="38809"/>
                </a:lnTo>
                <a:lnTo>
                  <a:pt x="146619" y="18499"/>
                </a:lnTo>
                <a:lnTo>
                  <a:pt x="172732" y="15575"/>
                </a:lnTo>
                <a:lnTo>
                  <a:pt x="184398" y="16308"/>
                </a:lnTo>
                <a:lnTo>
                  <a:pt x="195161" y="19275"/>
                </a:lnTo>
                <a:lnTo>
                  <a:pt x="206231" y="24801"/>
                </a:lnTo>
                <a:lnTo>
                  <a:pt x="218209" y="32975"/>
                </a:lnTo>
                <a:lnTo>
                  <a:pt x="231348" y="43005"/>
                </a:lnTo>
                <a:lnTo>
                  <a:pt x="241513" y="50584"/>
                </a:lnTo>
                <a:lnTo>
                  <a:pt x="249054" y="55979"/>
                </a:lnTo>
                <a:lnTo>
                  <a:pt x="255851" y="60656"/>
                </a:lnTo>
                <a:lnTo>
                  <a:pt x="262404" y="63889"/>
                </a:lnTo>
                <a:lnTo>
                  <a:pt x="269176" y="65998"/>
                </a:lnTo>
                <a:lnTo>
                  <a:pt x="275949" y="68108"/>
                </a:lnTo>
                <a:lnTo>
                  <a:pt x="282994" y="69269"/>
                </a:lnTo>
                <a:lnTo>
                  <a:pt x="290313" y="69480"/>
                </a:lnTo>
                <a:lnTo>
                  <a:pt x="297631" y="69691"/>
                </a:lnTo>
                <a:lnTo>
                  <a:pt x="304866" y="68844"/>
                </a:lnTo>
                <a:lnTo>
                  <a:pt x="312016" y="66940"/>
                </a:lnTo>
                <a:lnTo>
                  <a:pt x="320912" y="63805"/>
                </a:lnTo>
                <a:lnTo>
                  <a:pt x="332649" y="58380"/>
                </a:lnTo>
                <a:lnTo>
                  <a:pt x="349971" y="49280"/>
                </a:lnTo>
                <a:lnTo>
                  <a:pt x="362860" y="42993"/>
                </a:lnTo>
                <a:lnTo>
                  <a:pt x="404766" y="33017"/>
                </a:lnTo>
                <a:lnTo>
                  <a:pt x="413753" y="32786"/>
                </a:lnTo>
                <a:lnTo>
                  <a:pt x="421093" y="34096"/>
                </a:lnTo>
                <a:lnTo>
                  <a:pt x="427602" y="36921"/>
                </a:lnTo>
                <a:lnTo>
                  <a:pt x="437700" y="42429"/>
                </a:lnTo>
                <a:lnTo>
                  <a:pt x="448858" y="50647"/>
                </a:lnTo>
                <a:lnTo>
                  <a:pt x="460315" y="57946"/>
                </a:lnTo>
                <a:lnTo>
                  <a:pt x="472203" y="61286"/>
                </a:lnTo>
                <a:lnTo>
                  <a:pt x="483287" y="60301"/>
                </a:lnTo>
                <a:lnTo>
                  <a:pt x="494701" y="56224"/>
                </a:lnTo>
                <a:lnTo>
                  <a:pt x="506940" y="49094"/>
                </a:lnTo>
                <a:lnTo>
                  <a:pt x="521375" y="38886"/>
                </a:lnTo>
                <a:lnTo>
                  <a:pt x="532279" y="31502"/>
                </a:lnTo>
                <a:lnTo>
                  <a:pt x="570929" y="17043"/>
                </a:lnTo>
                <a:lnTo>
                  <a:pt x="578155" y="17039"/>
                </a:lnTo>
                <a:lnTo>
                  <a:pt x="585304" y="18104"/>
                </a:lnTo>
                <a:lnTo>
                  <a:pt x="623757" y="42251"/>
                </a:lnTo>
                <a:lnTo>
                  <a:pt x="632133" y="50225"/>
                </a:lnTo>
                <a:lnTo>
                  <a:pt x="638379" y="53996"/>
                </a:lnTo>
                <a:lnTo>
                  <a:pt x="643248" y="54280"/>
                </a:lnTo>
                <a:lnTo>
                  <a:pt x="648117" y="54562"/>
                </a:lnTo>
                <a:lnTo>
                  <a:pt x="654227" y="53525"/>
                </a:lnTo>
                <a:lnTo>
                  <a:pt x="661579" y="51167"/>
                </a:lnTo>
                <a:lnTo>
                  <a:pt x="668930" y="48810"/>
                </a:lnTo>
                <a:lnTo>
                  <a:pt x="676294" y="45504"/>
                </a:lnTo>
                <a:lnTo>
                  <a:pt x="683671" y="41250"/>
                </a:lnTo>
                <a:lnTo>
                  <a:pt x="691048" y="36995"/>
                </a:lnTo>
                <a:lnTo>
                  <a:pt x="698063" y="33463"/>
                </a:lnTo>
                <a:lnTo>
                  <a:pt x="704717" y="30651"/>
                </a:lnTo>
                <a:lnTo>
                  <a:pt x="711370" y="27840"/>
                </a:lnTo>
                <a:lnTo>
                  <a:pt x="718211" y="25938"/>
                </a:lnTo>
                <a:lnTo>
                  <a:pt x="725239" y="24945"/>
                </a:lnTo>
                <a:lnTo>
                  <a:pt x="732266" y="23953"/>
                </a:lnTo>
                <a:lnTo>
                  <a:pt x="771464" y="30377"/>
                </a:lnTo>
                <a:lnTo>
                  <a:pt x="808148" y="54087"/>
                </a:lnTo>
                <a:lnTo>
                  <a:pt x="819672" y="62036"/>
                </a:lnTo>
                <a:lnTo>
                  <a:pt x="827159" y="66824"/>
                </a:lnTo>
                <a:lnTo>
                  <a:pt x="836393" y="71598"/>
                </a:lnTo>
                <a:lnTo>
                  <a:pt x="842771" y="72908"/>
                </a:lnTo>
                <a:lnTo>
                  <a:pt x="850223" y="72918"/>
                </a:lnTo>
                <a:lnTo>
                  <a:pt x="861697" y="70982"/>
                </a:lnTo>
                <a:lnTo>
                  <a:pt x="894764" y="50255"/>
                </a:lnTo>
                <a:lnTo>
                  <a:pt x="921940" y="22963"/>
                </a:lnTo>
                <a:lnTo>
                  <a:pt x="928957" y="14995"/>
                </a:lnTo>
                <a:lnTo>
                  <a:pt x="934903" y="9742"/>
                </a:lnTo>
                <a:lnTo>
                  <a:pt x="965642" y="0"/>
                </a:lnTo>
                <a:lnTo>
                  <a:pt x="973122" y="2546"/>
                </a:lnTo>
                <a:lnTo>
                  <a:pt x="981382" y="8184"/>
                </a:lnTo>
                <a:lnTo>
                  <a:pt x="991174" y="15521"/>
                </a:lnTo>
                <a:lnTo>
                  <a:pt x="1000801" y="24049"/>
                </a:lnTo>
                <a:lnTo>
                  <a:pt x="1012201" y="35491"/>
                </a:lnTo>
                <a:lnTo>
                  <a:pt x="1020833" y="43859"/>
                </a:lnTo>
                <a:lnTo>
                  <a:pt x="1052666" y="64862"/>
                </a:lnTo>
                <a:lnTo>
                  <a:pt x="1077753" y="71501"/>
                </a:lnTo>
                <a:lnTo>
                  <a:pt x="1092085" y="70794"/>
                </a:lnTo>
                <a:lnTo>
                  <a:pt x="1134790" y="45337"/>
                </a:lnTo>
                <a:lnTo>
                  <a:pt x="1146971" y="34925"/>
                </a:lnTo>
                <a:lnTo>
                  <a:pt x="1158060" y="27481"/>
                </a:lnTo>
                <a:lnTo>
                  <a:pt x="1168586" y="22520"/>
                </a:lnTo>
                <a:lnTo>
                  <a:pt x="1179077" y="195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912789" y="1218085"/>
            <a:ext cx="307975" cy="128905"/>
          </a:xfrm>
          <a:custGeom>
            <a:avLst/>
            <a:gdLst/>
            <a:ahLst/>
            <a:cxnLst/>
            <a:rect l="l" t="t" r="r" b="b"/>
            <a:pathLst>
              <a:path w="307975" h="128905">
                <a:moveTo>
                  <a:pt x="10009" y="80951"/>
                </a:moveTo>
                <a:lnTo>
                  <a:pt x="3988" y="80133"/>
                </a:lnTo>
                <a:lnTo>
                  <a:pt x="755" y="79694"/>
                </a:lnTo>
                <a:lnTo>
                  <a:pt x="312" y="79633"/>
                </a:lnTo>
                <a:lnTo>
                  <a:pt x="0" y="79591"/>
                </a:lnTo>
                <a:lnTo>
                  <a:pt x="333" y="79502"/>
                </a:lnTo>
                <a:lnTo>
                  <a:pt x="1314" y="79367"/>
                </a:lnTo>
                <a:lnTo>
                  <a:pt x="2293" y="79232"/>
                </a:lnTo>
                <a:lnTo>
                  <a:pt x="7613" y="78497"/>
                </a:lnTo>
                <a:lnTo>
                  <a:pt x="50012" y="74521"/>
                </a:lnTo>
                <a:lnTo>
                  <a:pt x="93424" y="72620"/>
                </a:lnTo>
                <a:lnTo>
                  <a:pt x="143034" y="70868"/>
                </a:lnTo>
                <a:lnTo>
                  <a:pt x="158926" y="70368"/>
                </a:lnTo>
                <a:lnTo>
                  <a:pt x="173347" y="69885"/>
                </a:lnTo>
                <a:lnTo>
                  <a:pt x="220239" y="67999"/>
                </a:lnTo>
                <a:lnTo>
                  <a:pt x="262400" y="64490"/>
                </a:lnTo>
                <a:lnTo>
                  <a:pt x="294853" y="52804"/>
                </a:lnTo>
                <a:lnTo>
                  <a:pt x="298086" y="48750"/>
                </a:lnTo>
                <a:lnTo>
                  <a:pt x="261213" y="16046"/>
                </a:lnTo>
                <a:lnTo>
                  <a:pt x="227377" y="67"/>
                </a:lnTo>
                <a:lnTo>
                  <a:pt x="227581" y="99"/>
                </a:lnTo>
                <a:lnTo>
                  <a:pt x="227888" y="198"/>
                </a:lnTo>
                <a:lnTo>
                  <a:pt x="230649" y="1088"/>
                </a:lnTo>
                <a:lnTo>
                  <a:pt x="270860" y="20394"/>
                </a:lnTo>
                <a:lnTo>
                  <a:pt x="302255" y="45872"/>
                </a:lnTo>
                <a:lnTo>
                  <a:pt x="307814" y="56229"/>
                </a:lnTo>
                <a:lnTo>
                  <a:pt x="307040" y="63844"/>
                </a:lnTo>
                <a:lnTo>
                  <a:pt x="281357" y="97480"/>
                </a:lnTo>
                <a:lnTo>
                  <a:pt x="255129" y="117371"/>
                </a:lnTo>
                <a:lnTo>
                  <a:pt x="238709" y="1283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49491" y="1164971"/>
            <a:ext cx="58419" cy="169545"/>
          </a:xfrm>
          <a:custGeom>
            <a:avLst/>
            <a:gdLst/>
            <a:ahLst/>
            <a:cxnLst/>
            <a:rect l="l" t="t" r="r" b="b"/>
            <a:pathLst>
              <a:path w="58420" h="169544">
                <a:moveTo>
                  <a:pt x="8146" y="9189"/>
                </a:moveTo>
                <a:lnTo>
                  <a:pt x="4055" y="4468"/>
                </a:lnTo>
                <a:lnTo>
                  <a:pt x="1594" y="1627"/>
                </a:lnTo>
                <a:lnTo>
                  <a:pt x="764" y="669"/>
                </a:lnTo>
                <a:lnTo>
                  <a:pt x="183" y="0"/>
                </a:lnTo>
                <a:lnTo>
                  <a:pt x="0" y="440"/>
                </a:lnTo>
                <a:lnTo>
                  <a:pt x="213" y="1992"/>
                </a:lnTo>
                <a:lnTo>
                  <a:pt x="426" y="3544"/>
                </a:lnTo>
                <a:lnTo>
                  <a:pt x="16186" y="48377"/>
                </a:lnTo>
                <a:lnTo>
                  <a:pt x="21883" y="60215"/>
                </a:lnTo>
                <a:lnTo>
                  <a:pt x="42280" y="106892"/>
                </a:lnTo>
                <a:lnTo>
                  <a:pt x="54036" y="148104"/>
                </a:lnTo>
                <a:lnTo>
                  <a:pt x="56553" y="159510"/>
                </a:lnTo>
                <a:lnTo>
                  <a:pt x="58285" y="1691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27199" y="1163366"/>
            <a:ext cx="191135" cy="149860"/>
          </a:xfrm>
          <a:custGeom>
            <a:avLst/>
            <a:gdLst/>
            <a:ahLst/>
            <a:cxnLst/>
            <a:rect l="l" t="t" r="r" b="b"/>
            <a:pathLst>
              <a:path w="191135" h="149859">
                <a:moveTo>
                  <a:pt x="3652" y="39728"/>
                </a:moveTo>
                <a:lnTo>
                  <a:pt x="0" y="27186"/>
                </a:lnTo>
                <a:lnTo>
                  <a:pt x="2563" y="16755"/>
                </a:lnTo>
                <a:lnTo>
                  <a:pt x="11341" y="8437"/>
                </a:lnTo>
                <a:lnTo>
                  <a:pt x="21451" y="4067"/>
                </a:lnTo>
                <a:lnTo>
                  <a:pt x="33408" y="1293"/>
                </a:lnTo>
                <a:lnTo>
                  <a:pt x="47414" y="0"/>
                </a:lnTo>
                <a:lnTo>
                  <a:pt x="60471" y="421"/>
                </a:lnTo>
                <a:lnTo>
                  <a:pt x="109326" y="12462"/>
                </a:lnTo>
                <a:lnTo>
                  <a:pt x="147718" y="32169"/>
                </a:lnTo>
                <a:lnTo>
                  <a:pt x="177955" y="57048"/>
                </a:lnTo>
                <a:lnTo>
                  <a:pt x="190742" y="77827"/>
                </a:lnTo>
                <a:lnTo>
                  <a:pt x="190571" y="91695"/>
                </a:lnTo>
                <a:lnTo>
                  <a:pt x="153148" y="125542"/>
                </a:lnTo>
                <a:lnTo>
                  <a:pt x="107800" y="140736"/>
                </a:lnTo>
                <a:lnTo>
                  <a:pt x="68487" y="147314"/>
                </a:lnTo>
                <a:lnTo>
                  <a:pt x="31022" y="149798"/>
                </a:lnTo>
                <a:lnTo>
                  <a:pt x="18942" y="1497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870443" y="1169585"/>
            <a:ext cx="217170" cy="174625"/>
          </a:xfrm>
          <a:custGeom>
            <a:avLst/>
            <a:gdLst/>
            <a:ahLst/>
            <a:cxnLst/>
            <a:rect l="l" t="t" r="r" b="b"/>
            <a:pathLst>
              <a:path w="217170" h="174625">
                <a:moveTo>
                  <a:pt x="60479" y="20481"/>
                </a:moveTo>
                <a:lnTo>
                  <a:pt x="59151" y="16896"/>
                </a:lnTo>
                <a:lnTo>
                  <a:pt x="58420" y="14928"/>
                </a:lnTo>
                <a:lnTo>
                  <a:pt x="58290" y="14574"/>
                </a:lnTo>
                <a:lnTo>
                  <a:pt x="58197" y="14326"/>
                </a:lnTo>
                <a:lnTo>
                  <a:pt x="58236" y="15069"/>
                </a:lnTo>
                <a:lnTo>
                  <a:pt x="58405" y="16802"/>
                </a:lnTo>
                <a:lnTo>
                  <a:pt x="58573" y="18536"/>
                </a:lnTo>
                <a:lnTo>
                  <a:pt x="59284" y="25842"/>
                </a:lnTo>
                <a:lnTo>
                  <a:pt x="60536" y="38721"/>
                </a:lnTo>
                <a:lnTo>
                  <a:pt x="61821" y="48473"/>
                </a:lnTo>
                <a:lnTo>
                  <a:pt x="63934" y="59832"/>
                </a:lnTo>
                <a:lnTo>
                  <a:pt x="66877" y="72798"/>
                </a:lnTo>
                <a:lnTo>
                  <a:pt x="70648" y="87372"/>
                </a:lnTo>
                <a:lnTo>
                  <a:pt x="75893" y="106300"/>
                </a:lnTo>
                <a:lnTo>
                  <a:pt x="79669" y="120273"/>
                </a:lnTo>
                <a:lnTo>
                  <a:pt x="82117" y="129803"/>
                </a:lnTo>
                <a:lnTo>
                  <a:pt x="84378" y="140377"/>
                </a:lnTo>
                <a:lnTo>
                  <a:pt x="85063" y="143796"/>
                </a:lnTo>
                <a:lnTo>
                  <a:pt x="85333" y="145144"/>
                </a:lnTo>
                <a:lnTo>
                  <a:pt x="85603" y="146492"/>
                </a:lnTo>
                <a:lnTo>
                  <a:pt x="85437" y="146828"/>
                </a:lnTo>
                <a:lnTo>
                  <a:pt x="84834" y="146152"/>
                </a:lnTo>
                <a:lnTo>
                  <a:pt x="84232" y="145476"/>
                </a:lnTo>
                <a:lnTo>
                  <a:pt x="82703" y="143760"/>
                </a:lnTo>
                <a:lnTo>
                  <a:pt x="80248" y="141005"/>
                </a:lnTo>
                <a:lnTo>
                  <a:pt x="77794" y="138250"/>
                </a:lnTo>
                <a:lnTo>
                  <a:pt x="60948" y="96973"/>
                </a:lnTo>
                <a:lnTo>
                  <a:pt x="54047" y="56791"/>
                </a:lnTo>
                <a:lnTo>
                  <a:pt x="53176" y="45146"/>
                </a:lnTo>
                <a:lnTo>
                  <a:pt x="54247" y="28767"/>
                </a:lnTo>
                <a:lnTo>
                  <a:pt x="81905" y="2328"/>
                </a:lnTo>
                <a:lnTo>
                  <a:pt x="105969" y="0"/>
                </a:lnTo>
                <a:lnTo>
                  <a:pt x="118269" y="1852"/>
                </a:lnTo>
                <a:lnTo>
                  <a:pt x="153156" y="21950"/>
                </a:lnTo>
                <a:lnTo>
                  <a:pt x="160610" y="46015"/>
                </a:lnTo>
                <a:lnTo>
                  <a:pt x="155319" y="59898"/>
                </a:lnTo>
                <a:lnTo>
                  <a:pt x="122163" y="86106"/>
                </a:lnTo>
                <a:lnTo>
                  <a:pt x="100837" y="92032"/>
                </a:lnTo>
                <a:lnTo>
                  <a:pt x="100385" y="92133"/>
                </a:lnTo>
                <a:lnTo>
                  <a:pt x="99933" y="92233"/>
                </a:lnTo>
                <a:lnTo>
                  <a:pt x="100170" y="92263"/>
                </a:lnTo>
                <a:lnTo>
                  <a:pt x="100479" y="92250"/>
                </a:lnTo>
                <a:lnTo>
                  <a:pt x="103246" y="92132"/>
                </a:lnTo>
                <a:lnTo>
                  <a:pt x="108470" y="91910"/>
                </a:lnTo>
                <a:lnTo>
                  <a:pt x="118048" y="92040"/>
                </a:lnTo>
                <a:lnTo>
                  <a:pt x="132684" y="93026"/>
                </a:lnTo>
                <a:lnTo>
                  <a:pt x="170070" y="101663"/>
                </a:lnTo>
                <a:lnTo>
                  <a:pt x="205687" y="122136"/>
                </a:lnTo>
                <a:lnTo>
                  <a:pt x="216717" y="144168"/>
                </a:lnTo>
                <a:lnTo>
                  <a:pt x="210141" y="153247"/>
                </a:lnTo>
                <a:lnTo>
                  <a:pt x="173463" y="167760"/>
                </a:lnTo>
                <a:lnTo>
                  <a:pt x="123430" y="174020"/>
                </a:lnTo>
                <a:lnTo>
                  <a:pt x="111026" y="174215"/>
                </a:lnTo>
                <a:lnTo>
                  <a:pt x="98739" y="173848"/>
                </a:lnTo>
                <a:lnTo>
                  <a:pt x="49981" y="166781"/>
                </a:lnTo>
                <a:lnTo>
                  <a:pt x="12745" y="155654"/>
                </a:lnTo>
                <a:lnTo>
                  <a:pt x="0" y="1508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182100" y="1164065"/>
            <a:ext cx="230504" cy="153035"/>
          </a:xfrm>
          <a:custGeom>
            <a:avLst/>
            <a:gdLst/>
            <a:ahLst/>
            <a:cxnLst/>
            <a:rect l="l" t="t" r="r" b="b"/>
            <a:pathLst>
              <a:path w="230504" h="153034">
                <a:moveTo>
                  <a:pt x="5550" y="67859"/>
                </a:moveTo>
                <a:lnTo>
                  <a:pt x="1982" y="49122"/>
                </a:lnTo>
                <a:lnTo>
                  <a:pt x="305" y="40321"/>
                </a:lnTo>
                <a:lnTo>
                  <a:pt x="53" y="38999"/>
                </a:lnTo>
                <a:lnTo>
                  <a:pt x="18" y="39763"/>
                </a:lnTo>
                <a:lnTo>
                  <a:pt x="36" y="40493"/>
                </a:lnTo>
                <a:lnTo>
                  <a:pt x="172" y="45860"/>
                </a:lnTo>
                <a:lnTo>
                  <a:pt x="5872" y="90360"/>
                </a:lnTo>
                <a:lnTo>
                  <a:pt x="11023" y="111523"/>
                </a:lnTo>
                <a:lnTo>
                  <a:pt x="14496" y="126599"/>
                </a:lnTo>
                <a:lnTo>
                  <a:pt x="16533" y="136595"/>
                </a:lnTo>
                <a:lnTo>
                  <a:pt x="17375" y="142520"/>
                </a:lnTo>
                <a:lnTo>
                  <a:pt x="17513" y="148450"/>
                </a:lnTo>
                <a:lnTo>
                  <a:pt x="17560" y="151199"/>
                </a:lnTo>
                <a:lnTo>
                  <a:pt x="17572" y="151870"/>
                </a:lnTo>
                <a:lnTo>
                  <a:pt x="17583" y="152543"/>
                </a:lnTo>
                <a:lnTo>
                  <a:pt x="17413" y="152348"/>
                </a:lnTo>
                <a:lnTo>
                  <a:pt x="17059" y="151287"/>
                </a:lnTo>
                <a:lnTo>
                  <a:pt x="16706" y="150225"/>
                </a:lnTo>
                <a:lnTo>
                  <a:pt x="5484" y="98509"/>
                </a:lnTo>
                <a:lnTo>
                  <a:pt x="4504" y="74281"/>
                </a:lnTo>
                <a:lnTo>
                  <a:pt x="7556" y="57002"/>
                </a:lnTo>
                <a:lnTo>
                  <a:pt x="42992" y="30938"/>
                </a:lnTo>
                <a:lnTo>
                  <a:pt x="81297" y="46346"/>
                </a:lnTo>
                <a:lnTo>
                  <a:pt x="105808" y="76786"/>
                </a:lnTo>
                <a:lnTo>
                  <a:pt x="112640" y="115321"/>
                </a:lnTo>
                <a:lnTo>
                  <a:pt x="86344" y="79995"/>
                </a:lnTo>
                <a:lnTo>
                  <a:pt x="85204" y="38656"/>
                </a:lnTo>
                <a:lnTo>
                  <a:pt x="115394" y="2603"/>
                </a:lnTo>
                <a:lnTo>
                  <a:pt x="138694" y="0"/>
                </a:lnTo>
                <a:lnTo>
                  <a:pt x="150689" y="2494"/>
                </a:lnTo>
                <a:lnTo>
                  <a:pt x="183586" y="23782"/>
                </a:lnTo>
                <a:lnTo>
                  <a:pt x="212111" y="61896"/>
                </a:lnTo>
                <a:lnTo>
                  <a:pt x="227481" y="110132"/>
                </a:lnTo>
                <a:lnTo>
                  <a:pt x="230036" y="1245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397963" y="1121781"/>
            <a:ext cx="213360" cy="202565"/>
          </a:xfrm>
          <a:custGeom>
            <a:avLst/>
            <a:gdLst/>
            <a:ahLst/>
            <a:cxnLst/>
            <a:rect l="l" t="t" r="r" b="b"/>
            <a:pathLst>
              <a:path w="213360" h="202565">
                <a:moveTo>
                  <a:pt x="183945" y="65948"/>
                </a:moveTo>
                <a:lnTo>
                  <a:pt x="174719" y="24652"/>
                </a:lnTo>
                <a:lnTo>
                  <a:pt x="132629" y="393"/>
                </a:lnTo>
                <a:lnTo>
                  <a:pt x="117722" y="0"/>
                </a:lnTo>
                <a:lnTo>
                  <a:pt x="105518" y="1707"/>
                </a:lnTo>
                <a:lnTo>
                  <a:pt x="95279" y="5439"/>
                </a:lnTo>
                <a:lnTo>
                  <a:pt x="84175" y="13681"/>
                </a:lnTo>
                <a:lnTo>
                  <a:pt x="78189" y="24537"/>
                </a:lnTo>
                <a:lnTo>
                  <a:pt x="77958" y="35826"/>
                </a:lnTo>
                <a:lnTo>
                  <a:pt x="82121" y="46981"/>
                </a:lnTo>
                <a:lnTo>
                  <a:pt x="110179" y="76894"/>
                </a:lnTo>
                <a:lnTo>
                  <a:pt x="141048" y="99870"/>
                </a:lnTo>
                <a:lnTo>
                  <a:pt x="152430" y="107652"/>
                </a:lnTo>
                <a:lnTo>
                  <a:pt x="194196" y="137091"/>
                </a:lnTo>
                <a:lnTo>
                  <a:pt x="213311" y="165466"/>
                </a:lnTo>
                <a:lnTo>
                  <a:pt x="207965" y="174599"/>
                </a:lnTo>
                <a:lnTo>
                  <a:pt x="160385" y="191886"/>
                </a:lnTo>
                <a:lnTo>
                  <a:pt x="116384" y="196539"/>
                </a:lnTo>
                <a:lnTo>
                  <a:pt x="65413" y="199607"/>
                </a:lnTo>
                <a:lnTo>
                  <a:pt x="17728" y="201568"/>
                </a:lnTo>
                <a:lnTo>
                  <a:pt x="0" y="2021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504502" y="1213578"/>
            <a:ext cx="1892368" cy="64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211249" y="845011"/>
            <a:ext cx="131445" cy="123189"/>
          </a:xfrm>
          <a:custGeom>
            <a:avLst/>
            <a:gdLst/>
            <a:ahLst/>
            <a:cxnLst/>
            <a:rect l="l" t="t" r="r" b="b"/>
            <a:pathLst>
              <a:path w="131445" h="123190">
                <a:moveTo>
                  <a:pt x="119667" y="685"/>
                </a:moveTo>
                <a:lnTo>
                  <a:pt x="98723" y="178"/>
                </a:lnTo>
                <a:lnTo>
                  <a:pt x="80342" y="0"/>
                </a:lnTo>
                <a:lnTo>
                  <a:pt x="64523" y="149"/>
                </a:lnTo>
                <a:lnTo>
                  <a:pt x="19759" y="7920"/>
                </a:lnTo>
                <a:lnTo>
                  <a:pt x="1312" y="44729"/>
                </a:lnTo>
                <a:lnTo>
                  <a:pt x="0" y="63017"/>
                </a:lnTo>
                <a:lnTo>
                  <a:pt x="341" y="68739"/>
                </a:lnTo>
                <a:lnTo>
                  <a:pt x="682" y="74463"/>
                </a:lnTo>
                <a:lnTo>
                  <a:pt x="15575" y="99612"/>
                </a:lnTo>
                <a:lnTo>
                  <a:pt x="20327" y="104139"/>
                </a:lnTo>
                <a:lnTo>
                  <a:pt x="53630" y="119208"/>
                </a:lnTo>
                <a:lnTo>
                  <a:pt x="61096" y="121045"/>
                </a:lnTo>
                <a:lnTo>
                  <a:pt x="68300" y="122153"/>
                </a:lnTo>
                <a:lnTo>
                  <a:pt x="75241" y="122530"/>
                </a:lnTo>
                <a:lnTo>
                  <a:pt x="82184" y="122909"/>
                </a:lnTo>
                <a:lnTo>
                  <a:pt x="88605" y="122622"/>
                </a:lnTo>
                <a:lnTo>
                  <a:pt x="94505" y="121670"/>
                </a:lnTo>
                <a:lnTo>
                  <a:pt x="100405" y="120719"/>
                </a:lnTo>
                <a:lnTo>
                  <a:pt x="105452" y="119038"/>
                </a:lnTo>
                <a:lnTo>
                  <a:pt x="109646" y="116628"/>
                </a:lnTo>
                <a:lnTo>
                  <a:pt x="113841" y="114219"/>
                </a:lnTo>
                <a:lnTo>
                  <a:pt x="125149" y="98838"/>
                </a:lnTo>
                <a:lnTo>
                  <a:pt x="127580" y="98198"/>
                </a:lnTo>
                <a:lnTo>
                  <a:pt x="131059" y="10051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257760" y="1085667"/>
            <a:ext cx="145415" cy="168275"/>
          </a:xfrm>
          <a:custGeom>
            <a:avLst/>
            <a:gdLst/>
            <a:ahLst/>
            <a:cxnLst/>
            <a:rect l="l" t="t" r="r" b="b"/>
            <a:pathLst>
              <a:path w="145414" h="168275">
                <a:moveTo>
                  <a:pt x="15467" y="53294"/>
                </a:moveTo>
                <a:lnTo>
                  <a:pt x="11698" y="50192"/>
                </a:lnTo>
                <a:lnTo>
                  <a:pt x="9949" y="53096"/>
                </a:lnTo>
                <a:lnTo>
                  <a:pt x="10221" y="62008"/>
                </a:lnTo>
                <a:lnTo>
                  <a:pt x="10494" y="70921"/>
                </a:lnTo>
                <a:lnTo>
                  <a:pt x="15073" y="109006"/>
                </a:lnTo>
                <a:lnTo>
                  <a:pt x="16359" y="116265"/>
                </a:lnTo>
                <a:lnTo>
                  <a:pt x="17372" y="122758"/>
                </a:lnTo>
                <a:lnTo>
                  <a:pt x="18113" y="128484"/>
                </a:lnTo>
                <a:lnTo>
                  <a:pt x="18854" y="134210"/>
                </a:lnTo>
                <a:lnTo>
                  <a:pt x="19261" y="138958"/>
                </a:lnTo>
                <a:lnTo>
                  <a:pt x="19336" y="142728"/>
                </a:lnTo>
                <a:lnTo>
                  <a:pt x="19410" y="146499"/>
                </a:lnTo>
                <a:lnTo>
                  <a:pt x="19297" y="149076"/>
                </a:lnTo>
                <a:lnTo>
                  <a:pt x="18999" y="150460"/>
                </a:lnTo>
                <a:lnTo>
                  <a:pt x="18700" y="151844"/>
                </a:lnTo>
                <a:lnTo>
                  <a:pt x="18088" y="152208"/>
                </a:lnTo>
                <a:lnTo>
                  <a:pt x="17163" y="151551"/>
                </a:lnTo>
                <a:lnTo>
                  <a:pt x="11629" y="103527"/>
                </a:lnTo>
                <a:lnTo>
                  <a:pt x="12008" y="90854"/>
                </a:lnTo>
                <a:lnTo>
                  <a:pt x="17854" y="50923"/>
                </a:lnTo>
                <a:lnTo>
                  <a:pt x="40479" y="13888"/>
                </a:lnTo>
                <a:lnTo>
                  <a:pt x="82481" y="0"/>
                </a:lnTo>
                <a:lnTo>
                  <a:pt x="89612" y="1183"/>
                </a:lnTo>
                <a:lnTo>
                  <a:pt x="96284" y="4049"/>
                </a:lnTo>
                <a:lnTo>
                  <a:pt x="102955" y="6914"/>
                </a:lnTo>
                <a:lnTo>
                  <a:pt x="107568" y="11290"/>
                </a:lnTo>
                <a:lnTo>
                  <a:pt x="110119" y="17178"/>
                </a:lnTo>
                <a:lnTo>
                  <a:pt x="112671" y="23065"/>
                </a:lnTo>
                <a:lnTo>
                  <a:pt x="113332" y="29748"/>
                </a:lnTo>
                <a:lnTo>
                  <a:pt x="112104" y="37227"/>
                </a:lnTo>
                <a:lnTo>
                  <a:pt x="110875" y="44706"/>
                </a:lnTo>
                <a:lnTo>
                  <a:pt x="86955" y="74795"/>
                </a:lnTo>
                <a:lnTo>
                  <a:pt x="43860" y="85891"/>
                </a:lnTo>
                <a:lnTo>
                  <a:pt x="35825" y="85939"/>
                </a:lnTo>
                <a:lnTo>
                  <a:pt x="28556" y="85267"/>
                </a:lnTo>
                <a:lnTo>
                  <a:pt x="22052" y="83876"/>
                </a:lnTo>
                <a:lnTo>
                  <a:pt x="15547" y="82485"/>
                </a:lnTo>
                <a:lnTo>
                  <a:pt x="10733" y="81064"/>
                </a:lnTo>
                <a:lnTo>
                  <a:pt x="7610" y="79611"/>
                </a:lnTo>
                <a:lnTo>
                  <a:pt x="4487" y="78158"/>
                </a:lnTo>
                <a:lnTo>
                  <a:pt x="2340" y="77159"/>
                </a:lnTo>
                <a:lnTo>
                  <a:pt x="1170" y="76614"/>
                </a:lnTo>
                <a:lnTo>
                  <a:pt x="0" y="76070"/>
                </a:lnTo>
                <a:lnTo>
                  <a:pt x="114" y="76219"/>
                </a:lnTo>
                <a:lnTo>
                  <a:pt x="1512" y="77061"/>
                </a:lnTo>
                <a:lnTo>
                  <a:pt x="2912" y="77903"/>
                </a:lnTo>
                <a:lnTo>
                  <a:pt x="5478" y="79448"/>
                </a:lnTo>
                <a:lnTo>
                  <a:pt x="9211" y="81695"/>
                </a:lnTo>
                <a:lnTo>
                  <a:pt x="12944" y="83942"/>
                </a:lnTo>
                <a:lnTo>
                  <a:pt x="19809" y="87553"/>
                </a:lnTo>
                <a:lnTo>
                  <a:pt x="29806" y="92526"/>
                </a:lnTo>
                <a:lnTo>
                  <a:pt x="40535" y="97885"/>
                </a:lnTo>
                <a:lnTo>
                  <a:pt x="76324" y="116263"/>
                </a:lnTo>
                <a:lnTo>
                  <a:pt x="115043" y="137943"/>
                </a:lnTo>
                <a:lnTo>
                  <a:pt x="145046" y="162071"/>
                </a:lnTo>
                <a:lnTo>
                  <a:pt x="139165" y="16780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11214" y="1784715"/>
            <a:ext cx="33020" cy="123825"/>
          </a:xfrm>
          <a:custGeom>
            <a:avLst/>
            <a:gdLst/>
            <a:ahLst/>
            <a:cxnLst/>
            <a:rect l="l" t="t" r="r" b="b"/>
            <a:pathLst>
              <a:path w="33020" h="123825">
                <a:moveTo>
                  <a:pt x="2296" y="6686"/>
                </a:moveTo>
                <a:lnTo>
                  <a:pt x="829" y="2414"/>
                </a:lnTo>
                <a:lnTo>
                  <a:pt x="68" y="197"/>
                </a:lnTo>
                <a:lnTo>
                  <a:pt x="12" y="36"/>
                </a:lnTo>
                <a:lnTo>
                  <a:pt x="176" y="499"/>
                </a:lnTo>
                <a:lnTo>
                  <a:pt x="324" y="922"/>
                </a:lnTo>
                <a:lnTo>
                  <a:pt x="1805" y="5148"/>
                </a:lnTo>
                <a:lnTo>
                  <a:pt x="4621" y="13178"/>
                </a:lnTo>
                <a:lnTo>
                  <a:pt x="7436" y="21207"/>
                </a:lnTo>
                <a:lnTo>
                  <a:pt x="9817" y="29297"/>
                </a:lnTo>
                <a:lnTo>
                  <a:pt x="11763" y="37446"/>
                </a:lnTo>
                <a:lnTo>
                  <a:pt x="14358" y="49604"/>
                </a:lnTo>
                <a:lnTo>
                  <a:pt x="16482" y="62372"/>
                </a:lnTo>
                <a:lnTo>
                  <a:pt x="18479" y="75436"/>
                </a:lnTo>
                <a:lnTo>
                  <a:pt x="20626" y="87543"/>
                </a:lnTo>
                <a:lnTo>
                  <a:pt x="23616" y="100002"/>
                </a:lnTo>
                <a:lnTo>
                  <a:pt x="27639" y="111920"/>
                </a:lnTo>
                <a:lnTo>
                  <a:pt x="32752" y="12358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310702" y="1781354"/>
            <a:ext cx="142875" cy="130175"/>
          </a:xfrm>
          <a:custGeom>
            <a:avLst/>
            <a:gdLst/>
            <a:ahLst/>
            <a:cxnLst/>
            <a:rect l="l" t="t" r="r" b="b"/>
            <a:pathLst>
              <a:path w="142875" h="130175">
                <a:moveTo>
                  <a:pt x="137" y="23769"/>
                </a:moveTo>
                <a:lnTo>
                  <a:pt x="34641" y="1819"/>
                </a:lnTo>
                <a:lnTo>
                  <a:pt x="60443" y="0"/>
                </a:lnTo>
                <a:lnTo>
                  <a:pt x="76552" y="2769"/>
                </a:lnTo>
                <a:lnTo>
                  <a:pt x="113228" y="18801"/>
                </a:lnTo>
                <a:lnTo>
                  <a:pt x="142364" y="56993"/>
                </a:lnTo>
                <a:lnTo>
                  <a:pt x="142339" y="70583"/>
                </a:lnTo>
                <a:lnTo>
                  <a:pt x="106895" y="108852"/>
                </a:lnTo>
                <a:lnTo>
                  <a:pt x="61931" y="126174"/>
                </a:lnTo>
                <a:lnTo>
                  <a:pt x="37498" y="130180"/>
                </a:lnTo>
                <a:lnTo>
                  <a:pt x="23406" y="130128"/>
                </a:lnTo>
                <a:lnTo>
                  <a:pt x="10954" y="127517"/>
                </a:lnTo>
                <a:lnTo>
                  <a:pt x="0" y="12236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792986" y="920360"/>
            <a:ext cx="323215" cy="262890"/>
          </a:xfrm>
          <a:custGeom>
            <a:avLst/>
            <a:gdLst/>
            <a:ahLst/>
            <a:cxnLst/>
            <a:rect l="l" t="t" r="r" b="b"/>
            <a:pathLst>
              <a:path w="323214" h="262890">
                <a:moveTo>
                  <a:pt x="0" y="262515"/>
                </a:moveTo>
                <a:lnTo>
                  <a:pt x="7430" y="257175"/>
                </a:lnTo>
                <a:lnTo>
                  <a:pt x="17191" y="249072"/>
                </a:lnTo>
                <a:lnTo>
                  <a:pt x="29285" y="238207"/>
                </a:lnTo>
                <a:lnTo>
                  <a:pt x="39294" y="229043"/>
                </a:lnTo>
                <a:lnTo>
                  <a:pt x="48945" y="220377"/>
                </a:lnTo>
                <a:lnTo>
                  <a:pt x="79967" y="193841"/>
                </a:lnTo>
                <a:lnTo>
                  <a:pt x="109953" y="169284"/>
                </a:lnTo>
                <a:lnTo>
                  <a:pt x="148108" y="138747"/>
                </a:lnTo>
                <a:lnTo>
                  <a:pt x="185720" y="109791"/>
                </a:lnTo>
                <a:lnTo>
                  <a:pt x="223780" y="81563"/>
                </a:lnTo>
                <a:lnTo>
                  <a:pt x="237102" y="71726"/>
                </a:lnTo>
                <a:lnTo>
                  <a:pt x="275616" y="42702"/>
                </a:lnTo>
                <a:lnTo>
                  <a:pt x="309193" y="11759"/>
                </a:lnTo>
                <a:lnTo>
                  <a:pt x="313964" y="7324"/>
                </a:lnTo>
                <a:lnTo>
                  <a:pt x="317480" y="4531"/>
                </a:lnTo>
                <a:lnTo>
                  <a:pt x="320996" y="1737"/>
                </a:lnTo>
                <a:lnTo>
                  <a:pt x="322855" y="259"/>
                </a:lnTo>
                <a:lnTo>
                  <a:pt x="323058" y="98"/>
                </a:lnTo>
                <a:lnTo>
                  <a:pt x="323194" y="0"/>
                </a:lnTo>
                <a:lnTo>
                  <a:pt x="322988" y="205"/>
                </a:lnTo>
                <a:lnTo>
                  <a:pt x="322635" y="535"/>
                </a:lnTo>
                <a:lnTo>
                  <a:pt x="318186" y="4682"/>
                </a:lnTo>
                <a:lnTo>
                  <a:pt x="309642" y="1264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470679" y="877497"/>
            <a:ext cx="67945" cy="9525"/>
          </a:xfrm>
          <a:custGeom>
            <a:avLst/>
            <a:gdLst/>
            <a:ahLst/>
            <a:cxnLst/>
            <a:rect l="l" t="t" r="r" b="b"/>
            <a:pathLst>
              <a:path w="67945" h="9525">
                <a:moveTo>
                  <a:pt x="189" y="5973"/>
                </a:moveTo>
                <a:lnTo>
                  <a:pt x="0" y="7971"/>
                </a:lnTo>
                <a:lnTo>
                  <a:pt x="1102" y="8918"/>
                </a:lnTo>
                <a:lnTo>
                  <a:pt x="3496" y="8814"/>
                </a:lnTo>
                <a:lnTo>
                  <a:pt x="5889" y="8710"/>
                </a:lnTo>
                <a:lnTo>
                  <a:pt x="10609" y="7752"/>
                </a:lnTo>
                <a:lnTo>
                  <a:pt x="17656" y="5939"/>
                </a:lnTo>
                <a:lnTo>
                  <a:pt x="24704" y="4127"/>
                </a:lnTo>
                <a:lnTo>
                  <a:pt x="31877" y="2732"/>
                </a:lnTo>
                <a:lnTo>
                  <a:pt x="39178" y="1756"/>
                </a:lnTo>
                <a:lnTo>
                  <a:pt x="46478" y="780"/>
                </a:lnTo>
                <a:lnTo>
                  <a:pt x="52190" y="243"/>
                </a:lnTo>
                <a:lnTo>
                  <a:pt x="56312" y="145"/>
                </a:lnTo>
                <a:lnTo>
                  <a:pt x="62452" y="0"/>
                </a:lnTo>
                <a:lnTo>
                  <a:pt x="66307" y="1350"/>
                </a:lnTo>
                <a:lnTo>
                  <a:pt x="67877" y="419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660275" y="817310"/>
            <a:ext cx="84455" cy="126364"/>
          </a:xfrm>
          <a:custGeom>
            <a:avLst/>
            <a:gdLst/>
            <a:ahLst/>
            <a:cxnLst/>
            <a:rect l="l" t="t" r="r" b="b"/>
            <a:pathLst>
              <a:path w="84454" h="126365">
                <a:moveTo>
                  <a:pt x="83617" y="30789"/>
                </a:moveTo>
                <a:lnTo>
                  <a:pt x="84456" y="21809"/>
                </a:lnTo>
                <a:lnTo>
                  <a:pt x="83938" y="15482"/>
                </a:lnTo>
                <a:lnTo>
                  <a:pt x="82063" y="11806"/>
                </a:lnTo>
                <a:lnTo>
                  <a:pt x="80767" y="9267"/>
                </a:lnTo>
                <a:lnTo>
                  <a:pt x="78311" y="6916"/>
                </a:lnTo>
                <a:lnTo>
                  <a:pt x="74695" y="4754"/>
                </a:lnTo>
                <a:lnTo>
                  <a:pt x="71079" y="2592"/>
                </a:lnTo>
                <a:lnTo>
                  <a:pt x="66087" y="1209"/>
                </a:lnTo>
                <a:lnTo>
                  <a:pt x="59718" y="604"/>
                </a:lnTo>
                <a:lnTo>
                  <a:pt x="53350" y="0"/>
                </a:lnTo>
                <a:lnTo>
                  <a:pt x="45996" y="365"/>
                </a:lnTo>
                <a:lnTo>
                  <a:pt x="37656" y="1700"/>
                </a:lnTo>
                <a:lnTo>
                  <a:pt x="29316" y="3035"/>
                </a:lnTo>
                <a:lnTo>
                  <a:pt x="21879" y="5616"/>
                </a:lnTo>
                <a:lnTo>
                  <a:pt x="15344" y="9442"/>
                </a:lnTo>
                <a:lnTo>
                  <a:pt x="8809" y="13268"/>
                </a:lnTo>
                <a:lnTo>
                  <a:pt x="4461" y="18022"/>
                </a:lnTo>
                <a:lnTo>
                  <a:pt x="2300" y="23705"/>
                </a:lnTo>
                <a:lnTo>
                  <a:pt x="139" y="29388"/>
                </a:lnTo>
                <a:lnTo>
                  <a:pt x="0" y="35818"/>
                </a:lnTo>
                <a:lnTo>
                  <a:pt x="1880" y="42993"/>
                </a:lnTo>
                <a:lnTo>
                  <a:pt x="3760" y="50169"/>
                </a:lnTo>
                <a:lnTo>
                  <a:pt x="27230" y="82477"/>
                </a:lnTo>
                <a:lnTo>
                  <a:pt x="60331" y="115930"/>
                </a:lnTo>
                <a:lnTo>
                  <a:pt x="70276" y="122546"/>
                </a:lnTo>
                <a:lnTo>
                  <a:pt x="79237" y="12629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768309" y="881295"/>
            <a:ext cx="90805" cy="49530"/>
          </a:xfrm>
          <a:custGeom>
            <a:avLst/>
            <a:gdLst/>
            <a:ahLst/>
            <a:cxnLst/>
            <a:rect l="l" t="t" r="r" b="b"/>
            <a:pathLst>
              <a:path w="90804" h="49530">
                <a:moveTo>
                  <a:pt x="0" y="21846"/>
                </a:moveTo>
                <a:lnTo>
                  <a:pt x="1352" y="18241"/>
                </a:lnTo>
                <a:lnTo>
                  <a:pt x="4326" y="16049"/>
                </a:lnTo>
                <a:lnTo>
                  <a:pt x="8924" y="15268"/>
                </a:lnTo>
                <a:lnTo>
                  <a:pt x="13522" y="14487"/>
                </a:lnTo>
                <a:lnTo>
                  <a:pt x="54623" y="26110"/>
                </a:lnTo>
                <a:lnTo>
                  <a:pt x="75579" y="46957"/>
                </a:lnTo>
                <a:lnTo>
                  <a:pt x="74159" y="48194"/>
                </a:lnTo>
                <a:lnTo>
                  <a:pt x="71181" y="48789"/>
                </a:lnTo>
                <a:lnTo>
                  <a:pt x="68204" y="49383"/>
                </a:lnTo>
                <a:lnTo>
                  <a:pt x="46927" y="17125"/>
                </a:lnTo>
                <a:lnTo>
                  <a:pt x="48734" y="12462"/>
                </a:lnTo>
                <a:lnTo>
                  <a:pt x="77627" y="0"/>
                </a:lnTo>
                <a:lnTo>
                  <a:pt x="90626" y="187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895672" y="819068"/>
            <a:ext cx="215900" cy="111125"/>
          </a:xfrm>
          <a:custGeom>
            <a:avLst/>
            <a:gdLst/>
            <a:ahLst/>
            <a:cxnLst/>
            <a:rect l="l" t="t" r="r" b="b"/>
            <a:pathLst>
              <a:path w="215900" h="111125">
                <a:moveTo>
                  <a:pt x="0" y="78419"/>
                </a:moveTo>
                <a:lnTo>
                  <a:pt x="6320" y="76026"/>
                </a:lnTo>
                <a:lnTo>
                  <a:pt x="13447" y="73868"/>
                </a:lnTo>
                <a:lnTo>
                  <a:pt x="21381" y="71945"/>
                </a:lnTo>
                <a:lnTo>
                  <a:pt x="29314" y="70021"/>
                </a:lnTo>
                <a:lnTo>
                  <a:pt x="53551" y="46580"/>
                </a:lnTo>
                <a:lnTo>
                  <a:pt x="52807" y="44032"/>
                </a:lnTo>
                <a:lnTo>
                  <a:pt x="51130" y="41577"/>
                </a:lnTo>
                <a:lnTo>
                  <a:pt x="49453" y="39123"/>
                </a:lnTo>
                <a:lnTo>
                  <a:pt x="33835" y="33178"/>
                </a:lnTo>
                <a:lnTo>
                  <a:pt x="30113" y="32928"/>
                </a:lnTo>
                <a:lnTo>
                  <a:pt x="26464" y="33788"/>
                </a:lnTo>
                <a:lnTo>
                  <a:pt x="22888" y="35759"/>
                </a:lnTo>
                <a:lnTo>
                  <a:pt x="19312" y="37731"/>
                </a:lnTo>
                <a:lnTo>
                  <a:pt x="16497" y="40715"/>
                </a:lnTo>
                <a:lnTo>
                  <a:pt x="14444" y="44710"/>
                </a:lnTo>
                <a:lnTo>
                  <a:pt x="12390" y="48706"/>
                </a:lnTo>
                <a:lnTo>
                  <a:pt x="11260" y="53156"/>
                </a:lnTo>
                <a:lnTo>
                  <a:pt x="11055" y="58060"/>
                </a:lnTo>
                <a:lnTo>
                  <a:pt x="10850" y="62966"/>
                </a:lnTo>
                <a:lnTo>
                  <a:pt x="12338" y="67916"/>
                </a:lnTo>
                <a:lnTo>
                  <a:pt x="15522" y="72911"/>
                </a:lnTo>
                <a:lnTo>
                  <a:pt x="18705" y="77907"/>
                </a:lnTo>
                <a:lnTo>
                  <a:pt x="57784" y="104249"/>
                </a:lnTo>
                <a:lnTo>
                  <a:pt x="95897" y="110942"/>
                </a:lnTo>
                <a:lnTo>
                  <a:pt x="110427" y="110472"/>
                </a:lnTo>
                <a:lnTo>
                  <a:pt x="121720" y="108318"/>
                </a:lnTo>
                <a:lnTo>
                  <a:pt x="131837" y="104889"/>
                </a:lnTo>
                <a:lnTo>
                  <a:pt x="137840" y="101625"/>
                </a:lnTo>
                <a:lnTo>
                  <a:pt x="142401" y="97675"/>
                </a:lnTo>
                <a:lnTo>
                  <a:pt x="146962" y="93725"/>
                </a:lnTo>
                <a:lnTo>
                  <a:pt x="150012" y="89794"/>
                </a:lnTo>
                <a:lnTo>
                  <a:pt x="151551" y="85883"/>
                </a:lnTo>
                <a:lnTo>
                  <a:pt x="153091" y="81972"/>
                </a:lnTo>
                <a:lnTo>
                  <a:pt x="153349" y="78479"/>
                </a:lnTo>
                <a:lnTo>
                  <a:pt x="152325" y="75402"/>
                </a:lnTo>
                <a:lnTo>
                  <a:pt x="151301" y="72326"/>
                </a:lnTo>
                <a:lnTo>
                  <a:pt x="127750" y="64929"/>
                </a:lnTo>
                <a:lnTo>
                  <a:pt x="121028" y="64641"/>
                </a:lnTo>
                <a:lnTo>
                  <a:pt x="114881" y="65782"/>
                </a:lnTo>
                <a:lnTo>
                  <a:pt x="109309" y="68351"/>
                </a:lnTo>
                <a:lnTo>
                  <a:pt x="103738" y="70919"/>
                </a:lnTo>
                <a:lnTo>
                  <a:pt x="99566" y="74037"/>
                </a:lnTo>
                <a:lnTo>
                  <a:pt x="96794" y="77703"/>
                </a:lnTo>
                <a:lnTo>
                  <a:pt x="94023" y="81370"/>
                </a:lnTo>
                <a:lnTo>
                  <a:pt x="92545" y="84985"/>
                </a:lnTo>
                <a:lnTo>
                  <a:pt x="92362" y="88550"/>
                </a:lnTo>
                <a:lnTo>
                  <a:pt x="92179" y="92115"/>
                </a:lnTo>
                <a:lnTo>
                  <a:pt x="93834" y="95020"/>
                </a:lnTo>
                <a:lnTo>
                  <a:pt x="114684" y="101464"/>
                </a:lnTo>
                <a:lnTo>
                  <a:pt x="119248" y="101046"/>
                </a:lnTo>
                <a:lnTo>
                  <a:pt x="123525" y="99877"/>
                </a:lnTo>
                <a:lnTo>
                  <a:pt x="127802" y="98709"/>
                </a:lnTo>
                <a:lnTo>
                  <a:pt x="131463" y="97466"/>
                </a:lnTo>
                <a:lnTo>
                  <a:pt x="134504" y="96147"/>
                </a:lnTo>
                <a:lnTo>
                  <a:pt x="137547" y="94829"/>
                </a:lnTo>
                <a:lnTo>
                  <a:pt x="140221" y="94007"/>
                </a:lnTo>
                <a:lnTo>
                  <a:pt x="142528" y="93680"/>
                </a:lnTo>
                <a:lnTo>
                  <a:pt x="144835" y="93354"/>
                </a:lnTo>
                <a:lnTo>
                  <a:pt x="149820" y="94945"/>
                </a:lnTo>
                <a:lnTo>
                  <a:pt x="157485" y="98451"/>
                </a:lnTo>
                <a:lnTo>
                  <a:pt x="165150" y="101958"/>
                </a:lnTo>
                <a:lnTo>
                  <a:pt x="171349" y="104016"/>
                </a:lnTo>
                <a:lnTo>
                  <a:pt x="176083" y="104626"/>
                </a:lnTo>
                <a:lnTo>
                  <a:pt x="180817" y="105236"/>
                </a:lnTo>
                <a:lnTo>
                  <a:pt x="185070" y="105068"/>
                </a:lnTo>
                <a:lnTo>
                  <a:pt x="188841" y="104122"/>
                </a:lnTo>
                <a:lnTo>
                  <a:pt x="192612" y="103176"/>
                </a:lnTo>
                <a:lnTo>
                  <a:pt x="195734" y="100456"/>
                </a:lnTo>
                <a:lnTo>
                  <a:pt x="198208" y="95962"/>
                </a:lnTo>
                <a:lnTo>
                  <a:pt x="200682" y="91469"/>
                </a:lnTo>
                <a:lnTo>
                  <a:pt x="202396" y="85649"/>
                </a:lnTo>
                <a:lnTo>
                  <a:pt x="203350" y="78504"/>
                </a:lnTo>
                <a:lnTo>
                  <a:pt x="204304" y="71358"/>
                </a:lnTo>
                <a:lnTo>
                  <a:pt x="204723" y="63426"/>
                </a:lnTo>
                <a:lnTo>
                  <a:pt x="204606" y="54708"/>
                </a:lnTo>
                <a:lnTo>
                  <a:pt x="197153" y="14225"/>
                </a:lnTo>
                <a:lnTo>
                  <a:pt x="189907" y="0"/>
                </a:lnTo>
                <a:lnTo>
                  <a:pt x="189161" y="766"/>
                </a:lnTo>
                <a:lnTo>
                  <a:pt x="186979" y="32692"/>
                </a:lnTo>
                <a:lnTo>
                  <a:pt x="187250" y="41285"/>
                </a:lnTo>
                <a:lnTo>
                  <a:pt x="187520" y="49879"/>
                </a:lnTo>
                <a:lnTo>
                  <a:pt x="188776" y="57857"/>
                </a:lnTo>
                <a:lnTo>
                  <a:pt x="191018" y="65218"/>
                </a:lnTo>
                <a:lnTo>
                  <a:pt x="193259" y="72579"/>
                </a:lnTo>
                <a:lnTo>
                  <a:pt x="196341" y="79278"/>
                </a:lnTo>
                <a:lnTo>
                  <a:pt x="200264" y="85314"/>
                </a:lnTo>
                <a:lnTo>
                  <a:pt x="207716" y="96179"/>
                </a:lnTo>
                <a:lnTo>
                  <a:pt x="215338" y="10609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090648" y="846399"/>
            <a:ext cx="158115" cy="68580"/>
          </a:xfrm>
          <a:custGeom>
            <a:avLst/>
            <a:gdLst/>
            <a:ahLst/>
            <a:cxnLst/>
            <a:rect l="l" t="t" r="r" b="b"/>
            <a:pathLst>
              <a:path w="158114" h="68580">
                <a:moveTo>
                  <a:pt x="4257" y="44995"/>
                </a:moveTo>
                <a:lnTo>
                  <a:pt x="456" y="43188"/>
                </a:lnTo>
                <a:lnTo>
                  <a:pt x="0" y="41718"/>
                </a:lnTo>
                <a:lnTo>
                  <a:pt x="2887" y="40586"/>
                </a:lnTo>
                <a:lnTo>
                  <a:pt x="59373" y="38340"/>
                </a:lnTo>
                <a:lnTo>
                  <a:pt x="72904" y="37920"/>
                </a:lnTo>
                <a:lnTo>
                  <a:pt x="81396" y="37258"/>
                </a:lnTo>
                <a:lnTo>
                  <a:pt x="90393" y="35644"/>
                </a:lnTo>
                <a:lnTo>
                  <a:pt x="95036" y="33680"/>
                </a:lnTo>
                <a:lnTo>
                  <a:pt x="98600" y="30865"/>
                </a:lnTo>
                <a:lnTo>
                  <a:pt x="102164" y="28051"/>
                </a:lnTo>
                <a:lnTo>
                  <a:pt x="104631" y="24807"/>
                </a:lnTo>
                <a:lnTo>
                  <a:pt x="106000" y="21133"/>
                </a:lnTo>
                <a:lnTo>
                  <a:pt x="107369" y="17460"/>
                </a:lnTo>
                <a:lnTo>
                  <a:pt x="108016" y="13938"/>
                </a:lnTo>
                <a:lnTo>
                  <a:pt x="107942" y="10567"/>
                </a:lnTo>
                <a:lnTo>
                  <a:pt x="107866" y="7196"/>
                </a:lnTo>
                <a:lnTo>
                  <a:pt x="106824" y="4591"/>
                </a:lnTo>
                <a:lnTo>
                  <a:pt x="104815" y="2752"/>
                </a:lnTo>
                <a:lnTo>
                  <a:pt x="102804" y="913"/>
                </a:lnTo>
                <a:lnTo>
                  <a:pt x="100403" y="0"/>
                </a:lnTo>
                <a:lnTo>
                  <a:pt x="97612" y="10"/>
                </a:lnTo>
                <a:lnTo>
                  <a:pt x="94819" y="20"/>
                </a:lnTo>
                <a:lnTo>
                  <a:pt x="78686" y="28839"/>
                </a:lnTo>
                <a:lnTo>
                  <a:pt x="78550" y="30792"/>
                </a:lnTo>
                <a:lnTo>
                  <a:pt x="79182" y="34313"/>
                </a:lnTo>
                <a:lnTo>
                  <a:pt x="80582" y="39402"/>
                </a:lnTo>
                <a:lnTo>
                  <a:pt x="81982" y="44491"/>
                </a:lnTo>
                <a:lnTo>
                  <a:pt x="85249" y="49243"/>
                </a:lnTo>
                <a:lnTo>
                  <a:pt x="90382" y="53656"/>
                </a:lnTo>
                <a:lnTo>
                  <a:pt x="95516" y="58069"/>
                </a:lnTo>
                <a:lnTo>
                  <a:pt x="101296" y="61442"/>
                </a:lnTo>
                <a:lnTo>
                  <a:pt x="107723" y="63773"/>
                </a:lnTo>
                <a:lnTo>
                  <a:pt x="114149" y="66106"/>
                </a:lnTo>
                <a:lnTo>
                  <a:pt x="120027" y="67494"/>
                </a:lnTo>
                <a:lnTo>
                  <a:pt x="125358" y="67939"/>
                </a:lnTo>
                <a:lnTo>
                  <a:pt x="130688" y="68384"/>
                </a:lnTo>
                <a:lnTo>
                  <a:pt x="157692" y="58118"/>
                </a:lnTo>
                <a:lnTo>
                  <a:pt x="155678" y="54537"/>
                </a:lnTo>
                <a:lnTo>
                  <a:pt x="150127" y="4987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694035" y="768338"/>
            <a:ext cx="1642552" cy="510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221149" y="770291"/>
            <a:ext cx="44450" cy="232410"/>
          </a:xfrm>
          <a:custGeom>
            <a:avLst/>
            <a:gdLst/>
            <a:ahLst/>
            <a:cxnLst/>
            <a:rect l="l" t="t" r="r" b="b"/>
            <a:pathLst>
              <a:path w="44450" h="232409">
                <a:moveTo>
                  <a:pt x="44389" y="16818"/>
                </a:moveTo>
                <a:lnTo>
                  <a:pt x="42166" y="9594"/>
                </a:lnTo>
                <a:lnTo>
                  <a:pt x="40877" y="4906"/>
                </a:lnTo>
                <a:lnTo>
                  <a:pt x="40524" y="2753"/>
                </a:lnTo>
                <a:lnTo>
                  <a:pt x="40282" y="1257"/>
                </a:lnTo>
                <a:lnTo>
                  <a:pt x="40136" y="407"/>
                </a:lnTo>
                <a:lnTo>
                  <a:pt x="40108" y="203"/>
                </a:lnTo>
                <a:lnTo>
                  <a:pt x="40074" y="0"/>
                </a:lnTo>
                <a:lnTo>
                  <a:pt x="39887" y="662"/>
                </a:lnTo>
                <a:lnTo>
                  <a:pt x="39554" y="2191"/>
                </a:lnTo>
                <a:lnTo>
                  <a:pt x="39215" y="3719"/>
                </a:lnTo>
                <a:lnTo>
                  <a:pt x="37815" y="10096"/>
                </a:lnTo>
                <a:lnTo>
                  <a:pt x="35349" y="21322"/>
                </a:lnTo>
                <a:lnTo>
                  <a:pt x="33594" y="29490"/>
                </a:lnTo>
                <a:lnTo>
                  <a:pt x="25825" y="67545"/>
                </a:lnTo>
                <a:lnTo>
                  <a:pt x="16396" y="115136"/>
                </a:lnTo>
                <a:lnTo>
                  <a:pt x="8095" y="158427"/>
                </a:lnTo>
                <a:lnTo>
                  <a:pt x="1315" y="206977"/>
                </a:lnTo>
                <a:lnTo>
                  <a:pt x="0" y="232172"/>
                </a:lnTo>
                <a:lnTo>
                  <a:pt x="3858" y="230931"/>
                </a:lnTo>
                <a:lnTo>
                  <a:pt x="11811" y="22121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322807" y="828323"/>
            <a:ext cx="100330" cy="115570"/>
          </a:xfrm>
          <a:custGeom>
            <a:avLst/>
            <a:gdLst/>
            <a:ahLst/>
            <a:cxnLst/>
            <a:rect l="l" t="t" r="r" b="b"/>
            <a:pathLst>
              <a:path w="100329" h="115569">
                <a:moveTo>
                  <a:pt x="0" y="70459"/>
                </a:moveTo>
                <a:lnTo>
                  <a:pt x="637" y="62734"/>
                </a:lnTo>
                <a:lnTo>
                  <a:pt x="962" y="58716"/>
                </a:lnTo>
                <a:lnTo>
                  <a:pt x="990" y="58403"/>
                </a:lnTo>
                <a:lnTo>
                  <a:pt x="1018" y="58697"/>
                </a:lnTo>
                <a:lnTo>
                  <a:pt x="1018" y="59115"/>
                </a:lnTo>
                <a:lnTo>
                  <a:pt x="1018" y="63016"/>
                </a:lnTo>
                <a:lnTo>
                  <a:pt x="1018" y="70402"/>
                </a:lnTo>
                <a:lnTo>
                  <a:pt x="1025" y="77789"/>
                </a:lnTo>
                <a:lnTo>
                  <a:pt x="1115" y="84730"/>
                </a:lnTo>
                <a:lnTo>
                  <a:pt x="1309" y="91230"/>
                </a:lnTo>
                <a:lnTo>
                  <a:pt x="1496" y="97728"/>
                </a:lnTo>
                <a:lnTo>
                  <a:pt x="4419" y="114400"/>
                </a:lnTo>
                <a:lnTo>
                  <a:pt x="4648" y="114932"/>
                </a:lnTo>
                <a:lnTo>
                  <a:pt x="4738" y="115140"/>
                </a:lnTo>
                <a:lnTo>
                  <a:pt x="4828" y="115347"/>
                </a:lnTo>
                <a:lnTo>
                  <a:pt x="4814" y="113655"/>
                </a:lnTo>
                <a:lnTo>
                  <a:pt x="4703" y="110063"/>
                </a:lnTo>
                <a:lnTo>
                  <a:pt x="4428" y="101567"/>
                </a:lnTo>
                <a:lnTo>
                  <a:pt x="3930" y="85962"/>
                </a:lnTo>
                <a:lnTo>
                  <a:pt x="3593" y="70702"/>
                </a:lnTo>
                <a:lnTo>
                  <a:pt x="3639" y="57920"/>
                </a:lnTo>
                <a:lnTo>
                  <a:pt x="4051" y="47025"/>
                </a:lnTo>
                <a:lnTo>
                  <a:pt x="16389" y="5518"/>
                </a:lnTo>
                <a:lnTo>
                  <a:pt x="31006" y="0"/>
                </a:lnTo>
                <a:lnTo>
                  <a:pt x="36776" y="1463"/>
                </a:lnTo>
                <a:lnTo>
                  <a:pt x="42547" y="2927"/>
                </a:lnTo>
                <a:lnTo>
                  <a:pt x="71092" y="31448"/>
                </a:lnTo>
                <a:lnTo>
                  <a:pt x="92380" y="66916"/>
                </a:lnTo>
                <a:lnTo>
                  <a:pt x="99540" y="90834"/>
                </a:lnTo>
                <a:lnTo>
                  <a:pt x="100034" y="10285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364862" y="888874"/>
            <a:ext cx="74295" cy="15875"/>
          </a:xfrm>
          <a:custGeom>
            <a:avLst/>
            <a:gdLst/>
            <a:ahLst/>
            <a:cxnLst/>
            <a:rect l="l" t="t" r="r" b="b"/>
            <a:pathLst>
              <a:path w="74295" h="15875">
                <a:moveTo>
                  <a:pt x="5756" y="14921"/>
                </a:moveTo>
                <a:lnTo>
                  <a:pt x="4412" y="15882"/>
                </a:lnTo>
                <a:lnTo>
                  <a:pt x="2888" y="15508"/>
                </a:lnTo>
                <a:lnTo>
                  <a:pt x="1184" y="13800"/>
                </a:lnTo>
                <a:lnTo>
                  <a:pt x="0" y="12609"/>
                </a:lnTo>
                <a:lnTo>
                  <a:pt x="1939" y="11000"/>
                </a:lnTo>
                <a:lnTo>
                  <a:pt x="7003" y="8973"/>
                </a:lnTo>
                <a:lnTo>
                  <a:pt x="12067" y="6945"/>
                </a:lnTo>
                <a:lnTo>
                  <a:pt x="59415" y="343"/>
                </a:lnTo>
                <a:lnTo>
                  <a:pt x="74274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478615" y="810985"/>
            <a:ext cx="101600" cy="135255"/>
          </a:xfrm>
          <a:custGeom>
            <a:avLst/>
            <a:gdLst/>
            <a:ahLst/>
            <a:cxnLst/>
            <a:rect l="l" t="t" r="r" b="b"/>
            <a:pathLst>
              <a:path w="101600" h="135255">
                <a:moveTo>
                  <a:pt x="53083" y="82674"/>
                </a:moveTo>
                <a:lnTo>
                  <a:pt x="54912" y="81833"/>
                </a:lnTo>
                <a:lnTo>
                  <a:pt x="55785" y="79789"/>
                </a:lnTo>
                <a:lnTo>
                  <a:pt x="55695" y="76540"/>
                </a:lnTo>
                <a:lnTo>
                  <a:pt x="29392" y="66793"/>
                </a:lnTo>
                <a:lnTo>
                  <a:pt x="23497" y="68034"/>
                </a:lnTo>
                <a:lnTo>
                  <a:pt x="17886" y="70894"/>
                </a:lnTo>
                <a:lnTo>
                  <a:pt x="12275" y="73753"/>
                </a:lnTo>
                <a:lnTo>
                  <a:pt x="0" y="105467"/>
                </a:lnTo>
                <a:lnTo>
                  <a:pt x="1939" y="111022"/>
                </a:lnTo>
                <a:lnTo>
                  <a:pt x="5936" y="116128"/>
                </a:lnTo>
                <a:lnTo>
                  <a:pt x="9926" y="121233"/>
                </a:lnTo>
                <a:lnTo>
                  <a:pt x="14928" y="125340"/>
                </a:lnTo>
                <a:lnTo>
                  <a:pt x="20934" y="128447"/>
                </a:lnTo>
                <a:lnTo>
                  <a:pt x="26940" y="131555"/>
                </a:lnTo>
                <a:lnTo>
                  <a:pt x="32890" y="133415"/>
                </a:lnTo>
                <a:lnTo>
                  <a:pt x="38792" y="134026"/>
                </a:lnTo>
                <a:lnTo>
                  <a:pt x="44694" y="134637"/>
                </a:lnTo>
                <a:lnTo>
                  <a:pt x="49689" y="134178"/>
                </a:lnTo>
                <a:lnTo>
                  <a:pt x="53790" y="132648"/>
                </a:lnTo>
                <a:lnTo>
                  <a:pt x="57891" y="131120"/>
                </a:lnTo>
                <a:lnTo>
                  <a:pt x="66564" y="100593"/>
                </a:lnTo>
                <a:lnTo>
                  <a:pt x="66223" y="88825"/>
                </a:lnTo>
                <a:lnTo>
                  <a:pt x="56943" y="51096"/>
                </a:lnTo>
                <a:lnTo>
                  <a:pt x="43837" y="19106"/>
                </a:lnTo>
                <a:lnTo>
                  <a:pt x="38848" y="7479"/>
                </a:lnTo>
                <a:lnTo>
                  <a:pt x="36809" y="2634"/>
                </a:lnTo>
                <a:lnTo>
                  <a:pt x="36174" y="938"/>
                </a:lnTo>
                <a:lnTo>
                  <a:pt x="35904" y="207"/>
                </a:lnTo>
                <a:lnTo>
                  <a:pt x="35827" y="0"/>
                </a:lnTo>
                <a:lnTo>
                  <a:pt x="36042" y="324"/>
                </a:lnTo>
                <a:lnTo>
                  <a:pt x="36499" y="1075"/>
                </a:lnTo>
                <a:lnTo>
                  <a:pt x="36957" y="1828"/>
                </a:lnTo>
                <a:lnTo>
                  <a:pt x="40192" y="7129"/>
                </a:lnTo>
                <a:lnTo>
                  <a:pt x="65438" y="53842"/>
                </a:lnTo>
                <a:lnTo>
                  <a:pt x="73955" y="74685"/>
                </a:lnTo>
                <a:lnTo>
                  <a:pt x="78189" y="84329"/>
                </a:lnTo>
                <a:lnTo>
                  <a:pt x="84142" y="94207"/>
                </a:lnTo>
                <a:lnTo>
                  <a:pt x="91841" y="104395"/>
                </a:lnTo>
                <a:lnTo>
                  <a:pt x="101311" y="11496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607262" y="793997"/>
            <a:ext cx="116205" cy="153670"/>
          </a:xfrm>
          <a:custGeom>
            <a:avLst/>
            <a:gdLst/>
            <a:ahLst/>
            <a:cxnLst/>
            <a:rect l="l" t="t" r="r" b="b"/>
            <a:pathLst>
              <a:path w="116204" h="153669">
                <a:moveTo>
                  <a:pt x="44971" y="118562"/>
                </a:moveTo>
                <a:lnTo>
                  <a:pt x="48664" y="112845"/>
                </a:lnTo>
                <a:lnTo>
                  <a:pt x="50839" y="107090"/>
                </a:lnTo>
                <a:lnTo>
                  <a:pt x="51504" y="101298"/>
                </a:lnTo>
                <a:lnTo>
                  <a:pt x="51954" y="97386"/>
                </a:lnTo>
                <a:lnTo>
                  <a:pt x="50998" y="93688"/>
                </a:lnTo>
                <a:lnTo>
                  <a:pt x="48643" y="90205"/>
                </a:lnTo>
                <a:lnTo>
                  <a:pt x="46288" y="86722"/>
                </a:lnTo>
                <a:lnTo>
                  <a:pt x="42845" y="84099"/>
                </a:lnTo>
                <a:lnTo>
                  <a:pt x="38321" y="82338"/>
                </a:lnTo>
                <a:lnTo>
                  <a:pt x="33798" y="80576"/>
                </a:lnTo>
                <a:lnTo>
                  <a:pt x="28658" y="80058"/>
                </a:lnTo>
                <a:lnTo>
                  <a:pt x="22908" y="80783"/>
                </a:lnTo>
                <a:lnTo>
                  <a:pt x="17158" y="81507"/>
                </a:lnTo>
                <a:lnTo>
                  <a:pt x="0" y="111200"/>
                </a:lnTo>
                <a:lnTo>
                  <a:pt x="803" y="117448"/>
                </a:lnTo>
                <a:lnTo>
                  <a:pt x="3221" y="123579"/>
                </a:lnTo>
                <a:lnTo>
                  <a:pt x="5638" y="129710"/>
                </a:lnTo>
                <a:lnTo>
                  <a:pt x="29482" y="149696"/>
                </a:lnTo>
                <a:lnTo>
                  <a:pt x="34664" y="151764"/>
                </a:lnTo>
                <a:lnTo>
                  <a:pt x="39222" y="152849"/>
                </a:lnTo>
                <a:lnTo>
                  <a:pt x="43156" y="152950"/>
                </a:lnTo>
                <a:lnTo>
                  <a:pt x="47091" y="153051"/>
                </a:lnTo>
                <a:lnTo>
                  <a:pt x="58017" y="119795"/>
                </a:lnTo>
                <a:lnTo>
                  <a:pt x="57124" y="106189"/>
                </a:lnTo>
                <a:lnTo>
                  <a:pt x="48335" y="63941"/>
                </a:lnTo>
                <a:lnTo>
                  <a:pt x="34816" y="26208"/>
                </a:lnTo>
                <a:lnTo>
                  <a:pt x="20664" y="0"/>
                </a:lnTo>
                <a:lnTo>
                  <a:pt x="19957" y="793"/>
                </a:lnTo>
                <a:lnTo>
                  <a:pt x="19742" y="3845"/>
                </a:lnTo>
                <a:lnTo>
                  <a:pt x="19527" y="6896"/>
                </a:lnTo>
                <a:lnTo>
                  <a:pt x="33503" y="46589"/>
                </a:lnTo>
                <a:lnTo>
                  <a:pt x="54002" y="82526"/>
                </a:lnTo>
                <a:lnTo>
                  <a:pt x="83633" y="120758"/>
                </a:lnTo>
                <a:lnTo>
                  <a:pt x="107351" y="141481"/>
                </a:lnTo>
                <a:lnTo>
                  <a:pt x="116053" y="14595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493246" y="1174691"/>
            <a:ext cx="85725" cy="10160"/>
          </a:xfrm>
          <a:custGeom>
            <a:avLst/>
            <a:gdLst/>
            <a:ahLst/>
            <a:cxnLst/>
            <a:rect l="l" t="t" r="r" b="b"/>
            <a:pathLst>
              <a:path w="85725" h="10159">
                <a:moveTo>
                  <a:pt x="0" y="9539"/>
                </a:moveTo>
                <a:lnTo>
                  <a:pt x="40640" y="1897"/>
                </a:lnTo>
                <a:lnTo>
                  <a:pt x="76366" y="0"/>
                </a:lnTo>
                <a:lnTo>
                  <a:pt x="79538" y="61"/>
                </a:lnTo>
                <a:lnTo>
                  <a:pt x="83939" y="148"/>
                </a:lnTo>
                <a:lnTo>
                  <a:pt x="85652" y="1909"/>
                </a:lnTo>
                <a:lnTo>
                  <a:pt x="84676" y="534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512258" y="1491789"/>
            <a:ext cx="89535" cy="7620"/>
          </a:xfrm>
          <a:custGeom>
            <a:avLst/>
            <a:gdLst/>
            <a:ahLst/>
            <a:cxnLst/>
            <a:rect l="l" t="t" r="r" b="b"/>
            <a:pathLst>
              <a:path w="89535" h="7619">
                <a:moveTo>
                  <a:pt x="0" y="2024"/>
                </a:moveTo>
                <a:lnTo>
                  <a:pt x="13819" y="1261"/>
                </a:lnTo>
                <a:lnTo>
                  <a:pt x="27027" y="669"/>
                </a:lnTo>
                <a:lnTo>
                  <a:pt x="39624" y="249"/>
                </a:lnTo>
                <a:lnTo>
                  <a:pt x="51608" y="0"/>
                </a:lnTo>
                <a:lnTo>
                  <a:pt x="68226" y="762"/>
                </a:lnTo>
                <a:lnTo>
                  <a:pt x="80135" y="3274"/>
                </a:lnTo>
                <a:lnTo>
                  <a:pt x="89034" y="752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749872" y="1412280"/>
            <a:ext cx="128905" cy="114300"/>
          </a:xfrm>
          <a:custGeom>
            <a:avLst/>
            <a:gdLst/>
            <a:ahLst/>
            <a:cxnLst/>
            <a:rect l="l" t="t" r="r" b="b"/>
            <a:pathLst>
              <a:path w="128904" h="114300">
                <a:moveTo>
                  <a:pt x="16190" y="29950"/>
                </a:moveTo>
                <a:lnTo>
                  <a:pt x="12137" y="24995"/>
                </a:lnTo>
                <a:lnTo>
                  <a:pt x="8968" y="22732"/>
                </a:lnTo>
                <a:lnTo>
                  <a:pt x="6684" y="23161"/>
                </a:lnTo>
                <a:lnTo>
                  <a:pt x="5085" y="23461"/>
                </a:lnTo>
                <a:lnTo>
                  <a:pt x="3557" y="25578"/>
                </a:lnTo>
                <a:lnTo>
                  <a:pt x="2102" y="29512"/>
                </a:lnTo>
                <a:lnTo>
                  <a:pt x="647" y="33447"/>
                </a:lnTo>
                <a:lnTo>
                  <a:pt x="0" y="38906"/>
                </a:lnTo>
                <a:lnTo>
                  <a:pt x="160" y="45889"/>
                </a:lnTo>
                <a:lnTo>
                  <a:pt x="321" y="52873"/>
                </a:lnTo>
                <a:lnTo>
                  <a:pt x="25342" y="86238"/>
                </a:lnTo>
                <a:lnTo>
                  <a:pt x="58687" y="105272"/>
                </a:lnTo>
                <a:lnTo>
                  <a:pt x="100402" y="113732"/>
                </a:lnTo>
                <a:lnTo>
                  <a:pt x="110814" y="113059"/>
                </a:lnTo>
                <a:lnTo>
                  <a:pt x="128481" y="90985"/>
                </a:lnTo>
                <a:lnTo>
                  <a:pt x="127194" y="82186"/>
                </a:lnTo>
                <a:lnTo>
                  <a:pt x="112796" y="44884"/>
                </a:lnTo>
                <a:lnTo>
                  <a:pt x="89476" y="9566"/>
                </a:lnTo>
                <a:lnTo>
                  <a:pt x="82897" y="1634"/>
                </a:lnTo>
                <a:lnTo>
                  <a:pt x="81682" y="0"/>
                </a:lnTo>
                <a:lnTo>
                  <a:pt x="82543" y="697"/>
                </a:lnTo>
                <a:lnTo>
                  <a:pt x="83774" y="1696"/>
                </a:lnTo>
                <a:lnTo>
                  <a:pt x="87649" y="4836"/>
                </a:lnTo>
                <a:lnTo>
                  <a:pt x="94165" y="1011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934274" y="1472353"/>
            <a:ext cx="98425" cy="87630"/>
          </a:xfrm>
          <a:custGeom>
            <a:avLst/>
            <a:gdLst/>
            <a:ahLst/>
            <a:cxnLst/>
            <a:rect l="l" t="t" r="r" b="b"/>
            <a:pathLst>
              <a:path w="98425" h="87630">
                <a:moveTo>
                  <a:pt x="0" y="15228"/>
                </a:moveTo>
                <a:lnTo>
                  <a:pt x="16538" y="53635"/>
                </a:lnTo>
                <a:lnTo>
                  <a:pt x="19569" y="58929"/>
                </a:lnTo>
                <a:lnTo>
                  <a:pt x="22037" y="63793"/>
                </a:lnTo>
                <a:lnTo>
                  <a:pt x="27511" y="82480"/>
                </a:lnTo>
                <a:lnTo>
                  <a:pt x="26467" y="84647"/>
                </a:lnTo>
                <a:lnTo>
                  <a:pt x="24092" y="85941"/>
                </a:lnTo>
                <a:lnTo>
                  <a:pt x="21718" y="87234"/>
                </a:lnTo>
                <a:lnTo>
                  <a:pt x="19269" y="86550"/>
                </a:lnTo>
                <a:lnTo>
                  <a:pt x="16747" y="83887"/>
                </a:lnTo>
                <a:lnTo>
                  <a:pt x="14225" y="81225"/>
                </a:lnTo>
                <a:lnTo>
                  <a:pt x="8384" y="49374"/>
                </a:lnTo>
                <a:lnTo>
                  <a:pt x="8239" y="42987"/>
                </a:lnTo>
                <a:lnTo>
                  <a:pt x="9054" y="36321"/>
                </a:lnTo>
                <a:lnTo>
                  <a:pt x="10830" y="29375"/>
                </a:lnTo>
                <a:lnTo>
                  <a:pt x="12606" y="22429"/>
                </a:lnTo>
                <a:lnTo>
                  <a:pt x="15832" y="16709"/>
                </a:lnTo>
                <a:lnTo>
                  <a:pt x="20509" y="12216"/>
                </a:lnTo>
                <a:lnTo>
                  <a:pt x="25186" y="7723"/>
                </a:lnTo>
                <a:lnTo>
                  <a:pt x="31268" y="4554"/>
                </a:lnTo>
                <a:lnTo>
                  <a:pt x="38756" y="2709"/>
                </a:lnTo>
                <a:lnTo>
                  <a:pt x="46243" y="864"/>
                </a:lnTo>
                <a:lnTo>
                  <a:pt x="54213" y="0"/>
                </a:lnTo>
                <a:lnTo>
                  <a:pt x="62664" y="115"/>
                </a:lnTo>
                <a:lnTo>
                  <a:pt x="71116" y="231"/>
                </a:lnTo>
                <a:lnTo>
                  <a:pt x="78815" y="2344"/>
                </a:lnTo>
                <a:lnTo>
                  <a:pt x="85762" y="6455"/>
                </a:lnTo>
                <a:lnTo>
                  <a:pt x="92708" y="10565"/>
                </a:lnTo>
                <a:lnTo>
                  <a:pt x="96575" y="13727"/>
                </a:lnTo>
                <a:lnTo>
                  <a:pt x="97364" y="15940"/>
                </a:lnTo>
                <a:lnTo>
                  <a:pt x="98153" y="18153"/>
                </a:lnTo>
                <a:lnTo>
                  <a:pt x="96138" y="21022"/>
                </a:lnTo>
                <a:lnTo>
                  <a:pt x="91316" y="24547"/>
                </a:lnTo>
                <a:lnTo>
                  <a:pt x="86496" y="28072"/>
                </a:lnTo>
                <a:lnTo>
                  <a:pt x="79746" y="31257"/>
                </a:lnTo>
                <a:lnTo>
                  <a:pt x="71066" y="34100"/>
                </a:lnTo>
                <a:lnTo>
                  <a:pt x="58122" y="38185"/>
                </a:lnTo>
                <a:lnTo>
                  <a:pt x="45935" y="4170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048577" y="1390933"/>
            <a:ext cx="277495" cy="151130"/>
          </a:xfrm>
          <a:custGeom>
            <a:avLst/>
            <a:gdLst/>
            <a:ahLst/>
            <a:cxnLst/>
            <a:rect l="l" t="t" r="r" b="b"/>
            <a:pathLst>
              <a:path w="277495" h="151130">
                <a:moveTo>
                  <a:pt x="40830" y="107892"/>
                </a:moveTo>
                <a:lnTo>
                  <a:pt x="42108" y="100791"/>
                </a:lnTo>
                <a:lnTo>
                  <a:pt x="40073" y="96194"/>
                </a:lnTo>
                <a:lnTo>
                  <a:pt x="34723" y="94098"/>
                </a:lnTo>
                <a:lnTo>
                  <a:pt x="30975" y="92629"/>
                </a:lnTo>
                <a:lnTo>
                  <a:pt x="969" y="113054"/>
                </a:lnTo>
                <a:lnTo>
                  <a:pt x="0" y="118335"/>
                </a:lnTo>
                <a:lnTo>
                  <a:pt x="762" y="123192"/>
                </a:lnTo>
                <a:lnTo>
                  <a:pt x="3256" y="127624"/>
                </a:lnTo>
                <a:lnTo>
                  <a:pt x="5751" y="132057"/>
                </a:lnTo>
                <a:lnTo>
                  <a:pt x="9031" y="135343"/>
                </a:lnTo>
                <a:lnTo>
                  <a:pt x="13096" y="137482"/>
                </a:lnTo>
                <a:lnTo>
                  <a:pt x="17162" y="139621"/>
                </a:lnTo>
                <a:lnTo>
                  <a:pt x="22696" y="140895"/>
                </a:lnTo>
                <a:lnTo>
                  <a:pt x="29698" y="141303"/>
                </a:lnTo>
                <a:lnTo>
                  <a:pt x="36700" y="141712"/>
                </a:lnTo>
                <a:lnTo>
                  <a:pt x="42354" y="139993"/>
                </a:lnTo>
                <a:lnTo>
                  <a:pt x="46658" y="136147"/>
                </a:lnTo>
                <a:lnTo>
                  <a:pt x="50963" y="132301"/>
                </a:lnTo>
                <a:lnTo>
                  <a:pt x="54072" y="126785"/>
                </a:lnTo>
                <a:lnTo>
                  <a:pt x="55986" y="119598"/>
                </a:lnTo>
                <a:lnTo>
                  <a:pt x="58109" y="108042"/>
                </a:lnTo>
                <a:lnTo>
                  <a:pt x="58862" y="94448"/>
                </a:lnTo>
                <a:lnTo>
                  <a:pt x="58143" y="81902"/>
                </a:lnTo>
                <a:lnTo>
                  <a:pt x="47416" y="42735"/>
                </a:lnTo>
                <a:lnTo>
                  <a:pt x="28800" y="8521"/>
                </a:lnTo>
                <a:lnTo>
                  <a:pt x="25255" y="5334"/>
                </a:lnTo>
                <a:lnTo>
                  <a:pt x="23930" y="4612"/>
                </a:lnTo>
                <a:lnTo>
                  <a:pt x="23202" y="7015"/>
                </a:lnTo>
                <a:lnTo>
                  <a:pt x="23069" y="12543"/>
                </a:lnTo>
                <a:lnTo>
                  <a:pt x="24655" y="22741"/>
                </a:lnTo>
                <a:lnTo>
                  <a:pt x="41269" y="59172"/>
                </a:lnTo>
                <a:lnTo>
                  <a:pt x="65619" y="92477"/>
                </a:lnTo>
                <a:lnTo>
                  <a:pt x="94753" y="118560"/>
                </a:lnTo>
                <a:lnTo>
                  <a:pt x="133164" y="133503"/>
                </a:lnTo>
                <a:lnTo>
                  <a:pt x="144843" y="135077"/>
                </a:lnTo>
                <a:lnTo>
                  <a:pt x="161169" y="134646"/>
                </a:lnTo>
                <a:lnTo>
                  <a:pt x="192561" y="114471"/>
                </a:lnTo>
                <a:lnTo>
                  <a:pt x="192433" y="110217"/>
                </a:lnTo>
                <a:lnTo>
                  <a:pt x="192305" y="105963"/>
                </a:lnTo>
                <a:lnTo>
                  <a:pt x="172178" y="88732"/>
                </a:lnTo>
                <a:lnTo>
                  <a:pt x="166223" y="86721"/>
                </a:lnTo>
                <a:lnTo>
                  <a:pt x="160239" y="85668"/>
                </a:lnTo>
                <a:lnTo>
                  <a:pt x="154226" y="85573"/>
                </a:lnTo>
                <a:lnTo>
                  <a:pt x="148212" y="85478"/>
                </a:lnTo>
                <a:lnTo>
                  <a:pt x="143009" y="86724"/>
                </a:lnTo>
                <a:lnTo>
                  <a:pt x="127172" y="104990"/>
                </a:lnTo>
                <a:lnTo>
                  <a:pt x="127315" y="107845"/>
                </a:lnTo>
                <a:lnTo>
                  <a:pt x="127457" y="110699"/>
                </a:lnTo>
                <a:lnTo>
                  <a:pt x="144063" y="117393"/>
                </a:lnTo>
                <a:lnTo>
                  <a:pt x="149076" y="117930"/>
                </a:lnTo>
                <a:lnTo>
                  <a:pt x="172085" y="123297"/>
                </a:lnTo>
                <a:lnTo>
                  <a:pt x="175990" y="125175"/>
                </a:lnTo>
                <a:lnTo>
                  <a:pt x="179680" y="127754"/>
                </a:lnTo>
                <a:lnTo>
                  <a:pt x="183156" y="131034"/>
                </a:lnTo>
                <a:lnTo>
                  <a:pt x="186632" y="134314"/>
                </a:lnTo>
                <a:lnTo>
                  <a:pt x="190806" y="137575"/>
                </a:lnTo>
                <a:lnTo>
                  <a:pt x="195676" y="140818"/>
                </a:lnTo>
                <a:lnTo>
                  <a:pt x="200547" y="144061"/>
                </a:lnTo>
                <a:lnTo>
                  <a:pt x="206123" y="146543"/>
                </a:lnTo>
                <a:lnTo>
                  <a:pt x="212405" y="148263"/>
                </a:lnTo>
                <a:lnTo>
                  <a:pt x="218687" y="149983"/>
                </a:lnTo>
                <a:lnTo>
                  <a:pt x="224485" y="150779"/>
                </a:lnTo>
                <a:lnTo>
                  <a:pt x="229801" y="150650"/>
                </a:lnTo>
                <a:lnTo>
                  <a:pt x="235118" y="150522"/>
                </a:lnTo>
                <a:lnTo>
                  <a:pt x="239750" y="148499"/>
                </a:lnTo>
                <a:lnTo>
                  <a:pt x="251954" y="115158"/>
                </a:lnTo>
                <a:lnTo>
                  <a:pt x="250666" y="102039"/>
                </a:lnTo>
                <a:lnTo>
                  <a:pt x="240507" y="64396"/>
                </a:lnTo>
                <a:lnTo>
                  <a:pt x="223432" y="28566"/>
                </a:lnTo>
                <a:lnTo>
                  <a:pt x="201473" y="0"/>
                </a:lnTo>
                <a:lnTo>
                  <a:pt x="201839" y="1679"/>
                </a:lnTo>
                <a:lnTo>
                  <a:pt x="202205" y="3359"/>
                </a:lnTo>
                <a:lnTo>
                  <a:pt x="203119" y="7559"/>
                </a:lnTo>
                <a:lnTo>
                  <a:pt x="204582" y="14278"/>
                </a:lnTo>
                <a:lnTo>
                  <a:pt x="207982" y="23991"/>
                </a:lnTo>
                <a:lnTo>
                  <a:pt x="229960" y="59454"/>
                </a:lnTo>
                <a:lnTo>
                  <a:pt x="246231" y="81388"/>
                </a:lnTo>
                <a:lnTo>
                  <a:pt x="253481" y="91503"/>
                </a:lnTo>
                <a:lnTo>
                  <a:pt x="259099" y="99954"/>
                </a:lnTo>
                <a:lnTo>
                  <a:pt x="265978" y="111391"/>
                </a:lnTo>
                <a:lnTo>
                  <a:pt x="272077" y="122564"/>
                </a:lnTo>
                <a:lnTo>
                  <a:pt x="277495" y="13362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291602" y="1450629"/>
            <a:ext cx="203835" cy="85090"/>
          </a:xfrm>
          <a:custGeom>
            <a:avLst/>
            <a:gdLst/>
            <a:ahLst/>
            <a:cxnLst/>
            <a:rect l="l" t="t" r="r" b="b"/>
            <a:pathLst>
              <a:path w="203835" h="85090">
                <a:moveTo>
                  <a:pt x="7239" y="37202"/>
                </a:moveTo>
                <a:lnTo>
                  <a:pt x="192" y="31395"/>
                </a:lnTo>
                <a:lnTo>
                  <a:pt x="0" y="27583"/>
                </a:lnTo>
                <a:lnTo>
                  <a:pt x="6660" y="25765"/>
                </a:lnTo>
                <a:lnTo>
                  <a:pt x="11495" y="24446"/>
                </a:lnTo>
                <a:lnTo>
                  <a:pt x="18866" y="23924"/>
                </a:lnTo>
                <a:lnTo>
                  <a:pt x="28772" y="24198"/>
                </a:lnTo>
                <a:lnTo>
                  <a:pt x="41001" y="24981"/>
                </a:lnTo>
                <a:lnTo>
                  <a:pt x="53753" y="26666"/>
                </a:lnTo>
                <a:lnTo>
                  <a:pt x="69566" y="29669"/>
                </a:lnTo>
                <a:lnTo>
                  <a:pt x="81238" y="31919"/>
                </a:lnTo>
                <a:lnTo>
                  <a:pt x="97731" y="34905"/>
                </a:lnTo>
                <a:lnTo>
                  <a:pt x="107580" y="36111"/>
                </a:lnTo>
                <a:lnTo>
                  <a:pt x="114976" y="36492"/>
                </a:lnTo>
                <a:lnTo>
                  <a:pt x="119207" y="36189"/>
                </a:lnTo>
                <a:lnTo>
                  <a:pt x="122161" y="35314"/>
                </a:lnTo>
                <a:lnTo>
                  <a:pt x="125114" y="34440"/>
                </a:lnTo>
                <a:lnTo>
                  <a:pt x="126939" y="32254"/>
                </a:lnTo>
                <a:lnTo>
                  <a:pt x="127635" y="28757"/>
                </a:lnTo>
                <a:lnTo>
                  <a:pt x="128331" y="25260"/>
                </a:lnTo>
                <a:lnTo>
                  <a:pt x="116286" y="5282"/>
                </a:lnTo>
                <a:lnTo>
                  <a:pt x="112079" y="2414"/>
                </a:lnTo>
                <a:lnTo>
                  <a:pt x="107421" y="785"/>
                </a:lnTo>
                <a:lnTo>
                  <a:pt x="102313" y="392"/>
                </a:lnTo>
                <a:lnTo>
                  <a:pt x="97204" y="0"/>
                </a:lnTo>
                <a:lnTo>
                  <a:pt x="81547" y="22677"/>
                </a:lnTo>
                <a:lnTo>
                  <a:pt x="81041" y="29595"/>
                </a:lnTo>
                <a:lnTo>
                  <a:pt x="104211" y="62686"/>
                </a:lnTo>
                <a:lnTo>
                  <a:pt x="142671" y="80662"/>
                </a:lnTo>
                <a:lnTo>
                  <a:pt x="181472" y="84481"/>
                </a:lnTo>
                <a:lnTo>
                  <a:pt x="194674" y="80659"/>
                </a:lnTo>
                <a:lnTo>
                  <a:pt x="203772" y="7204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556450" y="1353842"/>
            <a:ext cx="38735" cy="259715"/>
          </a:xfrm>
          <a:custGeom>
            <a:avLst/>
            <a:gdLst/>
            <a:ahLst/>
            <a:cxnLst/>
            <a:rect l="l" t="t" r="r" b="b"/>
            <a:pathLst>
              <a:path w="38734" h="259715">
                <a:moveTo>
                  <a:pt x="38424" y="1953"/>
                </a:moveTo>
                <a:lnTo>
                  <a:pt x="37471" y="201"/>
                </a:lnTo>
                <a:lnTo>
                  <a:pt x="36124" y="0"/>
                </a:lnTo>
                <a:lnTo>
                  <a:pt x="34382" y="1349"/>
                </a:lnTo>
                <a:lnTo>
                  <a:pt x="22853" y="43347"/>
                </a:lnTo>
                <a:lnTo>
                  <a:pt x="15011" y="90425"/>
                </a:lnTo>
                <a:lnTo>
                  <a:pt x="8018" y="140704"/>
                </a:lnTo>
                <a:lnTo>
                  <a:pt x="3958" y="181395"/>
                </a:lnTo>
                <a:lnTo>
                  <a:pt x="1955" y="208969"/>
                </a:lnTo>
                <a:lnTo>
                  <a:pt x="1086" y="220923"/>
                </a:lnTo>
                <a:lnTo>
                  <a:pt x="36" y="237905"/>
                </a:lnTo>
                <a:lnTo>
                  <a:pt x="0" y="249963"/>
                </a:lnTo>
                <a:lnTo>
                  <a:pt x="809" y="25921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668032" y="1416446"/>
            <a:ext cx="198120" cy="104139"/>
          </a:xfrm>
          <a:custGeom>
            <a:avLst/>
            <a:gdLst/>
            <a:ahLst/>
            <a:cxnLst/>
            <a:rect l="l" t="t" r="r" b="b"/>
            <a:pathLst>
              <a:path w="198120" h="104140">
                <a:moveTo>
                  <a:pt x="6244" y="20960"/>
                </a:moveTo>
                <a:lnTo>
                  <a:pt x="4094" y="21152"/>
                </a:lnTo>
                <a:lnTo>
                  <a:pt x="2533" y="20625"/>
                </a:lnTo>
                <a:lnTo>
                  <a:pt x="1564" y="19377"/>
                </a:lnTo>
                <a:lnTo>
                  <a:pt x="896" y="18516"/>
                </a:lnTo>
                <a:lnTo>
                  <a:pt x="449" y="17941"/>
                </a:lnTo>
                <a:lnTo>
                  <a:pt x="224" y="17652"/>
                </a:lnTo>
                <a:lnTo>
                  <a:pt x="0" y="17363"/>
                </a:lnTo>
                <a:lnTo>
                  <a:pt x="189" y="17965"/>
                </a:lnTo>
                <a:lnTo>
                  <a:pt x="791" y="19458"/>
                </a:lnTo>
                <a:lnTo>
                  <a:pt x="1394" y="20950"/>
                </a:lnTo>
                <a:lnTo>
                  <a:pt x="2593" y="23920"/>
                </a:lnTo>
                <a:lnTo>
                  <a:pt x="4389" y="28368"/>
                </a:lnTo>
                <a:lnTo>
                  <a:pt x="6186" y="32817"/>
                </a:lnTo>
                <a:lnTo>
                  <a:pt x="9458" y="39518"/>
                </a:lnTo>
                <a:lnTo>
                  <a:pt x="31055" y="81901"/>
                </a:lnTo>
                <a:lnTo>
                  <a:pt x="39230" y="99649"/>
                </a:lnTo>
                <a:lnTo>
                  <a:pt x="40624" y="102725"/>
                </a:lnTo>
                <a:lnTo>
                  <a:pt x="40920" y="103379"/>
                </a:lnTo>
                <a:lnTo>
                  <a:pt x="41217" y="104033"/>
                </a:lnTo>
                <a:lnTo>
                  <a:pt x="41042" y="103065"/>
                </a:lnTo>
                <a:lnTo>
                  <a:pt x="40826" y="102202"/>
                </a:lnTo>
                <a:lnTo>
                  <a:pt x="39812" y="98139"/>
                </a:lnTo>
                <a:lnTo>
                  <a:pt x="31444" y="51376"/>
                </a:lnTo>
                <a:lnTo>
                  <a:pt x="29799" y="24797"/>
                </a:lnTo>
                <a:lnTo>
                  <a:pt x="30506" y="18604"/>
                </a:lnTo>
                <a:lnTo>
                  <a:pt x="32177" y="14572"/>
                </a:lnTo>
                <a:lnTo>
                  <a:pt x="33847" y="10539"/>
                </a:lnTo>
                <a:lnTo>
                  <a:pt x="36815" y="8126"/>
                </a:lnTo>
                <a:lnTo>
                  <a:pt x="41081" y="7334"/>
                </a:lnTo>
                <a:lnTo>
                  <a:pt x="45347" y="6542"/>
                </a:lnTo>
                <a:lnTo>
                  <a:pt x="78935" y="24828"/>
                </a:lnTo>
                <a:lnTo>
                  <a:pt x="101679" y="58810"/>
                </a:lnTo>
                <a:lnTo>
                  <a:pt x="103237" y="73091"/>
                </a:lnTo>
                <a:lnTo>
                  <a:pt x="102905" y="75018"/>
                </a:lnTo>
                <a:lnTo>
                  <a:pt x="102573" y="76947"/>
                </a:lnTo>
                <a:lnTo>
                  <a:pt x="101637" y="77354"/>
                </a:lnTo>
                <a:lnTo>
                  <a:pt x="100097" y="76240"/>
                </a:lnTo>
                <a:lnTo>
                  <a:pt x="98556" y="75125"/>
                </a:lnTo>
                <a:lnTo>
                  <a:pt x="97013" y="71261"/>
                </a:lnTo>
                <a:lnTo>
                  <a:pt x="95469" y="64648"/>
                </a:lnTo>
                <a:lnTo>
                  <a:pt x="93925" y="58035"/>
                </a:lnTo>
                <a:lnTo>
                  <a:pt x="93277" y="50095"/>
                </a:lnTo>
                <a:lnTo>
                  <a:pt x="93523" y="40830"/>
                </a:lnTo>
                <a:lnTo>
                  <a:pt x="110587" y="5801"/>
                </a:lnTo>
                <a:lnTo>
                  <a:pt x="116834" y="3232"/>
                </a:lnTo>
                <a:lnTo>
                  <a:pt x="123082" y="662"/>
                </a:lnTo>
                <a:lnTo>
                  <a:pt x="160807" y="11219"/>
                </a:lnTo>
                <a:lnTo>
                  <a:pt x="191855" y="49742"/>
                </a:lnTo>
                <a:lnTo>
                  <a:pt x="195409" y="61742"/>
                </a:lnTo>
                <a:lnTo>
                  <a:pt x="197680" y="7493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896224" y="1447243"/>
            <a:ext cx="58419" cy="70485"/>
          </a:xfrm>
          <a:custGeom>
            <a:avLst/>
            <a:gdLst/>
            <a:ahLst/>
            <a:cxnLst/>
            <a:rect l="l" t="t" r="r" b="b"/>
            <a:pathLst>
              <a:path w="58420" h="70484">
                <a:moveTo>
                  <a:pt x="5787" y="13718"/>
                </a:moveTo>
                <a:lnTo>
                  <a:pt x="6339" y="9910"/>
                </a:lnTo>
                <a:lnTo>
                  <a:pt x="6657" y="7719"/>
                </a:lnTo>
                <a:lnTo>
                  <a:pt x="6740" y="7143"/>
                </a:lnTo>
                <a:lnTo>
                  <a:pt x="6799" y="6739"/>
                </a:lnTo>
                <a:lnTo>
                  <a:pt x="6398" y="7136"/>
                </a:lnTo>
                <a:lnTo>
                  <a:pt x="6110" y="7535"/>
                </a:lnTo>
                <a:lnTo>
                  <a:pt x="5259" y="8718"/>
                </a:lnTo>
                <a:lnTo>
                  <a:pt x="3844" y="10685"/>
                </a:lnTo>
                <a:lnTo>
                  <a:pt x="2428" y="12652"/>
                </a:lnTo>
                <a:lnTo>
                  <a:pt x="1377" y="16157"/>
                </a:lnTo>
                <a:lnTo>
                  <a:pt x="688" y="21198"/>
                </a:lnTo>
                <a:lnTo>
                  <a:pt x="0" y="26241"/>
                </a:lnTo>
                <a:lnTo>
                  <a:pt x="822" y="32062"/>
                </a:lnTo>
                <a:lnTo>
                  <a:pt x="3156" y="38661"/>
                </a:lnTo>
                <a:lnTo>
                  <a:pt x="5490" y="45261"/>
                </a:lnTo>
                <a:lnTo>
                  <a:pt x="9130" y="51338"/>
                </a:lnTo>
                <a:lnTo>
                  <a:pt x="14074" y="56891"/>
                </a:lnTo>
                <a:lnTo>
                  <a:pt x="19019" y="62445"/>
                </a:lnTo>
                <a:lnTo>
                  <a:pt x="24389" y="66154"/>
                </a:lnTo>
                <a:lnTo>
                  <a:pt x="30184" y="68016"/>
                </a:lnTo>
                <a:lnTo>
                  <a:pt x="35981" y="69879"/>
                </a:lnTo>
                <a:lnTo>
                  <a:pt x="41412" y="70205"/>
                </a:lnTo>
                <a:lnTo>
                  <a:pt x="46497" y="68997"/>
                </a:lnTo>
                <a:lnTo>
                  <a:pt x="51574" y="67787"/>
                </a:lnTo>
                <a:lnTo>
                  <a:pt x="54872" y="64621"/>
                </a:lnTo>
                <a:lnTo>
                  <a:pt x="56396" y="59501"/>
                </a:lnTo>
                <a:lnTo>
                  <a:pt x="57913" y="54380"/>
                </a:lnTo>
                <a:lnTo>
                  <a:pt x="57393" y="48206"/>
                </a:lnTo>
                <a:lnTo>
                  <a:pt x="31917" y="12227"/>
                </a:lnTo>
                <a:lnTo>
                  <a:pt x="21286" y="5491"/>
                </a:lnTo>
                <a:lnTo>
                  <a:pt x="9254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987693" y="1372571"/>
            <a:ext cx="86995" cy="145415"/>
          </a:xfrm>
          <a:custGeom>
            <a:avLst/>
            <a:gdLst/>
            <a:ahLst/>
            <a:cxnLst/>
            <a:rect l="l" t="t" r="r" b="b"/>
            <a:pathLst>
              <a:path w="86995" h="145415">
                <a:moveTo>
                  <a:pt x="42291" y="79065"/>
                </a:moveTo>
                <a:lnTo>
                  <a:pt x="38751" y="72764"/>
                </a:lnTo>
                <a:lnTo>
                  <a:pt x="32821" y="69696"/>
                </a:lnTo>
                <a:lnTo>
                  <a:pt x="24487" y="69865"/>
                </a:lnTo>
                <a:lnTo>
                  <a:pt x="18793" y="69979"/>
                </a:lnTo>
                <a:lnTo>
                  <a:pt x="775" y="95529"/>
                </a:lnTo>
                <a:lnTo>
                  <a:pt x="0" y="103103"/>
                </a:lnTo>
                <a:lnTo>
                  <a:pt x="24778" y="135453"/>
                </a:lnTo>
                <a:lnTo>
                  <a:pt x="42568" y="144137"/>
                </a:lnTo>
                <a:lnTo>
                  <a:pt x="47909" y="145403"/>
                </a:lnTo>
                <a:lnTo>
                  <a:pt x="64301" y="100781"/>
                </a:lnTo>
                <a:lnTo>
                  <a:pt x="63314" y="85846"/>
                </a:lnTo>
                <a:lnTo>
                  <a:pt x="55420" y="47969"/>
                </a:lnTo>
                <a:lnTo>
                  <a:pt x="39062" y="9854"/>
                </a:lnTo>
                <a:lnTo>
                  <a:pt x="31463" y="0"/>
                </a:lnTo>
                <a:lnTo>
                  <a:pt x="30500" y="496"/>
                </a:lnTo>
                <a:lnTo>
                  <a:pt x="29530" y="993"/>
                </a:lnTo>
                <a:lnTo>
                  <a:pt x="41587" y="51903"/>
                </a:lnTo>
                <a:lnTo>
                  <a:pt x="59263" y="86863"/>
                </a:lnTo>
                <a:lnTo>
                  <a:pt x="79831" y="118632"/>
                </a:lnTo>
                <a:lnTo>
                  <a:pt x="86596" y="12782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104126" y="1436993"/>
            <a:ext cx="28575" cy="65405"/>
          </a:xfrm>
          <a:custGeom>
            <a:avLst/>
            <a:gdLst/>
            <a:ahLst/>
            <a:cxnLst/>
            <a:rect l="l" t="t" r="r" b="b"/>
            <a:pathLst>
              <a:path w="28575" h="65405">
                <a:moveTo>
                  <a:pt x="0" y="0"/>
                </a:moveTo>
                <a:lnTo>
                  <a:pt x="14648" y="42278"/>
                </a:lnTo>
                <a:lnTo>
                  <a:pt x="20649" y="52813"/>
                </a:lnTo>
                <a:lnTo>
                  <a:pt x="28005" y="6485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101231" y="1394643"/>
            <a:ext cx="20955" cy="10795"/>
          </a:xfrm>
          <a:custGeom>
            <a:avLst/>
            <a:gdLst/>
            <a:ahLst/>
            <a:cxnLst/>
            <a:rect l="l" t="t" r="r" b="b"/>
            <a:pathLst>
              <a:path w="20954" h="10794">
                <a:moveTo>
                  <a:pt x="4544" y="9016"/>
                </a:moveTo>
                <a:lnTo>
                  <a:pt x="2209" y="4381"/>
                </a:lnTo>
                <a:lnTo>
                  <a:pt x="803" y="1594"/>
                </a:lnTo>
                <a:lnTo>
                  <a:pt x="332" y="656"/>
                </a:lnTo>
                <a:lnTo>
                  <a:pt x="0" y="0"/>
                </a:lnTo>
                <a:lnTo>
                  <a:pt x="568" y="57"/>
                </a:lnTo>
                <a:lnTo>
                  <a:pt x="2022" y="827"/>
                </a:lnTo>
                <a:lnTo>
                  <a:pt x="4114" y="1929"/>
                </a:lnTo>
                <a:lnTo>
                  <a:pt x="10307" y="5202"/>
                </a:lnTo>
                <a:lnTo>
                  <a:pt x="20615" y="1064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183895" y="1357935"/>
            <a:ext cx="208915" cy="270510"/>
          </a:xfrm>
          <a:custGeom>
            <a:avLst/>
            <a:gdLst/>
            <a:ahLst/>
            <a:cxnLst/>
            <a:rect l="l" t="t" r="r" b="b"/>
            <a:pathLst>
              <a:path w="208915" h="270510">
                <a:moveTo>
                  <a:pt x="31823" y="53270"/>
                </a:moveTo>
                <a:lnTo>
                  <a:pt x="34254" y="41588"/>
                </a:lnTo>
                <a:lnTo>
                  <a:pt x="35303" y="28127"/>
                </a:lnTo>
                <a:lnTo>
                  <a:pt x="35452" y="21622"/>
                </a:lnTo>
                <a:lnTo>
                  <a:pt x="34587" y="16041"/>
                </a:lnTo>
                <a:lnTo>
                  <a:pt x="32688" y="11220"/>
                </a:lnTo>
                <a:lnTo>
                  <a:pt x="30797" y="6398"/>
                </a:lnTo>
                <a:lnTo>
                  <a:pt x="27458" y="3190"/>
                </a:lnTo>
                <a:lnTo>
                  <a:pt x="22679" y="1595"/>
                </a:lnTo>
                <a:lnTo>
                  <a:pt x="17892" y="0"/>
                </a:lnTo>
                <a:lnTo>
                  <a:pt x="13354" y="721"/>
                </a:lnTo>
                <a:lnTo>
                  <a:pt x="9060" y="3760"/>
                </a:lnTo>
                <a:lnTo>
                  <a:pt x="4765" y="6798"/>
                </a:lnTo>
                <a:lnTo>
                  <a:pt x="2001" y="12974"/>
                </a:lnTo>
                <a:lnTo>
                  <a:pt x="775" y="22288"/>
                </a:lnTo>
                <a:lnTo>
                  <a:pt x="0" y="33819"/>
                </a:lnTo>
                <a:lnTo>
                  <a:pt x="541" y="46755"/>
                </a:lnTo>
                <a:lnTo>
                  <a:pt x="2794" y="62263"/>
                </a:lnTo>
                <a:lnTo>
                  <a:pt x="5224" y="74809"/>
                </a:lnTo>
                <a:lnTo>
                  <a:pt x="7956" y="85477"/>
                </a:lnTo>
                <a:lnTo>
                  <a:pt x="12789" y="100793"/>
                </a:lnTo>
                <a:lnTo>
                  <a:pt x="16353" y="112410"/>
                </a:lnTo>
                <a:lnTo>
                  <a:pt x="20988" y="129569"/>
                </a:lnTo>
                <a:lnTo>
                  <a:pt x="22692" y="138694"/>
                </a:lnTo>
                <a:lnTo>
                  <a:pt x="23053" y="144686"/>
                </a:lnTo>
                <a:lnTo>
                  <a:pt x="21826" y="147225"/>
                </a:lnTo>
                <a:lnTo>
                  <a:pt x="19146" y="147879"/>
                </a:lnTo>
                <a:lnTo>
                  <a:pt x="16458" y="148534"/>
                </a:lnTo>
                <a:lnTo>
                  <a:pt x="13936" y="146641"/>
                </a:lnTo>
                <a:lnTo>
                  <a:pt x="11567" y="142201"/>
                </a:lnTo>
                <a:lnTo>
                  <a:pt x="9205" y="137761"/>
                </a:lnTo>
                <a:lnTo>
                  <a:pt x="7549" y="131672"/>
                </a:lnTo>
                <a:lnTo>
                  <a:pt x="6607" y="123931"/>
                </a:lnTo>
                <a:lnTo>
                  <a:pt x="5665" y="116190"/>
                </a:lnTo>
                <a:lnTo>
                  <a:pt x="21986" y="78145"/>
                </a:lnTo>
                <a:lnTo>
                  <a:pt x="28781" y="77053"/>
                </a:lnTo>
                <a:lnTo>
                  <a:pt x="35570" y="75962"/>
                </a:lnTo>
                <a:lnTo>
                  <a:pt x="68634" y="81615"/>
                </a:lnTo>
                <a:lnTo>
                  <a:pt x="73864" y="84588"/>
                </a:lnTo>
                <a:lnTo>
                  <a:pt x="77646" y="87973"/>
                </a:lnTo>
                <a:lnTo>
                  <a:pt x="79981" y="91769"/>
                </a:lnTo>
                <a:lnTo>
                  <a:pt x="82315" y="95564"/>
                </a:lnTo>
                <a:lnTo>
                  <a:pt x="83895" y="99604"/>
                </a:lnTo>
                <a:lnTo>
                  <a:pt x="84719" y="103888"/>
                </a:lnTo>
                <a:lnTo>
                  <a:pt x="85544" y="108172"/>
                </a:lnTo>
                <a:lnTo>
                  <a:pt x="86098" y="112471"/>
                </a:lnTo>
                <a:lnTo>
                  <a:pt x="86396" y="116786"/>
                </a:lnTo>
                <a:lnTo>
                  <a:pt x="86687" y="121102"/>
                </a:lnTo>
                <a:lnTo>
                  <a:pt x="87393" y="124977"/>
                </a:lnTo>
                <a:lnTo>
                  <a:pt x="88508" y="128412"/>
                </a:lnTo>
                <a:lnTo>
                  <a:pt x="89617" y="131847"/>
                </a:lnTo>
                <a:lnTo>
                  <a:pt x="91536" y="134487"/>
                </a:lnTo>
                <a:lnTo>
                  <a:pt x="94265" y="136332"/>
                </a:lnTo>
                <a:lnTo>
                  <a:pt x="96987" y="138178"/>
                </a:lnTo>
                <a:lnTo>
                  <a:pt x="100631" y="139148"/>
                </a:lnTo>
                <a:lnTo>
                  <a:pt x="105189" y="139245"/>
                </a:lnTo>
                <a:lnTo>
                  <a:pt x="109754" y="139341"/>
                </a:lnTo>
                <a:lnTo>
                  <a:pt x="114264" y="137592"/>
                </a:lnTo>
                <a:lnTo>
                  <a:pt x="118725" y="133997"/>
                </a:lnTo>
                <a:lnTo>
                  <a:pt x="123186" y="130403"/>
                </a:lnTo>
                <a:lnTo>
                  <a:pt x="135434" y="101112"/>
                </a:lnTo>
                <a:lnTo>
                  <a:pt x="136604" y="94704"/>
                </a:lnTo>
                <a:lnTo>
                  <a:pt x="137346" y="89773"/>
                </a:lnTo>
                <a:lnTo>
                  <a:pt x="137657" y="86321"/>
                </a:lnTo>
                <a:lnTo>
                  <a:pt x="137969" y="82868"/>
                </a:lnTo>
                <a:lnTo>
                  <a:pt x="138135" y="81046"/>
                </a:lnTo>
                <a:lnTo>
                  <a:pt x="138149" y="80854"/>
                </a:lnTo>
                <a:lnTo>
                  <a:pt x="138177" y="81153"/>
                </a:lnTo>
                <a:lnTo>
                  <a:pt x="138184" y="81544"/>
                </a:lnTo>
                <a:lnTo>
                  <a:pt x="138198" y="85259"/>
                </a:lnTo>
                <a:lnTo>
                  <a:pt x="138232" y="92297"/>
                </a:lnTo>
                <a:lnTo>
                  <a:pt x="145656" y="141581"/>
                </a:lnTo>
                <a:lnTo>
                  <a:pt x="162444" y="177254"/>
                </a:lnTo>
                <a:lnTo>
                  <a:pt x="193490" y="223232"/>
                </a:lnTo>
                <a:lnTo>
                  <a:pt x="201036" y="234724"/>
                </a:lnTo>
                <a:lnTo>
                  <a:pt x="205903" y="243834"/>
                </a:lnTo>
                <a:lnTo>
                  <a:pt x="208488" y="259066"/>
                </a:lnTo>
                <a:lnTo>
                  <a:pt x="203957" y="267594"/>
                </a:lnTo>
                <a:lnTo>
                  <a:pt x="200525" y="268852"/>
                </a:lnTo>
                <a:lnTo>
                  <a:pt x="195855" y="269633"/>
                </a:lnTo>
                <a:lnTo>
                  <a:pt x="189942" y="269939"/>
                </a:lnTo>
                <a:lnTo>
                  <a:pt x="182781" y="269774"/>
                </a:lnTo>
                <a:lnTo>
                  <a:pt x="141543" y="264471"/>
                </a:lnTo>
                <a:lnTo>
                  <a:pt x="97236" y="255718"/>
                </a:lnTo>
                <a:lnTo>
                  <a:pt x="41295" y="242976"/>
                </a:lnTo>
                <a:lnTo>
                  <a:pt x="20036" y="23785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554258" y="1874171"/>
            <a:ext cx="94615" cy="6985"/>
          </a:xfrm>
          <a:custGeom>
            <a:avLst/>
            <a:gdLst/>
            <a:ahLst/>
            <a:cxnLst/>
            <a:rect l="l" t="t" r="r" b="b"/>
            <a:pathLst>
              <a:path w="94614" h="6985">
                <a:moveTo>
                  <a:pt x="0" y="3271"/>
                </a:moveTo>
                <a:lnTo>
                  <a:pt x="5983" y="3828"/>
                </a:lnTo>
                <a:lnTo>
                  <a:pt x="13619" y="3667"/>
                </a:lnTo>
                <a:lnTo>
                  <a:pt x="22909" y="2792"/>
                </a:lnTo>
                <a:lnTo>
                  <a:pt x="36002" y="1669"/>
                </a:lnTo>
                <a:lnTo>
                  <a:pt x="48289" y="844"/>
                </a:lnTo>
                <a:lnTo>
                  <a:pt x="60919" y="299"/>
                </a:lnTo>
                <a:lnTo>
                  <a:pt x="73649" y="58"/>
                </a:lnTo>
                <a:lnTo>
                  <a:pt x="84032" y="0"/>
                </a:lnTo>
                <a:lnTo>
                  <a:pt x="90445" y="2255"/>
                </a:lnTo>
                <a:lnTo>
                  <a:pt x="94170" y="681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770722" y="1778405"/>
            <a:ext cx="35560" cy="116839"/>
          </a:xfrm>
          <a:custGeom>
            <a:avLst/>
            <a:gdLst/>
            <a:ahLst/>
            <a:cxnLst/>
            <a:rect l="l" t="t" r="r" b="b"/>
            <a:pathLst>
              <a:path w="35560" h="116839">
                <a:moveTo>
                  <a:pt x="6931" y="9699"/>
                </a:moveTo>
                <a:lnTo>
                  <a:pt x="3718" y="4982"/>
                </a:lnTo>
                <a:lnTo>
                  <a:pt x="1738" y="2075"/>
                </a:lnTo>
                <a:lnTo>
                  <a:pt x="991" y="978"/>
                </a:lnTo>
                <a:lnTo>
                  <a:pt x="470" y="212"/>
                </a:lnTo>
                <a:lnTo>
                  <a:pt x="200" y="0"/>
                </a:lnTo>
                <a:lnTo>
                  <a:pt x="182" y="339"/>
                </a:lnTo>
                <a:lnTo>
                  <a:pt x="163" y="678"/>
                </a:lnTo>
                <a:lnTo>
                  <a:pt x="123" y="1408"/>
                </a:lnTo>
                <a:lnTo>
                  <a:pt x="61" y="2527"/>
                </a:lnTo>
                <a:lnTo>
                  <a:pt x="0" y="3647"/>
                </a:lnTo>
                <a:lnTo>
                  <a:pt x="1060" y="9130"/>
                </a:lnTo>
                <a:lnTo>
                  <a:pt x="14501" y="57752"/>
                </a:lnTo>
                <a:lnTo>
                  <a:pt x="22847" y="80929"/>
                </a:lnTo>
                <a:lnTo>
                  <a:pt x="27033" y="92624"/>
                </a:lnTo>
                <a:lnTo>
                  <a:pt x="31118" y="104372"/>
                </a:lnTo>
                <a:lnTo>
                  <a:pt x="35267" y="11662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770663" y="1782019"/>
            <a:ext cx="97155" cy="106045"/>
          </a:xfrm>
          <a:custGeom>
            <a:avLst/>
            <a:gdLst/>
            <a:ahLst/>
            <a:cxnLst/>
            <a:rect l="l" t="t" r="r" b="b"/>
            <a:pathLst>
              <a:path w="97154" h="106044">
                <a:moveTo>
                  <a:pt x="3681" y="20302"/>
                </a:moveTo>
                <a:lnTo>
                  <a:pt x="8565" y="7468"/>
                </a:lnTo>
                <a:lnTo>
                  <a:pt x="20059" y="840"/>
                </a:lnTo>
                <a:lnTo>
                  <a:pt x="32777" y="0"/>
                </a:lnTo>
                <a:lnTo>
                  <a:pt x="44996" y="1629"/>
                </a:lnTo>
                <a:lnTo>
                  <a:pt x="84328" y="22356"/>
                </a:lnTo>
                <a:lnTo>
                  <a:pt x="97115" y="45715"/>
                </a:lnTo>
                <a:lnTo>
                  <a:pt x="96581" y="56446"/>
                </a:lnTo>
                <a:lnTo>
                  <a:pt x="67230" y="87380"/>
                </a:lnTo>
                <a:lnTo>
                  <a:pt x="31946" y="102138"/>
                </a:lnTo>
                <a:lnTo>
                  <a:pt x="6682" y="105562"/>
                </a:lnTo>
                <a:lnTo>
                  <a:pt x="1037" y="101793"/>
                </a:lnTo>
                <a:lnTo>
                  <a:pt x="0" y="9348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888997" y="1826795"/>
            <a:ext cx="116839" cy="64769"/>
          </a:xfrm>
          <a:custGeom>
            <a:avLst/>
            <a:gdLst/>
            <a:ahLst/>
            <a:cxnLst/>
            <a:rect l="l" t="t" r="r" b="b"/>
            <a:pathLst>
              <a:path w="116839" h="64769">
                <a:moveTo>
                  <a:pt x="0" y="34628"/>
                </a:moveTo>
                <a:lnTo>
                  <a:pt x="2637" y="36254"/>
                </a:lnTo>
                <a:lnTo>
                  <a:pt x="7874" y="37708"/>
                </a:lnTo>
                <a:lnTo>
                  <a:pt x="15709" y="38990"/>
                </a:lnTo>
                <a:lnTo>
                  <a:pt x="23544" y="40273"/>
                </a:lnTo>
                <a:lnTo>
                  <a:pt x="30797" y="41129"/>
                </a:lnTo>
                <a:lnTo>
                  <a:pt x="37471" y="41558"/>
                </a:lnTo>
                <a:lnTo>
                  <a:pt x="44143" y="41986"/>
                </a:lnTo>
                <a:lnTo>
                  <a:pt x="50169" y="42169"/>
                </a:lnTo>
                <a:lnTo>
                  <a:pt x="55548" y="42106"/>
                </a:lnTo>
                <a:lnTo>
                  <a:pt x="60926" y="42043"/>
                </a:lnTo>
                <a:lnTo>
                  <a:pt x="65333" y="41054"/>
                </a:lnTo>
                <a:lnTo>
                  <a:pt x="68769" y="39139"/>
                </a:lnTo>
                <a:lnTo>
                  <a:pt x="72204" y="37225"/>
                </a:lnTo>
                <a:lnTo>
                  <a:pt x="74447" y="34476"/>
                </a:lnTo>
                <a:lnTo>
                  <a:pt x="75496" y="30892"/>
                </a:lnTo>
                <a:lnTo>
                  <a:pt x="76547" y="27309"/>
                </a:lnTo>
                <a:lnTo>
                  <a:pt x="65608" y="7130"/>
                </a:lnTo>
                <a:lnTo>
                  <a:pt x="60959" y="3787"/>
                </a:lnTo>
                <a:lnTo>
                  <a:pt x="56200" y="1693"/>
                </a:lnTo>
                <a:lnTo>
                  <a:pt x="51330" y="846"/>
                </a:lnTo>
                <a:lnTo>
                  <a:pt x="46459" y="0"/>
                </a:lnTo>
                <a:lnTo>
                  <a:pt x="42273" y="691"/>
                </a:lnTo>
                <a:lnTo>
                  <a:pt x="38771" y="2921"/>
                </a:lnTo>
                <a:lnTo>
                  <a:pt x="35269" y="5150"/>
                </a:lnTo>
                <a:lnTo>
                  <a:pt x="33201" y="8823"/>
                </a:lnTo>
                <a:lnTo>
                  <a:pt x="32569" y="13941"/>
                </a:lnTo>
                <a:lnTo>
                  <a:pt x="31936" y="19057"/>
                </a:lnTo>
                <a:lnTo>
                  <a:pt x="68242" y="52169"/>
                </a:lnTo>
                <a:lnTo>
                  <a:pt x="103757" y="63020"/>
                </a:lnTo>
                <a:lnTo>
                  <a:pt x="116732" y="6430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052819" y="1810464"/>
            <a:ext cx="6985" cy="15875"/>
          </a:xfrm>
          <a:custGeom>
            <a:avLst/>
            <a:gdLst/>
            <a:ahLst/>
            <a:cxnLst/>
            <a:rect l="l" t="t" r="r" b="b"/>
            <a:pathLst>
              <a:path w="6985" h="15875">
                <a:moveTo>
                  <a:pt x="2132" y="15276"/>
                </a:moveTo>
                <a:lnTo>
                  <a:pt x="5214" y="8391"/>
                </a:lnTo>
                <a:lnTo>
                  <a:pt x="6796" y="3947"/>
                </a:lnTo>
                <a:lnTo>
                  <a:pt x="6877" y="1947"/>
                </a:lnTo>
                <a:lnTo>
                  <a:pt x="6957" y="0"/>
                </a:lnTo>
                <a:lnTo>
                  <a:pt x="4664" y="398"/>
                </a:lnTo>
                <a:lnTo>
                  <a:pt x="0" y="314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050345" y="1816110"/>
            <a:ext cx="10795" cy="19685"/>
          </a:xfrm>
          <a:custGeom>
            <a:avLst/>
            <a:gdLst/>
            <a:ahLst/>
            <a:cxnLst/>
            <a:rect l="l" t="t" r="r" b="b"/>
            <a:pathLst>
              <a:path w="10795" h="19685">
                <a:moveTo>
                  <a:pt x="3086" y="0"/>
                </a:moveTo>
                <a:lnTo>
                  <a:pt x="0" y="4667"/>
                </a:lnTo>
                <a:lnTo>
                  <a:pt x="942" y="9499"/>
                </a:lnTo>
                <a:lnTo>
                  <a:pt x="5915" y="14496"/>
                </a:lnTo>
                <a:lnTo>
                  <a:pt x="10679" y="19286"/>
                </a:lnTo>
                <a:lnTo>
                  <a:pt x="10194" y="18803"/>
                </a:lnTo>
                <a:lnTo>
                  <a:pt x="8790" y="17401"/>
                </a:lnTo>
                <a:lnTo>
                  <a:pt x="6429" y="1504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035450" y="1739722"/>
            <a:ext cx="43180" cy="149225"/>
          </a:xfrm>
          <a:custGeom>
            <a:avLst/>
            <a:gdLst/>
            <a:ahLst/>
            <a:cxnLst/>
            <a:rect l="l" t="t" r="r" b="b"/>
            <a:pathLst>
              <a:path w="43179" h="149225">
                <a:moveTo>
                  <a:pt x="7428" y="13231"/>
                </a:moveTo>
                <a:lnTo>
                  <a:pt x="4659" y="9870"/>
                </a:lnTo>
                <a:lnTo>
                  <a:pt x="2694" y="6691"/>
                </a:lnTo>
                <a:lnTo>
                  <a:pt x="1530" y="3693"/>
                </a:lnTo>
                <a:lnTo>
                  <a:pt x="741" y="1661"/>
                </a:lnTo>
                <a:lnTo>
                  <a:pt x="297" y="515"/>
                </a:lnTo>
                <a:lnTo>
                  <a:pt x="196" y="257"/>
                </a:lnTo>
                <a:lnTo>
                  <a:pt x="96" y="0"/>
                </a:lnTo>
                <a:lnTo>
                  <a:pt x="16" y="13212"/>
                </a:lnTo>
                <a:lnTo>
                  <a:pt x="0" y="20307"/>
                </a:lnTo>
                <a:lnTo>
                  <a:pt x="533" y="28629"/>
                </a:lnTo>
                <a:lnTo>
                  <a:pt x="1617" y="38178"/>
                </a:lnTo>
                <a:lnTo>
                  <a:pt x="2983" y="50282"/>
                </a:lnTo>
                <a:lnTo>
                  <a:pt x="7863" y="90318"/>
                </a:lnTo>
                <a:lnTo>
                  <a:pt x="18732" y="131846"/>
                </a:lnTo>
                <a:lnTo>
                  <a:pt x="35037" y="148868"/>
                </a:lnTo>
                <a:lnTo>
                  <a:pt x="43031" y="14847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125428" y="1799161"/>
            <a:ext cx="88900" cy="74930"/>
          </a:xfrm>
          <a:custGeom>
            <a:avLst/>
            <a:gdLst/>
            <a:ahLst/>
            <a:cxnLst/>
            <a:rect l="l" t="t" r="r" b="b"/>
            <a:pathLst>
              <a:path w="88900" h="74930">
                <a:moveTo>
                  <a:pt x="0" y="25927"/>
                </a:moveTo>
                <a:lnTo>
                  <a:pt x="2275" y="24199"/>
                </a:lnTo>
                <a:lnTo>
                  <a:pt x="5951" y="25085"/>
                </a:lnTo>
                <a:lnTo>
                  <a:pt x="11026" y="28585"/>
                </a:lnTo>
                <a:lnTo>
                  <a:pt x="16103" y="32085"/>
                </a:lnTo>
                <a:lnTo>
                  <a:pt x="20450" y="34752"/>
                </a:lnTo>
                <a:lnTo>
                  <a:pt x="39116" y="40276"/>
                </a:lnTo>
                <a:lnTo>
                  <a:pt x="42787" y="39786"/>
                </a:lnTo>
                <a:lnTo>
                  <a:pt x="46281" y="38428"/>
                </a:lnTo>
                <a:lnTo>
                  <a:pt x="49776" y="37070"/>
                </a:lnTo>
                <a:lnTo>
                  <a:pt x="52451" y="34821"/>
                </a:lnTo>
                <a:lnTo>
                  <a:pt x="54309" y="31682"/>
                </a:lnTo>
                <a:lnTo>
                  <a:pt x="56166" y="28543"/>
                </a:lnTo>
                <a:lnTo>
                  <a:pt x="57034" y="24767"/>
                </a:lnTo>
                <a:lnTo>
                  <a:pt x="56913" y="20354"/>
                </a:lnTo>
                <a:lnTo>
                  <a:pt x="56793" y="15941"/>
                </a:lnTo>
                <a:lnTo>
                  <a:pt x="33036" y="0"/>
                </a:lnTo>
                <a:lnTo>
                  <a:pt x="28146" y="105"/>
                </a:lnTo>
                <a:lnTo>
                  <a:pt x="23616" y="1570"/>
                </a:lnTo>
                <a:lnTo>
                  <a:pt x="19086" y="3034"/>
                </a:lnTo>
                <a:lnTo>
                  <a:pt x="15853" y="6242"/>
                </a:lnTo>
                <a:lnTo>
                  <a:pt x="13916" y="11195"/>
                </a:lnTo>
                <a:lnTo>
                  <a:pt x="11979" y="16146"/>
                </a:lnTo>
                <a:lnTo>
                  <a:pt x="11467" y="21670"/>
                </a:lnTo>
                <a:lnTo>
                  <a:pt x="12381" y="27766"/>
                </a:lnTo>
                <a:lnTo>
                  <a:pt x="13294" y="33862"/>
                </a:lnTo>
                <a:lnTo>
                  <a:pt x="43762" y="59511"/>
                </a:lnTo>
                <a:lnTo>
                  <a:pt x="74532" y="70833"/>
                </a:lnTo>
                <a:lnTo>
                  <a:pt x="88490" y="7486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260124" y="1758335"/>
            <a:ext cx="41275" cy="109855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14730" y="33773"/>
                </a:moveTo>
                <a:lnTo>
                  <a:pt x="1311" y="1636"/>
                </a:lnTo>
                <a:lnTo>
                  <a:pt x="1150" y="363"/>
                </a:lnTo>
                <a:lnTo>
                  <a:pt x="1128" y="192"/>
                </a:lnTo>
                <a:lnTo>
                  <a:pt x="1106" y="20"/>
                </a:lnTo>
                <a:lnTo>
                  <a:pt x="1023" y="261"/>
                </a:lnTo>
                <a:lnTo>
                  <a:pt x="807" y="1229"/>
                </a:lnTo>
                <a:lnTo>
                  <a:pt x="403" y="3035"/>
                </a:lnTo>
                <a:lnTo>
                  <a:pt x="0" y="4840"/>
                </a:lnTo>
                <a:lnTo>
                  <a:pt x="836" y="10345"/>
                </a:lnTo>
                <a:lnTo>
                  <a:pt x="13931" y="52799"/>
                </a:lnTo>
                <a:lnTo>
                  <a:pt x="34565" y="96535"/>
                </a:lnTo>
                <a:lnTo>
                  <a:pt x="41258" y="10955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277295" y="1773309"/>
            <a:ext cx="179070" cy="80010"/>
          </a:xfrm>
          <a:custGeom>
            <a:avLst/>
            <a:gdLst/>
            <a:ahLst/>
            <a:cxnLst/>
            <a:rect l="l" t="t" r="r" b="b"/>
            <a:pathLst>
              <a:path w="179070" h="80010">
                <a:moveTo>
                  <a:pt x="4656" y="63270"/>
                </a:moveTo>
                <a:lnTo>
                  <a:pt x="114" y="56153"/>
                </a:lnTo>
                <a:lnTo>
                  <a:pt x="0" y="51015"/>
                </a:lnTo>
                <a:lnTo>
                  <a:pt x="4311" y="47855"/>
                </a:lnTo>
                <a:lnTo>
                  <a:pt x="7352" y="45626"/>
                </a:lnTo>
                <a:lnTo>
                  <a:pt x="12971" y="44206"/>
                </a:lnTo>
                <a:lnTo>
                  <a:pt x="21166" y="43594"/>
                </a:lnTo>
                <a:lnTo>
                  <a:pt x="33209" y="42947"/>
                </a:lnTo>
                <a:lnTo>
                  <a:pt x="46389" y="42716"/>
                </a:lnTo>
                <a:lnTo>
                  <a:pt x="60902" y="42815"/>
                </a:lnTo>
                <a:lnTo>
                  <a:pt x="72242" y="43032"/>
                </a:lnTo>
                <a:lnTo>
                  <a:pt x="81005" y="43295"/>
                </a:lnTo>
                <a:lnTo>
                  <a:pt x="86756" y="42856"/>
                </a:lnTo>
                <a:lnTo>
                  <a:pt x="102678" y="24900"/>
                </a:lnTo>
                <a:lnTo>
                  <a:pt x="102631" y="19691"/>
                </a:lnTo>
                <a:lnTo>
                  <a:pt x="102583" y="14482"/>
                </a:lnTo>
                <a:lnTo>
                  <a:pt x="101261" y="10009"/>
                </a:lnTo>
                <a:lnTo>
                  <a:pt x="98665" y="6274"/>
                </a:lnTo>
                <a:lnTo>
                  <a:pt x="96069" y="2537"/>
                </a:lnTo>
                <a:lnTo>
                  <a:pt x="93086" y="535"/>
                </a:lnTo>
                <a:lnTo>
                  <a:pt x="89717" y="268"/>
                </a:lnTo>
                <a:lnTo>
                  <a:pt x="86348" y="0"/>
                </a:lnTo>
                <a:lnTo>
                  <a:pt x="83494" y="2502"/>
                </a:lnTo>
                <a:lnTo>
                  <a:pt x="81155" y="7776"/>
                </a:lnTo>
                <a:lnTo>
                  <a:pt x="78815" y="13050"/>
                </a:lnTo>
                <a:lnTo>
                  <a:pt x="77682" y="19651"/>
                </a:lnTo>
                <a:lnTo>
                  <a:pt x="77754" y="27581"/>
                </a:lnTo>
                <a:lnTo>
                  <a:pt x="105126" y="67667"/>
                </a:lnTo>
                <a:lnTo>
                  <a:pt x="144508" y="79031"/>
                </a:lnTo>
                <a:lnTo>
                  <a:pt x="155350" y="79867"/>
                </a:lnTo>
                <a:lnTo>
                  <a:pt x="167349" y="78228"/>
                </a:lnTo>
                <a:lnTo>
                  <a:pt x="178736" y="7279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518652" y="1703576"/>
            <a:ext cx="35560" cy="210820"/>
          </a:xfrm>
          <a:custGeom>
            <a:avLst/>
            <a:gdLst/>
            <a:ahLst/>
            <a:cxnLst/>
            <a:rect l="l" t="t" r="r" b="b"/>
            <a:pathLst>
              <a:path w="35559" h="210819">
                <a:moveTo>
                  <a:pt x="35201" y="20821"/>
                </a:moveTo>
                <a:lnTo>
                  <a:pt x="32786" y="9112"/>
                </a:lnTo>
                <a:lnTo>
                  <a:pt x="31227" y="2518"/>
                </a:lnTo>
                <a:lnTo>
                  <a:pt x="30522" y="1038"/>
                </a:lnTo>
                <a:lnTo>
                  <a:pt x="30028" y="0"/>
                </a:lnTo>
                <a:lnTo>
                  <a:pt x="26495" y="17415"/>
                </a:lnTo>
                <a:lnTo>
                  <a:pt x="25334" y="28070"/>
                </a:lnTo>
                <a:lnTo>
                  <a:pt x="19218" y="69960"/>
                </a:lnTo>
                <a:lnTo>
                  <a:pt x="11530" y="107615"/>
                </a:lnTo>
                <a:lnTo>
                  <a:pt x="8759" y="120631"/>
                </a:lnTo>
                <a:lnTo>
                  <a:pt x="1583" y="161791"/>
                </a:lnTo>
                <a:lnTo>
                  <a:pt x="0" y="198353"/>
                </a:lnTo>
                <a:lnTo>
                  <a:pt x="340" y="21025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667729" y="1738921"/>
            <a:ext cx="137795" cy="124460"/>
          </a:xfrm>
          <a:custGeom>
            <a:avLst/>
            <a:gdLst/>
            <a:ahLst/>
            <a:cxnLst/>
            <a:rect l="l" t="t" r="r" b="b"/>
            <a:pathLst>
              <a:path w="137795" h="124460">
                <a:moveTo>
                  <a:pt x="0" y="31053"/>
                </a:moveTo>
                <a:lnTo>
                  <a:pt x="1562" y="28371"/>
                </a:lnTo>
                <a:lnTo>
                  <a:pt x="3088" y="28350"/>
                </a:lnTo>
                <a:lnTo>
                  <a:pt x="4577" y="30991"/>
                </a:lnTo>
                <a:lnTo>
                  <a:pt x="5663" y="32915"/>
                </a:lnTo>
                <a:lnTo>
                  <a:pt x="7155" y="37321"/>
                </a:lnTo>
                <a:lnTo>
                  <a:pt x="9053" y="44209"/>
                </a:lnTo>
                <a:lnTo>
                  <a:pt x="11627" y="52654"/>
                </a:lnTo>
                <a:lnTo>
                  <a:pt x="15644" y="64553"/>
                </a:lnTo>
                <a:lnTo>
                  <a:pt x="21104" y="79904"/>
                </a:lnTo>
                <a:lnTo>
                  <a:pt x="27133" y="96662"/>
                </a:lnTo>
                <a:lnTo>
                  <a:pt x="31257" y="108457"/>
                </a:lnTo>
                <a:lnTo>
                  <a:pt x="35044" y="120408"/>
                </a:lnTo>
                <a:lnTo>
                  <a:pt x="35863" y="123116"/>
                </a:lnTo>
                <a:lnTo>
                  <a:pt x="35986" y="123522"/>
                </a:lnTo>
                <a:lnTo>
                  <a:pt x="36109" y="123928"/>
                </a:lnTo>
                <a:lnTo>
                  <a:pt x="36126" y="123756"/>
                </a:lnTo>
                <a:lnTo>
                  <a:pt x="36037" y="123004"/>
                </a:lnTo>
                <a:lnTo>
                  <a:pt x="35948" y="122251"/>
                </a:lnTo>
                <a:lnTo>
                  <a:pt x="35356" y="117238"/>
                </a:lnTo>
                <a:lnTo>
                  <a:pt x="34259" y="107963"/>
                </a:lnTo>
                <a:lnTo>
                  <a:pt x="33189" y="96692"/>
                </a:lnTo>
                <a:lnTo>
                  <a:pt x="32446" y="83737"/>
                </a:lnTo>
                <a:lnTo>
                  <a:pt x="32223" y="67028"/>
                </a:lnTo>
                <a:lnTo>
                  <a:pt x="32590" y="54071"/>
                </a:lnTo>
                <a:lnTo>
                  <a:pt x="52389" y="6333"/>
                </a:lnTo>
                <a:lnTo>
                  <a:pt x="70654" y="0"/>
                </a:lnTo>
                <a:lnTo>
                  <a:pt x="76928" y="323"/>
                </a:lnTo>
                <a:lnTo>
                  <a:pt x="82330" y="2373"/>
                </a:lnTo>
                <a:lnTo>
                  <a:pt x="87733" y="4424"/>
                </a:lnTo>
                <a:lnTo>
                  <a:pt x="91352" y="7804"/>
                </a:lnTo>
                <a:lnTo>
                  <a:pt x="93188" y="12514"/>
                </a:lnTo>
                <a:lnTo>
                  <a:pt x="95024" y="17225"/>
                </a:lnTo>
                <a:lnTo>
                  <a:pt x="94290" y="22315"/>
                </a:lnTo>
                <a:lnTo>
                  <a:pt x="90987" y="27786"/>
                </a:lnTo>
                <a:lnTo>
                  <a:pt x="87685" y="33257"/>
                </a:lnTo>
                <a:lnTo>
                  <a:pt x="47756" y="46057"/>
                </a:lnTo>
                <a:lnTo>
                  <a:pt x="39230" y="46490"/>
                </a:lnTo>
                <a:lnTo>
                  <a:pt x="33331" y="46014"/>
                </a:lnTo>
                <a:lnTo>
                  <a:pt x="29538" y="44659"/>
                </a:lnTo>
                <a:lnTo>
                  <a:pt x="25158" y="43161"/>
                </a:lnTo>
                <a:lnTo>
                  <a:pt x="25549" y="43348"/>
                </a:lnTo>
                <a:lnTo>
                  <a:pt x="26681" y="43830"/>
                </a:lnTo>
                <a:lnTo>
                  <a:pt x="29512" y="45034"/>
                </a:lnTo>
                <a:lnTo>
                  <a:pt x="34043" y="46959"/>
                </a:lnTo>
                <a:lnTo>
                  <a:pt x="38573" y="48885"/>
                </a:lnTo>
                <a:lnTo>
                  <a:pt x="45945" y="52646"/>
                </a:lnTo>
                <a:lnTo>
                  <a:pt x="56158" y="58241"/>
                </a:lnTo>
                <a:lnTo>
                  <a:pt x="67413" y="64393"/>
                </a:lnTo>
                <a:lnTo>
                  <a:pt x="104148" y="83983"/>
                </a:lnTo>
                <a:lnTo>
                  <a:pt x="125309" y="93682"/>
                </a:lnTo>
                <a:lnTo>
                  <a:pt x="137265" y="9768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819214" y="1760846"/>
            <a:ext cx="65405" cy="83820"/>
          </a:xfrm>
          <a:custGeom>
            <a:avLst/>
            <a:gdLst/>
            <a:ahLst/>
            <a:cxnLst/>
            <a:rect l="l" t="t" r="r" b="b"/>
            <a:pathLst>
              <a:path w="65404" h="83819">
                <a:moveTo>
                  <a:pt x="4346" y="52451"/>
                </a:moveTo>
                <a:lnTo>
                  <a:pt x="1625" y="51162"/>
                </a:lnTo>
                <a:lnTo>
                  <a:pt x="1418" y="49466"/>
                </a:lnTo>
                <a:lnTo>
                  <a:pt x="3725" y="47363"/>
                </a:lnTo>
                <a:lnTo>
                  <a:pt x="5394" y="45841"/>
                </a:lnTo>
                <a:lnTo>
                  <a:pt x="11363" y="43739"/>
                </a:lnTo>
                <a:lnTo>
                  <a:pt x="21629" y="41060"/>
                </a:lnTo>
                <a:lnTo>
                  <a:pt x="31895" y="38379"/>
                </a:lnTo>
                <a:lnTo>
                  <a:pt x="49559" y="23948"/>
                </a:lnTo>
                <a:lnTo>
                  <a:pt x="50428" y="20100"/>
                </a:lnTo>
                <a:lnTo>
                  <a:pt x="36055" y="2933"/>
                </a:lnTo>
                <a:lnTo>
                  <a:pt x="30626" y="750"/>
                </a:lnTo>
                <a:lnTo>
                  <a:pt x="25038" y="0"/>
                </a:lnTo>
                <a:lnTo>
                  <a:pt x="19289" y="683"/>
                </a:lnTo>
                <a:lnTo>
                  <a:pt x="13540" y="1366"/>
                </a:lnTo>
                <a:lnTo>
                  <a:pt x="8989" y="3834"/>
                </a:lnTo>
                <a:lnTo>
                  <a:pt x="5635" y="8090"/>
                </a:lnTo>
                <a:lnTo>
                  <a:pt x="2280" y="12345"/>
                </a:lnTo>
                <a:lnTo>
                  <a:pt x="482" y="17292"/>
                </a:lnTo>
                <a:lnTo>
                  <a:pt x="241" y="22929"/>
                </a:lnTo>
                <a:lnTo>
                  <a:pt x="0" y="28567"/>
                </a:lnTo>
                <a:lnTo>
                  <a:pt x="2010" y="34362"/>
                </a:lnTo>
                <a:lnTo>
                  <a:pt x="30516" y="64389"/>
                </a:lnTo>
                <a:lnTo>
                  <a:pt x="51610" y="76808"/>
                </a:lnTo>
                <a:lnTo>
                  <a:pt x="65108" y="8324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918183" y="1751928"/>
            <a:ext cx="196215" cy="78105"/>
          </a:xfrm>
          <a:custGeom>
            <a:avLst/>
            <a:gdLst/>
            <a:ahLst/>
            <a:cxnLst/>
            <a:rect l="l" t="t" r="r" b="b"/>
            <a:pathLst>
              <a:path w="196215" h="78105">
                <a:moveTo>
                  <a:pt x="1571" y="58444"/>
                </a:moveTo>
                <a:lnTo>
                  <a:pt x="0" y="41873"/>
                </a:lnTo>
                <a:lnTo>
                  <a:pt x="472" y="31357"/>
                </a:lnTo>
                <a:lnTo>
                  <a:pt x="2188" y="26306"/>
                </a:lnTo>
                <a:lnTo>
                  <a:pt x="5022" y="24763"/>
                </a:lnTo>
                <a:lnTo>
                  <a:pt x="9540" y="24675"/>
                </a:lnTo>
                <a:lnTo>
                  <a:pt x="14064" y="24588"/>
                </a:lnTo>
                <a:lnTo>
                  <a:pt x="19703" y="26633"/>
                </a:lnTo>
                <a:lnTo>
                  <a:pt x="52794" y="52169"/>
                </a:lnTo>
                <a:lnTo>
                  <a:pt x="59119" y="62241"/>
                </a:lnTo>
                <a:lnTo>
                  <a:pt x="61183" y="66943"/>
                </a:lnTo>
                <a:lnTo>
                  <a:pt x="62118" y="70475"/>
                </a:lnTo>
                <a:lnTo>
                  <a:pt x="61917" y="72836"/>
                </a:lnTo>
                <a:lnTo>
                  <a:pt x="61723" y="75196"/>
                </a:lnTo>
                <a:lnTo>
                  <a:pt x="60109" y="76601"/>
                </a:lnTo>
                <a:lnTo>
                  <a:pt x="57075" y="77049"/>
                </a:lnTo>
                <a:lnTo>
                  <a:pt x="54041" y="77497"/>
                </a:lnTo>
                <a:lnTo>
                  <a:pt x="50875" y="75791"/>
                </a:lnTo>
                <a:lnTo>
                  <a:pt x="47585" y="71932"/>
                </a:lnTo>
                <a:lnTo>
                  <a:pt x="44288" y="68072"/>
                </a:lnTo>
                <a:lnTo>
                  <a:pt x="42078" y="62495"/>
                </a:lnTo>
                <a:lnTo>
                  <a:pt x="40942" y="55201"/>
                </a:lnTo>
                <a:lnTo>
                  <a:pt x="39813" y="47907"/>
                </a:lnTo>
                <a:lnTo>
                  <a:pt x="40443" y="41148"/>
                </a:lnTo>
                <a:lnTo>
                  <a:pt x="42826" y="34924"/>
                </a:lnTo>
                <a:lnTo>
                  <a:pt x="45209" y="28700"/>
                </a:lnTo>
                <a:lnTo>
                  <a:pt x="49615" y="24676"/>
                </a:lnTo>
                <a:lnTo>
                  <a:pt x="56050" y="22853"/>
                </a:lnTo>
                <a:lnTo>
                  <a:pt x="62485" y="21029"/>
                </a:lnTo>
                <a:lnTo>
                  <a:pt x="100232" y="31033"/>
                </a:lnTo>
                <a:lnTo>
                  <a:pt x="106938" y="35283"/>
                </a:lnTo>
                <a:lnTo>
                  <a:pt x="118396" y="53837"/>
                </a:lnTo>
                <a:lnTo>
                  <a:pt x="118832" y="56731"/>
                </a:lnTo>
                <a:lnTo>
                  <a:pt x="117827" y="58827"/>
                </a:lnTo>
                <a:lnTo>
                  <a:pt x="115375" y="60123"/>
                </a:lnTo>
                <a:lnTo>
                  <a:pt x="112923" y="61419"/>
                </a:lnTo>
                <a:lnTo>
                  <a:pt x="97039" y="38384"/>
                </a:lnTo>
                <a:lnTo>
                  <a:pt x="97461" y="30413"/>
                </a:lnTo>
                <a:lnTo>
                  <a:pt x="97884" y="22441"/>
                </a:lnTo>
                <a:lnTo>
                  <a:pt x="130103" y="0"/>
                </a:lnTo>
                <a:lnTo>
                  <a:pt x="137293" y="1282"/>
                </a:lnTo>
                <a:lnTo>
                  <a:pt x="144678" y="4888"/>
                </a:lnTo>
                <a:lnTo>
                  <a:pt x="152069" y="8494"/>
                </a:lnTo>
                <a:lnTo>
                  <a:pt x="178635" y="40561"/>
                </a:lnTo>
                <a:lnTo>
                  <a:pt x="188534" y="67739"/>
                </a:lnTo>
                <a:lnTo>
                  <a:pt x="191707" y="73608"/>
                </a:lnTo>
                <a:lnTo>
                  <a:pt x="196217" y="7701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126702" y="1768338"/>
            <a:ext cx="38735" cy="68580"/>
          </a:xfrm>
          <a:custGeom>
            <a:avLst/>
            <a:gdLst/>
            <a:ahLst/>
            <a:cxnLst/>
            <a:rect l="l" t="t" r="r" b="b"/>
            <a:pathLst>
              <a:path w="38734" h="68580">
                <a:moveTo>
                  <a:pt x="24280" y="17609"/>
                </a:moveTo>
                <a:lnTo>
                  <a:pt x="26115" y="8016"/>
                </a:lnTo>
                <a:lnTo>
                  <a:pt x="24827" y="2661"/>
                </a:lnTo>
                <a:lnTo>
                  <a:pt x="20421" y="1543"/>
                </a:lnTo>
                <a:lnTo>
                  <a:pt x="17311" y="754"/>
                </a:lnTo>
                <a:lnTo>
                  <a:pt x="14000" y="2068"/>
                </a:lnTo>
                <a:lnTo>
                  <a:pt x="10487" y="5488"/>
                </a:lnTo>
                <a:lnTo>
                  <a:pt x="6968" y="8907"/>
                </a:lnTo>
                <a:lnTo>
                  <a:pt x="4343" y="13985"/>
                </a:lnTo>
                <a:lnTo>
                  <a:pt x="2604" y="20723"/>
                </a:lnTo>
                <a:lnTo>
                  <a:pt x="858" y="27460"/>
                </a:lnTo>
                <a:lnTo>
                  <a:pt x="0" y="34372"/>
                </a:lnTo>
                <a:lnTo>
                  <a:pt x="13" y="41460"/>
                </a:lnTo>
                <a:lnTo>
                  <a:pt x="27" y="48546"/>
                </a:lnTo>
                <a:lnTo>
                  <a:pt x="16611" y="67014"/>
                </a:lnTo>
                <a:lnTo>
                  <a:pt x="21065" y="68161"/>
                </a:lnTo>
                <a:lnTo>
                  <a:pt x="25159" y="68138"/>
                </a:lnTo>
                <a:lnTo>
                  <a:pt x="28900" y="66945"/>
                </a:lnTo>
                <a:lnTo>
                  <a:pt x="32648" y="65753"/>
                </a:lnTo>
                <a:lnTo>
                  <a:pt x="35245" y="62897"/>
                </a:lnTo>
                <a:lnTo>
                  <a:pt x="36707" y="58378"/>
                </a:lnTo>
                <a:lnTo>
                  <a:pt x="38162" y="53860"/>
                </a:lnTo>
                <a:lnTo>
                  <a:pt x="38626" y="48274"/>
                </a:lnTo>
                <a:lnTo>
                  <a:pt x="38086" y="41621"/>
                </a:lnTo>
                <a:lnTo>
                  <a:pt x="37545" y="34968"/>
                </a:lnTo>
                <a:lnTo>
                  <a:pt x="34941" y="28111"/>
                </a:lnTo>
                <a:lnTo>
                  <a:pt x="30272" y="21050"/>
                </a:lnTo>
                <a:lnTo>
                  <a:pt x="22213" y="9614"/>
                </a:lnTo>
                <a:lnTo>
                  <a:pt x="14372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188438" y="1713479"/>
            <a:ext cx="231140" cy="104775"/>
          </a:xfrm>
          <a:custGeom>
            <a:avLst/>
            <a:gdLst/>
            <a:ahLst/>
            <a:cxnLst/>
            <a:rect l="l" t="t" r="r" b="b"/>
            <a:pathLst>
              <a:path w="231140" h="104775">
                <a:moveTo>
                  <a:pt x="332" y="52246"/>
                </a:moveTo>
                <a:lnTo>
                  <a:pt x="138" y="50721"/>
                </a:lnTo>
                <a:lnTo>
                  <a:pt x="34" y="49888"/>
                </a:lnTo>
                <a:lnTo>
                  <a:pt x="13" y="49746"/>
                </a:lnTo>
                <a:lnTo>
                  <a:pt x="297" y="50207"/>
                </a:lnTo>
                <a:lnTo>
                  <a:pt x="505" y="50614"/>
                </a:lnTo>
                <a:lnTo>
                  <a:pt x="1399" y="52416"/>
                </a:lnTo>
                <a:lnTo>
                  <a:pt x="2999" y="55613"/>
                </a:lnTo>
                <a:lnTo>
                  <a:pt x="4592" y="58810"/>
                </a:lnTo>
                <a:lnTo>
                  <a:pt x="28651" y="85477"/>
                </a:lnTo>
                <a:lnTo>
                  <a:pt x="33763" y="90479"/>
                </a:lnTo>
                <a:lnTo>
                  <a:pt x="38072" y="94529"/>
                </a:lnTo>
                <a:lnTo>
                  <a:pt x="41577" y="97626"/>
                </a:lnTo>
                <a:lnTo>
                  <a:pt x="45075" y="100724"/>
                </a:lnTo>
                <a:lnTo>
                  <a:pt x="47805" y="102772"/>
                </a:lnTo>
                <a:lnTo>
                  <a:pt x="49758" y="103771"/>
                </a:lnTo>
                <a:lnTo>
                  <a:pt x="51712" y="104770"/>
                </a:lnTo>
                <a:lnTo>
                  <a:pt x="53582" y="104718"/>
                </a:lnTo>
                <a:lnTo>
                  <a:pt x="67811" y="74122"/>
                </a:lnTo>
                <a:lnTo>
                  <a:pt x="69937" y="66558"/>
                </a:lnTo>
                <a:lnTo>
                  <a:pt x="86286" y="43137"/>
                </a:lnTo>
                <a:lnTo>
                  <a:pt x="89015" y="43495"/>
                </a:lnTo>
                <a:lnTo>
                  <a:pt x="91613" y="45649"/>
                </a:lnTo>
                <a:lnTo>
                  <a:pt x="94203" y="47802"/>
                </a:lnTo>
                <a:lnTo>
                  <a:pt x="96787" y="50638"/>
                </a:lnTo>
                <a:lnTo>
                  <a:pt x="99350" y="54157"/>
                </a:lnTo>
                <a:lnTo>
                  <a:pt x="101920" y="57676"/>
                </a:lnTo>
                <a:lnTo>
                  <a:pt x="119162" y="69798"/>
                </a:lnTo>
                <a:lnTo>
                  <a:pt x="123305" y="70985"/>
                </a:lnTo>
                <a:lnTo>
                  <a:pt x="127635" y="71585"/>
                </a:lnTo>
                <a:lnTo>
                  <a:pt x="132144" y="71598"/>
                </a:lnTo>
                <a:lnTo>
                  <a:pt x="136654" y="71611"/>
                </a:lnTo>
                <a:lnTo>
                  <a:pt x="140942" y="70213"/>
                </a:lnTo>
                <a:lnTo>
                  <a:pt x="144994" y="67405"/>
                </a:lnTo>
                <a:lnTo>
                  <a:pt x="149054" y="64598"/>
                </a:lnTo>
                <a:lnTo>
                  <a:pt x="152226" y="60403"/>
                </a:lnTo>
                <a:lnTo>
                  <a:pt x="154512" y="54822"/>
                </a:lnTo>
                <a:lnTo>
                  <a:pt x="156805" y="49241"/>
                </a:lnTo>
                <a:lnTo>
                  <a:pt x="157969" y="42620"/>
                </a:lnTo>
                <a:lnTo>
                  <a:pt x="158011" y="34960"/>
                </a:lnTo>
                <a:lnTo>
                  <a:pt x="158052" y="27299"/>
                </a:lnTo>
                <a:lnTo>
                  <a:pt x="156563" y="20436"/>
                </a:lnTo>
                <a:lnTo>
                  <a:pt x="137804" y="0"/>
                </a:lnTo>
                <a:lnTo>
                  <a:pt x="132726" y="739"/>
                </a:lnTo>
                <a:lnTo>
                  <a:pt x="127073" y="4327"/>
                </a:lnTo>
                <a:lnTo>
                  <a:pt x="121414" y="7915"/>
                </a:lnTo>
                <a:lnTo>
                  <a:pt x="117057" y="13695"/>
                </a:lnTo>
                <a:lnTo>
                  <a:pt x="113995" y="21669"/>
                </a:lnTo>
                <a:lnTo>
                  <a:pt x="111255" y="33463"/>
                </a:lnTo>
                <a:lnTo>
                  <a:pt x="111658" y="46400"/>
                </a:lnTo>
                <a:lnTo>
                  <a:pt x="132408" y="80692"/>
                </a:lnTo>
                <a:lnTo>
                  <a:pt x="182677" y="96293"/>
                </a:lnTo>
                <a:lnTo>
                  <a:pt x="194118" y="95884"/>
                </a:lnTo>
                <a:lnTo>
                  <a:pt x="209469" y="93021"/>
                </a:lnTo>
                <a:lnTo>
                  <a:pt x="219114" y="89619"/>
                </a:lnTo>
                <a:lnTo>
                  <a:pt x="227650" y="85348"/>
                </a:lnTo>
                <a:lnTo>
                  <a:pt x="230844" y="80399"/>
                </a:lnTo>
                <a:lnTo>
                  <a:pt x="229403" y="7442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148573" y="2167253"/>
            <a:ext cx="28575" cy="140970"/>
          </a:xfrm>
          <a:custGeom>
            <a:avLst/>
            <a:gdLst/>
            <a:ahLst/>
            <a:cxnLst/>
            <a:rect l="l" t="t" r="r" b="b"/>
            <a:pathLst>
              <a:path w="28575" h="140969">
                <a:moveTo>
                  <a:pt x="2222" y="1733"/>
                </a:moveTo>
                <a:lnTo>
                  <a:pt x="1388" y="59"/>
                </a:lnTo>
                <a:lnTo>
                  <a:pt x="755" y="0"/>
                </a:lnTo>
                <a:lnTo>
                  <a:pt x="319" y="1553"/>
                </a:lnTo>
                <a:lnTo>
                  <a:pt x="0" y="2694"/>
                </a:lnTo>
                <a:lnTo>
                  <a:pt x="377" y="6122"/>
                </a:lnTo>
                <a:lnTo>
                  <a:pt x="1452" y="11837"/>
                </a:lnTo>
                <a:lnTo>
                  <a:pt x="2527" y="17552"/>
                </a:lnTo>
                <a:lnTo>
                  <a:pt x="4615" y="25545"/>
                </a:lnTo>
                <a:lnTo>
                  <a:pt x="7714" y="35816"/>
                </a:lnTo>
                <a:lnTo>
                  <a:pt x="11374" y="48048"/>
                </a:lnTo>
                <a:lnTo>
                  <a:pt x="22051" y="86842"/>
                </a:lnTo>
                <a:lnTo>
                  <a:pt x="28066" y="130072"/>
                </a:lnTo>
                <a:lnTo>
                  <a:pt x="27414" y="1409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120305" y="2161144"/>
            <a:ext cx="198755" cy="154305"/>
          </a:xfrm>
          <a:custGeom>
            <a:avLst/>
            <a:gdLst/>
            <a:ahLst/>
            <a:cxnLst/>
            <a:rect l="l" t="t" r="r" b="b"/>
            <a:pathLst>
              <a:path w="198755" h="154305">
                <a:moveTo>
                  <a:pt x="989" y="50743"/>
                </a:moveTo>
                <a:lnTo>
                  <a:pt x="0" y="46539"/>
                </a:lnTo>
                <a:lnTo>
                  <a:pt x="729" y="38880"/>
                </a:lnTo>
                <a:lnTo>
                  <a:pt x="3176" y="27769"/>
                </a:lnTo>
                <a:lnTo>
                  <a:pt x="43893" y="944"/>
                </a:lnTo>
                <a:lnTo>
                  <a:pt x="55926" y="0"/>
                </a:lnTo>
                <a:lnTo>
                  <a:pt x="71158" y="1099"/>
                </a:lnTo>
                <a:lnTo>
                  <a:pt x="118172" y="13390"/>
                </a:lnTo>
                <a:lnTo>
                  <a:pt x="152946" y="31864"/>
                </a:lnTo>
                <a:lnTo>
                  <a:pt x="185823" y="58834"/>
                </a:lnTo>
                <a:lnTo>
                  <a:pt x="198144" y="93734"/>
                </a:lnTo>
                <a:lnTo>
                  <a:pt x="195568" y="103864"/>
                </a:lnTo>
                <a:lnTo>
                  <a:pt x="158622" y="137546"/>
                </a:lnTo>
                <a:lnTo>
                  <a:pt x="121967" y="150193"/>
                </a:lnTo>
                <a:lnTo>
                  <a:pt x="84632" y="153983"/>
                </a:lnTo>
                <a:lnTo>
                  <a:pt x="72523" y="153622"/>
                </a:lnTo>
                <a:lnTo>
                  <a:pt x="60374" y="152508"/>
                </a:lnTo>
                <a:lnTo>
                  <a:pt x="48063" y="150674"/>
                </a:lnTo>
                <a:lnTo>
                  <a:pt x="35465" y="1481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77782" y="2160267"/>
            <a:ext cx="168910" cy="148590"/>
          </a:xfrm>
          <a:custGeom>
            <a:avLst/>
            <a:gdLst/>
            <a:ahLst/>
            <a:cxnLst/>
            <a:rect l="l" t="t" r="r" b="b"/>
            <a:pathLst>
              <a:path w="168909" h="148589">
                <a:moveTo>
                  <a:pt x="2321" y="38605"/>
                </a:moveTo>
                <a:lnTo>
                  <a:pt x="866" y="33106"/>
                </a:lnTo>
                <a:lnTo>
                  <a:pt x="107" y="30237"/>
                </a:lnTo>
                <a:lnTo>
                  <a:pt x="44" y="30000"/>
                </a:lnTo>
                <a:lnTo>
                  <a:pt x="0" y="29831"/>
                </a:lnTo>
                <a:lnTo>
                  <a:pt x="96" y="30042"/>
                </a:lnTo>
                <a:lnTo>
                  <a:pt x="336" y="30631"/>
                </a:lnTo>
                <a:lnTo>
                  <a:pt x="576" y="31220"/>
                </a:lnTo>
                <a:lnTo>
                  <a:pt x="2683" y="36403"/>
                </a:lnTo>
                <a:lnTo>
                  <a:pt x="6659" y="46180"/>
                </a:lnTo>
                <a:lnTo>
                  <a:pt x="21567" y="83882"/>
                </a:lnTo>
                <a:lnTo>
                  <a:pt x="32390" y="122406"/>
                </a:lnTo>
                <a:lnTo>
                  <a:pt x="32457" y="123582"/>
                </a:lnTo>
                <a:lnTo>
                  <a:pt x="32524" y="124759"/>
                </a:lnTo>
                <a:lnTo>
                  <a:pt x="32565" y="125483"/>
                </a:lnTo>
                <a:lnTo>
                  <a:pt x="32580" y="125755"/>
                </a:lnTo>
                <a:lnTo>
                  <a:pt x="32596" y="126028"/>
                </a:lnTo>
                <a:lnTo>
                  <a:pt x="32445" y="125895"/>
                </a:lnTo>
                <a:lnTo>
                  <a:pt x="32127" y="125358"/>
                </a:lnTo>
                <a:lnTo>
                  <a:pt x="31810" y="124820"/>
                </a:lnTo>
                <a:lnTo>
                  <a:pt x="30966" y="123390"/>
                </a:lnTo>
                <a:lnTo>
                  <a:pt x="29596" y="121070"/>
                </a:lnTo>
                <a:lnTo>
                  <a:pt x="15066" y="79363"/>
                </a:lnTo>
                <a:lnTo>
                  <a:pt x="11091" y="49978"/>
                </a:lnTo>
                <a:lnTo>
                  <a:pt x="11103" y="39828"/>
                </a:lnTo>
                <a:lnTo>
                  <a:pt x="30428" y="4953"/>
                </a:lnTo>
                <a:lnTo>
                  <a:pt x="54393" y="0"/>
                </a:lnTo>
                <a:lnTo>
                  <a:pt x="66117" y="2409"/>
                </a:lnTo>
                <a:lnTo>
                  <a:pt x="97076" y="29887"/>
                </a:lnTo>
                <a:lnTo>
                  <a:pt x="97638" y="37205"/>
                </a:lnTo>
                <a:lnTo>
                  <a:pt x="98200" y="44521"/>
                </a:lnTo>
                <a:lnTo>
                  <a:pt x="96153" y="51045"/>
                </a:lnTo>
                <a:lnTo>
                  <a:pt x="91498" y="56777"/>
                </a:lnTo>
                <a:lnTo>
                  <a:pt x="86843" y="62509"/>
                </a:lnTo>
                <a:lnTo>
                  <a:pt x="82586" y="66411"/>
                </a:lnTo>
                <a:lnTo>
                  <a:pt x="78729" y="68486"/>
                </a:lnTo>
                <a:lnTo>
                  <a:pt x="74871" y="70562"/>
                </a:lnTo>
                <a:lnTo>
                  <a:pt x="71995" y="71650"/>
                </a:lnTo>
                <a:lnTo>
                  <a:pt x="70102" y="71751"/>
                </a:lnTo>
                <a:lnTo>
                  <a:pt x="68209" y="71853"/>
                </a:lnTo>
                <a:lnTo>
                  <a:pt x="67815" y="70963"/>
                </a:lnTo>
                <a:lnTo>
                  <a:pt x="68922" y="69083"/>
                </a:lnTo>
                <a:lnTo>
                  <a:pt x="70027" y="67203"/>
                </a:lnTo>
                <a:lnTo>
                  <a:pt x="74794" y="65868"/>
                </a:lnTo>
                <a:lnTo>
                  <a:pt x="83220" y="65079"/>
                </a:lnTo>
                <a:lnTo>
                  <a:pt x="94454" y="65220"/>
                </a:lnTo>
                <a:lnTo>
                  <a:pt x="133650" y="77055"/>
                </a:lnTo>
                <a:lnTo>
                  <a:pt x="168576" y="111801"/>
                </a:lnTo>
                <a:lnTo>
                  <a:pt x="165438" y="122145"/>
                </a:lnTo>
                <a:lnTo>
                  <a:pt x="132334" y="141660"/>
                </a:lnTo>
                <a:lnTo>
                  <a:pt x="83989" y="148406"/>
                </a:lnTo>
                <a:lnTo>
                  <a:pt x="71844" y="147352"/>
                </a:lnTo>
                <a:lnTo>
                  <a:pt x="59851" y="145139"/>
                </a:lnTo>
                <a:lnTo>
                  <a:pt x="47939" y="141772"/>
                </a:lnTo>
                <a:lnTo>
                  <a:pt x="36034" y="137255"/>
                </a:lnTo>
                <a:lnTo>
                  <a:pt x="24066" y="131592"/>
                </a:lnTo>
                <a:lnTo>
                  <a:pt x="11961" y="1247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588191" y="2149132"/>
            <a:ext cx="207645" cy="127000"/>
          </a:xfrm>
          <a:custGeom>
            <a:avLst/>
            <a:gdLst/>
            <a:ahLst/>
            <a:cxnLst/>
            <a:rect l="l" t="t" r="r" b="b"/>
            <a:pathLst>
              <a:path w="207644" h="127000">
                <a:moveTo>
                  <a:pt x="1645" y="48444"/>
                </a:moveTo>
                <a:lnTo>
                  <a:pt x="671" y="45639"/>
                </a:lnTo>
                <a:lnTo>
                  <a:pt x="142" y="44116"/>
                </a:lnTo>
                <a:lnTo>
                  <a:pt x="58" y="43875"/>
                </a:lnTo>
                <a:lnTo>
                  <a:pt x="0" y="43705"/>
                </a:lnTo>
                <a:lnTo>
                  <a:pt x="142" y="43833"/>
                </a:lnTo>
                <a:lnTo>
                  <a:pt x="257" y="43974"/>
                </a:lnTo>
                <a:lnTo>
                  <a:pt x="803" y="44645"/>
                </a:lnTo>
                <a:lnTo>
                  <a:pt x="1779" y="45844"/>
                </a:lnTo>
                <a:lnTo>
                  <a:pt x="2756" y="47044"/>
                </a:lnTo>
                <a:lnTo>
                  <a:pt x="20209" y="89705"/>
                </a:lnTo>
                <a:lnTo>
                  <a:pt x="29418" y="126797"/>
                </a:lnTo>
                <a:lnTo>
                  <a:pt x="28429" y="126330"/>
                </a:lnTo>
                <a:lnTo>
                  <a:pt x="15535" y="75779"/>
                </a:lnTo>
                <a:lnTo>
                  <a:pt x="26185" y="36475"/>
                </a:lnTo>
                <a:lnTo>
                  <a:pt x="48254" y="22071"/>
                </a:lnTo>
                <a:lnTo>
                  <a:pt x="60918" y="22652"/>
                </a:lnTo>
                <a:lnTo>
                  <a:pt x="103322" y="53211"/>
                </a:lnTo>
                <a:lnTo>
                  <a:pt x="118294" y="82080"/>
                </a:lnTo>
                <a:lnTo>
                  <a:pt x="118869" y="86444"/>
                </a:lnTo>
                <a:lnTo>
                  <a:pt x="118326" y="89347"/>
                </a:lnTo>
                <a:lnTo>
                  <a:pt x="116664" y="90791"/>
                </a:lnTo>
                <a:lnTo>
                  <a:pt x="115002" y="92234"/>
                </a:lnTo>
                <a:lnTo>
                  <a:pt x="112239" y="91279"/>
                </a:lnTo>
                <a:lnTo>
                  <a:pt x="108374" y="87925"/>
                </a:lnTo>
                <a:lnTo>
                  <a:pt x="104510" y="84571"/>
                </a:lnTo>
                <a:lnTo>
                  <a:pt x="90738" y="44234"/>
                </a:lnTo>
                <a:lnTo>
                  <a:pt x="90412" y="28024"/>
                </a:lnTo>
                <a:lnTo>
                  <a:pt x="92157" y="17001"/>
                </a:lnTo>
                <a:lnTo>
                  <a:pt x="97028" y="5878"/>
                </a:lnTo>
                <a:lnTo>
                  <a:pt x="102050" y="1760"/>
                </a:lnTo>
                <a:lnTo>
                  <a:pt x="108959" y="112"/>
                </a:lnTo>
                <a:lnTo>
                  <a:pt x="119689" y="0"/>
                </a:lnTo>
                <a:lnTo>
                  <a:pt x="132727" y="4230"/>
                </a:lnTo>
                <a:lnTo>
                  <a:pt x="164180" y="25766"/>
                </a:lnTo>
                <a:lnTo>
                  <a:pt x="188247" y="55352"/>
                </a:lnTo>
                <a:lnTo>
                  <a:pt x="203240" y="88397"/>
                </a:lnTo>
                <a:lnTo>
                  <a:pt x="207222" y="1011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856057" y="2136969"/>
            <a:ext cx="137160" cy="143510"/>
          </a:xfrm>
          <a:custGeom>
            <a:avLst/>
            <a:gdLst/>
            <a:ahLst/>
            <a:cxnLst/>
            <a:rect l="l" t="t" r="r" b="b"/>
            <a:pathLst>
              <a:path w="137160" h="143510">
                <a:moveTo>
                  <a:pt x="88352" y="33505"/>
                </a:moveTo>
                <a:lnTo>
                  <a:pt x="89420" y="25933"/>
                </a:lnTo>
                <a:lnTo>
                  <a:pt x="88787" y="20044"/>
                </a:lnTo>
                <a:lnTo>
                  <a:pt x="86453" y="15839"/>
                </a:lnTo>
                <a:lnTo>
                  <a:pt x="84850" y="12954"/>
                </a:lnTo>
                <a:lnTo>
                  <a:pt x="81720" y="9971"/>
                </a:lnTo>
                <a:lnTo>
                  <a:pt x="77060" y="6891"/>
                </a:lnTo>
                <a:lnTo>
                  <a:pt x="72401" y="3811"/>
                </a:lnTo>
                <a:lnTo>
                  <a:pt x="66740" y="1817"/>
                </a:lnTo>
                <a:lnTo>
                  <a:pt x="60079" y="908"/>
                </a:lnTo>
                <a:lnTo>
                  <a:pt x="53418" y="0"/>
                </a:lnTo>
                <a:lnTo>
                  <a:pt x="46856" y="498"/>
                </a:lnTo>
                <a:lnTo>
                  <a:pt x="40395" y="2403"/>
                </a:lnTo>
                <a:lnTo>
                  <a:pt x="33934" y="4309"/>
                </a:lnTo>
                <a:lnTo>
                  <a:pt x="29427" y="7556"/>
                </a:lnTo>
                <a:lnTo>
                  <a:pt x="26873" y="12146"/>
                </a:lnTo>
                <a:lnTo>
                  <a:pt x="24318" y="16736"/>
                </a:lnTo>
                <a:lnTo>
                  <a:pt x="54076" y="53042"/>
                </a:lnTo>
                <a:lnTo>
                  <a:pt x="87991" y="74546"/>
                </a:lnTo>
                <a:lnTo>
                  <a:pt x="98758" y="81423"/>
                </a:lnTo>
                <a:lnTo>
                  <a:pt x="128830" y="105561"/>
                </a:lnTo>
                <a:lnTo>
                  <a:pt x="136774" y="122330"/>
                </a:lnTo>
                <a:lnTo>
                  <a:pt x="132804" y="127484"/>
                </a:lnTo>
                <a:lnTo>
                  <a:pt x="93482" y="140981"/>
                </a:lnTo>
                <a:lnTo>
                  <a:pt x="46397" y="143478"/>
                </a:lnTo>
                <a:lnTo>
                  <a:pt x="32050" y="143513"/>
                </a:lnTo>
                <a:lnTo>
                  <a:pt x="16597" y="143329"/>
                </a:lnTo>
                <a:lnTo>
                  <a:pt x="0" y="1429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44971" y="2377311"/>
            <a:ext cx="1089025" cy="52705"/>
          </a:xfrm>
          <a:custGeom>
            <a:avLst/>
            <a:gdLst/>
            <a:ahLst/>
            <a:cxnLst/>
            <a:rect l="l" t="t" r="r" b="b"/>
            <a:pathLst>
              <a:path w="1089025" h="52705">
                <a:moveTo>
                  <a:pt x="0" y="52652"/>
                </a:moveTo>
                <a:lnTo>
                  <a:pt x="48146" y="48670"/>
                </a:lnTo>
                <a:lnTo>
                  <a:pt x="93201" y="46268"/>
                </a:lnTo>
                <a:lnTo>
                  <a:pt x="138678" y="44113"/>
                </a:lnTo>
                <a:lnTo>
                  <a:pt x="187510" y="42655"/>
                </a:lnTo>
                <a:lnTo>
                  <a:pt x="236407" y="42141"/>
                </a:lnTo>
                <a:lnTo>
                  <a:pt x="280868" y="42042"/>
                </a:lnTo>
                <a:lnTo>
                  <a:pt x="295527" y="42036"/>
                </a:lnTo>
                <a:lnTo>
                  <a:pt x="309119" y="42038"/>
                </a:lnTo>
                <a:lnTo>
                  <a:pt x="321654" y="42050"/>
                </a:lnTo>
                <a:lnTo>
                  <a:pt x="333138" y="42070"/>
                </a:lnTo>
                <a:lnTo>
                  <a:pt x="343582" y="42099"/>
                </a:lnTo>
                <a:lnTo>
                  <a:pt x="357480" y="42153"/>
                </a:lnTo>
                <a:lnTo>
                  <a:pt x="370599" y="42195"/>
                </a:lnTo>
                <a:lnTo>
                  <a:pt x="383159" y="42228"/>
                </a:lnTo>
                <a:lnTo>
                  <a:pt x="395378" y="42251"/>
                </a:lnTo>
                <a:lnTo>
                  <a:pt x="407473" y="42265"/>
                </a:lnTo>
                <a:lnTo>
                  <a:pt x="418172" y="42290"/>
                </a:lnTo>
                <a:lnTo>
                  <a:pt x="464922" y="42807"/>
                </a:lnTo>
                <a:lnTo>
                  <a:pt x="506075" y="43631"/>
                </a:lnTo>
                <a:lnTo>
                  <a:pt x="539275" y="44425"/>
                </a:lnTo>
                <a:lnTo>
                  <a:pt x="555690" y="44818"/>
                </a:lnTo>
                <a:lnTo>
                  <a:pt x="595970" y="45753"/>
                </a:lnTo>
                <a:lnTo>
                  <a:pt x="636537" y="46560"/>
                </a:lnTo>
                <a:lnTo>
                  <a:pt x="688355" y="46926"/>
                </a:lnTo>
                <a:lnTo>
                  <a:pt x="701385" y="46875"/>
                </a:lnTo>
                <a:lnTo>
                  <a:pt x="739521" y="46319"/>
                </a:lnTo>
                <a:lnTo>
                  <a:pt x="791508" y="44067"/>
                </a:lnTo>
                <a:lnTo>
                  <a:pt x="829762" y="41222"/>
                </a:lnTo>
                <a:lnTo>
                  <a:pt x="879407" y="35932"/>
                </a:lnTo>
                <a:lnTo>
                  <a:pt x="893730" y="34220"/>
                </a:lnTo>
                <a:lnTo>
                  <a:pt x="907154" y="32653"/>
                </a:lnTo>
                <a:lnTo>
                  <a:pt x="961496" y="26848"/>
                </a:lnTo>
                <a:lnTo>
                  <a:pt x="1006202" y="23217"/>
                </a:lnTo>
                <a:lnTo>
                  <a:pt x="1051547" y="20835"/>
                </a:lnTo>
                <a:lnTo>
                  <a:pt x="1064630" y="20107"/>
                </a:lnTo>
                <a:lnTo>
                  <a:pt x="1088546" y="14535"/>
                </a:lnTo>
                <a:lnTo>
                  <a:pt x="1087452" y="13210"/>
                </a:lnTo>
                <a:lnTo>
                  <a:pt x="1085068" y="11604"/>
                </a:lnTo>
                <a:lnTo>
                  <a:pt x="1081630" y="9288"/>
                </a:lnTo>
                <a:lnTo>
                  <a:pt x="1074264" y="5419"/>
                </a:lnTo>
                <a:lnTo>
                  <a:pt x="106297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21374" y="2518178"/>
            <a:ext cx="2986456" cy="1909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349793" y="2255753"/>
            <a:ext cx="126364" cy="119380"/>
          </a:xfrm>
          <a:custGeom>
            <a:avLst/>
            <a:gdLst/>
            <a:ahLst/>
            <a:cxnLst/>
            <a:rect l="l" t="t" r="r" b="b"/>
            <a:pathLst>
              <a:path w="126364" h="119380">
                <a:moveTo>
                  <a:pt x="77144" y="10687"/>
                </a:moveTo>
                <a:lnTo>
                  <a:pt x="40299" y="37"/>
                </a:lnTo>
                <a:lnTo>
                  <a:pt x="33670" y="0"/>
                </a:lnTo>
                <a:lnTo>
                  <a:pt x="10201" y="7721"/>
                </a:lnTo>
                <a:lnTo>
                  <a:pt x="6712" y="9885"/>
                </a:lnTo>
                <a:lnTo>
                  <a:pt x="4239" y="12418"/>
                </a:lnTo>
                <a:lnTo>
                  <a:pt x="2784" y="15320"/>
                </a:lnTo>
                <a:lnTo>
                  <a:pt x="1327" y="18222"/>
                </a:lnTo>
                <a:lnTo>
                  <a:pt x="480" y="21426"/>
                </a:lnTo>
                <a:lnTo>
                  <a:pt x="239" y="24931"/>
                </a:lnTo>
                <a:lnTo>
                  <a:pt x="0" y="28437"/>
                </a:lnTo>
                <a:lnTo>
                  <a:pt x="916" y="31814"/>
                </a:lnTo>
                <a:lnTo>
                  <a:pt x="2989" y="35061"/>
                </a:lnTo>
                <a:lnTo>
                  <a:pt x="5061" y="38309"/>
                </a:lnTo>
                <a:lnTo>
                  <a:pt x="40685" y="52927"/>
                </a:lnTo>
                <a:lnTo>
                  <a:pt x="55268" y="57809"/>
                </a:lnTo>
                <a:lnTo>
                  <a:pt x="67373" y="61955"/>
                </a:lnTo>
                <a:lnTo>
                  <a:pt x="104536" y="76365"/>
                </a:lnTo>
                <a:lnTo>
                  <a:pt x="124432" y="91732"/>
                </a:lnTo>
                <a:lnTo>
                  <a:pt x="125921" y="95517"/>
                </a:lnTo>
                <a:lnTo>
                  <a:pt x="85780" y="115766"/>
                </a:lnTo>
                <a:lnTo>
                  <a:pt x="45898" y="119076"/>
                </a:lnTo>
                <a:lnTo>
                  <a:pt x="29671" y="117356"/>
                </a:lnTo>
                <a:lnTo>
                  <a:pt x="17761" y="113315"/>
                </a:lnTo>
                <a:lnTo>
                  <a:pt x="8895" y="1069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492917" y="2274325"/>
            <a:ext cx="99060" cy="94615"/>
          </a:xfrm>
          <a:custGeom>
            <a:avLst/>
            <a:gdLst/>
            <a:ahLst/>
            <a:cxnLst/>
            <a:rect l="l" t="t" r="r" b="b"/>
            <a:pathLst>
              <a:path w="99060" h="94614">
                <a:moveTo>
                  <a:pt x="55291" y="10903"/>
                </a:moveTo>
                <a:lnTo>
                  <a:pt x="51908" y="7374"/>
                </a:lnTo>
                <a:lnTo>
                  <a:pt x="48423" y="4477"/>
                </a:lnTo>
                <a:lnTo>
                  <a:pt x="44838" y="2211"/>
                </a:lnTo>
                <a:lnTo>
                  <a:pt x="42428" y="687"/>
                </a:lnTo>
                <a:lnTo>
                  <a:pt x="39500" y="0"/>
                </a:lnTo>
                <a:lnTo>
                  <a:pt x="36055" y="148"/>
                </a:lnTo>
                <a:lnTo>
                  <a:pt x="32610" y="295"/>
                </a:lnTo>
                <a:lnTo>
                  <a:pt x="6891" y="25277"/>
                </a:lnTo>
                <a:lnTo>
                  <a:pt x="2608" y="32630"/>
                </a:lnTo>
                <a:lnTo>
                  <a:pt x="310" y="40578"/>
                </a:lnTo>
                <a:lnTo>
                  <a:pt x="0" y="49122"/>
                </a:lnTo>
                <a:lnTo>
                  <a:pt x="2133" y="61225"/>
                </a:lnTo>
                <a:lnTo>
                  <a:pt x="30142" y="87255"/>
                </a:lnTo>
                <a:lnTo>
                  <a:pt x="55858" y="94613"/>
                </a:lnTo>
                <a:lnTo>
                  <a:pt x="70924" y="94583"/>
                </a:lnTo>
                <a:lnTo>
                  <a:pt x="80996" y="91679"/>
                </a:lnTo>
                <a:lnTo>
                  <a:pt x="87488" y="88342"/>
                </a:lnTo>
                <a:lnTo>
                  <a:pt x="91837" y="83722"/>
                </a:lnTo>
                <a:lnTo>
                  <a:pt x="94641" y="77517"/>
                </a:lnTo>
                <a:lnTo>
                  <a:pt x="97445" y="71312"/>
                </a:lnTo>
                <a:lnTo>
                  <a:pt x="98586" y="64393"/>
                </a:lnTo>
                <a:lnTo>
                  <a:pt x="98066" y="56758"/>
                </a:lnTo>
                <a:lnTo>
                  <a:pt x="97545" y="49124"/>
                </a:lnTo>
                <a:lnTo>
                  <a:pt x="58830" y="21869"/>
                </a:lnTo>
                <a:lnTo>
                  <a:pt x="43044" y="202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542494" y="2330793"/>
            <a:ext cx="74930" cy="69850"/>
          </a:xfrm>
          <a:custGeom>
            <a:avLst/>
            <a:gdLst/>
            <a:ahLst/>
            <a:cxnLst/>
            <a:rect l="l" t="t" r="r" b="b"/>
            <a:pathLst>
              <a:path w="74929" h="69850">
                <a:moveTo>
                  <a:pt x="0" y="7820"/>
                </a:moveTo>
                <a:lnTo>
                  <a:pt x="1894" y="3477"/>
                </a:lnTo>
                <a:lnTo>
                  <a:pt x="6993" y="1005"/>
                </a:lnTo>
                <a:lnTo>
                  <a:pt x="15296" y="404"/>
                </a:lnTo>
                <a:lnTo>
                  <a:pt x="20888" y="0"/>
                </a:lnTo>
                <a:lnTo>
                  <a:pt x="26908" y="678"/>
                </a:lnTo>
                <a:lnTo>
                  <a:pt x="33356" y="2440"/>
                </a:lnTo>
                <a:lnTo>
                  <a:pt x="39805" y="4202"/>
                </a:lnTo>
                <a:lnTo>
                  <a:pt x="64113" y="27925"/>
                </a:lnTo>
                <a:lnTo>
                  <a:pt x="66891" y="33613"/>
                </a:lnTo>
                <a:lnTo>
                  <a:pt x="68667" y="39286"/>
                </a:lnTo>
                <a:lnTo>
                  <a:pt x="69439" y="44944"/>
                </a:lnTo>
                <a:lnTo>
                  <a:pt x="71479" y="56894"/>
                </a:lnTo>
                <a:lnTo>
                  <a:pt x="74449" y="696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682796" y="2296105"/>
            <a:ext cx="84455" cy="87630"/>
          </a:xfrm>
          <a:custGeom>
            <a:avLst/>
            <a:gdLst/>
            <a:ahLst/>
            <a:cxnLst/>
            <a:rect l="l" t="t" r="r" b="b"/>
            <a:pathLst>
              <a:path w="84454" h="87630">
                <a:moveTo>
                  <a:pt x="0" y="9322"/>
                </a:moveTo>
                <a:lnTo>
                  <a:pt x="14" y="2866"/>
                </a:lnTo>
                <a:lnTo>
                  <a:pt x="1187" y="0"/>
                </a:lnTo>
                <a:lnTo>
                  <a:pt x="3519" y="722"/>
                </a:lnTo>
                <a:lnTo>
                  <a:pt x="14944" y="26008"/>
                </a:lnTo>
                <a:lnTo>
                  <a:pt x="16754" y="33449"/>
                </a:lnTo>
                <a:lnTo>
                  <a:pt x="17949" y="40943"/>
                </a:lnTo>
                <a:lnTo>
                  <a:pt x="18531" y="48489"/>
                </a:lnTo>
                <a:lnTo>
                  <a:pt x="19112" y="56036"/>
                </a:lnTo>
                <a:lnTo>
                  <a:pt x="20127" y="62491"/>
                </a:lnTo>
                <a:lnTo>
                  <a:pt x="21574" y="67857"/>
                </a:lnTo>
                <a:lnTo>
                  <a:pt x="23022" y="73223"/>
                </a:lnTo>
                <a:lnTo>
                  <a:pt x="25373" y="77419"/>
                </a:lnTo>
                <a:lnTo>
                  <a:pt x="54787" y="87271"/>
                </a:lnTo>
                <a:lnTo>
                  <a:pt x="61184" y="86947"/>
                </a:lnTo>
                <a:lnTo>
                  <a:pt x="67581" y="86622"/>
                </a:lnTo>
                <a:lnTo>
                  <a:pt x="72808" y="85843"/>
                </a:lnTo>
                <a:lnTo>
                  <a:pt x="76864" y="84609"/>
                </a:lnTo>
                <a:lnTo>
                  <a:pt x="80919" y="83375"/>
                </a:lnTo>
                <a:lnTo>
                  <a:pt x="83334" y="80826"/>
                </a:lnTo>
                <a:lnTo>
                  <a:pt x="84108" y="769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340779" y="2442894"/>
            <a:ext cx="525780" cy="29209"/>
          </a:xfrm>
          <a:custGeom>
            <a:avLst/>
            <a:gdLst/>
            <a:ahLst/>
            <a:cxnLst/>
            <a:rect l="l" t="t" r="r" b="b"/>
            <a:pathLst>
              <a:path w="525779" h="29210">
                <a:moveTo>
                  <a:pt x="34192" y="0"/>
                </a:moveTo>
                <a:lnTo>
                  <a:pt x="26787" y="1381"/>
                </a:lnTo>
                <a:lnTo>
                  <a:pt x="23469" y="2205"/>
                </a:lnTo>
                <a:lnTo>
                  <a:pt x="24238" y="2470"/>
                </a:lnTo>
                <a:lnTo>
                  <a:pt x="24785" y="2659"/>
                </a:lnTo>
                <a:lnTo>
                  <a:pt x="26153" y="3131"/>
                </a:lnTo>
                <a:lnTo>
                  <a:pt x="71970" y="9485"/>
                </a:lnTo>
                <a:lnTo>
                  <a:pt x="114178" y="10403"/>
                </a:lnTo>
                <a:lnTo>
                  <a:pt x="164631" y="10544"/>
                </a:lnTo>
                <a:lnTo>
                  <a:pt x="182506" y="10576"/>
                </a:lnTo>
                <a:lnTo>
                  <a:pt x="228679" y="10779"/>
                </a:lnTo>
                <a:lnTo>
                  <a:pt x="273360" y="11775"/>
                </a:lnTo>
                <a:lnTo>
                  <a:pt x="286717" y="12219"/>
                </a:lnTo>
                <a:lnTo>
                  <a:pt x="299271" y="12575"/>
                </a:lnTo>
                <a:lnTo>
                  <a:pt x="346242" y="13136"/>
                </a:lnTo>
                <a:lnTo>
                  <a:pt x="378810" y="13229"/>
                </a:lnTo>
                <a:lnTo>
                  <a:pt x="394787" y="13338"/>
                </a:lnTo>
                <a:lnTo>
                  <a:pt x="439940" y="14382"/>
                </a:lnTo>
                <a:lnTo>
                  <a:pt x="454212" y="15106"/>
                </a:lnTo>
                <a:lnTo>
                  <a:pt x="467282" y="15647"/>
                </a:lnTo>
                <a:lnTo>
                  <a:pt x="479513" y="16026"/>
                </a:lnTo>
                <a:lnTo>
                  <a:pt x="491265" y="16260"/>
                </a:lnTo>
                <a:lnTo>
                  <a:pt x="512099" y="16461"/>
                </a:lnTo>
                <a:lnTo>
                  <a:pt x="522647" y="16560"/>
                </a:lnTo>
                <a:lnTo>
                  <a:pt x="525494" y="16589"/>
                </a:lnTo>
                <a:lnTo>
                  <a:pt x="524426" y="16593"/>
                </a:lnTo>
                <a:lnTo>
                  <a:pt x="519254" y="16593"/>
                </a:lnTo>
                <a:lnTo>
                  <a:pt x="506279" y="16593"/>
                </a:lnTo>
                <a:lnTo>
                  <a:pt x="457983" y="16782"/>
                </a:lnTo>
                <a:lnTo>
                  <a:pt x="429481" y="17350"/>
                </a:lnTo>
                <a:lnTo>
                  <a:pt x="420966" y="17591"/>
                </a:lnTo>
                <a:lnTo>
                  <a:pt x="371398" y="18154"/>
                </a:lnTo>
                <a:lnTo>
                  <a:pt x="334231" y="18235"/>
                </a:lnTo>
                <a:lnTo>
                  <a:pt x="317031" y="18315"/>
                </a:lnTo>
                <a:lnTo>
                  <a:pt x="303231" y="18436"/>
                </a:lnTo>
                <a:lnTo>
                  <a:pt x="292639" y="18599"/>
                </a:lnTo>
                <a:lnTo>
                  <a:pt x="285065" y="18805"/>
                </a:lnTo>
                <a:lnTo>
                  <a:pt x="270981" y="19642"/>
                </a:lnTo>
                <a:lnTo>
                  <a:pt x="259461" y="20231"/>
                </a:lnTo>
                <a:lnTo>
                  <a:pt x="205344" y="21039"/>
                </a:lnTo>
                <a:lnTo>
                  <a:pt x="189721" y="21075"/>
                </a:lnTo>
                <a:lnTo>
                  <a:pt x="177445" y="21045"/>
                </a:lnTo>
                <a:lnTo>
                  <a:pt x="167899" y="20955"/>
                </a:lnTo>
                <a:lnTo>
                  <a:pt x="160468" y="20809"/>
                </a:lnTo>
                <a:lnTo>
                  <a:pt x="147058" y="20490"/>
                </a:lnTo>
                <a:lnTo>
                  <a:pt x="134632" y="20317"/>
                </a:lnTo>
                <a:lnTo>
                  <a:pt x="120351" y="20561"/>
                </a:lnTo>
                <a:lnTo>
                  <a:pt x="108041" y="21403"/>
                </a:lnTo>
                <a:lnTo>
                  <a:pt x="96465" y="22835"/>
                </a:lnTo>
                <a:lnTo>
                  <a:pt x="83121" y="24634"/>
                </a:lnTo>
                <a:lnTo>
                  <a:pt x="70582" y="25767"/>
                </a:lnTo>
                <a:lnTo>
                  <a:pt x="58452" y="26292"/>
                </a:lnTo>
                <a:lnTo>
                  <a:pt x="44671" y="26477"/>
                </a:lnTo>
                <a:lnTo>
                  <a:pt x="32160" y="26579"/>
                </a:lnTo>
                <a:lnTo>
                  <a:pt x="12480" y="26825"/>
                </a:lnTo>
                <a:lnTo>
                  <a:pt x="4354" y="27506"/>
                </a:lnTo>
                <a:lnTo>
                  <a:pt x="1604" y="28518"/>
                </a:lnTo>
                <a:lnTo>
                  <a:pt x="518" y="28953"/>
                </a:lnTo>
                <a:lnTo>
                  <a:pt x="259" y="29057"/>
                </a:lnTo>
                <a:lnTo>
                  <a:pt x="0" y="29160"/>
                </a:lnTo>
                <a:lnTo>
                  <a:pt x="157" y="29175"/>
                </a:lnTo>
                <a:lnTo>
                  <a:pt x="732" y="29102"/>
                </a:lnTo>
                <a:lnTo>
                  <a:pt x="1549" y="28997"/>
                </a:lnTo>
                <a:lnTo>
                  <a:pt x="6070" y="28417"/>
                </a:lnTo>
                <a:lnTo>
                  <a:pt x="14294" y="273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922720" y="2252032"/>
            <a:ext cx="3175" cy="6985"/>
          </a:xfrm>
          <a:custGeom>
            <a:avLst/>
            <a:gdLst/>
            <a:ahLst/>
            <a:cxnLst/>
            <a:rect l="l" t="t" r="r" b="b"/>
            <a:pathLst>
              <a:path w="3175" h="6985">
                <a:moveTo>
                  <a:pt x="2912" y="6399"/>
                </a:moveTo>
                <a:lnTo>
                  <a:pt x="1300" y="2798"/>
                </a:lnTo>
                <a:lnTo>
                  <a:pt x="394" y="775"/>
                </a:lnTo>
                <a:lnTo>
                  <a:pt x="196" y="329"/>
                </a:lnTo>
                <a:lnTo>
                  <a:pt x="55" y="17"/>
                </a:lnTo>
                <a:lnTo>
                  <a:pt x="27" y="278"/>
                </a:lnTo>
                <a:lnTo>
                  <a:pt x="66" y="675"/>
                </a:lnTo>
                <a:lnTo>
                  <a:pt x="245" y="2476"/>
                </a:lnTo>
                <a:lnTo>
                  <a:pt x="564" y="56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937960" y="2344472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0"/>
                </a:moveTo>
                <a:lnTo>
                  <a:pt x="1779" y="1314"/>
                </a:lnTo>
                <a:lnTo>
                  <a:pt x="3559" y="2630"/>
                </a:lnTo>
                <a:lnTo>
                  <a:pt x="5339" y="39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099923" y="2221804"/>
            <a:ext cx="140335" cy="130810"/>
          </a:xfrm>
          <a:custGeom>
            <a:avLst/>
            <a:gdLst/>
            <a:ahLst/>
            <a:cxnLst/>
            <a:rect l="l" t="t" r="r" b="b"/>
            <a:pathLst>
              <a:path w="140335" h="130810">
                <a:moveTo>
                  <a:pt x="101757" y="44912"/>
                </a:moveTo>
                <a:lnTo>
                  <a:pt x="103168" y="43292"/>
                </a:lnTo>
                <a:lnTo>
                  <a:pt x="104316" y="38620"/>
                </a:lnTo>
                <a:lnTo>
                  <a:pt x="105201" y="30896"/>
                </a:lnTo>
                <a:lnTo>
                  <a:pt x="105740" y="26184"/>
                </a:lnTo>
                <a:lnTo>
                  <a:pt x="68785" y="400"/>
                </a:lnTo>
                <a:lnTo>
                  <a:pt x="56436" y="0"/>
                </a:lnTo>
                <a:lnTo>
                  <a:pt x="43590" y="968"/>
                </a:lnTo>
                <a:lnTo>
                  <a:pt x="5393" y="18657"/>
                </a:lnTo>
                <a:lnTo>
                  <a:pt x="2946" y="23586"/>
                </a:lnTo>
                <a:lnTo>
                  <a:pt x="498" y="28515"/>
                </a:lnTo>
                <a:lnTo>
                  <a:pt x="0" y="33426"/>
                </a:lnTo>
                <a:lnTo>
                  <a:pt x="1451" y="38318"/>
                </a:lnTo>
                <a:lnTo>
                  <a:pt x="2901" y="43210"/>
                </a:lnTo>
                <a:lnTo>
                  <a:pt x="45691" y="64293"/>
                </a:lnTo>
                <a:lnTo>
                  <a:pt x="65192" y="70837"/>
                </a:lnTo>
                <a:lnTo>
                  <a:pt x="80786" y="76150"/>
                </a:lnTo>
                <a:lnTo>
                  <a:pt x="124351" y="93296"/>
                </a:lnTo>
                <a:lnTo>
                  <a:pt x="140211" y="107518"/>
                </a:lnTo>
                <a:lnTo>
                  <a:pt x="139123" y="111202"/>
                </a:lnTo>
                <a:lnTo>
                  <a:pt x="138034" y="114887"/>
                </a:lnTo>
                <a:lnTo>
                  <a:pt x="102317" y="129101"/>
                </a:lnTo>
                <a:lnTo>
                  <a:pt x="79360" y="130590"/>
                </a:lnTo>
                <a:lnTo>
                  <a:pt x="67136" y="129438"/>
                </a:lnTo>
                <a:lnTo>
                  <a:pt x="54213" y="127062"/>
                </a:lnTo>
                <a:lnTo>
                  <a:pt x="40442" y="1234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266500" y="2220027"/>
            <a:ext cx="53340" cy="129539"/>
          </a:xfrm>
          <a:custGeom>
            <a:avLst/>
            <a:gdLst/>
            <a:ahLst/>
            <a:cxnLst/>
            <a:rect l="l" t="t" r="r" b="b"/>
            <a:pathLst>
              <a:path w="53339" h="129539">
                <a:moveTo>
                  <a:pt x="1566" y="3069"/>
                </a:moveTo>
                <a:lnTo>
                  <a:pt x="561" y="1101"/>
                </a:lnTo>
                <a:lnTo>
                  <a:pt x="40" y="79"/>
                </a:lnTo>
                <a:lnTo>
                  <a:pt x="529" y="1041"/>
                </a:lnTo>
                <a:lnTo>
                  <a:pt x="907" y="1785"/>
                </a:lnTo>
                <a:lnTo>
                  <a:pt x="4681" y="9209"/>
                </a:lnTo>
                <a:lnTo>
                  <a:pt x="11853" y="23313"/>
                </a:lnTo>
                <a:lnTo>
                  <a:pt x="17991" y="35512"/>
                </a:lnTo>
                <a:lnTo>
                  <a:pt x="37574" y="78664"/>
                </a:lnTo>
                <a:lnTo>
                  <a:pt x="49491" y="115161"/>
                </a:lnTo>
                <a:lnTo>
                  <a:pt x="53328" y="1291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273186" y="2256915"/>
            <a:ext cx="295910" cy="71755"/>
          </a:xfrm>
          <a:custGeom>
            <a:avLst/>
            <a:gdLst/>
            <a:ahLst/>
            <a:cxnLst/>
            <a:rect l="l" t="t" r="r" b="b"/>
            <a:pathLst>
              <a:path w="295910" h="71755">
                <a:moveTo>
                  <a:pt x="612" y="47863"/>
                </a:moveTo>
                <a:lnTo>
                  <a:pt x="28079" y="17273"/>
                </a:lnTo>
                <a:lnTo>
                  <a:pt x="65627" y="11070"/>
                </a:lnTo>
                <a:lnTo>
                  <a:pt x="79484" y="11585"/>
                </a:lnTo>
                <a:lnTo>
                  <a:pt x="120450" y="20709"/>
                </a:lnTo>
                <a:lnTo>
                  <a:pt x="152711" y="46482"/>
                </a:lnTo>
                <a:lnTo>
                  <a:pt x="153566" y="51605"/>
                </a:lnTo>
                <a:lnTo>
                  <a:pt x="151834" y="56118"/>
                </a:lnTo>
                <a:lnTo>
                  <a:pt x="147515" y="60022"/>
                </a:lnTo>
                <a:lnTo>
                  <a:pt x="143196" y="63926"/>
                </a:lnTo>
                <a:lnTo>
                  <a:pt x="138818" y="66472"/>
                </a:lnTo>
                <a:lnTo>
                  <a:pt x="134382" y="67657"/>
                </a:lnTo>
                <a:lnTo>
                  <a:pt x="129945" y="68843"/>
                </a:lnTo>
                <a:lnTo>
                  <a:pt x="126656" y="68302"/>
                </a:lnTo>
                <a:lnTo>
                  <a:pt x="124517" y="66035"/>
                </a:lnTo>
                <a:lnTo>
                  <a:pt x="122377" y="63769"/>
                </a:lnTo>
                <a:lnTo>
                  <a:pt x="121506" y="59422"/>
                </a:lnTo>
                <a:lnTo>
                  <a:pt x="121905" y="52993"/>
                </a:lnTo>
                <a:lnTo>
                  <a:pt x="122303" y="46565"/>
                </a:lnTo>
                <a:lnTo>
                  <a:pt x="146942" y="12077"/>
                </a:lnTo>
                <a:lnTo>
                  <a:pt x="169191" y="0"/>
                </a:lnTo>
                <a:lnTo>
                  <a:pt x="173399" y="220"/>
                </a:lnTo>
                <a:lnTo>
                  <a:pt x="176905" y="2091"/>
                </a:lnTo>
                <a:lnTo>
                  <a:pt x="182937" y="8757"/>
                </a:lnTo>
                <a:lnTo>
                  <a:pt x="190650" y="23215"/>
                </a:lnTo>
                <a:lnTo>
                  <a:pt x="197242" y="36792"/>
                </a:lnTo>
                <a:lnTo>
                  <a:pt x="203034" y="47337"/>
                </a:lnTo>
                <a:lnTo>
                  <a:pt x="237633" y="71320"/>
                </a:lnTo>
                <a:lnTo>
                  <a:pt x="243478" y="71439"/>
                </a:lnTo>
                <a:lnTo>
                  <a:pt x="268242" y="41206"/>
                </a:lnTo>
                <a:lnTo>
                  <a:pt x="272155" y="11932"/>
                </a:lnTo>
                <a:lnTo>
                  <a:pt x="272233" y="8050"/>
                </a:lnTo>
                <a:lnTo>
                  <a:pt x="271934" y="5667"/>
                </a:lnTo>
                <a:lnTo>
                  <a:pt x="271259" y="4783"/>
                </a:lnTo>
                <a:lnTo>
                  <a:pt x="270584" y="3901"/>
                </a:lnTo>
                <a:lnTo>
                  <a:pt x="269906" y="5314"/>
                </a:lnTo>
                <a:lnTo>
                  <a:pt x="269227" y="9024"/>
                </a:lnTo>
                <a:lnTo>
                  <a:pt x="268546" y="12735"/>
                </a:lnTo>
                <a:lnTo>
                  <a:pt x="268219" y="18433"/>
                </a:lnTo>
                <a:lnTo>
                  <a:pt x="268246" y="26118"/>
                </a:lnTo>
                <a:lnTo>
                  <a:pt x="269978" y="34059"/>
                </a:lnTo>
                <a:lnTo>
                  <a:pt x="275126" y="43219"/>
                </a:lnTo>
                <a:lnTo>
                  <a:pt x="283689" y="53595"/>
                </a:lnTo>
                <a:lnTo>
                  <a:pt x="295668" y="651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617170" y="2240335"/>
            <a:ext cx="66040" cy="116205"/>
          </a:xfrm>
          <a:custGeom>
            <a:avLst/>
            <a:gdLst/>
            <a:ahLst/>
            <a:cxnLst/>
            <a:rect l="l" t="t" r="r" b="b"/>
            <a:pathLst>
              <a:path w="66039" h="116205">
                <a:moveTo>
                  <a:pt x="66043" y="44774"/>
                </a:moveTo>
                <a:lnTo>
                  <a:pt x="50767" y="10424"/>
                </a:lnTo>
                <a:lnTo>
                  <a:pt x="45993" y="5324"/>
                </a:lnTo>
                <a:lnTo>
                  <a:pt x="40317" y="2220"/>
                </a:lnTo>
                <a:lnTo>
                  <a:pt x="33738" y="1110"/>
                </a:lnTo>
                <a:lnTo>
                  <a:pt x="27160" y="0"/>
                </a:lnTo>
                <a:lnTo>
                  <a:pt x="1706" y="29906"/>
                </a:lnTo>
                <a:lnTo>
                  <a:pt x="0" y="43044"/>
                </a:lnTo>
                <a:lnTo>
                  <a:pt x="690" y="55280"/>
                </a:lnTo>
                <a:lnTo>
                  <a:pt x="16528" y="90231"/>
                </a:lnTo>
                <a:lnTo>
                  <a:pt x="46296" y="111495"/>
                </a:lnTo>
                <a:lnTo>
                  <a:pt x="59372" y="1160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749065" y="2201042"/>
            <a:ext cx="40640" cy="141605"/>
          </a:xfrm>
          <a:custGeom>
            <a:avLst/>
            <a:gdLst/>
            <a:ahLst/>
            <a:cxnLst/>
            <a:rect l="l" t="t" r="r" b="b"/>
            <a:pathLst>
              <a:path w="40639" h="141605">
                <a:moveTo>
                  <a:pt x="5604" y="19361"/>
                </a:moveTo>
                <a:lnTo>
                  <a:pt x="3877" y="18376"/>
                </a:lnTo>
                <a:lnTo>
                  <a:pt x="2509" y="14403"/>
                </a:lnTo>
                <a:lnTo>
                  <a:pt x="1499" y="7441"/>
                </a:lnTo>
                <a:lnTo>
                  <a:pt x="863" y="3061"/>
                </a:lnTo>
                <a:lnTo>
                  <a:pt x="523" y="717"/>
                </a:lnTo>
                <a:lnTo>
                  <a:pt x="479" y="408"/>
                </a:lnTo>
                <a:lnTo>
                  <a:pt x="434" y="98"/>
                </a:lnTo>
                <a:lnTo>
                  <a:pt x="384" y="227"/>
                </a:lnTo>
                <a:lnTo>
                  <a:pt x="303" y="1088"/>
                </a:lnTo>
                <a:lnTo>
                  <a:pt x="151" y="2696"/>
                </a:lnTo>
                <a:lnTo>
                  <a:pt x="0" y="4305"/>
                </a:lnTo>
                <a:lnTo>
                  <a:pt x="11552" y="50662"/>
                </a:lnTo>
                <a:lnTo>
                  <a:pt x="23435" y="89229"/>
                </a:lnTo>
                <a:lnTo>
                  <a:pt x="34077" y="122599"/>
                </a:lnTo>
                <a:lnTo>
                  <a:pt x="40214" y="1415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753035" y="2256497"/>
            <a:ext cx="203200" cy="101600"/>
          </a:xfrm>
          <a:custGeom>
            <a:avLst/>
            <a:gdLst/>
            <a:ahLst/>
            <a:cxnLst/>
            <a:rect l="l" t="t" r="r" b="b"/>
            <a:pathLst>
              <a:path w="203200" h="101600">
                <a:moveTo>
                  <a:pt x="2889" y="50284"/>
                </a:moveTo>
                <a:lnTo>
                  <a:pt x="863" y="46468"/>
                </a:lnTo>
                <a:lnTo>
                  <a:pt x="0" y="39711"/>
                </a:lnTo>
                <a:lnTo>
                  <a:pt x="299" y="30016"/>
                </a:lnTo>
                <a:lnTo>
                  <a:pt x="598" y="20320"/>
                </a:lnTo>
                <a:lnTo>
                  <a:pt x="3813" y="13335"/>
                </a:lnTo>
                <a:lnTo>
                  <a:pt x="9944" y="9062"/>
                </a:lnTo>
                <a:lnTo>
                  <a:pt x="16075" y="4788"/>
                </a:lnTo>
                <a:lnTo>
                  <a:pt x="23358" y="2040"/>
                </a:lnTo>
                <a:lnTo>
                  <a:pt x="31792" y="818"/>
                </a:lnTo>
                <a:lnTo>
                  <a:pt x="44414" y="0"/>
                </a:lnTo>
                <a:lnTo>
                  <a:pt x="57033" y="1203"/>
                </a:lnTo>
                <a:lnTo>
                  <a:pt x="65514" y="2698"/>
                </a:lnTo>
                <a:lnTo>
                  <a:pt x="72306" y="6210"/>
                </a:lnTo>
                <a:lnTo>
                  <a:pt x="77459" y="11747"/>
                </a:lnTo>
                <a:lnTo>
                  <a:pt x="82613" y="17284"/>
                </a:lnTo>
                <a:lnTo>
                  <a:pt x="86896" y="23836"/>
                </a:lnTo>
                <a:lnTo>
                  <a:pt x="90309" y="31404"/>
                </a:lnTo>
                <a:lnTo>
                  <a:pt x="93721" y="38972"/>
                </a:lnTo>
                <a:lnTo>
                  <a:pt x="97106" y="46429"/>
                </a:lnTo>
                <a:lnTo>
                  <a:pt x="100463" y="53775"/>
                </a:lnTo>
                <a:lnTo>
                  <a:pt x="103819" y="61122"/>
                </a:lnTo>
                <a:lnTo>
                  <a:pt x="108115" y="67319"/>
                </a:lnTo>
                <a:lnTo>
                  <a:pt x="113350" y="72364"/>
                </a:lnTo>
                <a:lnTo>
                  <a:pt x="118586" y="77410"/>
                </a:lnTo>
                <a:lnTo>
                  <a:pt x="124516" y="80732"/>
                </a:lnTo>
                <a:lnTo>
                  <a:pt x="131141" y="82332"/>
                </a:lnTo>
                <a:lnTo>
                  <a:pt x="137766" y="83932"/>
                </a:lnTo>
                <a:lnTo>
                  <a:pt x="143907" y="84061"/>
                </a:lnTo>
                <a:lnTo>
                  <a:pt x="149563" y="82719"/>
                </a:lnTo>
                <a:lnTo>
                  <a:pt x="155219" y="81378"/>
                </a:lnTo>
                <a:lnTo>
                  <a:pt x="159626" y="77840"/>
                </a:lnTo>
                <a:lnTo>
                  <a:pt x="162782" y="72105"/>
                </a:lnTo>
                <a:lnTo>
                  <a:pt x="165940" y="66370"/>
                </a:lnTo>
                <a:lnTo>
                  <a:pt x="167829" y="59620"/>
                </a:lnTo>
                <a:lnTo>
                  <a:pt x="168451" y="51856"/>
                </a:lnTo>
                <a:lnTo>
                  <a:pt x="169073" y="44092"/>
                </a:lnTo>
                <a:lnTo>
                  <a:pt x="168120" y="36368"/>
                </a:lnTo>
                <a:lnTo>
                  <a:pt x="165590" y="28683"/>
                </a:lnTo>
                <a:lnTo>
                  <a:pt x="163061" y="20999"/>
                </a:lnTo>
                <a:lnTo>
                  <a:pt x="160964" y="15421"/>
                </a:lnTo>
                <a:lnTo>
                  <a:pt x="159298" y="11950"/>
                </a:lnTo>
                <a:lnTo>
                  <a:pt x="157631" y="8478"/>
                </a:lnTo>
                <a:lnTo>
                  <a:pt x="156373" y="7169"/>
                </a:lnTo>
                <a:lnTo>
                  <a:pt x="155523" y="8023"/>
                </a:lnTo>
                <a:lnTo>
                  <a:pt x="154674" y="8878"/>
                </a:lnTo>
                <a:lnTo>
                  <a:pt x="154147" y="12952"/>
                </a:lnTo>
                <a:lnTo>
                  <a:pt x="153944" y="20246"/>
                </a:lnTo>
                <a:lnTo>
                  <a:pt x="154585" y="31906"/>
                </a:lnTo>
                <a:lnTo>
                  <a:pt x="166174" y="69142"/>
                </a:lnTo>
                <a:lnTo>
                  <a:pt x="191225" y="94514"/>
                </a:lnTo>
                <a:lnTo>
                  <a:pt x="203076" y="1013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968226" y="2139701"/>
            <a:ext cx="287020" cy="208915"/>
          </a:xfrm>
          <a:custGeom>
            <a:avLst/>
            <a:gdLst/>
            <a:ahLst/>
            <a:cxnLst/>
            <a:rect l="l" t="t" r="r" b="b"/>
            <a:pathLst>
              <a:path w="287020" h="208914">
                <a:moveTo>
                  <a:pt x="1749" y="173381"/>
                </a:moveTo>
                <a:lnTo>
                  <a:pt x="571" y="170378"/>
                </a:lnTo>
                <a:lnTo>
                  <a:pt x="0" y="166301"/>
                </a:lnTo>
                <a:lnTo>
                  <a:pt x="35" y="161151"/>
                </a:lnTo>
                <a:lnTo>
                  <a:pt x="70" y="156001"/>
                </a:lnTo>
                <a:lnTo>
                  <a:pt x="2940" y="153371"/>
                </a:lnTo>
                <a:lnTo>
                  <a:pt x="8645" y="153263"/>
                </a:lnTo>
                <a:lnTo>
                  <a:pt x="14349" y="153154"/>
                </a:lnTo>
                <a:lnTo>
                  <a:pt x="54208" y="173334"/>
                </a:lnTo>
                <a:lnTo>
                  <a:pt x="87400" y="200442"/>
                </a:lnTo>
                <a:lnTo>
                  <a:pt x="89552" y="203817"/>
                </a:lnTo>
                <a:lnTo>
                  <a:pt x="89408" y="205795"/>
                </a:lnTo>
                <a:lnTo>
                  <a:pt x="89264" y="207774"/>
                </a:lnTo>
                <a:lnTo>
                  <a:pt x="86983" y="208411"/>
                </a:lnTo>
                <a:lnTo>
                  <a:pt x="82563" y="207708"/>
                </a:lnTo>
                <a:lnTo>
                  <a:pt x="78143" y="207005"/>
                </a:lnTo>
                <a:lnTo>
                  <a:pt x="73710" y="204066"/>
                </a:lnTo>
                <a:lnTo>
                  <a:pt x="69264" y="198889"/>
                </a:lnTo>
                <a:lnTo>
                  <a:pt x="64817" y="193713"/>
                </a:lnTo>
                <a:lnTo>
                  <a:pt x="61677" y="187465"/>
                </a:lnTo>
                <a:lnTo>
                  <a:pt x="59842" y="180145"/>
                </a:lnTo>
                <a:lnTo>
                  <a:pt x="58008" y="172826"/>
                </a:lnTo>
                <a:lnTo>
                  <a:pt x="57799" y="166300"/>
                </a:lnTo>
                <a:lnTo>
                  <a:pt x="59218" y="160568"/>
                </a:lnTo>
                <a:lnTo>
                  <a:pt x="60637" y="154837"/>
                </a:lnTo>
                <a:lnTo>
                  <a:pt x="64361" y="150836"/>
                </a:lnTo>
                <a:lnTo>
                  <a:pt x="70392" y="148567"/>
                </a:lnTo>
                <a:lnTo>
                  <a:pt x="76423" y="146297"/>
                </a:lnTo>
                <a:lnTo>
                  <a:pt x="117344" y="151748"/>
                </a:lnTo>
                <a:lnTo>
                  <a:pt x="126227" y="154743"/>
                </a:lnTo>
                <a:lnTo>
                  <a:pt x="133329" y="157028"/>
                </a:lnTo>
                <a:lnTo>
                  <a:pt x="155432" y="162146"/>
                </a:lnTo>
                <a:lnTo>
                  <a:pt x="157170" y="161250"/>
                </a:lnTo>
                <a:lnTo>
                  <a:pt x="157743" y="159192"/>
                </a:lnTo>
                <a:lnTo>
                  <a:pt x="158315" y="157134"/>
                </a:lnTo>
                <a:lnTo>
                  <a:pt x="157898" y="153531"/>
                </a:lnTo>
                <a:lnTo>
                  <a:pt x="156491" y="148382"/>
                </a:lnTo>
                <a:lnTo>
                  <a:pt x="155085" y="143234"/>
                </a:lnTo>
                <a:lnTo>
                  <a:pt x="152747" y="138316"/>
                </a:lnTo>
                <a:lnTo>
                  <a:pt x="149476" y="133627"/>
                </a:lnTo>
                <a:lnTo>
                  <a:pt x="146207" y="128938"/>
                </a:lnTo>
                <a:lnTo>
                  <a:pt x="142806" y="125565"/>
                </a:lnTo>
                <a:lnTo>
                  <a:pt x="139275" y="123506"/>
                </a:lnTo>
                <a:lnTo>
                  <a:pt x="135745" y="121446"/>
                </a:lnTo>
                <a:lnTo>
                  <a:pt x="121554" y="138771"/>
                </a:lnTo>
                <a:lnTo>
                  <a:pt x="122443" y="145425"/>
                </a:lnTo>
                <a:lnTo>
                  <a:pt x="152619" y="178245"/>
                </a:lnTo>
                <a:lnTo>
                  <a:pt x="193421" y="187661"/>
                </a:lnTo>
                <a:lnTo>
                  <a:pt x="215011" y="188865"/>
                </a:lnTo>
                <a:lnTo>
                  <a:pt x="229682" y="188168"/>
                </a:lnTo>
                <a:lnTo>
                  <a:pt x="266684" y="175663"/>
                </a:lnTo>
                <a:lnTo>
                  <a:pt x="278061" y="163037"/>
                </a:lnTo>
                <a:lnTo>
                  <a:pt x="280848" y="158336"/>
                </a:lnTo>
                <a:lnTo>
                  <a:pt x="281982" y="153444"/>
                </a:lnTo>
                <a:lnTo>
                  <a:pt x="281459" y="148363"/>
                </a:lnTo>
                <a:lnTo>
                  <a:pt x="280938" y="143282"/>
                </a:lnTo>
                <a:lnTo>
                  <a:pt x="277152" y="139639"/>
                </a:lnTo>
                <a:lnTo>
                  <a:pt x="270104" y="137435"/>
                </a:lnTo>
                <a:lnTo>
                  <a:pt x="258720" y="135844"/>
                </a:lnTo>
                <a:lnTo>
                  <a:pt x="245218" y="137530"/>
                </a:lnTo>
                <a:lnTo>
                  <a:pt x="211737" y="163825"/>
                </a:lnTo>
                <a:lnTo>
                  <a:pt x="209229" y="178095"/>
                </a:lnTo>
                <a:lnTo>
                  <a:pt x="210082" y="184377"/>
                </a:lnTo>
                <a:lnTo>
                  <a:pt x="236660" y="202944"/>
                </a:lnTo>
                <a:lnTo>
                  <a:pt x="241436" y="201925"/>
                </a:lnTo>
                <a:lnTo>
                  <a:pt x="246213" y="200907"/>
                </a:lnTo>
                <a:lnTo>
                  <a:pt x="264853" y="166501"/>
                </a:lnTo>
                <a:lnTo>
                  <a:pt x="265332" y="154816"/>
                </a:lnTo>
                <a:lnTo>
                  <a:pt x="265128" y="143481"/>
                </a:lnTo>
                <a:lnTo>
                  <a:pt x="257199" y="104757"/>
                </a:lnTo>
                <a:lnTo>
                  <a:pt x="237184" y="55768"/>
                </a:lnTo>
                <a:lnTo>
                  <a:pt x="215357" y="16589"/>
                </a:lnTo>
                <a:lnTo>
                  <a:pt x="203632" y="0"/>
                </a:lnTo>
                <a:lnTo>
                  <a:pt x="203445" y="366"/>
                </a:lnTo>
                <a:lnTo>
                  <a:pt x="203638" y="1790"/>
                </a:lnTo>
                <a:lnTo>
                  <a:pt x="203830" y="3214"/>
                </a:lnTo>
                <a:lnTo>
                  <a:pt x="216005" y="44992"/>
                </a:lnTo>
                <a:lnTo>
                  <a:pt x="235144" y="90929"/>
                </a:lnTo>
                <a:lnTo>
                  <a:pt x="253102" y="129405"/>
                </a:lnTo>
                <a:lnTo>
                  <a:pt x="270687" y="164388"/>
                </a:lnTo>
                <a:lnTo>
                  <a:pt x="281470" y="184196"/>
                </a:lnTo>
                <a:lnTo>
                  <a:pt x="286603" y="1930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449615" y="2176403"/>
            <a:ext cx="128270" cy="129539"/>
          </a:xfrm>
          <a:custGeom>
            <a:avLst/>
            <a:gdLst/>
            <a:ahLst/>
            <a:cxnLst/>
            <a:rect l="l" t="t" r="r" b="b"/>
            <a:pathLst>
              <a:path w="128270" h="129539">
                <a:moveTo>
                  <a:pt x="105826" y="17196"/>
                </a:moveTo>
                <a:lnTo>
                  <a:pt x="76146" y="0"/>
                </a:lnTo>
                <a:lnTo>
                  <a:pt x="68183" y="716"/>
                </a:lnTo>
                <a:lnTo>
                  <a:pt x="21495" y="22144"/>
                </a:lnTo>
                <a:lnTo>
                  <a:pt x="0" y="65833"/>
                </a:lnTo>
                <a:lnTo>
                  <a:pt x="173" y="77490"/>
                </a:lnTo>
                <a:lnTo>
                  <a:pt x="24088" y="110918"/>
                </a:lnTo>
                <a:lnTo>
                  <a:pt x="70347" y="128688"/>
                </a:lnTo>
                <a:lnTo>
                  <a:pt x="82733" y="129397"/>
                </a:lnTo>
                <a:lnTo>
                  <a:pt x="93206" y="128467"/>
                </a:lnTo>
                <a:lnTo>
                  <a:pt x="126808" y="93890"/>
                </a:lnTo>
                <a:lnTo>
                  <a:pt x="128023" y="79639"/>
                </a:lnTo>
                <a:lnTo>
                  <a:pt x="127281" y="67352"/>
                </a:lnTo>
                <a:lnTo>
                  <a:pt x="112504" y="31361"/>
                </a:lnTo>
                <a:lnTo>
                  <a:pt x="75011" y="13243"/>
                </a:lnTo>
                <a:lnTo>
                  <a:pt x="46645" y="178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498500" y="2261726"/>
            <a:ext cx="121285" cy="85090"/>
          </a:xfrm>
          <a:custGeom>
            <a:avLst/>
            <a:gdLst/>
            <a:ahLst/>
            <a:cxnLst/>
            <a:rect l="l" t="t" r="r" b="b"/>
            <a:pathLst>
              <a:path w="121285" h="85089">
                <a:moveTo>
                  <a:pt x="0" y="19499"/>
                </a:moveTo>
                <a:lnTo>
                  <a:pt x="46346" y="484"/>
                </a:lnTo>
                <a:lnTo>
                  <a:pt x="58931" y="0"/>
                </a:lnTo>
                <a:lnTo>
                  <a:pt x="74944" y="1837"/>
                </a:lnTo>
                <a:lnTo>
                  <a:pt x="114891" y="27461"/>
                </a:lnTo>
                <a:lnTo>
                  <a:pt x="121128" y="50365"/>
                </a:lnTo>
                <a:lnTo>
                  <a:pt x="119632" y="60916"/>
                </a:lnTo>
                <a:lnTo>
                  <a:pt x="114718" y="72467"/>
                </a:lnTo>
                <a:lnTo>
                  <a:pt x="106388" y="850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660576" y="2238855"/>
            <a:ext cx="113664" cy="78740"/>
          </a:xfrm>
          <a:custGeom>
            <a:avLst/>
            <a:gdLst/>
            <a:ahLst/>
            <a:cxnLst/>
            <a:rect l="l" t="t" r="r" b="b"/>
            <a:pathLst>
              <a:path w="113664" h="78739">
                <a:moveTo>
                  <a:pt x="0" y="13215"/>
                </a:moveTo>
                <a:lnTo>
                  <a:pt x="0" y="10228"/>
                </a:lnTo>
                <a:lnTo>
                  <a:pt x="0" y="8677"/>
                </a:lnTo>
                <a:lnTo>
                  <a:pt x="0" y="8508"/>
                </a:lnTo>
                <a:lnTo>
                  <a:pt x="0" y="12818"/>
                </a:lnTo>
                <a:lnTo>
                  <a:pt x="942" y="16279"/>
                </a:lnTo>
                <a:lnTo>
                  <a:pt x="19761" y="51437"/>
                </a:lnTo>
                <a:lnTo>
                  <a:pt x="43287" y="74444"/>
                </a:lnTo>
                <a:lnTo>
                  <a:pt x="47859" y="77056"/>
                </a:lnTo>
                <a:lnTo>
                  <a:pt x="51821" y="78299"/>
                </a:lnTo>
                <a:lnTo>
                  <a:pt x="55176" y="78171"/>
                </a:lnTo>
                <a:lnTo>
                  <a:pt x="58530" y="78044"/>
                </a:lnTo>
                <a:lnTo>
                  <a:pt x="72279" y="35228"/>
                </a:lnTo>
                <a:lnTo>
                  <a:pt x="73297" y="3388"/>
                </a:lnTo>
                <a:lnTo>
                  <a:pt x="73316" y="1097"/>
                </a:lnTo>
                <a:lnTo>
                  <a:pt x="73321" y="549"/>
                </a:lnTo>
                <a:lnTo>
                  <a:pt x="73325" y="0"/>
                </a:lnTo>
                <a:lnTo>
                  <a:pt x="73465" y="55"/>
                </a:lnTo>
                <a:lnTo>
                  <a:pt x="73739" y="714"/>
                </a:lnTo>
                <a:lnTo>
                  <a:pt x="74013" y="1374"/>
                </a:lnTo>
                <a:lnTo>
                  <a:pt x="75158" y="4125"/>
                </a:lnTo>
                <a:lnTo>
                  <a:pt x="77172" y="8969"/>
                </a:lnTo>
                <a:lnTo>
                  <a:pt x="79187" y="13813"/>
                </a:lnTo>
                <a:lnTo>
                  <a:pt x="81969" y="20287"/>
                </a:lnTo>
                <a:lnTo>
                  <a:pt x="85519" y="28392"/>
                </a:lnTo>
                <a:lnTo>
                  <a:pt x="89070" y="36497"/>
                </a:lnTo>
                <a:lnTo>
                  <a:pt x="92718" y="43905"/>
                </a:lnTo>
                <a:lnTo>
                  <a:pt x="96465" y="50616"/>
                </a:lnTo>
                <a:lnTo>
                  <a:pt x="103425" y="60118"/>
                </a:lnTo>
                <a:lnTo>
                  <a:pt x="113050" y="684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805070" y="2209070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304800" h="158750">
                <a:moveTo>
                  <a:pt x="6830" y="72368"/>
                </a:moveTo>
                <a:lnTo>
                  <a:pt x="4524" y="65333"/>
                </a:lnTo>
                <a:lnTo>
                  <a:pt x="6398" y="62361"/>
                </a:lnTo>
                <a:lnTo>
                  <a:pt x="12455" y="63453"/>
                </a:lnTo>
                <a:lnTo>
                  <a:pt x="16842" y="64243"/>
                </a:lnTo>
                <a:lnTo>
                  <a:pt x="21112" y="64997"/>
                </a:lnTo>
                <a:lnTo>
                  <a:pt x="25269" y="65714"/>
                </a:lnTo>
                <a:lnTo>
                  <a:pt x="29424" y="66431"/>
                </a:lnTo>
                <a:lnTo>
                  <a:pt x="33253" y="66825"/>
                </a:lnTo>
                <a:lnTo>
                  <a:pt x="36755" y="66897"/>
                </a:lnTo>
                <a:lnTo>
                  <a:pt x="40257" y="66968"/>
                </a:lnTo>
                <a:lnTo>
                  <a:pt x="43289" y="66160"/>
                </a:lnTo>
                <a:lnTo>
                  <a:pt x="45854" y="64471"/>
                </a:lnTo>
                <a:lnTo>
                  <a:pt x="48418" y="62782"/>
                </a:lnTo>
                <a:lnTo>
                  <a:pt x="50370" y="60148"/>
                </a:lnTo>
                <a:lnTo>
                  <a:pt x="51710" y="56570"/>
                </a:lnTo>
                <a:lnTo>
                  <a:pt x="53051" y="52991"/>
                </a:lnTo>
                <a:lnTo>
                  <a:pt x="37002" y="13646"/>
                </a:lnTo>
                <a:lnTo>
                  <a:pt x="21532" y="6965"/>
                </a:lnTo>
                <a:lnTo>
                  <a:pt x="16699" y="7690"/>
                </a:lnTo>
                <a:lnTo>
                  <a:pt x="11866" y="8415"/>
                </a:lnTo>
                <a:lnTo>
                  <a:pt x="0" y="45524"/>
                </a:lnTo>
                <a:lnTo>
                  <a:pt x="1489" y="53109"/>
                </a:lnTo>
                <a:lnTo>
                  <a:pt x="4673" y="60495"/>
                </a:lnTo>
                <a:lnTo>
                  <a:pt x="7856" y="67881"/>
                </a:lnTo>
                <a:lnTo>
                  <a:pt x="44792" y="88797"/>
                </a:lnTo>
                <a:lnTo>
                  <a:pt x="51694" y="87839"/>
                </a:lnTo>
                <a:lnTo>
                  <a:pt x="58580" y="84839"/>
                </a:lnTo>
                <a:lnTo>
                  <a:pt x="65467" y="81838"/>
                </a:lnTo>
                <a:lnTo>
                  <a:pt x="71905" y="77343"/>
                </a:lnTo>
                <a:lnTo>
                  <a:pt x="77894" y="71353"/>
                </a:lnTo>
                <a:lnTo>
                  <a:pt x="83883" y="65364"/>
                </a:lnTo>
                <a:lnTo>
                  <a:pt x="89026" y="60313"/>
                </a:lnTo>
                <a:lnTo>
                  <a:pt x="93323" y="56198"/>
                </a:lnTo>
                <a:lnTo>
                  <a:pt x="97621" y="52083"/>
                </a:lnTo>
                <a:lnTo>
                  <a:pt x="101539" y="49369"/>
                </a:lnTo>
                <a:lnTo>
                  <a:pt x="105078" y="48057"/>
                </a:lnTo>
                <a:lnTo>
                  <a:pt x="108617" y="46744"/>
                </a:lnTo>
                <a:lnTo>
                  <a:pt x="137289" y="53962"/>
                </a:lnTo>
                <a:lnTo>
                  <a:pt x="144716" y="57458"/>
                </a:lnTo>
                <a:lnTo>
                  <a:pt x="151805" y="61131"/>
                </a:lnTo>
                <a:lnTo>
                  <a:pt x="158554" y="64979"/>
                </a:lnTo>
                <a:lnTo>
                  <a:pt x="165305" y="68828"/>
                </a:lnTo>
                <a:lnTo>
                  <a:pt x="169865" y="72295"/>
                </a:lnTo>
                <a:lnTo>
                  <a:pt x="172236" y="75383"/>
                </a:lnTo>
                <a:lnTo>
                  <a:pt x="174607" y="78471"/>
                </a:lnTo>
                <a:lnTo>
                  <a:pt x="174863" y="80514"/>
                </a:lnTo>
                <a:lnTo>
                  <a:pt x="173003" y="81512"/>
                </a:lnTo>
                <a:lnTo>
                  <a:pt x="171144" y="82510"/>
                </a:lnTo>
                <a:lnTo>
                  <a:pt x="167872" y="81910"/>
                </a:lnTo>
                <a:lnTo>
                  <a:pt x="163186" y="79713"/>
                </a:lnTo>
                <a:lnTo>
                  <a:pt x="158501" y="77516"/>
                </a:lnTo>
                <a:lnTo>
                  <a:pt x="154923" y="73207"/>
                </a:lnTo>
                <a:lnTo>
                  <a:pt x="152452" y="66786"/>
                </a:lnTo>
                <a:lnTo>
                  <a:pt x="149981" y="60365"/>
                </a:lnTo>
                <a:lnTo>
                  <a:pt x="166847" y="24362"/>
                </a:lnTo>
                <a:lnTo>
                  <a:pt x="177485" y="20749"/>
                </a:lnTo>
                <a:lnTo>
                  <a:pt x="182818" y="19812"/>
                </a:lnTo>
                <a:lnTo>
                  <a:pt x="188370" y="19336"/>
                </a:lnTo>
                <a:lnTo>
                  <a:pt x="194142" y="19322"/>
                </a:lnTo>
                <a:lnTo>
                  <a:pt x="199913" y="19307"/>
                </a:lnTo>
                <a:lnTo>
                  <a:pt x="202404" y="21886"/>
                </a:lnTo>
                <a:lnTo>
                  <a:pt x="201615" y="27057"/>
                </a:lnTo>
                <a:lnTo>
                  <a:pt x="200827" y="32228"/>
                </a:lnTo>
                <a:lnTo>
                  <a:pt x="200400" y="36943"/>
                </a:lnTo>
                <a:lnTo>
                  <a:pt x="200336" y="41201"/>
                </a:lnTo>
                <a:lnTo>
                  <a:pt x="200272" y="45459"/>
                </a:lnTo>
                <a:lnTo>
                  <a:pt x="201591" y="49400"/>
                </a:lnTo>
                <a:lnTo>
                  <a:pt x="241398" y="65758"/>
                </a:lnTo>
                <a:lnTo>
                  <a:pt x="248105" y="64831"/>
                </a:lnTo>
                <a:lnTo>
                  <a:pt x="280627" y="40550"/>
                </a:lnTo>
                <a:lnTo>
                  <a:pt x="286054" y="14307"/>
                </a:lnTo>
                <a:lnTo>
                  <a:pt x="286347" y="8500"/>
                </a:lnTo>
                <a:lnTo>
                  <a:pt x="286421" y="4720"/>
                </a:lnTo>
                <a:lnTo>
                  <a:pt x="286273" y="2966"/>
                </a:lnTo>
                <a:lnTo>
                  <a:pt x="286125" y="1212"/>
                </a:lnTo>
                <a:lnTo>
                  <a:pt x="286045" y="268"/>
                </a:lnTo>
                <a:lnTo>
                  <a:pt x="286034" y="133"/>
                </a:lnTo>
                <a:lnTo>
                  <a:pt x="286022" y="0"/>
                </a:lnTo>
                <a:lnTo>
                  <a:pt x="285993" y="318"/>
                </a:lnTo>
                <a:lnTo>
                  <a:pt x="285977" y="576"/>
                </a:lnTo>
                <a:lnTo>
                  <a:pt x="285862" y="2389"/>
                </a:lnTo>
                <a:lnTo>
                  <a:pt x="285651" y="5760"/>
                </a:lnTo>
                <a:lnTo>
                  <a:pt x="285439" y="9129"/>
                </a:lnTo>
                <a:lnTo>
                  <a:pt x="288979" y="51390"/>
                </a:lnTo>
                <a:lnTo>
                  <a:pt x="298097" y="90326"/>
                </a:lnTo>
                <a:lnTo>
                  <a:pt x="301122" y="102208"/>
                </a:lnTo>
                <a:lnTo>
                  <a:pt x="304099" y="117368"/>
                </a:lnTo>
                <a:lnTo>
                  <a:pt x="272473" y="150506"/>
                </a:lnTo>
                <a:lnTo>
                  <a:pt x="230942" y="156324"/>
                </a:lnTo>
                <a:lnTo>
                  <a:pt x="193781" y="158001"/>
                </a:lnTo>
                <a:lnTo>
                  <a:pt x="172333" y="1582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244209" y="2096118"/>
            <a:ext cx="168275" cy="165100"/>
          </a:xfrm>
          <a:custGeom>
            <a:avLst/>
            <a:gdLst/>
            <a:ahLst/>
            <a:cxnLst/>
            <a:rect l="l" t="t" r="r" b="b"/>
            <a:pathLst>
              <a:path w="168275" h="165100">
                <a:moveTo>
                  <a:pt x="0" y="7714"/>
                </a:moveTo>
                <a:lnTo>
                  <a:pt x="1805" y="5482"/>
                </a:lnTo>
                <a:lnTo>
                  <a:pt x="4212" y="3355"/>
                </a:lnTo>
                <a:lnTo>
                  <a:pt x="7221" y="1332"/>
                </a:lnTo>
                <a:lnTo>
                  <a:pt x="9204" y="0"/>
                </a:lnTo>
                <a:lnTo>
                  <a:pt x="10849" y="971"/>
                </a:lnTo>
                <a:lnTo>
                  <a:pt x="20788" y="47755"/>
                </a:lnTo>
                <a:lnTo>
                  <a:pt x="25329" y="88204"/>
                </a:lnTo>
                <a:lnTo>
                  <a:pt x="27023" y="128195"/>
                </a:lnTo>
                <a:lnTo>
                  <a:pt x="27287" y="143970"/>
                </a:lnTo>
                <a:lnTo>
                  <a:pt x="27771" y="153639"/>
                </a:lnTo>
                <a:lnTo>
                  <a:pt x="40334" y="164995"/>
                </a:lnTo>
                <a:lnTo>
                  <a:pt x="48997" y="164630"/>
                </a:lnTo>
                <a:lnTo>
                  <a:pt x="59562" y="164086"/>
                </a:lnTo>
                <a:lnTo>
                  <a:pt x="72506" y="163242"/>
                </a:lnTo>
                <a:lnTo>
                  <a:pt x="87415" y="162161"/>
                </a:lnTo>
                <a:lnTo>
                  <a:pt x="100636" y="161290"/>
                </a:lnTo>
                <a:lnTo>
                  <a:pt x="112739" y="160588"/>
                </a:lnTo>
                <a:lnTo>
                  <a:pt x="124293" y="160014"/>
                </a:lnTo>
                <a:lnTo>
                  <a:pt x="145059" y="159060"/>
                </a:lnTo>
                <a:lnTo>
                  <a:pt x="159199" y="158146"/>
                </a:lnTo>
                <a:lnTo>
                  <a:pt x="167983" y="1572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406660" y="2183411"/>
            <a:ext cx="71755" cy="81915"/>
          </a:xfrm>
          <a:custGeom>
            <a:avLst/>
            <a:gdLst/>
            <a:ahLst/>
            <a:cxnLst/>
            <a:rect l="l" t="t" r="r" b="b"/>
            <a:pathLst>
              <a:path w="71754" h="81914">
                <a:moveTo>
                  <a:pt x="40786" y="32756"/>
                </a:moveTo>
                <a:lnTo>
                  <a:pt x="46604" y="24282"/>
                </a:lnTo>
                <a:lnTo>
                  <a:pt x="50109" y="17251"/>
                </a:lnTo>
                <a:lnTo>
                  <a:pt x="51302" y="11666"/>
                </a:lnTo>
                <a:lnTo>
                  <a:pt x="52119" y="7836"/>
                </a:lnTo>
                <a:lnTo>
                  <a:pt x="51768" y="4925"/>
                </a:lnTo>
                <a:lnTo>
                  <a:pt x="50248" y="2935"/>
                </a:lnTo>
                <a:lnTo>
                  <a:pt x="48727" y="944"/>
                </a:lnTo>
                <a:lnTo>
                  <a:pt x="45147" y="0"/>
                </a:lnTo>
                <a:lnTo>
                  <a:pt x="39506" y="101"/>
                </a:lnTo>
                <a:lnTo>
                  <a:pt x="33866" y="202"/>
                </a:lnTo>
                <a:lnTo>
                  <a:pt x="5651" y="20998"/>
                </a:lnTo>
                <a:lnTo>
                  <a:pt x="2287" y="27176"/>
                </a:lnTo>
                <a:lnTo>
                  <a:pt x="484" y="33374"/>
                </a:lnTo>
                <a:lnTo>
                  <a:pt x="242" y="39592"/>
                </a:lnTo>
                <a:lnTo>
                  <a:pt x="0" y="45810"/>
                </a:lnTo>
                <a:lnTo>
                  <a:pt x="18032" y="62186"/>
                </a:lnTo>
                <a:lnTo>
                  <a:pt x="23162" y="63180"/>
                </a:lnTo>
                <a:lnTo>
                  <a:pt x="28187" y="62224"/>
                </a:lnTo>
                <a:lnTo>
                  <a:pt x="33105" y="59320"/>
                </a:lnTo>
                <a:lnTo>
                  <a:pt x="38023" y="56416"/>
                </a:lnTo>
                <a:lnTo>
                  <a:pt x="41977" y="52318"/>
                </a:lnTo>
                <a:lnTo>
                  <a:pt x="44965" y="47028"/>
                </a:lnTo>
                <a:lnTo>
                  <a:pt x="47954" y="41738"/>
                </a:lnTo>
                <a:lnTo>
                  <a:pt x="49971" y="36402"/>
                </a:lnTo>
                <a:lnTo>
                  <a:pt x="51017" y="31019"/>
                </a:lnTo>
                <a:lnTo>
                  <a:pt x="52063" y="25637"/>
                </a:lnTo>
                <a:lnTo>
                  <a:pt x="52663" y="22548"/>
                </a:lnTo>
                <a:lnTo>
                  <a:pt x="52818" y="21753"/>
                </a:lnTo>
                <a:lnTo>
                  <a:pt x="52972" y="20959"/>
                </a:lnTo>
                <a:lnTo>
                  <a:pt x="53150" y="20995"/>
                </a:lnTo>
                <a:lnTo>
                  <a:pt x="53351" y="21864"/>
                </a:lnTo>
                <a:lnTo>
                  <a:pt x="53551" y="22733"/>
                </a:lnTo>
                <a:lnTo>
                  <a:pt x="54331" y="26108"/>
                </a:lnTo>
                <a:lnTo>
                  <a:pt x="55690" y="31990"/>
                </a:lnTo>
                <a:lnTo>
                  <a:pt x="58194" y="41835"/>
                </a:lnTo>
                <a:lnTo>
                  <a:pt x="62059" y="55578"/>
                </a:lnTo>
                <a:lnTo>
                  <a:pt x="67256" y="71879"/>
                </a:lnTo>
                <a:lnTo>
                  <a:pt x="71411" y="817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478840" y="2157060"/>
            <a:ext cx="227965" cy="117475"/>
          </a:xfrm>
          <a:custGeom>
            <a:avLst/>
            <a:gdLst/>
            <a:ahLst/>
            <a:cxnLst/>
            <a:rect l="l" t="t" r="r" b="b"/>
            <a:pathLst>
              <a:path w="227965" h="117475">
                <a:moveTo>
                  <a:pt x="1151" y="77975"/>
                </a:moveTo>
                <a:lnTo>
                  <a:pt x="250" y="63932"/>
                </a:lnTo>
                <a:lnTo>
                  <a:pt x="0" y="51608"/>
                </a:lnTo>
                <a:lnTo>
                  <a:pt x="420" y="39092"/>
                </a:lnTo>
                <a:lnTo>
                  <a:pt x="2263" y="34476"/>
                </a:lnTo>
                <a:lnTo>
                  <a:pt x="5682" y="31356"/>
                </a:lnTo>
                <a:lnTo>
                  <a:pt x="9101" y="28236"/>
                </a:lnTo>
                <a:lnTo>
                  <a:pt x="13785" y="26821"/>
                </a:lnTo>
                <a:lnTo>
                  <a:pt x="19733" y="27109"/>
                </a:lnTo>
                <a:lnTo>
                  <a:pt x="25681" y="27398"/>
                </a:lnTo>
                <a:lnTo>
                  <a:pt x="58878" y="48916"/>
                </a:lnTo>
                <a:lnTo>
                  <a:pt x="64033" y="53885"/>
                </a:lnTo>
                <a:lnTo>
                  <a:pt x="67422" y="58315"/>
                </a:lnTo>
                <a:lnTo>
                  <a:pt x="69044" y="62204"/>
                </a:lnTo>
                <a:lnTo>
                  <a:pt x="70666" y="66093"/>
                </a:lnTo>
                <a:lnTo>
                  <a:pt x="71206" y="68780"/>
                </a:lnTo>
                <a:lnTo>
                  <a:pt x="70662" y="70264"/>
                </a:lnTo>
                <a:lnTo>
                  <a:pt x="70117" y="71748"/>
                </a:lnTo>
                <a:lnTo>
                  <a:pt x="68569" y="71920"/>
                </a:lnTo>
                <a:lnTo>
                  <a:pt x="66018" y="70778"/>
                </a:lnTo>
                <a:lnTo>
                  <a:pt x="63466" y="69637"/>
                </a:lnTo>
                <a:lnTo>
                  <a:pt x="60908" y="66156"/>
                </a:lnTo>
                <a:lnTo>
                  <a:pt x="58345" y="60335"/>
                </a:lnTo>
                <a:lnTo>
                  <a:pt x="55781" y="54514"/>
                </a:lnTo>
                <a:lnTo>
                  <a:pt x="54277" y="47214"/>
                </a:lnTo>
                <a:lnTo>
                  <a:pt x="53832" y="38435"/>
                </a:lnTo>
                <a:lnTo>
                  <a:pt x="53387" y="29654"/>
                </a:lnTo>
                <a:lnTo>
                  <a:pt x="55534" y="21919"/>
                </a:lnTo>
                <a:lnTo>
                  <a:pt x="92056" y="0"/>
                </a:lnTo>
                <a:lnTo>
                  <a:pt x="99561" y="2001"/>
                </a:lnTo>
                <a:lnTo>
                  <a:pt x="107067" y="4003"/>
                </a:lnTo>
                <a:lnTo>
                  <a:pt x="134574" y="31916"/>
                </a:lnTo>
                <a:lnTo>
                  <a:pt x="144969" y="46649"/>
                </a:lnTo>
                <a:lnTo>
                  <a:pt x="151935" y="53951"/>
                </a:lnTo>
                <a:lnTo>
                  <a:pt x="158038" y="57113"/>
                </a:lnTo>
                <a:lnTo>
                  <a:pt x="162444" y="57746"/>
                </a:lnTo>
                <a:lnTo>
                  <a:pt x="167250" y="57138"/>
                </a:lnTo>
                <a:lnTo>
                  <a:pt x="191220" y="36803"/>
                </a:lnTo>
                <a:lnTo>
                  <a:pt x="193659" y="31997"/>
                </a:lnTo>
                <a:lnTo>
                  <a:pt x="195153" y="27357"/>
                </a:lnTo>
                <a:lnTo>
                  <a:pt x="195703" y="22884"/>
                </a:lnTo>
                <a:lnTo>
                  <a:pt x="196253" y="18410"/>
                </a:lnTo>
                <a:lnTo>
                  <a:pt x="195708" y="14642"/>
                </a:lnTo>
                <a:lnTo>
                  <a:pt x="194067" y="11581"/>
                </a:lnTo>
                <a:lnTo>
                  <a:pt x="192426" y="8518"/>
                </a:lnTo>
                <a:lnTo>
                  <a:pt x="189521" y="6489"/>
                </a:lnTo>
                <a:lnTo>
                  <a:pt x="185352" y="5494"/>
                </a:lnTo>
                <a:lnTo>
                  <a:pt x="181183" y="4499"/>
                </a:lnTo>
                <a:lnTo>
                  <a:pt x="164641" y="13364"/>
                </a:lnTo>
                <a:lnTo>
                  <a:pt x="165097" y="16794"/>
                </a:lnTo>
                <a:lnTo>
                  <a:pt x="198481" y="50685"/>
                </a:lnTo>
                <a:lnTo>
                  <a:pt x="208501" y="59757"/>
                </a:lnTo>
                <a:lnTo>
                  <a:pt x="227522" y="92456"/>
                </a:lnTo>
                <a:lnTo>
                  <a:pt x="226090" y="98047"/>
                </a:lnTo>
                <a:lnTo>
                  <a:pt x="221845" y="103336"/>
                </a:lnTo>
                <a:lnTo>
                  <a:pt x="217602" y="108624"/>
                </a:lnTo>
                <a:lnTo>
                  <a:pt x="210262" y="112381"/>
                </a:lnTo>
                <a:lnTo>
                  <a:pt x="199826" y="114606"/>
                </a:lnTo>
                <a:lnTo>
                  <a:pt x="187360" y="116518"/>
                </a:lnTo>
                <a:lnTo>
                  <a:pt x="174703" y="116979"/>
                </a:lnTo>
                <a:lnTo>
                  <a:pt x="160715" y="114206"/>
                </a:lnTo>
                <a:lnTo>
                  <a:pt x="149766" y="108110"/>
                </a:lnTo>
                <a:lnTo>
                  <a:pt x="141337" y="98666"/>
                </a:lnTo>
                <a:lnTo>
                  <a:pt x="134909" y="858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748823" y="2142537"/>
            <a:ext cx="163830" cy="85090"/>
          </a:xfrm>
          <a:custGeom>
            <a:avLst/>
            <a:gdLst/>
            <a:ahLst/>
            <a:cxnLst/>
            <a:rect l="l" t="t" r="r" b="b"/>
            <a:pathLst>
              <a:path w="163829" h="85089">
                <a:moveTo>
                  <a:pt x="10322" y="1198"/>
                </a:moveTo>
                <a:lnTo>
                  <a:pt x="6330" y="0"/>
                </a:lnTo>
                <a:lnTo>
                  <a:pt x="3580" y="322"/>
                </a:lnTo>
                <a:lnTo>
                  <a:pt x="2075" y="2168"/>
                </a:lnTo>
                <a:lnTo>
                  <a:pt x="1023" y="3456"/>
                </a:lnTo>
                <a:lnTo>
                  <a:pt x="399" y="5958"/>
                </a:lnTo>
                <a:lnTo>
                  <a:pt x="199" y="9673"/>
                </a:lnTo>
                <a:lnTo>
                  <a:pt x="0" y="13389"/>
                </a:lnTo>
                <a:lnTo>
                  <a:pt x="1339" y="18391"/>
                </a:lnTo>
                <a:lnTo>
                  <a:pt x="4215" y="24681"/>
                </a:lnTo>
                <a:lnTo>
                  <a:pt x="7093" y="30971"/>
                </a:lnTo>
                <a:lnTo>
                  <a:pt x="11774" y="37479"/>
                </a:lnTo>
                <a:lnTo>
                  <a:pt x="18257" y="44203"/>
                </a:lnTo>
                <a:lnTo>
                  <a:pt x="24740" y="50927"/>
                </a:lnTo>
                <a:lnTo>
                  <a:pt x="60139" y="70796"/>
                </a:lnTo>
                <a:lnTo>
                  <a:pt x="64019" y="69648"/>
                </a:lnTo>
                <a:lnTo>
                  <a:pt x="67898" y="68501"/>
                </a:lnTo>
                <a:lnTo>
                  <a:pt x="70586" y="65714"/>
                </a:lnTo>
                <a:lnTo>
                  <a:pt x="72081" y="61288"/>
                </a:lnTo>
                <a:lnTo>
                  <a:pt x="73576" y="56862"/>
                </a:lnTo>
                <a:lnTo>
                  <a:pt x="74446" y="51681"/>
                </a:lnTo>
                <a:lnTo>
                  <a:pt x="74689" y="45744"/>
                </a:lnTo>
                <a:lnTo>
                  <a:pt x="74933" y="39806"/>
                </a:lnTo>
                <a:lnTo>
                  <a:pt x="70099" y="19437"/>
                </a:lnTo>
                <a:lnTo>
                  <a:pt x="69948" y="19133"/>
                </a:lnTo>
                <a:lnTo>
                  <a:pt x="69797" y="18828"/>
                </a:lnTo>
                <a:lnTo>
                  <a:pt x="69684" y="19119"/>
                </a:lnTo>
                <a:lnTo>
                  <a:pt x="69648" y="19541"/>
                </a:lnTo>
                <a:lnTo>
                  <a:pt x="69592" y="20208"/>
                </a:lnTo>
                <a:lnTo>
                  <a:pt x="69535" y="20876"/>
                </a:lnTo>
                <a:lnTo>
                  <a:pt x="71305" y="23955"/>
                </a:lnTo>
                <a:lnTo>
                  <a:pt x="74902" y="29445"/>
                </a:lnTo>
                <a:lnTo>
                  <a:pt x="78499" y="34936"/>
                </a:lnTo>
                <a:lnTo>
                  <a:pt x="83681" y="40959"/>
                </a:lnTo>
                <a:lnTo>
                  <a:pt x="90448" y="47515"/>
                </a:lnTo>
                <a:lnTo>
                  <a:pt x="97215" y="54071"/>
                </a:lnTo>
                <a:lnTo>
                  <a:pt x="128013" y="78299"/>
                </a:lnTo>
                <a:lnTo>
                  <a:pt x="150575" y="85004"/>
                </a:lnTo>
                <a:lnTo>
                  <a:pt x="163820" y="843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890398" y="2106036"/>
            <a:ext cx="411480" cy="163195"/>
          </a:xfrm>
          <a:custGeom>
            <a:avLst/>
            <a:gdLst/>
            <a:ahLst/>
            <a:cxnLst/>
            <a:rect l="l" t="t" r="r" b="b"/>
            <a:pathLst>
              <a:path w="411479" h="163194">
                <a:moveTo>
                  <a:pt x="53306" y="105340"/>
                </a:moveTo>
                <a:lnTo>
                  <a:pt x="69238" y="68669"/>
                </a:lnTo>
                <a:lnTo>
                  <a:pt x="68954" y="63290"/>
                </a:lnTo>
                <a:lnTo>
                  <a:pt x="48235" y="44845"/>
                </a:lnTo>
                <a:lnTo>
                  <a:pt x="41183" y="45016"/>
                </a:lnTo>
                <a:lnTo>
                  <a:pt x="4317" y="65752"/>
                </a:lnTo>
                <a:lnTo>
                  <a:pt x="1014" y="71348"/>
                </a:lnTo>
                <a:lnTo>
                  <a:pt x="25865" y="105418"/>
                </a:lnTo>
                <a:lnTo>
                  <a:pt x="47050" y="109240"/>
                </a:lnTo>
                <a:lnTo>
                  <a:pt x="54649" y="108724"/>
                </a:lnTo>
                <a:lnTo>
                  <a:pt x="81015" y="86030"/>
                </a:lnTo>
                <a:lnTo>
                  <a:pt x="81534" y="81851"/>
                </a:lnTo>
                <a:lnTo>
                  <a:pt x="81423" y="78351"/>
                </a:lnTo>
                <a:lnTo>
                  <a:pt x="80668" y="75530"/>
                </a:lnTo>
                <a:lnTo>
                  <a:pt x="79920" y="72710"/>
                </a:lnTo>
                <a:lnTo>
                  <a:pt x="79006" y="70911"/>
                </a:lnTo>
                <a:lnTo>
                  <a:pt x="77918" y="70134"/>
                </a:lnTo>
                <a:lnTo>
                  <a:pt x="76831" y="69357"/>
                </a:lnTo>
                <a:lnTo>
                  <a:pt x="76179" y="69928"/>
                </a:lnTo>
                <a:lnTo>
                  <a:pt x="75979" y="71847"/>
                </a:lnTo>
                <a:lnTo>
                  <a:pt x="75778" y="73766"/>
                </a:lnTo>
                <a:lnTo>
                  <a:pt x="76969" y="77321"/>
                </a:lnTo>
                <a:lnTo>
                  <a:pt x="79567" y="82513"/>
                </a:lnTo>
                <a:lnTo>
                  <a:pt x="82158" y="87704"/>
                </a:lnTo>
                <a:lnTo>
                  <a:pt x="115507" y="110592"/>
                </a:lnTo>
                <a:lnTo>
                  <a:pt x="140611" y="114566"/>
                </a:lnTo>
                <a:lnTo>
                  <a:pt x="154237" y="113398"/>
                </a:lnTo>
                <a:lnTo>
                  <a:pt x="191442" y="88013"/>
                </a:lnTo>
                <a:lnTo>
                  <a:pt x="196679" y="76010"/>
                </a:lnTo>
                <a:lnTo>
                  <a:pt x="198480" y="70004"/>
                </a:lnTo>
                <a:lnTo>
                  <a:pt x="198723" y="64607"/>
                </a:lnTo>
                <a:lnTo>
                  <a:pt x="197393" y="59820"/>
                </a:lnTo>
                <a:lnTo>
                  <a:pt x="196070" y="55033"/>
                </a:lnTo>
                <a:lnTo>
                  <a:pt x="192793" y="51445"/>
                </a:lnTo>
                <a:lnTo>
                  <a:pt x="187570" y="49058"/>
                </a:lnTo>
                <a:lnTo>
                  <a:pt x="182354" y="46671"/>
                </a:lnTo>
                <a:lnTo>
                  <a:pt x="175780" y="45456"/>
                </a:lnTo>
                <a:lnTo>
                  <a:pt x="167862" y="45411"/>
                </a:lnTo>
                <a:lnTo>
                  <a:pt x="159944" y="45367"/>
                </a:lnTo>
                <a:lnTo>
                  <a:pt x="132020" y="58802"/>
                </a:lnTo>
                <a:lnTo>
                  <a:pt x="129644" y="62375"/>
                </a:lnTo>
                <a:lnTo>
                  <a:pt x="129589" y="66293"/>
                </a:lnTo>
                <a:lnTo>
                  <a:pt x="131847" y="70554"/>
                </a:lnTo>
                <a:lnTo>
                  <a:pt x="134105" y="74817"/>
                </a:lnTo>
                <a:lnTo>
                  <a:pt x="140049" y="79511"/>
                </a:lnTo>
                <a:lnTo>
                  <a:pt x="149678" y="84636"/>
                </a:lnTo>
                <a:lnTo>
                  <a:pt x="160125" y="90258"/>
                </a:lnTo>
                <a:lnTo>
                  <a:pt x="197597" y="111787"/>
                </a:lnTo>
                <a:lnTo>
                  <a:pt x="228026" y="136718"/>
                </a:lnTo>
                <a:lnTo>
                  <a:pt x="233879" y="151037"/>
                </a:lnTo>
                <a:lnTo>
                  <a:pt x="232029" y="154696"/>
                </a:lnTo>
                <a:lnTo>
                  <a:pt x="230187" y="158356"/>
                </a:lnTo>
                <a:lnTo>
                  <a:pt x="225580" y="160819"/>
                </a:lnTo>
                <a:lnTo>
                  <a:pt x="218209" y="162086"/>
                </a:lnTo>
                <a:lnTo>
                  <a:pt x="206627" y="162788"/>
                </a:lnTo>
                <a:lnTo>
                  <a:pt x="193188" y="161232"/>
                </a:lnTo>
                <a:lnTo>
                  <a:pt x="157021" y="138956"/>
                </a:lnTo>
                <a:lnTo>
                  <a:pt x="156667" y="131935"/>
                </a:lnTo>
                <a:lnTo>
                  <a:pt x="159474" y="121431"/>
                </a:lnTo>
                <a:lnTo>
                  <a:pt x="189864" y="96074"/>
                </a:lnTo>
                <a:lnTo>
                  <a:pt x="225995" y="81172"/>
                </a:lnTo>
                <a:lnTo>
                  <a:pt x="240191" y="75934"/>
                </a:lnTo>
                <a:lnTo>
                  <a:pt x="251943" y="71457"/>
                </a:lnTo>
                <a:lnTo>
                  <a:pt x="262432" y="67307"/>
                </a:lnTo>
                <a:lnTo>
                  <a:pt x="278903" y="60655"/>
                </a:lnTo>
                <a:lnTo>
                  <a:pt x="289526" y="56566"/>
                </a:lnTo>
                <a:lnTo>
                  <a:pt x="299667" y="53123"/>
                </a:lnTo>
                <a:lnTo>
                  <a:pt x="304793" y="51674"/>
                </a:lnTo>
                <a:lnTo>
                  <a:pt x="309816" y="50495"/>
                </a:lnTo>
                <a:lnTo>
                  <a:pt x="314838" y="49316"/>
                </a:lnTo>
                <a:lnTo>
                  <a:pt x="332793" y="32217"/>
                </a:lnTo>
                <a:lnTo>
                  <a:pt x="332066" y="27326"/>
                </a:lnTo>
                <a:lnTo>
                  <a:pt x="331332" y="22434"/>
                </a:lnTo>
                <a:lnTo>
                  <a:pt x="328526" y="17641"/>
                </a:lnTo>
                <a:lnTo>
                  <a:pt x="323649" y="12947"/>
                </a:lnTo>
                <a:lnTo>
                  <a:pt x="318773" y="8253"/>
                </a:lnTo>
                <a:lnTo>
                  <a:pt x="313736" y="4824"/>
                </a:lnTo>
                <a:lnTo>
                  <a:pt x="308534" y="2658"/>
                </a:lnTo>
                <a:lnTo>
                  <a:pt x="303332" y="493"/>
                </a:lnTo>
                <a:lnTo>
                  <a:pt x="281828" y="23756"/>
                </a:lnTo>
                <a:lnTo>
                  <a:pt x="284724" y="37302"/>
                </a:lnTo>
                <a:lnTo>
                  <a:pt x="310322" y="70210"/>
                </a:lnTo>
                <a:lnTo>
                  <a:pt x="353177" y="93036"/>
                </a:lnTo>
                <a:lnTo>
                  <a:pt x="382491" y="97007"/>
                </a:lnTo>
                <a:lnTo>
                  <a:pt x="394278" y="96187"/>
                </a:lnTo>
                <a:lnTo>
                  <a:pt x="402924" y="93785"/>
                </a:lnTo>
                <a:lnTo>
                  <a:pt x="411031" y="87074"/>
                </a:lnTo>
                <a:lnTo>
                  <a:pt x="411426" y="764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273260" y="2300692"/>
            <a:ext cx="192405" cy="18415"/>
          </a:xfrm>
          <a:custGeom>
            <a:avLst/>
            <a:gdLst/>
            <a:ahLst/>
            <a:cxnLst/>
            <a:rect l="l" t="t" r="r" b="b"/>
            <a:pathLst>
              <a:path w="192404" h="18414">
                <a:moveTo>
                  <a:pt x="2375" y="0"/>
                </a:moveTo>
                <a:lnTo>
                  <a:pt x="661" y="967"/>
                </a:lnTo>
                <a:lnTo>
                  <a:pt x="0" y="2340"/>
                </a:lnTo>
                <a:lnTo>
                  <a:pt x="390" y="4117"/>
                </a:lnTo>
                <a:lnTo>
                  <a:pt x="662" y="5353"/>
                </a:lnTo>
                <a:lnTo>
                  <a:pt x="45805" y="9754"/>
                </a:lnTo>
                <a:lnTo>
                  <a:pt x="86354" y="10024"/>
                </a:lnTo>
                <a:lnTo>
                  <a:pt x="99428" y="9969"/>
                </a:lnTo>
                <a:lnTo>
                  <a:pt x="138519" y="9378"/>
                </a:lnTo>
                <a:lnTo>
                  <a:pt x="181976" y="8079"/>
                </a:lnTo>
                <a:lnTo>
                  <a:pt x="191811" y="7402"/>
                </a:lnTo>
                <a:lnTo>
                  <a:pt x="191001" y="7272"/>
                </a:lnTo>
                <a:lnTo>
                  <a:pt x="190191" y="7143"/>
                </a:lnTo>
                <a:lnTo>
                  <a:pt x="188167" y="6819"/>
                </a:lnTo>
                <a:lnTo>
                  <a:pt x="184929" y="6301"/>
                </a:lnTo>
                <a:lnTo>
                  <a:pt x="181689" y="5784"/>
                </a:lnTo>
                <a:lnTo>
                  <a:pt x="176596" y="5504"/>
                </a:lnTo>
                <a:lnTo>
                  <a:pt x="169648" y="5461"/>
                </a:lnTo>
                <a:lnTo>
                  <a:pt x="160148" y="5604"/>
                </a:lnTo>
                <a:lnTo>
                  <a:pt x="116757" y="7951"/>
                </a:lnTo>
                <a:lnTo>
                  <a:pt x="78414" y="11245"/>
                </a:lnTo>
                <a:lnTo>
                  <a:pt x="65337" y="12402"/>
                </a:lnTo>
                <a:lnTo>
                  <a:pt x="26843" y="14994"/>
                </a:lnTo>
                <a:lnTo>
                  <a:pt x="18506" y="15319"/>
                </a:lnTo>
                <a:lnTo>
                  <a:pt x="18288" y="15327"/>
                </a:lnTo>
                <a:lnTo>
                  <a:pt x="18574" y="15289"/>
                </a:lnTo>
                <a:lnTo>
                  <a:pt x="18983" y="15255"/>
                </a:lnTo>
                <a:lnTo>
                  <a:pt x="23042" y="14919"/>
                </a:lnTo>
                <a:lnTo>
                  <a:pt x="30752" y="14282"/>
                </a:lnTo>
                <a:lnTo>
                  <a:pt x="41354" y="13533"/>
                </a:lnTo>
                <a:lnTo>
                  <a:pt x="54712" y="12811"/>
                </a:lnTo>
                <a:lnTo>
                  <a:pt x="64668" y="12526"/>
                </a:lnTo>
                <a:lnTo>
                  <a:pt x="75181" y="12518"/>
                </a:lnTo>
                <a:lnTo>
                  <a:pt x="86330" y="12785"/>
                </a:lnTo>
                <a:lnTo>
                  <a:pt x="98191" y="13321"/>
                </a:lnTo>
                <a:lnTo>
                  <a:pt x="110842" y="14125"/>
                </a:lnTo>
                <a:lnTo>
                  <a:pt x="124361" y="15191"/>
                </a:lnTo>
                <a:lnTo>
                  <a:pt x="138824" y="16517"/>
                </a:lnTo>
                <a:lnTo>
                  <a:pt x="154310" y="181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431220" y="2379446"/>
            <a:ext cx="168910" cy="19685"/>
          </a:xfrm>
          <a:custGeom>
            <a:avLst/>
            <a:gdLst/>
            <a:ahLst/>
            <a:cxnLst/>
            <a:rect l="l" t="t" r="r" b="b"/>
            <a:pathLst>
              <a:path w="168910" h="19685">
                <a:moveTo>
                  <a:pt x="25664" y="14461"/>
                </a:moveTo>
                <a:lnTo>
                  <a:pt x="9552" y="14961"/>
                </a:lnTo>
                <a:lnTo>
                  <a:pt x="1157" y="14640"/>
                </a:lnTo>
                <a:lnTo>
                  <a:pt x="478" y="13498"/>
                </a:lnTo>
                <a:lnTo>
                  <a:pt x="0" y="12692"/>
                </a:lnTo>
                <a:lnTo>
                  <a:pt x="4294" y="11799"/>
                </a:lnTo>
                <a:lnTo>
                  <a:pt x="50073" y="7864"/>
                </a:lnTo>
                <a:lnTo>
                  <a:pt x="100324" y="5167"/>
                </a:lnTo>
                <a:lnTo>
                  <a:pt x="120052" y="4249"/>
                </a:lnTo>
                <a:lnTo>
                  <a:pt x="135004" y="3519"/>
                </a:lnTo>
                <a:lnTo>
                  <a:pt x="165764" y="1156"/>
                </a:lnTo>
                <a:lnTo>
                  <a:pt x="168071" y="723"/>
                </a:lnTo>
                <a:lnTo>
                  <a:pt x="168548" y="477"/>
                </a:lnTo>
                <a:lnTo>
                  <a:pt x="167196" y="421"/>
                </a:lnTo>
                <a:lnTo>
                  <a:pt x="165844" y="365"/>
                </a:lnTo>
                <a:lnTo>
                  <a:pt x="162463" y="224"/>
                </a:lnTo>
                <a:lnTo>
                  <a:pt x="118937" y="3821"/>
                </a:lnTo>
                <a:lnTo>
                  <a:pt x="78183" y="9980"/>
                </a:lnTo>
                <a:lnTo>
                  <a:pt x="38809" y="16945"/>
                </a:lnTo>
                <a:lnTo>
                  <a:pt x="33022" y="18036"/>
                </a:lnTo>
                <a:lnTo>
                  <a:pt x="32066" y="18216"/>
                </a:lnTo>
                <a:lnTo>
                  <a:pt x="31111" y="18396"/>
                </a:lnTo>
                <a:lnTo>
                  <a:pt x="31854" y="18520"/>
                </a:lnTo>
                <a:lnTo>
                  <a:pt x="32668" y="18542"/>
                </a:lnTo>
                <a:lnTo>
                  <a:pt x="37598" y="18675"/>
                </a:lnTo>
                <a:lnTo>
                  <a:pt x="46644" y="18921"/>
                </a:lnTo>
                <a:lnTo>
                  <a:pt x="58231" y="19087"/>
                </a:lnTo>
                <a:lnTo>
                  <a:pt x="71298" y="18996"/>
                </a:lnTo>
                <a:lnTo>
                  <a:pt x="110161" y="17286"/>
                </a:lnTo>
                <a:lnTo>
                  <a:pt x="148018" y="14034"/>
                </a:lnTo>
                <a:lnTo>
                  <a:pt x="160636" y="128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113717" y="2454956"/>
            <a:ext cx="147320" cy="3175"/>
          </a:xfrm>
          <a:custGeom>
            <a:avLst/>
            <a:gdLst/>
            <a:ahLst/>
            <a:cxnLst/>
            <a:rect l="l" t="t" r="r" b="b"/>
            <a:pathLst>
              <a:path w="147320" h="3175">
                <a:moveTo>
                  <a:pt x="11361" y="1173"/>
                </a:moveTo>
                <a:lnTo>
                  <a:pt x="4276" y="2227"/>
                </a:lnTo>
                <a:lnTo>
                  <a:pt x="568" y="2778"/>
                </a:lnTo>
                <a:lnTo>
                  <a:pt x="234" y="2827"/>
                </a:lnTo>
                <a:lnTo>
                  <a:pt x="0" y="2862"/>
                </a:lnTo>
                <a:lnTo>
                  <a:pt x="214" y="2873"/>
                </a:lnTo>
                <a:lnTo>
                  <a:pt x="877" y="2860"/>
                </a:lnTo>
                <a:lnTo>
                  <a:pt x="1541" y="2848"/>
                </a:lnTo>
                <a:lnTo>
                  <a:pt x="6947" y="2742"/>
                </a:lnTo>
                <a:lnTo>
                  <a:pt x="17096" y="2543"/>
                </a:lnTo>
                <a:lnTo>
                  <a:pt x="29334" y="2261"/>
                </a:lnTo>
                <a:lnTo>
                  <a:pt x="42162" y="1881"/>
                </a:lnTo>
                <a:lnTo>
                  <a:pt x="57155" y="1364"/>
                </a:lnTo>
                <a:lnTo>
                  <a:pt x="69699" y="957"/>
                </a:lnTo>
                <a:lnTo>
                  <a:pt x="80922" y="622"/>
                </a:lnTo>
                <a:lnTo>
                  <a:pt x="95930" y="247"/>
                </a:lnTo>
                <a:lnTo>
                  <a:pt x="108300" y="29"/>
                </a:lnTo>
                <a:lnTo>
                  <a:pt x="125145" y="0"/>
                </a:lnTo>
                <a:lnTo>
                  <a:pt x="137292" y="136"/>
                </a:lnTo>
                <a:lnTo>
                  <a:pt x="146833" y="4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162813" y="2481229"/>
            <a:ext cx="137795" cy="8255"/>
          </a:xfrm>
          <a:custGeom>
            <a:avLst/>
            <a:gdLst/>
            <a:ahLst/>
            <a:cxnLst/>
            <a:rect l="l" t="t" r="r" b="b"/>
            <a:pathLst>
              <a:path w="137795" h="8255">
                <a:moveTo>
                  <a:pt x="3467" y="0"/>
                </a:moveTo>
                <a:lnTo>
                  <a:pt x="1441" y="650"/>
                </a:lnTo>
                <a:lnTo>
                  <a:pt x="285" y="2356"/>
                </a:lnTo>
                <a:lnTo>
                  <a:pt x="0" y="5118"/>
                </a:lnTo>
                <a:lnTo>
                  <a:pt x="5085" y="7026"/>
                </a:lnTo>
                <a:lnTo>
                  <a:pt x="20836" y="7990"/>
                </a:lnTo>
                <a:lnTo>
                  <a:pt x="37977" y="8069"/>
                </a:lnTo>
                <a:lnTo>
                  <a:pt x="52192" y="8025"/>
                </a:lnTo>
                <a:lnTo>
                  <a:pt x="64023" y="7865"/>
                </a:lnTo>
                <a:lnTo>
                  <a:pt x="74011" y="7595"/>
                </a:lnTo>
                <a:lnTo>
                  <a:pt x="88288" y="7086"/>
                </a:lnTo>
                <a:lnTo>
                  <a:pt x="101532" y="6855"/>
                </a:lnTo>
                <a:lnTo>
                  <a:pt x="113994" y="6893"/>
                </a:lnTo>
                <a:lnTo>
                  <a:pt x="125925" y="7189"/>
                </a:lnTo>
                <a:lnTo>
                  <a:pt x="137574" y="77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982027" y="2146660"/>
            <a:ext cx="12700" cy="17145"/>
          </a:xfrm>
          <a:custGeom>
            <a:avLst/>
            <a:gdLst/>
            <a:ahLst/>
            <a:cxnLst/>
            <a:rect l="l" t="t" r="r" b="b"/>
            <a:pathLst>
              <a:path w="12700" h="17144">
                <a:moveTo>
                  <a:pt x="0" y="16603"/>
                </a:moveTo>
                <a:lnTo>
                  <a:pt x="4211" y="11069"/>
                </a:lnTo>
                <a:lnTo>
                  <a:pt x="8430" y="5534"/>
                </a:lnTo>
                <a:lnTo>
                  <a:pt x="12649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780573" y="2927482"/>
            <a:ext cx="113030" cy="124460"/>
          </a:xfrm>
          <a:custGeom>
            <a:avLst/>
            <a:gdLst/>
            <a:ahLst/>
            <a:cxnLst/>
            <a:rect l="l" t="t" r="r" b="b"/>
            <a:pathLst>
              <a:path w="113029" h="124460">
                <a:moveTo>
                  <a:pt x="0" y="60275"/>
                </a:moveTo>
                <a:lnTo>
                  <a:pt x="1488" y="71759"/>
                </a:lnTo>
                <a:lnTo>
                  <a:pt x="4111" y="84649"/>
                </a:lnTo>
                <a:lnTo>
                  <a:pt x="8329" y="101560"/>
                </a:lnTo>
                <a:lnTo>
                  <a:pt x="10721" y="112086"/>
                </a:lnTo>
                <a:lnTo>
                  <a:pt x="12331" y="121007"/>
                </a:lnTo>
                <a:lnTo>
                  <a:pt x="12815" y="123807"/>
                </a:lnTo>
                <a:lnTo>
                  <a:pt x="12876" y="124162"/>
                </a:lnTo>
                <a:lnTo>
                  <a:pt x="12926" y="124443"/>
                </a:lnTo>
                <a:lnTo>
                  <a:pt x="12890" y="124219"/>
                </a:lnTo>
                <a:lnTo>
                  <a:pt x="12839" y="123903"/>
                </a:lnTo>
                <a:lnTo>
                  <a:pt x="12431" y="121408"/>
                </a:lnTo>
                <a:lnTo>
                  <a:pt x="11667" y="116734"/>
                </a:lnTo>
                <a:lnTo>
                  <a:pt x="8821" y="72181"/>
                </a:lnTo>
                <a:lnTo>
                  <a:pt x="9189" y="58358"/>
                </a:lnTo>
                <a:lnTo>
                  <a:pt x="22307" y="13630"/>
                </a:lnTo>
                <a:lnTo>
                  <a:pt x="50868" y="768"/>
                </a:lnTo>
                <a:lnTo>
                  <a:pt x="57845" y="0"/>
                </a:lnTo>
                <a:lnTo>
                  <a:pt x="64811" y="276"/>
                </a:lnTo>
                <a:lnTo>
                  <a:pt x="71765" y="1599"/>
                </a:lnTo>
                <a:lnTo>
                  <a:pt x="78719" y="2921"/>
                </a:lnTo>
                <a:lnTo>
                  <a:pt x="96537" y="26611"/>
                </a:lnTo>
                <a:lnTo>
                  <a:pt x="97244" y="32940"/>
                </a:lnTo>
                <a:lnTo>
                  <a:pt x="67549" y="64676"/>
                </a:lnTo>
                <a:lnTo>
                  <a:pt x="37058" y="71039"/>
                </a:lnTo>
                <a:lnTo>
                  <a:pt x="30125" y="70533"/>
                </a:lnTo>
                <a:lnTo>
                  <a:pt x="23192" y="70027"/>
                </a:lnTo>
                <a:lnTo>
                  <a:pt x="17699" y="68859"/>
                </a:lnTo>
                <a:lnTo>
                  <a:pt x="13648" y="67031"/>
                </a:lnTo>
                <a:lnTo>
                  <a:pt x="9596" y="65202"/>
                </a:lnTo>
                <a:lnTo>
                  <a:pt x="7082" y="63776"/>
                </a:lnTo>
                <a:lnTo>
                  <a:pt x="6106" y="62754"/>
                </a:lnTo>
                <a:lnTo>
                  <a:pt x="5130" y="61731"/>
                </a:lnTo>
                <a:lnTo>
                  <a:pt x="6041" y="61268"/>
                </a:lnTo>
                <a:lnTo>
                  <a:pt x="49042" y="74551"/>
                </a:lnTo>
                <a:lnTo>
                  <a:pt x="84047" y="94034"/>
                </a:lnTo>
                <a:lnTo>
                  <a:pt x="103589" y="109404"/>
                </a:lnTo>
                <a:lnTo>
                  <a:pt x="112890" y="11785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937163" y="2972068"/>
            <a:ext cx="33020" cy="61594"/>
          </a:xfrm>
          <a:custGeom>
            <a:avLst/>
            <a:gdLst/>
            <a:ahLst/>
            <a:cxnLst/>
            <a:rect l="l" t="t" r="r" b="b"/>
            <a:pathLst>
              <a:path w="33020" h="61594">
                <a:moveTo>
                  <a:pt x="0" y="1695"/>
                </a:moveTo>
                <a:lnTo>
                  <a:pt x="1097" y="0"/>
                </a:lnTo>
                <a:lnTo>
                  <a:pt x="2892" y="653"/>
                </a:lnTo>
                <a:lnTo>
                  <a:pt x="5384" y="3654"/>
                </a:lnTo>
                <a:lnTo>
                  <a:pt x="25856" y="36679"/>
                </a:lnTo>
                <a:lnTo>
                  <a:pt x="30133" y="48704"/>
                </a:lnTo>
                <a:lnTo>
                  <a:pt x="32792" y="6112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944920" y="2948452"/>
            <a:ext cx="107314" cy="85090"/>
          </a:xfrm>
          <a:custGeom>
            <a:avLst/>
            <a:gdLst/>
            <a:ahLst/>
            <a:cxnLst/>
            <a:rect l="l" t="t" r="r" b="b"/>
            <a:pathLst>
              <a:path w="107314" h="85089">
                <a:moveTo>
                  <a:pt x="0" y="16310"/>
                </a:moveTo>
                <a:lnTo>
                  <a:pt x="0" y="14072"/>
                </a:lnTo>
                <a:lnTo>
                  <a:pt x="2942" y="10986"/>
                </a:lnTo>
                <a:lnTo>
                  <a:pt x="8824" y="7054"/>
                </a:lnTo>
                <a:lnTo>
                  <a:pt x="14707" y="3123"/>
                </a:lnTo>
                <a:lnTo>
                  <a:pt x="21434" y="771"/>
                </a:lnTo>
                <a:lnTo>
                  <a:pt x="29003" y="0"/>
                </a:lnTo>
                <a:lnTo>
                  <a:pt x="39375" y="377"/>
                </a:lnTo>
                <a:lnTo>
                  <a:pt x="79610" y="14839"/>
                </a:lnTo>
                <a:lnTo>
                  <a:pt x="107161" y="50017"/>
                </a:lnTo>
                <a:lnTo>
                  <a:pt x="104890" y="56423"/>
                </a:lnTo>
                <a:lnTo>
                  <a:pt x="66035" y="78727"/>
                </a:lnTo>
                <a:lnTo>
                  <a:pt x="28760" y="84408"/>
                </a:lnTo>
                <a:lnTo>
                  <a:pt x="14758" y="8495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093409" y="2921803"/>
            <a:ext cx="103505" cy="107314"/>
          </a:xfrm>
          <a:custGeom>
            <a:avLst/>
            <a:gdLst/>
            <a:ahLst/>
            <a:cxnLst/>
            <a:rect l="l" t="t" r="r" b="b"/>
            <a:pathLst>
              <a:path w="103504" h="107314">
                <a:moveTo>
                  <a:pt x="3158" y="52883"/>
                </a:moveTo>
                <a:lnTo>
                  <a:pt x="863" y="45394"/>
                </a:lnTo>
                <a:lnTo>
                  <a:pt x="0" y="42269"/>
                </a:lnTo>
                <a:lnTo>
                  <a:pt x="568" y="43509"/>
                </a:lnTo>
                <a:lnTo>
                  <a:pt x="973" y="44395"/>
                </a:lnTo>
                <a:lnTo>
                  <a:pt x="1988" y="46610"/>
                </a:lnTo>
                <a:lnTo>
                  <a:pt x="3613" y="50153"/>
                </a:lnTo>
                <a:lnTo>
                  <a:pt x="5237" y="53697"/>
                </a:lnTo>
                <a:lnTo>
                  <a:pt x="7015" y="58112"/>
                </a:lnTo>
                <a:lnTo>
                  <a:pt x="8949" y="63398"/>
                </a:lnTo>
                <a:lnTo>
                  <a:pt x="10882" y="68684"/>
                </a:lnTo>
                <a:lnTo>
                  <a:pt x="13093" y="74223"/>
                </a:lnTo>
                <a:lnTo>
                  <a:pt x="15585" y="80015"/>
                </a:lnTo>
                <a:lnTo>
                  <a:pt x="18076" y="85808"/>
                </a:lnTo>
                <a:lnTo>
                  <a:pt x="19041" y="87242"/>
                </a:lnTo>
                <a:lnTo>
                  <a:pt x="18480" y="84316"/>
                </a:lnTo>
                <a:lnTo>
                  <a:pt x="17919" y="81391"/>
                </a:lnTo>
                <a:lnTo>
                  <a:pt x="16516" y="74078"/>
                </a:lnTo>
                <a:lnTo>
                  <a:pt x="14270" y="62376"/>
                </a:lnTo>
                <a:lnTo>
                  <a:pt x="12173" y="48590"/>
                </a:lnTo>
                <a:lnTo>
                  <a:pt x="11493" y="36483"/>
                </a:lnTo>
                <a:lnTo>
                  <a:pt x="13764" y="21483"/>
                </a:lnTo>
                <a:lnTo>
                  <a:pt x="18880" y="11981"/>
                </a:lnTo>
                <a:lnTo>
                  <a:pt x="23867" y="6321"/>
                </a:lnTo>
                <a:lnTo>
                  <a:pt x="29391" y="2976"/>
                </a:lnTo>
                <a:lnTo>
                  <a:pt x="35823" y="1515"/>
                </a:lnTo>
                <a:lnTo>
                  <a:pt x="42255" y="54"/>
                </a:lnTo>
                <a:lnTo>
                  <a:pt x="48493" y="0"/>
                </a:lnTo>
                <a:lnTo>
                  <a:pt x="54537" y="1352"/>
                </a:lnTo>
                <a:lnTo>
                  <a:pt x="60580" y="2704"/>
                </a:lnTo>
                <a:lnTo>
                  <a:pt x="64925" y="5406"/>
                </a:lnTo>
                <a:lnTo>
                  <a:pt x="67570" y="9460"/>
                </a:lnTo>
                <a:lnTo>
                  <a:pt x="70216" y="13513"/>
                </a:lnTo>
                <a:lnTo>
                  <a:pt x="49638" y="46112"/>
                </a:lnTo>
                <a:lnTo>
                  <a:pt x="42649" y="50927"/>
                </a:lnTo>
                <a:lnTo>
                  <a:pt x="43117" y="52526"/>
                </a:lnTo>
                <a:lnTo>
                  <a:pt x="47546" y="53314"/>
                </a:lnTo>
                <a:lnTo>
                  <a:pt x="51974" y="54102"/>
                </a:lnTo>
                <a:lnTo>
                  <a:pt x="57812" y="55655"/>
                </a:lnTo>
                <a:lnTo>
                  <a:pt x="65060" y="57973"/>
                </a:lnTo>
                <a:lnTo>
                  <a:pt x="72308" y="60291"/>
                </a:lnTo>
                <a:lnTo>
                  <a:pt x="79423" y="63295"/>
                </a:lnTo>
                <a:lnTo>
                  <a:pt x="86404" y="66984"/>
                </a:lnTo>
                <a:lnTo>
                  <a:pt x="93385" y="70673"/>
                </a:lnTo>
                <a:lnTo>
                  <a:pt x="98146" y="74563"/>
                </a:lnTo>
                <a:lnTo>
                  <a:pt x="100688" y="78652"/>
                </a:lnTo>
                <a:lnTo>
                  <a:pt x="103230" y="82742"/>
                </a:lnTo>
                <a:lnTo>
                  <a:pt x="67989" y="104741"/>
                </a:lnTo>
                <a:lnTo>
                  <a:pt x="44257" y="107083"/>
                </a:lnTo>
                <a:lnTo>
                  <a:pt x="29939" y="10716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233136" y="2908958"/>
            <a:ext cx="171450" cy="97155"/>
          </a:xfrm>
          <a:custGeom>
            <a:avLst/>
            <a:gdLst/>
            <a:ahLst/>
            <a:cxnLst/>
            <a:rect l="l" t="t" r="r" b="b"/>
            <a:pathLst>
              <a:path w="171450" h="97155">
                <a:moveTo>
                  <a:pt x="549" y="36819"/>
                </a:moveTo>
                <a:lnTo>
                  <a:pt x="0" y="32700"/>
                </a:lnTo>
                <a:lnTo>
                  <a:pt x="899" y="31458"/>
                </a:lnTo>
                <a:lnTo>
                  <a:pt x="3248" y="33097"/>
                </a:lnTo>
                <a:lnTo>
                  <a:pt x="4956" y="34287"/>
                </a:lnTo>
                <a:lnTo>
                  <a:pt x="23909" y="73153"/>
                </a:lnTo>
                <a:lnTo>
                  <a:pt x="28872" y="95694"/>
                </a:lnTo>
                <a:lnTo>
                  <a:pt x="28986" y="96599"/>
                </a:lnTo>
                <a:lnTo>
                  <a:pt x="28910" y="96861"/>
                </a:lnTo>
                <a:lnTo>
                  <a:pt x="28644" y="96482"/>
                </a:lnTo>
                <a:lnTo>
                  <a:pt x="28377" y="96102"/>
                </a:lnTo>
                <a:lnTo>
                  <a:pt x="27634" y="95044"/>
                </a:lnTo>
                <a:lnTo>
                  <a:pt x="26413" y="93306"/>
                </a:lnTo>
                <a:lnTo>
                  <a:pt x="25193" y="91570"/>
                </a:lnTo>
                <a:lnTo>
                  <a:pt x="16543" y="48136"/>
                </a:lnTo>
                <a:lnTo>
                  <a:pt x="17611" y="40736"/>
                </a:lnTo>
                <a:lnTo>
                  <a:pt x="46050" y="20477"/>
                </a:lnTo>
                <a:lnTo>
                  <a:pt x="52451" y="21866"/>
                </a:lnTo>
                <a:lnTo>
                  <a:pt x="58852" y="23256"/>
                </a:lnTo>
                <a:lnTo>
                  <a:pt x="64788" y="26259"/>
                </a:lnTo>
                <a:lnTo>
                  <a:pt x="70257" y="30876"/>
                </a:lnTo>
                <a:lnTo>
                  <a:pt x="75726" y="35493"/>
                </a:lnTo>
                <a:lnTo>
                  <a:pt x="86816" y="60394"/>
                </a:lnTo>
                <a:lnTo>
                  <a:pt x="87165" y="65015"/>
                </a:lnTo>
                <a:lnTo>
                  <a:pt x="86566" y="68347"/>
                </a:lnTo>
                <a:lnTo>
                  <a:pt x="85021" y="70390"/>
                </a:lnTo>
                <a:lnTo>
                  <a:pt x="83475" y="72432"/>
                </a:lnTo>
                <a:lnTo>
                  <a:pt x="81506" y="73095"/>
                </a:lnTo>
                <a:lnTo>
                  <a:pt x="79112" y="72378"/>
                </a:lnTo>
                <a:lnTo>
                  <a:pt x="76718" y="71660"/>
                </a:lnTo>
                <a:lnTo>
                  <a:pt x="74468" y="68186"/>
                </a:lnTo>
                <a:lnTo>
                  <a:pt x="72363" y="61957"/>
                </a:lnTo>
                <a:lnTo>
                  <a:pt x="70258" y="55727"/>
                </a:lnTo>
                <a:lnTo>
                  <a:pt x="69330" y="48523"/>
                </a:lnTo>
                <a:lnTo>
                  <a:pt x="69581" y="40343"/>
                </a:lnTo>
                <a:lnTo>
                  <a:pt x="69831" y="32164"/>
                </a:lnTo>
                <a:lnTo>
                  <a:pt x="72439" y="24635"/>
                </a:lnTo>
                <a:lnTo>
                  <a:pt x="77403" y="17758"/>
                </a:lnTo>
                <a:lnTo>
                  <a:pt x="82367" y="10882"/>
                </a:lnTo>
                <a:lnTo>
                  <a:pt x="88643" y="6078"/>
                </a:lnTo>
                <a:lnTo>
                  <a:pt x="96230" y="3349"/>
                </a:lnTo>
                <a:lnTo>
                  <a:pt x="103816" y="620"/>
                </a:lnTo>
                <a:lnTo>
                  <a:pt x="111623" y="0"/>
                </a:lnTo>
                <a:lnTo>
                  <a:pt x="119647" y="1488"/>
                </a:lnTo>
                <a:lnTo>
                  <a:pt x="160213" y="30189"/>
                </a:lnTo>
                <a:lnTo>
                  <a:pt x="170189" y="63179"/>
                </a:lnTo>
                <a:lnTo>
                  <a:pt x="171292" y="7824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428151" y="2911538"/>
            <a:ext cx="104139" cy="106045"/>
          </a:xfrm>
          <a:custGeom>
            <a:avLst/>
            <a:gdLst/>
            <a:ahLst/>
            <a:cxnLst/>
            <a:rect l="l" t="t" r="r" b="b"/>
            <a:pathLst>
              <a:path w="104139" h="106044">
                <a:moveTo>
                  <a:pt x="83095" y="44243"/>
                </a:moveTo>
                <a:lnTo>
                  <a:pt x="73054" y="6249"/>
                </a:lnTo>
                <a:lnTo>
                  <a:pt x="69405" y="3634"/>
                </a:lnTo>
                <a:lnTo>
                  <a:pt x="65756" y="1018"/>
                </a:lnTo>
                <a:lnTo>
                  <a:pt x="61048" y="0"/>
                </a:lnTo>
                <a:lnTo>
                  <a:pt x="55283" y="577"/>
                </a:lnTo>
                <a:lnTo>
                  <a:pt x="49517" y="1156"/>
                </a:lnTo>
                <a:lnTo>
                  <a:pt x="28876" y="24386"/>
                </a:lnTo>
                <a:lnTo>
                  <a:pt x="27496" y="30806"/>
                </a:lnTo>
                <a:lnTo>
                  <a:pt x="52888" y="60694"/>
                </a:lnTo>
                <a:lnTo>
                  <a:pt x="90988" y="82371"/>
                </a:lnTo>
                <a:lnTo>
                  <a:pt x="98893" y="87946"/>
                </a:lnTo>
                <a:lnTo>
                  <a:pt x="103520" y="92137"/>
                </a:lnTo>
                <a:lnTo>
                  <a:pt x="103240" y="95157"/>
                </a:lnTo>
                <a:lnTo>
                  <a:pt x="98699" y="97576"/>
                </a:lnTo>
                <a:lnTo>
                  <a:pt x="56198" y="104820"/>
                </a:lnTo>
                <a:lnTo>
                  <a:pt x="16372" y="105945"/>
                </a:lnTo>
                <a:lnTo>
                  <a:pt x="0" y="10599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712412" y="3087808"/>
            <a:ext cx="900430" cy="19050"/>
          </a:xfrm>
          <a:custGeom>
            <a:avLst/>
            <a:gdLst/>
            <a:ahLst/>
            <a:cxnLst/>
            <a:rect l="l" t="t" r="r" b="b"/>
            <a:pathLst>
              <a:path w="900429" h="19050">
                <a:moveTo>
                  <a:pt x="6914" y="18654"/>
                </a:moveTo>
                <a:lnTo>
                  <a:pt x="2491" y="18655"/>
                </a:lnTo>
                <a:lnTo>
                  <a:pt x="196" y="18655"/>
                </a:lnTo>
                <a:lnTo>
                  <a:pt x="28" y="18655"/>
                </a:lnTo>
                <a:lnTo>
                  <a:pt x="766" y="18618"/>
                </a:lnTo>
                <a:lnTo>
                  <a:pt x="1376" y="18594"/>
                </a:lnTo>
                <a:lnTo>
                  <a:pt x="7473" y="18349"/>
                </a:lnTo>
                <a:lnTo>
                  <a:pt x="19056" y="17884"/>
                </a:lnTo>
                <a:lnTo>
                  <a:pt x="33134" y="17347"/>
                </a:lnTo>
                <a:lnTo>
                  <a:pt x="45070" y="16950"/>
                </a:lnTo>
                <a:lnTo>
                  <a:pt x="58151" y="16527"/>
                </a:lnTo>
                <a:lnTo>
                  <a:pt x="70487" y="16018"/>
                </a:lnTo>
                <a:lnTo>
                  <a:pt x="121137" y="14117"/>
                </a:lnTo>
                <a:lnTo>
                  <a:pt x="160459" y="13368"/>
                </a:lnTo>
                <a:lnTo>
                  <a:pt x="204304" y="12943"/>
                </a:lnTo>
                <a:lnTo>
                  <a:pt x="243092" y="12822"/>
                </a:lnTo>
                <a:lnTo>
                  <a:pt x="285028" y="12770"/>
                </a:lnTo>
                <a:lnTo>
                  <a:pt x="341640" y="12745"/>
                </a:lnTo>
                <a:lnTo>
                  <a:pt x="361750" y="12735"/>
                </a:lnTo>
                <a:lnTo>
                  <a:pt x="410197" y="12679"/>
                </a:lnTo>
                <a:lnTo>
                  <a:pt x="449580" y="12549"/>
                </a:lnTo>
                <a:lnTo>
                  <a:pt x="502621" y="11520"/>
                </a:lnTo>
                <a:lnTo>
                  <a:pt x="550593" y="9006"/>
                </a:lnTo>
                <a:lnTo>
                  <a:pt x="563669" y="7924"/>
                </a:lnTo>
                <a:lnTo>
                  <a:pt x="575982" y="7004"/>
                </a:lnTo>
                <a:lnTo>
                  <a:pt x="620700" y="4728"/>
                </a:lnTo>
                <a:lnTo>
                  <a:pt x="663595" y="4409"/>
                </a:lnTo>
                <a:lnTo>
                  <a:pt x="681013" y="4381"/>
                </a:lnTo>
                <a:lnTo>
                  <a:pt x="696649" y="4312"/>
                </a:lnTo>
                <a:lnTo>
                  <a:pt x="744224" y="3624"/>
                </a:lnTo>
                <a:lnTo>
                  <a:pt x="793317" y="1713"/>
                </a:lnTo>
                <a:lnTo>
                  <a:pt x="810931" y="888"/>
                </a:lnTo>
                <a:lnTo>
                  <a:pt x="822864" y="464"/>
                </a:lnTo>
                <a:lnTo>
                  <a:pt x="837475" y="338"/>
                </a:lnTo>
                <a:lnTo>
                  <a:pt x="849231" y="235"/>
                </a:lnTo>
                <a:lnTo>
                  <a:pt x="863129" y="108"/>
                </a:lnTo>
                <a:lnTo>
                  <a:pt x="875976" y="31"/>
                </a:lnTo>
                <a:lnTo>
                  <a:pt x="888219" y="0"/>
                </a:lnTo>
                <a:lnTo>
                  <a:pt x="900303" y="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688215" y="2937161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0" y="1534"/>
                </a:moveTo>
                <a:lnTo>
                  <a:pt x="351" y="0"/>
                </a:lnTo>
                <a:lnTo>
                  <a:pt x="1224" y="289"/>
                </a:lnTo>
                <a:lnTo>
                  <a:pt x="2618" y="240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717996" y="2993685"/>
            <a:ext cx="7620" cy="5715"/>
          </a:xfrm>
          <a:custGeom>
            <a:avLst/>
            <a:gdLst/>
            <a:ahLst/>
            <a:cxnLst/>
            <a:rect l="l" t="t" r="r" b="b"/>
            <a:pathLst>
              <a:path w="7620" h="5714">
                <a:moveTo>
                  <a:pt x="0" y="5268"/>
                </a:moveTo>
                <a:lnTo>
                  <a:pt x="2487" y="3512"/>
                </a:lnTo>
                <a:lnTo>
                  <a:pt x="4975" y="1756"/>
                </a:lnTo>
                <a:lnTo>
                  <a:pt x="7463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05451" y="2873402"/>
            <a:ext cx="171450" cy="106680"/>
          </a:xfrm>
          <a:custGeom>
            <a:avLst/>
            <a:gdLst/>
            <a:ahLst/>
            <a:cxnLst/>
            <a:rect l="l" t="t" r="r" b="b"/>
            <a:pathLst>
              <a:path w="171450" h="106680">
                <a:moveTo>
                  <a:pt x="4085" y="47978"/>
                </a:moveTo>
                <a:lnTo>
                  <a:pt x="2262" y="47915"/>
                </a:lnTo>
                <a:lnTo>
                  <a:pt x="1103" y="46406"/>
                </a:lnTo>
                <a:lnTo>
                  <a:pt x="608" y="43451"/>
                </a:lnTo>
                <a:lnTo>
                  <a:pt x="265" y="41402"/>
                </a:lnTo>
                <a:lnTo>
                  <a:pt x="74" y="40266"/>
                </a:lnTo>
                <a:lnTo>
                  <a:pt x="37" y="40043"/>
                </a:lnTo>
                <a:lnTo>
                  <a:pt x="0" y="39820"/>
                </a:lnTo>
                <a:lnTo>
                  <a:pt x="266" y="40332"/>
                </a:lnTo>
                <a:lnTo>
                  <a:pt x="836" y="41581"/>
                </a:lnTo>
                <a:lnTo>
                  <a:pt x="1407" y="42830"/>
                </a:lnTo>
                <a:lnTo>
                  <a:pt x="4304" y="49174"/>
                </a:lnTo>
                <a:lnTo>
                  <a:pt x="9529" y="60613"/>
                </a:lnTo>
                <a:lnTo>
                  <a:pt x="23689" y="96161"/>
                </a:lnTo>
                <a:lnTo>
                  <a:pt x="25944" y="106074"/>
                </a:lnTo>
                <a:lnTo>
                  <a:pt x="25992" y="106283"/>
                </a:lnTo>
                <a:lnTo>
                  <a:pt x="26021" y="106430"/>
                </a:lnTo>
                <a:lnTo>
                  <a:pt x="25964" y="106241"/>
                </a:lnTo>
                <a:lnTo>
                  <a:pt x="25897" y="106004"/>
                </a:lnTo>
                <a:lnTo>
                  <a:pt x="25240" y="103663"/>
                </a:lnTo>
                <a:lnTo>
                  <a:pt x="23992" y="99218"/>
                </a:lnTo>
                <a:lnTo>
                  <a:pt x="16306" y="53821"/>
                </a:lnTo>
                <a:lnTo>
                  <a:pt x="15235" y="20589"/>
                </a:lnTo>
                <a:lnTo>
                  <a:pt x="15721" y="14793"/>
                </a:lnTo>
                <a:lnTo>
                  <a:pt x="16747" y="10342"/>
                </a:lnTo>
                <a:lnTo>
                  <a:pt x="17773" y="5890"/>
                </a:lnTo>
                <a:lnTo>
                  <a:pt x="19644" y="2932"/>
                </a:lnTo>
                <a:lnTo>
                  <a:pt x="22359" y="1466"/>
                </a:lnTo>
                <a:lnTo>
                  <a:pt x="25073" y="0"/>
                </a:lnTo>
                <a:lnTo>
                  <a:pt x="61869" y="20888"/>
                </a:lnTo>
                <a:lnTo>
                  <a:pt x="84043" y="50184"/>
                </a:lnTo>
                <a:lnTo>
                  <a:pt x="86678" y="55192"/>
                </a:lnTo>
                <a:lnTo>
                  <a:pt x="88589" y="60506"/>
                </a:lnTo>
                <a:lnTo>
                  <a:pt x="89774" y="66128"/>
                </a:lnTo>
                <a:lnTo>
                  <a:pt x="90960" y="71749"/>
                </a:lnTo>
                <a:lnTo>
                  <a:pt x="91612" y="75540"/>
                </a:lnTo>
                <a:lnTo>
                  <a:pt x="91730" y="77502"/>
                </a:lnTo>
                <a:lnTo>
                  <a:pt x="91849" y="79464"/>
                </a:lnTo>
                <a:lnTo>
                  <a:pt x="91311" y="80402"/>
                </a:lnTo>
                <a:lnTo>
                  <a:pt x="90115" y="80318"/>
                </a:lnTo>
                <a:lnTo>
                  <a:pt x="88919" y="80235"/>
                </a:lnTo>
                <a:lnTo>
                  <a:pt x="79036" y="40629"/>
                </a:lnTo>
                <a:lnTo>
                  <a:pt x="79099" y="32986"/>
                </a:lnTo>
                <a:lnTo>
                  <a:pt x="79163" y="25343"/>
                </a:lnTo>
                <a:lnTo>
                  <a:pt x="80833" y="19131"/>
                </a:lnTo>
                <a:lnTo>
                  <a:pt x="84110" y="14349"/>
                </a:lnTo>
                <a:lnTo>
                  <a:pt x="87388" y="9567"/>
                </a:lnTo>
                <a:lnTo>
                  <a:pt x="92176" y="6427"/>
                </a:lnTo>
                <a:lnTo>
                  <a:pt x="98474" y="4928"/>
                </a:lnTo>
                <a:lnTo>
                  <a:pt x="104773" y="3430"/>
                </a:lnTo>
                <a:lnTo>
                  <a:pt x="112101" y="3494"/>
                </a:lnTo>
                <a:lnTo>
                  <a:pt x="151656" y="19373"/>
                </a:lnTo>
                <a:lnTo>
                  <a:pt x="162370" y="31112"/>
                </a:lnTo>
                <a:lnTo>
                  <a:pt x="167024" y="37363"/>
                </a:lnTo>
                <a:lnTo>
                  <a:pt x="169858" y="43691"/>
                </a:lnTo>
                <a:lnTo>
                  <a:pt x="170872" y="50095"/>
                </a:lnTo>
                <a:lnTo>
                  <a:pt x="171129" y="60914"/>
                </a:lnTo>
                <a:lnTo>
                  <a:pt x="168732" y="7336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227276" y="2922380"/>
            <a:ext cx="116839" cy="137795"/>
          </a:xfrm>
          <a:custGeom>
            <a:avLst/>
            <a:gdLst/>
            <a:ahLst/>
            <a:cxnLst/>
            <a:rect l="l" t="t" r="r" b="b"/>
            <a:pathLst>
              <a:path w="116839" h="137794">
                <a:moveTo>
                  <a:pt x="3152" y="10388"/>
                </a:moveTo>
                <a:lnTo>
                  <a:pt x="1337" y="5816"/>
                </a:lnTo>
                <a:lnTo>
                  <a:pt x="335" y="3291"/>
                </a:lnTo>
                <a:lnTo>
                  <a:pt x="145" y="2815"/>
                </a:lnTo>
                <a:lnTo>
                  <a:pt x="12" y="2479"/>
                </a:lnTo>
                <a:lnTo>
                  <a:pt x="108" y="2992"/>
                </a:lnTo>
                <a:lnTo>
                  <a:pt x="216" y="3445"/>
                </a:lnTo>
                <a:lnTo>
                  <a:pt x="649" y="5266"/>
                </a:lnTo>
                <a:lnTo>
                  <a:pt x="16179" y="38487"/>
                </a:lnTo>
                <a:lnTo>
                  <a:pt x="20249" y="44354"/>
                </a:lnTo>
                <a:lnTo>
                  <a:pt x="48858" y="62024"/>
                </a:lnTo>
                <a:lnTo>
                  <a:pt x="52828" y="61627"/>
                </a:lnTo>
                <a:lnTo>
                  <a:pt x="56343" y="59774"/>
                </a:lnTo>
                <a:lnTo>
                  <a:pt x="59859" y="57921"/>
                </a:lnTo>
                <a:lnTo>
                  <a:pt x="62770" y="54293"/>
                </a:lnTo>
                <a:lnTo>
                  <a:pt x="65075" y="48888"/>
                </a:lnTo>
                <a:lnTo>
                  <a:pt x="67380" y="43484"/>
                </a:lnTo>
                <a:lnTo>
                  <a:pt x="68791" y="37523"/>
                </a:lnTo>
                <a:lnTo>
                  <a:pt x="69307" y="31006"/>
                </a:lnTo>
                <a:lnTo>
                  <a:pt x="69822" y="24489"/>
                </a:lnTo>
                <a:lnTo>
                  <a:pt x="69689" y="18716"/>
                </a:lnTo>
                <a:lnTo>
                  <a:pt x="68906" y="13684"/>
                </a:lnTo>
                <a:lnTo>
                  <a:pt x="68124" y="8653"/>
                </a:lnTo>
                <a:lnTo>
                  <a:pt x="66805" y="5047"/>
                </a:lnTo>
                <a:lnTo>
                  <a:pt x="64948" y="2864"/>
                </a:lnTo>
                <a:lnTo>
                  <a:pt x="63092" y="682"/>
                </a:lnTo>
                <a:lnTo>
                  <a:pt x="61742" y="0"/>
                </a:lnTo>
                <a:lnTo>
                  <a:pt x="60897" y="819"/>
                </a:lnTo>
                <a:lnTo>
                  <a:pt x="60053" y="1638"/>
                </a:lnTo>
                <a:lnTo>
                  <a:pt x="73048" y="47359"/>
                </a:lnTo>
                <a:lnTo>
                  <a:pt x="89100" y="71974"/>
                </a:lnTo>
                <a:lnTo>
                  <a:pt x="96531" y="82435"/>
                </a:lnTo>
                <a:lnTo>
                  <a:pt x="102480" y="90854"/>
                </a:lnTo>
                <a:lnTo>
                  <a:pt x="111133" y="104640"/>
                </a:lnTo>
                <a:lnTo>
                  <a:pt x="115226" y="114688"/>
                </a:lnTo>
                <a:lnTo>
                  <a:pt x="116718" y="124298"/>
                </a:lnTo>
                <a:lnTo>
                  <a:pt x="113425" y="129170"/>
                </a:lnTo>
                <a:lnTo>
                  <a:pt x="105961" y="132436"/>
                </a:lnTo>
                <a:lnTo>
                  <a:pt x="94830" y="135823"/>
                </a:lnTo>
                <a:lnTo>
                  <a:pt x="81470" y="137217"/>
                </a:lnTo>
                <a:lnTo>
                  <a:pt x="67848" y="136000"/>
                </a:lnTo>
                <a:lnTo>
                  <a:pt x="55663" y="132405"/>
                </a:lnTo>
                <a:lnTo>
                  <a:pt x="44619" y="126435"/>
                </a:lnTo>
                <a:lnTo>
                  <a:pt x="34419" y="11809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377198" y="2836576"/>
            <a:ext cx="104139" cy="126364"/>
          </a:xfrm>
          <a:custGeom>
            <a:avLst/>
            <a:gdLst/>
            <a:ahLst/>
            <a:cxnLst/>
            <a:rect l="l" t="t" r="r" b="b"/>
            <a:pathLst>
              <a:path w="104139" h="126364">
                <a:moveTo>
                  <a:pt x="71348" y="33165"/>
                </a:moveTo>
                <a:lnTo>
                  <a:pt x="70840" y="27953"/>
                </a:lnTo>
                <a:lnTo>
                  <a:pt x="69352" y="22370"/>
                </a:lnTo>
                <a:lnTo>
                  <a:pt x="66884" y="16415"/>
                </a:lnTo>
                <a:lnTo>
                  <a:pt x="65255" y="12483"/>
                </a:lnTo>
                <a:lnTo>
                  <a:pt x="49168" y="1265"/>
                </a:lnTo>
                <a:lnTo>
                  <a:pt x="43791" y="0"/>
                </a:lnTo>
                <a:lnTo>
                  <a:pt x="11586" y="19148"/>
                </a:lnTo>
                <a:lnTo>
                  <a:pt x="11841" y="25169"/>
                </a:lnTo>
                <a:lnTo>
                  <a:pt x="41073" y="59756"/>
                </a:lnTo>
                <a:lnTo>
                  <a:pt x="66737" y="75824"/>
                </a:lnTo>
                <a:lnTo>
                  <a:pt x="75741" y="81463"/>
                </a:lnTo>
                <a:lnTo>
                  <a:pt x="90461" y="91421"/>
                </a:lnTo>
                <a:lnTo>
                  <a:pt x="98465" y="98490"/>
                </a:lnTo>
                <a:lnTo>
                  <a:pt x="103693" y="106267"/>
                </a:lnTo>
                <a:lnTo>
                  <a:pt x="102879" y="110393"/>
                </a:lnTo>
                <a:lnTo>
                  <a:pt x="63417" y="124425"/>
                </a:lnTo>
                <a:lnTo>
                  <a:pt x="32968" y="125830"/>
                </a:lnTo>
                <a:lnTo>
                  <a:pt x="19098" y="124214"/>
                </a:lnTo>
                <a:lnTo>
                  <a:pt x="8357" y="120961"/>
                </a:lnTo>
                <a:lnTo>
                  <a:pt x="0" y="11611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505035" y="2861266"/>
            <a:ext cx="55244" cy="99060"/>
          </a:xfrm>
          <a:custGeom>
            <a:avLst/>
            <a:gdLst/>
            <a:ahLst/>
            <a:cxnLst/>
            <a:rect l="l" t="t" r="r" b="b"/>
            <a:pathLst>
              <a:path w="55245" h="99060">
                <a:moveTo>
                  <a:pt x="21957" y="7290"/>
                </a:moveTo>
                <a:lnTo>
                  <a:pt x="21248" y="1932"/>
                </a:lnTo>
                <a:lnTo>
                  <a:pt x="18741" y="0"/>
                </a:lnTo>
                <a:lnTo>
                  <a:pt x="14434" y="1494"/>
                </a:lnTo>
                <a:lnTo>
                  <a:pt x="11358" y="2561"/>
                </a:lnTo>
                <a:lnTo>
                  <a:pt x="8403" y="6087"/>
                </a:lnTo>
                <a:lnTo>
                  <a:pt x="5572" y="12072"/>
                </a:lnTo>
                <a:lnTo>
                  <a:pt x="2739" y="18056"/>
                </a:lnTo>
                <a:lnTo>
                  <a:pt x="995" y="25727"/>
                </a:lnTo>
                <a:lnTo>
                  <a:pt x="339" y="35084"/>
                </a:lnTo>
                <a:lnTo>
                  <a:pt x="0" y="47766"/>
                </a:lnTo>
                <a:lnTo>
                  <a:pt x="764" y="60422"/>
                </a:lnTo>
                <a:lnTo>
                  <a:pt x="17203" y="95332"/>
                </a:lnTo>
                <a:lnTo>
                  <a:pt x="22448" y="97129"/>
                </a:lnTo>
                <a:lnTo>
                  <a:pt x="27692" y="98927"/>
                </a:lnTo>
                <a:lnTo>
                  <a:pt x="32772" y="98795"/>
                </a:lnTo>
                <a:lnTo>
                  <a:pt x="37687" y="96735"/>
                </a:lnTo>
                <a:lnTo>
                  <a:pt x="42602" y="94677"/>
                </a:lnTo>
                <a:lnTo>
                  <a:pt x="55153" y="54983"/>
                </a:lnTo>
                <a:lnTo>
                  <a:pt x="53878" y="47002"/>
                </a:lnTo>
                <a:lnTo>
                  <a:pt x="50672" y="39204"/>
                </a:lnTo>
                <a:lnTo>
                  <a:pt x="44669" y="31104"/>
                </a:lnTo>
                <a:lnTo>
                  <a:pt x="34304" y="25399"/>
                </a:lnTo>
                <a:lnTo>
                  <a:pt x="19577" y="2208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529760" y="2920591"/>
            <a:ext cx="80010" cy="45085"/>
          </a:xfrm>
          <a:custGeom>
            <a:avLst/>
            <a:gdLst/>
            <a:ahLst/>
            <a:cxnLst/>
            <a:rect l="l" t="t" r="r" b="b"/>
            <a:pathLst>
              <a:path w="80010" h="45085">
                <a:moveTo>
                  <a:pt x="281" y="15531"/>
                </a:moveTo>
                <a:lnTo>
                  <a:pt x="23248" y="0"/>
                </a:lnTo>
                <a:lnTo>
                  <a:pt x="31785" y="1005"/>
                </a:lnTo>
                <a:lnTo>
                  <a:pt x="70077" y="17401"/>
                </a:lnTo>
                <a:lnTo>
                  <a:pt x="78635" y="32011"/>
                </a:lnTo>
                <a:lnTo>
                  <a:pt x="79842" y="4456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664767" y="2845723"/>
            <a:ext cx="115570" cy="102235"/>
          </a:xfrm>
          <a:custGeom>
            <a:avLst/>
            <a:gdLst/>
            <a:ahLst/>
            <a:cxnLst/>
            <a:rect l="l" t="t" r="r" b="b"/>
            <a:pathLst>
              <a:path w="115570" h="102235">
                <a:moveTo>
                  <a:pt x="0" y="20532"/>
                </a:moveTo>
                <a:lnTo>
                  <a:pt x="113" y="8343"/>
                </a:lnTo>
                <a:lnTo>
                  <a:pt x="929" y="1739"/>
                </a:lnTo>
                <a:lnTo>
                  <a:pt x="2450" y="718"/>
                </a:lnTo>
                <a:lnTo>
                  <a:pt x="3519" y="0"/>
                </a:lnTo>
                <a:lnTo>
                  <a:pt x="5171" y="1193"/>
                </a:lnTo>
                <a:lnTo>
                  <a:pt x="7407" y="4299"/>
                </a:lnTo>
                <a:lnTo>
                  <a:pt x="9644" y="7405"/>
                </a:lnTo>
                <a:lnTo>
                  <a:pt x="19308" y="45334"/>
                </a:lnTo>
                <a:lnTo>
                  <a:pt x="21282" y="70329"/>
                </a:lnTo>
                <a:lnTo>
                  <a:pt x="21578" y="77410"/>
                </a:lnTo>
                <a:lnTo>
                  <a:pt x="22246" y="83265"/>
                </a:lnTo>
                <a:lnTo>
                  <a:pt x="23286" y="87892"/>
                </a:lnTo>
                <a:lnTo>
                  <a:pt x="24325" y="92518"/>
                </a:lnTo>
                <a:lnTo>
                  <a:pt x="49186" y="101925"/>
                </a:lnTo>
                <a:lnTo>
                  <a:pt x="56350" y="101857"/>
                </a:lnTo>
                <a:lnTo>
                  <a:pt x="64438" y="101336"/>
                </a:lnTo>
                <a:lnTo>
                  <a:pt x="75788" y="100023"/>
                </a:lnTo>
                <a:lnTo>
                  <a:pt x="88907" y="97435"/>
                </a:lnTo>
                <a:lnTo>
                  <a:pt x="105172" y="93181"/>
                </a:lnTo>
                <a:lnTo>
                  <a:pt x="115199" y="8998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966682" y="2817544"/>
            <a:ext cx="92075" cy="121920"/>
          </a:xfrm>
          <a:custGeom>
            <a:avLst/>
            <a:gdLst/>
            <a:ahLst/>
            <a:cxnLst/>
            <a:rect l="l" t="t" r="r" b="b"/>
            <a:pathLst>
              <a:path w="92075" h="121919">
                <a:moveTo>
                  <a:pt x="54531" y="46569"/>
                </a:moveTo>
                <a:lnTo>
                  <a:pt x="68180" y="23629"/>
                </a:lnTo>
                <a:lnTo>
                  <a:pt x="69307" y="18732"/>
                </a:lnTo>
                <a:lnTo>
                  <a:pt x="29444" y="0"/>
                </a:lnTo>
                <a:lnTo>
                  <a:pt x="23061" y="205"/>
                </a:lnTo>
                <a:lnTo>
                  <a:pt x="16678" y="409"/>
                </a:lnTo>
                <a:lnTo>
                  <a:pt x="0" y="15983"/>
                </a:lnTo>
                <a:lnTo>
                  <a:pt x="1142" y="19321"/>
                </a:lnTo>
                <a:lnTo>
                  <a:pt x="24661" y="40102"/>
                </a:lnTo>
                <a:lnTo>
                  <a:pt x="30936" y="43630"/>
                </a:lnTo>
                <a:lnTo>
                  <a:pt x="38261" y="47480"/>
                </a:lnTo>
                <a:lnTo>
                  <a:pt x="46637" y="51651"/>
                </a:lnTo>
                <a:lnTo>
                  <a:pt x="58063" y="57666"/>
                </a:lnTo>
                <a:lnTo>
                  <a:pt x="68880" y="64024"/>
                </a:lnTo>
                <a:lnTo>
                  <a:pt x="77815" y="69655"/>
                </a:lnTo>
                <a:lnTo>
                  <a:pt x="83359" y="74387"/>
                </a:lnTo>
                <a:lnTo>
                  <a:pt x="87001" y="79154"/>
                </a:lnTo>
                <a:lnTo>
                  <a:pt x="90643" y="83921"/>
                </a:lnTo>
                <a:lnTo>
                  <a:pt x="92087" y="88774"/>
                </a:lnTo>
                <a:lnTo>
                  <a:pt x="91331" y="93712"/>
                </a:lnTo>
                <a:lnTo>
                  <a:pt x="90576" y="98651"/>
                </a:lnTo>
                <a:lnTo>
                  <a:pt x="87087" y="103235"/>
                </a:lnTo>
                <a:lnTo>
                  <a:pt x="80865" y="107466"/>
                </a:lnTo>
                <a:lnTo>
                  <a:pt x="74643" y="111698"/>
                </a:lnTo>
                <a:lnTo>
                  <a:pt x="42505" y="121302"/>
                </a:lnTo>
                <a:lnTo>
                  <a:pt x="36691" y="121728"/>
                </a:lnTo>
                <a:lnTo>
                  <a:pt x="8171" y="95873"/>
                </a:lnTo>
                <a:lnTo>
                  <a:pt x="7643" y="89221"/>
                </a:lnTo>
                <a:lnTo>
                  <a:pt x="7115" y="82571"/>
                </a:lnTo>
                <a:lnTo>
                  <a:pt x="8592" y="76344"/>
                </a:lnTo>
                <a:lnTo>
                  <a:pt x="12074" y="70541"/>
                </a:lnTo>
                <a:lnTo>
                  <a:pt x="15555" y="64740"/>
                </a:lnTo>
                <a:lnTo>
                  <a:pt x="20181" y="60528"/>
                </a:lnTo>
                <a:lnTo>
                  <a:pt x="25951" y="57906"/>
                </a:lnTo>
                <a:lnTo>
                  <a:pt x="34846" y="55362"/>
                </a:lnTo>
                <a:lnTo>
                  <a:pt x="46779" y="54434"/>
                </a:lnTo>
                <a:lnTo>
                  <a:pt x="61748" y="5512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6130744" y="2887665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3076" y="2925"/>
                </a:moveTo>
                <a:lnTo>
                  <a:pt x="175" y="1301"/>
                </a:lnTo>
                <a:lnTo>
                  <a:pt x="0" y="326"/>
                </a:lnTo>
                <a:lnTo>
                  <a:pt x="2549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6204513" y="2843091"/>
            <a:ext cx="84455" cy="37465"/>
          </a:xfrm>
          <a:custGeom>
            <a:avLst/>
            <a:gdLst/>
            <a:ahLst/>
            <a:cxnLst/>
            <a:rect l="l" t="t" r="r" b="b"/>
            <a:pathLst>
              <a:path w="84454" h="37464">
                <a:moveTo>
                  <a:pt x="0" y="1429"/>
                </a:moveTo>
                <a:lnTo>
                  <a:pt x="1866" y="198"/>
                </a:lnTo>
                <a:lnTo>
                  <a:pt x="4245" y="0"/>
                </a:lnTo>
                <a:lnTo>
                  <a:pt x="7137" y="834"/>
                </a:lnTo>
                <a:lnTo>
                  <a:pt x="48428" y="19077"/>
                </a:lnTo>
                <a:lnTo>
                  <a:pt x="63919" y="26567"/>
                </a:lnTo>
                <a:lnTo>
                  <a:pt x="72257" y="30520"/>
                </a:lnTo>
                <a:lnTo>
                  <a:pt x="84268" y="36999"/>
                </a:lnTo>
                <a:lnTo>
                  <a:pt x="83758" y="36830"/>
                </a:lnTo>
                <a:lnTo>
                  <a:pt x="83029" y="36590"/>
                </a:lnTo>
                <a:lnTo>
                  <a:pt x="80737" y="35833"/>
                </a:lnTo>
                <a:lnTo>
                  <a:pt x="76880" y="3455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230099" y="2837515"/>
            <a:ext cx="37465" cy="66040"/>
          </a:xfrm>
          <a:custGeom>
            <a:avLst/>
            <a:gdLst/>
            <a:ahLst/>
            <a:cxnLst/>
            <a:rect l="l" t="t" r="r" b="b"/>
            <a:pathLst>
              <a:path w="37464" h="66039">
                <a:moveTo>
                  <a:pt x="36904" y="7937"/>
                </a:moveTo>
                <a:lnTo>
                  <a:pt x="36100" y="4344"/>
                </a:lnTo>
                <a:lnTo>
                  <a:pt x="35567" y="1967"/>
                </a:lnTo>
                <a:lnTo>
                  <a:pt x="35307" y="805"/>
                </a:lnTo>
                <a:lnTo>
                  <a:pt x="35127" y="0"/>
                </a:lnTo>
                <a:lnTo>
                  <a:pt x="34551" y="444"/>
                </a:lnTo>
                <a:lnTo>
                  <a:pt x="33580" y="2138"/>
                </a:lnTo>
                <a:lnTo>
                  <a:pt x="32609" y="3832"/>
                </a:lnTo>
                <a:lnTo>
                  <a:pt x="30932" y="6756"/>
                </a:lnTo>
                <a:lnTo>
                  <a:pt x="28550" y="10910"/>
                </a:lnTo>
                <a:lnTo>
                  <a:pt x="26168" y="15064"/>
                </a:lnTo>
                <a:lnTo>
                  <a:pt x="23407" y="19580"/>
                </a:lnTo>
                <a:lnTo>
                  <a:pt x="20267" y="24458"/>
                </a:lnTo>
                <a:lnTo>
                  <a:pt x="17128" y="29337"/>
                </a:lnTo>
                <a:lnTo>
                  <a:pt x="14238" y="34070"/>
                </a:lnTo>
                <a:lnTo>
                  <a:pt x="11597" y="38658"/>
                </a:lnTo>
                <a:lnTo>
                  <a:pt x="8956" y="43245"/>
                </a:lnTo>
                <a:lnTo>
                  <a:pt x="6301" y="48560"/>
                </a:lnTo>
                <a:lnTo>
                  <a:pt x="3631" y="54601"/>
                </a:lnTo>
                <a:lnTo>
                  <a:pt x="0" y="62815"/>
                </a:lnTo>
                <a:lnTo>
                  <a:pt x="2337" y="65804"/>
                </a:lnTo>
                <a:lnTo>
                  <a:pt x="10643" y="6356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853771" y="3296148"/>
            <a:ext cx="19685" cy="104775"/>
          </a:xfrm>
          <a:custGeom>
            <a:avLst/>
            <a:gdLst/>
            <a:ahLst/>
            <a:cxnLst/>
            <a:rect l="l" t="t" r="r" b="b"/>
            <a:pathLst>
              <a:path w="19685" h="104775">
                <a:moveTo>
                  <a:pt x="7568" y="0"/>
                </a:moveTo>
                <a:lnTo>
                  <a:pt x="2959" y="2785"/>
                </a:lnTo>
                <a:lnTo>
                  <a:pt x="504" y="6038"/>
                </a:lnTo>
                <a:lnTo>
                  <a:pt x="205" y="9760"/>
                </a:lnTo>
                <a:lnTo>
                  <a:pt x="0" y="12328"/>
                </a:lnTo>
                <a:lnTo>
                  <a:pt x="205" y="15881"/>
                </a:lnTo>
                <a:lnTo>
                  <a:pt x="820" y="20418"/>
                </a:lnTo>
                <a:lnTo>
                  <a:pt x="1436" y="24956"/>
                </a:lnTo>
                <a:lnTo>
                  <a:pt x="3510" y="31600"/>
                </a:lnTo>
                <a:lnTo>
                  <a:pt x="7040" y="40352"/>
                </a:lnTo>
                <a:lnTo>
                  <a:pt x="10570" y="49103"/>
                </a:lnTo>
                <a:lnTo>
                  <a:pt x="13301" y="56667"/>
                </a:lnTo>
                <a:lnTo>
                  <a:pt x="19234" y="88378"/>
                </a:lnTo>
                <a:lnTo>
                  <a:pt x="17525" y="96418"/>
                </a:lnTo>
                <a:lnTo>
                  <a:pt x="13561" y="10466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846066" y="3295755"/>
            <a:ext cx="127635" cy="74930"/>
          </a:xfrm>
          <a:custGeom>
            <a:avLst/>
            <a:gdLst/>
            <a:ahLst/>
            <a:cxnLst/>
            <a:rect l="l" t="t" r="r" b="b"/>
            <a:pathLst>
              <a:path w="127635" h="74929">
                <a:moveTo>
                  <a:pt x="1777" y="12265"/>
                </a:moveTo>
                <a:lnTo>
                  <a:pt x="0" y="5762"/>
                </a:lnTo>
                <a:lnTo>
                  <a:pt x="331" y="1941"/>
                </a:lnTo>
                <a:lnTo>
                  <a:pt x="2772" y="802"/>
                </a:lnTo>
                <a:lnTo>
                  <a:pt x="4491" y="0"/>
                </a:lnTo>
                <a:lnTo>
                  <a:pt x="9267" y="579"/>
                </a:lnTo>
                <a:lnTo>
                  <a:pt x="53464" y="19556"/>
                </a:lnTo>
                <a:lnTo>
                  <a:pt x="91651" y="49374"/>
                </a:lnTo>
                <a:lnTo>
                  <a:pt x="106525" y="63839"/>
                </a:lnTo>
                <a:lnTo>
                  <a:pt x="114645" y="71018"/>
                </a:lnTo>
                <a:lnTo>
                  <a:pt x="121649" y="74653"/>
                </a:lnTo>
                <a:lnTo>
                  <a:pt x="124876" y="71711"/>
                </a:lnTo>
                <a:lnTo>
                  <a:pt x="127534" y="6426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934240" y="3262614"/>
            <a:ext cx="46355" cy="92075"/>
          </a:xfrm>
          <a:custGeom>
            <a:avLst/>
            <a:gdLst/>
            <a:ahLst/>
            <a:cxnLst/>
            <a:rect l="l" t="t" r="r" b="b"/>
            <a:pathLst>
              <a:path w="46354" h="92075">
                <a:moveTo>
                  <a:pt x="24822" y="40270"/>
                </a:moveTo>
                <a:lnTo>
                  <a:pt x="4629" y="3947"/>
                </a:lnTo>
                <a:lnTo>
                  <a:pt x="3045" y="2160"/>
                </a:lnTo>
                <a:lnTo>
                  <a:pt x="1462" y="374"/>
                </a:lnTo>
                <a:lnTo>
                  <a:pt x="536" y="0"/>
                </a:lnTo>
                <a:lnTo>
                  <a:pt x="268" y="1039"/>
                </a:lnTo>
                <a:lnTo>
                  <a:pt x="0" y="2079"/>
                </a:lnTo>
                <a:lnTo>
                  <a:pt x="1400" y="5730"/>
                </a:lnTo>
                <a:lnTo>
                  <a:pt x="4469" y="11991"/>
                </a:lnTo>
                <a:lnTo>
                  <a:pt x="9815" y="22098"/>
                </a:lnTo>
                <a:lnTo>
                  <a:pt x="16850" y="34045"/>
                </a:lnTo>
                <a:lnTo>
                  <a:pt x="23536" y="45397"/>
                </a:lnTo>
                <a:lnTo>
                  <a:pt x="29426" y="56392"/>
                </a:lnTo>
                <a:lnTo>
                  <a:pt x="35721" y="69440"/>
                </a:lnTo>
                <a:lnTo>
                  <a:pt x="41192" y="81123"/>
                </a:lnTo>
                <a:lnTo>
                  <a:pt x="46081" y="9192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000644" y="3316679"/>
            <a:ext cx="53975" cy="77470"/>
          </a:xfrm>
          <a:custGeom>
            <a:avLst/>
            <a:gdLst/>
            <a:ahLst/>
            <a:cxnLst/>
            <a:rect l="l" t="t" r="r" b="b"/>
            <a:pathLst>
              <a:path w="53975" h="77470">
                <a:moveTo>
                  <a:pt x="13284" y="16717"/>
                </a:moveTo>
                <a:lnTo>
                  <a:pt x="10656" y="12794"/>
                </a:lnTo>
                <a:lnTo>
                  <a:pt x="7933" y="12143"/>
                </a:lnTo>
                <a:lnTo>
                  <a:pt x="5110" y="14767"/>
                </a:lnTo>
                <a:lnTo>
                  <a:pt x="3099" y="16636"/>
                </a:lnTo>
                <a:lnTo>
                  <a:pt x="1675" y="20275"/>
                </a:lnTo>
                <a:lnTo>
                  <a:pt x="837" y="25681"/>
                </a:lnTo>
                <a:lnTo>
                  <a:pt x="0" y="31087"/>
                </a:lnTo>
                <a:lnTo>
                  <a:pt x="889" y="37229"/>
                </a:lnTo>
                <a:lnTo>
                  <a:pt x="3505" y="44109"/>
                </a:lnTo>
                <a:lnTo>
                  <a:pt x="6121" y="50988"/>
                </a:lnTo>
                <a:lnTo>
                  <a:pt x="28337" y="73588"/>
                </a:lnTo>
                <a:lnTo>
                  <a:pt x="33014" y="76062"/>
                </a:lnTo>
                <a:lnTo>
                  <a:pt x="37069" y="77192"/>
                </a:lnTo>
                <a:lnTo>
                  <a:pt x="40500" y="76978"/>
                </a:lnTo>
                <a:lnTo>
                  <a:pt x="43932" y="76765"/>
                </a:lnTo>
                <a:lnTo>
                  <a:pt x="46752" y="74178"/>
                </a:lnTo>
                <a:lnTo>
                  <a:pt x="48961" y="69217"/>
                </a:lnTo>
                <a:lnTo>
                  <a:pt x="51170" y="64257"/>
                </a:lnTo>
                <a:lnTo>
                  <a:pt x="52528" y="57750"/>
                </a:lnTo>
                <a:lnTo>
                  <a:pt x="53033" y="49697"/>
                </a:lnTo>
                <a:lnTo>
                  <a:pt x="53540" y="41644"/>
                </a:lnTo>
                <a:lnTo>
                  <a:pt x="52611" y="33486"/>
                </a:lnTo>
                <a:lnTo>
                  <a:pt x="50247" y="25222"/>
                </a:lnTo>
                <a:lnTo>
                  <a:pt x="44809" y="14480"/>
                </a:lnTo>
                <a:lnTo>
                  <a:pt x="35308" y="6072"/>
                </a:lnTo>
                <a:lnTo>
                  <a:pt x="21746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100521" y="3262386"/>
            <a:ext cx="104139" cy="114935"/>
          </a:xfrm>
          <a:custGeom>
            <a:avLst/>
            <a:gdLst/>
            <a:ahLst/>
            <a:cxnLst/>
            <a:rect l="l" t="t" r="r" b="b"/>
            <a:pathLst>
              <a:path w="104139" h="114935">
                <a:moveTo>
                  <a:pt x="83593" y="41766"/>
                </a:moveTo>
                <a:lnTo>
                  <a:pt x="59111" y="11859"/>
                </a:lnTo>
                <a:lnTo>
                  <a:pt x="37554" y="1821"/>
                </a:lnTo>
                <a:lnTo>
                  <a:pt x="30342" y="194"/>
                </a:lnTo>
                <a:lnTo>
                  <a:pt x="3473" y="9549"/>
                </a:lnTo>
                <a:lnTo>
                  <a:pt x="601" y="13855"/>
                </a:lnTo>
                <a:lnTo>
                  <a:pt x="26492" y="51953"/>
                </a:lnTo>
                <a:lnTo>
                  <a:pt x="52034" y="67085"/>
                </a:lnTo>
                <a:lnTo>
                  <a:pt x="63459" y="73427"/>
                </a:lnTo>
                <a:lnTo>
                  <a:pt x="96092" y="93626"/>
                </a:lnTo>
                <a:lnTo>
                  <a:pt x="103634" y="103692"/>
                </a:lnTo>
                <a:lnTo>
                  <a:pt x="102065" y="106702"/>
                </a:lnTo>
                <a:lnTo>
                  <a:pt x="63449" y="114386"/>
                </a:lnTo>
                <a:lnTo>
                  <a:pt x="50439" y="113017"/>
                </a:lnTo>
                <a:lnTo>
                  <a:pt x="38236" y="109930"/>
                </a:lnTo>
                <a:lnTo>
                  <a:pt x="26606" y="105119"/>
                </a:lnTo>
                <a:lnTo>
                  <a:pt x="15317" y="9857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240357" y="3270418"/>
            <a:ext cx="71120" cy="86995"/>
          </a:xfrm>
          <a:custGeom>
            <a:avLst/>
            <a:gdLst/>
            <a:ahLst/>
            <a:cxnLst/>
            <a:rect l="l" t="t" r="r" b="b"/>
            <a:pathLst>
              <a:path w="71120" h="86995">
                <a:moveTo>
                  <a:pt x="28349" y="6200"/>
                </a:moveTo>
                <a:lnTo>
                  <a:pt x="27425" y="1602"/>
                </a:lnTo>
                <a:lnTo>
                  <a:pt x="24377" y="0"/>
                </a:lnTo>
                <a:lnTo>
                  <a:pt x="19207" y="1394"/>
                </a:lnTo>
                <a:lnTo>
                  <a:pt x="15536" y="2384"/>
                </a:lnTo>
                <a:lnTo>
                  <a:pt x="11838" y="5399"/>
                </a:lnTo>
                <a:lnTo>
                  <a:pt x="8111" y="10437"/>
                </a:lnTo>
                <a:lnTo>
                  <a:pt x="4385" y="15475"/>
                </a:lnTo>
                <a:lnTo>
                  <a:pt x="2018" y="22305"/>
                </a:lnTo>
                <a:lnTo>
                  <a:pt x="1009" y="30925"/>
                </a:lnTo>
                <a:lnTo>
                  <a:pt x="0" y="39545"/>
                </a:lnTo>
                <a:lnTo>
                  <a:pt x="15914" y="74288"/>
                </a:lnTo>
                <a:lnTo>
                  <a:pt x="46926" y="86586"/>
                </a:lnTo>
                <a:lnTo>
                  <a:pt x="52432" y="86000"/>
                </a:lnTo>
                <a:lnTo>
                  <a:pt x="57938" y="85414"/>
                </a:lnTo>
                <a:lnTo>
                  <a:pt x="62316" y="83091"/>
                </a:lnTo>
                <a:lnTo>
                  <a:pt x="65567" y="79032"/>
                </a:lnTo>
                <a:lnTo>
                  <a:pt x="68818" y="74973"/>
                </a:lnTo>
                <a:lnTo>
                  <a:pt x="70518" y="69612"/>
                </a:lnTo>
                <a:lnTo>
                  <a:pt x="70667" y="62950"/>
                </a:lnTo>
                <a:lnTo>
                  <a:pt x="70817" y="56287"/>
                </a:lnTo>
                <a:lnTo>
                  <a:pt x="68057" y="49503"/>
                </a:lnTo>
                <a:lnTo>
                  <a:pt x="62386" y="42597"/>
                </a:lnTo>
                <a:lnTo>
                  <a:pt x="53403" y="34547"/>
                </a:lnTo>
                <a:lnTo>
                  <a:pt x="41502" y="28725"/>
                </a:lnTo>
                <a:lnTo>
                  <a:pt x="27048" y="25872"/>
                </a:lnTo>
                <a:lnTo>
                  <a:pt x="14910" y="26603"/>
                </a:lnTo>
                <a:lnTo>
                  <a:pt x="4644" y="3077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258553" y="3327382"/>
            <a:ext cx="62865" cy="43815"/>
          </a:xfrm>
          <a:custGeom>
            <a:avLst/>
            <a:gdLst/>
            <a:ahLst/>
            <a:cxnLst/>
            <a:rect l="l" t="t" r="r" b="b"/>
            <a:pathLst>
              <a:path w="62864" h="43814">
                <a:moveTo>
                  <a:pt x="0" y="8167"/>
                </a:moveTo>
                <a:lnTo>
                  <a:pt x="4036" y="4354"/>
                </a:lnTo>
                <a:lnTo>
                  <a:pt x="9033" y="1884"/>
                </a:lnTo>
                <a:lnTo>
                  <a:pt x="14991" y="755"/>
                </a:lnTo>
                <a:lnTo>
                  <a:pt x="18981" y="0"/>
                </a:lnTo>
                <a:lnTo>
                  <a:pt x="24018" y="423"/>
                </a:lnTo>
                <a:lnTo>
                  <a:pt x="30103" y="2027"/>
                </a:lnTo>
                <a:lnTo>
                  <a:pt x="36187" y="3631"/>
                </a:lnTo>
                <a:lnTo>
                  <a:pt x="42047" y="6522"/>
                </a:lnTo>
                <a:lnTo>
                  <a:pt x="47683" y="10699"/>
                </a:lnTo>
                <a:lnTo>
                  <a:pt x="54099" y="17887"/>
                </a:lnTo>
                <a:lnTo>
                  <a:pt x="59091" y="28884"/>
                </a:lnTo>
                <a:lnTo>
                  <a:pt x="62661" y="4369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357250" y="3271479"/>
            <a:ext cx="99060" cy="102870"/>
          </a:xfrm>
          <a:custGeom>
            <a:avLst/>
            <a:gdLst/>
            <a:ahLst/>
            <a:cxnLst/>
            <a:rect l="l" t="t" r="r" b="b"/>
            <a:pathLst>
              <a:path w="99060" h="102870">
                <a:moveTo>
                  <a:pt x="3122" y="15212"/>
                </a:moveTo>
                <a:lnTo>
                  <a:pt x="1830" y="13876"/>
                </a:lnTo>
                <a:lnTo>
                  <a:pt x="906" y="10529"/>
                </a:lnTo>
                <a:lnTo>
                  <a:pt x="349" y="5171"/>
                </a:lnTo>
                <a:lnTo>
                  <a:pt x="0" y="1816"/>
                </a:lnTo>
                <a:lnTo>
                  <a:pt x="829" y="110"/>
                </a:lnTo>
                <a:lnTo>
                  <a:pt x="2835" y="55"/>
                </a:lnTo>
                <a:lnTo>
                  <a:pt x="4842" y="0"/>
                </a:lnTo>
                <a:lnTo>
                  <a:pt x="7394" y="2068"/>
                </a:lnTo>
                <a:lnTo>
                  <a:pt x="10492" y="6260"/>
                </a:lnTo>
                <a:lnTo>
                  <a:pt x="13591" y="10453"/>
                </a:lnTo>
                <a:lnTo>
                  <a:pt x="27576" y="49982"/>
                </a:lnTo>
                <a:lnTo>
                  <a:pt x="30477" y="82206"/>
                </a:lnTo>
                <a:lnTo>
                  <a:pt x="31760" y="87380"/>
                </a:lnTo>
                <a:lnTo>
                  <a:pt x="61192" y="100244"/>
                </a:lnTo>
                <a:lnTo>
                  <a:pt x="71577" y="100689"/>
                </a:lnTo>
                <a:lnTo>
                  <a:pt x="84123" y="101389"/>
                </a:lnTo>
                <a:lnTo>
                  <a:pt x="98831" y="10234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792227" y="3436791"/>
            <a:ext cx="711835" cy="29845"/>
          </a:xfrm>
          <a:custGeom>
            <a:avLst/>
            <a:gdLst/>
            <a:ahLst/>
            <a:cxnLst/>
            <a:rect l="l" t="t" r="r" b="b"/>
            <a:pathLst>
              <a:path w="711835" h="29845">
                <a:moveTo>
                  <a:pt x="7507" y="27479"/>
                </a:moveTo>
                <a:lnTo>
                  <a:pt x="4662" y="28835"/>
                </a:lnTo>
                <a:lnTo>
                  <a:pt x="2737" y="29154"/>
                </a:lnTo>
                <a:lnTo>
                  <a:pt x="1733" y="28437"/>
                </a:lnTo>
                <a:lnTo>
                  <a:pt x="1032" y="27937"/>
                </a:lnTo>
                <a:lnTo>
                  <a:pt x="545" y="27588"/>
                </a:lnTo>
                <a:lnTo>
                  <a:pt x="272" y="27393"/>
                </a:lnTo>
                <a:lnTo>
                  <a:pt x="0" y="27199"/>
                </a:lnTo>
                <a:lnTo>
                  <a:pt x="369" y="27110"/>
                </a:lnTo>
                <a:lnTo>
                  <a:pt x="1381" y="27128"/>
                </a:lnTo>
                <a:lnTo>
                  <a:pt x="2394" y="27146"/>
                </a:lnTo>
                <a:lnTo>
                  <a:pt x="4202" y="27178"/>
                </a:lnTo>
                <a:lnTo>
                  <a:pt x="6807" y="27224"/>
                </a:lnTo>
                <a:lnTo>
                  <a:pt x="9412" y="27270"/>
                </a:lnTo>
                <a:lnTo>
                  <a:pt x="13044" y="27578"/>
                </a:lnTo>
                <a:lnTo>
                  <a:pt x="17705" y="28147"/>
                </a:lnTo>
                <a:lnTo>
                  <a:pt x="22366" y="28717"/>
                </a:lnTo>
                <a:lnTo>
                  <a:pt x="69305" y="29475"/>
                </a:lnTo>
                <a:lnTo>
                  <a:pt x="87571" y="29474"/>
                </a:lnTo>
                <a:lnTo>
                  <a:pt x="127076" y="29252"/>
                </a:lnTo>
                <a:lnTo>
                  <a:pt x="176558" y="27854"/>
                </a:lnTo>
                <a:lnTo>
                  <a:pt x="226352" y="24946"/>
                </a:lnTo>
                <a:lnTo>
                  <a:pt x="242024" y="23672"/>
                </a:lnTo>
                <a:lnTo>
                  <a:pt x="255447" y="22619"/>
                </a:lnTo>
                <a:lnTo>
                  <a:pt x="305963" y="19319"/>
                </a:lnTo>
                <a:lnTo>
                  <a:pt x="356082" y="17679"/>
                </a:lnTo>
                <a:lnTo>
                  <a:pt x="398225" y="17200"/>
                </a:lnTo>
                <a:lnTo>
                  <a:pt x="435714" y="17064"/>
                </a:lnTo>
                <a:lnTo>
                  <a:pt x="448778" y="16999"/>
                </a:lnTo>
                <a:lnTo>
                  <a:pt x="489868" y="16395"/>
                </a:lnTo>
                <a:lnTo>
                  <a:pt x="536319" y="14584"/>
                </a:lnTo>
                <a:lnTo>
                  <a:pt x="581135" y="12238"/>
                </a:lnTo>
                <a:lnTo>
                  <a:pt x="629985" y="8413"/>
                </a:lnTo>
                <a:lnTo>
                  <a:pt x="668926" y="3945"/>
                </a:lnTo>
                <a:lnTo>
                  <a:pt x="687142" y="1714"/>
                </a:lnTo>
                <a:lnTo>
                  <a:pt x="698381" y="563"/>
                </a:lnTo>
                <a:lnTo>
                  <a:pt x="708258" y="101"/>
                </a:lnTo>
                <a:lnTo>
                  <a:pt x="710863" y="18"/>
                </a:lnTo>
                <a:lnTo>
                  <a:pt x="711154" y="9"/>
                </a:lnTo>
                <a:lnTo>
                  <a:pt x="711445" y="0"/>
                </a:lnTo>
                <a:lnTo>
                  <a:pt x="709976" y="640"/>
                </a:lnTo>
                <a:lnTo>
                  <a:pt x="707323" y="169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690044" y="3301891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79">
                <a:moveTo>
                  <a:pt x="5268" y="0"/>
                </a:moveTo>
                <a:lnTo>
                  <a:pt x="3512" y="1665"/>
                </a:lnTo>
                <a:lnTo>
                  <a:pt x="1756" y="3329"/>
                </a:lnTo>
                <a:lnTo>
                  <a:pt x="0" y="499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704801" y="3376107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013" y="3229"/>
                </a:moveTo>
                <a:lnTo>
                  <a:pt x="0" y="895"/>
                </a:lnTo>
                <a:lnTo>
                  <a:pt x="651" y="0"/>
                </a:lnTo>
                <a:lnTo>
                  <a:pt x="3969" y="54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060830" y="3242570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16840"/>
                </a:moveTo>
                <a:lnTo>
                  <a:pt x="8850" y="56211"/>
                </a:lnTo>
                <a:lnTo>
                  <a:pt x="12384" y="100099"/>
                </a:lnTo>
                <a:lnTo>
                  <a:pt x="12607" y="106225"/>
                </a:lnTo>
                <a:lnTo>
                  <a:pt x="12628" y="106787"/>
                </a:lnTo>
                <a:lnTo>
                  <a:pt x="12615" y="106955"/>
                </a:lnTo>
                <a:lnTo>
                  <a:pt x="12568" y="106732"/>
                </a:lnTo>
                <a:lnTo>
                  <a:pt x="12522" y="106508"/>
                </a:lnTo>
                <a:lnTo>
                  <a:pt x="12062" y="104292"/>
                </a:lnTo>
                <a:lnTo>
                  <a:pt x="7511" y="58153"/>
                </a:lnTo>
                <a:lnTo>
                  <a:pt x="7435" y="49480"/>
                </a:lnTo>
                <a:lnTo>
                  <a:pt x="7537" y="41632"/>
                </a:lnTo>
                <a:lnTo>
                  <a:pt x="7815" y="34607"/>
                </a:lnTo>
                <a:lnTo>
                  <a:pt x="8093" y="27582"/>
                </a:lnTo>
                <a:lnTo>
                  <a:pt x="15204" y="9637"/>
                </a:lnTo>
                <a:lnTo>
                  <a:pt x="17558" y="7940"/>
                </a:lnTo>
                <a:lnTo>
                  <a:pt x="20719" y="7049"/>
                </a:lnTo>
                <a:lnTo>
                  <a:pt x="24686" y="6961"/>
                </a:lnTo>
                <a:lnTo>
                  <a:pt x="28653" y="6873"/>
                </a:lnTo>
                <a:lnTo>
                  <a:pt x="33579" y="8464"/>
                </a:lnTo>
                <a:lnTo>
                  <a:pt x="39463" y="11732"/>
                </a:lnTo>
                <a:lnTo>
                  <a:pt x="45349" y="14999"/>
                </a:lnTo>
                <a:lnTo>
                  <a:pt x="51571" y="19167"/>
                </a:lnTo>
                <a:lnTo>
                  <a:pt x="58130" y="24235"/>
                </a:lnTo>
                <a:lnTo>
                  <a:pt x="64690" y="29303"/>
                </a:lnTo>
                <a:lnTo>
                  <a:pt x="84029" y="61904"/>
                </a:lnTo>
                <a:lnTo>
                  <a:pt x="82872" y="61638"/>
                </a:lnTo>
                <a:lnTo>
                  <a:pt x="80433" y="59332"/>
                </a:lnTo>
                <a:lnTo>
                  <a:pt x="77995" y="57026"/>
                </a:lnTo>
                <a:lnTo>
                  <a:pt x="75870" y="52801"/>
                </a:lnTo>
                <a:lnTo>
                  <a:pt x="74060" y="46657"/>
                </a:lnTo>
                <a:lnTo>
                  <a:pt x="72250" y="40514"/>
                </a:lnTo>
                <a:lnTo>
                  <a:pt x="71166" y="34064"/>
                </a:lnTo>
                <a:lnTo>
                  <a:pt x="70810" y="27308"/>
                </a:lnTo>
                <a:lnTo>
                  <a:pt x="70453" y="20553"/>
                </a:lnTo>
                <a:lnTo>
                  <a:pt x="91249" y="0"/>
                </a:lnTo>
                <a:lnTo>
                  <a:pt x="97621" y="1431"/>
                </a:lnTo>
                <a:lnTo>
                  <a:pt x="103993" y="2863"/>
                </a:lnTo>
                <a:lnTo>
                  <a:pt x="134561" y="24760"/>
                </a:lnTo>
                <a:lnTo>
                  <a:pt x="139424" y="30231"/>
                </a:lnTo>
                <a:lnTo>
                  <a:pt x="142800" y="35849"/>
                </a:lnTo>
                <a:lnTo>
                  <a:pt x="144692" y="41615"/>
                </a:lnTo>
                <a:lnTo>
                  <a:pt x="145971" y="51212"/>
                </a:lnTo>
                <a:lnTo>
                  <a:pt x="144369" y="63409"/>
                </a:lnTo>
                <a:lnTo>
                  <a:pt x="139884" y="7820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243562" y="3277048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10429" y="3111"/>
                </a:moveTo>
                <a:lnTo>
                  <a:pt x="10429" y="312"/>
                </a:lnTo>
                <a:lnTo>
                  <a:pt x="9238" y="0"/>
                </a:lnTo>
                <a:lnTo>
                  <a:pt x="6855" y="2173"/>
                </a:lnTo>
                <a:lnTo>
                  <a:pt x="4474" y="4348"/>
                </a:lnTo>
                <a:lnTo>
                  <a:pt x="2730" y="7696"/>
                </a:lnTo>
                <a:lnTo>
                  <a:pt x="1625" y="12217"/>
                </a:lnTo>
                <a:lnTo>
                  <a:pt x="520" y="16739"/>
                </a:lnTo>
                <a:lnTo>
                  <a:pt x="0" y="21606"/>
                </a:lnTo>
                <a:lnTo>
                  <a:pt x="65" y="26816"/>
                </a:lnTo>
                <a:lnTo>
                  <a:pt x="130" y="32026"/>
                </a:lnTo>
                <a:lnTo>
                  <a:pt x="35613" y="55177"/>
                </a:lnTo>
                <a:lnTo>
                  <a:pt x="40555" y="55605"/>
                </a:lnTo>
                <a:lnTo>
                  <a:pt x="44624" y="55041"/>
                </a:lnTo>
                <a:lnTo>
                  <a:pt x="47818" y="53486"/>
                </a:lnTo>
                <a:lnTo>
                  <a:pt x="51012" y="51932"/>
                </a:lnTo>
                <a:lnTo>
                  <a:pt x="53230" y="49216"/>
                </a:lnTo>
                <a:lnTo>
                  <a:pt x="54471" y="45341"/>
                </a:lnTo>
                <a:lnTo>
                  <a:pt x="55713" y="41464"/>
                </a:lnTo>
                <a:lnTo>
                  <a:pt x="56066" y="37422"/>
                </a:lnTo>
                <a:lnTo>
                  <a:pt x="55532" y="33215"/>
                </a:lnTo>
                <a:lnTo>
                  <a:pt x="54997" y="29008"/>
                </a:lnTo>
                <a:lnTo>
                  <a:pt x="51729" y="23615"/>
                </a:lnTo>
                <a:lnTo>
                  <a:pt x="45726" y="17036"/>
                </a:lnTo>
                <a:lnTo>
                  <a:pt x="35647" y="8626"/>
                </a:lnTo>
                <a:lnTo>
                  <a:pt x="23934" y="369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322006" y="3269096"/>
            <a:ext cx="123825" cy="63500"/>
          </a:xfrm>
          <a:custGeom>
            <a:avLst/>
            <a:gdLst/>
            <a:ahLst/>
            <a:cxnLst/>
            <a:rect l="l" t="t" r="r" b="b"/>
            <a:pathLst>
              <a:path w="123825" h="63500">
                <a:moveTo>
                  <a:pt x="275" y="14162"/>
                </a:moveTo>
                <a:lnTo>
                  <a:pt x="0" y="6570"/>
                </a:lnTo>
                <a:lnTo>
                  <a:pt x="2126" y="2143"/>
                </a:lnTo>
                <a:lnTo>
                  <a:pt x="6655" y="883"/>
                </a:lnTo>
                <a:lnTo>
                  <a:pt x="9830" y="0"/>
                </a:lnTo>
                <a:lnTo>
                  <a:pt x="14890" y="773"/>
                </a:lnTo>
                <a:lnTo>
                  <a:pt x="21838" y="3204"/>
                </a:lnTo>
                <a:lnTo>
                  <a:pt x="28784" y="5634"/>
                </a:lnTo>
                <a:lnTo>
                  <a:pt x="56551" y="32292"/>
                </a:lnTo>
                <a:lnTo>
                  <a:pt x="59810" y="38164"/>
                </a:lnTo>
                <a:lnTo>
                  <a:pt x="61789" y="43493"/>
                </a:lnTo>
                <a:lnTo>
                  <a:pt x="62488" y="48278"/>
                </a:lnTo>
                <a:lnTo>
                  <a:pt x="63187" y="53064"/>
                </a:lnTo>
                <a:lnTo>
                  <a:pt x="63341" y="56585"/>
                </a:lnTo>
                <a:lnTo>
                  <a:pt x="62950" y="58842"/>
                </a:lnTo>
                <a:lnTo>
                  <a:pt x="62559" y="61098"/>
                </a:lnTo>
                <a:lnTo>
                  <a:pt x="61828" y="62381"/>
                </a:lnTo>
                <a:lnTo>
                  <a:pt x="60757" y="62689"/>
                </a:lnTo>
                <a:lnTo>
                  <a:pt x="59686" y="62997"/>
                </a:lnTo>
                <a:lnTo>
                  <a:pt x="58581" y="61585"/>
                </a:lnTo>
                <a:lnTo>
                  <a:pt x="57443" y="58455"/>
                </a:lnTo>
                <a:lnTo>
                  <a:pt x="56304" y="55325"/>
                </a:lnTo>
                <a:lnTo>
                  <a:pt x="55733" y="50804"/>
                </a:lnTo>
                <a:lnTo>
                  <a:pt x="55729" y="44894"/>
                </a:lnTo>
                <a:lnTo>
                  <a:pt x="55724" y="38983"/>
                </a:lnTo>
                <a:lnTo>
                  <a:pt x="86059" y="11238"/>
                </a:lnTo>
                <a:lnTo>
                  <a:pt x="96668" y="10882"/>
                </a:lnTo>
                <a:lnTo>
                  <a:pt x="101352" y="12232"/>
                </a:lnTo>
                <a:lnTo>
                  <a:pt x="105417" y="15112"/>
                </a:lnTo>
                <a:lnTo>
                  <a:pt x="111086" y="21264"/>
                </a:lnTo>
                <a:lnTo>
                  <a:pt x="117133" y="31955"/>
                </a:lnTo>
                <a:lnTo>
                  <a:pt x="123557" y="4718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449121" y="3260578"/>
            <a:ext cx="90170" cy="126364"/>
          </a:xfrm>
          <a:custGeom>
            <a:avLst/>
            <a:gdLst/>
            <a:ahLst/>
            <a:cxnLst/>
            <a:rect l="l" t="t" r="r" b="b"/>
            <a:pathLst>
              <a:path w="90170" h="126364">
                <a:moveTo>
                  <a:pt x="70173" y="27550"/>
                </a:moveTo>
                <a:lnTo>
                  <a:pt x="64975" y="12321"/>
                </a:lnTo>
                <a:lnTo>
                  <a:pt x="58937" y="3498"/>
                </a:lnTo>
                <a:lnTo>
                  <a:pt x="54149" y="268"/>
                </a:lnTo>
                <a:lnTo>
                  <a:pt x="50327" y="0"/>
                </a:lnTo>
                <a:lnTo>
                  <a:pt x="46079" y="1642"/>
                </a:lnTo>
                <a:lnTo>
                  <a:pt x="41832" y="3284"/>
                </a:lnTo>
                <a:lnTo>
                  <a:pt x="37674" y="6986"/>
                </a:lnTo>
                <a:lnTo>
                  <a:pt x="33606" y="12748"/>
                </a:lnTo>
                <a:lnTo>
                  <a:pt x="29536" y="18511"/>
                </a:lnTo>
                <a:lnTo>
                  <a:pt x="26036" y="24849"/>
                </a:lnTo>
                <a:lnTo>
                  <a:pt x="23105" y="31764"/>
                </a:lnTo>
                <a:lnTo>
                  <a:pt x="20174" y="38679"/>
                </a:lnTo>
                <a:lnTo>
                  <a:pt x="18474" y="44861"/>
                </a:lnTo>
                <a:lnTo>
                  <a:pt x="18005" y="50310"/>
                </a:lnTo>
                <a:lnTo>
                  <a:pt x="17536" y="55760"/>
                </a:lnTo>
                <a:lnTo>
                  <a:pt x="29370" y="68692"/>
                </a:lnTo>
                <a:lnTo>
                  <a:pt x="32680" y="69204"/>
                </a:lnTo>
                <a:lnTo>
                  <a:pt x="35994" y="68086"/>
                </a:lnTo>
                <a:lnTo>
                  <a:pt x="39310" y="65338"/>
                </a:lnTo>
                <a:lnTo>
                  <a:pt x="42626" y="62591"/>
                </a:lnTo>
                <a:lnTo>
                  <a:pt x="53635" y="36122"/>
                </a:lnTo>
                <a:lnTo>
                  <a:pt x="55298" y="30216"/>
                </a:lnTo>
                <a:lnTo>
                  <a:pt x="56615" y="27559"/>
                </a:lnTo>
                <a:lnTo>
                  <a:pt x="57586" y="28152"/>
                </a:lnTo>
                <a:lnTo>
                  <a:pt x="58557" y="28745"/>
                </a:lnTo>
                <a:lnTo>
                  <a:pt x="80938" y="71186"/>
                </a:lnTo>
                <a:lnTo>
                  <a:pt x="89662" y="101808"/>
                </a:lnTo>
                <a:lnTo>
                  <a:pt x="87847" y="107215"/>
                </a:lnTo>
                <a:lnTo>
                  <a:pt x="49435" y="124755"/>
                </a:lnTo>
                <a:lnTo>
                  <a:pt x="36954" y="126123"/>
                </a:lnTo>
                <a:lnTo>
                  <a:pt x="21048" y="125779"/>
                </a:lnTo>
                <a:lnTo>
                  <a:pt x="9018" y="123123"/>
                </a:lnTo>
                <a:lnTo>
                  <a:pt x="0" y="11820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572032" y="3271499"/>
            <a:ext cx="73025" cy="70485"/>
          </a:xfrm>
          <a:custGeom>
            <a:avLst/>
            <a:gdLst/>
            <a:ahLst/>
            <a:cxnLst/>
            <a:rect l="l" t="t" r="r" b="b"/>
            <a:pathLst>
              <a:path w="73025" h="70485">
                <a:moveTo>
                  <a:pt x="7369" y="13309"/>
                </a:moveTo>
                <a:lnTo>
                  <a:pt x="7844" y="4263"/>
                </a:lnTo>
                <a:lnTo>
                  <a:pt x="7286" y="0"/>
                </a:lnTo>
                <a:lnTo>
                  <a:pt x="5697" y="519"/>
                </a:lnTo>
                <a:lnTo>
                  <a:pt x="4569" y="888"/>
                </a:lnTo>
                <a:lnTo>
                  <a:pt x="3388" y="3700"/>
                </a:lnTo>
                <a:lnTo>
                  <a:pt x="2157" y="8956"/>
                </a:lnTo>
                <a:lnTo>
                  <a:pt x="924" y="14212"/>
                </a:lnTo>
                <a:lnTo>
                  <a:pt x="246" y="20511"/>
                </a:lnTo>
                <a:lnTo>
                  <a:pt x="123" y="27853"/>
                </a:lnTo>
                <a:lnTo>
                  <a:pt x="0" y="35194"/>
                </a:lnTo>
                <a:lnTo>
                  <a:pt x="2258" y="42212"/>
                </a:lnTo>
                <a:lnTo>
                  <a:pt x="6900" y="48906"/>
                </a:lnTo>
                <a:lnTo>
                  <a:pt x="11542" y="55601"/>
                </a:lnTo>
                <a:lnTo>
                  <a:pt x="17266" y="60633"/>
                </a:lnTo>
                <a:lnTo>
                  <a:pt x="24075" y="64002"/>
                </a:lnTo>
                <a:lnTo>
                  <a:pt x="30883" y="67371"/>
                </a:lnTo>
                <a:lnTo>
                  <a:pt x="37657" y="69274"/>
                </a:lnTo>
                <a:lnTo>
                  <a:pt x="44396" y="69709"/>
                </a:lnTo>
                <a:lnTo>
                  <a:pt x="51136" y="70146"/>
                </a:lnTo>
                <a:lnTo>
                  <a:pt x="56983" y="68656"/>
                </a:lnTo>
                <a:lnTo>
                  <a:pt x="61938" y="65243"/>
                </a:lnTo>
                <a:lnTo>
                  <a:pt x="66892" y="61829"/>
                </a:lnTo>
                <a:lnTo>
                  <a:pt x="70034" y="56782"/>
                </a:lnTo>
                <a:lnTo>
                  <a:pt x="71364" y="50102"/>
                </a:lnTo>
                <a:lnTo>
                  <a:pt x="72694" y="43422"/>
                </a:lnTo>
                <a:lnTo>
                  <a:pt x="71285" y="36019"/>
                </a:lnTo>
                <a:lnTo>
                  <a:pt x="37155" y="3013"/>
                </a:lnTo>
                <a:lnTo>
                  <a:pt x="25478" y="1316"/>
                </a:lnTo>
                <a:lnTo>
                  <a:pt x="14721" y="383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818749" y="3227533"/>
            <a:ext cx="22225" cy="75565"/>
          </a:xfrm>
          <a:custGeom>
            <a:avLst/>
            <a:gdLst/>
            <a:ahLst/>
            <a:cxnLst/>
            <a:rect l="l" t="t" r="r" b="b"/>
            <a:pathLst>
              <a:path w="22225" h="75564">
                <a:moveTo>
                  <a:pt x="3944" y="435"/>
                </a:moveTo>
                <a:lnTo>
                  <a:pt x="1289" y="0"/>
                </a:lnTo>
                <a:lnTo>
                  <a:pt x="0" y="1979"/>
                </a:lnTo>
                <a:lnTo>
                  <a:pt x="74" y="6373"/>
                </a:lnTo>
                <a:lnTo>
                  <a:pt x="150" y="10767"/>
                </a:lnTo>
                <a:lnTo>
                  <a:pt x="926" y="15044"/>
                </a:lnTo>
                <a:lnTo>
                  <a:pt x="2405" y="19205"/>
                </a:lnTo>
                <a:lnTo>
                  <a:pt x="3883" y="23365"/>
                </a:lnTo>
                <a:lnTo>
                  <a:pt x="6145" y="28543"/>
                </a:lnTo>
                <a:lnTo>
                  <a:pt x="9191" y="34738"/>
                </a:lnTo>
                <a:lnTo>
                  <a:pt x="12236" y="40932"/>
                </a:lnTo>
                <a:lnTo>
                  <a:pt x="14888" y="46718"/>
                </a:lnTo>
                <a:lnTo>
                  <a:pt x="17146" y="52096"/>
                </a:lnTo>
                <a:lnTo>
                  <a:pt x="20553" y="60208"/>
                </a:lnTo>
                <a:lnTo>
                  <a:pt x="22152" y="67898"/>
                </a:lnTo>
                <a:lnTo>
                  <a:pt x="21944" y="7516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812967" y="3218302"/>
            <a:ext cx="95885" cy="76835"/>
          </a:xfrm>
          <a:custGeom>
            <a:avLst/>
            <a:gdLst/>
            <a:ahLst/>
            <a:cxnLst/>
            <a:rect l="l" t="t" r="r" b="b"/>
            <a:pathLst>
              <a:path w="95885" h="76835">
                <a:moveTo>
                  <a:pt x="2928" y="24095"/>
                </a:moveTo>
                <a:lnTo>
                  <a:pt x="0" y="16284"/>
                </a:lnTo>
                <a:lnTo>
                  <a:pt x="1880" y="10043"/>
                </a:lnTo>
                <a:lnTo>
                  <a:pt x="8571" y="5371"/>
                </a:lnTo>
                <a:lnTo>
                  <a:pt x="13232" y="2116"/>
                </a:lnTo>
                <a:lnTo>
                  <a:pt x="19715" y="325"/>
                </a:lnTo>
                <a:lnTo>
                  <a:pt x="28018" y="0"/>
                </a:lnTo>
                <a:lnTo>
                  <a:pt x="39378" y="1021"/>
                </a:lnTo>
                <a:lnTo>
                  <a:pt x="76428" y="18039"/>
                </a:lnTo>
                <a:lnTo>
                  <a:pt x="95492" y="48733"/>
                </a:lnTo>
                <a:lnTo>
                  <a:pt x="92702" y="54490"/>
                </a:lnTo>
                <a:lnTo>
                  <a:pt x="53177" y="74073"/>
                </a:lnTo>
                <a:lnTo>
                  <a:pt x="28675" y="76357"/>
                </a:lnTo>
                <a:lnTo>
                  <a:pt x="14862" y="7596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957782" y="3223436"/>
            <a:ext cx="110489" cy="84455"/>
          </a:xfrm>
          <a:custGeom>
            <a:avLst/>
            <a:gdLst/>
            <a:ahLst/>
            <a:cxnLst/>
            <a:rect l="l" t="t" r="r" b="b"/>
            <a:pathLst>
              <a:path w="110489" h="84454">
                <a:moveTo>
                  <a:pt x="834" y="6971"/>
                </a:moveTo>
                <a:lnTo>
                  <a:pt x="0" y="1779"/>
                </a:lnTo>
                <a:lnTo>
                  <a:pt x="229" y="0"/>
                </a:lnTo>
                <a:lnTo>
                  <a:pt x="1521" y="1632"/>
                </a:lnTo>
                <a:lnTo>
                  <a:pt x="2455" y="2810"/>
                </a:lnTo>
                <a:lnTo>
                  <a:pt x="24323" y="35031"/>
                </a:lnTo>
                <a:lnTo>
                  <a:pt x="33067" y="63116"/>
                </a:lnTo>
                <a:lnTo>
                  <a:pt x="33735" y="67833"/>
                </a:lnTo>
                <a:lnTo>
                  <a:pt x="34093" y="70363"/>
                </a:lnTo>
                <a:lnTo>
                  <a:pt x="34141" y="70703"/>
                </a:lnTo>
                <a:lnTo>
                  <a:pt x="34179" y="70957"/>
                </a:lnTo>
                <a:lnTo>
                  <a:pt x="34145" y="70702"/>
                </a:lnTo>
                <a:lnTo>
                  <a:pt x="34100" y="70363"/>
                </a:lnTo>
                <a:lnTo>
                  <a:pt x="33765" y="67833"/>
                </a:lnTo>
                <a:lnTo>
                  <a:pt x="33139" y="63115"/>
                </a:lnTo>
                <a:lnTo>
                  <a:pt x="32513" y="58396"/>
                </a:lnTo>
                <a:lnTo>
                  <a:pt x="32835" y="53580"/>
                </a:lnTo>
                <a:lnTo>
                  <a:pt x="34103" y="48665"/>
                </a:lnTo>
                <a:lnTo>
                  <a:pt x="35372" y="43750"/>
                </a:lnTo>
                <a:lnTo>
                  <a:pt x="38397" y="40108"/>
                </a:lnTo>
                <a:lnTo>
                  <a:pt x="43178" y="37740"/>
                </a:lnTo>
                <a:lnTo>
                  <a:pt x="47958" y="35372"/>
                </a:lnTo>
                <a:lnTo>
                  <a:pt x="53519" y="34209"/>
                </a:lnTo>
                <a:lnTo>
                  <a:pt x="59858" y="34252"/>
                </a:lnTo>
                <a:lnTo>
                  <a:pt x="66197" y="34295"/>
                </a:lnTo>
                <a:lnTo>
                  <a:pt x="103181" y="56516"/>
                </a:lnTo>
                <a:lnTo>
                  <a:pt x="108368" y="64749"/>
                </a:lnTo>
                <a:lnTo>
                  <a:pt x="109960" y="68663"/>
                </a:lnTo>
                <a:lnTo>
                  <a:pt x="71916" y="82846"/>
                </a:lnTo>
                <a:lnTo>
                  <a:pt x="48872" y="83860"/>
                </a:lnTo>
                <a:lnTo>
                  <a:pt x="35871" y="83707"/>
                </a:lnTo>
                <a:lnTo>
                  <a:pt x="21870" y="83116"/>
                </a:lnTo>
                <a:lnTo>
                  <a:pt x="6861" y="8208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0" name="object 19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  <a:hlinkClick r:id="rId6"/>
              </a:rPr>
              <a:t>ww</a:t>
            </a:r>
            <a:r>
              <a:rPr dirty="0" spc="-100">
                <a:latin typeface="Arial"/>
                <a:cs typeface="Arial"/>
                <a:hlinkClick r:id="rId6"/>
              </a:rPr>
              <a:t>w</a:t>
            </a:r>
            <a:r>
              <a:rPr dirty="0" spc="-5">
                <a:latin typeface="Arial"/>
                <a:cs typeface="Arial"/>
                <a:hlinkClick r:id="rId6"/>
              </a:rPr>
              <a:t>.s</a:t>
            </a:r>
            <a:r>
              <a:rPr dirty="0" spc="-5">
                <a:latin typeface="Arial"/>
                <a:cs typeface="Arial"/>
                <a:hlinkClick r:id="rId6"/>
              </a:rPr>
              <a:t>u</a:t>
            </a:r>
            <a:r>
              <a:rPr dirty="0">
                <a:latin typeface="Arial"/>
                <a:cs typeface="Arial"/>
                <a:hlinkClick r:id="rId6"/>
              </a:rPr>
              <a:t>nbea</a:t>
            </a:r>
            <a:r>
              <a:rPr dirty="0" spc="-40">
                <a:latin typeface="Arial"/>
                <a:cs typeface="Arial"/>
                <a:hlinkClick r:id="rId6"/>
              </a:rPr>
              <a:t>m</a:t>
            </a:r>
            <a:r>
              <a:rPr dirty="0" spc="20">
                <a:latin typeface="Arial"/>
                <a:cs typeface="Arial"/>
                <a:hlinkClick r:id="rId6"/>
              </a:rPr>
              <a:t>i</a:t>
            </a:r>
            <a:r>
              <a:rPr dirty="0">
                <a:latin typeface="Arial"/>
                <a:cs typeface="Arial"/>
                <a:hlinkClick r:id="rId6"/>
              </a:rPr>
              <a:t>n</a:t>
            </a:r>
            <a:r>
              <a:rPr dirty="0" spc="-5">
                <a:latin typeface="Arial"/>
                <a:cs typeface="Arial"/>
                <a:hlinkClick r:id="rId6"/>
              </a:rPr>
              <a:t>f</a:t>
            </a:r>
            <a:r>
              <a:rPr dirty="0" spc="-5">
                <a:latin typeface="Arial"/>
                <a:cs typeface="Arial"/>
                <a:hlinkClick r:id="rId6"/>
              </a:rPr>
              <a:t>o</a:t>
            </a:r>
            <a:r>
              <a:rPr dirty="0" spc="-5">
                <a:latin typeface="Arial"/>
                <a:cs typeface="Arial"/>
                <a:hlinkClick r:id="rId6"/>
              </a:rPr>
              <a:t>.c</a:t>
            </a:r>
            <a:r>
              <a:rPr dirty="0" spc="-5">
                <a:latin typeface="Arial"/>
                <a:cs typeface="Arial"/>
                <a:hlinkClick r:id="rId6"/>
              </a:rPr>
              <a:t>o</a:t>
            </a:r>
            <a:r>
              <a:rPr dirty="0">
                <a:latin typeface="Arial"/>
                <a:cs typeface="Arial"/>
                <a:hlinkClick r:id="rId6"/>
              </a:rPr>
              <a:t>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N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c</a:t>
            </a:r>
            <a:r>
              <a:rPr dirty="0" spc="21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&amp;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-30">
                <a:latin typeface="Arial"/>
                <a:cs typeface="Arial"/>
              </a:rPr>
              <a:t>S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g</a:t>
            </a:r>
            <a:r>
              <a:rPr dirty="0" spc="140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f</a:t>
            </a:r>
            <a:r>
              <a:rPr dirty="0" spc="-40">
                <a:latin typeface="Arial"/>
                <a:cs typeface="Arial"/>
              </a:rPr>
              <a:t>un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4053204" cy="4911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BS()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46379" indent="-233679">
              <a:lnSpc>
                <a:spcPct val="100000"/>
              </a:lnSpc>
              <a:spcBef>
                <a:spcPts val="145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110">
                <a:latin typeface="Arial"/>
                <a:cs typeface="Arial"/>
              </a:rPr>
              <a:t>II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BS</a:t>
            </a:r>
            <a:r>
              <a:rPr dirty="0" sz="2400" spc="4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PPE</a:t>
            </a:r>
            <a:r>
              <a:rPr dirty="0" sz="2400" spc="1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M(),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L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M(),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R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165">
                <a:latin typeface="Arial"/>
                <a:cs typeface="Arial"/>
              </a:rPr>
              <a:t>P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165">
                <a:latin typeface="Arial"/>
                <a:cs typeface="Arial"/>
              </a:rPr>
              <a:t>P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_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KE()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D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 spc="25">
                <a:latin typeface="Arial"/>
                <a:cs typeface="Arial"/>
              </a:rPr>
              <a:t>-</a:t>
            </a:r>
            <a:r>
              <a:rPr dirty="0" spc="-114">
                <a:latin typeface="Arial"/>
                <a:cs typeface="Arial"/>
              </a:rPr>
              <a:t>T</a:t>
            </a:r>
            <a:r>
              <a:rPr dirty="0" spc="-60">
                <a:latin typeface="Arial"/>
                <a:cs typeface="Arial"/>
              </a:rPr>
              <a:t>i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>
                <a:latin typeface="Arial"/>
                <a:cs typeface="Arial"/>
              </a:rPr>
              <a:t>e</a:t>
            </a:r>
            <a:r>
              <a:rPr dirty="0" spc="300">
                <a:latin typeface="Arial"/>
                <a:cs typeface="Arial"/>
              </a:rPr>
              <a:t> 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d</a:t>
            </a:r>
            <a:r>
              <a:rPr dirty="0" spc="140">
                <a:latin typeface="Arial"/>
                <a:cs typeface="Arial"/>
              </a:rPr>
              <a:t> </a:t>
            </a:r>
            <a:r>
              <a:rPr dirty="0" spc="-60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 spc="20">
                <a:latin typeface="Arial"/>
                <a:cs typeface="Arial"/>
              </a:rPr>
              <a:t>f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20">
                <a:latin typeface="Arial"/>
                <a:cs typeface="Arial"/>
              </a:rPr>
              <a:t>t</a:t>
            </a:r>
            <a:r>
              <a:rPr dirty="0" spc="1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  <a:r>
              <a:rPr dirty="0" spc="385">
                <a:latin typeface="Arial"/>
                <a:cs typeface="Arial"/>
              </a:rPr>
              <a:t> </a:t>
            </a:r>
            <a:r>
              <a:rPr dirty="0" spc="20">
                <a:latin typeface="Arial"/>
                <a:cs typeface="Arial"/>
              </a:rPr>
              <a:t>f</a:t>
            </a:r>
            <a:r>
              <a:rPr dirty="0" spc="-40">
                <a:latin typeface="Arial"/>
                <a:cs typeface="Arial"/>
              </a:rPr>
              <a:t>un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20">
                <a:latin typeface="Arial"/>
                <a:cs typeface="Arial"/>
              </a:rPr>
              <a:t>t</a:t>
            </a:r>
            <a:r>
              <a:rPr dirty="0" spc="-60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0260330" cy="4331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80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-110">
                <a:latin typeface="Arial"/>
                <a:cs typeface="Arial"/>
              </a:rPr>
              <a:t>T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46379" indent="-233679">
              <a:lnSpc>
                <a:spcPct val="100000"/>
              </a:lnSpc>
              <a:spcBef>
                <a:spcPts val="145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me 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45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3</a:t>
            </a:r>
            <a:r>
              <a:rPr dirty="0" sz="2000" spc="-3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3</a:t>
            </a:r>
            <a:r>
              <a:rPr dirty="0" sz="2000" spc="-3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45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26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5</a:t>
            </a:r>
            <a:r>
              <a:rPr dirty="0" sz="2000" spc="-3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26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4</a:t>
            </a:r>
            <a:r>
              <a:rPr dirty="0" sz="2000" spc="-30">
                <a:latin typeface="Arial"/>
                <a:cs typeface="Arial"/>
              </a:rPr>
              <a:t>)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Y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R </a:t>
            </a:r>
            <a:r>
              <a:rPr dirty="0" sz="2000" spc="-30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1)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80">
                <a:latin typeface="Arial"/>
                <a:cs typeface="Arial"/>
              </a:rPr>
              <a:t>Y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E(),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E(),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ME()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-80">
                <a:latin typeface="Arial"/>
                <a:cs typeface="Arial"/>
              </a:rPr>
              <a:t>Y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Y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10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E(),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173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_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ME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KE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E(),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KE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ME()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C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275">
                <a:latin typeface="Arial"/>
                <a:cs typeface="Arial"/>
              </a:rPr>
              <a:t> 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d</a:t>
            </a:r>
            <a:r>
              <a:rPr dirty="0" spc="14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NU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d</a:t>
            </a:r>
            <a:r>
              <a:rPr dirty="0" spc="140">
                <a:latin typeface="Arial"/>
                <a:cs typeface="Arial"/>
              </a:rPr>
              <a:t> </a:t>
            </a:r>
            <a:r>
              <a:rPr dirty="0" spc="-40">
                <a:latin typeface="Arial"/>
                <a:cs typeface="Arial"/>
              </a:rPr>
              <a:t>L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114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f</a:t>
            </a:r>
            <a:r>
              <a:rPr dirty="0" spc="-40">
                <a:latin typeface="Arial"/>
                <a:cs typeface="Arial"/>
              </a:rPr>
              <a:t>un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1729085" cy="4911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o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rk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rs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st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ES</a:t>
            </a:r>
            <a:r>
              <a:rPr dirty="0" sz="2400" spc="15">
                <a:latin typeface="Arial"/>
                <a:cs typeface="Arial"/>
              </a:rPr>
              <a:t>C</a:t>
            </a:r>
            <a:r>
              <a:rPr dirty="0" sz="2400" spc="-5">
                <a:latin typeface="Arial"/>
                <a:cs typeface="Arial"/>
              </a:rPr>
              <a:t>E()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46379" indent="-233679">
              <a:lnSpc>
                <a:spcPct val="100000"/>
              </a:lnSpc>
              <a:spcBef>
                <a:spcPts val="145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ES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(),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()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46379" indent="-233679">
              <a:lnSpc>
                <a:spcPct val="100000"/>
              </a:lnSpc>
              <a:spcBef>
                <a:spcPts val="145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(c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-v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-v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0">
                <a:latin typeface="Arial"/>
                <a:cs typeface="Arial"/>
              </a:rPr>
              <a:t>G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p</a:t>
            </a:r>
            <a:r>
              <a:rPr dirty="0" spc="140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f</a:t>
            </a:r>
            <a:r>
              <a:rPr dirty="0" spc="-40">
                <a:latin typeface="Arial"/>
                <a:cs typeface="Arial"/>
              </a:rPr>
              <a:t>un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1724640" cy="463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rk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76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&amp;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21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ce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60"/>
              </a:lnSpc>
            </a:pP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"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i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15">
                <a:latin typeface="Arial"/>
                <a:cs typeface="Arial"/>
              </a:rPr>
              <a:t>un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"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"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15">
                <a:latin typeface="Arial"/>
                <a:cs typeface="Arial"/>
              </a:rPr>
              <a:t>un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20">
                <a:latin typeface="Arial"/>
                <a:cs typeface="Arial"/>
              </a:rPr>
              <a:t>s".</a:t>
            </a:r>
            <a:endParaRPr sz="2400">
              <a:latin typeface="Arial"/>
              <a:cs typeface="Arial"/>
            </a:endParaRPr>
          </a:p>
          <a:p>
            <a:pPr marL="246379" marR="5080" indent="-233679">
              <a:lnSpc>
                <a:spcPts val="2560"/>
              </a:lnSpc>
              <a:spcBef>
                <a:spcPts val="107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se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ke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8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 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165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c.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so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"</a:t>
            </a: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"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6379" algn="l"/>
                <a:tab pos="7152640" algn="l"/>
              </a:tabLst>
            </a:pP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: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M(),</a:t>
            </a:r>
            <a:r>
              <a:rPr dirty="0" sz="2400" spc="-125" u="heavy">
                <a:latin typeface="Arial"/>
                <a:cs typeface="Arial"/>
              </a:rPr>
              <a:t> </a:t>
            </a:r>
            <a:r>
              <a:rPr dirty="0" sz="2400" spc="-245" u="heavy">
                <a:latin typeface="Arial"/>
                <a:cs typeface="Arial"/>
              </a:rPr>
              <a:t>A</a:t>
            </a:r>
            <a:r>
              <a:rPr dirty="0" sz="2400" spc="-80" u="heavy">
                <a:latin typeface="Arial"/>
                <a:cs typeface="Arial"/>
              </a:rPr>
              <a:t>V</a:t>
            </a:r>
            <a:r>
              <a:rPr dirty="0" sz="2400" spc="-30" u="heavy">
                <a:latin typeface="Arial"/>
                <a:cs typeface="Arial"/>
              </a:rPr>
              <a:t>G</a:t>
            </a:r>
            <a:r>
              <a:rPr dirty="0" sz="2400" u="heavy">
                <a:latin typeface="Arial"/>
                <a:cs typeface="Arial"/>
              </a:rPr>
              <a:t>(),</a:t>
            </a:r>
            <a:r>
              <a:rPr dirty="0" sz="2400" spc="19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80" u="heavy">
                <a:latin typeface="Arial"/>
                <a:cs typeface="Arial"/>
              </a:rPr>
              <a:t>A</a:t>
            </a:r>
            <a:r>
              <a:rPr dirty="0" sz="2400" spc="-80" u="heavy">
                <a:latin typeface="Arial"/>
                <a:cs typeface="Arial"/>
              </a:rPr>
              <a:t>X</a:t>
            </a:r>
            <a:r>
              <a:rPr dirty="0" sz="2400" u="heavy">
                <a:latin typeface="Arial"/>
                <a:cs typeface="Arial"/>
              </a:rPr>
              <a:t>(),</a:t>
            </a:r>
            <a:r>
              <a:rPr dirty="0" sz="2400" spc="11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105" u="heavy">
                <a:latin typeface="Arial"/>
                <a:cs typeface="Arial"/>
              </a:rPr>
              <a:t>I</a:t>
            </a:r>
            <a:r>
              <a:rPr dirty="0" sz="2400" spc="2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(),</a:t>
            </a:r>
            <a:r>
              <a:rPr dirty="0" sz="2400" spc="11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C</a:t>
            </a:r>
            <a:r>
              <a:rPr dirty="0" sz="2400" spc="-3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spc="25" u="heavy">
                <a:latin typeface="Arial"/>
                <a:cs typeface="Arial"/>
              </a:rPr>
              <a:t>N</a:t>
            </a:r>
            <a:r>
              <a:rPr dirty="0" sz="2400" spc="5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().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g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 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3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22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e/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ond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 fun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h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488" y="4084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9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0">
                <a:latin typeface="Arial"/>
                <a:cs typeface="Arial"/>
              </a:rPr>
              <a:t>G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p</a:t>
            </a:r>
            <a:r>
              <a:rPr dirty="0" spc="140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f</a:t>
            </a:r>
            <a:r>
              <a:rPr dirty="0" spc="-40">
                <a:latin typeface="Arial"/>
                <a:cs typeface="Arial"/>
              </a:rPr>
              <a:t>un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1724640" cy="463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rk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76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&amp;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21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ce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60"/>
              </a:lnSpc>
            </a:pP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"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i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15">
                <a:latin typeface="Arial"/>
                <a:cs typeface="Arial"/>
              </a:rPr>
              <a:t>un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"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"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15">
                <a:latin typeface="Arial"/>
                <a:cs typeface="Arial"/>
              </a:rPr>
              <a:t>un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20">
                <a:latin typeface="Arial"/>
                <a:cs typeface="Arial"/>
              </a:rPr>
              <a:t>s".</a:t>
            </a:r>
            <a:endParaRPr sz="2400">
              <a:latin typeface="Arial"/>
              <a:cs typeface="Arial"/>
            </a:endParaRPr>
          </a:p>
          <a:p>
            <a:pPr marL="246379" marR="5080" indent="-233679">
              <a:lnSpc>
                <a:spcPts val="2560"/>
              </a:lnSpc>
              <a:spcBef>
                <a:spcPts val="107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se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ke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8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 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165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c.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so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"</a:t>
            </a: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"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6379" algn="l"/>
                <a:tab pos="7152640" algn="l"/>
              </a:tabLst>
            </a:pP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: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M(),</a:t>
            </a:r>
            <a:r>
              <a:rPr dirty="0" sz="2400" spc="-125" u="heavy">
                <a:latin typeface="Arial"/>
                <a:cs typeface="Arial"/>
              </a:rPr>
              <a:t> </a:t>
            </a:r>
            <a:r>
              <a:rPr dirty="0" sz="2400" spc="-245" u="heavy">
                <a:latin typeface="Arial"/>
                <a:cs typeface="Arial"/>
              </a:rPr>
              <a:t>A</a:t>
            </a:r>
            <a:r>
              <a:rPr dirty="0" sz="2400" spc="-80" u="heavy">
                <a:latin typeface="Arial"/>
                <a:cs typeface="Arial"/>
              </a:rPr>
              <a:t>V</a:t>
            </a:r>
            <a:r>
              <a:rPr dirty="0" sz="2400" spc="-30" u="heavy">
                <a:latin typeface="Arial"/>
                <a:cs typeface="Arial"/>
              </a:rPr>
              <a:t>G</a:t>
            </a:r>
            <a:r>
              <a:rPr dirty="0" sz="2400" u="heavy">
                <a:latin typeface="Arial"/>
                <a:cs typeface="Arial"/>
              </a:rPr>
              <a:t>(),</a:t>
            </a:r>
            <a:r>
              <a:rPr dirty="0" sz="2400" spc="19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80" u="heavy">
                <a:latin typeface="Arial"/>
                <a:cs typeface="Arial"/>
              </a:rPr>
              <a:t>A</a:t>
            </a:r>
            <a:r>
              <a:rPr dirty="0" sz="2400" spc="-80" u="heavy">
                <a:latin typeface="Arial"/>
                <a:cs typeface="Arial"/>
              </a:rPr>
              <a:t>X</a:t>
            </a:r>
            <a:r>
              <a:rPr dirty="0" sz="2400" u="heavy">
                <a:latin typeface="Arial"/>
                <a:cs typeface="Arial"/>
              </a:rPr>
              <a:t>(),</a:t>
            </a:r>
            <a:r>
              <a:rPr dirty="0" sz="2400" spc="11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105" u="heavy">
                <a:latin typeface="Arial"/>
                <a:cs typeface="Arial"/>
              </a:rPr>
              <a:t>I</a:t>
            </a:r>
            <a:r>
              <a:rPr dirty="0" sz="2400" spc="2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(),</a:t>
            </a:r>
            <a:r>
              <a:rPr dirty="0" sz="2400" spc="11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C</a:t>
            </a:r>
            <a:r>
              <a:rPr dirty="0" sz="2400" spc="-3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spc="25" u="heavy">
                <a:latin typeface="Arial"/>
                <a:cs typeface="Arial"/>
              </a:rPr>
              <a:t>N</a:t>
            </a:r>
            <a:r>
              <a:rPr dirty="0" sz="2400" spc="5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().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g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 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3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22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e/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ond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 fun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h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0">
                <a:latin typeface="Arial"/>
                <a:cs typeface="Arial"/>
              </a:rPr>
              <a:t>G</a:t>
            </a:r>
            <a:r>
              <a:rPr dirty="0" spc="-25">
                <a:latin typeface="Arial"/>
                <a:cs typeface="Arial"/>
              </a:rPr>
              <a:t>R</a:t>
            </a:r>
            <a:r>
              <a:rPr dirty="0" spc="-20">
                <a:latin typeface="Arial"/>
                <a:cs typeface="Arial"/>
              </a:rPr>
              <a:t>O</a:t>
            </a:r>
            <a:r>
              <a:rPr dirty="0" spc="-25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P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-30">
                <a:latin typeface="Arial"/>
                <a:cs typeface="Arial"/>
              </a:rPr>
              <a:t>B</a:t>
            </a:r>
            <a:r>
              <a:rPr dirty="0">
                <a:latin typeface="Arial"/>
                <a:cs typeface="Arial"/>
              </a:rPr>
              <a:t>Y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-65">
                <a:latin typeface="Arial"/>
                <a:cs typeface="Arial"/>
              </a:rPr>
              <a:t>l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797080"/>
            <a:ext cx="11438890" cy="519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196215" algn="l"/>
                <a:tab pos="10026650" algn="l"/>
              </a:tabLst>
            </a:pPr>
            <a:r>
              <a:rPr dirty="0" sz="2400" spc="-27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G</a:t>
            </a:r>
            <a:r>
              <a:rPr dirty="0" sz="2400" spc="25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P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BY</a:t>
            </a:r>
            <a:r>
              <a:rPr dirty="0" sz="2400" spc="-11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f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ys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45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f</a:t>
            </a:r>
            <a:r>
              <a:rPr dirty="0" sz="2400" spc="2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d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a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30" u="heavy">
                <a:latin typeface="Arial"/>
                <a:cs typeface="Arial"/>
              </a:rPr>
              <a:t>.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.</a:t>
            </a:r>
            <a:r>
              <a:rPr dirty="0" sz="2400" spc="2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g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g</a:t>
            </a:r>
            <a:r>
              <a:rPr dirty="0" sz="2400" spc="15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4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&amp;</a:t>
            </a:r>
            <a:r>
              <a:rPr dirty="0" sz="2400" spc="4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s.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246379" marR="5080" indent="-233679">
              <a:lnSpc>
                <a:spcPct val="90400"/>
              </a:lnSpc>
              <a:spcBef>
                <a:spcPts val="919"/>
              </a:spcBef>
              <a:buFont typeface="Arial"/>
              <a:buChar char="•"/>
              <a:tabLst>
                <a:tab pos="194945" algn="l"/>
              </a:tabLst>
            </a:pPr>
            <a:r>
              <a:rPr dirty="0" sz="2400" spc="-265" u="heavy">
                <a:latin typeface="Arial"/>
                <a:cs typeface="Arial"/>
              </a:rPr>
              <a:t> </a:t>
            </a:r>
            <a:r>
              <a:rPr dirty="0" sz="2400" spc="130" u="heavy">
                <a:latin typeface="Arial"/>
                <a:cs typeface="Arial"/>
              </a:rPr>
              <a:t>W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8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G</a:t>
            </a:r>
            <a:r>
              <a:rPr dirty="0" sz="2400" spc="25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P</a:t>
            </a:r>
            <a:r>
              <a:rPr dirty="0" sz="2400" spc="-11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BY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20" u="heavy">
                <a:latin typeface="Arial"/>
                <a:cs typeface="Arial"/>
              </a:rPr>
              <a:t>g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8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2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,</a:t>
            </a:r>
            <a:r>
              <a:rPr dirty="0" sz="2400" spc="-5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g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235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b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8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2</a:t>
            </a:r>
            <a:r>
              <a:rPr dirty="0" sz="2400" u="heavy">
                <a:latin typeface="Arial"/>
                <a:cs typeface="Arial"/>
              </a:rPr>
              <a:t>-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-8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.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3</a:t>
            </a:r>
            <a:r>
              <a:rPr dirty="0" sz="2400">
                <a:latin typeface="Arial"/>
                <a:cs typeface="Arial"/>
              </a:rPr>
              <a:t>-D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5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rt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 so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so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/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Sy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B</a:t>
            </a:r>
            <a:r>
              <a:rPr dirty="0" sz="2000" spc="-30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en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ay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ay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 </a:t>
            </a:r>
            <a:r>
              <a:rPr dirty="0" sz="2000" spc="25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17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35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B</a:t>
            </a:r>
            <a:r>
              <a:rPr dirty="0" sz="2000" spc="-295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Load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er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k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nto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er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1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 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40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ar</a:t>
            </a:r>
            <a:r>
              <a:rPr dirty="0" sz="2000" spc="-26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ds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1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g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g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end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ent.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553717"/>
                </a:moveTo>
                <a:lnTo>
                  <a:pt x="12186920" y="0"/>
                </a:lnTo>
                <a:lnTo>
                  <a:pt x="0" y="0"/>
                </a:lnTo>
                <a:lnTo>
                  <a:pt x="0" y="553717"/>
                </a:lnTo>
                <a:lnTo>
                  <a:pt x="12186920" y="55371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17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60" y="6319520"/>
            <a:ext cx="487680" cy="48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5814" y="955683"/>
            <a:ext cx="1903789" cy="1429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98536" y="1001506"/>
            <a:ext cx="0" cy="2049780"/>
          </a:xfrm>
          <a:custGeom>
            <a:avLst/>
            <a:gdLst/>
            <a:ahLst/>
            <a:cxnLst/>
            <a:rect l="l" t="t" r="r" b="b"/>
            <a:pathLst>
              <a:path w="0" h="2049780">
                <a:moveTo>
                  <a:pt x="0" y="0"/>
                </a:moveTo>
                <a:lnTo>
                  <a:pt x="0" y="20494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98536" y="3050918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 h="0">
                <a:moveTo>
                  <a:pt x="0" y="0"/>
                </a:moveTo>
                <a:lnTo>
                  <a:pt x="264051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70353" y="3117738"/>
            <a:ext cx="61594" cy="108585"/>
          </a:xfrm>
          <a:custGeom>
            <a:avLst/>
            <a:gdLst/>
            <a:ahLst/>
            <a:cxnLst/>
            <a:rect l="l" t="t" r="r" b="b"/>
            <a:pathLst>
              <a:path w="61595" h="108585">
                <a:moveTo>
                  <a:pt x="1055" y="56480"/>
                </a:moveTo>
                <a:lnTo>
                  <a:pt x="741" y="96697"/>
                </a:lnTo>
                <a:lnTo>
                  <a:pt x="134" y="100463"/>
                </a:lnTo>
                <a:lnTo>
                  <a:pt x="106" y="100629"/>
                </a:lnTo>
                <a:lnTo>
                  <a:pt x="78" y="100793"/>
                </a:lnTo>
                <a:lnTo>
                  <a:pt x="63" y="100445"/>
                </a:lnTo>
                <a:lnTo>
                  <a:pt x="59" y="99583"/>
                </a:lnTo>
                <a:lnTo>
                  <a:pt x="56" y="98722"/>
                </a:lnTo>
                <a:lnTo>
                  <a:pt x="36" y="93175"/>
                </a:lnTo>
                <a:lnTo>
                  <a:pt x="3662" y="43065"/>
                </a:lnTo>
                <a:lnTo>
                  <a:pt x="11222" y="12565"/>
                </a:lnTo>
                <a:lnTo>
                  <a:pt x="12765" y="8287"/>
                </a:lnTo>
                <a:lnTo>
                  <a:pt x="23502" y="0"/>
                </a:lnTo>
                <a:lnTo>
                  <a:pt x="25849" y="1891"/>
                </a:lnTo>
                <a:lnTo>
                  <a:pt x="44797" y="46537"/>
                </a:lnTo>
                <a:lnTo>
                  <a:pt x="57722" y="85718"/>
                </a:lnTo>
                <a:lnTo>
                  <a:pt x="61148" y="100842"/>
                </a:lnTo>
                <a:lnTo>
                  <a:pt x="61306" y="1084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80425" y="3180108"/>
            <a:ext cx="56515" cy="18415"/>
          </a:xfrm>
          <a:custGeom>
            <a:avLst/>
            <a:gdLst/>
            <a:ahLst/>
            <a:cxnLst/>
            <a:rect l="l" t="t" r="r" b="b"/>
            <a:pathLst>
              <a:path w="56514" h="18414">
                <a:moveTo>
                  <a:pt x="1428" y="18136"/>
                </a:moveTo>
                <a:lnTo>
                  <a:pt x="0" y="14139"/>
                </a:lnTo>
                <a:lnTo>
                  <a:pt x="1501" y="10819"/>
                </a:lnTo>
                <a:lnTo>
                  <a:pt x="5933" y="8176"/>
                </a:lnTo>
                <a:lnTo>
                  <a:pt x="9022" y="6332"/>
                </a:lnTo>
                <a:lnTo>
                  <a:pt x="46310" y="0"/>
                </a:lnTo>
                <a:lnTo>
                  <a:pt x="52564" y="2723"/>
                </a:lnTo>
                <a:lnTo>
                  <a:pt x="56367" y="88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24573" y="3125230"/>
            <a:ext cx="99060" cy="73025"/>
          </a:xfrm>
          <a:custGeom>
            <a:avLst/>
            <a:gdLst/>
            <a:ahLst/>
            <a:cxnLst/>
            <a:rect l="l" t="t" r="r" b="b"/>
            <a:pathLst>
              <a:path w="99060" h="73025">
                <a:moveTo>
                  <a:pt x="65320" y="17701"/>
                </a:moveTo>
                <a:lnTo>
                  <a:pt x="41246" y="96"/>
                </a:lnTo>
                <a:lnTo>
                  <a:pt x="36660" y="0"/>
                </a:lnTo>
                <a:lnTo>
                  <a:pt x="31798" y="1025"/>
                </a:lnTo>
                <a:lnTo>
                  <a:pt x="26662" y="3174"/>
                </a:lnTo>
                <a:lnTo>
                  <a:pt x="21525" y="5321"/>
                </a:lnTo>
                <a:lnTo>
                  <a:pt x="16764" y="8449"/>
                </a:lnTo>
                <a:lnTo>
                  <a:pt x="12379" y="12555"/>
                </a:lnTo>
                <a:lnTo>
                  <a:pt x="7993" y="16662"/>
                </a:lnTo>
                <a:lnTo>
                  <a:pt x="4774" y="21260"/>
                </a:lnTo>
                <a:lnTo>
                  <a:pt x="2723" y="26349"/>
                </a:lnTo>
                <a:lnTo>
                  <a:pt x="671" y="31438"/>
                </a:lnTo>
                <a:lnTo>
                  <a:pt x="0" y="36576"/>
                </a:lnTo>
                <a:lnTo>
                  <a:pt x="709" y="41763"/>
                </a:lnTo>
                <a:lnTo>
                  <a:pt x="1418" y="46950"/>
                </a:lnTo>
                <a:lnTo>
                  <a:pt x="41089" y="69575"/>
                </a:lnTo>
                <a:lnTo>
                  <a:pt x="84093" y="72933"/>
                </a:lnTo>
                <a:lnTo>
                  <a:pt x="88621" y="72624"/>
                </a:lnTo>
                <a:lnTo>
                  <a:pt x="91645" y="71944"/>
                </a:lnTo>
                <a:lnTo>
                  <a:pt x="94668" y="71265"/>
                </a:lnTo>
                <a:lnTo>
                  <a:pt x="96569" y="70631"/>
                </a:lnTo>
                <a:lnTo>
                  <a:pt x="97348" y="70045"/>
                </a:lnTo>
                <a:lnTo>
                  <a:pt x="98128" y="69458"/>
                </a:lnTo>
                <a:lnTo>
                  <a:pt x="98605" y="69098"/>
                </a:lnTo>
                <a:lnTo>
                  <a:pt x="98780" y="689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06680" y="3122708"/>
            <a:ext cx="156845" cy="76835"/>
          </a:xfrm>
          <a:custGeom>
            <a:avLst/>
            <a:gdLst/>
            <a:ahLst/>
            <a:cxnLst/>
            <a:rect l="l" t="t" r="r" b="b"/>
            <a:pathLst>
              <a:path w="156845" h="76835">
                <a:moveTo>
                  <a:pt x="8783" y="35951"/>
                </a:moveTo>
                <a:lnTo>
                  <a:pt x="3352" y="33639"/>
                </a:lnTo>
                <a:lnTo>
                  <a:pt x="492" y="33836"/>
                </a:lnTo>
                <a:lnTo>
                  <a:pt x="205" y="36544"/>
                </a:lnTo>
                <a:lnTo>
                  <a:pt x="0" y="38474"/>
                </a:lnTo>
                <a:lnTo>
                  <a:pt x="1733" y="43273"/>
                </a:lnTo>
                <a:lnTo>
                  <a:pt x="5404" y="50941"/>
                </a:lnTo>
                <a:lnTo>
                  <a:pt x="9076" y="58608"/>
                </a:lnTo>
                <a:lnTo>
                  <a:pt x="11563" y="64420"/>
                </a:lnTo>
                <a:lnTo>
                  <a:pt x="12865" y="68376"/>
                </a:lnTo>
                <a:lnTo>
                  <a:pt x="14166" y="72332"/>
                </a:lnTo>
                <a:lnTo>
                  <a:pt x="14857" y="74429"/>
                </a:lnTo>
                <a:lnTo>
                  <a:pt x="14935" y="74667"/>
                </a:lnTo>
                <a:lnTo>
                  <a:pt x="14992" y="74826"/>
                </a:lnTo>
                <a:lnTo>
                  <a:pt x="14933" y="74581"/>
                </a:lnTo>
                <a:lnTo>
                  <a:pt x="14854" y="74286"/>
                </a:lnTo>
                <a:lnTo>
                  <a:pt x="14153" y="71688"/>
                </a:lnTo>
                <a:lnTo>
                  <a:pt x="9511" y="33673"/>
                </a:lnTo>
                <a:lnTo>
                  <a:pt x="9573" y="26541"/>
                </a:lnTo>
                <a:lnTo>
                  <a:pt x="9635" y="19408"/>
                </a:lnTo>
                <a:lnTo>
                  <a:pt x="21268" y="2664"/>
                </a:lnTo>
                <a:lnTo>
                  <a:pt x="25119" y="1919"/>
                </a:lnTo>
                <a:lnTo>
                  <a:pt x="29469" y="2588"/>
                </a:lnTo>
                <a:lnTo>
                  <a:pt x="34317" y="4672"/>
                </a:lnTo>
                <a:lnTo>
                  <a:pt x="39166" y="6755"/>
                </a:lnTo>
                <a:lnTo>
                  <a:pt x="44171" y="10361"/>
                </a:lnTo>
                <a:lnTo>
                  <a:pt x="49334" y="15490"/>
                </a:lnTo>
                <a:lnTo>
                  <a:pt x="54497" y="20618"/>
                </a:lnTo>
                <a:lnTo>
                  <a:pt x="58990" y="26121"/>
                </a:lnTo>
                <a:lnTo>
                  <a:pt x="62813" y="31997"/>
                </a:lnTo>
                <a:lnTo>
                  <a:pt x="66637" y="37874"/>
                </a:lnTo>
                <a:lnTo>
                  <a:pt x="69426" y="43214"/>
                </a:lnTo>
                <a:lnTo>
                  <a:pt x="71179" y="48016"/>
                </a:lnTo>
                <a:lnTo>
                  <a:pt x="72933" y="52818"/>
                </a:lnTo>
                <a:lnTo>
                  <a:pt x="73918" y="56919"/>
                </a:lnTo>
                <a:lnTo>
                  <a:pt x="74135" y="60319"/>
                </a:lnTo>
                <a:lnTo>
                  <a:pt x="74352" y="63719"/>
                </a:lnTo>
                <a:lnTo>
                  <a:pt x="69409" y="53581"/>
                </a:lnTo>
                <a:lnTo>
                  <a:pt x="68608" y="48308"/>
                </a:lnTo>
                <a:lnTo>
                  <a:pt x="68275" y="42091"/>
                </a:lnTo>
                <a:lnTo>
                  <a:pt x="68410" y="34930"/>
                </a:lnTo>
                <a:lnTo>
                  <a:pt x="68546" y="27768"/>
                </a:lnTo>
                <a:lnTo>
                  <a:pt x="86276" y="3958"/>
                </a:lnTo>
                <a:lnTo>
                  <a:pt x="91625" y="1261"/>
                </a:lnTo>
                <a:lnTo>
                  <a:pt x="97202" y="0"/>
                </a:lnTo>
                <a:lnTo>
                  <a:pt x="103007" y="173"/>
                </a:lnTo>
                <a:lnTo>
                  <a:pt x="108811" y="347"/>
                </a:lnTo>
                <a:lnTo>
                  <a:pt x="114343" y="2500"/>
                </a:lnTo>
                <a:lnTo>
                  <a:pt x="119602" y="6631"/>
                </a:lnTo>
                <a:lnTo>
                  <a:pt x="124860" y="10762"/>
                </a:lnTo>
                <a:lnTo>
                  <a:pt x="129352" y="15605"/>
                </a:lnTo>
                <a:lnTo>
                  <a:pt x="133078" y="21160"/>
                </a:lnTo>
                <a:lnTo>
                  <a:pt x="136803" y="26715"/>
                </a:lnTo>
                <a:lnTo>
                  <a:pt x="139524" y="32281"/>
                </a:lnTo>
                <a:lnTo>
                  <a:pt x="141241" y="37858"/>
                </a:lnTo>
                <a:lnTo>
                  <a:pt x="142958" y="43434"/>
                </a:lnTo>
                <a:lnTo>
                  <a:pt x="144524" y="49874"/>
                </a:lnTo>
                <a:lnTo>
                  <a:pt x="145939" y="57179"/>
                </a:lnTo>
                <a:lnTo>
                  <a:pt x="148076" y="68213"/>
                </a:lnTo>
                <a:lnTo>
                  <a:pt x="151584" y="74645"/>
                </a:lnTo>
                <a:lnTo>
                  <a:pt x="156464" y="764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35403" y="3124984"/>
            <a:ext cx="79375" cy="107314"/>
          </a:xfrm>
          <a:custGeom>
            <a:avLst/>
            <a:gdLst/>
            <a:ahLst/>
            <a:cxnLst/>
            <a:rect l="l" t="t" r="r" b="b"/>
            <a:pathLst>
              <a:path w="79375" h="107314">
                <a:moveTo>
                  <a:pt x="5433" y="16095"/>
                </a:moveTo>
                <a:lnTo>
                  <a:pt x="2766" y="10777"/>
                </a:lnTo>
                <a:lnTo>
                  <a:pt x="1332" y="7918"/>
                </a:lnTo>
                <a:lnTo>
                  <a:pt x="1131" y="7518"/>
                </a:lnTo>
                <a:lnTo>
                  <a:pt x="989" y="7236"/>
                </a:lnTo>
                <a:lnTo>
                  <a:pt x="966" y="7365"/>
                </a:lnTo>
                <a:lnTo>
                  <a:pt x="997" y="7544"/>
                </a:lnTo>
                <a:lnTo>
                  <a:pt x="1163" y="8501"/>
                </a:lnTo>
                <a:lnTo>
                  <a:pt x="1465" y="10235"/>
                </a:lnTo>
                <a:lnTo>
                  <a:pt x="1766" y="11969"/>
                </a:lnTo>
                <a:lnTo>
                  <a:pt x="2847" y="15039"/>
                </a:lnTo>
                <a:lnTo>
                  <a:pt x="4709" y="19445"/>
                </a:lnTo>
                <a:lnTo>
                  <a:pt x="6570" y="23851"/>
                </a:lnTo>
                <a:lnTo>
                  <a:pt x="19227" y="71602"/>
                </a:lnTo>
                <a:lnTo>
                  <a:pt x="20799" y="97461"/>
                </a:lnTo>
                <a:lnTo>
                  <a:pt x="20612" y="103384"/>
                </a:lnTo>
                <a:lnTo>
                  <a:pt x="19809" y="104816"/>
                </a:lnTo>
                <a:lnTo>
                  <a:pt x="19007" y="106249"/>
                </a:lnTo>
                <a:lnTo>
                  <a:pt x="17826" y="106754"/>
                </a:lnTo>
                <a:lnTo>
                  <a:pt x="16267" y="106333"/>
                </a:lnTo>
                <a:lnTo>
                  <a:pt x="14708" y="105912"/>
                </a:lnTo>
                <a:lnTo>
                  <a:pt x="2015" y="66935"/>
                </a:lnTo>
                <a:lnTo>
                  <a:pt x="0" y="40099"/>
                </a:lnTo>
                <a:lnTo>
                  <a:pt x="243" y="28559"/>
                </a:lnTo>
                <a:lnTo>
                  <a:pt x="803" y="20315"/>
                </a:lnTo>
                <a:lnTo>
                  <a:pt x="2450" y="14574"/>
                </a:lnTo>
                <a:lnTo>
                  <a:pt x="5242" y="10414"/>
                </a:lnTo>
                <a:lnTo>
                  <a:pt x="8034" y="6253"/>
                </a:lnTo>
                <a:lnTo>
                  <a:pt x="11963" y="3451"/>
                </a:lnTo>
                <a:lnTo>
                  <a:pt x="17028" y="2006"/>
                </a:lnTo>
                <a:lnTo>
                  <a:pt x="22093" y="562"/>
                </a:lnTo>
                <a:lnTo>
                  <a:pt x="27904" y="0"/>
                </a:lnTo>
                <a:lnTo>
                  <a:pt x="34460" y="319"/>
                </a:lnTo>
                <a:lnTo>
                  <a:pt x="41016" y="638"/>
                </a:lnTo>
                <a:lnTo>
                  <a:pt x="70945" y="15526"/>
                </a:lnTo>
                <a:lnTo>
                  <a:pt x="75248" y="19796"/>
                </a:lnTo>
                <a:lnTo>
                  <a:pt x="77789" y="24141"/>
                </a:lnTo>
                <a:lnTo>
                  <a:pt x="78569" y="28561"/>
                </a:lnTo>
                <a:lnTo>
                  <a:pt x="79348" y="32980"/>
                </a:lnTo>
                <a:lnTo>
                  <a:pt x="78070" y="36783"/>
                </a:lnTo>
                <a:lnTo>
                  <a:pt x="74733" y="39967"/>
                </a:lnTo>
                <a:lnTo>
                  <a:pt x="71397" y="43152"/>
                </a:lnTo>
                <a:lnTo>
                  <a:pt x="38414" y="49186"/>
                </a:lnTo>
                <a:lnTo>
                  <a:pt x="27449" y="48592"/>
                </a:lnTo>
                <a:lnTo>
                  <a:pt x="15103" y="46740"/>
                </a:lnTo>
                <a:lnTo>
                  <a:pt x="1377" y="436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95141" y="3122252"/>
            <a:ext cx="132715" cy="121920"/>
          </a:xfrm>
          <a:custGeom>
            <a:avLst/>
            <a:gdLst/>
            <a:ahLst/>
            <a:cxnLst/>
            <a:rect l="l" t="t" r="r" b="b"/>
            <a:pathLst>
              <a:path w="132714" h="121919">
                <a:moveTo>
                  <a:pt x="114457" y="38108"/>
                </a:moveTo>
                <a:lnTo>
                  <a:pt x="118999" y="33968"/>
                </a:lnTo>
                <a:lnTo>
                  <a:pt x="121705" y="28536"/>
                </a:lnTo>
                <a:lnTo>
                  <a:pt x="122576" y="21811"/>
                </a:lnTo>
                <a:lnTo>
                  <a:pt x="123162" y="17287"/>
                </a:lnTo>
                <a:lnTo>
                  <a:pt x="123430" y="14234"/>
                </a:lnTo>
                <a:lnTo>
                  <a:pt x="123382" y="12653"/>
                </a:lnTo>
                <a:lnTo>
                  <a:pt x="123333" y="11071"/>
                </a:lnTo>
                <a:lnTo>
                  <a:pt x="122163" y="9224"/>
                </a:lnTo>
                <a:lnTo>
                  <a:pt x="119873" y="7110"/>
                </a:lnTo>
                <a:lnTo>
                  <a:pt x="117583" y="4995"/>
                </a:lnTo>
                <a:lnTo>
                  <a:pt x="114266" y="3379"/>
                </a:lnTo>
                <a:lnTo>
                  <a:pt x="109924" y="2260"/>
                </a:lnTo>
                <a:lnTo>
                  <a:pt x="105581" y="1141"/>
                </a:lnTo>
                <a:lnTo>
                  <a:pt x="100571" y="465"/>
                </a:lnTo>
                <a:lnTo>
                  <a:pt x="94893" y="232"/>
                </a:lnTo>
                <a:lnTo>
                  <a:pt x="89217" y="0"/>
                </a:lnTo>
                <a:lnTo>
                  <a:pt x="83351" y="1021"/>
                </a:lnTo>
                <a:lnTo>
                  <a:pt x="77299" y="3296"/>
                </a:lnTo>
                <a:lnTo>
                  <a:pt x="71247" y="5572"/>
                </a:lnTo>
                <a:lnTo>
                  <a:pt x="65982" y="8416"/>
                </a:lnTo>
                <a:lnTo>
                  <a:pt x="61505" y="11830"/>
                </a:lnTo>
                <a:lnTo>
                  <a:pt x="57028" y="15244"/>
                </a:lnTo>
                <a:lnTo>
                  <a:pt x="42316" y="41034"/>
                </a:lnTo>
                <a:lnTo>
                  <a:pt x="42554" y="43682"/>
                </a:lnTo>
                <a:lnTo>
                  <a:pt x="42792" y="46330"/>
                </a:lnTo>
                <a:lnTo>
                  <a:pt x="44348" y="48533"/>
                </a:lnTo>
                <a:lnTo>
                  <a:pt x="47221" y="50290"/>
                </a:lnTo>
                <a:lnTo>
                  <a:pt x="50095" y="52048"/>
                </a:lnTo>
                <a:lnTo>
                  <a:pt x="80159" y="55241"/>
                </a:lnTo>
                <a:lnTo>
                  <a:pt x="85765" y="55684"/>
                </a:lnTo>
                <a:lnTo>
                  <a:pt x="119758" y="68226"/>
                </a:lnTo>
                <a:lnTo>
                  <a:pt x="123543" y="71602"/>
                </a:lnTo>
                <a:lnTo>
                  <a:pt x="126432" y="75284"/>
                </a:lnTo>
                <a:lnTo>
                  <a:pt x="128424" y="79272"/>
                </a:lnTo>
                <a:lnTo>
                  <a:pt x="130415" y="83259"/>
                </a:lnTo>
                <a:lnTo>
                  <a:pt x="131618" y="87227"/>
                </a:lnTo>
                <a:lnTo>
                  <a:pt x="132032" y="91174"/>
                </a:lnTo>
                <a:lnTo>
                  <a:pt x="132446" y="95122"/>
                </a:lnTo>
                <a:lnTo>
                  <a:pt x="132330" y="98787"/>
                </a:lnTo>
                <a:lnTo>
                  <a:pt x="131681" y="102170"/>
                </a:lnTo>
                <a:lnTo>
                  <a:pt x="131034" y="105552"/>
                </a:lnTo>
                <a:lnTo>
                  <a:pt x="92891" y="121239"/>
                </a:lnTo>
                <a:lnTo>
                  <a:pt x="85813" y="121657"/>
                </a:lnTo>
                <a:lnTo>
                  <a:pt x="78384" y="121826"/>
                </a:lnTo>
                <a:lnTo>
                  <a:pt x="70606" y="121747"/>
                </a:lnTo>
                <a:lnTo>
                  <a:pt x="62827" y="121668"/>
                </a:lnTo>
                <a:lnTo>
                  <a:pt x="55295" y="120485"/>
                </a:lnTo>
                <a:lnTo>
                  <a:pt x="48010" y="118198"/>
                </a:lnTo>
                <a:lnTo>
                  <a:pt x="40726" y="115912"/>
                </a:lnTo>
                <a:lnTo>
                  <a:pt x="34206" y="113051"/>
                </a:lnTo>
                <a:lnTo>
                  <a:pt x="28449" y="109616"/>
                </a:lnTo>
                <a:lnTo>
                  <a:pt x="22693" y="106181"/>
                </a:lnTo>
                <a:lnTo>
                  <a:pt x="17927" y="102810"/>
                </a:lnTo>
                <a:lnTo>
                  <a:pt x="14152" y="99502"/>
                </a:lnTo>
                <a:lnTo>
                  <a:pt x="8564" y="94606"/>
                </a:lnTo>
                <a:lnTo>
                  <a:pt x="3847" y="88141"/>
                </a:lnTo>
                <a:lnTo>
                  <a:pt x="0" y="801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91123" y="2640652"/>
            <a:ext cx="55244" cy="8255"/>
          </a:xfrm>
          <a:custGeom>
            <a:avLst/>
            <a:gdLst/>
            <a:ahLst/>
            <a:cxnLst/>
            <a:rect l="l" t="t" r="r" b="b"/>
            <a:pathLst>
              <a:path w="55244" h="8255">
                <a:moveTo>
                  <a:pt x="8533" y="0"/>
                </a:moveTo>
                <a:lnTo>
                  <a:pt x="8533" y="2128"/>
                </a:lnTo>
                <a:lnTo>
                  <a:pt x="7199" y="3517"/>
                </a:lnTo>
                <a:lnTo>
                  <a:pt x="4533" y="4170"/>
                </a:lnTo>
                <a:lnTo>
                  <a:pt x="1867" y="4822"/>
                </a:lnTo>
                <a:lnTo>
                  <a:pt x="427" y="5175"/>
                </a:lnTo>
                <a:lnTo>
                  <a:pt x="214" y="5227"/>
                </a:lnTo>
                <a:lnTo>
                  <a:pt x="0" y="5279"/>
                </a:lnTo>
                <a:lnTo>
                  <a:pt x="508" y="5282"/>
                </a:lnTo>
                <a:lnTo>
                  <a:pt x="1738" y="5237"/>
                </a:lnTo>
                <a:lnTo>
                  <a:pt x="2969" y="5192"/>
                </a:lnTo>
                <a:lnTo>
                  <a:pt x="44436" y="3635"/>
                </a:lnTo>
                <a:lnTo>
                  <a:pt x="54631" y="3049"/>
                </a:lnTo>
                <a:lnTo>
                  <a:pt x="54823" y="3033"/>
                </a:lnTo>
                <a:lnTo>
                  <a:pt x="54672" y="3071"/>
                </a:lnTo>
                <a:lnTo>
                  <a:pt x="54274" y="3156"/>
                </a:lnTo>
                <a:lnTo>
                  <a:pt x="53709" y="3277"/>
                </a:lnTo>
                <a:lnTo>
                  <a:pt x="46678" y="4784"/>
                </a:lnTo>
                <a:lnTo>
                  <a:pt x="33182" y="76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50160" y="2585931"/>
            <a:ext cx="29209" cy="102235"/>
          </a:xfrm>
          <a:custGeom>
            <a:avLst/>
            <a:gdLst/>
            <a:ahLst/>
            <a:cxnLst/>
            <a:rect l="l" t="t" r="r" b="b"/>
            <a:pathLst>
              <a:path w="29210" h="102235">
                <a:moveTo>
                  <a:pt x="491" y="10190"/>
                </a:moveTo>
                <a:lnTo>
                  <a:pt x="0" y="6736"/>
                </a:lnTo>
                <a:lnTo>
                  <a:pt x="280" y="3861"/>
                </a:lnTo>
                <a:lnTo>
                  <a:pt x="1333" y="1565"/>
                </a:lnTo>
                <a:lnTo>
                  <a:pt x="2051" y="0"/>
                </a:lnTo>
                <a:lnTo>
                  <a:pt x="20267" y="34393"/>
                </a:lnTo>
                <a:lnTo>
                  <a:pt x="26213" y="56983"/>
                </a:lnTo>
                <a:lnTo>
                  <a:pt x="27600" y="64475"/>
                </a:lnTo>
                <a:lnTo>
                  <a:pt x="28430" y="71338"/>
                </a:lnTo>
                <a:lnTo>
                  <a:pt x="28703" y="77572"/>
                </a:lnTo>
                <a:lnTo>
                  <a:pt x="28865" y="88680"/>
                </a:lnTo>
                <a:lnTo>
                  <a:pt x="28456" y="1016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10194" y="2598440"/>
            <a:ext cx="28575" cy="71755"/>
          </a:xfrm>
          <a:custGeom>
            <a:avLst/>
            <a:gdLst/>
            <a:ahLst/>
            <a:cxnLst/>
            <a:rect l="l" t="t" r="r" b="b"/>
            <a:pathLst>
              <a:path w="28575" h="71755">
                <a:moveTo>
                  <a:pt x="0" y="0"/>
                </a:moveTo>
                <a:lnTo>
                  <a:pt x="3097" y="8786"/>
                </a:lnTo>
                <a:lnTo>
                  <a:pt x="9649" y="23477"/>
                </a:lnTo>
                <a:lnTo>
                  <a:pt x="16035" y="37448"/>
                </a:lnTo>
                <a:lnTo>
                  <a:pt x="20308" y="47649"/>
                </a:lnTo>
                <a:lnTo>
                  <a:pt x="24350" y="59388"/>
                </a:lnTo>
                <a:lnTo>
                  <a:pt x="27979" y="715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26558" y="2605448"/>
            <a:ext cx="66675" cy="55244"/>
          </a:xfrm>
          <a:custGeom>
            <a:avLst/>
            <a:gdLst/>
            <a:ahLst/>
            <a:cxnLst/>
            <a:rect l="l" t="t" r="r" b="b"/>
            <a:pathLst>
              <a:path w="66675" h="55244">
                <a:moveTo>
                  <a:pt x="45198" y="0"/>
                </a:moveTo>
                <a:lnTo>
                  <a:pt x="7092" y="9130"/>
                </a:lnTo>
                <a:lnTo>
                  <a:pt x="0" y="25603"/>
                </a:lnTo>
                <a:lnTo>
                  <a:pt x="2707" y="28726"/>
                </a:lnTo>
                <a:lnTo>
                  <a:pt x="8186" y="31676"/>
                </a:lnTo>
                <a:lnTo>
                  <a:pt x="17234" y="35483"/>
                </a:lnTo>
                <a:lnTo>
                  <a:pt x="30626" y="39499"/>
                </a:lnTo>
                <a:lnTo>
                  <a:pt x="46664" y="44185"/>
                </a:lnTo>
                <a:lnTo>
                  <a:pt x="58261" y="49239"/>
                </a:lnTo>
                <a:lnTo>
                  <a:pt x="66542" y="549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73401" y="2198746"/>
            <a:ext cx="44450" cy="4445"/>
          </a:xfrm>
          <a:custGeom>
            <a:avLst/>
            <a:gdLst/>
            <a:ahLst/>
            <a:cxnLst/>
            <a:rect l="l" t="t" r="r" b="b"/>
            <a:pathLst>
              <a:path w="44450" h="4444">
                <a:moveTo>
                  <a:pt x="0" y="4305"/>
                </a:moveTo>
                <a:lnTo>
                  <a:pt x="19167" y="2371"/>
                </a:lnTo>
                <a:lnTo>
                  <a:pt x="33945" y="935"/>
                </a:lnTo>
                <a:lnTo>
                  <a:pt x="4433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88609" y="2177380"/>
            <a:ext cx="97155" cy="90170"/>
          </a:xfrm>
          <a:custGeom>
            <a:avLst/>
            <a:gdLst/>
            <a:ahLst/>
            <a:cxnLst/>
            <a:rect l="l" t="t" r="r" b="b"/>
            <a:pathLst>
              <a:path w="97155" h="90169">
                <a:moveTo>
                  <a:pt x="3193" y="37050"/>
                </a:moveTo>
                <a:lnTo>
                  <a:pt x="1489" y="35171"/>
                </a:lnTo>
                <a:lnTo>
                  <a:pt x="509" y="32597"/>
                </a:lnTo>
                <a:lnTo>
                  <a:pt x="254" y="29330"/>
                </a:lnTo>
                <a:lnTo>
                  <a:pt x="0" y="26061"/>
                </a:lnTo>
                <a:lnTo>
                  <a:pt x="2373" y="21804"/>
                </a:lnTo>
                <a:lnTo>
                  <a:pt x="7376" y="16557"/>
                </a:lnTo>
                <a:lnTo>
                  <a:pt x="12379" y="11310"/>
                </a:lnTo>
                <a:lnTo>
                  <a:pt x="17173" y="7627"/>
                </a:lnTo>
                <a:lnTo>
                  <a:pt x="21760" y="5509"/>
                </a:lnTo>
                <a:lnTo>
                  <a:pt x="26347" y="3392"/>
                </a:lnTo>
                <a:lnTo>
                  <a:pt x="31612" y="1884"/>
                </a:lnTo>
                <a:lnTo>
                  <a:pt x="37556" y="987"/>
                </a:lnTo>
                <a:lnTo>
                  <a:pt x="43499" y="90"/>
                </a:lnTo>
                <a:lnTo>
                  <a:pt x="48826" y="0"/>
                </a:lnTo>
                <a:lnTo>
                  <a:pt x="53533" y="716"/>
                </a:lnTo>
                <a:lnTo>
                  <a:pt x="58241" y="1433"/>
                </a:lnTo>
                <a:lnTo>
                  <a:pt x="61516" y="3713"/>
                </a:lnTo>
                <a:lnTo>
                  <a:pt x="63358" y="7555"/>
                </a:lnTo>
                <a:lnTo>
                  <a:pt x="65200" y="11398"/>
                </a:lnTo>
                <a:lnTo>
                  <a:pt x="65299" y="16475"/>
                </a:lnTo>
                <a:lnTo>
                  <a:pt x="63656" y="22788"/>
                </a:lnTo>
                <a:lnTo>
                  <a:pt x="36803" y="61915"/>
                </a:lnTo>
                <a:lnTo>
                  <a:pt x="21960" y="77123"/>
                </a:lnTo>
                <a:lnTo>
                  <a:pt x="15258" y="84590"/>
                </a:lnTo>
                <a:lnTo>
                  <a:pt x="37849" y="89780"/>
                </a:lnTo>
                <a:lnTo>
                  <a:pt x="46842" y="89697"/>
                </a:lnTo>
                <a:lnTo>
                  <a:pt x="58997" y="89050"/>
                </a:lnTo>
                <a:lnTo>
                  <a:pt x="71887" y="87321"/>
                </a:lnTo>
                <a:lnTo>
                  <a:pt x="86947" y="83390"/>
                </a:lnTo>
                <a:lnTo>
                  <a:pt x="96854" y="782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98405" y="2169937"/>
            <a:ext cx="29209" cy="73660"/>
          </a:xfrm>
          <a:custGeom>
            <a:avLst/>
            <a:gdLst/>
            <a:ahLst/>
            <a:cxnLst/>
            <a:rect l="l" t="t" r="r" b="b"/>
            <a:pathLst>
              <a:path w="29210" h="73660">
                <a:moveTo>
                  <a:pt x="0" y="2715"/>
                </a:moveTo>
                <a:lnTo>
                  <a:pt x="547" y="481"/>
                </a:lnTo>
                <a:lnTo>
                  <a:pt x="1812" y="0"/>
                </a:lnTo>
                <a:lnTo>
                  <a:pt x="3791" y="1271"/>
                </a:lnTo>
                <a:lnTo>
                  <a:pt x="5221" y="2189"/>
                </a:lnTo>
                <a:lnTo>
                  <a:pt x="15588" y="28737"/>
                </a:lnTo>
                <a:lnTo>
                  <a:pt x="17866" y="35865"/>
                </a:lnTo>
                <a:lnTo>
                  <a:pt x="19630" y="42699"/>
                </a:lnTo>
                <a:lnTo>
                  <a:pt x="20880" y="49239"/>
                </a:lnTo>
                <a:lnTo>
                  <a:pt x="24107" y="61617"/>
                </a:lnTo>
                <a:lnTo>
                  <a:pt x="28937" y="733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19146" y="2169890"/>
            <a:ext cx="66675" cy="61594"/>
          </a:xfrm>
          <a:custGeom>
            <a:avLst/>
            <a:gdLst/>
            <a:ahLst/>
            <a:cxnLst/>
            <a:rect l="l" t="t" r="r" b="b"/>
            <a:pathLst>
              <a:path w="66675" h="61594">
                <a:moveTo>
                  <a:pt x="38548" y="1857"/>
                </a:moveTo>
                <a:lnTo>
                  <a:pt x="35117" y="527"/>
                </a:lnTo>
                <a:lnTo>
                  <a:pt x="31553" y="0"/>
                </a:lnTo>
                <a:lnTo>
                  <a:pt x="27853" y="275"/>
                </a:lnTo>
                <a:lnTo>
                  <a:pt x="24154" y="552"/>
                </a:lnTo>
                <a:lnTo>
                  <a:pt x="19888" y="2186"/>
                </a:lnTo>
                <a:lnTo>
                  <a:pt x="15055" y="5178"/>
                </a:lnTo>
                <a:lnTo>
                  <a:pt x="10222" y="8170"/>
                </a:lnTo>
                <a:lnTo>
                  <a:pt x="6488" y="11408"/>
                </a:lnTo>
                <a:lnTo>
                  <a:pt x="3854" y="14894"/>
                </a:lnTo>
                <a:lnTo>
                  <a:pt x="1219" y="18379"/>
                </a:lnTo>
                <a:lnTo>
                  <a:pt x="0" y="21949"/>
                </a:lnTo>
                <a:lnTo>
                  <a:pt x="193" y="25605"/>
                </a:lnTo>
                <a:lnTo>
                  <a:pt x="387" y="29260"/>
                </a:lnTo>
                <a:lnTo>
                  <a:pt x="36158" y="49264"/>
                </a:lnTo>
                <a:lnTo>
                  <a:pt x="49981" y="54849"/>
                </a:lnTo>
                <a:lnTo>
                  <a:pt x="66314" y="611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62242" y="1721515"/>
            <a:ext cx="8890" cy="6985"/>
          </a:xfrm>
          <a:custGeom>
            <a:avLst/>
            <a:gdLst/>
            <a:ahLst/>
            <a:cxnLst/>
            <a:rect l="l" t="t" r="r" b="b"/>
            <a:pathLst>
              <a:path w="8889" h="6985">
                <a:moveTo>
                  <a:pt x="0" y="0"/>
                </a:moveTo>
                <a:lnTo>
                  <a:pt x="3583" y="1471"/>
                </a:lnTo>
                <a:lnTo>
                  <a:pt x="6340" y="3696"/>
                </a:lnTo>
                <a:lnTo>
                  <a:pt x="8270" y="66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75236" y="1767284"/>
            <a:ext cx="73660" cy="10160"/>
          </a:xfrm>
          <a:custGeom>
            <a:avLst/>
            <a:gdLst/>
            <a:ahLst/>
            <a:cxnLst/>
            <a:rect l="l" t="t" r="r" b="b"/>
            <a:pathLst>
              <a:path w="73660" h="10160">
                <a:moveTo>
                  <a:pt x="6942" y="5264"/>
                </a:moveTo>
                <a:lnTo>
                  <a:pt x="2517" y="5516"/>
                </a:lnTo>
                <a:lnTo>
                  <a:pt x="218" y="5647"/>
                </a:lnTo>
                <a:lnTo>
                  <a:pt x="45" y="5656"/>
                </a:lnTo>
                <a:lnTo>
                  <a:pt x="413" y="5648"/>
                </a:lnTo>
                <a:lnTo>
                  <a:pt x="780" y="5636"/>
                </a:lnTo>
                <a:lnTo>
                  <a:pt x="4335" y="5515"/>
                </a:lnTo>
                <a:lnTo>
                  <a:pt x="11080" y="5286"/>
                </a:lnTo>
                <a:lnTo>
                  <a:pt x="17823" y="5056"/>
                </a:lnTo>
                <a:lnTo>
                  <a:pt x="24878" y="4415"/>
                </a:lnTo>
                <a:lnTo>
                  <a:pt x="32245" y="3362"/>
                </a:lnTo>
                <a:lnTo>
                  <a:pt x="39610" y="2310"/>
                </a:lnTo>
                <a:lnTo>
                  <a:pt x="46633" y="1509"/>
                </a:lnTo>
                <a:lnTo>
                  <a:pt x="53311" y="960"/>
                </a:lnTo>
                <a:lnTo>
                  <a:pt x="59990" y="411"/>
                </a:lnTo>
                <a:lnTo>
                  <a:pt x="65034" y="110"/>
                </a:lnTo>
                <a:lnTo>
                  <a:pt x="68444" y="54"/>
                </a:lnTo>
                <a:lnTo>
                  <a:pt x="71855" y="0"/>
                </a:lnTo>
                <a:lnTo>
                  <a:pt x="73124" y="293"/>
                </a:lnTo>
                <a:lnTo>
                  <a:pt x="72254" y="933"/>
                </a:lnTo>
                <a:lnTo>
                  <a:pt x="71008" y="1850"/>
                </a:lnTo>
                <a:lnTo>
                  <a:pt x="67087" y="4734"/>
                </a:lnTo>
                <a:lnTo>
                  <a:pt x="60494" y="95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60043" y="1757707"/>
            <a:ext cx="88265" cy="118110"/>
          </a:xfrm>
          <a:custGeom>
            <a:avLst/>
            <a:gdLst/>
            <a:ahLst/>
            <a:cxnLst/>
            <a:rect l="l" t="t" r="r" b="b"/>
            <a:pathLst>
              <a:path w="88264" h="118110">
                <a:moveTo>
                  <a:pt x="10330" y="42832"/>
                </a:moveTo>
                <a:lnTo>
                  <a:pt x="5652" y="24558"/>
                </a:lnTo>
                <a:lnTo>
                  <a:pt x="6263" y="20465"/>
                </a:lnTo>
                <a:lnTo>
                  <a:pt x="6873" y="16371"/>
                </a:lnTo>
                <a:lnTo>
                  <a:pt x="43452" y="0"/>
                </a:lnTo>
                <a:lnTo>
                  <a:pt x="49922" y="137"/>
                </a:lnTo>
                <a:lnTo>
                  <a:pt x="56392" y="275"/>
                </a:lnTo>
                <a:lnTo>
                  <a:pt x="70104" y="25494"/>
                </a:lnTo>
                <a:lnTo>
                  <a:pt x="68344" y="31498"/>
                </a:lnTo>
                <a:lnTo>
                  <a:pt x="64700" y="37576"/>
                </a:lnTo>
                <a:lnTo>
                  <a:pt x="61056" y="43654"/>
                </a:lnTo>
                <a:lnTo>
                  <a:pt x="56629" y="49477"/>
                </a:lnTo>
                <a:lnTo>
                  <a:pt x="51421" y="55046"/>
                </a:lnTo>
                <a:lnTo>
                  <a:pt x="46213" y="60615"/>
                </a:lnTo>
                <a:lnTo>
                  <a:pt x="49431" y="65471"/>
                </a:lnTo>
                <a:lnTo>
                  <a:pt x="61075" y="69616"/>
                </a:lnTo>
                <a:lnTo>
                  <a:pt x="72720" y="73760"/>
                </a:lnTo>
                <a:lnTo>
                  <a:pt x="80262" y="77250"/>
                </a:lnTo>
                <a:lnTo>
                  <a:pt x="83704" y="80086"/>
                </a:lnTo>
                <a:lnTo>
                  <a:pt x="87146" y="82922"/>
                </a:lnTo>
                <a:lnTo>
                  <a:pt x="88232" y="86306"/>
                </a:lnTo>
                <a:lnTo>
                  <a:pt x="86963" y="90240"/>
                </a:lnTo>
                <a:lnTo>
                  <a:pt x="85694" y="94173"/>
                </a:lnTo>
                <a:lnTo>
                  <a:pt x="80950" y="98101"/>
                </a:lnTo>
                <a:lnTo>
                  <a:pt x="37414" y="113923"/>
                </a:lnTo>
                <a:lnTo>
                  <a:pt x="12990" y="117236"/>
                </a:lnTo>
                <a:lnTo>
                  <a:pt x="0" y="1177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07506" y="1744170"/>
            <a:ext cx="19685" cy="83820"/>
          </a:xfrm>
          <a:custGeom>
            <a:avLst/>
            <a:gdLst/>
            <a:ahLst/>
            <a:cxnLst/>
            <a:rect l="l" t="t" r="r" b="b"/>
            <a:pathLst>
              <a:path w="19685" h="83819">
                <a:moveTo>
                  <a:pt x="0" y="2500"/>
                </a:moveTo>
                <a:lnTo>
                  <a:pt x="3441" y="0"/>
                </a:lnTo>
                <a:lnTo>
                  <a:pt x="5987" y="1025"/>
                </a:lnTo>
                <a:lnTo>
                  <a:pt x="7638" y="5579"/>
                </a:lnTo>
                <a:lnTo>
                  <a:pt x="9289" y="10132"/>
                </a:lnTo>
                <a:lnTo>
                  <a:pt x="11111" y="16407"/>
                </a:lnTo>
                <a:lnTo>
                  <a:pt x="13104" y="24404"/>
                </a:lnTo>
                <a:lnTo>
                  <a:pt x="15097" y="32401"/>
                </a:lnTo>
                <a:lnTo>
                  <a:pt x="16651" y="40389"/>
                </a:lnTo>
                <a:lnTo>
                  <a:pt x="17764" y="48368"/>
                </a:lnTo>
                <a:lnTo>
                  <a:pt x="18774" y="58267"/>
                </a:lnTo>
                <a:lnTo>
                  <a:pt x="19308" y="70077"/>
                </a:lnTo>
                <a:lnTo>
                  <a:pt x="19365" y="837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09445" y="1745413"/>
            <a:ext cx="86995" cy="75565"/>
          </a:xfrm>
          <a:custGeom>
            <a:avLst/>
            <a:gdLst/>
            <a:ahLst/>
            <a:cxnLst/>
            <a:rect l="l" t="t" r="r" b="b"/>
            <a:pathLst>
              <a:path w="86994" h="75564">
                <a:moveTo>
                  <a:pt x="55867" y="2399"/>
                </a:moveTo>
                <a:lnTo>
                  <a:pt x="51689" y="786"/>
                </a:lnTo>
                <a:lnTo>
                  <a:pt x="47286" y="0"/>
                </a:lnTo>
                <a:lnTo>
                  <a:pt x="42660" y="40"/>
                </a:lnTo>
                <a:lnTo>
                  <a:pt x="38034" y="80"/>
                </a:lnTo>
                <a:lnTo>
                  <a:pt x="32007" y="2391"/>
                </a:lnTo>
                <a:lnTo>
                  <a:pt x="24581" y="6972"/>
                </a:lnTo>
                <a:lnTo>
                  <a:pt x="17154" y="11554"/>
                </a:lnTo>
                <a:lnTo>
                  <a:pt x="11134" y="16524"/>
                </a:lnTo>
                <a:lnTo>
                  <a:pt x="6520" y="21882"/>
                </a:lnTo>
                <a:lnTo>
                  <a:pt x="1906" y="27240"/>
                </a:lnTo>
                <a:lnTo>
                  <a:pt x="0" y="32133"/>
                </a:lnTo>
                <a:lnTo>
                  <a:pt x="802" y="36561"/>
                </a:lnTo>
                <a:lnTo>
                  <a:pt x="1604" y="40989"/>
                </a:lnTo>
                <a:lnTo>
                  <a:pt x="39445" y="55006"/>
                </a:lnTo>
                <a:lnTo>
                  <a:pt x="54372" y="59005"/>
                </a:lnTo>
                <a:lnTo>
                  <a:pt x="66846" y="63634"/>
                </a:lnTo>
                <a:lnTo>
                  <a:pt x="77371" y="69011"/>
                </a:lnTo>
                <a:lnTo>
                  <a:pt x="86450" y="752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68701" y="1340971"/>
            <a:ext cx="88265" cy="7620"/>
          </a:xfrm>
          <a:custGeom>
            <a:avLst/>
            <a:gdLst/>
            <a:ahLst/>
            <a:cxnLst/>
            <a:rect l="l" t="t" r="r" b="b"/>
            <a:pathLst>
              <a:path w="88264" h="7619">
                <a:moveTo>
                  <a:pt x="0" y="1862"/>
                </a:moveTo>
                <a:lnTo>
                  <a:pt x="4490" y="4454"/>
                </a:lnTo>
                <a:lnTo>
                  <a:pt x="9364" y="5678"/>
                </a:lnTo>
                <a:lnTo>
                  <a:pt x="14622" y="5534"/>
                </a:lnTo>
                <a:lnTo>
                  <a:pt x="18153" y="5437"/>
                </a:lnTo>
                <a:lnTo>
                  <a:pt x="22892" y="4920"/>
                </a:lnTo>
                <a:lnTo>
                  <a:pt x="28837" y="3983"/>
                </a:lnTo>
                <a:lnTo>
                  <a:pt x="34783" y="3045"/>
                </a:lnTo>
                <a:lnTo>
                  <a:pt x="77205" y="0"/>
                </a:lnTo>
                <a:lnTo>
                  <a:pt x="83477" y="2366"/>
                </a:lnTo>
                <a:lnTo>
                  <a:pt x="87794" y="71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78031" y="1297512"/>
            <a:ext cx="126364" cy="112395"/>
          </a:xfrm>
          <a:custGeom>
            <a:avLst/>
            <a:gdLst/>
            <a:ahLst/>
            <a:cxnLst/>
            <a:rect l="l" t="t" r="r" b="b"/>
            <a:pathLst>
              <a:path w="126364" h="112394">
                <a:moveTo>
                  <a:pt x="23219" y="476"/>
                </a:moveTo>
                <a:lnTo>
                  <a:pt x="26596" y="0"/>
                </a:lnTo>
                <a:lnTo>
                  <a:pt x="28459" y="841"/>
                </a:lnTo>
                <a:lnTo>
                  <a:pt x="28807" y="3000"/>
                </a:lnTo>
                <a:lnTo>
                  <a:pt x="29053" y="4525"/>
                </a:lnTo>
                <a:lnTo>
                  <a:pt x="27199" y="9588"/>
                </a:lnTo>
                <a:lnTo>
                  <a:pt x="23244" y="18190"/>
                </a:lnTo>
                <a:lnTo>
                  <a:pt x="17083" y="29911"/>
                </a:lnTo>
                <a:lnTo>
                  <a:pt x="10124" y="40006"/>
                </a:lnTo>
                <a:lnTo>
                  <a:pt x="4610" y="46853"/>
                </a:lnTo>
                <a:lnTo>
                  <a:pt x="1655" y="50923"/>
                </a:lnTo>
                <a:lnTo>
                  <a:pt x="827" y="52758"/>
                </a:lnTo>
                <a:lnTo>
                  <a:pt x="0" y="54593"/>
                </a:lnTo>
                <a:lnTo>
                  <a:pt x="1926" y="55928"/>
                </a:lnTo>
                <a:lnTo>
                  <a:pt x="49087" y="62085"/>
                </a:lnTo>
                <a:lnTo>
                  <a:pt x="87822" y="65427"/>
                </a:lnTo>
                <a:lnTo>
                  <a:pt x="91757" y="65498"/>
                </a:lnTo>
                <a:lnTo>
                  <a:pt x="94027" y="64035"/>
                </a:lnTo>
                <a:lnTo>
                  <a:pt x="94950" y="61043"/>
                </a:lnTo>
                <a:lnTo>
                  <a:pt x="95872" y="58051"/>
                </a:lnTo>
                <a:lnTo>
                  <a:pt x="94279" y="53158"/>
                </a:lnTo>
                <a:lnTo>
                  <a:pt x="90172" y="46363"/>
                </a:lnTo>
                <a:lnTo>
                  <a:pt x="86065" y="39567"/>
                </a:lnTo>
                <a:lnTo>
                  <a:pt x="83310" y="35181"/>
                </a:lnTo>
                <a:lnTo>
                  <a:pt x="81908" y="33203"/>
                </a:lnTo>
                <a:lnTo>
                  <a:pt x="80506" y="31226"/>
                </a:lnTo>
                <a:lnTo>
                  <a:pt x="79767" y="30184"/>
                </a:lnTo>
                <a:lnTo>
                  <a:pt x="79673" y="30051"/>
                </a:lnTo>
                <a:lnTo>
                  <a:pt x="80104" y="30640"/>
                </a:lnTo>
                <a:lnTo>
                  <a:pt x="104849" y="66439"/>
                </a:lnTo>
                <a:lnTo>
                  <a:pt x="120656" y="100688"/>
                </a:lnTo>
                <a:lnTo>
                  <a:pt x="126301" y="1121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68699" y="1278849"/>
            <a:ext cx="23495" cy="78105"/>
          </a:xfrm>
          <a:custGeom>
            <a:avLst/>
            <a:gdLst/>
            <a:ahLst/>
            <a:cxnLst/>
            <a:rect l="l" t="t" r="r" b="b"/>
            <a:pathLst>
              <a:path w="23494" h="78105">
                <a:moveTo>
                  <a:pt x="0" y="463"/>
                </a:moveTo>
                <a:lnTo>
                  <a:pt x="16941" y="37657"/>
                </a:lnTo>
                <a:lnTo>
                  <a:pt x="21037" y="62556"/>
                </a:lnTo>
                <a:lnTo>
                  <a:pt x="22896" y="776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86925" y="1278848"/>
            <a:ext cx="81280" cy="59690"/>
          </a:xfrm>
          <a:custGeom>
            <a:avLst/>
            <a:gdLst/>
            <a:ahLst/>
            <a:cxnLst/>
            <a:rect l="l" t="t" r="r" b="b"/>
            <a:pathLst>
              <a:path w="81280" h="59690">
                <a:moveTo>
                  <a:pt x="56346" y="3905"/>
                </a:moveTo>
                <a:lnTo>
                  <a:pt x="45351" y="0"/>
                </a:lnTo>
                <a:lnTo>
                  <a:pt x="32497" y="649"/>
                </a:lnTo>
                <a:lnTo>
                  <a:pt x="22269" y="3393"/>
                </a:lnTo>
                <a:lnTo>
                  <a:pt x="15981" y="6473"/>
                </a:lnTo>
                <a:lnTo>
                  <a:pt x="10487" y="10663"/>
                </a:lnTo>
                <a:lnTo>
                  <a:pt x="4993" y="14853"/>
                </a:lnTo>
                <a:lnTo>
                  <a:pt x="1797" y="19385"/>
                </a:lnTo>
                <a:lnTo>
                  <a:pt x="898" y="24261"/>
                </a:lnTo>
                <a:lnTo>
                  <a:pt x="0" y="29136"/>
                </a:lnTo>
                <a:lnTo>
                  <a:pt x="2651" y="34045"/>
                </a:lnTo>
                <a:lnTo>
                  <a:pt x="42311" y="52915"/>
                </a:lnTo>
                <a:lnTo>
                  <a:pt x="66835" y="57649"/>
                </a:lnTo>
                <a:lnTo>
                  <a:pt x="80738" y="596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966851" y="934585"/>
            <a:ext cx="75565" cy="95250"/>
          </a:xfrm>
          <a:custGeom>
            <a:avLst/>
            <a:gdLst/>
            <a:ahLst/>
            <a:cxnLst/>
            <a:rect l="l" t="t" r="r" b="b"/>
            <a:pathLst>
              <a:path w="75564" h="95250">
                <a:moveTo>
                  <a:pt x="22587" y="13618"/>
                </a:moveTo>
                <a:lnTo>
                  <a:pt x="22587" y="11765"/>
                </a:lnTo>
                <a:lnTo>
                  <a:pt x="22587" y="10803"/>
                </a:lnTo>
                <a:lnTo>
                  <a:pt x="22596" y="11160"/>
                </a:lnTo>
                <a:lnTo>
                  <a:pt x="22600" y="11493"/>
                </a:lnTo>
                <a:lnTo>
                  <a:pt x="22654" y="14827"/>
                </a:lnTo>
                <a:lnTo>
                  <a:pt x="22756" y="21162"/>
                </a:lnTo>
                <a:lnTo>
                  <a:pt x="22859" y="27497"/>
                </a:lnTo>
                <a:lnTo>
                  <a:pt x="24395" y="33378"/>
                </a:lnTo>
                <a:lnTo>
                  <a:pt x="27364" y="38806"/>
                </a:lnTo>
                <a:lnTo>
                  <a:pt x="30332" y="44234"/>
                </a:lnTo>
                <a:lnTo>
                  <a:pt x="32053" y="49120"/>
                </a:lnTo>
                <a:lnTo>
                  <a:pt x="32527" y="53465"/>
                </a:lnTo>
                <a:lnTo>
                  <a:pt x="33001" y="57810"/>
                </a:lnTo>
                <a:lnTo>
                  <a:pt x="33240" y="63550"/>
                </a:lnTo>
                <a:lnTo>
                  <a:pt x="33245" y="70685"/>
                </a:lnTo>
                <a:lnTo>
                  <a:pt x="33250" y="77821"/>
                </a:lnTo>
                <a:lnTo>
                  <a:pt x="33654" y="83499"/>
                </a:lnTo>
                <a:lnTo>
                  <a:pt x="34458" y="87718"/>
                </a:lnTo>
                <a:lnTo>
                  <a:pt x="35261" y="91938"/>
                </a:lnTo>
                <a:lnTo>
                  <a:pt x="35694" y="94209"/>
                </a:lnTo>
                <a:lnTo>
                  <a:pt x="35755" y="94530"/>
                </a:lnTo>
                <a:lnTo>
                  <a:pt x="35816" y="94852"/>
                </a:lnTo>
                <a:lnTo>
                  <a:pt x="35851" y="94535"/>
                </a:lnTo>
                <a:lnTo>
                  <a:pt x="35860" y="93579"/>
                </a:lnTo>
                <a:lnTo>
                  <a:pt x="35868" y="92623"/>
                </a:lnTo>
                <a:lnTo>
                  <a:pt x="35929" y="85872"/>
                </a:lnTo>
                <a:lnTo>
                  <a:pt x="36041" y="73327"/>
                </a:lnTo>
                <a:lnTo>
                  <a:pt x="36154" y="60781"/>
                </a:lnTo>
                <a:lnTo>
                  <a:pt x="35922" y="53164"/>
                </a:lnTo>
                <a:lnTo>
                  <a:pt x="35347" y="50474"/>
                </a:lnTo>
                <a:lnTo>
                  <a:pt x="34772" y="47785"/>
                </a:lnTo>
                <a:lnTo>
                  <a:pt x="33680" y="44588"/>
                </a:lnTo>
                <a:lnTo>
                  <a:pt x="32071" y="40882"/>
                </a:lnTo>
                <a:lnTo>
                  <a:pt x="30464" y="37177"/>
                </a:lnTo>
                <a:lnTo>
                  <a:pt x="26529" y="9547"/>
                </a:lnTo>
                <a:lnTo>
                  <a:pt x="25544" y="6101"/>
                </a:lnTo>
                <a:lnTo>
                  <a:pt x="23848" y="4312"/>
                </a:lnTo>
                <a:lnTo>
                  <a:pt x="22152" y="2522"/>
                </a:lnTo>
                <a:lnTo>
                  <a:pt x="18566" y="1347"/>
                </a:lnTo>
                <a:lnTo>
                  <a:pt x="13089" y="786"/>
                </a:lnTo>
                <a:lnTo>
                  <a:pt x="7613" y="226"/>
                </a:lnTo>
                <a:lnTo>
                  <a:pt x="4006" y="0"/>
                </a:lnTo>
                <a:lnTo>
                  <a:pt x="2269" y="108"/>
                </a:lnTo>
                <a:lnTo>
                  <a:pt x="532" y="215"/>
                </a:lnTo>
                <a:lnTo>
                  <a:pt x="0" y="996"/>
                </a:lnTo>
                <a:lnTo>
                  <a:pt x="671" y="2448"/>
                </a:lnTo>
                <a:lnTo>
                  <a:pt x="1341" y="3902"/>
                </a:lnTo>
                <a:lnTo>
                  <a:pt x="6305" y="4736"/>
                </a:lnTo>
                <a:lnTo>
                  <a:pt x="61316" y="5274"/>
                </a:lnTo>
                <a:lnTo>
                  <a:pt x="74836" y="5283"/>
                </a:lnTo>
                <a:lnTo>
                  <a:pt x="75084" y="5320"/>
                </a:lnTo>
                <a:lnTo>
                  <a:pt x="74814" y="5396"/>
                </a:lnTo>
                <a:lnTo>
                  <a:pt x="74433" y="5503"/>
                </a:lnTo>
                <a:lnTo>
                  <a:pt x="69186" y="6971"/>
                </a:lnTo>
                <a:lnTo>
                  <a:pt x="59074" y="98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90962" y="912581"/>
            <a:ext cx="60325" cy="88900"/>
          </a:xfrm>
          <a:custGeom>
            <a:avLst/>
            <a:gdLst/>
            <a:ahLst/>
            <a:cxnLst/>
            <a:rect l="l" t="t" r="r" b="b"/>
            <a:pathLst>
              <a:path w="60325" h="88900">
                <a:moveTo>
                  <a:pt x="33814" y="13062"/>
                </a:moveTo>
                <a:lnTo>
                  <a:pt x="32808" y="6364"/>
                </a:lnTo>
                <a:lnTo>
                  <a:pt x="27830" y="2326"/>
                </a:lnTo>
                <a:lnTo>
                  <a:pt x="18880" y="950"/>
                </a:lnTo>
                <a:lnTo>
                  <a:pt x="12702" y="0"/>
                </a:lnTo>
                <a:lnTo>
                  <a:pt x="519" y="9889"/>
                </a:lnTo>
                <a:lnTo>
                  <a:pt x="0" y="12926"/>
                </a:lnTo>
                <a:lnTo>
                  <a:pt x="25182" y="35540"/>
                </a:lnTo>
                <a:lnTo>
                  <a:pt x="35681" y="43448"/>
                </a:lnTo>
                <a:lnTo>
                  <a:pt x="60013" y="69208"/>
                </a:lnTo>
                <a:lnTo>
                  <a:pt x="59443" y="72923"/>
                </a:lnTo>
                <a:lnTo>
                  <a:pt x="56309" y="76293"/>
                </a:lnTo>
                <a:lnTo>
                  <a:pt x="50855" y="79697"/>
                </a:lnTo>
                <a:lnTo>
                  <a:pt x="41008" y="82902"/>
                </a:lnTo>
                <a:lnTo>
                  <a:pt x="26768" y="85910"/>
                </a:lnTo>
                <a:lnTo>
                  <a:pt x="8136" y="887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633549" y="899241"/>
            <a:ext cx="65405" cy="22225"/>
          </a:xfrm>
          <a:custGeom>
            <a:avLst/>
            <a:gdLst/>
            <a:ahLst/>
            <a:cxnLst/>
            <a:rect l="l" t="t" r="r" b="b"/>
            <a:pathLst>
              <a:path w="65405" h="22225">
                <a:moveTo>
                  <a:pt x="0" y="21940"/>
                </a:moveTo>
                <a:lnTo>
                  <a:pt x="33744" y="4158"/>
                </a:lnTo>
                <a:lnTo>
                  <a:pt x="51747" y="741"/>
                </a:lnTo>
                <a:lnTo>
                  <a:pt x="6493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55356" y="877373"/>
            <a:ext cx="16510" cy="102235"/>
          </a:xfrm>
          <a:custGeom>
            <a:avLst/>
            <a:gdLst/>
            <a:ahLst/>
            <a:cxnLst/>
            <a:rect l="l" t="t" r="r" b="b"/>
            <a:pathLst>
              <a:path w="16510" h="102234">
                <a:moveTo>
                  <a:pt x="796" y="14166"/>
                </a:moveTo>
                <a:lnTo>
                  <a:pt x="291" y="5196"/>
                </a:lnTo>
                <a:lnTo>
                  <a:pt x="29" y="542"/>
                </a:lnTo>
                <a:lnTo>
                  <a:pt x="10" y="203"/>
                </a:lnTo>
                <a:lnTo>
                  <a:pt x="0" y="0"/>
                </a:lnTo>
                <a:lnTo>
                  <a:pt x="20" y="297"/>
                </a:lnTo>
                <a:lnTo>
                  <a:pt x="141" y="2103"/>
                </a:lnTo>
                <a:lnTo>
                  <a:pt x="371" y="5532"/>
                </a:lnTo>
                <a:lnTo>
                  <a:pt x="600" y="8963"/>
                </a:lnTo>
                <a:lnTo>
                  <a:pt x="1292" y="14165"/>
                </a:lnTo>
                <a:lnTo>
                  <a:pt x="2446" y="21140"/>
                </a:lnTo>
                <a:lnTo>
                  <a:pt x="3599" y="28116"/>
                </a:lnTo>
                <a:lnTo>
                  <a:pt x="4919" y="35380"/>
                </a:lnTo>
                <a:lnTo>
                  <a:pt x="6405" y="42933"/>
                </a:lnTo>
                <a:lnTo>
                  <a:pt x="7892" y="50487"/>
                </a:lnTo>
                <a:lnTo>
                  <a:pt x="9113" y="57666"/>
                </a:lnTo>
                <a:lnTo>
                  <a:pt x="10068" y="64472"/>
                </a:lnTo>
                <a:lnTo>
                  <a:pt x="11683" y="75185"/>
                </a:lnTo>
                <a:lnTo>
                  <a:pt x="13766" y="87665"/>
                </a:lnTo>
                <a:lnTo>
                  <a:pt x="16318" y="1019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786903" y="876002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4" h="70484">
                <a:moveTo>
                  <a:pt x="55605" y="4857"/>
                </a:moveTo>
                <a:lnTo>
                  <a:pt x="53665" y="1291"/>
                </a:lnTo>
                <a:lnTo>
                  <a:pt x="50200" y="0"/>
                </a:lnTo>
                <a:lnTo>
                  <a:pt x="45210" y="982"/>
                </a:lnTo>
                <a:lnTo>
                  <a:pt x="41760" y="1661"/>
                </a:lnTo>
                <a:lnTo>
                  <a:pt x="36716" y="4032"/>
                </a:lnTo>
                <a:lnTo>
                  <a:pt x="30080" y="8093"/>
                </a:lnTo>
                <a:lnTo>
                  <a:pt x="23443" y="12153"/>
                </a:lnTo>
                <a:lnTo>
                  <a:pt x="17508" y="16665"/>
                </a:lnTo>
                <a:lnTo>
                  <a:pt x="12274" y="21629"/>
                </a:lnTo>
                <a:lnTo>
                  <a:pt x="7039" y="26591"/>
                </a:lnTo>
                <a:lnTo>
                  <a:pt x="3595" y="30924"/>
                </a:lnTo>
                <a:lnTo>
                  <a:pt x="1943" y="34627"/>
                </a:lnTo>
                <a:lnTo>
                  <a:pt x="290" y="38329"/>
                </a:lnTo>
                <a:lnTo>
                  <a:pt x="0" y="41616"/>
                </a:lnTo>
                <a:lnTo>
                  <a:pt x="1071" y="44487"/>
                </a:lnTo>
                <a:lnTo>
                  <a:pt x="27065" y="56273"/>
                </a:lnTo>
                <a:lnTo>
                  <a:pt x="36957" y="59220"/>
                </a:lnTo>
                <a:lnTo>
                  <a:pt x="48706" y="63933"/>
                </a:lnTo>
                <a:lnTo>
                  <a:pt x="62313" y="704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63505" y="2564014"/>
            <a:ext cx="0" cy="491490"/>
          </a:xfrm>
          <a:custGeom>
            <a:avLst/>
            <a:gdLst/>
            <a:ahLst/>
            <a:cxnLst/>
            <a:rect l="l" t="t" r="r" b="b"/>
            <a:pathLst>
              <a:path w="0" h="491489">
                <a:moveTo>
                  <a:pt x="0" y="491499"/>
                </a:move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53177" y="2555228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>
                <a:moveTo>
                  <a:pt x="11852" y="21500"/>
                </a:moveTo>
                <a:lnTo>
                  <a:pt x="14583" y="21671"/>
                </a:lnTo>
                <a:lnTo>
                  <a:pt x="16536" y="23349"/>
                </a:lnTo>
                <a:lnTo>
                  <a:pt x="17709" y="26537"/>
                </a:lnTo>
                <a:lnTo>
                  <a:pt x="18882" y="29724"/>
                </a:lnTo>
                <a:lnTo>
                  <a:pt x="18729" y="31327"/>
                </a:lnTo>
                <a:lnTo>
                  <a:pt x="17251" y="31346"/>
                </a:lnTo>
                <a:lnTo>
                  <a:pt x="15773" y="31365"/>
                </a:lnTo>
                <a:lnTo>
                  <a:pt x="13978" y="30801"/>
                </a:lnTo>
                <a:lnTo>
                  <a:pt x="11868" y="29653"/>
                </a:lnTo>
                <a:lnTo>
                  <a:pt x="9757" y="28506"/>
                </a:lnTo>
                <a:lnTo>
                  <a:pt x="7749" y="26846"/>
                </a:lnTo>
                <a:lnTo>
                  <a:pt x="5845" y="24674"/>
                </a:lnTo>
                <a:lnTo>
                  <a:pt x="3940" y="22503"/>
                </a:lnTo>
                <a:lnTo>
                  <a:pt x="2488" y="20401"/>
                </a:lnTo>
                <a:lnTo>
                  <a:pt x="1492" y="18369"/>
                </a:lnTo>
                <a:lnTo>
                  <a:pt x="494" y="16337"/>
                </a:lnTo>
                <a:lnTo>
                  <a:pt x="0" y="14191"/>
                </a:lnTo>
                <a:lnTo>
                  <a:pt x="8" y="11931"/>
                </a:lnTo>
                <a:lnTo>
                  <a:pt x="15" y="9671"/>
                </a:lnTo>
                <a:lnTo>
                  <a:pt x="1284" y="7571"/>
                </a:lnTo>
                <a:lnTo>
                  <a:pt x="3812" y="5631"/>
                </a:lnTo>
                <a:lnTo>
                  <a:pt x="6340" y="3691"/>
                </a:lnTo>
                <a:lnTo>
                  <a:pt x="10032" y="2177"/>
                </a:lnTo>
                <a:lnTo>
                  <a:pt x="14889" y="1088"/>
                </a:lnTo>
                <a:lnTo>
                  <a:pt x="19746" y="0"/>
                </a:lnTo>
                <a:lnTo>
                  <a:pt x="22729" y="1287"/>
                </a:lnTo>
                <a:lnTo>
                  <a:pt x="23836" y="4950"/>
                </a:lnTo>
                <a:lnTo>
                  <a:pt x="24944" y="8614"/>
                </a:lnTo>
                <a:lnTo>
                  <a:pt x="25105" y="11529"/>
                </a:lnTo>
                <a:lnTo>
                  <a:pt x="24318" y="13695"/>
                </a:lnTo>
                <a:lnTo>
                  <a:pt x="23531" y="15863"/>
                </a:lnTo>
                <a:lnTo>
                  <a:pt x="22131" y="17629"/>
                </a:lnTo>
                <a:lnTo>
                  <a:pt x="20116" y="18995"/>
                </a:lnTo>
                <a:lnTo>
                  <a:pt x="18102" y="20362"/>
                </a:lnTo>
                <a:lnTo>
                  <a:pt x="15154" y="21308"/>
                </a:lnTo>
                <a:lnTo>
                  <a:pt x="11273" y="21836"/>
                </a:lnTo>
                <a:lnTo>
                  <a:pt x="7392" y="22363"/>
                </a:lnTo>
                <a:lnTo>
                  <a:pt x="5358" y="21196"/>
                </a:lnTo>
                <a:lnTo>
                  <a:pt x="5171" y="18333"/>
                </a:lnTo>
                <a:lnTo>
                  <a:pt x="4985" y="15472"/>
                </a:lnTo>
                <a:lnTo>
                  <a:pt x="6828" y="13336"/>
                </a:lnTo>
                <a:lnTo>
                  <a:pt x="10701" y="11928"/>
                </a:lnTo>
                <a:lnTo>
                  <a:pt x="14573" y="10521"/>
                </a:lnTo>
                <a:lnTo>
                  <a:pt x="17111" y="10656"/>
                </a:lnTo>
                <a:lnTo>
                  <a:pt x="18314" y="12334"/>
                </a:lnTo>
                <a:lnTo>
                  <a:pt x="19516" y="14011"/>
                </a:lnTo>
                <a:lnTo>
                  <a:pt x="19618" y="15565"/>
                </a:lnTo>
                <a:lnTo>
                  <a:pt x="18617" y="16996"/>
                </a:lnTo>
                <a:lnTo>
                  <a:pt x="17616" y="18426"/>
                </a:lnTo>
                <a:lnTo>
                  <a:pt x="17221" y="19067"/>
                </a:lnTo>
                <a:lnTo>
                  <a:pt x="17433" y="18916"/>
                </a:lnTo>
                <a:lnTo>
                  <a:pt x="17737" y="18703"/>
                </a:lnTo>
                <a:lnTo>
                  <a:pt x="18693" y="18030"/>
                </a:lnTo>
                <a:lnTo>
                  <a:pt x="20301" y="1689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79045" y="2494119"/>
            <a:ext cx="0" cy="544830"/>
          </a:xfrm>
          <a:custGeom>
            <a:avLst/>
            <a:gdLst/>
            <a:ahLst/>
            <a:cxnLst/>
            <a:rect l="l" t="t" r="r" b="b"/>
            <a:pathLst>
              <a:path w="0" h="544830">
                <a:moveTo>
                  <a:pt x="0" y="544589"/>
                </a:move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64593" y="2484829"/>
            <a:ext cx="35560" cy="25400"/>
          </a:xfrm>
          <a:custGeom>
            <a:avLst/>
            <a:gdLst/>
            <a:ahLst/>
            <a:cxnLst/>
            <a:rect l="l" t="t" r="r" b="b"/>
            <a:pathLst>
              <a:path w="35560" h="25400">
                <a:moveTo>
                  <a:pt x="16557" y="9290"/>
                </a:moveTo>
                <a:lnTo>
                  <a:pt x="18337" y="7767"/>
                </a:lnTo>
                <a:lnTo>
                  <a:pt x="19967" y="8179"/>
                </a:lnTo>
                <a:lnTo>
                  <a:pt x="21447" y="10525"/>
                </a:lnTo>
                <a:lnTo>
                  <a:pt x="22926" y="12872"/>
                </a:lnTo>
                <a:lnTo>
                  <a:pt x="23688" y="14936"/>
                </a:lnTo>
                <a:lnTo>
                  <a:pt x="23733" y="16715"/>
                </a:lnTo>
                <a:lnTo>
                  <a:pt x="23779" y="18495"/>
                </a:lnTo>
                <a:lnTo>
                  <a:pt x="15174" y="24670"/>
                </a:lnTo>
                <a:lnTo>
                  <a:pt x="11941" y="25337"/>
                </a:lnTo>
                <a:lnTo>
                  <a:pt x="9377" y="25331"/>
                </a:lnTo>
                <a:lnTo>
                  <a:pt x="7483" y="24652"/>
                </a:lnTo>
                <a:lnTo>
                  <a:pt x="5588" y="23972"/>
                </a:lnTo>
                <a:lnTo>
                  <a:pt x="3968" y="22620"/>
                </a:lnTo>
                <a:lnTo>
                  <a:pt x="2623" y="20596"/>
                </a:lnTo>
                <a:lnTo>
                  <a:pt x="1277" y="18572"/>
                </a:lnTo>
                <a:lnTo>
                  <a:pt x="484" y="16380"/>
                </a:lnTo>
                <a:lnTo>
                  <a:pt x="241" y="14020"/>
                </a:lnTo>
                <a:lnTo>
                  <a:pt x="0" y="11660"/>
                </a:lnTo>
                <a:lnTo>
                  <a:pt x="498" y="9444"/>
                </a:lnTo>
                <a:lnTo>
                  <a:pt x="21711" y="0"/>
                </a:lnTo>
                <a:lnTo>
                  <a:pt x="24663" y="269"/>
                </a:lnTo>
                <a:lnTo>
                  <a:pt x="27179" y="1033"/>
                </a:lnTo>
                <a:lnTo>
                  <a:pt x="29696" y="1797"/>
                </a:lnTo>
                <a:lnTo>
                  <a:pt x="35361" y="16437"/>
                </a:lnTo>
                <a:lnTo>
                  <a:pt x="34697" y="18876"/>
                </a:lnTo>
                <a:lnTo>
                  <a:pt x="33134" y="20878"/>
                </a:lnTo>
                <a:lnTo>
                  <a:pt x="31571" y="22880"/>
                </a:lnTo>
                <a:lnTo>
                  <a:pt x="29798" y="24152"/>
                </a:lnTo>
                <a:lnTo>
                  <a:pt x="27813" y="24695"/>
                </a:lnTo>
                <a:lnTo>
                  <a:pt x="25829" y="25238"/>
                </a:lnTo>
                <a:lnTo>
                  <a:pt x="23823" y="25366"/>
                </a:lnTo>
                <a:lnTo>
                  <a:pt x="21796" y="25077"/>
                </a:lnTo>
                <a:lnTo>
                  <a:pt x="19769" y="24789"/>
                </a:lnTo>
                <a:lnTo>
                  <a:pt x="14865" y="12031"/>
                </a:lnTo>
                <a:lnTo>
                  <a:pt x="14719" y="7592"/>
                </a:lnTo>
                <a:lnTo>
                  <a:pt x="15309" y="4772"/>
                </a:lnTo>
                <a:lnTo>
                  <a:pt x="16637" y="3571"/>
                </a:lnTo>
                <a:lnTo>
                  <a:pt x="18517" y="1866"/>
                </a:lnTo>
                <a:lnTo>
                  <a:pt x="22289" y="3460"/>
                </a:lnTo>
                <a:lnTo>
                  <a:pt x="27950" y="835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86228" y="1939940"/>
            <a:ext cx="0" cy="1111885"/>
          </a:xfrm>
          <a:custGeom>
            <a:avLst/>
            <a:gdLst/>
            <a:ahLst/>
            <a:cxnLst/>
            <a:rect l="l" t="t" r="r" b="b"/>
            <a:pathLst>
              <a:path w="0" h="1111885">
                <a:moveTo>
                  <a:pt x="0" y="1111742"/>
                </a:move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264515" y="1922452"/>
            <a:ext cx="34925" cy="31750"/>
          </a:xfrm>
          <a:custGeom>
            <a:avLst/>
            <a:gdLst/>
            <a:ahLst/>
            <a:cxnLst/>
            <a:rect l="l" t="t" r="r" b="b"/>
            <a:pathLst>
              <a:path w="34925" h="31750">
                <a:moveTo>
                  <a:pt x="13166" y="21006"/>
                </a:moveTo>
                <a:lnTo>
                  <a:pt x="23561" y="8418"/>
                </a:lnTo>
                <a:lnTo>
                  <a:pt x="24266" y="10043"/>
                </a:lnTo>
                <a:lnTo>
                  <a:pt x="24286" y="13341"/>
                </a:lnTo>
                <a:lnTo>
                  <a:pt x="24305" y="16640"/>
                </a:lnTo>
                <a:lnTo>
                  <a:pt x="22547" y="19998"/>
                </a:lnTo>
                <a:lnTo>
                  <a:pt x="19011" y="23416"/>
                </a:lnTo>
                <a:lnTo>
                  <a:pt x="15476" y="26836"/>
                </a:lnTo>
                <a:lnTo>
                  <a:pt x="12050" y="28620"/>
                </a:lnTo>
                <a:lnTo>
                  <a:pt x="8735" y="28768"/>
                </a:lnTo>
                <a:lnTo>
                  <a:pt x="5419" y="28917"/>
                </a:lnTo>
                <a:lnTo>
                  <a:pt x="3235" y="28130"/>
                </a:lnTo>
                <a:lnTo>
                  <a:pt x="0" y="17996"/>
                </a:lnTo>
                <a:lnTo>
                  <a:pt x="553" y="15454"/>
                </a:lnTo>
                <a:lnTo>
                  <a:pt x="19784" y="1109"/>
                </a:lnTo>
                <a:lnTo>
                  <a:pt x="23207" y="315"/>
                </a:lnTo>
                <a:lnTo>
                  <a:pt x="26178" y="0"/>
                </a:lnTo>
                <a:lnTo>
                  <a:pt x="28698" y="162"/>
                </a:lnTo>
                <a:lnTo>
                  <a:pt x="31218" y="325"/>
                </a:lnTo>
                <a:lnTo>
                  <a:pt x="32886" y="1664"/>
                </a:lnTo>
                <a:lnTo>
                  <a:pt x="33703" y="4181"/>
                </a:lnTo>
                <a:lnTo>
                  <a:pt x="34519" y="6697"/>
                </a:lnTo>
                <a:lnTo>
                  <a:pt x="34686" y="9685"/>
                </a:lnTo>
                <a:lnTo>
                  <a:pt x="34204" y="13143"/>
                </a:lnTo>
                <a:lnTo>
                  <a:pt x="33721" y="16601"/>
                </a:lnTo>
                <a:lnTo>
                  <a:pt x="32540" y="19703"/>
                </a:lnTo>
                <a:lnTo>
                  <a:pt x="30664" y="22448"/>
                </a:lnTo>
                <a:lnTo>
                  <a:pt x="28787" y="25193"/>
                </a:lnTo>
                <a:lnTo>
                  <a:pt x="26841" y="27268"/>
                </a:lnTo>
                <a:lnTo>
                  <a:pt x="24825" y="28671"/>
                </a:lnTo>
                <a:lnTo>
                  <a:pt x="22810" y="30076"/>
                </a:lnTo>
                <a:lnTo>
                  <a:pt x="20961" y="30908"/>
                </a:lnTo>
                <a:lnTo>
                  <a:pt x="19281" y="31169"/>
                </a:lnTo>
                <a:lnTo>
                  <a:pt x="17601" y="31431"/>
                </a:lnTo>
                <a:lnTo>
                  <a:pt x="12596" y="21877"/>
                </a:lnTo>
                <a:lnTo>
                  <a:pt x="12199" y="17425"/>
                </a:lnTo>
                <a:lnTo>
                  <a:pt x="12899" y="14526"/>
                </a:lnTo>
                <a:lnTo>
                  <a:pt x="14696" y="13179"/>
                </a:lnTo>
                <a:lnTo>
                  <a:pt x="17222" y="11286"/>
                </a:lnTo>
                <a:lnTo>
                  <a:pt x="19713" y="16589"/>
                </a:lnTo>
                <a:lnTo>
                  <a:pt x="22171" y="2908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359310" y="1748388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1279700"/>
                </a:move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330666" y="1732921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4" h="40639">
                <a:moveTo>
                  <a:pt x="30525" y="23630"/>
                </a:moveTo>
                <a:lnTo>
                  <a:pt x="31179" y="15992"/>
                </a:lnTo>
                <a:lnTo>
                  <a:pt x="31542" y="11754"/>
                </a:lnTo>
                <a:lnTo>
                  <a:pt x="31614" y="10918"/>
                </a:lnTo>
                <a:lnTo>
                  <a:pt x="31665" y="10329"/>
                </a:lnTo>
                <a:lnTo>
                  <a:pt x="31713" y="10918"/>
                </a:lnTo>
                <a:lnTo>
                  <a:pt x="31728" y="11507"/>
                </a:lnTo>
                <a:lnTo>
                  <a:pt x="31789" y="13776"/>
                </a:lnTo>
                <a:lnTo>
                  <a:pt x="31893" y="17725"/>
                </a:lnTo>
                <a:lnTo>
                  <a:pt x="31997" y="21674"/>
                </a:lnTo>
                <a:lnTo>
                  <a:pt x="31887" y="24623"/>
                </a:lnTo>
                <a:lnTo>
                  <a:pt x="24069" y="33052"/>
                </a:lnTo>
                <a:lnTo>
                  <a:pt x="21002" y="32953"/>
                </a:lnTo>
                <a:lnTo>
                  <a:pt x="17935" y="32853"/>
                </a:lnTo>
                <a:lnTo>
                  <a:pt x="14931" y="31832"/>
                </a:lnTo>
                <a:lnTo>
                  <a:pt x="11989" y="29886"/>
                </a:lnTo>
                <a:lnTo>
                  <a:pt x="9047" y="27940"/>
                </a:lnTo>
                <a:lnTo>
                  <a:pt x="0" y="10444"/>
                </a:lnTo>
                <a:lnTo>
                  <a:pt x="177" y="8266"/>
                </a:lnTo>
                <a:lnTo>
                  <a:pt x="354" y="6087"/>
                </a:lnTo>
                <a:lnTo>
                  <a:pt x="1366" y="4314"/>
                </a:lnTo>
                <a:lnTo>
                  <a:pt x="3212" y="2947"/>
                </a:lnTo>
                <a:lnTo>
                  <a:pt x="5058" y="1580"/>
                </a:lnTo>
                <a:lnTo>
                  <a:pt x="6987" y="716"/>
                </a:lnTo>
                <a:lnTo>
                  <a:pt x="9000" y="358"/>
                </a:lnTo>
                <a:lnTo>
                  <a:pt x="11013" y="0"/>
                </a:lnTo>
                <a:lnTo>
                  <a:pt x="22699" y="25062"/>
                </a:lnTo>
                <a:lnTo>
                  <a:pt x="22393" y="26455"/>
                </a:lnTo>
                <a:lnTo>
                  <a:pt x="22087" y="27847"/>
                </a:lnTo>
                <a:lnTo>
                  <a:pt x="20123" y="28387"/>
                </a:lnTo>
                <a:lnTo>
                  <a:pt x="16500" y="28077"/>
                </a:lnTo>
                <a:lnTo>
                  <a:pt x="12877" y="27767"/>
                </a:lnTo>
                <a:lnTo>
                  <a:pt x="10273" y="26560"/>
                </a:lnTo>
                <a:lnTo>
                  <a:pt x="8691" y="24458"/>
                </a:lnTo>
                <a:lnTo>
                  <a:pt x="7108" y="22357"/>
                </a:lnTo>
                <a:lnTo>
                  <a:pt x="6130" y="20111"/>
                </a:lnTo>
                <a:lnTo>
                  <a:pt x="5757" y="17724"/>
                </a:lnTo>
                <a:lnTo>
                  <a:pt x="5384" y="15336"/>
                </a:lnTo>
                <a:lnTo>
                  <a:pt x="5581" y="13226"/>
                </a:lnTo>
                <a:lnTo>
                  <a:pt x="6351" y="11394"/>
                </a:lnTo>
                <a:lnTo>
                  <a:pt x="7120" y="9562"/>
                </a:lnTo>
                <a:lnTo>
                  <a:pt x="8968" y="8272"/>
                </a:lnTo>
                <a:lnTo>
                  <a:pt x="11895" y="7525"/>
                </a:lnTo>
                <a:lnTo>
                  <a:pt x="14822" y="6776"/>
                </a:lnTo>
                <a:lnTo>
                  <a:pt x="18032" y="6426"/>
                </a:lnTo>
                <a:lnTo>
                  <a:pt x="21524" y="6472"/>
                </a:lnTo>
                <a:lnTo>
                  <a:pt x="25016" y="6518"/>
                </a:lnTo>
                <a:lnTo>
                  <a:pt x="37094" y="16768"/>
                </a:lnTo>
                <a:lnTo>
                  <a:pt x="38497" y="19704"/>
                </a:lnTo>
                <a:lnTo>
                  <a:pt x="39336" y="22740"/>
                </a:lnTo>
                <a:lnTo>
                  <a:pt x="39611" y="25878"/>
                </a:lnTo>
                <a:lnTo>
                  <a:pt x="39886" y="29014"/>
                </a:lnTo>
                <a:lnTo>
                  <a:pt x="31778" y="39078"/>
                </a:lnTo>
                <a:lnTo>
                  <a:pt x="29237" y="40001"/>
                </a:lnTo>
                <a:lnTo>
                  <a:pt x="13274" y="26798"/>
                </a:lnTo>
                <a:lnTo>
                  <a:pt x="18206" y="26595"/>
                </a:lnTo>
                <a:lnTo>
                  <a:pt x="28807" y="2907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61002" y="950784"/>
            <a:ext cx="0" cy="2094230"/>
          </a:xfrm>
          <a:custGeom>
            <a:avLst/>
            <a:gdLst/>
            <a:ahLst/>
            <a:cxnLst/>
            <a:rect l="l" t="t" r="r" b="b"/>
            <a:pathLst>
              <a:path w="0" h="2094230">
                <a:moveTo>
                  <a:pt x="0" y="2093638"/>
                </a:move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717469" y="918961"/>
            <a:ext cx="45085" cy="40640"/>
          </a:xfrm>
          <a:custGeom>
            <a:avLst/>
            <a:gdLst/>
            <a:ahLst/>
            <a:cxnLst/>
            <a:rect l="l" t="t" r="r" b="b"/>
            <a:pathLst>
              <a:path w="45085" h="40640">
                <a:moveTo>
                  <a:pt x="20320" y="26956"/>
                </a:moveTo>
                <a:lnTo>
                  <a:pt x="23154" y="25141"/>
                </a:lnTo>
                <a:lnTo>
                  <a:pt x="25386" y="22634"/>
                </a:lnTo>
                <a:lnTo>
                  <a:pt x="27016" y="19432"/>
                </a:lnTo>
                <a:lnTo>
                  <a:pt x="28646" y="16231"/>
                </a:lnTo>
                <a:lnTo>
                  <a:pt x="30546" y="13792"/>
                </a:lnTo>
                <a:lnTo>
                  <a:pt x="32716" y="12114"/>
                </a:lnTo>
                <a:lnTo>
                  <a:pt x="34886" y="10437"/>
                </a:lnTo>
                <a:lnTo>
                  <a:pt x="36452" y="10447"/>
                </a:lnTo>
                <a:lnTo>
                  <a:pt x="37415" y="12144"/>
                </a:lnTo>
                <a:lnTo>
                  <a:pt x="38378" y="13841"/>
                </a:lnTo>
                <a:lnTo>
                  <a:pt x="38875" y="15622"/>
                </a:lnTo>
                <a:lnTo>
                  <a:pt x="38905" y="17487"/>
                </a:lnTo>
                <a:lnTo>
                  <a:pt x="38936" y="19352"/>
                </a:lnTo>
                <a:lnTo>
                  <a:pt x="12954" y="35920"/>
                </a:lnTo>
                <a:lnTo>
                  <a:pt x="10510" y="35755"/>
                </a:lnTo>
                <a:lnTo>
                  <a:pt x="8184" y="35212"/>
                </a:lnTo>
                <a:lnTo>
                  <a:pt x="5858" y="34668"/>
                </a:lnTo>
                <a:lnTo>
                  <a:pt x="4014" y="33230"/>
                </a:lnTo>
                <a:lnTo>
                  <a:pt x="2652" y="30897"/>
                </a:lnTo>
                <a:lnTo>
                  <a:pt x="1290" y="28564"/>
                </a:lnTo>
                <a:lnTo>
                  <a:pt x="487" y="25678"/>
                </a:lnTo>
                <a:lnTo>
                  <a:pt x="243" y="22239"/>
                </a:lnTo>
                <a:lnTo>
                  <a:pt x="0" y="18799"/>
                </a:lnTo>
                <a:lnTo>
                  <a:pt x="484" y="15596"/>
                </a:lnTo>
                <a:lnTo>
                  <a:pt x="1697" y="12631"/>
                </a:lnTo>
                <a:lnTo>
                  <a:pt x="2909" y="9666"/>
                </a:lnTo>
                <a:lnTo>
                  <a:pt x="4772" y="7239"/>
                </a:lnTo>
                <a:lnTo>
                  <a:pt x="7286" y="5349"/>
                </a:lnTo>
                <a:lnTo>
                  <a:pt x="9801" y="3459"/>
                </a:lnTo>
                <a:lnTo>
                  <a:pt x="25348" y="77"/>
                </a:lnTo>
                <a:lnTo>
                  <a:pt x="28618" y="0"/>
                </a:lnTo>
                <a:lnTo>
                  <a:pt x="40354" y="6842"/>
                </a:lnTo>
                <a:lnTo>
                  <a:pt x="41648" y="8904"/>
                </a:lnTo>
                <a:lnTo>
                  <a:pt x="42426" y="11067"/>
                </a:lnTo>
                <a:lnTo>
                  <a:pt x="42690" y="13330"/>
                </a:lnTo>
                <a:lnTo>
                  <a:pt x="42954" y="15593"/>
                </a:lnTo>
                <a:lnTo>
                  <a:pt x="42346" y="17745"/>
                </a:lnTo>
                <a:lnTo>
                  <a:pt x="40867" y="19786"/>
                </a:lnTo>
                <a:lnTo>
                  <a:pt x="39388" y="21827"/>
                </a:lnTo>
                <a:lnTo>
                  <a:pt x="24677" y="25739"/>
                </a:lnTo>
                <a:lnTo>
                  <a:pt x="22541" y="25164"/>
                </a:lnTo>
                <a:lnTo>
                  <a:pt x="20808" y="23922"/>
                </a:lnTo>
                <a:lnTo>
                  <a:pt x="19075" y="22681"/>
                </a:lnTo>
                <a:lnTo>
                  <a:pt x="17989" y="20181"/>
                </a:lnTo>
                <a:lnTo>
                  <a:pt x="17548" y="16423"/>
                </a:lnTo>
                <a:lnTo>
                  <a:pt x="17107" y="12665"/>
                </a:lnTo>
                <a:lnTo>
                  <a:pt x="30491" y="6730"/>
                </a:lnTo>
                <a:lnTo>
                  <a:pt x="33149" y="6830"/>
                </a:lnTo>
                <a:lnTo>
                  <a:pt x="35611" y="7362"/>
                </a:lnTo>
                <a:lnTo>
                  <a:pt x="38074" y="7894"/>
                </a:lnTo>
                <a:lnTo>
                  <a:pt x="44163" y="19619"/>
                </a:lnTo>
                <a:lnTo>
                  <a:pt x="44650" y="22594"/>
                </a:lnTo>
                <a:lnTo>
                  <a:pt x="44568" y="25542"/>
                </a:lnTo>
                <a:lnTo>
                  <a:pt x="43918" y="28461"/>
                </a:lnTo>
                <a:lnTo>
                  <a:pt x="43268" y="31380"/>
                </a:lnTo>
                <a:lnTo>
                  <a:pt x="41660" y="33792"/>
                </a:lnTo>
                <a:lnTo>
                  <a:pt x="39094" y="35697"/>
                </a:lnTo>
                <a:lnTo>
                  <a:pt x="36529" y="37602"/>
                </a:lnTo>
                <a:lnTo>
                  <a:pt x="33410" y="38872"/>
                </a:lnTo>
                <a:lnTo>
                  <a:pt x="29740" y="39506"/>
                </a:lnTo>
                <a:lnTo>
                  <a:pt x="26068" y="40140"/>
                </a:lnTo>
                <a:lnTo>
                  <a:pt x="22610" y="40318"/>
                </a:lnTo>
                <a:lnTo>
                  <a:pt x="19366" y="40038"/>
                </a:lnTo>
                <a:lnTo>
                  <a:pt x="16123" y="39759"/>
                </a:lnTo>
                <a:lnTo>
                  <a:pt x="13720" y="38748"/>
                </a:lnTo>
                <a:lnTo>
                  <a:pt x="12159" y="37006"/>
                </a:lnTo>
                <a:lnTo>
                  <a:pt x="10598" y="35264"/>
                </a:lnTo>
                <a:lnTo>
                  <a:pt x="9739" y="33277"/>
                </a:lnTo>
                <a:lnTo>
                  <a:pt x="9583" y="31046"/>
                </a:lnTo>
                <a:lnTo>
                  <a:pt x="9362" y="27895"/>
                </a:lnTo>
                <a:lnTo>
                  <a:pt x="15354" y="26313"/>
                </a:lnTo>
                <a:lnTo>
                  <a:pt x="27558" y="2630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6331" y="2667104"/>
            <a:ext cx="83820" cy="93345"/>
          </a:xfrm>
          <a:custGeom>
            <a:avLst/>
            <a:gdLst/>
            <a:ahLst/>
            <a:cxnLst/>
            <a:rect l="l" t="t" r="r" b="b"/>
            <a:pathLst>
              <a:path w="83820" h="93344">
                <a:moveTo>
                  <a:pt x="73731" y="14029"/>
                </a:moveTo>
                <a:lnTo>
                  <a:pt x="74006" y="9879"/>
                </a:lnTo>
                <a:lnTo>
                  <a:pt x="73037" y="6584"/>
                </a:lnTo>
                <a:lnTo>
                  <a:pt x="70824" y="4144"/>
                </a:lnTo>
                <a:lnTo>
                  <a:pt x="69311" y="2475"/>
                </a:lnTo>
                <a:lnTo>
                  <a:pt x="66757" y="1334"/>
                </a:lnTo>
                <a:lnTo>
                  <a:pt x="63165" y="724"/>
                </a:lnTo>
                <a:lnTo>
                  <a:pt x="59572" y="114"/>
                </a:lnTo>
                <a:lnTo>
                  <a:pt x="18698" y="10868"/>
                </a:lnTo>
                <a:lnTo>
                  <a:pt x="13816" y="14010"/>
                </a:lnTo>
                <a:lnTo>
                  <a:pt x="8934" y="17151"/>
                </a:lnTo>
                <a:lnTo>
                  <a:pt x="0" y="36067"/>
                </a:lnTo>
                <a:lnTo>
                  <a:pt x="2230" y="39176"/>
                </a:lnTo>
                <a:lnTo>
                  <a:pt x="6766" y="42125"/>
                </a:lnTo>
                <a:lnTo>
                  <a:pt x="14076" y="45662"/>
                </a:lnTo>
                <a:lnTo>
                  <a:pt x="26424" y="50043"/>
                </a:lnTo>
                <a:lnTo>
                  <a:pt x="46734" y="56174"/>
                </a:lnTo>
                <a:lnTo>
                  <a:pt x="60752" y="60718"/>
                </a:lnTo>
                <a:lnTo>
                  <a:pt x="83128" y="75645"/>
                </a:lnTo>
                <a:lnTo>
                  <a:pt x="83409" y="78568"/>
                </a:lnTo>
                <a:lnTo>
                  <a:pt x="42468" y="91724"/>
                </a:lnTo>
                <a:lnTo>
                  <a:pt x="30063" y="92777"/>
                </a:lnTo>
                <a:lnTo>
                  <a:pt x="16413" y="9322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00241" y="2680612"/>
            <a:ext cx="12700" cy="55880"/>
          </a:xfrm>
          <a:custGeom>
            <a:avLst/>
            <a:gdLst/>
            <a:ahLst/>
            <a:cxnLst/>
            <a:rect l="l" t="t" r="r" b="b"/>
            <a:pathLst>
              <a:path w="12700" h="55880">
                <a:moveTo>
                  <a:pt x="1946" y="951"/>
                </a:moveTo>
                <a:lnTo>
                  <a:pt x="558" y="0"/>
                </a:lnTo>
                <a:lnTo>
                  <a:pt x="0" y="2072"/>
                </a:lnTo>
                <a:lnTo>
                  <a:pt x="270" y="7169"/>
                </a:lnTo>
                <a:lnTo>
                  <a:pt x="1233" y="14226"/>
                </a:lnTo>
                <a:lnTo>
                  <a:pt x="3554" y="24682"/>
                </a:lnTo>
                <a:lnTo>
                  <a:pt x="7235" y="38535"/>
                </a:lnTo>
                <a:lnTo>
                  <a:pt x="12274" y="5578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95958" y="2647578"/>
            <a:ext cx="60325" cy="26670"/>
          </a:xfrm>
          <a:custGeom>
            <a:avLst/>
            <a:gdLst/>
            <a:ahLst/>
            <a:cxnLst/>
            <a:rect l="l" t="t" r="r" b="b"/>
            <a:pathLst>
              <a:path w="60325" h="26669">
                <a:moveTo>
                  <a:pt x="2050" y="26090"/>
                </a:moveTo>
                <a:lnTo>
                  <a:pt x="0" y="16315"/>
                </a:lnTo>
                <a:lnTo>
                  <a:pt x="1799" y="9448"/>
                </a:lnTo>
                <a:lnTo>
                  <a:pt x="7449" y="5491"/>
                </a:lnTo>
                <a:lnTo>
                  <a:pt x="11379" y="2738"/>
                </a:lnTo>
                <a:lnTo>
                  <a:pt x="17183" y="942"/>
                </a:lnTo>
                <a:lnTo>
                  <a:pt x="24862" y="102"/>
                </a:lnTo>
                <a:lnTo>
                  <a:pt x="34969" y="0"/>
                </a:lnTo>
                <a:lnTo>
                  <a:pt x="46781" y="1716"/>
                </a:lnTo>
                <a:lnTo>
                  <a:pt x="60299" y="525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0857" y="2706755"/>
            <a:ext cx="36195" cy="12065"/>
          </a:xfrm>
          <a:custGeom>
            <a:avLst/>
            <a:gdLst/>
            <a:ahLst/>
            <a:cxnLst/>
            <a:rect l="l" t="t" r="r" b="b"/>
            <a:pathLst>
              <a:path w="36195" h="12064">
                <a:moveTo>
                  <a:pt x="0" y="11791"/>
                </a:moveTo>
                <a:lnTo>
                  <a:pt x="11192" y="7969"/>
                </a:lnTo>
                <a:lnTo>
                  <a:pt x="23096" y="4038"/>
                </a:lnTo>
                <a:lnTo>
                  <a:pt x="3571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11875" y="2746059"/>
            <a:ext cx="45085" cy="12065"/>
          </a:xfrm>
          <a:custGeom>
            <a:avLst/>
            <a:gdLst/>
            <a:ahLst/>
            <a:cxnLst/>
            <a:rect l="l" t="t" r="r" b="b"/>
            <a:pathLst>
              <a:path w="45085" h="12064">
                <a:moveTo>
                  <a:pt x="7632" y="0"/>
                </a:moveTo>
                <a:lnTo>
                  <a:pt x="2401" y="4479"/>
                </a:lnTo>
                <a:lnTo>
                  <a:pt x="0" y="7667"/>
                </a:lnTo>
                <a:lnTo>
                  <a:pt x="427" y="9561"/>
                </a:lnTo>
                <a:lnTo>
                  <a:pt x="727" y="10890"/>
                </a:lnTo>
                <a:lnTo>
                  <a:pt x="3689" y="11621"/>
                </a:lnTo>
                <a:lnTo>
                  <a:pt x="9311" y="11754"/>
                </a:lnTo>
                <a:lnTo>
                  <a:pt x="17925" y="11427"/>
                </a:lnTo>
                <a:lnTo>
                  <a:pt x="29747" y="10114"/>
                </a:lnTo>
                <a:lnTo>
                  <a:pt x="44775" y="781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14979" y="2664556"/>
            <a:ext cx="80645" cy="85090"/>
          </a:xfrm>
          <a:custGeom>
            <a:avLst/>
            <a:gdLst/>
            <a:ahLst/>
            <a:cxnLst/>
            <a:rect l="l" t="t" r="r" b="b"/>
            <a:pathLst>
              <a:path w="80645" h="85089">
                <a:moveTo>
                  <a:pt x="5648" y="10262"/>
                </a:moveTo>
                <a:lnTo>
                  <a:pt x="3964" y="10130"/>
                </a:lnTo>
                <a:lnTo>
                  <a:pt x="2526" y="8143"/>
                </a:lnTo>
                <a:lnTo>
                  <a:pt x="1333" y="4301"/>
                </a:lnTo>
                <a:lnTo>
                  <a:pt x="532" y="1722"/>
                </a:lnTo>
                <a:lnTo>
                  <a:pt x="97" y="320"/>
                </a:lnTo>
                <a:lnTo>
                  <a:pt x="27" y="95"/>
                </a:lnTo>
                <a:lnTo>
                  <a:pt x="217" y="614"/>
                </a:lnTo>
                <a:lnTo>
                  <a:pt x="413" y="1186"/>
                </a:lnTo>
                <a:lnTo>
                  <a:pt x="1635" y="4739"/>
                </a:lnTo>
                <a:lnTo>
                  <a:pt x="3882" y="11274"/>
                </a:lnTo>
                <a:lnTo>
                  <a:pt x="6129" y="17808"/>
                </a:lnTo>
                <a:lnTo>
                  <a:pt x="7972" y="25083"/>
                </a:lnTo>
                <a:lnTo>
                  <a:pt x="9412" y="33098"/>
                </a:lnTo>
                <a:lnTo>
                  <a:pt x="10851" y="41114"/>
                </a:lnTo>
                <a:lnTo>
                  <a:pt x="12276" y="48547"/>
                </a:lnTo>
                <a:lnTo>
                  <a:pt x="13683" y="55398"/>
                </a:lnTo>
                <a:lnTo>
                  <a:pt x="15091" y="62249"/>
                </a:lnTo>
                <a:lnTo>
                  <a:pt x="17169" y="68013"/>
                </a:lnTo>
                <a:lnTo>
                  <a:pt x="19918" y="72691"/>
                </a:lnTo>
                <a:lnTo>
                  <a:pt x="22667" y="77368"/>
                </a:lnTo>
                <a:lnTo>
                  <a:pt x="26181" y="80576"/>
                </a:lnTo>
                <a:lnTo>
                  <a:pt x="30463" y="82314"/>
                </a:lnTo>
                <a:lnTo>
                  <a:pt x="34744" y="84052"/>
                </a:lnTo>
                <a:lnTo>
                  <a:pt x="39665" y="84948"/>
                </a:lnTo>
                <a:lnTo>
                  <a:pt x="45229" y="85001"/>
                </a:lnTo>
                <a:lnTo>
                  <a:pt x="54474" y="83411"/>
                </a:lnTo>
                <a:lnTo>
                  <a:pt x="66150" y="78491"/>
                </a:lnTo>
                <a:lnTo>
                  <a:pt x="80257" y="7024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5667" y="2651118"/>
            <a:ext cx="55244" cy="102870"/>
          </a:xfrm>
          <a:custGeom>
            <a:avLst/>
            <a:gdLst/>
            <a:ahLst/>
            <a:cxnLst/>
            <a:rect l="l" t="t" r="r" b="b"/>
            <a:pathLst>
              <a:path w="55245" h="102869">
                <a:moveTo>
                  <a:pt x="0" y="27757"/>
                </a:moveTo>
                <a:lnTo>
                  <a:pt x="18910" y="63190"/>
                </a:lnTo>
                <a:lnTo>
                  <a:pt x="26540" y="99227"/>
                </a:lnTo>
                <a:lnTo>
                  <a:pt x="26934" y="102148"/>
                </a:lnTo>
                <a:lnTo>
                  <a:pt x="26977" y="102468"/>
                </a:lnTo>
                <a:lnTo>
                  <a:pt x="27020" y="102787"/>
                </a:lnTo>
                <a:lnTo>
                  <a:pt x="27033" y="102578"/>
                </a:lnTo>
                <a:lnTo>
                  <a:pt x="27028" y="102331"/>
                </a:lnTo>
                <a:lnTo>
                  <a:pt x="26978" y="100079"/>
                </a:lnTo>
                <a:lnTo>
                  <a:pt x="26884" y="95821"/>
                </a:lnTo>
                <a:lnTo>
                  <a:pt x="25844" y="87586"/>
                </a:lnTo>
                <a:lnTo>
                  <a:pt x="22958" y="73405"/>
                </a:lnTo>
                <a:lnTo>
                  <a:pt x="18975" y="55584"/>
                </a:lnTo>
                <a:lnTo>
                  <a:pt x="16425" y="42664"/>
                </a:lnTo>
                <a:lnTo>
                  <a:pt x="15049" y="33504"/>
                </a:lnTo>
                <a:lnTo>
                  <a:pt x="14178" y="22651"/>
                </a:lnTo>
                <a:lnTo>
                  <a:pt x="14220" y="16251"/>
                </a:lnTo>
                <a:lnTo>
                  <a:pt x="27186" y="0"/>
                </a:lnTo>
                <a:lnTo>
                  <a:pt x="38580" y="3201"/>
                </a:lnTo>
                <a:lnTo>
                  <a:pt x="54703" y="1016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3285" y="2708477"/>
            <a:ext cx="55244" cy="16510"/>
          </a:xfrm>
          <a:custGeom>
            <a:avLst/>
            <a:gdLst/>
            <a:ahLst/>
            <a:cxnLst/>
            <a:rect l="l" t="t" r="r" b="b"/>
            <a:pathLst>
              <a:path w="55245" h="16510">
                <a:moveTo>
                  <a:pt x="0" y="16441"/>
                </a:moveTo>
                <a:lnTo>
                  <a:pt x="38430" y="2730"/>
                </a:lnTo>
                <a:lnTo>
                  <a:pt x="55137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6550" y="2760569"/>
            <a:ext cx="46990" cy="9525"/>
          </a:xfrm>
          <a:custGeom>
            <a:avLst/>
            <a:gdLst/>
            <a:ahLst/>
            <a:cxnLst/>
            <a:rect l="l" t="t" r="r" b="b"/>
            <a:pathLst>
              <a:path w="46990" h="9525">
                <a:moveTo>
                  <a:pt x="8232" y="0"/>
                </a:moveTo>
                <a:lnTo>
                  <a:pt x="2393" y="4296"/>
                </a:lnTo>
                <a:lnTo>
                  <a:pt x="0" y="7018"/>
                </a:lnTo>
                <a:lnTo>
                  <a:pt x="1052" y="8165"/>
                </a:lnTo>
                <a:lnTo>
                  <a:pt x="1797" y="8977"/>
                </a:lnTo>
                <a:lnTo>
                  <a:pt x="5393" y="9252"/>
                </a:lnTo>
                <a:lnTo>
                  <a:pt x="11840" y="8990"/>
                </a:lnTo>
                <a:lnTo>
                  <a:pt x="20737" y="8183"/>
                </a:lnTo>
                <a:lnTo>
                  <a:pt x="32305" y="6374"/>
                </a:lnTo>
                <a:lnTo>
                  <a:pt x="46544" y="356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39588" y="2660354"/>
            <a:ext cx="8890" cy="28575"/>
          </a:xfrm>
          <a:custGeom>
            <a:avLst/>
            <a:gdLst/>
            <a:ahLst/>
            <a:cxnLst/>
            <a:rect l="l" t="t" r="r" b="b"/>
            <a:pathLst>
              <a:path w="8890" h="28575">
                <a:moveTo>
                  <a:pt x="6022" y="13183"/>
                </a:moveTo>
                <a:lnTo>
                  <a:pt x="4071" y="7451"/>
                </a:lnTo>
                <a:lnTo>
                  <a:pt x="3059" y="3742"/>
                </a:lnTo>
                <a:lnTo>
                  <a:pt x="2987" y="2054"/>
                </a:lnTo>
                <a:lnTo>
                  <a:pt x="2937" y="880"/>
                </a:lnTo>
                <a:lnTo>
                  <a:pt x="3419" y="234"/>
                </a:lnTo>
                <a:lnTo>
                  <a:pt x="4436" y="117"/>
                </a:lnTo>
                <a:lnTo>
                  <a:pt x="5453" y="0"/>
                </a:lnTo>
                <a:lnTo>
                  <a:pt x="6348" y="1014"/>
                </a:lnTo>
                <a:lnTo>
                  <a:pt x="7122" y="3160"/>
                </a:lnTo>
                <a:lnTo>
                  <a:pt x="7896" y="5306"/>
                </a:lnTo>
                <a:lnTo>
                  <a:pt x="8321" y="7857"/>
                </a:lnTo>
                <a:lnTo>
                  <a:pt x="8399" y="10814"/>
                </a:lnTo>
                <a:lnTo>
                  <a:pt x="8510" y="15086"/>
                </a:lnTo>
                <a:lnTo>
                  <a:pt x="5711" y="20980"/>
                </a:lnTo>
                <a:lnTo>
                  <a:pt x="0" y="2849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1095" y="2671035"/>
            <a:ext cx="53340" cy="73660"/>
          </a:xfrm>
          <a:custGeom>
            <a:avLst/>
            <a:gdLst/>
            <a:ahLst/>
            <a:cxnLst/>
            <a:rect l="l" t="t" r="r" b="b"/>
            <a:pathLst>
              <a:path w="53340" h="73660">
                <a:moveTo>
                  <a:pt x="40103" y="3111"/>
                </a:moveTo>
                <a:lnTo>
                  <a:pt x="35609" y="1451"/>
                </a:lnTo>
                <a:lnTo>
                  <a:pt x="30695" y="477"/>
                </a:lnTo>
                <a:lnTo>
                  <a:pt x="25360" y="190"/>
                </a:lnTo>
                <a:lnTo>
                  <a:pt x="21816" y="0"/>
                </a:lnTo>
                <a:lnTo>
                  <a:pt x="18214" y="752"/>
                </a:lnTo>
                <a:lnTo>
                  <a:pt x="14552" y="2447"/>
                </a:lnTo>
                <a:lnTo>
                  <a:pt x="10891" y="4141"/>
                </a:lnTo>
                <a:lnTo>
                  <a:pt x="7842" y="6959"/>
                </a:lnTo>
                <a:lnTo>
                  <a:pt x="5406" y="10900"/>
                </a:lnTo>
                <a:lnTo>
                  <a:pt x="2969" y="14840"/>
                </a:lnTo>
                <a:lnTo>
                  <a:pt x="1401" y="19518"/>
                </a:lnTo>
                <a:lnTo>
                  <a:pt x="700" y="24933"/>
                </a:lnTo>
                <a:lnTo>
                  <a:pt x="0" y="30348"/>
                </a:lnTo>
                <a:lnTo>
                  <a:pt x="18" y="35897"/>
                </a:lnTo>
                <a:lnTo>
                  <a:pt x="36273" y="69402"/>
                </a:lnTo>
                <a:lnTo>
                  <a:pt x="52777" y="7352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39544" y="2662411"/>
            <a:ext cx="29845" cy="60325"/>
          </a:xfrm>
          <a:custGeom>
            <a:avLst/>
            <a:gdLst/>
            <a:ahLst/>
            <a:cxnLst/>
            <a:rect l="l" t="t" r="r" b="b"/>
            <a:pathLst>
              <a:path w="29845" h="60325">
                <a:moveTo>
                  <a:pt x="7899" y="10805"/>
                </a:moveTo>
                <a:lnTo>
                  <a:pt x="2486" y="3095"/>
                </a:lnTo>
                <a:lnTo>
                  <a:pt x="0" y="0"/>
                </a:lnTo>
                <a:lnTo>
                  <a:pt x="437" y="1517"/>
                </a:lnTo>
                <a:lnTo>
                  <a:pt x="749" y="2601"/>
                </a:lnTo>
                <a:lnTo>
                  <a:pt x="1530" y="5310"/>
                </a:lnTo>
                <a:lnTo>
                  <a:pt x="22248" y="48615"/>
                </a:lnTo>
                <a:lnTo>
                  <a:pt x="29651" y="5984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21435" y="2659353"/>
            <a:ext cx="59690" cy="13970"/>
          </a:xfrm>
          <a:custGeom>
            <a:avLst/>
            <a:gdLst/>
            <a:ahLst/>
            <a:cxnLst/>
            <a:rect l="l" t="t" r="r" b="b"/>
            <a:pathLst>
              <a:path w="59690" h="13969">
                <a:moveTo>
                  <a:pt x="2389" y="13492"/>
                </a:moveTo>
                <a:lnTo>
                  <a:pt x="375" y="11428"/>
                </a:lnTo>
                <a:lnTo>
                  <a:pt x="0" y="9231"/>
                </a:lnTo>
                <a:lnTo>
                  <a:pt x="1262" y="6900"/>
                </a:lnTo>
                <a:lnTo>
                  <a:pt x="2141" y="5278"/>
                </a:lnTo>
                <a:lnTo>
                  <a:pt x="44965" y="0"/>
                </a:lnTo>
                <a:lnTo>
                  <a:pt x="59444" y="12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59984" y="2588069"/>
            <a:ext cx="104775" cy="145415"/>
          </a:xfrm>
          <a:custGeom>
            <a:avLst/>
            <a:gdLst/>
            <a:ahLst/>
            <a:cxnLst/>
            <a:rect l="l" t="t" r="r" b="b"/>
            <a:pathLst>
              <a:path w="104775" h="145414">
                <a:moveTo>
                  <a:pt x="59073" y="103230"/>
                </a:moveTo>
                <a:lnTo>
                  <a:pt x="61328" y="100625"/>
                </a:lnTo>
                <a:lnTo>
                  <a:pt x="60925" y="98004"/>
                </a:lnTo>
                <a:lnTo>
                  <a:pt x="57863" y="95367"/>
                </a:lnTo>
                <a:lnTo>
                  <a:pt x="55698" y="93502"/>
                </a:lnTo>
                <a:lnTo>
                  <a:pt x="26029" y="88622"/>
                </a:lnTo>
                <a:lnTo>
                  <a:pt x="20490" y="89816"/>
                </a:lnTo>
                <a:lnTo>
                  <a:pt x="15230" y="92324"/>
                </a:lnTo>
                <a:lnTo>
                  <a:pt x="9970" y="94832"/>
                </a:lnTo>
                <a:lnTo>
                  <a:pt x="6041" y="98037"/>
                </a:lnTo>
                <a:lnTo>
                  <a:pt x="3446" y="101938"/>
                </a:lnTo>
                <a:lnTo>
                  <a:pt x="849" y="105839"/>
                </a:lnTo>
                <a:lnTo>
                  <a:pt x="22855" y="138928"/>
                </a:lnTo>
                <a:lnTo>
                  <a:pt x="45122" y="144647"/>
                </a:lnTo>
                <a:lnTo>
                  <a:pt x="51568" y="144977"/>
                </a:lnTo>
                <a:lnTo>
                  <a:pt x="68886" y="97891"/>
                </a:lnTo>
                <a:lnTo>
                  <a:pt x="68726" y="84553"/>
                </a:lnTo>
                <a:lnTo>
                  <a:pt x="63593" y="43363"/>
                </a:lnTo>
                <a:lnTo>
                  <a:pt x="49764" y="3820"/>
                </a:lnTo>
                <a:lnTo>
                  <a:pt x="48198" y="817"/>
                </a:lnTo>
                <a:lnTo>
                  <a:pt x="47988" y="415"/>
                </a:lnTo>
                <a:lnTo>
                  <a:pt x="47778" y="13"/>
                </a:lnTo>
                <a:lnTo>
                  <a:pt x="47872" y="374"/>
                </a:lnTo>
                <a:lnTo>
                  <a:pt x="48004" y="750"/>
                </a:lnTo>
                <a:lnTo>
                  <a:pt x="48991" y="3550"/>
                </a:lnTo>
                <a:lnTo>
                  <a:pt x="50832" y="8776"/>
                </a:lnTo>
                <a:lnTo>
                  <a:pt x="55158" y="18064"/>
                </a:lnTo>
                <a:lnTo>
                  <a:pt x="62806" y="30797"/>
                </a:lnTo>
                <a:lnTo>
                  <a:pt x="69956" y="42029"/>
                </a:lnTo>
                <a:lnTo>
                  <a:pt x="76505" y="52768"/>
                </a:lnTo>
                <a:lnTo>
                  <a:pt x="83763" y="65741"/>
                </a:lnTo>
                <a:lnTo>
                  <a:pt x="89969" y="77618"/>
                </a:lnTo>
                <a:lnTo>
                  <a:pt x="95334" y="88762"/>
                </a:lnTo>
                <a:lnTo>
                  <a:pt x="100069" y="99532"/>
                </a:lnTo>
                <a:lnTo>
                  <a:pt x="104385" y="11029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72370" y="2656441"/>
            <a:ext cx="154305" cy="99060"/>
          </a:xfrm>
          <a:custGeom>
            <a:avLst/>
            <a:gdLst/>
            <a:ahLst/>
            <a:cxnLst/>
            <a:rect l="l" t="t" r="r" b="b"/>
            <a:pathLst>
              <a:path w="154305" h="99060">
                <a:moveTo>
                  <a:pt x="2809" y="33458"/>
                </a:moveTo>
                <a:lnTo>
                  <a:pt x="1094" y="33880"/>
                </a:lnTo>
                <a:lnTo>
                  <a:pt x="183" y="34105"/>
                </a:lnTo>
                <a:lnTo>
                  <a:pt x="0" y="34150"/>
                </a:lnTo>
                <a:lnTo>
                  <a:pt x="182" y="34159"/>
                </a:lnTo>
                <a:lnTo>
                  <a:pt x="624" y="34161"/>
                </a:lnTo>
                <a:lnTo>
                  <a:pt x="1065" y="34161"/>
                </a:lnTo>
                <a:lnTo>
                  <a:pt x="3820" y="34168"/>
                </a:lnTo>
                <a:lnTo>
                  <a:pt x="8889" y="34179"/>
                </a:lnTo>
                <a:lnTo>
                  <a:pt x="13958" y="34190"/>
                </a:lnTo>
                <a:lnTo>
                  <a:pt x="19400" y="33803"/>
                </a:lnTo>
                <a:lnTo>
                  <a:pt x="25216" y="33017"/>
                </a:lnTo>
                <a:lnTo>
                  <a:pt x="31032" y="32231"/>
                </a:lnTo>
                <a:lnTo>
                  <a:pt x="35777" y="31002"/>
                </a:lnTo>
                <a:lnTo>
                  <a:pt x="39451" y="29330"/>
                </a:lnTo>
                <a:lnTo>
                  <a:pt x="43125" y="27659"/>
                </a:lnTo>
                <a:lnTo>
                  <a:pt x="45427" y="25418"/>
                </a:lnTo>
                <a:lnTo>
                  <a:pt x="46359" y="22609"/>
                </a:lnTo>
                <a:lnTo>
                  <a:pt x="47291" y="19800"/>
                </a:lnTo>
                <a:lnTo>
                  <a:pt x="47011" y="16542"/>
                </a:lnTo>
                <a:lnTo>
                  <a:pt x="45517" y="12833"/>
                </a:lnTo>
                <a:lnTo>
                  <a:pt x="44024" y="9124"/>
                </a:lnTo>
                <a:lnTo>
                  <a:pt x="20355" y="0"/>
                </a:lnTo>
                <a:lnTo>
                  <a:pt x="16682" y="2389"/>
                </a:lnTo>
                <a:lnTo>
                  <a:pt x="13936" y="7186"/>
                </a:lnTo>
                <a:lnTo>
                  <a:pt x="11191" y="11984"/>
                </a:lnTo>
                <a:lnTo>
                  <a:pt x="9681" y="17929"/>
                </a:lnTo>
                <a:lnTo>
                  <a:pt x="9406" y="25023"/>
                </a:lnTo>
                <a:lnTo>
                  <a:pt x="9132" y="32116"/>
                </a:lnTo>
                <a:lnTo>
                  <a:pt x="11145" y="39154"/>
                </a:lnTo>
                <a:lnTo>
                  <a:pt x="44725" y="71302"/>
                </a:lnTo>
                <a:lnTo>
                  <a:pt x="70794" y="78109"/>
                </a:lnTo>
                <a:lnTo>
                  <a:pt x="76343" y="77272"/>
                </a:lnTo>
                <a:lnTo>
                  <a:pt x="81892" y="76434"/>
                </a:lnTo>
                <a:lnTo>
                  <a:pt x="85912" y="73514"/>
                </a:lnTo>
                <a:lnTo>
                  <a:pt x="88402" y="68510"/>
                </a:lnTo>
                <a:lnTo>
                  <a:pt x="90893" y="63506"/>
                </a:lnTo>
                <a:lnTo>
                  <a:pt x="91095" y="24935"/>
                </a:lnTo>
                <a:lnTo>
                  <a:pt x="90259" y="23571"/>
                </a:lnTo>
                <a:lnTo>
                  <a:pt x="89625" y="24302"/>
                </a:lnTo>
                <a:lnTo>
                  <a:pt x="89192" y="27130"/>
                </a:lnTo>
                <a:lnTo>
                  <a:pt x="88759" y="29959"/>
                </a:lnTo>
                <a:lnTo>
                  <a:pt x="88695" y="34941"/>
                </a:lnTo>
                <a:lnTo>
                  <a:pt x="89001" y="42081"/>
                </a:lnTo>
                <a:lnTo>
                  <a:pt x="90212" y="52341"/>
                </a:lnTo>
                <a:lnTo>
                  <a:pt x="93095" y="65644"/>
                </a:lnTo>
                <a:lnTo>
                  <a:pt x="98157" y="84546"/>
                </a:lnTo>
                <a:lnTo>
                  <a:pt x="100493" y="94053"/>
                </a:lnTo>
                <a:lnTo>
                  <a:pt x="101149" y="98472"/>
                </a:lnTo>
                <a:lnTo>
                  <a:pt x="101074" y="99041"/>
                </a:lnTo>
                <a:lnTo>
                  <a:pt x="100631" y="97777"/>
                </a:lnTo>
                <a:lnTo>
                  <a:pt x="100188" y="96513"/>
                </a:lnTo>
                <a:lnTo>
                  <a:pt x="99080" y="93354"/>
                </a:lnTo>
                <a:lnTo>
                  <a:pt x="93658" y="63270"/>
                </a:lnTo>
                <a:lnTo>
                  <a:pt x="94810" y="55549"/>
                </a:lnTo>
                <a:lnTo>
                  <a:pt x="97513" y="47088"/>
                </a:lnTo>
                <a:lnTo>
                  <a:pt x="100216" y="38627"/>
                </a:lnTo>
                <a:lnTo>
                  <a:pt x="103988" y="32884"/>
                </a:lnTo>
                <a:lnTo>
                  <a:pt x="108829" y="29860"/>
                </a:lnTo>
                <a:lnTo>
                  <a:pt x="113670" y="26836"/>
                </a:lnTo>
                <a:lnTo>
                  <a:pt x="119250" y="25637"/>
                </a:lnTo>
                <a:lnTo>
                  <a:pt x="125568" y="26261"/>
                </a:lnTo>
                <a:lnTo>
                  <a:pt x="131887" y="26887"/>
                </a:lnTo>
                <a:lnTo>
                  <a:pt x="137983" y="29167"/>
                </a:lnTo>
                <a:lnTo>
                  <a:pt x="143858" y="33101"/>
                </a:lnTo>
                <a:lnTo>
                  <a:pt x="149733" y="37035"/>
                </a:lnTo>
                <a:lnTo>
                  <a:pt x="153193" y="41366"/>
                </a:lnTo>
                <a:lnTo>
                  <a:pt x="154237" y="46096"/>
                </a:lnTo>
                <a:lnTo>
                  <a:pt x="152441" y="51264"/>
                </a:lnTo>
                <a:lnTo>
                  <a:pt x="144856" y="56822"/>
                </a:lnTo>
                <a:lnTo>
                  <a:pt x="131482" y="62769"/>
                </a:lnTo>
                <a:lnTo>
                  <a:pt x="112319" y="6910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15975" y="2616095"/>
            <a:ext cx="45720" cy="105410"/>
          </a:xfrm>
          <a:custGeom>
            <a:avLst/>
            <a:gdLst/>
            <a:ahLst/>
            <a:cxnLst/>
            <a:rect l="l" t="t" r="r" b="b"/>
            <a:pathLst>
              <a:path w="45719" h="105410">
                <a:moveTo>
                  <a:pt x="0" y="0"/>
                </a:moveTo>
                <a:lnTo>
                  <a:pt x="25919" y="43554"/>
                </a:lnTo>
                <a:lnTo>
                  <a:pt x="43059" y="86260"/>
                </a:lnTo>
                <a:lnTo>
                  <a:pt x="45190" y="96610"/>
                </a:lnTo>
                <a:lnTo>
                  <a:pt x="45545" y="10505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07193" y="2664973"/>
            <a:ext cx="22225" cy="12065"/>
          </a:xfrm>
          <a:custGeom>
            <a:avLst/>
            <a:gdLst/>
            <a:ahLst/>
            <a:cxnLst/>
            <a:rect l="l" t="t" r="r" b="b"/>
            <a:pathLst>
              <a:path w="22225" h="12064">
                <a:moveTo>
                  <a:pt x="0" y="11617"/>
                </a:moveTo>
                <a:lnTo>
                  <a:pt x="7273" y="4221"/>
                </a:lnTo>
                <a:lnTo>
                  <a:pt x="21925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95310" y="2641652"/>
            <a:ext cx="116205" cy="64769"/>
          </a:xfrm>
          <a:custGeom>
            <a:avLst/>
            <a:gdLst/>
            <a:ahLst/>
            <a:cxnLst/>
            <a:rect l="l" t="t" r="r" b="b"/>
            <a:pathLst>
              <a:path w="116205" h="64769">
                <a:moveTo>
                  <a:pt x="0" y="28319"/>
                </a:moveTo>
                <a:lnTo>
                  <a:pt x="40230" y="37754"/>
                </a:lnTo>
                <a:lnTo>
                  <a:pt x="45446" y="41457"/>
                </a:lnTo>
                <a:lnTo>
                  <a:pt x="50662" y="45160"/>
                </a:lnTo>
                <a:lnTo>
                  <a:pt x="53706" y="48851"/>
                </a:lnTo>
                <a:lnTo>
                  <a:pt x="54577" y="52528"/>
                </a:lnTo>
                <a:lnTo>
                  <a:pt x="55448" y="56205"/>
                </a:lnTo>
                <a:lnTo>
                  <a:pt x="54435" y="59034"/>
                </a:lnTo>
                <a:lnTo>
                  <a:pt x="51538" y="61016"/>
                </a:lnTo>
                <a:lnTo>
                  <a:pt x="48641" y="62997"/>
                </a:lnTo>
                <a:lnTo>
                  <a:pt x="45743" y="64086"/>
                </a:lnTo>
                <a:lnTo>
                  <a:pt x="42845" y="64285"/>
                </a:lnTo>
                <a:lnTo>
                  <a:pt x="39948" y="64483"/>
                </a:lnTo>
                <a:lnTo>
                  <a:pt x="33065" y="41517"/>
                </a:lnTo>
                <a:lnTo>
                  <a:pt x="32764" y="34812"/>
                </a:lnTo>
                <a:lnTo>
                  <a:pt x="34427" y="28160"/>
                </a:lnTo>
                <a:lnTo>
                  <a:pt x="38054" y="21561"/>
                </a:lnTo>
                <a:lnTo>
                  <a:pt x="41680" y="14962"/>
                </a:lnTo>
                <a:lnTo>
                  <a:pt x="71056" y="582"/>
                </a:lnTo>
                <a:lnTo>
                  <a:pt x="76822" y="0"/>
                </a:lnTo>
                <a:lnTo>
                  <a:pt x="82278" y="1222"/>
                </a:lnTo>
                <a:lnTo>
                  <a:pt x="87426" y="4249"/>
                </a:lnTo>
                <a:lnTo>
                  <a:pt x="95201" y="9572"/>
                </a:lnTo>
                <a:lnTo>
                  <a:pt x="104716" y="17419"/>
                </a:lnTo>
                <a:lnTo>
                  <a:pt x="115971" y="2778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22375" y="2628913"/>
            <a:ext cx="55244" cy="67945"/>
          </a:xfrm>
          <a:custGeom>
            <a:avLst/>
            <a:gdLst/>
            <a:ahLst/>
            <a:cxnLst/>
            <a:rect l="l" t="t" r="r" b="b"/>
            <a:pathLst>
              <a:path w="55244" h="67944">
                <a:moveTo>
                  <a:pt x="13728" y="34186"/>
                </a:moveTo>
                <a:lnTo>
                  <a:pt x="12065" y="32293"/>
                </a:lnTo>
                <a:lnTo>
                  <a:pt x="9716" y="31137"/>
                </a:lnTo>
                <a:lnTo>
                  <a:pt x="6682" y="30717"/>
                </a:lnTo>
                <a:lnTo>
                  <a:pt x="4650" y="30435"/>
                </a:lnTo>
                <a:lnTo>
                  <a:pt x="2955" y="31702"/>
                </a:lnTo>
                <a:lnTo>
                  <a:pt x="1596" y="34516"/>
                </a:lnTo>
                <a:lnTo>
                  <a:pt x="236" y="37332"/>
                </a:lnTo>
                <a:lnTo>
                  <a:pt x="0" y="40876"/>
                </a:lnTo>
                <a:lnTo>
                  <a:pt x="885" y="45150"/>
                </a:lnTo>
                <a:lnTo>
                  <a:pt x="1771" y="49424"/>
                </a:lnTo>
                <a:lnTo>
                  <a:pt x="27643" y="65431"/>
                </a:lnTo>
                <a:lnTo>
                  <a:pt x="33879" y="66966"/>
                </a:lnTo>
                <a:lnTo>
                  <a:pt x="39365" y="67689"/>
                </a:lnTo>
                <a:lnTo>
                  <a:pt x="44102" y="67600"/>
                </a:lnTo>
                <a:lnTo>
                  <a:pt x="48840" y="67512"/>
                </a:lnTo>
                <a:lnTo>
                  <a:pt x="52009" y="65417"/>
                </a:lnTo>
                <a:lnTo>
                  <a:pt x="53612" y="61314"/>
                </a:lnTo>
                <a:lnTo>
                  <a:pt x="55215" y="57212"/>
                </a:lnTo>
                <a:lnTo>
                  <a:pt x="55021" y="51467"/>
                </a:lnTo>
                <a:lnTo>
                  <a:pt x="31121" y="12628"/>
                </a:lnTo>
                <a:lnTo>
                  <a:pt x="20713" y="5302"/>
                </a:lnTo>
                <a:lnTo>
                  <a:pt x="9315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25538" y="2641290"/>
            <a:ext cx="86360" cy="3175"/>
          </a:xfrm>
          <a:custGeom>
            <a:avLst/>
            <a:gdLst/>
            <a:ahLst/>
            <a:cxnLst/>
            <a:rect l="l" t="t" r="r" b="b"/>
            <a:pathLst>
              <a:path w="86359" h="3175">
                <a:moveTo>
                  <a:pt x="0" y="2171"/>
                </a:moveTo>
                <a:lnTo>
                  <a:pt x="4324" y="2858"/>
                </a:lnTo>
                <a:lnTo>
                  <a:pt x="12408" y="2647"/>
                </a:lnTo>
                <a:lnTo>
                  <a:pt x="24253" y="1536"/>
                </a:lnTo>
                <a:lnTo>
                  <a:pt x="31531" y="1024"/>
                </a:lnTo>
                <a:lnTo>
                  <a:pt x="41350" y="615"/>
                </a:lnTo>
                <a:lnTo>
                  <a:pt x="53709" y="308"/>
                </a:lnTo>
                <a:lnTo>
                  <a:pt x="68610" y="103"/>
                </a:lnTo>
                <a:lnTo>
                  <a:pt x="86051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63065" y="2653326"/>
            <a:ext cx="26670" cy="53340"/>
          </a:xfrm>
          <a:custGeom>
            <a:avLst/>
            <a:gdLst/>
            <a:ahLst/>
            <a:cxnLst/>
            <a:rect l="l" t="t" r="r" b="b"/>
            <a:pathLst>
              <a:path w="26669" h="53339">
                <a:moveTo>
                  <a:pt x="24264" y="0"/>
                </a:moveTo>
                <a:lnTo>
                  <a:pt x="25839" y="5890"/>
                </a:lnTo>
                <a:lnTo>
                  <a:pt x="26253" y="11031"/>
                </a:lnTo>
                <a:lnTo>
                  <a:pt x="25505" y="15420"/>
                </a:lnTo>
                <a:lnTo>
                  <a:pt x="23557" y="19845"/>
                </a:lnTo>
                <a:lnTo>
                  <a:pt x="18657" y="27590"/>
                </a:lnTo>
                <a:lnTo>
                  <a:pt x="10805" y="38654"/>
                </a:lnTo>
                <a:lnTo>
                  <a:pt x="0" y="5303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54377" y="2532613"/>
            <a:ext cx="74930" cy="92075"/>
          </a:xfrm>
          <a:custGeom>
            <a:avLst/>
            <a:gdLst/>
            <a:ahLst/>
            <a:cxnLst/>
            <a:rect l="l" t="t" r="r" b="b"/>
            <a:pathLst>
              <a:path w="74930" h="92075">
                <a:moveTo>
                  <a:pt x="72205" y="13597"/>
                </a:moveTo>
                <a:lnTo>
                  <a:pt x="74369" y="10383"/>
                </a:lnTo>
                <a:lnTo>
                  <a:pt x="73190" y="6948"/>
                </a:lnTo>
                <a:lnTo>
                  <a:pt x="68670" y="3291"/>
                </a:lnTo>
                <a:lnTo>
                  <a:pt x="65498" y="725"/>
                </a:lnTo>
                <a:lnTo>
                  <a:pt x="59183" y="0"/>
                </a:lnTo>
                <a:lnTo>
                  <a:pt x="49724" y="1114"/>
                </a:lnTo>
                <a:lnTo>
                  <a:pt x="12311" y="22060"/>
                </a:lnTo>
                <a:lnTo>
                  <a:pt x="0" y="58079"/>
                </a:lnTo>
                <a:lnTo>
                  <a:pt x="2700" y="69689"/>
                </a:lnTo>
                <a:lnTo>
                  <a:pt x="7753" y="76536"/>
                </a:lnTo>
                <a:lnTo>
                  <a:pt x="15659" y="82078"/>
                </a:lnTo>
                <a:lnTo>
                  <a:pt x="26458" y="86404"/>
                </a:lnTo>
                <a:lnTo>
                  <a:pt x="40189" y="89603"/>
                </a:lnTo>
                <a:lnTo>
                  <a:pt x="56892" y="9176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46633" y="2549212"/>
            <a:ext cx="57785" cy="80645"/>
          </a:xfrm>
          <a:custGeom>
            <a:avLst/>
            <a:gdLst/>
            <a:ahLst/>
            <a:cxnLst/>
            <a:rect l="l" t="t" r="r" b="b"/>
            <a:pathLst>
              <a:path w="57785" h="80644">
                <a:moveTo>
                  <a:pt x="29744" y="31423"/>
                </a:moveTo>
                <a:lnTo>
                  <a:pt x="26489" y="28915"/>
                </a:lnTo>
                <a:lnTo>
                  <a:pt x="21818" y="28639"/>
                </a:lnTo>
                <a:lnTo>
                  <a:pt x="15730" y="30597"/>
                </a:lnTo>
                <a:lnTo>
                  <a:pt x="0" y="48625"/>
                </a:lnTo>
                <a:lnTo>
                  <a:pt x="346" y="54666"/>
                </a:lnTo>
                <a:lnTo>
                  <a:pt x="692" y="60706"/>
                </a:lnTo>
                <a:lnTo>
                  <a:pt x="3517" y="66025"/>
                </a:lnTo>
                <a:lnTo>
                  <a:pt x="8822" y="70621"/>
                </a:lnTo>
                <a:lnTo>
                  <a:pt x="14126" y="75218"/>
                </a:lnTo>
                <a:lnTo>
                  <a:pt x="19947" y="78089"/>
                </a:lnTo>
                <a:lnTo>
                  <a:pt x="26286" y="79235"/>
                </a:lnTo>
                <a:lnTo>
                  <a:pt x="32623" y="80380"/>
                </a:lnTo>
                <a:lnTo>
                  <a:pt x="38449" y="80153"/>
                </a:lnTo>
                <a:lnTo>
                  <a:pt x="43760" y="78553"/>
                </a:lnTo>
                <a:lnTo>
                  <a:pt x="49072" y="76954"/>
                </a:lnTo>
                <a:lnTo>
                  <a:pt x="52801" y="73220"/>
                </a:lnTo>
                <a:lnTo>
                  <a:pt x="54945" y="67354"/>
                </a:lnTo>
                <a:lnTo>
                  <a:pt x="57090" y="61487"/>
                </a:lnTo>
                <a:lnTo>
                  <a:pt x="45896" y="22735"/>
                </a:lnTo>
                <a:lnTo>
                  <a:pt x="27058" y="5321"/>
                </a:lnTo>
                <a:lnTo>
                  <a:pt x="15322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30183" y="2548204"/>
            <a:ext cx="64135" cy="76835"/>
          </a:xfrm>
          <a:custGeom>
            <a:avLst/>
            <a:gdLst/>
            <a:ahLst/>
            <a:cxnLst/>
            <a:rect l="l" t="t" r="r" b="b"/>
            <a:pathLst>
              <a:path w="64135" h="76835">
                <a:moveTo>
                  <a:pt x="6318" y="12820"/>
                </a:moveTo>
                <a:lnTo>
                  <a:pt x="2881" y="16862"/>
                </a:lnTo>
                <a:lnTo>
                  <a:pt x="893" y="23008"/>
                </a:lnTo>
                <a:lnTo>
                  <a:pt x="354" y="31258"/>
                </a:lnTo>
                <a:lnTo>
                  <a:pt x="0" y="36684"/>
                </a:lnTo>
                <a:lnTo>
                  <a:pt x="15706" y="64920"/>
                </a:lnTo>
                <a:lnTo>
                  <a:pt x="20665" y="69437"/>
                </a:lnTo>
                <a:lnTo>
                  <a:pt x="25840" y="72546"/>
                </a:lnTo>
                <a:lnTo>
                  <a:pt x="31229" y="74248"/>
                </a:lnTo>
                <a:lnTo>
                  <a:pt x="36618" y="75950"/>
                </a:lnTo>
                <a:lnTo>
                  <a:pt x="41707" y="76604"/>
                </a:lnTo>
                <a:lnTo>
                  <a:pt x="46493" y="76209"/>
                </a:lnTo>
                <a:lnTo>
                  <a:pt x="51281" y="75815"/>
                </a:lnTo>
                <a:lnTo>
                  <a:pt x="55110" y="73481"/>
                </a:lnTo>
                <a:lnTo>
                  <a:pt x="57981" y="69206"/>
                </a:lnTo>
                <a:lnTo>
                  <a:pt x="60854" y="64932"/>
                </a:lnTo>
                <a:lnTo>
                  <a:pt x="62540" y="58992"/>
                </a:lnTo>
                <a:lnTo>
                  <a:pt x="63043" y="51386"/>
                </a:lnTo>
                <a:lnTo>
                  <a:pt x="63545" y="43780"/>
                </a:lnTo>
                <a:lnTo>
                  <a:pt x="62571" y="35997"/>
                </a:lnTo>
                <a:lnTo>
                  <a:pt x="60120" y="28038"/>
                </a:lnTo>
                <a:lnTo>
                  <a:pt x="57670" y="20078"/>
                </a:lnTo>
                <a:lnTo>
                  <a:pt x="54669" y="13815"/>
                </a:lnTo>
                <a:lnTo>
                  <a:pt x="51117" y="9248"/>
                </a:lnTo>
                <a:lnTo>
                  <a:pt x="47565" y="4682"/>
                </a:lnTo>
                <a:lnTo>
                  <a:pt x="44277" y="1599"/>
                </a:lnTo>
                <a:lnTo>
                  <a:pt x="41255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27421" y="2559830"/>
            <a:ext cx="7620" cy="63500"/>
          </a:xfrm>
          <a:custGeom>
            <a:avLst/>
            <a:gdLst/>
            <a:ahLst/>
            <a:cxnLst/>
            <a:rect l="l" t="t" r="r" b="b"/>
            <a:pathLst>
              <a:path w="7619" h="63500">
                <a:moveTo>
                  <a:pt x="584" y="0"/>
                </a:moveTo>
                <a:lnTo>
                  <a:pt x="0" y="3212"/>
                </a:lnTo>
                <a:lnTo>
                  <a:pt x="168" y="9694"/>
                </a:lnTo>
                <a:lnTo>
                  <a:pt x="1091" y="19446"/>
                </a:lnTo>
                <a:lnTo>
                  <a:pt x="1655" y="25413"/>
                </a:lnTo>
                <a:lnTo>
                  <a:pt x="2544" y="31891"/>
                </a:lnTo>
                <a:lnTo>
                  <a:pt x="3757" y="38881"/>
                </a:lnTo>
                <a:lnTo>
                  <a:pt x="5587" y="50271"/>
                </a:lnTo>
                <a:lnTo>
                  <a:pt x="7344" y="6292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25486" y="2547266"/>
            <a:ext cx="80645" cy="60325"/>
          </a:xfrm>
          <a:custGeom>
            <a:avLst/>
            <a:gdLst/>
            <a:ahLst/>
            <a:cxnLst/>
            <a:rect l="l" t="t" r="r" b="b"/>
            <a:pathLst>
              <a:path w="80644" h="60325">
                <a:moveTo>
                  <a:pt x="2721" y="27300"/>
                </a:moveTo>
                <a:lnTo>
                  <a:pt x="757" y="20944"/>
                </a:lnTo>
                <a:lnTo>
                  <a:pt x="0" y="16671"/>
                </a:lnTo>
                <a:lnTo>
                  <a:pt x="446" y="14482"/>
                </a:lnTo>
                <a:lnTo>
                  <a:pt x="756" y="12962"/>
                </a:lnTo>
                <a:lnTo>
                  <a:pt x="3090" y="12811"/>
                </a:lnTo>
                <a:lnTo>
                  <a:pt x="7450" y="14031"/>
                </a:lnTo>
                <a:lnTo>
                  <a:pt x="11811" y="15249"/>
                </a:lnTo>
                <a:lnTo>
                  <a:pt x="17758" y="18209"/>
                </a:lnTo>
                <a:lnTo>
                  <a:pt x="25291" y="22908"/>
                </a:lnTo>
                <a:lnTo>
                  <a:pt x="32825" y="27607"/>
                </a:lnTo>
                <a:lnTo>
                  <a:pt x="39766" y="32188"/>
                </a:lnTo>
                <a:lnTo>
                  <a:pt x="46111" y="36651"/>
                </a:lnTo>
                <a:lnTo>
                  <a:pt x="52457" y="41114"/>
                </a:lnTo>
                <a:lnTo>
                  <a:pt x="66492" y="54559"/>
                </a:lnTo>
                <a:lnTo>
                  <a:pt x="67194" y="55657"/>
                </a:lnTo>
                <a:lnTo>
                  <a:pt x="67586" y="56270"/>
                </a:lnTo>
                <a:lnTo>
                  <a:pt x="67668" y="56398"/>
                </a:lnTo>
                <a:lnTo>
                  <a:pt x="67750" y="56526"/>
                </a:lnTo>
                <a:lnTo>
                  <a:pt x="67692" y="56302"/>
                </a:lnTo>
                <a:lnTo>
                  <a:pt x="67495" y="55725"/>
                </a:lnTo>
                <a:lnTo>
                  <a:pt x="67299" y="55148"/>
                </a:lnTo>
                <a:lnTo>
                  <a:pt x="66354" y="52377"/>
                </a:lnTo>
                <a:lnTo>
                  <a:pt x="64661" y="47413"/>
                </a:lnTo>
                <a:lnTo>
                  <a:pt x="62967" y="42448"/>
                </a:lnTo>
                <a:lnTo>
                  <a:pt x="61289" y="36814"/>
                </a:lnTo>
                <a:lnTo>
                  <a:pt x="59627" y="30510"/>
                </a:lnTo>
                <a:lnTo>
                  <a:pt x="57966" y="24207"/>
                </a:lnTo>
                <a:lnTo>
                  <a:pt x="54449" y="1653"/>
                </a:lnTo>
                <a:lnTo>
                  <a:pt x="54406" y="708"/>
                </a:lnTo>
                <a:lnTo>
                  <a:pt x="54391" y="353"/>
                </a:lnTo>
                <a:lnTo>
                  <a:pt x="54375" y="0"/>
                </a:lnTo>
                <a:lnTo>
                  <a:pt x="55362" y="2101"/>
                </a:lnTo>
                <a:lnTo>
                  <a:pt x="57350" y="6657"/>
                </a:lnTo>
                <a:lnTo>
                  <a:pt x="59481" y="11541"/>
                </a:lnTo>
                <a:lnTo>
                  <a:pt x="62872" y="19313"/>
                </a:lnTo>
                <a:lnTo>
                  <a:pt x="67524" y="29973"/>
                </a:lnTo>
                <a:lnTo>
                  <a:pt x="73435" y="43522"/>
                </a:lnTo>
                <a:lnTo>
                  <a:pt x="80607" y="5995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931114" y="2562624"/>
            <a:ext cx="18415" cy="52705"/>
          </a:xfrm>
          <a:custGeom>
            <a:avLst/>
            <a:gdLst/>
            <a:ahLst/>
            <a:cxnLst/>
            <a:rect l="l" t="t" r="r" b="b"/>
            <a:pathLst>
              <a:path w="18414" h="52705">
                <a:moveTo>
                  <a:pt x="4635" y="907"/>
                </a:moveTo>
                <a:lnTo>
                  <a:pt x="1494" y="0"/>
                </a:lnTo>
                <a:lnTo>
                  <a:pt x="0" y="1756"/>
                </a:lnTo>
                <a:lnTo>
                  <a:pt x="149" y="6177"/>
                </a:lnTo>
                <a:lnTo>
                  <a:pt x="1398" y="12514"/>
                </a:lnTo>
                <a:lnTo>
                  <a:pt x="4837" y="22342"/>
                </a:lnTo>
                <a:lnTo>
                  <a:pt x="10464" y="35658"/>
                </a:lnTo>
                <a:lnTo>
                  <a:pt x="18279" y="5246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925699" y="2524021"/>
            <a:ext cx="97790" cy="21590"/>
          </a:xfrm>
          <a:custGeom>
            <a:avLst/>
            <a:gdLst/>
            <a:ahLst/>
            <a:cxnLst/>
            <a:rect l="l" t="t" r="r" b="b"/>
            <a:pathLst>
              <a:path w="97789" h="21589">
                <a:moveTo>
                  <a:pt x="3528" y="20974"/>
                </a:moveTo>
                <a:lnTo>
                  <a:pt x="0" y="15080"/>
                </a:lnTo>
                <a:lnTo>
                  <a:pt x="1367" y="10566"/>
                </a:lnTo>
                <a:lnTo>
                  <a:pt x="7630" y="7430"/>
                </a:lnTo>
                <a:lnTo>
                  <a:pt x="12079" y="5203"/>
                </a:lnTo>
                <a:lnTo>
                  <a:pt x="51558" y="777"/>
                </a:lnTo>
                <a:lnTo>
                  <a:pt x="74293" y="66"/>
                </a:lnTo>
                <a:lnTo>
                  <a:pt x="83813" y="0"/>
                </a:lnTo>
                <a:lnTo>
                  <a:pt x="91544" y="1578"/>
                </a:lnTo>
                <a:lnTo>
                  <a:pt x="97488" y="479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92285" y="2535963"/>
            <a:ext cx="62865" cy="17145"/>
          </a:xfrm>
          <a:custGeom>
            <a:avLst/>
            <a:gdLst/>
            <a:ahLst/>
            <a:cxnLst/>
            <a:rect l="l" t="t" r="r" b="b"/>
            <a:pathLst>
              <a:path w="62864" h="17144">
                <a:moveTo>
                  <a:pt x="1970" y="16948"/>
                </a:moveTo>
                <a:lnTo>
                  <a:pt x="0" y="15819"/>
                </a:lnTo>
                <a:lnTo>
                  <a:pt x="1111" y="14077"/>
                </a:lnTo>
                <a:lnTo>
                  <a:pt x="5305" y="11722"/>
                </a:lnTo>
                <a:lnTo>
                  <a:pt x="49522" y="1055"/>
                </a:lnTo>
                <a:lnTo>
                  <a:pt x="62635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932733" y="2541317"/>
            <a:ext cx="23495" cy="102870"/>
          </a:xfrm>
          <a:custGeom>
            <a:avLst/>
            <a:gdLst/>
            <a:ahLst/>
            <a:cxnLst/>
            <a:rect l="l" t="t" r="r" b="b"/>
            <a:pathLst>
              <a:path w="23494" h="102869">
                <a:moveTo>
                  <a:pt x="1134" y="3595"/>
                </a:moveTo>
                <a:lnTo>
                  <a:pt x="455" y="1442"/>
                </a:lnTo>
                <a:lnTo>
                  <a:pt x="89" y="284"/>
                </a:lnTo>
                <a:lnTo>
                  <a:pt x="36" y="117"/>
                </a:lnTo>
                <a:lnTo>
                  <a:pt x="13" y="267"/>
                </a:lnTo>
                <a:lnTo>
                  <a:pt x="77" y="919"/>
                </a:lnTo>
                <a:lnTo>
                  <a:pt x="142" y="1572"/>
                </a:lnTo>
                <a:lnTo>
                  <a:pt x="475" y="4962"/>
                </a:lnTo>
                <a:lnTo>
                  <a:pt x="1079" y="11091"/>
                </a:lnTo>
                <a:lnTo>
                  <a:pt x="1684" y="17219"/>
                </a:lnTo>
                <a:lnTo>
                  <a:pt x="3108" y="23941"/>
                </a:lnTo>
                <a:lnTo>
                  <a:pt x="14571" y="62823"/>
                </a:lnTo>
                <a:lnTo>
                  <a:pt x="20057" y="87163"/>
                </a:lnTo>
                <a:lnTo>
                  <a:pt x="23094" y="10247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54550" y="2498143"/>
            <a:ext cx="45085" cy="134620"/>
          </a:xfrm>
          <a:custGeom>
            <a:avLst/>
            <a:gdLst/>
            <a:ahLst/>
            <a:cxnLst/>
            <a:rect l="l" t="t" r="r" b="b"/>
            <a:pathLst>
              <a:path w="45085" h="134619">
                <a:moveTo>
                  <a:pt x="44903" y="1402"/>
                </a:moveTo>
                <a:lnTo>
                  <a:pt x="38385" y="0"/>
                </a:lnTo>
                <a:lnTo>
                  <a:pt x="30969" y="2845"/>
                </a:lnTo>
                <a:lnTo>
                  <a:pt x="22658" y="9936"/>
                </a:lnTo>
                <a:lnTo>
                  <a:pt x="17115" y="14665"/>
                </a:lnTo>
                <a:lnTo>
                  <a:pt x="756" y="54009"/>
                </a:lnTo>
                <a:lnTo>
                  <a:pt x="0" y="69317"/>
                </a:lnTo>
                <a:lnTo>
                  <a:pt x="664" y="81615"/>
                </a:lnTo>
                <a:lnTo>
                  <a:pt x="2617" y="92149"/>
                </a:lnTo>
                <a:lnTo>
                  <a:pt x="6404" y="102766"/>
                </a:lnTo>
                <a:lnTo>
                  <a:pt x="11956" y="113248"/>
                </a:lnTo>
                <a:lnTo>
                  <a:pt x="19296" y="123682"/>
                </a:lnTo>
                <a:lnTo>
                  <a:pt x="28446" y="13415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092950" y="2536893"/>
            <a:ext cx="165735" cy="61594"/>
          </a:xfrm>
          <a:custGeom>
            <a:avLst/>
            <a:gdLst/>
            <a:ahLst/>
            <a:cxnLst/>
            <a:rect l="l" t="t" r="r" b="b"/>
            <a:pathLst>
              <a:path w="165735" h="61594">
                <a:moveTo>
                  <a:pt x="9497" y="37326"/>
                </a:moveTo>
                <a:lnTo>
                  <a:pt x="6663" y="35269"/>
                </a:lnTo>
                <a:lnTo>
                  <a:pt x="10021" y="33762"/>
                </a:lnTo>
                <a:lnTo>
                  <a:pt x="19570" y="32806"/>
                </a:lnTo>
                <a:lnTo>
                  <a:pt x="29120" y="31850"/>
                </a:lnTo>
                <a:lnTo>
                  <a:pt x="35370" y="30894"/>
                </a:lnTo>
                <a:lnTo>
                  <a:pt x="38322" y="29937"/>
                </a:lnTo>
                <a:lnTo>
                  <a:pt x="41273" y="28981"/>
                </a:lnTo>
                <a:lnTo>
                  <a:pt x="43461" y="27366"/>
                </a:lnTo>
                <a:lnTo>
                  <a:pt x="44885" y="25093"/>
                </a:lnTo>
                <a:lnTo>
                  <a:pt x="46310" y="22819"/>
                </a:lnTo>
                <a:lnTo>
                  <a:pt x="46986" y="19915"/>
                </a:lnTo>
                <a:lnTo>
                  <a:pt x="46913" y="16381"/>
                </a:lnTo>
                <a:lnTo>
                  <a:pt x="46840" y="12847"/>
                </a:lnTo>
                <a:lnTo>
                  <a:pt x="45375" y="9592"/>
                </a:lnTo>
                <a:lnTo>
                  <a:pt x="42518" y="6617"/>
                </a:lnTo>
                <a:lnTo>
                  <a:pt x="39661" y="3642"/>
                </a:lnTo>
                <a:lnTo>
                  <a:pt x="36032" y="1724"/>
                </a:lnTo>
                <a:lnTo>
                  <a:pt x="31634" y="861"/>
                </a:lnTo>
                <a:lnTo>
                  <a:pt x="27234" y="0"/>
                </a:lnTo>
                <a:lnTo>
                  <a:pt x="22582" y="383"/>
                </a:lnTo>
                <a:lnTo>
                  <a:pt x="541" y="25772"/>
                </a:lnTo>
                <a:lnTo>
                  <a:pt x="0" y="31230"/>
                </a:lnTo>
                <a:lnTo>
                  <a:pt x="1140" y="36401"/>
                </a:lnTo>
                <a:lnTo>
                  <a:pt x="3963" y="41282"/>
                </a:lnTo>
                <a:lnTo>
                  <a:pt x="6786" y="46164"/>
                </a:lnTo>
                <a:lnTo>
                  <a:pt x="30234" y="55852"/>
                </a:lnTo>
                <a:lnTo>
                  <a:pt x="33833" y="54259"/>
                </a:lnTo>
                <a:lnTo>
                  <a:pt x="37200" y="50963"/>
                </a:lnTo>
                <a:lnTo>
                  <a:pt x="40568" y="47668"/>
                </a:lnTo>
                <a:lnTo>
                  <a:pt x="43724" y="44030"/>
                </a:lnTo>
                <a:lnTo>
                  <a:pt x="46669" y="40051"/>
                </a:lnTo>
                <a:lnTo>
                  <a:pt x="49613" y="36071"/>
                </a:lnTo>
                <a:lnTo>
                  <a:pt x="52605" y="32914"/>
                </a:lnTo>
                <a:lnTo>
                  <a:pt x="68081" y="26194"/>
                </a:lnTo>
                <a:lnTo>
                  <a:pt x="71186" y="27199"/>
                </a:lnTo>
                <a:lnTo>
                  <a:pt x="74245" y="29563"/>
                </a:lnTo>
                <a:lnTo>
                  <a:pt x="77302" y="31927"/>
                </a:lnTo>
                <a:lnTo>
                  <a:pt x="79737" y="34881"/>
                </a:lnTo>
                <a:lnTo>
                  <a:pt x="81548" y="38425"/>
                </a:lnTo>
                <a:lnTo>
                  <a:pt x="83360" y="41968"/>
                </a:lnTo>
                <a:lnTo>
                  <a:pt x="84464" y="45349"/>
                </a:lnTo>
                <a:lnTo>
                  <a:pt x="84860" y="48567"/>
                </a:lnTo>
                <a:lnTo>
                  <a:pt x="85256" y="51784"/>
                </a:lnTo>
                <a:lnTo>
                  <a:pt x="84909" y="54462"/>
                </a:lnTo>
                <a:lnTo>
                  <a:pt x="83820" y="56598"/>
                </a:lnTo>
                <a:lnTo>
                  <a:pt x="82730" y="58735"/>
                </a:lnTo>
                <a:lnTo>
                  <a:pt x="81270" y="60081"/>
                </a:lnTo>
                <a:lnTo>
                  <a:pt x="79441" y="60638"/>
                </a:lnTo>
                <a:lnTo>
                  <a:pt x="77611" y="61194"/>
                </a:lnTo>
                <a:lnTo>
                  <a:pt x="76094" y="60472"/>
                </a:lnTo>
                <a:lnTo>
                  <a:pt x="72781" y="42416"/>
                </a:lnTo>
                <a:lnTo>
                  <a:pt x="73911" y="37265"/>
                </a:lnTo>
                <a:lnTo>
                  <a:pt x="76292" y="32186"/>
                </a:lnTo>
                <a:lnTo>
                  <a:pt x="78673" y="27107"/>
                </a:lnTo>
                <a:lnTo>
                  <a:pt x="82093" y="22942"/>
                </a:lnTo>
                <a:lnTo>
                  <a:pt x="86552" y="19692"/>
                </a:lnTo>
                <a:lnTo>
                  <a:pt x="91011" y="16441"/>
                </a:lnTo>
                <a:lnTo>
                  <a:pt x="95400" y="14482"/>
                </a:lnTo>
                <a:lnTo>
                  <a:pt x="99718" y="13815"/>
                </a:lnTo>
                <a:lnTo>
                  <a:pt x="104035" y="13147"/>
                </a:lnTo>
                <a:lnTo>
                  <a:pt x="107620" y="13515"/>
                </a:lnTo>
                <a:lnTo>
                  <a:pt x="110472" y="14921"/>
                </a:lnTo>
                <a:lnTo>
                  <a:pt x="113323" y="16326"/>
                </a:lnTo>
                <a:lnTo>
                  <a:pt x="118702" y="30740"/>
                </a:lnTo>
                <a:lnTo>
                  <a:pt x="118941" y="33873"/>
                </a:lnTo>
                <a:lnTo>
                  <a:pt x="119065" y="35523"/>
                </a:lnTo>
                <a:lnTo>
                  <a:pt x="119078" y="35691"/>
                </a:lnTo>
                <a:lnTo>
                  <a:pt x="119091" y="35859"/>
                </a:lnTo>
                <a:lnTo>
                  <a:pt x="119262" y="35584"/>
                </a:lnTo>
                <a:lnTo>
                  <a:pt x="119371" y="35345"/>
                </a:lnTo>
                <a:lnTo>
                  <a:pt x="120447" y="32994"/>
                </a:lnTo>
                <a:lnTo>
                  <a:pt x="122492" y="28532"/>
                </a:lnTo>
                <a:lnTo>
                  <a:pt x="124535" y="24069"/>
                </a:lnTo>
                <a:lnTo>
                  <a:pt x="127332" y="19996"/>
                </a:lnTo>
                <a:lnTo>
                  <a:pt x="130881" y="16315"/>
                </a:lnTo>
                <a:lnTo>
                  <a:pt x="134430" y="12633"/>
                </a:lnTo>
                <a:lnTo>
                  <a:pt x="137915" y="9923"/>
                </a:lnTo>
                <a:lnTo>
                  <a:pt x="141335" y="8183"/>
                </a:lnTo>
                <a:lnTo>
                  <a:pt x="144755" y="6444"/>
                </a:lnTo>
                <a:lnTo>
                  <a:pt x="148007" y="5830"/>
                </a:lnTo>
                <a:lnTo>
                  <a:pt x="151092" y="6342"/>
                </a:lnTo>
                <a:lnTo>
                  <a:pt x="154176" y="6853"/>
                </a:lnTo>
                <a:lnTo>
                  <a:pt x="165195" y="42952"/>
                </a:lnTo>
                <a:lnTo>
                  <a:pt x="164933" y="5576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258491" y="2516000"/>
            <a:ext cx="32384" cy="102870"/>
          </a:xfrm>
          <a:custGeom>
            <a:avLst/>
            <a:gdLst/>
            <a:ahLst/>
            <a:cxnLst/>
            <a:rect l="l" t="t" r="r" b="b"/>
            <a:pathLst>
              <a:path w="32385" h="102869">
                <a:moveTo>
                  <a:pt x="2229" y="57816"/>
                </a:moveTo>
                <a:lnTo>
                  <a:pt x="1050" y="55378"/>
                </a:lnTo>
                <a:lnTo>
                  <a:pt x="377" y="53987"/>
                </a:lnTo>
                <a:lnTo>
                  <a:pt x="211" y="53644"/>
                </a:lnTo>
                <a:lnTo>
                  <a:pt x="95" y="53404"/>
                </a:lnTo>
                <a:lnTo>
                  <a:pt x="36" y="53574"/>
                </a:lnTo>
                <a:lnTo>
                  <a:pt x="33" y="54152"/>
                </a:lnTo>
                <a:lnTo>
                  <a:pt x="31" y="54731"/>
                </a:lnTo>
                <a:lnTo>
                  <a:pt x="24" y="56550"/>
                </a:lnTo>
                <a:lnTo>
                  <a:pt x="12" y="59609"/>
                </a:lnTo>
                <a:lnTo>
                  <a:pt x="0" y="62669"/>
                </a:lnTo>
                <a:lnTo>
                  <a:pt x="504" y="67073"/>
                </a:lnTo>
                <a:lnTo>
                  <a:pt x="1524" y="72820"/>
                </a:lnTo>
                <a:lnTo>
                  <a:pt x="2544" y="78569"/>
                </a:lnTo>
                <a:lnTo>
                  <a:pt x="4123" y="84784"/>
                </a:lnTo>
                <a:lnTo>
                  <a:pt x="6260" y="91467"/>
                </a:lnTo>
                <a:lnTo>
                  <a:pt x="8398" y="98150"/>
                </a:lnTo>
                <a:lnTo>
                  <a:pt x="9526" y="101677"/>
                </a:lnTo>
                <a:lnTo>
                  <a:pt x="9645" y="102049"/>
                </a:lnTo>
                <a:lnTo>
                  <a:pt x="9768" y="102407"/>
                </a:lnTo>
                <a:lnTo>
                  <a:pt x="9690" y="102085"/>
                </a:lnTo>
                <a:lnTo>
                  <a:pt x="9182" y="100106"/>
                </a:lnTo>
                <a:lnTo>
                  <a:pt x="8221" y="96354"/>
                </a:lnTo>
                <a:lnTo>
                  <a:pt x="2660" y="53103"/>
                </a:lnTo>
                <a:lnTo>
                  <a:pt x="2621" y="38324"/>
                </a:lnTo>
                <a:lnTo>
                  <a:pt x="3695" y="26827"/>
                </a:lnTo>
                <a:lnTo>
                  <a:pt x="5934" y="15522"/>
                </a:lnTo>
                <a:lnTo>
                  <a:pt x="8226" y="9946"/>
                </a:lnTo>
                <a:lnTo>
                  <a:pt x="11234" y="6439"/>
                </a:lnTo>
                <a:lnTo>
                  <a:pt x="14242" y="2932"/>
                </a:lnTo>
                <a:lnTo>
                  <a:pt x="17321" y="942"/>
                </a:lnTo>
                <a:lnTo>
                  <a:pt x="20472" y="471"/>
                </a:lnTo>
                <a:lnTo>
                  <a:pt x="23622" y="0"/>
                </a:lnTo>
                <a:lnTo>
                  <a:pt x="26323" y="1676"/>
                </a:lnTo>
                <a:lnTo>
                  <a:pt x="28575" y="5500"/>
                </a:lnTo>
                <a:lnTo>
                  <a:pt x="30825" y="9325"/>
                </a:lnTo>
                <a:lnTo>
                  <a:pt x="31834" y="14120"/>
                </a:lnTo>
                <a:lnTo>
                  <a:pt x="31602" y="19887"/>
                </a:lnTo>
                <a:lnTo>
                  <a:pt x="28727" y="29012"/>
                </a:lnTo>
                <a:lnTo>
                  <a:pt x="20794" y="3918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280425" y="2505359"/>
            <a:ext cx="110489" cy="50800"/>
          </a:xfrm>
          <a:custGeom>
            <a:avLst/>
            <a:gdLst/>
            <a:ahLst/>
            <a:cxnLst/>
            <a:rect l="l" t="t" r="r" b="b"/>
            <a:pathLst>
              <a:path w="110489" h="50800">
                <a:moveTo>
                  <a:pt x="0" y="11380"/>
                </a:moveTo>
                <a:lnTo>
                  <a:pt x="13158" y="8322"/>
                </a:lnTo>
                <a:lnTo>
                  <a:pt x="24896" y="8916"/>
                </a:lnTo>
                <a:lnTo>
                  <a:pt x="31499" y="10636"/>
                </a:lnTo>
                <a:lnTo>
                  <a:pt x="49630" y="35762"/>
                </a:lnTo>
                <a:lnTo>
                  <a:pt x="48471" y="39686"/>
                </a:lnTo>
                <a:lnTo>
                  <a:pt x="32432" y="50217"/>
                </a:lnTo>
                <a:lnTo>
                  <a:pt x="30162" y="49863"/>
                </a:lnTo>
                <a:lnTo>
                  <a:pt x="28820" y="48241"/>
                </a:lnTo>
                <a:lnTo>
                  <a:pt x="27479" y="46619"/>
                </a:lnTo>
                <a:lnTo>
                  <a:pt x="26794" y="43326"/>
                </a:lnTo>
                <a:lnTo>
                  <a:pt x="26768" y="38365"/>
                </a:lnTo>
                <a:lnTo>
                  <a:pt x="26742" y="33404"/>
                </a:lnTo>
                <a:lnTo>
                  <a:pt x="28394" y="27993"/>
                </a:lnTo>
                <a:lnTo>
                  <a:pt x="31725" y="22133"/>
                </a:lnTo>
                <a:lnTo>
                  <a:pt x="35056" y="16272"/>
                </a:lnTo>
                <a:lnTo>
                  <a:pt x="39227" y="11507"/>
                </a:lnTo>
                <a:lnTo>
                  <a:pt x="44239" y="7836"/>
                </a:lnTo>
                <a:lnTo>
                  <a:pt x="49250" y="4164"/>
                </a:lnTo>
                <a:lnTo>
                  <a:pt x="54171" y="1863"/>
                </a:lnTo>
                <a:lnTo>
                  <a:pt x="59001" y="931"/>
                </a:lnTo>
                <a:lnTo>
                  <a:pt x="63831" y="0"/>
                </a:lnTo>
                <a:lnTo>
                  <a:pt x="83778" y="29996"/>
                </a:lnTo>
                <a:lnTo>
                  <a:pt x="85607" y="32310"/>
                </a:lnTo>
                <a:lnTo>
                  <a:pt x="88438" y="31432"/>
                </a:lnTo>
                <a:lnTo>
                  <a:pt x="91269" y="30553"/>
                </a:lnTo>
                <a:lnTo>
                  <a:pt x="94794" y="27900"/>
                </a:lnTo>
                <a:lnTo>
                  <a:pt x="99012" y="23472"/>
                </a:lnTo>
                <a:lnTo>
                  <a:pt x="103231" y="19044"/>
                </a:lnTo>
                <a:lnTo>
                  <a:pt x="105440" y="19476"/>
                </a:lnTo>
                <a:lnTo>
                  <a:pt x="105640" y="24769"/>
                </a:lnTo>
                <a:lnTo>
                  <a:pt x="105839" y="30061"/>
                </a:lnTo>
                <a:lnTo>
                  <a:pt x="106222" y="34017"/>
                </a:lnTo>
                <a:lnTo>
                  <a:pt x="109925" y="42003"/>
                </a:lnTo>
                <a:lnTo>
                  <a:pt x="110053" y="40913"/>
                </a:lnTo>
                <a:lnTo>
                  <a:pt x="109394" y="38156"/>
                </a:lnTo>
                <a:lnTo>
                  <a:pt x="108735" y="35398"/>
                </a:lnTo>
                <a:lnTo>
                  <a:pt x="107055" y="32389"/>
                </a:lnTo>
                <a:lnTo>
                  <a:pt x="104355" y="29129"/>
                </a:lnTo>
                <a:lnTo>
                  <a:pt x="100356" y="24302"/>
                </a:lnTo>
                <a:lnTo>
                  <a:pt x="95069" y="19862"/>
                </a:lnTo>
                <a:lnTo>
                  <a:pt x="88495" y="1580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405061" y="2483490"/>
            <a:ext cx="67945" cy="113030"/>
          </a:xfrm>
          <a:custGeom>
            <a:avLst/>
            <a:gdLst/>
            <a:ahLst/>
            <a:cxnLst/>
            <a:rect l="l" t="t" r="r" b="b"/>
            <a:pathLst>
              <a:path w="67944" h="113030">
                <a:moveTo>
                  <a:pt x="3715" y="927"/>
                </a:moveTo>
                <a:lnTo>
                  <a:pt x="8770" y="0"/>
                </a:lnTo>
                <a:lnTo>
                  <a:pt x="14677" y="541"/>
                </a:lnTo>
                <a:lnTo>
                  <a:pt x="21436" y="2552"/>
                </a:lnTo>
                <a:lnTo>
                  <a:pt x="53085" y="25084"/>
                </a:lnTo>
                <a:lnTo>
                  <a:pt x="67901" y="60540"/>
                </a:lnTo>
                <a:lnTo>
                  <a:pt x="64533" y="68927"/>
                </a:lnTo>
                <a:lnTo>
                  <a:pt x="30102" y="98579"/>
                </a:lnTo>
                <a:lnTo>
                  <a:pt x="16143" y="105608"/>
                </a:lnTo>
                <a:lnTo>
                  <a:pt x="0" y="11272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1522" y="2912407"/>
            <a:ext cx="12700" cy="85725"/>
          </a:xfrm>
          <a:custGeom>
            <a:avLst/>
            <a:gdLst/>
            <a:ahLst/>
            <a:cxnLst/>
            <a:rect l="l" t="t" r="r" b="b"/>
            <a:pathLst>
              <a:path w="12700" h="85725">
                <a:moveTo>
                  <a:pt x="4038" y="2466"/>
                </a:moveTo>
                <a:lnTo>
                  <a:pt x="1326" y="0"/>
                </a:lnTo>
                <a:lnTo>
                  <a:pt x="0" y="1952"/>
                </a:lnTo>
                <a:lnTo>
                  <a:pt x="60" y="8323"/>
                </a:lnTo>
                <a:lnTo>
                  <a:pt x="918" y="18695"/>
                </a:lnTo>
                <a:lnTo>
                  <a:pt x="3330" y="32649"/>
                </a:lnTo>
                <a:lnTo>
                  <a:pt x="6629" y="48866"/>
                </a:lnTo>
                <a:lnTo>
                  <a:pt x="8502" y="59810"/>
                </a:lnTo>
                <a:lnTo>
                  <a:pt x="10310" y="73521"/>
                </a:lnTo>
                <a:lnTo>
                  <a:pt x="12453" y="8540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4279" y="2883885"/>
            <a:ext cx="71755" cy="27305"/>
          </a:xfrm>
          <a:custGeom>
            <a:avLst/>
            <a:gdLst/>
            <a:ahLst/>
            <a:cxnLst/>
            <a:rect l="l" t="t" r="r" b="b"/>
            <a:pathLst>
              <a:path w="71755" h="27305">
                <a:moveTo>
                  <a:pt x="1580" y="27061"/>
                </a:moveTo>
                <a:lnTo>
                  <a:pt x="0" y="16341"/>
                </a:lnTo>
                <a:lnTo>
                  <a:pt x="2114" y="9308"/>
                </a:lnTo>
                <a:lnTo>
                  <a:pt x="7924" y="5961"/>
                </a:lnTo>
                <a:lnTo>
                  <a:pt x="11975" y="3627"/>
                </a:lnTo>
                <a:lnTo>
                  <a:pt x="18089" y="2000"/>
                </a:lnTo>
                <a:lnTo>
                  <a:pt x="26264" y="1081"/>
                </a:lnTo>
                <a:lnTo>
                  <a:pt x="34440" y="162"/>
                </a:lnTo>
                <a:lnTo>
                  <a:pt x="42015" y="0"/>
                </a:lnTo>
                <a:lnTo>
                  <a:pt x="48989" y="593"/>
                </a:lnTo>
                <a:lnTo>
                  <a:pt x="62001" y="4223"/>
                </a:lnTo>
                <a:lnTo>
                  <a:pt x="71455" y="1259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6296" y="2937421"/>
            <a:ext cx="66040" cy="17780"/>
          </a:xfrm>
          <a:custGeom>
            <a:avLst/>
            <a:gdLst/>
            <a:ahLst/>
            <a:cxnLst/>
            <a:rect l="l" t="t" r="r" b="b"/>
            <a:pathLst>
              <a:path w="66039" h="17780">
                <a:moveTo>
                  <a:pt x="7599" y="13278"/>
                </a:moveTo>
                <a:lnTo>
                  <a:pt x="2862" y="15800"/>
                </a:lnTo>
                <a:lnTo>
                  <a:pt x="381" y="17119"/>
                </a:lnTo>
                <a:lnTo>
                  <a:pt x="158" y="17238"/>
                </a:lnTo>
                <a:lnTo>
                  <a:pt x="0" y="17322"/>
                </a:lnTo>
                <a:lnTo>
                  <a:pt x="430" y="17187"/>
                </a:lnTo>
                <a:lnTo>
                  <a:pt x="770" y="17068"/>
                </a:lnTo>
                <a:lnTo>
                  <a:pt x="3522" y="16107"/>
                </a:lnTo>
                <a:lnTo>
                  <a:pt x="48163" y="4054"/>
                </a:lnTo>
                <a:lnTo>
                  <a:pt x="65465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25220" y="2900207"/>
            <a:ext cx="81915" cy="88265"/>
          </a:xfrm>
          <a:custGeom>
            <a:avLst/>
            <a:gdLst/>
            <a:ahLst/>
            <a:cxnLst/>
            <a:rect l="l" t="t" r="r" b="b"/>
            <a:pathLst>
              <a:path w="81914" h="88264">
                <a:moveTo>
                  <a:pt x="0" y="26496"/>
                </a:moveTo>
                <a:lnTo>
                  <a:pt x="0" y="24706"/>
                </a:lnTo>
                <a:lnTo>
                  <a:pt x="0" y="23662"/>
                </a:lnTo>
                <a:lnTo>
                  <a:pt x="0" y="23362"/>
                </a:lnTo>
                <a:lnTo>
                  <a:pt x="0" y="23153"/>
                </a:lnTo>
                <a:lnTo>
                  <a:pt x="361" y="23610"/>
                </a:lnTo>
                <a:lnTo>
                  <a:pt x="1085" y="24736"/>
                </a:lnTo>
                <a:lnTo>
                  <a:pt x="1809" y="25862"/>
                </a:lnTo>
                <a:lnTo>
                  <a:pt x="3793" y="28947"/>
                </a:lnTo>
                <a:lnTo>
                  <a:pt x="7038" y="33993"/>
                </a:lnTo>
                <a:lnTo>
                  <a:pt x="10283" y="39038"/>
                </a:lnTo>
                <a:lnTo>
                  <a:pt x="13897" y="44897"/>
                </a:lnTo>
                <a:lnTo>
                  <a:pt x="17880" y="51570"/>
                </a:lnTo>
                <a:lnTo>
                  <a:pt x="21864" y="58241"/>
                </a:lnTo>
                <a:lnTo>
                  <a:pt x="31180" y="86527"/>
                </a:lnTo>
                <a:lnTo>
                  <a:pt x="30208" y="87707"/>
                </a:lnTo>
                <a:lnTo>
                  <a:pt x="27717" y="86767"/>
                </a:lnTo>
                <a:lnTo>
                  <a:pt x="25225" y="85828"/>
                </a:lnTo>
                <a:lnTo>
                  <a:pt x="10540" y="41922"/>
                </a:lnTo>
                <a:lnTo>
                  <a:pt x="9449" y="26540"/>
                </a:lnTo>
                <a:lnTo>
                  <a:pt x="9281" y="19257"/>
                </a:lnTo>
                <a:lnTo>
                  <a:pt x="11474" y="13477"/>
                </a:lnTo>
                <a:lnTo>
                  <a:pt x="16028" y="9199"/>
                </a:lnTo>
                <a:lnTo>
                  <a:pt x="20582" y="4921"/>
                </a:lnTo>
                <a:lnTo>
                  <a:pt x="26797" y="2226"/>
                </a:lnTo>
                <a:lnTo>
                  <a:pt x="34673" y="1113"/>
                </a:lnTo>
                <a:lnTo>
                  <a:pt x="42549" y="0"/>
                </a:lnTo>
                <a:lnTo>
                  <a:pt x="72368" y="12056"/>
                </a:lnTo>
                <a:lnTo>
                  <a:pt x="75033" y="16816"/>
                </a:lnTo>
                <a:lnTo>
                  <a:pt x="75074" y="21834"/>
                </a:lnTo>
                <a:lnTo>
                  <a:pt x="72490" y="27109"/>
                </a:lnTo>
                <a:lnTo>
                  <a:pt x="69907" y="32384"/>
                </a:lnTo>
                <a:lnTo>
                  <a:pt x="42643" y="47748"/>
                </a:lnTo>
                <a:lnTo>
                  <a:pt x="37031" y="48805"/>
                </a:lnTo>
                <a:lnTo>
                  <a:pt x="32518" y="49275"/>
                </a:lnTo>
                <a:lnTo>
                  <a:pt x="29107" y="49159"/>
                </a:lnTo>
                <a:lnTo>
                  <a:pt x="25696" y="49043"/>
                </a:lnTo>
                <a:lnTo>
                  <a:pt x="23484" y="48354"/>
                </a:lnTo>
                <a:lnTo>
                  <a:pt x="22470" y="47092"/>
                </a:lnTo>
                <a:lnTo>
                  <a:pt x="21457" y="45830"/>
                </a:lnTo>
                <a:lnTo>
                  <a:pt x="21639" y="44965"/>
                </a:lnTo>
                <a:lnTo>
                  <a:pt x="23017" y="44496"/>
                </a:lnTo>
                <a:lnTo>
                  <a:pt x="24394" y="44027"/>
                </a:lnTo>
                <a:lnTo>
                  <a:pt x="66211" y="57996"/>
                </a:lnTo>
                <a:lnTo>
                  <a:pt x="81783" y="6469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59414" y="2921261"/>
            <a:ext cx="33655" cy="53340"/>
          </a:xfrm>
          <a:custGeom>
            <a:avLst/>
            <a:gdLst/>
            <a:ahLst/>
            <a:cxnLst/>
            <a:rect l="l" t="t" r="r" b="b"/>
            <a:pathLst>
              <a:path w="33654" h="53339">
                <a:moveTo>
                  <a:pt x="14619" y="175"/>
                </a:moveTo>
                <a:lnTo>
                  <a:pt x="11578" y="0"/>
                </a:lnTo>
                <a:lnTo>
                  <a:pt x="8165" y="2406"/>
                </a:lnTo>
                <a:lnTo>
                  <a:pt x="4380" y="7394"/>
                </a:lnTo>
                <a:lnTo>
                  <a:pt x="1877" y="10692"/>
                </a:lnTo>
                <a:lnTo>
                  <a:pt x="500" y="14906"/>
                </a:lnTo>
                <a:lnTo>
                  <a:pt x="250" y="20035"/>
                </a:lnTo>
                <a:lnTo>
                  <a:pt x="0" y="25164"/>
                </a:lnTo>
                <a:lnTo>
                  <a:pt x="1744" y="30324"/>
                </a:lnTo>
                <a:lnTo>
                  <a:pt x="5483" y="35515"/>
                </a:lnTo>
                <a:lnTo>
                  <a:pt x="9222" y="40706"/>
                </a:lnTo>
                <a:lnTo>
                  <a:pt x="28156" y="52629"/>
                </a:lnTo>
                <a:lnTo>
                  <a:pt x="30771" y="53252"/>
                </a:lnTo>
                <a:lnTo>
                  <a:pt x="32371" y="52454"/>
                </a:lnTo>
                <a:lnTo>
                  <a:pt x="32956" y="50238"/>
                </a:lnTo>
                <a:lnTo>
                  <a:pt x="33540" y="48021"/>
                </a:lnTo>
                <a:lnTo>
                  <a:pt x="32436" y="43828"/>
                </a:lnTo>
                <a:lnTo>
                  <a:pt x="29645" y="37658"/>
                </a:lnTo>
                <a:lnTo>
                  <a:pt x="25717" y="29522"/>
                </a:lnTo>
                <a:lnTo>
                  <a:pt x="20312" y="19212"/>
                </a:lnTo>
                <a:lnTo>
                  <a:pt x="13431" y="673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11366" y="2891483"/>
            <a:ext cx="177165" cy="80010"/>
          </a:xfrm>
          <a:custGeom>
            <a:avLst/>
            <a:gdLst/>
            <a:ahLst/>
            <a:cxnLst/>
            <a:rect l="l" t="t" r="r" b="b"/>
            <a:pathLst>
              <a:path w="177165" h="80010">
                <a:moveTo>
                  <a:pt x="0" y="23054"/>
                </a:moveTo>
                <a:lnTo>
                  <a:pt x="4519" y="26528"/>
                </a:lnTo>
                <a:lnTo>
                  <a:pt x="9472" y="32035"/>
                </a:lnTo>
                <a:lnTo>
                  <a:pt x="14860" y="39575"/>
                </a:lnTo>
                <a:lnTo>
                  <a:pt x="20248" y="47115"/>
                </a:lnTo>
                <a:lnTo>
                  <a:pt x="23897" y="53214"/>
                </a:lnTo>
                <a:lnTo>
                  <a:pt x="25806" y="57871"/>
                </a:lnTo>
                <a:lnTo>
                  <a:pt x="27715" y="62527"/>
                </a:lnTo>
                <a:lnTo>
                  <a:pt x="28961" y="66916"/>
                </a:lnTo>
                <a:lnTo>
                  <a:pt x="29543" y="71036"/>
                </a:lnTo>
                <a:lnTo>
                  <a:pt x="30125" y="75156"/>
                </a:lnTo>
                <a:lnTo>
                  <a:pt x="30482" y="77678"/>
                </a:lnTo>
                <a:lnTo>
                  <a:pt x="30612" y="78601"/>
                </a:lnTo>
                <a:lnTo>
                  <a:pt x="30743" y="79524"/>
                </a:lnTo>
                <a:lnTo>
                  <a:pt x="30735" y="79895"/>
                </a:lnTo>
                <a:lnTo>
                  <a:pt x="30588" y="79715"/>
                </a:lnTo>
                <a:lnTo>
                  <a:pt x="30442" y="79534"/>
                </a:lnTo>
                <a:lnTo>
                  <a:pt x="27078" y="67618"/>
                </a:lnTo>
                <a:lnTo>
                  <a:pt x="26191" y="61348"/>
                </a:lnTo>
                <a:lnTo>
                  <a:pt x="25999" y="54936"/>
                </a:lnTo>
                <a:lnTo>
                  <a:pt x="26502" y="48380"/>
                </a:lnTo>
                <a:lnTo>
                  <a:pt x="27005" y="41825"/>
                </a:lnTo>
                <a:lnTo>
                  <a:pt x="29271" y="36849"/>
                </a:lnTo>
                <a:lnTo>
                  <a:pt x="33301" y="33451"/>
                </a:lnTo>
                <a:lnTo>
                  <a:pt x="37330" y="30053"/>
                </a:lnTo>
                <a:lnTo>
                  <a:pt x="42410" y="28355"/>
                </a:lnTo>
                <a:lnTo>
                  <a:pt x="48540" y="28359"/>
                </a:lnTo>
                <a:lnTo>
                  <a:pt x="54669" y="28361"/>
                </a:lnTo>
                <a:lnTo>
                  <a:pt x="82927" y="44437"/>
                </a:lnTo>
                <a:lnTo>
                  <a:pt x="87312" y="48539"/>
                </a:lnTo>
                <a:lnTo>
                  <a:pt x="90060" y="52448"/>
                </a:lnTo>
                <a:lnTo>
                  <a:pt x="91171" y="56165"/>
                </a:lnTo>
                <a:lnTo>
                  <a:pt x="92281" y="59883"/>
                </a:lnTo>
                <a:lnTo>
                  <a:pt x="91816" y="62723"/>
                </a:lnTo>
                <a:lnTo>
                  <a:pt x="89777" y="64689"/>
                </a:lnTo>
                <a:lnTo>
                  <a:pt x="87737" y="66653"/>
                </a:lnTo>
                <a:lnTo>
                  <a:pt x="84948" y="67401"/>
                </a:lnTo>
                <a:lnTo>
                  <a:pt x="81410" y="66932"/>
                </a:lnTo>
                <a:lnTo>
                  <a:pt x="77872" y="66463"/>
                </a:lnTo>
                <a:lnTo>
                  <a:pt x="75308" y="63170"/>
                </a:lnTo>
                <a:lnTo>
                  <a:pt x="73717" y="57053"/>
                </a:lnTo>
                <a:lnTo>
                  <a:pt x="72127" y="50937"/>
                </a:lnTo>
                <a:lnTo>
                  <a:pt x="86720" y="13439"/>
                </a:lnTo>
                <a:lnTo>
                  <a:pt x="122115" y="0"/>
                </a:lnTo>
                <a:lnTo>
                  <a:pt x="134294" y="1145"/>
                </a:lnTo>
                <a:lnTo>
                  <a:pt x="167236" y="22543"/>
                </a:lnTo>
                <a:lnTo>
                  <a:pt x="177173" y="57884"/>
                </a:lnTo>
                <a:lnTo>
                  <a:pt x="176819" y="7226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21769" y="2885055"/>
            <a:ext cx="236854" cy="83185"/>
          </a:xfrm>
          <a:custGeom>
            <a:avLst/>
            <a:gdLst/>
            <a:ahLst/>
            <a:cxnLst/>
            <a:rect l="l" t="t" r="r" b="b"/>
            <a:pathLst>
              <a:path w="236855" h="83185">
                <a:moveTo>
                  <a:pt x="5975" y="25004"/>
                </a:moveTo>
                <a:lnTo>
                  <a:pt x="4287" y="20373"/>
                </a:lnTo>
                <a:lnTo>
                  <a:pt x="3025" y="19062"/>
                </a:lnTo>
                <a:lnTo>
                  <a:pt x="2191" y="21069"/>
                </a:lnTo>
                <a:lnTo>
                  <a:pt x="1589" y="22518"/>
                </a:lnTo>
                <a:lnTo>
                  <a:pt x="2997" y="24742"/>
                </a:lnTo>
                <a:lnTo>
                  <a:pt x="6416" y="27744"/>
                </a:lnTo>
                <a:lnTo>
                  <a:pt x="9835" y="30745"/>
                </a:lnTo>
                <a:lnTo>
                  <a:pt x="13772" y="33313"/>
                </a:lnTo>
                <a:lnTo>
                  <a:pt x="18227" y="35448"/>
                </a:lnTo>
                <a:lnTo>
                  <a:pt x="22683" y="37583"/>
                </a:lnTo>
                <a:lnTo>
                  <a:pt x="26559" y="38868"/>
                </a:lnTo>
                <a:lnTo>
                  <a:pt x="29854" y="39304"/>
                </a:lnTo>
                <a:lnTo>
                  <a:pt x="33149" y="39739"/>
                </a:lnTo>
                <a:lnTo>
                  <a:pt x="35701" y="39182"/>
                </a:lnTo>
                <a:lnTo>
                  <a:pt x="37510" y="37633"/>
                </a:lnTo>
                <a:lnTo>
                  <a:pt x="39318" y="36083"/>
                </a:lnTo>
                <a:lnTo>
                  <a:pt x="40380" y="33577"/>
                </a:lnTo>
                <a:lnTo>
                  <a:pt x="40695" y="30115"/>
                </a:lnTo>
                <a:lnTo>
                  <a:pt x="41010" y="26654"/>
                </a:lnTo>
                <a:lnTo>
                  <a:pt x="40270" y="23146"/>
                </a:lnTo>
                <a:lnTo>
                  <a:pt x="38473" y="19594"/>
                </a:lnTo>
                <a:lnTo>
                  <a:pt x="36676" y="16042"/>
                </a:lnTo>
                <a:lnTo>
                  <a:pt x="33739" y="13463"/>
                </a:lnTo>
                <a:lnTo>
                  <a:pt x="29661" y="11857"/>
                </a:lnTo>
                <a:lnTo>
                  <a:pt x="25582" y="10251"/>
                </a:lnTo>
                <a:lnTo>
                  <a:pt x="21121" y="9993"/>
                </a:lnTo>
                <a:lnTo>
                  <a:pt x="16277" y="11083"/>
                </a:lnTo>
                <a:lnTo>
                  <a:pt x="11433" y="12173"/>
                </a:lnTo>
                <a:lnTo>
                  <a:pt x="7505" y="15343"/>
                </a:lnTo>
                <a:lnTo>
                  <a:pt x="4493" y="20594"/>
                </a:lnTo>
                <a:lnTo>
                  <a:pt x="1481" y="25845"/>
                </a:lnTo>
                <a:lnTo>
                  <a:pt x="0" y="31990"/>
                </a:lnTo>
                <a:lnTo>
                  <a:pt x="48" y="39028"/>
                </a:lnTo>
                <a:lnTo>
                  <a:pt x="96" y="46067"/>
                </a:lnTo>
                <a:lnTo>
                  <a:pt x="2744" y="52963"/>
                </a:lnTo>
                <a:lnTo>
                  <a:pt x="7992" y="59716"/>
                </a:lnTo>
                <a:lnTo>
                  <a:pt x="13240" y="66469"/>
                </a:lnTo>
                <a:lnTo>
                  <a:pt x="19836" y="71727"/>
                </a:lnTo>
                <a:lnTo>
                  <a:pt x="27782" y="75487"/>
                </a:lnTo>
                <a:lnTo>
                  <a:pt x="35728" y="79248"/>
                </a:lnTo>
                <a:lnTo>
                  <a:pt x="43190" y="81487"/>
                </a:lnTo>
                <a:lnTo>
                  <a:pt x="50168" y="82206"/>
                </a:lnTo>
                <a:lnTo>
                  <a:pt x="57147" y="82925"/>
                </a:lnTo>
                <a:lnTo>
                  <a:pt x="62692" y="82060"/>
                </a:lnTo>
                <a:lnTo>
                  <a:pt x="66804" y="79611"/>
                </a:lnTo>
                <a:lnTo>
                  <a:pt x="72132" y="71913"/>
                </a:lnTo>
                <a:lnTo>
                  <a:pt x="75921" y="56080"/>
                </a:lnTo>
                <a:lnTo>
                  <a:pt x="78623" y="40248"/>
                </a:lnTo>
                <a:lnTo>
                  <a:pt x="81218" y="29863"/>
                </a:lnTo>
                <a:lnTo>
                  <a:pt x="83778" y="23220"/>
                </a:lnTo>
                <a:lnTo>
                  <a:pt x="86427" y="20162"/>
                </a:lnTo>
                <a:lnTo>
                  <a:pt x="89817" y="18873"/>
                </a:lnTo>
                <a:lnTo>
                  <a:pt x="93207" y="17584"/>
                </a:lnTo>
                <a:lnTo>
                  <a:pt x="97357" y="17903"/>
                </a:lnTo>
                <a:lnTo>
                  <a:pt x="102267" y="19831"/>
                </a:lnTo>
                <a:lnTo>
                  <a:pt x="107177" y="21759"/>
                </a:lnTo>
                <a:lnTo>
                  <a:pt x="111880" y="24987"/>
                </a:lnTo>
                <a:lnTo>
                  <a:pt x="116377" y="29515"/>
                </a:lnTo>
                <a:lnTo>
                  <a:pt x="120874" y="34044"/>
                </a:lnTo>
                <a:lnTo>
                  <a:pt x="123738" y="38762"/>
                </a:lnTo>
                <a:lnTo>
                  <a:pt x="124967" y="43671"/>
                </a:lnTo>
                <a:lnTo>
                  <a:pt x="126196" y="48580"/>
                </a:lnTo>
                <a:lnTo>
                  <a:pt x="118015" y="64281"/>
                </a:lnTo>
                <a:lnTo>
                  <a:pt x="116197" y="64118"/>
                </a:lnTo>
                <a:lnTo>
                  <a:pt x="114742" y="62640"/>
                </a:lnTo>
                <a:lnTo>
                  <a:pt x="113287" y="61162"/>
                </a:lnTo>
                <a:lnTo>
                  <a:pt x="112487" y="58121"/>
                </a:lnTo>
                <a:lnTo>
                  <a:pt x="112342" y="53518"/>
                </a:lnTo>
                <a:lnTo>
                  <a:pt x="112196" y="48913"/>
                </a:lnTo>
                <a:lnTo>
                  <a:pt x="113998" y="44092"/>
                </a:lnTo>
                <a:lnTo>
                  <a:pt x="117748" y="39054"/>
                </a:lnTo>
                <a:lnTo>
                  <a:pt x="121497" y="34017"/>
                </a:lnTo>
                <a:lnTo>
                  <a:pt x="151082" y="22751"/>
                </a:lnTo>
                <a:lnTo>
                  <a:pt x="157621" y="22242"/>
                </a:lnTo>
                <a:lnTo>
                  <a:pt x="185644" y="39702"/>
                </a:lnTo>
                <a:lnTo>
                  <a:pt x="184855" y="40781"/>
                </a:lnTo>
                <a:lnTo>
                  <a:pt x="183050" y="41087"/>
                </a:lnTo>
                <a:lnTo>
                  <a:pt x="181244" y="41393"/>
                </a:lnTo>
                <a:lnTo>
                  <a:pt x="174615" y="22033"/>
                </a:lnTo>
                <a:lnTo>
                  <a:pt x="174330" y="16747"/>
                </a:lnTo>
                <a:lnTo>
                  <a:pt x="174792" y="12237"/>
                </a:lnTo>
                <a:lnTo>
                  <a:pt x="176001" y="8501"/>
                </a:lnTo>
                <a:lnTo>
                  <a:pt x="177209" y="4767"/>
                </a:lnTo>
                <a:lnTo>
                  <a:pt x="179419" y="2319"/>
                </a:lnTo>
                <a:lnTo>
                  <a:pt x="182632" y="1159"/>
                </a:lnTo>
                <a:lnTo>
                  <a:pt x="185845" y="0"/>
                </a:lnTo>
                <a:lnTo>
                  <a:pt x="189669" y="561"/>
                </a:lnTo>
                <a:lnTo>
                  <a:pt x="224049" y="32495"/>
                </a:lnTo>
                <a:lnTo>
                  <a:pt x="236403" y="4686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79333" y="2866801"/>
            <a:ext cx="53340" cy="109855"/>
          </a:xfrm>
          <a:custGeom>
            <a:avLst/>
            <a:gdLst/>
            <a:ahLst/>
            <a:cxnLst/>
            <a:rect l="l" t="t" r="r" b="b"/>
            <a:pathLst>
              <a:path w="53340" h="109855">
                <a:moveTo>
                  <a:pt x="3693" y="53129"/>
                </a:moveTo>
                <a:lnTo>
                  <a:pt x="5039" y="46560"/>
                </a:lnTo>
                <a:lnTo>
                  <a:pt x="6525" y="44899"/>
                </a:lnTo>
                <a:lnTo>
                  <a:pt x="8152" y="48143"/>
                </a:lnTo>
                <a:lnTo>
                  <a:pt x="9332" y="50496"/>
                </a:lnTo>
                <a:lnTo>
                  <a:pt x="10351" y="54903"/>
                </a:lnTo>
                <a:lnTo>
                  <a:pt x="11210" y="61365"/>
                </a:lnTo>
                <a:lnTo>
                  <a:pt x="12755" y="72038"/>
                </a:lnTo>
                <a:lnTo>
                  <a:pt x="14991" y="85989"/>
                </a:lnTo>
                <a:lnTo>
                  <a:pt x="17292" y="99784"/>
                </a:lnTo>
                <a:lnTo>
                  <a:pt x="18291" y="106338"/>
                </a:lnTo>
                <a:lnTo>
                  <a:pt x="18372" y="107955"/>
                </a:lnTo>
                <a:lnTo>
                  <a:pt x="18453" y="109572"/>
                </a:lnTo>
                <a:lnTo>
                  <a:pt x="17637" y="109483"/>
                </a:lnTo>
                <a:lnTo>
                  <a:pt x="2659" y="69441"/>
                </a:lnTo>
                <a:lnTo>
                  <a:pt x="0" y="42321"/>
                </a:lnTo>
                <a:lnTo>
                  <a:pt x="780" y="23892"/>
                </a:lnTo>
                <a:lnTo>
                  <a:pt x="2922" y="13334"/>
                </a:lnTo>
                <a:lnTo>
                  <a:pt x="8220" y="4229"/>
                </a:lnTo>
                <a:lnTo>
                  <a:pt x="12786" y="1424"/>
                </a:lnTo>
                <a:lnTo>
                  <a:pt x="18701" y="712"/>
                </a:lnTo>
                <a:lnTo>
                  <a:pt x="24615" y="0"/>
                </a:lnTo>
                <a:lnTo>
                  <a:pt x="30718" y="1483"/>
                </a:lnTo>
                <a:lnTo>
                  <a:pt x="37009" y="5163"/>
                </a:lnTo>
                <a:lnTo>
                  <a:pt x="43301" y="8842"/>
                </a:lnTo>
                <a:lnTo>
                  <a:pt x="48253" y="13095"/>
                </a:lnTo>
                <a:lnTo>
                  <a:pt x="51867" y="17919"/>
                </a:lnTo>
                <a:lnTo>
                  <a:pt x="52776" y="23206"/>
                </a:lnTo>
                <a:lnTo>
                  <a:pt x="48627" y="29886"/>
                </a:lnTo>
                <a:lnTo>
                  <a:pt x="39418" y="37958"/>
                </a:lnTo>
                <a:lnTo>
                  <a:pt x="25150" y="4742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67963" y="3082235"/>
            <a:ext cx="93345" cy="125730"/>
          </a:xfrm>
          <a:custGeom>
            <a:avLst/>
            <a:gdLst/>
            <a:ahLst/>
            <a:cxnLst/>
            <a:rect l="l" t="t" r="r" b="b"/>
            <a:pathLst>
              <a:path w="93345" h="125730">
                <a:moveTo>
                  <a:pt x="68370" y="20642"/>
                </a:moveTo>
                <a:lnTo>
                  <a:pt x="70311" y="18364"/>
                </a:lnTo>
                <a:lnTo>
                  <a:pt x="71530" y="15630"/>
                </a:lnTo>
                <a:lnTo>
                  <a:pt x="72028" y="12441"/>
                </a:lnTo>
                <a:lnTo>
                  <a:pt x="72526" y="9252"/>
                </a:lnTo>
                <a:lnTo>
                  <a:pt x="72046" y="6409"/>
                </a:lnTo>
                <a:lnTo>
                  <a:pt x="70591" y="3912"/>
                </a:lnTo>
                <a:lnTo>
                  <a:pt x="69135" y="1415"/>
                </a:lnTo>
                <a:lnTo>
                  <a:pt x="64187" y="133"/>
                </a:lnTo>
                <a:lnTo>
                  <a:pt x="55749" y="67"/>
                </a:lnTo>
                <a:lnTo>
                  <a:pt x="47310" y="0"/>
                </a:lnTo>
                <a:lnTo>
                  <a:pt x="14127" y="25048"/>
                </a:lnTo>
                <a:lnTo>
                  <a:pt x="0" y="62783"/>
                </a:lnTo>
                <a:lnTo>
                  <a:pt x="219" y="74331"/>
                </a:lnTo>
                <a:lnTo>
                  <a:pt x="18743" y="110721"/>
                </a:lnTo>
                <a:lnTo>
                  <a:pt x="52984" y="125690"/>
                </a:lnTo>
                <a:lnTo>
                  <a:pt x="58393" y="124018"/>
                </a:lnTo>
                <a:lnTo>
                  <a:pt x="63116" y="120176"/>
                </a:lnTo>
                <a:lnTo>
                  <a:pt x="67839" y="116334"/>
                </a:lnTo>
                <a:lnTo>
                  <a:pt x="71405" y="110974"/>
                </a:lnTo>
                <a:lnTo>
                  <a:pt x="73813" y="104097"/>
                </a:lnTo>
                <a:lnTo>
                  <a:pt x="76221" y="97220"/>
                </a:lnTo>
                <a:lnTo>
                  <a:pt x="77774" y="90524"/>
                </a:lnTo>
                <a:lnTo>
                  <a:pt x="78472" y="84008"/>
                </a:lnTo>
                <a:lnTo>
                  <a:pt x="79170" y="77493"/>
                </a:lnTo>
                <a:lnTo>
                  <a:pt x="79555" y="71503"/>
                </a:lnTo>
                <a:lnTo>
                  <a:pt x="79628" y="66038"/>
                </a:lnTo>
                <a:lnTo>
                  <a:pt x="79701" y="60574"/>
                </a:lnTo>
                <a:lnTo>
                  <a:pt x="79739" y="57687"/>
                </a:lnTo>
                <a:lnTo>
                  <a:pt x="79743" y="57379"/>
                </a:lnTo>
                <a:lnTo>
                  <a:pt x="79747" y="57073"/>
                </a:lnTo>
                <a:lnTo>
                  <a:pt x="79924" y="57382"/>
                </a:lnTo>
                <a:lnTo>
                  <a:pt x="80041" y="57691"/>
                </a:lnTo>
                <a:lnTo>
                  <a:pt x="81135" y="60589"/>
                </a:lnTo>
                <a:lnTo>
                  <a:pt x="83208" y="66076"/>
                </a:lnTo>
                <a:lnTo>
                  <a:pt x="87208" y="75576"/>
                </a:lnTo>
                <a:lnTo>
                  <a:pt x="92828" y="8718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27388" y="3142441"/>
            <a:ext cx="76835" cy="13970"/>
          </a:xfrm>
          <a:custGeom>
            <a:avLst/>
            <a:gdLst/>
            <a:ahLst/>
            <a:cxnLst/>
            <a:rect l="l" t="t" r="r" b="b"/>
            <a:pathLst>
              <a:path w="76835" h="13969">
                <a:moveTo>
                  <a:pt x="7928" y="13439"/>
                </a:moveTo>
                <a:lnTo>
                  <a:pt x="2398" y="10710"/>
                </a:lnTo>
                <a:lnTo>
                  <a:pt x="0" y="8496"/>
                </a:lnTo>
                <a:lnTo>
                  <a:pt x="734" y="6798"/>
                </a:lnTo>
                <a:lnTo>
                  <a:pt x="1253" y="5598"/>
                </a:lnTo>
                <a:lnTo>
                  <a:pt x="41034" y="2240"/>
                </a:lnTo>
                <a:lnTo>
                  <a:pt x="66878" y="554"/>
                </a:lnTo>
                <a:lnTo>
                  <a:pt x="76362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17616" y="3106934"/>
            <a:ext cx="65405" cy="108585"/>
          </a:xfrm>
          <a:custGeom>
            <a:avLst/>
            <a:gdLst/>
            <a:ahLst/>
            <a:cxnLst/>
            <a:rect l="l" t="t" r="r" b="b"/>
            <a:pathLst>
              <a:path w="65404" h="108585">
                <a:moveTo>
                  <a:pt x="8706" y="27854"/>
                </a:moveTo>
                <a:lnTo>
                  <a:pt x="12032" y="21108"/>
                </a:lnTo>
                <a:lnTo>
                  <a:pt x="13780" y="16349"/>
                </a:lnTo>
                <a:lnTo>
                  <a:pt x="13949" y="13578"/>
                </a:lnTo>
                <a:lnTo>
                  <a:pt x="14067" y="11659"/>
                </a:lnTo>
                <a:lnTo>
                  <a:pt x="13028" y="10277"/>
                </a:lnTo>
                <a:lnTo>
                  <a:pt x="10834" y="9433"/>
                </a:lnTo>
                <a:lnTo>
                  <a:pt x="8639" y="8589"/>
                </a:lnTo>
                <a:lnTo>
                  <a:pt x="0" y="41830"/>
                </a:lnTo>
                <a:lnTo>
                  <a:pt x="33" y="49548"/>
                </a:lnTo>
                <a:lnTo>
                  <a:pt x="66" y="57267"/>
                </a:lnTo>
                <a:lnTo>
                  <a:pt x="945" y="64708"/>
                </a:lnTo>
                <a:lnTo>
                  <a:pt x="2669" y="71872"/>
                </a:lnTo>
                <a:lnTo>
                  <a:pt x="4393" y="79036"/>
                </a:lnTo>
                <a:lnTo>
                  <a:pt x="6255" y="85376"/>
                </a:lnTo>
                <a:lnTo>
                  <a:pt x="8256" y="90892"/>
                </a:lnTo>
                <a:lnTo>
                  <a:pt x="10257" y="96407"/>
                </a:lnTo>
                <a:lnTo>
                  <a:pt x="11960" y="100536"/>
                </a:lnTo>
                <a:lnTo>
                  <a:pt x="13367" y="103277"/>
                </a:lnTo>
                <a:lnTo>
                  <a:pt x="14773" y="106017"/>
                </a:lnTo>
                <a:lnTo>
                  <a:pt x="15566" y="107563"/>
                </a:lnTo>
                <a:lnTo>
                  <a:pt x="15746" y="107913"/>
                </a:lnTo>
                <a:lnTo>
                  <a:pt x="15925" y="108263"/>
                </a:lnTo>
                <a:lnTo>
                  <a:pt x="15878" y="107944"/>
                </a:lnTo>
                <a:lnTo>
                  <a:pt x="15605" y="106958"/>
                </a:lnTo>
                <a:lnTo>
                  <a:pt x="15331" y="105972"/>
                </a:lnTo>
                <a:lnTo>
                  <a:pt x="14124" y="101615"/>
                </a:lnTo>
                <a:lnTo>
                  <a:pt x="5159" y="56082"/>
                </a:lnTo>
                <a:lnTo>
                  <a:pt x="4334" y="43670"/>
                </a:lnTo>
                <a:lnTo>
                  <a:pt x="4918" y="27923"/>
                </a:lnTo>
                <a:lnTo>
                  <a:pt x="7335" y="17475"/>
                </a:lnTo>
                <a:lnTo>
                  <a:pt x="11085" y="9342"/>
                </a:lnTo>
                <a:lnTo>
                  <a:pt x="14930" y="5248"/>
                </a:lnTo>
                <a:lnTo>
                  <a:pt x="19784" y="3056"/>
                </a:lnTo>
                <a:lnTo>
                  <a:pt x="24638" y="863"/>
                </a:lnTo>
                <a:lnTo>
                  <a:pt x="30104" y="0"/>
                </a:lnTo>
                <a:lnTo>
                  <a:pt x="36182" y="466"/>
                </a:lnTo>
                <a:lnTo>
                  <a:pt x="42260" y="933"/>
                </a:lnTo>
                <a:lnTo>
                  <a:pt x="47942" y="2903"/>
                </a:lnTo>
                <a:lnTo>
                  <a:pt x="53228" y="6378"/>
                </a:lnTo>
                <a:lnTo>
                  <a:pt x="58514" y="9852"/>
                </a:lnTo>
                <a:lnTo>
                  <a:pt x="61986" y="13810"/>
                </a:lnTo>
                <a:lnTo>
                  <a:pt x="63644" y="18251"/>
                </a:lnTo>
                <a:lnTo>
                  <a:pt x="65302" y="22692"/>
                </a:lnTo>
                <a:lnTo>
                  <a:pt x="33175" y="45815"/>
                </a:lnTo>
                <a:lnTo>
                  <a:pt x="9127" y="48488"/>
                </a:lnTo>
                <a:lnTo>
                  <a:pt x="6233" y="48109"/>
                </a:lnTo>
                <a:lnTo>
                  <a:pt x="3338" y="47730"/>
                </a:lnTo>
                <a:lnTo>
                  <a:pt x="1813" y="47531"/>
                </a:lnTo>
                <a:lnTo>
                  <a:pt x="1658" y="47511"/>
                </a:lnTo>
                <a:lnTo>
                  <a:pt x="1502" y="47491"/>
                </a:lnTo>
                <a:lnTo>
                  <a:pt x="1709" y="47548"/>
                </a:lnTo>
                <a:lnTo>
                  <a:pt x="2827" y="47813"/>
                </a:lnTo>
                <a:lnTo>
                  <a:pt x="4949" y="48316"/>
                </a:lnTo>
                <a:lnTo>
                  <a:pt x="7071" y="48819"/>
                </a:lnTo>
                <a:lnTo>
                  <a:pt x="11322" y="50639"/>
                </a:lnTo>
                <a:lnTo>
                  <a:pt x="17703" y="53777"/>
                </a:lnTo>
                <a:lnTo>
                  <a:pt x="25070" y="57008"/>
                </a:lnTo>
                <a:lnTo>
                  <a:pt x="35046" y="60735"/>
                </a:lnTo>
                <a:lnTo>
                  <a:pt x="47632" y="64959"/>
                </a:lnTo>
                <a:lnTo>
                  <a:pt x="62828" y="6968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16905" y="3108866"/>
            <a:ext cx="67310" cy="85090"/>
          </a:xfrm>
          <a:custGeom>
            <a:avLst/>
            <a:gdLst/>
            <a:ahLst/>
            <a:cxnLst/>
            <a:rect l="l" t="t" r="r" b="b"/>
            <a:pathLst>
              <a:path w="67309" h="85089">
                <a:moveTo>
                  <a:pt x="27753" y="27402"/>
                </a:moveTo>
                <a:lnTo>
                  <a:pt x="24760" y="23091"/>
                </a:lnTo>
                <a:lnTo>
                  <a:pt x="20341" y="22331"/>
                </a:lnTo>
                <a:lnTo>
                  <a:pt x="14495" y="25121"/>
                </a:lnTo>
                <a:lnTo>
                  <a:pt x="0" y="47827"/>
                </a:lnTo>
                <a:lnTo>
                  <a:pt x="69" y="54764"/>
                </a:lnTo>
                <a:lnTo>
                  <a:pt x="138" y="61699"/>
                </a:lnTo>
                <a:lnTo>
                  <a:pt x="3080" y="67914"/>
                </a:lnTo>
                <a:lnTo>
                  <a:pt x="8895" y="73406"/>
                </a:lnTo>
                <a:lnTo>
                  <a:pt x="14709" y="78900"/>
                </a:lnTo>
                <a:lnTo>
                  <a:pt x="21564" y="82324"/>
                </a:lnTo>
                <a:lnTo>
                  <a:pt x="29458" y="83680"/>
                </a:lnTo>
                <a:lnTo>
                  <a:pt x="37353" y="85036"/>
                </a:lnTo>
                <a:lnTo>
                  <a:pt x="44491" y="84864"/>
                </a:lnTo>
                <a:lnTo>
                  <a:pt x="66727" y="61123"/>
                </a:lnTo>
                <a:lnTo>
                  <a:pt x="65134" y="53284"/>
                </a:lnTo>
                <a:lnTo>
                  <a:pt x="44922" y="14505"/>
                </a:lnTo>
                <a:lnTo>
                  <a:pt x="31459" y="896"/>
                </a:lnTo>
                <a:lnTo>
                  <a:pt x="30764" y="387"/>
                </a:lnTo>
                <a:lnTo>
                  <a:pt x="30236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01167" y="3114144"/>
            <a:ext cx="55880" cy="75565"/>
          </a:xfrm>
          <a:custGeom>
            <a:avLst/>
            <a:gdLst/>
            <a:ahLst/>
            <a:cxnLst/>
            <a:rect l="l" t="t" r="r" b="b"/>
            <a:pathLst>
              <a:path w="55879" h="75564">
                <a:moveTo>
                  <a:pt x="0" y="21132"/>
                </a:moveTo>
                <a:lnTo>
                  <a:pt x="498" y="14617"/>
                </a:lnTo>
                <a:lnTo>
                  <a:pt x="757" y="11229"/>
                </a:lnTo>
                <a:lnTo>
                  <a:pt x="777" y="10967"/>
                </a:lnTo>
                <a:lnTo>
                  <a:pt x="798" y="11368"/>
                </a:lnTo>
                <a:lnTo>
                  <a:pt x="798" y="11820"/>
                </a:lnTo>
                <a:lnTo>
                  <a:pt x="800" y="16080"/>
                </a:lnTo>
                <a:lnTo>
                  <a:pt x="802" y="24150"/>
                </a:lnTo>
                <a:lnTo>
                  <a:pt x="805" y="32219"/>
                </a:lnTo>
                <a:lnTo>
                  <a:pt x="1882" y="39461"/>
                </a:lnTo>
                <a:lnTo>
                  <a:pt x="4032" y="45873"/>
                </a:lnTo>
                <a:lnTo>
                  <a:pt x="6183" y="52286"/>
                </a:lnTo>
                <a:lnTo>
                  <a:pt x="34484" y="75018"/>
                </a:lnTo>
                <a:lnTo>
                  <a:pt x="38698" y="74385"/>
                </a:lnTo>
                <a:lnTo>
                  <a:pt x="42912" y="73752"/>
                </a:lnTo>
                <a:lnTo>
                  <a:pt x="46493" y="70843"/>
                </a:lnTo>
                <a:lnTo>
                  <a:pt x="49442" y="65658"/>
                </a:lnTo>
                <a:lnTo>
                  <a:pt x="52391" y="60473"/>
                </a:lnTo>
                <a:lnTo>
                  <a:pt x="54241" y="53850"/>
                </a:lnTo>
                <a:lnTo>
                  <a:pt x="54993" y="45789"/>
                </a:lnTo>
                <a:lnTo>
                  <a:pt x="55745" y="37730"/>
                </a:lnTo>
                <a:lnTo>
                  <a:pt x="55527" y="29354"/>
                </a:lnTo>
                <a:lnTo>
                  <a:pt x="54338" y="20664"/>
                </a:lnTo>
                <a:lnTo>
                  <a:pt x="49349" y="6056"/>
                </a:lnTo>
                <a:lnTo>
                  <a:pt x="39546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00483" y="3126899"/>
            <a:ext cx="15875" cy="49530"/>
          </a:xfrm>
          <a:custGeom>
            <a:avLst/>
            <a:gdLst/>
            <a:ahLst/>
            <a:cxnLst/>
            <a:rect l="l" t="t" r="r" b="b"/>
            <a:pathLst>
              <a:path w="15875" h="49530">
                <a:moveTo>
                  <a:pt x="433" y="4545"/>
                </a:moveTo>
                <a:lnTo>
                  <a:pt x="157" y="1652"/>
                </a:lnTo>
                <a:lnTo>
                  <a:pt x="13" y="145"/>
                </a:lnTo>
                <a:lnTo>
                  <a:pt x="0" y="0"/>
                </a:lnTo>
                <a:lnTo>
                  <a:pt x="46" y="387"/>
                </a:lnTo>
                <a:lnTo>
                  <a:pt x="84" y="712"/>
                </a:lnTo>
                <a:lnTo>
                  <a:pt x="433" y="3700"/>
                </a:lnTo>
                <a:lnTo>
                  <a:pt x="9895" y="37597"/>
                </a:lnTo>
                <a:lnTo>
                  <a:pt x="15707" y="4923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11330" y="3087396"/>
            <a:ext cx="55244" cy="66040"/>
          </a:xfrm>
          <a:custGeom>
            <a:avLst/>
            <a:gdLst/>
            <a:ahLst/>
            <a:cxnLst/>
            <a:rect l="l" t="t" r="r" b="b"/>
            <a:pathLst>
              <a:path w="55245" h="66039">
                <a:moveTo>
                  <a:pt x="1326" y="33361"/>
                </a:moveTo>
                <a:lnTo>
                  <a:pt x="412" y="29046"/>
                </a:lnTo>
                <a:lnTo>
                  <a:pt x="0" y="23867"/>
                </a:lnTo>
                <a:lnTo>
                  <a:pt x="88" y="17823"/>
                </a:lnTo>
                <a:lnTo>
                  <a:pt x="177" y="11779"/>
                </a:lnTo>
                <a:lnTo>
                  <a:pt x="1987" y="7256"/>
                </a:lnTo>
                <a:lnTo>
                  <a:pt x="5518" y="4252"/>
                </a:lnTo>
                <a:lnTo>
                  <a:pt x="9049" y="1248"/>
                </a:lnTo>
                <a:lnTo>
                  <a:pt x="14365" y="0"/>
                </a:lnTo>
                <a:lnTo>
                  <a:pt x="21467" y="505"/>
                </a:lnTo>
                <a:lnTo>
                  <a:pt x="28568" y="1012"/>
                </a:lnTo>
                <a:lnTo>
                  <a:pt x="35445" y="3568"/>
                </a:lnTo>
                <a:lnTo>
                  <a:pt x="42098" y="8176"/>
                </a:lnTo>
                <a:lnTo>
                  <a:pt x="48750" y="12784"/>
                </a:lnTo>
                <a:lnTo>
                  <a:pt x="53027" y="18293"/>
                </a:lnTo>
                <a:lnTo>
                  <a:pt x="54929" y="24702"/>
                </a:lnTo>
                <a:lnTo>
                  <a:pt x="54534" y="30618"/>
                </a:lnTo>
                <a:lnTo>
                  <a:pt x="50187" y="37702"/>
                </a:lnTo>
                <a:lnTo>
                  <a:pt x="41886" y="45953"/>
                </a:lnTo>
                <a:lnTo>
                  <a:pt x="29631" y="55373"/>
                </a:lnTo>
                <a:lnTo>
                  <a:pt x="13424" y="6596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49118" y="3066715"/>
            <a:ext cx="111760" cy="97790"/>
          </a:xfrm>
          <a:custGeom>
            <a:avLst/>
            <a:gdLst/>
            <a:ahLst/>
            <a:cxnLst/>
            <a:rect l="l" t="t" r="r" b="b"/>
            <a:pathLst>
              <a:path w="111759" h="97789">
                <a:moveTo>
                  <a:pt x="7132" y="0"/>
                </a:moveTo>
                <a:lnTo>
                  <a:pt x="10423" y="5969"/>
                </a:lnTo>
                <a:lnTo>
                  <a:pt x="13601" y="13235"/>
                </a:lnTo>
                <a:lnTo>
                  <a:pt x="16667" y="21798"/>
                </a:lnTo>
                <a:lnTo>
                  <a:pt x="19732" y="30362"/>
                </a:lnTo>
                <a:lnTo>
                  <a:pt x="22291" y="37160"/>
                </a:lnTo>
                <a:lnTo>
                  <a:pt x="24342" y="42194"/>
                </a:lnTo>
                <a:lnTo>
                  <a:pt x="26394" y="47226"/>
                </a:lnTo>
                <a:lnTo>
                  <a:pt x="28087" y="52445"/>
                </a:lnTo>
                <a:lnTo>
                  <a:pt x="29422" y="57848"/>
                </a:lnTo>
                <a:lnTo>
                  <a:pt x="30756" y="63251"/>
                </a:lnTo>
                <a:lnTo>
                  <a:pt x="31490" y="67423"/>
                </a:lnTo>
                <a:lnTo>
                  <a:pt x="31623" y="70363"/>
                </a:lnTo>
                <a:lnTo>
                  <a:pt x="31757" y="73303"/>
                </a:lnTo>
                <a:lnTo>
                  <a:pt x="30741" y="75091"/>
                </a:lnTo>
                <a:lnTo>
                  <a:pt x="28577" y="75728"/>
                </a:lnTo>
                <a:lnTo>
                  <a:pt x="26412" y="76364"/>
                </a:lnTo>
                <a:lnTo>
                  <a:pt x="23232" y="74779"/>
                </a:lnTo>
                <a:lnTo>
                  <a:pt x="2024" y="38233"/>
                </a:lnTo>
                <a:lnTo>
                  <a:pt x="1012" y="30385"/>
                </a:lnTo>
                <a:lnTo>
                  <a:pt x="0" y="22537"/>
                </a:lnTo>
                <a:lnTo>
                  <a:pt x="586" y="16114"/>
                </a:lnTo>
                <a:lnTo>
                  <a:pt x="2770" y="11114"/>
                </a:lnTo>
                <a:lnTo>
                  <a:pt x="4954" y="6115"/>
                </a:lnTo>
                <a:lnTo>
                  <a:pt x="10040" y="3133"/>
                </a:lnTo>
                <a:lnTo>
                  <a:pt x="18028" y="2170"/>
                </a:lnTo>
                <a:lnTo>
                  <a:pt x="29689" y="2430"/>
                </a:lnTo>
                <a:lnTo>
                  <a:pt x="65736" y="18112"/>
                </a:lnTo>
                <a:lnTo>
                  <a:pt x="83863" y="41632"/>
                </a:lnTo>
                <a:lnTo>
                  <a:pt x="83249" y="45743"/>
                </a:lnTo>
                <a:lnTo>
                  <a:pt x="80424" y="49075"/>
                </a:lnTo>
                <a:lnTo>
                  <a:pt x="77599" y="52408"/>
                </a:lnTo>
                <a:lnTo>
                  <a:pt x="74217" y="54533"/>
                </a:lnTo>
                <a:lnTo>
                  <a:pt x="70278" y="55451"/>
                </a:lnTo>
                <a:lnTo>
                  <a:pt x="66339" y="56369"/>
                </a:lnTo>
                <a:lnTo>
                  <a:pt x="63769" y="56814"/>
                </a:lnTo>
                <a:lnTo>
                  <a:pt x="62569" y="56788"/>
                </a:lnTo>
                <a:lnTo>
                  <a:pt x="61369" y="56761"/>
                </a:lnTo>
                <a:lnTo>
                  <a:pt x="60715" y="56746"/>
                </a:lnTo>
                <a:lnTo>
                  <a:pt x="60499" y="56741"/>
                </a:lnTo>
                <a:lnTo>
                  <a:pt x="60924" y="56683"/>
                </a:lnTo>
                <a:lnTo>
                  <a:pt x="61244" y="56644"/>
                </a:lnTo>
                <a:lnTo>
                  <a:pt x="63181" y="56410"/>
                </a:lnTo>
                <a:lnTo>
                  <a:pt x="66737" y="55982"/>
                </a:lnTo>
                <a:lnTo>
                  <a:pt x="70293" y="55554"/>
                </a:lnTo>
                <a:lnTo>
                  <a:pt x="76312" y="55892"/>
                </a:lnTo>
                <a:lnTo>
                  <a:pt x="84792" y="56994"/>
                </a:lnTo>
                <a:lnTo>
                  <a:pt x="93272" y="58097"/>
                </a:lnTo>
                <a:lnTo>
                  <a:pt x="99993" y="60700"/>
                </a:lnTo>
                <a:lnTo>
                  <a:pt x="104955" y="64803"/>
                </a:lnTo>
                <a:lnTo>
                  <a:pt x="109917" y="68906"/>
                </a:lnTo>
                <a:lnTo>
                  <a:pt x="111678" y="73391"/>
                </a:lnTo>
                <a:lnTo>
                  <a:pt x="110238" y="78257"/>
                </a:lnTo>
                <a:lnTo>
                  <a:pt x="108799" y="83124"/>
                </a:lnTo>
                <a:lnTo>
                  <a:pt x="62899" y="97038"/>
                </a:lnTo>
                <a:lnTo>
                  <a:pt x="49108" y="97389"/>
                </a:lnTo>
                <a:lnTo>
                  <a:pt x="33516" y="9698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72073" y="3062470"/>
            <a:ext cx="75565" cy="146685"/>
          </a:xfrm>
          <a:custGeom>
            <a:avLst/>
            <a:gdLst/>
            <a:ahLst/>
            <a:cxnLst/>
            <a:rect l="l" t="t" r="r" b="b"/>
            <a:pathLst>
              <a:path w="75565" h="146685">
                <a:moveTo>
                  <a:pt x="2343" y="0"/>
                </a:moveTo>
                <a:lnTo>
                  <a:pt x="0" y="4602"/>
                </a:lnTo>
                <a:lnTo>
                  <a:pt x="1601" y="11026"/>
                </a:lnTo>
                <a:lnTo>
                  <a:pt x="7147" y="19270"/>
                </a:lnTo>
                <a:lnTo>
                  <a:pt x="10858" y="24787"/>
                </a:lnTo>
                <a:lnTo>
                  <a:pt x="43091" y="48873"/>
                </a:lnTo>
                <a:lnTo>
                  <a:pt x="56173" y="51175"/>
                </a:lnTo>
                <a:lnTo>
                  <a:pt x="59898" y="49786"/>
                </a:lnTo>
                <a:lnTo>
                  <a:pt x="63166" y="46618"/>
                </a:lnTo>
                <a:lnTo>
                  <a:pt x="66434" y="43451"/>
                </a:lnTo>
                <a:lnTo>
                  <a:pt x="68971" y="38916"/>
                </a:lnTo>
                <a:lnTo>
                  <a:pt x="70776" y="33014"/>
                </a:lnTo>
                <a:lnTo>
                  <a:pt x="72582" y="27111"/>
                </a:lnTo>
                <a:lnTo>
                  <a:pt x="73759" y="20453"/>
                </a:lnTo>
                <a:lnTo>
                  <a:pt x="74307" y="13039"/>
                </a:lnTo>
                <a:lnTo>
                  <a:pt x="74855" y="5624"/>
                </a:lnTo>
                <a:lnTo>
                  <a:pt x="75147" y="1680"/>
                </a:lnTo>
                <a:lnTo>
                  <a:pt x="75182" y="1206"/>
                </a:lnTo>
                <a:lnTo>
                  <a:pt x="75217" y="732"/>
                </a:lnTo>
                <a:lnTo>
                  <a:pt x="75034" y="1563"/>
                </a:lnTo>
                <a:lnTo>
                  <a:pt x="74901" y="2276"/>
                </a:lnTo>
                <a:lnTo>
                  <a:pt x="73792" y="8199"/>
                </a:lnTo>
                <a:lnTo>
                  <a:pt x="71707" y="19333"/>
                </a:lnTo>
                <a:lnTo>
                  <a:pt x="69461" y="31260"/>
                </a:lnTo>
                <a:lnTo>
                  <a:pt x="67077" y="43774"/>
                </a:lnTo>
                <a:lnTo>
                  <a:pt x="63950" y="60060"/>
                </a:lnTo>
                <a:lnTo>
                  <a:pt x="61483" y="73050"/>
                </a:lnTo>
                <a:lnTo>
                  <a:pt x="54078" y="111936"/>
                </a:lnTo>
                <a:lnTo>
                  <a:pt x="48998" y="135545"/>
                </a:lnTo>
                <a:lnTo>
                  <a:pt x="46410" y="14656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22363" y="3007461"/>
            <a:ext cx="96520" cy="127635"/>
          </a:xfrm>
          <a:custGeom>
            <a:avLst/>
            <a:gdLst/>
            <a:ahLst/>
            <a:cxnLst/>
            <a:rect l="l" t="t" r="r" b="b"/>
            <a:pathLst>
              <a:path w="96519" h="127635">
                <a:moveTo>
                  <a:pt x="54567" y="90175"/>
                </a:moveTo>
                <a:lnTo>
                  <a:pt x="19399" y="71213"/>
                </a:lnTo>
                <a:lnTo>
                  <a:pt x="13800" y="71143"/>
                </a:lnTo>
                <a:lnTo>
                  <a:pt x="9350" y="72758"/>
                </a:lnTo>
                <a:lnTo>
                  <a:pt x="6048" y="76058"/>
                </a:lnTo>
                <a:lnTo>
                  <a:pt x="2745" y="79358"/>
                </a:lnTo>
                <a:lnTo>
                  <a:pt x="875" y="83855"/>
                </a:lnTo>
                <a:lnTo>
                  <a:pt x="437" y="89549"/>
                </a:lnTo>
                <a:lnTo>
                  <a:pt x="0" y="95243"/>
                </a:lnTo>
                <a:lnTo>
                  <a:pt x="1869" y="101005"/>
                </a:lnTo>
                <a:lnTo>
                  <a:pt x="6047" y="106838"/>
                </a:lnTo>
                <a:lnTo>
                  <a:pt x="10224" y="112671"/>
                </a:lnTo>
                <a:lnTo>
                  <a:pt x="14982" y="117300"/>
                </a:lnTo>
                <a:lnTo>
                  <a:pt x="20320" y="120727"/>
                </a:lnTo>
                <a:lnTo>
                  <a:pt x="25658" y="124153"/>
                </a:lnTo>
                <a:lnTo>
                  <a:pt x="30812" y="126209"/>
                </a:lnTo>
                <a:lnTo>
                  <a:pt x="35782" y="126895"/>
                </a:lnTo>
                <a:lnTo>
                  <a:pt x="40752" y="127580"/>
                </a:lnTo>
                <a:lnTo>
                  <a:pt x="45086" y="126364"/>
                </a:lnTo>
                <a:lnTo>
                  <a:pt x="59195" y="82532"/>
                </a:lnTo>
                <a:lnTo>
                  <a:pt x="59412" y="68544"/>
                </a:lnTo>
                <a:lnTo>
                  <a:pt x="59339" y="56154"/>
                </a:lnTo>
                <a:lnTo>
                  <a:pt x="56480" y="17959"/>
                </a:lnTo>
                <a:lnTo>
                  <a:pt x="52742" y="2739"/>
                </a:lnTo>
                <a:lnTo>
                  <a:pt x="51590" y="164"/>
                </a:lnTo>
                <a:lnTo>
                  <a:pt x="50607" y="0"/>
                </a:lnTo>
                <a:lnTo>
                  <a:pt x="49793" y="2243"/>
                </a:lnTo>
                <a:lnTo>
                  <a:pt x="48978" y="4486"/>
                </a:lnTo>
                <a:lnTo>
                  <a:pt x="48705" y="10287"/>
                </a:lnTo>
                <a:lnTo>
                  <a:pt x="48973" y="19645"/>
                </a:lnTo>
                <a:lnTo>
                  <a:pt x="50026" y="31041"/>
                </a:lnTo>
                <a:lnTo>
                  <a:pt x="61291" y="71610"/>
                </a:lnTo>
                <a:lnTo>
                  <a:pt x="86607" y="113597"/>
                </a:lnTo>
                <a:lnTo>
                  <a:pt x="96128" y="12185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35522" y="3060214"/>
            <a:ext cx="115570" cy="103505"/>
          </a:xfrm>
          <a:custGeom>
            <a:avLst/>
            <a:gdLst/>
            <a:ahLst/>
            <a:cxnLst/>
            <a:rect l="l" t="t" r="r" b="b"/>
            <a:pathLst>
              <a:path w="115569" h="103505">
                <a:moveTo>
                  <a:pt x="4419" y="42327"/>
                </a:moveTo>
                <a:lnTo>
                  <a:pt x="1785" y="41682"/>
                </a:lnTo>
                <a:lnTo>
                  <a:pt x="362" y="41333"/>
                </a:lnTo>
                <a:lnTo>
                  <a:pt x="149" y="41281"/>
                </a:lnTo>
                <a:lnTo>
                  <a:pt x="0" y="41244"/>
                </a:lnTo>
                <a:lnTo>
                  <a:pt x="270" y="41196"/>
                </a:lnTo>
                <a:lnTo>
                  <a:pt x="961" y="41135"/>
                </a:lnTo>
                <a:lnTo>
                  <a:pt x="1652" y="41074"/>
                </a:lnTo>
                <a:lnTo>
                  <a:pt x="5111" y="40769"/>
                </a:lnTo>
                <a:lnTo>
                  <a:pt x="36888" y="31888"/>
                </a:lnTo>
                <a:lnTo>
                  <a:pt x="38683" y="29480"/>
                </a:lnTo>
                <a:lnTo>
                  <a:pt x="39227" y="26038"/>
                </a:lnTo>
                <a:lnTo>
                  <a:pt x="38519" y="21562"/>
                </a:lnTo>
                <a:lnTo>
                  <a:pt x="37811" y="17086"/>
                </a:lnTo>
                <a:lnTo>
                  <a:pt x="35755" y="12921"/>
                </a:lnTo>
                <a:lnTo>
                  <a:pt x="32350" y="9066"/>
                </a:lnTo>
                <a:lnTo>
                  <a:pt x="28945" y="5210"/>
                </a:lnTo>
                <a:lnTo>
                  <a:pt x="25365" y="2626"/>
                </a:lnTo>
                <a:lnTo>
                  <a:pt x="21610" y="1313"/>
                </a:lnTo>
                <a:lnTo>
                  <a:pt x="17855" y="0"/>
                </a:lnTo>
                <a:lnTo>
                  <a:pt x="14593" y="649"/>
                </a:lnTo>
                <a:lnTo>
                  <a:pt x="11825" y="3260"/>
                </a:lnTo>
                <a:lnTo>
                  <a:pt x="9056" y="5871"/>
                </a:lnTo>
                <a:lnTo>
                  <a:pt x="7359" y="10503"/>
                </a:lnTo>
                <a:lnTo>
                  <a:pt x="6733" y="17156"/>
                </a:lnTo>
                <a:lnTo>
                  <a:pt x="6107" y="23810"/>
                </a:lnTo>
                <a:lnTo>
                  <a:pt x="7012" y="30837"/>
                </a:lnTo>
                <a:lnTo>
                  <a:pt x="9450" y="38237"/>
                </a:lnTo>
                <a:lnTo>
                  <a:pt x="11887" y="45638"/>
                </a:lnTo>
                <a:lnTo>
                  <a:pt x="15971" y="52108"/>
                </a:lnTo>
                <a:lnTo>
                  <a:pt x="21700" y="57647"/>
                </a:lnTo>
                <a:lnTo>
                  <a:pt x="27428" y="63187"/>
                </a:lnTo>
                <a:lnTo>
                  <a:pt x="33147" y="66979"/>
                </a:lnTo>
                <a:lnTo>
                  <a:pt x="38855" y="69025"/>
                </a:lnTo>
                <a:lnTo>
                  <a:pt x="44563" y="71071"/>
                </a:lnTo>
                <a:lnTo>
                  <a:pt x="49705" y="71854"/>
                </a:lnTo>
                <a:lnTo>
                  <a:pt x="54283" y="71373"/>
                </a:lnTo>
                <a:lnTo>
                  <a:pt x="58860" y="70892"/>
                </a:lnTo>
                <a:lnTo>
                  <a:pt x="69389" y="49859"/>
                </a:lnTo>
                <a:lnTo>
                  <a:pt x="70095" y="44765"/>
                </a:lnTo>
                <a:lnTo>
                  <a:pt x="70478" y="42003"/>
                </a:lnTo>
                <a:lnTo>
                  <a:pt x="70537" y="41574"/>
                </a:lnTo>
                <a:lnTo>
                  <a:pt x="70597" y="41145"/>
                </a:lnTo>
                <a:lnTo>
                  <a:pt x="70787" y="41486"/>
                </a:lnTo>
                <a:lnTo>
                  <a:pt x="71107" y="42597"/>
                </a:lnTo>
                <a:lnTo>
                  <a:pt x="71426" y="43708"/>
                </a:lnTo>
                <a:lnTo>
                  <a:pt x="73484" y="50858"/>
                </a:lnTo>
                <a:lnTo>
                  <a:pt x="83855" y="89766"/>
                </a:lnTo>
                <a:lnTo>
                  <a:pt x="84961" y="99743"/>
                </a:lnTo>
                <a:lnTo>
                  <a:pt x="84338" y="101494"/>
                </a:lnTo>
                <a:lnTo>
                  <a:pt x="83716" y="103245"/>
                </a:lnTo>
                <a:lnTo>
                  <a:pt x="81612" y="103069"/>
                </a:lnTo>
                <a:lnTo>
                  <a:pt x="78028" y="100965"/>
                </a:lnTo>
                <a:lnTo>
                  <a:pt x="74443" y="98862"/>
                </a:lnTo>
                <a:lnTo>
                  <a:pt x="61193" y="61691"/>
                </a:lnTo>
                <a:lnTo>
                  <a:pt x="60555" y="46313"/>
                </a:lnTo>
                <a:lnTo>
                  <a:pt x="61293" y="34454"/>
                </a:lnTo>
                <a:lnTo>
                  <a:pt x="66002" y="18174"/>
                </a:lnTo>
                <a:lnTo>
                  <a:pt x="71282" y="9940"/>
                </a:lnTo>
                <a:lnTo>
                  <a:pt x="76885" y="5331"/>
                </a:lnTo>
                <a:lnTo>
                  <a:pt x="81957" y="3584"/>
                </a:lnTo>
                <a:lnTo>
                  <a:pt x="87645" y="3689"/>
                </a:lnTo>
                <a:lnTo>
                  <a:pt x="93334" y="3793"/>
                </a:lnTo>
                <a:lnTo>
                  <a:pt x="115485" y="23653"/>
                </a:lnTo>
                <a:lnTo>
                  <a:pt x="114911" y="30143"/>
                </a:lnTo>
                <a:lnTo>
                  <a:pt x="108954" y="37983"/>
                </a:lnTo>
                <a:lnTo>
                  <a:pt x="97613" y="4717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454120" y="3009581"/>
            <a:ext cx="47625" cy="119380"/>
          </a:xfrm>
          <a:custGeom>
            <a:avLst/>
            <a:gdLst/>
            <a:ahLst/>
            <a:cxnLst/>
            <a:rect l="l" t="t" r="r" b="b"/>
            <a:pathLst>
              <a:path w="47625" h="119380">
                <a:moveTo>
                  <a:pt x="0" y="1613"/>
                </a:moveTo>
                <a:lnTo>
                  <a:pt x="914" y="0"/>
                </a:lnTo>
                <a:lnTo>
                  <a:pt x="2362" y="2298"/>
                </a:lnTo>
                <a:lnTo>
                  <a:pt x="4343" y="8509"/>
                </a:lnTo>
                <a:lnTo>
                  <a:pt x="7669" y="18734"/>
                </a:lnTo>
                <a:lnTo>
                  <a:pt x="21473" y="56308"/>
                </a:lnTo>
                <a:lnTo>
                  <a:pt x="32972" y="80139"/>
                </a:lnTo>
                <a:lnTo>
                  <a:pt x="38102" y="91254"/>
                </a:lnTo>
                <a:lnTo>
                  <a:pt x="44331" y="107275"/>
                </a:lnTo>
                <a:lnTo>
                  <a:pt x="47636" y="11899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462203" y="3060086"/>
            <a:ext cx="32384" cy="18415"/>
          </a:xfrm>
          <a:custGeom>
            <a:avLst/>
            <a:gdLst/>
            <a:ahLst/>
            <a:cxnLst/>
            <a:rect l="l" t="t" r="r" b="b"/>
            <a:pathLst>
              <a:path w="32384" h="18414">
                <a:moveTo>
                  <a:pt x="7736" y="17876"/>
                </a:moveTo>
                <a:lnTo>
                  <a:pt x="3887" y="16395"/>
                </a:lnTo>
                <a:lnTo>
                  <a:pt x="1308" y="13459"/>
                </a:lnTo>
                <a:lnTo>
                  <a:pt x="0" y="9069"/>
                </a:lnTo>
                <a:lnTo>
                  <a:pt x="2770" y="5464"/>
                </a:lnTo>
                <a:lnTo>
                  <a:pt x="13404" y="2441"/>
                </a:lnTo>
                <a:lnTo>
                  <a:pt x="31902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21025" y="3036325"/>
            <a:ext cx="132080" cy="59055"/>
          </a:xfrm>
          <a:custGeom>
            <a:avLst/>
            <a:gdLst/>
            <a:ahLst/>
            <a:cxnLst/>
            <a:rect l="l" t="t" r="r" b="b"/>
            <a:pathLst>
              <a:path w="132080" h="59055">
                <a:moveTo>
                  <a:pt x="0" y="24877"/>
                </a:moveTo>
                <a:lnTo>
                  <a:pt x="19620" y="15517"/>
                </a:lnTo>
                <a:lnTo>
                  <a:pt x="25774" y="16211"/>
                </a:lnTo>
                <a:lnTo>
                  <a:pt x="31928" y="16906"/>
                </a:lnTo>
                <a:lnTo>
                  <a:pt x="37988" y="19113"/>
                </a:lnTo>
                <a:lnTo>
                  <a:pt x="43954" y="22832"/>
                </a:lnTo>
                <a:lnTo>
                  <a:pt x="49920" y="26552"/>
                </a:lnTo>
                <a:lnTo>
                  <a:pt x="54626" y="30714"/>
                </a:lnTo>
                <a:lnTo>
                  <a:pt x="58072" y="35321"/>
                </a:lnTo>
                <a:lnTo>
                  <a:pt x="61519" y="39928"/>
                </a:lnTo>
                <a:lnTo>
                  <a:pt x="63415" y="44115"/>
                </a:lnTo>
                <a:lnTo>
                  <a:pt x="63760" y="47882"/>
                </a:lnTo>
                <a:lnTo>
                  <a:pt x="64104" y="51650"/>
                </a:lnTo>
                <a:lnTo>
                  <a:pt x="62815" y="54408"/>
                </a:lnTo>
                <a:lnTo>
                  <a:pt x="59891" y="56156"/>
                </a:lnTo>
                <a:lnTo>
                  <a:pt x="56969" y="57904"/>
                </a:lnTo>
                <a:lnTo>
                  <a:pt x="53869" y="58694"/>
                </a:lnTo>
                <a:lnTo>
                  <a:pt x="50592" y="58526"/>
                </a:lnTo>
                <a:lnTo>
                  <a:pt x="47316" y="58358"/>
                </a:lnTo>
                <a:lnTo>
                  <a:pt x="44720" y="56209"/>
                </a:lnTo>
                <a:lnTo>
                  <a:pt x="42806" y="52078"/>
                </a:lnTo>
                <a:lnTo>
                  <a:pt x="40892" y="47948"/>
                </a:lnTo>
                <a:lnTo>
                  <a:pt x="39893" y="42823"/>
                </a:lnTo>
                <a:lnTo>
                  <a:pt x="39809" y="36703"/>
                </a:lnTo>
                <a:lnTo>
                  <a:pt x="39725" y="30583"/>
                </a:lnTo>
                <a:lnTo>
                  <a:pt x="41857" y="24535"/>
                </a:lnTo>
                <a:lnTo>
                  <a:pt x="46204" y="18560"/>
                </a:lnTo>
                <a:lnTo>
                  <a:pt x="50551" y="12584"/>
                </a:lnTo>
                <a:lnTo>
                  <a:pt x="56586" y="7986"/>
                </a:lnTo>
                <a:lnTo>
                  <a:pt x="64307" y="4768"/>
                </a:lnTo>
                <a:lnTo>
                  <a:pt x="72028" y="1548"/>
                </a:lnTo>
                <a:lnTo>
                  <a:pt x="79985" y="0"/>
                </a:lnTo>
                <a:lnTo>
                  <a:pt x="88177" y="121"/>
                </a:lnTo>
                <a:lnTo>
                  <a:pt x="96370" y="243"/>
                </a:lnTo>
                <a:lnTo>
                  <a:pt x="126690" y="34225"/>
                </a:lnTo>
                <a:lnTo>
                  <a:pt x="131690" y="4593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667166" y="3036156"/>
            <a:ext cx="57150" cy="71755"/>
          </a:xfrm>
          <a:custGeom>
            <a:avLst/>
            <a:gdLst/>
            <a:ahLst/>
            <a:cxnLst/>
            <a:rect l="l" t="t" r="r" b="b"/>
            <a:pathLst>
              <a:path w="57150" h="71755">
                <a:moveTo>
                  <a:pt x="9441" y="26341"/>
                </a:moveTo>
                <a:lnTo>
                  <a:pt x="11114" y="21920"/>
                </a:lnTo>
                <a:lnTo>
                  <a:pt x="12073" y="18224"/>
                </a:lnTo>
                <a:lnTo>
                  <a:pt x="12317" y="15252"/>
                </a:lnTo>
                <a:lnTo>
                  <a:pt x="12483" y="13226"/>
                </a:lnTo>
                <a:lnTo>
                  <a:pt x="11607" y="12061"/>
                </a:lnTo>
                <a:lnTo>
                  <a:pt x="9688" y="11757"/>
                </a:lnTo>
                <a:lnTo>
                  <a:pt x="7768" y="11454"/>
                </a:lnTo>
                <a:lnTo>
                  <a:pt x="5638" y="13454"/>
                </a:lnTo>
                <a:lnTo>
                  <a:pt x="3295" y="17760"/>
                </a:lnTo>
                <a:lnTo>
                  <a:pt x="952" y="22065"/>
                </a:lnTo>
                <a:lnTo>
                  <a:pt x="0" y="27518"/>
                </a:lnTo>
                <a:lnTo>
                  <a:pt x="437" y="34119"/>
                </a:lnTo>
                <a:lnTo>
                  <a:pt x="875" y="40720"/>
                </a:lnTo>
                <a:lnTo>
                  <a:pt x="3509" y="46912"/>
                </a:lnTo>
                <a:lnTo>
                  <a:pt x="8339" y="52693"/>
                </a:lnTo>
                <a:lnTo>
                  <a:pt x="13168" y="58475"/>
                </a:lnTo>
                <a:lnTo>
                  <a:pt x="40915" y="70928"/>
                </a:lnTo>
                <a:lnTo>
                  <a:pt x="45868" y="71347"/>
                </a:lnTo>
                <a:lnTo>
                  <a:pt x="49559" y="69803"/>
                </a:lnTo>
                <a:lnTo>
                  <a:pt x="51990" y="66296"/>
                </a:lnTo>
                <a:lnTo>
                  <a:pt x="54422" y="62788"/>
                </a:lnTo>
                <a:lnTo>
                  <a:pt x="55920" y="57553"/>
                </a:lnTo>
                <a:lnTo>
                  <a:pt x="56486" y="50588"/>
                </a:lnTo>
                <a:lnTo>
                  <a:pt x="57051" y="43623"/>
                </a:lnTo>
                <a:lnTo>
                  <a:pt x="56623" y="36021"/>
                </a:lnTo>
                <a:lnTo>
                  <a:pt x="55201" y="27784"/>
                </a:lnTo>
                <a:lnTo>
                  <a:pt x="53779" y="19545"/>
                </a:lnTo>
                <a:lnTo>
                  <a:pt x="50604" y="12564"/>
                </a:lnTo>
                <a:lnTo>
                  <a:pt x="45676" y="6840"/>
                </a:lnTo>
                <a:lnTo>
                  <a:pt x="35736" y="0"/>
                </a:lnTo>
                <a:lnTo>
                  <a:pt x="24310" y="84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802477" y="3070041"/>
            <a:ext cx="4445" cy="6350"/>
          </a:xfrm>
          <a:custGeom>
            <a:avLst/>
            <a:gdLst/>
            <a:ahLst/>
            <a:cxnLst/>
            <a:rect l="l" t="t" r="r" b="b"/>
            <a:pathLst>
              <a:path w="4444" h="6350">
                <a:moveTo>
                  <a:pt x="1783" y="1661"/>
                </a:moveTo>
                <a:lnTo>
                  <a:pt x="458" y="374"/>
                </a:lnTo>
                <a:lnTo>
                  <a:pt x="0" y="0"/>
                </a:lnTo>
                <a:lnTo>
                  <a:pt x="407" y="538"/>
                </a:lnTo>
                <a:lnTo>
                  <a:pt x="828" y="1096"/>
                </a:lnTo>
                <a:lnTo>
                  <a:pt x="2152" y="2850"/>
                </a:lnTo>
                <a:lnTo>
                  <a:pt x="4379" y="580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769075" y="3113861"/>
            <a:ext cx="38735" cy="78105"/>
          </a:xfrm>
          <a:custGeom>
            <a:avLst/>
            <a:gdLst/>
            <a:ahLst/>
            <a:cxnLst/>
            <a:rect l="l" t="t" r="r" b="b"/>
            <a:pathLst>
              <a:path w="38735" h="78105">
                <a:moveTo>
                  <a:pt x="38246" y="444"/>
                </a:moveTo>
                <a:lnTo>
                  <a:pt x="34407" y="0"/>
                </a:lnTo>
                <a:lnTo>
                  <a:pt x="31187" y="2731"/>
                </a:lnTo>
                <a:lnTo>
                  <a:pt x="28586" y="8638"/>
                </a:lnTo>
                <a:lnTo>
                  <a:pt x="25984" y="14544"/>
                </a:lnTo>
                <a:lnTo>
                  <a:pt x="23008" y="22138"/>
                </a:lnTo>
                <a:lnTo>
                  <a:pt x="19656" y="31420"/>
                </a:lnTo>
                <a:lnTo>
                  <a:pt x="15724" y="41815"/>
                </a:lnTo>
                <a:lnTo>
                  <a:pt x="11138" y="53044"/>
                </a:lnTo>
                <a:lnTo>
                  <a:pt x="5896" y="65106"/>
                </a:lnTo>
                <a:lnTo>
                  <a:pt x="0" y="7800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50823" y="2653266"/>
            <a:ext cx="970280" cy="0"/>
          </a:xfrm>
          <a:custGeom>
            <a:avLst/>
            <a:gdLst/>
            <a:ahLst/>
            <a:cxnLst/>
            <a:rect l="l" t="t" r="r" b="b"/>
            <a:pathLst>
              <a:path w="970280" h="0">
                <a:moveTo>
                  <a:pt x="0" y="0"/>
                </a:moveTo>
                <a:lnTo>
                  <a:pt x="969993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973825" y="3453888"/>
            <a:ext cx="111760" cy="121285"/>
          </a:xfrm>
          <a:custGeom>
            <a:avLst/>
            <a:gdLst/>
            <a:ahLst/>
            <a:cxnLst/>
            <a:rect l="l" t="t" r="r" b="b"/>
            <a:pathLst>
              <a:path w="111760" h="121285">
                <a:moveTo>
                  <a:pt x="105135" y="10147"/>
                </a:moveTo>
                <a:lnTo>
                  <a:pt x="100831" y="6571"/>
                </a:lnTo>
                <a:lnTo>
                  <a:pt x="95430" y="3814"/>
                </a:lnTo>
                <a:lnTo>
                  <a:pt x="88930" y="1877"/>
                </a:lnTo>
                <a:lnTo>
                  <a:pt x="84625" y="594"/>
                </a:lnTo>
                <a:lnTo>
                  <a:pt x="77741" y="0"/>
                </a:lnTo>
                <a:lnTo>
                  <a:pt x="68276" y="93"/>
                </a:lnTo>
                <a:lnTo>
                  <a:pt x="58811" y="187"/>
                </a:lnTo>
                <a:lnTo>
                  <a:pt x="28279" y="7634"/>
                </a:lnTo>
                <a:lnTo>
                  <a:pt x="20931" y="10250"/>
                </a:lnTo>
                <a:lnTo>
                  <a:pt x="1375" y="27110"/>
                </a:lnTo>
                <a:lnTo>
                  <a:pt x="0" y="30542"/>
                </a:lnTo>
                <a:lnTo>
                  <a:pt x="39579" y="51972"/>
                </a:lnTo>
                <a:lnTo>
                  <a:pt x="53868" y="57105"/>
                </a:lnTo>
                <a:lnTo>
                  <a:pt x="89573" y="71218"/>
                </a:lnTo>
                <a:lnTo>
                  <a:pt x="111322" y="89221"/>
                </a:lnTo>
                <a:lnTo>
                  <a:pt x="110566" y="94240"/>
                </a:lnTo>
                <a:lnTo>
                  <a:pt x="75713" y="117727"/>
                </a:lnTo>
                <a:lnTo>
                  <a:pt x="50540" y="121114"/>
                </a:lnTo>
                <a:lnTo>
                  <a:pt x="39589" y="118944"/>
                </a:lnTo>
                <a:lnTo>
                  <a:pt x="29029" y="112113"/>
                </a:lnTo>
                <a:lnTo>
                  <a:pt x="18859" y="10062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123020" y="3462776"/>
            <a:ext cx="13335" cy="76200"/>
          </a:xfrm>
          <a:custGeom>
            <a:avLst/>
            <a:gdLst/>
            <a:ahLst/>
            <a:cxnLst/>
            <a:rect l="l" t="t" r="r" b="b"/>
            <a:pathLst>
              <a:path w="13335" h="76200">
                <a:moveTo>
                  <a:pt x="1838" y="5089"/>
                </a:moveTo>
                <a:lnTo>
                  <a:pt x="850" y="2069"/>
                </a:lnTo>
                <a:lnTo>
                  <a:pt x="315" y="432"/>
                </a:lnTo>
                <a:lnTo>
                  <a:pt x="231" y="178"/>
                </a:lnTo>
                <a:lnTo>
                  <a:pt x="173" y="0"/>
                </a:lnTo>
                <a:lnTo>
                  <a:pt x="135" y="239"/>
                </a:lnTo>
                <a:lnTo>
                  <a:pt x="128" y="459"/>
                </a:lnTo>
                <a:lnTo>
                  <a:pt x="101" y="1518"/>
                </a:lnTo>
                <a:lnTo>
                  <a:pt x="50" y="3416"/>
                </a:lnTo>
                <a:lnTo>
                  <a:pt x="0" y="5315"/>
                </a:lnTo>
                <a:lnTo>
                  <a:pt x="1165" y="12544"/>
                </a:lnTo>
                <a:lnTo>
                  <a:pt x="3546" y="25104"/>
                </a:lnTo>
                <a:lnTo>
                  <a:pt x="6210" y="39825"/>
                </a:lnTo>
                <a:lnTo>
                  <a:pt x="7979" y="51160"/>
                </a:lnTo>
                <a:lnTo>
                  <a:pt x="10081" y="63985"/>
                </a:lnTo>
                <a:lnTo>
                  <a:pt x="13120" y="7608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111061" y="3449840"/>
            <a:ext cx="55244" cy="31750"/>
          </a:xfrm>
          <a:custGeom>
            <a:avLst/>
            <a:gdLst/>
            <a:ahLst/>
            <a:cxnLst/>
            <a:rect l="l" t="t" r="r" b="b"/>
            <a:pathLst>
              <a:path w="55244" h="31750">
                <a:moveTo>
                  <a:pt x="4497" y="31700"/>
                </a:moveTo>
                <a:lnTo>
                  <a:pt x="1140" y="26655"/>
                </a:lnTo>
                <a:lnTo>
                  <a:pt x="0" y="21429"/>
                </a:lnTo>
                <a:lnTo>
                  <a:pt x="1074" y="16026"/>
                </a:lnTo>
                <a:lnTo>
                  <a:pt x="39416" y="823"/>
                </a:lnTo>
                <a:lnTo>
                  <a:pt x="55219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141259" y="3496301"/>
            <a:ext cx="24765" cy="2540"/>
          </a:xfrm>
          <a:custGeom>
            <a:avLst/>
            <a:gdLst/>
            <a:ahLst/>
            <a:cxnLst/>
            <a:rect l="l" t="t" r="r" b="b"/>
            <a:pathLst>
              <a:path w="24764" h="2539">
                <a:moveTo>
                  <a:pt x="0" y="2415"/>
                </a:moveTo>
                <a:lnTo>
                  <a:pt x="11822" y="1626"/>
                </a:lnTo>
                <a:lnTo>
                  <a:pt x="24452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124294" y="3542601"/>
            <a:ext cx="52069" cy="17780"/>
          </a:xfrm>
          <a:custGeom>
            <a:avLst/>
            <a:gdLst/>
            <a:ahLst/>
            <a:cxnLst/>
            <a:rect l="l" t="t" r="r" b="b"/>
            <a:pathLst>
              <a:path w="52069" h="17779">
                <a:moveTo>
                  <a:pt x="25726" y="0"/>
                </a:moveTo>
                <a:lnTo>
                  <a:pt x="0" y="16579"/>
                </a:lnTo>
                <a:lnTo>
                  <a:pt x="1084" y="16684"/>
                </a:lnTo>
                <a:lnTo>
                  <a:pt x="2168" y="16790"/>
                </a:lnTo>
                <a:lnTo>
                  <a:pt x="4880" y="17054"/>
                </a:lnTo>
                <a:lnTo>
                  <a:pt x="9218" y="17476"/>
                </a:lnTo>
                <a:lnTo>
                  <a:pt x="14707" y="17143"/>
                </a:lnTo>
                <a:lnTo>
                  <a:pt x="23637" y="15410"/>
                </a:lnTo>
                <a:lnTo>
                  <a:pt x="36010" y="12276"/>
                </a:lnTo>
                <a:lnTo>
                  <a:pt x="51825" y="774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238711" y="3471310"/>
            <a:ext cx="87630" cy="91440"/>
          </a:xfrm>
          <a:custGeom>
            <a:avLst/>
            <a:gdLst/>
            <a:ahLst/>
            <a:cxnLst/>
            <a:rect l="l" t="t" r="r" b="b"/>
            <a:pathLst>
              <a:path w="87629" h="91439">
                <a:moveTo>
                  <a:pt x="1491" y="12149"/>
                </a:moveTo>
                <a:lnTo>
                  <a:pt x="586" y="4770"/>
                </a:lnTo>
                <a:lnTo>
                  <a:pt x="102" y="835"/>
                </a:lnTo>
                <a:lnTo>
                  <a:pt x="42" y="345"/>
                </a:lnTo>
                <a:lnTo>
                  <a:pt x="0" y="0"/>
                </a:lnTo>
                <a:lnTo>
                  <a:pt x="96" y="157"/>
                </a:lnTo>
                <a:lnTo>
                  <a:pt x="332" y="817"/>
                </a:lnTo>
                <a:lnTo>
                  <a:pt x="568" y="1477"/>
                </a:lnTo>
                <a:lnTo>
                  <a:pt x="1971" y="5403"/>
                </a:lnTo>
                <a:lnTo>
                  <a:pt x="4540" y="12597"/>
                </a:lnTo>
                <a:lnTo>
                  <a:pt x="7110" y="19790"/>
                </a:lnTo>
                <a:lnTo>
                  <a:pt x="9013" y="27750"/>
                </a:lnTo>
                <a:lnTo>
                  <a:pt x="10248" y="36478"/>
                </a:lnTo>
                <a:lnTo>
                  <a:pt x="11484" y="45206"/>
                </a:lnTo>
                <a:lnTo>
                  <a:pt x="12392" y="53495"/>
                </a:lnTo>
                <a:lnTo>
                  <a:pt x="12973" y="61345"/>
                </a:lnTo>
                <a:lnTo>
                  <a:pt x="13553" y="69194"/>
                </a:lnTo>
                <a:lnTo>
                  <a:pt x="14612" y="75507"/>
                </a:lnTo>
                <a:lnTo>
                  <a:pt x="16149" y="80285"/>
                </a:lnTo>
                <a:lnTo>
                  <a:pt x="17686" y="85063"/>
                </a:lnTo>
                <a:lnTo>
                  <a:pt x="20534" y="88144"/>
                </a:lnTo>
                <a:lnTo>
                  <a:pt x="24694" y="89530"/>
                </a:lnTo>
                <a:lnTo>
                  <a:pt x="28854" y="90915"/>
                </a:lnTo>
                <a:lnTo>
                  <a:pt x="34623" y="91102"/>
                </a:lnTo>
                <a:lnTo>
                  <a:pt x="42003" y="90091"/>
                </a:lnTo>
                <a:lnTo>
                  <a:pt x="50289" y="88256"/>
                </a:lnTo>
                <a:lnTo>
                  <a:pt x="60633" y="84741"/>
                </a:lnTo>
                <a:lnTo>
                  <a:pt x="73033" y="79544"/>
                </a:lnTo>
                <a:lnTo>
                  <a:pt x="87491" y="7266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360816" y="3462881"/>
            <a:ext cx="31115" cy="91440"/>
          </a:xfrm>
          <a:custGeom>
            <a:avLst/>
            <a:gdLst/>
            <a:ahLst/>
            <a:cxnLst/>
            <a:rect l="l" t="t" r="r" b="b"/>
            <a:pathLst>
              <a:path w="31114" h="91439">
                <a:moveTo>
                  <a:pt x="17" y="2698"/>
                </a:moveTo>
                <a:lnTo>
                  <a:pt x="17" y="969"/>
                </a:lnTo>
                <a:lnTo>
                  <a:pt x="17" y="73"/>
                </a:lnTo>
                <a:lnTo>
                  <a:pt x="15" y="429"/>
                </a:lnTo>
                <a:lnTo>
                  <a:pt x="15" y="756"/>
                </a:lnTo>
                <a:lnTo>
                  <a:pt x="10" y="4024"/>
                </a:lnTo>
                <a:lnTo>
                  <a:pt x="0" y="10233"/>
                </a:lnTo>
                <a:lnTo>
                  <a:pt x="1148" y="20968"/>
                </a:lnTo>
                <a:lnTo>
                  <a:pt x="4626" y="35011"/>
                </a:lnTo>
                <a:lnTo>
                  <a:pt x="8718" y="48707"/>
                </a:lnTo>
                <a:lnTo>
                  <a:pt x="12086" y="60081"/>
                </a:lnTo>
                <a:lnTo>
                  <a:pt x="25026" y="91322"/>
                </a:lnTo>
                <a:lnTo>
                  <a:pt x="30594" y="9116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356635" y="3455072"/>
            <a:ext cx="72390" cy="18415"/>
          </a:xfrm>
          <a:custGeom>
            <a:avLst/>
            <a:gdLst/>
            <a:ahLst/>
            <a:cxnLst/>
            <a:rect l="l" t="t" r="r" b="b"/>
            <a:pathLst>
              <a:path w="72389" h="18414">
                <a:moveTo>
                  <a:pt x="5987" y="17821"/>
                </a:moveTo>
                <a:lnTo>
                  <a:pt x="411" y="12734"/>
                </a:lnTo>
                <a:lnTo>
                  <a:pt x="0" y="8958"/>
                </a:lnTo>
                <a:lnTo>
                  <a:pt x="4754" y="6492"/>
                </a:lnTo>
                <a:lnTo>
                  <a:pt x="43119" y="540"/>
                </a:lnTo>
                <a:lnTo>
                  <a:pt x="56559" y="128"/>
                </a:lnTo>
                <a:lnTo>
                  <a:pt x="71986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366687" y="3505459"/>
            <a:ext cx="55880" cy="11430"/>
          </a:xfrm>
          <a:custGeom>
            <a:avLst/>
            <a:gdLst/>
            <a:ahLst/>
            <a:cxnLst/>
            <a:rect l="l" t="t" r="r" b="b"/>
            <a:pathLst>
              <a:path w="55879" h="11429">
                <a:moveTo>
                  <a:pt x="957" y="8045"/>
                </a:moveTo>
                <a:lnTo>
                  <a:pt x="0" y="9993"/>
                </a:lnTo>
                <a:lnTo>
                  <a:pt x="1000" y="10932"/>
                </a:lnTo>
                <a:lnTo>
                  <a:pt x="3958" y="10862"/>
                </a:lnTo>
                <a:lnTo>
                  <a:pt x="6916" y="10792"/>
                </a:lnTo>
                <a:lnTo>
                  <a:pt x="11971" y="9896"/>
                </a:lnTo>
                <a:lnTo>
                  <a:pt x="19124" y="8176"/>
                </a:lnTo>
                <a:lnTo>
                  <a:pt x="29432" y="5756"/>
                </a:lnTo>
                <a:lnTo>
                  <a:pt x="41520" y="3031"/>
                </a:lnTo>
                <a:lnTo>
                  <a:pt x="55386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364070" y="3536473"/>
            <a:ext cx="46355" cy="21590"/>
          </a:xfrm>
          <a:custGeom>
            <a:avLst/>
            <a:gdLst/>
            <a:ahLst/>
            <a:cxnLst/>
            <a:rect l="l" t="t" r="r" b="b"/>
            <a:pathLst>
              <a:path w="46354" h="21589">
                <a:moveTo>
                  <a:pt x="24985" y="0"/>
                </a:moveTo>
                <a:lnTo>
                  <a:pt x="9760" y="10963"/>
                </a:lnTo>
                <a:lnTo>
                  <a:pt x="327" y="18201"/>
                </a:lnTo>
                <a:lnTo>
                  <a:pt x="0" y="20343"/>
                </a:lnTo>
                <a:lnTo>
                  <a:pt x="4550" y="21125"/>
                </a:lnTo>
                <a:lnTo>
                  <a:pt x="13866" y="20650"/>
                </a:lnTo>
                <a:lnTo>
                  <a:pt x="27832" y="19023"/>
                </a:lnTo>
                <a:lnTo>
                  <a:pt x="46337" y="1634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457317" y="3441696"/>
            <a:ext cx="81280" cy="88900"/>
          </a:xfrm>
          <a:custGeom>
            <a:avLst/>
            <a:gdLst/>
            <a:ahLst/>
            <a:cxnLst/>
            <a:rect l="l" t="t" r="r" b="b"/>
            <a:pathLst>
              <a:path w="81279" h="88900">
                <a:moveTo>
                  <a:pt x="81214" y="34658"/>
                </a:moveTo>
                <a:lnTo>
                  <a:pt x="61626" y="6096"/>
                </a:lnTo>
                <a:lnTo>
                  <a:pt x="56337" y="2929"/>
                </a:lnTo>
                <a:lnTo>
                  <a:pt x="50296" y="1076"/>
                </a:lnTo>
                <a:lnTo>
                  <a:pt x="43503" y="538"/>
                </a:lnTo>
                <a:lnTo>
                  <a:pt x="36710" y="0"/>
                </a:lnTo>
                <a:lnTo>
                  <a:pt x="30513" y="1014"/>
                </a:lnTo>
                <a:lnTo>
                  <a:pt x="24913" y="3582"/>
                </a:lnTo>
                <a:lnTo>
                  <a:pt x="19314" y="6149"/>
                </a:lnTo>
                <a:lnTo>
                  <a:pt x="13895" y="11675"/>
                </a:lnTo>
                <a:lnTo>
                  <a:pt x="8657" y="20159"/>
                </a:lnTo>
                <a:lnTo>
                  <a:pt x="2812" y="32123"/>
                </a:lnTo>
                <a:lnTo>
                  <a:pt x="0" y="44171"/>
                </a:lnTo>
                <a:lnTo>
                  <a:pt x="1090" y="57173"/>
                </a:lnTo>
                <a:lnTo>
                  <a:pt x="42570" y="84541"/>
                </a:lnTo>
                <a:lnTo>
                  <a:pt x="57614" y="86913"/>
                </a:lnTo>
                <a:lnTo>
                  <a:pt x="75114" y="8867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577269" y="3456005"/>
            <a:ext cx="32384" cy="12065"/>
          </a:xfrm>
          <a:custGeom>
            <a:avLst/>
            <a:gdLst/>
            <a:ahLst/>
            <a:cxnLst/>
            <a:rect l="l" t="t" r="r" b="b"/>
            <a:pathLst>
              <a:path w="32385" h="12064">
                <a:moveTo>
                  <a:pt x="2277" y="11843"/>
                </a:moveTo>
                <a:lnTo>
                  <a:pt x="91" y="10723"/>
                </a:lnTo>
                <a:lnTo>
                  <a:pt x="0" y="9251"/>
                </a:lnTo>
                <a:lnTo>
                  <a:pt x="2003" y="7425"/>
                </a:lnTo>
                <a:lnTo>
                  <a:pt x="6462" y="5613"/>
                </a:lnTo>
                <a:lnTo>
                  <a:pt x="16587" y="3138"/>
                </a:lnTo>
                <a:lnTo>
                  <a:pt x="32379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597216" y="3454348"/>
            <a:ext cx="27940" cy="78740"/>
          </a:xfrm>
          <a:custGeom>
            <a:avLst/>
            <a:gdLst/>
            <a:ahLst/>
            <a:cxnLst/>
            <a:rect l="l" t="t" r="r" b="b"/>
            <a:pathLst>
              <a:path w="27939" h="78739">
                <a:moveTo>
                  <a:pt x="27734" y="893"/>
                </a:moveTo>
                <a:lnTo>
                  <a:pt x="17462" y="791"/>
                </a:lnTo>
                <a:lnTo>
                  <a:pt x="10512" y="571"/>
                </a:lnTo>
                <a:lnTo>
                  <a:pt x="6884" y="233"/>
                </a:lnTo>
                <a:lnTo>
                  <a:pt x="4373" y="0"/>
                </a:lnTo>
                <a:lnTo>
                  <a:pt x="2589" y="728"/>
                </a:lnTo>
                <a:lnTo>
                  <a:pt x="1532" y="2418"/>
                </a:lnTo>
                <a:lnTo>
                  <a:pt x="474" y="4109"/>
                </a:lnTo>
                <a:lnTo>
                  <a:pt x="0" y="7781"/>
                </a:lnTo>
                <a:lnTo>
                  <a:pt x="109" y="13435"/>
                </a:lnTo>
                <a:lnTo>
                  <a:pt x="218" y="19089"/>
                </a:lnTo>
                <a:lnTo>
                  <a:pt x="16314" y="64096"/>
                </a:lnTo>
                <a:lnTo>
                  <a:pt x="22524" y="7833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815296" y="3515457"/>
            <a:ext cx="64769" cy="87630"/>
          </a:xfrm>
          <a:custGeom>
            <a:avLst/>
            <a:gdLst/>
            <a:ahLst/>
            <a:cxnLst/>
            <a:rect l="l" t="t" r="r" b="b"/>
            <a:pathLst>
              <a:path w="64770" h="87629">
                <a:moveTo>
                  <a:pt x="34102" y="0"/>
                </a:moveTo>
                <a:lnTo>
                  <a:pt x="55411" y="33343"/>
                </a:lnTo>
                <a:lnTo>
                  <a:pt x="64188" y="64139"/>
                </a:lnTo>
                <a:lnTo>
                  <a:pt x="63793" y="67884"/>
                </a:lnTo>
                <a:lnTo>
                  <a:pt x="62475" y="71039"/>
                </a:lnTo>
                <a:lnTo>
                  <a:pt x="61157" y="74195"/>
                </a:lnTo>
                <a:lnTo>
                  <a:pt x="39481" y="84970"/>
                </a:lnTo>
                <a:lnTo>
                  <a:pt x="33693" y="86357"/>
                </a:lnTo>
                <a:lnTo>
                  <a:pt x="27995" y="87120"/>
                </a:lnTo>
                <a:lnTo>
                  <a:pt x="22389" y="87258"/>
                </a:lnTo>
                <a:lnTo>
                  <a:pt x="11829" y="85270"/>
                </a:lnTo>
                <a:lnTo>
                  <a:pt x="0" y="7881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839550" y="3439588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0" y="15304"/>
                </a:moveTo>
                <a:lnTo>
                  <a:pt x="7" y="5563"/>
                </a:lnTo>
                <a:lnTo>
                  <a:pt x="3099" y="462"/>
                </a:lnTo>
                <a:lnTo>
                  <a:pt x="9277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911482" y="3481723"/>
            <a:ext cx="45085" cy="74930"/>
          </a:xfrm>
          <a:custGeom>
            <a:avLst/>
            <a:gdLst/>
            <a:ahLst/>
            <a:cxnLst/>
            <a:rect l="l" t="t" r="r" b="b"/>
            <a:pathLst>
              <a:path w="45085" h="74929">
                <a:moveTo>
                  <a:pt x="12825" y="25738"/>
                </a:moveTo>
                <a:lnTo>
                  <a:pt x="0" y="48509"/>
                </a:lnTo>
                <a:lnTo>
                  <a:pt x="1530" y="53478"/>
                </a:lnTo>
                <a:lnTo>
                  <a:pt x="32961" y="74494"/>
                </a:lnTo>
                <a:lnTo>
                  <a:pt x="36177" y="73557"/>
                </a:lnTo>
                <a:lnTo>
                  <a:pt x="39157" y="71315"/>
                </a:lnTo>
                <a:lnTo>
                  <a:pt x="42137" y="69073"/>
                </a:lnTo>
                <a:lnTo>
                  <a:pt x="43830" y="64643"/>
                </a:lnTo>
                <a:lnTo>
                  <a:pt x="44236" y="58027"/>
                </a:lnTo>
                <a:lnTo>
                  <a:pt x="44642" y="51411"/>
                </a:lnTo>
                <a:lnTo>
                  <a:pt x="43829" y="44001"/>
                </a:lnTo>
                <a:lnTo>
                  <a:pt x="41799" y="35797"/>
                </a:lnTo>
                <a:lnTo>
                  <a:pt x="38540" y="24230"/>
                </a:lnTo>
                <a:lnTo>
                  <a:pt x="34395" y="12298"/>
                </a:lnTo>
                <a:lnTo>
                  <a:pt x="29365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965009" y="3461279"/>
            <a:ext cx="99060" cy="86360"/>
          </a:xfrm>
          <a:custGeom>
            <a:avLst/>
            <a:gdLst/>
            <a:ahLst/>
            <a:cxnLst/>
            <a:rect l="l" t="t" r="r" b="b"/>
            <a:pathLst>
              <a:path w="99060" h="86360">
                <a:moveTo>
                  <a:pt x="0" y="948"/>
                </a:moveTo>
                <a:lnTo>
                  <a:pt x="29176" y="29639"/>
                </a:lnTo>
                <a:lnTo>
                  <a:pt x="34787" y="51277"/>
                </a:lnTo>
                <a:lnTo>
                  <a:pt x="35202" y="55973"/>
                </a:lnTo>
                <a:lnTo>
                  <a:pt x="35376" y="59636"/>
                </a:lnTo>
                <a:lnTo>
                  <a:pt x="35310" y="62263"/>
                </a:lnTo>
                <a:lnTo>
                  <a:pt x="35244" y="64891"/>
                </a:lnTo>
                <a:lnTo>
                  <a:pt x="34804" y="66456"/>
                </a:lnTo>
                <a:lnTo>
                  <a:pt x="33991" y="66961"/>
                </a:lnTo>
                <a:lnTo>
                  <a:pt x="33178" y="67466"/>
                </a:lnTo>
                <a:lnTo>
                  <a:pt x="32677" y="65969"/>
                </a:lnTo>
                <a:lnTo>
                  <a:pt x="32488" y="62470"/>
                </a:lnTo>
                <a:lnTo>
                  <a:pt x="32299" y="58972"/>
                </a:lnTo>
                <a:lnTo>
                  <a:pt x="33741" y="54194"/>
                </a:lnTo>
                <a:lnTo>
                  <a:pt x="62937" y="28670"/>
                </a:lnTo>
                <a:lnTo>
                  <a:pt x="69276" y="27993"/>
                </a:lnTo>
                <a:lnTo>
                  <a:pt x="75614" y="27314"/>
                </a:lnTo>
                <a:lnTo>
                  <a:pt x="98609" y="44838"/>
                </a:lnTo>
                <a:lnTo>
                  <a:pt x="98216" y="49679"/>
                </a:lnTo>
                <a:lnTo>
                  <a:pt x="95456" y="55014"/>
                </a:lnTo>
                <a:lnTo>
                  <a:pt x="91207" y="60820"/>
                </a:lnTo>
                <a:lnTo>
                  <a:pt x="83776" y="67958"/>
                </a:lnTo>
                <a:lnTo>
                  <a:pt x="73166" y="76426"/>
                </a:lnTo>
                <a:lnTo>
                  <a:pt x="59375" y="8622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065540" y="3523397"/>
            <a:ext cx="63500" cy="92710"/>
          </a:xfrm>
          <a:custGeom>
            <a:avLst/>
            <a:gdLst/>
            <a:ahLst/>
            <a:cxnLst/>
            <a:rect l="l" t="t" r="r" b="b"/>
            <a:pathLst>
              <a:path w="63500" h="92710">
                <a:moveTo>
                  <a:pt x="47218" y="0"/>
                </a:moveTo>
                <a:lnTo>
                  <a:pt x="58119" y="6615"/>
                </a:lnTo>
                <a:lnTo>
                  <a:pt x="63005" y="19787"/>
                </a:lnTo>
                <a:lnTo>
                  <a:pt x="61828" y="31171"/>
                </a:lnTo>
                <a:lnTo>
                  <a:pt x="32697" y="68238"/>
                </a:lnTo>
                <a:lnTo>
                  <a:pt x="12034" y="84410"/>
                </a:lnTo>
                <a:lnTo>
                  <a:pt x="0" y="9260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213038" y="3430524"/>
            <a:ext cx="85725" cy="127000"/>
          </a:xfrm>
          <a:custGeom>
            <a:avLst/>
            <a:gdLst/>
            <a:ahLst/>
            <a:cxnLst/>
            <a:rect l="l" t="t" r="r" b="b"/>
            <a:pathLst>
              <a:path w="85725" h="127000">
                <a:moveTo>
                  <a:pt x="9535" y="39223"/>
                </a:moveTo>
                <a:lnTo>
                  <a:pt x="10296" y="82815"/>
                </a:lnTo>
                <a:lnTo>
                  <a:pt x="11531" y="91965"/>
                </a:lnTo>
                <a:lnTo>
                  <a:pt x="12239" y="96010"/>
                </a:lnTo>
                <a:lnTo>
                  <a:pt x="12628" y="98860"/>
                </a:lnTo>
                <a:lnTo>
                  <a:pt x="12698" y="100515"/>
                </a:lnTo>
                <a:lnTo>
                  <a:pt x="12769" y="102170"/>
                </a:lnTo>
                <a:lnTo>
                  <a:pt x="11961" y="103019"/>
                </a:lnTo>
                <a:lnTo>
                  <a:pt x="10274" y="103063"/>
                </a:lnTo>
                <a:lnTo>
                  <a:pt x="8587" y="103109"/>
                </a:lnTo>
                <a:lnTo>
                  <a:pt x="0" y="61239"/>
                </a:lnTo>
                <a:lnTo>
                  <a:pt x="298" y="48424"/>
                </a:lnTo>
                <a:lnTo>
                  <a:pt x="13063" y="8136"/>
                </a:lnTo>
                <a:lnTo>
                  <a:pt x="27053" y="0"/>
                </a:lnTo>
                <a:lnTo>
                  <a:pt x="33799" y="434"/>
                </a:lnTo>
                <a:lnTo>
                  <a:pt x="69610" y="30112"/>
                </a:lnTo>
                <a:lnTo>
                  <a:pt x="83965" y="67613"/>
                </a:lnTo>
                <a:lnTo>
                  <a:pt x="85202" y="77731"/>
                </a:lnTo>
                <a:lnTo>
                  <a:pt x="85105" y="88698"/>
                </a:lnTo>
                <a:lnTo>
                  <a:pt x="83525" y="100547"/>
                </a:lnTo>
                <a:lnTo>
                  <a:pt x="80462" y="113286"/>
                </a:lnTo>
                <a:lnTo>
                  <a:pt x="75917" y="12692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219871" y="3505480"/>
            <a:ext cx="64135" cy="19050"/>
          </a:xfrm>
          <a:custGeom>
            <a:avLst/>
            <a:gdLst/>
            <a:ahLst/>
            <a:cxnLst/>
            <a:rect l="l" t="t" r="r" b="b"/>
            <a:pathLst>
              <a:path w="64135" h="19050">
                <a:moveTo>
                  <a:pt x="4113" y="18712"/>
                </a:moveTo>
                <a:lnTo>
                  <a:pt x="2285" y="18712"/>
                </a:lnTo>
                <a:lnTo>
                  <a:pt x="1096" y="17623"/>
                </a:lnTo>
                <a:lnTo>
                  <a:pt x="547" y="15446"/>
                </a:lnTo>
                <a:lnTo>
                  <a:pt x="0" y="13268"/>
                </a:lnTo>
                <a:lnTo>
                  <a:pt x="2090" y="10991"/>
                </a:lnTo>
                <a:lnTo>
                  <a:pt x="46091" y="1687"/>
                </a:lnTo>
                <a:lnTo>
                  <a:pt x="63777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347664" y="3423610"/>
            <a:ext cx="70485" cy="111125"/>
          </a:xfrm>
          <a:custGeom>
            <a:avLst/>
            <a:gdLst/>
            <a:ahLst/>
            <a:cxnLst/>
            <a:rect l="l" t="t" r="r" b="b"/>
            <a:pathLst>
              <a:path w="70485" h="111125">
                <a:moveTo>
                  <a:pt x="0" y="56824"/>
                </a:moveTo>
                <a:lnTo>
                  <a:pt x="1129" y="49787"/>
                </a:lnTo>
                <a:lnTo>
                  <a:pt x="4860" y="51084"/>
                </a:lnTo>
                <a:lnTo>
                  <a:pt x="11195" y="60718"/>
                </a:lnTo>
                <a:lnTo>
                  <a:pt x="18948" y="72286"/>
                </a:lnTo>
                <a:lnTo>
                  <a:pt x="25891" y="82174"/>
                </a:lnTo>
                <a:lnTo>
                  <a:pt x="32867" y="91657"/>
                </a:lnTo>
                <a:lnTo>
                  <a:pt x="37198" y="96999"/>
                </a:lnTo>
                <a:lnTo>
                  <a:pt x="40992" y="101086"/>
                </a:lnTo>
                <a:lnTo>
                  <a:pt x="44785" y="105174"/>
                </a:lnTo>
                <a:lnTo>
                  <a:pt x="47611" y="107876"/>
                </a:lnTo>
                <a:lnTo>
                  <a:pt x="49469" y="109192"/>
                </a:lnTo>
                <a:lnTo>
                  <a:pt x="51328" y="110509"/>
                </a:lnTo>
                <a:lnTo>
                  <a:pt x="52982" y="110718"/>
                </a:lnTo>
                <a:lnTo>
                  <a:pt x="54431" y="109821"/>
                </a:lnTo>
                <a:lnTo>
                  <a:pt x="55880" y="108925"/>
                </a:lnTo>
                <a:lnTo>
                  <a:pt x="66410" y="60821"/>
                </a:lnTo>
                <a:lnTo>
                  <a:pt x="69804" y="20797"/>
                </a:lnTo>
                <a:lnTo>
                  <a:pt x="70400" y="1275"/>
                </a:lnTo>
                <a:lnTo>
                  <a:pt x="70435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461606" y="3436388"/>
            <a:ext cx="68580" cy="80645"/>
          </a:xfrm>
          <a:custGeom>
            <a:avLst/>
            <a:gdLst/>
            <a:ahLst/>
            <a:cxnLst/>
            <a:rect l="l" t="t" r="r" b="b"/>
            <a:pathLst>
              <a:path w="68579" h="80645">
                <a:moveTo>
                  <a:pt x="55802" y="7883"/>
                </a:moveTo>
                <a:lnTo>
                  <a:pt x="54119" y="5004"/>
                </a:lnTo>
                <a:lnTo>
                  <a:pt x="51263" y="2951"/>
                </a:lnTo>
                <a:lnTo>
                  <a:pt x="47235" y="1726"/>
                </a:lnTo>
                <a:lnTo>
                  <a:pt x="43206" y="502"/>
                </a:lnTo>
                <a:lnTo>
                  <a:pt x="39270" y="0"/>
                </a:lnTo>
                <a:lnTo>
                  <a:pt x="35425" y="220"/>
                </a:lnTo>
                <a:lnTo>
                  <a:pt x="31581" y="440"/>
                </a:lnTo>
                <a:lnTo>
                  <a:pt x="27249" y="2447"/>
                </a:lnTo>
                <a:lnTo>
                  <a:pt x="22428" y="6240"/>
                </a:lnTo>
                <a:lnTo>
                  <a:pt x="17607" y="10032"/>
                </a:lnTo>
                <a:lnTo>
                  <a:pt x="260" y="49590"/>
                </a:lnTo>
                <a:lnTo>
                  <a:pt x="0" y="55922"/>
                </a:lnTo>
                <a:lnTo>
                  <a:pt x="906" y="61528"/>
                </a:lnTo>
                <a:lnTo>
                  <a:pt x="1812" y="67134"/>
                </a:lnTo>
                <a:lnTo>
                  <a:pt x="25667" y="80143"/>
                </a:lnTo>
                <a:lnTo>
                  <a:pt x="31301" y="80582"/>
                </a:lnTo>
                <a:lnTo>
                  <a:pt x="36349" y="79684"/>
                </a:lnTo>
                <a:lnTo>
                  <a:pt x="40810" y="77449"/>
                </a:lnTo>
                <a:lnTo>
                  <a:pt x="45272" y="75214"/>
                </a:lnTo>
                <a:lnTo>
                  <a:pt x="48801" y="72100"/>
                </a:lnTo>
                <a:lnTo>
                  <a:pt x="51398" y="68106"/>
                </a:lnTo>
                <a:lnTo>
                  <a:pt x="53996" y="64111"/>
                </a:lnTo>
                <a:lnTo>
                  <a:pt x="55880" y="59936"/>
                </a:lnTo>
                <a:lnTo>
                  <a:pt x="57053" y="55581"/>
                </a:lnTo>
                <a:lnTo>
                  <a:pt x="58225" y="51226"/>
                </a:lnTo>
                <a:lnTo>
                  <a:pt x="58860" y="48867"/>
                </a:lnTo>
                <a:lnTo>
                  <a:pt x="58958" y="48504"/>
                </a:lnTo>
                <a:lnTo>
                  <a:pt x="59055" y="48141"/>
                </a:lnTo>
                <a:lnTo>
                  <a:pt x="59124" y="48350"/>
                </a:lnTo>
                <a:lnTo>
                  <a:pt x="59136" y="48611"/>
                </a:lnTo>
                <a:lnTo>
                  <a:pt x="59221" y="50307"/>
                </a:lnTo>
                <a:lnTo>
                  <a:pt x="59377" y="53436"/>
                </a:lnTo>
                <a:lnTo>
                  <a:pt x="61741" y="62240"/>
                </a:lnTo>
                <a:lnTo>
                  <a:pt x="68212" y="7615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498011" y="3475134"/>
            <a:ext cx="53975" cy="13970"/>
          </a:xfrm>
          <a:custGeom>
            <a:avLst/>
            <a:gdLst/>
            <a:ahLst/>
            <a:cxnLst/>
            <a:rect l="l" t="t" r="r" b="b"/>
            <a:pathLst>
              <a:path w="53975" h="13970">
                <a:moveTo>
                  <a:pt x="0" y="13486"/>
                </a:moveTo>
                <a:lnTo>
                  <a:pt x="17252" y="8819"/>
                </a:lnTo>
                <a:lnTo>
                  <a:pt x="31901" y="5016"/>
                </a:lnTo>
                <a:lnTo>
                  <a:pt x="43948" y="2076"/>
                </a:lnTo>
                <a:lnTo>
                  <a:pt x="53392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93483" y="3417741"/>
            <a:ext cx="67310" cy="125095"/>
          </a:xfrm>
          <a:custGeom>
            <a:avLst/>
            <a:gdLst/>
            <a:ahLst/>
            <a:cxnLst/>
            <a:rect l="l" t="t" r="r" b="b"/>
            <a:pathLst>
              <a:path w="67310" h="125095">
                <a:moveTo>
                  <a:pt x="56929" y="10378"/>
                </a:moveTo>
                <a:lnTo>
                  <a:pt x="58345" y="4683"/>
                </a:lnTo>
                <a:lnTo>
                  <a:pt x="57344" y="1420"/>
                </a:lnTo>
                <a:lnTo>
                  <a:pt x="53922" y="588"/>
                </a:lnTo>
                <a:lnTo>
                  <a:pt x="51502" y="0"/>
                </a:lnTo>
                <a:lnTo>
                  <a:pt x="47442" y="421"/>
                </a:lnTo>
                <a:lnTo>
                  <a:pt x="41742" y="1855"/>
                </a:lnTo>
                <a:lnTo>
                  <a:pt x="36042" y="3289"/>
                </a:lnTo>
                <a:lnTo>
                  <a:pt x="7248" y="33329"/>
                </a:lnTo>
                <a:lnTo>
                  <a:pt x="0" y="58191"/>
                </a:lnTo>
                <a:lnTo>
                  <a:pt x="1124" y="73326"/>
                </a:lnTo>
                <a:lnTo>
                  <a:pt x="29918" y="108944"/>
                </a:lnTo>
                <a:lnTo>
                  <a:pt x="53054" y="120239"/>
                </a:lnTo>
                <a:lnTo>
                  <a:pt x="66825" y="12499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680274" y="3442999"/>
            <a:ext cx="90805" cy="84455"/>
          </a:xfrm>
          <a:custGeom>
            <a:avLst/>
            <a:gdLst/>
            <a:ahLst/>
            <a:cxnLst/>
            <a:rect l="l" t="t" r="r" b="b"/>
            <a:pathLst>
              <a:path w="90804" h="84454">
                <a:moveTo>
                  <a:pt x="90631" y="10979"/>
                </a:moveTo>
                <a:lnTo>
                  <a:pt x="53923" y="0"/>
                </a:lnTo>
                <a:lnTo>
                  <a:pt x="47335" y="736"/>
                </a:lnTo>
                <a:lnTo>
                  <a:pt x="41248" y="2538"/>
                </a:lnTo>
                <a:lnTo>
                  <a:pt x="35162" y="4341"/>
                </a:lnTo>
                <a:lnTo>
                  <a:pt x="30336" y="7157"/>
                </a:lnTo>
                <a:lnTo>
                  <a:pt x="26770" y="10987"/>
                </a:lnTo>
                <a:lnTo>
                  <a:pt x="23204" y="14817"/>
                </a:lnTo>
                <a:lnTo>
                  <a:pt x="21350" y="19263"/>
                </a:lnTo>
                <a:lnTo>
                  <a:pt x="21208" y="24324"/>
                </a:lnTo>
                <a:lnTo>
                  <a:pt x="21067" y="29385"/>
                </a:lnTo>
                <a:lnTo>
                  <a:pt x="42314" y="54949"/>
                </a:lnTo>
                <a:lnTo>
                  <a:pt x="48113" y="59695"/>
                </a:lnTo>
                <a:lnTo>
                  <a:pt x="52323" y="64019"/>
                </a:lnTo>
                <a:lnTo>
                  <a:pt x="54946" y="67921"/>
                </a:lnTo>
                <a:lnTo>
                  <a:pt x="57570" y="71824"/>
                </a:lnTo>
                <a:lnTo>
                  <a:pt x="57991" y="75059"/>
                </a:lnTo>
                <a:lnTo>
                  <a:pt x="56210" y="77627"/>
                </a:lnTo>
                <a:lnTo>
                  <a:pt x="29258" y="84379"/>
                </a:lnTo>
                <a:lnTo>
                  <a:pt x="21612" y="83800"/>
                </a:lnTo>
                <a:lnTo>
                  <a:pt x="9603" y="80184"/>
                </a:lnTo>
                <a:lnTo>
                  <a:pt x="0" y="7133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777074" y="3394701"/>
            <a:ext cx="123189" cy="121920"/>
          </a:xfrm>
          <a:custGeom>
            <a:avLst/>
            <a:gdLst/>
            <a:ahLst/>
            <a:cxnLst/>
            <a:rect l="l" t="t" r="r" b="b"/>
            <a:pathLst>
              <a:path w="123189" h="121920">
                <a:moveTo>
                  <a:pt x="28021" y="74709"/>
                </a:moveTo>
                <a:lnTo>
                  <a:pt x="23985" y="74572"/>
                </a:lnTo>
                <a:lnTo>
                  <a:pt x="19622" y="76299"/>
                </a:lnTo>
                <a:lnTo>
                  <a:pt x="14932" y="79890"/>
                </a:lnTo>
                <a:lnTo>
                  <a:pt x="10241" y="83480"/>
                </a:lnTo>
                <a:lnTo>
                  <a:pt x="144" y="107495"/>
                </a:lnTo>
                <a:lnTo>
                  <a:pt x="0" y="112233"/>
                </a:lnTo>
                <a:lnTo>
                  <a:pt x="1574" y="115807"/>
                </a:lnTo>
                <a:lnTo>
                  <a:pt x="4867" y="118217"/>
                </a:lnTo>
                <a:lnTo>
                  <a:pt x="8159" y="120627"/>
                </a:lnTo>
                <a:lnTo>
                  <a:pt x="12027" y="121780"/>
                </a:lnTo>
                <a:lnTo>
                  <a:pt x="16470" y="121679"/>
                </a:lnTo>
                <a:lnTo>
                  <a:pt x="44199" y="90051"/>
                </a:lnTo>
                <a:lnTo>
                  <a:pt x="47843" y="74178"/>
                </a:lnTo>
                <a:lnTo>
                  <a:pt x="48331" y="71340"/>
                </a:lnTo>
                <a:lnTo>
                  <a:pt x="48441" y="70703"/>
                </a:lnTo>
                <a:lnTo>
                  <a:pt x="48550" y="70067"/>
                </a:lnTo>
                <a:lnTo>
                  <a:pt x="48566" y="69818"/>
                </a:lnTo>
                <a:lnTo>
                  <a:pt x="48488" y="69958"/>
                </a:lnTo>
                <a:lnTo>
                  <a:pt x="48411" y="70098"/>
                </a:lnTo>
                <a:lnTo>
                  <a:pt x="48066" y="70721"/>
                </a:lnTo>
                <a:lnTo>
                  <a:pt x="47453" y="71827"/>
                </a:lnTo>
                <a:lnTo>
                  <a:pt x="46840" y="72934"/>
                </a:lnTo>
                <a:lnTo>
                  <a:pt x="70480" y="100870"/>
                </a:lnTo>
                <a:lnTo>
                  <a:pt x="76211" y="102989"/>
                </a:lnTo>
                <a:lnTo>
                  <a:pt x="81421" y="104265"/>
                </a:lnTo>
                <a:lnTo>
                  <a:pt x="86108" y="104699"/>
                </a:lnTo>
                <a:lnTo>
                  <a:pt x="90795" y="105133"/>
                </a:lnTo>
                <a:lnTo>
                  <a:pt x="105911" y="92241"/>
                </a:lnTo>
                <a:lnTo>
                  <a:pt x="108057" y="86602"/>
                </a:lnTo>
                <a:lnTo>
                  <a:pt x="109359" y="79617"/>
                </a:lnTo>
                <a:lnTo>
                  <a:pt x="109815" y="71290"/>
                </a:lnTo>
                <a:lnTo>
                  <a:pt x="109572" y="59186"/>
                </a:lnTo>
                <a:lnTo>
                  <a:pt x="99769" y="21538"/>
                </a:lnTo>
                <a:lnTo>
                  <a:pt x="88884" y="3872"/>
                </a:lnTo>
                <a:lnTo>
                  <a:pt x="85799" y="970"/>
                </a:lnTo>
                <a:lnTo>
                  <a:pt x="83592" y="0"/>
                </a:lnTo>
                <a:lnTo>
                  <a:pt x="82262" y="960"/>
                </a:lnTo>
                <a:lnTo>
                  <a:pt x="80932" y="1920"/>
                </a:lnTo>
                <a:lnTo>
                  <a:pt x="80428" y="5654"/>
                </a:lnTo>
                <a:lnTo>
                  <a:pt x="80752" y="12163"/>
                </a:lnTo>
                <a:lnTo>
                  <a:pt x="81076" y="18671"/>
                </a:lnTo>
                <a:lnTo>
                  <a:pt x="95551" y="60043"/>
                </a:lnTo>
                <a:lnTo>
                  <a:pt x="115642" y="94869"/>
                </a:lnTo>
                <a:lnTo>
                  <a:pt x="122613" y="10379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916640" y="3370622"/>
            <a:ext cx="96520" cy="160655"/>
          </a:xfrm>
          <a:custGeom>
            <a:avLst/>
            <a:gdLst/>
            <a:ahLst/>
            <a:cxnLst/>
            <a:rect l="l" t="t" r="r" b="b"/>
            <a:pathLst>
              <a:path w="96520" h="160654">
                <a:moveTo>
                  <a:pt x="0" y="7995"/>
                </a:moveTo>
                <a:lnTo>
                  <a:pt x="3786" y="335"/>
                </a:lnTo>
                <a:lnTo>
                  <a:pt x="10487" y="0"/>
                </a:lnTo>
                <a:lnTo>
                  <a:pt x="20103" y="6989"/>
                </a:lnTo>
                <a:lnTo>
                  <a:pt x="50297" y="32724"/>
                </a:lnTo>
                <a:lnTo>
                  <a:pt x="83900" y="69188"/>
                </a:lnTo>
                <a:lnTo>
                  <a:pt x="96299" y="103244"/>
                </a:lnTo>
                <a:lnTo>
                  <a:pt x="93835" y="115072"/>
                </a:lnTo>
                <a:lnTo>
                  <a:pt x="60889" y="146919"/>
                </a:lnTo>
                <a:lnTo>
                  <a:pt x="48936" y="153680"/>
                </a:lnTo>
                <a:lnTo>
                  <a:pt x="35356" y="16023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008254" y="3668836"/>
            <a:ext cx="21590" cy="111125"/>
          </a:xfrm>
          <a:custGeom>
            <a:avLst/>
            <a:gdLst/>
            <a:ahLst/>
            <a:cxnLst/>
            <a:rect l="l" t="t" r="r" b="b"/>
            <a:pathLst>
              <a:path w="21589" h="111125">
                <a:moveTo>
                  <a:pt x="543" y="8341"/>
                </a:moveTo>
                <a:lnTo>
                  <a:pt x="543" y="3017"/>
                </a:lnTo>
                <a:lnTo>
                  <a:pt x="543" y="254"/>
                </a:lnTo>
                <a:lnTo>
                  <a:pt x="543" y="54"/>
                </a:lnTo>
                <a:lnTo>
                  <a:pt x="526" y="471"/>
                </a:lnTo>
                <a:lnTo>
                  <a:pt x="516" y="892"/>
                </a:lnTo>
                <a:lnTo>
                  <a:pt x="408" y="5094"/>
                </a:lnTo>
                <a:lnTo>
                  <a:pt x="204" y="13078"/>
                </a:lnTo>
                <a:lnTo>
                  <a:pt x="0" y="21063"/>
                </a:lnTo>
                <a:lnTo>
                  <a:pt x="223" y="28890"/>
                </a:lnTo>
                <a:lnTo>
                  <a:pt x="8661" y="73669"/>
                </a:lnTo>
                <a:lnTo>
                  <a:pt x="16868" y="99860"/>
                </a:lnTo>
                <a:lnTo>
                  <a:pt x="21363" y="11093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021452" y="3666143"/>
            <a:ext cx="86360" cy="34290"/>
          </a:xfrm>
          <a:custGeom>
            <a:avLst/>
            <a:gdLst/>
            <a:ahLst/>
            <a:cxnLst/>
            <a:rect l="l" t="t" r="r" b="b"/>
            <a:pathLst>
              <a:path w="86360" h="34289">
                <a:moveTo>
                  <a:pt x="698" y="34224"/>
                </a:moveTo>
                <a:lnTo>
                  <a:pt x="0" y="31481"/>
                </a:lnTo>
                <a:lnTo>
                  <a:pt x="264" y="26735"/>
                </a:lnTo>
                <a:lnTo>
                  <a:pt x="1493" y="19983"/>
                </a:lnTo>
                <a:lnTo>
                  <a:pt x="36763" y="457"/>
                </a:lnTo>
                <a:lnTo>
                  <a:pt x="47860" y="0"/>
                </a:lnTo>
                <a:lnTo>
                  <a:pt x="59732" y="246"/>
                </a:lnTo>
                <a:lnTo>
                  <a:pt x="72419" y="1194"/>
                </a:lnTo>
                <a:lnTo>
                  <a:pt x="85958" y="284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029445" y="3724043"/>
            <a:ext cx="65405" cy="8255"/>
          </a:xfrm>
          <a:custGeom>
            <a:avLst/>
            <a:gdLst/>
            <a:ahLst/>
            <a:cxnLst/>
            <a:rect l="l" t="t" r="r" b="b"/>
            <a:pathLst>
              <a:path w="65405" h="8254">
                <a:moveTo>
                  <a:pt x="15111" y="5631"/>
                </a:moveTo>
                <a:lnTo>
                  <a:pt x="5523" y="7058"/>
                </a:lnTo>
                <a:lnTo>
                  <a:pt x="547" y="7799"/>
                </a:lnTo>
                <a:lnTo>
                  <a:pt x="184" y="7853"/>
                </a:lnTo>
                <a:lnTo>
                  <a:pt x="0" y="7879"/>
                </a:lnTo>
                <a:lnTo>
                  <a:pt x="214" y="7842"/>
                </a:lnTo>
                <a:lnTo>
                  <a:pt x="491" y="7796"/>
                </a:lnTo>
                <a:lnTo>
                  <a:pt x="3244" y="7344"/>
                </a:lnTo>
                <a:lnTo>
                  <a:pt x="8475" y="6483"/>
                </a:lnTo>
                <a:lnTo>
                  <a:pt x="13790" y="5722"/>
                </a:lnTo>
                <a:lnTo>
                  <a:pt x="22101" y="4693"/>
                </a:lnTo>
                <a:lnTo>
                  <a:pt x="33407" y="3396"/>
                </a:lnTo>
                <a:lnTo>
                  <a:pt x="47709" y="1831"/>
                </a:lnTo>
                <a:lnTo>
                  <a:pt x="65006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114683" y="3689128"/>
            <a:ext cx="93980" cy="104775"/>
          </a:xfrm>
          <a:custGeom>
            <a:avLst/>
            <a:gdLst/>
            <a:ahLst/>
            <a:cxnLst/>
            <a:rect l="l" t="t" r="r" b="b"/>
            <a:pathLst>
              <a:path w="93980" h="104775">
                <a:moveTo>
                  <a:pt x="32312" y="33353"/>
                </a:moveTo>
                <a:lnTo>
                  <a:pt x="30166" y="37074"/>
                </a:lnTo>
                <a:lnTo>
                  <a:pt x="28813" y="42908"/>
                </a:lnTo>
                <a:lnTo>
                  <a:pt x="28254" y="50856"/>
                </a:lnTo>
                <a:lnTo>
                  <a:pt x="27288" y="62294"/>
                </a:lnTo>
                <a:lnTo>
                  <a:pt x="25865" y="75618"/>
                </a:lnTo>
                <a:lnTo>
                  <a:pt x="24054" y="90765"/>
                </a:lnTo>
                <a:lnTo>
                  <a:pt x="23001" y="97588"/>
                </a:lnTo>
                <a:lnTo>
                  <a:pt x="22238" y="100040"/>
                </a:lnTo>
                <a:lnTo>
                  <a:pt x="21475" y="102492"/>
                </a:lnTo>
                <a:lnTo>
                  <a:pt x="20545" y="103840"/>
                </a:lnTo>
                <a:lnTo>
                  <a:pt x="19447" y="104085"/>
                </a:lnTo>
                <a:lnTo>
                  <a:pt x="18349" y="104330"/>
                </a:lnTo>
                <a:lnTo>
                  <a:pt x="16939" y="102066"/>
                </a:lnTo>
                <a:lnTo>
                  <a:pt x="15216" y="97292"/>
                </a:lnTo>
                <a:lnTo>
                  <a:pt x="13492" y="92517"/>
                </a:lnTo>
                <a:lnTo>
                  <a:pt x="12491" y="85323"/>
                </a:lnTo>
                <a:lnTo>
                  <a:pt x="12212" y="75710"/>
                </a:lnTo>
                <a:lnTo>
                  <a:pt x="12761" y="63477"/>
                </a:lnTo>
                <a:lnTo>
                  <a:pt x="25766" y="25713"/>
                </a:lnTo>
                <a:lnTo>
                  <a:pt x="61224" y="1968"/>
                </a:lnTo>
                <a:lnTo>
                  <a:pt x="80404" y="0"/>
                </a:lnTo>
                <a:lnTo>
                  <a:pt x="85461" y="1513"/>
                </a:lnTo>
                <a:lnTo>
                  <a:pt x="88971" y="4684"/>
                </a:lnTo>
                <a:lnTo>
                  <a:pt x="92481" y="7856"/>
                </a:lnTo>
                <a:lnTo>
                  <a:pt x="64464" y="37761"/>
                </a:lnTo>
                <a:lnTo>
                  <a:pt x="25152" y="49403"/>
                </a:lnTo>
                <a:lnTo>
                  <a:pt x="6463" y="50489"/>
                </a:lnTo>
                <a:lnTo>
                  <a:pt x="3345" y="50087"/>
                </a:lnTo>
                <a:lnTo>
                  <a:pt x="0" y="49678"/>
                </a:lnTo>
                <a:lnTo>
                  <a:pt x="530" y="49769"/>
                </a:lnTo>
                <a:lnTo>
                  <a:pt x="1772" y="49959"/>
                </a:lnTo>
                <a:lnTo>
                  <a:pt x="4876" y="50434"/>
                </a:lnTo>
                <a:lnTo>
                  <a:pt x="9844" y="51194"/>
                </a:lnTo>
                <a:lnTo>
                  <a:pt x="14811" y="51954"/>
                </a:lnTo>
                <a:lnTo>
                  <a:pt x="22397" y="54104"/>
                </a:lnTo>
                <a:lnTo>
                  <a:pt x="32602" y="57646"/>
                </a:lnTo>
                <a:lnTo>
                  <a:pt x="42823" y="60992"/>
                </a:lnTo>
                <a:lnTo>
                  <a:pt x="54157" y="64324"/>
                </a:lnTo>
                <a:lnTo>
                  <a:pt x="66603" y="67642"/>
                </a:lnTo>
                <a:lnTo>
                  <a:pt x="80161" y="7094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244026" y="3716990"/>
            <a:ext cx="37465" cy="61594"/>
          </a:xfrm>
          <a:custGeom>
            <a:avLst/>
            <a:gdLst/>
            <a:ahLst/>
            <a:cxnLst/>
            <a:rect l="l" t="t" r="r" b="b"/>
            <a:pathLst>
              <a:path w="37464" h="61595">
                <a:moveTo>
                  <a:pt x="22098" y="18595"/>
                </a:moveTo>
                <a:lnTo>
                  <a:pt x="23665" y="13262"/>
                </a:lnTo>
                <a:lnTo>
                  <a:pt x="22579" y="9886"/>
                </a:lnTo>
                <a:lnTo>
                  <a:pt x="18840" y="8466"/>
                </a:lnTo>
                <a:lnTo>
                  <a:pt x="16205" y="7466"/>
                </a:lnTo>
                <a:lnTo>
                  <a:pt x="12995" y="8116"/>
                </a:lnTo>
                <a:lnTo>
                  <a:pt x="9209" y="10416"/>
                </a:lnTo>
                <a:lnTo>
                  <a:pt x="5424" y="12716"/>
                </a:lnTo>
                <a:lnTo>
                  <a:pt x="2831" y="16491"/>
                </a:lnTo>
                <a:lnTo>
                  <a:pt x="1431" y="21742"/>
                </a:lnTo>
                <a:lnTo>
                  <a:pt x="30" y="26993"/>
                </a:lnTo>
                <a:lnTo>
                  <a:pt x="9718" y="53311"/>
                </a:lnTo>
                <a:lnTo>
                  <a:pt x="13965" y="57328"/>
                </a:lnTo>
                <a:lnTo>
                  <a:pt x="18358" y="59708"/>
                </a:lnTo>
                <a:lnTo>
                  <a:pt x="22896" y="60453"/>
                </a:lnTo>
                <a:lnTo>
                  <a:pt x="27435" y="61198"/>
                </a:lnTo>
                <a:lnTo>
                  <a:pt x="30953" y="60972"/>
                </a:lnTo>
                <a:lnTo>
                  <a:pt x="33450" y="59775"/>
                </a:lnTo>
                <a:lnTo>
                  <a:pt x="35947" y="58580"/>
                </a:lnTo>
                <a:lnTo>
                  <a:pt x="36985" y="55583"/>
                </a:lnTo>
                <a:lnTo>
                  <a:pt x="36562" y="50785"/>
                </a:lnTo>
                <a:lnTo>
                  <a:pt x="36140" y="45987"/>
                </a:lnTo>
                <a:lnTo>
                  <a:pt x="33783" y="40324"/>
                </a:lnTo>
                <a:lnTo>
                  <a:pt x="29493" y="33795"/>
                </a:lnTo>
                <a:lnTo>
                  <a:pt x="23419" y="23734"/>
                </a:lnTo>
                <a:lnTo>
                  <a:pt x="17625" y="12469"/>
                </a:lnTo>
                <a:lnTo>
                  <a:pt x="12112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299721" y="3695396"/>
            <a:ext cx="140970" cy="90170"/>
          </a:xfrm>
          <a:custGeom>
            <a:avLst/>
            <a:gdLst/>
            <a:ahLst/>
            <a:cxnLst/>
            <a:rect l="l" t="t" r="r" b="b"/>
            <a:pathLst>
              <a:path w="140970" h="90170">
                <a:moveTo>
                  <a:pt x="0" y="19323"/>
                </a:moveTo>
                <a:lnTo>
                  <a:pt x="4889" y="21295"/>
                </a:lnTo>
                <a:lnTo>
                  <a:pt x="8118" y="24744"/>
                </a:lnTo>
                <a:lnTo>
                  <a:pt x="9684" y="29671"/>
                </a:lnTo>
                <a:lnTo>
                  <a:pt x="10751" y="33027"/>
                </a:lnTo>
                <a:lnTo>
                  <a:pt x="11461" y="40271"/>
                </a:lnTo>
                <a:lnTo>
                  <a:pt x="11815" y="51404"/>
                </a:lnTo>
                <a:lnTo>
                  <a:pt x="12169" y="62538"/>
                </a:lnTo>
                <a:lnTo>
                  <a:pt x="11905" y="70683"/>
                </a:lnTo>
                <a:lnTo>
                  <a:pt x="11020" y="75840"/>
                </a:lnTo>
                <a:lnTo>
                  <a:pt x="10136" y="80997"/>
                </a:lnTo>
                <a:lnTo>
                  <a:pt x="9355" y="84482"/>
                </a:lnTo>
                <a:lnTo>
                  <a:pt x="8679" y="86295"/>
                </a:lnTo>
                <a:lnTo>
                  <a:pt x="8001" y="88109"/>
                </a:lnTo>
                <a:lnTo>
                  <a:pt x="7608" y="89163"/>
                </a:lnTo>
                <a:lnTo>
                  <a:pt x="7497" y="89458"/>
                </a:lnTo>
                <a:lnTo>
                  <a:pt x="7387" y="89754"/>
                </a:lnTo>
                <a:lnTo>
                  <a:pt x="7383" y="89302"/>
                </a:lnTo>
                <a:lnTo>
                  <a:pt x="7483" y="88102"/>
                </a:lnTo>
                <a:lnTo>
                  <a:pt x="7584" y="86902"/>
                </a:lnTo>
                <a:lnTo>
                  <a:pt x="7944" y="82620"/>
                </a:lnTo>
                <a:lnTo>
                  <a:pt x="18228" y="41508"/>
                </a:lnTo>
                <a:lnTo>
                  <a:pt x="46519" y="17098"/>
                </a:lnTo>
                <a:lnTo>
                  <a:pt x="51060" y="18239"/>
                </a:lnTo>
                <a:lnTo>
                  <a:pt x="55430" y="21764"/>
                </a:lnTo>
                <a:lnTo>
                  <a:pt x="59801" y="25290"/>
                </a:lnTo>
                <a:lnTo>
                  <a:pt x="63279" y="29800"/>
                </a:lnTo>
                <a:lnTo>
                  <a:pt x="65867" y="35294"/>
                </a:lnTo>
                <a:lnTo>
                  <a:pt x="68455" y="40789"/>
                </a:lnTo>
                <a:lnTo>
                  <a:pt x="70053" y="46261"/>
                </a:lnTo>
                <a:lnTo>
                  <a:pt x="70661" y="51711"/>
                </a:lnTo>
                <a:lnTo>
                  <a:pt x="71269" y="57161"/>
                </a:lnTo>
                <a:lnTo>
                  <a:pt x="67369" y="70040"/>
                </a:lnTo>
                <a:lnTo>
                  <a:pt x="66058" y="70478"/>
                </a:lnTo>
                <a:lnTo>
                  <a:pt x="65162" y="68148"/>
                </a:lnTo>
                <a:lnTo>
                  <a:pt x="64682" y="63050"/>
                </a:lnTo>
                <a:lnTo>
                  <a:pt x="64201" y="57952"/>
                </a:lnTo>
                <a:lnTo>
                  <a:pt x="64851" y="50923"/>
                </a:lnTo>
                <a:lnTo>
                  <a:pt x="82316" y="10305"/>
                </a:lnTo>
                <a:lnTo>
                  <a:pt x="95258" y="2664"/>
                </a:lnTo>
                <a:lnTo>
                  <a:pt x="102150" y="0"/>
                </a:lnTo>
                <a:lnTo>
                  <a:pt x="109598" y="187"/>
                </a:lnTo>
                <a:lnTo>
                  <a:pt x="117600" y="3228"/>
                </a:lnTo>
                <a:lnTo>
                  <a:pt x="125603" y="6268"/>
                </a:lnTo>
                <a:lnTo>
                  <a:pt x="132007" y="11711"/>
                </a:lnTo>
                <a:lnTo>
                  <a:pt x="136814" y="19557"/>
                </a:lnTo>
                <a:lnTo>
                  <a:pt x="139584" y="26649"/>
                </a:lnTo>
                <a:lnTo>
                  <a:pt x="140533" y="35907"/>
                </a:lnTo>
                <a:lnTo>
                  <a:pt x="139660" y="47329"/>
                </a:lnTo>
                <a:lnTo>
                  <a:pt x="136964" y="60918"/>
                </a:lnTo>
                <a:lnTo>
                  <a:pt x="132447" y="7667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609868" y="3704742"/>
            <a:ext cx="300355" cy="83820"/>
          </a:xfrm>
          <a:custGeom>
            <a:avLst/>
            <a:gdLst/>
            <a:ahLst/>
            <a:cxnLst/>
            <a:rect l="l" t="t" r="r" b="b"/>
            <a:pathLst>
              <a:path w="300354" h="83820">
                <a:moveTo>
                  <a:pt x="18937" y="43953"/>
                </a:moveTo>
                <a:lnTo>
                  <a:pt x="16254" y="41372"/>
                </a:lnTo>
                <a:lnTo>
                  <a:pt x="14510" y="39694"/>
                </a:lnTo>
                <a:lnTo>
                  <a:pt x="13707" y="38921"/>
                </a:lnTo>
                <a:lnTo>
                  <a:pt x="13149" y="38384"/>
                </a:lnTo>
                <a:lnTo>
                  <a:pt x="12869" y="38232"/>
                </a:lnTo>
                <a:lnTo>
                  <a:pt x="12866" y="38465"/>
                </a:lnTo>
                <a:lnTo>
                  <a:pt x="12864" y="38697"/>
                </a:lnTo>
                <a:lnTo>
                  <a:pt x="12860" y="39120"/>
                </a:lnTo>
                <a:lnTo>
                  <a:pt x="12854" y="39731"/>
                </a:lnTo>
                <a:lnTo>
                  <a:pt x="12848" y="40342"/>
                </a:lnTo>
                <a:lnTo>
                  <a:pt x="15412" y="41779"/>
                </a:lnTo>
                <a:lnTo>
                  <a:pt x="20546" y="44041"/>
                </a:lnTo>
                <a:lnTo>
                  <a:pt x="25680" y="46303"/>
                </a:lnTo>
                <a:lnTo>
                  <a:pt x="31300" y="47890"/>
                </a:lnTo>
                <a:lnTo>
                  <a:pt x="37406" y="48801"/>
                </a:lnTo>
                <a:lnTo>
                  <a:pt x="43512" y="49713"/>
                </a:lnTo>
                <a:lnTo>
                  <a:pt x="48524" y="50044"/>
                </a:lnTo>
                <a:lnTo>
                  <a:pt x="52442" y="49792"/>
                </a:lnTo>
                <a:lnTo>
                  <a:pt x="56359" y="49540"/>
                </a:lnTo>
                <a:lnTo>
                  <a:pt x="58796" y="47627"/>
                </a:lnTo>
                <a:lnTo>
                  <a:pt x="59753" y="44053"/>
                </a:lnTo>
                <a:lnTo>
                  <a:pt x="60709" y="40479"/>
                </a:lnTo>
                <a:lnTo>
                  <a:pt x="42428" y="15328"/>
                </a:lnTo>
                <a:lnTo>
                  <a:pt x="37044" y="11436"/>
                </a:lnTo>
                <a:lnTo>
                  <a:pt x="31462" y="9125"/>
                </a:lnTo>
                <a:lnTo>
                  <a:pt x="25681" y="8393"/>
                </a:lnTo>
                <a:lnTo>
                  <a:pt x="19899" y="7661"/>
                </a:lnTo>
                <a:lnTo>
                  <a:pt x="14609" y="9426"/>
                </a:lnTo>
                <a:lnTo>
                  <a:pt x="9811" y="13688"/>
                </a:lnTo>
                <a:lnTo>
                  <a:pt x="5011" y="17951"/>
                </a:lnTo>
                <a:lnTo>
                  <a:pt x="2089" y="23491"/>
                </a:lnTo>
                <a:lnTo>
                  <a:pt x="1044" y="30310"/>
                </a:lnTo>
                <a:lnTo>
                  <a:pt x="0" y="37128"/>
                </a:lnTo>
                <a:lnTo>
                  <a:pt x="1536" y="44085"/>
                </a:lnTo>
                <a:lnTo>
                  <a:pt x="37004" y="73985"/>
                </a:lnTo>
                <a:lnTo>
                  <a:pt x="63839" y="79399"/>
                </a:lnTo>
                <a:lnTo>
                  <a:pt x="74244" y="79110"/>
                </a:lnTo>
                <a:lnTo>
                  <a:pt x="101604" y="53598"/>
                </a:lnTo>
                <a:lnTo>
                  <a:pt x="104859" y="47714"/>
                </a:lnTo>
                <a:lnTo>
                  <a:pt x="108303" y="43339"/>
                </a:lnTo>
                <a:lnTo>
                  <a:pt x="111936" y="40471"/>
                </a:lnTo>
                <a:lnTo>
                  <a:pt x="115569" y="37604"/>
                </a:lnTo>
                <a:lnTo>
                  <a:pt x="119516" y="36431"/>
                </a:lnTo>
                <a:lnTo>
                  <a:pt x="123777" y="36950"/>
                </a:lnTo>
                <a:lnTo>
                  <a:pt x="151182" y="65101"/>
                </a:lnTo>
                <a:lnTo>
                  <a:pt x="154426" y="73490"/>
                </a:lnTo>
                <a:lnTo>
                  <a:pt x="155463" y="77324"/>
                </a:lnTo>
                <a:lnTo>
                  <a:pt x="155455" y="80057"/>
                </a:lnTo>
                <a:lnTo>
                  <a:pt x="154402" y="81691"/>
                </a:lnTo>
                <a:lnTo>
                  <a:pt x="153350" y="83325"/>
                </a:lnTo>
                <a:lnTo>
                  <a:pt x="144698" y="65949"/>
                </a:lnTo>
                <a:lnTo>
                  <a:pt x="146385" y="59327"/>
                </a:lnTo>
                <a:lnTo>
                  <a:pt x="174922" y="27481"/>
                </a:lnTo>
                <a:lnTo>
                  <a:pt x="189269" y="22149"/>
                </a:lnTo>
                <a:lnTo>
                  <a:pt x="196378" y="20366"/>
                </a:lnTo>
                <a:lnTo>
                  <a:pt x="202399" y="19900"/>
                </a:lnTo>
                <a:lnTo>
                  <a:pt x="207331" y="20751"/>
                </a:lnTo>
                <a:lnTo>
                  <a:pt x="212263" y="21601"/>
                </a:lnTo>
                <a:lnTo>
                  <a:pt x="215271" y="23490"/>
                </a:lnTo>
                <a:lnTo>
                  <a:pt x="216357" y="26418"/>
                </a:lnTo>
                <a:lnTo>
                  <a:pt x="217441" y="29346"/>
                </a:lnTo>
                <a:lnTo>
                  <a:pt x="217352" y="32107"/>
                </a:lnTo>
                <a:lnTo>
                  <a:pt x="216090" y="34698"/>
                </a:lnTo>
                <a:lnTo>
                  <a:pt x="214827" y="37290"/>
                </a:lnTo>
                <a:lnTo>
                  <a:pt x="213218" y="38998"/>
                </a:lnTo>
                <a:lnTo>
                  <a:pt x="211263" y="39822"/>
                </a:lnTo>
                <a:lnTo>
                  <a:pt x="209308" y="40645"/>
                </a:lnTo>
                <a:lnTo>
                  <a:pt x="207951" y="40181"/>
                </a:lnTo>
                <a:lnTo>
                  <a:pt x="207191" y="38429"/>
                </a:lnTo>
                <a:lnTo>
                  <a:pt x="206431" y="36676"/>
                </a:lnTo>
                <a:lnTo>
                  <a:pt x="206524" y="33312"/>
                </a:lnTo>
                <a:lnTo>
                  <a:pt x="207470" y="28338"/>
                </a:lnTo>
                <a:lnTo>
                  <a:pt x="208416" y="23363"/>
                </a:lnTo>
                <a:lnTo>
                  <a:pt x="235699" y="2182"/>
                </a:lnTo>
                <a:lnTo>
                  <a:pt x="242415" y="72"/>
                </a:lnTo>
                <a:lnTo>
                  <a:pt x="277824" y="24038"/>
                </a:lnTo>
                <a:lnTo>
                  <a:pt x="294046" y="57507"/>
                </a:lnTo>
                <a:lnTo>
                  <a:pt x="300276" y="7245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923267" y="3714614"/>
            <a:ext cx="60325" cy="96520"/>
          </a:xfrm>
          <a:custGeom>
            <a:avLst/>
            <a:gdLst/>
            <a:ahLst/>
            <a:cxnLst/>
            <a:rect l="l" t="t" r="r" b="b"/>
            <a:pathLst>
              <a:path w="60325" h="96520">
                <a:moveTo>
                  <a:pt x="11059" y="34081"/>
                </a:moveTo>
                <a:lnTo>
                  <a:pt x="12486" y="28621"/>
                </a:lnTo>
                <a:lnTo>
                  <a:pt x="13296" y="25521"/>
                </a:lnTo>
                <a:lnTo>
                  <a:pt x="13489" y="24783"/>
                </a:lnTo>
                <a:lnTo>
                  <a:pt x="13624" y="24264"/>
                </a:lnTo>
                <a:lnTo>
                  <a:pt x="13685" y="25042"/>
                </a:lnTo>
                <a:lnTo>
                  <a:pt x="13669" y="27114"/>
                </a:lnTo>
                <a:lnTo>
                  <a:pt x="13654" y="29186"/>
                </a:lnTo>
                <a:lnTo>
                  <a:pt x="13605" y="35904"/>
                </a:lnTo>
                <a:lnTo>
                  <a:pt x="13521" y="47269"/>
                </a:lnTo>
                <a:lnTo>
                  <a:pt x="13659" y="61834"/>
                </a:lnTo>
                <a:lnTo>
                  <a:pt x="14312" y="72973"/>
                </a:lnTo>
                <a:lnTo>
                  <a:pt x="15071" y="80206"/>
                </a:lnTo>
                <a:lnTo>
                  <a:pt x="15506" y="85123"/>
                </a:lnTo>
                <a:lnTo>
                  <a:pt x="15708" y="88601"/>
                </a:lnTo>
                <a:lnTo>
                  <a:pt x="15910" y="92080"/>
                </a:lnTo>
                <a:lnTo>
                  <a:pt x="15552" y="94266"/>
                </a:lnTo>
                <a:lnTo>
                  <a:pt x="14636" y="95159"/>
                </a:lnTo>
                <a:lnTo>
                  <a:pt x="13720" y="96052"/>
                </a:lnTo>
                <a:lnTo>
                  <a:pt x="0" y="56324"/>
                </a:lnTo>
                <a:lnTo>
                  <a:pt x="304" y="43598"/>
                </a:lnTo>
                <a:lnTo>
                  <a:pt x="14850" y="5618"/>
                </a:lnTo>
                <a:lnTo>
                  <a:pt x="32611" y="0"/>
                </a:lnTo>
                <a:lnTo>
                  <a:pt x="38406" y="1249"/>
                </a:lnTo>
                <a:lnTo>
                  <a:pt x="43811" y="4795"/>
                </a:lnTo>
                <a:lnTo>
                  <a:pt x="49215" y="8340"/>
                </a:lnTo>
                <a:lnTo>
                  <a:pt x="53505" y="12690"/>
                </a:lnTo>
                <a:lnTo>
                  <a:pt x="56680" y="17843"/>
                </a:lnTo>
                <a:lnTo>
                  <a:pt x="59856" y="22997"/>
                </a:lnTo>
                <a:lnTo>
                  <a:pt x="22248" y="50560"/>
                </a:lnTo>
                <a:lnTo>
                  <a:pt x="5205" y="5461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998160" y="3916533"/>
            <a:ext cx="102235" cy="119380"/>
          </a:xfrm>
          <a:custGeom>
            <a:avLst/>
            <a:gdLst/>
            <a:ahLst/>
            <a:cxnLst/>
            <a:rect l="l" t="t" r="r" b="b"/>
            <a:pathLst>
              <a:path w="102235" h="119379">
                <a:moveTo>
                  <a:pt x="79379" y="17973"/>
                </a:moveTo>
                <a:lnTo>
                  <a:pt x="65622" y="1408"/>
                </a:lnTo>
                <a:lnTo>
                  <a:pt x="59485" y="18"/>
                </a:lnTo>
                <a:lnTo>
                  <a:pt x="14140" y="28083"/>
                </a:lnTo>
                <a:lnTo>
                  <a:pt x="894" y="60216"/>
                </a:lnTo>
                <a:lnTo>
                  <a:pt x="0" y="66822"/>
                </a:lnTo>
                <a:lnTo>
                  <a:pt x="301" y="74509"/>
                </a:lnTo>
                <a:lnTo>
                  <a:pt x="1798" y="83276"/>
                </a:lnTo>
                <a:lnTo>
                  <a:pt x="3295" y="92043"/>
                </a:lnTo>
                <a:lnTo>
                  <a:pt x="7371" y="98579"/>
                </a:lnTo>
                <a:lnTo>
                  <a:pt x="14027" y="102883"/>
                </a:lnTo>
                <a:lnTo>
                  <a:pt x="20684" y="107188"/>
                </a:lnTo>
                <a:lnTo>
                  <a:pt x="28741" y="109727"/>
                </a:lnTo>
                <a:lnTo>
                  <a:pt x="38199" y="110500"/>
                </a:lnTo>
                <a:lnTo>
                  <a:pt x="51175" y="110564"/>
                </a:lnTo>
                <a:lnTo>
                  <a:pt x="63429" y="108576"/>
                </a:lnTo>
                <a:lnTo>
                  <a:pt x="94626" y="82559"/>
                </a:lnTo>
                <a:lnTo>
                  <a:pt x="96378" y="72941"/>
                </a:lnTo>
                <a:lnTo>
                  <a:pt x="95944" y="69237"/>
                </a:lnTo>
                <a:lnTo>
                  <a:pt x="95511" y="65533"/>
                </a:lnTo>
                <a:lnTo>
                  <a:pt x="94359" y="63042"/>
                </a:lnTo>
                <a:lnTo>
                  <a:pt x="92487" y="61764"/>
                </a:lnTo>
                <a:lnTo>
                  <a:pt x="90615" y="60486"/>
                </a:lnTo>
                <a:lnTo>
                  <a:pt x="89129" y="60752"/>
                </a:lnTo>
                <a:lnTo>
                  <a:pt x="88028" y="62560"/>
                </a:lnTo>
                <a:lnTo>
                  <a:pt x="86926" y="64368"/>
                </a:lnTo>
                <a:lnTo>
                  <a:pt x="96112" y="104224"/>
                </a:lnTo>
                <a:lnTo>
                  <a:pt x="102037" y="11896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061651" y="3923840"/>
            <a:ext cx="181610" cy="116205"/>
          </a:xfrm>
          <a:custGeom>
            <a:avLst/>
            <a:gdLst/>
            <a:ahLst/>
            <a:cxnLst/>
            <a:rect l="l" t="t" r="r" b="b"/>
            <a:pathLst>
              <a:path w="181610" h="116204">
                <a:moveTo>
                  <a:pt x="1965" y="68769"/>
                </a:moveTo>
                <a:lnTo>
                  <a:pt x="0" y="65119"/>
                </a:lnTo>
                <a:lnTo>
                  <a:pt x="1047" y="61903"/>
                </a:lnTo>
                <a:lnTo>
                  <a:pt x="5106" y="59122"/>
                </a:lnTo>
                <a:lnTo>
                  <a:pt x="46580" y="48995"/>
                </a:lnTo>
                <a:lnTo>
                  <a:pt x="92077" y="45060"/>
                </a:lnTo>
                <a:lnTo>
                  <a:pt x="99582" y="43107"/>
                </a:lnTo>
                <a:lnTo>
                  <a:pt x="101341" y="40836"/>
                </a:lnTo>
                <a:lnTo>
                  <a:pt x="101016" y="39317"/>
                </a:lnTo>
                <a:lnTo>
                  <a:pt x="99098" y="38066"/>
                </a:lnTo>
                <a:lnTo>
                  <a:pt x="97180" y="36817"/>
                </a:lnTo>
                <a:lnTo>
                  <a:pt x="96053" y="41877"/>
                </a:lnTo>
                <a:lnTo>
                  <a:pt x="95716" y="53248"/>
                </a:lnTo>
                <a:lnTo>
                  <a:pt x="95724" y="65741"/>
                </a:lnTo>
                <a:lnTo>
                  <a:pt x="96482" y="78433"/>
                </a:lnTo>
                <a:lnTo>
                  <a:pt x="98821" y="97884"/>
                </a:lnTo>
                <a:lnTo>
                  <a:pt x="99936" y="107885"/>
                </a:lnTo>
                <a:lnTo>
                  <a:pt x="100358" y="113768"/>
                </a:lnTo>
                <a:lnTo>
                  <a:pt x="100458" y="115420"/>
                </a:lnTo>
                <a:lnTo>
                  <a:pt x="100468" y="115586"/>
                </a:lnTo>
                <a:lnTo>
                  <a:pt x="100470" y="115283"/>
                </a:lnTo>
                <a:lnTo>
                  <a:pt x="100417" y="113085"/>
                </a:lnTo>
                <a:lnTo>
                  <a:pt x="100317" y="108910"/>
                </a:lnTo>
                <a:lnTo>
                  <a:pt x="100216" y="104736"/>
                </a:lnTo>
                <a:lnTo>
                  <a:pt x="100282" y="97689"/>
                </a:lnTo>
                <a:lnTo>
                  <a:pt x="107698" y="47800"/>
                </a:lnTo>
                <a:lnTo>
                  <a:pt x="134240" y="8314"/>
                </a:lnTo>
                <a:lnTo>
                  <a:pt x="155883" y="538"/>
                </a:lnTo>
                <a:lnTo>
                  <a:pt x="162626" y="0"/>
                </a:lnTo>
                <a:lnTo>
                  <a:pt x="181207" y="23643"/>
                </a:lnTo>
                <a:lnTo>
                  <a:pt x="177580" y="29339"/>
                </a:lnTo>
                <a:lnTo>
                  <a:pt x="132842" y="53692"/>
                </a:lnTo>
                <a:lnTo>
                  <a:pt x="96427" y="60333"/>
                </a:lnTo>
                <a:lnTo>
                  <a:pt x="94853" y="60392"/>
                </a:lnTo>
                <a:lnTo>
                  <a:pt x="94659" y="60399"/>
                </a:lnTo>
                <a:lnTo>
                  <a:pt x="94466" y="60407"/>
                </a:lnTo>
                <a:lnTo>
                  <a:pt x="94704" y="60465"/>
                </a:lnTo>
                <a:lnTo>
                  <a:pt x="94927" y="60502"/>
                </a:lnTo>
                <a:lnTo>
                  <a:pt x="96743" y="60801"/>
                </a:lnTo>
                <a:lnTo>
                  <a:pt x="100153" y="61362"/>
                </a:lnTo>
                <a:lnTo>
                  <a:pt x="103563" y="61923"/>
                </a:lnTo>
                <a:lnTo>
                  <a:pt x="108785" y="63252"/>
                </a:lnTo>
                <a:lnTo>
                  <a:pt x="115821" y="65347"/>
                </a:lnTo>
                <a:lnTo>
                  <a:pt x="123186" y="67200"/>
                </a:lnTo>
                <a:lnTo>
                  <a:pt x="133130" y="69141"/>
                </a:lnTo>
                <a:lnTo>
                  <a:pt x="145652" y="71169"/>
                </a:lnTo>
                <a:lnTo>
                  <a:pt x="160753" y="73286"/>
                </a:lnTo>
                <a:lnTo>
                  <a:pt x="178433" y="7549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257399" y="3930721"/>
            <a:ext cx="64135" cy="85090"/>
          </a:xfrm>
          <a:custGeom>
            <a:avLst/>
            <a:gdLst/>
            <a:ahLst/>
            <a:cxnLst/>
            <a:rect l="l" t="t" r="r" b="b"/>
            <a:pathLst>
              <a:path w="64135" h="85089">
                <a:moveTo>
                  <a:pt x="17176" y="42823"/>
                </a:moveTo>
                <a:lnTo>
                  <a:pt x="18917" y="33483"/>
                </a:lnTo>
                <a:lnTo>
                  <a:pt x="17995" y="28203"/>
                </a:lnTo>
                <a:lnTo>
                  <a:pt x="14410" y="26982"/>
                </a:lnTo>
                <a:lnTo>
                  <a:pt x="11884" y="26122"/>
                </a:lnTo>
                <a:lnTo>
                  <a:pt x="9069" y="27191"/>
                </a:lnTo>
                <a:lnTo>
                  <a:pt x="5967" y="30191"/>
                </a:lnTo>
                <a:lnTo>
                  <a:pt x="2864" y="33189"/>
                </a:lnTo>
                <a:lnTo>
                  <a:pt x="1050" y="37864"/>
                </a:lnTo>
                <a:lnTo>
                  <a:pt x="525" y="44214"/>
                </a:lnTo>
                <a:lnTo>
                  <a:pt x="0" y="50563"/>
                </a:lnTo>
                <a:lnTo>
                  <a:pt x="1310" y="57080"/>
                </a:lnTo>
                <a:lnTo>
                  <a:pt x="4457" y="63764"/>
                </a:lnTo>
                <a:lnTo>
                  <a:pt x="7604" y="70449"/>
                </a:lnTo>
                <a:lnTo>
                  <a:pt x="12185" y="75607"/>
                </a:lnTo>
                <a:lnTo>
                  <a:pt x="18200" y="79240"/>
                </a:lnTo>
                <a:lnTo>
                  <a:pt x="24214" y="82873"/>
                </a:lnTo>
                <a:lnTo>
                  <a:pt x="30493" y="84710"/>
                </a:lnTo>
                <a:lnTo>
                  <a:pt x="37037" y="84751"/>
                </a:lnTo>
                <a:lnTo>
                  <a:pt x="43580" y="84791"/>
                </a:lnTo>
                <a:lnTo>
                  <a:pt x="49169" y="82524"/>
                </a:lnTo>
                <a:lnTo>
                  <a:pt x="53802" y="77951"/>
                </a:lnTo>
                <a:lnTo>
                  <a:pt x="58436" y="73378"/>
                </a:lnTo>
                <a:lnTo>
                  <a:pt x="61334" y="67263"/>
                </a:lnTo>
                <a:lnTo>
                  <a:pt x="62497" y="59607"/>
                </a:lnTo>
                <a:lnTo>
                  <a:pt x="63658" y="51951"/>
                </a:lnTo>
                <a:lnTo>
                  <a:pt x="63437" y="43636"/>
                </a:lnTo>
                <a:lnTo>
                  <a:pt x="61833" y="34663"/>
                </a:lnTo>
                <a:lnTo>
                  <a:pt x="60229" y="25690"/>
                </a:lnTo>
                <a:lnTo>
                  <a:pt x="57289" y="17841"/>
                </a:lnTo>
                <a:lnTo>
                  <a:pt x="53015" y="11116"/>
                </a:lnTo>
                <a:lnTo>
                  <a:pt x="43416" y="1099"/>
                </a:lnTo>
                <a:lnTo>
                  <a:pt x="33018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265390" y="3926820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29570" y="0"/>
                </a:moveTo>
                <a:lnTo>
                  <a:pt x="27721" y="2540"/>
                </a:lnTo>
                <a:lnTo>
                  <a:pt x="26750" y="5498"/>
                </a:lnTo>
                <a:lnTo>
                  <a:pt x="26660" y="8873"/>
                </a:lnTo>
                <a:lnTo>
                  <a:pt x="26569" y="12248"/>
                </a:lnTo>
                <a:lnTo>
                  <a:pt x="27055" y="14120"/>
                </a:lnTo>
                <a:lnTo>
                  <a:pt x="28119" y="14489"/>
                </a:lnTo>
                <a:lnTo>
                  <a:pt x="29183" y="14858"/>
                </a:lnTo>
                <a:lnTo>
                  <a:pt x="29818" y="15079"/>
                </a:lnTo>
                <a:lnTo>
                  <a:pt x="30023" y="15150"/>
                </a:lnTo>
                <a:lnTo>
                  <a:pt x="30229" y="15221"/>
                </a:lnTo>
                <a:lnTo>
                  <a:pt x="29715" y="15362"/>
                </a:lnTo>
                <a:lnTo>
                  <a:pt x="29304" y="15432"/>
                </a:lnTo>
                <a:lnTo>
                  <a:pt x="28036" y="15648"/>
                </a:lnTo>
                <a:lnTo>
                  <a:pt x="25911" y="16009"/>
                </a:lnTo>
                <a:lnTo>
                  <a:pt x="23785" y="16371"/>
                </a:lnTo>
                <a:lnTo>
                  <a:pt x="0" y="42439"/>
                </a:lnTo>
                <a:lnTo>
                  <a:pt x="951" y="5604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328358" y="3915388"/>
            <a:ext cx="97155" cy="93345"/>
          </a:xfrm>
          <a:custGeom>
            <a:avLst/>
            <a:gdLst/>
            <a:ahLst/>
            <a:cxnLst/>
            <a:rect l="l" t="t" r="r" b="b"/>
            <a:pathLst>
              <a:path w="97154" h="93345">
                <a:moveTo>
                  <a:pt x="10785" y="24001"/>
                </a:moveTo>
                <a:lnTo>
                  <a:pt x="284" y="43248"/>
                </a:lnTo>
                <a:lnTo>
                  <a:pt x="0" y="48735"/>
                </a:lnTo>
                <a:lnTo>
                  <a:pt x="13044" y="78200"/>
                </a:lnTo>
                <a:lnTo>
                  <a:pt x="18021" y="83503"/>
                </a:lnTo>
                <a:lnTo>
                  <a:pt x="24078" y="87338"/>
                </a:lnTo>
                <a:lnTo>
                  <a:pt x="31217" y="89704"/>
                </a:lnTo>
                <a:lnTo>
                  <a:pt x="38355" y="92069"/>
                </a:lnTo>
                <a:lnTo>
                  <a:pt x="45763" y="92967"/>
                </a:lnTo>
                <a:lnTo>
                  <a:pt x="53441" y="92397"/>
                </a:lnTo>
                <a:lnTo>
                  <a:pt x="61119" y="91827"/>
                </a:lnTo>
                <a:lnTo>
                  <a:pt x="68245" y="89285"/>
                </a:lnTo>
                <a:lnTo>
                  <a:pt x="74820" y="84771"/>
                </a:lnTo>
                <a:lnTo>
                  <a:pt x="81396" y="80258"/>
                </a:lnTo>
                <a:lnTo>
                  <a:pt x="96607" y="39360"/>
                </a:lnTo>
                <a:lnTo>
                  <a:pt x="95507" y="31229"/>
                </a:lnTo>
                <a:lnTo>
                  <a:pt x="92619" y="22913"/>
                </a:lnTo>
                <a:lnTo>
                  <a:pt x="86862" y="10042"/>
                </a:lnTo>
                <a:lnTo>
                  <a:pt x="79516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459059" y="3914889"/>
            <a:ext cx="90805" cy="111760"/>
          </a:xfrm>
          <a:custGeom>
            <a:avLst/>
            <a:gdLst/>
            <a:ahLst/>
            <a:cxnLst/>
            <a:rect l="l" t="t" r="r" b="b"/>
            <a:pathLst>
              <a:path w="90804" h="111760">
                <a:moveTo>
                  <a:pt x="0" y="25240"/>
                </a:moveTo>
                <a:lnTo>
                  <a:pt x="0" y="21037"/>
                </a:lnTo>
                <a:lnTo>
                  <a:pt x="0" y="18856"/>
                </a:lnTo>
                <a:lnTo>
                  <a:pt x="0" y="18698"/>
                </a:lnTo>
                <a:lnTo>
                  <a:pt x="27" y="18998"/>
                </a:lnTo>
                <a:lnTo>
                  <a:pt x="135" y="20871"/>
                </a:lnTo>
                <a:lnTo>
                  <a:pt x="339" y="24431"/>
                </a:lnTo>
                <a:lnTo>
                  <a:pt x="2179" y="33185"/>
                </a:lnTo>
                <a:lnTo>
                  <a:pt x="7089" y="48830"/>
                </a:lnTo>
                <a:lnTo>
                  <a:pt x="11934" y="63402"/>
                </a:lnTo>
                <a:lnTo>
                  <a:pt x="15406" y="74390"/>
                </a:lnTo>
                <a:lnTo>
                  <a:pt x="18726" y="87323"/>
                </a:lnTo>
                <a:lnTo>
                  <a:pt x="20850" y="99209"/>
                </a:lnTo>
                <a:lnTo>
                  <a:pt x="22071" y="107698"/>
                </a:lnTo>
                <a:lnTo>
                  <a:pt x="22450" y="111548"/>
                </a:lnTo>
                <a:lnTo>
                  <a:pt x="22024" y="111025"/>
                </a:lnTo>
                <a:lnTo>
                  <a:pt x="21599" y="110501"/>
                </a:lnTo>
                <a:lnTo>
                  <a:pt x="20535" y="109193"/>
                </a:lnTo>
                <a:lnTo>
                  <a:pt x="8767" y="67432"/>
                </a:lnTo>
                <a:lnTo>
                  <a:pt x="8372" y="53847"/>
                </a:lnTo>
                <a:lnTo>
                  <a:pt x="9565" y="41819"/>
                </a:lnTo>
                <a:lnTo>
                  <a:pt x="33224" y="6150"/>
                </a:lnTo>
                <a:lnTo>
                  <a:pt x="40287" y="3493"/>
                </a:lnTo>
                <a:lnTo>
                  <a:pt x="47349" y="836"/>
                </a:lnTo>
                <a:lnTo>
                  <a:pt x="54837" y="0"/>
                </a:lnTo>
                <a:lnTo>
                  <a:pt x="62749" y="984"/>
                </a:lnTo>
                <a:lnTo>
                  <a:pt x="70661" y="1968"/>
                </a:lnTo>
                <a:lnTo>
                  <a:pt x="77352" y="4687"/>
                </a:lnTo>
                <a:lnTo>
                  <a:pt x="82821" y="9141"/>
                </a:lnTo>
                <a:lnTo>
                  <a:pt x="88291" y="13596"/>
                </a:lnTo>
                <a:lnTo>
                  <a:pt x="90613" y="19070"/>
                </a:lnTo>
                <a:lnTo>
                  <a:pt x="89789" y="25565"/>
                </a:lnTo>
                <a:lnTo>
                  <a:pt x="57150" y="54825"/>
                </a:lnTo>
                <a:lnTo>
                  <a:pt x="32083" y="60598"/>
                </a:lnTo>
                <a:lnTo>
                  <a:pt x="16736" y="6229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649811" y="3915038"/>
            <a:ext cx="83185" cy="110489"/>
          </a:xfrm>
          <a:custGeom>
            <a:avLst/>
            <a:gdLst/>
            <a:ahLst/>
            <a:cxnLst/>
            <a:rect l="l" t="t" r="r" b="b"/>
            <a:pathLst>
              <a:path w="83185" h="110489">
                <a:moveTo>
                  <a:pt x="2279" y="37307"/>
                </a:moveTo>
                <a:lnTo>
                  <a:pt x="13815" y="80148"/>
                </a:lnTo>
                <a:lnTo>
                  <a:pt x="18462" y="92337"/>
                </a:lnTo>
                <a:lnTo>
                  <a:pt x="20145" y="97307"/>
                </a:lnTo>
                <a:lnTo>
                  <a:pt x="21187" y="101151"/>
                </a:lnTo>
                <a:lnTo>
                  <a:pt x="22231" y="104996"/>
                </a:lnTo>
                <a:lnTo>
                  <a:pt x="22923" y="107548"/>
                </a:lnTo>
                <a:lnTo>
                  <a:pt x="23265" y="108808"/>
                </a:lnTo>
                <a:lnTo>
                  <a:pt x="23606" y="110068"/>
                </a:lnTo>
                <a:lnTo>
                  <a:pt x="23321" y="109861"/>
                </a:lnTo>
                <a:lnTo>
                  <a:pt x="22408" y="108186"/>
                </a:lnTo>
                <a:lnTo>
                  <a:pt x="21495" y="106512"/>
                </a:lnTo>
                <a:lnTo>
                  <a:pt x="19645" y="103121"/>
                </a:lnTo>
                <a:lnTo>
                  <a:pt x="16859" y="98012"/>
                </a:lnTo>
                <a:lnTo>
                  <a:pt x="14073" y="92904"/>
                </a:lnTo>
                <a:lnTo>
                  <a:pt x="11620" y="85189"/>
                </a:lnTo>
                <a:lnTo>
                  <a:pt x="9498" y="74867"/>
                </a:lnTo>
                <a:lnTo>
                  <a:pt x="7632" y="62552"/>
                </a:lnTo>
                <a:lnTo>
                  <a:pt x="7013" y="49836"/>
                </a:lnTo>
                <a:lnTo>
                  <a:pt x="8656" y="33482"/>
                </a:lnTo>
                <a:lnTo>
                  <a:pt x="11949" y="22060"/>
                </a:lnTo>
                <a:lnTo>
                  <a:pt x="22221" y="8693"/>
                </a:lnTo>
                <a:lnTo>
                  <a:pt x="30916" y="2408"/>
                </a:lnTo>
                <a:lnTo>
                  <a:pt x="44574" y="0"/>
                </a:lnTo>
                <a:lnTo>
                  <a:pt x="55830" y="1374"/>
                </a:lnTo>
                <a:lnTo>
                  <a:pt x="63681" y="3585"/>
                </a:lnTo>
                <a:lnTo>
                  <a:pt x="69715" y="7589"/>
                </a:lnTo>
                <a:lnTo>
                  <a:pt x="74356" y="13505"/>
                </a:lnTo>
                <a:lnTo>
                  <a:pt x="78997" y="19421"/>
                </a:lnTo>
                <a:lnTo>
                  <a:pt x="81603" y="25649"/>
                </a:lnTo>
                <a:lnTo>
                  <a:pt x="82175" y="32189"/>
                </a:lnTo>
                <a:lnTo>
                  <a:pt x="82747" y="38729"/>
                </a:lnTo>
                <a:lnTo>
                  <a:pt x="81004" y="44837"/>
                </a:lnTo>
                <a:lnTo>
                  <a:pt x="76948" y="50512"/>
                </a:lnTo>
                <a:lnTo>
                  <a:pt x="72891" y="56188"/>
                </a:lnTo>
                <a:lnTo>
                  <a:pt x="68725" y="60388"/>
                </a:lnTo>
                <a:lnTo>
                  <a:pt x="64447" y="63113"/>
                </a:lnTo>
                <a:lnTo>
                  <a:pt x="60169" y="65838"/>
                </a:lnTo>
                <a:lnTo>
                  <a:pt x="57078" y="67337"/>
                </a:lnTo>
                <a:lnTo>
                  <a:pt x="55171" y="67609"/>
                </a:lnTo>
                <a:lnTo>
                  <a:pt x="53265" y="67882"/>
                </a:lnTo>
                <a:lnTo>
                  <a:pt x="52715" y="67876"/>
                </a:lnTo>
                <a:lnTo>
                  <a:pt x="53521" y="67592"/>
                </a:lnTo>
                <a:lnTo>
                  <a:pt x="54328" y="67308"/>
                </a:lnTo>
                <a:lnTo>
                  <a:pt x="56345" y="66599"/>
                </a:lnTo>
                <a:lnTo>
                  <a:pt x="59571" y="65463"/>
                </a:lnTo>
                <a:lnTo>
                  <a:pt x="62798" y="64326"/>
                </a:lnTo>
                <a:lnTo>
                  <a:pt x="66722" y="64018"/>
                </a:lnTo>
                <a:lnTo>
                  <a:pt x="71344" y="64537"/>
                </a:lnTo>
                <a:lnTo>
                  <a:pt x="75966" y="65055"/>
                </a:lnTo>
                <a:lnTo>
                  <a:pt x="79247" y="66762"/>
                </a:lnTo>
                <a:lnTo>
                  <a:pt x="81188" y="69658"/>
                </a:lnTo>
                <a:lnTo>
                  <a:pt x="83129" y="72553"/>
                </a:lnTo>
                <a:lnTo>
                  <a:pt x="82261" y="76484"/>
                </a:lnTo>
                <a:lnTo>
                  <a:pt x="78583" y="81451"/>
                </a:lnTo>
                <a:lnTo>
                  <a:pt x="74906" y="86420"/>
                </a:lnTo>
                <a:lnTo>
                  <a:pt x="35889" y="104461"/>
                </a:lnTo>
                <a:lnTo>
                  <a:pt x="21798" y="105757"/>
                </a:lnTo>
                <a:lnTo>
                  <a:pt x="10021" y="103450"/>
                </a:lnTo>
                <a:lnTo>
                  <a:pt x="0" y="9766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782147" y="3914902"/>
            <a:ext cx="91440" cy="169545"/>
          </a:xfrm>
          <a:custGeom>
            <a:avLst/>
            <a:gdLst/>
            <a:ahLst/>
            <a:cxnLst/>
            <a:rect l="l" t="t" r="r" b="b"/>
            <a:pathLst>
              <a:path w="91439" h="169545">
                <a:moveTo>
                  <a:pt x="0" y="7750"/>
                </a:moveTo>
                <a:lnTo>
                  <a:pt x="0" y="4605"/>
                </a:lnTo>
                <a:lnTo>
                  <a:pt x="0" y="2973"/>
                </a:lnTo>
                <a:lnTo>
                  <a:pt x="0" y="2770"/>
                </a:lnTo>
                <a:lnTo>
                  <a:pt x="0" y="2902"/>
                </a:lnTo>
                <a:lnTo>
                  <a:pt x="0" y="4175"/>
                </a:lnTo>
                <a:lnTo>
                  <a:pt x="0" y="6371"/>
                </a:lnTo>
                <a:lnTo>
                  <a:pt x="0" y="8569"/>
                </a:lnTo>
                <a:lnTo>
                  <a:pt x="511" y="12173"/>
                </a:lnTo>
                <a:lnTo>
                  <a:pt x="15724" y="49392"/>
                </a:lnTo>
                <a:lnTo>
                  <a:pt x="26899" y="59705"/>
                </a:lnTo>
                <a:lnTo>
                  <a:pt x="30901" y="62090"/>
                </a:lnTo>
                <a:lnTo>
                  <a:pt x="35266" y="63462"/>
                </a:lnTo>
                <a:lnTo>
                  <a:pt x="39996" y="63822"/>
                </a:lnTo>
                <a:lnTo>
                  <a:pt x="44724" y="64181"/>
                </a:lnTo>
                <a:lnTo>
                  <a:pt x="49611" y="63118"/>
                </a:lnTo>
                <a:lnTo>
                  <a:pt x="79778" y="31433"/>
                </a:lnTo>
                <a:lnTo>
                  <a:pt x="82948" y="24748"/>
                </a:lnTo>
                <a:lnTo>
                  <a:pt x="85576" y="17986"/>
                </a:lnTo>
                <a:lnTo>
                  <a:pt x="87662" y="11149"/>
                </a:lnTo>
                <a:lnTo>
                  <a:pt x="89749" y="4311"/>
                </a:lnTo>
                <a:lnTo>
                  <a:pt x="90852" y="696"/>
                </a:lnTo>
                <a:lnTo>
                  <a:pt x="90972" y="302"/>
                </a:lnTo>
                <a:lnTo>
                  <a:pt x="91052" y="0"/>
                </a:lnTo>
                <a:lnTo>
                  <a:pt x="90930" y="269"/>
                </a:lnTo>
                <a:lnTo>
                  <a:pt x="90783" y="640"/>
                </a:lnTo>
                <a:lnTo>
                  <a:pt x="89422" y="4048"/>
                </a:lnTo>
                <a:lnTo>
                  <a:pt x="74760" y="44183"/>
                </a:lnTo>
                <a:lnTo>
                  <a:pt x="68960" y="61070"/>
                </a:lnTo>
                <a:lnTo>
                  <a:pt x="64259" y="74729"/>
                </a:lnTo>
                <a:lnTo>
                  <a:pt x="48404" y="119376"/>
                </a:lnTo>
                <a:lnTo>
                  <a:pt x="31889" y="156185"/>
                </a:lnTo>
                <a:lnTo>
                  <a:pt x="29185" y="160136"/>
                </a:lnTo>
                <a:lnTo>
                  <a:pt x="24575" y="164513"/>
                </a:lnTo>
                <a:lnTo>
                  <a:pt x="18058" y="16931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061686" y="3989601"/>
            <a:ext cx="86360" cy="114935"/>
          </a:xfrm>
          <a:custGeom>
            <a:avLst/>
            <a:gdLst/>
            <a:ahLst/>
            <a:cxnLst/>
            <a:rect l="l" t="t" r="r" b="b"/>
            <a:pathLst>
              <a:path w="86360" h="114935">
                <a:moveTo>
                  <a:pt x="66761" y="0"/>
                </a:moveTo>
                <a:lnTo>
                  <a:pt x="64836" y="26"/>
                </a:lnTo>
                <a:lnTo>
                  <a:pt x="66240" y="6339"/>
                </a:lnTo>
                <a:lnTo>
                  <a:pt x="70969" y="18939"/>
                </a:lnTo>
                <a:lnTo>
                  <a:pt x="75861" y="32465"/>
                </a:lnTo>
                <a:lnTo>
                  <a:pt x="79692" y="44155"/>
                </a:lnTo>
                <a:lnTo>
                  <a:pt x="83924" y="60334"/>
                </a:lnTo>
                <a:lnTo>
                  <a:pt x="85535" y="69432"/>
                </a:lnTo>
                <a:lnTo>
                  <a:pt x="85996" y="74712"/>
                </a:lnTo>
                <a:lnTo>
                  <a:pt x="85741" y="78734"/>
                </a:lnTo>
                <a:lnTo>
                  <a:pt x="84831" y="82117"/>
                </a:lnTo>
                <a:lnTo>
                  <a:pt x="83920" y="85501"/>
                </a:lnTo>
                <a:lnTo>
                  <a:pt x="80797" y="90019"/>
                </a:lnTo>
                <a:lnTo>
                  <a:pt x="75458" y="95671"/>
                </a:lnTo>
                <a:lnTo>
                  <a:pt x="70121" y="101323"/>
                </a:lnTo>
                <a:lnTo>
                  <a:pt x="63692" y="105767"/>
                </a:lnTo>
                <a:lnTo>
                  <a:pt x="56172" y="109004"/>
                </a:lnTo>
                <a:lnTo>
                  <a:pt x="48651" y="112242"/>
                </a:lnTo>
                <a:lnTo>
                  <a:pt x="40871" y="114194"/>
                </a:lnTo>
                <a:lnTo>
                  <a:pt x="32833" y="114861"/>
                </a:lnTo>
                <a:lnTo>
                  <a:pt x="22545" y="113852"/>
                </a:lnTo>
                <a:lnTo>
                  <a:pt x="11600" y="109173"/>
                </a:lnTo>
                <a:lnTo>
                  <a:pt x="0" y="10082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63382" y="3896385"/>
            <a:ext cx="6985" cy="33020"/>
          </a:xfrm>
          <a:custGeom>
            <a:avLst/>
            <a:gdLst/>
            <a:ahLst/>
            <a:cxnLst/>
            <a:rect l="l" t="t" r="r" b="b"/>
            <a:pathLst>
              <a:path w="6985" h="33020">
                <a:moveTo>
                  <a:pt x="1697" y="32458"/>
                </a:moveTo>
                <a:lnTo>
                  <a:pt x="0" y="14190"/>
                </a:lnTo>
                <a:lnTo>
                  <a:pt x="1724" y="3370"/>
                </a:lnTo>
                <a:lnTo>
                  <a:pt x="6871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166295" y="3957833"/>
            <a:ext cx="50800" cy="64135"/>
          </a:xfrm>
          <a:custGeom>
            <a:avLst/>
            <a:gdLst/>
            <a:ahLst/>
            <a:cxnLst/>
            <a:rect l="l" t="t" r="r" b="b"/>
            <a:pathLst>
              <a:path w="50800" h="64135">
                <a:moveTo>
                  <a:pt x="12788" y="241"/>
                </a:moveTo>
                <a:lnTo>
                  <a:pt x="9809" y="0"/>
                </a:lnTo>
                <a:lnTo>
                  <a:pt x="7216" y="1012"/>
                </a:lnTo>
                <a:lnTo>
                  <a:pt x="5007" y="3278"/>
                </a:lnTo>
                <a:lnTo>
                  <a:pt x="2798" y="5545"/>
                </a:lnTo>
                <a:lnTo>
                  <a:pt x="1355" y="9645"/>
                </a:lnTo>
                <a:lnTo>
                  <a:pt x="678" y="15578"/>
                </a:lnTo>
                <a:lnTo>
                  <a:pt x="0" y="21511"/>
                </a:lnTo>
                <a:lnTo>
                  <a:pt x="944" y="27921"/>
                </a:lnTo>
                <a:lnTo>
                  <a:pt x="3512" y="34806"/>
                </a:lnTo>
                <a:lnTo>
                  <a:pt x="6078" y="41691"/>
                </a:lnTo>
                <a:lnTo>
                  <a:pt x="30340" y="62319"/>
                </a:lnTo>
                <a:lnTo>
                  <a:pt x="35090" y="63729"/>
                </a:lnTo>
                <a:lnTo>
                  <a:pt x="50677" y="45231"/>
                </a:lnTo>
                <a:lnTo>
                  <a:pt x="49672" y="39554"/>
                </a:lnTo>
                <a:lnTo>
                  <a:pt x="46238" y="30918"/>
                </a:lnTo>
                <a:lnTo>
                  <a:pt x="38745" y="20881"/>
                </a:lnTo>
                <a:lnTo>
                  <a:pt x="27191" y="944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199906" y="3913546"/>
            <a:ext cx="111760" cy="109220"/>
          </a:xfrm>
          <a:custGeom>
            <a:avLst/>
            <a:gdLst/>
            <a:ahLst/>
            <a:cxnLst/>
            <a:rect l="l" t="t" r="r" b="b"/>
            <a:pathLst>
              <a:path w="111760" h="109220">
                <a:moveTo>
                  <a:pt x="0" y="16156"/>
                </a:moveTo>
                <a:lnTo>
                  <a:pt x="2599" y="7339"/>
                </a:lnTo>
                <a:lnTo>
                  <a:pt x="6098" y="2263"/>
                </a:lnTo>
                <a:lnTo>
                  <a:pt x="10496" y="928"/>
                </a:lnTo>
                <a:lnTo>
                  <a:pt x="13554" y="0"/>
                </a:lnTo>
                <a:lnTo>
                  <a:pt x="17400" y="1939"/>
                </a:lnTo>
                <a:lnTo>
                  <a:pt x="39343" y="37944"/>
                </a:lnTo>
                <a:lnTo>
                  <a:pt x="44932" y="79737"/>
                </a:lnTo>
                <a:lnTo>
                  <a:pt x="44836" y="84711"/>
                </a:lnTo>
                <a:lnTo>
                  <a:pt x="44500" y="88108"/>
                </a:lnTo>
                <a:lnTo>
                  <a:pt x="44164" y="91506"/>
                </a:lnTo>
                <a:lnTo>
                  <a:pt x="43577" y="93496"/>
                </a:lnTo>
                <a:lnTo>
                  <a:pt x="42737" y="94077"/>
                </a:lnTo>
                <a:lnTo>
                  <a:pt x="41896" y="94659"/>
                </a:lnTo>
                <a:lnTo>
                  <a:pt x="41380" y="93033"/>
                </a:lnTo>
                <a:lnTo>
                  <a:pt x="41189" y="89199"/>
                </a:lnTo>
                <a:lnTo>
                  <a:pt x="40997" y="85366"/>
                </a:lnTo>
                <a:lnTo>
                  <a:pt x="69682" y="59028"/>
                </a:lnTo>
                <a:lnTo>
                  <a:pt x="82276" y="56562"/>
                </a:lnTo>
                <a:lnTo>
                  <a:pt x="88516" y="56012"/>
                </a:lnTo>
                <a:lnTo>
                  <a:pt x="94004" y="57081"/>
                </a:lnTo>
                <a:lnTo>
                  <a:pt x="98742" y="59768"/>
                </a:lnTo>
                <a:lnTo>
                  <a:pt x="103480" y="62455"/>
                </a:lnTo>
                <a:lnTo>
                  <a:pt x="106946" y="66041"/>
                </a:lnTo>
                <a:lnTo>
                  <a:pt x="109140" y="70524"/>
                </a:lnTo>
                <a:lnTo>
                  <a:pt x="111335" y="75007"/>
                </a:lnTo>
                <a:lnTo>
                  <a:pt x="111399" y="79762"/>
                </a:lnTo>
                <a:lnTo>
                  <a:pt x="109333" y="84788"/>
                </a:lnTo>
                <a:lnTo>
                  <a:pt x="107267" y="89814"/>
                </a:lnTo>
                <a:lnTo>
                  <a:pt x="61639" y="107662"/>
                </a:lnTo>
                <a:lnTo>
                  <a:pt x="49176" y="108601"/>
                </a:lnTo>
                <a:lnTo>
                  <a:pt x="35643" y="10883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380607" y="3935280"/>
            <a:ext cx="4445" cy="18415"/>
          </a:xfrm>
          <a:custGeom>
            <a:avLst/>
            <a:gdLst/>
            <a:ahLst/>
            <a:cxnLst/>
            <a:rect l="l" t="t" r="r" b="b"/>
            <a:pathLst>
              <a:path w="4445" h="18414">
                <a:moveTo>
                  <a:pt x="3210" y="17819"/>
                </a:moveTo>
                <a:lnTo>
                  <a:pt x="3781" y="5417"/>
                </a:lnTo>
                <a:lnTo>
                  <a:pt x="3884" y="0"/>
                </a:lnTo>
                <a:lnTo>
                  <a:pt x="3518" y="1567"/>
                </a:lnTo>
                <a:lnTo>
                  <a:pt x="3145" y="3166"/>
                </a:lnTo>
                <a:lnTo>
                  <a:pt x="1972" y="8194"/>
                </a:lnTo>
                <a:lnTo>
                  <a:pt x="0" y="1665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355573" y="4020700"/>
            <a:ext cx="34290" cy="66675"/>
          </a:xfrm>
          <a:custGeom>
            <a:avLst/>
            <a:gdLst/>
            <a:ahLst/>
            <a:cxnLst/>
            <a:rect l="l" t="t" r="r" b="b"/>
            <a:pathLst>
              <a:path w="34289" h="66675">
                <a:moveTo>
                  <a:pt x="34111" y="0"/>
                </a:moveTo>
                <a:lnTo>
                  <a:pt x="12548" y="45696"/>
                </a:lnTo>
                <a:lnTo>
                  <a:pt x="6013" y="56477"/>
                </a:lnTo>
                <a:lnTo>
                  <a:pt x="0" y="6632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290730" y="1619118"/>
            <a:ext cx="806450" cy="1387475"/>
          </a:xfrm>
          <a:custGeom>
            <a:avLst/>
            <a:gdLst/>
            <a:ahLst/>
            <a:cxnLst/>
            <a:rect l="l" t="t" r="r" b="b"/>
            <a:pathLst>
              <a:path w="806450" h="1387475">
                <a:moveTo>
                  <a:pt x="0" y="0"/>
                </a:moveTo>
                <a:lnTo>
                  <a:pt x="805851" y="0"/>
                </a:lnTo>
                <a:lnTo>
                  <a:pt x="805851" y="1387226"/>
                </a:lnTo>
                <a:lnTo>
                  <a:pt x="0" y="1387226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121438" y="3009719"/>
            <a:ext cx="1145540" cy="160020"/>
          </a:xfrm>
          <a:custGeom>
            <a:avLst/>
            <a:gdLst/>
            <a:ahLst/>
            <a:cxnLst/>
            <a:rect l="l" t="t" r="r" b="b"/>
            <a:pathLst>
              <a:path w="1145540" h="160019">
                <a:moveTo>
                  <a:pt x="0" y="0"/>
                </a:moveTo>
                <a:lnTo>
                  <a:pt x="1145029" y="0"/>
                </a:lnTo>
                <a:lnTo>
                  <a:pt x="1145029" y="159705"/>
                </a:lnTo>
                <a:lnTo>
                  <a:pt x="0" y="159705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1051668" y="1895326"/>
            <a:ext cx="720725" cy="653415"/>
          </a:xfrm>
          <a:custGeom>
            <a:avLst/>
            <a:gdLst/>
            <a:ahLst/>
            <a:cxnLst/>
            <a:rect l="l" t="t" r="r" b="b"/>
            <a:pathLst>
              <a:path w="720725" h="653414">
                <a:moveTo>
                  <a:pt x="0" y="0"/>
                </a:moveTo>
                <a:lnTo>
                  <a:pt x="720367" y="0"/>
                </a:lnTo>
                <a:lnTo>
                  <a:pt x="720367" y="653300"/>
                </a:lnTo>
                <a:lnTo>
                  <a:pt x="0" y="653300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320723" y="2550371"/>
            <a:ext cx="167005" cy="125730"/>
          </a:xfrm>
          <a:custGeom>
            <a:avLst/>
            <a:gdLst/>
            <a:ahLst/>
            <a:cxnLst/>
            <a:rect l="l" t="t" r="r" b="b"/>
            <a:pathLst>
              <a:path w="167004" h="125730">
                <a:moveTo>
                  <a:pt x="69064" y="0"/>
                </a:moveTo>
                <a:lnTo>
                  <a:pt x="0" y="125661"/>
                </a:lnTo>
                <a:lnTo>
                  <a:pt x="166850" y="125661"/>
                </a:lnTo>
                <a:lnTo>
                  <a:pt x="69064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1863863" y="1991580"/>
            <a:ext cx="172720" cy="130175"/>
          </a:xfrm>
          <a:custGeom>
            <a:avLst/>
            <a:gdLst/>
            <a:ahLst/>
            <a:cxnLst/>
            <a:rect l="l" t="t" r="r" b="b"/>
            <a:pathLst>
              <a:path w="172720" h="130175">
                <a:moveTo>
                  <a:pt x="86916" y="14556"/>
                </a:moveTo>
                <a:lnTo>
                  <a:pt x="90234" y="17626"/>
                </a:lnTo>
                <a:lnTo>
                  <a:pt x="92451" y="16669"/>
                </a:lnTo>
                <a:lnTo>
                  <a:pt x="93566" y="11685"/>
                </a:lnTo>
                <a:lnTo>
                  <a:pt x="94377" y="8039"/>
                </a:lnTo>
                <a:lnTo>
                  <a:pt x="92562" y="5857"/>
                </a:lnTo>
                <a:lnTo>
                  <a:pt x="88114" y="5140"/>
                </a:lnTo>
                <a:lnTo>
                  <a:pt x="83667" y="4422"/>
                </a:lnTo>
                <a:lnTo>
                  <a:pt x="45147" y="12987"/>
                </a:lnTo>
                <a:lnTo>
                  <a:pt x="13247" y="36694"/>
                </a:lnTo>
                <a:lnTo>
                  <a:pt x="0" y="75460"/>
                </a:lnTo>
                <a:lnTo>
                  <a:pt x="1655" y="82460"/>
                </a:lnTo>
                <a:lnTo>
                  <a:pt x="34403" y="115156"/>
                </a:lnTo>
                <a:lnTo>
                  <a:pt x="71158" y="128177"/>
                </a:lnTo>
                <a:lnTo>
                  <a:pt x="97607" y="129990"/>
                </a:lnTo>
                <a:lnTo>
                  <a:pt x="112466" y="128767"/>
                </a:lnTo>
                <a:lnTo>
                  <a:pt x="152136" y="110792"/>
                </a:lnTo>
                <a:lnTo>
                  <a:pt x="161821" y="101254"/>
                </a:lnTo>
                <a:lnTo>
                  <a:pt x="165624" y="96580"/>
                </a:lnTo>
                <a:lnTo>
                  <a:pt x="172613" y="66314"/>
                </a:lnTo>
                <a:lnTo>
                  <a:pt x="171740" y="61215"/>
                </a:lnTo>
                <a:lnTo>
                  <a:pt x="142132" y="25227"/>
                </a:lnTo>
                <a:lnTo>
                  <a:pt x="107670" y="3027"/>
                </a:lnTo>
                <a:lnTo>
                  <a:pt x="102558" y="617"/>
                </a:lnTo>
                <a:lnTo>
                  <a:pt x="100743" y="0"/>
                </a:lnTo>
                <a:lnTo>
                  <a:pt x="101796" y="6499"/>
                </a:lnTo>
                <a:lnTo>
                  <a:pt x="105730" y="2011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1958122" y="2117410"/>
            <a:ext cx="35560" cy="213995"/>
          </a:xfrm>
          <a:custGeom>
            <a:avLst/>
            <a:gdLst/>
            <a:ahLst/>
            <a:cxnLst/>
            <a:rect l="l" t="t" r="r" b="b"/>
            <a:pathLst>
              <a:path w="35559" h="213994">
                <a:moveTo>
                  <a:pt x="1433" y="0"/>
                </a:moveTo>
                <a:lnTo>
                  <a:pt x="242" y="4778"/>
                </a:lnTo>
                <a:lnTo>
                  <a:pt x="0" y="10952"/>
                </a:lnTo>
                <a:lnTo>
                  <a:pt x="692" y="18521"/>
                </a:lnTo>
                <a:lnTo>
                  <a:pt x="1143" y="23445"/>
                </a:lnTo>
                <a:lnTo>
                  <a:pt x="2279" y="29267"/>
                </a:lnTo>
                <a:lnTo>
                  <a:pt x="4100" y="35985"/>
                </a:lnTo>
                <a:lnTo>
                  <a:pt x="5922" y="42704"/>
                </a:lnTo>
                <a:lnTo>
                  <a:pt x="7744" y="50102"/>
                </a:lnTo>
                <a:lnTo>
                  <a:pt x="15439" y="90342"/>
                </a:lnTo>
                <a:lnTo>
                  <a:pt x="22988" y="138566"/>
                </a:lnTo>
                <a:lnTo>
                  <a:pt x="27789" y="177508"/>
                </a:lnTo>
                <a:lnTo>
                  <a:pt x="29454" y="189329"/>
                </a:lnTo>
                <a:lnTo>
                  <a:pt x="32516" y="204482"/>
                </a:lnTo>
                <a:lnTo>
                  <a:pt x="33611" y="209168"/>
                </a:lnTo>
                <a:lnTo>
                  <a:pt x="34172" y="211013"/>
                </a:lnTo>
                <a:lnTo>
                  <a:pt x="34726" y="212857"/>
                </a:lnTo>
                <a:lnTo>
                  <a:pt x="35017" y="213833"/>
                </a:lnTo>
                <a:lnTo>
                  <a:pt x="35058" y="213973"/>
                </a:lnTo>
                <a:lnTo>
                  <a:pt x="34899" y="213502"/>
                </a:lnTo>
                <a:lnTo>
                  <a:pt x="34767" y="213105"/>
                </a:lnTo>
                <a:lnTo>
                  <a:pt x="33534" y="209462"/>
                </a:lnTo>
                <a:lnTo>
                  <a:pt x="31214" y="202572"/>
                </a:lnTo>
                <a:lnTo>
                  <a:pt x="27875" y="192182"/>
                </a:lnTo>
                <a:lnTo>
                  <a:pt x="24305" y="180147"/>
                </a:lnTo>
                <a:lnTo>
                  <a:pt x="20505" y="16646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1912867" y="2196222"/>
            <a:ext cx="135255" cy="76835"/>
          </a:xfrm>
          <a:custGeom>
            <a:avLst/>
            <a:gdLst/>
            <a:ahLst/>
            <a:cxnLst/>
            <a:rect l="l" t="t" r="r" b="b"/>
            <a:pathLst>
              <a:path w="135254" h="76835">
                <a:moveTo>
                  <a:pt x="49751" y="14256"/>
                </a:moveTo>
                <a:lnTo>
                  <a:pt x="50562" y="11450"/>
                </a:lnTo>
                <a:lnTo>
                  <a:pt x="49523" y="9953"/>
                </a:lnTo>
                <a:lnTo>
                  <a:pt x="46620" y="9764"/>
                </a:lnTo>
                <a:lnTo>
                  <a:pt x="44549" y="9630"/>
                </a:lnTo>
                <a:lnTo>
                  <a:pt x="41764" y="11335"/>
                </a:lnTo>
                <a:lnTo>
                  <a:pt x="38280" y="14879"/>
                </a:lnTo>
                <a:lnTo>
                  <a:pt x="34795" y="18423"/>
                </a:lnTo>
                <a:lnTo>
                  <a:pt x="6463" y="59557"/>
                </a:lnTo>
                <a:lnTo>
                  <a:pt x="2078" y="66760"/>
                </a:lnTo>
                <a:lnTo>
                  <a:pt x="1073" y="68528"/>
                </a:lnTo>
                <a:lnTo>
                  <a:pt x="457" y="69613"/>
                </a:lnTo>
                <a:lnTo>
                  <a:pt x="228" y="70016"/>
                </a:lnTo>
                <a:lnTo>
                  <a:pt x="0" y="70420"/>
                </a:lnTo>
                <a:lnTo>
                  <a:pt x="34" y="70118"/>
                </a:lnTo>
                <a:lnTo>
                  <a:pt x="339" y="69111"/>
                </a:lnTo>
                <a:lnTo>
                  <a:pt x="637" y="68104"/>
                </a:lnTo>
                <a:lnTo>
                  <a:pt x="1440" y="65396"/>
                </a:lnTo>
                <a:lnTo>
                  <a:pt x="22955" y="24547"/>
                </a:lnTo>
                <a:lnTo>
                  <a:pt x="37899" y="5397"/>
                </a:lnTo>
                <a:lnTo>
                  <a:pt x="40836" y="3078"/>
                </a:lnTo>
                <a:lnTo>
                  <a:pt x="44230" y="1580"/>
                </a:lnTo>
                <a:lnTo>
                  <a:pt x="48082" y="904"/>
                </a:lnTo>
                <a:lnTo>
                  <a:pt x="51933" y="227"/>
                </a:lnTo>
                <a:lnTo>
                  <a:pt x="55903" y="0"/>
                </a:lnTo>
                <a:lnTo>
                  <a:pt x="59983" y="219"/>
                </a:lnTo>
                <a:lnTo>
                  <a:pt x="64063" y="439"/>
                </a:lnTo>
                <a:lnTo>
                  <a:pt x="67790" y="1816"/>
                </a:lnTo>
                <a:lnTo>
                  <a:pt x="71163" y="4350"/>
                </a:lnTo>
                <a:lnTo>
                  <a:pt x="74537" y="6883"/>
                </a:lnTo>
                <a:lnTo>
                  <a:pt x="79206" y="11629"/>
                </a:lnTo>
                <a:lnTo>
                  <a:pt x="85163" y="18586"/>
                </a:lnTo>
                <a:lnTo>
                  <a:pt x="92854" y="26363"/>
                </a:lnTo>
                <a:lnTo>
                  <a:pt x="102929" y="34515"/>
                </a:lnTo>
                <a:lnTo>
                  <a:pt x="119929" y="46163"/>
                </a:lnTo>
                <a:lnTo>
                  <a:pt x="129345" y="53005"/>
                </a:lnTo>
                <a:lnTo>
                  <a:pt x="135186" y="63614"/>
                </a:lnTo>
                <a:lnTo>
                  <a:pt x="133913" y="7645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1935173" y="2292596"/>
            <a:ext cx="103505" cy="78740"/>
          </a:xfrm>
          <a:custGeom>
            <a:avLst/>
            <a:gdLst/>
            <a:ahLst/>
            <a:cxnLst/>
            <a:rect l="l" t="t" r="r" b="b"/>
            <a:pathLst>
              <a:path w="103504" h="78739">
                <a:moveTo>
                  <a:pt x="52134" y="0"/>
                </a:moveTo>
                <a:lnTo>
                  <a:pt x="27542" y="32658"/>
                </a:lnTo>
                <a:lnTo>
                  <a:pt x="22488" y="42084"/>
                </a:lnTo>
                <a:lnTo>
                  <a:pt x="15150" y="54360"/>
                </a:lnTo>
                <a:lnTo>
                  <a:pt x="8021" y="65813"/>
                </a:lnTo>
                <a:lnTo>
                  <a:pt x="4107" y="72101"/>
                </a:lnTo>
                <a:lnTo>
                  <a:pt x="2424" y="74795"/>
                </a:lnTo>
                <a:lnTo>
                  <a:pt x="748" y="77490"/>
                </a:lnTo>
                <a:lnTo>
                  <a:pt x="0" y="78445"/>
                </a:lnTo>
                <a:lnTo>
                  <a:pt x="180" y="77660"/>
                </a:lnTo>
                <a:lnTo>
                  <a:pt x="360" y="76876"/>
                </a:lnTo>
                <a:lnTo>
                  <a:pt x="782" y="75045"/>
                </a:lnTo>
                <a:lnTo>
                  <a:pt x="1440" y="72168"/>
                </a:lnTo>
                <a:lnTo>
                  <a:pt x="2098" y="69291"/>
                </a:lnTo>
                <a:lnTo>
                  <a:pt x="15974" y="45143"/>
                </a:lnTo>
                <a:lnTo>
                  <a:pt x="19527" y="40212"/>
                </a:lnTo>
                <a:lnTo>
                  <a:pt x="23192" y="35720"/>
                </a:lnTo>
                <a:lnTo>
                  <a:pt x="26967" y="31669"/>
                </a:lnTo>
                <a:lnTo>
                  <a:pt x="30736" y="27618"/>
                </a:lnTo>
                <a:lnTo>
                  <a:pt x="34276" y="24200"/>
                </a:lnTo>
                <a:lnTo>
                  <a:pt x="37587" y="21414"/>
                </a:lnTo>
                <a:lnTo>
                  <a:pt x="40891" y="18628"/>
                </a:lnTo>
                <a:lnTo>
                  <a:pt x="44396" y="16593"/>
                </a:lnTo>
                <a:lnTo>
                  <a:pt x="48096" y="15307"/>
                </a:lnTo>
                <a:lnTo>
                  <a:pt x="51795" y="14023"/>
                </a:lnTo>
                <a:lnTo>
                  <a:pt x="55341" y="15823"/>
                </a:lnTo>
                <a:lnTo>
                  <a:pt x="58729" y="20707"/>
                </a:lnTo>
                <a:lnTo>
                  <a:pt x="62123" y="25592"/>
                </a:lnTo>
                <a:lnTo>
                  <a:pt x="66009" y="32725"/>
                </a:lnTo>
                <a:lnTo>
                  <a:pt x="70388" y="42109"/>
                </a:lnTo>
                <a:lnTo>
                  <a:pt x="74772" y="51492"/>
                </a:lnTo>
                <a:lnTo>
                  <a:pt x="78257" y="58129"/>
                </a:lnTo>
                <a:lnTo>
                  <a:pt x="80862" y="62019"/>
                </a:lnTo>
                <a:lnTo>
                  <a:pt x="83459" y="65910"/>
                </a:lnTo>
                <a:lnTo>
                  <a:pt x="86639" y="69585"/>
                </a:lnTo>
                <a:lnTo>
                  <a:pt x="90400" y="73046"/>
                </a:lnTo>
                <a:lnTo>
                  <a:pt x="94155" y="76506"/>
                </a:lnTo>
                <a:lnTo>
                  <a:pt x="96891" y="78212"/>
                </a:lnTo>
                <a:lnTo>
                  <a:pt x="98602" y="78165"/>
                </a:lnTo>
                <a:lnTo>
                  <a:pt x="101020" y="78100"/>
                </a:lnTo>
                <a:lnTo>
                  <a:pt x="102454" y="71424"/>
                </a:lnTo>
                <a:lnTo>
                  <a:pt x="102911" y="5813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130083" y="2111909"/>
            <a:ext cx="2870835" cy="0"/>
          </a:xfrm>
          <a:custGeom>
            <a:avLst/>
            <a:gdLst/>
            <a:ahLst/>
            <a:cxnLst/>
            <a:rect l="l" t="t" r="r" b="b"/>
            <a:pathLst>
              <a:path w="2870834" h="0">
                <a:moveTo>
                  <a:pt x="2870655" y="0"/>
                </a:move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101682" y="2066380"/>
            <a:ext cx="107314" cy="87630"/>
          </a:xfrm>
          <a:custGeom>
            <a:avLst/>
            <a:gdLst/>
            <a:ahLst/>
            <a:cxnLst/>
            <a:rect l="l" t="t" r="r" b="b"/>
            <a:pathLst>
              <a:path w="107315" h="87630">
                <a:moveTo>
                  <a:pt x="81783" y="0"/>
                </a:moveTo>
                <a:lnTo>
                  <a:pt x="65725" y="21962"/>
                </a:lnTo>
                <a:lnTo>
                  <a:pt x="62373" y="24305"/>
                </a:lnTo>
                <a:lnTo>
                  <a:pt x="58521" y="26338"/>
                </a:lnTo>
                <a:lnTo>
                  <a:pt x="54171" y="28064"/>
                </a:lnTo>
                <a:lnTo>
                  <a:pt x="49827" y="29790"/>
                </a:lnTo>
                <a:lnTo>
                  <a:pt x="42672" y="31753"/>
                </a:lnTo>
                <a:lnTo>
                  <a:pt x="32703" y="33954"/>
                </a:lnTo>
                <a:lnTo>
                  <a:pt x="22728" y="36156"/>
                </a:lnTo>
                <a:lnTo>
                  <a:pt x="14692" y="38053"/>
                </a:lnTo>
                <a:lnTo>
                  <a:pt x="8575" y="39646"/>
                </a:lnTo>
                <a:lnTo>
                  <a:pt x="2466" y="41238"/>
                </a:lnTo>
                <a:lnTo>
                  <a:pt x="0" y="42898"/>
                </a:lnTo>
                <a:lnTo>
                  <a:pt x="1177" y="44626"/>
                </a:lnTo>
                <a:lnTo>
                  <a:pt x="42612" y="64498"/>
                </a:lnTo>
                <a:lnTo>
                  <a:pt x="58424" y="70049"/>
                </a:lnTo>
                <a:lnTo>
                  <a:pt x="70282" y="74263"/>
                </a:lnTo>
                <a:lnTo>
                  <a:pt x="79680" y="77676"/>
                </a:lnTo>
                <a:lnTo>
                  <a:pt x="92008" y="82253"/>
                </a:lnTo>
                <a:lnTo>
                  <a:pt x="98381" y="84534"/>
                </a:lnTo>
                <a:lnTo>
                  <a:pt x="101740" y="85603"/>
                </a:lnTo>
                <a:lnTo>
                  <a:pt x="105093" y="86673"/>
                </a:lnTo>
                <a:lnTo>
                  <a:pt x="106887" y="87243"/>
                </a:lnTo>
                <a:lnTo>
                  <a:pt x="107102" y="87313"/>
                </a:lnTo>
                <a:lnTo>
                  <a:pt x="107324" y="87383"/>
                </a:lnTo>
                <a:lnTo>
                  <a:pt x="107109" y="87241"/>
                </a:lnTo>
                <a:lnTo>
                  <a:pt x="106804" y="87073"/>
                </a:lnTo>
                <a:lnTo>
                  <a:pt x="103375" y="85214"/>
                </a:lnTo>
                <a:lnTo>
                  <a:pt x="96843" y="8166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0471052" y="1412970"/>
            <a:ext cx="109855" cy="112395"/>
          </a:xfrm>
          <a:custGeom>
            <a:avLst/>
            <a:gdLst/>
            <a:ahLst/>
            <a:cxnLst/>
            <a:rect l="l" t="t" r="r" b="b"/>
            <a:pathLst>
              <a:path w="109854" h="112394">
                <a:moveTo>
                  <a:pt x="104594" y="12642"/>
                </a:moveTo>
                <a:lnTo>
                  <a:pt x="64014" y="331"/>
                </a:lnTo>
                <a:lnTo>
                  <a:pt x="56138" y="0"/>
                </a:lnTo>
                <a:lnTo>
                  <a:pt x="49397" y="498"/>
                </a:lnTo>
                <a:lnTo>
                  <a:pt x="43807" y="1830"/>
                </a:lnTo>
                <a:lnTo>
                  <a:pt x="38217" y="3161"/>
                </a:lnTo>
                <a:lnTo>
                  <a:pt x="33361" y="5228"/>
                </a:lnTo>
                <a:lnTo>
                  <a:pt x="29246" y="8029"/>
                </a:lnTo>
                <a:lnTo>
                  <a:pt x="25124" y="10830"/>
                </a:lnTo>
                <a:lnTo>
                  <a:pt x="21813" y="13693"/>
                </a:lnTo>
                <a:lnTo>
                  <a:pt x="19312" y="16615"/>
                </a:lnTo>
                <a:lnTo>
                  <a:pt x="16805" y="19537"/>
                </a:lnTo>
                <a:lnTo>
                  <a:pt x="15287" y="22557"/>
                </a:lnTo>
                <a:lnTo>
                  <a:pt x="14761" y="25675"/>
                </a:lnTo>
                <a:lnTo>
                  <a:pt x="14228" y="28793"/>
                </a:lnTo>
                <a:lnTo>
                  <a:pt x="53719" y="50689"/>
                </a:lnTo>
                <a:lnTo>
                  <a:pt x="65299" y="54879"/>
                </a:lnTo>
                <a:lnTo>
                  <a:pt x="102178" y="76792"/>
                </a:lnTo>
                <a:lnTo>
                  <a:pt x="109512" y="88842"/>
                </a:lnTo>
                <a:lnTo>
                  <a:pt x="108639" y="93185"/>
                </a:lnTo>
                <a:lnTo>
                  <a:pt x="105120" y="97352"/>
                </a:lnTo>
                <a:lnTo>
                  <a:pt x="101601" y="101519"/>
                </a:lnTo>
                <a:lnTo>
                  <a:pt x="62417" y="111540"/>
                </a:lnTo>
                <a:lnTo>
                  <a:pt x="48592" y="111929"/>
                </a:lnTo>
                <a:lnTo>
                  <a:pt x="36470" y="111844"/>
                </a:lnTo>
                <a:lnTo>
                  <a:pt x="20816" y="110709"/>
                </a:lnTo>
                <a:lnTo>
                  <a:pt x="10186" y="108787"/>
                </a:lnTo>
                <a:lnTo>
                  <a:pt x="0" y="101892"/>
                </a:lnTo>
                <a:lnTo>
                  <a:pt x="118" y="9053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0610096" y="1442369"/>
            <a:ext cx="90170" cy="89535"/>
          </a:xfrm>
          <a:custGeom>
            <a:avLst/>
            <a:gdLst/>
            <a:ahLst/>
            <a:cxnLst/>
            <a:rect l="l" t="t" r="r" b="b"/>
            <a:pathLst>
              <a:path w="90170" h="89534">
                <a:moveTo>
                  <a:pt x="61763" y="13505"/>
                </a:moveTo>
                <a:lnTo>
                  <a:pt x="23684" y="4128"/>
                </a:lnTo>
                <a:lnTo>
                  <a:pt x="0" y="40949"/>
                </a:lnTo>
                <a:lnTo>
                  <a:pt x="1154" y="53328"/>
                </a:lnTo>
                <a:lnTo>
                  <a:pt x="38732" y="87001"/>
                </a:lnTo>
                <a:lnTo>
                  <a:pt x="50500" y="89243"/>
                </a:lnTo>
                <a:lnTo>
                  <a:pt x="65096" y="88143"/>
                </a:lnTo>
                <a:lnTo>
                  <a:pt x="89759" y="52256"/>
                </a:lnTo>
                <a:lnTo>
                  <a:pt x="88168" y="39263"/>
                </a:lnTo>
                <a:lnTo>
                  <a:pt x="65602" y="7005"/>
                </a:lnTo>
                <a:lnTo>
                  <a:pt x="44238" y="0"/>
                </a:lnTo>
                <a:lnTo>
                  <a:pt x="33874" y="2620"/>
                </a:lnTo>
                <a:lnTo>
                  <a:pt x="23843" y="9078"/>
                </a:lnTo>
                <a:lnTo>
                  <a:pt x="13827" y="1926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0638955" y="1491971"/>
            <a:ext cx="80645" cy="53975"/>
          </a:xfrm>
          <a:custGeom>
            <a:avLst/>
            <a:gdLst/>
            <a:ahLst/>
            <a:cxnLst/>
            <a:rect l="l" t="t" r="r" b="b"/>
            <a:pathLst>
              <a:path w="80645" h="53975">
                <a:moveTo>
                  <a:pt x="0" y="15193"/>
                </a:moveTo>
                <a:lnTo>
                  <a:pt x="38238" y="204"/>
                </a:lnTo>
                <a:lnTo>
                  <a:pt x="43420" y="0"/>
                </a:lnTo>
                <a:lnTo>
                  <a:pt x="70871" y="29323"/>
                </a:lnTo>
                <a:lnTo>
                  <a:pt x="75605" y="40391"/>
                </a:lnTo>
                <a:lnTo>
                  <a:pt x="80563" y="5382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0758069" y="1449253"/>
            <a:ext cx="88265" cy="92075"/>
          </a:xfrm>
          <a:custGeom>
            <a:avLst/>
            <a:gdLst/>
            <a:ahLst/>
            <a:cxnLst/>
            <a:rect l="l" t="t" r="r" b="b"/>
            <a:pathLst>
              <a:path w="88265" h="92075">
                <a:moveTo>
                  <a:pt x="5243" y="12897"/>
                </a:moveTo>
                <a:lnTo>
                  <a:pt x="2486" y="5514"/>
                </a:lnTo>
                <a:lnTo>
                  <a:pt x="955" y="1409"/>
                </a:lnTo>
                <a:lnTo>
                  <a:pt x="651" y="581"/>
                </a:lnTo>
                <a:lnTo>
                  <a:pt x="436" y="0"/>
                </a:lnTo>
                <a:lnTo>
                  <a:pt x="311" y="446"/>
                </a:lnTo>
                <a:lnTo>
                  <a:pt x="290" y="1918"/>
                </a:lnTo>
                <a:lnTo>
                  <a:pt x="263" y="3390"/>
                </a:lnTo>
                <a:lnTo>
                  <a:pt x="173" y="8960"/>
                </a:lnTo>
                <a:lnTo>
                  <a:pt x="20" y="18626"/>
                </a:lnTo>
                <a:lnTo>
                  <a:pt x="0" y="31774"/>
                </a:lnTo>
                <a:lnTo>
                  <a:pt x="379" y="44127"/>
                </a:lnTo>
                <a:lnTo>
                  <a:pt x="11048" y="83269"/>
                </a:lnTo>
                <a:lnTo>
                  <a:pt x="24924" y="90570"/>
                </a:lnTo>
                <a:lnTo>
                  <a:pt x="30867" y="91536"/>
                </a:lnTo>
                <a:lnTo>
                  <a:pt x="65802" y="85581"/>
                </a:lnTo>
                <a:lnTo>
                  <a:pt x="72597" y="82561"/>
                </a:lnTo>
                <a:lnTo>
                  <a:pt x="88156" y="72236"/>
                </a:lnTo>
                <a:lnTo>
                  <a:pt x="84405" y="71679"/>
                </a:lnTo>
                <a:lnTo>
                  <a:pt x="70323" y="7485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0362321" y="1652422"/>
            <a:ext cx="104775" cy="125095"/>
          </a:xfrm>
          <a:custGeom>
            <a:avLst/>
            <a:gdLst/>
            <a:ahLst/>
            <a:cxnLst/>
            <a:rect l="l" t="t" r="r" b="b"/>
            <a:pathLst>
              <a:path w="104775" h="125094">
                <a:moveTo>
                  <a:pt x="63689" y="5240"/>
                </a:moveTo>
                <a:lnTo>
                  <a:pt x="59484" y="2080"/>
                </a:lnTo>
                <a:lnTo>
                  <a:pt x="54566" y="399"/>
                </a:lnTo>
                <a:lnTo>
                  <a:pt x="48920" y="200"/>
                </a:lnTo>
                <a:lnTo>
                  <a:pt x="43274" y="0"/>
                </a:lnTo>
                <a:lnTo>
                  <a:pt x="12476" y="25224"/>
                </a:lnTo>
                <a:lnTo>
                  <a:pt x="5784" y="39968"/>
                </a:lnTo>
                <a:lnTo>
                  <a:pt x="2930" y="47710"/>
                </a:lnTo>
                <a:lnTo>
                  <a:pt x="1205" y="55813"/>
                </a:lnTo>
                <a:lnTo>
                  <a:pt x="602" y="64279"/>
                </a:lnTo>
                <a:lnTo>
                  <a:pt x="0" y="72745"/>
                </a:lnTo>
                <a:lnTo>
                  <a:pt x="124" y="80069"/>
                </a:lnTo>
                <a:lnTo>
                  <a:pt x="976" y="86252"/>
                </a:lnTo>
                <a:lnTo>
                  <a:pt x="1821" y="92436"/>
                </a:lnTo>
                <a:lnTo>
                  <a:pt x="5167" y="98950"/>
                </a:lnTo>
                <a:lnTo>
                  <a:pt x="11007" y="105795"/>
                </a:lnTo>
                <a:lnTo>
                  <a:pt x="16847" y="112640"/>
                </a:lnTo>
                <a:lnTo>
                  <a:pt x="23317" y="117359"/>
                </a:lnTo>
                <a:lnTo>
                  <a:pt x="30424" y="119954"/>
                </a:lnTo>
                <a:lnTo>
                  <a:pt x="37531" y="122548"/>
                </a:lnTo>
                <a:lnTo>
                  <a:pt x="44701" y="124053"/>
                </a:lnTo>
                <a:lnTo>
                  <a:pt x="51933" y="124469"/>
                </a:lnTo>
                <a:lnTo>
                  <a:pt x="59172" y="124886"/>
                </a:lnTo>
                <a:lnTo>
                  <a:pt x="65587" y="124892"/>
                </a:lnTo>
                <a:lnTo>
                  <a:pt x="71198" y="124489"/>
                </a:lnTo>
                <a:lnTo>
                  <a:pt x="76802" y="124086"/>
                </a:lnTo>
                <a:lnTo>
                  <a:pt x="81298" y="122530"/>
                </a:lnTo>
                <a:lnTo>
                  <a:pt x="84685" y="119821"/>
                </a:lnTo>
                <a:lnTo>
                  <a:pt x="88073" y="117113"/>
                </a:lnTo>
                <a:lnTo>
                  <a:pt x="94806" y="81044"/>
                </a:lnTo>
                <a:lnTo>
                  <a:pt x="94827" y="80662"/>
                </a:lnTo>
                <a:lnTo>
                  <a:pt x="94841" y="80279"/>
                </a:lnTo>
                <a:lnTo>
                  <a:pt x="94903" y="80433"/>
                </a:lnTo>
                <a:lnTo>
                  <a:pt x="94938" y="80664"/>
                </a:lnTo>
                <a:lnTo>
                  <a:pt x="95305" y="82958"/>
                </a:lnTo>
                <a:lnTo>
                  <a:pt x="95998" y="87315"/>
                </a:lnTo>
                <a:lnTo>
                  <a:pt x="98859" y="97423"/>
                </a:lnTo>
                <a:lnTo>
                  <a:pt x="104666" y="11040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0425117" y="1677327"/>
            <a:ext cx="155575" cy="90170"/>
          </a:xfrm>
          <a:custGeom>
            <a:avLst/>
            <a:gdLst/>
            <a:ahLst/>
            <a:cxnLst/>
            <a:rect l="l" t="t" r="r" b="b"/>
            <a:pathLst>
              <a:path w="155575" h="90169">
                <a:moveTo>
                  <a:pt x="9227" y="64374"/>
                </a:moveTo>
                <a:lnTo>
                  <a:pt x="3179" y="57424"/>
                </a:lnTo>
                <a:lnTo>
                  <a:pt x="117" y="51439"/>
                </a:lnTo>
                <a:lnTo>
                  <a:pt x="48" y="46418"/>
                </a:lnTo>
                <a:lnTo>
                  <a:pt x="0" y="42956"/>
                </a:lnTo>
                <a:lnTo>
                  <a:pt x="40691" y="29312"/>
                </a:lnTo>
                <a:lnTo>
                  <a:pt x="68704" y="27120"/>
                </a:lnTo>
                <a:lnTo>
                  <a:pt x="75396" y="26174"/>
                </a:lnTo>
                <a:lnTo>
                  <a:pt x="77924" y="24929"/>
                </a:lnTo>
                <a:lnTo>
                  <a:pt x="80453" y="23686"/>
                </a:lnTo>
                <a:lnTo>
                  <a:pt x="81090" y="21772"/>
                </a:lnTo>
                <a:lnTo>
                  <a:pt x="74779" y="13363"/>
                </a:lnTo>
                <a:lnTo>
                  <a:pt x="74198" y="16948"/>
                </a:lnTo>
                <a:lnTo>
                  <a:pt x="79424" y="56541"/>
                </a:lnTo>
                <a:lnTo>
                  <a:pt x="91550" y="90080"/>
                </a:lnTo>
                <a:lnTo>
                  <a:pt x="91578" y="88057"/>
                </a:lnTo>
                <a:lnTo>
                  <a:pt x="91647" y="83060"/>
                </a:lnTo>
                <a:lnTo>
                  <a:pt x="91751" y="75066"/>
                </a:lnTo>
                <a:lnTo>
                  <a:pt x="91855" y="67071"/>
                </a:lnTo>
                <a:lnTo>
                  <a:pt x="91211" y="58955"/>
                </a:lnTo>
                <a:lnTo>
                  <a:pt x="89825" y="50720"/>
                </a:lnTo>
                <a:lnTo>
                  <a:pt x="88440" y="42485"/>
                </a:lnTo>
                <a:lnTo>
                  <a:pt x="87671" y="34556"/>
                </a:lnTo>
                <a:lnTo>
                  <a:pt x="87533" y="26930"/>
                </a:lnTo>
                <a:lnTo>
                  <a:pt x="87394" y="19304"/>
                </a:lnTo>
                <a:lnTo>
                  <a:pt x="88800" y="13397"/>
                </a:lnTo>
                <a:lnTo>
                  <a:pt x="91751" y="9207"/>
                </a:lnTo>
                <a:lnTo>
                  <a:pt x="94702" y="5018"/>
                </a:lnTo>
                <a:lnTo>
                  <a:pt x="99080" y="2347"/>
                </a:lnTo>
                <a:lnTo>
                  <a:pt x="104892" y="1195"/>
                </a:lnTo>
                <a:lnTo>
                  <a:pt x="110697" y="44"/>
                </a:lnTo>
                <a:lnTo>
                  <a:pt x="116925" y="0"/>
                </a:lnTo>
                <a:lnTo>
                  <a:pt x="123575" y="1061"/>
                </a:lnTo>
                <a:lnTo>
                  <a:pt x="130225" y="2123"/>
                </a:lnTo>
                <a:lnTo>
                  <a:pt x="136391" y="4486"/>
                </a:lnTo>
                <a:lnTo>
                  <a:pt x="142078" y="8151"/>
                </a:lnTo>
                <a:lnTo>
                  <a:pt x="147772" y="11815"/>
                </a:lnTo>
                <a:lnTo>
                  <a:pt x="151492" y="15910"/>
                </a:lnTo>
                <a:lnTo>
                  <a:pt x="153245" y="20436"/>
                </a:lnTo>
                <a:lnTo>
                  <a:pt x="154997" y="24962"/>
                </a:lnTo>
                <a:lnTo>
                  <a:pt x="112622" y="51010"/>
                </a:lnTo>
                <a:lnTo>
                  <a:pt x="77689" y="55777"/>
                </a:lnTo>
                <a:lnTo>
                  <a:pt x="75645" y="55836"/>
                </a:lnTo>
                <a:lnTo>
                  <a:pt x="75438" y="55842"/>
                </a:lnTo>
                <a:lnTo>
                  <a:pt x="75250" y="55849"/>
                </a:lnTo>
                <a:lnTo>
                  <a:pt x="75458" y="55851"/>
                </a:lnTo>
                <a:lnTo>
                  <a:pt x="76774" y="55851"/>
                </a:lnTo>
                <a:lnTo>
                  <a:pt x="79282" y="55853"/>
                </a:lnTo>
                <a:lnTo>
                  <a:pt x="81783" y="55853"/>
                </a:lnTo>
                <a:lnTo>
                  <a:pt x="86493" y="57122"/>
                </a:lnTo>
                <a:lnTo>
                  <a:pt x="134867" y="75114"/>
                </a:lnTo>
                <a:lnTo>
                  <a:pt x="151120" y="8121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0616365" y="1698150"/>
            <a:ext cx="83820" cy="76835"/>
          </a:xfrm>
          <a:custGeom>
            <a:avLst/>
            <a:gdLst/>
            <a:ahLst/>
            <a:cxnLst/>
            <a:rect l="l" t="t" r="r" b="b"/>
            <a:pathLst>
              <a:path w="83820" h="76835">
                <a:moveTo>
                  <a:pt x="6144" y="20206"/>
                </a:moveTo>
                <a:lnTo>
                  <a:pt x="5943" y="18579"/>
                </a:lnTo>
                <a:lnTo>
                  <a:pt x="5818" y="17582"/>
                </a:lnTo>
                <a:lnTo>
                  <a:pt x="5770" y="17215"/>
                </a:lnTo>
                <a:lnTo>
                  <a:pt x="5742" y="16959"/>
                </a:lnTo>
                <a:lnTo>
                  <a:pt x="5534" y="17217"/>
                </a:lnTo>
                <a:lnTo>
                  <a:pt x="5160" y="17989"/>
                </a:lnTo>
                <a:lnTo>
                  <a:pt x="4779" y="18763"/>
                </a:lnTo>
                <a:lnTo>
                  <a:pt x="3955" y="20459"/>
                </a:lnTo>
                <a:lnTo>
                  <a:pt x="2680" y="23080"/>
                </a:lnTo>
                <a:lnTo>
                  <a:pt x="1399" y="25700"/>
                </a:lnTo>
                <a:lnTo>
                  <a:pt x="609" y="29770"/>
                </a:lnTo>
                <a:lnTo>
                  <a:pt x="304" y="35290"/>
                </a:lnTo>
                <a:lnTo>
                  <a:pt x="0" y="40809"/>
                </a:lnTo>
                <a:lnTo>
                  <a:pt x="1683" y="46434"/>
                </a:lnTo>
                <a:lnTo>
                  <a:pt x="35578" y="73809"/>
                </a:lnTo>
                <a:lnTo>
                  <a:pt x="43697" y="75111"/>
                </a:lnTo>
                <a:lnTo>
                  <a:pt x="51816" y="76413"/>
                </a:lnTo>
                <a:lnTo>
                  <a:pt x="78250" y="66170"/>
                </a:lnTo>
                <a:lnTo>
                  <a:pt x="81222" y="61314"/>
                </a:lnTo>
                <a:lnTo>
                  <a:pt x="82926" y="55086"/>
                </a:lnTo>
                <a:lnTo>
                  <a:pt x="83362" y="47484"/>
                </a:lnTo>
                <a:lnTo>
                  <a:pt x="83799" y="39882"/>
                </a:lnTo>
                <a:lnTo>
                  <a:pt x="82192" y="32079"/>
                </a:lnTo>
                <a:lnTo>
                  <a:pt x="78534" y="24072"/>
                </a:lnTo>
                <a:lnTo>
                  <a:pt x="74883" y="16065"/>
                </a:lnTo>
                <a:lnTo>
                  <a:pt x="70498" y="9738"/>
                </a:lnTo>
                <a:lnTo>
                  <a:pt x="65393" y="5092"/>
                </a:lnTo>
                <a:lnTo>
                  <a:pt x="55466" y="0"/>
                </a:lnTo>
                <a:lnTo>
                  <a:pt x="43278" y="71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618206" y="1686973"/>
            <a:ext cx="41910" cy="45085"/>
          </a:xfrm>
          <a:custGeom>
            <a:avLst/>
            <a:gdLst/>
            <a:ahLst/>
            <a:cxnLst/>
            <a:rect l="l" t="t" r="r" b="b"/>
            <a:pathLst>
              <a:path w="41909" h="45085">
                <a:moveTo>
                  <a:pt x="39293" y="21811"/>
                </a:moveTo>
                <a:lnTo>
                  <a:pt x="41419" y="16606"/>
                </a:lnTo>
                <a:lnTo>
                  <a:pt x="41302" y="12145"/>
                </a:lnTo>
                <a:lnTo>
                  <a:pt x="38926" y="8428"/>
                </a:lnTo>
                <a:lnTo>
                  <a:pt x="37291" y="5870"/>
                </a:lnTo>
                <a:lnTo>
                  <a:pt x="34388" y="3918"/>
                </a:lnTo>
                <a:lnTo>
                  <a:pt x="30225" y="2572"/>
                </a:lnTo>
                <a:lnTo>
                  <a:pt x="26062" y="1226"/>
                </a:lnTo>
                <a:lnTo>
                  <a:pt x="22300" y="442"/>
                </a:lnTo>
                <a:lnTo>
                  <a:pt x="18947" y="220"/>
                </a:lnTo>
                <a:lnTo>
                  <a:pt x="15588" y="0"/>
                </a:lnTo>
                <a:lnTo>
                  <a:pt x="12256" y="623"/>
                </a:lnTo>
                <a:lnTo>
                  <a:pt x="8958" y="2092"/>
                </a:lnTo>
                <a:lnTo>
                  <a:pt x="5654" y="3561"/>
                </a:lnTo>
                <a:lnTo>
                  <a:pt x="3160" y="6371"/>
                </a:lnTo>
                <a:lnTo>
                  <a:pt x="1470" y="10520"/>
                </a:lnTo>
                <a:lnTo>
                  <a:pt x="82" y="17658"/>
                </a:lnTo>
                <a:lnTo>
                  <a:pt x="0" y="29052"/>
                </a:lnTo>
                <a:lnTo>
                  <a:pt x="1223" y="4470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712966" y="1686694"/>
            <a:ext cx="88265" cy="67310"/>
          </a:xfrm>
          <a:custGeom>
            <a:avLst/>
            <a:gdLst/>
            <a:ahLst/>
            <a:cxnLst/>
            <a:rect l="l" t="t" r="r" b="b"/>
            <a:pathLst>
              <a:path w="88265" h="67310">
                <a:moveTo>
                  <a:pt x="0" y="8466"/>
                </a:moveTo>
                <a:lnTo>
                  <a:pt x="741" y="5294"/>
                </a:lnTo>
                <a:lnTo>
                  <a:pt x="1156" y="3509"/>
                </a:lnTo>
                <a:lnTo>
                  <a:pt x="1246" y="3111"/>
                </a:lnTo>
                <a:lnTo>
                  <a:pt x="1316" y="2833"/>
                </a:lnTo>
                <a:lnTo>
                  <a:pt x="1371" y="3094"/>
                </a:lnTo>
                <a:lnTo>
                  <a:pt x="1420" y="3896"/>
                </a:lnTo>
                <a:lnTo>
                  <a:pt x="1468" y="4698"/>
                </a:lnTo>
                <a:lnTo>
                  <a:pt x="1648" y="7464"/>
                </a:lnTo>
                <a:lnTo>
                  <a:pt x="1946" y="12192"/>
                </a:lnTo>
                <a:lnTo>
                  <a:pt x="2244" y="16921"/>
                </a:lnTo>
                <a:lnTo>
                  <a:pt x="3200" y="22476"/>
                </a:lnTo>
                <a:lnTo>
                  <a:pt x="4821" y="28858"/>
                </a:lnTo>
                <a:lnTo>
                  <a:pt x="6442" y="35239"/>
                </a:lnTo>
                <a:lnTo>
                  <a:pt x="9199" y="41195"/>
                </a:lnTo>
                <a:lnTo>
                  <a:pt x="13092" y="46725"/>
                </a:lnTo>
                <a:lnTo>
                  <a:pt x="16985" y="52255"/>
                </a:lnTo>
                <a:lnTo>
                  <a:pt x="46080" y="66546"/>
                </a:lnTo>
                <a:lnTo>
                  <a:pt x="52716" y="67210"/>
                </a:lnTo>
                <a:lnTo>
                  <a:pt x="59110" y="66830"/>
                </a:lnTo>
                <a:lnTo>
                  <a:pt x="65247" y="65405"/>
                </a:lnTo>
                <a:lnTo>
                  <a:pt x="71392" y="63981"/>
                </a:lnTo>
                <a:lnTo>
                  <a:pt x="76317" y="61131"/>
                </a:lnTo>
                <a:lnTo>
                  <a:pt x="80037" y="56854"/>
                </a:lnTo>
                <a:lnTo>
                  <a:pt x="83757" y="52579"/>
                </a:lnTo>
                <a:lnTo>
                  <a:pt x="86099" y="47401"/>
                </a:lnTo>
                <a:lnTo>
                  <a:pt x="87061" y="41323"/>
                </a:lnTo>
                <a:lnTo>
                  <a:pt x="88031" y="35245"/>
                </a:lnTo>
                <a:lnTo>
                  <a:pt x="68483" y="450"/>
                </a:lnTo>
                <a:lnTo>
                  <a:pt x="62089" y="0"/>
                </a:lnTo>
                <a:lnTo>
                  <a:pt x="55716" y="545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0831448" y="1696490"/>
            <a:ext cx="20320" cy="74295"/>
          </a:xfrm>
          <a:custGeom>
            <a:avLst/>
            <a:gdLst/>
            <a:ahLst/>
            <a:cxnLst/>
            <a:rect l="l" t="t" r="r" b="b"/>
            <a:pathLst>
              <a:path w="20320" h="74294">
                <a:moveTo>
                  <a:pt x="1054" y="0"/>
                </a:moveTo>
                <a:lnTo>
                  <a:pt x="0" y="9624"/>
                </a:lnTo>
                <a:lnTo>
                  <a:pt x="1096" y="22573"/>
                </a:lnTo>
                <a:lnTo>
                  <a:pt x="4628" y="40456"/>
                </a:lnTo>
                <a:lnTo>
                  <a:pt x="6658" y="51888"/>
                </a:lnTo>
                <a:lnTo>
                  <a:pt x="11407" y="68606"/>
                </a:lnTo>
                <a:lnTo>
                  <a:pt x="20260" y="7421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0817909" y="1664120"/>
            <a:ext cx="90170" cy="86360"/>
          </a:xfrm>
          <a:custGeom>
            <a:avLst/>
            <a:gdLst/>
            <a:ahLst/>
            <a:cxnLst/>
            <a:rect l="l" t="t" r="r" b="b"/>
            <a:pathLst>
              <a:path w="90170" h="86360">
                <a:moveTo>
                  <a:pt x="33990" y="55099"/>
                </a:moveTo>
                <a:lnTo>
                  <a:pt x="30986" y="41053"/>
                </a:lnTo>
                <a:lnTo>
                  <a:pt x="29979" y="28681"/>
                </a:lnTo>
                <a:lnTo>
                  <a:pt x="33446" y="12027"/>
                </a:lnTo>
                <a:lnTo>
                  <a:pt x="60335" y="0"/>
                </a:lnTo>
                <a:lnTo>
                  <a:pt x="66486" y="2809"/>
                </a:lnTo>
                <a:lnTo>
                  <a:pt x="72707" y="8433"/>
                </a:lnTo>
                <a:lnTo>
                  <a:pt x="78927" y="14057"/>
                </a:lnTo>
                <a:lnTo>
                  <a:pt x="83541" y="20107"/>
                </a:lnTo>
                <a:lnTo>
                  <a:pt x="86534" y="26582"/>
                </a:lnTo>
                <a:lnTo>
                  <a:pt x="89526" y="33056"/>
                </a:lnTo>
                <a:lnTo>
                  <a:pt x="89692" y="39285"/>
                </a:lnTo>
                <a:lnTo>
                  <a:pt x="87025" y="45270"/>
                </a:lnTo>
                <a:lnTo>
                  <a:pt x="84358" y="51254"/>
                </a:lnTo>
                <a:lnTo>
                  <a:pt x="41013" y="71849"/>
                </a:lnTo>
                <a:lnTo>
                  <a:pt x="15260" y="81081"/>
                </a:lnTo>
                <a:lnTo>
                  <a:pt x="0" y="8632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0473449" y="1854892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19">
                <a:moveTo>
                  <a:pt x="0" y="43715"/>
                </a:moveTo>
                <a:lnTo>
                  <a:pt x="12375" y="84526"/>
                </a:lnTo>
                <a:lnTo>
                  <a:pt x="17602" y="109164"/>
                </a:lnTo>
                <a:lnTo>
                  <a:pt x="17470" y="108760"/>
                </a:lnTo>
                <a:lnTo>
                  <a:pt x="17345" y="108320"/>
                </a:lnTo>
                <a:lnTo>
                  <a:pt x="16092" y="103964"/>
                </a:lnTo>
                <a:lnTo>
                  <a:pt x="7805" y="56418"/>
                </a:lnTo>
                <a:lnTo>
                  <a:pt x="7745" y="44316"/>
                </a:lnTo>
                <a:lnTo>
                  <a:pt x="10292" y="27630"/>
                </a:lnTo>
                <a:lnTo>
                  <a:pt x="14194" y="17076"/>
                </a:lnTo>
                <a:lnTo>
                  <a:pt x="24737" y="6004"/>
                </a:lnTo>
                <a:lnTo>
                  <a:pt x="34528" y="1136"/>
                </a:lnTo>
                <a:lnTo>
                  <a:pt x="46884" y="0"/>
                </a:lnTo>
                <a:lnTo>
                  <a:pt x="59354" y="2196"/>
                </a:lnTo>
                <a:lnTo>
                  <a:pt x="94827" y="27109"/>
                </a:lnTo>
                <a:lnTo>
                  <a:pt x="97979" y="39508"/>
                </a:lnTo>
                <a:lnTo>
                  <a:pt x="96683" y="44998"/>
                </a:lnTo>
                <a:lnTo>
                  <a:pt x="60966" y="63149"/>
                </a:lnTo>
                <a:lnTo>
                  <a:pt x="57073" y="63346"/>
                </a:lnTo>
                <a:lnTo>
                  <a:pt x="55307" y="63260"/>
                </a:lnTo>
                <a:lnTo>
                  <a:pt x="55653" y="62891"/>
                </a:lnTo>
                <a:lnTo>
                  <a:pt x="56007" y="62522"/>
                </a:lnTo>
                <a:lnTo>
                  <a:pt x="56886" y="61598"/>
                </a:lnTo>
                <a:lnTo>
                  <a:pt x="58293" y="60121"/>
                </a:lnTo>
                <a:lnTo>
                  <a:pt x="59699" y="58644"/>
                </a:lnTo>
                <a:lnTo>
                  <a:pt x="63710" y="58001"/>
                </a:lnTo>
                <a:lnTo>
                  <a:pt x="70318" y="58191"/>
                </a:lnTo>
                <a:lnTo>
                  <a:pt x="76927" y="58381"/>
                </a:lnTo>
                <a:lnTo>
                  <a:pt x="83826" y="60042"/>
                </a:lnTo>
                <a:lnTo>
                  <a:pt x="91010" y="63175"/>
                </a:lnTo>
                <a:lnTo>
                  <a:pt x="98194" y="66307"/>
                </a:lnTo>
                <a:lnTo>
                  <a:pt x="103257" y="69508"/>
                </a:lnTo>
                <a:lnTo>
                  <a:pt x="106208" y="72777"/>
                </a:lnTo>
                <a:lnTo>
                  <a:pt x="109159" y="76046"/>
                </a:lnTo>
                <a:lnTo>
                  <a:pt x="109665" y="79101"/>
                </a:lnTo>
                <a:lnTo>
                  <a:pt x="65954" y="90631"/>
                </a:lnTo>
                <a:lnTo>
                  <a:pt x="51895" y="90368"/>
                </a:lnTo>
                <a:lnTo>
                  <a:pt x="38884" y="89109"/>
                </a:lnTo>
                <a:lnTo>
                  <a:pt x="26644" y="86862"/>
                </a:lnTo>
                <a:lnTo>
                  <a:pt x="14893" y="83634"/>
                </a:lnTo>
                <a:lnTo>
                  <a:pt x="3353" y="7943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0614966" y="1868689"/>
            <a:ext cx="110489" cy="139065"/>
          </a:xfrm>
          <a:custGeom>
            <a:avLst/>
            <a:gdLst/>
            <a:ahLst/>
            <a:cxnLst/>
            <a:rect l="l" t="t" r="r" b="b"/>
            <a:pathLst>
              <a:path w="110490" h="139064">
                <a:moveTo>
                  <a:pt x="1191" y="6582"/>
                </a:moveTo>
                <a:lnTo>
                  <a:pt x="0" y="2197"/>
                </a:lnTo>
                <a:lnTo>
                  <a:pt x="893" y="3"/>
                </a:lnTo>
                <a:lnTo>
                  <a:pt x="3879" y="1"/>
                </a:lnTo>
                <a:lnTo>
                  <a:pt x="6012" y="0"/>
                </a:lnTo>
                <a:lnTo>
                  <a:pt x="9490" y="5933"/>
                </a:lnTo>
                <a:lnTo>
                  <a:pt x="14318" y="17803"/>
                </a:lnTo>
                <a:lnTo>
                  <a:pt x="20186" y="31547"/>
                </a:lnTo>
                <a:lnTo>
                  <a:pt x="25228" y="41898"/>
                </a:lnTo>
                <a:lnTo>
                  <a:pt x="29967" y="50242"/>
                </a:lnTo>
                <a:lnTo>
                  <a:pt x="33230" y="54717"/>
                </a:lnTo>
                <a:lnTo>
                  <a:pt x="36395" y="57814"/>
                </a:lnTo>
                <a:lnTo>
                  <a:pt x="39554" y="60911"/>
                </a:lnTo>
                <a:lnTo>
                  <a:pt x="42775" y="62837"/>
                </a:lnTo>
                <a:lnTo>
                  <a:pt x="46059" y="63591"/>
                </a:lnTo>
                <a:lnTo>
                  <a:pt x="49342" y="64346"/>
                </a:lnTo>
                <a:lnTo>
                  <a:pt x="53222" y="63727"/>
                </a:lnTo>
                <a:lnTo>
                  <a:pt x="57697" y="61735"/>
                </a:lnTo>
                <a:lnTo>
                  <a:pt x="62179" y="59744"/>
                </a:lnTo>
                <a:lnTo>
                  <a:pt x="67083" y="56203"/>
                </a:lnTo>
                <a:lnTo>
                  <a:pt x="72410" y="51112"/>
                </a:lnTo>
                <a:lnTo>
                  <a:pt x="77744" y="46021"/>
                </a:lnTo>
                <a:lnTo>
                  <a:pt x="100493" y="18130"/>
                </a:lnTo>
                <a:lnTo>
                  <a:pt x="103957" y="13239"/>
                </a:lnTo>
                <a:lnTo>
                  <a:pt x="106382" y="9218"/>
                </a:lnTo>
                <a:lnTo>
                  <a:pt x="107774" y="6066"/>
                </a:lnTo>
                <a:lnTo>
                  <a:pt x="109166" y="2914"/>
                </a:lnTo>
                <a:lnTo>
                  <a:pt x="109921" y="1200"/>
                </a:lnTo>
                <a:lnTo>
                  <a:pt x="110046" y="923"/>
                </a:lnTo>
                <a:lnTo>
                  <a:pt x="109644" y="1659"/>
                </a:lnTo>
                <a:lnTo>
                  <a:pt x="109263" y="2426"/>
                </a:lnTo>
                <a:lnTo>
                  <a:pt x="106867" y="7173"/>
                </a:lnTo>
                <a:lnTo>
                  <a:pt x="86426" y="50393"/>
                </a:lnTo>
                <a:lnTo>
                  <a:pt x="70667" y="89240"/>
                </a:lnTo>
                <a:lnTo>
                  <a:pt x="61041" y="117134"/>
                </a:lnTo>
                <a:lnTo>
                  <a:pt x="56571" y="129309"/>
                </a:lnTo>
                <a:lnTo>
                  <a:pt x="52770" y="13863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0289737" y="1583708"/>
            <a:ext cx="647065" cy="413384"/>
          </a:xfrm>
          <a:custGeom>
            <a:avLst/>
            <a:gdLst/>
            <a:ahLst/>
            <a:cxnLst/>
            <a:rect l="l" t="t" r="r" b="b"/>
            <a:pathLst>
              <a:path w="647065" h="413385">
                <a:moveTo>
                  <a:pt x="0" y="0"/>
                </a:moveTo>
                <a:lnTo>
                  <a:pt x="646820" y="0"/>
                </a:lnTo>
                <a:lnTo>
                  <a:pt x="646820" y="412916"/>
                </a:lnTo>
                <a:lnTo>
                  <a:pt x="0" y="412916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768051" y="1774429"/>
            <a:ext cx="354965" cy="0"/>
          </a:xfrm>
          <a:custGeom>
            <a:avLst/>
            <a:gdLst/>
            <a:ahLst/>
            <a:cxnLst/>
            <a:rect l="l" t="t" r="r" b="b"/>
            <a:pathLst>
              <a:path w="354965" h="0">
                <a:moveTo>
                  <a:pt x="354371" y="0"/>
                </a:move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746798" y="1728166"/>
            <a:ext cx="81915" cy="90170"/>
          </a:xfrm>
          <a:custGeom>
            <a:avLst/>
            <a:gdLst/>
            <a:ahLst/>
            <a:cxnLst/>
            <a:rect l="l" t="t" r="r" b="b"/>
            <a:pathLst>
              <a:path w="81915" h="90169">
                <a:moveTo>
                  <a:pt x="81797" y="0"/>
                </a:moveTo>
                <a:lnTo>
                  <a:pt x="81173" y="4972"/>
                </a:lnTo>
                <a:lnTo>
                  <a:pt x="77065" y="10706"/>
                </a:lnTo>
                <a:lnTo>
                  <a:pt x="69466" y="17199"/>
                </a:lnTo>
                <a:lnTo>
                  <a:pt x="64527" y="21421"/>
                </a:lnTo>
                <a:lnTo>
                  <a:pt x="28550" y="41018"/>
                </a:lnTo>
                <a:lnTo>
                  <a:pt x="1953" y="50942"/>
                </a:lnTo>
                <a:lnTo>
                  <a:pt x="0" y="52419"/>
                </a:lnTo>
                <a:lnTo>
                  <a:pt x="36679" y="73203"/>
                </a:lnTo>
                <a:lnTo>
                  <a:pt x="52234" y="78939"/>
                </a:lnTo>
                <a:lnTo>
                  <a:pt x="62469" y="83140"/>
                </a:lnTo>
                <a:lnTo>
                  <a:pt x="72099" y="87782"/>
                </a:lnTo>
                <a:lnTo>
                  <a:pt x="77024" y="89452"/>
                </a:lnTo>
                <a:lnTo>
                  <a:pt x="81090" y="8995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336030" y="1943954"/>
            <a:ext cx="2754437" cy="3211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0031630" y="1453851"/>
            <a:ext cx="5715" cy="67945"/>
          </a:xfrm>
          <a:custGeom>
            <a:avLst/>
            <a:gdLst/>
            <a:ahLst/>
            <a:cxnLst/>
            <a:rect l="l" t="t" r="r" b="b"/>
            <a:pathLst>
              <a:path w="5715" h="67944">
                <a:moveTo>
                  <a:pt x="301" y="0"/>
                </a:moveTo>
                <a:lnTo>
                  <a:pt x="0" y="12202"/>
                </a:lnTo>
                <a:lnTo>
                  <a:pt x="62" y="24734"/>
                </a:lnTo>
                <a:lnTo>
                  <a:pt x="488" y="37594"/>
                </a:lnTo>
                <a:lnTo>
                  <a:pt x="2630" y="58660"/>
                </a:lnTo>
                <a:lnTo>
                  <a:pt x="5521" y="6755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923943" y="1394043"/>
            <a:ext cx="236220" cy="186690"/>
          </a:xfrm>
          <a:custGeom>
            <a:avLst/>
            <a:gdLst/>
            <a:ahLst/>
            <a:cxnLst/>
            <a:rect l="l" t="t" r="r" b="b"/>
            <a:pathLst>
              <a:path w="236220" h="186690">
                <a:moveTo>
                  <a:pt x="155697" y="33153"/>
                </a:moveTo>
                <a:lnTo>
                  <a:pt x="155060" y="26370"/>
                </a:lnTo>
                <a:lnTo>
                  <a:pt x="153293" y="21513"/>
                </a:lnTo>
                <a:lnTo>
                  <a:pt x="150391" y="18581"/>
                </a:lnTo>
                <a:lnTo>
                  <a:pt x="148396" y="16564"/>
                </a:lnTo>
                <a:lnTo>
                  <a:pt x="125716" y="11452"/>
                </a:lnTo>
                <a:lnTo>
                  <a:pt x="119675" y="10898"/>
                </a:lnTo>
                <a:lnTo>
                  <a:pt x="112935" y="10593"/>
                </a:lnTo>
                <a:lnTo>
                  <a:pt x="105495" y="10539"/>
                </a:lnTo>
                <a:lnTo>
                  <a:pt x="98055" y="10483"/>
                </a:lnTo>
                <a:lnTo>
                  <a:pt x="58013" y="24752"/>
                </a:lnTo>
                <a:lnTo>
                  <a:pt x="25569" y="49259"/>
                </a:lnTo>
                <a:lnTo>
                  <a:pt x="2826" y="84252"/>
                </a:lnTo>
                <a:lnTo>
                  <a:pt x="0" y="109091"/>
                </a:lnTo>
                <a:lnTo>
                  <a:pt x="533" y="115053"/>
                </a:lnTo>
                <a:lnTo>
                  <a:pt x="1066" y="121014"/>
                </a:lnTo>
                <a:lnTo>
                  <a:pt x="17311" y="147915"/>
                </a:lnTo>
                <a:lnTo>
                  <a:pt x="22201" y="152885"/>
                </a:lnTo>
                <a:lnTo>
                  <a:pt x="56401" y="171930"/>
                </a:lnTo>
                <a:lnTo>
                  <a:pt x="97044" y="183483"/>
                </a:lnTo>
                <a:lnTo>
                  <a:pt x="104982" y="184426"/>
                </a:lnTo>
                <a:lnTo>
                  <a:pt x="112914" y="185368"/>
                </a:lnTo>
                <a:lnTo>
                  <a:pt x="120700" y="185886"/>
                </a:lnTo>
                <a:lnTo>
                  <a:pt x="128327" y="185980"/>
                </a:lnTo>
                <a:lnTo>
                  <a:pt x="135961" y="186074"/>
                </a:lnTo>
                <a:lnTo>
                  <a:pt x="143491" y="185315"/>
                </a:lnTo>
                <a:lnTo>
                  <a:pt x="150910" y="183703"/>
                </a:lnTo>
                <a:lnTo>
                  <a:pt x="158336" y="182091"/>
                </a:lnTo>
                <a:lnTo>
                  <a:pt x="193153" y="166363"/>
                </a:lnTo>
                <a:lnTo>
                  <a:pt x="209612" y="153997"/>
                </a:lnTo>
                <a:lnTo>
                  <a:pt x="214385" y="149466"/>
                </a:lnTo>
                <a:lnTo>
                  <a:pt x="218700" y="144606"/>
                </a:lnTo>
                <a:lnTo>
                  <a:pt x="222559" y="139419"/>
                </a:lnTo>
                <a:lnTo>
                  <a:pt x="226424" y="134230"/>
                </a:lnTo>
                <a:lnTo>
                  <a:pt x="229438" y="129074"/>
                </a:lnTo>
                <a:lnTo>
                  <a:pt x="231599" y="123951"/>
                </a:lnTo>
                <a:lnTo>
                  <a:pt x="233767" y="118828"/>
                </a:lnTo>
                <a:lnTo>
                  <a:pt x="235111" y="113643"/>
                </a:lnTo>
                <a:lnTo>
                  <a:pt x="235645" y="108395"/>
                </a:lnTo>
                <a:lnTo>
                  <a:pt x="236171" y="103147"/>
                </a:lnTo>
                <a:lnTo>
                  <a:pt x="236081" y="97671"/>
                </a:lnTo>
                <a:lnTo>
                  <a:pt x="218583" y="55913"/>
                </a:lnTo>
                <a:lnTo>
                  <a:pt x="181563" y="22058"/>
                </a:lnTo>
                <a:lnTo>
                  <a:pt x="144793" y="3053"/>
                </a:lnTo>
                <a:lnTo>
                  <a:pt x="120063" y="0"/>
                </a:lnTo>
                <a:lnTo>
                  <a:pt x="116994" y="5957"/>
                </a:lnTo>
                <a:lnTo>
                  <a:pt x="119481" y="1816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135680" y="2308525"/>
            <a:ext cx="2901315" cy="476250"/>
          </a:xfrm>
          <a:custGeom>
            <a:avLst/>
            <a:gdLst/>
            <a:ahLst/>
            <a:cxnLst/>
            <a:rect l="l" t="t" r="r" b="b"/>
            <a:pathLst>
              <a:path w="2901315" h="476250">
                <a:moveTo>
                  <a:pt x="0" y="475959"/>
                </a:moveTo>
                <a:lnTo>
                  <a:pt x="2900754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0961599" y="2285917"/>
            <a:ext cx="81915" cy="90170"/>
          </a:xfrm>
          <a:custGeom>
            <a:avLst/>
            <a:gdLst/>
            <a:ahLst/>
            <a:cxnLst/>
            <a:rect l="l" t="t" r="r" b="b"/>
            <a:pathLst>
              <a:path w="81915" h="90169">
                <a:moveTo>
                  <a:pt x="0" y="0"/>
                </a:moveTo>
                <a:lnTo>
                  <a:pt x="45285" y="18304"/>
                </a:lnTo>
                <a:lnTo>
                  <a:pt x="81797" y="26726"/>
                </a:lnTo>
                <a:lnTo>
                  <a:pt x="80342" y="29201"/>
                </a:lnTo>
                <a:lnTo>
                  <a:pt x="73914" y="33598"/>
                </a:lnTo>
                <a:lnTo>
                  <a:pt x="64627" y="40564"/>
                </a:lnTo>
                <a:lnTo>
                  <a:pt x="54446" y="49376"/>
                </a:lnTo>
                <a:lnTo>
                  <a:pt x="43980" y="58992"/>
                </a:lnTo>
                <a:lnTo>
                  <a:pt x="34903" y="67031"/>
                </a:lnTo>
                <a:lnTo>
                  <a:pt x="21924" y="77845"/>
                </a:lnTo>
                <a:lnTo>
                  <a:pt x="14317" y="83731"/>
                </a:lnTo>
                <a:lnTo>
                  <a:pt x="9275" y="87265"/>
                </a:lnTo>
                <a:lnTo>
                  <a:pt x="6767" y="89016"/>
                </a:lnTo>
                <a:lnTo>
                  <a:pt x="5715" y="8974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527993" y="2803954"/>
            <a:ext cx="94615" cy="93345"/>
          </a:xfrm>
          <a:custGeom>
            <a:avLst/>
            <a:gdLst/>
            <a:ahLst/>
            <a:cxnLst/>
            <a:rect l="l" t="t" r="r" b="b"/>
            <a:pathLst>
              <a:path w="94615" h="93344">
                <a:moveTo>
                  <a:pt x="77142" y="708"/>
                </a:moveTo>
                <a:lnTo>
                  <a:pt x="64062" y="0"/>
                </a:lnTo>
                <a:lnTo>
                  <a:pt x="51517" y="550"/>
                </a:lnTo>
                <a:lnTo>
                  <a:pt x="36679" y="2746"/>
                </a:lnTo>
                <a:lnTo>
                  <a:pt x="31685" y="3982"/>
                </a:lnTo>
                <a:lnTo>
                  <a:pt x="28748" y="5277"/>
                </a:lnTo>
                <a:lnTo>
                  <a:pt x="25804" y="6572"/>
                </a:lnTo>
                <a:lnTo>
                  <a:pt x="22271" y="9220"/>
                </a:lnTo>
                <a:lnTo>
                  <a:pt x="18142" y="13222"/>
                </a:lnTo>
                <a:lnTo>
                  <a:pt x="14013" y="17223"/>
                </a:lnTo>
                <a:lnTo>
                  <a:pt x="10411" y="21935"/>
                </a:lnTo>
                <a:lnTo>
                  <a:pt x="7349" y="27358"/>
                </a:lnTo>
                <a:lnTo>
                  <a:pt x="4287" y="32782"/>
                </a:lnTo>
                <a:lnTo>
                  <a:pt x="2216" y="38432"/>
                </a:lnTo>
                <a:lnTo>
                  <a:pt x="1143" y="44312"/>
                </a:lnTo>
                <a:lnTo>
                  <a:pt x="69" y="50190"/>
                </a:lnTo>
                <a:lnTo>
                  <a:pt x="0" y="55714"/>
                </a:lnTo>
                <a:lnTo>
                  <a:pt x="942" y="60879"/>
                </a:lnTo>
                <a:lnTo>
                  <a:pt x="1877" y="66046"/>
                </a:lnTo>
                <a:lnTo>
                  <a:pt x="4765" y="70744"/>
                </a:lnTo>
                <a:lnTo>
                  <a:pt x="9608" y="74976"/>
                </a:lnTo>
                <a:lnTo>
                  <a:pt x="14443" y="79207"/>
                </a:lnTo>
                <a:lnTo>
                  <a:pt x="47597" y="91254"/>
                </a:lnTo>
                <a:lnTo>
                  <a:pt x="54351" y="92267"/>
                </a:lnTo>
                <a:lnTo>
                  <a:pt x="60648" y="92824"/>
                </a:lnTo>
                <a:lnTo>
                  <a:pt x="66487" y="92926"/>
                </a:lnTo>
                <a:lnTo>
                  <a:pt x="72327" y="93027"/>
                </a:lnTo>
                <a:lnTo>
                  <a:pt x="77246" y="92193"/>
                </a:lnTo>
                <a:lnTo>
                  <a:pt x="81249" y="90424"/>
                </a:lnTo>
                <a:lnTo>
                  <a:pt x="85253" y="88656"/>
                </a:lnTo>
                <a:lnTo>
                  <a:pt x="88274" y="86205"/>
                </a:lnTo>
                <a:lnTo>
                  <a:pt x="90310" y="83071"/>
                </a:lnTo>
                <a:lnTo>
                  <a:pt x="92354" y="79938"/>
                </a:lnTo>
                <a:lnTo>
                  <a:pt x="93615" y="76580"/>
                </a:lnTo>
                <a:lnTo>
                  <a:pt x="94100" y="72996"/>
                </a:lnTo>
                <a:lnTo>
                  <a:pt x="94578" y="69413"/>
                </a:lnTo>
                <a:lnTo>
                  <a:pt x="94481" y="65964"/>
                </a:lnTo>
                <a:lnTo>
                  <a:pt x="93795" y="62649"/>
                </a:lnTo>
                <a:lnTo>
                  <a:pt x="93109" y="59334"/>
                </a:lnTo>
                <a:lnTo>
                  <a:pt x="91252" y="56478"/>
                </a:lnTo>
                <a:lnTo>
                  <a:pt x="88218" y="54080"/>
                </a:lnTo>
                <a:lnTo>
                  <a:pt x="85184" y="51682"/>
                </a:lnTo>
                <a:lnTo>
                  <a:pt x="81305" y="50062"/>
                </a:lnTo>
                <a:lnTo>
                  <a:pt x="76567" y="49221"/>
                </a:lnTo>
                <a:lnTo>
                  <a:pt x="71835" y="48379"/>
                </a:lnTo>
                <a:lnTo>
                  <a:pt x="66404" y="47995"/>
                </a:lnTo>
                <a:lnTo>
                  <a:pt x="60281" y="48067"/>
                </a:lnTo>
                <a:lnTo>
                  <a:pt x="54157" y="48140"/>
                </a:lnTo>
                <a:lnTo>
                  <a:pt x="48276" y="49070"/>
                </a:lnTo>
                <a:lnTo>
                  <a:pt x="42644" y="50856"/>
                </a:lnTo>
                <a:lnTo>
                  <a:pt x="37005" y="52643"/>
                </a:lnTo>
                <a:lnTo>
                  <a:pt x="23067" y="62543"/>
                </a:lnTo>
                <a:lnTo>
                  <a:pt x="26447" y="68392"/>
                </a:lnTo>
                <a:lnTo>
                  <a:pt x="40236" y="7640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479544" y="2771955"/>
            <a:ext cx="226695" cy="158115"/>
          </a:xfrm>
          <a:custGeom>
            <a:avLst/>
            <a:gdLst/>
            <a:ahLst/>
            <a:cxnLst/>
            <a:rect l="l" t="t" r="r" b="b"/>
            <a:pathLst>
              <a:path w="226695" h="158114">
                <a:moveTo>
                  <a:pt x="155371" y="21326"/>
                </a:moveTo>
                <a:lnTo>
                  <a:pt x="119211" y="2341"/>
                </a:lnTo>
                <a:lnTo>
                  <a:pt x="89256" y="0"/>
                </a:lnTo>
                <a:lnTo>
                  <a:pt x="70462" y="77"/>
                </a:lnTo>
                <a:lnTo>
                  <a:pt x="29170" y="9985"/>
                </a:lnTo>
                <a:lnTo>
                  <a:pt x="23635" y="13276"/>
                </a:lnTo>
                <a:lnTo>
                  <a:pt x="18807" y="17375"/>
                </a:lnTo>
                <a:lnTo>
                  <a:pt x="14699" y="22282"/>
                </a:lnTo>
                <a:lnTo>
                  <a:pt x="10584" y="27190"/>
                </a:lnTo>
                <a:lnTo>
                  <a:pt x="955" y="57128"/>
                </a:lnTo>
                <a:lnTo>
                  <a:pt x="277" y="63482"/>
                </a:lnTo>
                <a:lnTo>
                  <a:pt x="0" y="70024"/>
                </a:lnTo>
                <a:lnTo>
                  <a:pt x="103" y="76755"/>
                </a:lnTo>
                <a:lnTo>
                  <a:pt x="214" y="83486"/>
                </a:lnTo>
                <a:lnTo>
                  <a:pt x="14159" y="119549"/>
                </a:lnTo>
                <a:lnTo>
                  <a:pt x="21384" y="129575"/>
                </a:lnTo>
                <a:lnTo>
                  <a:pt x="25229" y="134417"/>
                </a:lnTo>
                <a:lnTo>
                  <a:pt x="29718" y="138559"/>
                </a:lnTo>
                <a:lnTo>
                  <a:pt x="34851" y="141999"/>
                </a:lnTo>
                <a:lnTo>
                  <a:pt x="39977" y="145440"/>
                </a:lnTo>
                <a:lnTo>
                  <a:pt x="45969" y="148300"/>
                </a:lnTo>
                <a:lnTo>
                  <a:pt x="52834" y="150580"/>
                </a:lnTo>
                <a:lnTo>
                  <a:pt x="59692" y="152860"/>
                </a:lnTo>
                <a:lnTo>
                  <a:pt x="98145" y="157458"/>
                </a:lnTo>
                <a:lnTo>
                  <a:pt x="121770" y="158035"/>
                </a:lnTo>
                <a:lnTo>
                  <a:pt x="140636" y="157900"/>
                </a:lnTo>
                <a:lnTo>
                  <a:pt x="180753" y="149975"/>
                </a:lnTo>
                <a:lnTo>
                  <a:pt x="186274" y="147448"/>
                </a:lnTo>
                <a:lnTo>
                  <a:pt x="191379" y="144423"/>
                </a:lnTo>
                <a:lnTo>
                  <a:pt x="196083" y="140900"/>
                </a:lnTo>
                <a:lnTo>
                  <a:pt x="200787" y="137378"/>
                </a:lnTo>
                <a:lnTo>
                  <a:pt x="218188" y="115721"/>
                </a:lnTo>
                <a:lnTo>
                  <a:pt x="220792" y="110854"/>
                </a:lnTo>
                <a:lnTo>
                  <a:pt x="222663" y="105743"/>
                </a:lnTo>
                <a:lnTo>
                  <a:pt x="223792" y="100391"/>
                </a:lnTo>
                <a:lnTo>
                  <a:pt x="224928" y="95038"/>
                </a:lnTo>
                <a:lnTo>
                  <a:pt x="225635" y="89570"/>
                </a:lnTo>
                <a:lnTo>
                  <a:pt x="225926" y="83986"/>
                </a:lnTo>
                <a:lnTo>
                  <a:pt x="226210" y="78401"/>
                </a:lnTo>
                <a:lnTo>
                  <a:pt x="225690" y="73027"/>
                </a:lnTo>
                <a:lnTo>
                  <a:pt x="224360" y="67865"/>
                </a:lnTo>
                <a:lnTo>
                  <a:pt x="223023" y="62702"/>
                </a:lnTo>
                <a:lnTo>
                  <a:pt x="220515" y="57796"/>
                </a:lnTo>
                <a:lnTo>
                  <a:pt x="216823" y="53146"/>
                </a:lnTo>
                <a:lnTo>
                  <a:pt x="213131" y="48496"/>
                </a:lnTo>
                <a:lnTo>
                  <a:pt x="172892" y="26049"/>
                </a:lnTo>
                <a:lnTo>
                  <a:pt x="143359" y="17353"/>
                </a:lnTo>
                <a:lnTo>
                  <a:pt x="142133" y="1700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852612" y="2745505"/>
            <a:ext cx="421005" cy="443230"/>
          </a:xfrm>
          <a:custGeom>
            <a:avLst/>
            <a:gdLst/>
            <a:ahLst/>
            <a:cxnLst/>
            <a:rect l="l" t="t" r="r" b="b"/>
            <a:pathLst>
              <a:path w="421004" h="443230">
                <a:moveTo>
                  <a:pt x="0" y="0"/>
                </a:moveTo>
                <a:lnTo>
                  <a:pt x="420617" y="0"/>
                </a:lnTo>
                <a:lnTo>
                  <a:pt x="420617" y="443083"/>
                </a:lnTo>
                <a:lnTo>
                  <a:pt x="0" y="443083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888655" y="2804321"/>
            <a:ext cx="123189" cy="83185"/>
          </a:xfrm>
          <a:custGeom>
            <a:avLst/>
            <a:gdLst/>
            <a:ahLst/>
            <a:cxnLst/>
            <a:rect l="l" t="t" r="r" b="b"/>
            <a:pathLst>
              <a:path w="123190" h="83185">
                <a:moveTo>
                  <a:pt x="0" y="27080"/>
                </a:moveTo>
                <a:lnTo>
                  <a:pt x="3560" y="23804"/>
                </a:lnTo>
                <a:lnTo>
                  <a:pt x="8763" y="22158"/>
                </a:lnTo>
                <a:lnTo>
                  <a:pt x="15600" y="22140"/>
                </a:lnTo>
                <a:lnTo>
                  <a:pt x="22437" y="22123"/>
                </a:lnTo>
                <a:lnTo>
                  <a:pt x="29032" y="24748"/>
                </a:lnTo>
                <a:lnTo>
                  <a:pt x="56263" y="58231"/>
                </a:lnTo>
                <a:lnTo>
                  <a:pt x="59609" y="72484"/>
                </a:lnTo>
                <a:lnTo>
                  <a:pt x="59290" y="75787"/>
                </a:lnTo>
                <a:lnTo>
                  <a:pt x="58978" y="79090"/>
                </a:lnTo>
                <a:lnTo>
                  <a:pt x="57621" y="81208"/>
                </a:lnTo>
                <a:lnTo>
                  <a:pt x="55217" y="82140"/>
                </a:lnTo>
                <a:lnTo>
                  <a:pt x="52813" y="83073"/>
                </a:lnTo>
                <a:lnTo>
                  <a:pt x="40960" y="73884"/>
                </a:lnTo>
                <a:lnTo>
                  <a:pt x="39353" y="69616"/>
                </a:lnTo>
                <a:lnTo>
                  <a:pt x="38474" y="64901"/>
                </a:lnTo>
                <a:lnTo>
                  <a:pt x="38314" y="59739"/>
                </a:lnTo>
                <a:lnTo>
                  <a:pt x="38155" y="54577"/>
                </a:lnTo>
                <a:lnTo>
                  <a:pt x="50804" y="36494"/>
                </a:lnTo>
                <a:lnTo>
                  <a:pt x="54295" y="34308"/>
                </a:lnTo>
                <a:lnTo>
                  <a:pt x="59913" y="32613"/>
                </a:lnTo>
                <a:lnTo>
                  <a:pt x="67644" y="31410"/>
                </a:lnTo>
                <a:lnTo>
                  <a:pt x="75375" y="30207"/>
                </a:lnTo>
                <a:lnTo>
                  <a:pt x="82981" y="30224"/>
                </a:lnTo>
                <a:lnTo>
                  <a:pt x="90449" y="31462"/>
                </a:lnTo>
                <a:lnTo>
                  <a:pt x="97923" y="32700"/>
                </a:lnTo>
                <a:lnTo>
                  <a:pt x="102232" y="32157"/>
                </a:lnTo>
                <a:lnTo>
                  <a:pt x="103375" y="29831"/>
                </a:lnTo>
                <a:lnTo>
                  <a:pt x="104525" y="27505"/>
                </a:lnTo>
                <a:lnTo>
                  <a:pt x="103916" y="24451"/>
                </a:lnTo>
                <a:lnTo>
                  <a:pt x="101546" y="20670"/>
                </a:lnTo>
                <a:lnTo>
                  <a:pt x="99177" y="16888"/>
                </a:lnTo>
                <a:lnTo>
                  <a:pt x="96185" y="13330"/>
                </a:lnTo>
                <a:lnTo>
                  <a:pt x="92562" y="9996"/>
                </a:lnTo>
                <a:lnTo>
                  <a:pt x="88946" y="6661"/>
                </a:lnTo>
                <a:lnTo>
                  <a:pt x="71974" y="153"/>
                </a:lnTo>
                <a:lnTo>
                  <a:pt x="68801" y="0"/>
                </a:lnTo>
                <a:lnTo>
                  <a:pt x="66536" y="1916"/>
                </a:lnTo>
                <a:lnTo>
                  <a:pt x="65171" y="5904"/>
                </a:lnTo>
                <a:lnTo>
                  <a:pt x="63807" y="9891"/>
                </a:lnTo>
                <a:lnTo>
                  <a:pt x="76227" y="47654"/>
                </a:lnTo>
                <a:lnTo>
                  <a:pt x="110474" y="77704"/>
                </a:lnTo>
                <a:lnTo>
                  <a:pt x="122962" y="8059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037080" y="2811740"/>
            <a:ext cx="46990" cy="76200"/>
          </a:xfrm>
          <a:custGeom>
            <a:avLst/>
            <a:gdLst/>
            <a:ahLst/>
            <a:cxnLst/>
            <a:rect l="l" t="t" r="r" b="b"/>
            <a:pathLst>
              <a:path w="46990" h="76200">
                <a:moveTo>
                  <a:pt x="45592" y="15086"/>
                </a:moveTo>
                <a:lnTo>
                  <a:pt x="23321" y="0"/>
                </a:lnTo>
                <a:lnTo>
                  <a:pt x="19830" y="958"/>
                </a:lnTo>
                <a:lnTo>
                  <a:pt x="16913" y="3034"/>
                </a:lnTo>
                <a:lnTo>
                  <a:pt x="13997" y="5111"/>
                </a:lnTo>
                <a:lnTo>
                  <a:pt x="12237" y="8242"/>
                </a:lnTo>
                <a:lnTo>
                  <a:pt x="11628" y="12426"/>
                </a:lnTo>
                <a:lnTo>
                  <a:pt x="11025" y="16610"/>
                </a:lnTo>
                <a:lnTo>
                  <a:pt x="11877" y="21214"/>
                </a:lnTo>
                <a:lnTo>
                  <a:pt x="14191" y="26236"/>
                </a:lnTo>
                <a:lnTo>
                  <a:pt x="16498" y="31259"/>
                </a:lnTo>
                <a:lnTo>
                  <a:pt x="20211" y="36467"/>
                </a:lnTo>
                <a:lnTo>
                  <a:pt x="25330" y="41862"/>
                </a:lnTo>
                <a:lnTo>
                  <a:pt x="30442" y="47257"/>
                </a:lnTo>
                <a:lnTo>
                  <a:pt x="34599" y="52003"/>
                </a:lnTo>
                <a:lnTo>
                  <a:pt x="37792" y="56100"/>
                </a:lnTo>
                <a:lnTo>
                  <a:pt x="40993" y="60197"/>
                </a:lnTo>
                <a:lnTo>
                  <a:pt x="42593" y="63850"/>
                </a:lnTo>
                <a:lnTo>
                  <a:pt x="42600" y="67060"/>
                </a:lnTo>
                <a:lnTo>
                  <a:pt x="42607" y="70268"/>
                </a:lnTo>
                <a:lnTo>
                  <a:pt x="40099" y="72478"/>
                </a:lnTo>
                <a:lnTo>
                  <a:pt x="35077" y="73688"/>
                </a:lnTo>
                <a:lnTo>
                  <a:pt x="30054" y="74899"/>
                </a:lnTo>
                <a:lnTo>
                  <a:pt x="24554" y="75565"/>
                </a:lnTo>
                <a:lnTo>
                  <a:pt x="18576" y="75686"/>
                </a:lnTo>
                <a:lnTo>
                  <a:pt x="8728" y="72248"/>
                </a:lnTo>
                <a:lnTo>
                  <a:pt x="0" y="6151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091381" y="2787739"/>
            <a:ext cx="143510" cy="117475"/>
          </a:xfrm>
          <a:custGeom>
            <a:avLst/>
            <a:gdLst/>
            <a:ahLst/>
            <a:cxnLst/>
            <a:rect l="l" t="t" r="r" b="b"/>
            <a:pathLst>
              <a:path w="143509" h="117475">
                <a:moveTo>
                  <a:pt x="0" y="36174"/>
                </a:moveTo>
                <a:lnTo>
                  <a:pt x="15731" y="72216"/>
                </a:lnTo>
                <a:lnTo>
                  <a:pt x="47611" y="94017"/>
                </a:lnTo>
                <a:lnTo>
                  <a:pt x="52280" y="94676"/>
                </a:lnTo>
                <a:lnTo>
                  <a:pt x="55411" y="94040"/>
                </a:lnTo>
                <a:lnTo>
                  <a:pt x="60932" y="75390"/>
                </a:lnTo>
                <a:lnTo>
                  <a:pt x="60675" y="69314"/>
                </a:lnTo>
                <a:lnTo>
                  <a:pt x="59553" y="62692"/>
                </a:lnTo>
                <a:lnTo>
                  <a:pt x="58431" y="56070"/>
                </a:lnTo>
                <a:lnTo>
                  <a:pt x="47278" y="33444"/>
                </a:lnTo>
                <a:lnTo>
                  <a:pt x="46329" y="34970"/>
                </a:lnTo>
                <a:lnTo>
                  <a:pt x="45851" y="39993"/>
                </a:lnTo>
                <a:lnTo>
                  <a:pt x="45373" y="45017"/>
                </a:lnTo>
                <a:lnTo>
                  <a:pt x="46461" y="50729"/>
                </a:lnTo>
                <a:lnTo>
                  <a:pt x="49121" y="57129"/>
                </a:lnTo>
                <a:lnTo>
                  <a:pt x="51788" y="63530"/>
                </a:lnTo>
                <a:lnTo>
                  <a:pt x="55099" y="69418"/>
                </a:lnTo>
                <a:lnTo>
                  <a:pt x="59061" y="74793"/>
                </a:lnTo>
                <a:lnTo>
                  <a:pt x="63024" y="80168"/>
                </a:lnTo>
                <a:lnTo>
                  <a:pt x="66986" y="84381"/>
                </a:lnTo>
                <a:lnTo>
                  <a:pt x="70942" y="87429"/>
                </a:lnTo>
                <a:lnTo>
                  <a:pt x="74890" y="90478"/>
                </a:lnTo>
                <a:lnTo>
                  <a:pt x="78776" y="92377"/>
                </a:lnTo>
                <a:lnTo>
                  <a:pt x="82593" y="93127"/>
                </a:lnTo>
                <a:lnTo>
                  <a:pt x="86403" y="93877"/>
                </a:lnTo>
                <a:lnTo>
                  <a:pt x="89902" y="93923"/>
                </a:lnTo>
                <a:lnTo>
                  <a:pt x="93067" y="93266"/>
                </a:lnTo>
                <a:lnTo>
                  <a:pt x="96240" y="92608"/>
                </a:lnTo>
                <a:lnTo>
                  <a:pt x="104082" y="61535"/>
                </a:lnTo>
                <a:lnTo>
                  <a:pt x="103895" y="54675"/>
                </a:lnTo>
                <a:lnTo>
                  <a:pt x="103195" y="47649"/>
                </a:lnTo>
                <a:lnTo>
                  <a:pt x="102489" y="40622"/>
                </a:lnTo>
                <a:lnTo>
                  <a:pt x="100992" y="33789"/>
                </a:lnTo>
                <a:lnTo>
                  <a:pt x="98685" y="27147"/>
                </a:lnTo>
                <a:lnTo>
                  <a:pt x="96386" y="20506"/>
                </a:lnTo>
                <a:lnTo>
                  <a:pt x="93954" y="14849"/>
                </a:lnTo>
                <a:lnTo>
                  <a:pt x="91391" y="10178"/>
                </a:lnTo>
                <a:lnTo>
                  <a:pt x="88835" y="5507"/>
                </a:lnTo>
                <a:lnTo>
                  <a:pt x="87242" y="2610"/>
                </a:lnTo>
                <a:lnTo>
                  <a:pt x="86625" y="1487"/>
                </a:lnTo>
                <a:lnTo>
                  <a:pt x="86009" y="364"/>
                </a:lnTo>
                <a:lnTo>
                  <a:pt x="85704" y="0"/>
                </a:lnTo>
                <a:lnTo>
                  <a:pt x="85697" y="395"/>
                </a:lnTo>
                <a:lnTo>
                  <a:pt x="85690" y="791"/>
                </a:lnTo>
                <a:lnTo>
                  <a:pt x="85683" y="1810"/>
                </a:lnTo>
                <a:lnTo>
                  <a:pt x="85662" y="3454"/>
                </a:lnTo>
                <a:lnTo>
                  <a:pt x="85648" y="5098"/>
                </a:lnTo>
                <a:lnTo>
                  <a:pt x="104771" y="48188"/>
                </a:lnTo>
                <a:lnTo>
                  <a:pt x="127751" y="90033"/>
                </a:lnTo>
                <a:lnTo>
                  <a:pt x="135213" y="103068"/>
                </a:lnTo>
                <a:lnTo>
                  <a:pt x="143426" y="11726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225888" y="2807780"/>
            <a:ext cx="52069" cy="107950"/>
          </a:xfrm>
          <a:custGeom>
            <a:avLst/>
            <a:gdLst/>
            <a:ahLst/>
            <a:cxnLst/>
            <a:rect l="l" t="t" r="r" b="b"/>
            <a:pathLst>
              <a:path w="52070" h="107950">
                <a:moveTo>
                  <a:pt x="5597" y="41811"/>
                </a:moveTo>
                <a:lnTo>
                  <a:pt x="249" y="3568"/>
                </a:lnTo>
                <a:lnTo>
                  <a:pt x="0" y="0"/>
                </a:lnTo>
                <a:lnTo>
                  <a:pt x="27" y="164"/>
                </a:lnTo>
                <a:lnTo>
                  <a:pt x="69" y="416"/>
                </a:lnTo>
                <a:lnTo>
                  <a:pt x="436" y="2735"/>
                </a:lnTo>
                <a:lnTo>
                  <a:pt x="1122" y="7122"/>
                </a:lnTo>
                <a:lnTo>
                  <a:pt x="1814" y="11509"/>
                </a:lnTo>
                <a:lnTo>
                  <a:pt x="3761" y="18526"/>
                </a:lnTo>
                <a:lnTo>
                  <a:pt x="6975" y="28172"/>
                </a:lnTo>
                <a:lnTo>
                  <a:pt x="10777" y="39915"/>
                </a:lnTo>
                <a:lnTo>
                  <a:pt x="21222" y="79539"/>
                </a:lnTo>
                <a:lnTo>
                  <a:pt x="22880" y="99762"/>
                </a:lnTo>
                <a:lnTo>
                  <a:pt x="22624" y="103205"/>
                </a:lnTo>
                <a:lnTo>
                  <a:pt x="22375" y="106648"/>
                </a:lnTo>
                <a:lnTo>
                  <a:pt x="21148" y="107669"/>
                </a:lnTo>
                <a:lnTo>
                  <a:pt x="18946" y="106269"/>
                </a:lnTo>
                <a:lnTo>
                  <a:pt x="16736" y="104868"/>
                </a:lnTo>
                <a:lnTo>
                  <a:pt x="10910" y="79128"/>
                </a:lnTo>
                <a:lnTo>
                  <a:pt x="10328" y="72254"/>
                </a:lnTo>
                <a:lnTo>
                  <a:pt x="39228" y="40826"/>
                </a:lnTo>
                <a:lnTo>
                  <a:pt x="51894" y="4286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262977" y="3900520"/>
            <a:ext cx="120014" cy="120650"/>
          </a:xfrm>
          <a:custGeom>
            <a:avLst/>
            <a:gdLst/>
            <a:ahLst/>
            <a:cxnLst/>
            <a:rect l="l" t="t" r="r" b="b"/>
            <a:pathLst>
              <a:path w="120015" h="120650">
                <a:moveTo>
                  <a:pt x="94474" y="4736"/>
                </a:moveTo>
                <a:lnTo>
                  <a:pt x="93324" y="2968"/>
                </a:lnTo>
                <a:lnTo>
                  <a:pt x="90948" y="1667"/>
                </a:lnTo>
                <a:lnTo>
                  <a:pt x="87345" y="834"/>
                </a:lnTo>
                <a:lnTo>
                  <a:pt x="83743" y="0"/>
                </a:lnTo>
                <a:lnTo>
                  <a:pt x="43586" y="18908"/>
                </a:lnTo>
                <a:lnTo>
                  <a:pt x="14755" y="43921"/>
                </a:lnTo>
                <a:lnTo>
                  <a:pt x="394" y="76361"/>
                </a:lnTo>
                <a:lnTo>
                  <a:pt x="0" y="83418"/>
                </a:lnTo>
                <a:lnTo>
                  <a:pt x="34130" y="111550"/>
                </a:lnTo>
                <a:lnTo>
                  <a:pt x="67194" y="115479"/>
                </a:lnTo>
                <a:lnTo>
                  <a:pt x="74558" y="114703"/>
                </a:lnTo>
                <a:lnTo>
                  <a:pt x="81921" y="113928"/>
                </a:lnTo>
                <a:lnTo>
                  <a:pt x="88433" y="112017"/>
                </a:lnTo>
                <a:lnTo>
                  <a:pt x="94079" y="108970"/>
                </a:lnTo>
                <a:lnTo>
                  <a:pt x="99725" y="105922"/>
                </a:lnTo>
                <a:lnTo>
                  <a:pt x="115020" y="79430"/>
                </a:lnTo>
                <a:lnTo>
                  <a:pt x="114341" y="77024"/>
                </a:lnTo>
                <a:lnTo>
                  <a:pt x="113662" y="74617"/>
                </a:lnTo>
                <a:lnTo>
                  <a:pt x="112138" y="73006"/>
                </a:lnTo>
                <a:lnTo>
                  <a:pt x="109762" y="72189"/>
                </a:lnTo>
                <a:lnTo>
                  <a:pt x="107386" y="71371"/>
                </a:lnTo>
                <a:lnTo>
                  <a:pt x="95229" y="86636"/>
                </a:lnTo>
                <a:lnTo>
                  <a:pt x="95866" y="91309"/>
                </a:lnTo>
                <a:lnTo>
                  <a:pt x="96503" y="95982"/>
                </a:lnTo>
                <a:lnTo>
                  <a:pt x="98394" y="100326"/>
                </a:lnTo>
                <a:lnTo>
                  <a:pt x="101533" y="104339"/>
                </a:lnTo>
                <a:lnTo>
                  <a:pt x="109027" y="112087"/>
                </a:lnTo>
                <a:lnTo>
                  <a:pt x="119833" y="12041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8336377" y="3947996"/>
            <a:ext cx="264795" cy="56515"/>
          </a:xfrm>
          <a:custGeom>
            <a:avLst/>
            <a:gdLst/>
            <a:ahLst/>
            <a:cxnLst/>
            <a:rect l="l" t="t" r="r" b="b"/>
            <a:pathLst>
              <a:path w="264795" h="56514">
                <a:moveTo>
                  <a:pt x="1918" y="32830"/>
                </a:moveTo>
                <a:lnTo>
                  <a:pt x="0" y="31099"/>
                </a:lnTo>
                <a:lnTo>
                  <a:pt x="1052" y="29613"/>
                </a:lnTo>
                <a:lnTo>
                  <a:pt x="5084" y="28373"/>
                </a:lnTo>
                <a:lnTo>
                  <a:pt x="49358" y="24352"/>
                </a:lnTo>
                <a:lnTo>
                  <a:pt x="58161" y="24098"/>
                </a:lnTo>
                <a:lnTo>
                  <a:pt x="65642" y="23674"/>
                </a:lnTo>
                <a:lnTo>
                  <a:pt x="72085" y="23072"/>
                </a:lnTo>
                <a:lnTo>
                  <a:pt x="78527" y="22471"/>
                </a:lnTo>
                <a:lnTo>
                  <a:pt x="83508" y="21656"/>
                </a:lnTo>
                <a:lnTo>
                  <a:pt x="100112" y="13468"/>
                </a:lnTo>
                <a:lnTo>
                  <a:pt x="103375" y="12151"/>
                </a:lnTo>
                <a:lnTo>
                  <a:pt x="106776" y="11763"/>
                </a:lnTo>
                <a:lnTo>
                  <a:pt x="110171" y="11375"/>
                </a:lnTo>
                <a:lnTo>
                  <a:pt x="114396" y="11544"/>
                </a:lnTo>
                <a:lnTo>
                  <a:pt x="119440" y="12269"/>
                </a:lnTo>
                <a:lnTo>
                  <a:pt x="124490" y="12994"/>
                </a:lnTo>
                <a:lnTo>
                  <a:pt x="130239" y="15123"/>
                </a:lnTo>
                <a:lnTo>
                  <a:pt x="136695" y="18657"/>
                </a:lnTo>
                <a:lnTo>
                  <a:pt x="143152" y="22192"/>
                </a:lnTo>
                <a:lnTo>
                  <a:pt x="148728" y="25867"/>
                </a:lnTo>
                <a:lnTo>
                  <a:pt x="153418" y="29681"/>
                </a:lnTo>
                <a:lnTo>
                  <a:pt x="158115" y="33497"/>
                </a:lnTo>
                <a:lnTo>
                  <a:pt x="160934" y="37131"/>
                </a:lnTo>
                <a:lnTo>
                  <a:pt x="161883" y="40584"/>
                </a:lnTo>
                <a:lnTo>
                  <a:pt x="162825" y="44037"/>
                </a:lnTo>
                <a:lnTo>
                  <a:pt x="161571" y="46852"/>
                </a:lnTo>
                <a:lnTo>
                  <a:pt x="158115" y="49030"/>
                </a:lnTo>
                <a:lnTo>
                  <a:pt x="154651" y="51208"/>
                </a:lnTo>
                <a:lnTo>
                  <a:pt x="150682" y="52449"/>
                </a:lnTo>
                <a:lnTo>
                  <a:pt x="146193" y="52751"/>
                </a:lnTo>
                <a:lnTo>
                  <a:pt x="141711" y="53053"/>
                </a:lnTo>
                <a:lnTo>
                  <a:pt x="126817" y="36699"/>
                </a:lnTo>
                <a:lnTo>
                  <a:pt x="127406" y="32206"/>
                </a:lnTo>
                <a:lnTo>
                  <a:pt x="162846" y="8014"/>
                </a:lnTo>
                <a:lnTo>
                  <a:pt x="180538" y="5277"/>
                </a:lnTo>
                <a:lnTo>
                  <a:pt x="185623" y="4941"/>
                </a:lnTo>
                <a:lnTo>
                  <a:pt x="198494" y="12588"/>
                </a:lnTo>
                <a:lnTo>
                  <a:pt x="199747" y="15761"/>
                </a:lnTo>
                <a:lnTo>
                  <a:pt x="200821" y="19620"/>
                </a:lnTo>
                <a:lnTo>
                  <a:pt x="201715" y="24162"/>
                </a:lnTo>
                <a:lnTo>
                  <a:pt x="202615" y="28705"/>
                </a:lnTo>
                <a:lnTo>
                  <a:pt x="230262" y="55129"/>
                </a:lnTo>
                <a:lnTo>
                  <a:pt x="235499" y="55893"/>
                </a:lnTo>
                <a:lnTo>
                  <a:pt x="240688" y="55592"/>
                </a:lnTo>
                <a:lnTo>
                  <a:pt x="245828" y="54227"/>
                </a:lnTo>
                <a:lnTo>
                  <a:pt x="250961" y="52861"/>
                </a:lnTo>
                <a:lnTo>
                  <a:pt x="255082" y="50336"/>
                </a:lnTo>
                <a:lnTo>
                  <a:pt x="258172" y="46653"/>
                </a:lnTo>
                <a:lnTo>
                  <a:pt x="261269" y="42969"/>
                </a:lnTo>
                <a:lnTo>
                  <a:pt x="263160" y="38347"/>
                </a:lnTo>
                <a:lnTo>
                  <a:pt x="263852" y="32787"/>
                </a:lnTo>
                <a:lnTo>
                  <a:pt x="264545" y="27226"/>
                </a:lnTo>
                <a:lnTo>
                  <a:pt x="263347" y="21673"/>
                </a:lnTo>
                <a:lnTo>
                  <a:pt x="236099" y="0"/>
                </a:lnTo>
                <a:lnTo>
                  <a:pt x="224331" y="490"/>
                </a:lnTo>
                <a:lnTo>
                  <a:pt x="210470" y="425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618851" y="3948235"/>
            <a:ext cx="108585" cy="55244"/>
          </a:xfrm>
          <a:custGeom>
            <a:avLst/>
            <a:gdLst/>
            <a:ahLst/>
            <a:cxnLst/>
            <a:rect l="l" t="t" r="r" b="b"/>
            <a:pathLst>
              <a:path w="108584" h="55245">
                <a:moveTo>
                  <a:pt x="0" y="6684"/>
                </a:moveTo>
                <a:lnTo>
                  <a:pt x="4114" y="3979"/>
                </a:lnTo>
                <a:lnTo>
                  <a:pt x="8084" y="5735"/>
                </a:lnTo>
                <a:lnTo>
                  <a:pt x="11921" y="11953"/>
                </a:lnTo>
                <a:lnTo>
                  <a:pt x="15759" y="18170"/>
                </a:lnTo>
                <a:lnTo>
                  <a:pt x="19777" y="23358"/>
                </a:lnTo>
                <a:lnTo>
                  <a:pt x="23975" y="27515"/>
                </a:lnTo>
                <a:lnTo>
                  <a:pt x="28173" y="31672"/>
                </a:lnTo>
                <a:lnTo>
                  <a:pt x="33029" y="34874"/>
                </a:lnTo>
                <a:lnTo>
                  <a:pt x="38543" y="37123"/>
                </a:lnTo>
                <a:lnTo>
                  <a:pt x="44050" y="39371"/>
                </a:lnTo>
                <a:lnTo>
                  <a:pt x="49730" y="40701"/>
                </a:lnTo>
                <a:lnTo>
                  <a:pt x="55577" y="41112"/>
                </a:lnTo>
                <a:lnTo>
                  <a:pt x="61424" y="41524"/>
                </a:lnTo>
                <a:lnTo>
                  <a:pt x="66411" y="40741"/>
                </a:lnTo>
                <a:lnTo>
                  <a:pt x="70547" y="38762"/>
                </a:lnTo>
                <a:lnTo>
                  <a:pt x="74682" y="36784"/>
                </a:lnTo>
                <a:lnTo>
                  <a:pt x="77585" y="33728"/>
                </a:lnTo>
                <a:lnTo>
                  <a:pt x="79241" y="29593"/>
                </a:lnTo>
                <a:lnTo>
                  <a:pt x="80896" y="25459"/>
                </a:lnTo>
                <a:lnTo>
                  <a:pt x="81859" y="21072"/>
                </a:lnTo>
                <a:lnTo>
                  <a:pt x="82115" y="16432"/>
                </a:lnTo>
                <a:lnTo>
                  <a:pt x="82372" y="11794"/>
                </a:lnTo>
                <a:lnTo>
                  <a:pt x="82081" y="8088"/>
                </a:lnTo>
                <a:lnTo>
                  <a:pt x="81243" y="5317"/>
                </a:lnTo>
                <a:lnTo>
                  <a:pt x="80411" y="2545"/>
                </a:lnTo>
                <a:lnTo>
                  <a:pt x="79525" y="928"/>
                </a:lnTo>
                <a:lnTo>
                  <a:pt x="78582" y="464"/>
                </a:lnTo>
                <a:lnTo>
                  <a:pt x="77640" y="0"/>
                </a:lnTo>
                <a:lnTo>
                  <a:pt x="76871" y="1662"/>
                </a:lnTo>
                <a:lnTo>
                  <a:pt x="76276" y="5451"/>
                </a:lnTo>
                <a:lnTo>
                  <a:pt x="75687" y="9239"/>
                </a:lnTo>
                <a:lnTo>
                  <a:pt x="75507" y="13877"/>
                </a:lnTo>
                <a:lnTo>
                  <a:pt x="75742" y="19363"/>
                </a:lnTo>
                <a:lnTo>
                  <a:pt x="75978" y="24850"/>
                </a:lnTo>
                <a:lnTo>
                  <a:pt x="77363" y="30125"/>
                </a:lnTo>
                <a:lnTo>
                  <a:pt x="79899" y="35187"/>
                </a:lnTo>
                <a:lnTo>
                  <a:pt x="82434" y="40250"/>
                </a:lnTo>
                <a:lnTo>
                  <a:pt x="85163" y="44468"/>
                </a:lnTo>
                <a:lnTo>
                  <a:pt x="88080" y="47842"/>
                </a:lnTo>
                <a:lnTo>
                  <a:pt x="92326" y="52738"/>
                </a:lnTo>
                <a:lnTo>
                  <a:pt x="98990" y="54859"/>
                </a:lnTo>
                <a:lnTo>
                  <a:pt x="108086" y="5420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738538" y="3936668"/>
            <a:ext cx="67310" cy="81915"/>
          </a:xfrm>
          <a:custGeom>
            <a:avLst/>
            <a:gdLst/>
            <a:ahLst/>
            <a:cxnLst/>
            <a:rect l="l" t="t" r="r" b="b"/>
            <a:pathLst>
              <a:path w="67309" h="81914">
                <a:moveTo>
                  <a:pt x="78" y="37766"/>
                </a:moveTo>
                <a:lnTo>
                  <a:pt x="1851" y="30014"/>
                </a:lnTo>
                <a:lnTo>
                  <a:pt x="2794" y="25904"/>
                </a:lnTo>
                <a:lnTo>
                  <a:pt x="2897" y="25436"/>
                </a:lnTo>
                <a:lnTo>
                  <a:pt x="2974" y="25107"/>
                </a:lnTo>
                <a:lnTo>
                  <a:pt x="3098" y="25556"/>
                </a:lnTo>
                <a:lnTo>
                  <a:pt x="3154" y="25966"/>
                </a:lnTo>
                <a:lnTo>
                  <a:pt x="3535" y="28625"/>
                </a:lnTo>
                <a:lnTo>
                  <a:pt x="4234" y="33533"/>
                </a:lnTo>
                <a:lnTo>
                  <a:pt x="4927" y="38442"/>
                </a:lnTo>
                <a:lnTo>
                  <a:pt x="6035" y="44218"/>
                </a:lnTo>
                <a:lnTo>
                  <a:pt x="7553" y="50865"/>
                </a:lnTo>
                <a:lnTo>
                  <a:pt x="9070" y="57511"/>
                </a:lnTo>
                <a:lnTo>
                  <a:pt x="11196" y="64389"/>
                </a:lnTo>
                <a:lnTo>
                  <a:pt x="13933" y="71499"/>
                </a:lnTo>
                <a:lnTo>
                  <a:pt x="16669" y="78609"/>
                </a:lnTo>
                <a:lnTo>
                  <a:pt x="18082" y="81638"/>
                </a:lnTo>
                <a:lnTo>
                  <a:pt x="18158" y="80587"/>
                </a:lnTo>
                <a:lnTo>
                  <a:pt x="18234" y="79536"/>
                </a:lnTo>
                <a:lnTo>
                  <a:pt x="18435" y="76908"/>
                </a:lnTo>
                <a:lnTo>
                  <a:pt x="18747" y="72704"/>
                </a:lnTo>
                <a:lnTo>
                  <a:pt x="19066" y="68499"/>
                </a:lnTo>
                <a:lnTo>
                  <a:pt x="19086" y="61814"/>
                </a:lnTo>
                <a:lnTo>
                  <a:pt x="18823" y="52647"/>
                </a:lnTo>
                <a:lnTo>
                  <a:pt x="19014" y="39675"/>
                </a:lnTo>
                <a:lnTo>
                  <a:pt x="20370" y="27296"/>
                </a:lnTo>
                <a:lnTo>
                  <a:pt x="40880" y="429"/>
                </a:lnTo>
                <a:lnTo>
                  <a:pt x="45860" y="0"/>
                </a:lnTo>
                <a:lnTo>
                  <a:pt x="66961" y="21675"/>
                </a:lnTo>
                <a:lnTo>
                  <a:pt x="64114" y="25775"/>
                </a:lnTo>
                <a:lnTo>
                  <a:pt x="16089" y="42941"/>
                </a:lnTo>
                <a:lnTo>
                  <a:pt x="0" y="4672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971719" y="3873988"/>
            <a:ext cx="85725" cy="110489"/>
          </a:xfrm>
          <a:custGeom>
            <a:avLst/>
            <a:gdLst/>
            <a:ahLst/>
            <a:cxnLst/>
            <a:rect l="l" t="t" r="r" b="b"/>
            <a:pathLst>
              <a:path w="85725" h="110489">
                <a:moveTo>
                  <a:pt x="4959" y="0"/>
                </a:moveTo>
                <a:lnTo>
                  <a:pt x="4155" y="7923"/>
                </a:lnTo>
                <a:lnTo>
                  <a:pt x="3973" y="24198"/>
                </a:lnTo>
                <a:lnTo>
                  <a:pt x="4526" y="37532"/>
                </a:lnTo>
                <a:lnTo>
                  <a:pt x="5913" y="49753"/>
                </a:lnTo>
                <a:lnTo>
                  <a:pt x="8434" y="65302"/>
                </a:lnTo>
                <a:lnTo>
                  <a:pt x="9796" y="76840"/>
                </a:lnTo>
                <a:lnTo>
                  <a:pt x="10571" y="91132"/>
                </a:lnTo>
                <a:lnTo>
                  <a:pt x="10148" y="97279"/>
                </a:lnTo>
                <a:lnTo>
                  <a:pt x="8943" y="101451"/>
                </a:lnTo>
                <a:lnTo>
                  <a:pt x="7737" y="105623"/>
                </a:lnTo>
                <a:lnTo>
                  <a:pt x="6449" y="108156"/>
                </a:lnTo>
                <a:lnTo>
                  <a:pt x="5084" y="109048"/>
                </a:lnTo>
                <a:lnTo>
                  <a:pt x="3719" y="109940"/>
                </a:lnTo>
                <a:lnTo>
                  <a:pt x="2493" y="108370"/>
                </a:lnTo>
                <a:lnTo>
                  <a:pt x="1406" y="104335"/>
                </a:lnTo>
                <a:lnTo>
                  <a:pt x="318" y="100301"/>
                </a:lnTo>
                <a:lnTo>
                  <a:pt x="0" y="94332"/>
                </a:lnTo>
                <a:lnTo>
                  <a:pt x="457" y="86428"/>
                </a:lnTo>
                <a:lnTo>
                  <a:pt x="914" y="78524"/>
                </a:lnTo>
                <a:lnTo>
                  <a:pt x="3519" y="71826"/>
                </a:lnTo>
                <a:lnTo>
                  <a:pt x="8271" y="66336"/>
                </a:lnTo>
                <a:lnTo>
                  <a:pt x="13023" y="60845"/>
                </a:lnTo>
                <a:lnTo>
                  <a:pt x="19001" y="57197"/>
                </a:lnTo>
                <a:lnTo>
                  <a:pt x="26192" y="55392"/>
                </a:lnTo>
                <a:lnTo>
                  <a:pt x="33389" y="53588"/>
                </a:lnTo>
                <a:lnTo>
                  <a:pt x="40850" y="53121"/>
                </a:lnTo>
                <a:lnTo>
                  <a:pt x="48587" y="53993"/>
                </a:lnTo>
                <a:lnTo>
                  <a:pt x="56318" y="54864"/>
                </a:lnTo>
                <a:lnTo>
                  <a:pt x="63606" y="57074"/>
                </a:lnTo>
                <a:lnTo>
                  <a:pt x="70443" y="60623"/>
                </a:lnTo>
                <a:lnTo>
                  <a:pt x="77280" y="64172"/>
                </a:lnTo>
                <a:lnTo>
                  <a:pt x="81617" y="67905"/>
                </a:lnTo>
                <a:lnTo>
                  <a:pt x="83452" y="71824"/>
                </a:lnTo>
                <a:lnTo>
                  <a:pt x="85288" y="75742"/>
                </a:lnTo>
                <a:lnTo>
                  <a:pt x="48271" y="94526"/>
                </a:lnTo>
                <a:lnTo>
                  <a:pt x="34090" y="98356"/>
                </a:lnTo>
                <a:lnTo>
                  <a:pt x="17434" y="10232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9024081" y="3934683"/>
            <a:ext cx="120014" cy="125730"/>
          </a:xfrm>
          <a:custGeom>
            <a:avLst/>
            <a:gdLst/>
            <a:ahLst/>
            <a:cxnLst/>
            <a:rect l="l" t="t" r="r" b="b"/>
            <a:pathLst>
              <a:path w="120015" h="125729">
                <a:moveTo>
                  <a:pt x="50147" y="3211"/>
                </a:moveTo>
                <a:lnTo>
                  <a:pt x="50147" y="1164"/>
                </a:lnTo>
                <a:lnTo>
                  <a:pt x="50147" y="101"/>
                </a:lnTo>
                <a:lnTo>
                  <a:pt x="50147" y="258"/>
                </a:lnTo>
                <a:lnTo>
                  <a:pt x="50147" y="1520"/>
                </a:lnTo>
                <a:lnTo>
                  <a:pt x="50147" y="3919"/>
                </a:lnTo>
                <a:lnTo>
                  <a:pt x="50147" y="6317"/>
                </a:lnTo>
                <a:lnTo>
                  <a:pt x="50383" y="10095"/>
                </a:lnTo>
                <a:lnTo>
                  <a:pt x="50861" y="15251"/>
                </a:lnTo>
                <a:lnTo>
                  <a:pt x="51332" y="20408"/>
                </a:lnTo>
                <a:lnTo>
                  <a:pt x="53237" y="26171"/>
                </a:lnTo>
                <a:lnTo>
                  <a:pt x="56562" y="32541"/>
                </a:lnTo>
                <a:lnTo>
                  <a:pt x="59894" y="38911"/>
                </a:lnTo>
                <a:lnTo>
                  <a:pt x="63690" y="44434"/>
                </a:lnTo>
                <a:lnTo>
                  <a:pt x="67964" y="49110"/>
                </a:lnTo>
                <a:lnTo>
                  <a:pt x="72231" y="53786"/>
                </a:lnTo>
                <a:lnTo>
                  <a:pt x="76637" y="56934"/>
                </a:lnTo>
                <a:lnTo>
                  <a:pt x="81181" y="58556"/>
                </a:lnTo>
                <a:lnTo>
                  <a:pt x="85726" y="60177"/>
                </a:lnTo>
                <a:lnTo>
                  <a:pt x="90152" y="59915"/>
                </a:lnTo>
                <a:lnTo>
                  <a:pt x="108891" y="28693"/>
                </a:lnTo>
                <a:lnTo>
                  <a:pt x="109514" y="22846"/>
                </a:lnTo>
                <a:lnTo>
                  <a:pt x="109812" y="17900"/>
                </a:lnTo>
                <a:lnTo>
                  <a:pt x="109777" y="13853"/>
                </a:lnTo>
                <a:lnTo>
                  <a:pt x="109749" y="9806"/>
                </a:lnTo>
                <a:lnTo>
                  <a:pt x="109306" y="7199"/>
                </a:lnTo>
                <a:lnTo>
                  <a:pt x="108440" y="6031"/>
                </a:lnTo>
                <a:lnTo>
                  <a:pt x="107581" y="4862"/>
                </a:lnTo>
                <a:lnTo>
                  <a:pt x="106764" y="5994"/>
                </a:lnTo>
                <a:lnTo>
                  <a:pt x="106002" y="9423"/>
                </a:lnTo>
                <a:lnTo>
                  <a:pt x="105240" y="12853"/>
                </a:lnTo>
                <a:lnTo>
                  <a:pt x="111018" y="52364"/>
                </a:lnTo>
                <a:lnTo>
                  <a:pt x="115254" y="67023"/>
                </a:lnTo>
                <a:lnTo>
                  <a:pt x="118061" y="78845"/>
                </a:lnTo>
                <a:lnTo>
                  <a:pt x="108190" y="117114"/>
                </a:lnTo>
                <a:lnTo>
                  <a:pt x="75380" y="125733"/>
                </a:lnTo>
                <a:lnTo>
                  <a:pt x="63988" y="125666"/>
                </a:lnTo>
                <a:lnTo>
                  <a:pt x="52280" y="124784"/>
                </a:lnTo>
                <a:lnTo>
                  <a:pt x="40141" y="123117"/>
                </a:lnTo>
                <a:lnTo>
                  <a:pt x="27458" y="120693"/>
                </a:lnTo>
                <a:lnTo>
                  <a:pt x="14115" y="117541"/>
                </a:lnTo>
                <a:lnTo>
                  <a:pt x="0" y="11368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314904" y="3919863"/>
            <a:ext cx="229235" cy="79375"/>
          </a:xfrm>
          <a:custGeom>
            <a:avLst/>
            <a:gdLst/>
            <a:ahLst/>
            <a:cxnLst/>
            <a:rect l="l" t="t" r="r" b="b"/>
            <a:pathLst>
              <a:path w="229234" h="79375">
                <a:moveTo>
                  <a:pt x="76068" y="26135"/>
                </a:moveTo>
                <a:lnTo>
                  <a:pt x="77065" y="23804"/>
                </a:lnTo>
                <a:lnTo>
                  <a:pt x="76075" y="21163"/>
                </a:lnTo>
                <a:lnTo>
                  <a:pt x="73096" y="18211"/>
                </a:lnTo>
                <a:lnTo>
                  <a:pt x="71066" y="16200"/>
                </a:lnTo>
                <a:lnTo>
                  <a:pt x="68351" y="14474"/>
                </a:lnTo>
                <a:lnTo>
                  <a:pt x="64957" y="13034"/>
                </a:lnTo>
                <a:lnTo>
                  <a:pt x="61562" y="11594"/>
                </a:lnTo>
                <a:lnTo>
                  <a:pt x="56678" y="10658"/>
                </a:lnTo>
                <a:lnTo>
                  <a:pt x="50298" y="10225"/>
                </a:lnTo>
                <a:lnTo>
                  <a:pt x="43918" y="9793"/>
                </a:lnTo>
                <a:lnTo>
                  <a:pt x="37719" y="10412"/>
                </a:lnTo>
                <a:lnTo>
                  <a:pt x="31692" y="12083"/>
                </a:lnTo>
                <a:lnTo>
                  <a:pt x="25672" y="13753"/>
                </a:lnTo>
                <a:lnTo>
                  <a:pt x="19763" y="16938"/>
                </a:lnTo>
                <a:lnTo>
                  <a:pt x="13986" y="21636"/>
                </a:lnTo>
                <a:lnTo>
                  <a:pt x="8201" y="26333"/>
                </a:lnTo>
                <a:lnTo>
                  <a:pt x="4294" y="31751"/>
                </a:lnTo>
                <a:lnTo>
                  <a:pt x="2272" y="37888"/>
                </a:lnTo>
                <a:lnTo>
                  <a:pt x="242" y="44026"/>
                </a:lnTo>
                <a:lnTo>
                  <a:pt x="0" y="50235"/>
                </a:lnTo>
                <a:lnTo>
                  <a:pt x="1537" y="56517"/>
                </a:lnTo>
                <a:lnTo>
                  <a:pt x="3075" y="62798"/>
                </a:lnTo>
                <a:lnTo>
                  <a:pt x="28436" y="78346"/>
                </a:lnTo>
                <a:lnTo>
                  <a:pt x="33978" y="79015"/>
                </a:lnTo>
                <a:lnTo>
                  <a:pt x="61119" y="37057"/>
                </a:lnTo>
                <a:lnTo>
                  <a:pt x="66138" y="26303"/>
                </a:lnTo>
                <a:lnTo>
                  <a:pt x="73533" y="16573"/>
                </a:lnTo>
                <a:lnTo>
                  <a:pt x="78409" y="13886"/>
                </a:lnTo>
                <a:lnTo>
                  <a:pt x="84374" y="12873"/>
                </a:lnTo>
                <a:lnTo>
                  <a:pt x="90345" y="11861"/>
                </a:lnTo>
                <a:lnTo>
                  <a:pt x="97265" y="12457"/>
                </a:lnTo>
                <a:lnTo>
                  <a:pt x="105149" y="14663"/>
                </a:lnTo>
                <a:lnTo>
                  <a:pt x="113032" y="16870"/>
                </a:lnTo>
                <a:lnTo>
                  <a:pt x="143408" y="38164"/>
                </a:lnTo>
                <a:lnTo>
                  <a:pt x="145971" y="42732"/>
                </a:lnTo>
                <a:lnTo>
                  <a:pt x="132006" y="59105"/>
                </a:lnTo>
                <a:lnTo>
                  <a:pt x="126311" y="60457"/>
                </a:lnTo>
                <a:lnTo>
                  <a:pt x="121102" y="59810"/>
                </a:lnTo>
                <a:lnTo>
                  <a:pt x="116398" y="57162"/>
                </a:lnTo>
                <a:lnTo>
                  <a:pt x="111688" y="54515"/>
                </a:lnTo>
                <a:lnTo>
                  <a:pt x="108231" y="49749"/>
                </a:lnTo>
                <a:lnTo>
                  <a:pt x="106042" y="42866"/>
                </a:lnTo>
                <a:lnTo>
                  <a:pt x="103853" y="35983"/>
                </a:lnTo>
                <a:lnTo>
                  <a:pt x="128657" y="1879"/>
                </a:lnTo>
                <a:lnTo>
                  <a:pt x="141784" y="0"/>
                </a:lnTo>
                <a:lnTo>
                  <a:pt x="155789" y="373"/>
                </a:lnTo>
                <a:lnTo>
                  <a:pt x="192844" y="10851"/>
                </a:lnTo>
                <a:lnTo>
                  <a:pt x="225561" y="48139"/>
                </a:lnTo>
                <a:lnTo>
                  <a:pt x="228690" y="6086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9671845" y="3888992"/>
            <a:ext cx="259079" cy="66675"/>
          </a:xfrm>
          <a:custGeom>
            <a:avLst/>
            <a:gdLst/>
            <a:ahLst/>
            <a:cxnLst/>
            <a:rect l="l" t="t" r="r" b="b"/>
            <a:pathLst>
              <a:path w="259079" h="66675">
                <a:moveTo>
                  <a:pt x="0" y="39002"/>
                </a:moveTo>
                <a:lnTo>
                  <a:pt x="0" y="34183"/>
                </a:lnTo>
                <a:lnTo>
                  <a:pt x="1627" y="28582"/>
                </a:lnTo>
                <a:lnTo>
                  <a:pt x="4890" y="22198"/>
                </a:lnTo>
                <a:lnTo>
                  <a:pt x="8146" y="15814"/>
                </a:lnTo>
                <a:lnTo>
                  <a:pt x="12628" y="10860"/>
                </a:lnTo>
                <a:lnTo>
                  <a:pt x="18343" y="7337"/>
                </a:lnTo>
                <a:lnTo>
                  <a:pt x="24051" y="3815"/>
                </a:lnTo>
                <a:lnTo>
                  <a:pt x="32094" y="1495"/>
                </a:lnTo>
                <a:lnTo>
                  <a:pt x="42457" y="379"/>
                </a:lnTo>
                <a:lnTo>
                  <a:pt x="54705" y="0"/>
                </a:lnTo>
                <a:lnTo>
                  <a:pt x="67336" y="1457"/>
                </a:lnTo>
                <a:lnTo>
                  <a:pt x="107319" y="22372"/>
                </a:lnTo>
                <a:lnTo>
                  <a:pt x="112817" y="38539"/>
                </a:lnTo>
                <a:lnTo>
                  <a:pt x="110919" y="43864"/>
                </a:lnTo>
                <a:lnTo>
                  <a:pt x="86216" y="59042"/>
                </a:lnTo>
                <a:lnTo>
                  <a:pt x="81104" y="58717"/>
                </a:lnTo>
                <a:lnTo>
                  <a:pt x="76331" y="56730"/>
                </a:lnTo>
                <a:lnTo>
                  <a:pt x="71558" y="54743"/>
                </a:lnTo>
                <a:lnTo>
                  <a:pt x="68115" y="51054"/>
                </a:lnTo>
                <a:lnTo>
                  <a:pt x="66009" y="45662"/>
                </a:lnTo>
                <a:lnTo>
                  <a:pt x="63904" y="40271"/>
                </a:lnTo>
                <a:lnTo>
                  <a:pt x="64326" y="34523"/>
                </a:lnTo>
                <a:lnTo>
                  <a:pt x="67284" y="28418"/>
                </a:lnTo>
                <a:lnTo>
                  <a:pt x="70242" y="22313"/>
                </a:lnTo>
                <a:lnTo>
                  <a:pt x="76913" y="17461"/>
                </a:lnTo>
                <a:lnTo>
                  <a:pt x="87297" y="13864"/>
                </a:lnTo>
                <a:lnTo>
                  <a:pt x="99119" y="10644"/>
                </a:lnTo>
                <a:lnTo>
                  <a:pt x="111774" y="8881"/>
                </a:lnTo>
                <a:lnTo>
                  <a:pt x="128104" y="9074"/>
                </a:lnTo>
                <a:lnTo>
                  <a:pt x="167138" y="17326"/>
                </a:lnTo>
                <a:lnTo>
                  <a:pt x="194289" y="43833"/>
                </a:lnTo>
                <a:lnTo>
                  <a:pt x="192418" y="47604"/>
                </a:lnTo>
                <a:lnTo>
                  <a:pt x="188151" y="50557"/>
                </a:lnTo>
                <a:lnTo>
                  <a:pt x="183884" y="53511"/>
                </a:lnTo>
                <a:lnTo>
                  <a:pt x="179229" y="55279"/>
                </a:lnTo>
                <a:lnTo>
                  <a:pt x="174186" y="55863"/>
                </a:lnTo>
                <a:lnTo>
                  <a:pt x="169143" y="56447"/>
                </a:lnTo>
                <a:lnTo>
                  <a:pt x="154540" y="32951"/>
                </a:lnTo>
                <a:lnTo>
                  <a:pt x="156791" y="27944"/>
                </a:lnTo>
                <a:lnTo>
                  <a:pt x="161931" y="23363"/>
                </a:lnTo>
                <a:lnTo>
                  <a:pt x="167071" y="18781"/>
                </a:lnTo>
                <a:lnTo>
                  <a:pt x="174366" y="15735"/>
                </a:lnTo>
                <a:lnTo>
                  <a:pt x="183815" y="14224"/>
                </a:lnTo>
                <a:lnTo>
                  <a:pt x="196157" y="13242"/>
                </a:lnTo>
                <a:lnTo>
                  <a:pt x="208887" y="14176"/>
                </a:lnTo>
                <a:lnTo>
                  <a:pt x="244845" y="30005"/>
                </a:lnTo>
                <a:lnTo>
                  <a:pt x="256490" y="51807"/>
                </a:lnTo>
                <a:lnTo>
                  <a:pt x="258628" y="6605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959424" y="3846819"/>
            <a:ext cx="213995" cy="106680"/>
          </a:xfrm>
          <a:custGeom>
            <a:avLst/>
            <a:gdLst/>
            <a:ahLst/>
            <a:cxnLst/>
            <a:rect l="l" t="t" r="r" b="b"/>
            <a:pathLst>
              <a:path w="213995" h="106679">
                <a:moveTo>
                  <a:pt x="290" y="68335"/>
                </a:moveTo>
                <a:lnTo>
                  <a:pt x="110" y="62634"/>
                </a:lnTo>
                <a:lnTo>
                  <a:pt x="13" y="59636"/>
                </a:lnTo>
                <a:lnTo>
                  <a:pt x="6" y="59343"/>
                </a:lnTo>
                <a:lnTo>
                  <a:pt x="0" y="59137"/>
                </a:lnTo>
                <a:lnTo>
                  <a:pt x="55" y="59304"/>
                </a:lnTo>
                <a:lnTo>
                  <a:pt x="90" y="59485"/>
                </a:lnTo>
                <a:lnTo>
                  <a:pt x="387" y="60838"/>
                </a:lnTo>
                <a:lnTo>
                  <a:pt x="935" y="63363"/>
                </a:lnTo>
                <a:lnTo>
                  <a:pt x="1482" y="65889"/>
                </a:lnTo>
                <a:lnTo>
                  <a:pt x="3373" y="69781"/>
                </a:lnTo>
                <a:lnTo>
                  <a:pt x="6601" y="75041"/>
                </a:lnTo>
                <a:lnTo>
                  <a:pt x="9822" y="80300"/>
                </a:lnTo>
                <a:lnTo>
                  <a:pt x="41868" y="105153"/>
                </a:lnTo>
                <a:lnTo>
                  <a:pt x="50319" y="105876"/>
                </a:lnTo>
                <a:lnTo>
                  <a:pt x="54081" y="104242"/>
                </a:lnTo>
                <a:lnTo>
                  <a:pt x="57378" y="100613"/>
                </a:lnTo>
                <a:lnTo>
                  <a:pt x="60675" y="96983"/>
                </a:lnTo>
                <a:lnTo>
                  <a:pt x="63259" y="92154"/>
                </a:lnTo>
                <a:lnTo>
                  <a:pt x="65123" y="86124"/>
                </a:lnTo>
                <a:lnTo>
                  <a:pt x="66993" y="80093"/>
                </a:lnTo>
                <a:lnTo>
                  <a:pt x="68108" y="74375"/>
                </a:lnTo>
                <a:lnTo>
                  <a:pt x="68476" y="68969"/>
                </a:lnTo>
                <a:lnTo>
                  <a:pt x="68850" y="63564"/>
                </a:lnTo>
                <a:lnTo>
                  <a:pt x="60378" y="51795"/>
                </a:lnTo>
                <a:lnTo>
                  <a:pt x="59643" y="54375"/>
                </a:lnTo>
                <a:lnTo>
                  <a:pt x="59858" y="59642"/>
                </a:lnTo>
                <a:lnTo>
                  <a:pt x="60073" y="64909"/>
                </a:lnTo>
                <a:lnTo>
                  <a:pt x="87001" y="95002"/>
                </a:lnTo>
                <a:lnTo>
                  <a:pt x="120451" y="106382"/>
                </a:lnTo>
                <a:lnTo>
                  <a:pt x="127413" y="106304"/>
                </a:lnTo>
                <a:lnTo>
                  <a:pt x="159486" y="82885"/>
                </a:lnTo>
                <a:lnTo>
                  <a:pt x="166393" y="50299"/>
                </a:lnTo>
                <a:lnTo>
                  <a:pt x="166462" y="41625"/>
                </a:lnTo>
                <a:lnTo>
                  <a:pt x="152836" y="7736"/>
                </a:lnTo>
                <a:lnTo>
                  <a:pt x="149642" y="3582"/>
                </a:lnTo>
                <a:lnTo>
                  <a:pt x="147315" y="1203"/>
                </a:lnTo>
                <a:lnTo>
                  <a:pt x="145839" y="601"/>
                </a:lnTo>
                <a:lnTo>
                  <a:pt x="144364" y="0"/>
                </a:lnTo>
                <a:lnTo>
                  <a:pt x="143657" y="2358"/>
                </a:lnTo>
                <a:lnTo>
                  <a:pt x="143713" y="7677"/>
                </a:lnTo>
                <a:lnTo>
                  <a:pt x="143768" y="12996"/>
                </a:lnTo>
                <a:lnTo>
                  <a:pt x="155824" y="53546"/>
                </a:lnTo>
                <a:lnTo>
                  <a:pt x="178670" y="86187"/>
                </a:lnTo>
                <a:lnTo>
                  <a:pt x="200667" y="96706"/>
                </a:lnTo>
                <a:lnTo>
                  <a:pt x="213582" y="9868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0181007" y="3843839"/>
            <a:ext cx="31750" cy="95885"/>
          </a:xfrm>
          <a:custGeom>
            <a:avLst/>
            <a:gdLst/>
            <a:ahLst/>
            <a:cxnLst/>
            <a:rect l="l" t="t" r="r" b="b"/>
            <a:pathLst>
              <a:path w="31750" h="95885">
                <a:moveTo>
                  <a:pt x="17893" y="22075"/>
                </a:moveTo>
                <a:lnTo>
                  <a:pt x="7771" y="7553"/>
                </a:lnTo>
                <a:lnTo>
                  <a:pt x="2370" y="1064"/>
                </a:lnTo>
                <a:lnTo>
                  <a:pt x="845" y="0"/>
                </a:lnTo>
                <a:lnTo>
                  <a:pt x="131" y="2773"/>
                </a:lnTo>
                <a:lnTo>
                  <a:pt x="0" y="9217"/>
                </a:lnTo>
                <a:lnTo>
                  <a:pt x="1164" y="20125"/>
                </a:lnTo>
                <a:lnTo>
                  <a:pt x="14159" y="57803"/>
                </a:lnTo>
                <a:lnTo>
                  <a:pt x="26762" y="85668"/>
                </a:lnTo>
                <a:lnTo>
                  <a:pt x="31530" y="9559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0184920" y="3884915"/>
            <a:ext cx="83185" cy="60325"/>
          </a:xfrm>
          <a:custGeom>
            <a:avLst/>
            <a:gdLst/>
            <a:ahLst/>
            <a:cxnLst/>
            <a:rect l="l" t="t" r="r" b="b"/>
            <a:pathLst>
              <a:path w="83184" h="60325">
                <a:moveTo>
                  <a:pt x="9878" y="42740"/>
                </a:moveTo>
                <a:lnTo>
                  <a:pt x="7211" y="40432"/>
                </a:lnTo>
                <a:lnTo>
                  <a:pt x="4696" y="35521"/>
                </a:lnTo>
                <a:lnTo>
                  <a:pt x="2348" y="28008"/>
                </a:lnTo>
                <a:lnTo>
                  <a:pt x="0" y="20493"/>
                </a:lnTo>
                <a:lnTo>
                  <a:pt x="48" y="14825"/>
                </a:lnTo>
                <a:lnTo>
                  <a:pt x="2507" y="11002"/>
                </a:lnTo>
                <a:lnTo>
                  <a:pt x="4966" y="7180"/>
                </a:lnTo>
                <a:lnTo>
                  <a:pt x="9289" y="4457"/>
                </a:lnTo>
                <a:lnTo>
                  <a:pt x="15489" y="2836"/>
                </a:lnTo>
                <a:lnTo>
                  <a:pt x="21682" y="1215"/>
                </a:lnTo>
                <a:lnTo>
                  <a:pt x="28360" y="324"/>
                </a:lnTo>
                <a:lnTo>
                  <a:pt x="35523" y="162"/>
                </a:lnTo>
                <a:lnTo>
                  <a:pt x="42678" y="0"/>
                </a:lnTo>
                <a:lnTo>
                  <a:pt x="72445" y="26153"/>
                </a:lnTo>
                <a:lnTo>
                  <a:pt x="74135" y="37714"/>
                </a:lnTo>
                <a:lnTo>
                  <a:pt x="76983" y="48389"/>
                </a:lnTo>
                <a:lnTo>
                  <a:pt x="82912" y="6010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0233432" y="3840801"/>
            <a:ext cx="10795" cy="13335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8506" y="13207"/>
                </a:moveTo>
                <a:lnTo>
                  <a:pt x="6380" y="11680"/>
                </a:lnTo>
                <a:lnTo>
                  <a:pt x="4391" y="9198"/>
                </a:lnTo>
                <a:lnTo>
                  <a:pt x="2542" y="5762"/>
                </a:lnTo>
                <a:lnTo>
                  <a:pt x="0" y="1035"/>
                </a:lnTo>
                <a:lnTo>
                  <a:pt x="2743" y="0"/>
                </a:lnTo>
                <a:lnTo>
                  <a:pt x="10764" y="265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0278979" y="3863678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0" y="35644"/>
                </a:moveTo>
                <a:lnTo>
                  <a:pt x="18863" y="70401"/>
                </a:lnTo>
                <a:lnTo>
                  <a:pt x="37173" y="91124"/>
                </a:lnTo>
                <a:lnTo>
                  <a:pt x="44244" y="98971"/>
                </a:lnTo>
                <a:lnTo>
                  <a:pt x="50063" y="105533"/>
                </a:lnTo>
                <a:lnTo>
                  <a:pt x="52619" y="108684"/>
                </a:lnTo>
                <a:lnTo>
                  <a:pt x="53554" y="110279"/>
                </a:lnTo>
                <a:lnTo>
                  <a:pt x="54496" y="111874"/>
                </a:lnTo>
                <a:lnTo>
                  <a:pt x="55085" y="112882"/>
                </a:lnTo>
                <a:lnTo>
                  <a:pt x="55335" y="113301"/>
                </a:lnTo>
                <a:lnTo>
                  <a:pt x="55577" y="113720"/>
                </a:lnTo>
                <a:lnTo>
                  <a:pt x="55113" y="113601"/>
                </a:lnTo>
                <a:lnTo>
                  <a:pt x="54718" y="113382"/>
                </a:lnTo>
                <a:lnTo>
                  <a:pt x="53769" y="112854"/>
                </a:lnTo>
                <a:lnTo>
                  <a:pt x="52266" y="112020"/>
                </a:lnTo>
                <a:lnTo>
                  <a:pt x="50769" y="111185"/>
                </a:lnTo>
                <a:lnTo>
                  <a:pt x="27674" y="63068"/>
                </a:lnTo>
                <a:lnTo>
                  <a:pt x="21546" y="23297"/>
                </a:lnTo>
                <a:lnTo>
                  <a:pt x="22557" y="12459"/>
                </a:lnTo>
                <a:lnTo>
                  <a:pt x="26046" y="2837"/>
                </a:lnTo>
                <a:lnTo>
                  <a:pt x="30438" y="0"/>
                </a:lnTo>
                <a:lnTo>
                  <a:pt x="36915" y="101"/>
                </a:lnTo>
                <a:lnTo>
                  <a:pt x="77500" y="27331"/>
                </a:lnTo>
                <a:lnTo>
                  <a:pt x="86625" y="41441"/>
                </a:lnTo>
                <a:lnTo>
                  <a:pt x="85912" y="46241"/>
                </a:lnTo>
                <a:lnTo>
                  <a:pt x="82572" y="50194"/>
                </a:lnTo>
                <a:lnTo>
                  <a:pt x="73917" y="52847"/>
                </a:lnTo>
                <a:lnTo>
                  <a:pt x="59946" y="54201"/>
                </a:lnTo>
                <a:lnTo>
                  <a:pt x="40661" y="5425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0359439" y="3823895"/>
            <a:ext cx="185420" cy="133350"/>
          </a:xfrm>
          <a:custGeom>
            <a:avLst/>
            <a:gdLst/>
            <a:ahLst/>
            <a:cxnLst/>
            <a:rect l="l" t="t" r="r" b="b"/>
            <a:pathLst>
              <a:path w="185420" h="133350">
                <a:moveTo>
                  <a:pt x="0" y="983"/>
                </a:moveTo>
                <a:lnTo>
                  <a:pt x="27834" y="40944"/>
                </a:lnTo>
                <a:lnTo>
                  <a:pt x="42819" y="77614"/>
                </a:lnTo>
                <a:lnTo>
                  <a:pt x="47534" y="89837"/>
                </a:lnTo>
                <a:lnTo>
                  <a:pt x="50603" y="95443"/>
                </a:lnTo>
                <a:lnTo>
                  <a:pt x="53880" y="99177"/>
                </a:lnTo>
                <a:lnTo>
                  <a:pt x="57156" y="102911"/>
                </a:lnTo>
                <a:lnTo>
                  <a:pt x="61070" y="104965"/>
                </a:lnTo>
                <a:lnTo>
                  <a:pt x="65628" y="105338"/>
                </a:lnTo>
                <a:lnTo>
                  <a:pt x="70187" y="105712"/>
                </a:lnTo>
                <a:lnTo>
                  <a:pt x="74322" y="105052"/>
                </a:lnTo>
                <a:lnTo>
                  <a:pt x="78035" y="103359"/>
                </a:lnTo>
                <a:lnTo>
                  <a:pt x="81748" y="101665"/>
                </a:lnTo>
                <a:lnTo>
                  <a:pt x="84616" y="99868"/>
                </a:lnTo>
                <a:lnTo>
                  <a:pt x="86639" y="97968"/>
                </a:lnTo>
                <a:lnTo>
                  <a:pt x="88669" y="96068"/>
                </a:lnTo>
                <a:lnTo>
                  <a:pt x="90636" y="94929"/>
                </a:lnTo>
                <a:lnTo>
                  <a:pt x="92562" y="94553"/>
                </a:lnTo>
                <a:lnTo>
                  <a:pt x="94481" y="94175"/>
                </a:lnTo>
                <a:lnTo>
                  <a:pt x="96933" y="94494"/>
                </a:lnTo>
                <a:lnTo>
                  <a:pt x="99905" y="95509"/>
                </a:lnTo>
                <a:lnTo>
                  <a:pt x="102876" y="96523"/>
                </a:lnTo>
                <a:lnTo>
                  <a:pt x="106395" y="97514"/>
                </a:lnTo>
                <a:lnTo>
                  <a:pt x="110448" y="98481"/>
                </a:lnTo>
                <a:lnTo>
                  <a:pt x="114500" y="99448"/>
                </a:lnTo>
                <a:lnTo>
                  <a:pt x="118407" y="99979"/>
                </a:lnTo>
                <a:lnTo>
                  <a:pt x="122162" y="100076"/>
                </a:lnTo>
                <a:lnTo>
                  <a:pt x="125910" y="100173"/>
                </a:lnTo>
                <a:lnTo>
                  <a:pt x="128507" y="98784"/>
                </a:lnTo>
                <a:lnTo>
                  <a:pt x="129948" y="95909"/>
                </a:lnTo>
                <a:lnTo>
                  <a:pt x="131389" y="93033"/>
                </a:lnTo>
                <a:lnTo>
                  <a:pt x="131410" y="88813"/>
                </a:lnTo>
                <a:lnTo>
                  <a:pt x="130011" y="83249"/>
                </a:lnTo>
                <a:lnTo>
                  <a:pt x="128618" y="77683"/>
                </a:lnTo>
                <a:lnTo>
                  <a:pt x="105315" y="52966"/>
                </a:lnTo>
                <a:lnTo>
                  <a:pt x="100112" y="50621"/>
                </a:lnTo>
                <a:lnTo>
                  <a:pt x="95187" y="51113"/>
                </a:lnTo>
                <a:lnTo>
                  <a:pt x="90525" y="54442"/>
                </a:lnTo>
                <a:lnTo>
                  <a:pt x="85863" y="57771"/>
                </a:lnTo>
                <a:lnTo>
                  <a:pt x="82870" y="63539"/>
                </a:lnTo>
                <a:lnTo>
                  <a:pt x="81547" y="71746"/>
                </a:lnTo>
                <a:lnTo>
                  <a:pt x="81538" y="83522"/>
                </a:lnTo>
                <a:lnTo>
                  <a:pt x="85192" y="96111"/>
                </a:lnTo>
                <a:lnTo>
                  <a:pt x="123091" y="125714"/>
                </a:lnTo>
                <a:lnTo>
                  <a:pt x="171549" y="132828"/>
                </a:lnTo>
                <a:lnTo>
                  <a:pt x="185229" y="13235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0755859" y="3859412"/>
            <a:ext cx="151130" cy="76835"/>
          </a:xfrm>
          <a:custGeom>
            <a:avLst/>
            <a:gdLst/>
            <a:ahLst/>
            <a:cxnLst/>
            <a:rect l="l" t="t" r="r" b="b"/>
            <a:pathLst>
              <a:path w="151129" h="76835">
                <a:moveTo>
                  <a:pt x="60558" y="12444"/>
                </a:moveTo>
                <a:lnTo>
                  <a:pt x="40240" y="0"/>
                </a:lnTo>
                <a:lnTo>
                  <a:pt x="33701" y="1028"/>
                </a:lnTo>
                <a:lnTo>
                  <a:pt x="27154" y="2055"/>
                </a:lnTo>
                <a:lnTo>
                  <a:pt x="20864" y="5072"/>
                </a:lnTo>
                <a:lnTo>
                  <a:pt x="14824" y="10079"/>
                </a:lnTo>
                <a:lnTo>
                  <a:pt x="8783" y="15086"/>
                </a:lnTo>
                <a:lnTo>
                  <a:pt x="4696" y="20436"/>
                </a:lnTo>
                <a:lnTo>
                  <a:pt x="2549" y="26129"/>
                </a:lnTo>
                <a:lnTo>
                  <a:pt x="408" y="31823"/>
                </a:lnTo>
                <a:lnTo>
                  <a:pt x="0" y="38509"/>
                </a:lnTo>
                <a:lnTo>
                  <a:pt x="1323" y="46188"/>
                </a:lnTo>
                <a:lnTo>
                  <a:pt x="2646" y="53868"/>
                </a:lnTo>
                <a:lnTo>
                  <a:pt x="36843" y="75268"/>
                </a:lnTo>
                <a:lnTo>
                  <a:pt x="50949" y="76320"/>
                </a:lnTo>
                <a:lnTo>
                  <a:pt x="63179" y="75523"/>
                </a:lnTo>
                <a:lnTo>
                  <a:pt x="109918" y="50570"/>
                </a:lnTo>
                <a:lnTo>
                  <a:pt x="119516" y="33282"/>
                </a:lnTo>
                <a:lnTo>
                  <a:pt x="118795" y="31167"/>
                </a:lnTo>
                <a:lnTo>
                  <a:pt x="118082" y="29052"/>
                </a:lnTo>
                <a:lnTo>
                  <a:pt x="115900" y="28221"/>
                </a:lnTo>
                <a:lnTo>
                  <a:pt x="112249" y="28671"/>
                </a:lnTo>
                <a:lnTo>
                  <a:pt x="108605" y="29121"/>
                </a:lnTo>
                <a:lnTo>
                  <a:pt x="105356" y="31244"/>
                </a:lnTo>
                <a:lnTo>
                  <a:pt x="102502" y="35039"/>
                </a:lnTo>
                <a:lnTo>
                  <a:pt x="99648" y="38834"/>
                </a:lnTo>
                <a:lnTo>
                  <a:pt x="98512" y="43127"/>
                </a:lnTo>
                <a:lnTo>
                  <a:pt x="99080" y="47919"/>
                </a:lnTo>
                <a:lnTo>
                  <a:pt x="132283" y="67558"/>
                </a:lnTo>
                <a:lnTo>
                  <a:pt x="137582" y="67390"/>
                </a:lnTo>
                <a:lnTo>
                  <a:pt x="141773" y="66234"/>
                </a:lnTo>
                <a:lnTo>
                  <a:pt x="145964" y="65077"/>
                </a:lnTo>
                <a:lnTo>
                  <a:pt x="148659" y="62566"/>
                </a:lnTo>
                <a:lnTo>
                  <a:pt x="149843" y="58701"/>
                </a:lnTo>
                <a:lnTo>
                  <a:pt x="151035" y="54834"/>
                </a:lnTo>
                <a:lnTo>
                  <a:pt x="150010" y="50452"/>
                </a:lnTo>
                <a:lnTo>
                  <a:pt x="146782" y="45550"/>
                </a:lnTo>
                <a:lnTo>
                  <a:pt x="140538" y="38576"/>
                </a:lnTo>
                <a:lnTo>
                  <a:pt x="130649" y="31064"/>
                </a:lnTo>
                <a:lnTo>
                  <a:pt x="117114" y="2301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0924199" y="3803677"/>
            <a:ext cx="44450" cy="123189"/>
          </a:xfrm>
          <a:custGeom>
            <a:avLst/>
            <a:gdLst/>
            <a:ahLst/>
            <a:cxnLst/>
            <a:rect l="l" t="t" r="r" b="b"/>
            <a:pathLst>
              <a:path w="44450" h="123189">
                <a:moveTo>
                  <a:pt x="353" y="10001"/>
                </a:moveTo>
                <a:lnTo>
                  <a:pt x="138" y="3939"/>
                </a:lnTo>
                <a:lnTo>
                  <a:pt x="20" y="702"/>
                </a:lnTo>
                <a:lnTo>
                  <a:pt x="6" y="290"/>
                </a:lnTo>
                <a:lnTo>
                  <a:pt x="0" y="0"/>
                </a:lnTo>
                <a:lnTo>
                  <a:pt x="180" y="456"/>
                </a:lnTo>
                <a:lnTo>
                  <a:pt x="304" y="857"/>
                </a:lnTo>
                <a:lnTo>
                  <a:pt x="1039" y="3193"/>
                </a:lnTo>
                <a:lnTo>
                  <a:pt x="2376" y="7465"/>
                </a:lnTo>
                <a:lnTo>
                  <a:pt x="3719" y="11737"/>
                </a:lnTo>
                <a:lnTo>
                  <a:pt x="18186" y="51409"/>
                </a:lnTo>
                <a:lnTo>
                  <a:pt x="22757" y="63598"/>
                </a:lnTo>
                <a:lnTo>
                  <a:pt x="27139" y="75383"/>
                </a:lnTo>
                <a:lnTo>
                  <a:pt x="31409" y="86974"/>
                </a:lnTo>
                <a:lnTo>
                  <a:pt x="35645" y="98578"/>
                </a:lnTo>
                <a:lnTo>
                  <a:pt x="39927" y="110402"/>
                </a:lnTo>
                <a:lnTo>
                  <a:pt x="44331" y="12265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0997587" y="3861013"/>
            <a:ext cx="87630" cy="58419"/>
          </a:xfrm>
          <a:custGeom>
            <a:avLst/>
            <a:gdLst/>
            <a:ahLst/>
            <a:cxnLst/>
            <a:rect l="l" t="t" r="r" b="b"/>
            <a:pathLst>
              <a:path w="87629" h="58420">
                <a:moveTo>
                  <a:pt x="5119" y="9892"/>
                </a:moveTo>
                <a:lnTo>
                  <a:pt x="2514" y="8570"/>
                </a:lnTo>
                <a:lnTo>
                  <a:pt x="935" y="9634"/>
                </a:lnTo>
                <a:lnTo>
                  <a:pt x="387" y="13084"/>
                </a:lnTo>
                <a:lnTo>
                  <a:pt x="0" y="15578"/>
                </a:lnTo>
                <a:lnTo>
                  <a:pt x="595" y="19258"/>
                </a:lnTo>
                <a:lnTo>
                  <a:pt x="2182" y="24124"/>
                </a:lnTo>
                <a:lnTo>
                  <a:pt x="3775" y="28989"/>
                </a:lnTo>
                <a:lnTo>
                  <a:pt x="7966" y="34014"/>
                </a:lnTo>
                <a:lnTo>
                  <a:pt x="14755" y="39202"/>
                </a:lnTo>
                <a:lnTo>
                  <a:pt x="21536" y="44389"/>
                </a:lnTo>
                <a:lnTo>
                  <a:pt x="28879" y="48590"/>
                </a:lnTo>
                <a:lnTo>
                  <a:pt x="36776" y="51807"/>
                </a:lnTo>
                <a:lnTo>
                  <a:pt x="44673" y="55024"/>
                </a:lnTo>
                <a:lnTo>
                  <a:pt x="51698" y="56938"/>
                </a:lnTo>
                <a:lnTo>
                  <a:pt x="57849" y="57548"/>
                </a:lnTo>
                <a:lnTo>
                  <a:pt x="64001" y="58158"/>
                </a:lnTo>
                <a:lnTo>
                  <a:pt x="68981" y="57382"/>
                </a:lnTo>
                <a:lnTo>
                  <a:pt x="72784" y="55220"/>
                </a:lnTo>
                <a:lnTo>
                  <a:pt x="76594" y="53058"/>
                </a:lnTo>
                <a:lnTo>
                  <a:pt x="79206" y="49137"/>
                </a:lnTo>
                <a:lnTo>
                  <a:pt x="80626" y="43457"/>
                </a:lnTo>
                <a:lnTo>
                  <a:pt x="82046" y="37777"/>
                </a:lnTo>
                <a:lnTo>
                  <a:pt x="82503" y="31623"/>
                </a:lnTo>
                <a:lnTo>
                  <a:pt x="81991" y="24997"/>
                </a:lnTo>
                <a:lnTo>
                  <a:pt x="81471" y="18371"/>
                </a:lnTo>
                <a:lnTo>
                  <a:pt x="80363" y="12996"/>
                </a:lnTo>
                <a:lnTo>
                  <a:pt x="78659" y="8872"/>
                </a:lnTo>
                <a:lnTo>
                  <a:pt x="76962" y="4747"/>
                </a:lnTo>
                <a:lnTo>
                  <a:pt x="75590" y="2148"/>
                </a:lnTo>
                <a:lnTo>
                  <a:pt x="74565" y="1074"/>
                </a:lnTo>
                <a:lnTo>
                  <a:pt x="73533" y="0"/>
                </a:lnTo>
                <a:lnTo>
                  <a:pt x="72923" y="1708"/>
                </a:lnTo>
                <a:lnTo>
                  <a:pt x="72729" y="6199"/>
                </a:lnTo>
                <a:lnTo>
                  <a:pt x="73504" y="12494"/>
                </a:lnTo>
                <a:lnTo>
                  <a:pt x="76221" y="22316"/>
                </a:lnTo>
                <a:lnTo>
                  <a:pt x="80879" y="35663"/>
                </a:lnTo>
                <a:lnTo>
                  <a:pt x="87480" y="5253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1120415" y="3840641"/>
            <a:ext cx="193675" cy="62865"/>
          </a:xfrm>
          <a:custGeom>
            <a:avLst/>
            <a:gdLst/>
            <a:ahLst/>
            <a:cxnLst/>
            <a:rect l="l" t="t" r="r" b="b"/>
            <a:pathLst>
              <a:path w="193675" h="62864">
                <a:moveTo>
                  <a:pt x="2639" y="33646"/>
                </a:moveTo>
                <a:lnTo>
                  <a:pt x="0" y="25599"/>
                </a:lnTo>
                <a:lnTo>
                  <a:pt x="48" y="20037"/>
                </a:lnTo>
                <a:lnTo>
                  <a:pt x="2777" y="16960"/>
                </a:lnTo>
                <a:lnTo>
                  <a:pt x="4675" y="14815"/>
                </a:lnTo>
                <a:lnTo>
                  <a:pt x="8846" y="13924"/>
                </a:lnTo>
                <a:lnTo>
                  <a:pt x="15281" y="14287"/>
                </a:lnTo>
                <a:lnTo>
                  <a:pt x="21717" y="14649"/>
                </a:lnTo>
                <a:lnTo>
                  <a:pt x="59857" y="36189"/>
                </a:lnTo>
                <a:lnTo>
                  <a:pt x="69619" y="54636"/>
                </a:lnTo>
                <a:lnTo>
                  <a:pt x="68129" y="57594"/>
                </a:lnTo>
                <a:lnTo>
                  <a:pt x="64714" y="59613"/>
                </a:lnTo>
                <a:lnTo>
                  <a:pt x="61299" y="61631"/>
                </a:lnTo>
                <a:lnTo>
                  <a:pt x="57835" y="62648"/>
                </a:lnTo>
                <a:lnTo>
                  <a:pt x="54323" y="62664"/>
                </a:lnTo>
                <a:lnTo>
                  <a:pt x="50818" y="62679"/>
                </a:lnTo>
                <a:lnTo>
                  <a:pt x="48116" y="60957"/>
                </a:lnTo>
                <a:lnTo>
                  <a:pt x="46225" y="57497"/>
                </a:lnTo>
                <a:lnTo>
                  <a:pt x="44334" y="54036"/>
                </a:lnTo>
                <a:lnTo>
                  <a:pt x="43877" y="49876"/>
                </a:lnTo>
                <a:lnTo>
                  <a:pt x="44840" y="45016"/>
                </a:lnTo>
                <a:lnTo>
                  <a:pt x="85468" y="26988"/>
                </a:lnTo>
                <a:lnTo>
                  <a:pt x="93248" y="27576"/>
                </a:lnTo>
                <a:lnTo>
                  <a:pt x="100500" y="29349"/>
                </a:lnTo>
                <a:lnTo>
                  <a:pt x="107760" y="31122"/>
                </a:lnTo>
                <a:lnTo>
                  <a:pt x="113094" y="33005"/>
                </a:lnTo>
                <a:lnTo>
                  <a:pt x="116516" y="34998"/>
                </a:lnTo>
                <a:lnTo>
                  <a:pt x="119931" y="36991"/>
                </a:lnTo>
                <a:lnTo>
                  <a:pt x="121622" y="38715"/>
                </a:lnTo>
                <a:lnTo>
                  <a:pt x="121580" y="40171"/>
                </a:lnTo>
                <a:lnTo>
                  <a:pt x="121532" y="41625"/>
                </a:lnTo>
                <a:lnTo>
                  <a:pt x="119924" y="42476"/>
                </a:lnTo>
                <a:lnTo>
                  <a:pt x="116759" y="42723"/>
                </a:lnTo>
                <a:lnTo>
                  <a:pt x="113586" y="42971"/>
                </a:lnTo>
                <a:lnTo>
                  <a:pt x="110593" y="41665"/>
                </a:lnTo>
                <a:lnTo>
                  <a:pt x="107788" y="38805"/>
                </a:lnTo>
                <a:lnTo>
                  <a:pt x="104982" y="35944"/>
                </a:lnTo>
                <a:lnTo>
                  <a:pt x="103244" y="31776"/>
                </a:lnTo>
                <a:lnTo>
                  <a:pt x="102579" y="26297"/>
                </a:lnTo>
                <a:lnTo>
                  <a:pt x="101914" y="20818"/>
                </a:lnTo>
                <a:lnTo>
                  <a:pt x="117417" y="1605"/>
                </a:lnTo>
                <a:lnTo>
                  <a:pt x="123305" y="0"/>
                </a:lnTo>
                <a:lnTo>
                  <a:pt x="161374" y="15500"/>
                </a:lnTo>
                <a:lnTo>
                  <a:pt x="189640" y="47280"/>
                </a:lnTo>
                <a:lnTo>
                  <a:pt x="193476" y="5859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1334149" y="3831619"/>
            <a:ext cx="133350" cy="73025"/>
          </a:xfrm>
          <a:custGeom>
            <a:avLst/>
            <a:gdLst/>
            <a:ahLst/>
            <a:cxnLst/>
            <a:rect l="l" t="t" r="r" b="b"/>
            <a:pathLst>
              <a:path w="133350" h="73025">
                <a:moveTo>
                  <a:pt x="0" y="24314"/>
                </a:moveTo>
                <a:lnTo>
                  <a:pt x="0" y="22786"/>
                </a:lnTo>
                <a:lnTo>
                  <a:pt x="3179" y="23231"/>
                </a:lnTo>
                <a:lnTo>
                  <a:pt x="35446" y="45728"/>
                </a:lnTo>
                <a:lnTo>
                  <a:pt x="39118" y="50707"/>
                </a:lnTo>
                <a:lnTo>
                  <a:pt x="42796" y="55686"/>
                </a:lnTo>
                <a:lnTo>
                  <a:pt x="48102" y="70618"/>
                </a:lnTo>
                <a:lnTo>
                  <a:pt x="48193" y="71571"/>
                </a:lnTo>
                <a:lnTo>
                  <a:pt x="48248" y="72187"/>
                </a:lnTo>
                <a:lnTo>
                  <a:pt x="48269" y="72466"/>
                </a:lnTo>
                <a:lnTo>
                  <a:pt x="48296" y="72747"/>
                </a:lnTo>
                <a:lnTo>
                  <a:pt x="48158" y="72671"/>
                </a:lnTo>
                <a:lnTo>
                  <a:pt x="47860" y="72241"/>
                </a:lnTo>
                <a:lnTo>
                  <a:pt x="47555" y="71810"/>
                </a:lnTo>
                <a:lnTo>
                  <a:pt x="46897" y="70862"/>
                </a:lnTo>
                <a:lnTo>
                  <a:pt x="45872" y="69397"/>
                </a:lnTo>
                <a:lnTo>
                  <a:pt x="44847" y="67931"/>
                </a:lnTo>
                <a:lnTo>
                  <a:pt x="43884" y="64083"/>
                </a:lnTo>
                <a:lnTo>
                  <a:pt x="42983" y="57853"/>
                </a:lnTo>
                <a:lnTo>
                  <a:pt x="42083" y="51622"/>
                </a:lnTo>
                <a:lnTo>
                  <a:pt x="41923" y="44351"/>
                </a:lnTo>
                <a:lnTo>
                  <a:pt x="42512" y="36041"/>
                </a:lnTo>
                <a:lnTo>
                  <a:pt x="43101" y="27731"/>
                </a:lnTo>
                <a:lnTo>
                  <a:pt x="45200" y="20471"/>
                </a:lnTo>
                <a:lnTo>
                  <a:pt x="48816" y="14261"/>
                </a:lnTo>
                <a:lnTo>
                  <a:pt x="52425" y="8050"/>
                </a:lnTo>
                <a:lnTo>
                  <a:pt x="56859" y="3956"/>
                </a:lnTo>
                <a:lnTo>
                  <a:pt x="62103" y="1978"/>
                </a:lnTo>
                <a:lnTo>
                  <a:pt x="67353" y="0"/>
                </a:lnTo>
                <a:lnTo>
                  <a:pt x="73179" y="166"/>
                </a:lnTo>
                <a:lnTo>
                  <a:pt x="106764" y="26612"/>
                </a:lnTo>
                <a:lnTo>
                  <a:pt x="127311" y="60120"/>
                </a:lnTo>
                <a:lnTo>
                  <a:pt x="132750" y="7057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1484412" y="3824398"/>
            <a:ext cx="101600" cy="82550"/>
          </a:xfrm>
          <a:custGeom>
            <a:avLst/>
            <a:gdLst/>
            <a:ahLst/>
            <a:cxnLst/>
            <a:rect l="l" t="t" r="r" b="b"/>
            <a:pathLst>
              <a:path w="101600" h="82550">
                <a:moveTo>
                  <a:pt x="79001" y="20560"/>
                </a:moveTo>
                <a:lnTo>
                  <a:pt x="79826" y="15019"/>
                </a:lnTo>
                <a:lnTo>
                  <a:pt x="79334" y="10751"/>
                </a:lnTo>
                <a:lnTo>
                  <a:pt x="77526" y="7757"/>
                </a:lnTo>
                <a:lnTo>
                  <a:pt x="76279" y="5701"/>
                </a:lnTo>
                <a:lnTo>
                  <a:pt x="73432" y="3992"/>
                </a:lnTo>
                <a:lnTo>
                  <a:pt x="68985" y="2633"/>
                </a:lnTo>
                <a:lnTo>
                  <a:pt x="64544" y="1273"/>
                </a:lnTo>
                <a:lnTo>
                  <a:pt x="59688" y="475"/>
                </a:lnTo>
                <a:lnTo>
                  <a:pt x="54423" y="237"/>
                </a:lnTo>
                <a:lnTo>
                  <a:pt x="49159" y="0"/>
                </a:lnTo>
                <a:lnTo>
                  <a:pt x="44829" y="1073"/>
                </a:lnTo>
                <a:lnTo>
                  <a:pt x="41428" y="3459"/>
                </a:lnTo>
                <a:lnTo>
                  <a:pt x="38027" y="5845"/>
                </a:lnTo>
                <a:lnTo>
                  <a:pt x="36496" y="9270"/>
                </a:lnTo>
                <a:lnTo>
                  <a:pt x="36835" y="13734"/>
                </a:lnTo>
                <a:lnTo>
                  <a:pt x="65882" y="45569"/>
                </a:lnTo>
                <a:lnTo>
                  <a:pt x="78320" y="54807"/>
                </a:lnTo>
                <a:lnTo>
                  <a:pt x="87581" y="61800"/>
                </a:lnTo>
                <a:lnTo>
                  <a:pt x="97941" y="69811"/>
                </a:lnTo>
                <a:lnTo>
                  <a:pt x="101044" y="73691"/>
                </a:lnTo>
                <a:lnTo>
                  <a:pt x="101093" y="76680"/>
                </a:lnTo>
                <a:lnTo>
                  <a:pt x="101141" y="79668"/>
                </a:lnTo>
                <a:lnTo>
                  <a:pt x="95696" y="81456"/>
                </a:lnTo>
                <a:lnTo>
                  <a:pt x="84751" y="82043"/>
                </a:lnTo>
                <a:lnTo>
                  <a:pt x="77444" y="81957"/>
                </a:lnTo>
                <a:lnTo>
                  <a:pt x="32215" y="72903"/>
                </a:lnTo>
                <a:lnTo>
                  <a:pt x="16907" y="68463"/>
                </a:lnTo>
                <a:lnTo>
                  <a:pt x="0" y="6315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325418" y="4225425"/>
            <a:ext cx="119380" cy="69215"/>
          </a:xfrm>
          <a:custGeom>
            <a:avLst/>
            <a:gdLst/>
            <a:ahLst/>
            <a:cxnLst/>
            <a:rect l="l" t="t" r="r" b="b"/>
            <a:pathLst>
              <a:path w="119379" h="69214">
                <a:moveTo>
                  <a:pt x="87588" y="7358"/>
                </a:moveTo>
                <a:lnTo>
                  <a:pt x="85406" y="3801"/>
                </a:lnTo>
                <a:lnTo>
                  <a:pt x="82420" y="1558"/>
                </a:lnTo>
                <a:lnTo>
                  <a:pt x="78624" y="630"/>
                </a:lnTo>
                <a:lnTo>
                  <a:pt x="76040" y="0"/>
                </a:lnTo>
                <a:lnTo>
                  <a:pt x="68995" y="178"/>
                </a:lnTo>
                <a:lnTo>
                  <a:pt x="57496" y="1167"/>
                </a:lnTo>
                <a:lnTo>
                  <a:pt x="45990" y="2157"/>
                </a:lnTo>
                <a:lnTo>
                  <a:pt x="37885" y="3609"/>
                </a:lnTo>
                <a:lnTo>
                  <a:pt x="33188" y="5523"/>
                </a:lnTo>
                <a:lnTo>
                  <a:pt x="28484" y="7438"/>
                </a:lnTo>
                <a:lnTo>
                  <a:pt x="3151" y="31927"/>
                </a:lnTo>
                <a:lnTo>
                  <a:pt x="311" y="37797"/>
                </a:lnTo>
                <a:lnTo>
                  <a:pt x="0" y="43571"/>
                </a:lnTo>
                <a:lnTo>
                  <a:pt x="2230" y="49249"/>
                </a:lnTo>
                <a:lnTo>
                  <a:pt x="4454" y="54927"/>
                </a:lnTo>
                <a:lnTo>
                  <a:pt x="45542" y="68382"/>
                </a:lnTo>
                <a:lnTo>
                  <a:pt x="63248" y="68993"/>
                </a:lnTo>
                <a:lnTo>
                  <a:pt x="76129" y="68510"/>
                </a:lnTo>
                <a:lnTo>
                  <a:pt x="114895" y="49180"/>
                </a:lnTo>
                <a:lnTo>
                  <a:pt x="119266" y="31163"/>
                </a:lnTo>
                <a:lnTo>
                  <a:pt x="118678" y="25500"/>
                </a:lnTo>
                <a:lnTo>
                  <a:pt x="116655" y="20367"/>
                </a:lnTo>
                <a:lnTo>
                  <a:pt x="114639" y="15234"/>
                </a:lnTo>
                <a:lnTo>
                  <a:pt x="111840" y="11452"/>
                </a:lnTo>
                <a:lnTo>
                  <a:pt x="108266" y="9022"/>
                </a:lnTo>
                <a:lnTo>
                  <a:pt x="104691" y="6590"/>
                </a:lnTo>
                <a:lnTo>
                  <a:pt x="101574" y="5347"/>
                </a:lnTo>
                <a:lnTo>
                  <a:pt x="98907" y="5291"/>
                </a:lnTo>
                <a:lnTo>
                  <a:pt x="96247" y="5234"/>
                </a:lnTo>
                <a:lnTo>
                  <a:pt x="94688" y="7417"/>
                </a:lnTo>
                <a:lnTo>
                  <a:pt x="94245" y="11840"/>
                </a:lnTo>
                <a:lnTo>
                  <a:pt x="93795" y="16264"/>
                </a:lnTo>
                <a:lnTo>
                  <a:pt x="95132" y="21913"/>
                </a:lnTo>
                <a:lnTo>
                  <a:pt x="98256" y="28786"/>
                </a:lnTo>
                <a:lnTo>
                  <a:pt x="103047" y="37766"/>
                </a:lnTo>
                <a:lnTo>
                  <a:pt x="109770" y="47854"/>
                </a:lnTo>
                <a:lnTo>
                  <a:pt x="118423" y="5905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478622" y="4231047"/>
            <a:ext cx="108585" cy="53975"/>
          </a:xfrm>
          <a:custGeom>
            <a:avLst/>
            <a:gdLst/>
            <a:ahLst/>
            <a:cxnLst/>
            <a:rect l="l" t="t" r="r" b="b"/>
            <a:pathLst>
              <a:path w="108584" h="53975">
                <a:moveTo>
                  <a:pt x="0" y="19825"/>
                </a:moveTo>
                <a:lnTo>
                  <a:pt x="637" y="11407"/>
                </a:lnTo>
                <a:lnTo>
                  <a:pt x="3449" y="6752"/>
                </a:lnTo>
                <a:lnTo>
                  <a:pt x="8416" y="5860"/>
                </a:lnTo>
                <a:lnTo>
                  <a:pt x="11901" y="5234"/>
                </a:lnTo>
                <a:lnTo>
                  <a:pt x="16985" y="6281"/>
                </a:lnTo>
                <a:lnTo>
                  <a:pt x="23670" y="9002"/>
                </a:lnTo>
                <a:lnTo>
                  <a:pt x="30355" y="11723"/>
                </a:lnTo>
                <a:lnTo>
                  <a:pt x="35952" y="15331"/>
                </a:lnTo>
                <a:lnTo>
                  <a:pt x="40469" y="19828"/>
                </a:lnTo>
                <a:lnTo>
                  <a:pt x="44985" y="24325"/>
                </a:lnTo>
                <a:lnTo>
                  <a:pt x="47763" y="29107"/>
                </a:lnTo>
                <a:lnTo>
                  <a:pt x="48802" y="34172"/>
                </a:lnTo>
                <a:lnTo>
                  <a:pt x="49841" y="39238"/>
                </a:lnTo>
                <a:lnTo>
                  <a:pt x="49543" y="43610"/>
                </a:lnTo>
                <a:lnTo>
                  <a:pt x="47902" y="47290"/>
                </a:lnTo>
                <a:lnTo>
                  <a:pt x="46267" y="50970"/>
                </a:lnTo>
                <a:lnTo>
                  <a:pt x="44355" y="53045"/>
                </a:lnTo>
                <a:lnTo>
                  <a:pt x="42180" y="53515"/>
                </a:lnTo>
                <a:lnTo>
                  <a:pt x="39998" y="53984"/>
                </a:lnTo>
                <a:lnTo>
                  <a:pt x="38183" y="51884"/>
                </a:lnTo>
                <a:lnTo>
                  <a:pt x="36721" y="47214"/>
                </a:lnTo>
                <a:lnTo>
                  <a:pt x="35259" y="42543"/>
                </a:lnTo>
                <a:lnTo>
                  <a:pt x="34407" y="36810"/>
                </a:lnTo>
                <a:lnTo>
                  <a:pt x="34172" y="30013"/>
                </a:lnTo>
                <a:lnTo>
                  <a:pt x="33936" y="23216"/>
                </a:lnTo>
                <a:lnTo>
                  <a:pt x="49128" y="1675"/>
                </a:lnTo>
                <a:lnTo>
                  <a:pt x="53811" y="0"/>
                </a:lnTo>
                <a:lnTo>
                  <a:pt x="81506" y="14446"/>
                </a:lnTo>
                <a:lnTo>
                  <a:pt x="89165" y="22375"/>
                </a:lnTo>
                <a:lnTo>
                  <a:pt x="97996" y="31143"/>
                </a:lnTo>
                <a:lnTo>
                  <a:pt x="108002" y="4075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611113" y="4175288"/>
            <a:ext cx="75565" cy="120650"/>
          </a:xfrm>
          <a:custGeom>
            <a:avLst/>
            <a:gdLst/>
            <a:ahLst/>
            <a:cxnLst/>
            <a:rect l="l" t="t" r="r" b="b"/>
            <a:pathLst>
              <a:path w="75565" h="120650">
                <a:moveTo>
                  <a:pt x="35315" y="84941"/>
                </a:moveTo>
                <a:lnTo>
                  <a:pt x="39166" y="76888"/>
                </a:lnTo>
                <a:lnTo>
                  <a:pt x="40760" y="70620"/>
                </a:lnTo>
                <a:lnTo>
                  <a:pt x="40101" y="66137"/>
                </a:lnTo>
                <a:lnTo>
                  <a:pt x="39644" y="63047"/>
                </a:lnTo>
                <a:lnTo>
                  <a:pt x="37663" y="61109"/>
                </a:lnTo>
                <a:lnTo>
                  <a:pt x="34151" y="60325"/>
                </a:lnTo>
                <a:lnTo>
                  <a:pt x="30646" y="59541"/>
                </a:lnTo>
                <a:lnTo>
                  <a:pt x="1170" y="88262"/>
                </a:lnTo>
                <a:lnTo>
                  <a:pt x="0" y="100309"/>
                </a:lnTo>
                <a:lnTo>
                  <a:pt x="1648" y="105539"/>
                </a:lnTo>
                <a:lnTo>
                  <a:pt x="5527" y="109976"/>
                </a:lnTo>
                <a:lnTo>
                  <a:pt x="9407" y="114412"/>
                </a:lnTo>
                <a:lnTo>
                  <a:pt x="14471" y="117337"/>
                </a:lnTo>
                <a:lnTo>
                  <a:pt x="20719" y="118748"/>
                </a:lnTo>
                <a:lnTo>
                  <a:pt x="26967" y="120159"/>
                </a:lnTo>
                <a:lnTo>
                  <a:pt x="33195" y="119832"/>
                </a:lnTo>
                <a:lnTo>
                  <a:pt x="39409" y="117767"/>
                </a:lnTo>
                <a:lnTo>
                  <a:pt x="45623" y="115702"/>
                </a:lnTo>
                <a:lnTo>
                  <a:pt x="50818" y="111732"/>
                </a:lnTo>
                <a:lnTo>
                  <a:pt x="54988" y="105858"/>
                </a:lnTo>
                <a:lnTo>
                  <a:pt x="59165" y="99984"/>
                </a:lnTo>
                <a:lnTo>
                  <a:pt x="61742" y="93003"/>
                </a:lnTo>
                <a:lnTo>
                  <a:pt x="62726" y="84915"/>
                </a:lnTo>
                <a:lnTo>
                  <a:pt x="62957" y="72920"/>
                </a:lnTo>
                <a:lnTo>
                  <a:pt x="60847" y="59940"/>
                </a:lnTo>
                <a:lnTo>
                  <a:pt x="44089" y="21919"/>
                </a:lnTo>
                <a:lnTo>
                  <a:pt x="25333" y="807"/>
                </a:lnTo>
                <a:lnTo>
                  <a:pt x="23144" y="0"/>
                </a:lnTo>
                <a:lnTo>
                  <a:pt x="22319" y="2822"/>
                </a:lnTo>
                <a:lnTo>
                  <a:pt x="22866" y="9274"/>
                </a:lnTo>
                <a:lnTo>
                  <a:pt x="25181" y="19660"/>
                </a:lnTo>
                <a:lnTo>
                  <a:pt x="47637" y="59326"/>
                </a:lnTo>
                <a:lnTo>
                  <a:pt x="64882" y="79879"/>
                </a:lnTo>
                <a:lnTo>
                  <a:pt x="75336" y="9116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8718053" y="4142598"/>
            <a:ext cx="41275" cy="187960"/>
          </a:xfrm>
          <a:custGeom>
            <a:avLst/>
            <a:gdLst/>
            <a:ahLst/>
            <a:cxnLst/>
            <a:rect l="l" t="t" r="r" b="b"/>
            <a:pathLst>
              <a:path w="41275" h="187960">
                <a:moveTo>
                  <a:pt x="40853" y="16008"/>
                </a:moveTo>
                <a:lnTo>
                  <a:pt x="39308" y="12920"/>
                </a:lnTo>
                <a:lnTo>
                  <a:pt x="38026" y="9423"/>
                </a:lnTo>
                <a:lnTo>
                  <a:pt x="37001" y="5519"/>
                </a:lnTo>
                <a:lnTo>
                  <a:pt x="35976" y="1614"/>
                </a:lnTo>
                <a:lnTo>
                  <a:pt x="35332" y="0"/>
                </a:lnTo>
                <a:lnTo>
                  <a:pt x="35069" y="674"/>
                </a:lnTo>
                <a:lnTo>
                  <a:pt x="34805" y="1349"/>
                </a:lnTo>
                <a:lnTo>
                  <a:pt x="34154" y="3036"/>
                </a:lnTo>
                <a:lnTo>
                  <a:pt x="33108" y="5737"/>
                </a:lnTo>
                <a:lnTo>
                  <a:pt x="32069" y="8437"/>
                </a:lnTo>
                <a:lnTo>
                  <a:pt x="30974" y="15760"/>
                </a:lnTo>
                <a:lnTo>
                  <a:pt x="29825" y="27707"/>
                </a:lnTo>
                <a:lnTo>
                  <a:pt x="28581" y="39247"/>
                </a:lnTo>
                <a:lnTo>
                  <a:pt x="22157" y="81631"/>
                </a:lnTo>
                <a:lnTo>
                  <a:pt x="13282" y="126281"/>
                </a:lnTo>
                <a:lnTo>
                  <a:pt x="3743" y="170553"/>
                </a:lnTo>
                <a:lnTo>
                  <a:pt x="0" y="18745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8761643" y="4239830"/>
            <a:ext cx="188595" cy="71755"/>
          </a:xfrm>
          <a:custGeom>
            <a:avLst/>
            <a:gdLst/>
            <a:ahLst/>
            <a:cxnLst/>
            <a:rect l="l" t="t" r="r" b="b"/>
            <a:pathLst>
              <a:path w="188595" h="71754">
                <a:moveTo>
                  <a:pt x="76560" y="13078"/>
                </a:moveTo>
                <a:lnTo>
                  <a:pt x="51919" y="1279"/>
                </a:lnTo>
                <a:lnTo>
                  <a:pt x="46101" y="1787"/>
                </a:lnTo>
                <a:lnTo>
                  <a:pt x="38155" y="3453"/>
                </a:lnTo>
                <a:lnTo>
                  <a:pt x="30202" y="5119"/>
                </a:lnTo>
                <a:lnTo>
                  <a:pt x="3103" y="31879"/>
                </a:lnTo>
                <a:lnTo>
                  <a:pt x="450" y="38649"/>
                </a:lnTo>
                <a:lnTo>
                  <a:pt x="28341" y="69857"/>
                </a:lnTo>
                <a:lnTo>
                  <a:pt x="41181" y="71716"/>
                </a:lnTo>
                <a:lnTo>
                  <a:pt x="55557" y="70817"/>
                </a:lnTo>
                <a:lnTo>
                  <a:pt x="66722" y="67378"/>
                </a:lnTo>
                <a:lnTo>
                  <a:pt x="76754" y="61810"/>
                </a:lnTo>
                <a:lnTo>
                  <a:pt x="81693" y="56421"/>
                </a:lnTo>
                <a:lnTo>
                  <a:pt x="84339" y="49765"/>
                </a:lnTo>
                <a:lnTo>
                  <a:pt x="86992" y="43107"/>
                </a:lnTo>
                <a:lnTo>
                  <a:pt x="88509" y="35291"/>
                </a:lnTo>
                <a:lnTo>
                  <a:pt x="88897" y="26316"/>
                </a:lnTo>
                <a:lnTo>
                  <a:pt x="89292" y="17340"/>
                </a:lnTo>
                <a:lnTo>
                  <a:pt x="93476" y="15946"/>
                </a:lnTo>
                <a:lnTo>
                  <a:pt x="101456" y="22135"/>
                </a:lnTo>
                <a:lnTo>
                  <a:pt x="111923" y="30172"/>
                </a:lnTo>
                <a:lnTo>
                  <a:pt x="121828" y="37612"/>
                </a:lnTo>
                <a:lnTo>
                  <a:pt x="131057" y="44424"/>
                </a:lnTo>
                <a:lnTo>
                  <a:pt x="136522" y="48780"/>
                </a:lnTo>
                <a:lnTo>
                  <a:pt x="140395" y="52286"/>
                </a:lnTo>
                <a:lnTo>
                  <a:pt x="144267" y="55793"/>
                </a:lnTo>
                <a:lnTo>
                  <a:pt x="146394" y="58392"/>
                </a:lnTo>
                <a:lnTo>
                  <a:pt x="146782" y="60083"/>
                </a:lnTo>
                <a:lnTo>
                  <a:pt x="147169" y="61774"/>
                </a:lnTo>
                <a:lnTo>
                  <a:pt x="145417" y="62077"/>
                </a:lnTo>
                <a:lnTo>
                  <a:pt x="141517" y="60990"/>
                </a:lnTo>
                <a:lnTo>
                  <a:pt x="137617" y="59903"/>
                </a:lnTo>
                <a:lnTo>
                  <a:pt x="124462" y="30792"/>
                </a:lnTo>
                <a:lnTo>
                  <a:pt x="123734" y="23469"/>
                </a:lnTo>
                <a:lnTo>
                  <a:pt x="156364" y="2549"/>
                </a:lnTo>
                <a:lnTo>
                  <a:pt x="170879" y="922"/>
                </a:lnTo>
                <a:lnTo>
                  <a:pt x="188436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169916" y="4152780"/>
            <a:ext cx="37465" cy="103505"/>
          </a:xfrm>
          <a:custGeom>
            <a:avLst/>
            <a:gdLst/>
            <a:ahLst/>
            <a:cxnLst/>
            <a:rect l="l" t="t" r="r" b="b"/>
            <a:pathLst>
              <a:path w="37465" h="103504">
                <a:moveTo>
                  <a:pt x="3415" y="8372"/>
                </a:moveTo>
                <a:lnTo>
                  <a:pt x="1468" y="3546"/>
                </a:lnTo>
                <a:lnTo>
                  <a:pt x="394" y="875"/>
                </a:lnTo>
                <a:lnTo>
                  <a:pt x="187" y="361"/>
                </a:lnTo>
                <a:lnTo>
                  <a:pt x="41" y="0"/>
                </a:lnTo>
                <a:lnTo>
                  <a:pt x="0" y="263"/>
                </a:lnTo>
                <a:lnTo>
                  <a:pt x="62" y="1151"/>
                </a:lnTo>
                <a:lnTo>
                  <a:pt x="117" y="2039"/>
                </a:lnTo>
                <a:lnTo>
                  <a:pt x="353" y="5541"/>
                </a:lnTo>
                <a:lnTo>
                  <a:pt x="762" y="11659"/>
                </a:lnTo>
                <a:lnTo>
                  <a:pt x="1163" y="17776"/>
                </a:lnTo>
                <a:lnTo>
                  <a:pt x="2355" y="24870"/>
                </a:lnTo>
                <a:lnTo>
                  <a:pt x="18688" y="69163"/>
                </a:lnTo>
                <a:lnTo>
                  <a:pt x="31341" y="92654"/>
                </a:lnTo>
                <a:lnTo>
                  <a:pt x="37339" y="10346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9126911" y="4199813"/>
            <a:ext cx="97790" cy="26034"/>
          </a:xfrm>
          <a:custGeom>
            <a:avLst/>
            <a:gdLst/>
            <a:ahLst/>
            <a:cxnLst/>
            <a:rect l="l" t="t" r="r" b="b"/>
            <a:pathLst>
              <a:path w="97790" h="26035">
                <a:moveTo>
                  <a:pt x="3906" y="25457"/>
                </a:moveTo>
                <a:lnTo>
                  <a:pt x="789" y="20468"/>
                </a:lnTo>
                <a:lnTo>
                  <a:pt x="0" y="16708"/>
                </a:lnTo>
                <a:lnTo>
                  <a:pt x="1537" y="14179"/>
                </a:lnTo>
                <a:lnTo>
                  <a:pt x="40368" y="2665"/>
                </a:lnTo>
                <a:lnTo>
                  <a:pt x="68669" y="0"/>
                </a:lnTo>
                <a:lnTo>
                  <a:pt x="86920" y="278"/>
                </a:lnTo>
                <a:lnTo>
                  <a:pt x="97717" y="218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260068" y="4200552"/>
            <a:ext cx="91440" cy="72390"/>
          </a:xfrm>
          <a:custGeom>
            <a:avLst/>
            <a:gdLst/>
            <a:ahLst/>
            <a:cxnLst/>
            <a:rect l="l" t="t" r="r" b="b"/>
            <a:pathLst>
              <a:path w="91440" h="72389">
                <a:moveTo>
                  <a:pt x="35474" y="6362"/>
                </a:moveTo>
                <a:lnTo>
                  <a:pt x="29517" y="1650"/>
                </a:lnTo>
                <a:lnTo>
                  <a:pt x="23774" y="0"/>
                </a:lnTo>
                <a:lnTo>
                  <a:pt x="18260" y="1411"/>
                </a:lnTo>
                <a:lnTo>
                  <a:pt x="1101" y="23924"/>
                </a:lnTo>
                <a:lnTo>
                  <a:pt x="0" y="29893"/>
                </a:lnTo>
                <a:lnTo>
                  <a:pt x="803" y="36299"/>
                </a:lnTo>
                <a:lnTo>
                  <a:pt x="3498" y="43140"/>
                </a:lnTo>
                <a:lnTo>
                  <a:pt x="6192" y="49982"/>
                </a:lnTo>
                <a:lnTo>
                  <a:pt x="43542" y="70118"/>
                </a:lnTo>
                <a:lnTo>
                  <a:pt x="57892" y="71843"/>
                </a:lnTo>
                <a:lnTo>
                  <a:pt x="69169" y="71332"/>
                </a:lnTo>
                <a:lnTo>
                  <a:pt x="90844" y="52075"/>
                </a:lnTo>
                <a:lnTo>
                  <a:pt x="89999" y="45663"/>
                </a:lnTo>
                <a:lnTo>
                  <a:pt x="89160" y="39250"/>
                </a:lnTo>
                <a:lnTo>
                  <a:pt x="59872" y="10304"/>
                </a:lnTo>
                <a:lnTo>
                  <a:pt x="28900" y="1056"/>
                </a:lnTo>
                <a:lnTo>
                  <a:pt x="26150" y="4492"/>
                </a:lnTo>
                <a:lnTo>
                  <a:pt x="29260" y="1258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366297" y="4198498"/>
            <a:ext cx="79375" cy="67310"/>
          </a:xfrm>
          <a:custGeom>
            <a:avLst/>
            <a:gdLst/>
            <a:ahLst/>
            <a:cxnLst/>
            <a:rect l="l" t="t" r="r" b="b"/>
            <a:pathLst>
              <a:path w="79375" h="67310">
                <a:moveTo>
                  <a:pt x="21571" y="13940"/>
                </a:moveTo>
                <a:lnTo>
                  <a:pt x="19292" y="11707"/>
                </a:lnTo>
                <a:lnTo>
                  <a:pt x="15780" y="12229"/>
                </a:lnTo>
                <a:lnTo>
                  <a:pt x="11035" y="15507"/>
                </a:lnTo>
                <a:lnTo>
                  <a:pt x="7744" y="17778"/>
                </a:lnTo>
                <a:lnTo>
                  <a:pt x="4973" y="21284"/>
                </a:lnTo>
                <a:lnTo>
                  <a:pt x="2722" y="26024"/>
                </a:lnTo>
                <a:lnTo>
                  <a:pt x="471" y="30765"/>
                </a:lnTo>
                <a:lnTo>
                  <a:pt x="0" y="35961"/>
                </a:lnTo>
                <a:lnTo>
                  <a:pt x="1316" y="41610"/>
                </a:lnTo>
                <a:lnTo>
                  <a:pt x="37678" y="65551"/>
                </a:lnTo>
                <a:lnTo>
                  <a:pt x="47292" y="66934"/>
                </a:lnTo>
                <a:lnTo>
                  <a:pt x="55120" y="66793"/>
                </a:lnTo>
                <a:lnTo>
                  <a:pt x="61604" y="65194"/>
                </a:lnTo>
                <a:lnTo>
                  <a:pt x="68081" y="63596"/>
                </a:lnTo>
                <a:lnTo>
                  <a:pt x="72715" y="59882"/>
                </a:lnTo>
                <a:lnTo>
                  <a:pt x="75486" y="54055"/>
                </a:lnTo>
                <a:lnTo>
                  <a:pt x="78264" y="48227"/>
                </a:lnTo>
                <a:lnTo>
                  <a:pt x="66540" y="10129"/>
                </a:lnTo>
                <a:lnTo>
                  <a:pt x="47790" y="553"/>
                </a:lnTo>
                <a:lnTo>
                  <a:pt x="34616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632630" y="4173834"/>
            <a:ext cx="254000" cy="66040"/>
          </a:xfrm>
          <a:custGeom>
            <a:avLst/>
            <a:gdLst/>
            <a:ahLst/>
            <a:cxnLst/>
            <a:rect l="l" t="t" r="r" b="b"/>
            <a:pathLst>
              <a:path w="254000" h="66039">
                <a:moveTo>
                  <a:pt x="0" y="28948"/>
                </a:moveTo>
                <a:lnTo>
                  <a:pt x="768" y="26064"/>
                </a:lnTo>
                <a:lnTo>
                  <a:pt x="2611" y="23014"/>
                </a:lnTo>
                <a:lnTo>
                  <a:pt x="5521" y="19798"/>
                </a:lnTo>
                <a:lnTo>
                  <a:pt x="8430" y="16582"/>
                </a:lnTo>
                <a:lnTo>
                  <a:pt x="13972" y="13608"/>
                </a:lnTo>
                <a:lnTo>
                  <a:pt x="22132" y="10878"/>
                </a:lnTo>
                <a:lnTo>
                  <a:pt x="34065" y="7860"/>
                </a:lnTo>
                <a:lnTo>
                  <a:pt x="47032" y="6444"/>
                </a:lnTo>
                <a:lnTo>
                  <a:pt x="60441" y="7078"/>
                </a:lnTo>
                <a:lnTo>
                  <a:pt x="96323" y="22320"/>
                </a:lnTo>
                <a:lnTo>
                  <a:pt x="114590" y="48951"/>
                </a:lnTo>
                <a:lnTo>
                  <a:pt x="114417" y="53562"/>
                </a:lnTo>
                <a:lnTo>
                  <a:pt x="97750" y="65709"/>
                </a:lnTo>
                <a:lnTo>
                  <a:pt x="93234" y="65664"/>
                </a:lnTo>
                <a:lnTo>
                  <a:pt x="88918" y="64344"/>
                </a:lnTo>
                <a:lnTo>
                  <a:pt x="84595" y="63025"/>
                </a:lnTo>
                <a:lnTo>
                  <a:pt x="81644" y="60280"/>
                </a:lnTo>
                <a:lnTo>
                  <a:pt x="80058" y="56109"/>
                </a:lnTo>
                <a:lnTo>
                  <a:pt x="78472" y="51938"/>
                </a:lnTo>
                <a:lnTo>
                  <a:pt x="78562" y="48015"/>
                </a:lnTo>
                <a:lnTo>
                  <a:pt x="80328" y="44341"/>
                </a:lnTo>
                <a:lnTo>
                  <a:pt x="82095" y="40665"/>
                </a:lnTo>
                <a:lnTo>
                  <a:pt x="88017" y="37439"/>
                </a:lnTo>
                <a:lnTo>
                  <a:pt x="98104" y="34662"/>
                </a:lnTo>
                <a:lnTo>
                  <a:pt x="110805" y="31887"/>
                </a:lnTo>
                <a:lnTo>
                  <a:pt x="123324" y="30608"/>
                </a:lnTo>
                <a:lnTo>
                  <a:pt x="138845" y="31084"/>
                </a:lnTo>
                <a:lnTo>
                  <a:pt x="149708" y="32701"/>
                </a:lnTo>
                <a:lnTo>
                  <a:pt x="159036" y="35325"/>
                </a:lnTo>
                <a:lnTo>
                  <a:pt x="163261" y="37297"/>
                </a:lnTo>
                <a:lnTo>
                  <a:pt x="165076" y="39322"/>
                </a:lnTo>
                <a:lnTo>
                  <a:pt x="166891" y="41346"/>
                </a:lnTo>
                <a:lnTo>
                  <a:pt x="167078" y="43036"/>
                </a:lnTo>
                <a:lnTo>
                  <a:pt x="165631" y="44393"/>
                </a:lnTo>
                <a:lnTo>
                  <a:pt x="164183" y="45749"/>
                </a:lnTo>
                <a:lnTo>
                  <a:pt x="161613" y="46444"/>
                </a:lnTo>
                <a:lnTo>
                  <a:pt x="157914" y="46478"/>
                </a:lnTo>
                <a:lnTo>
                  <a:pt x="154221" y="46512"/>
                </a:lnTo>
                <a:lnTo>
                  <a:pt x="141579" y="26377"/>
                </a:lnTo>
                <a:lnTo>
                  <a:pt x="140866" y="20437"/>
                </a:lnTo>
                <a:lnTo>
                  <a:pt x="177887" y="0"/>
                </a:lnTo>
                <a:lnTo>
                  <a:pt x="190869" y="1705"/>
                </a:lnTo>
                <a:lnTo>
                  <a:pt x="228816" y="19857"/>
                </a:lnTo>
                <a:lnTo>
                  <a:pt x="250712" y="51253"/>
                </a:lnTo>
                <a:lnTo>
                  <a:pt x="253427" y="6288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901311" y="4173520"/>
            <a:ext cx="86360" cy="59690"/>
          </a:xfrm>
          <a:custGeom>
            <a:avLst/>
            <a:gdLst/>
            <a:ahLst/>
            <a:cxnLst/>
            <a:rect l="l" t="t" r="r" b="b"/>
            <a:pathLst>
              <a:path w="86359" h="59689">
                <a:moveTo>
                  <a:pt x="84879" y="22530"/>
                </a:moveTo>
                <a:lnTo>
                  <a:pt x="84291" y="20596"/>
                </a:lnTo>
                <a:lnTo>
                  <a:pt x="81291" y="16942"/>
                </a:lnTo>
                <a:lnTo>
                  <a:pt x="75874" y="11568"/>
                </a:lnTo>
                <a:lnTo>
                  <a:pt x="70464" y="6194"/>
                </a:lnTo>
                <a:lnTo>
                  <a:pt x="63931" y="2806"/>
                </a:lnTo>
                <a:lnTo>
                  <a:pt x="56284" y="1403"/>
                </a:lnTo>
                <a:lnTo>
                  <a:pt x="48643" y="0"/>
                </a:lnTo>
                <a:lnTo>
                  <a:pt x="10411" y="16013"/>
                </a:lnTo>
                <a:lnTo>
                  <a:pt x="4752" y="21666"/>
                </a:lnTo>
                <a:lnTo>
                  <a:pt x="1537" y="27703"/>
                </a:lnTo>
                <a:lnTo>
                  <a:pt x="768" y="34123"/>
                </a:lnTo>
                <a:lnTo>
                  <a:pt x="0" y="40542"/>
                </a:lnTo>
                <a:lnTo>
                  <a:pt x="2029" y="45999"/>
                </a:lnTo>
                <a:lnTo>
                  <a:pt x="30424" y="59546"/>
                </a:lnTo>
                <a:lnTo>
                  <a:pt x="36319" y="58756"/>
                </a:lnTo>
                <a:lnTo>
                  <a:pt x="41584" y="56252"/>
                </a:lnTo>
                <a:lnTo>
                  <a:pt x="46856" y="53748"/>
                </a:lnTo>
                <a:lnTo>
                  <a:pt x="61479" y="30675"/>
                </a:lnTo>
                <a:lnTo>
                  <a:pt x="63218" y="26232"/>
                </a:lnTo>
                <a:lnTo>
                  <a:pt x="64562" y="23212"/>
                </a:lnTo>
                <a:lnTo>
                  <a:pt x="65504" y="21614"/>
                </a:lnTo>
                <a:lnTo>
                  <a:pt x="66446" y="20017"/>
                </a:lnTo>
                <a:lnTo>
                  <a:pt x="67686" y="19715"/>
                </a:lnTo>
                <a:lnTo>
                  <a:pt x="69231" y="20709"/>
                </a:lnTo>
                <a:lnTo>
                  <a:pt x="70775" y="21703"/>
                </a:lnTo>
                <a:lnTo>
                  <a:pt x="72777" y="24455"/>
                </a:lnTo>
                <a:lnTo>
                  <a:pt x="75237" y="28967"/>
                </a:lnTo>
                <a:lnTo>
                  <a:pt x="80189" y="38462"/>
                </a:lnTo>
                <a:lnTo>
                  <a:pt x="86116" y="5059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0008234" y="4165734"/>
            <a:ext cx="118745" cy="64135"/>
          </a:xfrm>
          <a:custGeom>
            <a:avLst/>
            <a:gdLst/>
            <a:ahLst/>
            <a:cxnLst/>
            <a:rect l="l" t="t" r="r" b="b"/>
            <a:pathLst>
              <a:path w="118745" h="64135">
                <a:moveTo>
                  <a:pt x="0" y="31681"/>
                </a:moveTo>
                <a:lnTo>
                  <a:pt x="2680" y="27250"/>
                </a:lnTo>
                <a:lnTo>
                  <a:pt x="7994" y="26275"/>
                </a:lnTo>
                <a:lnTo>
                  <a:pt x="15939" y="28757"/>
                </a:lnTo>
                <a:lnTo>
                  <a:pt x="21426" y="30472"/>
                </a:lnTo>
                <a:lnTo>
                  <a:pt x="27328" y="33290"/>
                </a:lnTo>
                <a:lnTo>
                  <a:pt x="33645" y="37211"/>
                </a:lnTo>
                <a:lnTo>
                  <a:pt x="39970" y="41134"/>
                </a:lnTo>
                <a:lnTo>
                  <a:pt x="50312" y="61020"/>
                </a:lnTo>
                <a:lnTo>
                  <a:pt x="48809" y="62543"/>
                </a:lnTo>
                <a:lnTo>
                  <a:pt x="45733" y="63267"/>
                </a:lnTo>
                <a:lnTo>
                  <a:pt x="42665" y="63992"/>
                </a:lnTo>
                <a:lnTo>
                  <a:pt x="40295" y="62371"/>
                </a:lnTo>
                <a:lnTo>
                  <a:pt x="38633" y="58404"/>
                </a:lnTo>
                <a:lnTo>
                  <a:pt x="36963" y="54438"/>
                </a:lnTo>
                <a:lnTo>
                  <a:pt x="36195" y="48752"/>
                </a:lnTo>
                <a:lnTo>
                  <a:pt x="36326" y="41347"/>
                </a:lnTo>
                <a:lnTo>
                  <a:pt x="36451" y="33942"/>
                </a:lnTo>
                <a:lnTo>
                  <a:pt x="38591" y="26790"/>
                </a:lnTo>
                <a:lnTo>
                  <a:pt x="42748" y="19890"/>
                </a:lnTo>
                <a:lnTo>
                  <a:pt x="46897" y="12990"/>
                </a:lnTo>
                <a:lnTo>
                  <a:pt x="52203" y="7896"/>
                </a:lnTo>
                <a:lnTo>
                  <a:pt x="58660" y="4610"/>
                </a:lnTo>
                <a:lnTo>
                  <a:pt x="65116" y="1323"/>
                </a:lnTo>
                <a:lnTo>
                  <a:pt x="71600" y="0"/>
                </a:lnTo>
                <a:lnTo>
                  <a:pt x="78105" y="638"/>
                </a:lnTo>
                <a:lnTo>
                  <a:pt x="111379" y="27051"/>
                </a:lnTo>
                <a:lnTo>
                  <a:pt x="118482" y="3915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167422" y="4167921"/>
            <a:ext cx="108585" cy="156210"/>
          </a:xfrm>
          <a:custGeom>
            <a:avLst/>
            <a:gdLst/>
            <a:ahLst/>
            <a:cxnLst/>
            <a:rect l="l" t="t" r="r" b="b"/>
            <a:pathLst>
              <a:path w="108584" h="156210">
                <a:moveTo>
                  <a:pt x="0" y="10540"/>
                </a:moveTo>
                <a:lnTo>
                  <a:pt x="353" y="9195"/>
                </a:lnTo>
                <a:lnTo>
                  <a:pt x="547" y="8458"/>
                </a:lnTo>
                <a:lnTo>
                  <a:pt x="602" y="8242"/>
                </a:lnTo>
                <a:lnTo>
                  <a:pt x="644" y="8513"/>
                </a:lnTo>
                <a:lnTo>
                  <a:pt x="671" y="8724"/>
                </a:lnTo>
                <a:lnTo>
                  <a:pt x="768" y="9644"/>
                </a:lnTo>
                <a:lnTo>
                  <a:pt x="949" y="11273"/>
                </a:lnTo>
                <a:lnTo>
                  <a:pt x="1129" y="12902"/>
                </a:lnTo>
                <a:lnTo>
                  <a:pt x="14020" y="39950"/>
                </a:lnTo>
                <a:lnTo>
                  <a:pt x="18260" y="45907"/>
                </a:lnTo>
                <a:lnTo>
                  <a:pt x="23476" y="50769"/>
                </a:lnTo>
                <a:lnTo>
                  <a:pt x="29676" y="54538"/>
                </a:lnTo>
                <a:lnTo>
                  <a:pt x="35869" y="58306"/>
                </a:lnTo>
                <a:lnTo>
                  <a:pt x="42540" y="60566"/>
                </a:lnTo>
                <a:lnTo>
                  <a:pt x="49703" y="61316"/>
                </a:lnTo>
                <a:lnTo>
                  <a:pt x="56859" y="62066"/>
                </a:lnTo>
                <a:lnTo>
                  <a:pt x="79476" y="47953"/>
                </a:lnTo>
                <a:lnTo>
                  <a:pt x="81915" y="42726"/>
                </a:lnTo>
                <a:lnTo>
                  <a:pt x="83251" y="36728"/>
                </a:lnTo>
                <a:lnTo>
                  <a:pt x="83494" y="29960"/>
                </a:lnTo>
                <a:lnTo>
                  <a:pt x="83736" y="23193"/>
                </a:lnTo>
                <a:lnTo>
                  <a:pt x="83016" y="17214"/>
                </a:lnTo>
                <a:lnTo>
                  <a:pt x="81319" y="12024"/>
                </a:lnTo>
                <a:lnTo>
                  <a:pt x="79622" y="6833"/>
                </a:lnTo>
                <a:lnTo>
                  <a:pt x="78444" y="3715"/>
                </a:lnTo>
                <a:lnTo>
                  <a:pt x="77786" y="2669"/>
                </a:lnTo>
                <a:lnTo>
                  <a:pt x="77121" y="1624"/>
                </a:lnTo>
                <a:lnTo>
                  <a:pt x="76657" y="881"/>
                </a:lnTo>
                <a:lnTo>
                  <a:pt x="76373" y="440"/>
                </a:lnTo>
                <a:lnTo>
                  <a:pt x="76096" y="0"/>
                </a:lnTo>
                <a:lnTo>
                  <a:pt x="75929" y="542"/>
                </a:lnTo>
                <a:lnTo>
                  <a:pt x="75867" y="2069"/>
                </a:lnTo>
                <a:lnTo>
                  <a:pt x="75805" y="3595"/>
                </a:lnTo>
                <a:lnTo>
                  <a:pt x="75701" y="6168"/>
                </a:lnTo>
                <a:lnTo>
                  <a:pt x="75555" y="9787"/>
                </a:lnTo>
                <a:lnTo>
                  <a:pt x="75410" y="13406"/>
                </a:lnTo>
                <a:lnTo>
                  <a:pt x="89059" y="54943"/>
                </a:lnTo>
                <a:lnTo>
                  <a:pt x="95656" y="70446"/>
                </a:lnTo>
                <a:lnTo>
                  <a:pt x="100487" y="82454"/>
                </a:lnTo>
                <a:lnTo>
                  <a:pt x="104083" y="92217"/>
                </a:lnTo>
                <a:lnTo>
                  <a:pt x="107942" y="107242"/>
                </a:lnTo>
                <a:lnTo>
                  <a:pt x="108507" y="118830"/>
                </a:lnTo>
                <a:lnTo>
                  <a:pt x="104911" y="127042"/>
                </a:lnTo>
                <a:lnTo>
                  <a:pt x="98732" y="134258"/>
                </a:lnTo>
                <a:lnTo>
                  <a:pt x="89943" y="140622"/>
                </a:lnTo>
                <a:lnTo>
                  <a:pt x="78516" y="146279"/>
                </a:lnTo>
                <a:lnTo>
                  <a:pt x="64423" y="151371"/>
                </a:lnTo>
                <a:lnTo>
                  <a:pt x="47636" y="15604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0393902" y="4149256"/>
            <a:ext cx="266700" cy="67945"/>
          </a:xfrm>
          <a:custGeom>
            <a:avLst/>
            <a:gdLst/>
            <a:ahLst/>
            <a:cxnLst/>
            <a:rect l="l" t="t" r="r" b="b"/>
            <a:pathLst>
              <a:path w="266700" h="67945">
                <a:moveTo>
                  <a:pt x="0" y="32371"/>
                </a:moveTo>
                <a:lnTo>
                  <a:pt x="41990" y="10956"/>
                </a:lnTo>
                <a:lnTo>
                  <a:pt x="71179" y="9374"/>
                </a:lnTo>
                <a:lnTo>
                  <a:pt x="84290" y="10206"/>
                </a:lnTo>
                <a:lnTo>
                  <a:pt x="123289" y="21841"/>
                </a:lnTo>
                <a:lnTo>
                  <a:pt x="149947" y="42192"/>
                </a:lnTo>
                <a:lnTo>
                  <a:pt x="151998" y="46461"/>
                </a:lnTo>
                <a:lnTo>
                  <a:pt x="151160" y="50006"/>
                </a:lnTo>
                <a:lnTo>
                  <a:pt x="147426" y="52825"/>
                </a:lnTo>
                <a:lnTo>
                  <a:pt x="143692" y="55645"/>
                </a:lnTo>
                <a:lnTo>
                  <a:pt x="138413" y="57391"/>
                </a:lnTo>
                <a:lnTo>
                  <a:pt x="131597" y="58063"/>
                </a:lnTo>
                <a:lnTo>
                  <a:pt x="124774" y="58735"/>
                </a:lnTo>
                <a:lnTo>
                  <a:pt x="119010" y="57612"/>
                </a:lnTo>
                <a:lnTo>
                  <a:pt x="114300" y="54692"/>
                </a:lnTo>
                <a:lnTo>
                  <a:pt x="109589" y="51773"/>
                </a:lnTo>
                <a:lnTo>
                  <a:pt x="106617" y="47529"/>
                </a:lnTo>
                <a:lnTo>
                  <a:pt x="105377" y="41959"/>
                </a:lnTo>
                <a:lnTo>
                  <a:pt x="104137" y="36390"/>
                </a:lnTo>
                <a:lnTo>
                  <a:pt x="136341" y="5433"/>
                </a:lnTo>
                <a:lnTo>
                  <a:pt x="162380" y="2841"/>
                </a:lnTo>
                <a:lnTo>
                  <a:pt x="174126" y="4424"/>
                </a:lnTo>
                <a:lnTo>
                  <a:pt x="209896" y="30130"/>
                </a:lnTo>
                <a:lnTo>
                  <a:pt x="215036" y="36258"/>
                </a:lnTo>
                <a:lnTo>
                  <a:pt x="245114" y="61771"/>
                </a:lnTo>
                <a:lnTo>
                  <a:pt x="250296" y="64956"/>
                </a:lnTo>
                <a:lnTo>
                  <a:pt x="254632" y="66802"/>
                </a:lnTo>
                <a:lnTo>
                  <a:pt x="258110" y="67307"/>
                </a:lnTo>
                <a:lnTo>
                  <a:pt x="261594" y="67812"/>
                </a:lnTo>
                <a:lnTo>
                  <a:pt x="263936" y="66554"/>
                </a:lnTo>
                <a:lnTo>
                  <a:pt x="265148" y="63533"/>
                </a:lnTo>
                <a:lnTo>
                  <a:pt x="266353" y="60512"/>
                </a:lnTo>
                <a:lnTo>
                  <a:pt x="266353" y="55728"/>
                </a:lnTo>
                <a:lnTo>
                  <a:pt x="247927" y="14727"/>
                </a:lnTo>
                <a:lnTo>
                  <a:pt x="221662" y="423"/>
                </a:lnTo>
                <a:lnTo>
                  <a:pt x="207425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0684044" y="4124319"/>
            <a:ext cx="122555" cy="78740"/>
          </a:xfrm>
          <a:custGeom>
            <a:avLst/>
            <a:gdLst/>
            <a:ahLst/>
            <a:cxnLst/>
            <a:rect l="l" t="t" r="r" b="b"/>
            <a:pathLst>
              <a:path w="122554" h="78739">
                <a:moveTo>
                  <a:pt x="0" y="32647"/>
                </a:moveTo>
                <a:lnTo>
                  <a:pt x="1530" y="27706"/>
                </a:lnTo>
                <a:lnTo>
                  <a:pt x="2348" y="25085"/>
                </a:lnTo>
                <a:lnTo>
                  <a:pt x="2438" y="24783"/>
                </a:lnTo>
                <a:lnTo>
                  <a:pt x="2507" y="24572"/>
                </a:lnTo>
                <a:lnTo>
                  <a:pt x="2514" y="24797"/>
                </a:lnTo>
                <a:lnTo>
                  <a:pt x="2500" y="25018"/>
                </a:lnTo>
                <a:lnTo>
                  <a:pt x="2403" y="26441"/>
                </a:lnTo>
                <a:lnTo>
                  <a:pt x="2216" y="29064"/>
                </a:lnTo>
                <a:lnTo>
                  <a:pt x="2036" y="31687"/>
                </a:lnTo>
                <a:lnTo>
                  <a:pt x="8707" y="53266"/>
                </a:lnTo>
                <a:lnTo>
                  <a:pt x="11485" y="57383"/>
                </a:lnTo>
                <a:lnTo>
                  <a:pt x="14831" y="60276"/>
                </a:lnTo>
                <a:lnTo>
                  <a:pt x="18752" y="61943"/>
                </a:lnTo>
                <a:lnTo>
                  <a:pt x="22672" y="63611"/>
                </a:lnTo>
                <a:lnTo>
                  <a:pt x="27716" y="64045"/>
                </a:lnTo>
                <a:lnTo>
                  <a:pt x="33874" y="63244"/>
                </a:lnTo>
                <a:lnTo>
                  <a:pt x="40039" y="62444"/>
                </a:lnTo>
                <a:lnTo>
                  <a:pt x="45823" y="61003"/>
                </a:lnTo>
                <a:lnTo>
                  <a:pt x="51241" y="58920"/>
                </a:lnTo>
                <a:lnTo>
                  <a:pt x="56651" y="56837"/>
                </a:lnTo>
                <a:lnTo>
                  <a:pt x="60925" y="55446"/>
                </a:lnTo>
                <a:lnTo>
                  <a:pt x="64070" y="54746"/>
                </a:lnTo>
                <a:lnTo>
                  <a:pt x="67215" y="54046"/>
                </a:lnTo>
                <a:lnTo>
                  <a:pt x="69612" y="54144"/>
                </a:lnTo>
                <a:lnTo>
                  <a:pt x="71260" y="55041"/>
                </a:lnTo>
                <a:lnTo>
                  <a:pt x="72909" y="55938"/>
                </a:lnTo>
                <a:lnTo>
                  <a:pt x="74925" y="58018"/>
                </a:lnTo>
                <a:lnTo>
                  <a:pt x="77308" y="61282"/>
                </a:lnTo>
                <a:lnTo>
                  <a:pt x="79691" y="64545"/>
                </a:lnTo>
                <a:lnTo>
                  <a:pt x="83203" y="67731"/>
                </a:lnTo>
                <a:lnTo>
                  <a:pt x="87858" y="70840"/>
                </a:lnTo>
                <a:lnTo>
                  <a:pt x="92506" y="73949"/>
                </a:lnTo>
                <a:lnTo>
                  <a:pt x="97224" y="76041"/>
                </a:lnTo>
                <a:lnTo>
                  <a:pt x="102011" y="77116"/>
                </a:lnTo>
                <a:lnTo>
                  <a:pt x="106797" y="78190"/>
                </a:lnTo>
                <a:lnTo>
                  <a:pt x="110628" y="78255"/>
                </a:lnTo>
                <a:lnTo>
                  <a:pt x="113503" y="77310"/>
                </a:lnTo>
                <a:lnTo>
                  <a:pt x="116385" y="76366"/>
                </a:lnTo>
                <a:lnTo>
                  <a:pt x="118643" y="73446"/>
                </a:lnTo>
                <a:lnTo>
                  <a:pt x="120292" y="68549"/>
                </a:lnTo>
                <a:lnTo>
                  <a:pt x="121933" y="63652"/>
                </a:lnTo>
                <a:lnTo>
                  <a:pt x="121774" y="57353"/>
                </a:lnTo>
                <a:lnTo>
                  <a:pt x="100399" y="16176"/>
                </a:lnTo>
                <a:lnTo>
                  <a:pt x="65465" y="0"/>
                </a:lnTo>
                <a:lnTo>
                  <a:pt x="54625" y="152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0822174" y="4135876"/>
            <a:ext cx="72390" cy="82550"/>
          </a:xfrm>
          <a:custGeom>
            <a:avLst/>
            <a:gdLst/>
            <a:ahLst/>
            <a:cxnLst/>
            <a:rect l="l" t="t" r="r" b="b"/>
            <a:pathLst>
              <a:path w="72390" h="82550">
                <a:moveTo>
                  <a:pt x="70998" y="25146"/>
                </a:moveTo>
                <a:lnTo>
                  <a:pt x="71926" y="18059"/>
                </a:lnTo>
                <a:lnTo>
                  <a:pt x="69813" y="12218"/>
                </a:lnTo>
                <a:lnTo>
                  <a:pt x="64652" y="7623"/>
                </a:lnTo>
                <a:lnTo>
                  <a:pt x="61126" y="4479"/>
                </a:lnTo>
                <a:lnTo>
                  <a:pt x="55972" y="2325"/>
                </a:lnTo>
                <a:lnTo>
                  <a:pt x="49190" y="1162"/>
                </a:lnTo>
                <a:lnTo>
                  <a:pt x="42409" y="0"/>
                </a:lnTo>
                <a:lnTo>
                  <a:pt x="36763" y="361"/>
                </a:lnTo>
                <a:lnTo>
                  <a:pt x="32233" y="2247"/>
                </a:lnTo>
                <a:lnTo>
                  <a:pt x="27709" y="4133"/>
                </a:lnTo>
                <a:lnTo>
                  <a:pt x="26185" y="8292"/>
                </a:lnTo>
                <a:lnTo>
                  <a:pt x="27654" y="14725"/>
                </a:lnTo>
                <a:lnTo>
                  <a:pt x="31774" y="25095"/>
                </a:lnTo>
                <a:lnTo>
                  <a:pt x="39739" y="37022"/>
                </a:lnTo>
                <a:lnTo>
                  <a:pt x="48125" y="48151"/>
                </a:lnTo>
                <a:lnTo>
                  <a:pt x="54868" y="57931"/>
                </a:lnTo>
                <a:lnTo>
                  <a:pt x="60170" y="66281"/>
                </a:lnTo>
                <a:lnTo>
                  <a:pt x="61008" y="71641"/>
                </a:lnTo>
                <a:lnTo>
                  <a:pt x="58542" y="75839"/>
                </a:lnTo>
                <a:lnTo>
                  <a:pt x="54659" y="78697"/>
                </a:lnTo>
                <a:lnTo>
                  <a:pt x="46862" y="80688"/>
                </a:lnTo>
                <a:lnTo>
                  <a:pt x="35154" y="81810"/>
                </a:lnTo>
                <a:lnTo>
                  <a:pt x="19533" y="82064"/>
                </a:lnTo>
                <a:lnTo>
                  <a:pt x="0" y="8145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1157877" y="4122209"/>
            <a:ext cx="82550" cy="96520"/>
          </a:xfrm>
          <a:custGeom>
            <a:avLst/>
            <a:gdLst/>
            <a:ahLst/>
            <a:cxnLst/>
            <a:rect l="l" t="t" r="r" b="b"/>
            <a:pathLst>
              <a:path w="82550" h="96520">
                <a:moveTo>
                  <a:pt x="82455" y="20333"/>
                </a:moveTo>
                <a:lnTo>
                  <a:pt x="81866" y="17278"/>
                </a:lnTo>
                <a:lnTo>
                  <a:pt x="77474" y="13367"/>
                </a:lnTo>
                <a:lnTo>
                  <a:pt x="69272" y="8599"/>
                </a:lnTo>
                <a:lnTo>
                  <a:pt x="61077" y="3830"/>
                </a:lnTo>
                <a:lnTo>
                  <a:pt x="54406" y="1157"/>
                </a:lnTo>
                <a:lnTo>
                  <a:pt x="49266" y="579"/>
                </a:lnTo>
                <a:lnTo>
                  <a:pt x="44126" y="0"/>
                </a:lnTo>
                <a:lnTo>
                  <a:pt x="3200" y="10485"/>
                </a:lnTo>
                <a:lnTo>
                  <a:pt x="0" y="24015"/>
                </a:lnTo>
                <a:lnTo>
                  <a:pt x="3519" y="29742"/>
                </a:lnTo>
                <a:lnTo>
                  <a:pt x="10799" y="36383"/>
                </a:lnTo>
                <a:lnTo>
                  <a:pt x="19545" y="43777"/>
                </a:lnTo>
                <a:lnTo>
                  <a:pt x="29881" y="51465"/>
                </a:lnTo>
                <a:lnTo>
                  <a:pt x="45278" y="61985"/>
                </a:lnTo>
                <a:lnTo>
                  <a:pt x="55313" y="69541"/>
                </a:lnTo>
                <a:lnTo>
                  <a:pt x="61536" y="75187"/>
                </a:lnTo>
                <a:lnTo>
                  <a:pt x="67312" y="81627"/>
                </a:lnTo>
                <a:lnTo>
                  <a:pt x="68261" y="86009"/>
                </a:lnTo>
                <a:lnTo>
                  <a:pt x="65469" y="89521"/>
                </a:lnTo>
                <a:lnTo>
                  <a:pt x="62677" y="93033"/>
                </a:lnTo>
                <a:lnTo>
                  <a:pt x="56291" y="95202"/>
                </a:lnTo>
                <a:lnTo>
                  <a:pt x="46308" y="96028"/>
                </a:lnTo>
                <a:lnTo>
                  <a:pt x="36867" y="95948"/>
                </a:lnTo>
                <a:lnTo>
                  <a:pt x="26069" y="94255"/>
                </a:lnTo>
                <a:lnTo>
                  <a:pt x="13915" y="90951"/>
                </a:lnTo>
                <a:lnTo>
                  <a:pt x="405" y="8603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1240242" y="4068386"/>
            <a:ext cx="67310" cy="127635"/>
          </a:xfrm>
          <a:custGeom>
            <a:avLst/>
            <a:gdLst/>
            <a:ahLst/>
            <a:cxnLst/>
            <a:rect l="l" t="t" r="r" b="b"/>
            <a:pathLst>
              <a:path w="67309" h="127635">
                <a:moveTo>
                  <a:pt x="0" y="2015"/>
                </a:moveTo>
                <a:lnTo>
                  <a:pt x="34237" y="27641"/>
                </a:lnTo>
                <a:lnTo>
                  <a:pt x="49666" y="64346"/>
                </a:lnTo>
                <a:lnTo>
                  <a:pt x="61835" y="105398"/>
                </a:lnTo>
                <a:lnTo>
                  <a:pt x="64535" y="116789"/>
                </a:lnTo>
                <a:lnTo>
                  <a:pt x="66729" y="12754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1329071" y="4143905"/>
            <a:ext cx="62865" cy="67310"/>
          </a:xfrm>
          <a:custGeom>
            <a:avLst/>
            <a:gdLst/>
            <a:ahLst/>
            <a:cxnLst/>
            <a:rect l="l" t="t" r="r" b="b"/>
            <a:pathLst>
              <a:path w="62865" h="67310">
                <a:moveTo>
                  <a:pt x="19070" y="5733"/>
                </a:moveTo>
                <a:lnTo>
                  <a:pt x="12261" y="4964"/>
                </a:lnTo>
                <a:lnTo>
                  <a:pt x="7135" y="7219"/>
                </a:lnTo>
                <a:lnTo>
                  <a:pt x="3699" y="12497"/>
                </a:lnTo>
                <a:lnTo>
                  <a:pt x="1323" y="16136"/>
                </a:lnTo>
                <a:lnTo>
                  <a:pt x="110" y="20879"/>
                </a:lnTo>
                <a:lnTo>
                  <a:pt x="55" y="26724"/>
                </a:lnTo>
                <a:lnTo>
                  <a:pt x="0" y="32569"/>
                </a:lnTo>
                <a:lnTo>
                  <a:pt x="23781" y="61137"/>
                </a:lnTo>
                <a:lnTo>
                  <a:pt x="29662" y="64779"/>
                </a:lnTo>
                <a:lnTo>
                  <a:pt x="35640" y="66689"/>
                </a:lnTo>
                <a:lnTo>
                  <a:pt x="41702" y="66867"/>
                </a:lnTo>
                <a:lnTo>
                  <a:pt x="47770" y="67045"/>
                </a:lnTo>
                <a:lnTo>
                  <a:pt x="62761" y="36405"/>
                </a:lnTo>
                <a:lnTo>
                  <a:pt x="60745" y="29248"/>
                </a:lnTo>
                <a:lnTo>
                  <a:pt x="32520" y="95"/>
                </a:lnTo>
                <a:lnTo>
                  <a:pt x="20431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1430992" y="4133729"/>
            <a:ext cx="127000" cy="76835"/>
          </a:xfrm>
          <a:custGeom>
            <a:avLst/>
            <a:gdLst/>
            <a:ahLst/>
            <a:cxnLst/>
            <a:rect l="l" t="t" r="r" b="b"/>
            <a:pathLst>
              <a:path w="127000" h="76835">
                <a:moveTo>
                  <a:pt x="4599" y="8812"/>
                </a:moveTo>
                <a:lnTo>
                  <a:pt x="4558" y="2585"/>
                </a:lnTo>
                <a:lnTo>
                  <a:pt x="4350" y="0"/>
                </a:lnTo>
                <a:lnTo>
                  <a:pt x="3962" y="1058"/>
                </a:lnTo>
                <a:lnTo>
                  <a:pt x="3685" y="1814"/>
                </a:lnTo>
                <a:lnTo>
                  <a:pt x="2992" y="3704"/>
                </a:lnTo>
                <a:lnTo>
                  <a:pt x="1884" y="6728"/>
                </a:lnTo>
                <a:lnTo>
                  <a:pt x="775" y="9752"/>
                </a:lnTo>
                <a:lnTo>
                  <a:pt x="180" y="15028"/>
                </a:lnTo>
                <a:lnTo>
                  <a:pt x="90" y="22557"/>
                </a:lnTo>
                <a:lnTo>
                  <a:pt x="0" y="30085"/>
                </a:lnTo>
                <a:lnTo>
                  <a:pt x="907" y="37306"/>
                </a:lnTo>
                <a:lnTo>
                  <a:pt x="2826" y="44218"/>
                </a:lnTo>
                <a:lnTo>
                  <a:pt x="4738" y="51131"/>
                </a:lnTo>
                <a:lnTo>
                  <a:pt x="22305" y="66424"/>
                </a:lnTo>
                <a:lnTo>
                  <a:pt x="26836" y="66995"/>
                </a:lnTo>
                <a:lnTo>
                  <a:pt x="50735" y="46780"/>
                </a:lnTo>
                <a:lnTo>
                  <a:pt x="54614" y="41281"/>
                </a:lnTo>
                <a:lnTo>
                  <a:pt x="57288" y="36625"/>
                </a:lnTo>
                <a:lnTo>
                  <a:pt x="58757" y="32813"/>
                </a:lnTo>
                <a:lnTo>
                  <a:pt x="60225" y="29001"/>
                </a:lnTo>
                <a:lnTo>
                  <a:pt x="61070" y="26814"/>
                </a:lnTo>
                <a:lnTo>
                  <a:pt x="61285" y="26252"/>
                </a:lnTo>
                <a:lnTo>
                  <a:pt x="61500" y="25691"/>
                </a:lnTo>
                <a:lnTo>
                  <a:pt x="61631" y="25701"/>
                </a:lnTo>
                <a:lnTo>
                  <a:pt x="61673" y="26284"/>
                </a:lnTo>
                <a:lnTo>
                  <a:pt x="61715" y="26867"/>
                </a:lnTo>
                <a:lnTo>
                  <a:pt x="61874" y="29137"/>
                </a:lnTo>
                <a:lnTo>
                  <a:pt x="62151" y="33095"/>
                </a:lnTo>
                <a:lnTo>
                  <a:pt x="62428" y="37052"/>
                </a:lnTo>
                <a:lnTo>
                  <a:pt x="64354" y="42381"/>
                </a:lnTo>
                <a:lnTo>
                  <a:pt x="67942" y="49079"/>
                </a:lnTo>
                <a:lnTo>
                  <a:pt x="71524" y="55778"/>
                </a:lnTo>
                <a:lnTo>
                  <a:pt x="76380" y="61482"/>
                </a:lnTo>
                <a:lnTo>
                  <a:pt x="82503" y="66190"/>
                </a:lnTo>
                <a:lnTo>
                  <a:pt x="88634" y="70899"/>
                </a:lnTo>
                <a:lnTo>
                  <a:pt x="94314" y="73921"/>
                </a:lnTo>
                <a:lnTo>
                  <a:pt x="99544" y="75257"/>
                </a:lnTo>
                <a:lnTo>
                  <a:pt x="104768" y="76594"/>
                </a:lnTo>
                <a:lnTo>
                  <a:pt x="126464" y="43053"/>
                </a:lnTo>
                <a:lnTo>
                  <a:pt x="126796" y="35730"/>
                </a:lnTo>
                <a:lnTo>
                  <a:pt x="125639" y="29785"/>
                </a:lnTo>
                <a:lnTo>
                  <a:pt x="122979" y="25218"/>
                </a:lnTo>
                <a:lnTo>
                  <a:pt x="119204" y="18738"/>
                </a:lnTo>
                <a:lnTo>
                  <a:pt x="113094" y="17594"/>
                </a:lnTo>
                <a:lnTo>
                  <a:pt x="104650" y="2178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367349" y="4437083"/>
            <a:ext cx="188595" cy="141605"/>
          </a:xfrm>
          <a:custGeom>
            <a:avLst/>
            <a:gdLst/>
            <a:ahLst/>
            <a:cxnLst/>
            <a:rect l="l" t="t" r="r" b="b"/>
            <a:pathLst>
              <a:path w="188595" h="141604">
                <a:moveTo>
                  <a:pt x="82566" y="88851"/>
                </a:moveTo>
                <a:lnTo>
                  <a:pt x="56000" y="76436"/>
                </a:lnTo>
                <a:lnTo>
                  <a:pt x="50908" y="75525"/>
                </a:lnTo>
                <a:lnTo>
                  <a:pt x="8464" y="89325"/>
                </a:lnTo>
                <a:lnTo>
                  <a:pt x="0" y="113546"/>
                </a:lnTo>
                <a:lnTo>
                  <a:pt x="2182" y="119343"/>
                </a:lnTo>
                <a:lnTo>
                  <a:pt x="41703" y="136932"/>
                </a:lnTo>
                <a:lnTo>
                  <a:pt x="53935" y="137566"/>
                </a:lnTo>
                <a:lnTo>
                  <a:pt x="64285" y="136963"/>
                </a:lnTo>
                <a:lnTo>
                  <a:pt x="88730" y="100494"/>
                </a:lnTo>
                <a:lnTo>
                  <a:pt x="88579" y="87042"/>
                </a:lnTo>
                <a:lnTo>
                  <a:pt x="79626" y="46648"/>
                </a:lnTo>
                <a:lnTo>
                  <a:pt x="64320" y="11120"/>
                </a:lnTo>
                <a:lnTo>
                  <a:pt x="56838" y="1031"/>
                </a:lnTo>
                <a:lnTo>
                  <a:pt x="55487" y="0"/>
                </a:lnTo>
                <a:lnTo>
                  <a:pt x="54739" y="1451"/>
                </a:lnTo>
                <a:lnTo>
                  <a:pt x="54607" y="5387"/>
                </a:lnTo>
                <a:lnTo>
                  <a:pt x="54469" y="9322"/>
                </a:lnTo>
                <a:lnTo>
                  <a:pt x="65849" y="50392"/>
                </a:lnTo>
                <a:lnTo>
                  <a:pt x="80081" y="86506"/>
                </a:lnTo>
                <a:lnTo>
                  <a:pt x="102870" y="123718"/>
                </a:lnTo>
                <a:lnTo>
                  <a:pt x="107788" y="125087"/>
                </a:lnTo>
                <a:lnTo>
                  <a:pt x="112706" y="126456"/>
                </a:lnTo>
                <a:lnTo>
                  <a:pt x="117763" y="125478"/>
                </a:lnTo>
                <a:lnTo>
                  <a:pt x="122959" y="122154"/>
                </a:lnTo>
                <a:lnTo>
                  <a:pt x="128161" y="118829"/>
                </a:lnTo>
                <a:lnTo>
                  <a:pt x="132262" y="114022"/>
                </a:lnTo>
                <a:lnTo>
                  <a:pt x="135268" y="107733"/>
                </a:lnTo>
                <a:lnTo>
                  <a:pt x="138282" y="101445"/>
                </a:lnTo>
                <a:lnTo>
                  <a:pt x="140124" y="96111"/>
                </a:lnTo>
                <a:lnTo>
                  <a:pt x="140810" y="91731"/>
                </a:lnTo>
                <a:lnTo>
                  <a:pt x="141496" y="87352"/>
                </a:lnTo>
                <a:lnTo>
                  <a:pt x="141635" y="84367"/>
                </a:lnTo>
                <a:lnTo>
                  <a:pt x="141226" y="82775"/>
                </a:lnTo>
                <a:lnTo>
                  <a:pt x="140824" y="81183"/>
                </a:lnTo>
                <a:lnTo>
                  <a:pt x="130932" y="94316"/>
                </a:lnTo>
                <a:lnTo>
                  <a:pt x="129352" y="99881"/>
                </a:lnTo>
                <a:lnTo>
                  <a:pt x="129110" y="106064"/>
                </a:lnTo>
                <a:lnTo>
                  <a:pt x="130198" y="112866"/>
                </a:lnTo>
                <a:lnTo>
                  <a:pt x="131285" y="119667"/>
                </a:lnTo>
                <a:lnTo>
                  <a:pt x="134576" y="125571"/>
                </a:lnTo>
                <a:lnTo>
                  <a:pt x="140069" y="130578"/>
                </a:lnTo>
                <a:lnTo>
                  <a:pt x="145562" y="135585"/>
                </a:lnTo>
                <a:lnTo>
                  <a:pt x="151603" y="138679"/>
                </a:lnTo>
                <a:lnTo>
                  <a:pt x="158191" y="139858"/>
                </a:lnTo>
                <a:lnTo>
                  <a:pt x="164785" y="141037"/>
                </a:lnTo>
                <a:lnTo>
                  <a:pt x="170521" y="140482"/>
                </a:lnTo>
                <a:lnTo>
                  <a:pt x="175412" y="138190"/>
                </a:lnTo>
                <a:lnTo>
                  <a:pt x="180303" y="135899"/>
                </a:lnTo>
                <a:lnTo>
                  <a:pt x="183718" y="131855"/>
                </a:lnTo>
                <a:lnTo>
                  <a:pt x="185650" y="126060"/>
                </a:lnTo>
                <a:lnTo>
                  <a:pt x="187590" y="120265"/>
                </a:lnTo>
                <a:lnTo>
                  <a:pt x="170648" y="79771"/>
                </a:lnTo>
                <a:lnTo>
                  <a:pt x="159396" y="77109"/>
                </a:lnTo>
                <a:lnTo>
                  <a:pt x="144518" y="7783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581797" y="4505935"/>
            <a:ext cx="116839" cy="67310"/>
          </a:xfrm>
          <a:custGeom>
            <a:avLst/>
            <a:gdLst/>
            <a:ahLst/>
            <a:cxnLst/>
            <a:rect l="l" t="t" r="r" b="b"/>
            <a:pathLst>
              <a:path w="116840" h="67310">
                <a:moveTo>
                  <a:pt x="19701" y="5006"/>
                </a:moveTo>
                <a:lnTo>
                  <a:pt x="17096" y="1464"/>
                </a:lnTo>
                <a:lnTo>
                  <a:pt x="13688" y="0"/>
                </a:lnTo>
                <a:lnTo>
                  <a:pt x="9476" y="614"/>
                </a:lnTo>
                <a:lnTo>
                  <a:pt x="6580" y="1037"/>
                </a:lnTo>
                <a:lnTo>
                  <a:pt x="4218" y="2856"/>
                </a:lnTo>
                <a:lnTo>
                  <a:pt x="2396" y="6071"/>
                </a:lnTo>
                <a:lnTo>
                  <a:pt x="568" y="9286"/>
                </a:lnTo>
                <a:lnTo>
                  <a:pt x="21758" y="41750"/>
                </a:lnTo>
                <a:lnTo>
                  <a:pt x="35356" y="45642"/>
                </a:lnTo>
                <a:lnTo>
                  <a:pt x="39859" y="45970"/>
                </a:lnTo>
                <a:lnTo>
                  <a:pt x="62851" y="33527"/>
                </a:lnTo>
                <a:lnTo>
                  <a:pt x="63647" y="32911"/>
                </a:lnTo>
                <a:lnTo>
                  <a:pt x="64444" y="32295"/>
                </a:lnTo>
                <a:lnTo>
                  <a:pt x="64756" y="32285"/>
                </a:lnTo>
                <a:lnTo>
                  <a:pt x="64589" y="32883"/>
                </a:lnTo>
                <a:lnTo>
                  <a:pt x="64423" y="33480"/>
                </a:lnTo>
                <a:lnTo>
                  <a:pt x="64070" y="34753"/>
                </a:lnTo>
                <a:lnTo>
                  <a:pt x="63523" y="36702"/>
                </a:lnTo>
                <a:lnTo>
                  <a:pt x="62982" y="38651"/>
                </a:lnTo>
                <a:lnTo>
                  <a:pt x="62525" y="42112"/>
                </a:lnTo>
                <a:lnTo>
                  <a:pt x="62158" y="47083"/>
                </a:lnTo>
                <a:lnTo>
                  <a:pt x="61791" y="52056"/>
                </a:lnTo>
                <a:lnTo>
                  <a:pt x="63086" y="56369"/>
                </a:lnTo>
                <a:lnTo>
                  <a:pt x="86583" y="66925"/>
                </a:lnTo>
                <a:lnTo>
                  <a:pt x="92527" y="65558"/>
                </a:lnTo>
                <a:lnTo>
                  <a:pt x="97972" y="62255"/>
                </a:lnTo>
                <a:lnTo>
                  <a:pt x="103410" y="58951"/>
                </a:lnTo>
                <a:lnTo>
                  <a:pt x="107601" y="54683"/>
                </a:lnTo>
                <a:lnTo>
                  <a:pt x="110545" y="49448"/>
                </a:lnTo>
                <a:lnTo>
                  <a:pt x="113489" y="44214"/>
                </a:lnTo>
                <a:lnTo>
                  <a:pt x="115255" y="38451"/>
                </a:lnTo>
                <a:lnTo>
                  <a:pt x="115844" y="32157"/>
                </a:lnTo>
                <a:lnTo>
                  <a:pt x="116433" y="25865"/>
                </a:lnTo>
                <a:lnTo>
                  <a:pt x="115706" y="20096"/>
                </a:lnTo>
                <a:lnTo>
                  <a:pt x="113655" y="14850"/>
                </a:lnTo>
                <a:lnTo>
                  <a:pt x="105998" y="7036"/>
                </a:lnTo>
                <a:lnTo>
                  <a:pt x="91478" y="525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8694539" y="4503931"/>
            <a:ext cx="150495" cy="63500"/>
          </a:xfrm>
          <a:custGeom>
            <a:avLst/>
            <a:gdLst/>
            <a:ahLst/>
            <a:cxnLst/>
            <a:rect l="l" t="t" r="r" b="b"/>
            <a:pathLst>
              <a:path w="150495" h="63500">
                <a:moveTo>
                  <a:pt x="0" y="25778"/>
                </a:moveTo>
                <a:lnTo>
                  <a:pt x="13802" y="20203"/>
                </a:lnTo>
                <a:lnTo>
                  <a:pt x="26288" y="16264"/>
                </a:lnTo>
                <a:lnTo>
                  <a:pt x="37459" y="13961"/>
                </a:lnTo>
                <a:lnTo>
                  <a:pt x="51866" y="13351"/>
                </a:lnTo>
                <a:lnTo>
                  <a:pt x="63174" y="14280"/>
                </a:lnTo>
                <a:lnTo>
                  <a:pt x="91730" y="32022"/>
                </a:lnTo>
                <a:lnTo>
                  <a:pt x="92562" y="35997"/>
                </a:lnTo>
                <a:lnTo>
                  <a:pt x="91904" y="39432"/>
                </a:lnTo>
                <a:lnTo>
                  <a:pt x="89770" y="42323"/>
                </a:lnTo>
                <a:lnTo>
                  <a:pt x="87636" y="45216"/>
                </a:lnTo>
                <a:lnTo>
                  <a:pt x="85163" y="46950"/>
                </a:lnTo>
                <a:lnTo>
                  <a:pt x="82344" y="47528"/>
                </a:lnTo>
                <a:lnTo>
                  <a:pt x="79532" y="48106"/>
                </a:lnTo>
                <a:lnTo>
                  <a:pt x="77211" y="46930"/>
                </a:lnTo>
                <a:lnTo>
                  <a:pt x="75396" y="44002"/>
                </a:lnTo>
                <a:lnTo>
                  <a:pt x="73574" y="41073"/>
                </a:lnTo>
                <a:lnTo>
                  <a:pt x="72383" y="36433"/>
                </a:lnTo>
                <a:lnTo>
                  <a:pt x="71815" y="30082"/>
                </a:lnTo>
                <a:lnTo>
                  <a:pt x="71247" y="23731"/>
                </a:lnTo>
                <a:lnTo>
                  <a:pt x="72667" y="17837"/>
                </a:lnTo>
                <a:lnTo>
                  <a:pt x="97418" y="0"/>
                </a:lnTo>
                <a:lnTo>
                  <a:pt x="104407" y="508"/>
                </a:lnTo>
                <a:lnTo>
                  <a:pt x="138129" y="25995"/>
                </a:lnTo>
                <a:lnTo>
                  <a:pt x="146901" y="48653"/>
                </a:lnTo>
                <a:lnTo>
                  <a:pt x="150072" y="6334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9074680" y="4500133"/>
            <a:ext cx="122555" cy="75565"/>
          </a:xfrm>
          <a:custGeom>
            <a:avLst/>
            <a:gdLst/>
            <a:ahLst/>
            <a:cxnLst/>
            <a:rect l="l" t="t" r="r" b="b"/>
            <a:pathLst>
              <a:path w="122554" h="75564">
                <a:moveTo>
                  <a:pt x="0" y="30608"/>
                </a:moveTo>
                <a:lnTo>
                  <a:pt x="42310" y="40200"/>
                </a:lnTo>
                <a:lnTo>
                  <a:pt x="53201" y="40020"/>
                </a:lnTo>
                <a:lnTo>
                  <a:pt x="60904" y="39065"/>
                </a:lnTo>
                <a:lnTo>
                  <a:pt x="66668" y="37318"/>
                </a:lnTo>
                <a:lnTo>
                  <a:pt x="72431" y="35571"/>
                </a:lnTo>
                <a:lnTo>
                  <a:pt x="76948" y="32972"/>
                </a:lnTo>
                <a:lnTo>
                  <a:pt x="80210" y="29522"/>
                </a:lnTo>
                <a:lnTo>
                  <a:pt x="83480" y="26073"/>
                </a:lnTo>
                <a:lnTo>
                  <a:pt x="84512" y="22114"/>
                </a:lnTo>
                <a:lnTo>
                  <a:pt x="83300" y="17645"/>
                </a:lnTo>
                <a:lnTo>
                  <a:pt x="82088" y="13177"/>
                </a:lnTo>
                <a:lnTo>
                  <a:pt x="52106" y="603"/>
                </a:lnTo>
                <a:lnTo>
                  <a:pt x="44667" y="0"/>
                </a:lnTo>
                <a:lnTo>
                  <a:pt x="15614" y="27875"/>
                </a:lnTo>
                <a:lnTo>
                  <a:pt x="18142" y="34369"/>
                </a:lnTo>
                <a:lnTo>
                  <a:pt x="59049" y="62506"/>
                </a:lnTo>
                <a:lnTo>
                  <a:pt x="99824" y="71962"/>
                </a:lnTo>
                <a:lnTo>
                  <a:pt x="111318" y="73746"/>
                </a:lnTo>
                <a:lnTo>
                  <a:pt x="122401" y="7503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218206" y="4536137"/>
            <a:ext cx="104775" cy="49530"/>
          </a:xfrm>
          <a:custGeom>
            <a:avLst/>
            <a:gdLst/>
            <a:ahLst/>
            <a:cxnLst/>
            <a:rect l="l" t="t" r="r" b="b"/>
            <a:pathLst>
              <a:path w="104775" h="49529">
                <a:moveTo>
                  <a:pt x="0" y="3258"/>
                </a:moveTo>
                <a:lnTo>
                  <a:pt x="117" y="1042"/>
                </a:lnTo>
                <a:lnTo>
                  <a:pt x="1842" y="0"/>
                </a:lnTo>
                <a:lnTo>
                  <a:pt x="5153" y="132"/>
                </a:lnTo>
                <a:lnTo>
                  <a:pt x="8472" y="263"/>
                </a:lnTo>
                <a:lnTo>
                  <a:pt x="15191" y="3102"/>
                </a:lnTo>
                <a:lnTo>
                  <a:pt x="25312" y="8647"/>
                </a:lnTo>
                <a:lnTo>
                  <a:pt x="36347" y="14715"/>
                </a:lnTo>
                <a:lnTo>
                  <a:pt x="47468" y="20876"/>
                </a:lnTo>
                <a:lnTo>
                  <a:pt x="59678" y="27552"/>
                </a:lnTo>
                <a:lnTo>
                  <a:pt x="71200" y="33557"/>
                </a:lnTo>
                <a:lnTo>
                  <a:pt x="82319" y="39049"/>
                </a:lnTo>
                <a:lnTo>
                  <a:pt x="93320" y="44187"/>
                </a:lnTo>
                <a:lnTo>
                  <a:pt x="104487" y="4913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9271468" y="4520648"/>
            <a:ext cx="42545" cy="40005"/>
          </a:xfrm>
          <a:custGeom>
            <a:avLst/>
            <a:gdLst/>
            <a:ahLst/>
            <a:cxnLst/>
            <a:rect l="l" t="t" r="r" b="b"/>
            <a:pathLst>
              <a:path w="42545" h="40004">
                <a:moveTo>
                  <a:pt x="42139" y="24394"/>
                </a:moveTo>
                <a:lnTo>
                  <a:pt x="36916" y="15206"/>
                </a:lnTo>
                <a:lnTo>
                  <a:pt x="31713" y="8597"/>
                </a:lnTo>
                <a:lnTo>
                  <a:pt x="26532" y="4565"/>
                </a:lnTo>
                <a:lnTo>
                  <a:pt x="22992" y="1811"/>
                </a:lnTo>
                <a:lnTo>
                  <a:pt x="19265" y="347"/>
                </a:lnTo>
                <a:lnTo>
                  <a:pt x="15365" y="173"/>
                </a:lnTo>
                <a:lnTo>
                  <a:pt x="11458" y="0"/>
                </a:lnTo>
                <a:lnTo>
                  <a:pt x="7724" y="2060"/>
                </a:lnTo>
                <a:lnTo>
                  <a:pt x="4164" y="6353"/>
                </a:lnTo>
                <a:lnTo>
                  <a:pt x="1001" y="13494"/>
                </a:lnTo>
                <a:lnTo>
                  <a:pt x="0" y="24681"/>
                </a:lnTo>
                <a:lnTo>
                  <a:pt x="1158" y="3991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368556" y="4509739"/>
            <a:ext cx="70485" cy="60325"/>
          </a:xfrm>
          <a:custGeom>
            <a:avLst/>
            <a:gdLst/>
            <a:ahLst/>
            <a:cxnLst/>
            <a:rect l="l" t="t" r="r" b="b"/>
            <a:pathLst>
              <a:path w="70484" h="60325">
                <a:moveTo>
                  <a:pt x="7876" y="38894"/>
                </a:moveTo>
                <a:lnTo>
                  <a:pt x="22725" y="39061"/>
                </a:lnTo>
                <a:lnTo>
                  <a:pt x="34996" y="39101"/>
                </a:lnTo>
                <a:lnTo>
                  <a:pt x="47382" y="38988"/>
                </a:lnTo>
                <a:lnTo>
                  <a:pt x="63093" y="28401"/>
                </a:lnTo>
                <a:lnTo>
                  <a:pt x="63869" y="25044"/>
                </a:lnTo>
                <a:lnTo>
                  <a:pt x="32294" y="1181"/>
                </a:lnTo>
                <a:lnTo>
                  <a:pt x="20005" y="0"/>
                </a:lnTo>
                <a:lnTo>
                  <a:pt x="14665" y="1312"/>
                </a:lnTo>
                <a:lnTo>
                  <a:pt x="10113" y="4529"/>
                </a:lnTo>
                <a:lnTo>
                  <a:pt x="5562" y="7744"/>
                </a:lnTo>
                <a:lnTo>
                  <a:pt x="2625" y="12203"/>
                </a:lnTo>
                <a:lnTo>
                  <a:pt x="1309" y="17904"/>
                </a:lnTo>
                <a:lnTo>
                  <a:pt x="0" y="23605"/>
                </a:lnTo>
                <a:lnTo>
                  <a:pt x="1392" y="29625"/>
                </a:lnTo>
                <a:lnTo>
                  <a:pt x="37662" y="51811"/>
                </a:lnTo>
                <a:lnTo>
                  <a:pt x="52587" y="55821"/>
                </a:lnTo>
                <a:lnTo>
                  <a:pt x="70263" y="5984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9508362" y="4502691"/>
            <a:ext cx="46990" cy="84455"/>
          </a:xfrm>
          <a:custGeom>
            <a:avLst/>
            <a:gdLst/>
            <a:ahLst/>
            <a:cxnLst/>
            <a:rect l="l" t="t" r="r" b="b"/>
            <a:pathLst>
              <a:path w="46990" h="84454">
                <a:moveTo>
                  <a:pt x="46869" y="24800"/>
                </a:moveTo>
                <a:lnTo>
                  <a:pt x="16057" y="548"/>
                </a:lnTo>
                <a:lnTo>
                  <a:pt x="11485" y="0"/>
                </a:lnTo>
                <a:lnTo>
                  <a:pt x="0" y="28322"/>
                </a:lnTo>
                <a:lnTo>
                  <a:pt x="1766" y="40404"/>
                </a:lnTo>
                <a:lnTo>
                  <a:pt x="7106" y="52637"/>
                </a:lnTo>
                <a:lnTo>
                  <a:pt x="13188" y="60898"/>
                </a:lnTo>
                <a:lnTo>
                  <a:pt x="21456" y="68854"/>
                </a:lnTo>
                <a:lnTo>
                  <a:pt x="31935" y="76545"/>
                </a:lnTo>
                <a:lnTo>
                  <a:pt x="44647" y="8401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9592313" y="4447277"/>
            <a:ext cx="151130" cy="116205"/>
          </a:xfrm>
          <a:custGeom>
            <a:avLst/>
            <a:gdLst/>
            <a:ahLst/>
            <a:cxnLst/>
            <a:rect l="l" t="t" r="r" b="b"/>
            <a:pathLst>
              <a:path w="151129" h="116204">
                <a:moveTo>
                  <a:pt x="5999" y="89859"/>
                </a:moveTo>
                <a:lnTo>
                  <a:pt x="0" y="83659"/>
                </a:lnTo>
                <a:lnTo>
                  <a:pt x="297" y="83987"/>
                </a:lnTo>
                <a:lnTo>
                  <a:pt x="1073" y="84827"/>
                </a:lnTo>
                <a:lnTo>
                  <a:pt x="3013" y="86926"/>
                </a:lnTo>
                <a:lnTo>
                  <a:pt x="6116" y="90285"/>
                </a:lnTo>
                <a:lnTo>
                  <a:pt x="9220" y="93643"/>
                </a:lnTo>
                <a:lnTo>
                  <a:pt x="14048" y="96852"/>
                </a:lnTo>
                <a:lnTo>
                  <a:pt x="20601" y="99913"/>
                </a:lnTo>
                <a:lnTo>
                  <a:pt x="27161" y="102973"/>
                </a:lnTo>
                <a:lnTo>
                  <a:pt x="33597" y="104995"/>
                </a:lnTo>
                <a:lnTo>
                  <a:pt x="39908" y="105981"/>
                </a:lnTo>
                <a:lnTo>
                  <a:pt x="46218" y="106966"/>
                </a:lnTo>
                <a:lnTo>
                  <a:pt x="62698" y="100758"/>
                </a:lnTo>
                <a:lnTo>
                  <a:pt x="63945" y="97249"/>
                </a:lnTo>
                <a:lnTo>
                  <a:pt x="64624" y="93205"/>
                </a:lnTo>
                <a:lnTo>
                  <a:pt x="64749" y="88629"/>
                </a:lnTo>
                <a:lnTo>
                  <a:pt x="64873" y="84053"/>
                </a:lnTo>
                <a:lnTo>
                  <a:pt x="64513" y="80628"/>
                </a:lnTo>
                <a:lnTo>
                  <a:pt x="63668" y="78355"/>
                </a:lnTo>
                <a:lnTo>
                  <a:pt x="62816" y="76082"/>
                </a:lnTo>
                <a:lnTo>
                  <a:pt x="61909" y="75162"/>
                </a:lnTo>
                <a:lnTo>
                  <a:pt x="60946" y="75596"/>
                </a:lnTo>
                <a:lnTo>
                  <a:pt x="59976" y="76031"/>
                </a:lnTo>
                <a:lnTo>
                  <a:pt x="59976" y="78527"/>
                </a:lnTo>
                <a:lnTo>
                  <a:pt x="60946" y="83085"/>
                </a:lnTo>
                <a:lnTo>
                  <a:pt x="61909" y="87641"/>
                </a:lnTo>
                <a:lnTo>
                  <a:pt x="64797" y="92362"/>
                </a:lnTo>
                <a:lnTo>
                  <a:pt x="69598" y="97247"/>
                </a:lnTo>
                <a:lnTo>
                  <a:pt x="74398" y="102132"/>
                </a:lnTo>
                <a:lnTo>
                  <a:pt x="81125" y="106014"/>
                </a:lnTo>
                <a:lnTo>
                  <a:pt x="89777" y="108896"/>
                </a:lnTo>
                <a:lnTo>
                  <a:pt x="98422" y="111777"/>
                </a:lnTo>
                <a:lnTo>
                  <a:pt x="106728" y="113362"/>
                </a:lnTo>
                <a:lnTo>
                  <a:pt x="114701" y="113650"/>
                </a:lnTo>
                <a:lnTo>
                  <a:pt x="122668" y="113938"/>
                </a:lnTo>
                <a:lnTo>
                  <a:pt x="129165" y="112272"/>
                </a:lnTo>
                <a:lnTo>
                  <a:pt x="134195" y="108652"/>
                </a:lnTo>
                <a:lnTo>
                  <a:pt x="139224" y="105033"/>
                </a:lnTo>
                <a:lnTo>
                  <a:pt x="142563" y="99776"/>
                </a:lnTo>
                <a:lnTo>
                  <a:pt x="144218" y="92880"/>
                </a:lnTo>
                <a:lnTo>
                  <a:pt x="145881" y="85985"/>
                </a:lnTo>
                <a:lnTo>
                  <a:pt x="138345" y="44219"/>
                </a:lnTo>
                <a:lnTo>
                  <a:pt x="116786" y="7602"/>
                </a:lnTo>
                <a:lnTo>
                  <a:pt x="110150" y="1726"/>
                </a:lnTo>
                <a:lnTo>
                  <a:pt x="107358" y="0"/>
                </a:lnTo>
                <a:lnTo>
                  <a:pt x="105571" y="976"/>
                </a:lnTo>
                <a:lnTo>
                  <a:pt x="104788" y="4655"/>
                </a:lnTo>
                <a:lnTo>
                  <a:pt x="104013" y="8334"/>
                </a:lnTo>
                <a:lnTo>
                  <a:pt x="105225" y="15016"/>
                </a:lnTo>
                <a:lnTo>
                  <a:pt x="122261" y="59876"/>
                </a:lnTo>
                <a:lnTo>
                  <a:pt x="144664" y="104477"/>
                </a:lnTo>
                <a:lnTo>
                  <a:pt x="151084" y="11586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9712093" y="4500231"/>
            <a:ext cx="82550" cy="48895"/>
          </a:xfrm>
          <a:custGeom>
            <a:avLst/>
            <a:gdLst/>
            <a:ahLst/>
            <a:cxnLst/>
            <a:rect l="l" t="t" r="r" b="b"/>
            <a:pathLst>
              <a:path w="82550" h="48895">
                <a:moveTo>
                  <a:pt x="1835" y="30792"/>
                </a:moveTo>
                <a:lnTo>
                  <a:pt x="706" y="27738"/>
                </a:lnTo>
                <a:lnTo>
                  <a:pt x="110" y="24496"/>
                </a:lnTo>
                <a:lnTo>
                  <a:pt x="55" y="21069"/>
                </a:lnTo>
                <a:lnTo>
                  <a:pt x="0" y="17641"/>
                </a:lnTo>
                <a:lnTo>
                  <a:pt x="34671" y="1837"/>
                </a:lnTo>
                <a:lnTo>
                  <a:pt x="39028" y="1096"/>
                </a:lnTo>
                <a:lnTo>
                  <a:pt x="43385" y="356"/>
                </a:lnTo>
                <a:lnTo>
                  <a:pt x="47077" y="0"/>
                </a:lnTo>
                <a:lnTo>
                  <a:pt x="50118" y="27"/>
                </a:lnTo>
                <a:lnTo>
                  <a:pt x="53152" y="55"/>
                </a:lnTo>
                <a:lnTo>
                  <a:pt x="55833" y="1605"/>
                </a:lnTo>
                <a:lnTo>
                  <a:pt x="58147" y="4680"/>
                </a:lnTo>
                <a:lnTo>
                  <a:pt x="60468" y="7754"/>
                </a:lnTo>
                <a:lnTo>
                  <a:pt x="62560" y="12185"/>
                </a:lnTo>
                <a:lnTo>
                  <a:pt x="64416" y="17974"/>
                </a:lnTo>
                <a:lnTo>
                  <a:pt x="67913" y="26139"/>
                </a:lnTo>
                <a:lnTo>
                  <a:pt x="73835" y="36429"/>
                </a:lnTo>
                <a:lnTo>
                  <a:pt x="82184" y="4884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9758242" y="4423007"/>
            <a:ext cx="13970" cy="21590"/>
          </a:xfrm>
          <a:custGeom>
            <a:avLst/>
            <a:gdLst/>
            <a:ahLst/>
            <a:cxnLst/>
            <a:rect l="l" t="t" r="r" b="b"/>
            <a:pathLst>
              <a:path w="13970" h="21589">
                <a:moveTo>
                  <a:pt x="13383" y="21587"/>
                </a:moveTo>
                <a:lnTo>
                  <a:pt x="6691" y="10793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9809504" y="4494203"/>
            <a:ext cx="161290" cy="69850"/>
          </a:xfrm>
          <a:custGeom>
            <a:avLst/>
            <a:gdLst/>
            <a:ahLst/>
            <a:cxnLst/>
            <a:rect l="l" t="t" r="r" b="b"/>
            <a:pathLst>
              <a:path w="161290" h="69850">
                <a:moveTo>
                  <a:pt x="53229" y="16954"/>
                </a:moveTo>
                <a:lnTo>
                  <a:pt x="50271" y="15334"/>
                </a:lnTo>
                <a:lnTo>
                  <a:pt x="45394" y="13847"/>
                </a:lnTo>
                <a:lnTo>
                  <a:pt x="38591" y="12492"/>
                </a:lnTo>
                <a:lnTo>
                  <a:pt x="34276" y="11632"/>
                </a:lnTo>
                <a:lnTo>
                  <a:pt x="12233" y="9113"/>
                </a:lnTo>
                <a:lnTo>
                  <a:pt x="8305" y="9047"/>
                </a:lnTo>
                <a:lnTo>
                  <a:pt x="110" y="17431"/>
                </a:lnTo>
                <a:lnTo>
                  <a:pt x="0" y="20170"/>
                </a:lnTo>
                <a:lnTo>
                  <a:pt x="1475" y="22729"/>
                </a:lnTo>
                <a:lnTo>
                  <a:pt x="4544" y="25107"/>
                </a:lnTo>
                <a:lnTo>
                  <a:pt x="7606" y="27486"/>
                </a:lnTo>
                <a:lnTo>
                  <a:pt x="11069" y="29226"/>
                </a:lnTo>
                <a:lnTo>
                  <a:pt x="14928" y="30330"/>
                </a:lnTo>
                <a:lnTo>
                  <a:pt x="18786" y="31433"/>
                </a:lnTo>
                <a:lnTo>
                  <a:pt x="22208" y="31946"/>
                </a:lnTo>
                <a:lnTo>
                  <a:pt x="25201" y="31870"/>
                </a:lnTo>
                <a:lnTo>
                  <a:pt x="28187" y="31794"/>
                </a:lnTo>
                <a:lnTo>
                  <a:pt x="30736" y="30403"/>
                </a:lnTo>
                <a:lnTo>
                  <a:pt x="32842" y="27697"/>
                </a:lnTo>
                <a:lnTo>
                  <a:pt x="34955" y="24991"/>
                </a:lnTo>
                <a:lnTo>
                  <a:pt x="37698" y="22205"/>
                </a:lnTo>
                <a:lnTo>
                  <a:pt x="41078" y="19338"/>
                </a:lnTo>
                <a:lnTo>
                  <a:pt x="44452" y="16471"/>
                </a:lnTo>
                <a:lnTo>
                  <a:pt x="49003" y="14606"/>
                </a:lnTo>
                <a:lnTo>
                  <a:pt x="54725" y="13743"/>
                </a:lnTo>
                <a:lnTo>
                  <a:pt x="60447" y="12879"/>
                </a:lnTo>
                <a:lnTo>
                  <a:pt x="66051" y="13413"/>
                </a:lnTo>
                <a:lnTo>
                  <a:pt x="71531" y="15347"/>
                </a:lnTo>
                <a:lnTo>
                  <a:pt x="77017" y="17280"/>
                </a:lnTo>
                <a:lnTo>
                  <a:pt x="81513" y="20362"/>
                </a:lnTo>
                <a:lnTo>
                  <a:pt x="85025" y="24594"/>
                </a:lnTo>
                <a:lnTo>
                  <a:pt x="88537" y="28826"/>
                </a:lnTo>
                <a:lnTo>
                  <a:pt x="91045" y="33029"/>
                </a:lnTo>
                <a:lnTo>
                  <a:pt x="92555" y="37202"/>
                </a:lnTo>
                <a:lnTo>
                  <a:pt x="94058" y="41375"/>
                </a:lnTo>
                <a:lnTo>
                  <a:pt x="94751" y="44629"/>
                </a:lnTo>
                <a:lnTo>
                  <a:pt x="94626" y="46964"/>
                </a:lnTo>
                <a:lnTo>
                  <a:pt x="94508" y="49299"/>
                </a:lnTo>
                <a:lnTo>
                  <a:pt x="93566" y="50583"/>
                </a:lnTo>
                <a:lnTo>
                  <a:pt x="91814" y="50817"/>
                </a:lnTo>
                <a:lnTo>
                  <a:pt x="90061" y="51050"/>
                </a:lnTo>
                <a:lnTo>
                  <a:pt x="88620" y="49159"/>
                </a:lnTo>
                <a:lnTo>
                  <a:pt x="87498" y="45144"/>
                </a:lnTo>
                <a:lnTo>
                  <a:pt x="86369" y="41129"/>
                </a:lnTo>
                <a:lnTo>
                  <a:pt x="86611" y="36044"/>
                </a:lnTo>
                <a:lnTo>
                  <a:pt x="88218" y="29890"/>
                </a:lnTo>
                <a:lnTo>
                  <a:pt x="89825" y="23736"/>
                </a:lnTo>
                <a:lnTo>
                  <a:pt x="117451" y="2478"/>
                </a:lnTo>
                <a:lnTo>
                  <a:pt x="124420" y="446"/>
                </a:lnTo>
                <a:lnTo>
                  <a:pt x="130606" y="0"/>
                </a:lnTo>
                <a:lnTo>
                  <a:pt x="136010" y="1137"/>
                </a:lnTo>
                <a:lnTo>
                  <a:pt x="141413" y="2274"/>
                </a:lnTo>
                <a:lnTo>
                  <a:pt x="152760" y="33002"/>
                </a:lnTo>
                <a:lnTo>
                  <a:pt x="154383" y="44623"/>
                </a:lnTo>
                <a:lnTo>
                  <a:pt x="157098" y="56846"/>
                </a:lnTo>
                <a:lnTo>
                  <a:pt x="160902" y="6966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0038291" y="4531275"/>
            <a:ext cx="15240" cy="20955"/>
          </a:xfrm>
          <a:custGeom>
            <a:avLst/>
            <a:gdLst/>
            <a:ahLst/>
            <a:cxnLst/>
            <a:rect l="l" t="t" r="r" b="b"/>
            <a:pathLst>
              <a:path w="15240" h="20954">
                <a:moveTo>
                  <a:pt x="13369" y="20544"/>
                </a:moveTo>
                <a:lnTo>
                  <a:pt x="14817" y="9845"/>
                </a:lnTo>
                <a:lnTo>
                  <a:pt x="15246" y="3591"/>
                </a:lnTo>
                <a:lnTo>
                  <a:pt x="14658" y="1785"/>
                </a:lnTo>
                <a:lnTo>
                  <a:pt x="14069" y="0"/>
                </a:lnTo>
                <a:lnTo>
                  <a:pt x="9185" y="1647"/>
                </a:lnTo>
                <a:lnTo>
                  <a:pt x="0" y="672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9252149" y="4571693"/>
            <a:ext cx="10160" cy="41910"/>
          </a:xfrm>
          <a:custGeom>
            <a:avLst/>
            <a:gdLst/>
            <a:ahLst/>
            <a:cxnLst/>
            <a:rect l="l" t="t" r="r" b="b"/>
            <a:pathLst>
              <a:path w="10159" h="41910">
                <a:moveTo>
                  <a:pt x="6400" y="0"/>
                </a:moveTo>
                <a:lnTo>
                  <a:pt x="7862" y="226"/>
                </a:lnTo>
                <a:lnTo>
                  <a:pt x="8790" y="1925"/>
                </a:lnTo>
                <a:lnTo>
                  <a:pt x="9199" y="5099"/>
                </a:lnTo>
                <a:lnTo>
                  <a:pt x="9608" y="8272"/>
                </a:lnTo>
                <a:lnTo>
                  <a:pt x="8042" y="14753"/>
                </a:lnTo>
                <a:lnTo>
                  <a:pt x="4502" y="24543"/>
                </a:lnTo>
                <a:lnTo>
                  <a:pt x="969" y="34332"/>
                </a:lnTo>
                <a:lnTo>
                  <a:pt x="0" y="40011"/>
                </a:lnTo>
                <a:lnTo>
                  <a:pt x="1593" y="4158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53" name="object 25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5"/>
              </a:rPr>
              <a:t>ww</a:t>
            </a:r>
            <a:r>
              <a:rPr dirty="0" spc="-70">
                <a:hlinkClick r:id="rId5"/>
              </a:rPr>
              <a:t>w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s</a:t>
            </a:r>
            <a:r>
              <a:rPr dirty="0" spc="-30">
                <a:hlinkClick r:id="rId5"/>
              </a:rPr>
              <a:t>unbea</a:t>
            </a:r>
            <a:r>
              <a:rPr dirty="0" spc="35">
                <a:hlinkClick r:id="rId5"/>
              </a:rPr>
              <a:t>m</a:t>
            </a:r>
            <a:r>
              <a:rPr dirty="0" spc="-30">
                <a:hlinkClick r:id="rId5"/>
              </a:rPr>
              <a:t>in</a:t>
            </a:r>
            <a:r>
              <a:rPr dirty="0" spc="-15">
                <a:hlinkClick r:id="rId5"/>
              </a:rPr>
              <a:t>f</a:t>
            </a:r>
            <a:r>
              <a:rPr dirty="0" spc="-30">
                <a:hlinkClick r:id="rId5"/>
              </a:rPr>
              <a:t>o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c</a:t>
            </a:r>
            <a:r>
              <a:rPr dirty="0" spc="-30">
                <a:hlinkClick r:id="rId5"/>
              </a:rPr>
              <a:t>o</a:t>
            </a:r>
            <a:r>
              <a:rPr dirty="0">
                <a:hlinkClick r:id="rId5"/>
              </a:rPr>
              <a:t>m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1639" y="4084576"/>
            <a:ext cx="1076960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0">
                <a:latin typeface="Arial"/>
                <a:cs typeface="Arial"/>
              </a:rPr>
              <a:t>G</a:t>
            </a:r>
            <a:r>
              <a:rPr dirty="0" spc="-25">
                <a:latin typeface="Arial"/>
                <a:cs typeface="Arial"/>
              </a:rPr>
              <a:t>R</a:t>
            </a:r>
            <a:r>
              <a:rPr dirty="0" spc="-20">
                <a:latin typeface="Arial"/>
                <a:cs typeface="Arial"/>
              </a:rPr>
              <a:t>O</a:t>
            </a:r>
            <a:r>
              <a:rPr dirty="0" spc="-25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P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-30">
                <a:latin typeface="Arial"/>
                <a:cs typeface="Arial"/>
              </a:rPr>
              <a:t>B</a:t>
            </a:r>
            <a:r>
              <a:rPr dirty="0">
                <a:latin typeface="Arial"/>
                <a:cs typeface="Arial"/>
              </a:rPr>
              <a:t>Y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-65">
                <a:latin typeface="Arial"/>
                <a:cs typeface="Arial"/>
              </a:rPr>
              <a:t>l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797080"/>
            <a:ext cx="11438890" cy="519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196215" algn="l"/>
                <a:tab pos="10026650" algn="l"/>
              </a:tabLst>
            </a:pPr>
            <a:r>
              <a:rPr dirty="0" sz="2400" spc="-27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G</a:t>
            </a:r>
            <a:r>
              <a:rPr dirty="0" sz="2400" spc="25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P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BY</a:t>
            </a:r>
            <a:r>
              <a:rPr dirty="0" sz="2400" spc="-11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f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ys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45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f</a:t>
            </a:r>
            <a:r>
              <a:rPr dirty="0" sz="2400" spc="2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d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a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30" u="heavy">
                <a:latin typeface="Arial"/>
                <a:cs typeface="Arial"/>
              </a:rPr>
              <a:t>.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.</a:t>
            </a:r>
            <a:r>
              <a:rPr dirty="0" sz="2400" spc="2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g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g</a:t>
            </a:r>
            <a:r>
              <a:rPr dirty="0" sz="2400" spc="15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4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&amp;</a:t>
            </a:r>
            <a:r>
              <a:rPr dirty="0" sz="2400" spc="4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s.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246379" marR="5080" indent="-233679">
              <a:lnSpc>
                <a:spcPct val="90400"/>
              </a:lnSpc>
              <a:spcBef>
                <a:spcPts val="919"/>
              </a:spcBef>
              <a:buFont typeface="Arial"/>
              <a:buChar char="•"/>
              <a:tabLst>
                <a:tab pos="194945" algn="l"/>
              </a:tabLst>
            </a:pPr>
            <a:r>
              <a:rPr dirty="0" sz="2400" spc="-265" u="heavy">
                <a:latin typeface="Arial"/>
                <a:cs typeface="Arial"/>
              </a:rPr>
              <a:t> </a:t>
            </a:r>
            <a:r>
              <a:rPr dirty="0" sz="2400" spc="130" u="heavy">
                <a:latin typeface="Arial"/>
                <a:cs typeface="Arial"/>
              </a:rPr>
              <a:t>W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8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G</a:t>
            </a:r>
            <a:r>
              <a:rPr dirty="0" sz="2400" spc="25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P</a:t>
            </a:r>
            <a:r>
              <a:rPr dirty="0" sz="2400" spc="-11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BY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20" u="heavy">
                <a:latin typeface="Arial"/>
                <a:cs typeface="Arial"/>
              </a:rPr>
              <a:t>g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8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2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,</a:t>
            </a:r>
            <a:r>
              <a:rPr dirty="0" sz="2400" spc="-5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g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235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b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8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2</a:t>
            </a:r>
            <a:r>
              <a:rPr dirty="0" sz="2400" u="heavy">
                <a:latin typeface="Arial"/>
                <a:cs typeface="Arial"/>
              </a:rPr>
              <a:t>-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-8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.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3</a:t>
            </a:r>
            <a:r>
              <a:rPr dirty="0" sz="2400">
                <a:latin typeface="Arial"/>
                <a:cs typeface="Arial"/>
              </a:rPr>
              <a:t>-D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5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rt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 so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30" u="heavy">
                <a:latin typeface="Arial"/>
                <a:cs typeface="Arial"/>
              </a:rPr>
              <a:t>G</a:t>
            </a:r>
            <a:r>
              <a:rPr dirty="0" sz="2400" spc="25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P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BY</a:t>
            </a:r>
            <a:r>
              <a:rPr dirty="0" sz="2400" spc="-11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q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re</a:t>
            </a:r>
            <a:r>
              <a:rPr dirty="0" sz="2400" spc="80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so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-</a:t>
            </a:r>
            <a:r>
              <a:rPr dirty="0" sz="2400" spc="20" u="heavy">
                <a:latin typeface="Arial"/>
                <a:cs typeface="Arial"/>
              </a:rPr>
              <a:t>d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l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/</a:t>
            </a:r>
            <a:r>
              <a:rPr dirty="0" sz="2400" spc="-6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l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q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Sy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B</a:t>
            </a:r>
            <a:r>
              <a:rPr dirty="0" sz="2000" spc="-30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en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ay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ay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 </a:t>
            </a:r>
            <a:r>
              <a:rPr dirty="0" sz="2000" spc="25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 spc="17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35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B</a:t>
            </a:r>
            <a:r>
              <a:rPr dirty="0" sz="2000" spc="-295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Load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er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k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nto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er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1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 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40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ar</a:t>
            </a:r>
            <a:r>
              <a:rPr dirty="0" sz="2000" spc="-26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ds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oup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1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g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g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end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ent.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2524" y="4450026"/>
            <a:ext cx="212725" cy="98425"/>
          </a:xfrm>
          <a:custGeom>
            <a:avLst/>
            <a:gdLst/>
            <a:ahLst/>
            <a:cxnLst/>
            <a:rect l="l" t="t" r="r" b="b"/>
            <a:pathLst>
              <a:path w="212725" h="98425">
                <a:moveTo>
                  <a:pt x="33152" y="30076"/>
                </a:moveTo>
                <a:lnTo>
                  <a:pt x="1975" y="5227"/>
                </a:lnTo>
                <a:lnTo>
                  <a:pt x="770" y="2040"/>
                </a:lnTo>
                <a:lnTo>
                  <a:pt x="134" y="356"/>
                </a:lnTo>
                <a:lnTo>
                  <a:pt x="67" y="178"/>
                </a:lnTo>
                <a:lnTo>
                  <a:pt x="0" y="0"/>
                </a:lnTo>
                <a:lnTo>
                  <a:pt x="24" y="193"/>
                </a:lnTo>
                <a:lnTo>
                  <a:pt x="139" y="758"/>
                </a:lnTo>
                <a:lnTo>
                  <a:pt x="255" y="1324"/>
                </a:lnTo>
                <a:lnTo>
                  <a:pt x="6562" y="41053"/>
                </a:lnTo>
                <a:lnTo>
                  <a:pt x="7442" y="59437"/>
                </a:lnTo>
                <a:lnTo>
                  <a:pt x="8496" y="72081"/>
                </a:lnTo>
                <a:lnTo>
                  <a:pt x="9810" y="80770"/>
                </a:lnTo>
                <a:lnTo>
                  <a:pt x="12038" y="90373"/>
                </a:lnTo>
                <a:lnTo>
                  <a:pt x="15425" y="94892"/>
                </a:lnTo>
                <a:lnTo>
                  <a:pt x="20449" y="96515"/>
                </a:lnTo>
                <a:lnTo>
                  <a:pt x="25473" y="98138"/>
                </a:lnTo>
                <a:lnTo>
                  <a:pt x="67511" y="79328"/>
                </a:lnTo>
                <a:lnTo>
                  <a:pt x="81808" y="70522"/>
                </a:lnTo>
                <a:lnTo>
                  <a:pt x="94056" y="63182"/>
                </a:lnTo>
                <a:lnTo>
                  <a:pt x="139106" y="39642"/>
                </a:lnTo>
                <a:lnTo>
                  <a:pt x="190735" y="22053"/>
                </a:lnTo>
                <a:lnTo>
                  <a:pt x="203347" y="21958"/>
                </a:lnTo>
                <a:lnTo>
                  <a:pt x="212680" y="250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2343" y="4829400"/>
            <a:ext cx="261620" cy="121285"/>
          </a:xfrm>
          <a:custGeom>
            <a:avLst/>
            <a:gdLst/>
            <a:ahLst/>
            <a:cxnLst/>
            <a:rect l="l" t="t" r="r" b="b"/>
            <a:pathLst>
              <a:path w="261620" h="121285">
                <a:moveTo>
                  <a:pt x="0" y="19048"/>
                </a:moveTo>
                <a:lnTo>
                  <a:pt x="451" y="11441"/>
                </a:lnTo>
                <a:lnTo>
                  <a:pt x="688" y="7441"/>
                </a:lnTo>
                <a:lnTo>
                  <a:pt x="712" y="7050"/>
                </a:lnTo>
                <a:lnTo>
                  <a:pt x="789" y="8801"/>
                </a:lnTo>
                <a:lnTo>
                  <a:pt x="936" y="14800"/>
                </a:lnTo>
                <a:lnTo>
                  <a:pt x="1294" y="29408"/>
                </a:lnTo>
                <a:lnTo>
                  <a:pt x="1806" y="46174"/>
                </a:lnTo>
                <a:lnTo>
                  <a:pt x="5428" y="93706"/>
                </a:lnTo>
                <a:lnTo>
                  <a:pt x="14724" y="121001"/>
                </a:lnTo>
                <a:lnTo>
                  <a:pt x="24600" y="119711"/>
                </a:lnTo>
                <a:lnTo>
                  <a:pt x="36300" y="113745"/>
                </a:lnTo>
                <a:lnTo>
                  <a:pt x="49656" y="104452"/>
                </a:lnTo>
                <a:lnTo>
                  <a:pt x="60761" y="97088"/>
                </a:lnTo>
                <a:lnTo>
                  <a:pt x="100759" y="75841"/>
                </a:lnTo>
                <a:lnTo>
                  <a:pt x="138679" y="59296"/>
                </a:lnTo>
                <a:lnTo>
                  <a:pt x="153413" y="53129"/>
                </a:lnTo>
                <a:lnTo>
                  <a:pt x="166964" y="47404"/>
                </a:lnTo>
                <a:lnTo>
                  <a:pt x="210714" y="28345"/>
                </a:lnTo>
                <a:lnTo>
                  <a:pt x="249154" y="8993"/>
                </a:lnTo>
                <a:lnTo>
                  <a:pt x="258704" y="1648"/>
                </a:lnTo>
                <a:lnTo>
                  <a:pt x="261119" y="0"/>
                </a:lnTo>
                <a:lnTo>
                  <a:pt x="260689" y="1013"/>
                </a:lnTo>
                <a:lnTo>
                  <a:pt x="260074" y="2463"/>
                </a:lnTo>
                <a:lnTo>
                  <a:pt x="258139" y="7023"/>
                </a:lnTo>
                <a:lnTo>
                  <a:pt x="254882" y="146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8695" y="5143222"/>
            <a:ext cx="227329" cy="139065"/>
          </a:xfrm>
          <a:custGeom>
            <a:avLst/>
            <a:gdLst/>
            <a:ahLst/>
            <a:cxnLst/>
            <a:rect l="l" t="t" r="r" b="b"/>
            <a:pathLst>
              <a:path w="227329" h="139064">
                <a:moveTo>
                  <a:pt x="171383" y="139072"/>
                </a:moveTo>
                <a:lnTo>
                  <a:pt x="140508" y="113945"/>
                </a:lnTo>
                <a:lnTo>
                  <a:pt x="114985" y="83510"/>
                </a:lnTo>
                <a:lnTo>
                  <a:pt x="101042" y="61964"/>
                </a:lnTo>
                <a:lnTo>
                  <a:pt x="94999" y="52336"/>
                </a:lnTo>
                <a:lnTo>
                  <a:pt x="54681" y="23129"/>
                </a:lnTo>
                <a:lnTo>
                  <a:pt x="10457" y="17125"/>
                </a:lnTo>
                <a:lnTo>
                  <a:pt x="6775" y="14598"/>
                </a:lnTo>
                <a:lnTo>
                  <a:pt x="5952" y="10298"/>
                </a:lnTo>
                <a:lnTo>
                  <a:pt x="5130" y="5999"/>
                </a:lnTo>
                <a:lnTo>
                  <a:pt x="4654" y="3512"/>
                </a:lnTo>
                <a:lnTo>
                  <a:pt x="4525" y="2840"/>
                </a:lnTo>
                <a:lnTo>
                  <a:pt x="4396" y="2166"/>
                </a:lnTo>
                <a:lnTo>
                  <a:pt x="4243" y="2350"/>
                </a:lnTo>
                <a:lnTo>
                  <a:pt x="4066" y="3389"/>
                </a:lnTo>
                <a:lnTo>
                  <a:pt x="3889" y="4428"/>
                </a:lnTo>
                <a:lnTo>
                  <a:pt x="3235" y="8269"/>
                </a:lnTo>
                <a:lnTo>
                  <a:pt x="2103" y="14911"/>
                </a:lnTo>
                <a:lnTo>
                  <a:pt x="1087" y="23697"/>
                </a:lnTo>
                <a:lnTo>
                  <a:pt x="349" y="36498"/>
                </a:lnTo>
                <a:lnTo>
                  <a:pt x="6" y="56488"/>
                </a:lnTo>
                <a:lnTo>
                  <a:pt x="0" y="71352"/>
                </a:lnTo>
                <a:lnTo>
                  <a:pt x="299" y="82167"/>
                </a:lnTo>
                <a:lnTo>
                  <a:pt x="875" y="90012"/>
                </a:lnTo>
                <a:lnTo>
                  <a:pt x="2398" y="101637"/>
                </a:lnTo>
                <a:lnTo>
                  <a:pt x="4337" y="107983"/>
                </a:lnTo>
                <a:lnTo>
                  <a:pt x="7022" y="111807"/>
                </a:lnTo>
                <a:lnTo>
                  <a:pt x="9706" y="115631"/>
                </a:lnTo>
                <a:lnTo>
                  <a:pt x="12400" y="117562"/>
                </a:lnTo>
                <a:lnTo>
                  <a:pt x="15104" y="117598"/>
                </a:lnTo>
                <a:lnTo>
                  <a:pt x="19281" y="115880"/>
                </a:lnTo>
                <a:lnTo>
                  <a:pt x="27752" y="110670"/>
                </a:lnTo>
                <a:lnTo>
                  <a:pt x="40519" y="101967"/>
                </a:lnTo>
                <a:lnTo>
                  <a:pt x="56981" y="90123"/>
                </a:lnTo>
                <a:lnTo>
                  <a:pt x="71016" y="80096"/>
                </a:lnTo>
                <a:lnTo>
                  <a:pt x="108365" y="54226"/>
                </a:lnTo>
                <a:lnTo>
                  <a:pt x="147769" y="30868"/>
                </a:lnTo>
                <a:lnTo>
                  <a:pt x="182617" y="14460"/>
                </a:lnTo>
                <a:lnTo>
                  <a:pt x="220796" y="0"/>
                </a:lnTo>
                <a:lnTo>
                  <a:pt x="226945" y="1518"/>
                </a:lnTo>
                <a:lnTo>
                  <a:pt x="223695" y="114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9774" y="5456553"/>
            <a:ext cx="281305" cy="161925"/>
          </a:xfrm>
          <a:custGeom>
            <a:avLst/>
            <a:gdLst/>
            <a:ahLst/>
            <a:cxnLst/>
            <a:rect l="l" t="t" r="r" b="b"/>
            <a:pathLst>
              <a:path w="281305" h="161925">
                <a:moveTo>
                  <a:pt x="1817" y="99574"/>
                </a:moveTo>
                <a:lnTo>
                  <a:pt x="0" y="92264"/>
                </a:lnTo>
                <a:lnTo>
                  <a:pt x="761" y="88893"/>
                </a:lnTo>
                <a:lnTo>
                  <a:pt x="4103" y="89463"/>
                </a:lnTo>
                <a:lnTo>
                  <a:pt x="6491" y="89869"/>
                </a:lnTo>
                <a:lnTo>
                  <a:pt x="19067" y="133438"/>
                </a:lnTo>
                <a:lnTo>
                  <a:pt x="23240" y="152687"/>
                </a:lnTo>
                <a:lnTo>
                  <a:pt x="26752" y="161226"/>
                </a:lnTo>
                <a:lnTo>
                  <a:pt x="67811" y="144447"/>
                </a:lnTo>
                <a:lnTo>
                  <a:pt x="110076" y="117518"/>
                </a:lnTo>
                <a:lnTo>
                  <a:pt x="141375" y="95590"/>
                </a:lnTo>
                <a:lnTo>
                  <a:pt x="175326" y="70864"/>
                </a:lnTo>
                <a:lnTo>
                  <a:pt x="214377" y="42158"/>
                </a:lnTo>
                <a:lnTo>
                  <a:pt x="230075" y="30572"/>
                </a:lnTo>
                <a:lnTo>
                  <a:pt x="261908" y="7874"/>
                </a:lnTo>
                <a:lnTo>
                  <a:pt x="277283" y="0"/>
                </a:lnTo>
                <a:lnTo>
                  <a:pt x="281228" y="3064"/>
                </a:lnTo>
                <a:lnTo>
                  <a:pt x="280514" y="126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3627" y="5796952"/>
            <a:ext cx="267970" cy="151130"/>
          </a:xfrm>
          <a:custGeom>
            <a:avLst/>
            <a:gdLst/>
            <a:ahLst/>
            <a:cxnLst/>
            <a:rect l="l" t="t" r="r" b="b"/>
            <a:pathLst>
              <a:path w="267969" h="151129">
                <a:moveTo>
                  <a:pt x="6476" y="50923"/>
                </a:moveTo>
                <a:lnTo>
                  <a:pt x="1972" y="50923"/>
                </a:lnTo>
                <a:lnTo>
                  <a:pt x="0" y="56428"/>
                </a:lnTo>
                <a:lnTo>
                  <a:pt x="4450" y="105755"/>
                </a:lnTo>
                <a:lnTo>
                  <a:pt x="17120" y="145057"/>
                </a:lnTo>
                <a:lnTo>
                  <a:pt x="26600" y="150623"/>
                </a:lnTo>
                <a:lnTo>
                  <a:pt x="30068" y="149413"/>
                </a:lnTo>
                <a:lnTo>
                  <a:pt x="36627" y="145930"/>
                </a:lnTo>
                <a:lnTo>
                  <a:pt x="48326" y="138262"/>
                </a:lnTo>
                <a:lnTo>
                  <a:pt x="61810" y="128836"/>
                </a:lnTo>
                <a:lnTo>
                  <a:pt x="73403" y="120860"/>
                </a:lnTo>
                <a:lnTo>
                  <a:pt x="109616" y="97361"/>
                </a:lnTo>
                <a:lnTo>
                  <a:pt x="153780" y="71054"/>
                </a:lnTo>
                <a:lnTo>
                  <a:pt x="168757" y="62333"/>
                </a:lnTo>
                <a:lnTo>
                  <a:pt x="182050" y="54518"/>
                </a:lnTo>
                <a:lnTo>
                  <a:pt x="221966" y="30241"/>
                </a:lnTo>
                <a:lnTo>
                  <a:pt x="257646" y="7020"/>
                </a:lnTo>
                <a:lnTo>
                  <a:pt x="267568" y="229"/>
                </a:lnTo>
                <a:lnTo>
                  <a:pt x="267808" y="64"/>
                </a:lnTo>
                <a:lnTo>
                  <a:pt x="267320" y="515"/>
                </a:lnTo>
                <a:lnTo>
                  <a:pt x="263908" y="3327"/>
                </a:lnTo>
                <a:lnTo>
                  <a:pt x="255097" y="10589"/>
                </a:lnTo>
                <a:lnTo>
                  <a:pt x="240887" y="223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6742" y="3520506"/>
            <a:ext cx="9912985" cy="0"/>
          </a:xfrm>
          <a:custGeom>
            <a:avLst/>
            <a:gdLst/>
            <a:ahLst/>
            <a:cxnLst/>
            <a:rect l="l" t="t" r="r" b="b"/>
            <a:pathLst>
              <a:path w="9912985" h="0">
                <a:moveTo>
                  <a:pt x="0" y="0"/>
                </a:moveTo>
                <a:lnTo>
                  <a:pt x="991294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268089" y="2829223"/>
            <a:ext cx="354330" cy="294005"/>
          </a:xfrm>
          <a:custGeom>
            <a:avLst/>
            <a:gdLst/>
            <a:ahLst/>
            <a:cxnLst/>
            <a:rect l="l" t="t" r="r" b="b"/>
            <a:pathLst>
              <a:path w="354329" h="294005">
                <a:moveTo>
                  <a:pt x="0" y="293842"/>
                </a:moveTo>
                <a:lnTo>
                  <a:pt x="42595" y="97947"/>
                </a:lnTo>
                <a:lnTo>
                  <a:pt x="35383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563572" y="2784662"/>
            <a:ext cx="94615" cy="103505"/>
          </a:xfrm>
          <a:custGeom>
            <a:avLst/>
            <a:gdLst/>
            <a:ahLst/>
            <a:cxnLst/>
            <a:rect l="l" t="t" r="r" b="b"/>
            <a:pathLst>
              <a:path w="94615" h="103505">
                <a:moveTo>
                  <a:pt x="9608" y="17000"/>
                </a:moveTo>
                <a:lnTo>
                  <a:pt x="8506" y="7779"/>
                </a:lnTo>
                <a:lnTo>
                  <a:pt x="6289" y="2448"/>
                </a:lnTo>
                <a:lnTo>
                  <a:pt x="2951" y="1007"/>
                </a:lnTo>
                <a:lnTo>
                  <a:pt x="623" y="0"/>
                </a:lnTo>
                <a:lnTo>
                  <a:pt x="18073" y="13168"/>
                </a:lnTo>
                <a:lnTo>
                  <a:pt x="31430" y="17540"/>
                </a:lnTo>
                <a:lnTo>
                  <a:pt x="75002" y="40795"/>
                </a:lnTo>
                <a:lnTo>
                  <a:pt x="94227" y="58894"/>
                </a:lnTo>
                <a:lnTo>
                  <a:pt x="90400" y="65745"/>
                </a:lnTo>
                <a:lnTo>
                  <a:pt x="83930" y="69773"/>
                </a:lnTo>
                <a:lnTo>
                  <a:pt x="74094" y="73945"/>
                </a:lnTo>
                <a:lnTo>
                  <a:pt x="61491" y="79960"/>
                </a:lnTo>
                <a:lnTo>
                  <a:pt x="51539" y="86186"/>
                </a:lnTo>
                <a:lnTo>
                  <a:pt x="45819" y="94609"/>
                </a:lnTo>
                <a:lnTo>
                  <a:pt x="50573" y="1031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780624" y="2796243"/>
            <a:ext cx="176530" cy="80645"/>
          </a:xfrm>
          <a:custGeom>
            <a:avLst/>
            <a:gdLst/>
            <a:ahLst/>
            <a:cxnLst/>
            <a:rect l="l" t="t" r="r" b="b"/>
            <a:pathLst>
              <a:path w="176529" h="80644">
                <a:moveTo>
                  <a:pt x="5721" y="29700"/>
                </a:moveTo>
                <a:lnTo>
                  <a:pt x="7841" y="21838"/>
                </a:lnTo>
                <a:lnTo>
                  <a:pt x="7114" y="15767"/>
                </a:lnTo>
                <a:lnTo>
                  <a:pt x="3553" y="11487"/>
                </a:lnTo>
                <a:lnTo>
                  <a:pt x="1094" y="8532"/>
                </a:lnTo>
                <a:lnTo>
                  <a:pt x="0" y="13071"/>
                </a:lnTo>
                <a:lnTo>
                  <a:pt x="14368" y="62017"/>
                </a:lnTo>
                <a:lnTo>
                  <a:pt x="44500" y="79126"/>
                </a:lnTo>
                <a:lnTo>
                  <a:pt x="51781" y="80287"/>
                </a:lnTo>
                <a:lnTo>
                  <a:pt x="81367" y="66624"/>
                </a:lnTo>
                <a:lnTo>
                  <a:pt x="85385" y="61667"/>
                </a:lnTo>
                <a:lnTo>
                  <a:pt x="88253" y="56718"/>
                </a:lnTo>
                <a:lnTo>
                  <a:pt x="89985" y="51778"/>
                </a:lnTo>
                <a:lnTo>
                  <a:pt x="91717" y="46838"/>
                </a:lnTo>
                <a:lnTo>
                  <a:pt x="95208" y="46833"/>
                </a:lnTo>
                <a:lnTo>
                  <a:pt x="132421" y="70866"/>
                </a:lnTo>
                <a:lnTo>
                  <a:pt x="163954" y="76916"/>
                </a:lnTo>
                <a:lnTo>
                  <a:pt x="168990" y="77076"/>
                </a:lnTo>
                <a:lnTo>
                  <a:pt x="172461" y="75385"/>
                </a:lnTo>
                <a:lnTo>
                  <a:pt x="174359" y="71843"/>
                </a:lnTo>
                <a:lnTo>
                  <a:pt x="176257" y="68301"/>
                </a:lnTo>
                <a:lnTo>
                  <a:pt x="154243" y="26388"/>
                </a:lnTo>
                <a:lnTo>
                  <a:pt x="136299" y="9231"/>
                </a:lnTo>
                <a:lnTo>
                  <a:pt x="12615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41905" y="2746344"/>
            <a:ext cx="175260" cy="124460"/>
          </a:xfrm>
          <a:custGeom>
            <a:avLst/>
            <a:gdLst/>
            <a:ahLst/>
            <a:cxnLst/>
            <a:rect l="l" t="t" r="r" b="b"/>
            <a:pathLst>
              <a:path w="175259" h="124460">
                <a:moveTo>
                  <a:pt x="0" y="0"/>
                </a:moveTo>
                <a:lnTo>
                  <a:pt x="31639" y="40706"/>
                </a:lnTo>
                <a:lnTo>
                  <a:pt x="50576" y="74035"/>
                </a:lnTo>
                <a:lnTo>
                  <a:pt x="64357" y="102282"/>
                </a:lnTo>
                <a:lnTo>
                  <a:pt x="70139" y="113673"/>
                </a:lnTo>
                <a:lnTo>
                  <a:pt x="73334" y="118987"/>
                </a:lnTo>
                <a:lnTo>
                  <a:pt x="75521" y="121370"/>
                </a:lnTo>
                <a:lnTo>
                  <a:pt x="77072" y="118944"/>
                </a:lnTo>
                <a:lnTo>
                  <a:pt x="78298" y="112075"/>
                </a:lnTo>
                <a:lnTo>
                  <a:pt x="79532" y="105206"/>
                </a:lnTo>
                <a:lnTo>
                  <a:pt x="101082" y="68182"/>
                </a:lnTo>
                <a:lnTo>
                  <a:pt x="126111" y="57634"/>
                </a:lnTo>
                <a:lnTo>
                  <a:pt x="131701" y="58979"/>
                </a:lnTo>
                <a:lnTo>
                  <a:pt x="158209" y="93359"/>
                </a:lnTo>
                <a:lnTo>
                  <a:pt x="165988" y="107541"/>
                </a:lnTo>
                <a:lnTo>
                  <a:pt x="174740" y="1243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35293" y="2759517"/>
            <a:ext cx="249554" cy="149225"/>
          </a:xfrm>
          <a:custGeom>
            <a:avLst/>
            <a:gdLst/>
            <a:ahLst/>
            <a:cxnLst/>
            <a:rect l="l" t="t" r="r" b="b"/>
            <a:pathLst>
              <a:path w="249554" h="149225">
                <a:moveTo>
                  <a:pt x="53533" y="75116"/>
                </a:moveTo>
                <a:lnTo>
                  <a:pt x="53454" y="59919"/>
                </a:lnTo>
                <a:lnTo>
                  <a:pt x="48339" y="50305"/>
                </a:lnTo>
                <a:lnTo>
                  <a:pt x="41847" y="46000"/>
                </a:lnTo>
                <a:lnTo>
                  <a:pt x="36513" y="44781"/>
                </a:lnTo>
                <a:lnTo>
                  <a:pt x="30424" y="45206"/>
                </a:lnTo>
                <a:lnTo>
                  <a:pt x="24328" y="45632"/>
                </a:lnTo>
                <a:lnTo>
                  <a:pt x="2244" y="74998"/>
                </a:lnTo>
                <a:lnTo>
                  <a:pt x="256" y="82461"/>
                </a:lnTo>
                <a:lnTo>
                  <a:pt x="13120" y="107160"/>
                </a:lnTo>
                <a:lnTo>
                  <a:pt x="19403" y="109181"/>
                </a:lnTo>
                <a:lnTo>
                  <a:pt x="26185" y="110167"/>
                </a:lnTo>
                <a:lnTo>
                  <a:pt x="33451" y="110118"/>
                </a:lnTo>
                <a:lnTo>
                  <a:pt x="40725" y="110069"/>
                </a:lnTo>
                <a:lnTo>
                  <a:pt x="68850" y="86453"/>
                </a:lnTo>
                <a:lnTo>
                  <a:pt x="72341" y="81199"/>
                </a:lnTo>
                <a:lnTo>
                  <a:pt x="74800" y="76500"/>
                </a:lnTo>
                <a:lnTo>
                  <a:pt x="76227" y="72356"/>
                </a:lnTo>
                <a:lnTo>
                  <a:pt x="77654" y="68212"/>
                </a:lnTo>
                <a:lnTo>
                  <a:pt x="81651" y="69369"/>
                </a:lnTo>
                <a:lnTo>
                  <a:pt x="88232" y="75828"/>
                </a:lnTo>
                <a:lnTo>
                  <a:pt x="98103" y="84450"/>
                </a:lnTo>
                <a:lnTo>
                  <a:pt x="108387" y="91336"/>
                </a:lnTo>
                <a:lnTo>
                  <a:pt x="115983" y="95633"/>
                </a:lnTo>
                <a:lnTo>
                  <a:pt x="122875" y="98319"/>
                </a:lnTo>
                <a:lnTo>
                  <a:pt x="129505" y="99645"/>
                </a:lnTo>
                <a:lnTo>
                  <a:pt x="136134" y="100971"/>
                </a:lnTo>
                <a:lnTo>
                  <a:pt x="142016" y="101595"/>
                </a:lnTo>
                <a:lnTo>
                  <a:pt x="147142" y="101518"/>
                </a:lnTo>
                <a:lnTo>
                  <a:pt x="152268" y="101441"/>
                </a:lnTo>
                <a:lnTo>
                  <a:pt x="156293" y="98553"/>
                </a:lnTo>
                <a:lnTo>
                  <a:pt x="159202" y="92853"/>
                </a:lnTo>
                <a:lnTo>
                  <a:pt x="162118" y="87152"/>
                </a:lnTo>
                <a:lnTo>
                  <a:pt x="163830" y="79517"/>
                </a:lnTo>
                <a:lnTo>
                  <a:pt x="164342" y="69948"/>
                </a:lnTo>
                <a:lnTo>
                  <a:pt x="164134" y="57782"/>
                </a:lnTo>
                <a:lnTo>
                  <a:pt x="153446" y="18884"/>
                </a:lnTo>
                <a:lnTo>
                  <a:pt x="138185" y="0"/>
                </a:lnTo>
                <a:lnTo>
                  <a:pt x="136432" y="1728"/>
                </a:lnTo>
                <a:lnTo>
                  <a:pt x="135455" y="6761"/>
                </a:lnTo>
                <a:lnTo>
                  <a:pt x="134479" y="11793"/>
                </a:lnTo>
                <a:lnTo>
                  <a:pt x="139847" y="56267"/>
                </a:lnTo>
                <a:lnTo>
                  <a:pt x="155183" y="94411"/>
                </a:lnTo>
                <a:lnTo>
                  <a:pt x="172841" y="129514"/>
                </a:lnTo>
                <a:lnTo>
                  <a:pt x="185580" y="149088"/>
                </a:lnTo>
                <a:lnTo>
                  <a:pt x="185484" y="144181"/>
                </a:lnTo>
                <a:lnTo>
                  <a:pt x="183434" y="138273"/>
                </a:lnTo>
                <a:lnTo>
                  <a:pt x="179520" y="130275"/>
                </a:lnTo>
                <a:lnTo>
                  <a:pt x="175613" y="122275"/>
                </a:lnTo>
                <a:lnTo>
                  <a:pt x="172295" y="114778"/>
                </a:lnTo>
                <a:lnTo>
                  <a:pt x="169558" y="107783"/>
                </a:lnTo>
                <a:lnTo>
                  <a:pt x="166822" y="100789"/>
                </a:lnTo>
                <a:lnTo>
                  <a:pt x="165208" y="94806"/>
                </a:lnTo>
                <a:lnTo>
                  <a:pt x="164709" y="89837"/>
                </a:lnTo>
                <a:lnTo>
                  <a:pt x="164211" y="84868"/>
                </a:lnTo>
                <a:lnTo>
                  <a:pt x="165949" y="80838"/>
                </a:lnTo>
                <a:lnTo>
                  <a:pt x="169919" y="77746"/>
                </a:lnTo>
                <a:lnTo>
                  <a:pt x="173888" y="74654"/>
                </a:lnTo>
                <a:lnTo>
                  <a:pt x="179977" y="72723"/>
                </a:lnTo>
                <a:lnTo>
                  <a:pt x="188186" y="71953"/>
                </a:lnTo>
                <a:lnTo>
                  <a:pt x="196395" y="71183"/>
                </a:lnTo>
                <a:lnTo>
                  <a:pt x="204818" y="70990"/>
                </a:lnTo>
                <a:lnTo>
                  <a:pt x="213457" y="71374"/>
                </a:lnTo>
                <a:lnTo>
                  <a:pt x="224447" y="72779"/>
                </a:lnTo>
                <a:lnTo>
                  <a:pt x="236296" y="76056"/>
                </a:lnTo>
                <a:lnTo>
                  <a:pt x="249004" y="812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58245" y="2768744"/>
            <a:ext cx="53340" cy="123825"/>
          </a:xfrm>
          <a:custGeom>
            <a:avLst/>
            <a:gdLst/>
            <a:ahLst/>
            <a:cxnLst/>
            <a:rect l="l" t="t" r="r" b="b"/>
            <a:pathLst>
              <a:path w="53340" h="123825">
                <a:moveTo>
                  <a:pt x="0" y="9970"/>
                </a:moveTo>
                <a:lnTo>
                  <a:pt x="387" y="4009"/>
                </a:lnTo>
                <a:lnTo>
                  <a:pt x="602" y="795"/>
                </a:lnTo>
                <a:lnTo>
                  <a:pt x="630" y="329"/>
                </a:lnTo>
                <a:lnTo>
                  <a:pt x="3345" y="8259"/>
                </a:lnTo>
                <a:lnTo>
                  <a:pt x="6601" y="18491"/>
                </a:lnTo>
                <a:lnTo>
                  <a:pt x="22285" y="56234"/>
                </a:lnTo>
                <a:lnTo>
                  <a:pt x="32887" y="77066"/>
                </a:lnTo>
                <a:lnTo>
                  <a:pt x="38737" y="88386"/>
                </a:lnTo>
                <a:lnTo>
                  <a:pt x="43944" y="99753"/>
                </a:lnTo>
                <a:lnTo>
                  <a:pt x="48610" y="111351"/>
                </a:lnTo>
                <a:lnTo>
                  <a:pt x="52835" y="1233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51793" y="2794570"/>
            <a:ext cx="209550" cy="86995"/>
          </a:xfrm>
          <a:custGeom>
            <a:avLst/>
            <a:gdLst/>
            <a:ahLst/>
            <a:cxnLst/>
            <a:rect l="l" t="t" r="r" b="b"/>
            <a:pathLst>
              <a:path w="209550" h="86994">
                <a:moveTo>
                  <a:pt x="6895" y="48438"/>
                </a:moveTo>
                <a:lnTo>
                  <a:pt x="0" y="37299"/>
                </a:lnTo>
                <a:lnTo>
                  <a:pt x="369" y="26481"/>
                </a:lnTo>
                <a:lnTo>
                  <a:pt x="9234" y="15842"/>
                </a:lnTo>
                <a:lnTo>
                  <a:pt x="45975" y="2209"/>
                </a:lnTo>
                <a:lnTo>
                  <a:pt x="71307" y="0"/>
                </a:lnTo>
                <a:lnTo>
                  <a:pt x="83360" y="1"/>
                </a:lnTo>
                <a:lnTo>
                  <a:pt x="117255" y="29353"/>
                </a:lnTo>
                <a:lnTo>
                  <a:pt x="120217" y="47053"/>
                </a:lnTo>
                <a:lnTo>
                  <a:pt x="123123" y="59096"/>
                </a:lnTo>
                <a:lnTo>
                  <a:pt x="126211" y="66954"/>
                </a:lnTo>
                <a:lnTo>
                  <a:pt x="129923" y="73718"/>
                </a:lnTo>
                <a:lnTo>
                  <a:pt x="135008" y="78194"/>
                </a:lnTo>
                <a:lnTo>
                  <a:pt x="141769" y="80948"/>
                </a:lnTo>
                <a:lnTo>
                  <a:pt x="148523" y="83703"/>
                </a:lnTo>
                <a:lnTo>
                  <a:pt x="156011" y="85344"/>
                </a:lnTo>
                <a:lnTo>
                  <a:pt x="164220" y="85870"/>
                </a:lnTo>
                <a:lnTo>
                  <a:pt x="172429" y="86397"/>
                </a:lnTo>
                <a:lnTo>
                  <a:pt x="207779" y="68977"/>
                </a:lnTo>
                <a:lnTo>
                  <a:pt x="208929" y="58733"/>
                </a:lnTo>
                <a:lnTo>
                  <a:pt x="205202" y="52945"/>
                </a:lnTo>
                <a:lnTo>
                  <a:pt x="159669" y="26505"/>
                </a:lnTo>
                <a:lnTo>
                  <a:pt x="135091" y="19239"/>
                </a:lnTo>
                <a:lnTo>
                  <a:pt x="131953" y="21101"/>
                </a:lnTo>
                <a:lnTo>
                  <a:pt x="132251" y="262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917012" y="2778658"/>
            <a:ext cx="103505" cy="101600"/>
          </a:xfrm>
          <a:custGeom>
            <a:avLst/>
            <a:gdLst/>
            <a:ahLst/>
            <a:cxnLst/>
            <a:rect l="l" t="t" r="r" b="b"/>
            <a:pathLst>
              <a:path w="103504" h="101600">
                <a:moveTo>
                  <a:pt x="101667" y="10241"/>
                </a:moveTo>
                <a:lnTo>
                  <a:pt x="103219" y="5051"/>
                </a:lnTo>
                <a:lnTo>
                  <a:pt x="98134" y="1806"/>
                </a:lnTo>
                <a:lnTo>
                  <a:pt x="86420" y="508"/>
                </a:lnTo>
                <a:lnTo>
                  <a:pt x="72866" y="0"/>
                </a:lnTo>
                <a:lnTo>
                  <a:pt x="60721" y="1638"/>
                </a:lnTo>
                <a:lnTo>
                  <a:pt x="28959" y="26331"/>
                </a:lnTo>
                <a:lnTo>
                  <a:pt x="32634" y="32230"/>
                </a:lnTo>
                <a:lnTo>
                  <a:pt x="44696" y="40649"/>
                </a:lnTo>
                <a:lnTo>
                  <a:pt x="61026" y="49754"/>
                </a:lnTo>
                <a:lnTo>
                  <a:pt x="73079" y="56814"/>
                </a:lnTo>
                <a:lnTo>
                  <a:pt x="81671" y="62289"/>
                </a:lnTo>
                <a:lnTo>
                  <a:pt x="94187" y="73363"/>
                </a:lnTo>
                <a:lnTo>
                  <a:pt x="98725" y="81388"/>
                </a:lnTo>
                <a:lnTo>
                  <a:pt x="99949" y="86685"/>
                </a:lnTo>
                <a:lnTo>
                  <a:pt x="95959" y="91007"/>
                </a:lnTo>
                <a:lnTo>
                  <a:pt x="86808" y="94609"/>
                </a:lnTo>
                <a:lnTo>
                  <a:pt x="76176" y="97979"/>
                </a:lnTo>
                <a:lnTo>
                  <a:pt x="63585" y="100488"/>
                </a:lnTo>
                <a:lnTo>
                  <a:pt x="47692" y="101489"/>
                </a:lnTo>
                <a:lnTo>
                  <a:pt x="33739" y="101129"/>
                </a:lnTo>
                <a:lnTo>
                  <a:pt x="21373" y="99450"/>
                </a:lnTo>
                <a:lnTo>
                  <a:pt x="10244" y="96495"/>
                </a:lnTo>
                <a:lnTo>
                  <a:pt x="0" y="923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011358" y="2724588"/>
            <a:ext cx="153035" cy="173355"/>
          </a:xfrm>
          <a:custGeom>
            <a:avLst/>
            <a:gdLst/>
            <a:ahLst/>
            <a:cxnLst/>
            <a:rect l="l" t="t" r="r" b="b"/>
            <a:pathLst>
              <a:path w="153034" h="173355">
                <a:moveTo>
                  <a:pt x="0" y="10755"/>
                </a:moveTo>
                <a:lnTo>
                  <a:pt x="1988" y="4669"/>
                </a:lnTo>
                <a:lnTo>
                  <a:pt x="4641" y="1255"/>
                </a:lnTo>
                <a:lnTo>
                  <a:pt x="7945" y="515"/>
                </a:lnTo>
                <a:lnTo>
                  <a:pt x="10238" y="0"/>
                </a:lnTo>
                <a:lnTo>
                  <a:pt x="44028" y="40795"/>
                </a:lnTo>
                <a:lnTo>
                  <a:pt x="63264" y="75435"/>
                </a:lnTo>
                <a:lnTo>
                  <a:pt x="71475" y="104299"/>
                </a:lnTo>
                <a:lnTo>
                  <a:pt x="71447" y="108418"/>
                </a:lnTo>
                <a:lnTo>
                  <a:pt x="71413" y="112537"/>
                </a:lnTo>
                <a:lnTo>
                  <a:pt x="71392" y="114877"/>
                </a:lnTo>
                <a:lnTo>
                  <a:pt x="71392" y="115436"/>
                </a:lnTo>
                <a:lnTo>
                  <a:pt x="71371" y="115735"/>
                </a:lnTo>
                <a:lnTo>
                  <a:pt x="71288" y="114760"/>
                </a:lnTo>
                <a:lnTo>
                  <a:pt x="71219" y="113749"/>
                </a:lnTo>
                <a:lnTo>
                  <a:pt x="70949" y="109524"/>
                </a:lnTo>
                <a:lnTo>
                  <a:pt x="70471" y="102084"/>
                </a:lnTo>
                <a:lnTo>
                  <a:pt x="93178" y="78533"/>
                </a:lnTo>
                <a:lnTo>
                  <a:pt x="99822" y="77701"/>
                </a:lnTo>
                <a:lnTo>
                  <a:pt x="133791" y="107153"/>
                </a:lnTo>
                <a:lnTo>
                  <a:pt x="148876" y="155518"/>
                </a:lnTo>
                <a:lnTo>
                  <a:pt x="152861" y="1729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66485" y="2817985"/>
            <a:ext cx="82550" cy="67310"/>
          </a:xfrm>
          <a:custGeom>
            <a:avLst/>
            <a:gdLst/>
            <a:ahLst/>
            <a:cxnLst/>
            <a:rect l="l" t="t" r="r" b="b"/>
            <a:pathLst>
              <a:path w="82550" h="67310">
                <a:moveTo>
                  <a:pt x="34694" y="1749"/>
                </a:moveTo>
                <a:lnTo>
                  <a:pt x="29858" y="0"/>
                </a:lnTo>
                <a:lnTo>
                  <a:pt x="26997" y="2008"/>
                </a:lnTo>
                <a:lnTo>
                  <a:pt x="26104" y="7777"/>
                </a:lnTo>
                <a:lnTo>
                  <a:pt x="25203" y="13545"/>
                </a:lnTo>
                <a:lnTo>
                  <a:pt x="25078" y="20150"/>
                </a:lnTo>
                <a:lnTo>
                  <a:pt x="25716" y="27592"/>
                </a:lnTo>
                <a:lnTo>
                  <a:pt x="26346" y="35033"/>
                </a:lnTo>
                <a:lnTo>
                  <a:pt x="54713" y="62233"/>
                </a:lnTo>
                <a:lnTo>
                  <a:pt x="61447" y="65011"/>
                </a:lnTo>
                <a:lnTo>
                  <a:pt x="67162" y="66539"/>
                </a:lnTo>
                <a:lnTo>
                  <a:pt x="71851" y="66817"/>
                </a:lnTo>
                <a:lnTo>
                  <a:pt x="76548" y="67095"/>
                </a:lnTo>
                <a:lnTo>
                  <a:pt x="79603" y="66075"/>
                </a:lnTo>
                <a:lnTo>
                  <a:pt x="81023" y="63760"/>
                </a:lnTo>
                <a:lnTo>
                  <a:pt x="82436" y="61443"/>
                </a:lnTo>
                <a:lnTo>
                  <a:pt x="82409" y="57323"/>
                </a:lnTo>
                <a:lnTo>
                  <a:pt x="57296" y="25123"/>
                </a:lnTo>
                <a:lnTo>
                  <a:pt x="33560" y="15705"/>
                </a:lnTo>
                <a:lnTo>
                  <a:pt x="21956" y="15845"/>
                </a:lnTo>
                <a:lnTo>
                  <a:pt x="10888" y="19350"/>
                </a:lnTo>
                <a:lnTo>
                  <a:pt x="0" y="260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70757" y="2776212"/>
            <a:ext cx="168275" cy="81915"/>
          </a:xfrm>
          <a:custGeom>
            <a:avLst/>
            <a:gdLst/>
            <a:ahLst/>
            <a:cxnLst/>
            <a:rect l="l" t="t" r="r" b="b"/>
            <a:pathLst>
              <a:path w="168275" h="81914">
                <a:moveTo>
                  <a:pt x="0" y="38080"/>
                </a:moveTo>
                <a:lnTo>
                  <a:pt x="464" y="24918"/>
                </a:lnTo>
                <a:lnTo>
                  <a:pt x="706" y="18085"/>
                </a:lnTo>
                <a:lnTo>
                  <a:pt x="720" y="17581"/>
                </a:lnTo>
                <a:lnTo>
                  <a:pt x="734" y="17226"/>
                </a:lnTo>
                <a:lnTo>
                  <a:pt x="852" y="17704"/>
                </a:lnTo>
                <a:lnTo>
                  <a:pt x="928" y="18141"/>
                </a:lnTo>
                <a:lnTo>
                  <a:pt x="1648" y="22452"/>
                </a:lnTo>
                <a:lnTo>
                  <a:pt x="3027" y="30639"/>
                </a:lnTo>
                <a:lnTo>
                  <a:pt x="20643" y="65653"/>
                </a:lnTo>
                <a:lnTo>
                  <a:pt x="26753" y="70105"/>
                </a:lnTo>
                <a:lnTo>
                  <a:pt x="32856" y="74556"/>
                </a:lnTo>
                <a:lnTo>
                  <a:pt x="39173" y="77359"/>
                </a:lnTo>
                <a:lnTo>
                  <a:pt x="45706" y="78516"/>
                </a:lnTo>
                <a:lnTo>
                  <a:pt x="52231" y="79673"/>
                </a:lnTo>
                <a:lnTo>
                  <a:pt x="58777" y="79493"/>
                </a:lnTo>
                <a:lnTo>
                  <a:pt x="65344" y="77976"/>
                </a:lnTo>
                <a:lnTo>
                  <a:pt x="71912" y="76459"/>
                </a:lnTo>
                <a:lnTo>
                  <a:pt x="78070" y="73511"/>
                </a:lnTo>
                <a:lnTo>
                  <a:pt x="83820" y="69132"/>
                </a:lnTo>
                <a:lnTo>
                  <a:pt x="89569" y="64753"/>
                </a:lnTo>
                <a:lnTo>
                  <a:pt x="93005" y="62137"/>
                </a:lnTo>
                <a:lnTo>
                  <a:pt x="94120" y="61284"/>
                </a:lnTo>
                <a:lnTo>
                  <a:pt x="95243" y="60432"/>
                </a:lnTo>
                <a:lnTo>
                  <a:pt x="95700" y="60260"/>
                </a:lnTo>
                <a:lnTo>
                  <a:pt x="95492" y="60768"/>
                </a:lnTo>
                <a:lnTo>
                  <a:pt x="95284" y="61275"/>
                </a:lnTo>
                <a:lnTo>
                  <a:pt x="94654" y="62833"/>
                </a:lnTo>
                <a:lnTo>
                  <a:pt x="93594" y="65442"/>
                </a:lnTo>
                <a:lnTo>
                  <a:pt x="92534" y="68050"/>
                </a:lnTo>
                <a:lnTo>
                  <a:pt x="92181" y="70942"/>
                </a:lnTo>
                <a:lnTo>
                  <a:pt x="92541" y="74117"/>
                </a:lnTo>
                <a:lnTo>
                  <a:pt x="92901" y="77293"/>
                </a:lnTo>
                <a:lnTo>
                  <a:pt x="96780" y="79395"/>
                </a:lnTo>
                <a:lnTo>
                  <a:pt x="104186" y="80424"/>
                </a:lnTo>
                <a:lnTo>
                  <a:pt x="111591" y="81453"/>
                </a:lnTo>
                <a:lnTo>
                  <a:pt x="119793" y="81412"/>
                </a:lnTo>
                <a:lnTo>
                  <a:pt x="160889" y="60997"/>
                </a:lnTo>
                <a:lnTo>
                  <a:pt x="167994" y="36597"/>
                </a:lnTo>
                <a:lnTo>
                  <a:pt x="166770" y="24232"/>
                </a:lnTo>
                <a:lnTo>
                  <a:pt x="161255" y="11245"/>
                </a:lnTo>
                <a:lnTo>
                  <a:pt x="152727" y="2810"/>
                </a:lnTo>
                <a:lnTo>
                  <a:pt x="142247" y="0"/>
                </a:lnTo>
                <a:lnTo>
                  <a:pt x="134865" y="57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536972" y="2885312"/>
            <a:ext cx="12065" cy="1270"/>
          </a:xfrm>
          <a:custGeom>
            <a:avLst/>
            <a:gdLst/>
            <a:ahLst/>
            <a:cxnLst/>
            <a:rect l="l" t="t" r="r" b="b"/>
            <a:pathLst>
              <a:path w="12065" h="1269">
                <a:moveTo>
                  <a:pt x="0" y="836"/>
                </a:moveTo>
                <a:lnTo>
                  <a:pt x="3969" y="558"/>
                </a:lnTo>
                <a:lnTo>
                  <a:pt x="7938" y="279"/>
                </a:lnTo>
                <a:lnTo>
                  <a:pt x="1190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1393" y="3848323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 h="0">
                <a:moveTo>
                  <a:pt x="0" y="0"/>
                </a:moveTo>
                <a:lnTo>
                  <a:pt x="627830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5977" y="1918324"/>
            <a:ext cx="11528425" cy="0"/>
          </a:xfrm>
          <a:custGeom>
            <a:avLst/>
            <a:gdLst/>
            <a:ahLst/>
            <a:cxnLst/>
            <a:rect l="l" t="t" r="r" b="b"/>
            <a:pathLst>
              <a:path w="11528425" h="0">
                <a:moveTo>
                  <a:pt x="0" y="0"/>
                </a:moveTo>
                <a:lnTo>
                  <a:pt x="1152823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5291" y="2234990"/>
            <a:ext cx="837565" cy="45720"/>
          </a:xfrm>
          <a:custGeom>
            <a:avLst/>
            <a:gdLst/>
            <a:ahLst/>
            <a:cxnLst/>
            <a:rect l="l" t="t" r="r" b="b"/>
            <a:pathLst>
              <a:path w="837565" h="45719">
                <a:moveTo>
                  <a:pt x="1338" y="45715"/>
                </a:moveTo>
                <a:lnTo>
                  <a:pt x="42582" y="23703"/>
                </a:lnTo>
                <a:lnTo>
                  <a:pt x="89927" y="22604"/>
                </a:lnTo>
                <a:lnTo>
                  <a:pt x="123284" y="22458"/>
                </a:lnTo>
                <a:lnTo>
                  <a:pt x="136367" y="22394"/>
                </a:lnTo>
                <a:lnTo>
                  <a:pt x="175128" y="22056"/>
                </a:lnTo>
                <a:lnTo>
                  <a:pt x="225752" y="21268"/>
                </a:lnTo>
                <a:lnTo>
                  <a:pt x="275287" y="20095"/>
                </a:lnTo>
                <a:lnTo>
                  <a:pt x="319083" y="18774"/>
                </a:lnTo>
                <a:lnTo>
                  <a:pt x="358417" y="17412"/>
                </a:lnTo>
                <a:lnTo>
                  <a:pt x="404437" y="15521"/>
                </a:lnTo>
                <a:lnTo>
                  <a:pt x="453399" y="13078"/>
                </a:lnTo>
                <a:lnTo>
                  <a:pt x="495253" y="10632"/>
                </a:lnTo>
                <a:lnTo>
                  <a:pt x="509273" y="9679"/>
                </a:lnTo>
                <a:lnTo>
                  <a:pt x="522326" y="8845"/>
                </a:lnTo>
                <a:lnTo>
                  <a:pt x="561007" y="6926"/>
                </a:lnTo>
                <a:lnTo>
                  <a:pt x="605151" y="6187"/>
                </a:lnTo>
                <a:lnTo>
                  <a:pt x="652070" y="5909"/>
                </a:lnTo>
                <a:lnTo>
                  <a:pt x="692242" y="5822"/>
                </a:lnTo>
                <a:lnTo>
                  <a:pt x="711895" y="5762"/>
                </a:lnTo>
                <a:lnTo>
                  <a:pt x="758600" y="5468"/>
                </a:lnTo>
                <a:lnTo>
                  <a:pt x="798539" y="4595"/>
                </a:lnTo>
                <a:lnTo>
                  <a:pt x="826288" y="1857"/>
                </a:lnTo>
                <a:lnTo>
                  <a:pt x="83748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87549" y="2234421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87549" y="2234421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77317" y="2216283"/>
            <a:ext cx="10795" cy="18415"/>
          </a:xfrm>
          <a:custGeom>
            <a:avLst/>
            <a:gdLst/>
            <a:ahLst/>
            <a:cxnLst/>
            <a:rect l="l" t="t" r="r" b="b"/>
            <a:pathLst>
              <a:path w="10794" h="18414">
                <a:moveTo>
                  <a:pt x="10232" y="18138"/>
                </a:moveTo>
                <a:lnTo>
                  <a:pt x="6821" y="12092"/>
                </a:lnTo>
                <a:lnTo>
                  <a:pt x="3410" y="604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56621" y="2206539"/>
            <a:ext cx="20955" cy="10160"/>
          </a:xfrm>
          <a:custGeom>
            <a:avLst/>
            <a:gdLst/>
            <a:ahLst/>
            <a:cxnLst/>
            <a:rect l="l" t="t" r="r" b="b"/>
            <a:pathLst>
              <a:path w="20955" h="10160">
                <a:moveTo>
                  <a:pt x="20695" y="9743"/>
                </a:moveTo>
                <a:lnTo>
                  <a:pt x="12387" y="309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488" y="4084576"/>
            <a:ext cx="90741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  <a:hlinkClick r:id="rId3"/>
              </a:rPr>
              <a:t>ww</a:t>
            </a:r>
            <a:r>
              <a:rPr dirty="0" spc="-100">
                <a:latin typeface="Arial"/>
                <a:cs typeface="Arial"/>
                <a:hlinkClick r:id="rId3"/>
              </a:rPr>
              <a:t>w</a:t>
            </a:r>
            <a:r>
              <a:rPr dirty="0" spc="-5">
                <a:latin typeface="Arial"/>
                <a:cs typeface="Arial"/>
                <a:hlinkClick r:id="rId3"/>
              </a:rPr>
              <a:t>.s</a:t>
            </a:r>
            <a:r>
              <a:rPr dirty="0" spc="-5">
                <a:latin typeface="Arial"/>
                <a:cs typeface="Arial"/>
                <a:hlinkClick r:id="rId3"/>
              </a:rPr>
              <a:t>u</a:t>
            </a:r>
            <a:r>
              <a:rPr dirty="0">
                <a:latin typeface="Arial"/>
                <a:cs typeface="Arial"/>
                <a:hlinkClick r:id="rId3"/>
              </a:rPr>
              <a:t>nbea</a:t>
            </a:r>
            <a:r>
              <a:rPr dirty="0" spc="-40">
                <a:latin typeface="Arial"/>
                <a:cs typeface="Arial"/>
                <a:hlinkClick r:id="rId3"/>
              </a:rPr>
              <a:t>m</a:t>
            </a:r>
            <a:r>
              <a:rPr dirty="0" spc="20">
                <a:latin typeface="Arial"/>
                <a:cs typeface="Arial"/>
                <a:hlinkClick r:id="rId3"/>
              </a:rPr>
              <a:t>i</a:t>
            </a:r>
            <a:r>
              <a:rPr dirty="0">
                <a:latin typeface="Arial"/>
                <a:cs typeface="Arial"/>
                <a:hlinkClick r:id="rId3"/>
              </a:rPr>
              <a:t>n</a:t>
            </a:r>
            <a:r>
              <a:rPr dirty="0" spc="-5">
                <a:latin typeface="Arial"/>
                <a:cs typeface="Arial"/>
                <a:hlinkClick r:id="rId3"/>
              </a:rPr>
              <a:t>f</a:t>
            </a:r>
            <a:r>
              <a:rPr dirty="0" spc="-5">
                <a:latin typeface="Arial"/>
                <a:cs typeface="Arial"/>
                <a:hlinkClick r:id="rId3"/>
              </a:rPr>
              <a:t>o</a:t>
            </a:r>
            <a:r>
              <a:rPr dirty="0" spc="-5">
                <a:latin typeface="Arial"/>
                <a:cs typeface="Arial"/>
                <a:hlinkClick r:id="rId3"/>
              </a:rPr>
              <a:t>.c</a:t>
            </a:r>
            <a:r>
              <a:rPr dirty="0" spc="-5">
                <a:latin typeface="Arial"/>
                <a:cs typeface="Arial"/>
                <a:hlinkClick r:id="rId3"/>
              </a:rPr>
              <a:t>o</a:t>
            </a:r>
            <a:r>
              <a:rPr dirty="0">
                <a:latin typeface="Arial"/>
                <a:cs typeface="Arial"/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553717"/>
                </a:moveTo>
                <a:lnTo>
                  <a:pt x="12186920" y="0"/>
                </a:lnTo>
                <a:lnTo>
                  <a:pt x="0" y="0"/>
                </a:lnTo>
                <a:lnTo>
                  <a:pt x="0" y="553717"/>
                </a:lnTo>
                <a:lnTo>
                  <a:pt x="12186920" y="55371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17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60" y="6319520"/>
            <a:ext cx="487680" cy="48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8477" y="944571"/>
            <a:ext cx="139065" cy="165100"/>
          </a:xfrm>
          <a:custGeom>
            <a:avLst/>
            <a:gdLst/>
            <a:ahLst/>
            <a:cxnLst/>
            <a:rect l="l" t="t" r="r" b="b"/>
            <a:pathLst>
              <a:path w="139065" h="165100">
                <a:moveTo>
                  <a:pt x="120931" y="12345"/>
                </a:moveTo>
                <a:lnTo>
                  <a:pt x="130406" y="15939"/>
                </a:lnTo>
                <a:lnTo>
                  <a:pt x="136005" y="15427"/>
                </a:lnTo>
                <a:lnTo>
                  <a:pt x="137726" y="10810"/>
                </a:lnTo>
                <a:lnTo>
                  <a:pt x="138943" y="7546"/>
                </a:lnTo>
                <a:lnTo>
                  <a:pt x="135504" y="4651"/>
                </a:lnTo>
                <a:lnTo>
                  <a:pt x="127406" y="2128"/>
                </a:lnTo>
                <a:lnTo>
                  <a:pt x="116692" y="113"/>
                </a:lnTo>
                <a:lnTo>
                  <a:pt x="103584" y="0"/>
                </a:lnTo>
                <a:lnTo>
                  <a:pt x="88125" y="2026"/>
                </a:lnTo>
                <a:lnTo>
                  <a:pt x="48855" y="12949"/>
                </a:lnTo>
                <a:lnTo>
                  <a:pt x="14982" y="31548"/>
                </a:lnTo>
                <a:lnTo>
                  <a:pt x="0" y="54504"/>
                </a:lnTo>
                <a:lnTo>
                  <a:pt x="2893" y="57617"/>
                </a:lnTo>
                <a:lnTo>
                  <a:pt x="9051" y="60352"/>
                </a:lnTo>
                <a:lnTo>
                  <a:pt x="19299" y="64234"/>
                </a:lnTo>
                <a:lnTo>
                  <a:pt x="32760" y="68204"/>
                </a:lnTo>
                <a:lnTo>
                  <a:pt x="44609" y="71539"/>
                </a:lnTo>
                <a:lnTo>
                  <a:pt x="56490" y="75390"/>
                </a:lnTo>
                <a:lnTo>
                  <a:pt x="94352" y="91155"/>
                </a:lnTo>
                <a:lnTo>
                  <a:pt x="125829" y="114779"/>
                </a:lnTo>
                <a:lnTo>
                  <a:pt x="131658" y="129297"/>
                </a:lnTo>
                <a:lnTo>
                  <a:pt x="131397" y="139179"/>
                </a:lnTo>
                <a:lnTo>
                  <a:pt x="87463" y="160873"/>
                </a:lnTo>
                <a:lnTo>
                  <a:pt x="46614" y="164484"/>
                </a:lnTo>
                <a:lnTo>
                  <a:pt x="35369" y="161906"/>
                </a:lnTo>
                <a:lnTo>
                  <a:pt x="28381" y="153708"/>
                </a:lnTo>
                <a:lnTo>
                  <a:pt x="25170" y="1399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3087" y="891487"/>
            <a:ext cx="220345" cy="212725"/>
          </a:xfrm>
          <a:custGeom>
            <a:avLst/>
            <a:gdLst/>
            <a:ahLst/>
            <a:cxnLst/>
            <a:rect l="l" t="t" r="r" b="b"/>
            <a:pathLst>
              <a:path w="220345" h="212725">
                <a:moveTo>
                  <a:pt x="0" y="117614"/>
                </a:moveTo>
                <a:lnTo>
                  <a:pt x="35177" y="144872"/>
                </a:lnTo>
                <a:lnTo>
                  <a:pt x="59021" y="149472"/>
                </a:lnTo>
                <a:lnTo>
                  <a:pt x="66909" y="149751"/>
                </a:lnTo>
                <a:lnTo>
                  <a:pt x="96628" y="133955"/>
                </a:lnTo>
                <a:lnTo>
                  <a:pt x="100849" y="128466"/>
                </a:lnTo>
                <a:lnTo>
                  <a:pt x="103504" y="122727"/>
                </a:lnTo>
                <a:lnTo>
                  <a:pt x="104596" y="116736"/>
                </a:lnTo>
                <a:lnTo>
                  <a:pt x="105688" y="110746"/>
                </a:lnTo>
                <a:lnTo>
                  <a:pt x="74917" y="83989"/>
                </a:lnTo>
                <a:lnTo>
                  <a:pt x="36733" y="85831"/>
                </a:lnTo>
                <a:lnTo>
                  <a:pt x="7963" y="113446"/>
                </a:lnTo>
                <a:lnTo>
                  <a:pt x="2981" y="139994"/>
                </a:lnTo>
                <a:lnTo>
                  <a:pt x="4539" y="151804"/>
                </a:lnTo>
                <a:lnTo>
                  <a:pt x="36598" y="191492"/>
                </a:lnTo>
                <a:lnTo>
                  <a:pt x="71814" y="208039"/>
                </a:lnTo>
                <a:lnTo>
                  <a:pt x="95012" y="212265"/>
                </a:lnTo>
                <a:lnTo>
                  <a:pt x="109096" y="211829"/>
                </a:lnTo>
                <a:lnTo>
                  <a:pt x="152871" y="190035"/>
                </a:lnTo>
                <a:lnTo>
                  <a:pt x="172586" y="156167"/>
                </a:lnTo>
                <a:lnTo>
                  <a:pt x="178965" y="117217"/>
                </a:lnTo>
                <a:lnTo>
                  <a:pt x="179505" y="105768"/>
                </a:lnTo>
                <a:lnTo>
                  <a:pt x="179344" y="92343"/>
                </a:lnTo>
                <a:lnTo>
                  <a:pt x="172577" y="51946"/>
                </a:lnTo>
                <a:lnTo>
                  <a:pt x="159024" y="14482"/>
                </a:lnTo>
                <a:lnTo>
                  <a:pt x="150894" y="0"/>
                </a:lnTo>
                <a:lnTo>
                  <a:pt x="150884" y="2312"/>
                </a:lnTo>
                <a:lnTo>
                  <a:pt x="150873" y="4623"/>
                </a:lnTo>
                <a:lnTo>
                  <a:pt x="150847" y="10403"/>
                </a:lnTo>
                <a:lnTo>
                  <a:pt x="150804" y="19651"/>
                </a:lnTo>
                <a:lnTo>
                  <a:pt x="151172" y="24884"/>
                </a:lnTo>
                <a:lnTo>
                  <a:pt x="160375" y="70143"/>
                </a:lnTo>
                <a:lnTo>
                  <a:pt x="174183" y="121126"/>
                </a:lnTo>
                <a:lnTo>
                  <a:pt x="189707" y="160994"/>
                </a:lnTo>
                <a:lnTo>
                  <a:pt x="213481" y="198140"/>
                </a:lnTo>
                <a:lnTo>
                  <a:pt x="220118" y="2051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0999" y="978363"/>
            <a:ext cx="175260" cy="125095"/>
          </a:xfrm>
          <a:custGeom>
            <a:avLst/>
            <a:gdLst/>
            <a:ahLst/>
            <a:cxnLst/>
            <a:rect l="l" t="t" r="r" b="b"/>
            <a:pathLst>
              <a:path w="175259" h="125094">
                <a:moveTo>
                  <a:pt x="2374" y="49335"/>
                </a:moveTo>
                <a:lnTo>
                  <a:pt x="0" y="57877"/>
                </a:lnTo>
                <a:lnTo>
                  <a:pt x="3141" y="64455"/>
                </a:lnTo>
                <a:lnTo>
                  <a:pt x="11799" y="69070"/>
                </a:lnTo>
                <a:lnTo>
                  <a:pt x="17832" y="72286"/>
                </a:lnTo>
                <a:lnTo>
                  <a:pt x="25058" y="74181"/>
                </a:lnTo>
                <a:lnTo>
                  <a:pt x="33475" y="74754"/>
                </a:lnTo>
                <a:lnTo>
                  <a:pt x="46097" y="74792"/>
                </a:lnTo>
                <a:lnTo>
                  <a:pt x="58730" y="73191"/>
                </a:lnTo>
                <a:lnTo>
                  <a:pt x="67180" y="71571"/>
                </a:lnTo>
                <a:lnTo>
                  <a:pt x="74189" y="67835"/>
                </a:lnTo>
                <a:lnTo>
                  <a:pt x="79776" y="61981"/>
                </a:lnTo>
                <a:lnTo>
                  <a:pt x="85364" y="56126"/>
                </a:lnTo>
                <a:lnTo>
                  <a:pt x="89023" y="49348"/>
                </a:lnTo>
                <a:lnTo>
                  <a:pt x="90753" y="41647"/>
                </a:lnTo>
                <a:lnTo>
                  <a:pt x="92483" y="33946"/>
                </a:lnTo>
                <a:lnTo>
                  <a:pt x="93073" y="26759"/>
                </a:lnTo>
                <a:lnTo>
                  <a:pt x="92520" y="20087"/>
                </a:lnTo>
                <a:lnTo>
                  <a:pt x="91968" y="13415"/>
                </a:lnTo>
                <a:lnTo>
                  <a:pt x="89181" y="8447"/>
                </a:lnTo>
                <a:lnTo>
                  <a:pt x="84158" y="5185"/>
                </a:lnTo>
                <a:lnTo>
                  <a:pt x="79136" y="1923"/>
                </a:lnTo>
                <a:lnTo>
                  <a:pt x="73164" y="233"/>
                </a:lnTo>
                <a:lnTo>
                  <a:pt x="66244" y="116"/>
                </a:lnTo>
                <a:lnTo>
                  <a:pt x="59323" y="0"/>
                </a:lnTo>
                <a:lnTo>
                  <a:pt x="53285" y="2907"/>
                </a:lnTo>
                <a:lnTo>
                  <a:pt x="48128" y="8839"/>
                </a:lnTo>
                <a:lnTo>
                  <a:pt x="42971" y="14771"/>
                </a:lnTo>
                <a:lnTo>
                  <a:pt x="39549" y="22178"/>
                </a:lnTo>
                <a:lnTo>
                  <a:pt x="37861" y="31059"/>
                </a:lnTo>
                <a:lnTo>
                  <a:pt x="36627" y="43128"/>
                </a:lnTo>
                <a:lnTo>
                  <a:pt x="37352" y="56039"/>
                </a:lnTo>
                <a:lnTo>
                  <a:pt x="59412" y="101146"/>
                </a:lnTo>
                <a:lnTo>
                  <a:pt x="96003" y="123765"/>
                </a:lnTo>
                <a:lnTo>
                  <a:pt x="106143" y="125003"/>
                </a:lnTo>
                <a:lnTo>
                  <a:pt x="117466" y="125003"/>
                </a:lnTo>
                <a:lnTo>
                  <a:pt x="129998" y="123779"/>
                </a:lnTo>
                <a:lnTo>
                  <a:pt x="143763" y="121347"/>
                </a:lnTo>
                <a:lnTo>
                  <a:pt x="158786" y="117722"/>
                </a:lnTo>
                <a:lnTo>
                  <a:pt x="175093" y="1129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3372" y="998637"/>
            <a:ext cx="187325" cy="137795"/>
          </a:xfrm>
          <a:custGeom>
            <a:avLst/>
            <a:gdLst/>
            <a:ahLst/>
            <a:cxnLst/>
            <a:rect l="l" t="t" r="r" b="b"/>
            <a:pathLst>
              <a:path w="187325" h="137794">
                <a:moveTo>
                  <a:pt x="119350" y="25894"/>
                </a:moveTo>
                <a:lnTo>
                  <a:pt x="88941" y="2418"/>
                </a:lnTo>
                <a:lnTo>
                  <a:pt x="61128" y="0"/>
                </a:lnTo>
                <a:lnTo>
                  <a:pt x="50188" y="1397"/>
                </a:lnTo>
                <a:lnTo>
                  <a:pt x="15810" y="19974"/>
                </a:lnTo>
                <a:lnTo>
                  <a:pt x="0" y="54872"/>
                </a:lnTo>
                <a:lnTo>
                  <a:pt x="59" y="67306"/>
                </a:lnTo>
                <a:lnTo>
                  <a:pt x="18806" y="100683"/>
                </a:lnTo>
                <a:lnTo>
                  <a:pt x="63025" y="127560"/>
                </a:lnTo>
                <a:lnTo>
                  <a:pt x="110941" y="137798"/>
                </a:lnTo>
                <a:lnTo>
                  <a:pt x="121806" y="137612"/>
                </a:lnTo>
                <a:lnTo>
                  <a:pt x="165183" y="119150"/>
                </a:lnTo>
                <a:lnTo>
                  <a:pt x="176011" y="110105"/>
                </a:lnTo>
                <a:lnTo>
                  <a:pt x="186835" y="992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82299" y="950726"/>
            <a:ext cx="83185" cy="168275"/>
          </a:xfrm>
          <a:custGeom>
            <a:avLst/>
            <a:gdLst/>
            <a:ahLst/>
            <a:cxnLst/>
            <a:rect l="l" t="t" r="r" b="b"/>
            <a:pathLst>
              <a:path w="83184" h="168275">
                <a:moveTo>
                  <a:pt x="21022" y="41175"/>
                </a:moveTo>
                <a:lnTo>
                  <a:pt x="12486" y="21627"/>
                </a:lnTo>
                <a:lnTo>
                  <a:pt x="6317" y="8248"/>
                </a:lnTo>
                <a:lnTo>
                  <a:pt x="2514" y="1039"/>
                </a:lnTo>
                <a:lnTo>
                  <a:pt x="1079" y="0"/>
                </a:lnTo>
                <a:lnTo>
                  <a:pt x="927" y="2311"/>
                </a:lnTo>
                <a:lnTo>
                  <a:pt x="570" y="7852"/>
                </a:lnTo>
                <a:lnTo>
                  <a:pt x="0" y="16719"/>
                </a:lnTo>
                <a:lnTo>
                  <a:pt x="234" y="27089"/>
                </a:lnTo>
                <a:lnTo>
                  <a:pt x="10557" y="68713"/>
                </a:lnTo>
                <a:lnTo>
                  <a:pt x="27061" y="103934"/>
                </a:lnTo>
                <a:lnTo>
                  <a:pt x="33578" y="115903"/>
                </a:lnTo>
                <a:lnTo>
                  <a:pt x="39156" y="126185"/>
                </a:lnTo>
                <a:lnTo>
                  <a:pt x="44091" y="135345"/>
                </a:lnTo>
                <a:lnTo>
                  <a:pt x="53032" y="149569"/>
                </a:lnTo>
                <a:lnTo>
                  <a:pt x="62392" y="159560"/>
                </a:lnTo>
                <a:lnTo>
                  <a:pt x="72340" y="165634"/>
                </a:lnTo>
                <a:lnTo>
                  <a:pt x="83045" y="1681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25507" y="1031430"/>
            <a:ext cx="88900" cy="38735"/>
          </a:xfrm>
          <a:custGeom>
            <a:avLst/>
            <a:gdLst/>
            <a:ahLst/>
            <a:cxnLst/>
            <a:rect l="l" t="t" r="r" b="b"/>
            <a:pathLst>
              <a:path w="88900" h="38734">
                <a:moveTo>
                  <a:pt x="12841" y="38504"/>
                </a:moveTo>
                <a:lnTo>
                  <a:pt x="8488" y="38002"/>
                </a:lnTo>
                <a:lnTo>
                  <a:pt x="5254" y="35499"/>
                </a:lnTo>
                <a:lnTo>
                  <a:pt x="3139" y="30995"/>
                </a:lnTo>
                <a:lnTo>
                  <a:pt x="1023" y="26491"/>
                </a:lnTo>
                <a:lnTo>
                  <a:pt x="0" y="21753"/>
                </a:lnTo>
                <a:lnTo>
                  <a:pt x="67" y="16782"/>
                </a:lnTo>
                <a:lnTo>
                  <a:pt x="135" y="11811"/>
                </a:lnTo>
                <a:lnTo>
                  <a:pt x="28645" y="0"/>
                </a:lnTo>
                <a:lnTo>
                  <a:pt x="37052" y="274"/>
                </a:lnTo>
                <a:lnTo>
                  <a:pt x="47246" y="1989"/>
                </a:lnTo>
                <a:lnTo>
                  <a:pt x="59227" y="5143"/>
                </a:lnTo>
                <a:lnTo>
                  <a:pt x="72996" y="9738"/>
                </a:lnTo>
                <a:lnTo>
                  <a:pt x="88553" y="157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55832" y="925769"/>
            <a:ext cx="179070" cy="213360"/>
          </a:xfrm>
          <a:custGeom>
            <a:avLst/>
            <a:gdLst/>
            <a:ahLst/>
            <a:cxnLst/>
            <a:rect l="l" t="t" r="r" b="b"/>
            <a:pathLst>
              <a:path w="179069" h="213359">
                <a:moveTo>
                  <a:pt x="132308" y="133848"/>
                </a:moveTo>
                <a:lnTo>
                  <a:pt x="139109" y="132080"/>
                </a:lnTo>
                <a:lnTo>
                  <a:pt x="142153" y="128845"/>
                </a:lnTo>
                <a:lnTo>
                  <a:pt x="141442" y="124143"/>
                </a:lnTo>
                <a:lnTo>
                  <a:pt x="140941" y="120833"/>
                </a:lnTo>
                <a:lnTo>
                  <a:pt x="92080" y="109285"/>
                </a:lnTo>
                <a:lnTo>
                  <a:pt x="52774" y="116041"/>
                </a:lnTo>
                <a:lnTo>
                  <a:pt x="16708" y="136351"/>
                </a:lnTo>
                <a:lnTo>
                  <a:pt x="0" y="163121"/>
                </a:lnTo>
                <a:lnTo>
                  <a:pt x="1676" y="176188"/>
                </a:lnTo>
                <a:lnTo>
                  <a:pt x="30731" y="204998"/>
                </a:lnTo>
                <a:lnTo>
                  <a:pt x="70937" y="213143"/>
                </a:lnTo>
                <a:lnTo>
                  <a:pt x="83996" y="212544"/>
                </a:lnTo>
                <a:lnTo>
                  <a:pt x="119181" y="196588"/>
                </a:lnTo>
                <a:lnTo>
                  <a:pt x="137291" y="146672"/>
                </a:lnTo>
                <a:lnTo>
                  <a:pt x="138309" y="94216"/>
                </a:lnTo>
                <a:lnTo>
                  <a:pt x="127054" y="43392"/>
                </a:lnTo>
                <a:lnTo>
                  <a:pt x="107856" y="4605"/>
                </a:lnTo>
                <a:lnTo>
                  <a:pt x="105466" y="2302"/>
                </a:lnTo>
                <a:lnTo>
                  <a:pt x="103076" y="0"/>
                </a:lnTo>
                <a:lnTo>
                  <a:pt x="101761" y="1098"/>
                </a:lnTo>
                <a:lnTo>
                  <a:pt x="101522" y="5598"/>
                </a:lnTo>
                <a:lnTo>
                  <a:pt x="102469" y="14674"/>
                </a:lnTo>
                <a:lnTo>
                  <a:pt x="113327" y="53162"/>
                </a:lnTo>
                <a:lnTo>
                  <a:pt x="127224" y="89856"/>
                </a:lnTo>
                <a:lnTo>
                  <a:pt x="131867" y="101879"/>
                </a:lnTo>
                <a:lnTo>
                  <a:pt x="136294" y="113608"/>
                </a:lnTo>
                <a:lnTo>
                  <a:pt x="140544" y="125142"/>
                </a:lnTo>
                <a:lnTo>
                  <a:pt x="145224" y="137619"/>
                </a:lnTo>
                <a:lnTo>
                  <a:pt x="160612" y="172520"/>
                </a:lnTo>
                <a:lnTo>
                  <a:pt x="172310" y="194544"/>
                </a:lnTo>
                <a:lnTo>
                  <a:pt x="178685" y="2054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59140" y="993805"/>
            <a:ext cx="274955" cy="174625"/>
          </a:xfrm>
          <a:custGeom>
            <a:avLst/>
            <a:gdLst/>
            <a:ahLst/>
            <a:cxnLst/>
            <a:rect l="l" t="t" r="r" b="b"/>
            <a:pathLst>
              <a:path w="274955" h="174625">
                <a:moveTo>
                  <a:pt x="9024" y="55619"/>
                </a:moveTo>
                <a:lnTo>
                  <a:pt x="4677" y="55908"/>
                </a:lnTo>
                <a:lnTo>
                  <a:pt x="1933" y="56091"/>
                </a:lnTo>
                <a:lnTo>
                  <a:pt x="793" y="56167"/>
                </a:lnTo>
                <a:lnTo>
                  <a:pt x="0" y="56220"/>
                </a:lnTo>
                <a:lnTo>
                  <a:pt x="235" y="56640"/>
                </a:lnTo>
                <a:lnTo>
                  <a:pt x="1499" y="57428"/>
                </a:lnTo>
                <a:lnTo>
                  <a:pt x="2763" y="58216"/>
                </a:lnTo>
                <a:lnTo>
                  <a:pt x="5264" y="59775"/>
                </a:lnTo>
                <a:lnTo>
                  <a:pt x="9004" y="62106"/>
                </a:lnTo>
                <a:lnTo>
                  <a:pt x="12742" y="64436"/>
                </a:lnTo>
                <a:lnTo>
                  <a:pt x="52161" y="73307"/>
                </a:lnTo>
                <a:lnTo>
                  <a:pt x="60608" y="73553"/>
                </a:lnTo>
                <a:lnTo>
                  <a:pt x="67835" y="72850"/>
                </a:lnTo>
                <a:lnTo>
                  <a:pt x="73867" y="71201"/>
                </a:lnTo>
                <a:lnTo>
                  <a:pt x="79899" y="69551"/>
                </a:lnTo>
                <a:lnTo>
                  <a:pt x="84055" y="65337"/>
                </a:lnTo>
                <a:lnTo>
                  <a:pt x="86332" y="58558"/>
                </a:lnTo>
                <a:lnTo>
                  <a:pt x="88610" y="51779"/>
                </a:lnTo>
                <a:lnTo>
                  <a:pt x="77817" y="13022"/>
                </a:lnTo>
                <a:lnTo>
                  <a:pt x="55752" y="1569"/>
                </a:lnTo>
                <a:lnTo>
                  <a:pt x="47109" y="0"/>
                </a:lnTo>
                <a:lnTo>
                  <a:pt x="39621" y="1271"/>
                </a:lnTo>
                <a:lnTo>
                  <a:pt x="33287" y="5384"/>
                </a:lnTo>
                <a:lnTo>
                  <a:pt x="26953" y="9496"/>
                </a:lnTo>
                <a:lnTo>
                  <a:pt x="22995" y="16258"/>
                </a:lnTo>
                <a:lnTo>
                  <a:pt x="21413" y="25669"/>
                </a:lnTo>
                <a:lnTo>
                  <a:pt x="20772" y="37486"/>
                </a:lnTo>
                <a:lnTo>
                  <a:pt x="22681" y="50156"/>
                </a:lnTo>
                <a:lnTo>
                  <a:pt x="41613" y="83575"/>
                </a:lnTo>
                <a:lnTo>
                  <a:pt x="73280" y="108595"/>
                </a:lnTo>
                <a:lnTo>
                  <a:pt x="108323" y="124299"/>
                </a:lnTo>
                <a:lnTo>
                  <a:pt x="134734" y="128598"/>
                </a:lnTo>
                <a:lnTo>
                  <a:pt x="146808" y="128592"/>
                </a:lnTo>
                <a:lnTo>
                  <a:pt x="178404" y="105945"/>
                </a:lnTo>
                <a:lnTo>
                  <a:pt x="181670" y="79204"/>
                </a:lnTo>
                <a:lnTo>
                  <a:pt x="180279" y="67701"/>
                </a:lnTo>
                <a:lnTo>
                  <a:pt x="176353" y="54423"/>
                </a:lnTo>
                <a:lnTo>
                  <a:pt x="173748" y="48791"/>
                </a:lnTo>
                <a:lnTo>
                  <a:pt x="171092" y="45636"/>
                </a:lnTo>
                <a:lnTo>
                  <a:pt x="168437" y="42481"/>
                </a:lnTo>
                <a:lnTo>
                  <a:pt x="166706" y="47139"/>
                </a:lnTo>
                <a:lnTo>
                  <a:pt x="165901" y="59609"/>
                </a:lnTo>
                <a:lnTo>
                  <a:pt x="165933" y="71599"/>
                </a:lnTo>
                <a:lnTo>
                  <a:pt x="175349" y="110701"/>
                </a:lnTo>
                <a:lnTo>
                  <a:pt x="190659" y="147982"/>
                </a:lnTo>
                <a:lnTo>
                  <a:pt x="195149" y="158414"/>
                </a:lnTo>
                <a:lnTo>
                  <a:pt x="199349" y="168722"/>
                </a:lnTo>
                <a:lnTo>
                  <a:pt x="200791" y="172290"/>
                </a:lnTo>
                <a:lnTo>
                  <a:pt x="201156" y="173192"/>
                </a:lnTo>
                <a:lnTo>
                  <a:pt x="201521" y="174094"/>
                </a:lnTo>
                <a:lnTo>
                  <a:pt x="201708" y="174221"/>
                </a:lnTo>
                <a:lnTo>
                  <a:pt x="201717" y="173574"/>
                </a:lnTo>
                <a:lnTo>
                  <a:pt x="201726" y="172926"/>
                </a:lnTo>
                <a:lnTo>
                  <a:pt x="201762" y="170365"/>
                </a:lnTo>
                <a:lnTo>
                  <a:pt x="201825" y="165891"/>
                </a:lnTo>
                <a:lnTo>
                  <a:pt x="201331" y="156966"/>
                </a:lnTo>
                <a:lnTo>
                  <a:pt x="199681" y="142111"/>
                </a:lnTo>
                <a:lnTo>
                  <a:pt x="198033" y="128684"/>
                </a:lnTo>
                <a:lnTo>
                  <a:pt x="196678" y="116045"/>
                </a:lnTo>
                <a:lnTo>
                  <a:pt x="193764" y="76738"/>
                </a:lnTo>
                <a:lnTo>
                  <a:pt x="192992" y="52224"/>
                </a:lnTo>
                <a:lnTo>
                  <a:pt x="194343" y="35061"/>
                </a:lnTo>
                <a:lnTo>
                  <a:pt x="198115" y="24914"/>
                </a:lnTo>
                <a:lnTo>
                  <a:pt x="205608" y="17506"/>
                </a:lnTo>
                <a:lnTo>
                  <a:pt x="212253" y="15264"/>
                </a:lnTo>
                <a:lnTo>
                  <a:pt x="220564" y="15276"/>
                </a:lnTo>
                <a:lnTo>
                  <a:pt x="256745" y="31829"/>
                </a:lnTo>
                <a:lnTo>
                  <a:pt x="274803" y="64745"/>
                </a:lnTo>
                <a:lnTo>
                  <a:pt x="270783" y="70780"/>
                </a:lnTo>
                <a:lnTo>
                  <a:pt x="230266" y="91871"/>
                </a:lnTo>
                <a:lnTo>
                  <a:pt x="194953" y="1017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12136" y="948701"/>
            <a:ext cx="97155" cy="190500"/>
          </a:xfrm>
          <a:custGeom>
            <a:avLst/>
            <a:gdLst/>
            <a:ahLst/>
            <a:cxnLst/>
            <a:rect l="l" t="t" r="r" b="b"/>
            <a:pathLst>
              <a:path w="97155" h="190500">
                <a:moveTo>
                  <a:pt x="0" y="6075"/>
                </a:moveTo>
                <a:lnTo>
                  <a:pt x="8880" y="0"/>
                </a:lnTo>
                <a:lnTo>
                  <a:pt x="17871" y="3023"/>
                </a:lnTo>
                <a:lnTo>
                  <a:pt x="25882" y="14567"/>
                </a:lnTo>
                <a:lnTo>
                  <a:pt x="50880" y="58991"/>
                </a:lnTo>
                <a:lnTo>
                  <a:pt x="73384" y="105091"/>
                </a:lnTo>
                <a:lnTo>
                  <a:pt x="86652" y="141254"/>
                </a:lnTo>
                <a:lnTo>
                  <a:pt x="94883" y="177374"/>
                </a:lnTo>
                <a:lnTo>
                  <a:pt x="96741" y="1898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28679" y="999565"/>
            <a:ext cx="93980" cy="21590"/>
          </a:xfrm>
          <a:custGeom>
            <a:avLst/>
            <a:gdLst/>
            <a:ahLst/>
            <a:cxnLst/>
            <a:rect l="l" t="t" r="r" b="b"/>
            <a:pathLst>
              <a:path w="93980" h="21590">
                <a:moveTo>
                  <a:pt x="0" y="21510"/>
                </a:moveTo>
                <a:lnTo>
                  <a:pt x="4138" y="8079"/>
                </a:lnTo>
                <a:lnTo>
                  <a:pt x="14771" y="608"/>
                </a:lnTo>
                <a:lnTo>
                  <a:pt x="21525" y="0"/>
                </a:lnTo>
                <a:lnTo>
                  <a:pt x="29692" y="560"/>
                </a:lnTo>
                <a:lnTo>
                  <a:pt x="39323" y="2277"/>
                </a:lnTo>
                <a:lnTo>
                  <a:pt x="50467" y="5138"/>
                </a:lnTo>
                <a:lnTo>
                  <a:pt x="63175" y="9131"/>
                </a:lnTo>
                <a:lnTo>
                  <a:pt x="77494" y="14244"/>
                </a:lnTo>
                <a:lnTo>
                  <a:pt x="93476" y="204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79711" y="1000387"/>
            <a:ext cx="212090" cy="96520"/>
          </a:xfrm>
          <a:custGeom>
            <a:avLst/>
            <a:gdLst/>
            <a:ahLst/>
            <a:cxnLst/>
            <a:rect l="l" t="t" r="r" b="b"/>
            <a:pathLst>
              <a:path w="212089" h="96519">
                <a:moveTo>
                  <a:pt x="0" y="22313"/>
                </a:moveTo>
                <a:lnTo>
                  <a:pt x="11652" y="19344"/>
                </a:lnTo>
                <a:lnTo>
                  <a:pt x="23802" y="18229"/>
                </a:lnTo>
                <a:lnTo>
                  <a:pt x="36449" y="18969"/>
                </a:lnTo>
                <a:lnTo>
                  <a:pt x="74450" y="31847"/>
                </a:lnTo>
                <a:lnTo>
                  <a:pt x="98063" y="60319"/>
                </a:lnTo>
                <a:lnTo>
                  <a:pt x="97705" y="64576"/>
                </a:lnTo>
                <a:lnTo>
                  <a:pt x="95053" y="67709"/>
                </a:lnTo>
                <a:lnTo>
                  <a:pt x="92400" y="70842"/>
                </a:lnTo>
                <a:lnTo>
                  <a:pt x="87509" y="72565"/>
                </a:lnTo>
                <a:lnTo>
                  <a:pt x="80379" y="72879"/>
                </a:lnTo>
                <a:lnTo>
                  <a:pt x="73249" y="73192"/>
                </a:lnTo>
                <a:lnTo>
                  <a:pt x="67067" y="71355"/>
                </a:lnTo>
                <a:lnTo>
                  <a:pt x="61834" y="67368"/>
                </a:lnTo>
                <a:lnTo>
                  <a:pt x="56600" y="63381"/>
                </a:lnTo>
                <a:lnTo>
                  <a:pt x="53359" y="57400"/>
                </a:lnTo>
                <a:lnTo>
                  <a:pt x="52110" y="49425"/>
                </a:lnTo>
                <a:lnTo>
                  <a:pt x="53010" y="37827"/>
                </a:lnTo>
                <a:lnTo>
                  <a:pt x="94769" y="5008"/>
                </a:lnTo>
                <a:lnTo>
                  <a:pt x="117340" y="0"/>
                </a:lnTo>
                <a:lnTo>
                  <a:pt x="132277" y="181"/>
                </a:lnTo>
                <a:lnTo>
                  <a:pt x="165023" y="19884"/>
                </a:lnTo>
                <a:lnTo>
                  <a:pt x="183392" y="54239"/>
                </a:lnTo>
                <a:lnTo>
                  <a:pt x="188270" y="65595"/>
                </a:lnTo>
                <a:lnTo>
                  <a:pt x="194628" y="76200"/>
                </a:lnTo>
                <a:lnTo>
                  <a:pt x="202532" y="86240"/>
                </a:lnTo>
                <a:lnTo>
                  <a:pt x="212049" y="959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34729" y="1011112"/>
            <a:ext cx="71755" cy="109855"/>
          </a:xfrm>
          <a:custGeom>
            <a:avLst/>
            <a:gdLst/>
            <a:ahLst/>
            <a:cxnLst/>
            <a:rect l="l" t="t" r="r" b="b"/>
            <a:pathLst>
              <a:path w="71755" h="109855">
                <a:moveTo>
                  <a:pt x="16318" y="29564"/>
                </a:moveTo>
                <a:lnTo>
                  <a:pt x="17150" y="24322"/>
                </a:lnTo>
                <a:lnTo>
                  <a:pt x="15889" y="21428"/>
                </a:lnTo>
                <a:lnTo>
                  <a:pt x="12534" y="20881"/>
                </a:lnTo>
                <a:lnTo>
                  <a:pt x="10162" y="20496"/>
                </a:lnTo>
                <a:lnTo>
                  <a:pt x="7658" y="23234"/>
                </a:lnTo>
                <a:lnTo>
                  <a:pt x="5020" y="29097"/>
                </a:lnTo>
                <a:lnTo>
                  <a:pt x="2383" y="34960"/>
                </a:lnTo>
                <a:lnTo>
                  <a:pt x="710" y="42685"/>
                </a:lnTo>
                <a:lnTo>
                  <a:pt x="0" y="52271"/>
                </a:lnTo>
                <a:lnTo>
                  <a:pt x="685" y="64531"/>
                </a:lnTo>
                <a:lnTo>
                  <a:pt x="20959" y="98111"/>
                </a:lnTo>
                <a:lnTo>
                  <a:pt x="57395" y="109792"/>
                </a:lnTo>
                <a:lnTo>
                  <a:pt x="62807" y="106733"/>
                </a:lnTo>
                <a:lnTo>
                  <a:pt x="66378" y="100165"/>
                </a:lnTo>
                <a:lnTo>
                  <a:pt x="70068" y="89725"/>
                </a:lnTo>
                <a:lnTo>
                  <a:pt x="71567" y="76010"/>
                </a:lnTo>
                <a:lnTo>
                  <a:pt x="70622" y="62584"/>
                </a:lnTo>
                <a:lnTo>
                  <a:pt x="54883" y="23945"/>
                </a:lnTo>
                <a:lnTo>
                  <a:pt x="38006" y="4886"/>
                </a:lnTo>
                <a:lnTo>
                  <a:pt x="2931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52546" y="1053124"/>
            <a:ext cx="41275" cy="186690"/>
          </a:xfrm>
          <a:custGeom>
            <a:avLst/>
            <a:gdLst/>
            <a:ahLst/>
            <a:cxnLst/>
            <a:rect l="l" t="t" r="r" b="b"/>
            <a:pathLst>
              <a:path w="41275" h="186690">
                <a:moveTo>
                  <a:pt x="19566" y="0"/>
                </a:moveTo>
                <a:lnTo>
                  <a:pt x="36806" y="46542"/>
                </a:lnTo>
                <a:lnTo>
                  <a:pt x="40883" y="83263"/>
                </a:lnTo>
                <a:lnTo>
                  <a:pt x="40625" y="92785"/>
                </a:lnTo>
                <a:lnTo>
                  <a:pt x="28869" y="135302"/>
                </a:lnTo>
                <a:lnTo>
                  <a:pt x="8818" y="172604"/>
                </a:lnTo>
                <a:lnTo>
                  <a:pt x="0" y="1862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12640" y="978589"/>
            <a:ext cx="114935" cy="179070"/>
          </a:xfrm>
          <a:custGeom>
            <a:avLst/>
            <a:gdLst/>
            <a:ahLst/>
            <a:cxnLst/>
            <a:rect l="l" t="t" r="r" b="b"/>
            <a:pathLst>
              <a:path w="114935" h="179069">
                <a:moveTo>
                  <a:pt x="61800" y="11549"/>
                </a:moveTo>
                <a:lnTo>
                  <a:pt x="61998" y="3313"/>
                </a:lnTo>
                <a:lnTo>
                  <a:pt x="63630" y="0"/>
                </a:lnTo>
                <a:lnTo>
                  <a:pt x="66697" y="1610"/>
                </a:lnTo>
                <a:lnTo>
                  <a:pt x="68890" y="2762"/>
                </a:lnTo>
                <a:lnTo>
                  <a:pt x="88034" y="39371"/>
                </a:lnTo>
                <a:lnTo>
                  <a:pt x="104282" y="77795"/>
                </a:lnTo>
                <a:lnTo>
                  <a:pt x="113734" y="115095"/>
                </a:lnTo>
                <a:lnTo>
                  <a:pt x="114731" y="127846"/>
                </a:lnTo>
                <a:lnTo>
                  <a:pt x="114080" y="138988"/>
                </a:lnTo>
                <a:lnTo>
                  <a:pt x="93151" y="170920"/>
                </a:lnTo>
                <a:lnTo>
                  <a:pt x="56675" y="178681"/>
                </a:lnTo>
                <a:lnTo>
                  <a:pt x="44446" y="177986"/>
                </a:lnTo>
                <a:lnTo>
                  <a:pt x="30936" y="176260"/>
                </a:lnTo>
                <a:lnTo>
                  <a:pt x="16126" y="173516"/>
                </a:lnTo>
                <a:lnTo>
                  <a:pt x="0" y="1697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62489" y="835773"/>
            <a:ext cx="7620" cy="48260"/>
          </a:xfrm>
          <a:custGeom>
            <a:avLst/>
            <a:gdLst/>
            <a:ahLst/>
            <a:cxnLst/>
            <a:rect l="l" t="t" r="r" b="b"/>
            <a:pathLst>
              <a:path w="7619" h="48259">
                <a:moveTo>
                  <a:pt x="4036" y="47751"/>
                </a:moveTo>
                <a:lnTo>
                  <a:pt x="2430" y="7556"/>
                </a:lnTo>
                <a:lnTo>
                  <a:pt x="0" y="0"/>
                </a:lnTo>
                <a:lnTo>
                  <a:pt x="613" y="2094"/>
                </a:lnTo>
                <a:lnTo>
                  <a:pt x="2875" y="9605"/>
                </a:lnTo>
                <a:lnTo>
                  <a:pt x="7410" y="246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54723" y="926663"/>
            <a:ext cx="125730" cy="104775"/>
          </a:xfrm>
          <a:custGeom>
            <a:avLst/>
            <a:gdLst/>
            <a:ahLst/>
            <a:cxnLst/>
            <a:rect l="l" t="t" r="r" b="b"/>
            <a:pathLst>
              <a:path w="125730" h="104775">
                <a:moveTo>
                  <a:pt x="49575" y="33239"/>
                </a:moveTo>
                <a:lnTo>
                  <a:pt x="10029" y="44195"/>
                </a:lnTo>
                <a:lnTo>
                  <a:pt x="0" y="56719"/>
                </a:lnTo>
                <a:lnTo>
                  <a:pt x="813" y="63162"/>
                </a:lnTo>
                <a:lnTo>
                  <a:pt x="38099" y="93449"/>
                </a:lnTo>
                <a:lnTo>
                  <a:pt x="85649" y="104356"/>
                </a:lnTo>
                <a:lnTo>
                  <a:pt x="97999" y="104738"/>
                </a:lnTo>
                <a:lnTo>
                  <a:pt x="114698" y="101628"/>
                </a:lnTo>
                <a:lnTo>
                  <a:pt x="122734" y="95250"/>
                </a:lnTo>
                <a:lnTo>
                  <a:pt x="125703" y="83944"/>
                </a:lnTo>
                <a:lnTo>
                  <a:pt x="124198" y="71256"/>
                </a:lnTo>
                <a:lnTo>
                  <a:pt x="94247" y="28715"/>
                </a:lnTo>
                <a:lnTo>
                  <a:pt x="63391" y="5708"/>
                </a:lnTo>
                <a:lnTo>
                  <a:pt x="5306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04130" y="914709"/>
            <a:ext cx="163830" cy="132715"/>
          </a:xfrm>
          <a:custGeom>
            <a:avLst/>
            <a:gdLst/>
            <a:ahLst/>
            <a:cxnLst/>
            <a:rect l="l" t="t" r="r" b="b"/>
            <a:pathLst>
              <a:path w="163829" h="132715">
                <a:moveTo>
                  <a:pt x="1216" y="0"/>
                </a:moveTo>
                <a:lnTo>
                  <a:pt x="0" y="10785"/>
                </a:lnTo>
                <a:lnTo>
                  <a:pt x="946" y="22812"/>
                </a:lnTo>
                <a:lnTo>
                  <a:pt x="4055" y="36081"/>
                </a:lnTo>
                <a:lnTo>
                  <a:pt x="8713" y="49369"/>
                </a:lnTo>
                <a:lnTo>
                  <a:pt x="12857" y="61293"/>
                </a:lnTo>
                <a:lnTo>
                  <a:pt x="16739" y="72603"/>
                </a:lnTo>
                <a:lnTo>
                  <a:pt x="24221" y="92070"/>
                </a:lnTo>
                <a:lnTo>
                  <a:pt x="30218" y="101659"/>
                </a:lnTo>
                <a:lnTo>
                  <a:pt x="42455" y="100565"/>
                </a:lnTo>
                <a:lnTo>
                  <a:pt x="52881" y="93620"/>
                </a:lnTo>
                <a:lnTo>
                  <a:pt x="62874" y="85508"/>
                </a:lnTo>
                <a:lnTo>
                  <a:pt x="73548" y="78837"/>
                </a:lnTo>
                <a:lnTo>
                  <a:pt x="88059" y="72531"/>
                </a:lnTo>
                <a:lnTo>
                  <a:pt x="99801" y="68719"/>
                </a:lnTo>
                <a:lnTo>
                  <a:pt x="110104" y="66735"/>
                </a:lnTo>
                <a:lnTo>
                  <a:pt x="123781" y="66191"/>
                </a:lnTo>
                <a:lnTo>
                  <a:pt x="135757" y="67851"/>
                </a:lnTo>
                <a:lnTo>
                  <a:pt x="150378" y="73971"/>
                </a:lnTo>
                <a:lnTo>
                  <a:pt x="158484" y="80860"/>
                </a:lnTo>
                <a:lnTo>
                  <a:pt x="163257" y="88074"/>
                </a:lnTo>
                <a:lnTo>
                  <a:pt x="162575" y="94307"/>
                </a:lnTo>
                <a:lnTo>
                  <a:pt x="123419" y="117688"/>
                </a:lnTo>
                <a:lnTo>
                  <a:pt x="79233" y="126129"/>
                </a:lnTo>
                <a:lnTo>
                  <a:pt x="38822" y="130931"/>
                </a:lnTo>
                <a:lnTo>
                  <a:pt x="23932" y="1322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28287" y="1049877"/>
            <a:ext cx="29209" cy="90805"/>
          </a:xfrm>
          <a:custGeom>
            <a:avLst/>
            <a:gdLst/>
            <a:ahLst/>
            <a:cxnLst/>
            <a:rect l="l" t="t" r="r" b="b"/>
            <a:pathLst>
              <a:path w="29210" h="90805">
                <a:moveTo>
                  <a:pt x="25227" y="0"/>
                </a:moveTo>
                <a:lnTo>
                  <a:pt x="27941" y="8321"/>
                </a:lnTo>
                <a:lnTo>
                  <a:pt x="28978" y="17494"/>
                </a:lnTo>
                <a:lnTo>
                  <a:pt x="28339" y="27518"/>
                </a:lnTo>
                <a:lnTo>
                  <a:pt x="26024" y="38394"/>
                </a:lnTo>
                <a:lnTo>
                  <a:pt x="22032" y="50121"/>
                </a:lnTo>
                <a:lnTo>
                  <a:pt x="16364" y="62699"/>
                </a:lnTo>
                <a:lnTo>
                  <a:pt x="9020" y="76128"/>
                </a:lnTo>
                <a:lnTo>
                  <a:pt x="0" y="904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98940" y="914430"/>
            <a:ext cx="255904" cy="138430"/>
          </a:xfrm>
          <a:custGeom>
            <a:avLst/>
            <a:gdLst/>
            <a:ahLst/>
            <a:cxnLst/>
            <a:rect l="l" t="t" r="r" b="b"/>
            <a:pathLst>
              <a:path w="255904" h="138430">
                <a:moveTo>
                  <a:pt x="139898" y="34844"/>
                </a:moveTo>
                <a:lnTo>
                  <a:pt x="113851" y="259"/>
                </a:lnTo>
                <a:lnTo>
                  <a:pt x="98294" y="0"/>
                </a:lnTo>
                <a:lnTo>
                  <a:pt x="85371" y="838"/>
                </a:lnTo>
                <a:lnTo>
                  <a:pt x="43286" y="12907"/>
                </a:lnTo>
                <a:lnTo>
                  <a:pt x="9823" y="34676"/>
                </a:lnTo>
                <a:lnTo>
                  <a:pt x="0" y="58707"/>
                </a:lnTo>
                <a:lnTo>
                  <a:pt x="1288" y="70010"/>
                </a:lnTo>
                <a:lnTo>
                  <a:pt x="35516" y="102025"/>
                </a:lnTo>
                <a:lnTo>
                  <a:pt x="74303" y="114412"/>
                </a:lnTo>
                <a:lnTo>
                  <a:pt x="123039" y="120518"/>
                </a:lnTo>
                <a:lnTo>
                  <a:pt x="161247" y="120543"/>
                </a:lnTo>
                <a:lnTo>
                  <a:pt x="203695" y="115291"/>
                </a:lnTo>
                <a:lnTo>
                  <a:pt x="240080" y="100664"/>
                </a:lnTo>
                <a:lnTo>
                  <a:pt x="255733" y="78374"/>
                </a:lnTo>
                <a:lnTo>
                  <a:pt x="254674" y="69739"/>
                </a:lnTo>
                <a:lnTo>
                  <a:pt x="211265" y="62538"/>
                </a:lnTo>
                <a:lnTo>
                  <a:pt x="178958" y="88034"/>
                </a:lnTo>
                <a:lnTo>
                  <a:pt x="197739" y="131828"/>
                </a:lnTo>
                <a:lnTo>
                  <a:pt x="219845" y="137839"/>
                </a:lnTo>
                <a:lnTo>
                  <a:pt x="226563" y="137242"/>
                </a:lnTo>
                <a:lnTo>
                  <a:pt x="231895" y="134774"/>
                </a:lnTo>
                <a:lnTo>
                  <a:pt x="237226" y="132306"/>
                </a:lnTo>
                <a:lnTo>
                  <a:pt x="240381" y="126805"/>
                </a:lnTo>
                <a:lnTo>
                  <a:pt x="241361" y="118270"/>
                </a:lnTo>
                <a:lnTo>
                  <a:pt x="240814" y="106820"/>
                </a:lnTo>
                <a:lnTo>
                  <a:pt x="236659" y="94371"/>
                </a:lnTo>
                <a:lnTo>
                  <a:pt x="230460" y="82444"/>
                </a:lnTo>
                <a:lnTo>
                  <a:pt x="224782" y="70963"/>
                </a:lnTo>
                <a:lnTo>
                  <a:pt x="219509" y="59696"/>
                </a:lnTo>
                <a:lnTo>
                  <a:pt x="214525" y="484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01256" y="938780"/>
            <a:ext cx="194945" cy="121285"/>
          </a:xfrm>
          <a:custGeom>
            <a:avLst/>
            <a:gdLst/>
            <a:ahLst/>
            <a:cxnLst/>
            <a:rect l="l" t="t" r="r" b="b"/>
            <a:pathLst>
              <a:path w="194945" h="121284">
                <a:moveTo>
                  <a:pt x="0" y="0"/>
                </a:moveTo>
                <a:lnTo>
                  <a:pt x="4989" y="502"/>
                </a:lnTo>
                <a:lnTo>
                  <a:pt x="7792" y="6891"/>
                </a:lnTo>
                <a:lnTo>
                  <a:pt x="8409" y="19166"/>
                </a:lnTo>
                <a:lnTo>
                  <a:pt x="10215" y="32149"/>
                </a:lnTo>
                <a:lnTo>
                  <a:pt x="30736" y="66418"/>
                </a:lnTo>
                <a:lnTo>
                  <a:pt x="64496" y="89673"/>
                </a:lnTo>
                <a:lnTo>
                  <a:pt x="110311" y="103613"/>
                </a:lnTo>
                <a:lnTo>
                  <a:pt x="127771" y="103230"/>
                </a:lnTo>
                <a:lnTo>
                  <a:pt x="137695" y="99590"/>
                </a:lnTo>
                <a:lnTo>
                  <a:pt x="145432" y="88174"/>
                </a:lnTo>
                <a:lnTo>
                  <a:pt x="148611" y="76483"/>
                </a:lnTo>
                <a:lnTo>
                  <a:pt x="148250" y="62920"/>
                </a:lnTo>
                <a:lnTo>
                  <a:pt x="129808" y="28425"/>
                </a:lnTo>
                <a:lnTo>
                  <a:pt x="111055" y="13366"/>
                </a:lnTo>
                <a:lnTo>
                  <a:pt x="107812" y="12088"/>
                </a:lnTo>
                <a:lnTo>
                  <a:pt x="106028" y="14482"/>
                </a:lnTo>
                <a:lnTo>
                  <a:pt x="105703" y="20549"/>
                </a:lnTo>
                <a:lnTo>
                  <a:pt x="107224" y="30729"/>
                </a:lnTo>
                <a:lnTo>
                  <a:pt x="125743" y="65951"/>
                </a:lnTo>
                <a:lnTo>
                  <a:pt x="160088" y="101210"/>
                </a:lnTo>
                <a:lnTo>
                  <a:pt x="182053" y="114769"/>
                </a:lnTo>
                <a:lnTo>
                  <a:pt x="194477" y="1208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22028" y="937298"/>
            <a:ext cx="208915" cy="102870"/>
          </a:xfrm>
          <a:custGeom>
            <a:avLst/>
            <a:gdLst/>
            <a:ahLst/>
            <a:cxnLst/>
            <a:rect l="l" t="t" r="r" b="b"/>
            <a:pathLst>
              <a:path w="208914" h="102869">
                <a:moveTo>
                  <a:pt x="2430" y="44740"/>
                </a:moveTo>
                <a:lnTo>
                  <a:pt x="0" y="27547"/>
                </a:lnTo>
                <a:lnTo>
                  <a:pt x="3704" y="19406"/>
                </a:lnTo>
                <a:lnTo>
                  <a:pt x="9546" y="17970"/>
                </a:lnTo>
                <a:lnTo>
                  <a:pt x="16032" y="20590"/>
                </a:lnTo>
                <a:lnTo>
                  <a:pt x="55620" y="55661"/>
                </a:lnTo>
                <a:lnTo>
                  <a:pt x="74537" y="93837"/>
                </a:lnTo>
                <a:lnTo>
                  <a:pt x="75107" y="98637"/>
                </a:lnTo>
                <a:lnTo>
                  <a:pt x="74582" y="101403"/>
                </a:lnTo>
                <a:lnTo>
                  <a:pt x="72966" y="102134"/>
                </a:lnTo>
                <a:lnTo>
                  <a:pt x="71348" y="102866"/>
                </a:lnTo>
                <a:lnTo>
                  <a:pt x="69510" y="100526"/>
                </a:lnTo>
                <a:lnTo>
                  <a:pt x="67451" y="95115"/>
                </a:lnTo>
                <a:lnTo>
                  <a:pt x="64983" y="84807"/>
                </a:lnTo>
                <a:lnTo>
                  <a:pt x="63725" y="70033"/>
                </a:lnTo>
                <a:lnTo>
                  <a:pt x="63864" y="57248"/>
                </a:lnTo>
                <a:lnTo>
                  <a:pt x="75605" y="17855"/>
                </a:lnTo>
                <a:lnTo>
                  <a:pt x="121119" y="0"/>
                </a:lnTo>
                <a:lnTo>
                  <a:pt x="133604" y="1380"/>
                </a:lnTo>
                <a:lnTo>
                  <a:pt x="168013" y="20164"/>
                </a:lnTo>
                <a:lnTo>
                  <a:pt x="196942" y="59729"/>
                </a:lnTo>
                <a:lnTo>
                  <a:pt x="205318" y="83697"/>
                </a:lnTo>
                <a:lnTo>
                  <a:pt x="208334" y="969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52688" y="892173"/>
            <a:ext cx="77470" cy="165100"/>
          </a:xfrm>
          <a:custGeom>
            <a:avLst/>
            <a:gdLst/>
            <a:ahLst/>
            <a:cxnLst/>
            <a:rect l="l" t="t" r="r" b="b"/>
            <a:pathLst>
              <a:path w="77470" h="165100">
                <a:moveTo>
                  <a:pt x="4541" y="16608"/>
                </a:moveTo>
                <a:lnTo>
                  <a:pt x="1921" y="7027"/>
                </a:lnTo>
                <a:lnTo>
                  <a:pt x="473" y="1728"/>
                </a:lnTo>
                <a:lnTo>
                  <a:pt x="195" y="713"/>
                </a:lnTo>
                <a:lnTo>
                  <a:pt x="0" y="0"/>
                </a:lnTo>
                <a:lnTo>
                  <a:pt x="390" y="637"/>
                </a:lnTo>
                <a:lnTo>
                  <a:pt x="1366" y="2625"/>
                </a:lnTo>
                <a:lnTo>
                  <a:pt x="4795" y="9612"/>
                </a:lnTo>
                <a:lnTo>
                  <a:pt x="12261" y="24820"/>
                </a:lnTo>
                <a:lnTo>
                  <a:pt x="33592" y="70885"/>
                </a:lnTo>
                <a:lnTo>
                  <a:pt x="39118" y="83361"/>
                </a:lnTo>
                <a:lnTo>
                  <a:pt x="44487" y="95167"/>
                </a:lnTo>
                <a:lnTo>
                  <a:pt x="49730" y="106373"/>
                </a:lnTo>
                <a:lnTo>
                  <a:pt x="54876" y="117048"/>
                </a:lnTo>
                <a:lnTo>
                  <a:pt x="61624" y="130921"/>
                </a:lnTo>
                <a:lnTo>
                  <a:pt x="67604" y="143440"/>
                </a:lnTo>
                <a:lnTo>
                  <a:pt x="72826" y="154626"/>
                </a:lnTo>
                <a:lnTo>
                  <a:pt x="77299" y="1644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92753" y="967090"/>
            <a:ext cx="83820" cy="37465"/>
          </a:xfrm>
          <a:custGeom>
            <a:avLst/>
            <a:gdLst/>
            <a:ahLst/>
            <a:cxnLst/>
            <a:rect l="l" t="t" r="r" b="b"/>
            <a:pathLst>
              <a:path w="83820" h="37465">
                <a:moveTo>
                  <a:pt x="5831" y="37402"/>
                </a:moveTo>
                <a:lnTo>
                  <a:pt x="0" y="23924"/>
                </a:lnTo>
                <a:lnTo>
                  <a:pt x="302" y="13235"/>
                </a:lnTo>
                <a:lnTo>
                  <a:pt x="9531" y="4600"/>
                </a:lnTo>
                <a:lnTo>
                  <a:pt x="22329" y="970"/>
                </a:lnTo>
                <a:lnTo>
                  <a:pt x="32218" y="226"/>
                </a:lnTo>
                <a:lnTo>
                  <a:pt x="43208" y="0"/>
                </a:lnTo>
                <a:lnTo>
                  <a:pt x="55356" y="283"/>
                </a:lnTo>
                <a:lnTo>
                  <a:pt x="68719" y="1070"/>
                </a:lnTo>
                <a:lnTo>
                  <a:pt x="83353" y="23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456814" y="872986"/>
            <a:ext cx="145415" cy="189230"/>
          </a:xfrm>
          <a:custGeom>
            <a:avLst/>
            <a:gdLst/>
            <a:ahLst/>
            <a:cxnLst/>
            <a:rect l="l" t="t" r="r" b="b"/>
            <a:pathLst>
              <a:path w="145414" h="189230">
                <a:moveTo>
                  <a:pt x="86439" y="13712"/>
                </a:moveTo>
                <a:lnTo>
                  <a:pt x="79691" y="4911"/>
                </a:lnTo>
                <a:lnTo>
                  <a:pt x="66828" y="0"/>
                </a:lnTo>
                <a:lnTo>
                  <a:pt x="52006" y="100"/>
                </a:lnTo>
                <a:lnTo>
                  <a:pt x="13312" y="28987"/>
                </a:lnTo>
                <a:lnTo>
                  <a:pt x="945" y="66986"/>
                </a:lnTo>
                <a:lnTo>
                  <a:pt x="0" y="78769"/>
                </a:lnTo>
                <a:lnTo>
                  <a:pt x="405" y="90133"/>
                </a:lnTo>
                <a:lnTo>
                  <a:pt x="21097" y="136421"/>
                </a:lnTo>
                <a:lnTo>
                  <a:pt x="50278" y="163044"/>
                </a:lnTo>
                <a:lnTo>
                  <a:pt x="84192" y="180997"/>
                </a:lnTo>
                <a:lnTo>
                  <a:pt x="132333" y="188876"/>
                </a:lnTo>
                <a:lnTo>
                  <a:pt x="144973" y="1881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602943" y="912791"/>
            <a:ext cx="472440" cy="118110"/>
          </a:xfrm>
          <a:custGeom>
            <a:avLst/>
            <a:gdLst/>
            <a:ahLst/>
            <a:cxnLst/>
            <a:rect l="l" t="t" r="r" b="b"/>
            <a:pathLst>
              <a:path w="472439" h="118109">
                <a:moveTo>
                  <a:pt x="39006" y="62405"/>
                </a:moveTo>
                <a:lnTo>
                  <a:pt x="21090" y="56953"/>
                </a:lnTo>
                <a:lnTo>
                  <a:pt x="14109" y="54828"/>
                </a:lnTo>
                <a:lnTo>
                  <a:pt x="13600" y="54674"/>
                </a:lnTo>
                <a:lnTo>
                  <a:pt x="14008" y="54681"/>
                </a:lnTo>
                <a:lnTo>
                  <a:pt x="14427" y="54731"/>
                </a:lnTo>
                <a:lnTo>
                  <a:pt x="18472" y="55209"/>
                </a:lnTo>
                <a:lnTo>
                  <a:pt x="26141" y="56117"/>
                </a:lnTo>
                <a:lnTo>
                  <a:pt x="33811" y="57025"/>
                </a:lnTo>
                <a:lnTo>
                  <a:pt x="41030" y="57255"/>
                </a:lnTo>
                <a:lnTo>
                  <a:pt x="47801" y="56807"/>
                </a:lnTo>
                <a:lnTo>
                  <a:pt x="54572" y="56359"/>
                </a:lnTo>
                <a:lnTo>
                  <a:pt x="61980" y="53748"/>
                </a:lnTo>
                <a:lnTo>
                  <a:pt x="70024" y="48973"/>
                </a:lnTo>
                <a:lnTo>
                  <a:pt x="78068" y="44198"/>
                </a:lnTo>
                <a:lnTo>
                  <a:pt x="81794" y="38370"/>
                </a:lnTo>
                <a:lnTo>
                  <a:pt x="81204" y="31489"/>
                </a:lnTo>
                <a:lnTo>
                  <a:pt x="80613" y="24607"/>
                </a:lnTo>
                <a:lnTo>
                  <a:pt x="47381" y="2034"/>
                </a:lnTo>
                <a:lnTo>
                  <a:pt x="38309" y="0"/>
                </a:lnTo>
                <a:lnTo>
                  <a:pt x="30532" y="216"/>
                </a:lnTo>
                <a:lnTo>
                  <a:pt x="2429" y="28962"/>
                </a:lnTo>
                <a:lnTo>
                  <a:pt x="0" y="41847"/>
                </a:lnTo>
                <a:lnTo>
                  <a:pt x="511" y="54830"/>
                </a:lnTo>
                <a:lnTo>
                  <a:pt x="19631" y="89872"/>
                </a:lnTo>
                <a:lnTo>
                  <a:pt x="62649" y="114320"/>
                </a:lnTo>
                <a:lnTo>
                  <a:pt x="93168" y="117845"/>
                </a:lnTo>
                <a:lnTo>
                  <a:pt x="104415" y="117756"/>
                </a:lnTo>
                <a:lnTo>
                  <a:pt x="150782" y="94257"/>
                </a:lnTo>
                <a:lnTo>
                  <a:pt x="170551" y="60837"/>
                </a:lnTo>
                <a:lnTo>
                  <a:pt x="177193" y="41967"/>
                </a:lnTo>
                <a:lnTo>
                  <a:pt x="179511" y="38235"/>
                </a:lnTo>
                <a:lnTo>
                  <a:pt x="182318" y="36720"/>
                </a:lnTo>
                <a:lnTo>
                  <a:pt x="185124" y="35204"/>
                </a:lnTo>
                <a:lnTo>
                  <a:pt x="189514" y="36024"/>
                </a:lnTo>
                <a:lnTo>
                  <a:pt x="224500" y="63761"/>
                </a:lnTo>
                <a:lnTo>
                  <a:pt x="250544" y="94524"/>
                </a:lnTo>
                <a:lnTo>
                  <a:pt x="250884" y="95158"/>
                </a:lnTo>
                <a:lnTo>
                  <a:pt x="251223" y="95793"/>
                </a:lnTo>
                <a:lnTo>
                  <a:pt x="251172" y="95928"/>
                </a:lnTo>
                <a:lnTo>
                  <a:pt x="250730" y="95565"/>
                </a:lnTo>
                <a:lnTo>
                  <a:pt x="250288" y="95201"/>
                </a:lnTo>
                <a:lnTo>
                  <a:pt x="248875" y="94038"/>
                </a:lnTo>
                <a:lnTo>
                  <a:pt x="246490" y="92075"/>
                </a:lnTo>
                <a:lnTo>
                  <a:pt x="244105" y="90113"/>
                </a:lnTo>
                <a:lnTo>
                  <a:pt x="242409" y="85834"/>
                </a:lnTo>
                <a:lnTo>
                  <a:pt x="241401" y="79239"/>
                </a:lnTo>
                <a:lnTo>
                  <a:pt x="240392" y="72644"/>
                </a:lnTo>
                <a:lnTo>
                  <a:pt x="241624" y="66401"/>
                </a:lnTo>
                <a:lnTo>
                  <a:pt x="245095" y="60509"/>
                </a:lnTo>
                <a:lnTo>
                  <a:pt x="248566" y="54617"/>
                </a:lnTo>
                <a:lnTo>
                  <a:pt x="254159" y="50791"/>
                </a:lnTo>
                <a:lnTo>
                  <a:pt x="261873" y="49029"/>
                </a:lnTo>
                <a:lnTo>
                  <a:pt x="269587" y="47268"/>
                </a:lnTo>
                <a:lnTo>
                  <a:pt x="277737" y="47367"/>
                </a:lnTo>
                <a:lnTo>
                  <a:pt x="323789" y="73393"/>
                </a:lnTo>
                <a:lnTo>
                  <a:pt x="337666" y="87370"/>
                </a:lnTo>
                <a:lnTo>
                  <a:pt x="337798" y="87564"/>
                </a:lnTo>
                <a:lnTo>
                  <a:pt x="337804" y="87409"/>
                </a:lnTo>
                <a:lnTo>
                  <a:pt x="337682" y="86905"/>
                </a:lnTo>
                <a:lnTo>
                  <a:pt x="337560" y="86401"/>
                </a:lnTo>
                <a:lnTo>
                  <a:pt x="336904" y="83691"/>
                </a:lnTo>
                <a:lnTo>
                  <a:pt x="335714" y="78773"/>
                </a:lnTo>
                <a:lnTo>
                  <a:pt x="334524" y="73855"/>
                </a:lnTo>
                <a:lnTo>
                  <a:pt x="335790" y="67076"/>
                </a:lnTo>
                <a:lnTo>
                  <a:pt x="365583" y="28518"/>
                </a:lnTo>
                <a:lnTo>
                  <a:pt x="385219" y="21860"/>
                </a:lnTo>
                <a:lnTo>
                  <a:pt x="392116" y="23002"/>
                </a:lnTo>
                <a:lnTo>
                  <a:pt x="424164" y="55182"/>
                </a:lnTo>
                <a:lnTo>
                  <a:pt x="439549" y="78654"/>
                </a:lnTo>
                <a:lnTo>
                  <a:pt x="447659" y="89725"/>
                </a:lnTo>
                <a:lnTo>
                  <a:pt x="455646" y="99191"/>
                </a:lnTo>
                <a:lnTo>
                  <a:pt x="463747" y="107434"/>
                </a:lnTo>
                <a:lnTo>
                  <a:pt x="472203" y="1148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83702" y="914505"/>
            <a:ext cx="92075" cy="170815"/>
          </a:xfrm>
          <a:custGeom>
            <a:avLst/>
            <a:gdLst/>
            <a:ahLst/>
            <a:cxnLst/>
            <a:rect l="l" t="t" r="r" b="b"/>
            <a:pathLst>
              <a:path w="92075" h="170815">
                <a:moveTo>
                  <a:pt x="17017" y="71441"/>
                </a:moveTo>
                <a:lnTo>
                  <a:pt x="9980" y="59929"/>
                </a:lnTo>
                <a:lnTo>
                  <a:pt x="6387" y="59601"/>
                </a:lnTo>
                <a:lnTo>
                  <a:pt x="6237" y="70454"/>
                </a:lnTo>
                <a:lnTo>
                  <a:pt x="14526" y="119206"/>
                </a:lnTo>
                <a:lnTo>
                  <a:pt x="31513" y="161472"/>
                </a:lnTo>
                <a:lnTo>
                  <a:pt x="36460" y="170213"/>
                </a:lnTo>
                <a:lnTo>
                  <a:pt x="37874" y="166186"/>
                </a:lnTo>
                <a:lnTo>
                  <a:pt x="37881" y="156789"/>
                </a:lnTo>
                <a:lnTo>
                  <a:pt x="36636" y="142072"/>
                </a:lnTo>
                <a:lnTo>
                  <a:pt x="34297" y="122089"/>
                </a:lnTo>
                <a:lnTo>
                  <a:pt x="32173" y="104726"/>
                </a:lnTo>
                <a:lnTo>
                  <a:pt x="30483" y="89382"/>
                </a:lnTo>
                <a:lnTo>
                  <a:pt x="27771" y="45860"/>
                </a:lnTo>
                <a:lnTo>
                  <a:pt x="43899" y="5887"/>
                </a:lnTo>
                <a:lnTo>
                  <a:pt x="68506" y="0"/>
                </a:lnTo>
                <a:lnTo>
                  <a:pt x="78454" y="4478"/>
                </a:lnTo>
                <a:lnTo>
                  <a:pt x="87518" y="15491"/>
                </a:lnTo>
                <a:lnTo>
                  <a:pt x="92007" y="26361"/>
                </a:lnTo>
                <a:lnTo>
                  <a:pt x="91532" y="38972"/>
                </a:lnTo>
                <a:lnTo>
                  <a:pt x="58901" y="62044"/>
                </a:lnTo>
                <a:lnTo>
                  <a:pt x="17458" y="71154"/>
                </a:lnTo>
                <a:lnTo>
                  <a:pt x="0" y="735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39601" y="898746"/>
            <a:ext cx="240029" cy="88265"/>
          </a:xfrm>
          <a:custGeom>
            <a:avLst/>
            <a:gdLst/>
            <a:ahLst/>
            <a:cxnLst/>
            <a:rect l="l" t="t" r="r" b="b"/>
            <a:pathLst>
              <a:path w="240029" h="88265">
                <a:moveTo>
                  <a:pt x="0" y="28126"/>
                </a:moveTo>
                <a:lnTo>
                  <a:pt x="12551" y="22603"/>
                </a:lnTo>
                <a:lnTo>
                  <a:pt x="24915" y="18834"/>
                </a:lnTo>
                <a:lnTo>
                  <a:pt x="37089" y="16820"/>
                </a:lnTo>
                <a:lnTo>
                  <a:pt x="49075" y="16561"/>
                </a:lnTo>
                <a:lnTo>
                  <a:pt x="62886" y="18959"/>
                </a:lnTo>
                <a:lnTo>
                  <a:pt x="98214" y="38060"/>
                </a:lnTo>
                <a:lnTo>
                  <a:pt x="126548" y="69280"/>
                </a:lnTo>
                <a:lnTo>
                  <a:pt x="129269" y="79364"/>
                </a:lnTo>
                <a:lnTo>
                  <a:pt x="128231" y="82597"/>
                </a:lnTo>
                <a:lnTo>
                  <a:pt x="124796" y="84023"/>
                </a:lnTo>
                <a:lnTo>
                  <a:pt x="121360" y="85448"/>
                </a:lnTo>
                <a:lnTo>
                  <a:pt x="117098" y="85290"/>
                </a:lnTo>
                <a:lnTo>
                  <a:pt x="112011" y="83548"/>
                </a:lnTo>
                <a:lnTo>
                  <a:pt x="106923" y="81807"/>
                </a:lnTo>
                <a:lnTo>
                  <a:pt x="103176" y="77061"/>
                </a:lnTo>
                <a:lnTo>
                  <a:pt x="100770" y="69311"/>
                </a:lnTo>
                <a:lnTo>
                  <a:pt x="98649" y="57625"/>
                </a:lnTo>
                <a:lnTo>
                  <a:pt x="99075" y="44431"/>
                </a:lnTo>
                <a:lnTo>
                  <a:pt x="121841" y="11432"/>
                </a:lnTo>
                <a:lnTo>
                  <a:pt x="155943" y="0"/>
                </a:lnTo>
                <a:lnTo>
                  <a:pt x="167996" y="915"/>
                </a:lnTo>
                <a:lnTo>
                  <a:pt x="197021" y="26606"/>
                </a:lnTo>
                <a:lnTo>
                  <a:pt x="207039" y="49635"/>
                </a:lnTo>
                <a:lnTo>
                  <a:pt x="213066" y="60341"/>
                </a:lnTo>
                <a:lnTo>
                  <a:pt x="220407" y="70101"/>
                </a:lnTo>
                <a:lnTo>
                  <a:pt x="229164" y="79194"/>
                </a:lnTo>
                <a:lnTo>
                  <a:pt x="239438" y="879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89478" y="910877"/>
            <a:ext cx="95250" cy="85725"/>
          </a:xfrm>
          <a:custGeom>
            <a:avLst/>
            <a:gdLst/>
            <a:ahLst/>
            <a:cxnLst/>
            <a:rect l="l" t="t" r="r" b="b"/>
            <a:pathLst>
              <a:path w="95250" h="85725">
                <a:moveTo>
                  <a:pt x="56152" y="37300"/>
                </a:moveTo>
                <a:lnTo>
                  <a:pt x="15845" y="30723"/>
                </a:lnTo>
                <a:lnTo>
                  <a:pt x="9589" y="42275"/>
                </a:lnTo>
                <a:lnTo>
                  <a:pt x="10590" y="49218"/>
                </a:lnTo>
                <a:lnTo>
                  <a:pt x="49899" y="78799"/>
                </a:lnTo>
                <a:lnTo>
                  <a:pt x="87558" y="85112"/>
                </a:lnTo>
                <a:lnTo>
                  <a:pt x="92671" y="85340"/>
                </a:lnTo>
                <a:lnTo>
                  <a:pt x="94754" y="82637"/>
                </a:lnTo>
                <a:lnTo>
                  <a:pt x="69499" y="52067"/>
                </a:lnTo>
                <a:lnTo>
                  <a:pt x="33215" y="24082"/>
                </a:lnTo>
                <a:lnTo>
                  <a:pt x="17510" y="12583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49585" y="843465"/>
            <a:ext cx="180975" cy="252729"/>
          </a:xfrm>
          <a:custGeom>
            <a:avLst/>
            <a:gdLst/>
            <a:ahLst/>
            <a:cxnLst/>
            <a:rect l="l" t="t" r="r" b="b"/>
            <a:pathLst>
              <a:path w="180975" h="252730">
                <a:moveTo>
                  <a:pt x="0" y="2803"/>
                </a:moveTo>
                <a:lnTo>
                  <a:pt x="9902" y="308"/>
                </a:lnTo>
                <a:lnTo>
                  <a:pt x="20846" y="0"/>
                </a:lnTo>
                <a:lnTo>
                  <a:pt x="32832" y="1877"/>
                </a:lnTo>
                <a:lnTo>
                  <a:pt x="71147" y="19667"/>
                </a:lnTo>
                <a:lnTo>
                  <a:pt x="107663" y="50676"/>
                </a:lnTo>
                <a:lnTo>
                  <a:pt x="132501" y="80287"/>
                </a:lnTo>
                <a:lnTo>
                  <a:pt x="161896" y="123208"/>
                </a:lnTo>
                <a:lnTo>
                  <a:pt x="177375" y="158168"/>
                </a:lnTo>
                <a:lnTo>
                  <a:pt x="180623" y="176579"/>
                </a:lnTo>
                <a:lnTo>
                  <a:pt x="179219" y="183951"/>
                </a:lnTo>
                <a:lnTo>
                  <a:pt x="155082" y="213794"/>
                </a:lnTo>
                <a:lnTo>
                  <a:pt x="117567" y="236727"/>
                </a:lnTo>
                <a:lnTo>
                  <a:pt x="101371" y="244512"/>
                </a:lnTo>
                <a:lnTo>
                  <a:pt x="83332" y="2523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2564" y="1303624"/>
            <a:ext cx="174625" cy="208279"/>
          </a:xfrm>
          <a:custGeom>
            <a:avLst/>
            <a:gdLst/>
            <a:ahLst/>
            <a:cxnLst/>
            <a:rect l="l" t="t" r="r" b="b"/>
            <a:pathLst>
              <a:path w="174625" h="208280">
                <a:moveTo>
                  <a:pt x="100533" y="79679"/>
                </a:moveTo>
                <a:lnTo>
                  <a:pt x="140413" y="77558"/>
                </a:lnTo>
                <a:lnTo>
                  <a:pt x="150704" y="70214"/>
                </a:lnTo>
                <a:lnTo>
                  <a:pt x="156108" y="65639"/>
                </a:lnTo>
                <a:lnTo>
                  <a:pt x="174036" y="28512"/>
                </a:lnTo>
                <a:lnTo>
                  <a:pt x="173763" y="23231"/>
                </a:lnTo>
                <a:lnTo>
                  <a:pt x="140342" y="2189"/>
                </a:lnTo>
                <a:lnTo>
                  <a:pt x="101993" y="0"/>
                </a:lnTo>
                <a:lnTo>
                  <a:pt x="86556" y="1185"/>
                </a:lnTo>
                <a:lnTo>
                  <a:pt x="46935" y="12567"/>
                </a:lnTo>
                <a:lnTo>
                  <a:pt x="16785" y="37746"/>
                </a:lnTo>
                <a:lnTo>
                  <a:pt x="889" y="85436"/>
                </a:lnTo>
                <a:lnTo>
                  <a:pt x="0" y="97366"/>
                </a:lnTo>
                <a:lnTo>
                  <a:pt x="419" y="113553"/>
                </a:lnTo>
                <a:lnTo>
                  <a:pt x="10228" y="161429"/>
                </a:lnTo>
                <a:lnTo>
                  <a:pt x="24387" y="196690"/>
                </a:lnTo>
                <a:lnTo>
                  <a:pt x="29680" y="2078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7156" y="1425560"/>
            <a:ext cx="96520" cy="28575"/>
          </a:xfrm>
          <a:custGeom>
            <a:avLst/>
            <a:gdLst/>
            <a:ahLst/>
            <a:cxnLst/>
            <a:rect l="l" t="t" r="r" b="b"/>
            <a:pathLst>
              <a:path w="96520" h="28575">
                <a:moveTo>
                  <a:pt x="0" y="28065"/>
                </a:moveTo>
                <a:lnTo>
                  <a:pt x="33598" y="3818"/>
                </a:lnTo>
                <a:lnTo>
                  <a:pt x="76976" y="546"/>
                </a:lnTo>
                <a:lnTo>
                  <a:pt x="9592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2640" y="1387995"/>
            <a:ext cx="742315" cy="136525"/>
          </a:xfrm>
          <a:custGeom>
            <a:avLst/>
            <a:gdLst/>
            <a:ahLst/>
            <a:cxnLst/>
            <a:rect l="l" t="t" r="r" b="b"/>
            <a:pathLst>
              <a:path w="742315" h="136525">
                <a:moveTo>
                  <a:pt x="2779" y="75346"/>
                </a:moveTo>
                <a:lnTo>
                  <a:pt x="40314" y="56141"/>
                </a:lnTo>
                <a:lnTo>
                  <a:pt x="53290" y="58857"/>
                </a:lnTo>
                <a:lnTo>
                  <a:pt x="83918" y="83896"/>
                </a:lnTo>
                <a:lnTo>
                  <a:pt x="96581" y="119673"/>
                </a:lnTo>
                <a:lnTo>
                  <a:pt x="94351" y="124912"/>
                </a:lnTo>
                <a:lnTo>
                  <a:pt x="89227" y="128909"/>
                </a:lnTo>
                <a:lnTo>
                  <a:pt x="84102" y="132906"/>
                </a:lnTo>
                <a:lnTo>
                  <a:pt x="78438" y="135209"/>
                </a:lnTo>
                <a:lnTo>
                  <a:pt x="72233" y="135818"/>
                </a:lnTo>
                <a:lnTo>
                  <a:pt x="66028" y="136427"/>
                </a:lnTo>
                <a:lnTo>
                  <a:pt x="61303" y="134753"/>
                </a:lnTo>
                <a:lnTo>
                  <a:pt x="58060" y="130795"/>
                </a:lnTo>
                <a:lnTo>
                  <a:pt x="54816" y="126838"/>
                </a:lnTo>
                <a:lnTo>
                  <a:pt x="69265" y="90483"/>
                </a:lnTo>
                <a:lnTo>
                  <a:pt x="103701" y="66169"/>
                </a:lnTo>
                <a:lnTo>
                  <a:pt x="149755" y="48270"/>
                </a:lnTo>
                <a:lnTo>
                  <a:pt x="188938" y="40933"/>
                </a:lnTo>
                <a:lnTo>
                  <a:pt x="212284" y="38826"/>
                </a:lnTo>
                <a:lnTo>
                  <a:pt x="228100" y="39154"/>
                </a:lnTo>
                <a:lnTo>
                  <a:pt x="237610" y="41105"/>
                </a:lnTo>
                <a:lnTo>
                  <a:pt x="242531" y="43017"/>
                </a:lnTo>
                <a:lnTo>
                  <a:pt x="245556" y="50601"/>
                </a:lnTo>
                <a:lnTo>
                  <a:pt x="246819" y="63907"/>
                </a:lnTo>
                <a:lnTo>
                  <a:pt x="248575" y="78573"/>
                </a:lnTo>
                <a:lnTo>
                  <a:pt x="274894" y="119502"/>
                </a:lnTo>
                <a:lnTo>
                  <a:pt x="314147" y="129942"/>
                </a:lnTo>
                <a:lnTo>
                  <a:pt x="324831" y="130874"/>
                </a:lnTo>
                <a:lnTo>
                  <a:pt x="340089" y="130237"/>
                </a:lnTo>
                <a:lnTo>
                  <a:pt x="351426" y="127423"/>
                </a:lnTo>
                <a:lnTo>
                  <a:pt x="364047" y="118363"/>
                </a:lnTo>
                <a:lnTo>
                  <a:pt x="369457" y="108948"/>
                </a:lnTo>
                <a:lnTo>
                  <a:pt x="369916" y="97251"/>
                </a:lnTo>
                <a:lnTo>
                  <a:pt x="365974" y="84978"/>
                </a:lnTo>
                <a:lnTo>
                  <a:pt x="330754" y="47023"/>
                </a:lnTo>
                <a:lnTo>
                  <a:pt x="294009" y="26424"/>
                </a:lnTo>
                <a:lnTo>
                  <a:pt x="253503" y="13245"/>
                </a:lnTo>
                <a:lnTo>
                  <a:pt x="247858" y="11879"/>
                </a:lnTo>
                <a:lnTo>
                  <a:pt x="247264" y="11735"/>
                </a:lnTo>
                <a:lnTo>
                  <a:pt x="246929" y="11671"/>
                </a:lnTo>
                <a:lnTo>
                  <a:pt x="247855" y="11996"/>
                </a:lnTo>
                <a:lnTo>
                  <a:pt x="253773" y="13899"/>
                </a:lnTo>
                <a:lnTo>
                  <a:pt x="268980" y="18786"/>
                </a:lnTo>
                <a:lnTo>
                  <a:pt x="283190" y="23423"/>
                </a:lnTo>
                <a:lnTo>
                  <a:pt x="333961" y="41927"/>
                </a:lnTo>
                <a:lnTo>
                  <a:pt x="382107" y="64498"/>
                </a:lnTo>
                <a:lnTo>
                  <a:pt x="416714" y="89134"/>
                </a:lnTo>
                <a:lnTo>
                  <a:pt x="419390" y="93582"/>
                </a:lnTo>
                <a:lnTo>
                  <a:pt x="422066" y="98030"/>
                </a:lnTo>
                <a:lnTo>
                  <a:pt x="423631" y="100632"/>
                </a:lnTo>
                <a:lnTo>
                  <a:pt x="424085" y="101386"/>
                </a:lnTo>
                <a:lnTo>
                  <a:pt x="424538" y="102140"/>
                </a:lnTo>
                <a:lnTo>
                  <a:pt x="424751" y="102083"/>
                </a:lnTo>
                <a:lnTo>
                  <a:pt x="424723" y="101216"/>
                </a:lnTo>
                <a:lnTo>
                  <a:pt x="424696" y="100348"/>
                </a:lnTo>
                <a:lnTo>
                  <a:pt x="424599" y="97356"/>
                </a:lnTo>
                <a:lnTo>
                  <a:pt x="424435" y="92240"/>
                </a:lnTo>
                <a:lnTo>
                  <a:pt x="442681" y="48718"/>
                </a:lnTo>
                <a:lnTo>
                  <a:pt x="476682" y="31458"/>
                </a:lnTo>
                <a:lnTo>
                  <a:pt x="489237" y="30239"/>
                </a:lnTo>
                <a:lnTo>
                  <a:pt x="501821" y="30617"/>
                </a:lnTo>
                <a:lnTo>
                  <a:pt x="540210" y="42431"/>
                </a:lnTo>
                <a:lnTo>
                  <a:pt x="570117" y="67338"/>
                </a:lnTo>
                <a:lnTo>
                  <a:pt x="581480" y="95645"/>
                </a:lnTo>
                <a:lnTo>
                  <a:pt x="580624" y="99895"/>
                </a:lnTo>
                <a:lnTo>
                  <a:pt x="578134" y="102380"/>
                </a:lnTo>
                <a:lnTo>
                  <a:pt x="575644" y="104866"/>
                </a:lnTo>
                <a:lnTo>
                  <a:pt x="572741" y="104935"/>
                </a:lnTo>
                <a:lnTo>
                  <a:pt x="569422" y="102588"/>
                </a:lnTo>
                <a:lnTo>
                  <a:pt x="566104" y="100242"/>
                </a:lnTo>
                <a:lnTo>
                  <a:pt x="563553" y="94095"/>
                </a:lnTo>
                <a:lnTo>
                  <a:pt x="561770" y="84150"/>
                </a:lnTo>
                <a:lnTo>
                  <a:pt x="560548" y="72388"/>
                </a:lnTo>
                <a:lnTo>
                  <a:pt x="560912" y="59590"/>
                </a:lnTo>
                <a:lnTo>
                  <a:pt x="575221" y="22858"/>
                </a:lnTo>
                <a:lnTo>
                  <a:pt x="608405" y="2535"/>
                </a:lnTo>
                <a:lnTo>
                  <a:pt x="635501" y="0"/>
                </a:lnTo>
                <a:lnTo>
                  <a:pt x="647134" y="1212"/>
                </a:lnTo>
                <a:lnTo>
                  <a:pt x="692401" y="20957"/>
                </a:lnTo>
                <a:lnTo>
                  <a:pt x="720681" y="50215"/>
                </a:lnTo>
                <a:lnTo>
                  <a:pt x="738028" y="96529"/>
                </a:lnTo>
                <a:lnTo>
                  <a:pt x="740375" y="109094"/>
                </a:lnTo>
                <a:lnTo>
                  <a:pt x="742126" y="1223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12750" y="1382512"/>
            <a:ext cx="455930" cy="149225"/>
          </a:xfrm>
          <a:custGeom>
            <a:avLst/>
            <a:gdLst/>
            <a:ahLst/>
            <a:cxnLst/>
            <a:rect l="l" t="t" r="r" b="b"/>
            <a:pathLst>
              <a:path w="455930" h="149225">
                <a:moveTo>
                  <a:pt x="19498" y="37230"/>
                </a:moveTo>
                <a:lnTo>
                  <a:pt x="13986" y="42561"/>
                </a:lnTo>
                <a:lnTo>
                  <a:pt x="15689" y="48310"/>
                </a:lnTo>
                <a:lnTo>
                  <a:pt x="24607" y="54478"/>
                </a:lnTo>
                <a:lnTo>
                  <a:pt x="61743" y="64801"/>
                </a:lnTo>
                <a:lnTo>
                  <a:pt x="83373" y="65700"/>
                </a:lnTo>
                <a:lnTo>
                  <a:pt x="89841" y="64354"/>
                </a:lnTo>
                <a:lnTo>
                  <a:pt x="94670" y="61522"/>
                </a:lnTo>
                <a:lnTo>
                  <a:pt x="99499" y="58690"/>
                </a:lnTo>
                <a:lnTo>
                  <a:pt x="102155" y="54286"/>
                </a:lnTo>
                <a:lnTo>
                  <a:pt x="102637" y="48310"/>
                </a:lnTo>
                <a:lnTo>
                  <a:pt x="103120" y="42334"/>
                </a:lnTo>
                <a:lnTo>
                  <a:pt x="65848" y="22202"/>
                </a:lnTo>
                <a:lnTo>
                  <a:pt x="50650" y="20542"/>
                </a:lnTo>
                <a:lnTo>
                  <a:pt x="38666" y="20722"/>
                </a:lnTo>
                <a:lnTo>
                  <a:pt x="4099" y="44311"/>
                </a:lnTo>
                <a:lnTo>
                  <a:pt x="0" y="70921"/>
                </a:lnTo>
                <a:lnTo>
                  <a:pt x="2132" y="83120"/>
                </a:lnTo>
                <a:lnTo>
                  <a:pt x="31444" y="122934"/>
                </a:lnTo>
                <a:lnTo>
                  <a:pt x="67803" y="142863"/>
                </a:lnTo>
                <a:lnTo>
                  <a:pt x="104155" y="149043"/>
                </a:lnTo>
                <a:lnTo>
                  <a:pt x="115641" y="148233"/>
                </a:lnTo>
                <a:lnTo>
                  <a:pt x="151404" y="126356"/>
                </a:lnTo>
                <a:lnTo>
                  <a:pt x="173923" y="91919"/>
                </a:lnTo>
                <a:lnTo>
                  <a:pt x="180062" y="81277"/>
                </a:lnTo>
                <a:lnTo>
                  <a:pt x="185042" y="73735"/>
                </a:lnTo>
                <a:lnTo>
                  <a:pt x="190307" y="66538"/>
                </a:lnTo>
                <a:lnTo>
                  <a:pt x="195794" y="62220"/>
                </a:lnTo>
                <a:lnTo>
                  <a:pt x="201967" y="60141"/>
                </a:lnTo>
                <a:lnTo>
                  <a:pt x="208140" y="58062"/>
                </a:lnTo>
                <a:lnTo>
                  <a:pt x="243333" y="75731"/>
                </a:lnTo>
                <a:lnTo>
                  <a:pt x="257560" y="94937"/>
                </a:lnTo>
                <a:lnTo>
                  <a:pt x="260604" y="101048"/>
                </a:lnTo>
                <a:lnTo>
                  <a:pt x="262390" y="105937"/>
                </a:lnTo>
                <a:lnTo>
                  <a:pt x="262918" y="109604"/>
                </a:lnTo>
                <a:lnTo>
                  <a:pt x="263445" y="113270"/>
                </a:lnTo>
                <a:lnTo>
                  <a:pt x="261420" y="113677"/>
                </a:lnTo>
                <a:lnTo>
                  <a:pt x="256840" y="110824"/>
                </a:lnTo>
                <a:lnTo>
                  <a:pt x="252260" y="107971"/>
                </a:lnTo>
                <a:lnTo>
                  <a:pt x="249099" y="101733"/>
                </a:lnTo>
                <a:lnTo>
                  <a:pt x="247358" y="92110"/>
                </a:lnTo>
                <a:lnTo>
                  <a:pt x="246398" y="79642"/>
                </a:lnTo>
                <a:lnTo>
                  <a:pt x="248023" y="67126"/>
                </a:lnTo>
                <a:lnTo>
                  <a:pt x="274392" y="37442"/>
                </a:lnTo>
                <a:lnTo>
                  <a:pt x="299683" y="32517"/>
                </a:lnTo>
                <a:lnTo>
                  <a:pt x="312075" y="32897"/>
                </a:lnTo>
                <a:lnTo>
                  <a:pt x="350176" y="41798"/>
                </a:lnTo>
                <a:lnTo>
                  <a:pt x="388926" y="59464"/>
                </a:lnTo>
                <a:lnTo>
                  <a:pt x="404873" y="77708"/>
                </a:lnTo>
                <a:lnTo>
                  <a:pt x="405291" y="78434"/>
                </a:lnTo>
                <a:lnTo>
                  <a:pt x="405708" y="79158"/>
                </a:lnTo>
                <a:lnTo>
                  <a:pt x="405918" y="79031"/>
                </a:lnTo>
                <a:lnTo>
                  <a:pt x="405923" y="78051"/>
                </a:lnTo>
                <a:lnTo>
                  <a:pt x="405927" y="77072"/>
                </a:lnTo>
                <a:lnTo>
                  <a:pt x="405943" y="73209"/>
                </a:lnTo>
                <a:lnTo>
                  <a:pt x="405972" y="66465"/>
                </a:lnTo>
                <a:lnTo>
                  <a:pt x="406001" y="59720"/>
                </a:lnTo>
                <a:lnTo>
                  <a:pt x="429330" y="18080"/>
                </a:lnTo>
                <a:lnTo>
                  <a:pt x="441033" y="9222"/>
                </a:lnTo>
                <a:lnTo>
                  <a:pt x="45541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78177" y="1380000"/>
            <a:ext cx="81280" cy="116839"/>
          </a:xfrm>
          <a:custGeom>
            <a:avLst/>
            <a:gdLst/>
            <a:ahLst/>
            <a:cxnLst/>
            <a:rect l="l" t="t" r="r" b="b"/>
            <a:pathLst>
              <a:path w="81280" h="116840">
                <a:moveTo>
                  <a:pt x="0" y="0"/>
                </a:moveTo>
                <a:lnTo>
                  <a:pt x="35537" y="25571"/>
                </a:lnTo>
                <a:lnTo>
                  <a:pt x="55115" y="61582"/>
                </a:lnTo>
                <a:lnTo>
                  <a:pt x="73794" y="100971"/>
                </a:lnTo>
                <a:lnTo>
                  <a:pt x="80866" y="1165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143514" y="1433635"/>
            <a:ext cx="66675" cy="98425"/>
          </a:xfrm>
          <a:custGeom>
            <a:avLst/>
            <a:gdLst/>
            <a:ahLst/>
            <a:cxnLst/>
            <a:rect l="l" t="t" r="r" b="b"/>
            <a:pathLst>
              <a:path w="66675" h="98425">
                <a:moveTo>
                  <a:pt x="0" y="18919"/>
                </a:moveTo>
                <a:lnTo>
                  <a:pt x="11910" y="5646"/>
                </a:lnTo>
                <a:lnTo>
                  <a:pt x="19750" y="0"/>
                </a:lnTo>
                <a:lnTo>
                  <a:pt x="24785" y="3898"/>
                </a:lnTo>
                <a:lnTo>
                  <a:pt x="45233" y="47596"/>
                </a:lnTo>
                <a:lnTo>
                  <a:pt x="63325" y="90440"/>
                </a:lnTo>
                <a:lnTo>
                  <a:pt x="66475" y="981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83298" y="1366606"/>
            <a:ext cx="106045" cy="167005"/>
          </a:xfrm>
          <a:custGeom>
            <a:avLst/>
            <a:gdLst/>
            <a:ahLst/>
            <a:cxnLst/>
            <a:rect l="l" t="t" r="r" b="b"/>
            <a:pathLst>
              <a:path w="106044" h="167005">
                <a:moveTo>
                  <a:pt x="28383" y="166856"/>
                </a:moveTo>
                <a:lnTo>
                  <a:pt x="12999" y="120004"/>
                </a:lnTo>
                <a:lnTo>
                  <a:pt x="3332" y="76058"/>
                </a:lnTo>
                <a:lnTo>
                  <a:pt x="0" y="44339"/>
                </a:lnTo>
                <a:lnTo>
                  <a:pt x="1062" y="29365"/>
                </a:lnTo>
                <a:lnTo>
                  <a:pt x="5115" y="17680"/>
                </a:lnTo>
                <a:lnTo>
                  <a:pt x="16721" y="7168"/>
                </a:lnTo>
                <a:lnTo>
                  <a:pt x="27659" y="1749"/>
                </a:lnTo>
                <a:lnTo>
                  <a:pt x="39019" y="0"/>
                </a:lnTo>
                <a:lnTo>
                  <a:pt x="51854" y="1022"/>
                </a:lnTo>
                <a:lnTo>
                  <a:pt x="89637" y="22484"/>
                </a:lnTo>
                <a:lnTo>
                  <a:pt x="105688" y="54486"/>
                </a:lnTo>
                <a:lnTo>
                  <a:pt x="101960" y="60431"/>
                </a:lnTo>
                <a:lnTo>
                  <a:pt x="59295" y="76920"/>
                </a:lnTo>
                <a:lnTo>
                  <a:pt x="41578" y="796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21835" y="1736933"/>
            <a:ext cx="189230" cy="235585"/>
          </a:xfrm>
          <a:custGeom>
            <a:avLst/>
            <a:gdLst/>
            <a:ahLst/>
            <a:cxnLst/>
            <a:rect l="l" t="t" r="r" b="b"/>
            <a:pathLst>
              <a:path w="189229" h="235585">
                <a:moveTo>
                  <a:pt x="149272" y="64121"/>
                </a:moveTo>
                <a:lnTo>
                  <a:pt x="155361" y="50961"/>
                </a:lnTo>
                <a:lnTo>
                  <a:pt x="158635" y="38962"/>
                </a:lnTo>
                <a:lnTo>
                  <a:pt x="156849" y="23275"/>
                </a:lnTo>
                <a:lnTo>
                  <a:pt x="113466" y="1352"/>
                </a:lnTo>
                <a:lnTo>
                  <a:pt x="88920" y="0"/>
                </a:lnTo>
                <a:lnTo>
                  <a:pt x="77609" y="507"/>
                </a:lnTo>
                <a:lnTo>
                  <a:pt x="39826" y="9111"/>
                </a:lnTo>
                <a:lnTo>
                  <a:pt x="9101" y="32836"/>
                </a:lnTo>
                <a:lnTo>
                  <a:pt x="0" y="56680"/>
                </a:lnTo>
                <a:lnTo>
                  <a:pt x="746" y="73188"/>
                </a:lnTo>
                <a:lnTo>
                  <a:pt x="24727" y="114816"/>
                </a:lnTo>
                <a:lnTo>
                  <a:pt x="62909" y="131225"/>
                </a:lnTo>
                <a:lnTo>
                  <a:pt x="87530" y="134284"/>
                </a:lnTo>
                <a:lnTo>
                  <a:pt x="97309" y="133938"/>
                </a:lnTo>
                <a:lnTo>
                  <a:pt x="134450" y="113898"/>
                </a:lnTo>
                <a:lnTo>
                  <a:pt x="143707" y="75433"/>
                </a:lnTo>
                <a:lnTo>
                  <a:pt x="129233" y="34715"/>
                </a:lnTo>
                <a:lnTo>
                  <a:pt x="126946" y="30749"/>
                </a:lnTo>
                <a:lnTo>
                  <a:pt x="125962" y="29043"/>
                </a:lnTo>
                <a:lnTo>
                  <a:pt x="124977" y="27337"/>
                </a:lnTo>
                <a:lnTo>
                  <a:pt x="124469" y="26821"/>
                </a:lnTo>
                <a:lnTo>
                  <a:pt x="124437" y="27494"/>
                </a:lnTo>
                <a:lnTo>
                  <a:pt x="124406" y="28166"/>
                </a:lnTo>
                <a:lnTo>
                  <a:pt x="124332" y="29730"/>
                </a:lnTo>
                <a:lnTo>
                  <a:pt x="124215" y="32185"/>
                </a:lnTo>
                <a:lnTo>
                  <a:pt x="142249" y="75287"/>
                </a:lnTo>
                <a:lnTo>
                  <a:pt x="157174" y="101670"/>
                </a:lnTo>
                <a:lnTo>
                  <a:pt x="164175" y="114272"/>
                </a:lnTo>
                <a:lnTo>
                  <a:pt x="184050" y="158386"/>
                </a:lnTo>
                <a:lnTo>
                  <a:pt x="189088" y="182377"/>
                </a:lnTo>
                <a:lnTo>
                  <a:pt x="187416" y="198196"/>
                </a:lnTo>
                <a:lnTo>
                  <a:pt x="151156" y="230786"/>
                </a:lnTo>
                <a:lnTo>
                  <a:pt x="125016" y="235571"/>
                </a:lnTo>
                <a:lnTo>
                  <a:pt x="112452" y="235527"/>
                </a:lnTo>
                <a:lnTo>
                  <a:pt x="71755" y="214801"/>
                </a:lnTo>
                <a:lnTo>
                  <a:pt x="63990" y="203791"/>
                </a:lnTo>
                <a:lnTo>
                  <a:pt x="57005" y="1904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6729" y="1748379"/>
            <a:ext cx="347980" cy="116839"/>
          </a:xfrm>
          <a:custGeom>
            <a:avLst/>
            <a:gdLst/>
            <a:ahLst/>
            <a:cxnLst/>
            <a:rect l="l" t="t" r="r" b="b"/>
            <a:pathLst>
              <a:path w="347980" h="116839">
                <a:moveTo>
                  <a:pt x="0" y="45857"/>
                </a:moveTo>
                <a:lnTo>
                  <a:pt x="49260" y="36127"/>
                </a:lnTo>
                <a:lnTo>
                  <a:pt x="75450" y="34243"/>
                </a:lnTo>
                <a:lnTo>
                  <a:pt x="88106" y="34598"/>
                </a:lnTo>
                <a:lnTo>
                  <a:pt x="128642" y="42950"/>
                </a:lnTo>
                <a:lnTo>
                  <a:pt x="163455" y="65226"/>
                </a:lnTo>
                <a:lnTo>
                  <a:pt x="173626" y="86647"/>
                </a:lnTo>
                <a:lnTo>
                  <a:pt x="169725" y="92088"/>
                </a:lnTo>
                <a:lnTo>
                  <a:pt x="165824" y="97530"/>
                </a:lnTo>
                <a:lnTo>
                  <a:pt x="122919" y="106823"/>
                </a:lnTo>
                <a:lnTo>
                  <a:pt x="110786" y="106834"/>
                </a:lnTo>
                <a:lnTo>
                  <a:pt x="103912" y="104452"/>
                </a:lnTo>
                <a:lnTo>
                  <a:pt x="99009" y="99719"/>
                </a:lnTo>
                <a:lnTo>
                  <a:pt x="94106" y="94987"/>
                </a:lnTo>
                <a:lnTo>
                  <a:pt x="91409" y="88470"/>
                </a:lnTo>
                <a:lnTo>
                  <a:pt x="90919" y="80169"/>
                </a:lnTo>
                <a:lnTo>
                  <a:pt x="93324" y="69237"/>
                </a:lnTo>
                <a:lnTo>
                  <a:pt x="123198" y="44104"/>
                </a:lnTo>
                <a:lnTo>
                  <a:pt x="162424" y="29100"/>
                </a:lnTo>
                <a:lnTo>
                  <a:pt x="209942" y="20536"/>
                </a:lnTo>
                <a:lnTo>
                  <a:pt x="226961" y="20545"/>
                </a:lnTo>
                <a:lnTo>
                  <a:pt x="237164" y="22850"/>
                </a:lnTo>
                <a:lnTo>
                  <a:pt x="245832" y="28013"/>
                </a:lnTo>
                <a:lnTo>
                  <a:pt x="250007" y="33836"/>
                </a:lnTo>
                <a:lnTo>
                  <a:pt x="252897" y="42011"/>
                </a:lnTo>
                <a:lnTo>
                  <a:pt x="257046" y="53246"/>
                </a:lnTo>
                <a:lnTo>
                  <a:pt x="274679" y="88315"/>
                </a:lnTo>
                <a:lnTo>
                  <a:pt x="304969" y="112476"/>
                </a:lnTo>
                <a:lnTo>
                  <a:pt x="321917" y="116350"/>
                </a:lnTo>
                <a:lnTo>
                  <a:pt x="328448" y="115198"/>
                </a:lnTo>
                <a:lnTo>
                  <a:pt x="347733" y="89214"/>
                </a:lnTo>
                <a:lnTo>
                  <a:pt x="347386" y="79813"/>
                </a:lnTo>
                <a:lnTo>
                  <a:pt x="331594" y="44154"/>
                </a:lnTo>
                <a:lnTo>
                  <a:pt x="302151" y="16774"/>
                </a:lnTo>
                <a:lnTo>
                  <a:pt x="258026" y="0"/>
                </a:lnTo>
                <a:lnTo>
                  <a:pt x="246962" y="2288"/>
                </a:lnTo>
                <a:lnTo>
                  <a:pt x="237201" y="8468"/>
                </a:lnTo>
                <a:lnTo>
                  <a:pt x="228716" y="185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68886" y="1781147"/>
            <a:ext cx="133985" cy="76835"/>
          </a:xfrm>
          <a:custGeom>
            <a:avLst/>
            <a:gdLst/>
            <a:ahLst/>
            <a:cxnLst/>
            <a:rect l="l" t="t" r="r" b="b"/>
            <a:pathLst>
              <a:path w="133984" h="76835">
                <a:moveTo>
                  <a:pt x="9965" y="9307"/>
                </a:moveTo>
                <a:lnTo>
                  <a:pt x="9901" y="2786"/>
                </a:lnTo>
                <a:lnTo>
                  <a:pt x="8175" y="0"/>
                </a:lnTo>
                <a:lnTo>
                  <a:pt x="4786" y="947"/>
                </a:lnTo>
                <a:lnTo>
                  <a:pt x="2370" y="1623"/>
                </a:lnTo>
                <a:lnTo>
                  <a:pt x="929" y="5426"/>
                </a:lnTo>
                <a:lnTo>
                  <a:pt x="464" y="12358"/>
                </a:lnTo>
                <a:lnTo>
                  <a:pt x="0" y="19291"/>
                </a:lnTo>
                <a:lnTo>
                  <a:pt x="25458" y="53531"/>
                </a:lnTo>
                <a:lnTo>
                  <a:pt x="61448" y="71110"/>
                </a:lnTo>
                <a:lnTo>
                  <a:pt x="89151" y="76549"/>
                </a:lnTo>
                <a:lnTo>
                  <a:pt x="106507" y="75929"/>
                </a:lnTo>
                <a:lnTo>
                  <a:pt x="133244" y="42644"/>
                </a:lnTo>
                <a:lnTo>
                  <a:pt x="133936" y="35116"/>
                </a:lnTo>
                <a:lnTo>
                  <a:pt x="133606" y="27925"/>
                </a:lnTo>
                <a:lnTo>
                  <a:pt x="133275" y="20735"/>
                </a:lnTo>
                <a:lnTo>
                  <a:pt x="131921" y="15483"/>
                </a:lnTo>
                <a:lnTo>
                  <a:pt x="129544" y="12168"/>
                </a:lnTo>
                <a:lnTo>
                  <a:pt x="126237" y="7558"/>
                </a:lnTo>
                <a:lnTo>
                  <a:pt x="122542" y="8336"/>
                </a:lnTo>
                <a:lnTo>
                  <a:pt x="118459" y="145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87578" y="1798050"/>
            <a:ext cx="96520" cy="64769"/>
          </a:xfrm>
          <a:custGeom>
            <a:avLst/>
            <a:gdLst/>
            <a:ahLst/>
            <a:cxnLst/>
            <a:rect l="l" t="t" r="r" b="b"/>
            <a:pathLst>
              <a:path w="96519" h="64769">
                <a:moveTo>
                  <a:pt x="0" y="0"/>
                </a:moveTo>
                <a:lnTo>
                  <a:pt x="13010" y="37867"/>
                </a:lnTo>
                <a:lnTo>
                  <a:pt x="49421" y="62817"/>
                </a:lnTo>
                <a:lnTo>
                  <a:pt x="59976" y="64560"/>
                </a:lnTo>
                <a:lnTo>
                  <a:pt x="70110" y="64403"/>
                </a:lnTo>
                <a:lnTo>
                  <a:pt x="76166" y="61333"/>
                </a:lnTo>
                <a:lnTo>
                  <a:pt x="81122" y="55371"/>
                </a:lnTo>
                <a:lnTo>
                  <a:pt x="86079" y="49410"/>
                </a:lnTo>
                <a:lnTo>
                  <a:pt x="89503" y="42699"/>
                </a:lnTo>
                <a:lnTo>
                  <a:pt x="91394" y="35238"/>
                </a:lnTo>
                <a:lnTo>
                  <a:pt x="94104" y="23099"/>
                </a:lnTo>
                <a:lnTo>
                  <a:pt x="96189" y="105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85816" y="1782611"/>
            <a:ext cx="81280" cy="191135"/>
          </a:xfrm>
          <a:custGeom>
            <a:avLst/>
            <a:gdLst/>
            <a:ahLst/>
            <a:cxnLst/>
            <a:rect l="l" t="t" r="r" b="b"/>
            <a:pathLst>
              <a:path w="81280" h="191135">
                <a:moveTo>
                  <a:pt x="0" y="14919"/>
                </a:moveTo>
                <a:lnTo>
                  <a:pt x="6894" y="56110"/>
                </a:lnTo>
                <a:lnTo>
                  <a:pt x="16681" y="105943"/>
                </a:lnTo>
                <a:lnTo>
                  <a:pt x="28170" y="153576"/>
                </a:lnTo>
                <a:lnTo>
                  <a:pt x="38736" y="190266"/>
                </a:lnTo>
                <a:lnTo>
                  <a:pt x="38886" y="190623"/>
                </a:lnTo>
                <a:lnTo>
                  <a:pt x="39036" y="190980"/>
                </a:lnTo>
                <a:lnTo>
                  <a:pt x="39119" y="190782"/>
                </a:lnTo>
                <a:lnTo>
                  <a:pt x="39134" y="190030"/>
                </a:lnTo>
                <a:lnTo>
                  <a:pt x="39148" y="189278"/>
                </a:lnTo>
                <a:lnTo>
                  <a:pt x="39193" y="187019"/>
                </a:lnTo>
                <a:lnTo>
                  <a:pt x="39268" y="183256"/>
                </a:lnTo>
                <a:lnTo>
                  <a:pt x="38361" y="175133"/>
                </a:lnTo>
                <a:lnTo>
                  <a:pt x="35445" y="160452"/>
                </a:lnTo>
                <a:lnTo>
                  <a:pt x="32547" y="147262"/>
                </a:lnTo>
                <a:lnTo>
                  <a:pt x="29983" y="134765"/>
                </a:lnTo>
                <a:lnTo>
                  <a:pt x="23035" y="93972"/>
                </a:lnTo>
                <a:lnTo>
                  <a:pt x="18311" y="47001"/>
                </a:lnTo>
                <a:lnTo>
                  <a:pt x="18640" y="31552"/>
                </a:lnTo>
                <a:lnTo>
                  <a:pt x="49483" y="0"/>
                </a:lnTo>
                <a:lnTo>
                  <a:pt x="63639" y="1101"/>
                </a:lnTo>
                <a:lnTo>
                  <a:pt x="80752" y="43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90684" y="1795029"/>
            <a:ext cx="109220" cy="55880"/>
          </a:xfrm>
          <a:custGeom>
            <a:avLst/>
            <a:gdLst/>
            <a:ahLst/>
            <a:cxnLst/>
            <a:rect l="l" t="t" r="r" b="b"/>
            <a:pathLst>
              <a:path w="109219" h="55880">
                <a:moveTo>
                  <a:pt x="95470" y="0"/>
                </a:moveTo>
                <a:lnTo>
                  <a:pt x="104980" y="11099"/>
                </a:lnTo>
                <a:lnTo>
                  <a:pt x="108926" y="21714"/>
                </a:lnTo>
                <a:lnTo>
                  <a:pt x="107307" y="31843"/>
                </a:lnTo>
                <a:lnTo>
                  <a:pt x="69767" y="47482"/>
                </a:lnTo>
                <a:lnTo>
                  <a:pt x="20776" y="54067"/>
                </a:lnTo>
                <a:lnTo>
                  <a:pt x="0" y="558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23894" y="1680937"/>
            <a:ext cx="174625" cy="152400"/>
          </a:xfrm>
          <a:custGeom>
            <a:avLst/>
            <a:gdLst/>
            <a:ahLst/>
            <a:cxnLst/>
            <a:rect l="l" t="t" r="r" b="b"/>
            <a:pathLst>
              <a:path w="174625" h="152400">
                <a:moveTo>
                  <a:pt x="12854" y="28962"/>
                </a:moveTo>
                <a:lnTo>
                  <a:pt x="5906" y="10768"/>
                </a:lnTo>
                <a:lnTo>
                  <a:pt x="1621" y="1113"/>
                </a:lnTo>
                <a:lnTo>
                  <a:pt x="0" y="0"/>
                </a:lnTo>
                <a:lnTo>
                  <a:pt x="281" y="9049"/>
                </a:lnTo>
                <a:lnTo>
                  <a:pt x="3146" y="50039"/>
                </a:lnTo>
                <a:lnTo>
                  <a:pt x="9115" y="78262"/>
                </a:lnTo>
                <a:lnTo>
                  <a:pt x="12044" y="91293"/>
                </a:lnTo>
                <a:lnTo>
                  <a:pt x="19457" y="132312"/>
                </a:lnTo>
                <a:lnTo>
                  <a:pt x="21037" y="150143"/>
                </a:lnTo>
                <a:lnTo>
                  <a:pt x="21063" y="150490"/>
                </a:lnTo>
                <a:lnTo>
                  <a:pt x="21092" y="150770"/>
                </a:lnTo>
                <a:lnTo>
                  <a:pt x="21101" y="150564"/>
                </a:lnTo>
                <a:lnTo>
                  <a:pt x="21101" y="150266"/>
                </a:lnTo>
                <a:lnTo>
                  <a:pt x="21103" y="147348"/>
                </a:lnTo>
                <a:lnTo>
                  <a:pt x="21108" y="141809"/>
                </a:lnTo>
                <a:lnTo>
                  <a:pt x="21112" y="136271"/>
                </a:lnTo>
                <a:lnTo>
                  <a:pt x="23598" y="128354"/>
                </a:lnTo>
                <a:lnTo>
                  <a:pt x="57582" y="90653"/>
                </a:lnTo>
                <a:lnTo>
                  <a:pt x="96506" y="81250"/>
                </a:lnTo>
                <a:lnTo>
                  <a:pt x="109759" y="81207"/>
                </a:lnTo>
                <a:lnTo>
                  <a:pt x="121095" y="82301"/>
                </a:lnTo>
                <a:lnTo>
                  <a:pt x="169082" y="108330"/>
                </a:lnTo>
                <a:lnTo>
                  <a:pt x="174329" y="118036"/>
                </a:lnTo>
                <a:lnTo>
                  <a:pt x="170985" y="130787"/>
                </a:lnTo>
                <a:lnTo>
                  <a:pt x="134474" y="147438"/>
                </a:lnTo>
                <a:lnTo>
                  <a:pt x="95929" y="152213"/>
                </a:lnTo>
                <a:lnTo>
                  <a:pt x="81878" y="152292"/>
                </a:lnTo>
                <a:lnTo>
                  <a:pt x="68799" y="151711"/>
                </a:lnTo>
                <a:lnTo>
                  <a:pt x="56539" y="150483"/>
                </a:lnTo>
                <a:lnTo>
                  <a:pt x="44942" y="148621"/>
                </a:lnTo>
                <a:lnTo>
                  <a:pt x="33855" y="146138"/>
                </a:lnTo>
                <a:lnTo>
                  <a:pt x="23124" y="1430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934579" y="1754032"/>
            <a:ext cx="177165" cy="231140"/>
          </a:xfrm>
          <a:custGeom>
            <a:avLst/>
            <a:gdLst/>
            <a:ahLst/>
            <a:cxnLst/>
            <a:rect l="l" t="t" r="r" b="b"/>
            <a:pathLst>
              <a:path w="177164" h="231139">
                <a:moveTo>
                  <a:pt x="0" y="0"/>
                </a:moveTo>
                <a:lnTo>
                  <a:pt x="7212" y="4647"/>
                </a:lnTo>
                <a:lnTo>
                  <a:pt x="16356" y="16075"/>
                </a:lnTo>
                <a:lnTo>
                  <a:pt x="25127" y="29642"/>
                </a:lnTo>
                <a:lnTo>
                  <a:pt x="32764" y="40695"/>
                </a:lnTo>
                <a:lnTo>
                  <a:pt x="64951" y="76140"/>
                </a:lnTo>
                <a:lnTo>
                  <a:pt x="99870" y="92533"/>
                </a:lnTo>
                <a:lnTo>
                  <a:pt x="105337" y="90736"/>
                </a:lnTo>
                <a:lnTo>
                  <a:pt x="124674" y="56665"/>
                </a:lnTo>
                <a:lnTo>
                  <a:pt x="129513" y="29791"/>
                </a:lnTo>
                <a:lnTo>
                  <a:pt x="129592" y="29255"/>
                </a:lnTo>
                <a:lnTo>
                  <a:pt x="129679" y="29593"/>
                </a:lnTo>
                <a:lnTo>
                  <a:pt x="129711" y="29996"/>
                </a:lnTo>
                <a:lnTo>
                  <a:pt x="129940" y="32889"/>
                </a:lnTo>
                <a:lnTo>
                  <a:pt x="130365" y="38272"/>
                </a:lnTo>
                <a:lnTo>
                  <a:pt x="131613" y="47270"/>
                </a:lnTo>
                <a:lnTo>
                  <a:pt x="140628" y="86599"/>
                </a:lnTo>
                <a:lnTo>
                  <a:pt x="153454" y="125915"/>
                </a:lnTo>
                <a:lnTo>
                  <a:pt x="158271" y="139594"/>
                </a:lnTo>
                <a:lnTo>
                  <a:pt x="174146" y="187781"/>
                </a:lnTo>
                <a:lnTo>
                  <a:pt x="177146" y="211569"/>
                </a:lnTo>
                <a:lnTo>
                  <a:pt x="175384" y="216136"/>
                </a:lnTo>
                <a:lnTo>
                  <a:pt x="131161" y="230310"/>
                </a:lnTo>
                <a:lnTo>
                  <a:pt x="118162" y="230617"/>
                </a:lnTo>
                <a:lnTo>
                  <a:pt x="103549" y="230381"/>
                </a:lnTo>
                <a:lnTo>
                  <a:pt x="87320" y="229616"/>
                </a:lnTo>
                <a:lnTo>
                  <a:pt x="69473" y="228340"/>
                </a:lnTo>
                <a:lnTo>
                  <a:pt x="50006" y="226569"/>
                </a:lnTo>
                <a:lnTo>
                  <a:pt x="28916" y="224318"/>
                </a:lnTo>
                <a:lnTo>
                  <a:pt x="6201" y="2216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459112" y="1568154"/>
            <a:ext cx="176530" cy="250825"/>
          </a:xfrm>
          <a:custGeom>
            <a:avLst/>
            <a:gdLst/>
            <a:ahLst/>
            <a:cxnLst/>
            <a:rect l="l" t="t" r="r" b="b"/>
            <a:pathLst>
              <a:path w="176530" h="250825">
                <a:moveTo>
                  <a:pt x="130878" y="180012"/>
                </a:moveTo>
                <a:lnTo>
                  <a:pt x="110368" y="146350"/>
                </a:lnTo>
                <a:lnTo>
                  <a:pt x="70342" y="145695"/>
                </a:lnTo>
                <a:lnTo>
                  <a:pt x="31030" y="159795"/>
                </a:lnTo>
                <a:lnTo>
                  <a:pt x="3397" y="186980"/>
                </a:lnTo>
                <a:lnTo>
                  <a:pt x="0" y="207011"/>
                </a:lnTo>
                <a:lnTo>
                  <a:pt x="4438" y="212259"/>
                </a:lnTo>
                <a:lnTo>
                  <a:pt x="13211" y="215801"/>
                </a:lnTo>
                <a:lnTo>
                  <a:pt x="24779" y="219201"/>
                </a:lnTo>
                <a:lnTo>
                  <a:pt x="37659" y="220590"/>
                </a:lnTo>
                <a:lnTo>
                  <a:pt x="52011" y="218956"/>
                </a:lnTo>
                <a:lnTo>
                  <a:pt x="89944" y="188201"/>
                </a:lnTo>
                <a:lnTo>
                  <a:pt x="102142" y="150212"/>
                </a:lnTo>
                <a:lnTo>
                  <a:pt x="105377" y="111760"/>
                </a:lnTo>
                <a:lnTo>
                  <a:pt x="97002" y="59430"/>
                </a:lnTo>
                <a:lnTo>
                  <a:pt x="77790" y="13411"/>
                </a:lnTo>
                <a:lnTo>
                  <a:pt x="65487" y="0"/>
                </a:lnTo>
                <a:lnTo>
                  <a:pt x="64400" y="3161"/>
                </a:lnTo>
                <a:lnTo>
                  <a:pt x="71306" y="50455"/>
                </a:lnTo>
                <a:lnTo>
                  <a:pt x="83578" y="87257"/>
                </a:lnTo>
                <a:lnTo>
                  <a:pt x="88372" y="99541"/>
                </a:lnTo>
                <a:lnTo>
                  <a:pt x="93055" y="111600"/>
                </a:lnTo>
                <a:lnTo>
                  <a:pt x="97637" y="123461"/>
                </a:lnTo>
                <a:lnTo>
                  <a:pt x="102129" y="135150"/>
                </a:lnTo>
                <a:lnTo>
                  <a:pt x="106541" y="146693"/>
                </a:lnTo>
                <a:lnTo>
                  <a:pt x="112207" y="161373"/>
                </a:lnTo>
                <a:lnTo>
                  <a:pt x="131024" y="205560"/>
                </a:lnTo>
                <a:lnTo>
                  <a:pt x="154468" y="236801"/>
                </a:lnTo>
                <a:lnTo>
                  <a:pt x="164703" y="244298"/>
                </a:lnTo>
                <a:lnTo>
                  <a:pt x="176173" y="2503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79483" y="1688136"/>
            <a:ext cx="286385" cy="187325"/>
          </a:xfrm>
          <a:custGeom>
            <a:avLst/>
            <a:gdLst/>
            <a:ahLst/>
            <a:cxnLst/>
            <a:rect l="l" t="t" r="r" b="b"/>
            <a:pathLst>
              <a:path w="286385" h="187325">
                <a:moveTo>
                  <a:pt x="16724" y="52502"/>
                </a:moveTo>
                <a:lnTo>
                  <a:pt x="6365" y="46363"/>
                </a:lnTo>
                <a:lnTo>
                  <a:pt x="916" y="43135"/>
                </a:lnTo>
                <a:lnTo>
                  <a:pt x="378" y="42817"/>
                </a:lnTo>
                <a:lnTo>
                  <a:pt x="0" y="42592"/>
                </a:lnTo>
                <a:lnTo>
                  <a:pt x="511" y="42738"/>
                </a:lnTo>
                <a:lnTo>
                  <a:pt x="978" y="42910"/>
                </a:lnTo>
                <a:lnTo>
                  <a:pt x="4456" y="44191"/>
                </a:lnTo>
                <a:lnTo>
                  <a:pt x="10943" y="46581"/>
                </a:lnTo>
                <a:lnTo>
                  <a:pt x="21821" y="49619"/>
                </a:lnTo>
                <a:lnTo>
                  <a:pt x="35620" y="51794"/>
                </a:lnTo>
                <a:lnTo>
                  <a:pt x="50044" y="53163"/>
                </a:lnTo>
                <a:lnTo>
                  <a:pt x="61424" y="53787"/>
                </a:lnTo>
                <a:lnTo>
                  <a:pt x="70066" y="53940"/>
                </a:lnTo>
                <a:lnTo>
                  <a:pt x="74380" y="52224"/>
                </a:lnTo>
                <a:lnTo>
                  <a:pt x="76026" y="48678"/>
                </a:lnTo>
                <a:lnTo>
                  <a:pt x="77674" y="45132"/>
                </a:lnTo>
                <a:lnTo>
                  <a:pt x="75984" y="40461"/>
                </a:lnTo>
                <a:lnTo>
                  <a:pt x="70958" y="34665"/>
                </a:lnTo>
                <a:lnTo>
                  <a:pt x="65933" y="28868"/>
                </a:lnTo>
                <a:lnTo>
                  <a:pt x="59122" y="24152"/>
                </a:lnTo>
                <a:lnTo>
                  <a:pt x="50527" y="20518"/>
                </a:lnTo>
                <a:lnTo>
                  <a:pt x="41932" y="16882"/>
                </a:lnTo>
                <a:lnTo>
                  <a:pt x="34358" y="14527"/>
                </a:lnTo>
                <a:lnTo>
                  <a:pt x="27806" y="13452"/>
                </a:lnTo>
                <a:lnTo>
                  <a:pt x="21254" y="12377"/>
                </a:lnTo>
                <a:lnTo>
                  <a:pt x="16227" y="12853"/>
                </a:lnTo>
                <a:lnTo>
                  <a:pt x="12726" y="14880"/>
                </a:lnTo>
                <a:lnTo>
                  <a:pt x="9224" y="16907"/>
                </a:lnTo>
                <a:lnTo>
                  <a:pt x="7298" y="21099"/>
                </a:lnTo>
                <a:lnTo>
                  <a:pt x="6948" y="27455"/>
                </a:lnTo>
                <a:lnTo>
                  <a:pt x="6598" y="33810"/>
                </a:lnTo>
                <a:lnTo>
                  <a:pt x="34997" y="66360"/>
                </a:lnTo>
                <a:lnTo>
                  <a:pt x="71574" y="86440"/>
                </a:lnTo>
                <a:lnTo>
                  <a:pt x="106216" y="93299"/>
                </a:lnTo>
                <a:lnTo>
                  <a:pt x="122322" y="91302"/>
                </a:lnTo>
                <a:lnTo>
                  <a:pt x="151920" y="64835"/>
                </a:lnTo>
                <a:lnTo>
                  <a:pt x="160274" y="30286"/>
                </a:lnTo>
                <a:lnTo>
                  <a:pt x="160405" y="27937"/>
                </a:lnTo>
                <a:lnTo>
                  <a:pt x="160420" y="27674"/>
                </a:lnTo>
                <a:lnTo>
                  <a:pt x="160434" y="27410"/>
                </a:lnTo>
                <a:lnTo>
                  <a:pt x="160476" y="27570"/>
                </a:lnTo>
                <a:lnTo>
                  <a:pt x="160543" y="28153"/>
                </a:lnTo>
                <a:lnTo>
                  <a:pt x="160610" y="28736"/>
                </a:lnTo>
                <a:lnTo>
                  <a:pt x="161211" y="33930"/>
                </a:lnTo>
                <a:lnTo>
                  <a:pt x="168714" y="73526"/>
                </a:lnTo>
                <a:lnTo>
                  <a:pt x="178424" y="108916"/>
                </a:lnTo>
                <a:lnTo>
                  <a:pt x="182942" y="125535"/>
                </a:lnTo>
                <a:lnTo>
                  <a:pt x="191543" y="163311"/>
                </a:lnTo>
                <a:lnTo>
                  <a:pt x="193498" y="180106"/>
                </a:lnTo>
                <a:lnTo>
                  <a:pt x="193836" y="183010"/>
                </a:lnTo>
                <a:lnTo>
                  <a:pt x="194174" y="185914"/>
                </a:lnTo>
                <a:lnTo>
                  <a:pt x="194021" y="186997"/>
                </a:lnTo>
                <a:lnTo>
                  <a:pt x="193378" y="186260"/>
                </a:lnTo>
                <a:lnTo>
                  <a:pt x="192734" y="185522"/>
                </a:lnTo>
                <a:lnTo>
                  <a:pt x="177187" y="146588"/>
                </a:lnTo>
                <a:lnTo>
                  <a:pt x="168044" y="94207"/>
                </a:lnTo>
                <a:lnTo>
                  <a:pt x="165571" y="57558"/>
                </a:lnTo>
                <a:lnTo>
                  <a:pt x="166715" y="40928"/>
                </a:lnTo>
                <a:lnTo>
                  <a:pt x="196693" y="2813"/>
                </a:lnTo>
                <a:lnTo>
                  <a:pt x="225117" y="0"/>
                </a:lnTo>
                <a:lnTo>
                  <a:pt x="235948" y="1125"/>
                </a:lnTo>
                <a:lnTo>
                  <a:pt x="272300" y="16069"/>
                </a:lnTo>
                <a:lnTo>
                  <a:pt x="285988" y="37065"/>
                </a:lnTo>
                <a:lnTo>
                  <a:pt x="285536" y="43467"/>
                </a:lnTo>
                <a:lnTo>
                  <a:pt x="245928" y="57134"/>
                </a:lnTo>
                <a:lnTo>
                  <a:pt x="206479" y="60645"/>
                </a:lnTo>
                <a:lnTo>
                  <a:pt x="191005" y="608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962424" y="1582805"/>
            <a:ext cx="91440" cy="208915"/>
          </a:xfrm>
          <a:custGeom>
            <a:avLst/>
            <a:gdLst/>
            <a:ahLst/>
            <a:cxnLst/>
            <a:rect l="l" t="t" r="r" b="b"/>
            <a:pathLst>
              <a:path w="91439" h="208914">
                <a:moveTo>
                  <a:pt x="0" y="1423"/>
                </a:moveTo>
                <a:lnTo>
                  <a:pt x="28691" y="30685"/>
                </a:lnTo>
                <a:lnTo>
                  <a:pt x="52763" y="77256"/>
                </a:lnTo>
                <a:lnTo>
                  <a:pt x="70172" y="115019"/>
                </a:lnTo>
                <a:lnTo>
                  <a:pt x="83742" y="159037"/>
                </a:lnTo>
                <a:lnTo>
                  <a:pt x="89759" y="196114"/>
                </a:lnTo>
                <a:lnTo>
                  <a:pt x="90833" y="2084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91397" y="1687217"/>
            <a:ext cx="76200" cy="49530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27571" y="49475"/>
                </a:moveTo>
                <a:lnTo>
                  <a:pt x="15067" y="39137"/>
                </a:lnTo>
                <a:lnTo>
                  <a:pt x="6498" y="29646"/>
                </a:lnTo>
                <a:lnTo>
                  <a:pt x="1864" y="21004"/>
                </a:lnTo>
                <a:lnTo>
                  <a:pt x="0" y="14818"/>
                </a:lnTo>
                <a:lnTo>
                  <a:pt x="1422" y="10108"/>
                </a:lnTo>
                <a:lnTo>
                  <a:pt x="5992" y="6436"/>
                </a:lnTo>
                <a:lnTo>
                  <a:pt x="10564" y="2763"/>
                </a:lnTo>
                <a:lnTo>
                  <a:pt x="18184" y="618"/>
                </a:lnTo>
                <a:lnTo>
                  <a:pt x="28855" y="0"/>
                </a:lnTo>
                <a:lnTo>
                  <a:pt x="39039" y="239"/>
                </a:lnTo>
                <a:lnTo>
                  <a:pt x="50253" y="2076"/>
                </a:lnTo>
                <a:lnTo>
                  <a:pt x="62498" y="5513"/>
                </a:lnTo>
                <a:lnTo>
                  <a:pt x="75772" y="105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129677" y="1671701"/>
            <a:ext cx="188595" cy="86360"/>
          </a:xfrm>
          <a:custGeom>
            <a:avLst/>
            <a:gdLst/>
            <a:ahLst/>
            <a:cxnLst/>
            <a:rect l="l" t="t" r="r" b="b"/>
            <a:pathLst>
              <a:path w="188595" h="86360">
                <a:moveTo>
                  <a:pt x="0" y="37976"/>
                </a:moveTo>
                <a:lnTo>
                  <a:pt x="260" y="20551"/>
                </a:lnTo>
                <a:lnTo>
                  <a:pt x="5181" y="11384"/>
                </a:lnTo>
                <a:lnTo>
                  <a:pt x="16635" y="10680"/>
                </a:lnTo>
                <a:lnTo>
                  <a:pt x="29003" y="14863"/>
                </a:lnTo>
                <a:lnTo>
                  <a:pt x="63503" y="40117"/>
                </a:lnTo>
                <a:lnTo>
                  <a:pt x="82358" y="70564"/>
                </a:lnTo>
                <a:lnTo>
                  <a:pt x="81784" y="75554"/>
                </a:lnTo>
                <a:lnTo>
                  <a:pt x="81209" y="80545"/>
                </a:lnTo>
                <a:lnTo>
                  <a:pt x="78633" y="83645"/>
                </a:lnTo>
                <a:lnTo>
                  <a:pt x="74055" y="84855"/>
                </a:lnTo>
                <a:lnTo>
                  <a:pt x="69477" y="86066"/>
                </a:lnTo>
                <a:lnTo>
                  <a:pt x="58362" y="59138"/>
                </a:lnTo>
                <a:lnTo>
                  <a:pt x="59249" y="46701"/>
                </a:lnTo>
                <a:lnTo>
                  <a:pt x="78264" y="11058"/>
                </a:lnTo>
                <a:lnTo>
                  <a:pt x="114579" y="0"/>
                </a:lnTo>
                <a:lnTo>
                  <a:pt x="127118" y="2260"/>
                </a:lnTo>
                <a:lnTo>
                  <a:pt x="163024" y="30724"/>
                </a:lnTo>
                <a:lnTo>
                  <a:pt x="179712" y="51330"/>
                </a:lnTo>
                <a:lnTo>
                  <a:pt x="188523" y="634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385538" y="1668837"/>
            <a:ext cx="94615" cy="107314"/>
          </a:xfrm>
          <a:custGeom>
            <a:avLst/>
            <a:gdLst/>
            <a:ahLst/>
            <a:cxnLst/>
            <a:rect l="l" t="t" r="r" b="b"/>
            <a:pathLst>
              <a:path w="94614" h="107314">
                <a:moveTo>
                  <a:pt x="28171" y="0"/>
                </a:moveTo>
                <a:lnTo>
                  <a:pt x="14488" y="6313"/>
                </a:lnTo>
                <a:lnTo>
                  <a:pt x="5232" y="14737"/>
                </a:lnTo>
                <a:lnTo>
                  <a:pt x="402" y="25272"/>
                </a:lnTo>
                <a:lnTo>
                  <a:pt x="0" y="37918"/>
                </a:lnTo>
                <a:lnTo>
                  <a:pt x="3323" y="50532"/>
                </a:lnTo>
                <a:lnTo>
                  <a:pt x="28518" y="82141"/>
                </a:lnTo>
                <a:lnTo>
                  <a:pt x="63396" y="102570"/>
                </a:lnTo>
                <a:lnTo>
                  <a:pt x="84901" y="106958"/>
                </a:lnTo>
                <a:lnTo>
                  <a:pt x="89329" y="104515"/>
                </a:lnTo>
                <a:lnTo>
                  <a:pt x="91657" y="99125"/>
                </a:lnTo>
                <a:lnTo>
                  <a:pt x="93984" y="93733"/>
                </a:lnTo>
                <a:lnTo>
                  <a:pt x="94064" y="85536"/>
                </a:lnTo>
                <a:lnTo>
                  <a:pt x="91897" y="74533"/>
                </a:lnTo>
                <a:lnTo>
                  <a:pt x="74728" y="34950"/>
                </a:lnTo>
                <a:lnTo>
                  <a:pt x="57834" y="14065"/>
                </a:lnTo>
                <a:lnTo>
                  <a:pt x="55751" y="118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86340" y="1780068"/>
            <a:ext cx="19685" cy="80010"/>
          </a:xfrm>
          <a:custGeom>
            <a:avLst/>
            <a:gdLst/>
            <a:ahLst/>
            <a:cxnLst/>
            <a:rect l="l" t="t" r="r" b="b"/>
            <a:pathLst>
              <a:path w="19685" h="80010">
                <a:moveTo>
                  <a:pt x="10242" y="0"/>
                </a:moveTo>
                <a:lnTo>
                  <a:pt x="16146" y="10313"/>
                </a:lnTo>
                <a:lnTo>
                  <a:pt x="19174" y="23135"/>
                </a:lnTo>
                <a:lnTo>
                  <a:pt x="18690" y="32766"/>
                </a:lnTo>
                <a:lnTo>
                  <a:pt x="16518" y="43065"/>
                </a:lnTo>
                <a:lnTo>
                  <a:pt x="12670" y="54229"/>
                </a:lnTo>
                <a:lnTo>
                  <a:pt x="7159" y="66453"/>
                </a:lnTo>
                <a:lnTo>
                  <a:pt x="0" y="799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22419" y="1635574"/>
            <a:ext cx="57785" cy="182245"/>
          </a:xfrm>
          <a:custGeom>
            <a:avLst/>
            <a:gdLst/>
            <a:ahLst/>
            <a:cxnLst/>
            <a:rect l="l" t="t" r="r" b="b"/>
            <a:pathLst>
              <a:path w="57785" h="182244">
                <a:moveTo>
                  <a:pt x="28223" y="0"/>
                </a:moveTo>
                <a:lnTo>
                  <a:pt x="25154" y="3859"/>
                </a:lnTo>
                <a:lnTo>
                  <a:pt x="23612" y="10131"/>
                </a:lnTo>
                <a:lnTo>
                  <a:pt x="23598" y="18817"/>
                </a:lnTo>
                <a:lnTo>
                  <a:pt x="24360" y="28913"/>
                </a:lnTo>
                <a:lnTo>
                  <a:pt x="34932" y="70941"/>
                </a:lnTo>
                <a:lnTo>
                  <a:pt x="45021" y="102658"/>
                </a:lnTo>
                <a:lnTo>
                  <a:pt x="49695" y="116986"/>
                </a:lnTo>
                <a:lnTo>
                  <a:pt x="53247" y="129582"/>
                </a:lnTo>
                <a:lnTo>
                  <a:pt x="55744" y="140638"/>
                </a:lnTo>
                <a:lnTo>
                  <a:pt x="57366" y="156893"/>
                </a:lnTo>
                <a:lnTo>
                  <a:pt x="56221" y="167894"/>
                </a:lnTo>
                <a:lnTo>
                  <a:pt x="51330" y="174142"/>
                </a:lnTo>
                <a:lnTo>
                  <a:pt x="43322" y="178420"/>
                </a:lnTo>
                <a:lnTo>
                  <a:pt x="32137" y="180883"/>
                </a:lnTo>
                <a:lnTo>
                  <a:pt x="17716" y="181690"/>
                </a:lnTo>
                <a:lnTo>
                  <a:pt x="0" y="1809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838664" y="1562739"/>
            <a:ext cx="8890" cy="16510"/>
          </a:xfrm>
          <a:custGeom>
            <a:avLst/>
            <a:gdLst/>
            <a:ahLst/>
            <a:cxnLst/>
            <a:rect l="l" t="t" r="r" b="b"/>
            <a:pathLst>
              <a:path w="8889" h="16509">
                <a:moveTo>
                  <a:pt x="1484" y="16119"/>
                </a:moveTo>
                <a:lnTo>
                  <a:pt x="0" y="3372"/>
                </a:lnTo>
                <a:lnTo>
                  <a:pt x="849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019844" y="1613826"/>
            <a:ext cx="85725" cy="89535"/>
          </a:xfrm>
          <a:custGeom>
            <a:avLst/>
            <a:gdLst/>
            <a:ahLst/>
            <a:cxnLst/>
            <a:rect l="l" t="t" r="r" b="b"/>
            <a:pathLst>
              <a:path w="85725" h="89535">
                <a:moveTo>
                  <a:pt x="49539" y="2938"/>
                </a:moveTo>
                <a:lnTo>
                  <a:pt x="9525" y="10601"/>
                </a:lnTo>
                <a:lnTo>
                  <a:pt x="0" y="42238"/>
                </a:lnTo>
                <a:lnTo>
                  <a:pt x="3244" y="54475"/>
                </a:lnTo>
                <a:lnTo>
                  <a:pt x="33223" y="81653"/>
                </a:lnTo>
                <a:lnTo>
                  <a:pt x="68175" y="89423"/>
                </a:lnTo>
                <a:lnTo>
                  <a:pt x="77174" y="88688"/>
                </a:lnTo>
                <a:lnTo>
                  <a:pt x="82057" y="84888"/>
                </a:lnTo>
                <a:lnTo>
                  <a:pt x="84416" y="77918"/>
                </a:lnTo>
                <a:lnTo>
                  <a:pt x="85197" y="67247"/>
                </a:lnTo>
                <a:lnTo>
                  <a:pt x="81047" y="54407"/>
                </a:lnTo>
                <a:lnTo>
                  <a:pt x="51762" y="24212"/>
                </a:lnTo>
                <a:lnTo>
                  <a:pt x="1120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129227" y="1553127"/>
            <a:ext cx="189230" cy="127635"/>
          </a:xfrm>
          <a:custGeom>
            <a:avLst/>
            <a:gdLst/>
            <a:ahLst/>
            <a:cxnLst/>
            <a:rect l="l" t="t" r="r" b="b"/>
            <a:pathLst>
              <a:path w="189229" h="127635">
                <a:moveTo>
                  <a:pt x="3916" y="1800"/>
                </a:moveTo>
                <a:lnTo>
                  <a:pt x="39256" y="29206"/>
                </a:lnTo>
                <a:lnTo>
                  <a:pt x="53072" y="67178"/>
                </a:lnTo>
                <a:lnTo>
                  <a:pt x="59856" y="106824"/>
                </a:lnTo>
                <a:lnTo>
                  <a:pt x="59937" y="107430"/>
                </a:lnTo>
                <a:lnTo>
                  <a:pt x="60016" y="108035"/>
                </a:lnTo>
                <a:lnTo>
                  <a:pt x="60236" y="107654"/>
                </a:lnTo>
                <a:lnTo>
                  <a:pt x="60356" y="107198"/>
                </a:lnTo>
                <a:lnTo>
                  <a:pt x="61423" y="103144"/>
                </a:lnTo>
                <a:lnTo>
                  <a:pt x="89938" y="68953"/>
                </a:lnTo>
                <a:lnTo>
                  <a:pt x="131369" y="62332"/>
                </a:lnTo>
                <a:lnTo>
                  <a:pt x="141929" y="63513"/>
                </a:lnTo>
                <a:lnTo>
                  <a:pt x="176318" y="80989"/>
                </a:lnTo>
                <a:lnTo>
                  <a:pt x="187994" y="103041"/>
                </a:lnTo>
                <a:lnTo>
                  <a:pt x="188859" y="109920"/>
                </a:lnTo>
                <a:lnTo>
                  <a:pt x="149307" y="125437"/>
                </a:lnTo>
                <a:lnTo>
                  <a:pt x="124665" y="127240"/>
                </a:lnTo>
                <a:lnTo>
                  <a:pt x="113420" y="127014"/>
                </a:lnTo>
                <a:lnTo>
                  <a:pt x="66583" y="121589"/>
                </a:lnTo>
                <a:lnTo>
                  <a:pt x="28065" y="112859"/>
                </a:lnTo>
                <a:lnTo>
                  <a:pt x="14305" y="109077"/>
                </a:lnTo>
                <a:lnTo>
                  <a:pt x="0" y="1048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19711" y="1567152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4" h="17144">
                <a:moveTo>
                  <a:pt x="0" y="17145"/>
                </a:moveTo>
                <a:lnTo>
                  <a:pt x="637" y="4470"/>
                </a:lnTo>
                <a:lnTo>
                  <a:pt x="4599" y="0"/>
                </a:lnTo>
                <a:lnTo>
                  <a:pt x="11886" y="37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470727" y="1706733"/>
            <a:ext cx="40640" cy="77470"/>
          </a:xfrm>
          <a:custGeom>
            <a:avLst/>
            <a:gdLst/>
            <a:ahLst/>
            <a:cxnLst/>
            <a:rect l="l" t="t" r="r" b="b"/>
            <a:pathLst>
              <a:path w="40639" h="77469">
                <a:moveTo>
                  <a:pt x="40068" y="0"/>
                </a:moveTo>
                <a:lnTo>
                  <a:pt x="24000" y="36255"/>
                </a:lnTo>
                <a:lnTo>
                  <a:pt x="9138" y="62292"/>
                </a:lnTo>
                <a:lnTo>
                  <a:pt x="0" y="772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00509" y="2447618"/>
            <a:ext cx="0" cy="2989580"/>
          </a:xfrm>
          <a:custGeom>
            <a:avLst/>
            <a:gdLst/>
            <a:ahLst/>
            <a:cxnLst/>
            <a:rect l="l" t="t" r="r" b="b"/>
            <a:pathLst>
              <a:path w="0" h="2989579">
                <a:moveTo>
                  <a:pt x="0" y="0"/>
                </a:moveTo>
                <a:lnTo>
                  <a:pt x="0" y="29893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5177" y="5113897"/>
            <a:ext cx="5257165" cy="0"/>
          </a:xfrm>
          <a:custGeom>
            <a:avLst/>
            <a:gdLst/>
            <a:ahLst/>
            <a:cxnLst/>
            <a:rect l="l" t="t" r="r" b="b"/>
            <a:pathLst>
              <a:path w="5257165" h="0">
                <a:moveTo>
                  <a:pt x="0" y="0"/>
                </a:moveTo>
                <a:lnTo>
                  <a:pt x="525704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06997" y="5085856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40" h="69214">
                <a:moveTo>
                  <a:pt x="5661" y="24817"/>
                </a:moveTo>
                <a:lnTo>
                  <a:pt x="26607" y="3868"/>
                </a:lnTo>
                <a:lnTo>
                  <a:pt x="33798" y="2660"/>
                </a:lnTo>
                <a:lnTo>
                  <a:pt x="39263" y="3348"/>
                </a:lnTo>
                <a:lnTo>
                  <a:pt x="43001" y="5933"/>
                </a:lnTo>
                <a:lnTo>
                  <a:pt x="46740" y="8517"/>
                </a:lnTo>
                <a:lnTo>
                  <a:pt x="49856" y="12303"/>
                </a:lnTo>
                <a:lnTo>
                  <a:pt x="52351" y="17291"/>
                </a:lnTo>
                <a:lnTo>
                  <a:pt x="54846" y="22280"/>
                </a:lnTo>
                <a:lnTo>
                  <a:pt x="56753" y="29935"/>
                </a:lnTo>
                <a:lnTo>
                  <a:pt x="58070" y="40257"/>
                </a:lnTo>
                <a:lnTo>
                  <a:pt x="59388" y="50580"/>
                </a:lnTo>
                <a:lnTo>
                  <a:pt x="24690" y="68615"/>
                </a:lnTo>
                <a:lnTo>
                  <a:pt x="20177" y="67664"/>
                </a:lnTo>
                <a:lnTo>
                  <a:pt x="15665" y="66715"/>
                </a:lnTo>
                <a:lnTo>
                  <a:pt x="0" y="30370"/>
                </a:lnTo>
                <a:lnTo>
                  <a:pt x="351" y="24124"/>
                </a:lnTo>
                <a:lnTo>
                  <a:pt x="2459" y="21345"/>
                </a:lnTo>
                <a:lnTo>
                  <a:pt x="4567" y="18567"/>
                </a:lnTo>
                <a:lnTo>
                  <a:pt x="10221" y="16495"/>
                </a:lnTo>
                <a:lnTo>
                  <a:pt x="19421" y="15131"/>
                </a:lnTo>
                <a:lnTo>
                  <a:pt x="28622" y="13766"/>
                </a:lnTo>
                <a:lnTo>
                  <a:pt x="35354" y="14145"/>
                </a:lnTo>
                <a:lnTo>
                  <a:pt x="39619" y="16268"/>
                </a:lnTo>
                <a:lnTo>
                  <a:pt x="43883" y="18389"/>
                </a:lnTo>
                <a:lnTo>
                  <a:pt x="57939" y="45961"/>
                </a:lnTo>
                <a:lnTo>
                  <a:pt x="59343" y="53750"/>
                </a:lnTo>
                <a:lnTo>
                  <a:pt x="56988" y="58504"/>
                </a:lnTo>
                <a:lnTo>
                  <a:pt x="50874" y="60223"/>
                </a:lnTo>
                <a:lnTo>
                  <a:pt x="44760" y="61942"/>
                </a:lnTo>
                <a:lnTo>
                  <a:pt x="39717" y="61490"/>
                </a:lnTo>
                <a:lnTo>
                  <a:pt x="35744" y="58869"/>
                </a:lnTo>
                <a:lnTo>
                  <a:pt x="31771" y="56248"/>
                </a:lnTo>
                <a:lnTo>
                  <a:pt x="28527" y="52085"/>
                </a:lnTo>
                <a:lnTo>
                  <a:pt x="26009" y="46381"/>
                </a:lnTo>
                <a:lnTo>
                  <a:pt x="23491" y="40678"/>
                </a:lnTo>
                <a:lnTo>
                  <a:pt x="22106" y="35050"/>
                </a:lnTo>
                <a:lnTo>
                  <a:pt x="21854" y="29499"/>
                </a:lnTo>
                <a:lnTo>
                  <a:pt x="21602" y="23947"/>
                </a:lnTo>
                <a:lnTo>
                  <a:pt x="22635" y="18885"/>
                </a:lnTo>
                <a:lnTo>
                  <a:pt x="24954" y="14311"/>
                </a:lnTo>
                <a:lnTo>
                  <a:pt x="27273" y="9738"/>
                </a:lnTo>
                <a:lnTo>
                  <a:pt x="59376" y="422"/>
                </a:lnTo>
                <a:lnTo>
                  <a:pt x="66258" y="0"/>
                </a:lnTo>
                <a:lnTo>
                  <a:pt x="72164" y="1295"/>
                </a:lnTo>
                <a:lnTo>
                  <a:pt x="77095" y="4309"/>
                </a:lnTo>
                <a:lnTo>
                  <a:pt x="82024" y="7322"/>
                </a:lnTo>
                <a:lnTo>
                  <a:pt x="85210" y="11114"/>
                </a:lnTo>
                <a:lnTo>
                  <a:pt x="86651" y="15685"/>
                </a:lnTo>
                <a:lnTo>
                  <a:pt x="88094" y="20256"/>
                </a:lnTo>
                <a:lnTo>
                  <a:pt x="88161" y="24800"/>
                </a:lnTo>
                <a:lnTo>
                  <a:pt x="86854" y="29317"/>
                </a:lnTo>
                <a:lnTo>
                  <a:pt x="85547" y="33834"/>
                </a:lnTo>
                <a:lnTo>
                  <a:pt x="82708" y="37491"/>
                </a:lnTo>
                <a:lnTo>
                  <a:pt x="78335" y="40287"/>
                </a:lnTo>
                <a:lnTo>
                  <a:pt x="73963" y="43082"/>
                </a:lnTo>
                <a:lnTo>
                  <a:pt x="67898" y="44155"/>
                </a:lnTo>
                <a:lnTo>
                  <a:pt x="60140" y="43502"/>
                </a:lnTo>
                <a:lnTo>
                  <a:pt x="52381" y="42850"/>
                </a:lnTo>
                <a:lnTo>
                  <a:pt x="47273" y="39132"/>
                </a:lnTo>
                <a:lnTo>
                  <a:pt x="44814" y="32351"/>
                </a:lnTo>
                <a:lnTo>
                  <a:pt x="42356" y="25569"/>
                </a:lnTo>
                <a:lnTo>
                  <a:pt x="47081" y="21703"/>
                </a:lnTo>
                <a:lnTo>
                  <a:pt x="58993" y="20751"/>
                </a:lnTo>
                <a:lnTo>
                  <a:pt x="70904" y="19800"/>
                </a:lnTo>
                <a:lnTo>
                  <a:pt x="78792" y="20311"/>
                </a:lnTo>
                <a:lnTo>
                  <a:pt x="82655" y="22286"/>
                </a:lnTo>
                <a:lnTo>
                  <a:pt x="86519" y="24260"/>
                </a:lnTo>
                <a:lnTo>
                  <a:pt x="88989" y="26559"/>
                </a:lnTo>
                <a:lnTo>
                  <a:pt x="90066" y="29183"/>
                </a:lnTo>
                <a:lnTo>
                  <a:pt x="91142" y="31806"/>
                </a:lnTo>
                <a:lnTo>
                  <a:pt x="85793" y="33724"/>
                </a:lnTo>
                <a:lnTo>
                  <a:pt x="74018" y="34938"/>
                </a:lnTo>
                <a:lnTo>
                  <a:pt x="62242" y="36151"/>
                </a:lnTo>
                <a:lnTo>
                  <a:pt x="55529" y="34678"/>
                </a:lnTo>
                <a:lnTo>
                  <a:pt x="53874" y="30518"/>
                </a:lnTo>
                <a:lnTo>
                  <a:pt x="52221" y="26359"/>
                </a:lnTo>
                <a:lnTo>
                  <a:pt x="52224" y="23180"/>
                </a:lnTo>
                <a:lnTo>
                  <a:pt x="53883" y="20981"/>
                </a:lnTo>
                <a:lnTo>
                  <a:pt x="60791" y="18972"/>
                </a:lnTo>
                <a:lnTo>
                  <a:pt x="75536" y="208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10079" y="5090749"/>
            <a:ext cx="78740" cy="67945"/>
          </a:xfrm>
          <a:custGeom>
            <a:avLst/>
            <a:gdLst/>
            <a:ahLst/>
            <a:cxnLst/>
            <a:rect l="l" t="t" r="r" b="b"/>
            <a:pathLst>
              <a:path w="78739" h="67945">
                <a:moveTo>
                  <a:pt x="31095" y="7124"/>
                </a:moveTo>
                <a:lnTo>
                  <a:pt x="34228" y="3859"/>
                </a:lnTo>
                <a:lnTo>
                  <a:pt x="36002" y="4844"/>
                </a:lnTo>
                <a:lnTo>
                  <a:pt x="36418" y="10081"/>
                </a:lnTo>
                <a:lnTo>
                  <a:pt x="36727" y="13957"/>
                </a:lnTo>
                <a:lnTo>
                  <a:pt x="35236" y="17099"/>
                </a:lnTo>
                <a:lnTo>
                  <a:pt x="31945" y="19505"/>
                </a:lnTo>
                <a:lnTo>
                  <a:pt x="28656" y="21910"/>
                </a:lnTo>
                <a:lnTo>
                  <a:pt x="23196" y="23775"/>
                </a:lnTo>
                <a:lnTo>
                  <a:pt x="15568" y="25098"/>
                </a:lnTo>
                <a:lnTo>
                  <a:pt x="7940" y="26422"/>
                </a:lnTo>
                <a:lnTo>
                  <a:pt x="3300" y="24250"/>
                </a:lnTo>
                <a:lnTo>
                  <a:pt x="1650" y="18583"/>
                </a:lnTo>
                <a:lnTo>
                  <a:pt x="0" y="12917"/>
                </a:lnTo>
                <a:lnTo>
                  <a:pt x="35205" y="0"/>
                </a:lnTo>
                <a:lnTo>
                  <a:pt x="40593" y="364"/>
                </a:lnTo>
                <a:lnTo>
                  <a:pt x="68046" y="28944"/>
                </a:lnTo>
                <a:lnTo>
                  <a:pt x="68474" y="34161"/>
                </a:lnTo>
                <a:lnTo>
                  <a:pt x="68903" y="39380"/>
                </a:lnTo>
                <a:lnTo>
                  <a:pt x="50227" y="54900"/>
                </a:lnTo>
                <a:lnTo>
                  <a:pt x="42683" y="56352"/>
                </a:lnTo>
                <a:lnTo>
                  <a:pt x="37799" y="55306"/>
                </a:lnTo>
                <a:lnTo>
                  <a:pt x="35574" y="51761"/>
                </a:lnTo>
                <a:lnTo>
                  <a:pt x="33349" y="48217"/>
                </a:lnTo>
                <a:lnTo>
                  <a:pt x="32125" y="43421"/>
                </a:lnTo>
                <a:lnTo>
                  <a:pt x="31902" y="37374"/>
                </a:lnTo>
                <a:lnTo>
                  <a:pt x="31680" y="31327"/>
                </a:lnTo>
                <a:lnTo>
                  <a:pt x="32367" y="26222"/>
                </a:lnTo>
                <a:lnTo>
                  <a:pt x="33963" y="22059"/>
                </a:lnTo>
                <a:lnTo>
                  <a:pt x="35559" y="17896"/>
                </a:lnTo>
                <a:lnTo>
                  <a:pt x="38586" y="14895"/>
                </a:lnTo>
                <a:lnTo>
                  <a:pt x="43044" y="13056"/>
                </a:lnTo>
                <a:lnTo>
                  <a:pt x="47501" y="11216"/>
                </a:lnTo>
                <a:lnTo>
                  <a:pt x="52184" y="10456"/>
                </a:lnTo>
                <a:lnTo>
                  <a:pt x="57095" y="10774"/>
                </a:lnTo>
                <a:lnTo>
                  <a:pt x="62006" y="11093"/>
                </a:lnTo>
                <a:lnTo>
                  <a:pt x="76396" y="32587"/>
                </a:lnTo>
                <a:lnTo>
                  <a:pt x="77679" y="38207"/>
                </a:lnTo>
                <a:lnTo>
                  <a:pt x="78161" y="43559"/>
                </a:lnTo>
                <a:lnTo>
                  <a:pt x="77843" y="48641"/>
                </a:lnTo>
                <a:lnTo>
                  <a:pt x="77525" y="53724"/>
                </a:lnTo>
                <a:lnTo>
                  <a:pt x="75341" y="57817"/>
                </a:lnTo>
                <a:lnTo>
                  <a:pt x="71290" y="60921"/>
                </a:lnTo>
                <a:lnTo>
                  <a:pt x="67240" y="64024"/>
                </a:lnTo>
                <a:lnTo>
                  <a:pt x="62641" y="65961"/>
                </a:lnTo>
                <a:lnTo>
                  <a:pt x="57492" y="66732"/>
                </a:lnTo>
                <a:lnTo>
                  <a:pt x="52343" y="67503"/>
                </a:lnTo>
                <a:lnTo>
                  <a:pt x="47250" y="67466"/>
                </a:lnTo>
                <a:lnTo>
                  <a:pt x="42215" y="66622"/>
                </a:lnTo>
                <a:lnTo>
                  <a:pt x="37180" y="65779"/>
                </a:lnTo>
                <a:lnTo>
                  <a:pt x="32763" y="62824"/>
                </a:lnTo>
                <a:lnTo>
                  <a:pt x="28967" y="57758"/>
                </a:lnTo>
                <a:lnTo>
                  <a:pt x="25170" y="52693"/>
                </a:lnTo>
                <a:lnTo>
                  <a:pt x="22720" y="47061"/>
                </a:lnTo>
                <a:lnTo>
                  <a:pt x="21615" y="40861"/>
                </a:lnTo>
                <a:lnTo>
                  <a:pt x="20510" y="34662"/>
                </a:lnTo>
                <a:lnTo>
                  <a:pt x="41126" y="16770"/>
                </a:lnTo>
                <a:lnTo>
                  <a:pt x="46657" y="17372"/>
                </a:lnTo>
                <a:lnTo>
                  <a:pt x="52187" y="17973"/>
                </a:lnTo>
                <a:lnTo>
                  <a:pt x="56624" y="20312"/>
                </a:lnTo>
                <a:lnTo>
                  <a:pt x="59968" y="24391"/>
                </a:lnTo>
                <a:lnTo>
                  <a:pt x="63311" y="28470"/>
                </a:lnTo>
                <a:lnTo>
                  <a:pt x="65513" y="32492"/>
                </a:lnTo>
                <a:lnTo>
                  <a:pt x="66573" y="36457"/>
                </a:lnTo>
                <a:lnTo>
                  <a:pt x="67633" y="40424"/>
                </a:lnTo>
                <a:lnTo>
                  <a:pt x="67853" y="43902"/>
                </a:lnTo>
                <a:lnTo>
                  <a:pt x="67234" y="46894"/>
                </a:lnTo>
                <a:lnTo>
                  <a:pt x="66614" y="49886"/>
                </a:lnTo>
                <a:lnTo>
                  <a:pt x="61676" y="51811"/>
                </a:lnTo>
                <a:lnTo>
                  <a:pt x="52422" y="52672"/>
                </a:lnTo>
                <a:lnTo>
                  <a:pt x="43167" y="53533"/>
                </a:lnTo>
                <a:lnTo>
                  <a:pt x="23958" y="26078"/>
                </a:lnTo>
                <a:lnTo>
                  <a:pt x="28719" y="21256"/>
                </a:lnTo>
                <a:lnTo>
                  <a:pt x="39804" y="189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061975" y="5078382"/>
            <a:ext cx="59055" cy="61594"/>
          </a:xfrm>
          <a:custGeom>
            <a:avLst/>
            <a:gdLst/>
            <a:ahLst/>
            <a:cxnLst/>
            <a:rect l="l" t="t" r="r" b="b"/>
            <a:pathLst>
              <a:path w="59055" h="61595">
                <a:moveTo>
                  <a:pt x="48567" y="23370"/>
                </a:moveTo>
                <a:lnTo>
                  <a:pt x="47169" y="30803"/>
                </a:lnTo>
                <a:lnTo>
                  <a:pt x="40644" y="35660"/>
                </a:lnTo>
                <a:lnTo>
                  <a:pt x="28991" y="37943"/>
                </a:lnTo>
                <a:lnTo>
                  <a:pt x="21034" y="39502"/>
                </a:lnTo>
                <a:lnTo>
                  <a:pt x="15173" y="39682"/>
                </a:lnTo>
                <a:lnTo>
                  <a:pt x="11407" y="38482"/>
                </a:lnTo>
                <a:lnTo>
                  <a:pt x="7641" y="37282"/>
                </a:lnTo>
                <a:lnTo>
                  <a:pt x="0" y="13375"/>
                </a:lnTo>
                <a:lnTo>
                  <a:pt x="1548" y="9620"/>
                </a:lnTo>
                <a:lnTo>
                  <a:pt x="25345" y="0"/>
                </a:lnTo>
                <a:lnTo>
                  <a:pt x="31290" y="163"/>
                </a:lnTo>
                <a:lnTo>
                  <a:pt x="54203" y="21538"/>
                </a:lnTo>
                <a:lnTo>
                  <a:pt x="54694" y="25699"/>
                </a:lnTo>
                <a:lnTo>
                  <a:pt x="34986" y="43186"/>
                </a:lnTo>
                <a:lnTo>
                  <a:pt x="29623" y="45509"/>
                </a:lnTo>
                <a:lnTo>
                  <a:pt x="24886" y="46786"/>
                </a:lnTo>
                <a:lnTo>
                  <a:pt x="20778" y="47019"/>
                </a:lnTo>
                <a:lnTo>
                  <a:pt x="16670" y="47251"/>
                </a:lnTo>
                <a:lnTo>
                  <a:pt x="13357" y="44657"/>
                </a:lnTo>
                <a:lnTo>
                  <a:pt x="10841" y="39237"/>
                </a:lnTo>
                <a:lnTo>
                  <a:pt x="8323" y="33816"/>
                </a:lnTo>
                <a:lnTo>
                  <a:pt x="28984" y="24067"/>
                </a:lnTo>
                <a:lnTo>
                  <a:pt x="34614" y="24783"/>
                </a:lnTo>
                <a:lnTo>
                  <a:pt x="40205" y="26626"/>
                </a:lnTo>
                <a:lnTo>
                  <a:pt x="45795" y="28469"/>
                </a:lnTo>
                <a:lnTo>
                  <a:pt x="50041" y="31491"/>
                </a:lnTo>
                <a:lnTo>
                  <a:pt x="52945" y="35694"/>
                </a:lnTo>
                <a:lnTo>
                  <a:pt x="55848" y="39896"/>
                </a:lnTo>
                <a:lnTo>
                  <a:pt x="57556" y="43861"/>
                </a:lnTo>
                <a:lnTo>
                  <a:pt x="58069" y="47588"/>
                </a:lnTo>
                <a:lnTo>
                  <a:pt x="58583" y="51315"/>
                </a:lnTo>
                <a:lnTo>
                  <a:pt x="57219" y="54328"/>
                </a:lnTo>
                <a:lnTo>
                  <a:pt x="53978" y="56626"/>
                </a:lnTo>
                <a:lnTo>
                  <a:pt x="50736" y="58924"/>
                </a:lnTo>
                <a:lnTo>
                  <a:pt x="46581" y="60292"/>
                </a:lnTo>
                <a:lnTo>
                  <a:pt x="41513" y="60732"/>
                </a:lnTo>
                <a:lnTo>
                  <a:pt x="36445" y="61171"/>
                </a:lnTo>
                <a:lnTo>
                  <a:pt x="19343" y="44372"/>
                </a:lnTo>
                <a:lnTo>
                  <a:pt x="18234" y="38632"/>
                </a:lnTo>
                <a:lnTo>
                  <a:pt x="17476" y="34704"/>
                </a:lnTo>
                <a:lnTo>
                  <a:pt x="17068" y="32590"/>
                </a:lnTo>
                <a:lnTo>
                  <a:pt x="16659" y="30475"/>
                </a:lnTo>
                <a:lnTo>
                  <a:pt x="16822" y="30123"/>
                </a:lnTo>
                <a:lnTo>
                  <a:pt x="17555" y="31536"/>
                </a:lnTo>
                <a:lnTo>
                  <a:pt x="18611" y="33568"/>
                </a:lnTo>
                <a:lnTo>
                  <a:pt x="20969" y="38108"/>
                </a:lnTo>
                <a:lnTo>
                  <a:pt x="24630" y="451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76375" y="5486347"/>
            <a:ext cx="42545" cy="142875"/>
          </a:xfrm>
          <a:custGeom>
            <a:avLst/>
            <a:gdLst/>
            <a:ahLst/>
            <a:cxnLst/>
            <a:rect l="l" t="t" r="r" b="b"/>
            <a:pathLst>
              <a:path w="42544" h="142875">
                <a:moveTo>
                  <a:pt x="479" y="17868"/>
                </a:moveTo>
                <a:lnTo>
                  <a:pt x="0" y="5478"/>
                </a:lnTo>
                <a:lnTo>
                  <a:pt x="353" y="0"/>
                </a:lnTo>
                <a:lnTo>
                  <a:pt x="1537" y="1435"/>
                </a:lnTo>
                <a:lnTo>
                  <a:pt x="2381" y="2457"/>
                </a:lnTo>
                <a:lnTo>
                  <a:pt x="21869" y="45402"/>
                </a:lnTo>
                <a:lnTo>
                  <a:pt x="34448" y="90669"/>
                </a:lnTo>
                <a:lnTo>
                  <a:pt x="41710" y="133144"/>
                </a:lnTo>
                <a:lnTo>
                  <a:pt x="41936" y="1424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724257" y="5511302"/>
            <a:ext cx="90805" cy="109220"/>
          </a:xfrm>
          <a:custGeom>
            <a:avLst/>
            <a:gdLst/>
            <a:ahLst/>
            <a:cxnLst/>
            <a:rect l="l" t="t" r="r" b="b"/>
            <a:pathLst>
              <a:path w="90805" h="109220">
                <a:moveTo>
                  <a:pt x="29908" y="51874"/>
                </a:moveTo>
                <a:lnTo>
                  <a:pt x="30704" y="37162"/>
                </a:lnTo>
                <a:lnTo>
                  <a:pt x="26592" y="27152"/>
                </a:lnTo>
                <a:lnTo>
                  <a:pt x="21762" y="22513"/>
                </a:lnTo>
                <a:lnTo>
                  <a:pt x="18256" y="22636"/>
                </a:lnTo>
                <a:lnTo>
                  <a:pt x="14935" y="26331"/>
                </a:lnTo>
                <a:lnTo>
                  <a:pt x="11614" y="30025"/>
                </a:lnTo>
                <a:lnTo>
                  <a:pt x="770" y="62125"/>
                </a:lnTo>
                <a:lnTo>
                  <a:pt x="0" y="68746"/>
                </a:lnTo>
                <a:lnTo>
                  <a:pt x="665" y="75108"/>
                </a:lnTo>
                <a:lnTo>
                  <a:pt x="2764" y="81212"/>
                </a:lnTo>
                <a:lnTo>
                  <a:pt x="4864" y="87316"/>
                </a:lnTo>
                <a:lnTo>
                  <a:pt x="41206" y="106462"/>
                </a:lnTo>
                <a:lnTo>
                  <a:pt x="66535" y="108802"/>
                </a:lnTo>
                <a:lnTo>
                  <a:pt x="74038" y="108447"/>
                </a:lnTo>
                <a:lnTo>
                  <a:pt x="79589" y="105417"/>
                </a:lnTo>
                <a:lnTo>
                  <a:pt x="83642" y="99691"/>
                </a:lnTo>
                <a:lnTo>
                  <a:pt x="87696" y="93965"/>
                </a:lnTo>
                <a:lnTo>
                  <a:pt x="90037" y="86211"/>
                </a:lnTo>
                <a:lnTo>
                  <a:pt x="90665" y="76429"/>
                </a:lnTo>
                <a:lnTo>
                  <a:pt x="90158" y="64923"/>
                </a:lnTo>
                <a:lnTo>
                  <a:pt x="74558" y="25961"/>
                </a:lnTo>
                <a:lnTo>
                  <a:pt x="37508" y="0"/>
                </a:lnTo>
                <a:lnTo>
                  <a:pt x="25247" y="111"/>
                </a:lnTo>
                <a:lnTo>
                  <a:pt x="11703" y="27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671232" y="5090043"/>
            <a:ext cx="58419" cy="51435"/>
          </a:xfrm>
          <a:custGeom>
            <a:avLst/>
            <a:gdLst/>
            <a:ahLst/>
            <a:cxnLst/>
            <a:rect l="l" t="t" r="r" b="b"/>
            <a:pathLst>
              <a:path w="58419" h="51435">
                <a:moveTo>
                  <a:pt x="5877" y="21974"/>
                </a:moveTo>
                <a:lnTo>
                  <a:pt x="7722" y="16301"/>
                </a:lnTo>
                <a:lnTo>
                  <a:pt x="11832" y="12352"/>
                </a:lnTo>
                <a:lnTo>
                  <a:pt x="18207" y="10129"/>
                </a:lnTo>
                <a:lnTo>
                  <a:pt x="22534" y="8620"/>
                </a:lnTo>
                <a:lnTo>
                  <a:pt x="25317" y="8873"/>
                </a:lnTo>
                <a:lnTo>
                  <a:pt x="26555" y="10888"/>
                </a:lnTo>
                <a:lnTo>
                  <a:pt x="27792" y="12903"/>
                </a:lnTo>
                <a:lnTo>
                  <a:pt x="27511" y="15137"/>
                </a:lnTo>
                <a:lnTo>
                  <a:pt x="25710" y="17590"/>
                </a:lnTo>
                <a:lnTo>
                  <a:pt x="23910" y="20044"/>
                </a:lnTo>
                <a:lnTo>
                  <a:pt x="11352" y="27905"/>
                </a:lnTo>
                <a:lnTo>
                  <a:pt x="8952" y="28439"/>
                </a:lnTo>
                <a:lnTo>
                  <a:pt x="782" y="23198"/>
                </a:lnTo>
                <a:lnTo>
                  <a:pt x="28" y="20339"/>
                </a:lnTo>
                <a:lnTo>
                  <a:pt x="0" y="17288"/>
                </a:lnTo>
                <a:lnTo>
                  <a:pt x="697" y="14044"/>
                </a:lnTo>
                <a:lnTo>
                  <a:pt x="1395" y="10800"/>
                </a:lnTo>
                <a:lnTo>
                  <a:pt x="3644" y="7996"/>
                </a:lnTo>
                <a:lnTo>
                  <a:pt x="7445" y="5633"/>
                </a:lnTo>
                <a:lnTo>
                  <a:pt x="11246" y="3269"/>
                </a:lnTo>
                <a:lnTo>
                  <a:pt x="15602" y="1690"/>
                </a:lnTo>
                <a:lnTo>
                  <a:pt x="20513" y="894"/>
                </a:lnTo>
                <a:lnTo>
                  <a:pt x="25423" y="98"/>
                </a:lnTo>
                <a:lnTo>
                  <a:pt x="29883" y="0"/>
                </a:lnTo>
                <a:lnTo>
                  <a:pt x="33893" y="600"/>
                </a:lnTo>
                <a:lnTo>
                  <a:pt x="37901" y="1199"/>
                </a:lnTo>
                <a:lnTo>
                  <a:pt x="40839" y="2998"/>
                </a:lnTo>
                <a:lnTo>
                  <a:pt x="42706" y="5997"/>
                </a:lnTo>
                <a:lnTo>
                  <a:pt x="44572" y="8995"/>
                </a:lnTo>
                <a:lnTo>
                  <a:pt x="45426" y="12633"/>
                </a:lnTo>
                <a:lnTo>
                  <a:pt x="45266" y="16911"/>
                </a:lnTo>
                <a:lnTo>
                  <a:pt x="18024" y="42926"/>
                </a:lnTo>
                <a:lnTo>
                  <a:pt x="15497" y="41923"/>
                </a:lnTo>
                <a:lnTo>
                  <a:pt x="8570" y="25581"/>
                </a:lnTo>
                <a:lnTo>
                  <a:pt x="9004" y="21516"/>
                </a:lnTo>
                <a:lnTo>
                  <a:pt x="10537" y="17580"/>
                </a:lnTo>
                <a:lnTo>
                  <a:pt x="12070" y="13642"/>
                </a:lnTo>
                <a:lnTo>
                  <a:pt x="39139" y="3698"/>
                </a:lnTo>
                <a:lnTo>
                  <a:pt x="43699" y="4520"/>
                </a:lnTo>
                <a:lnTo>
                  <a:pt x="47629" y="6723"/>
                </a:lnTo>
                <a:lnTo>
                  <a:pt x="51559" y="8925"/>
                </a:lnTo>
                <a:lnTo>
                  <a:pt x="54347" y="12115"/>
                </a:lnTo>
                <a:lnTo>
                  <a:pt x="55993" y="16294"/>
                </a:lnTo>
                <a:lnTo>
                  <a:pt x="57638" y="20472"/>
                </a:lnTo>
                <a:lnTo>
                  <a:pt x="58423" y="24918"/>
                </a:lnTo>
                <a:lnTo>
                  <a:pt x="58348" y="29634"/>
                </a:lnTo>
                <a:lnTo>
                  <a:pt x="58273" y="34349"/>
                </a:lnTo>
                <a:lnTo>
                  <a:pt x="56992" y="38422"/>
                </a:lnTo>
                <a:lnTo>
                  <a:pt x="54506" y="41851"/>
                </a:lnTo>
                <a:lnTo>
                  <a:pt x="52020" y="45281"/>
                </a:lnTo>
                <a:lnTo>
                  <a:pt x="49120" y="47677"/>
                </a:lnTo>
                <a:lnTo>
                  <a:pt x="45807" y="49040"/>
                </a:lnTo>
                <a:lnTo>
                  <a:pt x="42493" y="50402"/>
                </a:lnTo>
                <a:lnTo>
                  <a:pt x="39205" y="50862"/>
                </a:lnTo>
                <a:lnTo>
                  <a:pt x="35942" y="50418"/>
                </a:lnTo>
                <a:lnTo>
                  <a:pt x="32679" y="49975"/>
                </a:lnTo>
                <a:lnTo>
                  <a:pt x="30085" y="47922"/>
                </a:lnTo>
                <a:lnTo>
                  <a:pt x="28160" y="44260"/>
                </a:lnTo>
                <a:lnTo>
                  <a:pt x="26234" y="40597"/>
                </a:lnTo>
                <a:lnTo>
                  <a:pt x="25122" y="36375"/>
                </a:lnTo>
                <a:lnTo>
                  <a:pt x="24823" y="31591"/>
                </a:lnTo>
                <a:lnTo>
                  <a:pt x="24523" y="26807"/>
                </a:lnTo>
                <a:lnTo>
                  <a:pt x="33363" y="8765"/>
                </a:lnTo>
                <a:lnTo>
                  <a:pt x="36474" y="5953"/>
                </a:lnTo>
                <a:lnTo>
                  <a:pt x="40343" y="8915"/>
                </a:lnTo>
                <a:lnTo>
                  <a:pt x="44968" y="176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063275" y="5097067"/>
            <a:ext cx="67310" cy="50800"/>
          </a:xfrm>
          <a:custGeom>
            <a:avLst/>
            <a:gdLst/>
            <a:ahLst/>
            <a:cxnLst/>
            <a:rect l="l" t="t" r="r" b="b"/>
            <a:pathLst>
              <a:path w="67310" h="50800">
                <a:moveTo>
                  <a:pt x="10687" y="15081"/>
                </a:moveTo>
                <a:lnTo>
                  <a:pt x="21655" y="12543"/>
                </a:lnTo>
                <a:lnTo>
                  <a:pt x="26627" y="12588"/>
                </a:lnTo>
                <a:lnTo>
                  <a:pt x="25605" y="15217"/>
                </a:lnTo>
                <a:lnTo>
                  <a:pt x="24876" y="17092"/>
                </a:lnTo>
                <a:lnTo>
                  <a:pt x="3463" y="22480"/>
                </a:lnTo>
                <a:lnTo>
                  <a:pt x="806" y="21768"/>
                </a:lnTo>
                <a:lnTo>
                  <a:pt x="403" y="20060"/>
                </a:lnTo>
                <a:lnTo>
                  <a:pt x="0" y="18353"/>
                </a:lnTo>
                <a:lnTo>
                  <a:pt x="457" y="16394"/>
                </a:lnTo>
                <a:lnTo>
                  <a:pt x="1776" y="14184"/>
                </a:lnTo>
                <a:lnTo>
                  <a:pt x="3095" y="11975"/>
                </a:lnTo>
                <a:lnTo>
                  <a:pt x="5859" y="10250"/>
                </a:lnTo>
                <a:lnTo>
                  <a:pt x="10068" y="9010"/>
                </a:lnTo>
                <a:lnTo>
                  <a:pt x="14278" y="7769"/>
                </a:lnTo>
                <a:lnTo>
                  <a:pt x="18632" y="7257"/>
                </a:lnTo>
                <a:lnTo>
                  <a:pt x="23131" y="7473"/>
                </a:lnTo>
                <a:lnTo>
                  <a:pt x="27630" y="7689"/>
                </a:lnTo>
                <a:lnTo>
                  <a:pt x="44676" y="30042"/>
                </a:lnTo>
                <a:lnTo>
                  <a:pt x="44372" y="33951"/>
                </a:lnTo>
                <a:lnTo>
                  <a:pt x="44069" y="37859"/>
                </a:lnTo>
                <a:lnTo>
                  <a:pt x="42716" y="41248"/>
                </a:lnTo>
                <a:lnTo>
                  <a:pt x="40313" y="44117"/>
                </a:lnTo>
                <a:lnTo>
                  <a:pt x="37911" y="46986"/>
                </a:lnTo>
                <a:lnTo>
                  <a:pt x="35284" y="48794"/>
                </a:lnTo>
                <a:lnTo>
                  <a:pt x="32432" y="49541"/>
                </a:lnTo>
                <a:lnTo>
                  <a:pt x="29580" y="50288"/>
                </a:lnTo>
                <a:lnTo>
                  <a:pt x="17267" y="28518"/>
                </a:lnTo>
                <a:lnTo>
                  <a:pt x="17701" y="23629"/>
                </a:lnTo>
                <a:lnTo>
                  <a:pt x="18135" y="18739"/>
                </a:lnTo>
                <a:lnTo>
                  <a:pt x="20306" y="14521"/>
                </a:lnTo>
                <a:lnTo>
                  <a:pt x="24214" y="10974"/>
                </a:lnTo>
                <a:lnTo>
                  <a:pt x="28121" y="7426"/>
                </a:lnTo>
                <a:lnTo>
                  <a:pt x="32696" y="4916"/>
                </a:lnTo>
                <a:lnTo>
                  <a:pt x="37937" y="3442"/>
                </a:lnTo>
                <a:lnTo>
                  <a:pt x="43179" y="1967"/>
                </a:lnTo>
                <a:lnTo>
                  <a:pt x="47994" y="1267"/>
                </a:lnTo>
                <a:lnTo>
                  <a:pt x="52382" y="1339"/>
                </a:lnTo>
                <a:lnTo>
                  <a:pt x="56771" y="1412"/>
                </a:lnTo>
                <a:lnTo>
                  <a:pt x="60144" y="2871"/>
                </a:lnTo>
                <a:lnTo>
                  <a:pt x="62502" y="5716"/>
                </a:lnTo>
                <a:lnTo>
                  <a:pt x="64860" y="8562"/>
                </a:lnTo>
                <a:lnTo>
                  <a:pt x="66210" y="11986"/>
                </a:lnTo>
                <a:lnTo>
                  <a:pt x="66552" y="15988"/>
                </a:lnTo>
                <a:lnTo>
                  <a:pt x="66894" y="19991"/>
                </a:lnTo>
                <a:lnTo>
                  <a:pt x="65723" y="23841"/>
                </a:lnTo>
                <a:lnTo>
                  <a:pt x="63039" y="27539"/>
                </a:lnTo>
                <a:lnTo>
                  <a:pt x="60355" y="31237"/>
                </a:lnTo>
                <a:lnTo>
                  <a:pt x="56893" y="34001"/>
                </a:lnTo>
                <a:lnTo>
                  <a:pt x="52654" y="35830"/>
                </a:lnTo>
                <a:lnTo>
                  <a:pt x="48414" y="37660"/>
                </a:lnTo>
                <a:lnTo>
                  <a:pt x="44164" y="38555"/>
                </a:lnTo>
                <a:lnTo>
                  <a:pt x="39902" y="38519"/>
                </a:lnTo>
                <a:lnTo>
                  <a:pt x="35640" y="38482"/>
                </a:lnTo>
                <a:lnTo>
                  <a:pt x="31604" y="36762"/>
                </a:lnTo>
                <a:lnTo>
                  <a:pt x="27793" y="33360"/>
                </a:lnTo>
                <a:lnTo>
                  <a:pt x="23982" y="29958"/>
                </a:lnTo>
                <a:lnTo>
                  <a:pt x="21087" y="25879"/>
                </a:lnTo>
                <a:lnTo>
                  <a:pt x="19106" y="21121"/>
                </a:lnTo>
                <a:lnTo>
                  <a:pt x="17126" y="16364"/>
                </a:lnTo>
                <a:lnTo>
                  <a:pt x="16157" y="12108"/>
                </a:lnTo>
                <a:lnTo>
                  <a:pt x="16199" y="8354"/>
                </a:lnTo>
                <a:lnTo>
                  <a:pt x="16241" y="4600"/>
                </a:lnTo>
                <a:lnTo>
                  <a:pt x="18076" y="1856"/>
                </a:lnTo>
                <a:lnTo>
                  <a:pt x="21705" y="121"/>
                </a:lnTo>
                <a:lnTo>
                  <a:pt x="28534" y="0"/>
                </a:lnTo>
                <a:lnTo>
                  <a:pt x="39248" y="4307"/>
                </a:lnTo>
                <a:lnTo>
                  <a:pt x="53847" y="130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517024" y="5098594"/>
            <a:ext cx="40005" cy="43180"/>
          </a:xfrm>
          <a:custGeom>
            <a:avLst/>
            <a:gdLst/>
            <a:ahLst/>
            <a:cxnLst/>
            <a:rect l="l" t="t" r="r" b="b"/>
            <a:pathLst>
              <a:path w="40004" h="43179">
                <a:moveTo>
                  <a:pt x="21195" y="20666"/>
                </a:moveTo>
                <a:lnTo>
                  <a:pt x="23416" y="16938"/>
                </a:lnTo>
                <a:lnTo>
                  <a:pt x="24740" y="14714"/>
                </a:lnTo>
                <a:lnTo>
                  <a:pt x="25168" y="13995"/>
                </a:lnTo>
                <a:lnTo>
                  <a:pt x="25468" y="13492"/>
                </a:lnTo>
                <a:lnTo>
                  <a:pt x="25255" y="14304"/>
                </a:lnTo>
                <a:lnTo>
                  <a:pt x="25013" y="15012"/>
                </a:lnTo>
                <a:lnTo>
                  <a:pt x="24418" y="16757"/>
                </a:lnTo>
                <a:lnTo>
                  <a:pt x="23470" y="19538"/>
                </a:lnTo>
                <a:lnTo>
                  <a:pt x="22521" y="22319"/>
                </a:lnTo>
                <a:lnTo>
                  <a:pt x="21080" y="24442"/>
                </a:lnTo>
                <a:lnTo>
                  <a:pt x="19145" y="25908"/>
                </a:lnTo>
                <a:lnTo>
                  <a:pt x="17211" y="27374"/>
                </a:lnTo>
                <a:lnTo>
                  <a:pt x="15014" y="28299"/>
                </a:lnTo>
                <a:lnTo>
                  <a:pt x="12555" y="28686"/>
                </a:lnTo>
                <a:lnTo>
                  <a:pt x="10097" y="29073"/>
                </a:lnTo>
                <a:lnTo>
                  <a:pt x="7719" y="28995"/>
                </a:lnTo>
                <a:lnTo>
                  <a:pt x="5420" y="28454"/>
                </a:lnTo>
                <a:lnTo>
                  <a:pt x="3122" y="27913"/>
                </a:lnTo>
                <a:lnTo>
                  <a:pt x="1578" y="26096"/>
                </a:lnTo>
                <a:lnTo>
                  <a:pt x="789" y="23004"/>
                </a:lnTo>
                <a:lnTo>
                  <a:pt x="0" y="19912"/>
                </a:lnTo>
                <a:lnTo>
                  <a:pt x="8007" y="4454"/>
                </a:lnTo>
                <a:lnTo>
                  <a:pt x="11954" y="2394"/>
                </a:lnTo>
                <a:lnTo>
                  <a:pt x="15990" y="1091"/>
                </a:lnTo>
                <a:lnTo>
                  <a:pt x="20116" y="545"/>
                </a:lnTo>
                <a:lnTo>
                  <a:pt x="24242" y="0"/>
                </a:lnTo>
                <a:lnTo>
                  <a:pt x="39517" y="14383"/>
                </a:lnTo>
                <a:lnTo>
                  <a:pt x="39651" y="17011"/>
                </a:lnTo>
                <a:lnTo>
                  <a:pt x="28706" y="25508"/>
                </a:lnTo>
                <a:lnTo>
                  <a:pt x="25869" y="26174"/>
                </a:lnTo>
                <a:lnTo>
                  <a:pt x="23123" y="26480"/>
                </a:lnTo>
                <a:lnTo>
                  <a:pt x="20468" y="26427"/>
                </a:lnTo>
                <a:lnTo>
                  <a:pt x="17812" y="26374"/>
                </a:lnTo>
                <a:lnTo>
                  <a:pt x="15499" y="25495"/>
                </a:lnTo>
                <a:lnTo>
                  <a:pt x="13527" y="23791"/>
                </a:lnTo>
                <a:lnTo>
                  <a:pt x="11556" y="22086"/>
                </a:lnTo>
                <a:lnTo>
                  <a:pt x="10365" y="20420"/>
                </a:lnTo>
                <a:lnTo>
                  <a:pt x="9955" y="18790"/>
                </a:lnTo>
                <a:lnTo>
                  <a:pt x="9545" y="17160"/>
                </a:lnTo>
                <a:lnTo>
                  <a:pt x="9878" y="15924"/>
                </a:lnTo>
                <a:lnTo>
                  <a:pt x="10957" y="15082"/>
                </a:lnTo>
                <a:lnTo>
                  <a:pt x="12035" y="14239"/>
                </a:lnTo>
                <a:lnTo>
                  <a:pt x="13934" y="13835"/>
                </a:lnTo>
                <a:lnTo>
                  <a:pt x="16654" y="13871"/>
                </a:lnTo>
                <a:lnTo>
                  <a:pt x="19374" y="13907"/>
                </a:lnTo>
                <a:lnTo>
                  <a:pt x="26647" y="29247"/>
                </a:lnTo>
                <a:lnTo>
                  <a:pt x="26349" y="32199"/>
                </a:lnTo>
                <a:lnTo>
                  <a:pt x="25470" y="34807"/>
                </a:lnTo>
                <a:lnTo>
                  <a:pt x="24593" y="37415"/>
                </a:lnTo>
                <a:lnTo>
                  <a:pt x="15449" y="42572"/>
                </a:lnTo>
                <a:lnTo>
                  <a:pt x="13447" y="42580"/>
                </a:lnTo>
                <a:lnTo>
                  <a:pt x="11613" y="41165"/>
                </a:lnTo>
                <a:lnTo>
                  <a:pt x="9947" y="38327"/>
                </a:lnTo>
                <a:lnTo>
                  <a:pt x="8281" y="35490"/>
                </a:lnTo>
                <a:lnTo>
                  <a:pt x="7138" y="31891"/>
                </a:lnTo>
                <a:lnTo>
                  <a:pt x="6519" y="27529"/>
                </a:lnTo>
                <a:lnTo>
                  <a:pt x="5899" y="23168"/>
                </a:lnTo>
                <a:lnTo>
                  <a:pt x="5678" y="19250"/>
                </a:lnTo>
                <a:lnTo>
                  <a:pt x="5856" y="15776"/>
                </a:lnTo>
                <a:lnTo>
                  <a:pt x="10282" y="14134"/>
                </a:lnTo>
                <a:lnTo>
                  <a:pt x="22870" y="227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997948" y="5484822"/>
            <a:ext cx="100965" cy="109220"/>
          </a:xfrm>
          <a:custGeom>
            <a:avLst/>
            <a:gdLst/>
            <a:ahLst/>
            <a:cxnLst/>
            <a:rect l="l" t="t" r="r" b="b"/>
            <a:pathLst>
              <a:path w="100964" h="109220">
                <a:moveTo>
                  <a:pt x="21156" y="37515"/>
                </a:moveTo>
                <a:lnTo>
                  <a:pt x="14067" y="38713"/>
                </a:lnTo>
                <a:lnTo>
                  <a:pt x="9598" y="38825"/>
                </a:lnTo>
                <a:lnTo>
                  <a:pt x="7747" y="37852"/>
                </a:lnTo>
                <a:lnTo>
                  <a:pt x="6456" y="37173"/>
                </a:lnTo>
                <a:lnTo>
                  <a:pt x="5400" y="35160"/>
                </a:lnTo>
                <a:lnTo>
                  <a:pt x="4578" y="31814"/>
                </a:lnTo>
                <a:lnTo>
                  <a:pt x="3756" y="28468"/>
                </a:lnTo>
                <a:lnTo>
                  <a:pt x="4157" y="24359"/>
                </a:lnTo>
                <a:lnTo>
                  <a:pt x="5780" y="19487"/>
                </a:lnTo>
                <a:lnTo>
                  <a:pt x="7404" y="14615"/>
                </a:lnTo>
                <a:lnTo>
                  <a:pt x="24222" y="2707"/>
                </a:lnTo>
                <a:lnTo>
                  <a:pt x="27319" y="1645"/>
                </a:lnTo>
                <a:lnTo>
                  <a:pt x="30489" y="891"/>
                </a:lnTo>
                <a:lnTo>
                  <a:pt x="33730" y="445"/>
                </a:lnTo>
                <a:lnTo>
                  <a:pt x="36971" y="0"/>
                </a:lnTo>
                <a:lnTo>
                  <a:pt x="41472" y="94"/>
                </a:lnTo>
                <a:lnTo>
                  <a:pt x="47233" y="728"/>
                </a:lnTo>
                <a:lnTo>
                  <a:pt x="52995" y="1363"/>
                </a:lnTo>
                <a:lnTo>
                  <a:pt x="57650" y="3855"/>
                </a:lnTo>
                <a:lnTo>
                  <a:pt x="61198" y="8202"/>
                </a:lnTo>
                <a:lnTo>
                  <a:pt x="64748" y="12550"/>
                </a:lnTo>
                <a:lnTo>
                  <a:pt x="66747" y="17776"/>
                </a:lnTo>
                <a:lnTo>
                  <a:pt x="67193" y="23881"/>
                </a:lnTo>
                <a:lnTo>
                  <a:pt x="67639" y="29986"/>
                </a:lnTo>
                <a:lnTo>
                  <a:pt x="49394" y="65453"/>
                </a:lnTo>
                <a:lnTo>
                  <a:pt x="19920" y="95673"/>
                </a:lnTo>
                <a:lnTo>
                  <a:pt x="1670" y="108033"/>
                </a:lnTo>
                <a:lnTo>
                  <a:pt x="934" y="108492"/>
                </a:lnTo>
                <a:lnTo>
                  <a:pt x="197" y="108950"/>
                </a:lnTo>
                <a:lnTo>
                  <a:pt x="0" y="109155"/>
                </a:lnTo>
                <a:lnTo>
                  <a:pt x="342" y="109108"/>
                </a:lnTo>
                <a:lnTo>
                  <a:pt x="684" y="109060"/>
                </a:lnTo>
                <a:lnTo>
                  <a:pt x="21674" y="104251"/>
                </a:lnTo>
                <a:lnTo>
                  <a:pt x="33497" y="101070"/>
                </a:lnTo>
                <a:lnTo>
                  <a:pt x="72582" y="92728"/>
                </a:lnTo>
                <a:lnTo>
                  <a:pt x="90366" y="91167"/>
                </a:lnTo>
                <a:lnTo>
                  <a:pt x="94046" y="91216"/>
                </a:lnTo>
                <a:lnTo>
                  <a:pt x="99215" y="91286"/>
                </a:lnTo>
                <a:lnTo>
                  <a:pt x="100976" y="95430"/>
                </a:lnTo>
                <a:lnTo>
                  <a:pt x="99332" y="1036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134701" y="5488982"/>
            <a:ext cx="115570" cy="113664"/>
          </a:xfrm>
          <a:custGeom>
            <a:avLst/>
            <a:gdLst/>
            <a:ahLst/>
            <a:cxnLst/>
            <a:rect l="l" t="t" r="r" b="b"/>
            <a:pathLst>
              <a:path w="115569" h="113664">
                <a:moveTo>
                  <a:pt x="59687" y="27571"/>
                </a:moveTo>
                <a:lnTo>
                  <a:pt x="60134" y="18706"/>
                </a:lnTo>
                <a:lnTo>
                  <a:pt x="59857" y="12585"/>
                </a:lnTo>
                <a:lnTo>
                  <a:pt x="58855" y="9208"/>
                </a:lnTo>
                <a:lnTo>
                  <a:pt x="58162" y="6873"/>
                </a:lnTo>
                <a:lnTo>
                  <a:pt x="56209" y="5140"/>
                </a:lnTo>
                <a:lnTo>
                  <a:pt x="52995" y="4007"/>
                </a:lnTo>
                <a:lnTo>
                  <a:pt x="49780" y="2874"/>
                </a:lnTo>
                <a:lnTo>
                  <a:pt x="46134" y="2251"/>
                </a:lnTo>
                <a:lnTo>
                  <a:pt x="42055" y="2137"/>
                </a:lnTo>
                <a:lnTo>
                  <a:pt x="37976" y="2024"/>
                </a:lnTo>
                <a:lnTo>
                  <a:pt x="33760" y="3371"/>
                </a:lnTo>
                <a:lnTo>
                  <a:pt x="5601" y="35106"/>
                </a:lnTo>
                <a:lnTo>
                  <a:pt x="2895" y="41069"/>
                </a:lnTo>
                <a:lnTo>
                  <a:pt x="1234" y="47576"/>
                </a:lnTo>
                <a:lnTo>
                  <a:pt x="617" y="54629"/>
                </a:lnTo>
                <a:lnTo>
                  <a:pt x="0" y="61681"/>
                </a:lnTo>
                <a:lnTo>
                  <a:pt x="19306" y="95989"/>
                </a:lnTo>
                <a:lnTo>
                  <a:pt x="31411" y="103680"/>
                </a:lnTo>
                <a:lnTo>
                  <a:pt x="37886" y="107200"/>
                </a:lnTo>
                <a:lnTo>
                  <a:pt x="44952" y="109706"/>
                </a:lnTo>
                <a:lnTo>
                  <a:pt x="52609" y="111197"/>
                </a:lnTo>
                <a:lnTo>
                  <a:pt x="60265" y="112689"/>
                </a:lnTo>
                <a:lnTo>
                  <a:pt x="67822" y="113229"/>
                </a:lnTo>
                <a:lnTo>
                  <a:pt x="75277" y="112818"/>
                </a:lnTo>
                <a:lnTo>
                  <a:pt x="82732" y="112408"/>
                </a:lnTo>
                <a:lnTo>
                  <a:pt x="107829" y="91304"/>
                </a:lnTo>
                <a:lnTo>
                  <a:pt x="111096" y="84931"/>
                </a:lnTo>
                <a:lnTo>
                  <a:pt x="113173" y="77917"/>
                </a:lnTo>
                <a:lnTo>
                  <a:pt x="114060" y="70263"/>
                </a:lnTo>
                <a:lnTo>
                  <a:pt x="114946" y="62610"/>
                </a:lnTo>
                <a:lnTo>
                  <a:pt x="115047" y="54893"/>
                </a:lnTo>
                <a:lnTo>
                  <a:pt x="114363" y="47111"/>
                </a:lnTo>
                <a:lnTo>
                  <a:pt x="113678" y="39330"/>
                </a:lnTo>
                <a:lnTo>
                  <a:pt x="111890" y="32441"/>
                </a:lnTo>
                <a:lnTo>
                  <a:pt x="108996" y="26446"/>
                </a:lnTo>
                <a:lnTo>
                  <a:pt x="106102" y="20452"/>
                </a:lnTo>
                <a:lnTo>
                  <a:pt x="102299" y="15625"/>
                </a:lnTo>
                <a:lnTo>
                  <a:pt x="97585" y="11967"/>
                </a:lnTo>
                <a:lnTo>
                  <a:pt x="92872" y="8309"/>
                </a:lnTo>
                <a:lnTo>
                  <a:pt x="61033" y="0"/>
                </a:lnTo>
                <a:lnTo>
                  <a:pt x="56876" y="568"/>
                </a:lnTo>
                <a:lnTo>
                  <a:pt x="53551" y="2107"/>
                </a:lnTo>
                <a:lnTo>
                  <a:pt x="50228" y="3645"/>
                </a:lnTo>
                <a:lnTo>
                  <a:pt x="47893" y="6301"/>
                </a:lnTo>
                <a:lnTo>
                  <a:pt x="46548" y="10072"/>
                </a:lnTo>
                <a:lnTo>
                  <a:pt x="45203" y="13844"/>
                </a:lnTo>
                <a:lnTo>
                  <a:pt x="44463" y="18068"/>
                </a:lnTo>
                <a:lnTo>
                  <a:pt x="44328" y="22742"/>
                </a:lnTo>
                <a:lnTo>
                  <a:pt x="44193" y="27418"/>
                </a:lnTo>
                <a:lnTo>
                  <a:pt x="45185" y="32137"/>
                </a:lnTo>
                <a:lnTo>
                  <a:pt x="47304" y="36902"/>
                </a:lnTo>
                <a:lnTo>
                  <a:pt x="49423" y="41667"/>
                </a:lnTo>
                <a:lnTo>
                  <a:pt x="72385" y="64185"/>
                </a:lnTo>
                <a:lnTo>
                  <a:pt x="77929" y="68061"/>
                </a:lnTo>
                <a:lnTo>
                  <a:pt x="82897" y="71331"/>
                </a:lnTo>
                <a:lnTo>
                  <a:pt x="87289" y="73997"/>
                </a:lnTo>
                <a:lnTo>
                  <a:pt x="91681" y="76664"/>
                </a:lnTo>
                <a:lnTo>
                  <a:pt x="95349" y="79139"/>
                </a:lnTo>
                <a:lnTo>
                  <a:pt x="98293" y="81425"/>
                </a:lnTo>
                <a:lnTo>
                  <a:pt x="102633" y="84793"/>
                </a:lnTo>
                <a:lnTo>
                  <a:pt x="107542" y="89307"/>
                </a:lnTo>
                <a:lnTo>
                  <a:pt x="113021" y="949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156662" y="5103680"/>
            <a:ext cx="74295" cy="50165"/>
          </a:xfrm>
          <a:custGeom>
            <a:avLst/>
            <a:gdLst/>
            <a:ahLst/>
            <a:cxnLst/>
            <a:rect l="l" t="t" r="r" b="b"/>
            <a:pathLst>
              <a:path w="74295" h="50164">
                <a:moveTo>
                  <a:pt x="46683" y="14447"/>
                </a:moveTo>
                <a:lnTo>
                  <a:pt x="49532" y="12222"/>
                </a:lnTo>
                <a:lnTo>
                  <a:pt x="51241" y="10886"/>
                </a:lnTo>
                <a:lnTo>
                  <a:pt x="51811" y="10441"/>
                </a:lnTo>
                <a:lnTo>
                  <a:pt x="52210" y="10129"/>
                </a:lnTo>
                <a:lnTo>
                  <a:pt x="52361" y="10125"/>
                </a:lnTo>
                <a:lnTo>
                  <a:pt x="52266" y="10428"/>
                </a:lnTo>
                <a:lnTo>
                  <a:pt x="52171" y="10731"/>
                </a:lnTo>
                <a:lnTo>
                  <a:pt x="51943" y="11456"/>
                </a:lnTo>
                <a:lnTo>
                  <a:pt x="51583" y="12604"/>
                </a:lnTo>
                <a:lnTo>
                  <a:pt x="51223" y="13751"/>
                </a:lnTo>
                <a:lnTo>
                  <a:pt x="18033" y="33345"/>
                </a:lnTo>
                <a:lnTo>
                  <a:pt x="14286" y="33753"/>
                </a:lnTo>
                <a:lnTo>
                  <a:pt x="10539" y="34162"/>
                </a:lnTo>
                <a:lnTo>
                  <a:pt x="0" y="23241"/>
                </a:lnTo>
                <a:lnTo>
                  <a:pt x="583" y="19800"/>
                </a:lnTo>
                <a:lnTo>
                  <a:pt x="2336" y="16194"/>
                </a:lnTo>
                <a:lnTo>
                  <a:pt x="4090" y="12588"/>
                </a:lnTo>
                <a:lnTo>
                  <a:pt x="7546" y="9416"/>
                </a:lnTo>
                <a:lnTo>
                  <a:pt x="12706" y="6677"/>
                </a:lnTo>
                <a:lnTo>
                  <a:pt x="17865" y="3937"/>
                </a:lnTo>
                <a:lnTo>
                  <a:pt x="23821" y="2091"/>
                </a:lnTo>
                <a:lnTo>
                  <a:pt x="30573" y="1138"/>
                </a:lnTo>
                <a:lnTo>
                  <a:pt x="37325" y="184"/>
                </a:lnTo>
                <a:lnTo>
                  <a:pt x="43744" y="0"/>
                </a:lnTo>
                <a:lnTo>
                  <a:pt x="49829" y="584"/>
                </a:lnTo>
                <a:lnTo>
                  <a:pt x="55914" y="1168"/>
                </a:lnTo>
                <a:lnTo>
                  <a:pt x="60967" y="3128"/>
                </a:lnTo>
                <a:lnTo>
                  <a:pt x="64988" y="6465"/>
                </a:lnTo>
                <a:lnTo>
                  <a:pt x="69008" y="9801"/>
                </a:lnTo>
                <a:lnTo>
                  <a:pt x="71605" y="13565"/>
                </a:lnTo>
                <a:lnTo>
                  <a:pt x="72780" y="17757"/>
                </a:lnTo>
                <a:lnTo>
                  <a:pt x="73954" y="21948"/>
                </a:lnTo>
                <a:lnTo>
                  <a:pt x="74041" y="26062"/>
                </a:lnTo>
                <a:lnTo>
                  <a:pt x="73039" y="30099"/>
                </a:lnTo>
                <a:lnTo>
                  <a:pt x="72038" y="34136"/>
                </a:lnTo>
                <a:lnTo>
                  <a:pt x="56137" y="44871"/>
                </a:lnTo>
                <a:lnTo>
                  <a:pt x="52628" y="45357"/>
                </a:lnTo>
                <a:lnTo>
                  <a:pt x="49566" y="44785"/>
                </a:lnTo>
                <a:lnTo>
                  <a:pt x="46949" y="43154"/>
                </a:lnTo>
                <a:lnTo>
                  <a:pt x="44333" y="41524"/>
                </a:lnTo>
                <a:lnTo>
                  <a:pt x="38255" y="25399"/>
                </a:lnTo>
                <a:lnTo>
                  <a:pt x="38104" y="22115"/>
                </a:lnTo>
                <a:lnTo>
                  <a:pt x="52144" y="13724"/>
                </a:lnTo>
                <a:lnTo>
                  <a:pt x="55472" y="13997"/>
                </a:lnTo>
                <a:lnTo>
                  <a:pt x="58766" y="14956"/>
                </a:lnTo>
                <a:lnTo>
                  <a:pt x="62061" y="15914"/>
                </a:lnTo>
                <a:lnTo>
                  <a:pt x="64432" y="18031"/>
                </a:lnTo>
                <a:lnTo>
                  <a:pt x="65881" y="21304"/>
                </a:lnTo>
                <a:lnTo>
                  <a:pt x="67330" y="24578"/>
                </a:lnTo>
                <a:lnTo>
                  <a:pt x="68020" y="28358"/>
                </a:lnTo>
                <a:lnTo>
                  <a:pt x="67952" y="32643"/>
                </a:lnTo>
                <a:lnTo>
                  <a:pt x="67884" y="36928"/>
                </a:lnTo>
                <a:lnTo>
                  <a:pt x="45948" y="50052"/>
                </a:lnTo>
                <a:lnTo>
                  <a:pt x="41943" y="49338"/>
                </a:lnTo>
                <a:lnTo>
                  <a:pt x="37938" y="48623"/>
                </a:lnTo>
                <a:lnTo>
                  <a:pt x="24401" y="29785"/>
                </a:lnTo>
                <a:lnTo>
                  <a:pt x="23374" y="25962"/>
                </a:lnTo>
                <a:lnTo>
                  <a:pt x="23538" y="21399"/>
                </a:lnTo>
                <a:lnTo>
                  <a:pt x="24891" y="16098"/>
                </a:lnTo>
                <a:lnTo>
                  <a:pt x="26244" y="10796"/>
                </a:lnTo>
                <a:lnTo>
                  <a:pt x="28579" y="7112"/>
                </a:lnTo>
                <a:lnTo>
                  <a:pt x="31896" y="5045"/>
                </a:lnTo>
                <a:lnTo>
                  <a:pt x="35213" y="2978"/>
                </a:lnTo>
                <a:lnTo>
                  <a:pt x="37944" y="1791"/>
                </a:lnTo>
                <a:lnTo>
                  <a:pt x="40088" y="1484"/>
                </a:lnTo>
                <a:lnTo>
                  <a:pt x="42232" y="1177"/>
                </a:lnTo>
                <a:lnTo>
                  <a:pt x="43757" y="1628"/>
                </a:lnTo>
                <a:lnTo>
                  <a:pt x="44664" y="2837"/>
                </a:lnTo>
                <a:lnTo>
                  <a:pt x="45572" y="4046"/>
                </a:lnTo>
                <a:lnTo>
                  <a:pt x="45898" y="5790"/>
                </a:lnTo>
                <a:lnTo>
                  <a:pt x="45642" y="8069"/>
                </a:lnTo>
                <a:lnTo>
                  <a:pt x="45274" y="11347"/>
                </a:lnTo>
                <a:lnTo>
                  <a:pt x="41901" y="17043"/>
                </a:lnTo>
                <a:lnTo>
                  <a:pt x="35520" y="251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529602" y="5099799"/>
            <a:ext cx="53975" cy="45085"/>
          </a:xfrm>
          <a:custGeom>
            <a:avLst/>
            <a:gdLst/>
            <a:ahLst/>
            <a:cxnLst/>
            <a:rect l="l" t="t" r="r" b="b"/>
            <a:pathLst>
              <a:path w="53975" h="45085">
                <a:moveTo>
                  <a:pt x="6959" y="14401"/>
                </a:moveTo>
                <a:lnTo>
                  <a:pt x="9939" y="6831"/>
                </a:lnTo>
                <a:lnTo>
                  <a:pt x="13391" y="2352"/>
                </a:lnTo>
                <a:lnTo>
                  <a:pt x="17313" y="963"/>
                </a:lnTo>
                <a:lnTo>
                  <a:pt x="20030" y="0"/>
                </a:lnTo>
                <a:lnTo>
                  <a:pt x="21692" y="251"/>
                </a:lnTo>
                <a:lnTo>
                  <a:pt x="22298" y="1716"/>
                </a:lnTo>
                <a:lnTo>
                  <a:pt x="22903" y="3182"/>
                </a:lnTo>
                <a:lnTo>
                  <a:pt x="22783" y="5177"/>
                </a:lnTo>
                <a:lnTo>
                  <a:pt x="21938" y="7702"/>
                </a:lnTo>
                <a:lnTo>
                  <a:pt x="21092" y="10227"/>
                </a:lnTo>
                <a:lnTo>
                  <a:pt x="19388" y="12465"/>
                </a:lnTo>
                <a:lnTo>
                  <a:pt x="16824" y="14417"/>
                </a:lnTo>
                <a:lnTo>
                  <a:pt x="14262" y="16368"/>
                </a:lnTo>
                <a:lnTo>
                  <a:pt x="11772" y="17661"/>
                </a:lnTo>
                <a:lnTo>
                  <a:pt x="9358" y="18297"/>
                </a:lnTo>
                <a:lnTo>
                  <a:pt x="6943" y="18931"/>
                </a:lnTo>
                <a:lnTo>
                  <a:pt x="4934" y="19171"/>
                </a:lnTo>
                <a:lnTo>
                  <a:pt x="3334" y="19014"/>
                </a:lnTo>
                <a:lnTo>
                  <a:pt x="1733" y="18858"/>
                </a:lnTo>
                <a:lnTo>
                  <a:pt x="746" y="17703"/>
                </a:lnTo>
                <a:lnTo>
                  <a:pt x="372" y="15548"/>
                </a:lnTo>
                <a:lnTo>
                  <a:pt x="0" y="13394"/>
                </a:lnTo>
                <a:lnTo>
                  <a:pt x="580" y="11070"/>
                </a:lnTo>
                <a:lnTo>
                  <a:pt x="2115" y="8575"/>
                </a:lnTo>
                <a:lnTo>
                  <a:pt x="3651" y="6081"/>
                </a:lnTo>
                <a:lnTo>
                  <a:pt x="6587" y="4150"/>
                </a:lnTo>
                <a:lnTo>
                  <a:pt x="10925" y="2781"/>
                </a:lnTo>
                <a:lnTo>
                  <a:pt x="15262" y="1412"/>
                </a:lnTo>
                <a:lnTo>
                  <a:pt x="19914" y="769"/>
                </a:lnTo>
                <a:lnTo>
                  <a:pt x="24878" y="852"/>
                </a:lnTo>
                <a:lnTo>
                  <a:pt x="29843" y="935"/>
                </a:lnTo>
                <a:lnTo>
                  <a:pt x="33999" y="2340"/>
                </a:lnTo>
                <a:lnTo>
                  <a:pt x="37347" y="5067"/>
                </a:lnTo>
                <a:lnTo>
                  <a:pt x="40695" y="7793"/>
                </a:lnTo>
                <a:lnTo>
                  <a:pt x="42816" y="10873"/>
                </a:lnTo>
                <a:lnTo>
                  <a:pt x="43711" y="14303"/>
                </a:lnTo>
                <a:lnTo>
                  <a:pt x="44606" y="17734"/>
                </a:lnTo>
                <a:lnTo>
                  <a:pt x="44751" y="20981"/>
                </a:lnTo>
                <a:lnTo>
                  <a:pt x="44148" y="24042"/>
                </a:lnTo>
                <a:lnTo>
                  <a:pt x="43544" y="27104"/>
                </a:lnTo>
                <a:lnTo>
                  <a:pt x="30092" y="33715"/>
                </a:lnTo>
                <a:lnTo>
                  <a:pt x="26882" y="33972"/>
                </a:lnTo>
                <a:lnTo>
                  <a:pt x="23984" y="33264"/>
                </a:lnTo>
                <a:lnTo>
                  <a:pt x="21398" y="31590"/>
                </a:lnTo>
                <a:lnTo>
                  <a:pt x="18812" y="29917"/>
                </a:lnTo>
                <a:lnTo>
                  <a:pt x="16989" y="27807"/>
                </a:lnTo>
                <a:lnTo>
                  <a:pt x="15932" y="25260"/>
                </a:lnTo>
                <a:lnTo>
                  <a:pt x="14873" y="22715"/>
                </a:lnTo>
                <a:lnTo>
                  <a:pt x="14691" y="20355"/>
                </a:lnTo>
                <a:lnTo>
                  <a:pt x="15385" y="18182"/>
                </a:lnTo>
                <a:lnTo>
                  <a:pt x="16078" y="16008"/>
                </a:lnTo>
                <a:lnTo>
                  <a:pt x="18445" y="14533"/>
                </a:lnTo>
                <a:lnTo>
                  <a:pt x="22486" y="13756"/>
                </a:lnTo>
                <a:lnTo>
                  <a:pt x="26527" y="12979"/>
                </a:lnTo>
                <a:lnTo>
                  <a:pt x="47413" y="17512"/>
                </a:lnTo>
                <a:lnTo>
                  <a:pt x="50601" y="20028"/>
                </a:lnTo>
                <a:lnTo>
                  <a:pt x="52528" y="23051"/>
                </a:lnTo>
                <a:lnTo>
                  <a:pt x="53193" y="26582"/>
                </a:lnTo>
                <a:lnTo>
                  <a:pt x="53858" y="30111"/>
                </a:lnTo>
                <a:lnTo>
                  <a:pt x="52972" y="33412"/>
                </a:lnTo>
                <a:lnTo>
                  <a:pt x="50533" y="36483"/>
                </a:lnTo>
                <a:lnTo>
                  <a:pt x="48094" y="39555"/>
                </a:lnTo>
                <a:lnTo>
                  <a:pt x="44608" y="41814"/>
                </a:lnTo>
                <a:lnTo>
                  <a:pt x="40072" y="43260"/>
                </a:lnTo>
                <a:lnTo>
                  <a:pt x="35538" y="44707"/>
                </a:lnTo>
                <a:lnTo>
                  <a:pt x="31178" y="45052"/>
                </a:lnTo>
                <a:lnTo>
                  <a:pt x="26993" y="44297"/>
                </a:lnTo>
                <a:lnTo>
                  <a:pt x="22809" y="43543"/>
                </a:lnTo>
                <a:lnTo>
                  <a:pt x="11027" y="22782"/>
                </a:lnTo>
                <a:lnTo>
                  <a:pt x="13532" y="15619"/>
                </a:lnTo>
                <a:lnTo>
                  <a:pt x="22648" y="8472"/>
                </a:lnTo>
                <a:lnTo>
                  <a:pt x="38375" y="13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956525" y="5100139"/>
            <a:ext cx="59055" cy="39370"/>
          </a:xfrm>
          <a:custGeom>
            <a:avLst/>
            <a:gdLst/>
            <a:ahLst/>
            <a:cxnLst/>
            <a:rect l="l" t="t" r="r" b="b"/>
            <a:pathLst>
              <a:path w="59054" h="39370">
                <a:moveTo>
                  <a:pt x="48846" y="4796"/>
                </a:moveTo>
                <a:lnTo>
                  <a:pt x="53131" y="2335"/>
                </a:lnTo>
                <a:lnTo>
                  <a:pt x="55396" y="1033"/>
                </a:lnTo>
                <a:lnTo>
                  <a:pt x="55641" y="892"/>
                </a:lnTo>
                <a:lnTo>
                  <a:pt x="55815" y="792"/>
                </a:lnTo>
                <a:lnTo>
                  <a:pt x="55556" y="852"/>
                </a:lnTo>
                <a:lnTo>
                  <a:pt x="55326" y="925"/>
                </a:lnTo>
                <a:lnTo>
                  <a:pt x="53764" y="1422"/>
                </a:lnTo>
                <a:lnTo>
                  <a:pt x="50869" y="2343"/>
                </a:lnTo>
                <a:lnTo>
                  <a:pt x="47973" y="3264"/>
                </a:lnTo>
                <a:lnTo>
                  <a:pt x="22889" y="7586"/>
                </a:lnTo>
                <a:lnTo>
                  <a:pt x="17519" y="7917"/>
                </a:lnTo>
                <a:lnTo>
                  <a:pt x="0" y="3907"/>
                </a:lnTo>
                <a:lnTo>
                  <a:pt x="1123" y="2904"/>
                </a:lnTo>
                <a:lnTo>
                  <a:pt x="2247" y="1901"/>
                </a:lnTo>
                <a:lnTo>
                  <a:pt x="5183" y="1119"/>
                </a:lnTo>
                <a:lnTo>
                  <a:pt x="9933" y="559"/>
                </a:lnTo>
                <a:lnTo>
                  <a:pt x="14683" y="0"/>
                </a:lnTo>
                <a:lnTo>
                  <a:pt x="19561" y="141"/>
                </a:lnTo>
                <a:lnTo>
                  <a:pt x="24566" y="985"/>
                </a:lnTo>
                <a:lnTo>
                  <a:pt x="29572" y="1828"/>
                </a:lnTo>
                <a:lnTo>
                  <a:pt x="43390" y="13954"/>
                </a:lnTo>
                <a:lnTo>
                  <a:pt x="44282" y="16590"/>
                </a:lnTo>
                <a:lnTo>
                  <a:pt x="37062" y="26511"/>
                </a:lnTo>
                <a:lnTo>
                  <a:pt x="33798" y="27641"/>
                </a:lnTo>
                <a:lnTo>
                  <a:pt x="30764" y="28322"/>
                </a:lnTo>
                <a:lnTo>
                  <a:pt x="27959" y="28555"/>
                </a:lnTo>
                <a:lnTo>
                  <a:pt x="25154" y="28788"/>
                </a:lnTo>
                <a:lnTo>
                  <a:pt x="22878" y="28117"/>
                </a:lnTo>
                <a:lnTo>
                  <a:pt x="18076" y="16188"/>
                </a:lnTo>
                <a:lnTo>
                  <a:pt x="19566" y="13240"/>
                </a:lnTo>
                <a:lnTo>
                  <a:pt x="22720" y="10543"/>
                </a:lnTo>
                <a:lnTo>
                  <a:pt x="25874" y="7844"/>
                </a:lnTo>
                <a:lnTo>
                  <a:pt x="29754" y="6020"/>
                </a:lnTo>
                <a:lnTo>
                  <a:pt x="34360" y="5070"/>
                </a:lnTo>
                <a:lnTo>
                  <a:pt x="38967" y="4121"/>
                </a:lnTo>
                <a:lnTo>
                  <a:pt x="43139" y="3879"/>
                </a:lnTo>
                <a:lnTo>
                  <a:pt x="46878" y="4344"/>
                </a:lnTo>
                <a:lnTo>
                  <a:pt x="50616" y="4808"/>
                </a:lnTo>
                <a:lnTo>
                  <a:pt x="53526" y="6533"/>
                </a:lnTo>
                <a:lnTo>
                  <a:pt x="55605" y="9518"/>
                </a:lnTo>
                <a:lnTo>
                  <a:pt x="57685" y="12503"/>
                </a:lnTo>
                <a:lnTo>
                  <a:pt x="58601" y="16013"/>
                </a:lnTo>
                <a:lnTo>
                  <a:pt x="58356" y="20050"/>
                </a:lnTo>
                <a:lnTo>
                  <a:pt x="29245" y="39163"/>
                </a:lnTo>
                <a:lnTo>
                  <a:pt x="25377" y="38486"/>
                </a:lnTo>
                <a:lnTo>
                  <a:pt x="21509" y="37809"/>
                </a:lnTo>
                <a:lnTo>
                  <a:pt x="18648" y="35856"/>
                </a:lnTo>
                <a:lnTo>
                  <a:pt x="16796" y="32630"/>
                </a:lnTo>
                <a:lnTo>
                  <a:pt x="14944" y="29405"/>
                </a:lnTo>
                <a:lnTo>
                  <a:pt x="14151" y="25992"/>
                </a:lnTo>
                <a:lnTo>
                  <a:pt x="14419" y="22391"/>
                </a:lnTo>
                <a:lnTo>
                  <a:pt x="14797" y="17316"/>
                </a:lnTo>
                <a:lnTo>
                  <a:pt x="20959" y="16000"/>
                </a:lnTo>
                <a:lnTo>
                  <a:pt x="32905" y="184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428980" y="5499286"/>
            <a:ext cx="114935" cy="143510"/>
          </a:xfrm>
          <a:custGeom>
            <a:avLst/>
            <a:gdLst/>
            <a:ahLst/>
            <a:cxnLst/>
            <a:rect l="l" t="t" r="r" b="b"/>
            <a:pathLst>
              <a:path w="114935" h="143510">
                <a:moveTo>
                  <a:pt x="36298" y="56510"/>
                </a:moveTo>
                <a:lnTo>
                  <a:pt x="26621" y="21308"/>
                </a:lnTo>
                <a:lnTo>
                  <a:pt x="26499" y="17438"/>
                </a:lnTo>
                <a:lnTo>
                  <a:pt x="56813" y="0"/>
                </a:lnTo>
                <a:lnTo>
                  <a:pt x="63386" y="618"/>
                </a:lnTo>
                <a:lnTo>
                  <a:pt x="69959" y="1237"/>
                </a:lnTo>
                <a:lnTo>
                  <a:pt x="75160" y="3676"/>
                </a:lnTo>
                <a:lnTo>
                  <a:pt x="78989" y="7936"/>
                </a:lnTo>
                <a:lnTo>
                  <a:pt x="82817" y="12196"/>
                </a:lnTo>
                <a:lnTo>
                  <a:pt x="85203" y="17476"/>
                </a:lnTo>
                <a:lnTo>
                  <a:pt x="86146" y="23779"/>
                </a:lnTo>
                <a:lnTo>
                  <a:pt x="87088" y="30082"/>
                </a:lnTo>
                <a:lnTo>
                  <a:pt x="86807" y="36886"/>
                </a:lnTo>
                <a:lnTo>
                  <a:pt x="85302" y="44192"/>
                </a:lnTo>
                <a:lnTo>
                  <a:pt x="83798" y="51499"/>
                </a:lnTo>
                <a:lnTo>
                  <a:pt x="81224" y="58516"/>
                </a:lnTo>
                <a:lnTo>
                  <a:pt x="77582" y="65243"/>
                </a:lnTo>
                <a:lnTo>
                  <a:pt x="73941" y="71970"/>
                </a:lnTo>
                <a:lnTo>
                  <a:pt x="70179" y="77489"/>
                </a:lnTo>
                <a:lnTo>
                  <a:pt x="66297" y="81800"/>
                </a:lnTo>
                <a:lnTo>
                  <a:pt x="62414" y="86110"/>
                </a:lnTo>
                <a:lnTo>
                  <a:pt x="59094" y="88930"/>
                </a:lnTo>
                <a:lnTo>
                  <a:pt x="56333" y="90261"/>
                </a:lnTo>
                <a:lnTo>
                  <a:pt x="53572" y="91591"/>
                </a:lnTo>
                <a:lnTo>
                  <a:pt x="52179" y="91365"/>
                </a:lnTo>
                <a:lnTo>
                  <a:pt x="52153" y="89580"/>
                </a:lnTo>
                <a:lnTo>
                  <a:pt x="52127" y="87795"/>
                </a:lnTo>
                <a:lnTo>
                  <a:pt x="77080" y="81876"/>
                </a:lnTo>
                <a:lnTo>
                  <a:pt x="83355" y="81602"/>
                </a:lnTo>
                <a:lnTo>
                  <a:pt x="109497" y="93558"/>
                </a:lnTo>
                <a:lnTo>
                  <a:pt x="112918" y="97596"/>
                </a:lnTo>
                <a:lnTo>
                  <a:pt x="114573" y="102087"/>
                </a:lnTo>
                <a:lnTo>
                  <a:pt x="114462" y="107028"/>
                </a:lnTo>
                <a:lnTo>
                  <a:pt x="114351" y="111969"/>
                </a:lnTo>
                <a:lnTo>
                  <a:pt x="111572" y="116836"/>
                </a:lnTo>
                <a:lnTo>
                  <a:pt x="106123" y="121627"/>
                </a:lnTo>
                <a:lnTo>
                  <a:pt x="100675" y="126419"/>
                </a:lnTo>
                <a:lnTo>
                  <a:pt x="60220" y="140786"/>
                </a:lnTo>
                <a:lnTo>
                  <a:pt x="34360" y="142981"/>
                </a:lnTo>
                <a:lnTo>
                  <a:pt x="20603" y="141359"/>
                </a:lnTo>
                <a:lnTo>
                  <a:pt x="9385" y="136025"/>
                </a:lnTo>
                <a:lnTo>
                  <a:pt x="0" y="1269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594605" y="5520117"/>
            <a:ext cx="95250" cy="97790"/>
          </a:xfrm>
          <a:custGeom>
            <a:avLst/>
            <a:gdLst/>
            <a:ahLst/>
            <a:cxnLst/>
            <a:rect l="l" t="t" r="r" b="b"/>
            <a:pathLst>
              <a:path w="95250" h="97789">
                <a:moveTo>
                  <a:pt x="50422" y="24693"/>
                </a:moveTo>
                <a:lnTo>
                  <a:pt x="50650" y="17190"/>
                </a:lnTo>
                <a:lnTo>
                  <a:pt x="50512" y="11785"/>
                </a:lnTo>
                <a:lnTo>
                  <a:pt x="50010" y="8481"/>
                </a:lnTo>
                <a:lnTo>
                  <a:pt x="49663" y="6205"/>
                </a:lnTo>
                <a:lnTo>
                  <a:pt x="48287" y="4333"/>
                </a:lnTo>
                <a:lnTo>
                  <a:pt x="45880" y="2867"/>
                </a:lnTo>
                <a:lnTo>
                  <a:pt x="43473" y="1400"/>
                </a:lnTo>
                <a:lnTo>
                  <a:pt x="40564" y="533"/>
                </a:lnTo>
                <a:lnTo>
                  <a:pt x="37151" y="266"/>
                </a:lnTo>
                <a:lnTo>
                  <a:pt x="33739" y="0"/>
                </a:lnTo>
                <a:lnTo>
                  <a:pt x="29997" y="933"/>
                </a:lnTo>
                <a:lnTo>
                  <a:pt x="25925" y="3065"/>
                </a:lnTo>
                <a:lnTo>
                  <a:pt x="21852" y="5197"/>
                </a:lnTo>
                <a:lnTo>
                  <a:pt x="18027" y="8639"/>
                </a:lnTo>
                <a:lnTo>
                  <a:pt x="14448" y="13389"/>
                </a:lnTo>
                <a:lnTo>
                  <a:pt x="10870" y="18139"/>
                </a:lnTo>
                <a:lnTo>
                  <a:pt x="633" y="50587"/>
                </a:lnTo>
                <a:lnTo>
                  <a:pt x="35" y="57253"/>
                </a:lnTo>
                <a:lnTo>
                  <a:pt x="0" y="63348"/>
                </a:lnTo>
                <a:lnTo>
                  <a:pt x="526" y="68871"/>
                </a:lnTo>
                <a:lnTo>
                  <a:pt x="1052" y="74396"/>
                </a:lnTo>
                <a:lnTo>
                  <a:pt x="18208" y="91787"/>
                </a:lnTo>
                <a:lnTo>
                  <a:pt x="23287" y="94079"/>
                </a:lnTo>
                <a:lnTo>
                  <a:pt x="29133" y="95629"/>
                </a:lnTo>
                <a:lnTo>
                  <a:pt x="35744" y="96438"/>
                </a:lnTo>
                <a:lnTo>
                  <a:pt x="42355" y="97247"/>
                </a:lnTo>
                <a:lnTo>
                  <a:pt x="48989" y="97632"/>
                </a:lnTo>
                <a:lnTo>
                  <a:pt x="55647" y="97593"/>
                </a:lnTo>
                <a:lnTo>
                  <a:pt x="62304" y="97554"/>
                </a:lnTo>
                <a:lnTo>
                  <a:pt x="68005" y="96343"/>
                </a:lnTo>
                <a:lnTo>
                  <a:pt x="72748" y="93960"/>
                </a:lnTo>
                <a:lnTo>
                  <a:pt x="77491" y="91578"/>
                </a:lnTo>
                <a:lnTo>
                  <a:pt x="90012" y="70774"/>
                </a:lnTo>
                <a:lnTo>
                  <a:pt x="91300" y="65411"/>
                </a:lnTo>
                <a:lnTo>
                  <a:pt x="92061" y="59293"/>
                </a:lnTo>
                <a:lnTo>
                  <a:pt x="92296" y="52421"/>
                </a:lnTo>
                <a:lnTo>
                  <a:pt x="92531" y="45548"/>
                </a:lnTo>
                <a:lnTo>
                  <a:pt x="91981" y="39050"/>
                </a:lnTo>
                <a:lnTo>
                  <a:pt x="90645" y="32926"/>
                </a:lnTo>
                <a:lnTo>
                  <a:pt x="89309" y="26802"/>
                </a:lnTo>
                <a:lnTo>
                  <a:pt x="56960" y="4073"/>
                </a:lnTo>
                <a:lnTo>
                  <a:pt x="40954" y="2517"/>
                </a:lnTo>
                <a:lnTo>
                  <a:pt x="38047" y="3257"/>
                </a:lnTo>
                <a:lnTo>
                  <a:pt x="35774" y="4828"/>
                </a:lnTo>
                <a:lnTo>
                  <a:pt x="33501" y="6398"/>
                </a:lnTo>
                <a:lnTo>
                  <a:pt x="31465" y="8850"/>
                </a:lnTo>
                <a:lnTo>
                  <a:pt x="29665" y="12186"/>
                </a:lnTo>
                <a:lnTo>
                  <a:pt x="27865" y="15521"/>
                </a:lnTo>
                <a:lnTo>
                  <a:pt x="26529" y="19564"/>
                </a:lnTo>
                <a:lnTo>
                  <a:pt x="25656" y="24315"/>
                </a:lnTo>
                <a:lnTo>
                  <a:pt x="24783" y="29066"/>
                </a:lnTo>
                <a:lnTo>
                  <a:pt x="24302" y="34277"/>
                </a:lnTo>
                <a:lnTo>
                  <a:pt x="24215" y="39949"/>
                </a:lnTo>
                <a:lnTo>
                  <a:pt x="24128" y="45621"/>
                </a:lnTo>
                <a:lnTo>
                  <a:pt x="25493" y="51120"/>
                </a:lnTo>
                <a:lnTo>
                  <a:pt x="28309" y="56444"/>
                </a:lnTo>
                <a:lnTo>
                  <a:pt x="31125" y="61769"/>
                </a:lnTo>
                <a:lnTo>
                  <a:pt x="35006" y="66566"/>
                </a:lnTo>
                <a:lnTo>
                  <a:pt x="39952" y="70836"/>
                </a:lnTo>
                <a:lnTo>
                  <a:pt x="44897" y="75107"/>
                </a:lnTo>
                <a:lnTo>
                  <a:pt x="50163" y="78645"/>
                </a:lnTo>
                <a:lnTo>
                  <a:pt x="55748" y="81450"/>
                </a:lnTo>
                <a:lnTo>
                  <a:pt x="61333" y="84256"/>
                </a:lnTo>
                <a:lnTo>
                  <a:pt x="91518" y="91724"/>
                </a:lnTo>
                <a:lnTo>
                  <a:pt x="93944" y="92064"/>
                </a:lnTo>
                <a:lnTo>
                  <a:pt x="94491" y="92141"/>
                </a:lnTo>
                <a:lnTo>
                  <a:pt x="95038" y="92217"/>
                </a:lnTo>
                <a:lnTo>
                  <a:pt x="95053" y="91988"/>
                </a:lnTo>
                <a:lnTo>
                  <a:pt x="94537" y="91454"/>
                </a:lnTo>
                <a:lnTo>
                  <a:pt x="93802" y="90694"/>
                </a:lnTo>
                <a:lnTo>
                  <a:pt x="89480" y="86222"/>
                </a:lnTo>
                <a:lnTo>
                  <a:pt x="81570" y="780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66550" y="4523080"/>
            <a:ext cx="62230" cy="44450"/>
          </a:xfrm>
          <a:custGeom>
            <a:avLst/>
            <a:gdLst/>
            <a:ahLst/>
            <a:cxnLst/>
            <a:rect l="l" t="t" r="r" b="b"/>
            <a:pathLst>
              <a:path w="62230" h="44450">
                <a:moveTo>
                  <a:pt x="5982" y="10625"/>
                </a:moveTo>
                <a:lnTo>
                  <a:pt x="9155" y="9294"/>
                </a:lnTo>
                <a:lnTo>
                  <a:pt x="12576" y="10041"/>
                </a:lnTo>
                <a:lnTo>
                  <a:pt x="16245" y="12865"/>
                </a:lnTo>
                <a:lnTo>
                  <a:pt x="18738" y="14783"/>
                </a:lnTo>
                <a:lnTo>
                  <a:pt x="20682" y="16968"/>
                </a:lnTo>
                <a:lnTo>
                  <a:pt x="22077" y="19419"/>
                </a:lnTo>
                <a:lnTo>
                  <a:pt x="23473" y="21869"/>
                </a:lnTo>
                <a:lnTo>
                  <a:pt x="24293" y="24356"/>
                </a:lnTo>
                <a:lnTo>
                  <a:pt x="24540" y="26880"/>
                </a:lnTo>
                <a:lnTo>
                  <a:pt x="24786" y="29404"/>
                </a:lnTo>
                <a:lnTo>
                  <a:pt x="24198" y="31524"/>
                </a:lnTo>
                <a:lnTo>
                  <a:pt x="22775" y="33241"/>
                </a:lnTo>
                <a:lnTo>
                  <a:pt x="21352" y="34957"/>
                </a:lnTo>
                <a:lnTo>
                  <a:pt x="18127" y="36030"/>
                </a:lnTo>
                <a:lnTo>
                  <a:pt x="13099" y="36459"/>
                </a:lnTo>
                <a:lnTo>
                  <a:pt x="8072" y="36888"/>
                </a:lnTo>
                <a:lnTo>
                  <a:pt x="4795" y="36373"/>
                </a:lnTo>
                <a:lnTo>
                  <a:pt x="3269" y="34914"/>
                </a:lnTo>
                <a:lnTo>
                  <a:pt x="1743" y="33455"/>
                </a:lnTo>
                <a:lnTo>
                  <a:pt x="784" y="31234"/>
                </a:lnTo>
                <a:lnTo>
                  <a:pt x="392" y="28250"/>
                </a:lnTo>
                <a:lnTo>
                  <a:pt x="0" y="25265"/>
                </a:lnTo>
                <a:lnTo>
                  <a:pt x="463" y="21925"/>
                </a:lnTo>
                <a:lnTo>
                  <a:pt x="1783" y="18229"/>
                </a:lnTo>
                <a:lnTo>
                  <a:pt x="3103" y="14532"/>
                </a:lnTo>
                <a:lnTo>
                  <a:pt x="30284" y="249"/>
                </a:lnTo>
                <a:lnTo>
                  <a:pt x="33357" y="0"/>
                </a:lnTo>
                <a:lnTo>
                  <a:pt x="36127" y="602"/>
                </a:lnTo>
                <a:lnTo>
                  <a:pt x="38593" y="2056"/>
                </a:lnTo>
                <a:lnTo>
                  <a:pt x="41059" y="3510"/>
                </a:lnTo>
                <a:lnTo>
                  <a:pt x="42868" y="5719"/>
                </a:lnTo>
                <a:lnTo>
                  <a:pt x="44021" y="8683"/>
                </a:lnTo>
                <a:lnTo>
                  <a:pt x="45174" y="11647"/>
                </a:lnTo>
                <a:lnTo>
                  <a:pt x="45741" y="14577"/>
                </a:lnTo>
                <a:lnTo>
                  <a:pt x="45723" y="17471"/>
                </a:lnTo>
                <a:lnTo>
                  <a:pt x="45705" y="20366"/>
                </a:lnTo>
                <a:lnTo>
                  <a:pt x="33857" y="29277"/>
                </a:lnTo>
                <a:lnTo>
                  <a:pt x="30233" y="30276"/>
                </a:lnTo>
                <a:lnTo>
                  <a:pt x="26440" y="30824"/>
                </a:lnTo>
                <a:lnTo>
                  <a:pt x="22480" y="30924"/>
                </a:lnTo>
                <a:lnTo>
                  <a:pt x="18520" y="31024"/>
                </a:lnTo>
                <a:lnTo>
                  <a:pt x="14862" y="30400"/>
                </a:lnTo>
                <a:lnTo>
                  <a:pt x="11508" y="29050"/>
                </a:lnTo>
                <a:lnTo>
                  <a:pt x="8153" y="27701"/>
                </a:lnTo>
                <a:lnTo>
                  <a:pt x="5575" y="25600"/>
                </a:lnTo>
                <a:lnTo>
                  <a:pt x="3774" y="22747"/>
                </a:lnTo>
                <a:lnTo>
                  <a:pt x="1973" y="19893"/>
                </a:lnTo>
                <a:lnTo>
                  <a:pt x="1156" y="17025"/>
                </a:lnTo>
                <a:lnTo>
                  <a:pt x="1322" y="14141"/>
                </a:lnTo>
                <a:lnTo>
                  <a:pt x="1488" y="11257"/>
                </a:lnTo>
                <a:lnTo>
                  <a:pt x="3672" y="8991"/>
                </a:lnTo>
                <a:lnTo>
                  <a:pt x="7872" y="7344"/>
                </a:lnTo>
                <a:lnTo>
                  <a:pt x="12074" y="5696"/>
                </a:lnTo>
                <a:lnTo>
                  <a:pt x="16982" y="4729"/>
                </a:lnTo>
                <a:lnTo>
                  <a:pt x="22600" y="4445"/>
                </a:lnTo>
                <a:lnTo>
                  <a:pt x="28216" y="4160"/>
                </a:lnTo>
                <a:lnTo>
                  <a:pt x="33851" y="4913"/>
                </a:lnTo>
                <a:lnTo>
                  <a:pt x="39504" y="6704"/>
                </a:lnTo>
                <a:lnTo>
                  <a:pt x="45156" y="8494"/>
                </a:lnTo>
                <a:lnTo>
                  <a:pt x="49903" y="11058"/>
                </a:lnTo>
                <a:lnTo>
                  <a:pt x="53746" y="14395"/>
                </a:lnTo>
                <a:lnTo>
                  <a:pt x="57590" y="17733"/>
                </a:lnTo>
                <a:lnTo>
                  <a:pt x="60050" y="21097"/>
                </a:lnTo>
                <a:lnTo>
                  <a:pt x="61127" y="24489"/>
                </a:lnTo>
                <a:lnTo>
                  <a:pt x="62204" y="27881"/>
                </a:lnTo>
                <a:lnTo>
                  <a:pt x="62064" y="31106"/>
                </a:lnTo>
                <a:lnTo>
                  <a:pt x="60706" y="34163"/>
                </a:lnTo>
                <a:lnTo>
                  <a:pt x="59348" y="37221"/>
                </a:lnTo>
                <a:lnTo>
                  <a:pt x="56282" y="39642"/>
                </a:lnTo>
                <a:lnTo>
                  <a:pt x="51509" y="41427"/>
                </a:lnTo>
                <a:lnTo>
                  <a:pt x="46736" y="43212"/>
                </a:lnTo>
                <a:lnTo>
                  <a:pt x="41779" y="44134"/>
                </a:lnTo>
                <a:lnTo>
                  <a:pt x="36638" y="44192"/>
                </a:lnTo>
                <a:lnTo>
                  <a:pt x="31496" y="44251"/>
                </a:lnTo>
                <a:lnTo>
                  <a:pt x="27256" y="42984"/>
                </a:lnTo>
                <a:lnTo>
                  <a:pt x="23917" y="40391"/>
                </a:lnTo>
                <a:lnTo>
                  <a:pt x="20578" y="37798"/>
                </a:lnTo>
                <a:lnTo>
                  <a:pt x="18515" y="34504"/>
                </a:lnTo>
                <a:lnTo>
                  <a:pt x="17728" y="30507"/>
                </a:lnTo>
                <a:lnTo>
                  <a:pt x="16941" y="26509"/>
                </a:lnTo>
                <a:lnTo>
                  <a:pt x="17187" y="22722"/>
                </a:lnTo>
                <a:lnTo>
                  <a:pt x="18468" y="19144"/>
                </a:lnTo>
                <a:lnTo>
                  <a:pt x="20278" y="14088"/>
                </a:lnTo>
                <a:lnTo>
                  <a:pt x="26207" y="13501"/>
                </a:lnTo>
                <a:lnTo>
                  <a:pt x="36258" y="173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55559" y="4492575"/>
            <a:ext cx="12065" cy="111125"/>
          </a:xfrm>
          <a:custGeom>
            <a:avLst/>
            <a:gdLst/>
            <a:ahLst/>
            <a:cxnLst/>
            <a:rect l="l" t="t" r="r" b="b"/>
            <a:pathLst>
              <a:path w="12065" h="111125">
                <a:moveTo>
                  <a:pt x="2428" y="6177"/>
                </a:moveTo>
                <a:lnTo>
                  <a:pt x="1041" y="2612"/>
                </a:lnTo>
                <a:lnTo>
                  <a:pt x="275" y="642"/>
                </a:lnTo>
                <a:lnTo>
                  <a:pt x="128" y="265"/>
                </a:lnTo>
                <a:lnTo>
                  <a:pt x="25" y="0"/>
                </a:lnTo>
                <a:lnTo>
                  <a:pt x="0" y="361"/>
                </a:lnTo>
                <a:lnTo>
                  <a:pt x="51" y="1348"/>
                </a:lnTo>
                <a:lnTo>
                  <a:pt x="103" y="2336"/>
                </a:lnTo>
                <a:lnTo>
                  <a:pt x="310" y="6256"/>
                </a:lnTo>
                <a:lnTo>
                  <a:pt x="671" y="13107"/>
                </a:lnTo>
                <a:lnTo>
                  <a:pt x="1032" y="19958"/>
                </a:lnTo>
                <a:lnTo>
                  <a:pt x="1914" y="27529"/>
                </a:lnTo>
                <a:lnTo>
                  <a:pt x="3318" y="35820"/>
                </a:lnTo>
                <a:lnTo>
                  <a:pt x="4723" y="44110"/>
                </a:lnTo>
                <a:lnTo>
                  <a:pt x="9735" y="82063"/>
                </a:lnTo>
                <a:lnTo>
                  <a:pt x="10803" y="95432"/>
                </a:lnTo>
                <a:lnTo>
                  <a:pt x="11775" y="1106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67849" y="4611154"/>
            <a:ext cx="1270" cy="19050"/>
          </a:xfrm>
          <a:custGeom>
            <a:avLst/>
            <a:gdLst/>
            <a:ahLst/>
            <a:cxnLst/>
            <a:rect l="l" t="t" r="r" b="b"/>
            <a:pathLst>
              <a:path w="1270" h="19050">
                <a:moveTo>
                  <a:pt x="0" y="0"/>
                </a:moveTo>
                <a:lnTo>
                  <a:pt x="236" y="6285"/>
                </a:lnTo>
                <a:lnTo>
                  <a:pt x="473" y="12570"/>
                </a:lnTo>
                <a:lnTo>
                  <a:pt x="710" y="188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71570" y="4005099"/>
            <a:ext cx="54610" cy="46355"/>
          </a:xfrm>
          <a:custGeom>
            <a:avLst/>
            <a:gdLst/>
            <a:ahLst/>
            <a:cxnLst/>
            <a:rect l="l" t="t" r="r" b="b"/>
            <a:pathLst>
              <a:path w="54609" h="46354">
                <a:moveTo>
                  <a:pt x="1536" y="16288"/>
                </a:moveTo>
                <a:lnTo>
                  <a:pt x="15563" y="14050"/>
                </a:lnTo>
                <a:lnTo>
                  <a:pt x="27235" y="13092"/>
                </a:lnTo>
                <a:lnTo>
                  <a:pt x="34282" y="13023"/>
                </a:lnTo>
                <a:lnTo>
                  <a:pt x="38845" y="13237"/>
                </a:lnTo>
                <a:lnTo>
                  <a:pt x="42969" y="13693"/>
                </a:lnTo>
                <a:lnTo>
                  <a:pt x="47095" y="14150"/>
                </a:lnTo>
                <a:lnTo>
                  <a:pt x="50043" y="15190"/>
                </a:lnTo>
                <a:lnTo>
                  <a:pt x="51814" y="16815"/>
                </a:lnTo>
                <a:lnTo>
                  <a:pt x="53586" y="18440"/>
                </a:lnTo>
                <a:lnTo>
                  <a:pt x="28721" y="36300"/>
                </a:lnTo>
                <a:lnTo>
                  <a:pt x="23125" y="37582"/>
                </a:lnTo>
                <a:lnTo>
                  <a:pt x="18288" y="38117"/>
                </a:lnTo>
                <a:lnTo>
                  <a:pt x="14210" y="37906"/>
                </a:lnTo>
                <a:lnTo>
                  <a:pt x="10133" y="37694"/>
                </a:lnTo>
                <a:lnTo>
                  <a:pt x="6931" y="35938"/>
                </a:lnTo>
                <a:lnTo>
                  <a:pt x="4604" y="32639"/>
                </a:lnTo>
                <a:lnTo>
                  <a:pt x="2277" y="29339"/>
                </a:lnTo>
                <a:lnTo>
                  <a:pt x="891" y="25486"/>
                </a:lnTo>
                <a:lnTo>
                  <a:pt x="445" y="21079"/>
                </a:lnTo>
                <a:lnTo>
                  <a:pt x="0" y="16671"/>
                </a:lnTo>
                <a:lnTo>
                  <a:pt x="1273" y="12718"/>
                </a:lnTo>
                <a:lnTo>
                  <a:pt x="4267" y="9219"/>
                </a:lnTo>
                <a:lnTo>
                  <a:pt x="7261" y="5720"/>
                </a:lnTo>
                <a:lnTo>
                  <a:pt x="10719" y="3406"/>
                </a:lnTo>
                <a:lnTo>
                  <a:pt x="14643" y="2276"/>
                </a:lnTo>
                <a:lnTo>
                  <a:pt x="18567" y="1147"/>
                </a:lnTo>
                <a:lnTo>
                  <a:pt x="21858" y="465"/>
                </a:lnTo>
                <a:lnTo>
                  <a:pt x="24516" y="232"/>
                </a:lnTo>
                <a:lnTo>
                  <a:pt x="27174" y="0"/>
                </a:lnTo>
                <a:lnTo>
                  <a:pt x="40637" y="6520"/>
                </a:lnTo>
                <a:lnTo>
                  <a:pt x="42545" y="9872"/>
                </a:lnTo>
                <a:lnTo>
                  <a:pt x="43368" y="13804"/>
                </a:lnTo>
                <a:lnTo>
                  <a:pt x="43106" y="18317"/>
                </a:lnTo>
                <a:lnTo>
                  <a:pt x="42843" y="22830"/>
                </a:lnTo>
                <a:lnTo>
                  <a:pt x="17631" y="45724"/>
                </a:lnTo>
                <a:lnTo>
                  <a:pt x="14789" y="46191"/>
                </a:lnTo>
                <a:lnTo>
                  <a:pt x="12493" y="45088"/>
                </a:lnTo>
                <a:lnTo>
                  <a:pt x="10743" y="42416"/>
                </a:lnTo>
                <a:lnTo>
                  <a:pt x="8992" y="39743"/>
                </a:lnTo>
                <a:lnTo>
                  <a:pt x="8030" y="36185"/>
                </a:lnTo>
                <a:lnTo>
                  <a:pt x="7855" y="31741"/>
                </a:lnTo>
                <a:lnTo>
                  <a:pt x="7680" y="27296"/>
                </a:lnTo>
                <a:lnTo>
                  <a:pt x="8943" y="22923"/>
                </a:lnTo>
                <a:lnTo>
                  <a:pt x="36709" y="2579"/>
                </a:lnTo>
                <a:lnTo>
                  <a:pt x="39233" y="3033"/>
                </a:lnTo>
                <a:lnTo>
                  <a:pt x="40806" y="4551"/>
                </a:lnTo>
                <a:lnTo>
                  <a:pt x="42380" y="6069"/>
                </a:lnTo>
                <a:lnTo>
                  <a:pt x="42912" y="8713"/>
                </a:lnTo>
                <a:lnTo>
                  <a:pt x="42403" y="12483"/>
                </a:lnTo>
                <a:lnTo>
                  <a:pt x="41894" y="16253"/>
                </a:lnTo>
                <a:lnTo>
                  <a:pt x="9558" y="33588"/>
                </a:lnTo>
                <a:lnTo>
                  <a:pt x="6304" y="33516"/>
                </a:lnTo>
                <a:lnTo>
                  <a:pt x="1796" y="33418"/>
                </a:lnTo>
                <a:lnTo>
                  <a:pt x="1919" y="30261"/>
                </a:lnTo>
                <a:lnTo>
                  <a:pt x="6673" y="240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2992" y="3950724"/>
            <a:ext cx="100965" cy="96520"/>
          </a:xfrm>
          <a:custGeom>
            <a:avLst/>
            <a:gdLst/>
            <a:ahLst/>
            <a:cxnLst/>
            <a:rect l="l" t="t" r="r" b="b"/>
            <a:pathLst>
              <a:path w="100965" h="96520">
                <a:moveTo>
                  <a:pt x="17969" y="34385"/>
                </a:moveTo>
                <a:lnTo>
                  <a:pt x="0" y="15443"/>
                </a:lnTo>
                <a:lnTo>
                  <a:pt x="1446" y="12035"/>
                </a:lnTo>
                <a:lnTo>
                  <a:pt x="4592" y="8944"/>
                </a:lnTo>
                <a:lnTo>
                  <a:pt x="7738" y="5852"/>
                </a:lnTo>
                <a:lnTo>
                  <a:pt x="12294" y="3583"/>
                </a:lnTo>
                <a:lnTo>
                  <a:pt x="18258" y="2134"/>
                </a:lnTo>
                <a:lnTo>
                  <a:pt x="24223" y="686"/>
                </a:lnTo>
                <a:lnTo>
                  <a:pt x="30622" y="0"/>
                </a:lnTo>
                <a:lnTo>
                  <a:pt x="37455" y="74"/>
                </a:lnTo>
                <a:lnTo>
                  <a:pt x="44287" y="149"/>
                </a:lnTo>
                <a:lnTo>
                  <a:pt x="65907" y="19795"/>
                </a:lnTo>
                <a:lnTo>
                  <a:pt x="67881" y="25576"/>
                </a:lnTo>
                <a:lnTo>
                  <a:pt x="54465" y="65471"/>
                </a:lnTo>
                <a:lnTo>
                  <a:pt x="25662" y="88119"/>
                </a:lnTo>
                <a:lnTo>
                  <a:pt x="20174" y="91231"/>
                </a:lnTo>
                <a:lnTo>
                  <a:pt x="16200" y="93317"/>
                </a:lnTo>
                <a:lnTo>
                  <a:pt x="13739" y="94376"/>
                </a:lnTo>
                <a:lnTo>
                  <a:pt x="11278" y="95434"/>
                </a:lnTo>
                <a:lnTo>
                  <a:pt x="9871" y="96039"/>
                </a:lnTo>
                <a:lnTo>
                  <a:pt x="9518" y="96191"/>
                </a:lnTo>
                <a:lnTo>
                  <a:pt x="9165" y="96343"/>
                </a:lnTo>
                <a:lnTo>
                  <a:pt x="9467" y="96393"/>
                </a:lnTo>
                <a:lnTo>
                  <a:pt x="10424" y="96338"/>
                </a:lnTo>
                <a:lnTo>
                  <a:pt x="11381" y="96285"/>
                </a:lnTo>
                <a:lnTo>
                  <a:pt x="15195" y="96072"/>
                </a:lnTo>
                <a:lnTo>
                  <a:pt x="21868" y="95699"/>
                </a:lnTo>
                <a:lnTo>
                  <a:pt x="32856" y="94817"/>
                </a:lnTo>
                <a:lnTo>
                  <a:pt x="46820" y="93231"/>
                </a:lnTo>
                <a:lnTo>
                  <a:pt x="61189" y="91420"/>
                </a:lnTo>
                <a:lnTo>
                  <a:pt x="72949" y="89983"/>
                </a:lnTo>
                <a:lnTo>
                  <a:pt x="88647" y="88679"/>
                </a:lnTo>
                <a:lnTo>
                  <a:pt x="100513" y="889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66912" y="3558260"/>
            <a:ext cx="56515" cy="40640"/>
          </a:xfrm>
          <a:custGeom>
            <a:avLst/>
            <a:gdLst/>
            <a:ahLst/>
            <a:cxnLst/>
            <a:rect l="l" t="t" r="r" b="b"/>
            <a:pathLst>
              <a:path w="56515" h="40639">
                <a:moveTo>
                  <a:pt x="7453" y="38416"/>
                </a:moveTo>
                <a:lnTo>
                  <a:pt x="5237" y="33300"/>
                </a:lnTo>
                <a:lnTo>
                  <a:pt x="4076" y="29478"/>
                </a:lnTo>
                <a:lnTo>
                  <a:pt x="3972" y="26950"/>
                </a:lnTo>
                <a:lnTo>
                  <a:pt x="3901" y="25208"/>
                </a:lnTo>
                <a:lnTo>
                  <a:pt x="5288" y="22161"/>
                </a:lnTo>
                <a:lnTo>
                  <a:pt x="8132" y="17809"/>
                </a:lnTo>
                <a:lnTo>
                  <a:pt x="10976" y="13457"/>
                </a:lnTo>
                <a:lnTo>
                  <a:pt x="14180" y="10095"/>
                </a:lnTo>
                <a:lnTo>
                  <a:pt x="17743" y="7721"/>
                </a:lnTo>
                <a:lnTo>
                  <a:pt x="21305" y="5346"/>
                </a:lnTo>
                <a:lnTo>
                  <a:pt x="47938" y="0"/>
                </a:lnTo>
                <a:lnTo>
                  <a:pt x="50314" y="1459"/>
                </a:lnTo>
                <a:lnTo>
                  <a:pt x="51376" y="4414"/>
                </a:lnTo>
                <a:lnTo>
                  <a:pt x="52439" y="7369"/>
                </a:lnTo>
                <a:lnTo>
                  <a:pt x="22388" y="36467"/>
                </a:lnTo>
                <a:lnTo>
                  <a:pt x="11253" y="37919"/>
                </a:lnTo>
                <a:lnTo>
                  <a:pt x="8059" y="36957"/>
                </a:lnTo>
                <a:lnTo>
                  <a:pt x="5128" y="34837"/>
                </a:lnTo>
                <a:lnTo>
                  <a:pt x="2198" y="32718"/>
                </a:lnTo>
                <a:lnTo>
                  <a:pt x="586" y="30023"/>
                </a:lnTo>
                <a:lnTo>
                  <a:pt x="293" y="26753"/>
                </a:lnTo>
                <a:lnTo>
                  <a:pt x="0" y="23483"/>
                </a:lnTo>
                <a:lnTo>
                  <a:pt x="1930" y="20325"/>
                </a:lnTo>
                <a:lnTo>
                  <a:pt x="6085" y="17280"/>
                </a:lnTo>
                <a:lnTo>
                  <a:pt x="10240" y="14234"/>
                </a:lnTo>
                <a:lnTo>
                  <a:pt x="38556" y="7848"/>
                </a:lnTo>
                <a:lnTo>
                  <a:pt x="43704" y="7694"/>
                </a:lnTo>
                <a:lnTo>
                  <a:pt x="55555" y="18875"/>
                </a:lnTo>
                <a:lnTo>
                  <a:pt x="56179" y="22373"/>
                </a:lnTo>
                <a:lnTo>
                  <a:pt x="41453" y="37391"/>
                </a:lnTo>
                <a:lnTo>
                  <a:pt x="37219" y="39221"/>
                </a:lnTo>
                <a:lnTo>
                  <a:pt x="33251" y="40167"/>
                </a:lnTo>
                <a:lnTo>
                  <a:pt x="29550" y="40230"/>
                </a:lnTo>
                <a:lnTo>
                  <a:pt x="25849" y="40293"/>
                </a:lnTo>
                <a:lnTo>
                  <a:pt x="23013" y="38969"/>
                </a:lnTo>
                <a:lnTo>
                  <a:pt x="21044" y="36257"/>
                </a:lnTo>
                <a:lnTo>
                  <a:pt x="19074" y="33545"/>
                </a:lnTo>
                <a:lnTo>
                  <a:pt x="17938" y="30304"/>
                </a:lnTo>
                <a:lnTo>
                  <a:pt x="17635" y="26535"/>
                </a:lnTo>
                <a:lnTo>
                  <a:pt x="17331" y="22766"/>
                </a:lnTo>
                <a:lnTo>
                  <a:pt x="30044" y="9074"/>
                </a:lnTo>
                <a:lnTo>
                  <a:pt x="33245" y="7633"/>
                </a:lnTo>
                <a:lnTo>
                  <a:pt x="35578" y="7060"/>
                </a:lnTo>
                <a:lnTo>
                  <a:pt x="37044" y="7356"/>
                </a:lnTo>
                <a:lnTo>
                  <a:pt x="39114" y="7774"/>
                </a:lnTo>
                <a:lnTo>
                  <a:pt x="37581" y="14311"/>
                </a:lnTo>
                <a:lnTo>
                  <a:pt x="32445" y="269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67466" y="3504198"/>
            <a:ext cx="98425" cy="142875"/>
          </a:xfrm>
          <a:custGeom>
            <a:avLst/>
            <a:gdLst/>
            <a:ahLst/>
            <a:cxnLst/>
            <a:rect l="l" t="t" r="r" b="b"/>
            <a:pathLst>
              <a:path w="98425" h="142875">
                <a:moveTo>
                  <a:pt x="18105" y="49824"/>
                </a:moveTo>
                <a:lnTo>
                  <a:pt x="10733" y="43476"/>
                </a:lnTo>
                <a:lnTo>
                  <a:pt x="6928" y="36152"/>
                </a:lnTo>
                <a:lnTo>
                  <a:pt x="6690" y="27849"/>
                </a:lnTo>
                <a:lnTo>
                  <a:pt x="6527" y="22179"/>
                </a:lnTo>
                <a:lnTo>
                  <a:pt x="8370" y="16971"/>
                </a:lnTo>
                <a:lnTo>
                  <a:pt x="12218" y="12226"/>
                </a:lnTo>
                <a:lnTo>
                  <a:pt x="16067" y="7481"/>
                </a:lnTo>
                <a:lnTo>
                  <a:pt x="21288" y="4132"/>
                </a:lnTo>
                <a:lnTo>
                  <a:pt x="27882" y="2178"/>
                </a:lnTo>
                <a:lnTo>
                  <a:pt x="34477" y="225"/>
                </a:lnTo>
                <a:lnTo>
                  <a:pt x="41169" y="0"/>
                </a:lnTo>
                <a:lnTo>
                  <a:pt x="47958" y="1503"/>
                </a:lnTo>
                <a:lnTo>
                  <a:pt x="54747" y="3007"/>
                </a:lnTo>
                <a:lnTo>
                  <a:pt x="73261" y="36224"/>
                </a:lnTo>
                <a:lnTo>
                  <a:pt x="72041" y="44061"/>
                </a:lnTo>
                <a:lnTo>
                  <a:pt x="68718" y="53718"/>
                </a:lnTo>
                <a:lnTo>
                  <a:pt x="65395" y="63374"/>
                </a:lnTo>
                <a:lnTo>
                  <a:pt x="61422" y="70665"/>
                </a:lnTo>
                <a:lnTo>
                  <a:pt x="56799" y="75588"/>
                </a:lnTo>
                <a:lnTo>
                  <a:pt x="52176" y="80511"/>
                </a:lnTo>
                <a:lnTo>
                  <a:pt x="47927" y="83788"/>
                </a:lnTo>
                <a:lnTo>
                  <a:pt x="44054" y="85420"/>
                </a:lnTo>
                <a:lnTo>
                  <a:pt x="40180" y="87052"/>
                </a:lnTo>
                <a:lnTo>
                  <a:pt x="37210" y="87830"/>
                </a:lnTo>
                <a:lnTo>
                  <a:pt x="35144" y="87753"/>
                </a:lnTo>
                <a:lnTo>
                  <a:pt x="33077" y="87676"/>
                </a:lnTo>
                <a:lnTo>
                  <a:pt x="31994" y="86565"/>
                </a:lnTo>
                <a:lnTo>
                  <a:pt x="31894" y="84418"/>
                </a:lnTo>
                <a:lnTo>
                  <a:pt x="31794" y="82272"/>
                </a:lnTo>
                <a:lnTo>
                  <a:pt x="59695" y="75394"/>
                </a:lnTo>
                <a:lnTo>
                  <a:pt x="66493" y="76714"/>
                </a:lnTo>
                <a:lnTo>
                  <a:pt x="96702" y="105630"/>
                </a:lnTo>
                <a:lnTo>
                  <a:pt x="98079" y="112883"/>
                </a:lnTo>
                <a:lnTo>
                  <a:pt x="58099" y="140964"/>
                </a:lnTo>
                <a:lnTo>
                  <a:pt x="45394" y="142871"/>
                </a:lnTo>
                <a:lnTo>
                  <a:pt x="32121" y="142220"/>
                </a:lnTo>
                <a:lnTo>
                  <a:pt x="20381" y="138657"/>
                </a:lnTo>
                <a:lnTo>
                  <a:pt x="9800" y="132210"/>
                </a:lnTo>
                <a:lnTo>
                  <a:pt x="0" y="1229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60359" y="3069596"/>
            <a:ext cx="52705" cy="36195"/>
          </a:xfrm>
          <a:custGeom>
            <a:avLst/>
            <a:gdLst/>
            <a:ahLst/>
            <a:cxnLst/>
            <a:rect l="l" t="t" r="r" b="b"/>
            <a:pathLst>
              <a:path w="52705" h="36194">
                <a:moveTo>
                  <a:pt x="23492" y="20929"/>
                </a:moveTo>
                <a:lnTo>
                  <a:pt x="20298" y="15029"/>
                </a:lnTo>
                <a:lnTo>
                  <a:pt x="20064" y="10816"/>
                </a:lnTo>
                <a:lnTo>
                  <a:pt x="22791" y="8292"/>
                </a:lnTo>
                <a:lnTo>
                  <a:pt x="24704" y="6522"/>
                </a:lnTo>
                <a:lnTo>
                  <a:pt x="26941" y="5319"/>
                </a:lnTo>
                <a:lnTo>
                  <a:pt x="29504" y="4682"/>
                </a:lnTo>
                <a:lnTo>
                  <a:pt x="32067" y="4045"/>
                </a:lnTo>
                <a:lnTo>
                  <a:pt x="35342" y="3805"/>
                </a:lnTo>
                <a:lnTo>
                  <a:pt x="39330" y="3961"/>
                </a:lnTo>
                <a:lnTo>
                  <a:pt x="43317" y="4118"/>
                </a:lnTo>
                <a:lnTo>
                  <a:pt x="46084" y="5283"/>
                </a:lnTo>
                <a:lnTo>
                  <a:pt x="47629" y="7457"/>
                </a:lnTo>
                <a:lnTo>
                  <a:pt x="49173" y="9631"/>
                </a:lnTo>
                <a:lnTo>
                  <a:pt x="49850" y="12237"/>
                </a:lnTo>
                <a:lnTo>
                  <a:pt x="49658" y="15272"/>
                </a:lnTo>
                <a:lnTo>
                  <a:pt x="49466" y="18308"/>
                </a:lnTo>
                <a:lnTo>
                  <a:pt x="47494" y="21397"/>
                </a:lnTo>
                <a:lnTo>
                  <a:pt x="43744" y="24539"/>
                </a:lnTo>
                <a:lnTo>
                  <a:pt x="39993" y="27681"/>
                </a:lnTo>
                <a:lnTo>
                  <a:pt x="35665" y="30089"/>
                </a:lnTo>
                <a:lnTo>
                  <a:pt x="30760" y="31762"/>
                </a:lnTo>
                <a:lnTo>
                  <a:pt x="25854" y="33435"/>
                </a:lnTo>
                <a:lnTo>
                  <a:pt x="21223" y="34355"/>
                </a:lnTo>
                <a:lnTo>
                  <a:pt x="16869" y="34523"/>
                </a:lnTo>
                <a:lnTo>
                  <a:pt x="12514" y="34691"/>
                </a:lnTo>
                <a:lnTo>
                  <a:pt x="8879" y="33823"/>
                </a:lnTo>
                <a:lnTo>
                  <a:pt x="5965" y="31921"/>
                </a:lnTo>
                <a:lnTo>
                  <a:pt x="3051" y="30019"/>
                </a:lnTo>
                <a:lnTo>
                  <a:pt x="1275" y="27613"/>
                </a:lnTo>
                <a:lnTo>
                  <a:pt x="637" y="24704"/>
                </a:lnTo>
                <a:lnTo>
                  <a:pt x="0" y="21796"/>
                </a:lnTo>
                <a:lnTo>
                  <a:pt x="781" y="19067"/>
                </a:lnTo>
                <a:lnTo>
                  <a:pt x="2982" y="16518"/>
                </a:lnTo>
                <a:lnTo>
                  <a:pt x="5185" y="13968"/>
                </a:lnTo>
                <a:lnTo>
                  <a:pt x="8834" y="11996"/>
                </a:lnTo>
                <a:lnTo>
                  <a:pt x="13931" y="10602"/>
                </a:lnTo>
                <a:lnTo>
                  <a:pt x="19028" y="9207"/>
                </a:lnTo>
                <a:lnTo>
                  <a:pt x="24257" y="8381"/>
                </a:lnTo>
                <a:lnTo>
                  <a:pt x="29618" y="8121"/>
                </a:lnTo>
                <a:lnTo>
                  <a:pt x="34977" y="7862"/>
                </a:lnTo>
                <a:lnTo>
                  <a:pt x="39578" y="8519"/>
                </a:lnTo>
                <a:lnTo>
                  <a:pt x="43419" y="10092"/>
                </a:lnTo>
                <a:lnTo>
                  <a:pt x="47259" y="11665"/>
                </a:lnTo>
                <a:lnTo>
                  <a:pt x="49812" y="13830"/>
                </a:lnTo>
                <a:lnTo>
                  <a:pt x="51076" y="16585"/>
                </a:lnTo>
                <a:lnTo>
                  <a:pt x="52339" y="19341"/>
                </a:lnTo>
                <a:lnTo>
                  <a:pt x="52421" y="22216"/>
                </a:lnTo>
                <a:lnTo>
                  <a:pt x="51322" y="25210"/>
                </a:lnTo>
                <a:lnTo>
                  <a:pt x="26728" y="35716"/>
                </a:lnTo>
                <a:lnTo>
                  <a:pt x="22790" y="34799"/>
                </a:lnTo>
                <a:lnTo>
                  <a:pt x="19480" y="32670"/>
                </a:lnTo>
                <a:lnTo>
                  <a:pt x="16172" y="30541"/>
                </a:lnTo>
                <a:lnTo>
                  <a:pt x="14073" y="27681"/>
                </a:lnTo>
                <a:lnTo>
                  <a:pt x="13182" y="24090"/>
                </a:lnTo>
                <a:lnTo>
                  <a:pt x="12292" y="20499"/>
                </a:lnTo>
                <a:lnTo>
                  <a:pt x="13215" y="16825"/>
                </a:lnTo>
                <a:lnTo>
                  <a:pt x="15950" y="13068"/>
                </a:lnTo>
                <a:lnTo>
                  <a:pt x="18687" y="9310"/>
                </a:lnTo>
                <a:lnTo>
                  <a:pt x="22683" y="6334"/>
                </a:lnTo>
                <a:lnTo>
                  <a:pt x="27941" y="4140"/>
                </a:lnTo>
                <a:lnTo>
                  <a:pt x="33198" y="1945"/>
                </a:lnTo>
                <a:lnTo>
                  <a:pt x="37955" y="678"/>
                </a:lnTo>
                <a:lnTo>
                  <a:pt x="42212" y="339"/>
                </a:lnTo>
                <a:lnTo>
                  <a:pt x="46469" y="0"/>
                </a:lnTo>
                <a:lnTo>
                  <a:pt x="49263" y="1172"/>
                </a:lnTo>
                <a:lnTo>
                  <a:pt x="50595" y="3857"/>
                </a:lnTo>
                <a:lnTo>
                  <a:pt x="49723" y="11086"/>
                </a:lnTo>
                <a:lnTo>
                  <a:pt x="42349" y="231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09952" y="2976551"/>
            <a:ext cx="114935" cy="179070"/>
          </a:xfrm>
          <a:custGeom>
            <a:avLst/>
            <a:gdLst/>
            <a:ahLst/>
            <a:cxnLst/>
            <a:rect l="l" t="t" r="r" b="b"/>
            <a:pathLst>
              <a:path w="114934" h="179069">
                <a:moveTo>
                  <a:pt x="83954" y="6959"/>
                </a:moveTo>
                <a:lnTo>
                  <a:pt x="81081" y="1777"/>
                </a:lnTo>
                <a:lnTo>
                  <a:pt x="78723" y="0"/>
                </a:lnTo>
                <a:lnTo>
                  <a:pt x="76880" y="1626"/>
                </a:lnTo>
                <a:lnTo>
                  <a:pt x="75570" y="2783"/>
                </a:lnTo>
                <a:lnTo>
                  <a:pt x="73836" y="6247"/>
                </a:lnTo>
                <a:lnTo>
                  <a:pt x="71680" y="12020"/>
                </a:lnTo>
                <a:lnTo>
                  <a:pt x="69523" y="17792"/>
                </a:lnTo>
                <a:lnTo>
                  <a:pt x="49280" y="55753"/>
                </a:lnTo>
                <a:lnTo>
                  <a:pt x="21017" y="90607"/>
                </a:lnTo>
                <a:lnTo>
                  <a:pt x="2505" y="104368"/>
                </a:lnTo>
                <a:lnTo>
                  <a:pt x="1032" y="104964"/>
                </a:lnTo>
                <a:lnTo>
                  <a:pt x="236" y="105286"/>
                </a:lnTo>
                <a:lnTo>
                  <a:pt x="0" y="105383"/>
                </a:lnTo>
                <a:lnTo>
                  <a:pt x="272" y="105375"/>
                </a:lnTo>
                <a:lnTo>
                  <a:pt x="936" y="105313"/>
                </a:lnTo>
                <a:lnTo>
                  <a:pt x="1600" y="105250"/>
                </a:lnTo>
                <a:lnTo>
                  <a:pt x="39660" y="102435"/>
                </a:lnTo>
                <a:lnTo>
                  <a:pt x="77144" y="101884"/>
                </a:lnTo>
                <a:lnTo>
                  <a:pt x="96085" y="100811"/>
                </a:lnTo>
                <a:lnTo>
                  <a:pt x="103180" y="97696"/>
                </a:lnTo>
                <a:lnTo>
                  <a:pt x="101005" y="91949"/>
                </a:lnTo>
                <a:lnTo>
                  <a:pt x="97935" y="86831"/>
                </a:lnTo>
                <a:lnTo>
                  <a:pt x="93784" y="80546"/>
                </a:lnTo>
                <a:lnTo>
                  <a:pt x="89633" y="74260"/>
                </a:lnTo>
                <a:lnTo>
                  <a:pt x="87075" y="70516"/>
                </a:lnTo>
                <a:lnTo>
                  <a:pt x="86109" y="69314"/>
                </a:lnTo>
                <a:lnTo>
                  <a:pt x="85143" y="68112"/>
                </a:lnTo>
                <a:lnTo>
                  <a:pt x="84546" y="68300"/>
                </a:lnTo>
                <a:lnTo>
                  <a:pt x="84316" y="69879"/>
                </a:lnTo>
                <a:lnTo>
                  <a:pt x="84086" y="71458"/>
                </a:lnTo>
                <a:lnTo>
                  <a:pt x="84986" y="75834"/>
                </a:lnTo>
                <a:lnTo>
                  <a:pt x="87015" y="83008"/>
                </a:lnTo>
                <a:lnTo>
                  <a:pt x="90112" y="94496"/>
                </a:lnTo>
                <a:lnTo>
                  <a:pt x="93357" y="107581"/>
                </a:lnTo>
                <a:lnTo>
                  <a:pt x="96227" y="120168"/>
                </a:lnTo>
                <a:lnTo>
                  <a:pt x="98761" y="132474"/>
                </a:lnTo>
                <a:lnTo>
                  <a:pt x="101202" y="142982"/>
                </a:lnTo>
                <a:lnTo>
                  <a:pt x="104654" y="154102"/>
                </a:lnTo>
                <a:lnTo>
                  <a:pt x="109150" y="165998"/>
                </a:lnTo>
                <a:lnTo>
                  <a:pt x="114721" y="1788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49706" y="2547956"/>
            <a:ext cx="62865" cy="44450"/>
          </a:xfrm>
          <a:custGeom>
            <a:avLst/>
            <a:gdLst/>
            <a:ahLst/>
            <a:cxnLst/>
            <a:rect l="l" t="t" r="r" b="b"/>
            <a:pathLst>
              <a:path w="62865" h="44450">
                <a:moveTo>
                  <a:pt x="15397" y="9772"/>
                </a:moveTo>
                <a:lnTo>
                  <a:pt x="18003" y="6582"/>
                </a:lnTo>
                <a:lnTo>
                  <a:pt x="21644" y="4499"/>
                </a:lnTo>
                <a:lnTo>
                  <a:pt x="26318" y="3523"/>
                </a:lnTo>
                <a:lnTo>
                  <a:pt x="29451" y="2869"/>
                </a:lnTo>
                <a:lnTo>
                  <a:pt x="32747" y="2449"/>
                </a:lnTo>
                <a:lnTo>
                  <a:pt x="36206" y="2263"/>
                </a:lnTo>
                <a:lnTo>
                  <a:pt x="39664" y="2078"/>
                </a:lnTo>
                <a:lnTo>
                  <a:pt x="42312" y="2596"/>
                </a:lnTo>
                <a:lnTo>
                  <a:pt x="44150" y="3816"/>
                </a:lnTo>
                <a:lnTo>
                  <a:pt x="45988" y="5037"/>
                </a:lnTo>
                <a:lnTo>
                  <a:pt x="46826" y="7128"/>
                </a:lnTo>
                <a:lnTo>
                  <a:pt x="46664" y="10088"/>
                </a:lnTo>
                <a:lnTo>
                  <a:pt x="46501" y="13049"/>
                </a:lnTo>
                <a:lnTo>
                  <a:pt x="11286" y="31909"/>
                </a:lnTo>
                <a:lnTo>
                  <a:pt x="7355" y="32235"/>
                </a:lnTo>
                <a:lnTo>
                  <a:pt x="4460" y="31274"/>
                </a:lnTo>
                <a:lnTo>
                  <a:pt x="2601" y="29028"/>
                </a:lnTo>
                <a:lnTo>
                  <a:pt x="742" y="26782"/>
                </a:lnTo>
                <a:lnTo>
                  <a:pt x="0" y="23798"/>
                </a:lnTo>
                <a:lnTo>
                  <a:pt x="373" y="20075"/>
                </a:lnTo>
                <a:lnTo>
                  <a:pt x="24334" y="4939"/>
                </a:lnTo>
                <a:lnTo>
                  <a:pt x="30585" y="4312"/>
                </a:lnTo>
                <a:lnTo>
                  <a:pt x="55951" y="13871"/>
                </a:lnTo>
                <a:lnTo>
                  <a:pt x="59348" y="17422"/>
                </a:lnTo>
                <a:lnTo>
                  <a:pt x="61390" y="21193"/>
                </a:lnTo>
                <a:lnTo>
                  <a:pt x="62075" y="25186"/>
                </a:lnTo>
                <a:lnTo>
                  <a:pt x="62761" y="29179"/>
                </a:lnTo>
                <a:lnTo>
                  <a:pt x="61327" y="32894"/>
                </a:lnTo>
                <a:lnTo>
                  <a:pt x="57771" y="36331"/>
                </a:lnTo>
                <a:lnTo>
                  <a:pt x="54215" y="39769"/>
                </a:lnTo>
                <a:lnTo>
                  <a:pt x="49541" y="42059"/>
                </a:lnTo>
                <a:lnTo>
                  <a:pt x="43748" y="43202"/>
                </a:lnTo>
                <a:lnTo>
                  <a:pt x="37955" y="44346"/>
                </a:lnTo>
                <a:lnTo>
                  <a:pt x="14734" y="32592"/>
                </a:lnTo>
                <a:lnTo>
                  <a:pt x="11829" y="27784"/>
                </a:lnTo>
                <a:lnTo>
                  <a:pt x="10458" y="22772"/>
                </a:lnTo>
                <a:lnTo>
                  <a:pt x="10621" y="17553"/>
                </a:lnTo>
                <a:lnTo>
                  <a:pt x="10784" y="12336"/>
                </a:lnTo>
                <a:lnTo>
                  <a:pt x="40541" y="0"/>
                </a:lnTo>
                <a:lnTo>
                  <a:pt x="45443" y="794"/>
                </a:lnTo>
                <a:lnTo>
                  <a:pt x="49218" y="2792"/>
                </a:lnTo>
                <a:lnTo>
                  <a:pt x="52992" y="4790"/>
                </a:lnTo>
                <a:lnTo>
                  <a:pt x="55015" y="8147"/>
                </a:lnTo>
                <a:lnTo>
                  <a:pt x="55285" y="12864"/>
                </a:lnTo>
                <a:lnTo>
                  <a:pt x="53135" y="19590"/>
                </a:lnTo>
                <a:lnTo>
                  <a:pt x="46027" y="28344"/>
                </a:lnTo>
                <a:lnTo>
                  <a:pt x="33962" y="391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97103" y="2531861"/>
            <a:ext cx="66675" cy="97155"/>
          </a:xfrm>
          <a:custGeom>
            <a:avLst/>
            <a:gdLst/>
            <a:ahLst/>
            <a:cxnLst/>
            <a:rect l="l" t="t" r="r" b="b"/>
            <a:pathLst>
              <a:path w="66675" h="97155">
                <a:moveTo>
                  <a:pt x="32251" y="17598"/>
                </a:moveTo>
                <a:lnTo>
                  <a:pt x="32633" y="9112"/>
                </a:lnTo>
                <a:lnTo>
                  <a:pt x="31634" y="3974"/>
                </a:lnTo>
                <a:lnTo>
                  <a:pt x="29255" y="2186"/>
                </a:lnTo>
                <a:lnTo>
                  <a:pt x="27592" y="937"/>
                </a:lnTo>
                <a:lnTo>
                  <a:pt x="24985" y="250"/>
                </a:lnTo>
                <a:lnTo>
                  <a:pt x="21434" y="125"/>
                </a:lnTo>
                <a:lnTo>
                  <a:pt x="17883" y="0"/>
                </a:lnTo>
                <a:lnTo>
                  <a:pt x="14691" y="1010"/>
                </a:lnTo>
                <a:lnTo>
                  <a:pt x="11857" y="3157"/>
                </a:lnTo>
                <a:lnTo>
                  <a:pt x="9024" y="5303"/>
                </a:lnTo>
                <a:lnTo>
                  <a:pt x="7465" y="8572"/>
                </a:lnTo>
                <a:lnTo>
                  <a:pt x="7182" y="12965"/>
                </a:lnTo>
                <a:lnTo>
                  <a:pt x="6899" y="17356"/>
                </a:lnTo>
                <a:lnTo>
                  <a:pt x="32605" y="43801"/>
                </a:lnTo>
                <a:lnTo>
                  <a:pt x="38806" y="48454"/>
                </a:lnTo>
                <a:lnTo>
                  <a:pt x="45162" y="53562"/>
                </a:lnTo>
                <a:lnTo>
                  <a:pt x="51672" y="59124"/>
                </a:lnTo>
                <a:lnTo>
                  <a:pt x="58182" y="64686"/>
                </a:lnTo>
                <a:lnTo>
                  <a:pt x="62376" y="70124"/>
                </a:lnTo>
                <a:lnTo>
                  <a:pt x="64253" y="75438"/>
                </a:lnTo>
                <a:lnTo>
                  <a:pt x="66130" y="80751"/>
                </a:lnTo>
                <a:lnTo>
                  <a:pt x="64910" y="84913"/>
                </a:lnTo>
                <a:lnTo>
                  <a:pt x="60594" y="87923"/>
                </a:lnTo>
                <a:lnTo>
                  <a:pt x="56277" y="90933"/>
                </a:lnTo>
                <a:lnTo>
                  <a:pt x="50105" y="93099"/>
                </a:lnTo>
                <a:lnTo>
                  <a:pt x="42078" y="94419"/>
                </a:lnTo>
                <a:lnTo>
                  <a:pt x="34051" y="95739"/>
                </a:lnTo>
                <a:lnTo>
                  <a:pt x="26464" y="96465"/>
                </a:lnTo>
                <a:lnTo>
                  <a:pt x="19319" y="96598"/>
                </a:lnTo>
                <a:lnTo>
                  <a:pt x="8551" y="93325"/>
                </a:lnTo>
                <a:lnTo>
                  <a:pt x="0" y="830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13442" y="2514174"/>
            <a:ext cx="100965" cy="33655"/>
          </a:xfrm>
          <a:custGeom>
            <a:avLst/>
            <a:gdLst/>
            <a:ahLst/>
            <a:cxnLst/>
            <a:rect l="l" t="t" r="r" b="b"/>
            <a:pathLst>
              <a:path w="100965" h="33655">
                <a:moveTo>
                  <a:pt x="0" y="33619"/>
                </a:moveTo>
                <a:lnTo>
                  <a:pt x="2455" y="32552"/>
                </a:lnTo>
                <a:lnTo>
                  <a:pt x="4194" y="31041"/>
                </a:lnTo>
                <a:lnTo>
                  <a:pt x="5216" y="29085"/>
                </a:lnTo>
                <a:lnTo>
                  <a:pt x="5912" y="27753"/>
                </a:lnTo>
                <a:lnTo>
                  <a:pt x="11558" y="24472"/>
                </a:lnTo>
                <a:lnTo>
                  <a:pt x="62239" y="4093"/>
                </a:lnTo>
                <a:lnTo>
                  <a:pt x="89558" y="0"/>
                </a:lnTo>
                <a:lnTo>
                  <a:pt x="100463" y="29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94593" y="5213880"/>
            <a:ext cx="85090" cy="100965"/>
          </a:xfrm>
          <a:custGeom>
            <a:avLst/>
            <a:gdLst/>
            <a:ahLst/>
            <a:cxnLst/>
            <a:rect l="l" t="t" r="r" b="b"/>
            <a:pathLst>
              <a:path w="85090" h="100964">
                <a:moveTo>
                  <a:pt x="63917" y="24947"/>
                </a:moveTo>
                <a:lnTo>
                  <a:pt x="39436" y="0"/>
                </a:lnTo>
                <a:lnTo>
                  <a:pt x="35458" y="162"/>
                </a:lnTo>
                <a:lnTo>
                  <a:pt x="31480" y="324"/>
                </a:lnTo>
                <a:lnTo>
                  <a:pt x="27640" y="1492"/>
                </a:lnTo>
                <a:lnTo>
                  <a:pt x="23938" y="3667"/>
                </a:lnTo>
                <a:lnTo>
                  <a:pt x="20235" y="5842"/>
                </a:lnTo>
                <a:lnTo>
                  <a:pt x="16960" y="8507"/>
                </a:lnTo>
                <a:lnTo>
                  <a:pt x="14111" y="11663"/>
                </a:lnTo>
                <a:lnTo>
                  <a:pt x="11262" y="14819"/>
                </a:lnTo>
                <a:lnTo>
                  <a:pt x="8789" y="18254"/>
                </a:lnTo>
                <a:lnTo>
                  <a:pt x="6692" y="21967"/>
                </a:lnTo>
                <a:lnTo>
                  <a:pt x="4595" y="25681"/>
                </a:lnTo>
                <a:lnTo>
                  <a:pt x="207" y="47980"/>
                </a:lnTo>
                <a:lnTo>
                  <a:pt x="0" y="52950"/>
                </a:lnTo>
                <a:lnTo>
                  <a:pt x="165" y="57773"/>
                </a:lnTo>
                <a:lnTo>
                  <a:pt x="704" y="62447"/>
                </a:lnTo>
                <a:lnTo>
                  <a:pt x="1243" y="67123"/>
                </a:lnTo>
                <a:lnTo>
                  <a:pt x="2565" y="71562"/>
                </a:lnTo>
                <a:lnTo>
                  <a:pt x="4672" y="75768"/>
                </a:lnTo>
                <a:lnTo>
                  <a:pt x="6778" y="79973"/>
                </a:lnTo>
                <a:lnTo>
                  <a:pt x="25220" y="95384"/>
                </a:lnTo>
                <a:lnTo>
                  <a:pt x="30316" y="97539"/>
                </a:lnTo>
                <a:lnTo>
                  <a:pt x="35770" y="98944"/>
                </a:lnTo>
                <a:lnTo>
                  <a:pt x="41583" y="99599"/>
                </a:lnTo>
                <a:lnTo>
                  <a:pt x="47397" y="100254"/>
                </a:lnTo>
                <a:lnTo>
                  <a:pt x="52859" y="100615"/>
                </a:lnTo>
                <a:lnTo>
                  <a:pt x="57971" y="100680"/>
                </a:lnTo>
                <a:lnTo>
                  <a:pt x="63083" y="100746"/>
                </a:lnTo>
                <a:lnTo>
                  <a:pt x="67254" y="100671"/>
                </a:lnTo>
                <a:lnTo>
                  <a:pt x="70484" y="100458"/>
                </a:lnTo>
                <a:lnTo>
                  <a:pt x="75196" y="100148"/>
                </a:lnTo>
                <a:lnTo>
                  <a:pt x="79980" y="97587"/>
                </a:lnTo>
                <a:lnTo>
                  <a:pt x="84834" y="9277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95450" y="5209887"/>
            <a:ext cx="131445" cy="106680"/>
          </a:xfrm>
          <a:custGeom>
            <a:avLst/>
            <a:gdLst/>
            <a:ahLst/>
            <a:cxnLst/>
            <a:rect l="l" t="t" r="r" b="b"/>
            <a:pathLst>
              <a:path w="131444" h="106679">
                <a:moveTo>
                  <a:pt x="11124" y="26454"/>
                </a:moveTo>
                <a:lnTo>
                  <a:pt x="9443" y="21802"/>
                </a:lnTo>
                <a:lnTo>
                  <a:pt x="7466" y="18390"/>
                </a:lnTo>
                <a:lnTo>
                  <a:pt x="5194" y="16219"/>
                </a:lnTo>
                <a:lnTo>
                  <a:pt x="3640" y="14736"/>
                </a:lnTo>
                <a:lnTo>
                  <a:pt x="2768" y="21528"/>
                </a:lnTo>
                <a:lnTo>
                  <a:pt x="2578" y="36597"/>
                </a:lnTo>
                <a:lnTo>
                  <a:pt x="2360" y="52663"/>
                </a:lnTo>
                <a:lnTo>
                  <a:pt x="396" y="92147"/>
                </a:lnTo>
                <a:lnTo>
                  <a:pt x="79" y="95463"/>
                </a:lnTo>
                <a:lnTo>
                  <a:pt x="44" y="95832"/>
                </a:lnTo>
                <a:lnTo>
                  <a:pt x="4" y="96145"/>
                </a:lnTo>
                <a:lnTo>
                  <a:pt x="0" y="95960"/>
                </a:lnTo>
                <a:lnTo>
                  <a:pt x="6" y="95676"/>
                </a:lnTo>
                <a:lnTo>
                  <a:pt x="58" y="93126"/>
                </a:lnTo>
                <a:lnTo>
                  <a:pt x="7895" y="47988"/>
                </a:lnTo>
                <a:lnTo>
                  <a:pt x="17343" y="15447"/>
                </a:lnTo>
                <a:lnTo>
                  <a:pt x="19212" y="11121"/>
                </a:lnTo>
                <a:lnTo>
                  <a:pt x="21533" y="7773"/>
                </a:lnTo>
                <a:lnTo>
                  <a:pt x="24305" y="5401"/>
                </a:lnTo>
                <a:lnTo>
                  <a:pt x="27077" y="3029"/>
                </a:lnTo>
                <a:lnTo>
                  <a:pt x="30135" y="1505"/>
                </a:lnTo>
                <a:lnTo>
                  <a:pt x="33476" y="829"/>
                </a:lnTo>
                <a:lnTo>
                  <a:pt x="36819" y="152"/>
                </a:lnTo>
                <a:lnTo>
                  <a:pt x="39962" y="0"/>
                </a:lnTo>
                <a:lnTo>
                  <a:pt x="42908" y="371"/>
                </a:lnTo>
                <a:lnTo>
                  <a:pt x="45855" y="743"/>
                </a:lnTo>
                <a:lnTo>
                  <a:pt x="56003" y="18014"/>
                </a:lnTo>
                <a:lnTo>
                  <a:pt x="57573" y="22973"/>
                </a:lnTo>
                <a:lnTo>
                  <a:pt x="58943" y="28358"/>
                </a:lnTo>
                <a:lnTo>
                  <a:pt x="60112" y="34172"/>
                </a:lnTo>
                <a:lnTo>
                  <a:pt x="61282" y="39984"/>
                </a:lnTo>
                <a:lnTo>
                  <a:pt x="62471" y="47829"/>
                </a:lnTo>
                <a:lnTo>
                  <a:pt x="63679" y="57705"/>
                </a:lnTo>
                <a:lnTo>
                  <a:pt x="64887" y="67581"/>
                </a:lnTo>
                <a:lnTo>
                  <a:pt x="65513" y="73953"/>
                </a:lnTo>
                <a:lnTo>
                  <a:pt x="65558" y="76821"/>
                </a:lnTo>
                <a:lnTo>
                  <a:pt x="65602" y="79689"/>
                </a:lnTo>
                <a:lnTo>
                  <a:pt x="65626" y="81198"/>
                </a:lnTo>
                <a:lnTo>
                  <a:pt x="65628" y="81349"/>
                </a:lnTo>
                <a:lnTo>
                  <a:pt x="65640" y="81170"/>
                </a:lnTo>
                <a:lnTo>
                  <a:pt x="65645" y="80900"/>
                </a:lnTo>
                <a:lnTo>
                  <a:pt x="65698" y="78195"/>
                </a:lnTo>
                <a:lnTo>
                  <a:pt x="65800" y="73055"/>
                </a:lnTo>
                <a:lnTo>
                  <a:pt x="69672" y="43084"/>
                </a:lnTo>
                <a:lnTo>
                  <a:pt x="70958" y="38075"/>
                </a:lnTo>
                <a:lnTo>
                  <a:pt x="72518" y="33791"/>
                </a:lnTo>
                <a:lnTo>
                  <a:pt x="74352" y="30232"/>
                </a:lnTo>
                <a:lnTo>
                  <a:pt x="76186" y="26673"/>
                </a:lnTo>
                <a:lnTo>
                  <a:pt x="87659" y="15671"/>
                </a:lnTo>
                <a:lnTo>
                  <a:pt x="90279" y="14312"/>
                </a:lnTo>
                <a:lnTo>
                  <a:pt x="92785" y="13395"/>
                </a:lnTo>
                <a:lnTo>
                  <a:pt x="95180" y="12920"/>
                </a:lnTo>
                <a:lnTo>
                  <a:pt x="97574" y="12444"/>
                </a:lnTo>
                <a:lnTo>
                  <a:pt x="121295" y="61180"/>
                </a:lnTo>
                <a:lnTo>
                  <a:pt x="130270" y="98234"/>
                </a:lnTo>
                <a:lnTo>
                  <a:pt x="131328" y="10608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093420" y="5217267"/>
            <a:ext cx="80010" cy="111125"/>
          </a:xfrm>
          <a:custGeom>
            <a:avLst/>
            <a:gdLst/>
            <a:ahLst/>
            <a:cxnLst/>
            <a:rect l="l" t="t" r="r" b="b"/>
            <a:pathLst>
              <a:path w="80010" h="111125">
                <a:moveTo>
                  <a:pt x="7143" y="48375"/>
                </a:moveTo>
                <a:lnTo>
                  <a:pt x="3997" y="43406"/>
                </a:lnTo>
                <a:lnTo>
                  <a:pt x="2109" y="40421"/>
                </a:lnTo>
                <a:lnTo>
                  <a:pt x="1476" y="39421"/>
                </a:lnTo>
                <a:lnTo>
                  <a:pt x="1034" y="38722"/>
                </a:lnTo>
                <a:lnTo>
                  <a:pt x="904" y="39013"/>
                </a:lnTo>
                <a:lnTo>
                  <a:pt x="1087" y="40294"/>
                </a:lnTo>
                <a:lnTo>
                  <a:pt x="1270" y="41575"/>
                </a:lnTo>
                <a:lnTo>
                  <a:pt x="1706" y="44632"/>
                </a:lnTo>
                <a:lnTo>
                  <a:pt x="2397" y="49464"/>
                </a:lnTo>
                <a:lnTo>
                  <a:pt x="3088" y="54296"/>
                </a:lnTo>
                <a:lnTo>
                  <a:pt x="4389" y="59259"/>
                </a:lnTo>
                <a:lnTo>
                  <a:pt x="6301" y="64354"/>
                </a:lnTo>
                <a:lnTo>
                  <a:pt x="8214" y="69448"/>
                </a:lnTo>
                <a:lnTo>
                  <a:pt x="9892" y="74449"/>
                </a:lnTo>
                <a:lnTo>
                  <a:pt x="11336" y="79356"/>
                </a:lnTo>
                <a:lnTo>
                  <a:pt x="12780" y="84263"/>
                </a:lnTo>
                <a:lnTo>
                  <a:pt x="13700" y="91068"/>
                </a:lnTo>
                <a:lnTo>
                  <a:pt x="14097" y="99773"/>
                </a:lnTo>
                <a:lnTo>
                  <a:pt x="14493" y="108477"/>
                </a:lnTo>
                <a:lnTo>
                  <a:pt x="14272" y="111061"/>
                </a:lnTo>
                <a:lnTo>
                  <a:pt x="13431" y="107524"/>
                </a:lnTo>
                <a:lnTo>
                  <a:pt x="11435" y="99129"/>
                </a:lnTo>
                <a:lnTo>
                  <a:pt x="7798" y="83827"/>
                </a:lnTo>
                <a:lnTo>
                  <a:pt x="665" y="39453"/>
                </a:lnTo>
                <a:lnTo>
                  <a:pt x="0" y="19672"/>
                </a:lnTo>
                <a:lnTo>
                  <a:pt x="711" y="14644"/>
                </a:lnTo>
                <a:lnTo>
                  <a:pt x="25299" y="0"/>
                </a:lnTo>
                <a:lnTo>
                  <a:pt x="33534" y="165"/>
                </a:lnTo>
                <a:lnTo>
                  <a:pt x="41767" y="331"/>
                </a:lnTo>
                <a:lnTo>
                  <a:pt x="49521" y="2291"/>
                </a:lnTo>
                <a:lnTo>
                  <a:pt x="56794" y="6046"/>
                </a:lnTo>
                <a:lnTo>
                  <a:pt x="64067" y="9800"/>
                </a:lnTo>
                <a:lnTo>
                  <a:pt x="79077" y="34424"/>
                </a:lnTo>
                <a:lnTo>
                  <a:pt x="79768" y="39562"/>
                </a:lnTo>
                <a:lnTo>
                  <a:pt x="78909" y="44317"/>
                </a:lnTo>
                <a:lnTo>
                  <a:pt x="76499" y="48689"/>
                </a:lnTo>
                <a:lnTo>
                  <a:pt x="74090" y="53060"/>
                </a:lnTo>
                <a:lnTo>
                  <a:pt x="70047" y="56704"/>
                </a:lnTo>
                <a:lnTo>
                  <a:pt x="64369" y="59620"/>
                </a:lnTo>
                <a:lnTo>
                  <a:pt x="58692" y="62535"/>
                </a:lnTo>
                <a:lnTo>
                  <a:pt x="52117" y="64709"/>
                </a:lnTo>
                <a:lnTo>
                  <a:pt x="44646" y="66140"/>
                </a:lnTo>
                <a:lnTo>
                  <a:pt x="37176" y="67571"/>
                </a:lnTo>
                <a:lnTo>
                  <a:pt x="29002" y="68473"/>
                </a:lnTo>
                <a:lnTo>
                  <a:pt x="20123" y="68846"/>
                </a:lnTo>
                <a:lnTo>
                  <a:pt x="11245" y="69220"/>
                </a:lnTo>
                <a:lnTo>
                  <a:pt x="6101" y="69436"/>
                </a:lnTo>
                <a:lnTo>
                  <a:pt x="4691" y="6949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676771" y="5207536"/>
            <a:ext cx="85090" cy="110489"/>
          </a:xfrm>
          <a:custGeom>
            <a:avLst/>
            <a:gdLst/>
            <a:ahLst/>
            <a:cxnLst/>
            <a:rect l="l" t="t" r="r" b="b"/>
            <a:pathLst>
              <a:path w="85089" h="110489">
                <a:moveTo>
                  <a:pt x="18838" y="42043"/>
                </a:moveTo>
                <a:lnTo>
                  <a:pt x="16233" y="36873"/>
                </a:lnTo>
                <a:lnTo>
                  <a:pt x="13209" y="32713"/>
                </a:lnTo>
                <a:lnTo>
                  <a:pt x="9766" y="29563"/>
                </a:lnTo>
                <a:lnTo>
                  <a:pt x="7439" y="27433"/>
                </a:lnTo>
                <a:lnTo>
                  <a:pt x="2586" y="70553"/>
                </a:lnTo>
                <a:lnTo>
                  <a:pt x="2482" y="104883"/>
                </a:lnTo>
                <a:lnTo>
                  <a:pt x="2425" y="106560"/>
                </a:lnTo>
                <a:lnTo>
                  <a:pt x="2317" y="105946"/>
                </a:lnTo>
                <a:lnTo>
                  <a:pt x="2209" y="105331"/>
                </a:lnTo>
                <a:lnTo>
                  <a:pt x="1864" y="103377"/>
                </a:lnTo>
                <a:lnTo>
                  <a:pt x="1285" y="100081"/>
                </a:lnTo>
                <a:lnTo>
                  <a:pt x="705" y="96785"/>
                </a:lnTo>
                <a:lnTo>
                  <a:pt x="339" y="92190"/>
                </a:lnTo>
                <a:lnTo>
                  <a:pt x="184" y="86298"/>
                </a:lnTo>
                <a:lnTo>
                  <a:pt x="31" y="80406"/>
                </a:lnTo>
                <a:lnTo>
                  <a:pt x="0" y="73657"/>
                </a:lnTo>
                <a:lnTo>
                  <a:pt x="90" y="66052"/>
                </a:lnTo>
                <a:lnTo>
                  <a:pt x="6005" y="23046"/>
                </a:lnTo>
                <a:lnTo>
                  <a:pt x="7812" y="17093"/>
                </a:lnTo>
                <a:lnTo>
                  <a:pt x="19424" y="1772"/>
                </a:lnTo>
                <a:lnTo>
                  <a:pt x="22150" y="409"/>
                </a:lnTo>
                <a:lnTo>
                  <a:pt x="54496" y="30078"/>
                </a:lnTo>
                <a:lnTo>
                  <a:pt x="63781" y="51666"/>
                </a:lnTo>
                <a:lnTo>
                  <a:pt x="66606" y="58235"/>
                </a:lnTo>
                <a:lnTo>
                  <a:pt x="69276" y="64045"/>
                </a:lnTo>
                <a:lnTo>
                  <a:pt x="71945" y="69855"/>
                </a:lnTo>
                <a:lnTo>
                  <a:pt x="75459" y="76973"/>
                </a:lnTo>
                <a:lnTo>
                  <a:pt x="79817" y="85400"/>
                </a:lnTo>
                <a:lnTo>
                  <a:pt x="84920" y="99362"/>
                </a:lnTo>
                <a:lnTo>
                  <a:pt x="84061" y="10998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697742" y="5282691"/>
            <a:ext cx="55880" cy="9525"/>
          </a:xfrm>
          <a:custGeom>
            <a:avLst/>
            <a:gdLst/>
            <a:ahLst/>
            <a:cxnLst/>
            <a:rect l="l" t="t" r="r" b="b"/>
            <a:pathLst>
              <a:path w="55880" h="9525">
                <a:moveTo>
                  <a:pt x="4682" y="9211"/>
                </a:moveTo>
                <a:lnTo>
                  <a:pt x="277" y="7813"/>
                </a:lnTo>
                <a:lnTo>
                  <a:pt x="0" y="6183"/>
                </a:lnTo>
                <a:lnTo>
                  <a:pt x="3850" y="4321"/>
                </a:lnTo>
                <a:lnTo>
                  <a:pt x="6684" y="2949"/>
                </a:lnTo>
                <a:lnTo>
                  <a:pt x="39418" y="0"/>
                </a:lnTo>
                <a:lnTo>
                  <a:pt x="43666" y="71"/>
                </a:lnTo>
                <a:lnTo>
                  <a:pt x="46497" y="284"/>
                </a:lnTo>
                <a:lnTo>
                  <a:pt x="50596" y="592"/>
                </a:lnTo>
                <a:lnTo>
                  <a:pt x="53573" y="2979"/>
                </a:lnTo>
                <a:lnTo>
                  <a:pt x="55429" y="744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045130" y="5215257"/>
            <a:ext cx="107314" cy="110489"/>
          </a:xfrm>
          <a:custGeom>
            <a:avLst/>
            <a:gdLst/>
            <a:ahLst/>
            <a:cxnLst/>
            <a:rect l="l" t="t" r="r" b="b"/>
            <a:pathLst>
              <a:path w="107314" h="110489">
                <a:moveTo>
                  <a:pt x="71307" y="20508"/>
                </a:moveTo>
                <a:lnTo>
                  <a:pt x="73176" y="12086"/>
                </a:lnTo>
                <a:lnTo>
                  <a:pt x="73139" y="6639"/>
                </a:lnTo>
                <a:lnTo>
                  <a:pt x="71196" y="4170"/>
                </a:lnTo>
                <a:lnTo>
                  <a:pt x="69841" y="2448"/>
                </a:lnTo>
                <a:lnTo>
                  <a:pt x="67404" y="1271"/>
                </a:lnTo>
                <a:lnTo>
                  <a:pt x="63884" y="640"/>
                </a:lnTo>
                <a:lnTo>
                  <a:pt x="60364" y="8"/>
                </a:lnTo>
                <a:lnTo>
                  <a:pt x="22985" y="13910"/>
                </a:lnTo>
                <a:lnTo>
                  <a:pt x="18211" y="19329"/>
                </a:lnTo>
                <a:lnTo>
                  <a:pt x="13436" y="24749"/>
                </a:lnTo>
                <a:lnTo>
                  <a:pt x="9624" y="30727"/>
                </a:lnTo>
                <a:lnTo>
                  <a:pt x="6775" y="37265"/>
                </a:lnTo>
                <a:lnTo>
                  <a:pt x="3926" y="43803"/>
                </a:lnTo>
                <a:lnTo>
                  <a:pt x="2026" y="50059"/>
                </a:lnTo>
                <a:lnTo>
                  <a:pt x="1074" y="56029"/>
                </a:lnTo>
                <a:lnTo>
                  <a:pt x="123" y="62000"/>
                </a:lnTo>
                <a:lnTo>
                  <a:pt x="0" y="67832"/>
                </a:lnTo>
                <a:lnTo>
                  <a:pt x="704" y="73526"/>
                </a:lnTo>
                <a:lnTo>
                  <a:pt x="1409" y="79220"/>
                </a:lnTo>
                <a:lnTo>
                  <a:pt x="4114" y="84731"/>
                </a:lnTo>
                <a:lnTo>
                  <a:pt x="8822" y="90058"/>
                </a:lnTo>
                <a:lnTo>
                  <a:pt x="13530" y="95385"/>
                </a:lnTo>
                <a:lnTo>
                  <a:pt x="50463" y="109491"/>
                </a:lnTo>
                <a:lnTo>
                  <a:pt x="58770" y="110178"/>
                </a:lnTo>
                <a:lnTo>
                  <a:pt x="66510" y="109826"/>
                </a:lnTo>
                <a:lnTo>
                  <a:pt x="102998" y="94972"/>
                </a:lnTo>
                <a:lnTo>
                  <a:pt x="106759" y="8944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500494" y="5247662"/>
            <a:ext cx="3810" cy="41910"/>
          </a:xfrm>
          <a:custGeom>
            <a:avLst/>
            <a:gdLst/>
            <a:ahLst/>
            <a:cxnLst/>
            <a:rect l="l" t="t" r="r" b="b"/>
            <a:pathLst>
              <a:path w="3810" h="41910">
                <a:moveTo>
                  <a:pt x="3362" y="11592"/>
                </a:moveTo>
                <a:lnTo>
                  <a:pt x="2675" y="6320"/>
                </a:lnTo>
                <a:lnTo>
                  <a:pt x="2049" y="3073"/>
                </a:lnTo>
                <a:lnTo>
                  <a:pt x="1486" y="1853"/>
                </a:lnTo>
                <a:lnTo>
                  <a:pt x="1094" y="1002"/>
                </a:lnTo>
                <a:lnTo>
                  <a:pt x="846" y="461"/>
                </a:lnTo>
                <a:lnTo>
                  <a:pt x="739" y="230"/>
                </a:lnTo>
                <a:lnTo>
                  <a:pt x="633" y="0"/>
                </a:lnTo>
                <a:lnTo>
                  <a:pt x="549" y="385"/>
                </a:lnTo>
                <a:lnTo>
                  <a:pt x="487" y="1387"/>
                </a:lnTo>
                <a:lnTo>
                  <a:pt x="425" y="2389"/>
                </a:lnTo>
                <a:lnTo>
                  <a:pt x="280" y="4736"/>
                </a:lnTo>
                <a:lnTo>
                  <a:pt x="53" y="8429"/>
                </a:lnTo>
                <a:lnTo>
                  <a:pt x="0" y="14987"/>
                </a:lnTo>
                <a:lnTo>
                  <a:pt x="368" y="26085"/>
                </a:lnTo>
                <a:lnTo>
                  <a:pt x="1158" y="4172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497247" y="5223343"/>
            <a:ext cx="134620" cy="100965"/>
          </a:xfrm>
          <a:custGeom>
            <a:avLst/>
            <a:gdLst/>
            <a:ahLst/>
            <a:cxnLst/>
            <a:rect l="l" t="t" r="r" b="b"/>
            <a:pathLst>
              <a:path w="134620" h="100964">
                <a:moveTo>
                  <a:pt x="5096" y="82672"/>
                </a:moveTo>
                <a:lnTo>
                  <a:pt x="2968" y="100937"/>
                </a:lnTo>
                <a:lnTo>
                  <a:pt x="2767" y="99750"/>
                </a:lnTo>
                <a:lnTo>
                  <a:pt x="2566" y="98564"/>
                </a:lnTo>
                <a:lnTo>
                  <a:pt x="2065" y="95598"/>
                </a:lnTo>
                <a:lnTo>
                  <a:pt x="1261" y="90853"/>
                </a:lnTo>
                <a:lnTo>
                  <a:pt x="458" y="86108"/>
                </a:lnTo>
                <a:lnTo>
                  <a:pt x="38" y="79728"/>
                </a:lnTo>
                <a:lnTo>
                  <a:pt x="0" y="71715"/>
                </a:lnTo>
                <a:lnTo>
                  <a:pt x="192" y="59543"/>
                </a:lnTo>
                <a:lnTo>
                  <a:pt x="4176" y="21159"/>
                </a:lnTo>
                <a:lnTo>
                  <a:pt x="17131" y="1379"/>
                </a:lnTo>
                <a:lnTo>
                  <a:pt x="20056" y="1094"/>
                </a:lnTo>
                <a:lnTo>
                  <a:pt x="44626" y="38065"/>
                </a:lnTo>
                <a:lnTo>
                  <a:pt x="46994" y="44299"/>
                </a:lnTo>
                <a:lnTo>
                  <a:pt x="52532" y="75436"/>
                </a:lnTo>
                <a:lnTo>
                  <a:pt x="52659" y="77874"/>
                </a:lnTo>
                <a:lnTo>
                  <a:pt x="52672" y="78120"/>
                </a:lnTo>
                <a:lnTo>
                  <a:pt x="52680" y="78308"/>
                </a:lnTo>
                <a:lnTo>
                  <a:pt x="52665" y="78136"/>
                </a:lnTo>
                <a:lnTo>
                  <a:pt x="52648" y="77901"/>
                </a:lnTo>
                <a:lnTo>
                  <a:pt x="52476" y="75568"/>
                </a:lnTo>
                <a:lnTo>
                  <a:pt x="52149" y="71139"/>
                </a:lnTo>
                <a:lnTo>
                  <a:pt x="51823" y="66709"/>
                </a:lnTo>
                <a:lnTo>
                  <a:pt x="51642" y="60996"/>
                </a:lnTo>
                <a:lnTo>
                  <a:pt x="51608" y="53997"/>
                </a:lnTo>
                <a:lnTo>
                  <a:pt x="51573" y="46999"/>
                </a:lnTo>
                <a:lnTo>
                  <a:pt x="52406" y="39761"/>
                </a:lnTo>
                <a:lnTo>
                  <a:pt x="54109" y="32285"/>
                </a:lnTo>
                <a:lnTo>
                  <a:pt x="55811" y="24810"/>
                </a:lnTo>
                <a:lnTo>
                  <a:pt x="58560" y="18489"/>
                </a:lnTo>
                <a:lnTo>
                  <a:pt x="62355" y="13324"/>
                </a:lnTo>
                <a:lnTo>
                  <a:pt x="66149" y="8159"/>
                </a:lnTo>
                <a:lnTo>
                  <a:pt x="70275" y="4579"/>
                </a:lnTo>
                <a:lnTo>
                  <a:pt x="74732" y="2583"/>
                </a:lnTo>
                <a:lnTo>
                  <a:pt x="79189" y="588"/>
                </a:lnTo>
                <a:lnTo>
                  <a:pt x="83840" y="0"/>
                </a:lnTo>
                <a:lnTo>
                  <a:pt x="88682" y="820"/>
                </a:lnTo>
                <a:lnTo>
                  <a:pt x="93526" y="1639"/>
                </a:lnTo>
                <a:lnTo>
                  <a:pt x="112097" y="27505"/>
                </a:lnTo>
                <a:lnTo>
                  <a:pt x="115071" y="34557"/>
                </a:lnTo>
                <a:lnTo>
                  <a:pt x="125272" y="68149"/>
                </a:lnTo>
                <a:lnTo>
                  <a:pt x="127287" y="75909"/>
                </a:lnTo>
                <a:lnTo>
                  <a:pt x="130298" y="82554"/>
                </a:lnTo>
                <a:lnTo>
                  <a:pt x="134304" y="8808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162439" y="5214900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57885" y="30555"/>
                </a:moveTo>
                <a:lnTo>
                  <a:pt x="63352" y="21065"/>
                </a:lnTo>
                <a:lnTo>
                  <a:pt x="66328" y="13630"/>
                </a:lnTo>
                <a:lnTo>
                  <a:pt x="66813" y="8249"/>
                </a:lnTo>
                <a:lnTo>
                  <a:pt x="67146" y="4546"/>
                </a:lnTo>
                <a:lnTo>
                  <a:pt x="66018" y="2326"/>
                </a:lnTo>
                <a:lnTo>
                  <a:pt x="63426" y="1589"/>
                </a:lnTo>
                <a:lnTo>
                  <a:pt x="60834" y="852"/>
                </a:lnTo>
                <a:lnTo>
                  <a:pt x="57476" y="387"/>
                </a:lnTo>
                <a:lnTo>
                  <a:pt x="53353" y="193"/>
                </a:lnTo>
                <a:lnTo>
                  <a:pt x="49229" y="0"/>
                </a:lnTo>
                <a:lnTo>
                  <a:pt x="44589" y="1192"/>
                </a:lnTo>
                <a:lnTo>
                  <a:pt x="39433" y="3771"/>
                </a:lnTo>
                <a:lnTo>
                  <a:pt x="34276" y="6350"/>
                </a:lnTo>
                <a:lnTo>
                  <a:pt x="29228" y="9808"/>
                </a:lnTo>
                <a:lnTo>
                  <a:pt x="24289" y="14144"/>
                </a:lnTo>
                <a:lnTo>
                  <a:pt x="19349" y="18479"/>
                </a:lnTo>
                <a:lnTo>
                  <a:pt x="538" y="53755"/>
                </a:lnTo>
                <a:lnTo>
                  <a:pt x="269" y="57889"/>
                </a:lnTo>
                <a:lnTo>
                  <a:pt x="0" y="62022"/>
                </a:lnTo>
                <a:lnTo>
                  <a:pt x="31909" y="87835"/>
                </a:lnTo>
                <a:lnTo>
                  <a:pt x="39094" y="89844"/>
                </a:lnTo>
                <a:lnTo>
                  <a:pt x="46271" y="91059"/>
                </a:lnTo>
                <a:lnTo>
                  <a:pt x="53439" y="91480"/>
                </a:lnTo>
                <a:lnTo>
                  <a:pt x="60608" y="91900"/>
                </a:lnTo>
                <a:lnTo>
                  <a:pt x="97419" y="85614"/>
                </a:lnTo>
                <a:lnTo>
                  <a:pt x="104435" y="8136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534795" y="5207853"/>
            <a:ext cx="145415" cy="97790"/>
          </a:xfrm>
          <a:custGeom>
            <a:avLst/>
            <a:gdLst/>
            <a:ahLst/>
            <a:cxnLst/>
            <a:rect l="l" t="t" r="r" b="b"/>
            <a:pathLst>
              <a:path w="145414" h="97789">
                <a:moveTo>
                  <a:pt x="11823" y="47381"/>
                </a:moveTo>
                <a:lnTo>
                  <a:pt x="3703" y="40354"/>
                </a:lnTo>
                <a:lnTo>
                  <a:pt x="0" y="41450"/>
                </a:lnTo>
                <a:lnTo>
                  <a:pt x="713" y="50669"/>
                </a:lnTo>
                <a:lnTo>
                  <a:pt x="1236" y="57431"/>
                </a:lnTo>
                <a:lnTo>
                  <a:pt x="2206" y="63078"/>
                </a:lnTo>
                <a:lnTo>
                  <a:pt x="3623" y="67608"/>
                </a:lnTo>
                <a:lnTo>
                  <a:pt x="5040" y="72138"/>
                </a:lnTo>
                <a:lnTo>
                  <a:pt x="6100" y="76439"/>
                </a:lnTo>
                <a:lnTo>
                  <a:pt x="6801" y="80510"/>
                </a:lnTo>
                <a:lnTo>
                  <a:pt x="7503" y="84580"/>
                </a:lnTo>
                <a:lnTo>
                  <a:pt x="7890" y="88308"/>
                </a:lnTo>
                <a:lnTo>
                  <a:pt x="7962" y="91691"/>
                </a:lnTo>
                <a:lnTo>
                  <a:pt x="8034" y="95075"/>
                </a:lnTo>
                <a:lnTo>
                  <a:pt x="8073" y="96882"/>
                </a:lnTo>
                <a:lnTo>
                  <a:pt x="8077" y="97112"/>
                </a:lnTo>
                <a:lnTo>
                  <a:pt x="8076" y="97266"/>
                </a:lnTo>
                <a:lnTo>
                  <a:pt x="8051" y="97029"/>
                </a:lnTo>
                <a:lnTo>
                  <a:pt x="8028" y="96744"/>
                </a:lnTo>
                <a:lnTo>
                  <a:pt x="7850" y="94503"/>
                </a:lnTo>
                <a:lnTo>
                  <a:pt x="7516" y="90307"/>
                </a:lnTo>
                <a:lnTo>
                  <a:pt x="7182" y="86111"/>
                </a:lnTo>
                <a:lnTo>
                  <a:pt x="7003" y="80880"/>
                </a:lnTo>
                <a:lnTo>
                  <a:pt x="6978" y="74611"/>
                </a:lnTo>
                <a:lnTo>
                  <a:pt x="6953" y="68343"/>
                </a:lnTo>
                <a:lnTo>
                  <a:pt x="7446" y="61667"/>
                </a:lnTo>
                <a:lnTo>
                  <a:pt x="8456" y="54584"/>
                </a:lnTo>
                <a:lnTo>
                  <a:pt x="9466" y="47501"/>
                </a:lnTo>
                <a:lnTo>
                  <a:pt x="31102" y="15153"/>
                </a:lnTo>
                <a:lnTo>
                  <a:pt x="38791" y="13861"/>
                </a:lnTo>
                <a:lnTo>
                  <a:pt x="43129" y="14338"/>
                </a:lnTo>
                <a:lnTo>
                  <a:pt x="71490" y="40126"/>
                </a:lnTo>
                <a:lnTo>
                  <a:pt x="80689" y="63560"/>
                </a:lnTo>
                <a:lnTo>
                  <a:pt x="81558" y="66250"/>
                </a:lnTo>
                <a:lnTo>
                  <a:pt x="81727" y="66773"/>
                </a:lnTo>
                <a:lnTo>
                  <a:pt x="81897" y="67296"/>
                </a:lnTo>
                <a:lnTo>
                  <a:pt x="81951" y="66661"/>
                </a:lnTo>
                <a:lnTo>
                  <a:pt x="81931" y="66064"/>
                </a:lnTo>
                <a:lnTo>
                  <a:pt x="81828" y="62991"/>
                </a:lnTo>
                <a:lnTo>
                  <a:pt x="81641" y="57443"/>
                </a:lnTo>
                <a:lnTo>
                  <a:pt x="81454" y="51894"/>
                </a:lnTo>
                <a:lnTo>
                  <a:pt x="81350" y="45893"/>
                </a:lnTo>
                <a:lnTo>
                  <a:pt x="81328" y="39439"/>
                </a:lnTo>
                <a:lnTo>
                  <a:pt x="81307" y="32985"/>
                </a:lnTo>
                <a:lnTo>
                  <a:pt x="81975" y="26777"/>
                </a:lnTo>
                <a:lnTo>
                  <a:pt x="83332" y="20815"/>
                </a:lnTo>
                <a:lnTo>
                  <a:pt x="84689" y="14853"/>
                </a:lnTo>
                <a:lnTo>
                  <a:pt x="99801" y="0"/>
                </a:lnTo>
                <a:lnTo>
                  <a:pt x="103131" y="764"/>
                </a:lnTo>
                <a:lnTo>
                  <a:pt x="106741" y="3066"/>
                </a:lnTo>
                <a:lnTo>
                  <a:pt x="110352" y="5367"/>
                </a:lnTo>
                <a:lnTo>
                  <a:pt x="113910" y="9292"/>
                </a:lnTo>
                <a:lnTo>
                  <a:pt x="117415" y="14839"/>
                </a:lnTo>
                <a:lnTo>
                  <a:pt x="120921" y="20386"/>
                </a:lnTo>
                <a:lnTo>
                  <a:pt x="134213" y="50686"/>
                </a:lnTo>
                <a:lnTo>
                  <a:pt x="138681" y="60717"/>
                </a:lnTo>
                <a:lnTo>
                  <a:pt x="144930" y="7212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945907" y="5212380"/>
            <a:ext cx="110489" cy="115570"/>
          </a:xfrm>
          <a:custGeom>
            <a:avLst/>
            <a:gdLst/>
            <a:ahLst/>
            <a:cxnLst/>
            <a:rect l="l" t="t" r="r" b="b"/>
            <a:pathLst>
              <a:path w="110489" h="115570">
                <a:moveTo>
                  <a:pt x="66871" y="28598"/>
                </a:moveTo>
                <a:lnTo>
                  <a:pt x="82356" y="7126"/>
                </a:lnTo>
                <a:lnTo>
                  <a:pt x="82613" y="5543"/>
                </a:lnTo>
                <a:lnTo>
                  <a:pt x="81969" y="4112"/>
                </a:lnTo>
                <a:lnTo>
                  <a:pt x="80422" y="2835"/>
                </a:lnTo>
                <a:lnTo>
                  <a:pt x="78875" y="1557"/>
                </a:lnTo>
                <a:lnTo>
                  <a:pt x="75532" y="734"/>
                </a:lnTo>
                <a:lnTo>
                  <a:pt x="70394" y="367"/>
                </a:lnTo>
                <a:lnTo>
                  <a:pt x="65255" y="0"/>
                </a:lnTo>
                <a:lnTo>
                  <a:pt x="59311" y="27"/>
                </a:lnTo>
                <a:lnTo>
                  <a:pt x="52561" y="450"/>
                </a:lnTo>
                <a:lnTo>
                  <a:pt x="45811" y="873"/>
                </a:lnTo>
                <a:lnTo>
                  <a:pt x="9757" y="15789"/>
                </a:lnTo>
                <a:lnTo>
                  <a:pt x="0" y="34450"/>
                </a:lnTo>
                <a:lnTo>
                  <a:pt x="230" y="36692"/>
                </a:lnTo>
                <a:lnTo>
                  <a:pt x="460" y="38934"/>
                </a:lnTo>
                <a:lnTo>
                  <a:pt x="2106" y="40906"/>
                </a:lnTo>
                <a:lnTo>
                  <a:pt x="5168" y="42610"/>
                </a:lnTo>
                <a:lnTo>
                  <a:pt x="8229" y="44313"/>
                </a:lnTo>
                <a:lnTo>
                  <a:pt x="12511" y="45650"/>
                </a:lnTo>
                <a:lnTo>
                  <a:pt x="18015" y="46620"/>
                </a:lnTo>
                <a:lnTo>
                  <a:pt x="23518" y="47590"/>
                </a:lnTo>
                <a:lnTo>
                  <a:pt x="29555" y="48293"/>
                </a:lnTo>
                <a:lnTo>
                  <a:pt x="36129" y="48730"/>
                </a:lnTo>
                <a:lnTo>
                  <a:pt x="42703" y="49167"/>
                </a:lnTo>
                <a:lnTo>
                  <a:pt x="84480" y="56877"/>
                </a:lnTo>
                <a:lnTo>
                  <a:pt x="101137" y="66048"/>
                </a:lnTo>
                <a:lnTo>
                  <a:pt x="104330" y="68959"/>
                </a:lnTo>
                <a:lnTo>
                  <a:pt x="106593" y="72369"/>
                </a:lnTo>
                <a:lnTo>
                  <a:pt x="107925" y="76278"/>
                </a:lnTo>
                <a:lnTo>
                  <a:pt x="109257" y="80187"/>
                </a:lnTo>
                <a:lnTo>
                  <a:pt x="109937" y="84316"/>
                </a:lnTo>
                <a:lnTo>
                  <a:pt x="109963" y="88664"/>
                </a:lnTo>
                <a:lnTo>
                  <a:pt x="109989" y="93013"/>
                </a:lnTo>
                <a:lnTo>
                  <a:pt x="72744" y="114802"/>
                </a:lnTo>
                <a:lnTo>
                  <a:pt x="59674" y="115393"/>
                </a:lnTo>
                <a:lnTo>
                  <a:pt x="52969" y="115483"/>
                </a:lnTo>
                <a:lnTo>
                  <a:pt x="22530" y="108023"/>
                </a:lnTo>
                <a:lnTo>
                  <a:pt x="17381" y="105519"/>
                </a:lnTo>
                <a:lnTo>
                  <a:pt x="13017" y="102903"/>
                </a:lnTo>
                <a:lnTo>
                  <a:pt x="9437" y="100174"/>
                </a:lnTo>
                <a:lnTo>
                  <a:pt x="4164" y="96155"/>
                </a:lnTo>
                <a:lnTo>
                  <a:pt x="1113" y="90757"/>
                </a:lnTo>
                <a:lnTo>
                  <a:pt x="284" y="8398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87867" y="4532121"/>
            <a:ext cx="80010" cy="584835"/>
          </a:xfrm>
          <a:custGeom>
            <a:avLst/>
            <a:gdLst/>
            <a:ahLst/>
            <a:cxnLst/>
            <a:rect l="l" t="t" r="r" b="b"/>
            <a:pathLst>
              <a:path w="80009" h="584835">
                <a:moveTo>
                  <a:pt x="2585" y="9107"/>
                </a:moveTo>
                <a:lnTo>
                  <a:pt x="4289" y="5024"/>
                </a:lnTo>
                <a:lnTo>
                  <a:pt x="7306" y="2371"/>
                </a:lnTo>
                <a:lnTo>
                  <a:pt x="11636" y="1151"/>
                </a:lnTo>
                <a:lnTo>
                  <a:pt x="14583" y="320"/>
                </a:lnTo>
                <a:lnTo>
                  <a:pt x="16844" y="0"/>
                </a:lnTo>
                <a:lnTo>
                  <a:pt x="18416" y="192"/>
                </a:lnTo>
                <a:lnTo>
                  <a:pt x="19989" y="385"/>
                </a:lnTo>
                <a:lnTo>
                  <a:pt x="22758" y="15830"/>
                </a:lnTo>
                <a:lnTo>
                  <a:pt x="22286" y="19112"/>
                </a:lnTo>
                <a:lnTo>
                  <a:pt x="6409" y="34293"/>
                </a:lnTo>
                <a:lnTo>
                  <a:pt x="3890" y="33569"/>
                </a:lnTo>
                <a:lnTo>
                  <a:pt x="2572" y="31625"/>
                </a:lnTo>
                <a:lnTo>
                  <a:pt x="1254" y="29681"/>
                </a:lnTo>
                <a:lnTo>
                  <a:pt x="476" y="27204"/>
                </a:lnTo>
                <a:lnTo>
                  <a:pt x="238" y="24191"/>
                </a:lnTo>
                <a:lnTo>
                  <a:pt x="0" y="21178"/>
                </a:lnTo>
                <a:lnTo>
                  <a:pt x="707" y="18332"/>
                </a:lnTo>
                <a:lnTo>
                  <a:pt x="2363" y="15652"/>
                </a:lnTo>
                <a:lnTo>
                  <a:pt x="4018" y="12972"/>
                </a:lnTo>
                <a:lnTo>
                  <a:pt x="6061" y="10759"/>
                </a:lnTo>
                <a:lnTo>
                  <a:pt x="8492" y="9012"/>
                </a:lnTo>
                <a:lnTo>
                  <a:pt x="10923" y="7265"/>
                </a:lnTo>
                <a:lnTo>
                  <a:pt x="13393" y="6193"/>
                </a:lnTo>
                <a:lnTo>
                  <a:pt x="15901" y="5799"/>
                </a:lnTo>
                <a:lnTo>
                  <a:pt x="18409" y="5404"/>
                </a:lnTo>
                <a:lnTo>
                  <a:pt x="20522" y="6037"/>
                </a:lnTo>
                <a:lnTo>
                  <a:pt x="22239" y="7696"/>
                </a:lnTo>
                <a:lnTo>
                  <a:pt x="23955" y="9356"/>
                </a:lnTo>
                <a:lnTo>
                  <a:pt x="25126" y="11968"/>
                </a:lnTo>
                <a:lnTo>
                  <a:pt x="25751" y="15532"/>
                </a:lnTo>
                <a:lnTo>
                  <a:pt x="26376" y="19096"/>
                </a:lnTo>
                <a:lnTo>
                  <a:pt x="26719" y="22755"/>
                </a:lnTo>
                <a:lnTo>
                  <a:pt x="26782" y="26509"/>
                </a:lnTo>
                <a:lnTo>
                  <a:pt x="26844" y="30264"/>
                </a:lnTo>
                <a:lnTo>
                  <a:pt x="20314" y="41260"/>
                </a:lnTo>
                <a:lnTo>
                  <a:pt x="18380" y="42311"/>
                </a:lnTo>
                <a:lnTo>
                  <a:pt x="16358" y="42829"/>
                </a:lnTo>
                <a:lnTo>
                  <a:pt x="14245" y="42814"/>
                </a:lnTo>
                <a:lnTo>
                  <a:pt x="12133" y="42800"/>
                </a:lnTo>
                <a:lnTo>
                  <a:pt x="5639" y="26237"/>
                </a:lnTo>
                <a:lnTo>
                  <a:pt x="5999" y="22982"/>
                </a:lnTo>
                <a:lnTo>
                  <a:pt x="7010" y="20119"/>
                </a:lnTo>
                <a:lnTo>
                  <a:pt x="8020" y="17256"/>
                </a:lnTo>
                <a:lnTo>
                  <a:pt x="9536" y="15061"/>
                </a:lnTo>
                <a:lnTo>
                  <a:pt x="11556" y="13536"/>
                </a:lnTo>
                <a:lnTo>
                  <a:pt x="13575" y="12011"/>
                </a:lnTo>
                <a:lnTo>
                  <a:pt x="15192" y="11112"/>
                </a:lnTo>
                <a:lnTo>
                  <a:pt x="16407" y="10839"/>
                </a:lnTo>
                <a:lnTo>
                  <a:pt x="17622" y="10566"/>
                </a:lnTo>
                <a:lnTo>
                  <a:pt x="18545" y="12418"/>
                </a:lnTo>
                <a:lnTo>
                  <a:pt x="19177" y="16394"/>
                </a:lnTo>
                <a:lnTo>
                  <a:pt x="19809" y="20370"/>
                </a:lnTo>
                <a:lnTo>
                  <a:pt x="20075" y="23213"/>
                </a:lnTo>
                <a:lnTo>
                  <a:pt x="19974" y="24925"/>
                </a:lnTo>
                <a:lnTo>
                  <a:pt x="19873" y="26636"/>
                </a:lnTo>
                <a:lnTo>
                  <a:pt x="19137" y="27842"/>
                </a:lnTo>
                <a:lnTo>
                  <a:pt x="17767" y="28542"/>
                </a:lnTo>
                <a:lnTo>
                  <a:pt x="16396" y="29242"/>
                </a:lnTo>
                <a:lnTo>
                  <a:pt x="15698" y="29220"/>
                </a:lnTo>
                <a:lnTo>
                  <a:pt x="15673" y="28475"/>
                </a:lnTo>
                <a:lnTo>
                  <a:pt x="15648" y="27729"/>
                </a:lnTo>
                <a:lnTo>
                  <a:pt x="15632" y="27257"/>
                </a:lnTo>
                <a:lnTo>
                  <a:pt x="15625" y="27057"/>
                </a:lnTo>
                <a:lnTo>
                  <a:pt x="15618" y="26858"/>
                </a:lnTo>
                <a:lnTo>
                  <a:pt x="15776" y="27121"/>
                </a:lnTo>
                <a:lnTo>
                  <a:pt x="16097" y="27846"/>
                </a:lnTo>
                <a:lnTo>
                  <a:pt x="16419" y="28572"/>
                </a:lnTo>
                <a:lnTo>
                  <a:pt x="17179" y="30289"/>
                </a:lnTo>
                <a:lnTo>
                  <a:pt x="18379" y="32998"/>
                </a:lnTo>
                <a:lnTo>
                  <a:pt x="19579" y="35706"/>
                </a:lnTo>
                <a:lnTo>
                  <a:pt x="21304" y="40738"/>
                </a:lnTo>
                <a:lnTo>
                  <a:pt x="33233" y="87594"/>
                </a:lnTo>
                <a:lnTo>
                  <a:pt x="40016" y="136721"/>
                </a:lnTo>
                <a:lnTo>
                  <a:pt x="41409" y="149880"/>
                </a:lnTo>
                <a:lnTo>
                  <a:pt x="42805" y="162512"/>
                </a:lnTo>
                <a:lnTo>
                  <a:pt x="44228" y="174850"/>
                </a:lnTo>
                <a:lnTo>
                  <a:pt x="46088" y="190580"/>
                </a:lnTo>
                <a:lnTo>
                  <a:pt x="47580" y="203910"/>
                </a:lnTo>
                <a:lnTo>
                  <a:pt x="52051" y="253268"/>
                </a:lnTo>
                <a:lnTo>
                  <a:pt x="54002" y="280379"/>
                </a:lnTo>
                <a:lnTo>
                  <a:pt x="54947" y="293095"/>
                </a:lnTo>
                <a:lnTo>
                  <a:pt x="55825" y="304077"/>
                </a:lnTo>
                <a:lnTo>
                  <a:pt x="57183" y="320665"/>
                </a:lnTo>
                <a:lnTo>
                  <a:pt x="57938" y="331591"/>
                </a:lnTo>
                <a:lnTo>
                  <a:pt x="58558" y="380347"/>
                </a:lnTo>
                <a:lnTo>
                  <a:pt x="58590" y="401564"/>
                </a:lnTo>
                <a:lnTo>
                  <a:pt x="58633" y="417214"/>
                </a:lnTo>
                <a:lnTo>
                  <a:pt x="61350" y="456719"/>
                </a:lnTo>
                <a:lnTo>
                  <a:pt x="63301" y="470812"/>
                </a:lnTo>
                <a:lnTo>
                  <a:pt x="64615" y="482268"/>
                </a:lnTo>
                <a:lnTo>
                  <a:pt x="65361" y="493389"/>
                </a:lnTo>
                <a:lnTo>
                  <a:pt x="65715" y="506636"/>
                </a:lnTo>
                <a:lnTo>
                  <a:pt x="65911" y="522886"/>
                </a:lnTo>
                <a:lnTo>
                  <a:pt x="66355" y="535222"/>
                </a:lnTo>
                <a:lnTo>
                  <a:pt x="67057" y="544974"/>
                </a:lnTo>
                <a:lnTo>
                  <a:pt x="67987" y="554600"/>
                </a:lnTo>
                <a:lnTo>
                  <a:pt x="68795" y="561289"/>
                </a:lnTo>
                <a:lnTo>
                  <a:pt x="69538" y="565647"/>
                </a:lnTo>
                <a:lnTo>
                  <a:pt x="70282" y="570004"/>
                </a:lnTo>
                <a:lnTo>
                  <a:pt x="70825" y="574007"/>
                </a:lnTo>
                <a:lnTo>
                  <a:pt x="71168" y="577655"/>
                </a:lnTo>
                <a:lnTo>
                  <a:pt x="71510" y="581303"/>
                </a:lnTo>
                <a:lnTo>
                  <a:pt x="71709" y="583421"/>
                </a:lnTo>
                <a:lnTo>
                  <a:pt x="71765" y="584010"/>
                </a:lnTo>
                <a:lnTo>
                  <a:pt x="71820" y="584598"/>
                </a:lnTo>
                <a:lnTo>
                  <a:pt x="72024" y="584574"/>
                </a:lnTo>
                <a:lnTo>
                  <a:pt x="72376" y="583939"/>
                </a:lnTo>
                <a:lnTo>
                  <a:pt x="72876" y="583036"/>
                </a:lnTo>
                <a:lnTo>
                  <a:pt x="75235" y="578782"/>
                </a:lnTo>
                <a:lnTo>
                  <a:pt x="79452" y="57117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604332" y="4521248"/>
            <a:ext cx="51435" cy="591185"/>
          </a:xfrm>
          <a:custGeom>
            <a:avLst/>
            <a:gdLst/>
            <a:ahLst/>
            <a:cxnLst/>
            <a:rect l="l" t="t" r="r" b="b"/>
            <a:pathLst>
              <a:path w="51435" h="591185">
                <a:moveTo>
                  <a:pt x="9464" y="7054"/>
                </a:moveTo>
                <a:lnTo>
                  <a:pt x="13704" y="5007"/>
                </a:lnTo>
                <a:lnTo>
                  <a:pt x="16872" y="5188"/>
                </a:lnTo>
                <a:lnTo>
                  <a:pt x="18970" y="7597"/>
                </a:lnTo>
                <a:lnTo>
                  <a:pt x="20437" y="9281"/>
                </a:lnTo>
                <a:lnTo>
                  <a:pt x="21471" y="11567"/>
                </a:lnTo>
                <a:lnTo>
                  <a:pt x="22070" y="14454"/>
                </a:lnTo>
                <a:lnTo>
                  <a:pt x="22670" y="17341"/>
                </a:lnTo>
                <a:lnTo>
                  <a:pt x="4734" y="42996"/>
                </a:lnTo>
                <a:lnTo>
                  <a:pt x="2676" y="43253"/>
                </a:lnTo>
                <a:lnTo>
                  <a:pt x="1318" y="42834"/>
                </a:lnTo>
                <a:lnTo>
                  <a:pt x="659" y="41740"/>
                </a:lnTo>
                <a:lnTo>
                  <a:pt x="0" y="40646"/>
                </a:lnTo>
                <a:lnTo>
                  <a:pt x="24" y="38745"/>
                </a:lnTo>
                <a:lnTo>
                  <a:pt x="731" y="36038"/>
                </a:lnTo>
                <a:lnTo>
                  <a:pt x="1438" y="33330"/>
                </a:lnTo>
                <a:lnTo>
                  <a:pt x="22987" y="21628"/>
                </a:lnTo>
                <a:lnTo>
                  <a:pt x="25592" y="21764"/>
                </a:lnTo>
                <a:lnTo>
                  <a:pt x="28196" y="21899"/>
                </a:lnTo>
                <a:lnTo>
                  <a:pt x="30081" y="23383"/>
                </a:lnTo>
                <a:lnTo>
                  <a:pt x="31248" y="26214"/>
                </a:lnTo>
                <a:lnTo>
                  <a:pt x="32414" y="29046"/>
                </a:lnTo>
                <a:lnTo>
                  <a:pt x="33056" y="32193"/>
                </a:lnTo>
                <a:lnTo>
                  <a:pt x="33173" y="35654"/>
                </a:lnTo>
                <a:lnTo>
                  <a:pt x="33289" y="39116"/>
                </a:lnTo>
                <a:lnTo>
                  <a:pt x="32501" y="42148"/>
                </a:lnTo>
                <a:lnTo>
                  <a:pt x="30806" y="44754"/>
                </a:lnTo>
                <a:lnTo>
                  <a:pt x="29113" y="47358"/>
                </a:lnTo>
                <a:lnTo>
                  <a:pt x="26995" y="49021"/>
                </a:lnTo>
                <a:lnTo>
                  <a:pt x="24453" y="49741"/>
                </a:lnTo>
                <a:lnTo>
                  <a:pt x="21912" y="50461"/>
                </a:lnTo>
                <a:lnTo>
                  <a:pt x="19261" y="50118"/>
                </a:lnTo>
                <a:lnTo>
                  <a:pt x="16502" y="48711"/>
                </a:lnTo>
                <a:lnTo>
                  <a:pt x="13743" y="47304"/>
                </a:lnTo>
                <a:lnTo>
                  <a:pt x="11772" y="44610"/>
                </a:lnTo>
                <a:lnTo>
                  <a:pt x="10591" y="40632"/>
                </a:lnTo>
                <a:lnTo>
                  <a:pt x="9408" y="36654"/>
                </a:lnTo>
                <a:lnTo>
                  <a:pt x="8878" y="32427"/>
                </a:lnTo>
                <a:lnTo>
                  <a:pt x="8999" y="27951"/>
                </a:lnTo>
                <a:lnTo>
                  <a:pt x="9121" y="23476"/>
                </a:lnTo>
                <a:lnTo>
                  <a:pt x="25202" y="5586"/>
                </a:lnTo>
                <a:lnTo>
                  <a:pt x="27276" y="5645"/>
                </a:lnTo>
                <a:lnTo>
                  <a:pt x="29349" y="5705"/>
                </a:lnTo>
                <a:lnTo>
                  <a:pt x="32885" y="20562"/>
                </a:lnTo>
                <a:lnTo>
                  <a:pt x="32965" y="25678"/>
                </a:lnTo>
                <a:lnTo>
                  <a:pt x="22569" y="40077"/>
                </a:lnTo>
                <a:lnTo>
                  <a:pt x="20932" y="39157"/>
                </a:lnTo>
                <a:lnTo>
                  <a:pt x="19294" y="38237"/>
                </a:lnTo>
                <a:lnTo>
                  <a:pt x="18100" y="36031"/>
                </a:lnTo>
                <a:lnTo>
                  <a:pt x="17350" y="32541"/>
                </a:lnTo>
                <a:lnTo>
                  <a:pt x="16599" y="29051"/>
                </a:lnTo>
                <a:lnTo>
                  <a:pt x="16187" y="25263"/>
                </a:lnTo>
                <a:lnTo>
                  <a:pt x="16112" y="21175"/>
                </a:lnTo>
                <a:lnTo>
                  <a:pt x="16037" y="17089"/>
                </a:lnTo>
                <a:lnTo>
                  <a:pt x="16169" y="13482"/>
                </a:lnTo>
                <a:lnTo>
                  <a:pt x="16508" y="10355"/>
                </a:lnTo>
                <a:lnTo>
                  <a:pt x="16847" y="7227"/>
                </a:lnTo>
                <a:lnTo>
                  <a:pt x="17299" y="4817"/>
                </a:lnTo>
                <a:lnTo>
                  <a:pt x="17864" y="3123"/>
                </a:lnTo>
                <a:lnTo>
                  <a:pt x="18428" y="1429"/>
                </a:lnTo>
                <a:lnTo>
                  <a:pt x="18749" y="466"/>
                </a:lnTo>
                <a:lnTo>
                  <a:pt x="18826" y="233"/>
                </a:lnTo>
                <a:lnTo>
                  <a:pt x="18904" y="0"/>
                </a:lnTo>
                <a:lnTo>
                  <a:pt x="18937" y="194"/>
                </a:lnTo>
                <a:lnTo>
                  <a:pt x="18925" y="816"/>
                </a:lnTo>
                <a:lnTo>
                  <a:pt x="18913" y="1438"/>
                </a:lnTo>
                <a:lnTo>
                  <a:pt x="18863" y="4012"/>
                </a:lnTo>
                <a:lnTo>
                  <a:pt x="18775" y="8537"/>
                </a:lnTo>
                <a:lnTo>
                  <a:pt x="18687" y="13063"/>
                </a:lnTo>
                <a:lnTo>
                  <a:pt x="19839" y="18841"/>
                </a:lnTo>
                <a:lnTo>
                  <a:pt x="29700" y="67784"/>
                </a:lnTo>
                <a:lnTo>
                  <a:pt x="30590" y="80684"/>
                </a:lnTo>
                <a:lnTo>
                  <a:pt x="31457" y="93191"/>
                </a:lnTo>
                <a:lnTo>
                  <a:pt x="34744" y="139057"/>
                </a:lnTo>
                <a:lnTo>
                  <a:pt x="37206" y="167051"/>
                </a:lnTo>
                <a:lnTo>
                  <a:pt x="38308" y="179364"/>
                </a:lnTo>
                <a:lnTo>
                  <a:pt x="41733" y="220837"/>
                </a:lnTo>
                <a:lnTo>
                  <a:pt x="44334" y="260016"/>
                </a:lnTo>
                <a:lnTo>
                  <a:pt x="45750" y="315882"/>
                </a:lnTo>
                <a:lnTo>
                  <a:pt x="45833" y="329857"/>
                </a:lnTo>
                <a:lnTo>
                  <a:pt x="47417" y="376714"/>
                </a:lnTo>
                <a:lnTo>
                  <a:pt x="48586" y="393605"/>
                </a:lnTo>
                <a:lnTo>
                  <a:pt x="49468" y="408028"/>
                </a:lnTo>
                <a:lnTo>
                  <a:pt x="50100" y="420479"/>
                </a:lnTo>
                <a:lnTo>
                  <a:pt x="50516" y="431456"/>
                </a:lnTo>
                <a:lnTo>
                  <a:pt x="50750" y="441454"/>
                </a:lnTo>
                <a:lnTo>
                  <a:pt x="50880" y="459793"/>
                </a:lnTo>
                <a:lnTo>
                  <a:pt x="50814" y="472014"/>
                </a:lnTo>
                <a:lnTo>
                  <a:pt x="50266" y="483741"/>
                </a:lnTo>
                <a:lnTo>
                  <a:pt x="49797" y="488569"/>
                </a:lnTo>
                <a:lnTo>
                  <a:pt x="49178" y="493263"/>
                </a:lnTo>
                <a:lnTo>
                  <a:pt x="48681" y="500013"/>
                </a:lnTo>
                <a:lnTo>
                  <a:pt x="48300" y="511837"/>
                </a:lnTo>
                <a:lnTo>
                  <a:pt x="48035" y="528737"/>
                </a:lnTo>
                <a:lnTo>
                  <a:pt x="47905" y="549414"/>
                </a:lnTo>
                <a:lnTo>
                  <a:pt x="47907" y="563986"/>
                </a:lnTo>
                <a:lnTo>
                  <a:pt x="50291" y="591123"/>
                </a:lnTo>
                <a:lnTo>
                  <a:pt x="50225" y="590725"/>
                </a:lnTo>
                <a:lnTo>
                  <a:pt x="50033" y="589578"/>
                </a:lnTo>
                <a:lnTo>
                  <a:pt x="49710" y="58764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034158" y="4507182"/>
            <a:ext cx="61594" cy="596265"/>
          </a:xfrm>
          <a:custGeom>
            <a:avLst/>
            <a:gdLst/>
            <a:ahLst/>
            <a:cxnLst/>
            <a:rect l="l" t="t" r="r" b="b"/>
            <a:pathLst>
              <a:path w="61594" h="596264">
                <a:moveTo>
                  <a:pt x="19262" y="9394"/>
                </a:moveTo>
                <a:lnTo>
                  <a:pt x="25899" y="7328"/>
                </a:lnTo>
                <a:lnTo>
                  <a:pt x="28919" y="6688"/>
                </a:lnTo>
                <a:lnTo>
                  <a:pt x="28322" y="7477"/>
                </a:lnTo>
                <a:lnTo>
                  <a:pt x="27897" y="8038"/>
                </a:lnTo>
                <a:lnTo>
                  <a:pt x="26834" y="9441"/>
                </a:lnTo>
                <a:lnTo>
                  <a:pt x="9813" y="21696"/>
                </a:lnTo>
                <a:lnTo>
                  <a:pt x="7148" y="22345"/>
                </a:lnTo>
                <a:lnTo>
                  <a:pt x="5003" y="22643"/>
                </a:lnTo>
                <a:lnTo>
                  <a:pt x="3378" y="22587"/>
                </a:lnTo>
                <a:lnTo>
                  <a:pt x="1752" y="22532"/>
                </a:lnTo>
                <a:lnTo>
                  <a:pt x="751" y="21542"/>
                </a:lnTo>
                <a:lnTo>
                  <a:pt x="376" y="19618"/>
                </a:lnTo>
                <a:lnTo>
                  <a:pt x="0" y="17693"/>
                </a:lnTo>
                <a:lnTo>
                  <a:pt x="10955" y="4998"/>
                </a:lnTo>
                <a:lnTo>
                  <a:pt x="14888" y="2798"/>
                </a:lnTo>
                <a:lnTo>
                  <a:pt x="18916" y="1359"/>
                </a:lnTo>
                <a:lnTo>
                  <a:pt x="23041" y="679"/>
                </a:lnTo>
                <a:lnTo>
                  <a:pt x="27165" y="0"/>
                </a:lnTo>
                <a:lnTo>
                  <a:pt x="30673" y="196"/>
                </a:lnTo>
                <a:lnTo>
                  <a:pt x="33564" y="1266"/>
                </a:lnTo>
                <a:lnTo>
                  <a:pt x="36455" y="2338"/>
                </a:lnTo>
                <a:lnTo>
                  <a:pt x="38392" y="4566"/>
                </a:lnTo>
                <a:lnTo>
                  <a:pt x="39373" y="7951"/>
                </a:lnTo>
                <a:lnTo>
                  <a:pt x="40356" y="11337"/>
                </a:lnTo>
                <a:lnTo>
                  <a:pt x="40670" y="15297"/>
                </a:lnTo>
                <a:lnTo>
                  <a:pt x="40314" y="19834"/>
                </a:lnTo>
                <a:lnTo>
                  <a:pt x="39959" y="24370"/>
                </a:lnTo>
                <a:lnTo>
                  <a:pt x="27269" y="37475"/>
                </a:lnTo>
                <a:lnTo>
                  <a:pt x="26031" y="37100"/>
                </a:lnTo>
                <a:lnTo>
                  <a:pt x="24793" y="36724"/>
                </a:lnTo>
                <a:lnTo>
                  <a:pt x="24113" y="34879"/>
                </a:lnTo>
                <a:lnTo>
                  <a:pt x="23989" y="31564"/>
                </a:lnTo>
                <a:lnTo>
                  <a:pt x="23865" y="28248"/>
                </a:lnTo>
                <a:lnTo>
                  <a:pt x="24876" y="24555"/>
                </a:lnTo>
                <a:lnTo>
                  <a:pt x="44802" y="5145"/>
                </a:lnTo>
                <a:lnTo>
                  <a:pt x="47523" y="4319"/>
                </a:lnTo>
                <a:lnTo>
                  <a:pt x="49700" y="4374"/>
                </a:lnTo>
                <a:lnTo>
                  <a:pt x="51331" y="5311"/>
                </a:lnTo>
                <a:lnTo>
                  <a:pt x="52963" y="6248"/>
                </a:lnTo>
                <a:lnTo>
                  <a:pt x="53980" y="8462"/>
                </a:lnTo>
                <a:lnTo>
                  <a:pt x="54383" y="11954"/>
                </a:lnTo>
                <a:lnTo>
                  <a:pt x="54785" y="15445"/>
                </a:lnTo>
                <a:lnTo>
                  <a:pt x="54554" y="19285"/>
                </a:lnTo>
                <a:lnTo>
                  <a:pt x="43330" y="37805"/>
                </a:lnTo>
                <a:lnTo>
                  <a:pt x="41088" y="38499"/>
                </a:lnTo>
                <a:lnTo>
                  <a:pt x="38949" y="38431"/>
                </a:lnTo>
                <a:lnTo>
                  <a:pt x="36912" y="37600"/>
                </a:lnTo>
                <a:lnTo>
                  <a:pt x="34876" y="36770"/>
                </a:lnTo>
                <a:lnTo>
                  <a:pt x="33529" y="34384"/>
                </a:lnTo>
                <a:lnTo>
                  <a:pt x="32872" y="30443"/>
                </a:lnTo>
                <a:lnTo>
                  <a:pt x="32215" y="26503"/>
                </a:lnTo>
                <a:lnTo>
                  <a:pt x="31921" y="22297"/>
                </a:lnTo>
                <a:lnTo>
                  <a:pt x="31988" y="17825"/>
                </a:lnTo>
                <a:lnTo>
                  <a:pt x="32056" y="13353"/>
                </a:lnTo>
                <a:lnTo>
                  <a:pt x="32737" y="9705"/>
                </a:lnTo>
                <a:lnTo>
                  <a:pt x="34031" y="6881"/>
                </a:lnTo>
                <a:lnTo>
                  <a:pt x="35325" y="4056"/>
                </a:lnTo>
                <a:lnTo>
                  <a:pt x="36113" y="2338"/>
                </a:lnTo>
                <a:lnTo>
                  <a:pt x="36393" y="1726"/>
                </a:lnTo>
                <a:lnTo>
                  <a:pt x="36673" y="1115"/>
                </a:lnTo>
                <a:lnTo>
                  <a:pt x="36766" y="1505"/>
                </a:lnTo>
                <a:lnTo>
                  <a:pt x="36734" y="1969"/>
                </a:lnTo>
                <a:lnTo>
                  <a:pt x="36645" y="3272"/>
                </a:lnTo>
                <a:lnTo>
                  <a:pt x="36497" y="5415"/>
                </a:lnTo>
                <a:lnTo>
                  <a:pt x="36350" y="7556"/>
                </a:lnTo>
                <a:lnTo>
                  <a:pt x="35650" y="10412"/>
                </a:lnTo>
                <a:lnTo>
                  <a:pt x="34395" y="13981"/>
                </a:lnTo>
                <a:lnTo>
                  <a:pt x="33141" y="17550"/>
                </a:lnTo>
                <a:lnTo>
                  <a:pt x="32797" y="22997"/>
                </a:lnTo>
                <a:lnTo>
                  <a:pt x="33363" y="30320"/>
                </a:lnTo>
                <a:lnTo>
                  <a:pt x="34386" y="39312"/>
                </a:lnTo>
                <a:lnTo>
                  <a:pt x="36337" y="51800"/>
                </a:lnTo>
                <a:lnTo>
                  <a:pt x="39217" y="67785"/>
                </a:lnTo>
                <a:lnTo>
                  <a:pt x="42240" y="83836"/>
                </a:lnTo>
                <a:lnTo>
                  <a:pt x="44604" y="96522"/>
                </a:lnTo>
                <a:lnTo>
                  <a:pt x="51680" y="140537"/>
                </a:lnTo>
                <a:lnTo>
                  <a:pt x="56670" y="186165"/>
                </a:lnTo>
                <a:lnTo>
                  <a:pt x="59613" y="229650"/>
                </a:lnTo>
                <a:lnTo>
                  <a:pt x="59955" y="271779"/>
                </a:lnTo>
                <a:lnTo>
                  <a:pt x="60005" y="289606"/>
                </a:lnTo>
                <a:lnTo>
                  <a:pt x="60107" y="304195"/>
                </a:lnTo>
                <a:lnTo>
                  <a:pt x="60260" y="315676"/>
                </a:lnTo>
                <a:lnTo>
                  <a:pt x="60464" y="324176"/>
                </a:lnTo>
                <a:lnTo>
                  <a:pt x="60870" y="336524"/>
                </a:lnTo>
                <a:lnTo>
                  <a:pt x="61157" y="349187"/>
                </a:lnTo>
                <a:lnTo>
                  <a:pt x="61491" y="396202"/>
                </a:lnTo>
                <a:lnTo>
                  <a:pt x="61511" y="410641"/>
                </a:lnTo>
                <a:lnTo>
                  <a:pt x="61453" y="429116"/>
                </a:lnTo>
                <a:lnTo>
                  <a:pt x="60546" y="470190"/>
                </a:lnTo>
                <a:lnTo>
                  <a:pt x="57892" y="502931"/>
                </a:lnTo>
                <a:lnTo>
                  <a:pt x="56870" y="515659"/>
                </a:lnTo>
                <a:lnTo>
                  <a:pt x="56230" y="526727"/>
                </a:lnTo>
                <a:lnTo>
                  <a:pt x="55519" y="542068"/>
                </a:lnTo>
                <a:lnTo>
                  <a:pt x="54747" y="552786"/>
                </a:lnTo>
                <a:lnTo>
                  <a:pt x="54029" y="563332"/>
                </a:lnTo>
                <a:lnTo>
                  <a:pt x="53694" y="576817"/>
                </a:lnTo>
                <a:lnTo>
                  <a:pt x="54761" y="593614"/>
                </a:lnTo>
                <a:lnTo>
                  <a:pt x="58119" y="59626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596588" y="4031219"/>
            <a:ext cx="114935" cy="1097280"/>
          </a:xfrm>
          <a:custGeom>
            <a:avLst/>
            <a:gdLst/>
            <a:ahLst/>
            <a:cxnLst/>
            <a:rect l="l" t="t" r="r" b="b"/>
            <a:pathLst>
              <a:path w="114935" h="1097279">
                <a:moveTo>
                  <a:pt x="12805" y="5742"/>
                </a:moveTo>
                <a:lnTo>
                  <a:pt x="13733" y="19132"/>
                </a:lnTo>
                <a:lnTo>
                  <a:pt x="13968" y="27306"/>
                </a:lnTo>
                <a:lnTo>
                  <a:pt x="13510" y="30265"/>
                </a:lnTo>
                <a:lnTo>
                  <a:pt x="13190" y="32330"/>
                </a:lnTo>
                <a:lnTo>
                  <a:pt x="11835" y="33784"/>
                </a:lnTo>
                <a:lnTo>
                  <a:pt x="9443" y="34627"/>
                </a:lnTo>
                <a:lnTo>
                  <a:pt x="7052" y="35469"/>
                </a:lnTo>
                <a:lnTo>
                  <a:pt x="5158" y="34995"/>
                </a:lnTo>
                <a:lnTo>
                  <a:pt x="3760" y="33204"/>
                </a:lnTo>
                <a:lnTo>
                  <a:pt x="2362" y="31413"/>
                </a:lnTo>
                <a:lnTo>
                  <a:pt x="1486" y="28948"/>
                </a:lnTo>
                <a:lnTo>
                  <a:pt x="1133" y="25811"/>
                </a:lnTo>
                <a:lnTo>
                  <a:pt x="780" y="22673"/>
                </a:lnTo>
                <a:lnTo>
                  <a:pt x="1026" y="19479"/>
                </a:lnTo>
                <a:lnTo>
                  <a:pt x="1871" y="16227"/>
                </a:lnTo>
                <a:lnTo>
                  <a:pt x="2714" y="12974"/>
                </a:lnTo>
                <a:lnTo>
                  <a:pt x="15372" y="4462"/>
                </a:lnTo>
                <a:lnTo>
                  <a:pt x="18349" y="3920"/>
                </a:lnTo>
                <a:lnTo>
                  <a:pt x="20893" y="4301"/>
                </a:lnTo>
                <a:lnTo>
                  <a:pt x="23002" y="5606"/>
                </a:lnTo>
                <a:lnTo>
                  <a:pt x="25113" y="6912"/>
                </a:lnTo>
                <a:lnTo>
                  <a:pt x="26553" y="9558"/>
                </a:lnTo>
                <a:lnTo>
                  <a:pt x="27323" y="13546"/>
                </a:lnTo>
                <a:lnTo>
                  <a:pt x="28094" y="17535"/>
                </a:lnTo>
                <a:lnTo>
                  <a:pt x="28239" y="21647"/>
                </a:lnTo>
                <a:lnTo>
                  <a:pt x="27756" y="25884"/>
                </a:lnTo>
                <a:lnTo>
                  <a:pt x="27273" y="30121"/>
                </a:lnTo>
                <a:lnTo>
                  <a:pt x="25875" y="33590"/>
                </a:lnTo>
                <a:lnTo>
                  <a:pt x="23561" y="36292"/>
                </a:lnTo>
                <a:lnTo>
                  <a:pt x="21248" y="38995"/>
                </a:lnTo>
                <a:lnTo>
                  <a:pt x="18669" y="40591"/>
                </a:lnTo>
                <a:lnTo>
                  <a:pt x="15826" y="41081"/>
                </a:lnTo>
                <a:lnTo>
                  <a:pt x="12983" y="41571"/>
                </a:lnTo>
                <a:lnTo>
                  <a:pt x="10180" y="41391"/>
                </a:lnTo>
                <a:lnTo>
                  <a:pt x="7417" y="40541"/>
                </a:lnTo>
                <a:lnTo>
                  <a:pt x="4654" y="39690"/>
                </a:lnTo>
                <a:lnTo>
                  <a:pt x="2682" y="38033"/>
                </a:lnTo>
                <a:lnTo>
                  <a:pt x="1499" y="35569"/>
                </a:lnTo>
                <a:lnTo>
                  <a:pt x="317" y="33106"/>
                </a:lnTo>
                <a:lnTo>
                  <a:pt x="18220" y="13844"/>
                </a:lnTo>
                <a:lnTo>
                  <a:pt x="22309" y="13127"/>
                </a:lnTo>
                <a:lnTo>
                  <a:pt x="35232" y="35229"/>
                </a:lnTo>
                <a:lnTo>
                  <a:pt x="34413" y="39869"/>
                </a:lnTo>
                <a:lnTo>
                  <a:pt x="33594" y="44509"/>
                </a:lnTo>
                <a:lnTo>
                  <a:pt x="31958" y="48190"/>
                </a:lnTo>
                <a:lnTo>
                  <a:pt x="29504" y="50913"/>
                </a:lnTo>
                <a:lnTo>
                  <a:pt x="27051" y="53636"/>
                </a:lnTo>
                <a:lnTo>
                  <a:pt x="24395" y="55303"/>
                </a:lnTo>
                <a:lnTo>
                  <a:pt x="21538" y="55915"/>
                </a:lnTo>
                <a:lnTo>
                  <a:pt x="18680" y="56527"/>
                </a:lnTo>
                <a:lnTo>
                  <a:pt x="9914" y="37249"/>
                </a:lnTo>
                <a:lnTo>
                  <a:pt x="10133" y="31732"/>
                </a:lnTo>
                <a:lnTo>
                  <a:pt x="11118" y="25895"/>
                </a:lnTo>
                <a:lnTo>
                  <a:pt x="12103" y="20059"/>
                </a:lnTo>
                <a:lnTo>
                  <a:pt x="13711" y="15090"/>
                </a:lnTo>
                <a:lnTo>
                  <a:pt x="15941" y="10988"/>
                </a:lnTo>
                <a:lnTo>
                  <a:pt x="18172" y="6887"/>
                </a:lnTo>
                <a:lnTo>
                  <a:pt x="20747" y="3868"/>
                </a:lnTo>
                <a:lnTo>
                  <a:pt x="23669" y="1934"/>
                </a:lnTo>
                <a:lnTo>
                  <a:pt x="26590" y="0"/>
                </a:lnTo>
                <a:lnTo>
                  <a:pt x="28165" y="3187"/>
                </a:lnTo>
                <a:lnTo>
                  <a:pt x="28394" y="11495"/>
                </a:lnTo>
                <a:lnTo>
                  <a:pt x="29394" y="23811"/>
                </a:lnTo>
                <a:lnTo>
                  <a:pt x="31730" y="36630"/>
                </a:lnTo>
                <a:lnTo>
                  <a:pt x="34059" y="46513"/>
                </a:lnTo>
                <a:lnTo>
                  <a:pt x="35858" y="54415"/>
                </a:lnTo>
                <a:lnTo>
                  <a:pt x="44373" y="97620"/>
                </a:lnTo>
                <a:lnTo>
                  <a:pt x="47346" y="113660"/>
                </a:lnTo>
                <a:lnTo>
                  <a:pt x="49854" y="127047"/>
                </a:lnTo>
                <a:lnTo>
                  <a:pt x="51955" y="138097"/>
                </a:lnTo>
                <a:lnTo>
                  <a:pt x="55000" y="153826"/>
                </a:lnTo>
                <a:lnTo>
                  <a:pt x="57291" y="165940"/>
                </a:lnTo>
                <a:lnTo>
                  <a:pt x="65358" y="216073"/>
                </a:lnTo>
                <a:lnTo>
                  <a:pt x="69280" y="256951"/>
                </a:lnTo>
                <a:lnTo>
                  <a:pt x="71382" y="303358"/>
                </a:lnTo>
                <a:lnTo>
                  <a:pt x="71701" y="347860"/>
                </a:lnTo>
                <a:lnTo>
                  <a:pt x="71750" y="362463"/>
                </a:lnTo>
                <a:lnTo>
                  <a:pt x="72440" y="407148"/>
                </a:lnTo>
                <a:lnTo>
                  <a:pt x="72814" y="418305"/>
                </a:lnTo>
                <a:lnTo>
                  <a:pt x="73126" y="430329"/>
                </a:lnTo>
                <a:lnTo>
                  <a:pt x="73392" y="443709"/>
                </a:lnTo>
                <a:lnTo>
                  <a:pt x="73695" y="462723"/>
                </a:lnTo>
                <a:lnTo>
                  <a:pt x="73941" y="477018"/>
                </a:lnTo>
                <a:lnTo>
                  <a:pt x="75139" y="518808"/>
                </a:lnTo>
                <a:lnTo>
                  <a:pt x="75762" y="534475"/>
                </a:lnTo>
                <a:lnTo>
                  <a:pt x="76211" y="547847"/>
                </a:lnTo>
                <a:lnTo>
                  <a:pt x="76517" y="559651"/>
                </a:lnTo>
                <a:lnTo>
                  <a:pt x="76710" y="570614"/>
                </a:lnTo>
                <a:lnTo>
                  <a:pt x="76899" y="585401"/>
                </a:lnTo>
                <a:lnTo>
                  <a:pt x="77143" y="598548"/>
                </a:lnTo>
                <a:lnTo>
                  <a:pt x="78979" y="647974"/>
                </a:lnTo>
                <a:lnTo>
                  <a:pt x="80652" y="677109"/>
                </a:lnTo>
                <a:lnTo>
                  <a:pt x="81397" y="690759"/>
                </a:lnTo>
                <a:lnTo>
                  <a:pt x="82961" y="739405"/>
                </a:lnTo>
                <a:lnTo>
                  <a:pt x="83006" y="750042"/>
                </a:lnTo>
                <a:lnTo>
                  <a:pt x="83186" y="756774"/>
                </a:lnTo>
                <a:lnTo>
                  <a:pt x="88618" y="803671"/>
                </a:lnTo>
                <a:lnTo>
                  <a:pt x="97151" y="851899"/>
                </a:lnTo>
                <a:lnTo>
                  <a:pt x="99179" y="864283"/>
                </a:lnTo>
                <a:lnTo>
                  <a:pt x="100722" y="875720"/>
                </a:lnTo>
                <a:lnTo>
                  <a:pt x="102128" y="889212"/>
                </a:lnTo>
                <a:lnTo>
                  <a:pt x="103075" y="901655"/>
                </a:lnTo>
                <a:lnTo>
                  <a:pt x="103805" y="917583"/>
                </a:lnTo>
                <a:lnTo>
                  <a:pt x="104488" y="929957"/>
                </a:lnTo>
                <a:lnTo>
                  <a:pt x="105204" y="940357"/>
                </a:lnTo>
                <a:lnTo>
                  <a:pt x="106399" y="955980"/>
                </a:lnTo>
                <a:lnTo>
                  <a:pt x="107067" y="966023"/>
                </a:lnTo>
                <a:lnTo>
                  <a:pt x="107401" y="975898"/>
                </a:lnTo>
                <a:lnTo>
                  <a:pt x="107562" y="990358"/>
                </a:lnTo>
                <a:lnTo>
                  <a:pt x="107664" y="1002740"/>
                </a:lnTo>
                <a:lnTo>
                  <a:pt x="107906" y="1015085"/>
                </a:lnTo>
                <a:lnTo>
                  <a:pt x="108288" y="1027726"/>
                </a:lnTo>
                <a:lnTo>
                  <a:pt x="108811" y="1040997"/>
                </a:lnTo>
                <a:lnTo>
                  <a:pt x="109510" y="1057801"/>
                </a:lnTo>
                <a:lnTo>
                  <a:pt x="109956" y="1070979"/>
                </a:lnTo>
                <a:lnTo>
                  <a:pt x="110201" y="1096755"/>
                </a:lnTo>
                <a:lnTo>
                  <a:pt x="110345" y="1096253"/>
                </a:lnTo>
                <a:lnTo>
                  <a:pt x="111565" y="1090191"/>
                </a:lnTo>
                <a:lnTo>
                  <a:pt x="114862" y="107381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023193" y="3997376"/>
            <a:ext cx="71755" cy="1125855"/>
          </a:xfrm>
          <a:custGeom>
            <a:avLst/>
            <a:gdLst/>
            <a:ahLst/>
            <a:cxnLst/>
            <a:rect l="l" t="t" r="r" b="b"/>
            <a:pathLst>
              <a:path w="71755" h="1125854">
                <a:moveTo>
                  <a:pt x="12206" y="0"/>
                </a:moveTo>
                <a:lnTo>
                  <a:pt x="15998" y="3417"/>
                </a:lnTo>
                <a:lnTo>
                  <a:pt x="18540" y="8171"/>
                </a:lnTo>
                <a:lnTo>
                  <a:pt x="19832" y="14261"/>
                </a:lnTo>
                <a:lnTo>
                  <a:pt x="21124" y="20350"/>
                </a:lnTo>
                <a:lnTo>
                  <a:pt x="21801" y="25263"/>
                </a:lnTo>
                <a:lnTo>
                  <a:pt x="21863" y="28998"/>
                </a:lnTo>
                <a:lnTo>
                  <a:pt x="21926" y="32733"/>
                </a:lnTo>
                <a:lnTo>
                  <a:pt x="16085" y="45458"/>
                </a:lnTo>
                <a:lnTo>
                  <a:pt x="13969" y="47192"/>
                </a:lnTo>
                <a:lnTo>
                  <a:pt x="11726" y="48267"/>
                </a:lnTo>
                <a:lnTo>
                  <a:pt x="9356" y="48680"/>
                </a:lnTo>
                <a:lnTo>
                  <a:pt x="6986" y="49093"/>
                </a:lnTo>
                <a:lnTo>
                  <a:pt x="277" y="42651"/>
                </a:lnTo>
                <a:lnTo>
                  <a:pt x="0" y="40174"/>
                </a:lnTo>
                <a:lnTo>
                  <a:pt x="180" y="37502"/>
                </a:lnTo>
                <a:lnTo>
                  <a:pt x="819" y="34637"/>
                </a:lnTo>
                <a:lnTo>
                  <a:pt x="1458" y="31771"/>
                </a:lnTo>
                <a:lnTo>
                  <a:pt x="13048" y="24509"/>
                </a:lnTo>
                <a:lnTo>
                  <a:pt x="15690" y="24114"/>
                </a:lnTo>
                <a:lnTo>
                  <a:pt x="18209" y="24567"/>
                </a:lnTo>
                <a:lnTo>
                  <a:pt x="20605" y="25867"/>
                </a:lnTo>
                <a:lnTo>
                  <a:pt x="23002" y="27166"/>
                </a:lnTo>
                <a:lnTo>
                  <a:pt x="28623" y="50806"/>
                </a:lnTo>
                <a:lnTo>
                  <a:pt x="28073" y="55075"/>
                </a:lnTo>
                <a:lnTo>
                  <a:pt x="26737" y="58941"/>
                </a:lnTo>
                <a:lnTo>
                  <a:pt x="25401" y="62807"/>
                </a:lnTo>
                <a:lnTo>
                  <a:pt x="23587" y="65662"/>
                </a:lnTo>
                <a:lnTo>
                  <a:pt x="21295" y="67508"/>
                </a:lnTo>
                <a:lnTo>
                  <a:pt x="19002" y="69353"/>
                </a:lnTo>
                <a:lnTo>
                  <a:pt x="16729" y="70369"/>
                </a:lnTo>
                <a:lnTo>
                  <a:pt x="14474" y="70553"/>
                </a:lnTo>
                <a:lnTo>
                  <a:pt x="12219" y="70737"/>
                </a:lnTo>
                <a:lnTo>
                  <a:pt x="10406" y="69650"/>
                </a:lnTo>
                <a:lnTo>
                  <a:pt x="6634" y="53015"/>
                </a:lnTo>
                <a:lnTo>
                  <a:pt x="7746" y="48835"/>
                </a:lnTo>
                <a:lnTo>
                  <a:pt x="10104" y="44768"/>
                </a:lnTo>
                <a:lnTo>
                  <a:pt x="12462" y="40701"/>
                </a:lnTo>
                <a:lnTo>
                  <a:pt x="27244" y="31704"/>
                </a:lnTo>
                <a:lnTo>
                  <a:pt x="30139" y="31273"/>
                </a:lnTo>
                <a:lnTo>
                  <a:pt x="37854" y="45239"/>
                </a:lnTo>
                <a:lnTo>
                  <a:pt x="38256" y="49782"/>
                </a:lnTo>
                <a:lnTo>
                  <a:pt x="23130" y="69400"/>
                </a:lnTo>
                <a:lnTo>
                  <a:pt x="20030" y="69596"/>
                </a:lnTo>
                <a:lnTo>
                  <a:pt x="17486" y="68404"/>
                </a:lnTo>
                <a:lnTo>
                  <a:pt x="15497" y="65825"/>
                </a:lnTo>
                <a:lnTo>
                  <a:pt x="13508" y="63246"/>
                </a:lnTo>
                <a:lnTo>
                  <a:pt x="12415" y="59279"/>
                </a:lnTo>
                <a:lnTo>
                  <a:pt x="12216" y="53924"/>
                </a:lnTo>
                <a:lnTo>
                  <a:pt x="12017" y="48569"/>
                </a:lnTo>
                <a:lnTo>
                  <a:pt x="13200" y="43476"/>
                </a:lnTo>
                <a:lnTo>
                  <a:pt x="34492" y="22736"/>
                </a:lnTo>
                <a:lnTo>
                  <a:pt x="36344" y="23437"/>
                </a:lnTo>
                <a:lnTo>
                  <a:pt x="40669" y="39628"/>
                </a:lnTo>
                <a:lnTo>
                  <a:pt x="39969" y="44359"/>
                </a:lnTo>
                <a:lnTo>
                  <a:pt x="38291" y="49326"/>
                </a:lnTo>
                <a:lnTo>
                  <a:pt x="36614" y="54293"/>
                </a:lnTo>
                <a:lnTo>
                  <a:pt x="21734" y="67594"/>
                </a:lnTo>
                <a:lnTo>
                  <a:pt x="18572" y="68375"/>
                </a:lnTo>
                <a:lnTo>
                  <a:pt x="15994" y="68575"/>
                </a:lnTo>
                <a:lnTo>
                  <a:pt x="13999" y="68193"/>
                </a:lnTo>
                <a:lnTo>
                  <a:pt x="12003" y="67811"/>
                </a:lnTo>
                <a:lnTo>
                  <a:pt x="10786" y="66023"/>
                </a:lnTo>
                <a:lnTo>
                  <a:pt x="10347" y="62826"/>
                </a:lnTo>
                <a:lnTo>
                  <a:pt x="9908" y="59629"/>
                </a:lnTo>
                <a:lnTo>
                  <a:pt x="10239" y="56003"/>
                </a:lnTo>
                <a:lnTo>
                  <a:pt x="11341" y="51946"/>
                </a:lnTo>
                <a:lnTo>
                  <a:pt x="12443" y="47888"/>
                </a:lnTo>
                <a:lnTo>
                  <a:pt x="14408" y="44467"/>
                </a:lnTo>
                <a:lnTo>
                  <a:pt x="17237" y="41683"/>
                </a:lnTo>
                <a:lnTo>
                  <a:pt x="20066" y="38898"/>
                </a:lnTo>
                <a:lnTo>
                  <a:pt x="22740" y="37137"/>
                </a:lnTo>
                <a:lnTo>
                  <a:pt x="25262" y="36399"/>
                </a:lnTo>
                <a:lnTo>
                  <a:pt x="27783" y="35661"/>
                </a:lnTo>
                <a:lnTo>
                  <a:pt x="29917" y="35545"/>
                </a:lnTo>
                <a:lnTo>
                  <a:pt x="31661" y="36050"/>
                </a:lnTo>
                <a:lnTo>
                  <a:pt x="33406" y="36556"/>
                </a:lnTo>
                <a:lnTo>
                  <a:pt x="34645" y="38023"/>
                </a:lnTo>
                <a:lnTo>
                  <a:pt x="35379" y="40453"/>
                </a:lnTo>
                <a:lnTo>
                  <a:pt x="36113" y="42882"/>
                </a:lnTo>
                <a:lnTo>
                  <a:pt x="36517" y="45348"/>
                </a:lnTo>
                <a:lnTo>
                  <a:pt x="36591" y="47849"/>
                </a:lnTo>
                <a:lnTo>
                  <a:pt x="36664" y="50351"/>
                </a:lnTo>
                <a:lnTo>
                  <a:pt x="35515" y="52767"/>
                </a:lnTo>
                <a:lnTo>
                  <a:pt x="33143" y="55096"/>
                </a:lnTo>
                <a:lnTo>
                  <a:pt x="30771" y="57427"/>
                </a:lnTo>
                <a:lnTo>
                  <a:pt x="28665" y="58861"/>
                </a:lnTo>
                <a:lnTo>
                  <a:pt x="26823" y="59401"/>
                </a:lnTo>
                <a:lnTo>
                  <a:pt x="24982" y="59941"/>
                </a:lnTo>
                <a:lnTo>
                  <a:pt x="22781" y="88810"/>
                </a:lnTo>
                <a:lnTo>
                  <a:pt x="23286" y="94729"/>
                </a:lnTo>
                <a:lnTo>
                  <a:pt x="24298" y="101366"/>
                </a:lnTo>
                <a:lnTo>
                  <a:pt x="25258" y="108319"/>
                </a:lnTo>
                <a:lnTo>
                  <a:pt x="30649" y="154296"/>
                </a:lnTo>
                <a:lnTo>
                  <a:pt x="34897" y="194275"/>
                </a:lnTo>
                <a:lnTo>
                  <a:pt x="37354" y="236183"/>
                </a:lnTo>
                <a:lnTo>
                  <a:pt x="37727" y="277397"/>
                </a:lnTo>
                <a:lnTo>
                  <a:pt x="37831" y="323438"/>
                </a:lnTo>
                <a:lnTo>
                  <a:pt x="37854" y="359488"/>
                </a:lnTo>
                <a:lnTo>
                  <a:pt x="37874" y="375879"/>
                </a:lnTo>
                <a:lnTo>
                  <a:pt x="37982" y="419105"/>
                </a:lnTo>
                <a:lnTo>
                  <a:pt x="38241" y="463475"/>
                </a:lnTo>
                <a:lnTo>
                  <a:pt x="38500" y="487365"/>
                </a:lnTo>
                <a:lnTo>
                  <a:pt x="38642" y="501362"/>
                </a:lnTo>
                <a:lnTo>
                  <a:pt x="38920" y="549336"/>
                </a:lnTo>
                <a:lnTo>
                  <a:pt x="38950" y="566555"/>
                </a:lnTo>
                <a:lnTo>
                  <a:pt x="39015" y="580828"/>
                </a:lnTo>
                <a:lnTo>
                  <a:pt x="39917" y="628119"/>
                </a:lnTo>
                <a:lnTo>
                  <a:pt x="41431" y="666775"/>
                </a:lnTo>
                <a:lnTo>
                  <a:pt x="45028" y="719040"/>
                </a:lnTo>
                <a:lnTo>
                  <a:pt x="46066" y="733258"/>
                </a:lnTo>
                <a:lnTo>
                  <a:pt x="46922" y="745718"/>
                </a:lnTo>
                <a:lnTo>
                  <a:pt x="47631" y="756852"/>
                </a:lnTo>
                <a:lnTo>
                  <a:pt x="48224" y="767092"/>
                </a:lnTo>
                <a:lnTo>
                  <a:pt x="48910" y="779916"/>
                </a:lnTo>
                <a:lnTo>
                  <a:pt x="49594" y="792479"/>
                </a:lnTo>
                <a:lnTo>
                  <a:pt x="50286" y="804972"/>
                </a:lnTo>
                <a:lnTo>
                  <a:pt x="50996" y="817587"/>
                </a:lnTo>
                <a:lnTo>
                  <a:pt x="52071" y="836461"/>
                </a:lnTo>
                <a:lnTo>
                  <a:pt x="52912" y="851501"/>
                </a:lnTo>
                <a:lnTo>
                  <a:pt x="55082" y="898311"/>
                </a:lnTo>
                <a:lnTo>
                  <a:pt x="55957" y="928739"/>
                </a:lnTo>
                <a:lnTo>
                  <a:pt x="56463" y="942456"/>
                </a:lnTo>
                <a:lnTo>
                  <a:pt x="60638" y="990918"/>
                </a:lnTo>
                <a:lnTo>
                  <a:pt x="66237" y="1033674"/>
                </a:lnTo>
                <a:lnTo>
                  <a:pt x="67479" y="1044663"/>
                </a:lnTo>
                <a:lnTo>
                  <a:pt x="68352" y="1054974"/>
                </a:lnTo>
                <a:lnTo>
                  <a:pt x="68989" y="1061558"/>
                </a:lnTo>
                <a:lnTo>
                  <a:pt x="69624" y="1067091"/>
                </a:lnTo>
                <a:lnTo>
                  <a:pt x="70259" y="1072625"/>
                </a:lnTo>
                <a:lnTo>
                  <a:pt x="70591" y="1081073"/>
                </a:lnTo>
                <a:lnTo>
                  <a:pt x="70619" y="1092436"/>
                </a:lnTo>
                <a:lnTo>
                  <a:pt x="70647" y="1103799"/>
                </a:lnTo>
                <a:lnTo>
                  <a:pt x="70549" y="1112083"/>
                </a:lnTo>
                <a:lnTo>
                  <a:pt x="70324" y="1117286"/>
                </a:lnTo>
                <a:lnTo>
                  <a:pt x="70099" y="1122489"/>
                </a:lnTo>
                <a:lnTo>
                  <a:pt x="69982" y="1125231"/>
                </a:lnTo>
                <a:lnTo>
                  <a:pt x="69969" y="1125511"/>
                </a:lnTo>
                <a:lnTo>
                  <a:pt x="69963" y="1125691"/>
                </a:lnTo>
                <a:lnTo>
                  <a:pt x="69986" y="1125368"/>
                </a:lnTo>
                <a:lnTo>
                  <a:pt x="70018" y="1124836"/>
                </a:lnTo>
                <a:lnTo>
                  <a:pt x="70460" y="1117665"/>
                </a:lnTo>
                <a:lnTo>
                  <a:pt x="71310" y="110385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475676" y="4550731"/>
            <a:ext cx="58419" cy="575310"/>
          </a:xfrm>
          <a:custGeom>
            <a:avLst/>
            <a:gdLst/>
            <a:ahLst/>
            <a:cxnLst/>
            <a:rect l="l" t="t" r="r" b="b"/>
            <a:pathLst>
              <a:path w="58420" h="575310">
                <a:moveTo>
                  <a:pt x="24407" y="2024"/>
                </a:moveTo>
                <a:lnTo>
                  <a:pt x="29517" y="0"/>
                </a:lnTo>
                <a:lnTo>
                  <a:pt x="31868" y="1664"/>
                </a:lnTo>
                <a:lnTo>
                  <a:pt x="31463" y="7020"/>
                </a:lnTo>
                <a:lnTo>
                  <a:pt x="31169" y="10905"/>
                </a:lnTo>
                <a:lnTo>
                  <a:pt x="30101" y="14158"/>
                </a:lnTo>
                <a:lnTo>
                  <a:pt x="28257" y="16777"/>
                </a:lnTo>
                <a:lnTo>
                  <a:pt x="26413" y="19397"/>
                </a:lnTo>
                <a:lnTo>
                  <a:pt x="9134" y="28419"/>
                </a:lnTo>
                <a:lnTo>
                  <a:pt x="6820" y="28262"/>
                </a:lnTo>
                <a:lnTo>
                  <a:pt x="4506" y="28106"/>
                </a:lnTo>
                <a:lnTo>
                  <a:pt x="2780" y="26890"/>
                </a:lnTo>
                <a:lnTo>
                  <a:pt x="1643" y="24616"/>
                </a:lnTo>
                <a:lnTo>
                  <a:pt x="505" y="22342"/>
                </a:lnTo>
                <a:lnTo>
                  <a:pt x="0" y="19672"/>
                </a:lnTo>
                <a:lnTo>
                  <a:pt x="126" y="16606"/>
                </a:lnTo>
                <a:lnTo>
                  <a:pt x="252" y="13540"/>
                </a:lnTo>
                <a:lnTo>
                  <a:pt x="1334" y="10895"/>
                </a:lnTo>
                <a:lnTo>
                  <a:pt x="3372" y="8670"/>
                </a:lnTo>
                <a:lnTo>
                  <a:pt x="5410" y="6444"/>
                </a:lnTo>
                <a:lnTo>
                  <a:pt x="7837" y="4940"/>
                </a:lnTo>
                <a:lnTo>
                  <a:pt x="10652" y="4157"/>
                </a:lnTo>
                <a:lnTo>
                  <a:pt x="13468" y="3375"/>
                </a:lnTo>
                <a:lnTo>
                  <a:pt x="16150" y="3505"/>
                </a:lnTo>
                <a:lnTo>
                  <a:pt x="18696" y="4546"/>
                </a:lnTo>
                <a:lnTo>
                  <a:pt x="21243" y="5587"/>
                </a:lnTo>
                <a:lnTo>
                  <a:pt x="26636" y="26744"/>
                </a:lnTo>
                <a:lnTo>
                  <a:pt x="25853" y="30411"/>
                </a:lnTo>
                <a:lnTo>
                  <a:pt x="24160" y="33549"/>
                </a:lnTo>
                <a:lnTo>
                  <a:pt x="22467" y="36687"/>
                </a:lnTo>
                <a:lnTo>
                  <a:pt x="20350" y="38693"/>
                </a:lnTo>
                <a:lnTo>
                  <a:pt x="17808" y="39567"/>
                </a:lnTo>
                <a:lnTo>
                  <a:pt x="15267" y="40440"/>
                </a:lnTo>
                <a:lnTo>
                  <a:pt x="12737" y="40810"/>
                </a:lnTo>
                <a:lnTo>
                  <a:pt x="10217" y="40678"/>
                </a:lnTo>
                <a:lnTo>
                  <a:pt x="7698" y="40545"/>
                </a:lnTo>
                <a:lnTo>
                  <a:pt x="5859" y="38883"/>
                </a:lnTo>
                <a:lnTo>
                  <a:pt x="4701" y="35692"/>
                </a:lnTo>
                <a:lnTo>
                  <a:pt x="3543" y="32500"/>
                </a:lnTo>
                <a:lnTo>
                  <a:pt x="3079" y="28597"/>
                </a:lnTo>
                <a:lnTo>
                  <a:pt x="3310" y="23980"/>
                </a:lnTo>
                <a:lnTo>
                  <a:pt x="3541" y="19363"/>
                </a:lnTo>
                <a:lnTo>
                  <a:pt x="4747" y="15415"/>
                </a:lnTo>
                <a:lnTo>
                  <a:pt x="6929" y="12135"/>
                </a:lnTo>
                <a:lnTo>
                  <a:pt x="9110" y="8855"/>
                </a:lnTo>
                <a:lnTo>
                  <a:pt x="11216" y="6711"/>
                </a:lnTo>
                <a:lnTo>
                  <a:pt x="13247" y="5703"/>
                </a:lnTo>
                <a:lnTo>
                  <a:pt x="15278" y="4695"/>
                </a:lnTo>
                <a:lnTo>
                  <a:pt x="17074" y="4701"/>
                </a:lnTo>
                <a:lnTo>
                  <a:pt x="18636" y="5720"/>
                </a:lnTo>
                <a:lnTo>
                  <a:pt x="20198" y="6738"/>
                </a:lnTo>
                <a:lnTo>
                  <a:pt x="21164" y="9168"/>
                </a:lnTo>
                <a:lnTo>
                  <a:pt x="21534" y="13008"/>
                </a:lnTo>
                <a:lnTo>
                  <a:pt x="21903" y="16847"/>
                </a:lnTo>
                <a:lnTo>
                  <a:pt x="22052" y="20768"/>
                </a:lnTo>
                <a:lnTo>
                  <a:pt x="21983" y="24770"/>
                </a:lnTo>
                <a:lnTo>
                  <a:pt x="21913" y="28771"/>
                </a:lnTo>
                <a:lnTo>
                  <a:pt x="21196" y="31882"/>
                </a:lnTo>
                <a:lnTo>
                  <a:pt x="19830" y="34101"/>
                </a:lnTo>
                <a:lnTo>
                  <a:pt x="18463" y="36320"/>
                </a:lnTo>
                <a:lnTo>
                  <a:pt x="16979" y="37761"/>
                </a:lnTo>
                <a:lnTo>
                  <a:pt x="15377" y="38422"/>
                </a:lnTo>
                <a:lnTo>
                  <a:pt x="13774" y="39084"/>
                </a:lnTo>
                <a:lnTo>
                  <a:pt x="12266" y="39168"/>
                </a:lnTo>
                <a:lnTo>
                  <a:pt x="10854" y="38674"/>
                </a:lnTo>
                <a:lnTo>
                  <a:pt x="9441" y="38181"/>
                </a:lnTo>
                <a:lnTo>
                  <a:pt x="8525" y="35405"/>
                </a:lnTo>
                <a:lnTo>
                  <a:pt x="8106" y="30345"/>
                </a:lnTo>
                <a:lnTo>
                  <a:pt x="7686" y="25286"/>
                </a:lnTo>
                <a:lnTo>
                  <a:pt x="7780" y="21946"/>
                </a:lnTo>
                <a:lnTo>
                  <a:pt x="8386" y="20327"/>
                </a:lnTo>
                <a:lnTo>
                  <a:pt x="8992" y="18707"/>
                </a:lnTo>
                <a:lnTo>
                  <a:pt x="9477" y="18858"/>
                </a:lnTo>
                <a:lnTo>
                  <a:pt x="9839" y="20780"/>
                </a:lnTo>
                <a:lnTo>
                  <a:pt x="10202" y="22702"/>
                </a:lnTo>
                <a:lnTo>
                  <a:pt x="11109" y="27508"/>
                </a:lnTo>
                <a:lnTo>
                  <a:pt x="12560" y="35197"/>
                </a:lnTo>
                <a:lnTo>
                  <a:pt x="14587" y="46023"/>
                </a:lnTo>
                <a:lnTo>
                  <a:pt x="21715" y="87334"/>
                </a:lnTo>
                <a:lnTo>
                  <a:pt x="25145" y="139840"/>
                </a:lnTo>
                <a:lnTo>
                  <a:pt x="26696" y="194486"/>
                </a:lnTo>
                <a:lnTo>
                  <a:pt x="27038" y="217014"/>
                </a:lnTo>
                <a:lnTo>
                  <a:pt x="27240" y="230960"/>
                </a:lnTo>
                <a:lnTo>
                  <a:pt x="27736" y="242494"/>
                </a:lnTo>
                <a:lnTo>
                  <a:pt x="28604" y="252689"/>
                </a:lnTo>
                <a:lnTo>
                  <a:pt x="30143" y="265596"/>
                </a:lnTo>
                <a:lnTo>
                  <a:pt x="32495" y="282326"/>
                </a:lnTo>
                <a:lnTo>
                  <a:pt x="34349" y="295907"/>
                </a:lnTo>
                <a:lnTo>
                  <a:pt x="39379" y="343231"/>
                </a:lnTo>
                <a:lnTo>
                  <a:pt x="40232" y="373215"/>
                </a:lnTo>
                <a:lnTo>
                  <a:pt x="40549" y="385123"/>
                </a:lnTo>
                <a:lnTo>
                  <a:pt x="41389" y="399031"/>
                </a:lnTo>
                <a:lnTo>
                  <a:pt x="42377" y="410775"/>
                </a:lnTo>
                <a:lnTo>
                  <a:pt x="43604" y="424756"/>
                </a:lnTo>
                <a:lnTo>
                  <a:pt x="44311" y="436996"/>
                </a:lnTo>
                <a:lnTo>
                  <a:pt x="44574" y="451045"/>
                </a:lnTo>
                <a:lnTo>
                  <a:pt x="44739" y="463695"/>
                </a:lnTo>
                <a:lnTo>
                  <a:pt x="44827" y="475703"/>
                </a:lnTo>
                <a:lnTo>
                  <a:pt x="44860" y="487827"/>
                </a:lnTo>
                <a:lnTo>
                  <a:pt x="44931" y="504909"/>
                </a:lnTo>
                <a:lnTo>
                  <a:pt x="46730" y="544486"/>
                </a:lnTo>
                <a:lnTo>
                  <a:pt x="49458" y="561145"/>
                </a:lnTo>
                <a:lnTo>
                  <a:pt x="50091" y="565484"/>
                </a:lnTo>
                <a:lnTo>
                  <a:pt x="50237" y="568595"/>
                </a:lnTo>
                <a:lnTo>
                  <a:pt x="50383" y="571706"/>
                </a:lnTo>
                <a:lnTo>
                  <a:pt x="50472" y="573596"/>
                </a:lnTo>
                <a:lnTo>
                  <a:pt x="50503" y="574264"/>
                </a:lnTo>
                <a:lnTo>
                  <a:pt x="50534" y="574931"/>
                </a:lnTo>
                <a:lnTo>
                  <a:pt x="50769" y="574847"/>
                </a:lnTo>
                <a:lnTo>
                  <a:pt x="51210" y="574009"/>
                </a:lnTo>
                <a:lnTo>
                  <a:pt x="51838" y="572813"/>
                </a:lnTo>
                <a:lnTo>
                  <a:pt x="54107" y="568492"/>
                </a:lnTo>
                <a:lnTo>
                  <a:pt x="58017" y="56104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150192" y="4612524"/>
            <a:ext cx="51435" cy="516255"/>
          </a:xfrm>
          <a:custGeom>
            <a:avLst/>
            <a:gdLst/>
            <a:ahLst/>
            <a:cxnLst/>
            <a:rect l="l" t="t" r="r" b="b"/>
            <a:pathLst>
              <a:path w="51435" h="516254">
                <a:moveTo>
                  <a:pt x="14390" y="22822"/>
                </a:moveTo>
                <a:lnTo>
                  <a:pt x="17848" y="20053"/>
                </a:lnTo>
                <a:lnTo>
                  <a:pt x="19469" y="19078"/>
                </a:lnTo>
                <a:lnTo>
                  <a:pt x="19253" y="19899"/>
                </a:lnTo>
                <a:lnTo>
                  <a:pt x="19099" y="20485"/>
                </a:lnTo>
                <a:lnTo>
                  <a:pt x="18714" y="21950"/>
                </a:lnTo>
                <a:lnTo>
                  <a:pt x="18098" y="24293"/>
                </a:lnTo>
                <a:lnTo>
                  <a:pt x="17482" y="26637"/>
                </a:lnTo>
                <a:lnTo>
                  <a:pt x="7727" y="33025"/>
                </a:lnTo>
                <a:lnTo>
                  <a:pt x="6129" y="32946"/>
                </a:lnTo>
                <a:lnTo>
                  <a:pt x="71" y="19913"/>
                </a:lnTo>
                <a:lnTo>
                  <a:pt x="0" y="16954"/>
                </a:lnTo>
                <a:lnTo>
                  <a:pt x="9569" y="6015"/>
                </a:lnTo>
                <a:lnTo>
                  <a:pt x="12361" y="4858"/>
                </a:lnTo>
                <a:lnTo>
                  <a:pt x="14856" y="4452"/>
                </a:lnTo>
                <a:lnTo>
                  <a:pt x="17054" y="4795"/>
                </a:lnTo>
                <a:lnTo>
                  <a:pt x="19252" y="5140"/>
                </a:lnTo>
                <a:lnTo>
                  <a:pt x="23664" y="24483"/>
                </a:lnTo>
                <a:lnTo>
                  <a:pt x="22867" y="27832"/>
                </a:lnTo>
                <a:lnTo>
                  <a:pt x="21171" y="30694"/>
                </a:lnTo>
                <a:lnTo>
                  <a:pt x="19476" y="33557"/>
                </a:lnTo>
                <a:lnTo>
                  <a:pt x="17638" y="35421"/>
                </a:lnTo>
                <a:lnTo>
                  <a:pt x="15656" y="36287"/>
                </a:lnTo>
                <a:lnTo>
                  <a:pt x="13674" y="37153"/>
                </a:lnTo>
                <a:lnTo>
                  <a:pt x="11904" y="37569"/>
                </a:lnTo>
                <a:lnTo>
                  <a:pt x="10347" y="37535"/>
                </a:lnTo>
                <a:lnTo>
                  <a:pt x="8790" y="37502"/>
                </a:lnTo>
                <a:lnTo>
                  <a:pt x="7827" y="36125"/>
                </a:lnTo>
                <a:lnTo>
                  <a:pt x="7457" y="33403"/>
                </a:lnTo>
                <a:lnTo>
                  <a:pt x="7088" y="30681"/>
                </a:lnTo>
                <a:lnTo>
                  <a:pt x="17214" y="16329"/>
                </a:lnTo>
                <a:lnTo>
                  <a:pt x="20536" y="14089"/>
                </a:lnTo>
                <a:lnTo>
                  <a:pt x="23496" y="12687"/>
                </a:lnTo>
                <a:lnTo>
                  <a:pt x="26094" y="12123"/>
                </a:lnTo>
                <a:lnTo>
                  <a:pt x="28691" y="11559"/>
                </a:lnTo>
                <a:lnTo>
                  <a:pt x="33862" y="21519"/>
                </a:lnTo>
                <a:lnTo>
                  <a:pt x="34112" y="25061"/>
                </a:lnTo>
                <a:lnTo>
                  <a:pt x="27316" y="37875"/>
                </a:lnTo>
                <a:lnTo>
                  <a:pt x="25370" y="39292"/>
                </a:lnTo>
                <a:lnTo>
                  <a:pt x="23394" y="40021"/>
                </a:lnTo>
                <a:lnTo>
                  <a:pt x="21387" y="40063"/>
                </a:lnTo>
                <a:lnTo>
                  <a:pt x="19380" y="40104"/>
                </a:lnTo>
                <a:lnTo>
                  <a:pt x="14890" y="25279"/>
                </a:lnTo>
                <a:lnTo>
                  <a:pt x="14780" y="20810"/>
                </a:lnTo>
                <a:lnTo>
                  <a:pt x="21228" y="2696"/>
                </a:lnTo>
                <a:lnTo>
                  <a:pt x="23080" y="0"/>
                </a:lnTo>
                <a:lnTo>
                  <a:pt x="33080" y="45212"/>
                </a:lnTo>
                <a:lnTo>
                  <a:pt x="34651" y="57726"/>
                </a:lnTo>
                <a:lnTo>
                  <a:pt x="40388" y="107573"/>
                </a:lnTo>
                <a:lnTo>
                  <a:pt x="42849" y="147127"/>
                </a:lnTo>
                <a:lnTo>
                  <a:pt x="43595" y="171833"/>
                </a:lnTo>
                <a:lnTo>
                  <a:pt x="43948" y="184480"/>
                </a:lnTo>
                <a:lnTo>
                  <a:pt x="44325" y="196934"/>
                </a:lnTo>
                <a:lnTo>
                  <a:pt x="44731" y="209436"/>
                </a:lnTo>
                <a:lnTo>
                  <a:pt x="45351" y="227611"/>
                </a:lnTo>
                <a:lnTo>
                  <a:pt x="45821" y="242550"/>
                </a:lnTo>
                <a:lnTo>
                  <a:pt x="46641" y="286355"/>
                </a:lnTo>
                <a:lnTo>
                  <a:pt x="46753" y="311634"/>
                </a:lnTo>
                <a:lnTo>
                  <a:pt x="46746" y="324158"/>
                </a:lnTo>
                <a:lnTo>
                  <a:pt x="46481" y="382354"/>
                </a:lnTo>
                <a:lnTo>
                  <a:pt x="44537" y="418881"/>
                </a:lnTo>
                <a:lnTo>
                  <a:pt x="43645" y="428329"/>
                </a:lnTo>
                <a:lnTo>
                  <a:pt x="43135" y="441579"/>
                </a:lnTo>
                <a:lnTo>
                  <a:pt x="43077" y="460217"/>
                </a:lnTo>
                <a:lnTo>
                  <a:pt x="43165" y="473957"/>
                </a:lnTo>
                <a:lnTo>
                  <a:pt x="45556" y="512986"/>
                </a:lnTo>
                <a:lnTo>
                  <a:pt x="45872" y="515459"/>
                </a:lnTo>
                <a:lnTo>
                  <a:pt x="45929" y="515910"/>
                </a:lnTo>
                <a:lnTo>
                  <a:pt x="46229" y="515119"/>
                </a:lnTo>
                <a:lnTo>
                  <a:pt x="46485" y="514156"/>
                </a:lnTo>
                <a:lnTo>
                  <a:pt x="48018" y="508405"/>
                </a:lnTo>
                <a:lnTo>
                  <a:pt x="50828" y="49786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548163" y="4576818"/>
            <a:ext cx="44450" cy="554355"/>
          </a:xfrm>
          <a:custGeom>
            <a:avLst/>
            <a:gdLst/>
            <a:ahLst/>
            <a:cxnLst/>
            <a:rect l="l" t="t" r="r" b="b"/>
            <a:pathLst>
              <a:path w="44450" h="554354">
                <a:moveTo>
                  <a:pt x="12811" y="8603"/>
                </a:moveTo>
                <a:lnTo>
                  <a:pt x="12349" y="4243"/>
                </a:lnTo>
                <a:lnTo>
                  <a:pt x="14281" y="2730"/>
                </a:lnTo>
                <a:lnTo>
                  <a:pt x="18607" y="4064"/>
                </a:lnTo>
                <a:lnTo>
                  <a:pt x="21741" y="5031"/>
                </a:lnTo>
                <a:lnTo>
                  <a:pt x="23884" y="5990"/>
                </a:lnTo>
                <a:lnTo>
                  <a:pt x="25035" y="6941"/>
                </a:lnTo>
                <a:lnTo>
                  <a:pt x="26187" y="7892"/>
                </a:lnTo>
                <a:lnTo>
                  <a:pt x="27046" y="9374"/>
                </a:lnTo>
                <a:lnTo>
                  <a:pt x="27614" y="11388"/>
                </a:lnTo>
                <a:lnTo>
                  <a:pt x="28182" y="13402"/>
                </a:lnTo>
                <a:lnTo>
                  <a:pt x="28442" y="15809"/>
                </a:lnTo>
                <a:lnTo>
                  <a:pt x="28392" y="18610"/>
                </a:lnTo>
                <a:lnTo>
                  <a:pt x="28342" y="21409"/>
                </a:lnTo>
                <a:lnTo>
                  <a:pt x="27515" y="23969"/>
                </a:lnTo>
                <a:lnTo>
                  <a:pt x="25911" y="26288"/>
                </a:lnTo>
                <a:lnTo>
                  <a:pt x="24307" y="28606"/>
                </a:lnTo>
                <a:lnTo>
                  <a:pt x="12685" y="33887"/>
                </a:lnTo>
                <a:lnTo>
                  <a:pt x="10057" y="34132"/>
                </a:lnTo>
                <a:lnTo>
                  <a:pt x="7653" y="33647"/>
                </a:lnTo>
                <a:lnTo>
                  <a:pt x="5471" y="32432"/>
                </a:lnTo>
                <a:lnTo>
                  <a:pt x="3289" y="31218"/>
                </a:lnTo>
                <a:lnTo>
                  <a:pt x="1810" y="29021"/>
                </a:lnTo>
                <a:lnTo>
                  <a:pt x="1032" y="25840"/>
                </a:lnTo>
                <a:lnTo>
                  <a:pt x="254" y="22661"/>
                </a:lnTo>
                <a:lnTo>
                  <a:pt x="0" y="19263"/>
                </a:lnTo>
                <a:lnTo>
                  <a:pt x="268" y="15647"/>
                </a:lnTo>
                <a:lnTo>
                  <a:pt x="536" y="12031"/>
                </a:lnTo>
                <a:lnTo>
                  <a:pt x="14998" y="0"/>
                </a:lnTo>
                <a:lnTo>
                  <a:pt x="17154" y="925"/>
                </a:lnTo>
                <a:lnTo>
                  <a:pt x="19309" y="1850"/>
                </a:lnTo>
                <a:lnTo>
                  <a:pt x="20840" y="4168"/>
                </a:lnTo>
                <a:lnTo>
                  <a:pt x="21748" y="7879"/>
                </a:lnTo>
                <a:lnTo>
                  <a:pt x="22657" y="11589"/>
                </a:lnTo>
                <a:lnTo>
                  <a:pt x="23157" y="15618"/>
                </a:lnTo>
                <a:lnTo>
                  <a:pt x="23247" y="19967"/>
                </a:lnTo>
                <a:lnTo>
                  <a:pt x="23338" y="24316"/>
                </a:lnTo>
                <a:lnTo>
                  <a:pt x="22815" y="28007"/>
                </a:lnTo>
                <a:lnTo>
                  <a:pt x="21678" y="31041"/>
                </a:lnTo>
                <a:lnTo>
                  <a:pt x="20542" y="34074"/>
                </a:lnTo>
                <a:lnTo>
                  <a:pt x="12264" y="40072"/>
                </a:lnTo>
                <a:lnTo>
                  <a:pt x="10496" y="40214"/>
                </a:lnTo>
                <a:lnTo>
                  <a:pt x="9191" y="39053"/>
                </a:lnTo>
                <a:lnTo>
                  <a:pt x="8348" y="36589"/>
                </a:lnTo>
                <a:lnTo>
                  <a:pt x="7505" y="34125"/>
                </a:lnTo>
                <a:lnTo>
                  <a:pt x="7427" y="30561"/>
                </a:lnTo>
                <a:lnTo>
                  <a:pt x="8115" y="25896"/>
                </a:lnTo>
                <a:lnTo>
                  <a:pt x="8804" y="21232"/>
                </a:lnTo>
                <a:lnTo>
                  <a:pt x="31347" y="504"/>
                </a:lnTo>
                <a:lnTo>
                  <a:pt x="32433" y="1875"/>
                </a:lnTo>
                <a:lnTo>
                  <a:pt x="32824" y="4795"/>
                </a:lnTo>
                <a:lnTo>
                  <a:pt x="33215" y="7716"/>
                </a:lnTo>
                <a:lnTo>
                  <a:pt x="32977" y="10852"/>
                </a:lnTo>
                <a:lnTo>
                  <a:pt x="32110" y="14202"/>
                </a:lnTo>
                <a:lnTo>
                  <a:pt x="31244" y="17553"/>
                </a:lnTo>
                <a:lnTo>
                  <a:pt x="29700" y="20305"/>
                </a:lnTo>
                <a:lnTo>
                  <a:pt x="27481" y="22458"/>
                </a:lnTo>
                <a:lnTo>
                  <a:pt x="25263" y="24612"/>
                </a:lnTo>
                <a:lnTo>
                  <a:pt x="23017" y="25967"/>
                </a:lnTo>
                <a:lnTo>
                  <a:pt x="20743" y="26522"/>
                </a:lnTo>
                <a:lnTo>
                  <a:pt x="18469" y="27077"/>
                </a:lnTo>
                <a:lnTo>
                  <a:pt x="11229" y="17381"/>
                </a:lnTo>
                <a:lnTo>
                  <a:pt x="11804" y="14130"/>
                </a:lnTo>
                <a:lnTo>
                  <a:pt x="13362" y="10867"/>
                </a:lnTo>
                <a:lnTo>
                  <a:pt x="14920" y="7605"/>
                </a:lnTo>
                <a:lnTo>
                  <a:pt x="16736" y="5251"/>
                </a:lnTo>
                <a:lnTo>
                  <a:pt x="18811" y="3805"/>
                </a:lnTo>
                <a:lnTo>
                  <a:pt x="20886" y="2360"/>
                </a:lnTo>
                <a:lnTo>
                  <a:pt x="22706" y="1905"/>
                </a:lnTo>
                <a:lnTo>
                  <a:pt x="24273" y="2439"/>
                </a:lnTo>
                <a:lnTo>
                  <a:pt x="32959" y="46151"/>
                </a:lnTo>
                <a:lnTo>
                  <a:pt x="34458" y="58576"/>
                </a:lnTo>
                <a:lnTo>
                  <a:pt x="36057" y="71202"/>
                </a:lnTo>
                <a:lnTo>
                  <a:pt x="38493" y="89749"/>
                </a:lnTo>
                <a:lnTo>
                  <a:pt x="40207" y="103288"/>
                </a:lnTo>
                <a:lnTo>
                  <a:pt x="43838" y="153096"/>
                </a:lnTo>
                <a:lnTo>
                  <a:pt x="44031" y="165005"/>
                </a:lnTo>
                <a:lnTo>
                  <a:pt x="43939" y="176540"/>
                </a:lnTo>
                <a:lnTo>
                  <a:pt x="43570" y="188616"/>
                </a:lnTo>
                <a:lnTo>
                  <a:pt x="42928" y="201815"/>
                </a:lnTo>
                <a:lnTo>
                  <a:pt x="41978" y="218127"/>
                </a:lnTo>
                <a:lnTo>
                  <a:pt x="41289" y="232051"/>
                </a:lnTo>
                <a:lnTo>
                  <a:pt x="40830" y="244110"/>
                </a:lnTo>
                <a:lnTo>
                  <a:pt x="40571" y="254829"/>
                </a:lnTo>
                <a:lnTo>
                  <a:pt x="40493" y="272912"/>
                </a:lnTo>
                <a:lnTo>
                  <a:pt x="40518" y="285916"/>
                </a:lnTo>
                <a:lnTo>
                  <a:pt x="40635" y="295095"/>
                </a:lnTo>
                <a:lnTo>
                  <a:pt x="40792" y="302947"/>
                </a:lnTo>
                <a:lnTo>
                  <a:pt x="40909" y="313259"/>
                </a:lnTo>
                <a:lnTo>
                  <a:pt x="40991" y="326194"/>
                </a:lnTo>
                <a:lnTo>
                  <a:pt x="41040" y="341914"/>
                </a:lnTo>
                <a:lnTo>
                  <a:pt x="41007" y="363208"/>
                </a:lnTo>
                <a:lnTo>
                  <a:pt x="40258" y="402862"/>
                </a:lnTo>
                <a:lnTo>
                  <a:pt x="38448" y="419668"/>
                </a:lnTo>
                <a:lnTo>
                  <a:pt x="37522" y="427202"/>
                </a:lnTo>
                <a:lnTo>
                  <a:pt x="36727" y="434646"/>
                </a:lnTo>
                <a:lnTo>
                  <a:pt x="35507" y="445528"/>
                </a:lnTo>
                <a:lnTo>
                  <a:pt x="33892" y="459012"/>
                </a:lnTo>
                <a:lnTo>
                  <a:pt x="31917" y="475507"/>
                </a:lnTo>
                <a:lnTo>
                  <a:pt x="29310" y="524557"/>
                </a:lnTo>
                <a:lnTo>
                  <a:pt x="29016" y="553974"/>
                </a:lnTo>
                <a:lnTo>
                  <a:pt x="29061" y="554150"/>
                </a:lnTo>
                <a:lnTo>
                  <a:pt x="29163" y="553583"/>
                </a:lnTo>
                <a:lnTo>
                  <a:pt x="30162" y="548027"/>
                </a:lnTo>
                <a:lnTo>
                  <a:pt x="32810" y="53327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923463" y="2973169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69">
                <a:moveTo>
                  <a:pt x="0" y="0"/>
                </a:moveTo>
                <a:lnTo>
                  <a:pt x="769" y="377"/>
                </a:lnTo>
                <a:lnTo>
                  <a:pt x="1539" y="755"/>
                </a:lnTo>
                <a:lnTo>
                  <a:pt x="2309" y="113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934034" y="2975767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5">
                <a:moveTo>
                  <a:pt x="1954" y="0"/>
                </a:moveTo>
                <a:lnTo>
                  <a:pt x="1303" y="510"/>
                </a:lnTo>
                <a:lnTo>
                  <a:pt x="651" y="1021"/>
                </a:lnTo>
                <a:lnTo>
                  <a:pt x="0" y="153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914436" y="2961504"/>
            <a:ext cx="108585" cy="2149475"/>
          </a:xfrm>
          <a:custGeom>
            <a:avLst/>
            <a:gdLst/>
            <a:ahLst/>
            <a:cxnLst/>
            <a:rect l="l" t="t" r="r" b="b"/>
            <a:pathLst>
              <a:path w="108585" h="2149475">
                <a:moveTo>
                  <a:pt x="32817" y="7507"/>
                </a:moveTo>
                <a:lnTo>
                  <a:pt x="33426" y="12988"/>
                </a:lnTo>
                <a:lnTo>
                  <a:pt x="32812" y="17104"/>
                </a:lnTo>
                <a:lnTo>
                  <a:pt x="30975" y="19854"/>
                </a:lnTo>
                <a:lnTo>
                  <a:pt x="29712" y="21747"/>
                </a:lnTo>
                <a:lnTo>
                  <a:pt x="12388" y="32672"/>
                </a:lnTo>
                <a:lnTo>
                  <a:pt x="8298" y="32599"/>
                </a:lnTo>
                <a:lnTo>
                  <a:pt x="4209" y="32527"/>
                </a:lnTo>
                <a:lnTo>
                  <a:pt x="1781" y="31516"/>
                </a:lnTo>
                <a:lnTo>
                  <a:pt x="1014" y="29565"/>
                </a:lnTo>
                <a:lnTo>
                  <a:pt x="248" y="27614"/>
                </a:lnTo>
                <a:lnTo>
                  <a:pt x="0" y="25183"/>
                </a:lnTo>
                <a:lnTo>
                  <a:pt x="270" y="22269"/>
                </a:lnTo>
                <a:lnTo>
                  <a:pt x="539" y="19356"/>
                </a:lnTo>
                <a:lnTo>
                  <a:pt x="13004" y="6743"/>
                </a:lnTo>
                <a:lnTo>
                  <a:pt x="16213" y="4884"/>
                </a:lnTo>
                <a:lnTo>
                  <a:pt x="19337" y="3752"/>
                </a:lnTo>
                <a:lnTo>
                  <a:pt x="22377" y="3347"/>
                </a:lnTo>
                <a:lnTo>
                  <a:pt x="25416" y="2941"/>
                </a:lnTo>
                <a:lnTo>
                  <a:pt x="34247" y="16324"/>
                </a:lnTo>
                <a:lnTo>
                  <a:pt x="34213" y="19746"/>
                </a:lnTo>
                <a:lnTo>
                  <a:pt x="33601" y="23149"/>
                </a:lnTo>
                <a:lnTo>
                  <a:pt x="32989" y="26552"/>
                </a:lnTo>
                <a:lnTo>
                  <a:pt x="31627" y="29213"/>
                </a:lnTo>
                <a:lnTo>
                  <a:pt x="29513" y="31132"/>
                </a:lnTo>
                <a:lnTo>
                  <a:pt x="27400" y="33052"/>
                </a:lnTo>
                <a:lnTo>
                  <a:pt x="25225" y="34217"/>
                </a:lnTo>
                <a:lnTo>
                  <a:pt x="22988" y="34629"/>
                </a:lnTo>
                <a:lnTo>
                  <a:pt x="20752" y="35040"/>
                </a:lnTo>
                <a:lnTo>
                  <a:pt x="18722" y="34758"/>
                </a:lnTo>
                <a:lnTo>
                  <a:pt x="16899" y="33779"/>
                </a:lnTo>
                <a:lnTo>
                  <a:pt x="15076" y="32801"/>
                </a:lnTo>
                <a:lnTo>
                  <a:pt x="13914" y="30794"/>
                </a:lnTo>
                <a:lnTo>
                  <a:pt x="13411" y="27758"/>
                </a:lnTo>
                <a:lnTo>
                  <a:pt x="12909" y="24722"/>
                </a:lnTo>
                <a:lnTo>
                  <a:pt x="41005" y="0"/>
                </a:lnTo>
                <a:lnTo>
                  <a:pt x="44110" y="119"/>
                </a:lnTo>
                <a:lnTo>
                  <a:pt x="54460" y="20330"/>
                </a:lnTo>
                <a:lnTo>
                  <a:pt x="53998" y="24609"/>
                </a:lnTo>
                <a:lnTo>
                  <a:pt x="40092" y="41581"/>
                </a:lnTo>
                <a:lnTo>
                  <a:pt x="38602" y="41017"/>
                </a:lnTo>
                <a:lnTo>
                  <a:pt x="40125" y="20269"/>
                </a:lnTo>
                <a:lnTo>
                  <a:pt x="42545" y="16375"/>
                </a:lnTo>
                <a:lnTo>
                  <a:pt x="53492" y="7025"/>
                </a:lnTo>
                <a:lnTo>
                  <a:pt x="54968" y="6466"/>
                </a:lnTo>
                <a:lnTo>
                  <a:pt x="55979" y="7895"/>
                </a:lnTo>
                <a:lnTo>
                  <a:pt x="56522" y="11309"/>
                </a:lnTo>
                <a:lnTo>
                  <a:pt x="57066" y="14723"/>
                </a:lnTo>
                <a:lnTo>
                  <a:pt x="56277" y="18732"/>
                </a:lnTo>
                <a:lnTo>
                  <a:pt x="54156" y="23333"/>
                </a:lnTo>
                <a:lnTo>
                  <a:pt x="52034" y="27934"/>
                </a:lnTo>
                <a:lnTo>
                  <a:pt x="50921" y="30041"/>
                </a:lnTo>
                <a:lnTo>
                  <a:pt x="50817" y="29653"/>
                </a:lnTo>
                <a:lnTo>
                  <a:pt x="50713" y="29265"/>
                </a:lnTo>
                <a:lnTo>
                  <a:pt x="50454" y="28295"/>
                </a:lnTo>
                <a:lnTo>
                  <a:pt x="50038" y="26744"/>
                </a:lnTo>
                <a:lnTo>
                  <a:pt x="49622" y="25193"/>
                </a:lnTo>
                <a:lnTo>
                  <a:pt x="49847" y="23391"/>
                </a:lnTo>
                <a:lnTo>
                  <a:pt x="50713" y="21339"/>
                </a:lnTo>
                <a:lnTo>
                  <a:pt x="51580" y="19288"/>
                </a:lnTo>
                <a:lnTo>
                  <a:pt x="52765" y="20554"/>
                </a:lnTo>
                <a:lnTo>
                  <a:pt x="54266" y="25137"/>
                </a:lnTo>
                <a:lnTo>
                  <a:pt x="55768" y="29721"/>
                </a:lnTo>
                <a:lnTo>
                  <a:pt x="57127" y="33545"/>
                </a:lnTo>
                <a:lnTo>
                  <a:pt x="58343" y="36608"/>
                </a:lnTo>
                <a:lnTo>
                  <a:pt x="59560" y="39671"/>
                </a:lnTo>
                <a:lnTo>
                  <a:pt x="60977" y="46781"/>
                </a:lnTo>
                <a:lnTo>
                  <a:pt x="62595" y="57939"/>
                </a:lnTo>
                <a:lnTo>
                  <a:pt x="64521" y="70301"/>
                </a:lnTo>
                <a:lnTo>
                  <a:pt x="66737" y="82836"/>
                </a:lnTo>
                <a:lnTo>
                  <a:pt x="69554" y="97370"/>
                </a:lnTo>
                <a:lnTo>
                  <a:pt x="71841" y="109945"/>
                </a:lnTo>
                <a:lnTo>
                  <a:pt x="79110" y="159346"/>
                </a:lnTo>
                <a:lnTo>
                  <a:pt x="83749" y="198074"/>
                </a:lnTo>
                <a:lnTo>
                  <a:pt x="87974" y="236489"/>
                </a:lnTo>
                <a:lnTo>
                  <a:pt x="93218" y="287613"/>
                </a:lnTo>
                <a:lnTo>
                  <a:pt x="94647" y="301621"/>
                </a:lnTo>
                <a:lnTo>
                  <a:pt x="95995" y="314639"/>
                </a:lnTo>
                <a:lnTo>
                  <a:pt x="97269" y="326730"/>
                </a:lnTo>
                <a:lnTo>
                  <a:pt x="98476" y="337958"/>
                </a:lnTo>
                <a:lnTo>
                  <a:pt x="99621" y="348386"/>
                </a:lnTo>
                <a:lnTo>
                  <a:pt x="101306" y="363835"/>
                </a:lnTo>
                <a:lnTo>
                  <a:pt x="105015" y="403246"/>
                </a:lnTo>
                <a:lnTo>
                  <a:pt x="108031" y="452586"/>
                </a:lnTo>
                <a:lnTo>
                  <a:pt x="108442" y="482197"/>
                </a:lnTo>
                <a:lnTo>
                  <a:pt x="108402" y="492791"/>
                </a:lnTo>
                <a:lnTo>
                  <a:pt x="105524" y="531276"/>
                </a:lnTo>
                <a:lnTo>
                  <a:pt x="98540" y="570251"/>
                </a:lnTo>
                <a:lnTo>
                  <a:pt x="96213" y="581495"/>
                </a:lnTo>
                <a:lnTo>
                  <a:pt x="93461" y="595124"/>
                </a:lnTo>
                <a:lnTo>
                  <a:pt x="91279" y="607838"/>
                </a:lnTo>
                <a:lnTo>
                  <a:pt x="89612" y="619894"/>
                </a:lnTo>
                <a:lnTo>
                  <a:pt x="88464" y="631593"/>
                </a:lnTo>
                <a:lnTo>
                  <a:pt x="87287" y="643294"/>
                </a:lnTo>
                <a:lnTo>
                  <a:pt x="81777" y="694780"/>
                </a:lnTo>
                <a:lnTo>
                  <a:pt x="79829" y="712301"/>
                </a:lnTo>
                <a:lnTo>
                  <a:pt x="78133" y="727710"/>
                </a:lnTo>
                <a:lnTo>
                  <a:pt x="73527" y="771332"/>
                </a:lnTo>
                <a:lnTo>
                  <a:pt x="70252" y="809452"/>
                </a:lnTo>
                <a:lnTo>
                  <a:pt x="67882" y="851113"/>
                </a:lnTo>
                <a:lnTo>
                  <a:pt x="67127" y="896611"/>
                </a:lnTo>
                <a:lnTo>
                  <a:pt x="66936" y="946850"/>
                </a:lnTo>
                <a:lnTo>
                  <a:pt x="66856" y="997833"/>
                </a:lnTo>
                <a:lnTo>
                  <a:pt x="66829" y="1038299"/>
                </a:lnTo>
                <a:lnTo>
                  <a:pt x="66831" y="1057409"/>
                </a:lnTo>
                <a:lnTo>
                  <a:pt x="66940" y="1109533"/>
                </a:lnTo>
                <a:lnTo>
                  <a:pt x="67206" y="1153919"/>
                </a:lnTo>
                <a:lnTo>
                  <a:pt x="67806" y="1201223"/>
                </a:lnTo>
                <a:lnTo>
                  <a:pt x="68949" y="1241574"/>
                </a:lnTo>
                <a:lnTo>
                  <a:pt x="69641" y="1256816"/>
                </a:lnTo>
                <a:lnTo>
                  <a:pt x="70287" y="1271057"/>
                </a:lnTo>
                <a:lnTo>
                  <a:pt x="70888" y="1284298"/>
                </a:lnTo>
                <a:lnTo>
                  <a:pt x="71443" y="1296540"/>
                </a:lnTo>
                <a:lnTo>
                  <a:pt x="71953" y="1307787"/>
                </a:lnTo>
                <a:lnTo>
                  <a:pt x="72417" y="1318041"/>
                </a:lnTo>
                <a:lnTo>
                  <a:pt x="73043" y="1331556"/>
                </a:lnTo>
                <a:lnTo>
                  <a:pt x="73675" y="1344537"/>
                </a:lnTo>
                <a:lnTo>
                  <a:pt x="74316" y="1357057"/>
                </a:lnTo>
                <a:lnTo>
                  <a:pt x="74969" y="1369188"/>
                </a:lnTo>
                <a:lnTo>
                  <a:pt x="75720" y="1383513"/>
                </a:lnTo>
                <a:lnTo>
                  <a:pt x="77139" y="1438656"/>
                </a:lnTo>
                <a:lnTo>
                  <a:pt x="77339" y="1472065"/>
                </a:lnTo>
                <a:lnTo>
                  <a:pt x="77475" y="1480756"/>
                </a:lnTo>
                <a:lnTo>
                  <a:pt x="77880" y="1491784"/>
                </a:lnTo>
                <a:lnTo>
                  <a:pt x="78553" y="1505203"/>
                </a:lnTo>
                <a:lnTo>
                  <a:pt x="79495" y="1521064"/>
                </a:lnTo>
                <a:lnTo>
                  <a:pt x="80673" y="1539357"/>
                </a:lnTo>
                <a:lnTo>
                  <a:pt x="81618" y="1554431"/>
                </a:lnTo>
                <a:lnTo>
                  <a:pt x="83793" y="1600173"/>
                </a:lnTo>
                <a:lnTo>
                  <a:pt x="84345" y="1643591"/>
                </a:lnTo>
                <a:lnTo>
                  <a:pt x="84374" y="1657599"/>
                </a:lnTo>
                <a:lnTo>
                  <a:pt x="84322" y="1668845"/>
                </a:lnTo>
                <a:lnTo>
                  <a:pt x="84192" y="1677718"/>
                </a:lnTo>
                <a:lnTo>
                  <a:pt x="83930" y="1690418"/>
                </a:lnTo>
                <a:lnTo>
                  <a:pt x="83723" y="1703065"/>
                </a:lnTo>
                <a:lnTo>
                  <a:pt x="83409" y="1753544"/>
                </a:lnTo>
                <a:lnTo>
                  <a:pt x="83387" y="1770437"/>
                </a:lnTo>
                <a:lnTo>
                  <a:pt x="83347" y="1784178"/>
                </a:lnTo>
                <a:lnTo>
                  <a:pt x="82817" y="1822750"/>
                </a:lnTo>
                <a:lnTo>
                  <a:pt x="80527" y="1870763"/>
                </a:lnTo>
                <a:lnTo>
                  <a:pt x="79531" y="1886836"/>
                </a:lnTo>
                <a:lnTo>
                  <a:pt x="78726" y="1900500"/>
                </a:lnTo>
                <a:lnTo>
                  <a:pt x="78075" y="1912318"/>
                </a:lnTo>
                <a:lnTo>
                  <a:pt x="77545" y="1922857"/>
                </a:lnTo>
                <a:lnTo>
                  <a:pt x="76806" y="1938174"/>
                </a:lnTo>
                <a:lnTo>
                  <a:pt x="76101" y="1951051"/>
                </a:lnTo>
                <a:lnTo>
                  <a:pt x="73765" y="1999909"/>
                </a:lnTo>
                <a:lnTo>
                  <a:pt x="73648" y="2018922"/>
                </a:lnTo>
                <a:lnTo>
                  <a:pt x="73496" y="2032886"/>
                </a:lnTo>
                <a:lnTo>
                  <a:pt x="73299" y="2042923"/>
                </a:lnTo>
                <a:lnTo>
                  <a:pt x="72772" y="2058090"/>
                </a:lnTo>
                <a:lnTo>
                  <a:pt x="72533" y="2069569"/>
                </a:lnTo>
                <a:lnTo>
                  <a:pt x="72324" y="2083563"/>
                </a:lnTo>
                <a:lnTo>
                  <a:pt x="71834" y="2095639"/>
                </a:lnTo>
                <a:lnTo>
                  <a:pt x="70736" y="2113085"/>
                </a:lnTo>
                <a:lnTo>
                  <a:pt x="70245" y="2124029"/>
                </a:lnTo>
                <a:lnTo>
                  <a:pt x="66295" y="2149401"/>
                </a:lnTo>
                <a:lnTo>
                  <a:pt x="64820" y="2145565"/>
                </a:lnTo>
                <a:lnTo>
                  <a:pt x="63106" y="213235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116457" y="5604780"/>
            <a:ext cx="144145" cy="15240"/>
          </a:xfrm>
          <a:custGeom>
            <a:avLst/>
            <a:gdLst/>
            <a:ahLst/>
            <a:cxnLst/>
            <a:rect l="l" t="t" r="r" b="b"/>
            <a:pathLst>
              <a:path w="144145" h="15239">
                <a:moveTo>
                  <a:pt x="12712" y="14951"/>
                </a:moveTo>
                <a:lnTo>
                  <a:pt x="5102" y="12799"/>
                </a:lnTo>
                <a:lnTo>
                  <a:pt x="865" y="11083"/>
                </a:lnTo>
                <a:lnTo>
                  <a:pt x="0" y="9803"/>
                </a:lnTo>
                <a:lnTo>
                  <a:pt x="5341" y="8766"/>
                </a:lnTo>
                <a:lnTo>
                  <a:pt x="23109" y="8235"/>
                </a:lnTo>
                <a:lnTo>
                  <a:pt x="38701" y="7971"/>
                </a:lnTo>
                <a:lnTo>
                  <a:pt x="51787" y="7498"/>
                </a:lnTo>
                <a:lnTo>
                  <a:pt x="62674" y="6812"/>
                </a:lnTo>
                <a:lnTo>
                  <a:pt x="77666" y="5302"/>
                </a:lnTo>
                <a:lnTo>
                  <a:pt x="89398" y="3965"/>
                </a:lnTo>
                <a:lnTo>
                  <a:pt x="105135" y="2020"/>
                </a:lnTo>
                <a:lnTo>
                  <a:pt x="115644" y="958"/>
                </a:lnTo>
                <a:lnTo>
                  <a:pt x="124318" y="293"/>
                </a:lnTo>
                <a:lnTo>
                  <a:pt x="130110" y="42"/>
                </a:lnTo>
                <a:lnTo>
                  <a:pt x="135272" y="26"/>
                </a:lnTo>
                <a:lnTo>
                  <a:pt x="140433" y="10"/>
                </a:lnTo>
                <a:lnTo>
                  <a:pt x="143150" y="1"/>
                </a:lnTo>
                <a:lnTo>
                  <a:pt x="143422" y="0"/>
                </a:lnTo>
                <a:lnTo>
                  <a:pt x="143693" y="0"/>
                </a:lnTo>
                <a:lnTo>
                  <a:pt x="143513" y="157"/>
                </a:lnTo>
                <a:lnTo>
                  <a:pt x="143215" y="306"/>
                </a:lnTo>
                <a:lnTo>
                  <a:pt x="139105" y="2360"/>
                </a:lnTo>
                <a:lnTo>
                  <a:pt x="131185" y="631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067679" y="5582358"/>
            <a:ext cx="101600" cy="71120"/>
          </a:xfrm>
          <a:custGeom>
            <a:avLst/>
            <a:gdLst/>
            <a:ahLst/>
            <a:cxnLst/>
            <a:rect l="l" t="t" r="r" b="b"/>
            <a:pathLst>
              <a:path w="101600" h="71120">
                <a:moveTo>
                  <a:pt x="74652" y="8244"/>
                </a:moveTo>
                <a:lnTo>
                  <a:pt x="77478" y="3945"/>
                </a:lnTo>
                <a:lnTo>
                  <a:pt x="77784" y="1197"/>
                </a:lnTo>
                <a:lnTo>
                  <a:pt x="75571" y="0"/>
                </a:lnTo>
                <a:lnTo>
                  <a:pt x="68730" y="1635"/>
                </a:lnTo>
                <a:lnTo>
                  <a:pt x="52856" y="9052"/>
                </a:lnTo>
                <a:lnTo>
                  <a:pt x="38394" y="16361"/>
                </a:lnTo>
                <a:lnTo>
                  <a:pt x="27758" y="21687"/>
                </a:lnTo>
                <a:lnTo>
                  <a:pt x="1831" y="36406"/>
                </a:lnTo>
                <a:lnTo>
                  <a:pt x="572" y="37864"/>
                </a:lnTo>
                <a:lnTo>
                  <a:pt x="0" y="39335"/>
                </a:lnTo>
                <a:lnTo>
                  <a:pt x="113" y="40820"/>
                </a:lnTo>
                <a:lnTo>
                  <a:pt x="227" y="42304"/>
                </a:lnTo>
                <a:lnTo>
                  <a:pt x="38901" y="52716"/>
                </a:lnTo>
                <a:lnTo>
                  <a:pt x="46324" y="53876"/>
                </a:lnTo>
                <a:lnTo>
                  <a:pt x="53747" y="55035"/>
                </a:lnTo>
                <a:lnTo>
                  <a:pt x="60322" y="56243"/>
                </a:lnTo>
                <a:lnTo>
                  <a:pt x="66048" y="57498"/>
                </a:lnTo>
                <a:lnTo>
                  <a:pt x="75543" y="60222"/>
                </a:lnTo>
                <a:lnTo>
                  <a:pt x="87396" y="64747"/>
                </a:lnTo>
                <a:lnTo>
                  <a:pt x="101608" y="7107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333706" y="5507925"/>
            <a:ext cx="85725" cy="124460"/>
          </a:xfrm>
          <a:custGeom>
            <a:avLst/>
            <a:gdLst/>
            <a:ahLst/>
            <a:cxnLst/>
            <a:rect l="l" t="t" r="r" b="b"/>
            <a:pathLst>
              <a:path w="85725" h="124460">
                <a:moveTo>
                  <a:pt x="57844" y="93128"/>
                </a:moveTo>
                <a:lnTo>
                  <a:pt x="44259" y="73823"/>
                </a:lnTo>
                <a:lnTo>
                  <a:pt x="40426" y="72829"/>
                </a:lnTo>
                <a:lnTo>
                  <a:pt x="36105" y="72333"/>
                </a:lnTo>
                <a:lnTo>
                  <a:pt x="31297" y="72334"/>
                </a:lnTo>
                <a:lnTo>
                  <a:pt x="26489" y="72334"/>
                </a:lnTo>
                <a:lnTo>
                  <a:pt x="0" y="99310"/>
                </a:lnTo>
                <a:lnTo>
                  <a:pt x="732" y="103126"/>
                </a:lnTo>
                <a:lnTo>
                  <a:pt x="2828" y="106909"/>
                </a:lnTo>
                <a:lnTo>
                  <a:pt x="4923" y="110692"/>
                </a:lnTo>
                <a:lnTo>
                  <a:pt x="8048" y="113962"/>
                </a:lnTo>
                <a:lnTo>
                  <a:pt x="12203" y="116719"/>
                </a:lnTo>
                <a:lnTo>
                  <a:pt x="16356" y="119476"/>
                </a:lnTo>
                <a:lnTo>
                  <a:pt x="20680" y="121442"/>
                </a:lnTo>
                <a:lnTo>
                  <a:pt x="25173" y="122616"/>
                </a:lnTo>
                <a:lnTo>
                  <a:pt x="29666" y="123792"/>
                </a:lnTo>
                <a:lnTo>
                  <a:pt x="34123" y="124388"/>
                </a:lnTo>
                <a:lnTo>
                  <a:pt x="38544" y="124406"/>
                </a:lnTo>
                <a:lnTo>
                  <a:pt x="42964" y="124423"/>
                </a:lnTo>
                <a:lnTo>
                  <a:pt x="47034" y="123294"/>
                </a:lnTo>
                <a:lnTo>
                  <a:pt x="50754" y="121017"/>
                </a:lnTo>
                <a:lnTo>
                  <a:pt x="54474" y="118740"/>
                </a:lnTo>
                <a:lnTo>
                  <a:pt x="57706" y="115508"/>
                </a:lnTo>
                <a:lnTo>
                  <a:pt x="60450" y="111323"/>
                </a:lnTo>
                <a:lnTo>
                  <a:pt x="63194" y="107137"/>
                </a:lnTo>
                <a:lnTo>
                  <a:pt x="65050" y="101557"/>
                </a:lnTo>
                <a:lnTo>
                  <a:pt x="66017" y="94583"/>
                </a:lnTo>
                <a:lnTo>
                  <a:pt x="66984" y="87609"/>
                </a:lnTo>
                <a:lnTo>
                  <a:pt x="67170" y="79475"/>
                </a:lnTo>
                <a:lnTo>
                  <a:pt x="66574" y="70182"/>
                </a:lnTo>
                <a:lnTo>
                  <a:pt x="56329" y="31358"/>
                </a:lnTo>
                <a:lnTo>
                  <a:pt x="34006" y="507"/>
                </a:lnTo>
                <a:lnTo>
                  <a:pt x="32470" y="0"/>
                </a:lnTo>
                <a:lnTo>
                  <a:pt x="31571" y="1530"/>
                </a:lnTo>
                <a:lnTo>
                  <a:pt x="31311" y="5097"/>
                </a:lnTo>
                <a:lnTo>
                  <a:pt x="31051" y="8664"/>
                </a:lnTo>
                <a:lnTo>
                  <a:pt x="46241" y="51660"/>
                </a:lnTo>
                <a:lnTo>
                  <a:pt x="68889" y="92414"/>
                </a:lnTo>
                <a:lnTo>
                  <a:pt x="76663" y="105867"/>
                </a:lnTo>
                <a:lnTo>
                  <a:pt x="85311" y="12068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426977" y="5558399"/>
            <a:ext cx="126364" cy="91440"/>
          </a:xfrm>
          <a:custGeom>
            <a:avLst/>
            <a:gdLst/>
            <a:ahLst/>
            <a:cxnLst/>
            <a:rect l="l" t="t" r="r" b="b"/>
            <a:pathLst>
              <a:path w="126364" h="91439">
                <a:moveTo>
                  <a:pt x="752" y="39128"/>
                </a:moveTo>
                <a:lnTo>
                  <a:pt x="0" y="35147"/>
                </a:lnTo>
                <a:lnTo>
                  <a:pt x="1426" y="33014"/>
                </a:lnTo>
                <a:lnTo>
                  <a:pt x="5032" y="32729"/>
                </a:lnTo>
                <a:lnTo>
                  <a:pt x="7597" y="32526"/>
                </a:lnTo>
                <a:lnTo>
                  <a:pt x="11188" y="32829"/>
                </a:lnTo>
                <a:lnTo>
                  <a:pt x="15805" y="33638"/>
                </a:lnTo>
                <a:lnTo>
                  <a:pt x="20422" y="34447"/>
                </a:lnTo>
                <a:lnTo>
                  <a:pt x="27074" y="34950"/>
                </a:lnTo>
                <a:lnTo>
                  <a:pt x="35761" y="35150"/>
                </a:lnTo>
                <a:lnTo>
                  <a:pt x="44448" y="35348"/>
                </a:lnTo>
                <a:lnTo>
                  <a:pt x="49471" y="34549"/>
                </a:lnTo>
                <a:lnTo>
                  <a:pt x="50829" y="32752"/>
                </a:lnTo>
                <a:lnTo>
                  <a:pt x="52187" y="30955"/>
                </a:lnTo>
                <a:lnTo>
                  <a:pt x="52828" y="28317"/>
                </a:lnTo>
                <a:lnTo>
                  <a:pt x="52750" y="24839"/>
                </a:lnTo>
                <a:lnTo>
                  <a:pt x="52673" y="21362"/>
                </a:lnTo>
                <a:lnTo>
                  <a:pt x="40557" y="4630"/>
                </a:lnTo>
                <a:lnTo>
                  <a:pt x="37051" y="2326"/>
                </a:lnTo>
                <a:lnTo>
                  <a:pt x="33032" y="940"/>
                </a:lnTo>
                <a:lnTo>
                  <a:pt x="28496" y="470"/>
                </a:lnTo>
                <a:lnTo>
                  <a:pt x="23962" y="0"/>
                </a:lnTo>
                <a:lnTo>
                  <a:pt x="19988" y="1220"/>
                </a:lnTo>
                <a:lnTo>
                  <a:pt x="16576" y="4132"/>
                </a:lnTo>
                <a:lnTo>
                  <a:pt x="13165" y="7042"/>
                </a:lnTo>
                <a:lnTo>
                  <a:pt x="10888" y="11182"/>
                </a:lnTo>
                <a:lnTo>
                  <a:pt x="9748" y="16550"/>
                </a:lnTo>
                <a:lnTo>
                  <a:pt x="8607" y="21919"/>
                </a:lnTo>
                <a:lnTo>
                  <a:pt x="8832" y="27420"/>
                </a:lnTo>
                <a:lnTo>
                  <a:pt x="38350" y="60860"/>
                </a:lnTo>
                <a:lnTo>
                  <a:pt x="75828" y="72581"/>
                </a:lnTo>
                <a:lnTo>
                  <a:pt x="81617" y="72787"/>
                </a:lnTo>
                <a:lnTo>
                  <a:pt x="87406" y="72994"/>
                </a:lnTo>
                <a:lnTo>
                  <a:pt x="98864" y="58746"/>
                </a:lnTo>
                <a:lnTo>
                  <a:pt x="99364" y="53854"/>
                </a:lnTo>
                <a:lnTo>
                  <a:pt x="99466" y="48566"/>
                </a:lnTo>
                <a:lnTo>
                  <a:pt x="99170" y="42880"/>
                </a:lnTo>
                <a:lnTo>
                  <a:pt x="98873" y="37193"/>
                </a:lnTo>
                <a:lnTo>
                  <a:pt x="98311" y="32537"/>
                </a:lnTo>
                <a:lnTo>
                  <a:pt x="97481" y="28910"/>
                </a:lnTo>
                <a:lnTo>
                  <a:pt x="96652" y="25283"/>
                </a:lnTo>
                <a:lnTo>
                  <a:pt x="96156" y="23629"/>
                </a:lnTo>
                <a:lnTo>
                  <a:pt x="95994" y="23948"/>
                </a:lnTo>
                <a:lnTo>
                  <a:pt x="95831" y="24267"/>
                </a:lnTo>
                <a:lnTo>
                  <a:pt x="95424" y="25064"/>
                </a:lnTo>
                <a:lnTo>
                  <a:pt x="94774" y="26339"/>
                </a:lnTo>
                <a:lnTo>
                  <a:pt x="94122" y="27614"/>
                </a:lnTo>
                <a:lnTo>
                  <a:pt x="93949" y="31261"/>
                </a:lnTo>
                <a:lnTo>
                  <a:pt x="101958" y="74561"/>
                </a:lnTo>
                <a:lnTo>
                  <a:pt x="108442" y="90705"/>
                </a:lnTo>
                <a:lnTo>
                  <a:pt x="108550" y="90932"/>
                </a:lnTo>
                <a:lnTo>
                  <a:pt x="108365" y="90721"/>
                </a:lnTo>
                <a:lnTo>
                  <a:pt x="107601" y="89688"/>
                </a:lnTo>
                <a:lnTo>
                  <a:pt x="106169" y="87752"/>
                </a:lnTo>
                <a:lnTo>
                  <a:pt x="104737" y="85816"/>
                </a:lnTo>
                <a:lnTo>
                  <a:pt x="102412" y="81516"/>
                </a:lnTo>
                <a:lnTo>
                  <a:pt x="99195" y="74854"/>
                </a:lnTo>
                <a:lnTo>
                  <a:pt x="95978" y="68190"/>
                </a:lnTo>
                <a:lnTo>
                  <a:pt x="93421" y="60338"/>
                </a:lnTo>
                <a:lnTo>
                  <a:pt x="91527" y="51297"/>
                </a:lnTo>
                <a:lnTo>
                  <a:pt x="89633" y="42255"/>
                </a:lnTo>
                <a:lnTo>
                  <a:pt x="88538" y="34334"/>
                </a:lnTo>
                <a:lnTo>
                  <a:pt x="88242" y="27533"/>
                </a:lnTo>
                <a:lnTo>
                  <a:pt x="87945" y="20733"/>
                </a:lnTo>
                <a:lnTo>
                  <a:pt x="88689" y="16033"/>
                </a:lnTo>
                <a:lnTo>
                  <a:pt x="90472" y="13434"/>
                </a:lnTo>
                <a:lnTo>
                  <a:pt x="92255" y="10835"/>
                </a:lnTo>
                <a:lnTo>
                  <a:pt x="95327" y="9745"/>
                </a:lnTo>
                <a:lnTo>
                  <a:pt x="99690" y="10165"/>
                </a:lnTo>
                <a:lnTo>
                  <a:pt x="104053" y="10584"/>
                </a:lnTo>
                <a:lnTo>
                  <a:pt x="126354" y="31663"/>
                </a:lnTo>
                <a:lnTo>
                  <a:pt x="126019" y="35490"/>
                </a:lnTo>
                <a:lnTo>
                  <a:pt x="124190" y="39475"/>
                </a:lnTo>
                <a:lnTo>
                  <a:pt x="120642" y="44863"/>
                </a:lnTo>
                <a:lnTo>
                  <a:pt x="113809" y="52733"/>
                </a:lnTo>
                <a:lnTo>
                  <a:pt x="103689" y="63085"/>
                </a:lnTo>
                <a:lnTo>
                  <a:pt x="90283" y="7591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583228" y="5526926"/>
            <a:ext cx="26034" cy="97790"/>
          </a:xfrm>
          <a:custGeom>
            <a:avLst/>
            <a:gdLst/>
            <a:ahLst/>
            <a:cxnLst/>
            <a:rect l="l" t="t" r="r" b="b"/>
            <a:pathLst>
              <a:path w="26035" h="97789">
                <a:moveTo>
                  <a:pt x="0" y="6055"/>
                </a:moveTo>
                <a:lnTo>
                  <a:pt x="1909" y="331"/>
                </a:lnTo>
                <a:lnTo>
                  <a:pt x="4034" y="0"/>
                </a:lnTo>
                <a:lnTo>
                  <a:pt x="6376" y="5061"/>
                </a:lnTo>
                <a:lnTo>
                  <a:pt x="18448" y="48659"/>
                </a:lnTo>
                <a:lnTo>
                  <a:pt x="23627" y="83726"/>
                </a:lnTo>
                <a:lnTo>
                  <a:pt x="25456" y="9754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582903" y="5586152"/>
            <a:ext cx="45720" cy="20320"/>
          </a:xfrm>
          <a:custGeom>
            <a:avLst/>
            <a:gdLst/>
            <a:ahLst/>
            <a:cxnLst/>
            <a:rect l="l" t="t" r="r" b="b"/>
            <a:pathLst>
              <a:path w="45720" h="20320">
                <a:moveTo>
                  <a:pt x="0" y="20160"/>
                </a:moveTo>
                <a:lnTo>
                  <a:pt x="0" y="16762"/>
                </a:lnTo>
                <a:lnTo>
                  <a:pt x="679" y="13229"/>
                </a:lnTo>
                <a:lnTo>
                  <a:pt x="2038" y="9562"/>
                </a:lnTo>
                <a:lnTo>
                  <a:pt x="3397" y="5894"/>
                </a:lnTo>
                <a:lnTo>
                  <a:pt x="5904" y="3366"/>
                </a:lnTo>
                <a:lnTo>
                  <a:pt x="9558" y="1980"/>
                </a:lnTo>
                <a:lnTo>
                  <a:pt x="16715" y="581"/>
                </a:lnTo>
                <a:lnTo>
                  <a:pt x="28658" y="0"/>
                </a:lnTo>
                <a:lnTo>
                  <a:pt x="45385" y="23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697679" y="5563406"/>
            <a:ext cx="155575" cy="60325"/>
          </a:xfrm>
          <a:custGeom>
            <a:avLst/>
            <a:gdLst/>
            <a:ahLst/>
            <a:cxnLst/>
            <a:rect l="l" t="t" r="r" b="b"/>
            <a:pathLst>
              <a:path w="155575" h="60325">
                <a:moveTo>
                  <a:pt x="0" y="37343"/>
                </a:moveTo>
                <a:lnTo>
                  <a:pt x="1569" y="30383"/>
                </a:lnTo>
                <a:lnTo>
                  <a:pt x="3886" y="25907"/>
                </a:lnTo>
                <a:lnTo>
                  <a:pt x="6952" y="23913"/>
                </a:lnTo>
                <a:lnTo>
                  <a:pt x="9073" y="22534"/>
                </a:lnTo>
                <a:lnTo>
                  <a:pt x="12105" y="21556"/>
                </a:lnTo>
                <a:lnTo>
                  <a:pt x="16048" y="20978"/>
                </a:lnTo>
                <a:lnTo>
                  <a:pt x="19991" y="20400"/>
                </a:lnTo>
                <a:lnTo>
                  <a:pt x="24945" y="21152"/>
                </a:lnTo>
                <a:lnTo>
                  <a:pt x="30910" y="23233"/>
                </a:lnTo>
                <a:lnTo>
                  <a:pt x="36874" y="25314"/>
                </a:lnTo>
                <a:lnTo>
                  <a:pt x="42926" y="28387"/>
                </a:lnTo>
                <a:lnTo>
                  <a:pt x="49065" y="32454"/>
                </a:lnTo>
                <a:lnTo>
                  <a:pt x="55206" y="36519"/>
                </a:lnTo>
                <a:lnTo>
                  <a:pt x="60168" y="40334"/>
                </a:lnTo>
                <a:lnTo>
                  <a:pt x="63954" y="43900"/>
                </a:lnTo>
                <a:lnTo>
                  <a:pt x="67740" y="47464"/>
                </a:lnTo>
                <a:lnTo>
                  <a:pt x="70155" y="50504"/>
                </a:lnTo>
                <a:lnTo>
                  <a:pt x="71199" y="53019"/>
                </a:lnTo>
                <a:lnTo>
                  <a:pt x="72244" y="55535"/>
                </a:lnTo>
                <a:lnTo>
                  <a:pt x="72539" y="57318"/>
                </a:lnTo>
                <a:lnTo>
                  <a:pt x="72084" y="58369"/>
                </a:lnTo>
                <a:lnTo>
                  <a:pt x="71629" y="59420"/>
                </a:lnTo>
                <a:lnTo>
                  <a:pt x="70299" y="59828"/>
                </a:lnTo>
                <a:lnTo>
                  <a:pt x="68095" y="59593"/>
                </a:lnTo>
                <a:lnTo>
                  <a:pt x="65891" y="59359"/>
                </a:lnTo>
                <a:lnTo>
                  <a:pt x="63945" y="57361"/>
                </a:lnTo>
                <a:lnTo>
                  <a:pt x="62259" y="53599"/>
                </a:lnTo>
                <a:lnTo>
                  <a:pt x="60573" y="49838"/>
                </a:lnTo>
                <a:lnTo>
                  <a:pt x="59872" y="44821"/>
                </a:lnTo>
                <a:lnTo>
                  <a:pt x="60157" y="38548"/>
                </a:lnTo>
                <a:lnTo>
                  <a:pt x="60441" y="32276"/>
                </a:lnTo>
                <a:lnTo>
                  <a:pt x="85542" y="1123"/>
                </a:lnTo>
                <a:lnTo>
                  <a:pt x="89810" y="561"/>
                </a:lnTo>
                <a:lnTo>
                  <a:pt x="94077" y="0"/>
                </a:lnTo>
                <a:lnTo>
                  <a:pt x="112715" y="16985"/>
                </a:lnTo>
                <a:lnTo>
                  <a:pt x="115828" y="22293"/>
                </a:lnTo>
                <a:lnTo>
                  <a:pt x="119232" y="27410"/>
                </a:lnTo>
                <a:lnTo>
                  <a:pt x="122928" y="32339"/>
                </a:lnTo>
                <a:lnTo>
                  <a:pt x="129741" y="38605"/>
                </a:lnTo>
                <a:lnTo>
                  <a:pt x="140463" y="44454"/>
                </a:lnTo>
                <a:lnTo>
                  <a:pt x="155097" y="4988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878795" y="5567236"/>
            <a:ext cx="43180" cy="63500"/>
          </a:xfrm>
          <a:custGeom>
            <a:avLst/>
            <a:gdLst/>
            <a:ahLst/>
            <a:cxnLst/>
            <a:rect l="l" t="t" r="r" b="b"/>
            <a:pathLst>
              <a:path w="43179" h="63500">
                <a:moveTo>
                  <a:pt x="11616" y="23189"/>
                </a:moveTo>
                <a:lnTo>
                  <a:pt x="12333" y="15388"/>
                </a:lnTo>
                <a:lnTo>
                  <a:pt x="11824" y="11428"/>
                </a:lnTo>
                <a:lnTo>
                  <a:pt x="10091" y="11310"/>
                </a:lnTo>
                <a:lnTo>
                  <a:pt x="8865" y="11227"/>
                </a:lnTo>
                <a:lnTo>
                  <a:pt x="7285" y="12991"/>
                </a:lnTo>
                <a:lnTo>
                  <a:pt x="5349" y="16601"/>
                </a:lnTo>
                <a:lnTo>
                  <a:pt x="3415" y="20211"/>
                </a:lnTo>
                <a:lnTo>
                  <a:pt x="2071" y="24745"/>
                </a:lnTo>
                <a:lnTo>
                  <a:pt x="1318" y="30203"/>
                </a:lnTo>
                <a:lnTo>
                  <a:pt x="565" y="35661"/>
                </a:lnTo>
                <a:lnTo>
                  <a:pt x="151" y="40421"/>
                </a:lnTo>
                <a:lnTo>
                  <a:pt x="75" y="44484"/>
                </a:lnTo>
                <a:lnTo>
                  <a:pt x="0" y="48549"/>
                </a:lnTo>
                <a:lnTo>
                  <a:pt x="1424" y="52472"/>
                </a:lnTo>
                <a:lnTo>
                  <a:pt x="4348" y="56257"/>
                </a:lnTo>
                <a:lnTo>
                  <a:pt x="7272" y="60041"/>
                </a:lnTo>
                <a:lnTo>
                  <a:pt x="11253" y="62123"/>
                </a:lnTo>
                <a:lnTo>
                  <a:pt x="16289" y="62502"/>
                </a:lnTo>
                <a:lnTo>
                  <a:pt x="21325" y="62880"/>
                </a:lnTo>
                <a:lnTo>
                  <a:pt x="26187" y="61399"/>
                </a:lnTo>
                <a:lnTo>
                  <a:pt x="30876" y="58058"/>
                </a:lnTo>
                <a:lnTo>
                  <a:pt x="35563" y="54718"/>
                </a:lnTo>
                <a:lnTo>
                  <a:pt x="38821" y="50163"/>
                </a:lnTo>
                <a:lnTo>
                  <a:pt x="40649" y="44392"/>
                </a:lnTo>
                <a:lnTo>
                  <a:pt x="42478" y="38621"/>
                </a:lnTo>
                <a:lnTo>
                  <a:pt x="42923" y="32329"/>
                </a:lnTo>
                <a:lnTo>
                  <a:pt x="41986" y="25516"/>
                </a:lnTo>
                <a:lnTo>
                  <a:pt x="38152" y="16552"/>
                </a:lnTo>
                <a:lnTo>
                  <a:pt x="29177" y="8046"/>
                </a:lnTo>
                <a:lnTo>
                  <a:pt x="1506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302621" y="5197431"/>
            <a:ext cx="99695" cy="11430"/>
          </a:xfrm>
          <a:custGeom>
            <a:avLst/>
            <a:gdLst/>
            <a:ahLst/>
            <a:cxnLst/>
            <a:rect l="l" t="t" r="r" b="b"/>
            <a:pathLst>
              <a:path w="99695" h="11429">
                <a:moveTo>
                  <a:pt x="0" y="10911"/>
                </a:moveTo>
                <a:lnTo>
                  <a:pt x="37968" y="4550"/>
                </a:lnTo>
                <a:lnTo>
                  <a:pt x="82811" y="859"/>
                </a:lnTo>
                <a:lnTo>
                  <a:pt x="99066" y="5"/>
                </a:lnTo>
                <a:lnTo>
                  <a:pt x="99418" y="0"/>
                </a:lnTo>
                <a:lnTo>
                  <a:pt x="99213" y="207"/>
                </a:lnTo>
                <a:lnTo>
                  <a:pt x="98451" y="630"/>
                </a:lnTo>
                <a:lnTo>
                  <a:pt x="97364" y="1233"/>
                </a:lnTo>
                <a:lnTo>
                  <a:pt x="92607" y="3867"/>
                </a:lnTo>
                <a:lnTo>
                  <a:pt x="84179" y="853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279361" y="5163060"/>
            <a:ext cx="74295" cy="79375"/>
          </a:xfrm>
          <a:custGeom>
            <a:avLst/>
            <a:gdLst/>
            <a:ahLst/>
            <a:cxnLst/>
            <a:rect l="l" t="t" r="r" b="b"/>
            <a:pathLst>
              <a:path w="74295" h="79375">
                <a:moveTo>
                  <a:pt x="66774" y="0"/>
                </a:moveTo>
                <a:lnTo>
                  <a:pt x="60452" y="1284"/>
                </a:lnTo>
                <a:lnTo>
                  <a:pt x="53732" y="3791"/>
                </a:lnTo>
                <a:lnTo>
                  <a:pt x="46614" y="7523"/>
                </a:lnTo>
                <a:lnTo>
                  <a:pt x="41919" y="9984"/>
                </a:lnTo>
                <a:lnTo>
                  <a:pt x="34913" y="14270"/>
                </a:lnTo>
                <a:lnTo>
                  <a:pt x="25596" y="20382"/>
                </a:lnTo>
                <a:lnTo>
                  <a:pt x="16279" y="26493"/>
                </a:lnTo>
                <a:lnTo>
                  <a:pt x="1480" y="38585"/>
                </a:lnTo>
                <a:lnTo>
                  <a:pt x="421" y="40166"/>
                </a:lnTo>
                <a:lnTo>
                  <a:pt x="0" y="41826"/>
                </a:lnTo>
                <a:lnTo>
                  <a:pt x="214" y="43562"/>
                </a:lnTo>
                <a:lnTo>
                  <a:pt x="428" y="45300"/>
                </a:lnTo>
                <a:lnTo>
                  <a:pt x="27670" y="58157"/>
                </a:lnTo>
                <a:lnTo>
                  <a:pt x="39140" y="62538"/>
                </a:lnTo>
                <a:lnTo>
                  <a:pt x="50635" y="67500"/>
                </a:lnTo>
                <a:lnTo>
                  <a:pt x="62154" y="73043"/>
                </a:lnTo>
                <a:lnTo>
                  <a:pt x="73697" y="7916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535318" y="5202963"/>
            <a:ext cx="31750" cy="97790"/>
          </a:xfrm>
          <a:custGeom>
            <a:avLst/>
            <a:gdLst/>
            <a:ahLst/>
            <a:cxnLst/>
            <a:rect l="l" t="t" r="r" b="b"/>
            <a:pathLst>
              <a:path w="31750" h="97789">
                <a:moveTo>
                  <a:pt x="12139" y="2313"/>
                </a:moveTo>
                <a:lnTo>
                  <a:pt x="12139" y="872"/>
                </a:lnTo>
                <a:lnTo>
                  <a:pt x="12139" y="117"/>
                </a:lnTo>
                <a:lnTo>
                  <a:pt x="12279" y="601"/>
                </a:lnTo>
                <a:lnTo>
                  <a:pt x="12373" y="1019"/>
                </a:lnTo>
                <a:lnTo>
                  <a:pt x="13123" y="4367"/>
                </a:lnTo>
                <a:lnTo>
                  <a:pt x="14530" y="10645"/>
                </a:lnTo>
                <a:lnTo>
                  <a:pt x="17135" y="20471"/>
                </a:lnTo>
                <a:lnTo>
                  <a:pt x="21332" y="33800"/>
                </a:lnTo>
                <a:lnTo>
                  <a:pt x="26841" y="50664"/>
                </a:lnTo>
                <a:lnTo>
                  <a:pt x="29844" y="61328"/>
                </a:lnTo>
                <a:lnTo>
                  <a:pt x="31475" y="70541"/>
                </a:lnTo>
                <a:lnTo>
                  <a:pt x="30493" y="75410"/>
                </a:lnTo>
                <a:lnTo>
                  <a:pt x="27746" y="80111"/>
                </a:lnTo>
                <a:lnTo>
                  <a:pt x="22657" y="85490"/>
                </a:lnTo>
                <a:lnTo>
                  <a:pt x="13408" y="91322"/>
                </a:lnTo>
                <a:lnTo>
                  <a:pt x="0" y="9760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475235" y="5299746"/>
            <a:ext cx="37465" cy="8890"/>
          </a:xfrm>
          <a:custGeom>
            <a:avLst/>
            <a:gdLst/>
            <a:ahLst/>
            <a:cxnLst/>
            <a:rect l="l" t="t" r="r" b="b"/>
            <a:pathLst>
              <a:path w="37464" h="8889">
                <a:moveTo>
                  <a:pt x="37130" y="8538"/>
                </a:moveTo>
                <a:lnTo>
                  <a:pt x="24753" y="5692"/>
                </a:lnTo>
                <a:lnTo>
                  <a:pt x="12376" y="2846"/>
                </a:ln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513522" y="5160037"/>
            <a:ext cx="1905" cy="7620"/>
          </a:xfrm>
          <a:custGeom>
            <a:avLst/>
            <a:gdLst/>
            <a:ahLst/>
            <a:cxnLst/>
            <a:rect l="l" t="t" r="r" b="b"/>
            <a:pathLst>
              <a:path w="1904" h="7620">
                <a:moveTo>
                  <a:pt x="0" y="7196"/>
                </a:moveTo>
                <a:lnTo>
                  <a:pt x="621" y="4797"/>
                </a:lnTo>
                <a:lnTo>
                  <a:pt x="1243" y="2398"/>
                </a:lnTo>
                <a:lnTo>
                  <a:pt x="1864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586271" y="5189751"/>
            <a:ext cx="45720" cy="62865"/>
          </a:xfrm>
          <a:custGeom>
            <a:avLst/>
            <a:gdLst/>
            <a:ahLst/>
            <a:cxnLst/>
            <a:rect l="l" t="t" r="r" b="b"/>
            <a:pathLst>
              <a:path w="45720" h="62864">
                <a:moveTo>
                  <a:pt x="27799" y="1601"/>
                </a:moveTo>
                <a:lnTo>
                  <a:pt x="24489" y="0"/>
                </a:lnTo>
                <a:lnTo>
                  <a:pt x="20200" y="1963"/>
                </a:lnTo>
                <a:lnTo>
                  <a:pt x="14933" y="7493"/>
                </a:lnTo>
                <a:lnTo>
                  <a:pt x="11346" y="11257"/>
                </a:lnTo>
                <a:lnTo>
                  <a:pt x="0" y="41161"/>
                </a:lnTo>
                <a:lnTo>
                  <a:pt x="796" y="46092"/>
                </a:lnTo>
                <a:lnTo>
                  <a:pt x="2807" y="50494"/>
                </a:lnTo>
                <a:lnTo>
                  <a:pt x="4817" y="54898"/>
                </a:lnTo>
                <a:lnTo>
                  <a:pt x="8068" y="58049"/>
                </a:lnTo>
                <a:lnTo>
                  <a:pt x="12560" y="59949"/>
                </a:lnTo>
                <a:lnTo>
                  <a:pt x="17052" y="61849"/>
                </a:lnTo>
                <a:lnTo>
                  <a:pt x="21668" y="62783"/>
                </a:lnTo>
                <a:lnTo>
                  <a:pt x="26408" y="62754"/>
                </a:lnTo>
                <a:lnTo>
                  <a:pt x="31148" y="62724"/>
                </a:lnTo>
                <a:lnTo>
                  <a:pt x="35181" y="61348"/>
                </a:lnTo>
                <a:lnTo>
                  <a:pt x="38507" y="58626"/>
                </a:lnTo>
                <a:lnTo>
                  <a:pt x="41833" y="55905"/>
                </a:lnTo>
                <a:lnTo>
                  <a:pt x="43821" y="52429"/>
                </a:lnTo>
                <a:lnTo>
                  <a:pt x="44474" y="48199"/>
                </a:lnTo>
                <a:lnTo>
                  <a:pt x="45127" y="43970"/>
                </a:lnTo>
                <a:lnTo>
                  <a:pt x="44073" y="39215"/>
                </a:lnTo>
                <a:lnTo>
                  <a:pt x="41313" y="33935"/>
                </a:lnTo>
                <a:lnTo>
                  <a:pt x="38553" y="28655"/>
                </a:lnTo>
                <a:lnTo>
                  <a:pt x="34836" y="23712"/>
                </a:lnTo>
                <a:lnTo>
                  <a:pt x="30163" y="19106"/>
                </a:lnTo>
                <a:lnTo>
                  <a:pt x="19831" y="10730"/>
                </a:lnTo>
                <a:lnTo>
                  <a:pt x="8759" y="523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641291" y="5165106"/>
            <a:ext cx="92075" cy="86995"/>
          </a:xfrm>
          <a:custGeom>
            <a:avLst/>
            <a:gdLst/>
            <a:ahLst/>
            <a:cxnLst/>
            <a:rect l="l" t="t" r="r" b="b"/>
            <a:pathLst>
              <a:path w="92075" h="86995">
                <a:moveTo>
                  <a:pt x="0" y="1113"/>
                </a:moveTo>
                <a:lnTo>
                  <a:pt x="2008" y="0"/>
                </a:lnTo>
                <a:lnTo>
                  <a:pt x="4265" y="676"/>
                </a:lnTo>
                <a:lnTo>
                  <a:pt x="6767" y="3142"/>
                </a:lnTo>
                <a:lnTo>
                  <a:pt x="8491" y="4841"/>
                </a:lnTo>
                <a:lnTo>
                  <a:pt x="10679" y="8374"/>
                </a:lnTo>
                <a:lnTo>
                  <a:pt x="13330" y="13741"/>
                </a:lnTo>
                <a:lnTo>
                  <a:pt x="15981" y="19108"/>
                </a:lnTo>
                <a:lnTo>
                  <a:pt x="28581" y="56796"/>
                </a:lnTo>
                <a:lnTo>
                  <a:pt x="31164" y="67811"/>
                </a:lnTo>
                <a:lnTo>
                  <a:pt x="32352" y="73195"/>
                </a:lnTo>
                <a:lnTo>
                  <a:pt x="33126" y="76706"/>
                </a:lnTo>
                <a:lnTo>
                  <a:pt x="33487" y="78344"/>
                </a:lnTo>
                <a:lnTo>
                  <a:pt x="33849" y="79980"/>
                </a:lnTo>
                <a:lnTo>
                  <a:pt x="34237" y="79515"/>
                </a:lnTo>
                <a:lnTo>
                  <a:pt x="34652" y="76947"/>
                </a:lnTo>
                <a:lnTo>
                  <a:pt x="35067" y="74379"/>
                </a:lnTo>
                <a:lnTo>
                  <a:pt x="35957" y="68872"/>
                </a:lnTo>
                <a:lnTo>
                  <a:pt x="37322" y="60425"/>
                </a:lnTo>
                <a:lnTo>
                  <a:pt x="38688" y="51979"/>
                </a:lnTo>
                <a:lnTo>
                  <a:pt x="40271" y="45599"/>
                </a:lnTo>
                <a:lnTo>
                  <a:pt x="56554" y="29730"/>
                </a:lnTo>
                <a:lnTo>
                  <a:pt x="59517" y="29683"/>
                </a:lnTo>
                <a:lnTo>
                  <a:pt x="62840" y="30676"/>
                </a:lnTo>
                <a:lnTo>
                  <a:pt x="66521" y="32711"/>
                </a:lnTo>
                <a:lnTo>
                  <a:pt x="70202" y="34745"/>
                </a:lnTo>
                <a:lnTo>
                  <a:pt x="91466" y="63086"/>
                </a:lnTo>
                <a:lnTo>
                  <a:pt x="90066" y="66371"/>
                </a:lnTo>
                <a:lnTo>
                  <a:pt x="86928" y="69658"/>
                </a:lnTo>
                <a:lnTo>
                  <a:pt x="83790" y="72944"/>
                </a:lnTo>
                <a:lnTo>
                  <a:pt x="47988" y="85730"/>
                </a:lnTo>
                <a:lnTo>
                  <a:pt x="35300" y="8685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648910" y="5252850"/>
            <a:ext cx="9525" cy="1270"/>
          </a:xfrm>
          <a:custGeom>
            <a:avLst/>
            <a:gdLst/>
            <a:ahLst/>
            <a:cxnLst/>
            <a:rect l="l" t="t" r="r" b="b"/>
            <a:pathLst>
              <a:path w="9525" h="1270">
                <a:moveTo>
                  <a:pt x="9505" y="0"/>
                </a:moveTo>
                <a:lnTo>
                  <a:pt x="6337" y="244"/>
                </a:lnTo>
                <a:lnTo>
                  <a:pt x="3168" y="489"/>
                </a:lnTo>
                <a:lnTo>
                  <a:pt x="0" y="73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97144" y="4779717"/>
            <a:ext cx="51435" cy="127635"/>
          </a:xfrm>
          <a:custGeom>
            <a:avLst/>
            <a:gdLst/>
            <a:ahLst/>
            <a:cxnLst/>
            <a:rect l="l" t="t" r="r" b="b"/>
            <a:pathLst>
              <a:path w="51434" h="127635">
                <a:moveTo>
                  <a:pt x="50986" y="0"/>
                </a:moveTo>
                <a:lnTo>
                  <a:pt x="48755" y="1377"/>
                </a:lnTo>
                <a:lnTo>
                  <a:pt x="47617" y="5183"/>
                </a:lnTo>
                <a:lnTo>
                  <a:pt x="47572" y="11418"/>
                </a:lnTo>
                <a:lnTo>
                  <a:pt x="47542" y="15515"/>
                </a:lnTo>
                <a:lnTo>
                  <a:pt x="47299" y="21216"/>
                </a:lnTo>
                <a:lnTo>
                  <a:pt x="46843" y="28521"/>
                </a:lnTo>
                <a:lnTo>
                  <a:pt x="46387" y="35827"/>
                </a:lnTo>
                <a:lnTo>
                  <a:pt x="33763" y="77044"/>
                </a:lnTo>
                <a:lnTo>
                  <a:pt x="12982" y="114359"/>
                </a:lnTo>
                <a:lnTo>
                  <a:pt x="10403" y="117691"/>
                </a:lnTo>
                <a:lnTo>
                  <a:pt x="7824" y="121024"/>
                </a:lnTo>
                <a:lnTo>
                  <a:pt x="5553" y="123477"/>
                </a:lnTo>
                <a:lnTo>
                  <a:pt x="3589" y="125049"/>
                </a:lnTo>
                <a:lnTo>
                  <a:pt x="878" y="127220"/>
                </a:lnTo>
                <a:lnTo>
                  <a:pt x="0" y="125119"/>
                </a:lnTo>
                <a:lnTo>
                  <a:pt x="955" y="11874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93126" y="4769701"/>
            <a:ext cx="81915" cy="69215"/>
          </a:xfrm>
          <a:custGeom>
            <a:avLst/>
            <a:gdLst/>
            <a:ahLst/>
            <a:cxnLst/>
            <a:rect l="l" t="t" r="r" b="b"/>
            <a:pathLst>
              <a:path w="81915" h="69214">
                <a:moveTo>
                  <a:pt x="55000" y="23281"/>
                </a:moveTo>
                <a:lnTo>
                  <a:pt x="54116" y="21590"/>
                </a:lnTo>
                <a:lnTo>
                  <a:pt x="52113" y="20845"/>
                </a:lnTo>
                <a:lnTo>
                  <a:pt x="48993" y="21047"/>
                </a:lnTo>
                <a:lnTo>
                  <a:pt x="45874" y="21248"/>
                </a:lnTo>
                <a:lnTo>
                  <a:pt x="18935" y="40230"/>
                </a:lnTo>
                <a:lnTo>
                  <a:pt x="10796" y="47140"/>
                </a:lnTo>
                <a:lnTo>
                  <a:pt x="5542" y="51184"/>
                </a:lnTo>
                <a:lnTo>
                  <a:pt x="3174" y="52363"/>
                </a:lnTo>
                <a:lnTo>
                  <a:pt x="805" y="53541"/>
                </a:lnTo>
                <a:lnTo>
                  <a:pt x="0" y="52731"/>
                </a:lnTo>
                <a:lnTo>
                  <a:pt x="756" y="49933"/>
                </a:lnTo>
                <a:lnTo>
                  <a:pt x="1512" y="47134"/>
                </a:lnTo>
                <a:lnTo>
                  <a:pt x="15113" y="22732"/>
                </a:lnTo>
                <a:lnTo>
                  <a:pt x="18553" y="17471"/>
                </a:lnTo>
                <a:lnTo>
                  <a:pt x="35844" y="1673"/>
                </a:lnTo>
                <a:lnTo>
                  <a:pt x="39461" y="304"/>
                </a:lnTo>
                <a:lnTo>
                  <a:pt x="43435" y="0"/>
                </a:lnTo>
                <a:lnTo>
                  <a:pt x="47768" y="762"/>
                </a:lnTo>
                <a:lnTo>
                  <a:pt x="52101" y="1525"/>
                </a:lnTo>
                <a:lnTo>
                  <a:pt x="75534" y="40525"/>
                </a:lnTo>
                <a:lnTo>
                  <a:pt x="78587" y="53256"/>
                </a:lnTo>
                <a:lnTo>
                  <a:pt x="81926" y="6897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55502" y="4975602"/>
            <a:ext cx="70485" cy="74295"/>
          </a:xfrm>
          <a:custGeom>
            <a:avLst/>
            <a:gdLst/>
            <a:ahLst/>
            <a:cxnLst/>
            <a:rect l="l" t="t" r="r" b="b"/>
            <a:pathLst>
              <a:path w="70485" h="74295">
                <a:moveTo>
                  <a:pt x="57430" y="15007"/>
                </a:moveTo>
                <a:lnTo>
                  <a:pt x="54974" y="5991"/>
                </a:lnTo>
                <a:lnTo>
                  <a:pt x="49881" y="1145"/>
                </a:lnTo>
                <a:lnTo>
                  <a:pt x="42149" y="470"/>
                </a:lnTo>
                <a:lnTo>
                  <a:pt x="36776" y="0"/>
                </a:lnTo>
                <a:lnTo>
                  <a:pt x="31050" y="1551"/>
                </a:lnTo>
                <a:lnTo>
                  <a:pt x="24969" y="5122"/>
                </a:lnTo>
                <a:lnTo>
                  <a:pt x="18888" y="8693"/>
                </a:lnTo>
                <a:lnTo>
                  <a:pt x="13625" y="13375"/>
                </a:lnTo>
                <a:lnTo>
                  <a:pt x="9179" y="19169"/>
                </a:lnTo>
                <a:lnTo>
                  <a:pt x="4733" y="24963"/>
                </a:lnTo>
                <a:lnTo>
                  <a:pt x="2008" y="31027"/>
                </a:lnTo>
                <a:lnTo>
                  <a:pt x="1004" y="37364"/>
                </a:lnTo>
                <a:lnTo>
                  <a:pt x="0" y="43700"/>
                </a:lnTo>
                <a:lnTo>
                  <a:pt x="1193" y="49624"/>
                </a:lnTo>
                <a:lnTo>
                  <a:pt x="4584" y="55134"/>
                </a:lnTo>
                <a:lnTo>
                  <a:pt x="7975" y="60645"/>
                </a:lnTo>
                <a:lnTo>
                  <a:pt x="53994" y="74139"/>
                </a:lnTo>
                <a:lnTo>
                  <a:pt x="69864" y="7296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47790" y="5008311"/>
            <a:ext cx="53340" cy="41910"/>
          </a:xfrm>
          <a:custGeom>
            <a:avLst/>
            <a:gdLst/>
            <a:ahLst/>
            <a:cxnLst/>
            <a:rect l="l" t="t" r="r" b="b"/>
            <a:pathLst>
              <a:path w="53339" h="41910">
                <a:moveTo>
                  <a:pt x="10434" y="16726"/>
                </a:moveTo>
                <a:lnTo>
                  <a:pt x="10061" y="12959"/>
                </a:lnTo>
                <a:lnTo>
                  <a:pt x="8382" y="11537"/>
                </a:lnTo>
                <a:lnTo>
                  <a:pt x="5396" y="12461"/>
                </a:lnTo>
                <a:lnTo>
                  <a:pt x="3264" y="13122"/>
                </a:lnTo>
                <a:lnTo>
                  <a:pt x="1758" y="15124"/>
                </a:lnTo>
                <a:lnTo>
                  <a:pt x="879" y="18468"/>
                </a:lnTo>
                <a:lnTo>
                  <a:pt x="0" y="21813"/>
                </a:lnTo>
                <a:lnTo>
                  <a:pt x="928" y="25231"/>
                </a:lnTo>
                <a:lnTo>
                  <a:pt x="3665" y="28724"/>
                </a:lnTo>
                <a:lnTo>
                  <a:pt x="6402" y="32216"/>
                </a:lnTo>
                <a:lnTo>
                  <a:pt x="45107" y="41629"/>
                </a:lnTo>
                <a:lnTo>
                  <a:pt x="47709" y="41333"/>
                </a:lnTo>
                <a:lnTo>
                  <a:pt x="50312" y="41037"/>
                </a:lnTo>
                <a:lnTo>
                  <a:pt x="51850" y="39685"/>
                </a:lnTo>
                <a:lnTo>
                  <a:pt x="52323" y="37276"/>
                </a:lnTo>
                <a:lnTo>
                  <a:pt x="52796" y="34868"/>
                </a:lnTo>
                <a:lnTo>
                  <a:pt x="32964" y="7969"/>
                </a:lnTo>
                <a:lnTo>
                  <a:pt x="22305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22205" y="4992204"/>
            <a:ext cx="81915" cy="49530"/>
          </a:xfrm>
          <a:custGeom>
            <a:avLst/>
            <a:gdLst/>
            <a:ahLst/>
            <a:cxnLst/>
            <a:rect l="l" t="t" r="r" b="b"/>
            <a:pathLst>
              <a:path w="81914" h="49529">
                <a:moveTo>
                  <a:pt x="581" y="0"/>
                </a:moveTo>
                <a:lnTo>
                  <a:pt x="0" y="2587"/>
                </a:lnTo>
                <a:lnTo>
                  <a:pt x="244" y="6096"/>
                </a:lnTo>
                <a:lnTo>
                  <a:pt x="1313" y="10525"/>
                </a:lnTo>
                <a:lnTo>
                  <a:pt x="27988" y="40698"/>
                </a:lnTo>
                <a:lnTo>
                  <a:pt x="33029" y="42557"/>
                </a:lnTo>
                <a:lnTo>
                  <a:pt x="37841" y="43638"/>
                </a:lnTo>
                <a:lnTo>
                  <a:pt x="42422" y="43943"/>
                </a:lnTo>
                <a:lnTo>
                  <a:pt x="47004" y="44250"/>
                </a:lnTo>
                <a:lnTo>
                  <a:pt x="51003" y="43228"/>
                </a:lnTo>
                <a:lnTo>
                  <a:pt x="54420" y="40880"/>
                </a:lnTo>
                <a:lnTo>
                  <a:pt x="57836" y="38532"/>
                </a:lnTo>
                <a:lnTo>
                  <a:pt x="65934" y="18842"/>
                </a:lnTo>
                <a:lnTo>
                  <a:pt x="66365" y="14923"/>
                </a:lnTo>
                <a:lnTo>
                  <a:pt x="66535" y="11858"/>
                </a:lnTo>
                <a:lnTo>
                  <a:pt x="66445" y="9646"/>
                </a:lnTo>
                <a:lnTo>
                  <a:pt x="66355" y="7436"/>
                </a:lnTo>
                <a:lnTo>
                  <a:pt x="66201" y="6486"/>
                </a:lnTo>
                <a:lnTo>
                  <a:pt x="65983" y="6797"/>
                </a:lnTo>
                <a:lnTo>
                  <a:pt x="65765" y="7107"/>
                </a:lnTo>
                <a:lnTo>
                  <a:pt x="65221" y="7884"/>
                </a:lnTo>
                <a:lnTo>
                  <a:pt x="64349" y="9127"/>
                </a:lnTo>
                <a:lnTo>
                  <a:pt x="63478" y="10370"/>
                </a:lnTo>
                <a:lnTo>
                  <a:pt x="63022" y="13470"/>
                </a:lnTo>
                <a:lnTo>
                  <a:pt x="62980" y="18427"/>
                </a:lnTo>
                <a:lnTo>
                  <a:pt x="65028" y="26087"/>
                </a:lnTo>
                <a:lnTo>
                  <a:pt x="71278" y="36273"/>
                </a:lnTo>
                <a:lnTo>
                  <a:pt x="81731" y="4898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25628" y="4978287"/>
            <a:ext cx="107950" cy="57785"/>
          </a:xfrm>
          <a:custGeom>
            <a:avLst/>
            <a:gdLst/>
            <a:ahLst/>
            <a:cxnLst/>
            <a:rect l="l" t="t" r="r" b="b"/>
            <a:pathLst>
              <a:path w="107950" h="57785">
                <a:moveTo>
                  <a:pt x="1342" y="35919"/>
                </a:moveTo>
                <a:lnTo>
                  <a:pt x="0" y="30529"/>
                </a:lnTo>
                <a:lnTo>
                  <a:pt x="1001" y="25567"/>
                </a:lnTo>
                <a:lnTo>
                  <a:pt x="4347" y="21033"/>
                </a:lnTo>
                <a:lnTo>
                  <a:pt x="6623" y="17949"/>
                </a:lnTo>
                <a:lnTo>
                  <a:pt x="9461" y="15973"/>
                </a:lnTo>
                <a:lnTo>
                  <a:pt x="12860" y="15104"/>
                </a:lnTo>
                <a:lnTo>
                  <a:pt x="16259" y="14236"/>
                </a:lnTo>
                <a:lnTo>
                  <a:pt x="20114" y="14829"/>
                </a:lnTo>
                <a:lnTo>
                  <a:pt x="41962" y="45269"/>
                </a:lnTo>
                <a:lnTo>
                  <a:pt x="41478" y="47512"/>
                </a:lnTo>
                <a:lnTo>
                  <a:pt x="40994" y="49755"/>
                </a:lnTo>
                <a:lnTo>
                  <a:pt x="39994" y="50989"/>
                </a:lnTo>
                <a:lnTo>
                  <a:pt x="38480" y="51214"/>
                </a:lnTo>
                <a:lnTo>
                  <a:pt x="36966" y="51437"/>
                </a:lnTo>
                <a:lnTo>
                  <a:pt x="35453" y="49402"/>
                </a:lnTo>
                <a:lnTo>
                  <a:pt x="33943" y="45107"/>
                </a:lnTo>
                <a:lnTo>
                  <a:pt x="32432" y="40812"/>
                </a:lnTo>
                <a:lnTo>
                  <a:pt x="31481" y="35511"/>
                </a:lnTo>
                <a:lnTo>
                  <a:pt x="31091" y="29206"/>
                </a:lnTo>
                <a:lnTo>
                  <a:pt x="30700" y="22899"/>
                </a:lnTo>
                <a:lnTo>
                  <a:pt x="38792" y="3472"/>
                </a:lnTo>
                <a:lnTo>
                  <a:pt x="42796" y="680"/>
                </a:lnTo>
                <a:lnTo>
                  <a:pt x="47285" y="0"/>
                </a:lnTo>
                <a:lnTo>
                  <a:pt x="52259" y="1430"/>
                </a:lnTo>
                <a:lnTo>
                  <a:pt x="57233" y="2860"/>
                </a:lnTo>
                <a:lnTo>
                  <a:pt x="62341" y="6195"/>
                </a:lnTo>
                <a:lnTo>
                  <a:pt x="67582" y="11436"/>
                </a:lnTo>
                <a:lnTo>
                  <a:pt x="72823" y="16676"/>
                </a:lnTo>
                <a:lnTo>
                  <a:pt x="77852" y="22616"/>
                </a:lnTo>
                <a:lnTo>
                  <a:pt x="82667" y="29256"/>
                </a:lnTo>
                <a:lnTo>
                  <a:pt x="90002" y="38685"/>
                </a:lnTo>
                <a:lnTo>
                  <a:pt x="98371" y="48166"/>
                </a:lnTo>
                <a:lnTo>
                  <a:pt x="107776" y="5769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67803" y="4955817"/>
            <a:ext cx="48260" cy="103505"/>
          </a:xfrm>
          <a:custGeom>
            <a:avLst/>
            <a:gdLst/>
            <a:ahLst/>
            <a:cxnLst/>
            <a:rect l="l" t="t" r="r" b="b"/>
            <a:pathLst>
              <a:path w="48259" h="103504">
                <a:moveTo>
                  <a:pt x="2178" y="5801"/>
                </a:moveTo>
                <a:lnTo>
                  <a:pt x="889" y="2322"/>
                </a:lnTo>
                <a:lnTo>
                  <a:pt x="196" y="450"/>
                </a:lnTo>
                <a:lnTo>
                  <a:pt x="98" y="186"/>
                </a:lnTo>
                <a:lnTo>
                  <a:pt x="29" y="0"/>
                </a:lnTo>
                <a:lnTo>
                  <a:pt x="9" y="220"/>
                </a:lnTo>
                <a:lnTo>
                  <a:pt x="18" y="429"/>
                </a:lnTo>
                <a:lnTo>
                  <a:pt x="65" y="1533"/>
                </a:lnTo>
                <a:lnTo>
                  <a:pt x="151" y="3532"/>
                </a:lnTo>
                <a:lnTo>
                  <a:pt x="237" y="5531"/>
                </a:lnTo>
                <a:lnTo>
                  <a:pt x="1245" y="10439"/>
                </a:lnTo>
                <a:lnTo>
                  <a:pt x="3173" y="18256"/>
                </a:lnTo>
                <a:lnTo>
                  <a:pt x="5317" y="27098"/>
                </a:lnTo>
                <a:lnTo>
                  <a:pt x="8164" y="39095"/>
                </a:lnTo>
                <a:lnTo>
                  <a:pt x="11715" y="54249"/>
                </a:lnTo>
                <a:lnTo>
                  <a:pt x="16059" y="72587"/>
                </a:lnTo>
                <a:lnTo>
                  <a:pt x="25140" y="101970"/>
                </a:lnTo>
                <a:lnTo>
                  <a:pt x="25989" y="103229"/>
                </a:lnTo>
                <a:lnTo>
                  <a:pt x="26456" y="102901"/>
                </a:lnTo>
                <a:lnTo>
                  <a:pt x="26541" y="100989"/>
                </a:lnTo>
                <a:lnTo>
                  <a:pt x="26626" y="99075"/>
                </a:lnTo>
                <a:lnTo>
                  <a:pt x="25425" y="93550"/>
                </a:lnTo>
                <a:lnTo>
                  <a:pt x="22937" y="84413"/>
                </a:lnTo>
                <a:lnTo>
                  <a:pt x="20449" y="75276"/>
                </a:lnTo>
                <a:lnTo>
                  <a:pt x="19023" y="68667"/>
                </a:lnTo>
                <a:lnTo>
                  <a:pt x="18659" y="64586"/>
                </a:lnTo>
                <a:lnTo>
                  <a:pt x="18294" y="60505"/>
                </a:lnTo>
                <a:lnTo>
                  <a:pt x="18667" y="57012"/>
                </a:lnTo>
                <a:lnTo>
                  <a:pt x="19777" y="54106"/>
                </a:lnTo>
                <a:lnTo>
                  <a:pt x="20886" y="51199"/>
                </a:lnTo>
                <a:lnTo>
                  <a:pt x="23362" y="48921"/>
                </a:lnTo>
                <a:lnTo>
                  <a:pt x="27204" y="47271"/>
                </a:lnTo>
                <a:lnTo>
                  <a:pt x="35262" y="46070"/>
                </a:lnTo>
                <a:lnTo>
                  <a:pt x="47928" y="4740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41" name="object 14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114">
                <a:latin typeface="Arial"/>
                <a:cs typeface="Arial"/>
              </a:rPr>
              <a:t>T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0351770" cy="4864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  <a:tab pos="8502650" algn="l"/>
              </a:tabLst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ML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 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  <a:tab pos="3397250" algn="l"/>
              </a:tabLst>
            </a:pP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25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-80" u="heavy">
                <a:latin typeface="Arial"/>
                <a:cs typeface="Arial"/>
              </a:rPr>
              <a:t>x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25" u="heavy">
                <a:latin typeface="Arial"/>
                <a:cs typeface="Arial"/>
              </a:rPr>
              <a:t>p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lvl="1" marL="717550" indent="-24765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18185" algn="l"/>
                <a:tab pos="4794885" algn="l"/>
              </a:tabLst>
            </a:pPr>
            <a:r>
              <a:rPr dirty="0" sz="2000" spc="-105" u="heavy">
                <a:latin typeface="Arial"/>
                <a:cs typeface="Arial"/>
              </a:rPr>
              <a:t> </a:t>
            </a:r>
            <a:r>
              <a:rPr dirty="0" sz="2000" spc="-5" u="heavy">
                <a:latin typeface="Arial"/>
                <a:cs typeface="Arial"/>
              </a:rPr>
              <a:t>a</a:t>
            </a:r>
            <a:r>
              <a:rPr dirty="0" sz="2000" spc="40" u="heavy">
                <a:latin typeface="Arial"/>
                <a:cs typeface="Arial"/>
              </a:rPr>
              <a:t>c</a:t>
            </a:r>
            <a:r>
              <a:rPr dirty="0" sz="2000" spc="35" u="heavy">
                <a:latin typeface="Arial"/>
                <a:cs typeface="Arial"/>
              </a:rPr>
              <a:t>c</a:t>
            </a:r>
            <a:r>
              <a:rPr dirty="0" sz="2000" spc="-5" u="heavy">
                <a:latin typeface="Arial"/>
                <a:cs typeface="Arial"/>
              </a:rPr>
              <a:t>o</a:t>
            </a:r>
            <a:r>
              <a:rPr dirty="0" sz="2000" spc="5" u="heavy">
                <a:latin typeface="Arial"/>
                <a:cs typeface="Arial"/>
              </a:rPr>
              <a:t>u</a:t>
            </a:r>
            <a:r>
              <a:rPr dirty="0" sz="2000" spc="-5" u="heavy">
                <a:latin typeface="Arial"/>
                <a:cs typeface="Arial"/>
              </a:rPr>
              <a:t>n</a:t>
            </a:r>
            <a:r>
              <a:rPr dirty="0" sz="2000" spc="5" u="heavy">
                <a:latin typeface="Arial"/>
                <a:cs typeface="Arial"/>
              </a:rPr>
              <a:t>t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-12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5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b</a:t>
            </a:r>
            <a:r>
              <a:rPr dirty="0" sz="2000" spc="35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spc="-7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[</a:t>
            </a:r>
            <a:r>
              <a:rPr dirty="0" sz="2000" spc="35" u="heavy">
                <a:latin typeface="Arial"/>
                <a:cs typeface="Arial"/>
              </a:rPr>
              <a:t>i</a:t>
            </a:r>
            <a:r>
              <a:rPr dirty="0" sz="2000" spc="-5" u="heavy">
                <a:latin typeface="Arial"/>
                <a:cs typeface="Arial"/>
              </a:rPr>
              <a:t>d,</a:t>
            </a:r>
            <a:r>
              <a:rPr dirty="0" sz="2000" spc="-7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-40" u="heavy">
                <a:latin typeface="Arial"/>
                <a:cs typeface="Arial"/>
              </a:rPr>
              <a:t>y</a:t>
            </a:r>
            <a:r>
              <a:rPr dirty="0" sz="2000" spc="-5" u="heavy">
                <a:latin typeface="Arial"/>
                <a:cs typeface="Arial"/>
              </a:rPr>
              <a:t>p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,</a:t>
            </a:r>
            <a:r>
              <a:rPr dirty="0" sz="2000" u="heavy">
                <a:latin typeface="Arial"/>
                <a:cs typeface="Arial"/>
              </a:rPr>
              <a:t> </a:t>
            </a:r>
            <a:r>
              <a:rPr dirty="0" sz="2000" spc="5" u="heavy">
                <a:latin typeface="Arial"/>
                <a:cs typeface="Arial"/>
              </a:rPr>
              <a:t>b</a:t>
            </a:r>
            <a:r>
              <a:rPr dirty="0" sz="2000" spc="-5" u="heavy">
                <a:latin typeface="Arial"/>
                <a:cs typeface="Arial"/>
              </a:rPr>
              <a:t>a</a:t>
            </a:r>
            <a:r>
              <a:rPr dirty="0" sz="2000" spc="35" u="heavy">
                <a:latin typeface="Arial"/>
                <a:cs typeface="Arial"/>
              </a:rPr>
              <a:t>l</a:t>
            </a:r>
            <a:r>
              <a:rPr dirty="0" sz="2000" spc="-5" u="heavy">
                <a:latin typeface="Arial"/>
                <a:cs typeface="Arial"/>
              </a:rPr>
              <a:t>a</a:t>
            </a:r>
            <a:r>
              <a:rPr dirty="0" sz="2000" spc="5" u="heavy">
                <a:latin typeface="Arial"/>
                <a:cs typeface="Arial"/>
              </a:rPr>
              <a:t>n</a:t>
            </a:r>
            <a:r>
              <a:rPr dirty="0" sz="2000" spc="35" u="heavy">
                <a:latin typeface="Arial"/>
                <a:cs typeface="Arial"/>
              </a:rPr>
              <a:t>c</a:t>
            </a:r>
            <a:r>
              <a:rPr dirty="0" sz="2000" spc="-5" u="heavy">
                <a:latin typeface="Arial"/>
                <a:cs typeface="Arial"/>
              </a:rPr>
              <a:t>e]</a:t>
            </a:r>
            <a:r>
              <a:rPr dirty="0" sz="2000" u="heavy">
                <a:latin typeface="Arial"/>
                <a:cs typeface="Arial"/>
              </a:rPr>
              <a:t> 	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45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ounts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25">
                <a:latin typeface="Arial"/>
                <a:cs typeface="Arial"/>
              </a:rPr>
              <a:t>=</a:t>
            </a:r>
            <a:r>
              <a:rPr dirty="0" sz="2000">
                <a:latin typeface="Arial"/>
                <a:cs typeface="Arial"/>
              </a:rPr>
              <a:t>ba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95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 spc="5">
                <a:latin typeface="Arial"/>
                <a:cs typeface="Arial"/>
              </a:rPr>
              <a:t>1</a:t>
            </a:r>
            <a:r>
              <a:rPr dirty="0" sz="2000" spc="5">
                <a:latin typeface="Arial"/>
                <a:cs typeface="Arial"/>
              </a:rPr>
              <a:t>0</a:t>
            </a:r>
            <a:r>
              <a:rPr dirty="0" sz="2000" spc="5">
                <a:latin typeface="Arial"/>
                <a:cs typeface="Arial"/>
              </a:rPr>
              <a:t>0</a:t>
            </a:r>
            <a:r>
              <a:rPr dirty="0" sz="2000">
                <a:latin typeface="Arial"/>
                <a:cs typeface="Arial"/>
              </a:rPr>
              <a:t>0</a:t>
            </a:r>
            <a:r>
              <a:rPr dirty="0" sz="2000" spc="-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3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21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45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ts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25">
                <a:latin typeface="Arial"/>
                <a:cs typeface="Arial"/>
              </a:rPr>
              <a:t>=</a:t>
            </a:r>
            <a:r>
              <a:rPr dirty="0" sz="2000">
                <a:latin typeface="Arial"/>
                <a:cs typeface="Arial"/>
              </a:rPr>
              <a:t>ba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50">
                <a:latin typeface="Arial"/>
                <a:cs typeface="Arial"/>
              </a:rPr>
              <a:t>+</a:t>
            </a:r>
            <a:r>
              <a:rPr dirty="0" sz="2000">
                <a:latin typeface="Arial"/>
                <a:cs typeface="Arial"/>
              </a:rPr>
              <a:t>1000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-3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22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2;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  <a:tab pos="6108700" algn="l"/>
              </a:tabLst>
            </a:pPr>
            <a:r>
              <a:rPr dirty="0" sz="2400" spc="25" u="heavy">
                <a:latin typeface="Arial"/>
                <a:cs typeface="Arial"/>
              </a:rPr>
              <a:t>R</a:t>
            </a:r>
            <a:r>
              <a:rPr dirty="0" sz="2400" spc="25" u="heavy">
                <a:latin typeface="Arial"/>
                <a:cs typeface="Arial"/>
              </a:rPr>
              <a:t>D</a:t>
            </a:r>
            <a:r>
              <a:rPr dirty="0" sz="2400" u="heavy">
                <a:latin typeface="Arial"/>
                <a:cs typeface="Arial"/>
              </a:rPr>
              <a:t>BMS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25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15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ve</a:t>
            </a:r>
            <a:r>
              <a:rPr dirty="0" sz="2400" spc="-80" u="heavy">
                <a:latin typeface="Arial"/>
                <a:cs typeface="Arial"/>
              </a:rPr>
              <a:t> </a:t>
            </a:r>
            <a:r>
              <a:rPr dirty="0" sz="2400" spc="-80" u="heavy">
                <a:latin typeface="Arial"/>
                <a:cs typeface="Arial"/>
              </a:rPr>
              <a:t>A</a:t>
            </a:r>
            <a:r>
              <a:rPr dirty="0" sz="2400" spc="25" u="heavy">
                <a:latin typeface="Arial"/>
                <a:cs typeface="Arial"/>
              </a:rPr>
              <a:t>C</a:t>
            </a:r>
            <a:r>
              <a:rPr dirty="0" sz="2400" spc="-11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15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25" u="heavy">
                <a:latin typeface="Arial"/>
                <a:cs typeface="Arial"/>
              </a:rPr>
              <a:t>t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lvl="1" marL="594995" indent="-12509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595630" algn="l"/>
                <a:tab pos="1941830" algn="l"/>
              </a:tabLst>
            </a:pPr>
            <a:r>
              <a:rPr dirty="0" sz="2000" u="heavy">
                <a:latin typeface="Arial"/>
                <a:cs typeface="Arial"/>
              </a:rPr>
              <a:t> </a:t>
            </a:r>
            <a:r>
              <a:rPr dirty="0" sz="2000" spc="-260" u="heavy">
                <a:latin typeface="Arial"/>
                <a:cs typeface="Arial"/>
              </a:rPr>
              <a:t> 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spc="90" u="heavy">
                <a:latin typeface="Arial"/>
                <a:cs typeface="Arial"/>
              </a:rPr>
              <a:t>m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spc="35" u="heavy">
                <a:latin typeface="Arial"/>
                <a:cs typeface="Arial"/>
              </a:rPr>
              <a:t>c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ty</a:t>
            </a:r>
            <a:r>
              <a:rPr dirty="0" sz="2000" u="heavy">
                <a:latin typeface="Arial"/>
                <a:cs typeface="Arial"/>
              </a:rPr>
              <a:t> 	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3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q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 spc="-8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0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55">
                <a:latin typeface="Arial"/>
                <a:cs typeface="Arial"/>
              </a:rPr>
              <a:t>x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5">
                <a:latin typeface="Arial"/>
                <a:cs typeface="Arial"/>
              </a:rPr>
              <a:t>d</a:t>
            </a:r>
            <a:r>
              <a:rPr dirty="0" sz="1850" spc="-18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 spc="-80">
                <a:latin typeface="Arial"/>
                <a:cs typeface="Arial"/>
              </a:rPr>
              <a:t> </a:t>
            </a:r>
            <a:r>
              <a:rPr dirty="0" sz="1850" spc="-15">
                <a:latin typeface="Arial"/>
                <a:cs typeface="Arial"/>
              </a:rPr>
              <a:t>a</a:t>
            </a:r>
            <a:r>
              <a:rPr dirty="0" sz="1850" spc="-25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80">
                <a:latin typeface="Arial"/>
                <a:cs typeface="Arial"/>
              </a:rPr>
              <a:t>g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5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0">
                <a:latin typeface="Arial"/>
                <a:cs typeface="Arial"/>
              </a:rPr>
              <a:t>.</a:t>
            </a:r>
            <a:r>
              <a:rPr dirty="0" sz="1850" spc="9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10">
                <a:latin typeface="Arial"/>
                <a:cs typeface="Arial"/>
              </a:rPr>
              <a:t>f</a:t>
            </a:r>
            <a:r>
              <a:rPr dirty="0" sz="1850" spc="1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10">
                <a:latin typeface="Arial"/>
                <a:cs typeface="Arial"/>
              </a:rPr>
              <a:t>y</a:t>
            </a:r>
            <a:r>
              <a:rPr dirty="0" sz="1850" spc="-7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q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0">
                <a:latin typeface="Arial"/>
                <a:cs typeface="Arial"/>
              </a:rPr>
              <a:t>y</a:t>
            </a:r>
            <a:r>
              <a:rPr dirty="0" sz="1850">
                <a:latin typeface="Arial"/>
                <a:cs typeface="Arial"/>
              </a:rPr>
              <a:t> 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 spc="-80">
                <a:latin typeface="Arial"/>
                <a:cs typeface="Arial"/>
              </a:rPr>
              <a:t> </a:t>
            </a:r>
            <a:r>
              <a:rPr dirty="0" sz="1850" spc="30">
                <a:latin typeface="Arial"/>
                <a:cs typeface="Arial"/>
              </a:rPr>
              <a:t>f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80">
                <a:latin typeface="Arial"/>
                <a:cs typeface="Arial"/>
              </a:rPr>
              <a:t>h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r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q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 spc="-8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0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10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lvl="1" marL="655955" indent="-18605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56590" algn="l"/>
                <a:tab pos="2253615" algn="l"/>
              </a:tabLst>
            </a:pPr>
            <a:r>
              <a:rPr dirty="0" sz="2000" spc="-180" u="heavy">
                <a:latin typeface="Arial"/>
                <a:cs typeface="Arial"/>
              </a:rPr>
              <a:t> </a:t>
            </a:r>
            <a:r>
              <a:rPr dirty="0" sz="2000" spc="-5" u="heavy">
                <a:latin typeface="Arial"/>
                <a:cs typeface="Arial"/>
              </a:rPr>
              <a:t>Co</a:t>
            </a:r>
            <a:r>
              <a:rPr dirty="0" sz="2000" spc="5" u="heavy">
                <a:latin typeface="Arial"/>
                <a:cs typeface="Arial"/>
              </a:rPr>
              <a:t>n</a:t>
            </a:r>
            <a:r>
              <a:rPr dirty="0" sz="2000" spc="35" u="heavy">
                <a:latin typeface="Arial"/>
                <a:cs typeface="Arial"/>
              </a:rPr>
              <a:t>s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spc="35" u="heavy">
                <a:latin typeface="Arial"/>
                <a:cs typeface="Arial"/>
              </a:rPr>
              <a:t>s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spc="35" u="heavy">
                <a:latin typeface="Arial"/>
                <a:cs typeface="Arial"/>
              </a:rPr>
              <a:t>c</a:t>
            </a:r>
            <a:r>
              <a:rPr dirty="0" sz="2000" u="heavy">
                <a:latin typeface="Arial"/>
                <a:cs typeface="Arial"/>
              </a:rPr>
              <a:t>y</a:t>
            </a:r>
            <a:r>
              <a:rPr dirty="0" sz="2000" u="heavy">
                <a:latin typeface="Arial"/>
                <a:cs typeface="Arial"/>
              </a:rPr>
              <a:t> 	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80">
                <a:latin typeface="Arial"/>
                <a:cs typeface="Arial"/>
              </a:rPr>
              <a:t>W</a:t>
            </a:r>
            <a:r>
              <a:rPr dirty="0" sz="1850" spc="-80">
                <a:latin typeface="Arial"/>
                <a:cs typeface="Arial"/>
              </a:rPr>
              <a:t>h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5">
                <a:latin typeface="Arial"/>
                <a:cs typeface="Arial"/>
              </a:rPr>
              <a:t>n</a:t>
            </a:r>
            <a:r>
              <a:rPr dirty="0" sz="1850" spc="-18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n</a:t>
            </a:r>
            <a:r>
              <a:rPr dirty="0" sz="1850" spc="-260">
                <a:latin typeface="Arial"/>
                <a:cs typeface="Arial"/>
              </a:rPr>
              <a:t> 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3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8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80">
                <a:latin typeface="Arial"/>
                <a:cs typeface="Arial"/>
              </a:rPr>
              <a:t>h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55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0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10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lvl="1" marL="569595" indent="-9969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570230" algn="l"/>
              </a:tabLst>
            </a:pPr>
            <a:r>
              <a:rPr dirty="0" sz="2000" u="heavy">
                <a:latin typeface="Arial"/>
                <a:cs typeface="Arial"/>
              </a:rPr>
              <a:t> </a:t>
            </a:r>
            <a:r>
              <a:rPr dirty="0" sz="2000" spc="-60" u="heavy">
                <a:latin typeface="Arial"/>
                <a:cs typeface="Arial"/>
              </a:rPr>
              <a:t> </a:t>
            </a:r>
            <a:r>
              <a:rPr dirty="0" sz="2000" spc="-80" u="heavy">
                <a:latin typeface="Arial"/>
                <a:cs typeface="Arial"/>
              </a:rPr>
              <a:t>I</a:t>
            </a:r>
            <a:r>
              <a:rPr dirty="0" sz="2000" spc="35" u="heavy">
                <a:latin typeface="Arial"/>
                <a:cs typeface="Arial"/>
              </a:rPr>
              <a:t>s</a:t>
            </a:r>
            <a:r>
              <a:rPr dirty="0" sz="2000" u="heavy">
                <a:latin typeface="Arial"/>
                <a:cs typeface="Arial"/>
              </a:rPr>
              <a:t>o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35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spc="135" u="heavy"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-35">
                <a:latin typeface="Arial"/>
                <a:cs typeface="Arial"/>
              </a:rPr>
              <a:t>M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215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 spc="-160">
                <a:latin typeface="Arial"/>
                <a:cs typeface="Arial"/>
              </a:rPr>
              <a:t> </a:t>
            </a:r>
            <a:r>
              <a:rPr dirty="0" sz="1850" spc="5">
                <a:latin typeface="Arial"/>
                <a:cs typeface="Arial"/>
              </a:rPr>
              <a:t>(</a:t>
            </a:r>
            <a:r>
              <a:rPr dirty="0" sz="1850" spc="-80">
                <a:latin typeface="Arial"/>
                <a:cs typeface="Arial"/>
              </a:rPr>
              <a:t>b</a:t>
            </a:r>
            <a:r>
              <a:rPr dirty="0" sz="1850" spc="-10">
                <a:latin typeface="Arial"/>
                <a:cs typeface="Arial"/>
              </a:rPr>
              <a:t>y</a:t>
            </a:r>
            <a:r>
              <a:rPr dirty="0" sz="1850" spc="-75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0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0">
                <a:latin typeface="Arial"/>
                <a:cs typeface="Arial"/>
              </a:rPr>
              <a:t>r</a:t>
            </a:r>
            <a:r>
              <a:rPr dirty="0" sz="1850" spc="-95">
                <a:latin typeface="Arial"/>
                <a:cs typeface="Arial"/>
              </a:rPr>
              <a:t> 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>
                <a:latin typeface="Arial"/>
                <a:cs typeface="Arial"/>
              </a:rPr>
              <a:t> </a:t>
            </a:r>
            <a:r>
              <a:rPr dirty="0" sz="1850" spc="-22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10">
                <a:latin typeface="Arial"/>
                <a:cs typeface="Arial"/>
              </a:rPr>
              <a:t>)</a:t>
            </a:r>
            <a:r>
              <a:rPr dirty="0" sz="1850" spc="-9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e</a:t>
            </a:r>
            <a:r>
              <a:rPr dirty="0" sz="1850" spc="-10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80">
                <a:latin typeface="Arial"/>
                <a:cs typeface="Arial"/>
              </a:rPr>
              <a:t>e</a:t>
            </a:r>
            <a:r>
              <a:rPr dirty="0" sz="1850" spc="-15">
                <a:latin typeface="Arial"/>
                <a:cs typeface="Arial"/>
              </a:rPr>
              <a:t>d</a:t>
            </a:r>
            <a:r>
              <a:rPr dirty="0" sz="1850" spc="-26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80">
                <a:latin typeface="Arial"/>
                <a:cs typeface="Arial"/>
              </a:rPr>
              <a:t>u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215">
                <a:latin typeface="Arial"/>
                <a:cs typeface="Arial"/>
              </a:rPr>
              <a:t>y</a:t>
            </a:r>
            <a:r>
              <a:rPr dirty="0" sz="1850" spc="-10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Du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lvl="2" marL="1161415" indent="-233679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1162050" algn="l"/>
              </a:tabLst>
            </a:pPr>
            <a:r>
              <a:rPr dirty="0" sz="1850" spc="80">
                <a:latin typeface="Arial"/>
                <a:cs typeface="Arial"/>
              </a:rPr>
              <a:t>W</a:t>
            </a:r>
            <a:r>
              <a:rPr dirty="0" sz="1850" spc="-80">
                <a:latin typeface="Arial"/>
                <a:cs typeface="Arial"/>
              </a:rPr>
              <a:t>h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5">
                <a:latin typeface="Arial"/>
                <a:cs typeface="Arial"/>
              </a:rPr>
              <a:t>n</a:t>
            </a:r>
            <a:r>
              <a:rPr dirty="0" sz="1850" spc="-18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5">
                <a:latin typeface="Arial"/>
                <a:cs typeface="Arial"/>
              </a:rPr>
              <a:t>r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80">
                <a:latin typeface="Arial"/>
                <a:cs typeface="Arial"/>
              </a:rPr>
              <a:t>n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n</a:t>
            </a:r>
            <a:r>
              <a:rPr dirty="0" sz="1850" spc="-260">
                <a:latin typeface="Arial"/>
                <a:cs typeface="Arial"/>
              </a:rPr>
              <a:t> 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c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14">
                <a:latin typeface="Arial"/>
                <a:cs typeface="Arial"/>
              </a:rPr>
              <a:t>m</a:t>
            </a:r>
            <a:r>
              <a:rPr dirty="0" sz="1850" spc="-80">
                <a:latin typeface="Arial"/>
                <a:cs typeface="Arial"/>
              </a:rPr>
              <a:t>p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10">
                <a:latin typeface="Arial"/>
                <a:cs typeface="Arial"/>
              </a:rPr>
              <a:t>,</a:t>
            </a:r>
            <a:r>
              <a:rPr dirty="0" sz="1850" spc="1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9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30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a</a:t>
            </a:r>
            <a:r>
              <a:rPr dirty="0" sz="1850" spc="-25">
                <a:latin typeface="Arial"/>
                <a:cs typeface="Arial"/>
              </a:rPr>
              <a:t> 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-10">
                <a:latin typeface="Arial"/>
                <a:cs typeface="Arial"/>
              </a:rPr>
              <a:t>s</a:t>
            </a:r>
            <a:r>
              <a:rPr dirty="0" sz="1850" spc="-8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55">
                <a:latin typeface="Arial"/>
                <a:cs typeface="Arial"/>
              </a:rPr>
              <a:t>v</a:t>
            </a:r>
            <a:r>
              <a:rPr dirty="0" sz="1850" spc="-5">
                <a:latin typeface="Arial"/>
                <a:cs typeface="Arial"/>
              </a:rPr>
              <a:t>e</a:t>
            </a:r>
            <a:r>
              <a:rPr dirty="0" sz="1850" spc="-15">
                <a:latin typeface="Arial"/>
                <a:cs typeface="Arial"/>
              </a:rPr>
              <a:t>d</a:t>
            </a:r>
            <a:r>
              <a:rPr dirty="0" sz="1850" spc="-180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5">
                <a:latin typeface="Arial"/>
                <a:cs typeface="Arial"/>
              </a:rPr>
              <a:t>n</a:t>
            </a:r>
            <a:r>
              <a:rPr dirty="0" sz="1850" spc="-25">
                <a:latin typeface="Arial"/>
                <a:cs typeface="Arial"/>
              </a:rPr>
              <a:t> </a:t>
            </a:r>
            <a:r>
              <a:rPr dirty="0" sz="1850" spc="-80">
                <a:latin typeface="Arial"/>
                <a:cs typeface="Arial"/>
              </a:rPr>
              <a:t>d</a:t>
            </a:r>
            <a:r>
              <a:rPr dirty="0" sz="1850" spc="-15">
                <a:latin typeface="Arial"/>
                <a:cs typeface="Arial"/>
              </a:rPr>
              <a:t>i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5">
                <a:latin typeface="Arial"/>
                <a:cs typeface="Arial"/>
              </a:rPr>
              <a:t>k</a:t>
            </a:r>
            <a:r>
              <a:rPr dirty="0" sz="1850" spc="-10"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761" y="1266709"/>
            <a:ext cx="7529830" cy="112395"/>
          </a:xfrm>
          <a:custGeom>
            <a:avLst/>
            <a:gdLst/>
            <a:ahLst/>
            <a:cxnLst/>
            <a:rect l="l" t="t" r="r" b="b"/>
            <a:pathLst>
              <a:path w="7529830" h="112394">
                <a:moveTo>
                  <a:pt x="979" y="39624"/>
                </a:moveTo>
                <a:lnTo>
                  <a:pt x="29441" y="70385"/>
                </a:lnTo>
                <a:lnTo>
                  <a:pt x="72665" y="83028"/>
                </a:lnTo>
                <a:lnTo>
                  <a:pt x="120277" y="95756"/>
                </a:lnTo>
                <a:lnTo>
                  <a:pt x="160297" y="104006"/>
                </a:lnTo>
                <a:lnTo>
                  <a:pt x="210030" y="109314"/>
                </a:lnTo>
                <a:lnTo>
                  <a:pt x="255859" y="111212"/>
                </a:lnTo>
                <a:lnTo>
                  <a:pt x="304662" y="111872"/>
                </a:lnTo>
                <a:lnTo>
                  <a:pt x="351211" y="112023"/>
                </a:lnTo>
                <a:lnTo>
                  <a:pt x="367551" y="112013"/>
                </a:lnTo>
                <a:lnTo>
                  <a:pt x="409387" y="111833"/>
                </a:lnTo>
                <a:lnTo>
                  <a:pt x="451383" y="111247"/>
                </a:lnTo>
                <a:lnTo>
                  <a:pt x="490963" y="110068"/>
                </a:lnTo>
                <a:lnTo>
                  <a:pt x="540370" y="108063"/>
                </a:lnTo>
                <a:lnTo>
                  <a:pt x="554333" y="107411"/>
                </a:lnTo>
                <a:lnTo>
                  <a:pt x="567775" y="106815"/>
                </a:lnTo>
                <a:lnTo>
                  <a:pt x="617889" y="104914"/>
                </a:lnTo>
                <a:lnTo>
                  <a:pt x="660211" y="103769"/>
                </a:lnTo>
                <a:lnTo>
                  <a:pt x="698341" y="103062"/>
                </a:lnTo>
                <a:lnTo>
                  <a:pt x="730222" y="102834"/>
                </a:lnTo>
                <a:lnTo>
                  <a:pt x="740430" y="102869"/>
                </a:lnTo>
                <a:lnTo>
                  <a:pt x="786706" y="103459"/>
                </a:lnTo>
                <a:lnTo>
                  <a:pt x="828133" y="104371"/>
                </a:lnTo>
                <a:lnTo>
                  <a:pt x="876120" y="105659"/>
                </a:lnTo>
                <a:lnTo>
                  <a:pt x="891960" y="106082"/>
                </a:lnTo>
                <a:lnTo>
                  <a:pt x="934845" y="107138"/>
                </a:lnTo>
                <a:lnTo>
                  <a:pt x="981647" y="108059"/>
                </a:lnTo>
                <a:lnTo>
                  <a:pt x="1014201" y="108450"/>
                </a:lnTo>
                <a:lnTo>
                  <a:pt x="1027312" y="108591"/>
                </a:lnTo>
                <a:lnTo>
                  <a:pt x="1077789" y="109233"/>
                </a:lnTo>
                <a:lnTo>
                  <a:pt x="1102432" y="109608"/>
                </a:lnTo>
                <a:lnTo>
                  <a:pt x="1115166" y="109802"/>
                </a:lnTo>
                <a:lnTo>
                  <a:pt x="1165892" y="110340"/>
                </a:lnTo>
                <a:lnTo>
                  <a:pt x="1204027" y="110503"/>
                </a:lnTo>
                <a:lnTo>
                  <a:pt x="1214498" y="110479"/>
                </a:lnTo>
                <a:lnTo>
                  <a:pt x="1261255" y="109592"/>
                </a:lnTo>
                <a:lnTo>
                  <a:pt x="1301476" y="108094"/>
                </a:lnTo>
                <a:lnTo>
                  <a:pt x="1343314" y="106037"/>
                </a:lnTo>
                <a:lnTo>
                  <a:pt x="1393628" y="103093"/>
                </a:lnTo>
                <a:lnTo>
                  <a:pt x="1444320" y="99665"/>
                </a:lnTo>
                <a:lnTo>
                  <a:pt x="1482732" y="96769"/>
                </a:lnTo>
                <a:lnTo>
                  <a:pt x="1496333" y="95690"/>
                </a:lnTo>
                <a:lnTo>
                  <a:pt x="1509717" y="94637"/>
                </a:lnTo>
                <a:lnTo>
                  <a:pt x="1548738" y="91616"/>
                </a:lnTo>
                <a:lnTo>
                  <a:pt x="1598750" y="87868"/>
                </a:lnTo>
                <a:lnTo>
                  <a:pt x="1647445" y="84360"/>
                </a:lnTo>
                <a:lnTo>
                  <a:pt x="1688550" y="81543"/>
                </a:lnTo>
                <a:lnTo>
                  <a:pt x="1727408" y="79048"/>
                </a:lnTo>
                <a:lnTo>
                  <a:pt x="1776018" y="76201"/>
                </a:lnTo>
                <a:lnTo>
                  <a:pt x="1816082" y="74127"/>
                </a:lnTo>
                <a:lnTo>
                  <a:pt x="1855517" y="72263"/>
                </a:lnTo>
                <a:lnTo>
                  <a:pt x="1903659" y="70265"/>
                </a:lnTo>
                <a:lnTo>
                  <a:pt x="1942825" y="68921"/>
                </a:lnTo>
                <a:lnTo>
                  <a:pt x="1981622" y="67870"/>
                </a:lnTo>
                <a:lnTo>
                  <a:pt x="2029918" y="67018"/>
                </a:lnTo>
                <a:lnTo>
                  <a:pt x="2073017" y="66718"/>
                </a:lnTo>
                <a:lnTo>
                  <a:pt x="2123064" y="66538"/>
                </a:lnTo>
                <a:lnTo>
                  <a:pt x="2169874" y="66437"/>
                </a:lnTo>
                <a:lnTo>
                  <a:pt x="2224769" y="66363"/>
                </a:lnTo>
                <a:lnTo>
                  <a:pt x="2265920" y="66329"/>
                </a:lnTo>
                <a:lnTo>
                  <a:pt x="2310756" y="66305"/>
                </a:lnTo>
                <a:lnTo>
                  <a:pt x="2334567" y="66297"/>
                </a:lnTo>
                <a:lnTo>
                  <a:pt x="2358397" y="66287"/>
                </a:lnTo>
                <a:lnTo>
                  <a:pt x="2403360" y="66245"/>
                </a:lnTo>
                <a:lnTo>
                  <a:pt x="2444730" y="66175"/>
                </a:lnTo>
                <a:lnTo>
                  <a:pt x="2500047" y="66016"/>
                </a:lnTo>
                <a:lnTo>
                  <a:pt x="2547280" y="65793"/>
                </a:lnTo>
                <a:lnTo>
                  <a:pt x="2586428" y="65505"/>
                </a:lnTo>
                <a:lnTo>
                  <a:pt x="2626049" y="65022"/>
                </a:lnTo>
                <a:lnTo>
                  <a:pt x="2670626" y="64004"/>
                </a:lnTo>
                <a:lnTo>
                  <a:pt x="2709854" y="62980"/>
                </a:lnTo>
                <a:lnTo>
                  <a:pt x="2732002" y="62347"/>
                </a:lnTo>
                <a:lnTo>
                  <a:pt x="2737627" y="62190"/>
                </a:lnTo>
                <a:lnTo>
                  <a:pt x="2778981" y="61551"/>
                </a:lnTo>
                <a:lnTo>
                  <a:pt x="2828363" y="61198"/>
                </a:lnTo>
                <a:lnTo>
                  <a:pt x="2875203" y="61016"/>
                </a:lnTo>
                <a:lnTo>
                  <a:pt x="2930658" y="60899"/>
                </a:lnTo>
                <a:lnTo>
                  <a:pt x="2972507" y="60855"/>
                </a:lnTo>
                <a:lnTo>
                  <a:pt x="3018327" y="60834"/>
                </a:lnTo>
                <a:lnTo>
                  <a:pt x="3041850" y="60824"/>
                </a:lnTo>
                <a:lnTo>
                  <a:pt x="3086562" y="60770"/>
                </a:lnTo>
                <a:lnTo>
                  <a:pt x="3128165" y="60670"/>
                </a:lnTo>
                <a:lnTo>
                  <a:pt x="3166658" y="60524"/>
                </a:lnTo>
                <a:lnTo>
                  <a:pt x="3218565" y="60220"/>
                </a:lnTo>
                <a:lnTo>
                  <a:pt x="3263474" y="59813"/>
                </a:lnTo>
                <a:lnTo>
                  <a:pt x="3312467" y="59111"/>
                </a:lnTo>
                <a:lnTo>
                  <a:pt x="3359710" y="57934"/>
                </a:lnTo>
                <a:lnTo>
                  <a:pt x="3406267" y="56466"/>
                </a:lnTo>
                <a:lnTo>
                  <a:pt x="3446341" y="54801"/>
                </a:lnTo>
                <a:lnTo>
                  <a:pt x="3455850" y="54242"/>
                </a:lnTo>
                <a:lnTo>
                  <a:pt x="3466320" y="53659"/>
                </a:lnTo>
                <a:lnTo>
                  <a:pt x="3519199" y="50991"/>
                </a:lnTo>
                <a:lnTo>
                  <a:pt x="3566301" y="48811"/>
                </a:lnTo>
                <a:lnTo>
                  <a:pt x="3615358" y="46601"/>
                </a:lnTo>
                <a:lnTo>
                  <a:pt x="3654751" y="44861"/>
                </a:lnTo>
                <a:lnTo>
                  <a:pt x="3701840" y="42811"/>
                </a:lnTo>
                <a:lnTo>
                  <a:pt x="3751405" y="40675"/>
                </a:lnTo>
                <a:lnTo>
                  <a:pt x="3790281" y="39020"/>
                </a:lnTo>
                <a:lnTo>
                  <a:pt x="3827265" y="37486"/>
                </a:lnTo>
                <a:lnTo>
                  <a:pt x="3844786" y="36756"/>
                </a:lnTo>
                <a:lnTo>
                  <a:pt x="3890758" y="34196"/>
                </a:lnTo>
                <a:lnTo>
                  <a:pt x="3898155" y="33643"/>
                </a:lnTo>
                <a:lnTo>
                  <a:pt x="3907642" y="33000"/>
                </a:lnTo>
                <a:lnTo>
                  <a:pt x="3948675" y="30534"/>
                </a:lnTo>
                <a:lnTo>
                  <a:pt x="3981419" y="28706"/>
                </a:lnTo>
                <a:lnTo>
                  <a:pt x="3995613" y="27912"/>
                </a:lnTo>
                <a:lnTo>
                  <a:pt x="4034273" y="25709"/>
                </a:lnTo>
                <a:lnTo>
                  <a:pt x="4056881" y="24384"/>
                </a:lnTo>
                <a:lnTo>
                  <a:pt x="4067395" y="23765"/>
                </a:lnTo>
                <a:lnTo>
                  <a:pt x="4113618" y="21253"/>
                </a:lnTo>
                <a:lnTo>
                  <a:pt x="4153987" y="19253"/>
                </a:lnTo>
                <a:lnTo>
                  <a:pt x="4199180" y="17148"/>
                </a:lnTo>
                <a:lnTo>
                  <a:pt x="4240305" y="15317"/>
                </a:lnTo>
                <a:lnTo>
                  <a:pt x="4288557" y="13298"/>
                </a:lnTo>
                <a:lnTo>
                  <a:pt x="4336319" y="11484"/>
                </a:lnTo>
                <a:lnTo>
                  <a:pt x="4377596" y="10102"/>
                </a:lnTo>
                <a:lnTo>
                  <a:pt x="4424133" y="8858"/>
                </a:lnTo>
                <a:lnTo>
                  <a:pt x="4438062" y="8570"/>
                </a:lnTo>
                <a:lnTo>
                  <a:pt x="4451446" y="8281"/>
                </a:lnTo>
                <a:lnTo>
                  <a:pt x="4501268" y="7091"/>
                </a:lnTo>
                <a:lnTo>
                  <a:pt x="4513231" y="6776"/>
                </a:lnTo>
                <a:lnTo>
                  <a:pt x="4522632" y="6528"/>
                </a:lnTo>
                <a:lnTo>
                  <a:pt x="4566699" y="5514"/>
                </a:lnTo>
                <a:lnTo>
                  <a:pt x="4607007" y="4719"/>
                </a:lnTo>
                <a:lnTo>
                  <a:pt x="4656345" y="3839"/>
                </a:lnTo>
                <a:lnTo>
                  <a:pt x="4673725" y="3535"/>
                </a:lnTo>
                <a:lnTo>
                  <a:pt x="4718145" y="2748"/>
                </a:lnTo>
                <a:lnTo>
                  <a:pt x="4761351" y="1950"/>
                </a:lnTo>
                <a:lnTo>
                  <a:pt x="4783840" y="1512"/>
                </a:lnTo>
                <a:lnTo>
                  <a:pt x="4797287" y="1267"/>
                </a:lnTo>
                <a:lnTo>
                  <a:pt x="4846458" y="551"/>
                </a:lnTo>
                <a:lnTo>
                  <a:pt x="4892578" y="274"/>
                </a:lnTo>
                <a:lnTo>
                  <a:pt x="4939942" y="147"/>
                </a:lnTo>
                <a:lnTo>
                  <a:pt x="4984480" y="79"/>
                </a:lnTo>
                <a:lnTo>
                  <a:pt x="5036936" y="32"/>
                </a:lnTo>
                <a:lnTo>
                  <a:pt x="5076391" y="12"/>
                </a:lnTo>
                <a:lnTo>
                  <a:pt x="5119494" y="0"/>
                </a:lnTo>
                <a:lnTo>
                  <a:pt x="5141492" y="0"/>
                </a:lnTo>
                <a:lnTo>
                  <a:pt x="5182655" y="30"/>
                </a:lnTo>
                <a:lnTo>
                  <a:pt x="5237313" y="146"/>
                </a:lnTo>
                <a:lnTo>
                  <a:pt x="5283466" y="349"/>
                </a:lnTo>
                <a:lnTo>
                  <a:pt x="5331773" y="753"/>
                </a:lnTo>
                <a:lnTo>
                  <a:pt x="5370897" y="1474"/>
                </a:lnTo>
                <a:lnTo>
                  <a:pt x="5394615" y="2578"/>
                </a:lnTo>
                <a:lnTo>
                  <a:pt x="5408217" y="3231"/>
                </a:lnTo>
                <a:lnTo>
                  <a:pt x="5420738" y="3788"/>
                </a:lnTo>
                <a:lnTo>
                  <a:pt x="5432178" y="4248"/>
                </a:lnTo>
                <a:lnTo>
                  <a:pt x="5443690" y="4657"/>
                </a:lnTo>
                <a:lnTo>
                  <a:pt x="5455402" y="5097"/>
                </a:lnTo>
                <a:lnTo>
                  <a:pt x="5467510" y="5574"/>
                </a:lnTo>
                <a:lnTo>
                  <a:pt x="5480212" y="6095"/>
                </a:lnTo>
                <a:lnTo>
                  <a:pt x="5493704" y="6667"/>
                </a:lnTo>
                <a:lnTo>
                  <a:pt x="5508183" y="7298"/>
                </a:lnTo>
                <a:lnTo>
                  <a:pt x="5520463" y="7821"/>
                </a:lnTo>
                <a:lnTo>
                  <a:pt x="5570718" y="9606"/>
                </a:lnTo>
                <a:lnTo>
                  <a:pt x="5612290" y="10676"/>
                </a:lnTo>
                <a:lnTo>
                  <a:pt x="5653265" y="11499"/>
                </a:lnTo>
                <a:lnTo>
                  <a:pt x="5695942" y="12080"/>
                </a:lnTo>
                <a:lnTo>
                  <a:pt x="5734899" y="12311"/>
                </a:lnTo>
                <a:lnTo>
                  <a:pt x="5784531" y="12449"/>
                </a:lnTo>
                <a:lnTo>
                  <a:pt x="5829573" y="12499"/>
                </a:lnTo>
                <a:lnTo>
                  <a:pt x="5863641" y="12510"/>
                </a:lnTo>
                <a:lnTo>
                  <a:pt x="5883875" y="12505"/>
                </a:lnTo>
                <a:lnTo>
                  <a:pt x="5936994" y="12411"/>
                </a:lnTo>
                <a:lnTo>
                  <a:pt x="5979066" y="12203"/>
                </a:lnTo>
                <a:lnTo>
                  <a:pt x="6018715" y="11747"/>
                </a:lnTo>
                <a:lnTo>
                  <a:pt x="6043569" y="11061"/>
                </a:lnTo>
                <a:lnTo>
                  <a:pt x="6055632" y="10708"/>
                </a:lnTo>
                <a:lnTo>
                  <a:pt x="6093945" y="9796"/>
                </a:lnTo>
                <a:lnTo>
                  <a:pt x="6133503" y="9189"/>
                </a:lnTo>
                <a:lnTo>
                  <a:pt x="6178817" y="8865"/>
                </a:lnTo>
                <a:lnTo>
                  <a:pt x="6221228" y="8721"/>
                </a:lnTo>
                <a:lnTo>
                  <a:pt x="6271160" y="8655"/>
                </a:lnTo>
                <a:lnTo>
                  <a:pt x="6290928" y="8653"/>
                </a:lnTo>
                <a:lnTo>
                  <a:pt x="6309422" y="8660"/>
                </a:lnTo>
                <a:lnTo>
                  <a:pt x="6357413" y="8740"/>
                </a:lnTo>
                <a:lnTo>
                  <a:pt x="6404500" y="8985"/>
                </a:lnTo>
                <a:lnTo>
                  <a:pt x="6437241" y="9456"/>
                </a:lnTo>
                <a:lnTo>
                  <a:pt x="6447564" y="9615"/>
                </a:lnTo>
                <a:lnTo>
                  <a:pt x="6497171" y="10024"/>
                </a:lnTo>
                <a:lnTo>
                  <a:pt x="6545211" y="10115"/>
                </a:lnTo>
                <a:lnTo>
                  <a:pt x="6561560" y="10139"/>
                </a:lnTo>
                <a:lnTo>
                  <a:pt x="6602680" y="10265"/>
                </a:lnTo>
                <a:lnTo>
                  <a:pt x="6648563" y="10662"/>
                </a:lnTo>
                <a:lnTo>
                  <a:pt x="6687141" y="11270"/>
                </a:lnTo>
                <a:lnTo>
                  <a:pt x="6698439" y="11496"/>
                </a:lnTo>
                <a:lnTo>
                  <a:pt x="6703705" y="11598"/>
                </a:lnTo>
                <a:lnTo>
                  <a:pt x="6748700" y="12014"/>
                </a:lnTo>
                <a:lnTo>
                  <a:pt x="6790893" y="12194"/>
                </a:lnTo>
                <a:lnTo>
                  <a:pt x="6844723" y="12325"/>
                </a:lnTo>
                <a:lnTo>
                  <a:pt x="6887172" y="12389"/>
                </a:lnTo>
                <a:lnTo>
                  <a:pt x="6934941" y="12435"/>
                </a:lnTo>
                <a:lnTo>
                  <a:pt x="6988087" y="12465"/>
                </a:lnTo>
                <a:lnTo>
                  <a:pt x="7046668" y="12479"/>
                </a:lnTo>
                <a:lnTo>
                  <a:pt x="7076641" y="12492"/>
                </a:lnTo>
                <a:lnTo>
                  <a:pt x="7132466" y="12576"/>
                </a:lnTo>
                <a:lnTo>
                  <a:pt x="7182797" y="12737"/>
                </a:lnTo>
                <a:lnTo>
                  <a:pt x="7227633" y="12975"/>
                </a:lnTo>
                <a:lnTo>
                  <a:pt x="7266976" y="13291"/>
                </a:lnTo>
                <a:lnTo>
                  <a:pt x="7315688" y="13908"/>
                </a:lnTo>
                <a:lnTo>
                  <a:pt x="7361407" y="15000"/>
                </a:lnTo>
                <a:lnTo>
                  <a:pt x="7400171" y="18211"/>
                </a:lnTo>
                <a:lnTo>
                  <a:pt x="7413606" y="19783"/>
                </a:lnTo>
                <a:lnTo>
                  <a:pt x="7459492" y="24349"/>
                </a:lnTo>
                <a:lnTo>
                  <a:pt x="7493996" y="26820"/>
                </a:lnTo>
                <a:lnTo>
                  <a:pt x="7510166" y="28244"/>
                </a:lnTo>
                <a:lnTo>
                  <a:pt x="7521811" y="29630"/>
                </a:lnTo>
                <a:lnTo>
                  <a:pt x="7529374" y="310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6181" y="5558060"/>
            <a:ext cx="1091565" cy="17780"/>
          </a:xfrm>
          <a:custGeom>
            <a:avLst/>
            <a:gdLst/>
            <a:ahLst/>
            <a:cxnLst/>
            <a:rect l="l" t="t" r="r" b="b"/>
            <a:pathLst>
              <a:path w="1091564" h="17779">
                <a:moveTo>
                  <a:pt x="0" y="14006"/>
                </a:moveTo>
                <a:lnTo>
                  <a:pt x="44287" y="13535"/>
                </a:lnTo>
                <a:lnTo>
                  <a:pt x="77236" y="12722"/>
                </a:lnTo>
                <a:lnTo>
                  <a:pt x="81470" y="12591"/>
                </a:lnTo>
                <a:lnTo>
                  <a:pt x="123991" y="12101"/>
                </a:lnTo>
                <a:lnTo>
                  <a:pt x="166844" y="11926"/>
                </a:lnTo>
                <a:lnTo>
                  <a:pt x="222940" y="11832"/>
                </a:lnTo>
                <a:lnTo>
                  <a:pt x="265209" y="11813"/>
                </a:lnTo>
                <a:lnTo>
                  <a:pt x="284155" y="11809"/>
                </a:lnTo>
                <a:lnTo>
                  <a:pt x="301684" y="11810"/>
                </a:lnTo>
                <a:lnTo>
                  <a:pt x="346082" y="11835"/>
                </a:lnTo>
                <a:lnTo>
                  <a:pt x="387348" y="11922"/>
                </a:lnTo>
                <a:lnTo>
                  <a:pt x="427148" y="12314"/>
                </a:lnTo>
                <a:lnTo>
                  <a:pt x="465577" y="13024"/>
                </a:lnTo>
                <a:lnTo>
                  <a:pt x="498314" y="13726"/>
                </a:lnTo>
                <a:lnTo>
                  <a:pt x="514244" y="14047"/>
                </a:lnTo>
                <a:lnTo>
                  <a:pt x="561087" y="14724"/>
                </a:lnTo>
                <a:lnTo>
                  <a:pt x="569387" y="14760"/>
                </a:lnTo>
                <a:lnTo>
                  <a:pt x="576954" y="14794"/>
                </a:lnTo>
                <a:lnTo>
                  <a:pt x="621810" y="15401"/>
                </a:lnTo>
                <a:lnTo>
                  <a:pt x="670837" y="16353"/>
                </a:lnTo>
                <a:lnTo>
                  <a:pt x="688918" y="16718"/>
                </a:lnTo>
                <a:lnTo>
                  <a:pt x="733859" y="17451"/>
                </a:lnTo>
                <a:lnTo>
                  <a:pt x="764956" y="17643"/>
                </a:lnTo>
                <a:lnTo>
                  <a:pt x="775384" y="17444"/>
                </a:lnTo>
                <a:lnTo>
                  <a:pt x="823448" y="14933"/>
                </a:lnTo>
                <a:lnTo>
                  <a:pt x="868738" y="11300"/>
                </a:lnTo>
                <a:lnTo>
                  <a:pt x="883579" y="10061"/>
                </a:lnTo>
                <a:lnTo>
                  <a:pt x="922406" y="6894"/>
                </a:lnTo>
                <a:lnTo>
                  <a:pt x="962737" y="3807"/>
                </a:lnTo>
                <a:lnTo>
                  <a:pt x="1010618" y="738"/>
                </a:lnTo>
                <a:lnTo>
                  <a:pt x="1048992" y="0"/>
                </a:lnTo>
                <a:lnTo>
                  <a:pt x="1070405" y="294"/>
                </a:lnTo>
                <a:lnTo>
                  <a:pt x="1084285" y="1326"/>
                </a:lnTo>
                <a:lnTo>
                  <a:pt x="1091573" y="30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19510" y="5562684"/>
            <a:ext cx="4445" cy="0"/>
          </a:xfrm>
          <a:custGeom>
            <a:avLst/>
            <a:gdLst/>
            <a:ahLst/>
            <a:cxnLst/>
            <a:rect l="l" t="t" r="r" b="b"/>
            <a:pathLst>
              <a:path w="4444" h="0">
                <a:moveTo>
                  <a:pt x="0" y="0"/>
                </a:moveTo>
                <a:lnTo>
                  <a:pt x="1364" y="0"/>
                </a:lnTo>
                <a:lnTo>
                  <a:pt x="2728" y="0"/>
                </a:lnTo>
                <a:lnTo>
                  <a:pt x="409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23603" y="5562684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19708" y="5556345"/>
            <a:ext cx="14604" cy="10795"/>
          </a:xfrm>
          <a:custGeom>
            <a:avLst/>
            <a:gdLst/>
            <a:ahLst/>
            <a:cxnLst/>
            <a:rect l="l" t="t" r="r" b="b"/>
            <a:pathLst>
              <a:path w="14605" h="10795">
                <a:moveTo>
                  <a:pt x="3976" y="6283"/>
                </a:moveTo>
                <a:lnTo>
                  <a:pt x="885" y="1762"/>
                </a:lnTo>
                <a:lnTo>
                  <a:pt x="0" y="0"/>
                </a:lnTo>
                <a:lnTo>
                  <a:pt x="1318" y="995"/>
                </a:lnTo>
                <a:lnTo>
                  <a:pt x="2675" y="2021"/>
                </a:lnTo>
                <a:lnTo>
                  <a:pt x="6943" y="5245"/>
                </a:lnTo>
                <a:lnTo>
                  <a:pt x="14121" y="106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05968" y="3926946"/>
            <a:ext cx="2606040" cy="0"/>
          </a:xfrm>
          <a:custGeom>
            <a:avLst/>
            <a:gdLst/>
            <a:ahLst/>
            <a:cxnLst/>
            <a:rect l="l" t="t" r="r" b="b"/>
            <a:pathLst>
              <a:path w="2606040" h="0">
                <a:moveTo>
                  <a:pt x="0" y="0"/>
                </a:moveTo>
                <a:lnTo>
                  <a:pt x="260542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84925" y="1454160"/>
            <a:ext cx="450215" cy="719455"/>
          </a:xfrm>
          <a:custGeom>
            <a:avLst/>
            <a:gdLst/>
            <a:ahLst/>
            <a:cxnLst/>
            <a:rect l="l" t="t" r="r" b="b"/>
            <a:pathLst>
              <a:path w="450215" h="719455">
                <a:moveTo>
                  <a:pt x="0" y="0"/>
                </a:moveTo>
                <a:lnTo>
                  <a:pt x="449690" y="0"/>
                </a:lnTo>
                <a:lnTo>
                  <a:pt x="449690" y="718906"/>
                </a:lnTo>
                <a:lnTo>
                  <a:pt x="0" y="71890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83004" y="2170884"/>
            <a:ext cx="655320" cy="109220"/>
          </a:xfrm>
          <a:custGeom>
            <a:avLst/>
            <a:gdLst/>
            <a:ahLst/>
            <a:cxnLst/>
            <a:rect l="l" t="t" r="r" b="b"/>
            <a:pathLst>
              <a:path w="655320" h="109219">
                <a:moveTo>
                  <a:pt x="0" y="0"/>
                </a:moveTo>
                <a:lnTo>
                  <a:pt x="654904" y="0"/>
                </a:lnTo>
                <a:lnTo>
                  <a:pt x="654904" y="109005"/>
                </a:lnTo>
                <a:lnTo>
                  <a:pt x="0" y="109005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792948" y="1002292"/>
            <a:ext cx="2540" cy="13970"/>
          </a:xfrm>
          <a:custGeom>
            <a:avLst/>
            <a:gdLst/>
            <a:ahLst/>
            <a:cxnLst/>
            <a:rect l="l" t="t" r="r" b="b"/>
            <a:pathLst>
              <a:path w="2540" h="13969">
                <a:moveTo>
                  <a:pt x="0" y="6215"/>
                </a:moveTo>
                <a:lnTo>
                  <a:pt x="0" y="2346"/>
                </a:lnTo>
                <a:lnTo>
                  <a:pt x="0" y="318"/>
                </a:lnTo>
                <a:lnTo>
                  <a:pt x="0" y="131"/>
                </a:lnTo>
                <a:lnTo>
                  <a:pt x="0" y="0"/>
                </a:lnTo>
                <a:lnTo>
                  <a:pt x="62" y="365"/>
                </a:lnTo>
                <a:lnTo>
                  <a:pt x="124" y="773"/>
                </a:lnTo>
                <a:lnTo>
                  <a:pt x="755" y="5200"/>
                </a:lnTo>
                <a:lnTo>
                  <a:pt x="1960" y="136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791670" y="1017860"/>
            <a:ext cx="3810" cy="88265"/>
          </a:xfrm>
          <a:custGeom>
            <a:avLst/>
            <a:gdLst/>
            <a:ahLst/>
            <a:cxnLst/>
            <a:rect l="l" t="t" r="r" b="b"/>
            <a:pathLst>
              <a:path w="3809" h="88265">
                <a:moveTo>
                  <a:pt x="3411" y="0"/>
                </a:moveTo>
                <a:lnTo>
                  <a:pt x="429" y="40667"/>
                </a:lnTo>
                <a:lnTo>
                  <a:pt x="0" y="73310"/>
                </a:lnTo>
                <a:lnTo>
                  <a:pt x="53" y="880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785002" y="1013771"/>
            <a:ext cx="396240" cy="339725"/>
          </a:xfrm>
          <a:custGeom>
            <a:avLst/>
            <a:gdLst/>
            <a:ahLst/>
            <a:cxnLst/>
            <a:rect l="l" t="t" r="r" b="b"/>
            <a:pathLst>
              <a:path w="396240" h="339725">
                <a:moveTo>
                  <a:pt x="12295" y="111049"/>
                </a:moveTo>
                <a:lnTo>
                  <a:pt x="12295" y="339438"/>
                </a:lnTo>
                <a:lnTo>
                  <a:pt x="396240" y="339438"/>
                </a:lnTo>
                <a:lnTo>
                  <a:pt x="396240" y="0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925488" y="1357166"/>
            <a:ext cx="127000" cy="90805"/>
          </a:xfrm>
          <a:custGeom>
            <a:avLst/>
            <a:gdLst/>
            <a:ahLst/>
            <a:cxnLst/>
            <a:rect l="l" t="t" r="r" b="b"/>
            <a:pathLst>
              <a:path w="127000" h="90805">
                <a:moveTo>
                  <a:pt x="47576" y="0"/>
                </a:moveTo>
                <a:lnTo>
                  <a:pt x="44376" y="961"/>
                </a:lnTo>
                <a:lnTo>
                  <a:pt x="41494" y="3799"/>
                </a:lnTo>
                <a:lnTo>
                  <a:pt x="38924" y="8513"/>
                </a:lnTo>
                <a:lnTo>
                  <a:pt x="37227" y="11632"/>
                </a:lnTo>
                <a:lnTo>
                  <a:pt x="35100" y="15125"/>
                </a:lnTo>
                <a:lnTo>
                  <a:pt x="32544" y="18994"/>
                </a:lnTo>
                <a:lnTo>
                  <a:pt x="29988" y="22863"/>
                </a:lnTo>
                <a:lnTo>
                  <a:pt x="27896" y="26180"/>
                </a:lnTo>
                <a:lnTo>
                  <a:pt x="26275" y="28946"/>
                </a:lnTo>
                <a:lnTo>
                  <a:pt x="24654" y="31713"/>
                </a:lnTo>
                <a:lnTo>
                  <a:pt x="21883" y="37590"/>
                </a:lnTo>
                <a:lnTo>
                  <a:pt x="17955" y="46576"/>
                </a:lnTo>
                <a:lnTo>
                  <a:pt x="14034" y="55562"/>
                </a:lnTo>
                <a:lnTo>
                  <a:pt x="10820" y="62206"/>
                </a:lnTo>
                <a:lnTo>
                  <a:pt x="8298" y="66505"/>
                </a:lnTo>
                <a:lnTo>
                  <a:pt x="5784" y="70803"/>
                </a:lnTo>
                <a:lnTo>
                  <a:pt x="3740" y="73867"/>
                </a:lnTo>
                <a:lnTo>
                  <a:pt x="2168" y="75697"/>
                </a:lnTo>
                <a:lnTo>
                  <a:pt x="602" y="77525"/>
                </a:lnTo>
                <a:lnTo>
                  <a:pt x="0" y="78373"/>
                </a:lnTo>
                <a:lnTo>
                  <a:pt x="360" y="78240"/>
                </a:lnTo>
                <a:lnTo>
                  <a:pt x="720" y="78106"/>
                </a:lnTo>
                <a:lnTo>
                  <a:pt x="1614" y="77772"/>
                </a:lnTo>
                <a:lnTo>
                  <a:pt x="3048" y="77238"/>
                </a:lnTo>
                <a:lnTo>
                  <a:pt x="4488" y="76703"/>
                </a:lnTo>
                <a:lnTo>
                  <a:pt x="7342" y="76613"/>
                </a:lnTo>
                <a:lnTo>
                  <a:pt x="11610" y="76967"/>
                </a:lnTo>
                <a:lnTo>
                  <a:pt x="15884" y="77321"/>
                </a:lnTo>
                <a:lnTo>
                  <a:pt x="22686" y="78400"/>
                </a:lnTo>
                <a:lnTo>
                  <a:pt x="32024" y="80202"/>
                </a:lnTo>
                <a:lnTo>
                  <a:pt x="44933" y="82521"/>
                </a:lnTo>
                <a:lnTo>
                  <a:pt x="94402" y="88351"/>
                </a:lnTo>
                <a:lnTo>
                  <a:pt x="122100" y="90344"/>
                </a:lnTo>
                <a:lnTo>
                  <a:pt x="126956" y="89737"/>
                </a:lnTo>
                <a:lnTo>
                  <a:pt x="99295" y="59571"/>
                </a:lnTo>
                <a:lnTo>
                  <a:pt x="93663" y="54192"/>
                </a:lnTo>
                <a:lnTo>
                  <a:pt x="89029" y="49654"/>
                </a:lnTo>
                <a:lnTo>
                  <a:pt x="85406" y="45956"/>
                </a:lnTo>
                <a:lnTo>
                  <a:pt x="81776" y="42258"/>
                </a:lnTo>
                <a:lnTo>
                  <a:pt x="78001" y="39123"/>
                </a:lnTo>
                <a:lnTo>
                  <a:pt x="74066" y="36550"/>
                </a:lnTo>
                <a:lnTo>
                  <a:pt x="70131" y="33977"/>
                </a:lnTo>
                <a:lnTo>
                  <a:pt x="66425" y="31230"/>
                </a:lnTo>
                <a:lnTo>
                  <a:pt x="62948" y="28307"/>
                </a:lnTo>
                <a:lnTo>
                  <a:pt x="59470" y="25384"/>
                </a:lnTo>
                <a:lnTo>
                  <a:pt x="56436" y="22254"/>
                </a:lnTo>
                <a:lnTo>
                  <a:pt x="53845" y="18915"/>
                </a:lnTo>
                <a:lnTo>
                  <a:pt x="51261" y="15576"/>
                </a:lnTo>
                <a:lnTo>
                  <a:pt x="49065" y="13181"/>
                </a:lnTo>
                <a:lnTo>
                  <a:pt x="47257" y="117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967911" y="1367556"/>
            <a:ext cx="5080" cy="2540"/>
          </a:xfrm>
          <a:custGeom>
            <a:avLst/>
            <a:gdLst/>
            <a:ahLst/>
            <a:cxnLst/>
            <a:rect l="l" t="t" r="r" b="b"/>
            <a:pathLst>
              <a:path w="5079" h="2540">
                <a:moveTo>
                  <a:pt x="4468" y="1556"/>
                </a:moveTo>
                <a:lnTo>
                  <a:pt x="2362" y="0"/>
                </a:lnTo>
                <a:lnTo>
                  <a:pt x="872" y="236"/>
                </a:lnTo>
                <a:lnTo>
                  <a:pt x="0" y="22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815372" y="1580460"/>
            <a:ext cx="2540" cy="13970"/>
          </a:xfrm>
          <a:custGeom>
            <a:avLst/>
            <a:gdLst/>
            <a:ahLst/>
            <a:cxnLst/>
            <a:rect l="l" t="t" r="r" b="b"/>
            <a:pathLst>
              <a:path w="2540" h="13969">
                <a:moveTo>
                  <a:pt x="0" y="6215"/>
                </a:moveTo>
                <a:lnTo>
                  <a:pt x="0" y="2346"/>
                </a:lnTo>
                <a:lnTo>
                  <a:pt x="6" y="318"/>
                </a:lnTo>
                <a:lnTo>
                  <a:pt x="6" y="131"/>
                </a:lnTo>
                <a:lnTo>
                  <a:pt x="6" y="0"/>
                </a:lnTo>
                <a:lnTo>
                  <a:pt x="62" y="365"/>
                </a:lnTo>
                <a:lnTo>
                  <a:pt x="124" y="773"/>
                </a:lnTo>
                <a:lnTo>
                  <a:pt x="755" y="5200"/>
                </a:lnTo>
                <a:lnTo>
                  <a:pt x="1960" y="136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814094" y="1596029"/>
            <a:ext cx="3810" cy="88265"/>
          </a:xfrm>
          <a:custGeom>
            <a:avLst/>
            <a:gdLst/>
            <a:ahLst/>
            <a:cxnLst/>
            <a:rect l="l" t="t" r="r" b="b"/>
            <a:pathLst>
              <a:path w="3809" h="88264">
                <a:moveTo>
                  <a:pt x="3411" y="0"/>
                </a:moveTo>
                <a:lnTo>
                  <a:pt x="429" y="40667"/>
                </a:lnTo>
                <a:lnTo>
                  <a:pt x="0" y="73309"/>
                </a:lnTo>
                <a:lnTo>
                  <a:pt x="53" y="880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807426" y="1591938"/>
            <a:ext cx="396240" cy="339725"/>
          </a:xfrm>
          <a:custGeom>
            <a:avLst/>
            <a:gdLst/>
            <a:ahLst/>
            <a:cxnLst/>
            <a:rect l="l" t="t" r="r" b="b"/>
            <a:pathLst>
              <a:path w="396240" h="339725">
                <a:moveTo>
                  <a:pt x="12295" y="111050"/>
                </a:moveTo>
                <a:lnTo>
                  <a:pt x="12295" y="339439"/>
                </a:lnTo>
                <a:lnTo>
                  <a:pt x="396240" y="339438"/>
                </a:lnTo>
                <a:lnTo>
                  <a:pt x="396240" y="0"/>
                </a:lnTo>
                <a:lnTo>
                  <a:pt x="0" y="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947911" y="1935334"/>
            <a:ext cx="127000" cy="90805"/>
          </a:xfrm>
          <a:custGeom>
            <a:avLst/>
            <a:gdLst/>
            <a:ahLst/>
            <a:cxnLst/>
            <a:rect l="l" t="t" r="r" b="b"/>
            <a:pathLst>
              <a:path w="127000" h="90805">
                <a:moveTo>
                  <a:pt x="47576" y="0"/>
                </a:moveTo>
                <a:lnTo>
                  <a:pt x="44376" y="961"/>
                </a:lnTo>
                <a:lnTo>
                  <a:pt x="41494" y="3799"/>
                </a:lnTo>
                <a:lnTo>
                  <a:pt x="38931" y="8513"/>
                </a:lnTo>
                <a:lnTo>
                  <a:pt x="37227" y="11632"/>
                </a:lnTo>
                <a:lnTo>
                  <a:pt x="35100" y="15125"/>
                </a:lnTo>
                <a:lnTo>
                  <a:pt x="32544" y="18994"/>
                </a:lnTo>
                <a:lnTo>
                  <a:pt x="29988" y="22863"/>
                </a:lnTo>
                <a:lnTo>
                  <a:pt x="27896" y="26180"/>
                </a:lnTo>
                <a:lnTo>
                  <a:pt x="26275" y="28946"/>
                </a:lnTo>
                <a:lnTo>
                  <a:pt x="24654" y="31713"/>
                </a:lnTo>
                <a:lnTo>
                  <a:pt x="21883" y="37589"/>
                </a:lnTo>
                <a:lnTo>
                  <a:pt x="17962" y="46576"/>
                </a:lnTo>
                <a:lnTo>
                  <a:pt x="14041" y="55562"/>
                </a:lnTo>
                <a:lnTo>
                  <a:pt x="10820" y="62206"/>
                </a:lnTo>
                <a:lnTo>
                  <a:pt x="8298" y="66504"/>
                </a:lnTo>
                <a:lnTo>
                  <a:pt x="5784" y="70803"/>
                </a:lnTo>
                <a:lnTo>
                  <a:pt x="3740" y="73867"/>
                </a:lnTo>
                <a:lnTo>
                  <a:pt x="2175" y="75697"/>
                </a:lnTo>
                <a:lnTo>
                  <a:pt x="602" y="77525"/>
                </a:lnTo>
                <a:lnTo>
                  <a:pt x="0" y="78373"/>
                </a:lnTo>
                <a:lnTo>
                  <a:pt x="360" y="78240"/>
                </a:lnTo>
                <a:lnTo>
                  <a:pt x="720" y="78106"/>
                </a:lnTo>
                <a:lnTo>
                  <a:pt x="1614" y="77772"/>
                </a:lnTo>
                <a:lnTo>
                  <a:pt x="3054" y="77237"/>
                </a:lnTo>
                <a:lnTo>
                  <a:pt x="4488" y="76703"/>
                </a:lnTo>
                <a:lnTo>
                  <a:pt x="7342" y="76613"/>
                </a:lnTo>
                <a:lnTo>
                  <a:pt x="11617" y="76967"/>
                </a:lnTo>
                <a:lnTo>
                  <a:pt x="15891" y="77321"/>
                </a:lnTo>
                <a:lnTo>
                  <a:pt x="22693" y="78399"/>
                </a:lnTo>
                <a:lnTo>
                  <a:pt x="32024" y="80202"/>
                </a:lnTo>
                <a:lnTo>
                  <a:pt x="44930" y="82521"/>
                </a:lnTo>
                <a:lnTo>
                  <a:pt x="94403" y="88351"/>
                </a:lnTo>
                <a:lnTo>
                  <a:pt x="122100" y="90344"/>
                </a:lnTo>
                <a:lnTo>
                  <a:pt x="126963" y="89737"/>
                </a:lnTo>
                <a:lnTo>
                  <a:pt x="125951" y="87798"/>
                </a:lnTo>
                <a:lnTo>
                  <a:pt x="124947" y="85858"/>
                </a:lnTo>
                <a:lnTo>
                  <a:pt x="121656" y="82014"/>
                </a:lnTo>
                <a:lnTo>
                  <a:pt x="116094" y="76263"/>
                </a:lnTo>
                <a:lnTo>
                  <a:pt x="110531" y="70513"/>
                </a:lnTo>
                <a:lnTo>
                  <a:pt x="104934" y="64949"/>
                </a:lnTo>
                <a:lnTo>
                  <a:pt x="99295" y="59570"/>
                </a:lnTo>
                <a:lnTo>
                  <a:pt x="93663" y="54192"/>
                </a:lnTo>
                <a:lnTo>
                  <a:pt x="89036" y="49654"/>
                </a:lnTo>
                <a:lnTo>
                  <a:pt x="85406" y="45956"/>
                </a:lnTo>
                <a:lnTo>
                  <a:pt x="81783" y="42257"/>
                </a:lnTo>
                <a:lnTo>
                  <a:pt x="78001" y="39123"/>
                </a:lnTo>
                <a:lnTo>
                  <a:pt x="53852" y="18915"/>
                </a:lnTo>
                <a:lnTo>
                  <a:pt x="51261" y="15576"/>
                </a:lnTo>
                <a:lnTo>
                  <a:pt x="49065" y="13181"/>
                </a:lnTo>
                <a:lnTo>
                  <a:pt x="47264" y="117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990341" y="1945724"/>
            <a:ext cx="5080" cy="2540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4461" y="1557"/>
                </a:moveTo>
                <a:lnTo>
                  <a:pt x="2362" y="0"/>
                </a:lnTo>
                <a:lnTo>
                  <a:pt x="872" y="237"/>
                </a:lnTo>
                <a:lnTo>
                  <a:pt x="0" y="22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824135" y="2150128"/>
            <a:ext cx="2540" cy="13970"/>
          </a:xfrm>
          <a:custGeom>
            <a:avLst/>
            <a:gdLst/>
            <a:ahLst/>
            <a:cxnLst/>
            <a:rect l="l" t="t" r="r" b="b"/>
            <a:pathLst>
              <a:path w="2540" h="13969">
                <a:moveTo>
                  <a:pt x="0" y="6215"/>
                </a:moveTo>
                <a:lnTo>
                  <a:pt x="6" y="2346"/>
                </a:lnTo>
                <a:lnTo>
                  <a:pt x="6" y="318"/>
                </a:lnTo>
                <a:lnTo>
                  <a:pt x="6" y="131"/>
                </a:lnTo>
                <a:lnTo>
                  <a:pt x="6" y="0"/>
                </a:lnTo>
                <a:lnTo>
                  <a:pt x="62" y="365"/>
                </a:lnTo>
                <a:lnTo>
                  <a:pt x="124" y="773"/>
                </a:lnTo>
                <a:lnTo>
                  <a:pt x="755" y="5200"/>
                </a:lnTo>
                <a:lnTo>
                  <a:pt x="1960" y="136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822857" y="2165697"/>
            <a:ext cx="3810" cy="88265"/>
          </a:xfrm>
          <a:custGeom>
            <a:avLst/>
            <a:gdLst/>
            <a:ahLst/>
            <a:cxnLst/>
            <a:rect l="l" t="t" r="r" b="b"/>
            <a:pathLst>
              <a:path w="3809" h="88264">
                <a:moveTo>
                  <a:pt x="3411" y="0"/>
                </a:moveTo>
                <a:lnTo>
                  <a:pt x="429" y="40667"/>
                </a:lnTo>
                <a:lnTo>
                  <a:pt x="0" y="73310"/>
                </a:lnTo>
                <a:lnTo>
                  <a:pt x="53" y="880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816189" y="2161607"/>
            <a:ext cx="396240" cy="339725"/>
          </a:xfrm>
          <a:custGeom>
            <a:avLst/>
            <a:gdLst/>
            <a:ahLst/>
            <a:cxnLst/>
            <a:rect l="l" t="t" r="r" b="b"/>
            <a:pathLst>
              <a:path w="396240" h="339725">
                <a:moveTo>
                  <a:pt x="12295" y="111050"/>
                </a:moveTo>
                <a:lnTo>
                  <a:pt x="12295" y="339439"/>
                </a:lnTo>
                <a:lnTo>
                  <a:pt x="396240" y="339438"/>
                </a:lnTo>
                <a:lnTo>
                  <a:pt x="396240" y="0"/>
                </a:lnTo>
                <a:lnTo>
                  <a:pt x="0" y="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956674" y="2505003"/>
            <a:ext cx="127000" cy="90805"/>
          </a:xfrm>
          <a:custGeom>
            <a:avLst/>
            <a:gdLst/>
            <a:ahLst/>
            <a:cxnLst/>
            <a:rect l="l" t="t" r="r" b="b"/>
            <a:pathLst>
              <a:path w="127000" h="90805">
                <a:moveTo>
                  <a:pt x="47576" y="0"/>
                </a:moveTo>
                <a:lnTo>
                  <a:pt x="44376" y="961"/>
                </a:lnTo>
                <a:lnTo>
                  <a:pt x="41494" y="3798"/>
                </a:lnTo>
                <a:lnTo>
                  <a:pt x="38931" y="8513"/>
                </a:lnTo>
                <a:lnTo>
                  <a:pt x="37234" y="11632"/>
                </a:lnTo>
                <a:lnTo>
                  <a:pt x="35100" y="15125"/>
                </a:lnTo>
                <a:lnTo>
                  <a:pt x="32544" y="18994"/>
                </a:lnTo>
                <a:lnTo>
                  <a:pt x="29988" y="22863"/>
                </a:lnTo>
                <a:lnTo>
                  <a:pt x="17962" y="46576"/>
                </a:lnTo>
                <a:lnTo>
                  <a:pt x="14041" y="55562"/>
                </a:lnTo>
                <a:lnTo>
                  <a:pt x="10820" y="62205"/>
                </a:lnTo>
                <a:lnTo>
                  <a:pt x="8298" y="66504"/>
                </a:lnTo>
                <a:lnTo>
                  <a:pt x="5784" y="70803"/>
                </a:lnTo>
                <a:lnTo>
                  <a:pt x="3740" y="73867"/>
                </a:lnTo>
                <a:lnTo>
                  <a:pt x="2175" y="75696"/>
                </a:lnTo>
                <a:lnTo>
                  <a:pt x="602" y="77525"/>
                </a:lnTo>
                <a:lnTo>
                  <a:pt x="0" y="78373"/>
                </a:lnTo>
                <a:lnTo>
                  <a:pt x="360" y="78240"/>
                </a:lnTo>
                <a:lnTo>
                  <a:pt x="720" y="78106"/>
                </a:lnTo>
                <a:lnTo>
                  <a:pt x="1614" y="77772"/>
                </a:lnTo>
                <a:lnTo>
                  <a:pt x="3054" y="77237"/>
                </a:lnTo>
                <a:lnTo>
                  <a:pt x="4488" y="76703"/>
                </a:lnTo>
                <a:lnTo>
                  <a:pt x="7342" y="76612"/>
                </a:lnTo>
                <a:lnTo>
                  <a:pt x="11617" y="76966"/>
                </a:lnTo>
                <a:lnTo>
                  <a:pt x="15891" y="77320"/>
                </a:lnTo>
                <a:lnTo>
                  <a:pt x="22693" y="78399"/>
                </a:lnTo>
                <a:lnTo>
                  <a:pt x="32024" y="80201"/>
                </a:lnTo>
                <a:lnTo>
                  <a:pt x="44930" y="82520"/>
                </a:lnTo>
                <a:lnTo>
                  <a:pt x="94403" y="88351"/>
                </a:lnTo>
                <a:lnTo>
                  <a:pt x="122100" y="90344"/>
                </a:lnTo>
                <a:lnTo>
                  <a:pt x="126963" y="89737"/>
                </a:lnTo>
                <a:lnTo>
                  <a:pt x="125951" y="87798"/>
                </a:lnTo>
                <a:lnTo>
                  <a:pt x="124947" y="85858"/>
                </a:lnTo>
                <a:lnTo>
                  <a:pt x="99295" y="59570"/>
                </a:lnTo>
                <a:lnTo>
                  <a:pt x="93663" y="54192"/>
                </a:lnTo>
                <a:lnTo>
                  <a:pt x="89036" y="49654"/>
                </a:lnTo>
                <a:lnTo>
                  <a:pt x="85406" y="45956"/>
                </a:lnTo>
                <a:lnTo>
                  <a:pt x="81783" y="42257"/>
                </a:lnTo>
                <a:lnTo>
                  <a:pt x="78001" y="39122"/>
                </a:lnTo>
                <a:lnTo>
                  <a:pt x="53852" y="18914"/>
                </a:lnTo>
                <a:lnTo>
                  <a:pt x="51261" y="15575"/>
                </a:lnTo>
                <a:lnTo>
                  <a:pt x="49065" y="13181"/>
                </a:lnTo>
                <a:lnTo>
                  <a:pt x="47264" y="117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999104" y="2515392"/>
            <a:ext cx="5080" cy="2540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4461" y="1556"/>
                </a:moveTo>
                <a:lnTo>
                  <a:pt x="2362" y="0"/>
                </a:lnTo>
                <a:lnTo>
                  <a:pt x="872" y="237"/>
                </a:lnTo>
                <a:lnTo>
                  <a:pt x="0" y="22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486000" y="1192862"/>
            <a:ext cx="1264920" cy="558165"/>
          </a:xfrm>
          <a:custGeom>
            <a:avLst/>
            <a:gdLst/>
            <a:ahLst/>
            <a:cxnLst/>
            <a:rect l="l" t="t" r="r" b="b"/>
            <a:pathLst>
              <a:path w="1264920" h="558164">
                <a:moveTo>
                  <a:pt x="1264497" y="0"/>
                </a:moveTo>
                <a:lnTo>
                  <a:pt x="0" y="55794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452847" y="1695601"/>
            <a:ext cx="90170" cy="79375"/>
          </a:xfrm>
          <a:custGeom>
            <a:avLst/>
            <a:gdLst/>
            <a:ahLst/>
            <a:cxnLst/>
            <a:rect l="l" t="t" r="r" b="b"/>
            <a:pathLst>
              <a:path w="90170" h="79375">
                <a:moveTo>
                  <a:pt x="45955" y="0"/>
                </a:moveTo>
                <a:lnTo>
                  <a:pt x="44369" y="4524"/>
                </a:lnTo>
                <a:lnTo>
                  <a:pt x="41826" y="9524"/>
                </a:lnTo>
                <a:lnTo>
                  <a:pt x="38335" y="14998"/>
                </a:lnTo>
                <a:lnTo>
                  <a:pt x="34851" y="20473"/>
                </a:lnTo>
                <a:lnTo>
                  <a:pt x="30639" y="26376"/>
                </a:lnTo>
                <a:lnTo>
                  <a:pt x="25707" y="32706"/>
                </a:lnTo>
                <a:lnTo>
                  <a:pt x="20774" y="39036"/>
                </a:lnTo>
                <a:lnTo>
                  <a:pt x="16556" y="44920"/>
                </a:lnTo>
                <a:lnTo>
                  <a:pt x="13044" y="50357"/>
                </a:lnTo>
                <a:lnTo>
                  <a:pt x="9531" y="55793"/>
                </a:lnTo>
                <a:lnTo>
                  <a:pt x="6982" y="60851"/>
                </a:lnTo>
                <a:lnTo>
                  <a:pt x="5396" y="65528"/>
                </a:lnTo>
                <a:lnTo>
                  <a:pt x="3810" y="70205"/>
                </a:lnTo>
                <a:lnTo>
                  <a:pt x="2417" y="73628"/>
                </a:lnTo>
                <a:lnTo>
                  <a:pt x="1212" y="75796"/>
                </a:lnTo>
                <a:lnTo>
                  <a:pt x="0" y="77964"/>
                </a:lnTo>
                <a:lnTo>
                  <a:pt x="706" y="79054"/>
                </a:lnTo>
                <a:lnTo>
                  <a:pt x="3325" y="79065"/>
                </a:lnTo>
                <a:lnTo>
                  <a:pt x="5943" y="79076"/>
                </a:lnTo>
                <a:lnTo>
                  <a:pt x="10363" y="78574"/>
                </a:lnTo>
                <a:lnTo>
                  <a:pt x="16597" y="77559"/>
                </a:lnTo>
                <a:lnTo>
                  <a:pt x="22825" y="76544"/>
                </a:lnTo>
                <a:lnTo>
                  <a:pt x="29870" y="75591"/>
                </a:lnTo>
                <a:lnTo>
                  <a:pt x="37712" y="74700"/>
                </a:lnTo>
                <a:lnTo>
                  <a:pt x="48967" y="73625"/>
                </a:lnTo>
                <a:lnTo>
                  <a:pt x="62368" y="72713"/>
                </a:lnTo>
                <a:lnTo>
                  <a:pt x="78700" y="71426"/>
                </a:lnTo>
                <a:lnTo>
                  <a:pt x="89721" y="6954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21910" y="1179048"/>
            <a:ext cx="19685" cy="44450"/>
          </a:xfrm>
          <a:custGeom>
            <a:avLst/>
            <a:gdLst/>
            <a:ahLst/>
            <a:cxnLst/>
            <a:rect l="l" t="t" r="r" b="b"/>
            <a:pathLst>
              <a:path w="19684" h="44450">
                <a:moveTo>
                  <a:pt x="0" y="5392"/>
                </a:moveTo>
                <a:lnTo>
                  <a:pt x="6" y="1986"/>
                </a:lnTo>
                <a:lnTo>
                  <a:pt x="6" y="218"/>
                </a:lnTo>
                <a:lnTo>
                  <a:pt x="6" y="90"/>
                </a:lnTo>
                <a:lnTo>
                  <a:pt x="193" y="347"/>
                </a:lnTo>
                <a:lnTo>
                  <a:pt x="942" y="1918"/>
                </a:lnTo>
                <a:lnTo>
                  <a:pt x="2362" y="4903"/>
                </a:lnTo>
                <a:lnTo>
                  <a:pt x="3789" y="7889"/>
                </a:lnTo>
                <a:lnTo>
                  <a:pt x="6414" y="12934"/>
                </a:lnTo>
                <a:lnTo>
                  <a:pt x="10245" y="20040"/>
                </a:lnTo>
                <a:lnTo>
                  <a:pt x="16823" y="33983"/>
                </a:lnTo>
                <a:lnTo>
                  <a:pt x="19608" y="4433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410189" y="1157585"/>
            <a:ext cx="81915" cy="71755"/>
          </a:xfrm>
          <a:custGeom>
            <a:avLst/>
            <a:gdLst/>
            <a:ahLst/>
            <a:cxnLst/>
            <a:rect l="l" t="t" r="r" b="b"/>
            <a:pathLst>
              <a:path w="81915" h="71755">
                <a:moveTo>
                  <a:pt x="2895" y="27610"/>
                </a:moveTo>
                <a:lnTo>
                  <a:pt x="0" y="20580"/>
                </a:lnTo>
                <a:lnTo>
                  <a:pt x="990" y="14737"/>
                </a:lnTo>
                <a:lnTo>
                  <a:pt x="5867" y="10079"/>
                </a:lnTo>
                <a:lnTo>
                  <a:pt x="9247" y="6848"/>
                </a:lnTo>
                <a:lnTo>
                  <a:pt x="14505" y="4333"/>
                </a:lnTo>
                <a:lnTo>
                  <a:pt x="21647" y="2531"/>
                </a:lnTo>
                <a:lnTo>
                  <a:pt x="28782" y="729"/>
                </a:lnTo>
                <a:lnTo>
                  <a:pt x="36458" y="0"/>
                </a:lnTo>
                <a:lnTo>
                  <a:pt x="44667" y="343"/>
                </a:lnTo>
                <a:lnTo>
                  <a:pt x="52882" y="687"/>
                </a:lnTo>
                <a:lnTo>
                  <a:pt x="60315" y="2270"/>
                </a:lnTo>
                <a:lnTo>
                  <a:pt x="66965" y="5092"/>
                </a:lnTo>
                <a:lnTo>
                  <a:pt x="73623" y="7915"/>
                </a:lnTo>
                <a:lnTo>
                  <a:pt x="77897" y="11694"/>
                </a:lnTo>
                <a:lnTo>
                  <a:pt x="79795" y="16429"/>
                </a:lnTo>
                <a:lnTo>
                  <a:pt x="81693" y="21163"/>
                </a:lnTo>
                <a:lnTo>
                  <a:pt x="54786" y="58478"/>
                </a:lnTo>
                <a:lnTo>
                  <a:pt x="44376" y="65298"/>
                </a:lnTo>
                <a:lnTo>
                  <a:pt x="32554" y="7159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501885" y="1130669"/>
            <a:ext cx="71755" cy="53340"/>
          </a:xfrm>
          <a:custGeom>
            <a:avLst/>
            <a:gdLst/>
            <a:ahLst/>
            <a:cxnLst/>
            <a:rect l="l" t="t" r="r" b="b"/>
            <a:pathLst>
              <a:path w="71754" h="53340">
                <a:moveTo>
                  <a:pt x="0" y="16848"/>
                </a:moveTo>
                <a:lnTo>
                  <a:pt x="1433" y="15715"/>
                </a:lnTo>
                <a:lnTo>
                  <a:pt x="3498" y="18466"/>
                </a:lnTo>
                <a:lnTo>
                  <a:pt x="6186" y="25101"/>
                </a:lnTo>
                <a:lnTo>
                  <a:pt x="8873" y="31737"/>
                </a:lnTo>
                <a:lnTo>
                  <a:pt x="11000" y="36729"/>
                </a:lnTo>
                <a:lnTo>
                  <a:pt x="12552" y="40080"/>
                </a:lnTo>
                <a:lnTo>
                  <a:pt x="14110" y="43430"/>
                </a:lnTo>
                <a:lnTo>
                  <a:pt x="15191" y="46386"/>
                </a:lnTo>
                <a:lnTo>
                  <a:pt x="15801" y="48948"/>
                </a:lnTo>
                <a:lnTo>
                  <a:pt x="16410" y="51511"/>
                </a:lnTo>
                <a:lnTo>
                  <a:pt x="16736" y="52868"/>
                </a:lnTo>
                <a:lnTo>
                  <a:pt x="16770" y="53020"/>
                </a:lnTo>
                <a:lnTo>
                  <a:pt x="16805" y="53173"/>
                </a:lnTo>
                <a:lnTo>
                  <a:pt x="16667" y="52845"/>
                </a:lnTo>
                <a:lnTo>
                  <a:pt x="16563" y="52575"/>
                </a:lnTo>
                <a:lnTo>
                  <a:pt x="15641" y="50175"/>
                </a:lnTo>
                <a:lnTo>
                  <a:pt x="13903" y="45645"/>
                </a:lnTo>
                <a:lnTo>
                  <a:pt x="12157" y="41116"/>
                </a:lnTo>
                <a:lnTo>
                  <a:pt x="10598" y="36244"/>
                </a:lnTo>
                <a:lnTo>
                  <a:pt x="9227" y="31030"/>
                </a:lnTo>
                <a:lnTo>
                  <a:pt x="7855" y="25815"/>
                </a:lnTo>
                <a:lnTo>
                  <a:pt x="7100" y="21515"/>
                </a:lnTo>
                <a:lnTo>
                  <a:pt x="6961" y="18127"/>
                </a:lnTo>
                <a:lnTo>
                  <a:pt x="6823" y="14741"/>
                </a:lnTo>
                <a:lnTo>
                  <a:pt x="7446" y="12046"/>
                </a:lnTo>
                <a:lnTo>
                  <a:pt x="8832" y="10044"/>
                </a:lnTo>
                <a:lnTo>
                  <a:pt x="10217" y="8041"/>
                </a:lnTo>
                <a:lnTo>
                  <a:pt x="12372" y="6763"/>
                </a:lnTo>
                <a:lnTo>
                  <a:pt x="15302" y="6208"/>
                </a:lnTo>
                <a:lnTo>
                  <a:pt x="18232" y="5654"/>
                </a:lnTo>
                <a:lnTo>
                  <a:pt x="21287" y="5834"/>
                </a:lnTo>
                <a:lnTo>
                  <a:pt x="24453" y="6749"/>
                </a:lnTo>
                <a:lnTo>
                  <a:pt x="27625" y="7664"/>
                </a:lnTo>
                <a:lnTo>
                  <a:pt x="30459" y="9430"/>
                </a:lnTo>
                <a:lnTo>
                  <a:pt x="32953" y="12049"/>
                </a:lnTo>
                <a:lnTo>
                  <a:pt x="35446" y="14667"/>
                </a:lnTo>
                <a:lnTo>
                  <a:pt x="37247" y="17547"/>
                </a:lnTo>
                <a:lnTo>
                  <a:pt x="38356" y="20690"/>
                </a:lnTo>
                <a:lnTo>
                  <a:pt x="39471" y="23832"/>
                </a:lnTo>
                <a:lnTo>
                  <a:pt x="40143" y="26745"/>
                </a:lnTo>
                <a:lnTo>
                  <a:pt x="40379" y="29428"/>
                </a:lnTo>
                <a:lnTo>
                  <a:pt x="40614" y="32110"/>
                </a:lnTo>
                <a:lnTo>
                  <a:pt x="40254" y="33225"/>
                </a:lnTo>
                <a:lnTo>
                  <a:pt x="39291" y="32774"/>
                </a:lnTo>
                <a:lnTo>
                  <a:pt x="38328" y="32322"/>
                </a:lnTo>
                <a:lnTo>
                  <a:pt x="33278" y="17123"/>
                </a:lnTo>
                <a:lnTo>
                  <a:pt x="33050" y="13332"/>
                </a:lnTo>
                <a:lnTo>
                  <a:pt x="43094" y="1348"/>
                </a:lnTo>
                <a:lnTo>
                  <a:pt x="46253" y="279"/>
                </a:lnTo>
                <a:lnTo>
                  <a:pt x="69313" y="13854"/>
                </a:lnTo>
                <a:lnTo>
                  <a:pt x="71762" y="2734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605850" y="1101393"/>
            <a:ext cx="81915" cy="57150"/>
          </a:xfrm>
          <a:custGeom>
            <a:avLst/>
            <a:gdLst/>
            <a:ahLst/>
            <a:cxnLst/>
            <a:rect l="l" t="t" r="r" b="b"/>
            <a:pathLst>
              <a:path w="81915" h="57150">
                <a:moveTo>
                  <a:pt x="1274" y="3399"/>
                </a:moveTo>
                <a:lnTo>
                  <a:pt x="498" y="1335"/>
                </a:lnTo>
                <a:lnTo>
                  <a:pt x="90" y="234"/>
                </a:lnTo>
                <a:lnTo>
                  <a:pt x="34" y="96"/>
                </a:lnTo>
                <a:lnTo>
                  <a:pt x="27" y="305"/>
                </a:lnTo>
                <a:lnTo>
                  <a:pt x="117" y="1012"/>
                </a:lnTo>
                <a:lnTo>
                  <a:pt x="214" y="1720"/>
                </a:lnTo>
                <a:lnTo>
                  <a:pt x="775" y="5920"/>
                </a:lnTo>
                <a:lnTo>
                  <a:pt x="1794" y="13614"/>
                </a:lnTo>
                <a:lnTo>
                  <a:pt x="2819" y="21308"/>
                </a:lnTo>
                <a:lnTo>
                  <a:pt x="3775" y="27693"/>
                </a:lnTo>
                <a:lnTo>
                  <a:pt x="4655" y="32766"/>
                </a:lnTo>
                <a:lnTo>
                  <a:pt x="5534" y="37840"/>
                </a:lnTo>
                <a:lnTo>
                  <a:pt x="13210" y="53826"/>
                </a:lnTo>
                <a:lnTo>
                  <a:pt x="15101" y="55339"/>
                </a:lnTo>
                <a:lnTo>
                  <a:pt x="18197" y="56210"/>
                </a:lnTo>
                <a:lnTo>
                  <a:pt x="22492" y="56438"/>
                </a:lnTo>
                <a:lnTo>
                  <a:pt x="26794" y="56667"/>
                </a:lnTo>
                <a:lnTo>
                  <a:pt x="31290" y="55968"/>
                </a:lnTo>
                <a:lnTo>
                  <a:pt x="35994" y="54343"/>
                </a:lnTo>
                <a:lnTo>
                  <a:pt x="40697" y="52717"/>
                </a:lnTo>
                <a:lnTo>
                  <a:pt x="45595" y="50729"/>
                </a:lnTo>
                <a:lnTo>
                  <a:pt x="50686" y="48379"/>
                </a:lnTo>
                <a:lnTo>
                  <a:pt x="55778" y="46028"/>
                </a:lnTo>
                <a:lnTo>
                  <a:pt x="60717" y="43819"/>
                </a:lnTo>
                <a:lnTo>
                  <a:pt x="65497" y="41751"/>
                </a:lnTo>
                <a:lnTo>
                  <a:pt x="70277" y="39683"/>
                </a:lnTo>
                <a:lnTo>
                  <a:pt x="74170" y="38152"/>
                </a:lnTo>
                <a:lnTo>
                  <a:pt x="77176" y="37160"/>
                </a:lnTo>
                <a:lnTo>
                  <a:pt x="80183" y="36167"/>
                </a:lnTo>
                <a:lnTo>
                  <a:pt x="81437" y="36003"/>
                </a:lnTo>
                <a:lnTo>
                  <a:pt x="80938" y="36666"/>
                </a:lnTo>
                <a:lnTo>
                  <a:pt x="80224" y="37613"/>
                </a:lnTo>
                <a:lnTo>
                  <a:pt x="77994" y="40596"/>
                </a:lnTo>
                <a:lnTo>
                  <a:pt x="74232" y="456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398087" y="995670"/>
            <a:ext cx="88900" cy="28575"/>
          </a:xfrm>
          <a:custGeom>
            <a:avLst/>
            <a:gdLst/>
            <a:ahLst/>
            <a:cxnLst/>
            <a:rect l="l" t="t" r="r" b="b"/>
            <a:pathLst>
              <a:path w="88900" h="28575">
                <a:moveTo>
                  <a:pt x="0" y="27985"/>
                </a:moveTo>
                <a:lnTo>
                  <a:pt x="23892" y="13659"/>
                </a:lnTo>
                <a:lnTo>
                  <a:pt x="30057" y="11641"/>
                </a:lnTo>
                <a:lnTo>
                  <a:pt x="37850" y="9353"/>
                </a:lnTo>
                <a:lnTo>
                  <a:pt x="47278" y="6795"/>
                </a:lnTo>
                <a:lnTo>
                  <a:pt x="56706" y="4236"/>
                </a:lnTo>
                <a:lnTo>
                  <a:pt x="64243" y="2482"/>
                </a:lnTo>
                <a:lnTo>
                  <a:pt x="69889" y="1533"/>
                </a:lnTo>
                <a:lnTo>
                  <a:pt x="78783" y="39"/>
                </a:lnTo>
                <a:lnTo>
                  <a:pt x="85087" y="0"/>
                </a:lnTo>
                <a:lnTo>
                  <a:pt x="88800" y="141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439547" y="1012417"/>
            <a:ext cx="26034" cy="60960"/>
          </a:xfrm>
          <a:custGeom>
            <a:avLst/>
            <a:gdLst/>
            <a:ahLst/>
            <a:cxnLst/>
            <a:rect l="l" t="t" r="r" b="b"/>
            <a:pathLst>
              <a:path w="26034" h="60959">
                <a:moveTo>
                  <a:pt x="6518" y="73"/>
                </a:moveTo>
                <a:lnTo>
                  <a:pt x="2944" y="0"/>
                </a:lnTo>
                <a:lnTo>
                  <a:pt x="893" y="2029"/>
                </a:lnTo>
                <a:lnTo>
                  <a:pt x="367" y="6163"/>
                </a:lnTo>
                <a:lnTo>
                  <a:pt x="0" y="9065"/>
                </a:lnTo>
                <a:lnTo>
                  <a:pt x="1039" y="12065"/>
                </a:lnTo>
                <a:lnTo>
                  <a:pt x="3484" y="15162"/>
                </a:lnTo>
                <a:lnTo>
                  <a:pt x="5936" y="18260"/>
                </a:lnTo>
                <a:lnTo>
                  <a:pt x="8506" y="21666"/>
                </a:lnTo>
                <a:lnTo>
                  <a:pt x="11194" y="25380"/>
                </a:lnTo>
                <a:lnTo>
                  <a:pt x="13882" y="29095"/>
                </a:lnTo>
                <a:lnTo>
                  <a:pt x="16098" y="32964"/>
                </a:lnTo>
                <a:lnTo>
                  <a:pt x="17844" y="36986"/>
                </a:lnTo>
                <a:lnTo>
                  <a:pt x="21673" y="47090"/>
                </a:lnTo>
                <a:lnTo>
                  <a:pt x="25884" y="6068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500195" y="1047482"/>
            <a:ext cx="50165" cy="18415"/>
          </a:xfrm>
          <a:custGeom>
            <a:avLst/>
            <a:gdLst/>
            <a:ahLst/>
            <a:cxnLst/>
            <a:rect l="l" t="t" r="r" b="b"/>
            <a:pathLst>
              <a:path w="50165" h="18415">
                <a:moveTo>
                  <a:pt x="0" y="293"/>
                </a:moveTo>
                <a:lnTo>
                  <a:pt x="38144" y="11021"/>
                </a:lnTo>
                <a:lnTo>
                  <a:pt x="50014" y="1836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528063" y="1026496"/>
            <a:ext cx="24765" cy="62865"/>
          </a:xfrm>
          <a:custGeom>
            <a:avLst/>
            <a:gdLst/>
            <a:ahLst/>
            <a:cxnLst/>
            <a:rect l="l" t="t" r="r" b="b"/>
            <a:pathLst>
              <a:path w="24765" h="62865">
                <a:moveTo>
                  <a:pt x="24723" y="2948"/>
                </a:moveTo>
                <a:lnTo>
                  <a:pt x="18876" y="0"/>
                </a:lnTo>
                <a:lnTo>
                  <a:pt x="15267" y="2135"/>
                </a:lnTo>
                <a:lnTo>
                  <a:pt x="13882" y="9354"/>
                </a:lnTo>
                <a:lnTo>
                  <a:pt x="12891" y="14555"/>
                </a:lnTo>
                <a:lnTo>
                  <a:pt x="11845" y="19386"/>
                </a:lnTo>
                <a:lnTo>
                  <a:pt x="2514" y="47969"/>
                </a:lnTo>
                <a:lnTo>
                  <a:pt x="457" y="52741"/>
                </a:lnTo>
                <a:lnTo>
                  <a:pt x="0" y="57528"/>
                </a:lnTo>
                <a:lnTo>
                  <a:pt x="1143" y="6233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509283" y="1789935"/>
            <a:ext cx="1267460" cy="0"/>
          </a:xfrm>
          <a:custGeom>
            <a:avLst/>
            <a:gdLst/>
            <a:ahLst/>
            <a:cxnLst/>
            <a:rect l="l" t="t" r="r" b="b"/>
            <a:pathLst>
              <a:path w="1267459" h="0">
                <a:moveTo>
                  <a:pt x="0" y="0"/>
                </a:moveTo>
                <a:lnTo>
                  <a:pt x="1267462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714435" y="1745228"/>
            <a:ext cx="69215" cy="80010"/>
          </a:xfrm>
          <a:custGeom>
            <a:avLst/>
            <a:gdLst/>
            <a:ahLst/>
            <a:cxnLst/>
            <a:rect l="l" t="t" r="r" b="b"/>
            <a:pathLst>
              <a:path w="69215" h="80010">
                <a:moveTo>
                  <a:pt x="595" y="1826"/>
                </a:moveTo>
                <a:lnTo>
                  <a:pt x="270" y="814"/>
                </a:lnTo>
                <a:lnTo>
                  <a:pt x="83" y="238"/>
                </a:lnTo>
                <a:lnTo>
                  <a:pt x="34" y="98"/>
                </a:lnTo>
                <a:lnTo>
                  <a:pt x="187" y="112"/>
                </a:lnTo>
                <a:lnTo>
                  <a:pt x="588" y="437"/>
                </a:lnTo>
                <a:lnTo>
                  <a:pt x="990" y="760"/>
                </a:lnTo>
                <a:lnTo>
                  <a:pt x="2265" y="1791"/>
                </a:lnTo>
                <a:lnTo>
                  <a:pt x="37587" y="17248"/>
                </a:lnTo>
                <a:lnTo>
                  <a:pt x="42076" y="18783"/>
                </a:lnTo>
                <a:lnTo>
                  <a:pt x="46565" y="20319"/>
                </a:lnTo>
                <a:lnTo>
                  <a:pt x="63550" y="28192"/>
                </a:lnTo>
                <a:lnTo>
                  <a:pt x="65663" y="29665"/>
                </a:lnTo>
                <a:lnTo>
                  <a:pt x="69064" y="37093"/>
                </a:lnTo>
                <a:lnTo>
                  <a:pt x="69141" y="38641"/>
                </a:lnTo>
                <a:lnTo>
                  <a:pt x="68836" y="40185"/>
                </a:lnTo>
                <a:lnTo>
                  <a:pt x="68143" y="41727"/>
                </a:lnTo>
                <a:lnTo>
                  <a:pt x="67450" y="43268"/>
                </a:lnTo>
                <a:lnTo>
                  <a:pt x="49502" y="57357"/>
                </a:lnTo>
                <a:lnTo>
                  <a:pt x="46281" y="59111"/>
                </a:lnTo>
                <a:lnTo>
                  <a:pt x="39374" y="61820"/>
                </a:lnTo>
                <a:lnTo>
                  <a:pt x="28782" y="65482"/>
                </a:lnTo>
                <a:lnTo>
                  <a:pt x="18191" y="69143"/>
                </a:lnTo>
                <a:lnTo>
                  <a:pt x="11658" y="71537"/>
                </a:lnTo>
                <a:lnTo>
                  <a:pt x="9178" y="72664"/>
                </a:lnTo>
                <a:lnTo>
                  <a:pt x="5742" y="74225"/>
                </a:lnTo>
                <a:lnTo>
                  <a:pt x="7114" y="76587"/>
                </a:lnTo>
                <a:lnTo>
                  <a:pt x="13293" y="7975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509283" y="1789935"/>
            <a:ext cx="1287780" cy="527050"/>
          </a:xfrm>
          <a:custGeom>
            <a:avLst/>
            <a:gdLst/>
            <a:ahLst/>
            <a:cxnLst/>
            <a:rect l="l" t="t" r="r" b="b"/>
            <a:pathLst>
              <a:path w="1287779" h="527050">
                <a:moveTo>
                  <a:pt x="0" y="0"/>
                </a:moveTo>
                <a:lnTo>
                  <a:pt x="1287163" y="52672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737011" y="2255511"/>
            <a:ext cx="66675" cy="76835"/>
          </a:xfrm>
          <a:custGeom>
            <a:avLst/>
            <a:gdLst/>
            <a:ahLst/>
            <a:cxnLst/>
            <a:rect l="l" t="t" r="r" b="b"/>
            <a:pathLst>
              <a:path w="66675" h="76835">
                <a:moveTo>
                  <a:pt x="0" y="0"/>
                </a:moveTo>
                <a:lnTo>
                  <a:pt x="3456" y="292"/>
                </a:lnTo>
                <a:lnTo>
                  <a:pt x="9448" y="3724"/>
                </a:lnTo>
                <a:lnTo>
                  <a:pt x="17983" y="10298"/>
                </a:lnTo>
                <a:lnTo>
                  <a:pt x="23261" y="14360"/>
                </a:lnTo>
                <a:lnTo>
                  <a:pt x="29087" y="19149"/>
                </a:lnTo>
                <a:lnTo>
                  <a:pt x="35460" y="24661"/>
                </a:lnTo>
                <a:lnTo>
                  <a:pt x="41840" y="30175"/>
                </a:lnTo>
                <a:lnTo>
                  <a:pt x="47929" y="34763"/>
                </a:lnTo>
                <a:lnTo>
                  <a:pt x="53721" y="38425"/>
                </a:lnTo>
                <a:lnTo>
                  <a:pt x="59519" y="42088"/>
                </a:lnTo>
                <a:lnTo>
                  <a:pt x="63058" y="44803"/>
                </a:lnTo>
                <a:lnTo>
                  <a:pt x="64340" y="46572"/>
                </a:lnTo>
                <a:lnTo>
                  <a:pt x="65628" y="48339"/>
                </a:lnTo>
                <a:lnTo>
                  <a:pt x="66342" y="49686"/>
                </a:lnTo>
                <a:lnTo>
                  <a:pt x="66481" y="50611"/>
                </a:lnTo>
                <a:lnTo>
                  <a:pt x="66619" y="51536"/>
                </a:lnTo>
                <a:lnTo>
                  <a:pt x="64174" y="52574"/>
                </a:lnTo>
                <a:lnTo>
                  <a:pt x="59145" y="53723"/>
                </a:lnTo>
                <a:lnTo>
                  <a:pt x="54115" y="54873"/>
                </a:lnTo>
                <a:lnTo>
                  <a:pt x="47791" y="56818"/>
                </a:lnTo>
                <a:lnTo>
                  <a:pt x="40164" y="59559"/>
                </a:lnTo>
                <a:lnTo>
                  <a:pt x="32530" y="62299"/>
                </a:lnTo>
                <a:lnTo>
                  <a:pt x="25305" y="65189"/>
                </a:lnTo>
                <a:lnTo>
                  <a:pt x="18481" y="68228"/>
                </a:lnTo>
                <a:lnTo>
                  <a:pt x="11651" y="71267"/>
                </a:lnTo>
                <a:lnTo>
                  <a:pt x="7384" y="73227"/>
                </a:lnTo>
                <a:lnTo>
                  <a:pt x="5680" y="74109"/>
                </a:lnTo>
                <a:lnTo>
                  <a:pt x="3969" y="74991"/>
                </a:lnTo>
                <a:lnTo>
                  <a:pt x="2784" y="75606"/>
                </a:lnTo>
                <a:lnTo>
                  <a:pt x="2112" y="75954"/>
                </a:lnTo>
                <a:lnTo>
                  <a:pt x="1433" y="76301"/>
                </a:lnTo>
                <a:lnTo>
                  <a:pt x="1080" y="76365"/>
                </a:lnTo>
                <a:lnTo>
                  <a:pt x="1052" y="76145"/>
                </a:lnTo>
                <a:lnTo>
                  <a:pt x="997" y="75828"/>
                </a:lnTo>
                <a:lnTo>
                  <a:pt x="893" y="75158"/>
                </a:lnTo>
                <a:lnTo>
                  <a:pt x="734" y="7413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357366" y="4132429"/>
            <a:ext cx="2347427" cy="161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114">
                <a:latin typeface="Arial"/>
                <a:cs typeface="Arial"/>
              </a:rPr>
              <a:t>T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6532" y="965605"/>
            <a:ext cx="10991215" cy="4961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7015" algn="l"/>
              </a:tabLst>
            </a:pP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1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6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35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6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65" u="heavy">
                <a:latin typeface="Arial"/>
                <a:cs typeface="Arial"/>
              </a:rPr>
              <a:t>a</a:t>
            </a:r>
            <a:r>
              <a:rPr dirty="0" sz="2400" spc="15" u="heavy">
                <a:latin typeface="Arial"/>
                <a:cs typeface="Arial"/>
              </a:rPr>
              <a:t>n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15" u="heavy">
                <a:latin typeface="Arial"/>
                <a:cs typeface="Arial"/>
              </a:rPr>
              <a:t>g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65" u="heavy">
                <a:latin typeface="Arial"/>
                <a:cs typeface="Arial"/>
              </a:rPr>
              <a:t>e</a:t>
            </a:r>
            <a:r>
              <a:rPr dirty="0" sz="2400" spc="1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 u="heavy">
                <a:latin typeface="Arial"/>
                <a:cs typeface="Arial"/>
              </a:rPr>
              <a:t>S</a:t>
            </a:r>
            <a:r>
              <a:rPr dirty="0" sz="2000" spc="-265" u="heavy">
                <a:latin typeface="Arial"/>
                <a:cs typeface="Arial"/>
              </a:rPr>
              <a:t>T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RT</a:t>
            </a:r>
            <a:r>
              <a:rPr dirty="0" sz="2000" spc="-30" u="heavy">
                <a:latin typeface="Arial"/>
                <a:cs typeface="Arial"/>
              </a:rPr>
              <a:t> </a:t>
            </a:r>
            <a:r>
              <a:rPr dirty="0" sz="2000" spc="-105" u="heavy">
                <a:latin typeface="Arial"/>
                <a:cs typeface="Arial"/>
              </a:rPr>
              <a:t>T</a:t>
            </a: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15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N</a:t>
            </a:r>
            <a:r>
              <a:rPr dirty="0" sz="2000" spc="15" u="heavy">
                <a:latin typeface="Arial"/>
                <a:cs typeface="Arial"/>
              </a:rPr>
              <a:t>S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C</a:t>
            </a:r>
            <a:r>
              <a:rPr dirty="0" sz="2000" spc="-110" u="heavy">
                <a:latin typeface="Arial"/>
                <a:cs typeface="Arial"/>
              </a:rPr>
              <a:t>T</a:t>
            </a:r>
            <a:r>
              <a:rPr dirty="0" sz="2000" spc="-80" u="heavy">
                <a:latin typeface="Arial"/>
                <a:cs typeface="Arial"/>
              </a:rPr>
              <a:t>I</a:t>
            </a:r>
            <a:r>
              <a:rPr dirty="0" sz="2000" spc="-40" u="heavy">
                <a:latin typeface="Arial"/>
                <a:cs typeface="Arial"/>
              </a:rPr>
              <a:t>O</a:t>
            </a:r>
            <a:r>
              <a:rPr dirty="0" sz="2000" spc="-5" u="heavy">
                <a:latin typeface="Arial"/>
                <a:cs typeface="Arial"/>
              </a:rPr>
              <a:t>N;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03580" algn="l"/>
              </a:tabLst>
            </a:pPr>
            <a:r>
              <a:rPr dirty="0" sz="2000">
                <a:latin typeface="Arial"/>
                <a:cs typeface="Arial"/>
              </a:rPr>
              <a:t>•	</a:t>
            </a:r>
            <a:r>
              <a:rPr dirty="0" sz="2000" spc="1445"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 u="heavy">
                <a:latin typeface="Arial"/>
                <a:cs typeface="Arial"/>
              </a:rPr>
              <a:t>C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 spc="10" u="heavy">
                <a:latin typeface="Arial"/>
                <a:cs typeface="Arial"/>
              </a:rPr>
              <a:t>M</a:t>
            </a:r>
            <a:r>
              <a:rPr dirty="0" sz="2000" spc="10" u="heavy">
                <a:latin typeface="Arial"/>
                <a:cs typeface="Arial"/>
              </a:rPr>
              <a:t>M</a:t>
            </a:r>
            <a:r>
              <a:rPr dirty="0" sz="2000" spc="-8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5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W</a:t>
            </a:r>
            <a:r>
              <a:rPr dirty="0" sz="2000" spc="-370" u="heavy">
                <a:latin typeface="Arial"/>
                <a:cs typeface="Arial"/>
              </a:rPr>
              <a:t> </a:t>
            </a:r>
            <a:r>
              <a:rPr dirty="0" sz="2000" spc="-40" u="heavy">
                <a:latin typeface="Arial"/>
                <a:cs typeface="Arial"/>
              </a:rPr>
              <a:t>O</a:t>
            </a: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15" u="heavy">
                <a:latin typeface="Arial"/>
                <a:cs typeface="Arial"/>
              </a:rPr>
              <a:t>K</a:t>
            </a:r>
            <a:r>
              <a:rPr dirty="0" sz="2000" u="heavy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20" u="heavy">
                <a:latin typeface="Arial"/>
                <a:cs typeface="Arial"/>
              </a:rPr>
              <a:t>S</a:t>
            </a:r>
            <a:r>
              <a:rPr dirty="0" sz="2000" spc="-265" u="heavy">
                <a:latin typeface="Arial"/>
                <a:cs typeface="Arial"/>
              </a:rPr>
              <a:t>T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RT</a:t>
            </a:r>
            <a:r>
              <a:rPr dirty="0" sz="2000" spc="-30" u="heavy">
                <a:latin typeface="Arial"/>
                <a:cs typeface="Arial"/>
              </a:rPr>
              <a:t> </a:t>
            </a:r>
            <a:r>
              <a:rPr dirty="0" sz="2000" spc="-105" u="heavy">
                <a:latin typeface="Arial"/>
                <a:cs typeface="Arial"/>
              </a:rPr>
              <a:t>T</a:t>
            </a: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15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N</a:t>
            </a:r>
            <a:r>
              <a:rPr dirty="0" sz="2000" spc="15" u="heavy">
                <a:latin typeface="Arial"/>
                <a:cs typeface="Arial"/>
              </a:rPr>
              <a:t>S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C</a:t>
            </a:r>
            <a:r>
              <a:rPr dirty="0" sz="2000" spc="-110" u="heavy">
                <a:latin typeface="Arial"/>
                <a:cs typeface="Arial"/>
              </a:rPr>
              <a:t>T</a:t>
            </a:r>
            <a:r>
              <a:rPr dirty="0" sz="2000" spc="-80" u="heavy">
                <a:latin typeface="Arial"/>
                <a:cs typeface="Arial"/>
              </a:rPr>
              <a:t>I</a:t>
            </a:r>
            <a:r>
              <a:rPr dirty="0" sz="2000" spc="-40" u="heavy">
                <a:latin typeface="Arial"/>
                <a:cs typeface="Arial"/>
              </a:rPr>
              <a:t>O</a:t>
            </a:r>
            <a:r>
              <a:rPr dirty="0" sz="2000" spc="-5" u="heavy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03580" algn="l"/>
              </a:tabLst>
            </a:pPr>
            <a:r>
              <a:rPr dirty="0" sz="2000">
                <a:latin typeface="Arial"/>
                <a:cs typeface="Arial"/>
              </a:rPr>
              <a:t>•	</a:t>
            </a:r>
            <a:r>
              <a:rPr dirty="0" sz="2000" spc="1445"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L</a:t>
            </a:r>
            <a:r>
              <a:rPr dirty="0" sz="2000" spc="20" u="heavy">
                <a:latin typeface="Arial"/>
                <a:cs typeface="Arial"/>
              </a:rPr>
              <a:t>B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CK</a:t>
            </a:r>
            <a:r>
              <a:rPr dirty="0" sz="2000" spc="-6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W</a:t>
            </a:r>
            <a:r>
              <a:rPr dirty="0" sz="2000" spc="-370" u="heavy">
                <a:latin typeface="Arial"/>
                <a:cs typeface="Arial"/>
              </a:rPr>
              <a:t> </a:t>
            </a:r>
            <a:r>
              <a:rPr dirty="0" sz="2000" spc="-40" u="heavy">
                <a:latin typeface="Arial"/>
                <a:cs typeface="Arial"/>
              </a:rPr>
              <a:t>O</a:t>
            </a: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15" u="heavy">
                <a:latin typeface="Arial"/>
                <a:cs typeface="Arial"/>
              </a:rPr>
              <a:t>K</a:t>
            </a:r>
            <a:r>
              <a:rPr dirty="0" sz="2000" u="heavy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246379" marR="110489" indent="-233679">
              <a:lnSpc>
                <a:spcPts val="2640"/>
              </a:lnSpc>
              <a:spcBef>
                <a:spcPts val="1010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1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ML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7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>
                <a:latin typeface="Arial"/>
                <a:cs typeface="Arial"/>
              </a:rPr>
              <a:t> 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@</a:t>
            </a:r>
            <a:r>
              <a:rPr dirty="0" sz="2000" spc="-35">
                <a:latin typeface="Arial"/>
                <a:cs typeface="Arial"/>
              </a:rPr>
              <a:t>@</a:t>
            </a:r>
            <a:r>
              <a:rPr dirty="0" sz="2000">
                <a:latin typeface="Arial"/>
                <a:cs typeface="Arial"/>
              </a:rPr>
              <a:t>aut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ts val="2725"/>
              </a:lnSpc>
              <a:spcBef>
                <a:spcPts val="725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15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15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1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0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cr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70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25"/>
              </a:lnSpc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pl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6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 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95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4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0">
                <a:latin typeface="Arial"/>
                <a:cs typeface="Arial"/>
              </a:rPr>
              <a:t>=</a:t>
            </a:r>
            <a:r>
              <a:rPr dirty="0" sz="2000" spc="-5">
                <a:latin typeface="Arial"/>
                <a:cs typeface="Arial"/>
              </a:rPr>
              <a:t>0;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27965" y="1641618"/>
            <a:ext cx="533952" cy="393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40861" y="1670208"/>
            <a:ext cx="12700" cy="55880"/>
          </a:xfrm>
          <a:custGeom>
            <a:avLst/>
            <a:gdLst/>
            <a:ahLst/>
            <a:cxnLst/>
            <a:rect l="l" t="t" r="r" b="b"/>
            <a:pathLst>
              <a:path w="12700" h="55880">
                <a:moveTo>
                  <a:pt x="0" y="4216"/>
                </a:moveTo>
                <a:lnTo>
                  <a:pt x="523" y="2336"/>
                </a:lnTo>
                <a:lnTo>
                  <a:pt x="1623" y="1076"/>
                </a:lnTo>
                <a:lnTo>
                  <a:pt x="3299" y="437"/>
                </a:lnTo>
                <a:lnTo>
                  <a:pt x="4446" y="0"/>
                </a:lnTo>
                <a:lnTo>
                  <a:pt x="5485" y="202"/>
                </a:lnTo>
                <a:lnTo>
                  <a:pt x="6413" y="1046"/>
                </a:lnTo>
                <a:lnTo>
                  <a:pt x="7343" y="1889"/>
                </a:lnTo>
                <a:lnTo>
                  <a:pt x="11464" y="37224"/>
                </a:lnTo>
                <a:lnTo>
                  <a:pt x="12526" y="555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1104" y="2981309"/>
            <a:ext cx="589769" cy="391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21037" y="2106786"/>
            <a:ext cx="170180" cy="65405"/>
          </a:xfrm>
          <a:custGeom>
            <a:avLst/>
            <a:gdLst/>
            <a:ahLst/>
            <a:cxnLst/>
            <a:rect l="l" t="t" r="r" b="b"/>
            <a:pathLst>
              <a:path w="170180" h="65405">
                <a:moveTo>
                  <a:pt x="0" y="31499"/>
                </a:moveTo>
                <a:lnTo>
                  <a:pt x="12489" y="32199"/>
                </a:lnTo>
                <a:lnTo>
                  <a:pt x="25131" y="32691"/>
                </a:lnTo>
                <a:lnTo>
                  <a:pt x="37925" y="32976"/>
                </a:lnTo>
                <a:lnTo>
                  <a:pt x="53628" y="32991"/>
                </a:lnTo>
                <a:lnTo>
                  <a:pt x="65993" y="32841"/>
                </a:lnTo>
                <a:lnTo>
                  <a:pt x="113245" y="30107"/>
                </a:lnTo>
                <a:lnTo>
                  <a:pt x="155362" y="26135"/>
                </a:lnTo>
                <a:lnTo>
                  <a:pt x="167525" y="23761"/>
                </a:lnTo>
                <a:lnTo>
                  <a:pt x="169378" y="22878"/>
                </a:lnTo>
                <a:lnTo>
                  <a:pt x="169697" y="21906"/>
                </a:lnTo>
                <a:lnTo>
                  <a:pt x="168483" y="20844"/>
                </a:lnTo>
                <a:lnTo>
                  <a:pt x="167268" y="19783"/>
                </a:lnTo>
                <a:lnTo>
                  <a:pt x="165027" y="18754"/>
                </a:lnTo>
                <a:lnTo>
                  <a:pt x="161758" y="17755"/>
                </a:lnTo>
                <a:lnTo>
                  <a:pt x="158489" y="16756"/>
                </a:lnTo>
                <a:lnTo>
                  <a:pt x="154669" y="15870"/>
                </a:lnTo>
                <a:lnTo>
                  <a:pt x="150295" y="15095"/>
                </a:lnTo>
                <a:lnTo>
                  <a:pt x="145922" y="14321"/>
                </a:lnTo>
                <a:lnTo>
                  <a:pt x="109839" y="455"/>
                </a:lnTo>
                <a:lnTo>
                  <a:pt x="110972" y="0"/>
                </a:lnTo>
                <a:lnTo>
                  <a:pt x="142243" y="8144"/>
                </a:lnTo>
                <a:lnTo>
                  <a:pt x="147359" y="10728"/>
                </a:lnTo>
                <a:lnTo>
                  <a:pt x="151918" y="13727"/>
                </a:lnTo>
                <a:lnTo>
                  <a:pt x="155921" y="17140"/>
                </a:lnTo>
                <a:lnTo>
                  <a:pt x="159923" y="20551"/>
                </a:lnTo>
                <a:lnTo>
                  <a:pt x="162680" y="24115"/>
                </a:lnTo>
                <a:lnTo>
                  <a:pt x="164191" y="27828"/>
                </a:lnTo>
                <a:lnTo>
                  <a:pt x="165703" y="31541"/>
                </a:lnTo>
                <a:lnTo>
                  <a:pt x="166084" y="35101"/>
                </a:lnTo>
                <a:lnTo>
                  <a:pt x="165336" y="38507"/>
                </a:lnTo>
                <a:lnTo>
                  <a:pt x="164588" y="41913"/>
                </a:lnTo>
                <a:lnTo>
                  <a:pt x="121487" y="62004"/>
                </a:lnTo>
                <a:lnTo>
                  <a:pt x="115057" y="64104"/>
                </a:lnTo>
                <a:lnTo>
                  <a:pt x="112754" y="648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31083" y="2051031"/>
            <a:ext cx="85090" cy="124460"/>
          </a:xfrm>
          <a:custGeom>
            <a:avLst/>
            <a:gdLst/>
            <a:ahLst/>
            <a:cxnLst/>
            <a:rect l="l" t="t" r="r" b="b"/>
            <a:pathLst>
              <a:path w="85089" h="124460">
                <a:moveTo>
                  <a:pt x="81355" y="22502"/>
                </a:moveTo>
                <a:lnTo>
                  <a:pt x="83270" y="19351"/>
                </a:lnTo>
                <a:lnTo>
                  <a:pt x="84349" y="16332"/>
                </a:lnTo>
                <a:lnTo>
                  <a:pt x="84593" y="13445"/>
                </a:lnTo>
                <a:lnTo>
                  <a:pt x="84757" y="11488"/>
                </a:lnTo>
                <a:lnTo>
                  <a:pt x="84239" y="9518"/>
                </a:lnTo>
                <a:lnTo>
                  <a:pt x="60272" y="232"/>
                </a:lnTo>
                <a:lnTo>
                  <a:pt x="53939" y="0"/>
                </a:lnTo>
                <a:lnTo>
                  <a:pt x="18040" y="14297"/>
                </a:lnTo>
                <a:lnTo>
                  <a:pt x="0" y="46928"/>
                </a:lnTo>
                <a:lnTo>
                  <a:pt x="372" y="55266"/>
                </a:lnTo>
                <a:lnTo>
                  <a:pt x="15564" y="91013"/>
                </a:lnTo>
                <a:lnTo>
                  <a:pt x="32764" y="114198"/>
                </a:lnTo>
                <a:lnTo>
                  <a:pt x="40144" y="1240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18954" y="2134860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39" h="10160">
                <a:moveTo>
                  <a:pt x="137" y="9933"/>
                </a:moveTo>
                <a:lnTo>
                  <a:pt x="0" y="4974"/>
                </a:lnTo>
                <a:lnTo>
                  <a:pt x="2818" y="1865"/>
                </a:lnTo>
                <a:lnTo>
                  <a:pt x="8593" y="606"/>
                </a:lnTo>
                <a:lnTo>
                  <a:pt x="15155" y="0"/>
                </a:lnTo>
                <a:lnTo>
                  <a:pt x="24756" y="381"/>
                </a:lnTo>
                <a:lnTo>
                  <a:pt x="37397" y="1751"/>
                </a:lnTo>
                <a:lnTo>
                  <a:pt x="53077" y="41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33149" y="2136628"/>
            <a:ext cx="29845" cy="50165"/>
          </a:xfrm>
          <a:custGeom>
            <a:avLst/>
            <a:gdLst/>
            <a:ahLst/>
            <a:cxnLst/>
            <a:rect l="l" t="t" r="r" b="b"/>
            <a:pathLst>
              <a:path w="29845" h="50164">
                <a:moveTo>
                  <a:pt x="8884" y="9811"/>
                </a:moveTo>
                <a:lnTo>
                  <a:pt x="3577" y="6285"/>
                </a:lnTo>
                <a:lnTo>
                  <a:pt x="714" y="3559"/>
                </a:lnTo>
                <a:lnTo>
                  <a:pt x="293" y="1634"/>
                </a:lnTo>
                <a:lnTo>
                  <a:pt x="0" y="292"/>
                </a:lnTo>
                <a:lnTo>
                  <a:pt x="513" y="0"/>
                </a:lnTo>
                <a:lnTo>
                  <a:pt x="26617" y="40215"/>
                </a:lnTo>
                <a:lnTo>
                  <a:pt x="29840" y="497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36814" y="2108121"/>
            <a:ext cx="10160" cy="21590"/>
          </a:xfrm>
          <a:custGeom>
            <a:avLst/>
            <a:gdLst/>
            <a:ahLst/>
            <a:cxnLst/>
            <a:rect l="l" t="t" r="r" b="b"/>
            <a:pathLst>
              <a:path w="10160" h="21589">
                <a:moveTo>
                  <a:pt x="9948" y="20999"/>
                </a:moveTo>
                <a:lnTo>
                  <a:pt x="625" y="637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91036" y="2115335"/>
            <a:ext cx="108585" cy="53975"/>
          </a:xfrm>
          <a:custGeom>
            <a:avLst/>
            <a:gdLst/>
            <a:ahLst/>
            <a:cxnLst/>
            <a:rect l="l" t="t" r="r" b="b"/>
            <a:pathLst>
              <a:path w="108585" h="53975">
                <a:moveTo>
                  <a:pt x="0" y="11861"/>
                </a:moveTo>
                <a:lnTo>
                  <a:pt x="3486" y="10755"/>
                </a:lnTo>
                <a:lnTo>
                  <a:pt x="9004" y="10440"/>
                </a:lnTo>
                <a:lnTo>
                  <a:pt x="16552" y="10917"/>
                </a:lnTo>
                <a:lnTo>
                  <a:pt x="47467" y="27672"/>
                </a:lnTo>
                <a:lnTo>
                  <a:pt x="50889" y="31495"/>
                </a:lnTo>
                <a:lnTo>
                  <a:pt x="52891" y="35225"/>
                </a:lnTo>
                <a:lnTo>
                  <a:pt x="53471" y="38860"/>
                </a:lnTo>
                <a:lnTo>
                  <a:pt x="54052" y="42496"/>
                </a:lnTo>
                <a:lnTo>
                  <a:pt x="41948" y="53712"/>
                </a:lnTo>
                <a:lnTo>
                  <a:pt x="39817" y="52246"/>
                </a:lnTo>
                <a:lnTo>
                  <a:pt x="38010" y="48824"/>
                </a:lnTo>
                <a:lnTo>
                  <a:pt x="36204" y="45401"/>
                </a:lnTo>
                <a:lnTo>
                  <a:pt x="35039" y="40266"/>
                </a:lnTo>
                <a:lnTo>
                  <a:pt x="34515" y="33417"/>
                </a:lnTo>
                <a:lnTo>
                  <a:pt x="33990" y="26569"/>
                </a:lnTo>
                <a:lnTo>
                  <a:pt x="51371" y="2675"/>
                </a:lnTo>
                <a:lnTo>
                  <a:pt x="56944" y="514"/>
                </a:lnTo>
                <a:lnTo>
                  <a:pt x="62654" y="0"/>
                </a:lnTo>
                <a:lnTo>
                  <a:pt x="68501" y="1132"/>
                </a:lnTo>
                <a:lnTo>
                  <a:pt x="74348" y="2265"/>
                </a:lnTo>
                <a:lnTo>
                  <a:pt x="79917" y="5417"/>
                </a:lnTo>
                <a:lnTo>
                  <a:pt x="85210" y="10588"/>
                </a:lnTo>
                <a:lnTo>
                  <a:pt x="91673" y="17290"/>
                </a:lnTo>
                <a:lnTo>
                  <a:pt x="99372" y="25972"/>
                </a:lnTo>
                <a:lnTo>
                  <a:pt x="108307" y="36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0111" y="2030604"/>
            <a:ext cx="151130" cy="142875"/>
          </a:xfrm>
          <a:custGeom>
            <a:avLst/>
            <a:gdLst/>
            <a:ahLst/>
            <a:cxnLst/>
            <a:rect l="l" t="t" r="r" b="b"/>
            <a:pathLst>
              <a:path w="151129" h="142875">
                <a:moveTo>
                  <a:pt x="68586" y="122010"/>
                </a:moveTo>
                <a:lnTo>
                  <a:pt x="70641" y="115359"/>
                </a:lnTo>
                <a:lnTo>
                  <a:pt x="68694" y="109234"/>
                </a:lnTo>
                <a:lnTo>
                  <a:pt x="62744" y="103636"/>
                </a:lnTo>
                <a:lnTo>
                  <a:pt x="58666" y="99799"/>
                </a:lnTo>
                <a:lnTo>
                  <a:pt x="53275" y="97064"/>
                </a:lnTo>
                <a:lnTo>
                  <a:pt x="46573" y="95431"/>
                </a:lnTo>
                <a:lnTo>
                  <a:pt x="39871" y="93798"/>
                </a:lnTo>
                <a:lnTo>
                  <a:pt x="8102" y="101395"/>
                </a:lnTo>
                <a:lnTo>
                  <a:pt x="3774" y="105309"/>
                </a:lnTo>
                <a:lnTo>
                  <a:pt x="1288" y="109315"/>
                </a:lnTo>
                <a:lnTo>
                  <a:pt x="644" y="113416"/>
                </a:lnTo>
                <a:lnTo>
                  <a:pt x="0" y="117517"/>
                </a:lnTo>
                <a:lnTo>
                  <a:pt x="2396" y="120952"/>
                </a:lnTo>
                <a:lnTo>
                  <a:pt x="35331" y="128819"/>
                </a:lnTo>
                <a:lnTo>
                  <a:pt x="42284" y="128133"/>
                </a:lnTo>
                <a:lnTo>
                  <a:pt x="48453" y="126386"/>
                </a:lnTo>
                <a:lnTo>
                  <a:pt x="54622" y="124638"/>
                </a:lnTo>
                <a:lnTo>
                  <a:pt x="59742" y="122453"/>
                </a:lnTo>
                <a:lnTo>
                  <a:pt x="63814" y="119831"/>
                </a:lnTo>
                <a:lnTo>
                  <a:pt x="67886" y="117209"/>
                </a:lnTo>
                <a:lnTo>
                  <a:pt x="71003" y="117744"/>
                </a:lnTo>
                <a:lnTo>
                  <a:pt x="91484" y="139338"/>
                </a:lnTo>
                <a:lnTo>
                  <a:pt x="95388" y="141129"/>
                </a:lnTo>
                <a:lnTo>
                  <a:pt x="99003" y="142173"/>
                </a:lnTo>
                <a:lnTo>
                  <a:pt x="102329" y="142471"/>
                </a:lnTo>
                <a:lnTo>
                  <a:pt x="105656" y="142769"/>
                </a:lnTo>
                <a:lnTo>
                  <a:pt x="108543" y="141416"/>
                </a:lnTo>
                <a:lnTo>
                  <a:pt x="110991" y="138411"/>
                </a:lnTo>
                <a:lnTo>
                  <a:pt x="113439" y="135406"/>
                </a:lnTo>
                <a:lnTo>
                  <a:pt x="115355" y="130608"/>
                </a:lnTo>
                <a:lnTo>
                  <a:pt x="116737" y="124020"/>
                </a:lnTo>
                <a:lnTo>
                  <a:pt x="118119" y="117431"/>
                </a:lnTo>
                <a:lnTo>
                  <a:pt x="118932" y="109593"/>
                </a:lnTo>
                <a:lnTo>
                  <a:pt x="119176" y="100504"/>
                </a:lnTo>
                <a:lnTo>
                  <a:pt x="118768" y="88526"/>
                </a:lnTo>
                <a:lnTo>
                  <a:pt x="109544" y="49735"/>
                </a:lnTo>
                <a:lnTo>
                  <a:pt x="92361" y="15341"/>
                </a:lnTo>
                <a:lnTo>
                  <a:pt x="79501" y="0"/>
                </a:lnTo>
                <a:lnTo>
                  <a:pt x="78851" y="1704"/>
                </a:lnTo>
                <a:lnTo>
                  <a:pt x="78201" y="3408"/>
                </a:lnTo>
                <a:lnTo>
                  <a:pt x="91189" y="52515"/>
                </a:lnTo>
                <a:lnTo>
                  <a:pt x="113418" y="85996"/>
                </a:lnTo>
                <a:lnTo>
                  <a:pt x="141647" y="113586"/>
                </a:lnTo>
                <a:lnTo>
                  <a:pt x="150645" y="1207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70905" y="2156761"/>
            <a:ext cx="3810" cy="1905"/>
          </a:xfrm>
          <a:custGeom>
            <a:avLst/>
            <a:gdLst/>
            <a:ahLst/>
            <a:cxnLst/>
            <a:rect l="l" t="t" r="r" b="b"/>
            <a:pathLst>
              <a:path w="3810" h="1905">
                <a:moveTo>
                  <a:pt x="0" y="0"/>
                </a:moveTo>
                <a:lnTo>
                  <a:pt x="1117" y="507"/>
                </a:lnTo>
                <a:lnTo>
                  <a:pt x="2234" y="1014"/>
                </a:lnTo>
                <a:lnTo>
                  <a:pt x="3350" y="15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93085" y="2087222"/>
            <a:ext cx="95885" cy="63500"/>
          </a:xfrm>
          <a:custGeom>
            <a:avLst/>
            <a:gdLst/>
            <a:ahLst/>
            <a:cxnLst/>
            <a:rect l="l" t="t" r="r" b="b"/>
            <a:pathLst>
              <a:path w="95885" h="63500">
                <a:moveTo>
                  <a:pt x="83691" y="16410"/>
                </a:moveTo>
                <a:lnTo>
                  <a:pt x="86387" y="10710"/>
                </a:lnTo>
                <a:lnTo>
                  <a:pt x="85682" y="6697"/>
                </a:lnTo>
                <a:lnTo>
                  <a:pt x="81574" y="4373"/>
                </a:lnTo>
                <a:lnTo>
                  <a:pt x="78678" y="2735"/>
                </a:lnTo>
                <a:lnTo>
                  <a:pt x="73542" y="1556"/>
                </a:lnTo>
                <a:lnTo>
                  <a:pt x="66165" y="837"/>
                </a:lnTo>
                <a:lnTo>
                  <a:pt x="58787" y="117"/>
                </a:lnTo>
                <a:lnTo>
                  <a:pt x="17014" y="4167"/>
                </a:lnTo>
                <a:lnTo>
                  <a:pt x="2423" y="10605"/>
                </a:lnTo>
                <a:lnTo>
                  <a:pt x="0" y="12924"/>
                </a:lnTo>
                <a:lnTo>
                  <a:pt x="38670" y="31827"/>
                </a:lnTo>
                <a:lnTo>
                  <a:pt x="55013" y="36963"/>
                </a:lnTo>
                <a:lnTo>
                  <a:pt x="67858" y="41217"/>
                </a:lnTo>
                <a:lnTo>
                  <a:pt x="77218" y="44592"/>
                </a:lnTo>
                <a:lnTo>
                  <a:pt x="87326" y="48788"/>
                </a:lnTo>
                <a:lnTo>
                  <a:pt x="91695" y="51347"/>
                </a:lnTo>
                <a:lnTo>
                  <a:pt x="93499" y="53544"/>
                </a:lnTo>
                <a:lnTo>
                  <a:pt x="95303" y="55741"/>
                </a:lnTo>
                <a:lnTo>
                  <a:pt x="93664" y="57623"/>
                </a:lnTo>
                <a:lnTo>
                  <a:pt x="88581" y="59192"/>
                </a:lnTo>
                <a:lnTo>
                  <a:pt x="81065" y="60833"/>
                </a:lnTo>
                <a:lnTo>
                  <a:pt x="69947" y="62230"/>
                </a:lnTo>
                <a:lnTo>
                  <a:pt x="55227" y="633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96355" y="2141752"/>
            <a:ext cx="21590" cy="10160"/>
          </a:xfrm>
          <a:custGeom>
            <a:avLst/>
            <a:gdLst/>
            <a:ahLst/>
            <a:cxnLst/>
            <a:rect l="l" t="t" r="r" b="b"/>
            <a:pathLst>
              <a:path w="21589" h="10160">
                <a:moveTo>
                  <a:pt x="21334" y="10116"/>
                </a:moveTo>
                <a:lnTo>
                  <a:pt x="14223" y="6744"/>
                </a:lnTo>
                <a:lnTo>
                  <a:pt x="7111" y="3372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53542" y="2111866"/>
            <a:ext cx="11430" cy="16510"/>
          </a:xfrm>
          <a:custGeom>
            <a:avLst/>
            <a:gdLst/>
            <a:ahLst/>
            <a:cxnLst/>
            <a:rect l="l" t="t" r="r" b="b"/>
            <a:pathLst>
              <a:path w="11429" h="16510">
                <a:moveTo>
                  <a:pt x="10843" y="16067"/>
                </a:moveTo>
                <a:lnTo>
                  <a:pt x="7229" y="10711"/>
                </a:lnTo>
                <a:lnTo>
                  <a:pt x="3614" y="535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33707" y="2105123"/>
            <a:ext cx="6350" cy="1905"/>
          </a:xfrm>
          <a:custGeom>
            <a:avLst/>
            <a:gdLst/>
            <a:ahLst/>
            <a:cxnLst/>
            <a:rect l="l" t="t" r="r" b="b"/>
            <a:pathLst>
              <a:path w="6350" h="1905">
                <a:moveTo>
                  <a:pt x="6348" y="1454"/>
                </a:moveTo>
                <a:lnTo>
                  <a:pt x="4231" y="969"/>
                </a:lnTo>
                <a:lnTo>
                  <a:pt x="2116" y="484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04909" y="2104725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30">
                <a:moveTo>
                  <a:pt x="13457" y="0"/>
                </a:moveTo>
                <a:lnTo>
                  <a:pt x="10072" y="0"/>
                </a:lnTo>
                <a:lnTo>
                  <a:pt x="5586" y="3643"/>
                </a:lnTo>
                <a:lnTo>
                  <a:pt x="0" y="109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24143" y="2147907"/>
            <a:ext cx="24765" cy="3810"/>
          </a:xfrm>
          <a:custGeom>
            <a:avLst/>
            <a:gdLst/>
            <a:ahLst/>
            <a:cxnLst/>
            <a:rect l="l" t="t" r="r" b="b"/>
            <a:pathLst>
              <a:path w="24764" h="3810">
                <a:moveTo>
                  <a:pt x="0" y="1156"/>
                </a:moveTo>
                <a:lnTo>
                  <a:pt x="13868" y="3686"/>
                </a:lnTo>
                <a:lnTo>
                  <a:pt x="2416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56630" y="2119657"/>
            <a:ext cx="26034" cy="52069"/>
          </a:xfrm>
          <a:custGeom>
            <a:avLst/>
            <a:gdLst/>
            <a:ahLst/>
            <a:cxnLst/>
            <a:rect l="l" t="t" r="r" b="b"/>
            <a:pathLst>
              <a:path w="26035" h="52069">
                <a:moveTo>
                  <a:pt x="1055" y="9797"/>
                </a:moveTo>
                <a:lnTo>
                  <a:pt x="393" y="3600"/>
                </a:lnTo>
                <a:lnTo>
                  <a:pt x="49" y="375"/>
                </a:lnTo>
                <a:lnTo>
                  <a:pt x="22" y="121"/>
                </a:lnTo>
                <a:lnTo>
                  <a:pt x="4" y="392"/>
                </a:lnTo>
                <a:lnTo>
                  <a:pt x="45" y="2389"/>
                </a:lnTo>
                <a:lnTo>
                  <a:pt x="121" y="6168"/>
                </a:lnTo>
                <a:lnTo>
                  <a:pt x="15638" y="40849"/>
                </a:lnTo>
                <a:lnTo>
                  <a:pt x="25491" y="515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96444" y="2089009"/>
            <a:ext cx="175260" cy="82550"/>
          </a:xfrm>
          <a:custGeom>
            <a:avLst/>
            <a:gdLst/>
            <a:ahLst/>
            <a:cxnLst/>
            <a:rect l="l" t="t" r="r" b="b"/>
            <a:pathLst>
              <a:path w="175260" h="82550">
                <a:moveTo>
                  <a:pt x="6908" y="43420"/>
                </a:moveTo>
                <a:lnTo>
                  <a:pt x="2611" y="32969"/>
                </a:lnTo>
                <a:lnTo>
                  <a:pt x="357" y="27488"/>
                </a:lnTo>
                <a:lnTo>
                  <a:pt x="147" y="26977"/>
                </a:lnTo>
                <a:lnTo>
                  <a:pt x="0" y="26617"/>
                </a:lnTo>
                <a:lnTo>
                  <a:pt x="213" y="26821"/>
                </a:lnTo>
                <a:lnTo>
                  <a:pt x="788" y="27589"/>
                </a:lnTo>
                <a:lnTo>
                  <a:pt x="1363" y="28358"/>
                </a:lnTo>
                <a:lnTo>
                  <a:pt x="5882" y="34400"/>
                </a:lnTo>
                <a:lnTo>
                  <a:pt x="14347" y="45715"/>
                </a:lnTo>
                <a:lnTo>
                  <a:pt x="35904" y="77548"/>
                </a:lnTo>
                <a:lnTo>
                  <a:pt x="37513" y="81152"/>
                </a:lnTo>
                <a:lnTo>
                  <a:pt x="37946" y="82118"/>
                </a:lnTo>
                <a:lnTo>
                  <a:pt x="38004" y="82250"/>
                </a:lnTo>
                <a:lnTo>
                  <a:pt x="38063" y="82381"/>
                </a:lnTo>
                <a:lnTo>
                  <a:pt x="38041" y="81877"/>
                </a:lnTo>
                <a:lnTo>
                  <a:pt x="38007" y="81497"/>
                </a:lnTo>
                <a:lnTo>
                  <a:pt x="37757" y="78704"/>
                </a:lnTo>
                <a:lnTo>
                  <a:pt x="37291" y="73496"/>
                </a:lnTo>
                <a:lnTo>
                  <a:pt x="36826" y="68289"/>
                </a:lnTo>
                <a:lnTo>
                  <a:pt x="36570" y="62008"/>
                </a:lnTo>
                <a:lnTo>
                  <a:pt x="36524" y="54654"/>
                </a:lnTo>
                <a:lnTo>
                  <a:pt x="36479" y="47300"/>
                </a:lnTo>
                <a:lnTo>
                  <a:pt x="36851" y="41232"/>
                </a:lnTo>
                <a:lnTo>
                  <a:pt x="37640" y="36451"/>
                </a:lnTo>
                <a:lnTo>
                  <a:pt x="38429" y="31668"/>
                </a:lnTo>
                <a:lnTo>
                  <a:pt x="39986" y="27640"/>
                </a:lnTo>
                <a:lnTo>
                  <a:pt x="42313" y="24365"/>
                </a:lnTo>
                <a:lnTo>
                  <a:pt x="44640" y="21090"/>
                </a:lnTo>
                <a:lnTo>
                  <a:pt x="47043" y="19458"/>
                </a:lnTo>
                <a:lnTo>
                  <a:pt x="49525" y="19467"/>
                </a:lnTo>
                <a:lnTo>
                  <a:pt x="52005" y="19477"/>
                </a:lnTo>
                <a:lnTo>
                  <a:pt x="55684" y="22772"/>
                </a:lnTo>
                <a:lnTo>
                  <a:pt x="60562" y="29352"/>
                </a:lnTo>
                <a:lnTo>
                  <a:pt x="65439" y="35933"/>
                </a:lnTo>
                <a:lnTo>
                  <a:pt x="69232" y="40696"/>
                </a:lnTo>
                <a:lnTo>
                  <a:pt x="71941" y="43641"/>
                </a:lnTo>
                <a:lnTo>
                  <a:pt x="74648" y="46586"/>
                </a:lnTo>
                <a:lnTo>
                  <a:pt x="77606" y="48761"/>
                </a:lnTo>
                <a:lnTo>
                  <a:pt x="80813" y="50166"/>
                </a:lnTo>
                <a:lnTo>
                  <a:pt x="84020" y="51572"/>
                </a:lnTo>
                <a:lnTo>
                  <a:pt x="87463" y="52404"/>
                </a:lnTo>
                <a:lnTo>
                  <a:pt x="91142" y="52663"/>
                </a:lnTo>
                <a:lnTo>
                  <a:pt x="94821" y="52923"/>
                </a:lnTo>
                <a:lnTo>
                  <a:pt x="120581" y="19878"/>
                </a:lnTo>
                <a:lnTo>
                  <a:pt x="120849" y="14939"/>
                </a:lnTo>
                <a:lnTo>
                  <a:pt x="120045" y="10764"/>
                </a:lnTo>
                <a:lnTo>
                  <a:pt x="105361" y="0"/>
                </a:lnTo>
                <a:lnTo>
                  <a:pt x="101193" y="1192"/>
                </a:lnTo>
                <a:lnTo>
                  <a:pt x="96853" y="4475"/>
                </a:lnTo>
                <a:lnTo>
                  <a:pt x="92513" y="7757"/>
                </a:lnTo>
                <a:lnTo>
                  <a:pt x="89622" y="12538"/>
                </a:lnTo>
                <a:lnTo>
                  <a:pt x="88184" y="18817"/>
                </a:lnTo>
                <a:lnTo>
                  <a:pt x="86744" y="25096"/>
                </a:lnTo>
                <a:lnTo>
                  <a:pt x="87354" y="31465"/>
                </a:lnTo>
                <a:lnTo>
                  <a:pt x="90015" y="37925"/>
                </a:lnTo>
                <a:lnTo>
                  <a:pt x="92674" y="44385"/>
                </a:lnTo>
                <a:lnTo>
                  <a:pt x="129271" y="63137"/>
                </a:lnTo>
                <a:lnTo>
                  <a:pt x="153452" y="66104"/>
                </a:lnTo>
                <a:lnTo>
                  <a:pt x="165304" y="66545"/>
                </a:lnTo>
                <a:lnTo>
                  <a:pt x="172496" y="65023"/>
                </a:lnTo>
                <a:lnTo>
                  <a:pt x="175030" y="615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97662" y="2128673"/>
            <a:ext cx="26034" cy="40005"/>
          </a:xfrm>
          <a:custGeom>
            <a:avLst/>
            <a:gdLst/>
            <a:ahLst/>
            <a:cxnLst/>
            <a:rect l="l" t="t" r="r" b="b"/>
            <a:pathLst>
              <a:path w="26035" h="40005">
                <a:moveTo>
                  <a:pt x="336" y="0"/>
                </a:moveTo>
                <a:lnTo>
                  <a:pt x="0" y="4632"/>
                </a:lnTo>
                <a:lnTo>
                  <a:pt x="153" y="9953"/>
                </a:lnTo>
                <a:lnTo>
                  <a:pt x="798" y="15961"/>
                </a:lnTo>
                <a:lnTo>
                  <a:pt x="3954" y="21871"/>
                </a:lnTo>
                <a:lnTo>
                  <a:pt x="12369" y="29781"/>
                </a:lnTo>
                <a:lnTo>
                  <a:pt x="26044" y="396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87266" y="3467555"/>
            <a:ext cx="128905" cy="67310"/>
          </a:xfrm>
          <a:custGeom>
            <a:avLst/>
            <a:gdLst/>
            <a:ahLst/>
            <a:cxnLst/>
            <a:rect l="l" t="t" r="r" b="b"/>
            <a:pathLst>
              <a:path w="128904" h="67310">
                <a:moveTo>
                  <a:pt x="0" y="48880"/>
                </a:moveTo>
                <a:lnTo>
                  <a:pt x="9737" y="47591"/>
                </a:lnTo>
                <a:lnTo>
                  <a:pt x="21719" y="46488"/>
                </a:lnTo>
                <a:lnTo>
                  <a:pt x="35946" y="45569"/>
                </a:lnTo>
                <a:lnTo>
                  <a:pt x="54524" y="44730"/>
                </a:lnTo>
                <a:lnTo>
                  <a:pt x="68918" y="44051"/>
                </a:lnTo>
                <a:lnTo>
                  <a:pt x="107099" y="41689"/>
                </a:lnTo>
                <a:lnTo>
                  <a:pt x="124630" y="38992"/>
                </a:lnTo>
                <a:lnTo>
                  <a:pt x="126664" y="38255"/>
                </a:lnTo>
                <a:lnTo>
                  <a:pt x="127835" y="37175"/>
                </a:lnTo>
                <a:lnTo>
                  <a:pt x="128144" y="35752"/>
                </a:lnTo>
                <a:lnTo>
                  <a:pt x="128454" y="34329"/>
                </a:lnTo>
                <a:lnTo>
                  <a:pt x="127672" y="32426"/>
                </a:lnTo>
                <a:lnTo>
                  <a:pt x="125798" y="30042"/>
                </a:lnTo>
                <a:lnTo>
                  <a:pt x="123925" y="27659"/>
                </a:lnTo>
                <a:lnTo>
                  <a:pt x="89338" y="7031"/>
                </a:lnTo>
                <a:lnTo>
                  <a:pt x="83888" y="3987"/>
                </a:lnTo>
                <a:lnTo>
                  <a:pt x="81908" y="2554"/>
                </a:lnTo>
                <a:lnTo>
                  <a:pt x="79928" y="1122"/>
                </a:lnTo>
                <a:lnTo>
                  <a:pt x="78832" y="329"/>
                </a:lnTo>
                <a:lnTo>
                  <a:pt x="78617" y="173"/>
                </a:lnTo>
                <a:lnTo>
                  <a:pt x="78402" y="18"/>
                </a:lnTo>
                <a:lnTo>
                  <a:pt x="78768" y="118"/>
                </a:lnTo>
                <a:lnTo>
                  <a:pt x="79083" y="237"/>
                </a:lnTo>
                <a:lnTo>
                  <a:pt x="80695" y="844"/>
                </a:lnTo>
                <a:lnTo>
                  <a:pt x="109138" y="18584"/>
                </a:lnTo>
                <a:lnTo>
                  <a:pt x="112505" y="21837"/>
                </a:lnTo>
                <a:lnTo>
                  <a:pt x="114904" y="26566"/>
                </a:lnTo>
                <a:lnTo>
                  <a:pt x="116335" y="32769"/>
                </a:lnTo>
                <a:lnTo>
                  <a:pt x="117767" y="38972"/>
                </a:lnTo>
                <a:lnTo>
                  <a:pt x="116208" y="44553"/>
                </a:lnTo>
                <a:lnTo>
                  <a:pt x="111660" y="49511"/>
                </a:lnTo>
                <a:lnTo>
                  <a:pt x="104016" y="57756"/>
                </a:lnTo>
                <a:lnTo>
                  <a:pt x="95219" y="670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501870" y="3387731"/>
            <a:ext cx="151130" cy="142875"/>
          </a:xfrm>
          <a:custGeom>
            <a:avLst/>
            <a:gdLst/>
            <a:ahLst/>
            <a:cxnLst/>
            <a:rect l="l" t="t" r="r" b="b"/>
            <a:pathLst>
              <a:path w="151129" h="142875">
                <a:moveTo>
                  <a:pt x="48579" y="102879"/>
                </a:moveTo>
                <a:lnTo>
                  <a:pt x="53179" y="98852"/>
                </a:lnTo>
                <a:lnTo>
                  <a:pt x="56193" y="94318"/>
                </a:lnTo>
                <a:lnTo>
                  <a:pt x="57621" y="89276"/>
                </a:lnTo>
                <a:lnTo>
                  <a:pt x="58588" y="85862"/>
                </a:lnTo>
                <a:lnTo>
                  <a:pt x="58670" y="82525"/>
                </a:lnTo>
                <a:lnTo>
                  <a:pt x="57867" y="79268"/>
                </a:lnTo>
                <a:lnTo>
                  <a:pt x="57064" y="76010"/>
                </a:lnTo>
                <a:lnTo>
                  <a:pt x="55102" y="73326"/>
                </a:lnTo>
                <a:lnTo>
                  <a:pt x="51980" y="71215"/>
                </a:lnTo>
                <a:lnTo>
                  <a:pt x="48859" y="69105"/>
                </a:lnTo>
                <a:lnTo>
                  <a:pt x="45185" y="67715"/>
                </a:lnTo>
                <a:lnTo>
                  <a:pt x="40958" y="67048"/>
                </a:lnTo>
                <a:lnTo>
                  <a:pt x="36732" y="66380"/>
                </a:lnTo>
                <a:lnTo>
                  <a:pt x="12031" y="77676"/>
                </a:lnTo>
                <a:lnTo>
                  <a:pt x="7234" y="82427"/>
                </a:lnTo>
                <a:lnTo>
                  <a:pt x="3868" y="87630"/>
                </a:lnTo>
                <a:lnTo>
                  <a:pt x="1934" y="93282"/>
                </a:lnTo>
                <a:lnTo>
                  <a:pt x="0" y="98934"/>
                </a:lnTo>
                <a:lnTo>
                  <a:pt x="59" y="104910"/>
                </a:lnTo>
                <a:lnTo>
                  <a:pt x="2114" y="111207"/>
                </a:lnTo>
                <a:lnTo>
                  <a:pt x="4168" y="117505"/>
                </a:lnTo>
                <a:lnTo>
                  <a:pt x="36628" y="138422"/>
                </a:lnTo>
                <a:lnTo>
                  <a:pt x="43948" y="140478"/>
                </a:lnTo>
                <a:lnTo>
                  <a:pt x="50725" y="141669"/>
                </a:lnTo>
                <a:lnTo>
                  <a:pt x="56958" y="141993"/>
                </a:lnTo>
                <a:lnTo>
                  <a:pt x="63191" y="142318"/>
                </a:lnTo>
                <a:lnTo>
                  <a:pt x="68140" y="141029"/>
                </a:lnTo>
                <a:lnTo>
                  <a:pt x="71805" y="138126"/>
                </a:lnTo>
                <a:lnTo>
                  <a:pt x="75469" y="135223"/>
                </a:lnTo>
                <a:lnTo>
                  <a:pt x="77935" y="130651"/>
                </a:lnTo>
                <a:lnTo>
                  <a:pt x="79200" y="124409"/>
                </a:lnTo>
                <a:lnTo>
                  <a:pt x="80466" y="118168"/>
                </a:lnTo>
                <a:lnTo>
                  <a:pt x="75655" y="77061"/>
                </a:lnTo>
                <a:lnTo>
                  <a:pt x="59630" y="35518"/>
                </a:lnTo>
                <a:lnTo>
                  <a:pt x="39591" y="2812"/>
                </a:lnTo>
                <a:lnTo>
                  <a:pt x="36928" y="0"/>
                </a:lnTo>
                <a:lnTo>
                  <a:pt x="35191" y="1159"/>
                </a:lnTo>
                <a:lnTo>
                  <a:pt x="34380" y="6291"/>
                </a:lnTo>
                <a:lnTo>
                  <a:pt x="33568" y="11422"/>
                </a:lnTo>
                <a:lnTo>
                  <a:pt x="48562" y="49205"/>
                </a:lnTo>
                <a:lnTo>
                  <a:pt x="70775" y="85999"/>
                </a:lnTo>
                <a:lnTo>
                  <a:pt x="96245" y="116279"/>
                </a:lnTo>
                <a:lnTo>
                  <a:pt x="102001" y="120010"/>
                </a:lnTo>
                <a:lnTo>
                  <a:pt x="107756" y="123743"/>
                </a:lnTo>
                <a:lnTo>
                  <a:pt x="113276" y="125904"/>
                </a:lnTo>
                <a:lnTo>
                  <a:pt x="118559" y="126496"/>
                </a:lnTo>
                <a:lnTo>
                  <a:pt x="123843" y="127087"/>
                </a:lnTo>
                <a:lnTo>
                  <a:pt x="128613" y="126520"/>
                </a:lnTo>
                <a:lnTo>
                  <a:pt x="132870" y="124794"/>
                </a:lnTo>
                <a:lnTo>
                  <a:pt x="137128" y="123067"/>
                </a:lnTo>
                <a:lnTo>
                  <a:pt x="140474" y="119807"/>
                </a:lnTo>
                <a:lnTo>
                  <a:pt x="142910" y="115013"/>
                </a:lnTo>
                <a:lnTo>
                  <a:pt x="145346" y="110219"/>
                </a:lnTo>
                <a:lnTo>
                  <a:pt x="146910" y="104725"/>
                </a:lnTo>
                <a:lnTo>
                  <a:pt x="147604" y="98533"/>
                </a:lnTo>
                <a:lnTo>
                  <a:pt x="148296" y="92341"/>
                </a:lnTo>
                <a:lnTo>
                  <a:pt x="148347" y="86238"/>
                </a:lnTo>
                <a:lnTo>
                  <a:pt x="147755" y="80224"/>
                </a:lnTo>
                <a:lnTo>
                  <a:pt x="147164" y="74209"/>
                </a:lnTo>
                <a:lnTo>
                  <a:pt x="139449" y="58048"/>
                </a:lnTo>
                <a:lnTo>
                  <a:pt x="138483" y="56988"/>
                </a:lnTo>
                <a:lnTo>
                  <a:pt x="137833" y="57923"/>
                </a:lnTo>
                <a:lnTo>
                  <a:pt x="137498" y="60851"/>
                </a:lnTo>
                <a:lnTo>
                  <a:pt x="137164" y="63780"/>
                </a:lnTo>
                <a:lnTo>
                  <a:pt x="137099" y="68248"/>
                </a:lnTo>
                <a:lnTo>
                  <a:pt x="137304" y="74253"/>
                </a:lnTo>
                <a:lnTo>
                  <a:pt x="137508" y="80259"/>
                </a:lnTo>
                <a:lnTo>
                  <a:pt x="138678" y="86656"/>
                </a:lnTo>
                <a:lnTo>
                  <a:pt x="140814" y="93446"/>
                </a:lnTo>
                <a:lnTo>
                  <a:pt x="144904" y="103903"/>
                </a:lnTo>
                <a:lnTo>
                  <a:pt x="150840" y="1151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16538" y="3395831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7671" y="1919"/>
                </a:moveTo>
                <a:lnTo>
                  <a:pt x="2949" y="737"/>
                </a:lnTo>
                <a:lnTo>
                  <a:pt x="392" y="9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01239" y="3456349"/>
            <a:ext cx="61594" cy="68580"/>
          </a:xfrm>
          <a:custGeom>
            <a:avLst/>
            <a:gdLst/>
            <a:ahLst/>
            <a:cxnLst/>
            <a:rect l="l" t="t" r="r" b="b"/>
            <a:pathLst>
              <a:path w="61595" h="68579">
                <a:moveTo>
                  <a:pt x="54679" y="6199"/>
                </a:moveTo>
                <a:lnTo>
                  <a:pt x="20966" y="0"/>
                </a:lnTo>
                <a:lnTo>
                  <a:pt x="16036" y="408"/>
                </a:lnTo>
                <a:lnTo>
                  <a:pt x="5439" y="10678"/>
                </a:lnTo>
                <a:lnTo>
                  <a:pt x="7197" y="14583"/>
                </a:lnTo>
                <a:lnTo>
                  <a:pt x="36375" y="39594"/>
                </a:lnTo>
                <a:lnTo>
                  <a:pt x="43068" y="44369"/>
                </a:lnTo>
                <a:lnTo>
                  <a:pt x="61027" y="63022"/>
                </a:lnTo>
                <a:lnTo>
                  <a:pt x="58755" y="65299"/>
                </a:lnTo>
                <a:lnTo>
                  <a:pt x="52835" y="66633"/>
                </a:lnTo>
                <a:lnTo>
                  <a:pt x="46917" y="67966"/>
                </a:lnTo>
                <a:lnTo>
                  <a:pt x="39667" y="68135"/>
                </a:lnTo>
                <a:lnTo>
                  <a:pt x="31088" y="67137"/>
                </a:lnTo>
                <a:lnTo>
                  <a:pt x="21180" y="64473"/>
                </a:lnTo>
                <a:lnTo>
                  <a:pt x="10817" y="58731"/>
                </a:lnTo>
                <a:lnTo>
                  <a:pt x="0" y="499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83205" y="3463812"/>
            <a:ext cx="30480" cy="45720"/>
          </a:xfrm>
          <a:custGeom>
            <a:avLst/>
            <a:gdLst/>
            <a:ahLst/>
            <a:cxnLst/>
            <a:rect l="l" t="t" r="r" b="b"/>
            <a:pathLst>
              <a:path w="30479" h="45720">
                <a:moveTo>
                  <a:pt x="30317" y="7401"/>
                </a:moveTo>
                <a:lnTo>
                  <a:pt x="16775" y="168"/>
                </a:lnTo>
                <a:lnTo>
                  <a:pt x="12553" y="0"/>
                </a:lnTo>
                <a:lnTo>
                  <a:pt x="0" y="14757"/>
                </a:lnTo>
                <a:lnTo>
                  <a:pt x="954" y="22168"/>
                </a:lnTo>
                <a:lnTo>
                  <a:pt x="6416" y="32460"/>
                </a:lnTo>
                <a:lnTo>
                  <a:pt x="16386" y="456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08758" y="3471111"/>
            <a:ext cx="126364" cy="67310"/>
          </a:xfrm>
          <a:custGeom>
            <a:avLst/>
            <a:gdLst/>
            <a:ahLst/>
            <a:cxnLst/>
            <a:rect l="l" t="t" r="r" b="b"/>
            <a:pathLst>
              <a:path w="126364" h="67310">
                <a:moveTo>
                  <a:pt x="0" y="44933"/>
                </a:moveTo>
                <a:lnTo>
                  <a:pt x="11200" y="49185"/>
                </a:lnTo>
                <a:lnTo>
                  <a:pt x="23812" y="51676"/>
                </a:lnTo>
                <a:lnTo>
                  <a:pt x="40397" y="52133"/>
                </a:lnTo>
                <a:lnTo>
                  <a:pt x="51622" y="51575"/>
                </a:lnTo>
                <a:lnTo>
                  <a:pt x="88520" y="32203"/>
                </a:lnTo>
                <a:lnTo>
                  <a:pt x="91046" y="27711"/>
                </a:lnTo>
                <a:lnTo>
                  <a:pt x="92501" y="23276"/>
                </a:lnTo>
                <a:lnTo>
                  <a:pt x="92887" y="18899"/>
                </a:lnTo>
                <a:lnTo>
                  <a:pt x="93271" y="14523"/>
                </a:lnTo>
                <a:lnTo>
                  <a:pt x="92411" y="10767"/>
                </a:lnTo>
                <a:lnTo>
                  <a:pt x="71876" y="0"/>
                </a:lnTo>
                <a:lnTo>
                  <a:pt x="67499" y="665"/>
                </a:lnTo>
                <a:lnTo>
                  <a:pt x="52119" y="23722"/>
                </a:lnTo>
                <a:lnTo>
                  <a:pt x="52245" y="28335"/>
                </a:lnTo>
                <a:lnTo>
                  <a:pt x="73141" y="51288"/>
                </a:lnTo>
                <a:lnTo>
                  <a:pt x="76214" y="51755"/>
                </a:lnTo>
                <a:lnTo>
                  <a:pt x="80865" y="53760"/>
                </a:lnTo>
                <a:lnTo>
                  <a:pt x="87095" y="57305"/>
                </a:lnTo>
                <a:lnTo>
                  <a:pt x="93325" y="60851"/>
                </a:lnTo>
                <a:lnTo>
                  <a:pt x="98697" y="63341"/>
                </a:lnTo>
                <a:lnTo>
                  <a:pt x="103212" y="64776"/>
                </a:lnTo>
                <a:lnTo>
                  <a:pt x="109858" y="66889"/>
                </a:lnTo>
                <a:lnTo>
                  <a:pt x="117400" y="66805"/>
                </a:lnTo>
                <a:lnTo>
                  <a:pt x="125839" y="645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35675" y="3473761"/>
            <a:ext cx="59055" cy="42545"/>
          </a:xfrm>
          <a:custGeom>
            <a:avLst/>
            <a:gdLst/>
            <a:ahLst/>
            <a:cxnLst/>
            <a:rect l="l" t="t" r="r" b="b"/>
            <a:pathLst>
              <a:path w="59054" h="42545">
                <a:moveTo>
                  <a:pt x="0" y="16093"/>
                </a:moveTo>
                <a:lnTo>
                  <a:pt x="1321" y="13613"/>
                </a:lnTo>
                <a:lnTo>
                  <a:pt x="3761" y="12486"/>
                </a:lnTo>
                <a:lnTo>
                  <a:pt x="7318" y="12709"/>
                </a:lnTo>
                <a:lnTo>
                  <a:pt x="10876" y="12932"/>
                </a:lnTo>
                <a:lnTo>
                  <a:pt x="40946" y="37558"/>
                </a:lnTo>
                <a:lnTo>
                  <a:pt x="41452" y="39951"/>
                </a:lnTo>
                <a:lnTo>
                  <a:pt x="40277" y="41377"/>
                </a:lnTo>
                <a:lnTo>
                  <a:pt x="37418" y="41834"/>
                </a:lnTo>
                <a:lnTo>
                  <a:pt x="34559" y="42292"/>
                </a:lnTo>
                <a:lnTo>
                  <a:pt x="31585" y="41532"/>
                </a:lnTo>
                <a:lnTo>
                  <a:pt x="28496" y="39554"/>
                </a:lnTo>
                <a:lnTo>
                  <a:pt x="25407" y="37577"/>
                </a:lnTo>
                <a:lnTo>
                  <a:pt x="23258" y="34129"/>
                </a:lnTo>
                <a:lnTo>
                  <a:pt x="22050" y="29210"/>
                </a:lnTo>
                <a:lnTo>
                  <a:pt x="20842" y="24291"/>
                </a:lnTo>
                <a:lnTo>
                  <a:pt x="21129" y="19404"/>
                </a:lnTo>
                <a:lnTo>
                  <a:pt x="22913" y="14549"/>
                </a:lnTo>
                <a:lnTo>
                  <a:pt x="24697" y="9693"/>
                </a:lnTo>
                <a:lnTo>
                  <a:pt x="28480" y="6119"/>
                </a:lnTo>
                <a:lnTo>
                  <a:pt x="34266" y="3829"/>
                </a:lnTo>
                <a:lnTo>
                  <a:pt x="45667" y="767"/>
                </a:lnTo>
                <a:lnTo>
                  <a:pt x="5860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55721" y="3394249"/>
            <a:ext cx="96520" cy="128905"/>
          </a:xfrm>
          <a:custGeom>
            <a:avLst/>
            <a:gdLst/>
            <a:ahLst/>
            <a:cxnLst/>
            <a:rect l="l" t="t" r="r" b="b"/>
            <a:pathLst>
              <a:path w="96520" h="128904">
                <a:moveTo>
                  <a:pt x="27304" y="85021"/>
                </a:moveTo>
                <a:lnTo>
                  <a:pt x="35955" y="82484"/>
                </a:lnTo>
                <a:lnTo>
                  <a:pt x="40857" y="79629"/>
                </a:lnTo>
                <a:lnTo>
                  <a:pt x="42011" y="76457"/>
                </a:lnTo>
                <a:lnTo>
                  <a:pt x="42816" y="74243"/>
                </a:lnTo>
                <a:lnTo>
                  <a:pt x="42584" y="72133"/>
                </a:lnTo>
                <a:lnTo>
                  <a:pt x="41316" y="70126"/>
                </a:lnTo>
                <a:lnTo>
                  <a:pt x="40047" y="68120"/>
                </a:lnTo>
                <a:lnTo>
                  <a:pt x="37618" y="66679"/>
                </a:lnTo>
                <a:lnTo>
                  <a:pt x="34027" y="65804"/>
                </a:lnTo>
                <a:lnTo>
                  <a:pt x="30435" y="64929"/>
                </a:lnTo>
                <a:lnTo>
                  <a:pt x="26040" y="64785"/>
                </a:lnTo>
                <a:lnTo>
                  <a:pt x="20841" y="65371"/>
                </a:lnTo>
                <a:lnTo>
                  <a:pt x="15641" y="65958"/>
                </a:lnTo>
                <a:lnTo>
                  <a:pt x="816" y="84827"/>
                </a:lnTo>
                <a:lnTo>
                  <a:pt x="0" y="89913"/>
                </a:lnTo>
                <a:lnTo>
                  <a:pt x="11069" y="113925"/>
                </a:lnTo>
                <a:lnTo>
                  <a:pt x="15287" y="117818"/>
                </a:lnTo>
                <a:lnTo>
                  <a:pt x="37732" y="125060"/>
                </a:lnTo>
                <a:lnTo>
                  <a:pt x="41929" y="125115"/>
                </a:lnTo>
                <a:lnTo>
                  <a:pt x="45467" y="123241"/>
                </a:lnTo>
                <a:lnTo>
                  <a:pt x="48346" y="119438"/>
                </a:lnTo>
                <a:lnTo>
                  <a:pt x="51226" y="115635"/>
                </a:lnTo>
                <a:lnTo>
                  <a:pt x="53140" y="110063"/>
                </a:lnTo>
                <a:lnTo>
                  <a:pt x="54089" y="102720"/>
                </a:lnTo>
                <a:lnTo>
                  <a:pt x="54657" y="91139"/>
                </a:lnTo>
                <a:lnTo>
                  <a:pt x="53622" y="77590"/>
                </a:lnTo>
                <a:lnTo>
                  <a:pt x="39101" y="38380"/>
                </a:lnTo>
                <a:lnTo>
                  <a:pt x="17978" y="4689"/>
                </a:lnTo>
                <a:lnTo>
                  <a:pt x="16314" y="2229"/>
                </a:lnTo>
                <a:lnTo>
                  <a:pt x="14806" y="0"/>
                </a:lnTo>
                <a:lnTo>
                  <a:pt x="15452" y="955"/>
                </a:lnTo>
                <a:lnTo>
                  <a:pt x="16541" y="2566"/>
                </a:lnTo>
                <a:lnTo>
                  <a:pt x="18799" y="5906"/>
                </a:lnTo>
                <a:lnTo>
                  <a:pt x="22227" y="10975"/>
                </a:lnTo>
                <a:lnTo>
                  <a:pt x="28035" y="19392"/>
                </a:lnTo>
                <a:lnTo>
                  <a:pt x="36248" y="31022"/>
                </a:lnTo>
                <a:lnTo>
                  <a:pt x="44347" y="42509"/>
                </a:lnTo>
                <a:lnTo>
                  <a:pt x="66237" y="75487"/>
                </a:lnTo>
                <a:lnTo>
                  <a:pt x="90536" y="117488"/>
                </a:lnTo>
                <a:lnTo>
                  <a:pt x="96326" y="1286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4"/>
              </a:rPr>
              <a:t>ww</a:t>
            </a:r>
            <a:r>
              <a:rPr dirty="0" spc="-70">
                <a:hlinkClick r:id="rId4"/>
              </a:rPr>
              <a:t>w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s</a:t>
            </a:r>
            <a:r>
              <a:rPr dirty="0" spc="-30">
                <a:hlinkClick r:id="rId4"/>
              </a:rPr>
              <a:t>unbea</a:t>
            </a:r>
            <a:r>
              <a:rPr dirty="0" spc="35">
                <a:hlinkClick r:id="rId4"/>
              </a:rPr>
              <a:t>m</a:t>
            </a:r>
            <a:r>
              <a:rPr dirty="0" spc="-30">
                <a:hlinkClick r:id="rId4"/>
              </a:rPr>
              <a:t>in</a:t>
            </a:r>
            <a:r>
              <a:rPr dirty="0" spc="-15">
                <a:hlinkClick r:id="rId4"/>
              </a:rPr>
              <a:t>f</a:t>
            </a:r>
            <a:r>
              <a:rPr dirty="0" spc="-30">
                <a:hlinkClick r:id="rId4"/>
              </a:rPr>
              <a:t>o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c</a:t>
            </a:r>
            <a:r>
              <a:rPr dirty="0" spc="-30">
                <a:hlinkClick r:id="rId4"/>
              </a:rPr>
              <a:t>o</a:t>
            </a:r>
            <a:r>
              <a:rPr dirty="0"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1639" y="4084576"/>
            <a:ext cx="1076960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11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114">
                <a:latin typeface="Arial"/>
                <a:cs typeface="Arial"/>
              </a:rPr>
              <a:t>T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6532" y="965605"/>
            <a:ext cx="10991215" cy="4961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7015" algn="l"/>
              </a:tabLst>
            </a:pP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1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6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35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6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65" u="heavy">
                <a:latin typeface="Arial"/>
                <a:cs typeface="Arial"/>
              </a:rPr>
              <a:t>a</a:t>
            </a:r>
            <a:r>
              <a:rPr dirty="0" sz="2400" spc="15" u="heavy">
                <a:latin typeface="Arial"/>
                <a:cs typeface="Arial"/>
              </a:rPr>
              <a:t>n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15" u="heavy">
                <a:latin typeface="Arial"/>
                <a:cs typeface="Arial"/>
              </a:rPr>
              <a:t>g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65" u="heavy">
                <a:latin typeface="Arial"/>
                <a:cs typeface="Arial"/>
              </a:rPr>
              <a:t>e</a:t>
            </a:r>
            <a:r>
              <a:rPr dirty="0" sz="2400" spc="1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 u="heavy">
                <a:latin typeface="Arial"/>
                <a:cs typeface="Arial"/>
              </a:rPr>
              <a:t>S</a:t>
            </a:r>
            <a:r>
              <a:rPr dirty="0" sz="2000" spc="-265" u="heavy">
                <a:latin typeface="Arial"/>
                <a:cs typeface="Arial"/>
              </a:rPr>
              <a:t>T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RT</a:t>
            </a:r>
            <a:r>
              <a:rPr dirty="0" sz="2000" spc="-30" u="heavy">
                <a:latin typeface="Arial"/>
                <a:cs typeface="Arial"/>
              </a:rPr>
              <a:t> </a:t>
            </a:r>
            <a:r>
              <a:rPr dirty="0" sz="2000" spc="-105" u="heavy">
                <a:latin typeface="Arial"/>
                <a:cs typeface="Arial"/>
              </a:rPr>
              <a:t>T</a:t>
            </a: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15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N</a:t>
            </a:r>
            <a:r>
              <a:rPr dirty="0" sz="2000" spc="15" u="heavy">
                <a:latin typeface="Arial"/>
                <a:cs typeface="Arial"/>
              </a:rPr>
              <a:t>S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C</a:t>
            </a:r>
            <a:r>
              <a:rPr dirty="0" sz="2000" spc="-110" u="heavy">
                <a:latin typeface="Arial"/>
                <a:cs typeface="Arial"/>
              </a:rPr>
              <a:t>T</a:t>
            </a:r>
            <a:r>
              <a:rPr dirty="0" sz="2000" spc="-80" u="heavy">
                <a:latin typeface="Arial"/>
                <a:cs typeface="Arial"/>
              </a:rPr>
              <a:t>I</a:t>
            </a:r>
            <a:r>
              <a:rPr dirty="0" sz="2000" spc="-40" u="heavy">
                <a:latin typeface="Arial"/>
                <a:cs typeface="Arial"/>
              </a:rPr>
              <a:t>O</a:t>
            </a:r>
            <a:r>
              <a:rPr dirty="0" sz="2000" spc="-5" u="heavy">
                <a:latin typeface="Arial"/>
                <a:cs typeface="Arial"/>
              </a:rPr>
              <a:t>N;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03580" algn="l"/>
              </a:tabLst>
            </a:pPr>
            <a:r>
              <a:rPr dirty="0" sz="2000">
                <a:latin typeface="Arial"/>
                <a:cs typeface="Arial"/>
              </a:rPr>
              <a:t>•	</a:t>
            </a:r>
            <a:r>
              <a:rPr dirty="0" sz="2000" spc="1445"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 u="heavy">
                <a:latin typeface="Arial"/>
                <a:cs typeface="Arial"/>
              </a:rPr>
              <a:t>C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 spc="10" u="heavy">
                <a:latin typeface="Arial"/>
                <a:cs typeface="Arial"/>
              </a:rPr>
              <a:t>M</a:t>
            </a:r>
            <a:r>
              <a:rPr dirty="0" sz="2000" spc="10" u="heavy">
                <a:latin typeface="Arial"/>
                <a:cs typeface="Arial"/>
              </a:rPr>
              <a:t>M</a:t>
            </a:r>
            <a:r>
              <a:rPr dirty="0" sz="2000" spc="-8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5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W</a:t>
            </a:r>
            <a:r>
              <a:rPr dirty="0" sz="2000" spc="-370" u="heavy">
                <a:latin typeface="Arial"/>
                <a:cs typeface="Arial"/>
              </a:rPr>
              <a:t> </a:t>
            </a:r>
            <a:r>
              <a:rPr dirty="0" sz="2000" spc="-40" u="heavy">
                <a:latin typeface="Arial"/>
                <a:cs typeface="Arial"/>
              </a:rPr>
              <a:t>O</a:t>
            </a: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15" u="heavy">
                <a:latin typeface="Arial"/>
                <a:cs typeface="Arial"/>
              </a:rPr>
              <a:t>K</a:t>
            </a:r>
            <a:r>
              <a:rPr dirty="0" sz="2000" u="heavy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20" u="heavy">
                <a:latin typeface="Arial"/>
                <a:cs typeface="Arial"/>
              </a:rPr>
              <a:t>S</a:t>
            </a:r>
            <a:r>
              <a:rPr dirty="0" sz="2000" spc="-265" u="heavy">
                <a:latin typeface="Arial"/>
                <a:cs typeface="Arial"/>
              </a:rPr>
              <a:t>T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RT</a:t>
            </a:r>
            <a:r>
              <a:rPr dirty="0" sz="2000" spc="-30" u="heavy">
                <a:latin typeface="Arial"/>
                <a:cs typeface="Arial"/>
              </a:rPr>
              <a:t> </a:t>
            </a:r>
            <a:r>
              <a:rPr dirty="0" sz="2000" spc="-105" u="heavy">
                <a:latin typeface="Arial"/>
                <a:cs typeface="Arial"/>
              </a:rPr>
              <a:t>T</a:t>
            </a: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15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N</a:t>
            </a:r>
            <a:r>
              <a:rPr dirty="0" sz="2000" spc="15" u="heavy">
                <a:latin typeface="Arial"/>
                <a:cs typeface="Arial"/>
              </a:rPr>
              <a:t>S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C</a:t>
            </a:r>
            <a:r>
              <a:rPr dirty="0" sz="2000" spc="-110" u="heavy">
                <a:latin typeface="Arial"/>
                <a:cs typeface="Arial"/>
              </a:rPr>
              <a:t>T</a:t>
            </a:r>
            <a:r>
              <a:rPr dirty="0" sz="2000" spc="-80" u="heavy">
                <a:latin typeface="Arial"/>
                <a:cs typeface="Arial"/>
              </a:rPr>
              <a:t>I</a:t>
            </a:r>
            <a:r>
              <a:rPr dirty="0" sz="2000" spc="-40" u="heavy">
                <a:latin typeface="Arial"/>
                <a:cs typeface="Arial"/>
              </a:rPr>
              <a:t>O</a:t>
            </a:r>
            <a:r>
              <a:rPr dirty="0" sz="2000" spc="-5" u="heavy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03580" algn="l"/>
              </a:tabLst>
            </a:pPr>
            <a:r>
              <a:rPr dirty="0" sz="2000">
                <a:latin typeface="Arial"/>
                <a:cs typeface="Arial"/>
              </a:rPr>
              <a:t>•	</a:t>
            </a:r>
            <a:r>
              <a:rPr dirty="0" sz="2000" spc="1445"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L</a:t>
            </a:r>
            <a:r>
              <a:rPr dirty="0" sz="2000" spc="20" u="heavy">
                <a:latin typeface="Arial"/>
                <a:cs typeface="Arial"/>
              </a:rPr>
              <a:t>B</a:t>
            </a:r>
            <a:r>
              <a:rPr dirty="0" sz="2000" spc="20" u="heavy">
                <a:latin typeface="Arial"/>
                <a:cs typeface="Arial"/>
              </a:rPr>
              <a:t>A</a:t>
            </a:r>
            <a:r>
              <a:rPr dirty="0" sz="2000" spc="-5" u="heavy">
                <a:latin typeface="Arial"/>
                <a:cs typeface="Arial"/>
              </a:rPr>
              <a:t>CK</a:t>
            </a:r>
            <a:r>
              <a:rPr dirty="0" sz="2000" spc="-6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W</a:t>
            </a:r>
            <a:r>
              <a:rPr dirty="0" sz="2000" spc="-370" u="heavy">
                <a:latin typeface="Arial"/>
                <a:cs typeface="Arial"/>
              </a:rPr>
              <a:t> </a:t>
            </a:r>
            <a:r>
              <a:rPr dirty="0" sz="2000" spc="-40" u="heavy">
                <a:latin typeface="Arial"/>
                <a:cs typeface="Arial"/>
              </a:rPr>
              <a:t>O</a:t>
            </a:r>
            <a:r>
              <a:rPr dirty="0" sz="2000" spc="-5" u="heavy">
                <a:latin typeface="Arial"/>
                <a:cs typeface="Arial"/>
              </a:rPr>
              <a:t>R</a:t>
            </a:r>
            <a:r>
              <a:rPr dirty="0" sz="2000" spc="15" u="heavy">
                <a:latin typeface="Arial"/>
                <a:cs typeface="Arial"/>
              </a:rPr>
              <a:t>K</a:t>
            </a:r>
            <a:r>
              <a:rPr dirty="0" sz="2000" u="heavy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246379" marR="110489" indent="-233679">
              <a:lnSpc>
                <a:spcPts val="2640"/>
              </a:lnSpc>
              <a:spcBef>
                <a:spcPts val="1010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2400" spc="-11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MyS</a:t>
            </a:r>
            <a:r>
              <a:rPr dirty="0" sz="2400" spc="-35" u="heavy">
                <a:latin typeface="Arial"/>
                <a:cs typeface="Arial"/>
              </a:rPr>
              <a:t>Q</a:t>
            </a:r>
            <a:r>
              <a:rPr dirty="0" sz="2400" u="heavy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1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ML</a:t>
            </a:r>
            <a:r>
              <a:rPr dirty="0" sz="2400" spc="-1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7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>
                <a:latin typeface="Arial"/>
                <a:cs typeface="Arial"/>
              </a:rPr>
              <a:t> 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@</a:t>
            </a:r>
            <a:r>
              <a:rPr dirty="0" sz="2000" spc="-35">
                <a:latin typeface="Arial"/>
                <a:cs typeface="Arial"/>
              </a:rPr>
              <a:t>@</a:t>
            </a:r>
            <a:r>
              <a:rPr dirty="0" sz="2000">
                <a:latin typeface="Arial"/>
                <a:cs typeface="Arial"/>
              </a:rPr>
              <a:t>aut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t;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ts val="2725"/>
              </a:lnSpc>
              <a:spcBef>
                <a:spcPts val="725"/>
              </a:spcBef>
              <a:buFont typeface="Arial"/>
              <a:buChar char="•"/>
              <a:tabLst>
                <a:tab pos="247015" algn="l"/>
              </a:tabLst>
            </a:pP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15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15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1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0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cr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70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25"/>
              </a:lnSpc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pl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6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 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95">
                <a:latin typeface="Arial"/>
                <a:cs typeface="Arial"/>
              </a:rPr>
              <a:t>m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-4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0">
                <a:latin typeface="Arial"/>
                <a:cs typeface="Arial"/>
              </a:rPr>
              <a:t>=</a:t>
            </a:r>
            <a:r>
              <a:rPr dirty="0" sz="2000" spc="-5">
                <a:latin typeface="Arial"/>
                <a:cs typeface="Arial"/>
              </a:rPr>
              <a:t>0;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27965" y="1641618"/>
            <a:ext cx="533952" cy="393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40861" y="1670208"/>
            <a:ext cx="12700" cy="55880"/>
          </a:xfrm>
          <a:custGeom>
            <a:avLst/>
            <a:gdLst/>
            <a:ahLst/>
            <a:cxnLst/>
            <a:rect l="l" t="t" r="r" b="b"/>
            <a:pathLst>
              <a:path w="12700" h="55880">
                <a:moveTo>
                  <a:pt x="0" y="4216"/>
                </a:moveTo>
                <a:lnTo>
                  <a:pt x="523" y="2336"/>
                </a:lnTo>
                <a:lnTo>
                  <a:pt x="1623" y="1076"/>
                </a:lnTo>
                <a:lnTo>
                  <a:pt x="3299" y="437"/>
                </a:lnTo>
                <a:lnTo>
                  <a:pt x="4446" y="0"/>
                </a:lnTo>
                <a:lnTo>
                  <a:pt x="5485" y="202"/>
                </a:lnTo>
                <a:lnTo>
                  <a:pt x="6413" y="1046"/>
                </a:lnTo>
                <a:lnTo>
                  <a:pt x="7343" y="1889"/>
                </a:lnTo>
                <a:lnTo>
                  <a:pt x="11464" y="37224"/>
                </a:lnTo>
                <a:lnTo>
                  <a:pt x="12526" y="555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1104" y="2981309"/>
            <a:ext cx="589769" cy="391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21037" y="2106786"/>
            <a:ext cx="170180" cy="65405"/>
          </a:xfrm>
          <a:custGeom>
            <a:avLst/>
            <a:gdLst/>
            <a:ahLst/>
            <a:cxnLst/>
            <a:rect l="l" t="t" r="r" b="b"/>
            <a:pathLst>
              <a:path w="170180" h="65405">
                <a:moveTo>
                  <a:pt x="0" y="31499"/>
                </a:moveTo>
                <a:lnTo>
                  <a:pt x="12489" y="32199"/>
                </a:lnTo>
                <a:lnTo>
                  <a:pt x="25131" y="32691"/>
                </a:lnTo>
                <a:lnTo>
                  <a:pt x="37925" y="32976"/>
                </a:lnTo>
                <a:lnTo>
                  <a:pt x="53628" y="32991"/>
                </a:lnTo>
                <a:lnTo>
                  <a:pt x="65993" y="32841"/>
                </a:lnTo>
                <a:lnTo>
                  <a:pt x="113245" y="30107"/>
                </a:lnTo>
                <a:lnTo>
                  <a:pt x="155362" y="26135"/>
                </a:lnTo>
                <a:lnTo>
                  <a:pt x="167525" y="23761"/>
                </a:lnTo>
                <a:lnTo>
                  <a:pt x="169378" y="22878"/>
                </a:lnTo>
                <a:lnTo>
                  <a:pt x="169697" y="21906"/>
                </a:lnTo>
                <a:lnTo>
                  <a:pt x="168483" y="20844"/>
                </a:lnTo>
                <a:lnTo>
                  <a:pt x="167268" y="19783"/>
                </a:lnTo>
                <a:lnTo>
                  <a:pt x="165027" y="18754"/>
                </a:lnTo>
                <a:lnTo>
                  <a:pt x="161758" y="17755"/>
                </a:lnTo>
                <a:lnTo>
                  <a:pt x="158489" y="16756"/>
                </a:lnTo>
                <a:lnTo>
                  <a:pt x="154669" y="15870"/>
                </a:lnTo>
                <a:lnTo>
                  <a:pt x="150295" y="15095"/>
                </a:lnTo>
                <a:lnTo>
                  <a:pt x="145922" y="14321"/>
                </a:lnTo>
                <a:lnTo>
                  <a:pt x="109839" y="455"/>
                </a:lnTo>
                <a:lnTo>
                  <a:pt x="110972" y="0"/>
                </a:lnTo>
                <a:lnTo>
                  <a:pt x="142243" y="8144"/>
                </a:lnTo>
                <a:lnTo>
                  <a:pt x="147359" y="10728"/>
                </a:lnTo>
                <a:lnTo>
                  <a:pt x="151918" y="13727"/>
                </a:lnTo>
                <a:lnTo>
                  <a:pt x="155921" y="17140"/>
                </a:lnTo>
                <a:lnTo>
                  <a:pt x="159923" y="20551"/>
                </a:lnTo>
                <a:lnTo>
                  <a:pt x="162680" y="24115"/>
                </a:lnTo>
                <a:lnTo>
                  <a:pt x="164191" y="27828"/>
                </a:lnTo>
                <a:lnTo>
                  <a:pt x="165703" y="31541"/>
                </a:lnTo>
                <a:lnTo>
                  <a:pt x="166084" y="35101"/>
                </a:lnTo>
                <a:lnTo>
                  <a:pt x="165336" y="38507"/>
                </a:lnTo>
                <a:lnTo>
                  <a:pt x="164588" y="41913"/>
                </a:lnTo>
                <a:lnTo>
                  <a:pt x="121487" y="62004"/>
                </a:lnTo>
                <a:lnTo>
                  <a:pt x="115057" y="64104"/>
                </a:lnTo>
                <a:lnTo>
                  <a:pt x="112754" y="648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31083" y="2051031"/>
            <a:ext cx="85090" cy="124460"/>
          </a:xfrm>
          <a:custGeom>
            <a:avLst/>
            <a:gdLst/>
            <a:ahLst/>
            <a:cxnLst/>
            <a:rect l="l" t="t" r="r" b="b"/>
            <a:pathLst>
              <a:path w="85089" h="124460">
                <a:moveTo>
                  <a:pt x="81355" y="22502"/>
                </a:moveTo>
                <a:lnTo>
                  <a:pt x="83270" y="19351"/>
                </a:lnTo>
                <a:lnTo>
                  <a:pt x="84349" y="16332"/>
                </a:lnTo>
                <a:lnTo>
                  <a:pt x="84593" y="13445"/>
                </a:lnTo>
                <a:lnTo>
                  <a:pt x="84757" y="11488"/>
                </a:lnTo>
                <a:lnTo>
                  <a:pt x="84239" y="9518"/>
                </a:lnTo>
                <a:lnTo>
                  <a:pt x="60272" y="232"/>
                </a:lnTo>
                <a:lnTo>
                  <a:pt x="53939" y="0"/>
                </a:lnTo>
                <a:lnTo>
                  <a:pt x="18040" y="14297"/>
                </a:lnTo>
                <a:lnTo>
                  <a:pt x="0" y="46928"/>
                </a:lnTo>
                <a:lnTo>
                  <a:pt x="372" y="55266"/>
                </a:lnTo>
                <a:lnTo>
                  <a:pt x="15564" y="91013"/>
                </a:lnTo>
                <a:lnTo>
                  <a:pt x="32764" y="114198"/>
                </a:lnTo>
                <a:lnTo>
                  <a:pt x="40144" y="1240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18954" y="2134860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39" h="10160">
                <a:moveTo>
                  <a:pt x="137" y="9933"/>
                </a:moveTo>
                <a:lnTo>
                  <a:pt x="0" y="4974"/>
                </a:lnTo>
                <a:lnTo>
                  <a:pt x="2818" y="1865"/>
                </a:lnTo>
                <a:lnTo>
                  <a:pt x="8593" y="606"/>
                </a:lnTo>
                <a:lnTo>
                  <a:pt x="15155" y="0"/>
                </a:lnTo>
                <a:lnTo>
                  <a:pt x="24756" y="381"/>
                </a:lnTo>
                <a:lnTo>
                  <a:pt x="37397" y="1751"/>
                </a:lnTo>
                <a:lnTo>
                  <a:pt x="53077" y="41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33149" y="2136628"/>
            <a:ext cx="29845" cy="50165"/>
          </a:xfrm>
          <a:custGeom>
            <a:avLst/>
            <a:gdLst/>
            <a:ahLst/>
            <a:cxnLst/>
            <a:rect l="l" t="t" r="r" b="b"/>
            <a:pathLst>
              <a:path w="29845" h="50164">
                <a:moveTo>
                  <a:pt x="8884" y="9811"/>
                </a:moveTo>
                <a:lnTo>
                  <a:pt x="3577" y="6285"/>
                </a:lnTo>
                <a:lnTo>
                  <a:pt x="714" y="3559"/>
                </a:lnTo>
                <a:lnTo>
                  <a:pt x="293" y="1634"/>
                </a:lnTo>
                <a:lnTo>
                  <a:pt x="0" y="292"/>
                </a:lnTo>
                <a:lnTo>
                  <a:pt x="513" y="0"/>
                </a:lnTo>
                <a:lnTo>
                  <a:pt x="26617" y="40215"/>
                </a:lnTo>
                <a:lnTo>
                  <a:pt x="29840" y="497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36814" y="2108121"/>
            <a:ext cx="10160" cy="21590"/>
          </a:xfrm>
          <a:custGeom>
            <a:avLst/>
            <a:gdLst/>
            <a:ahLst/>
            <a:cxnLst/>
            <a:rect l="l" t="t" r="r" b="b"/>
            <a:pathLst>
              <a:path w="10160" h="21589">
                <a:moveTo>
                  <a:pt x="9948" y="20999"/>
                </a:moveTo>
                <a:lnTo>
                  <a:pt x="625" y="637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91036" y="2115335"/>
            <a:ext cx="108585" cy="53975"/>
          </a:xfrm>
          <a:custGeom>
            <a:avLst/>
            <a:gdLst/>
            <a:ahLst/>
            <a:cxnLst/>
            <a:rect l="l" t="t" r="r" b="b"/>
            <a:pathLst>
              <a:path w="108585" h="53975">
                <a:moveTo>
                  <a:pt x="0" y="11861"/>
                </a:moveTo>
                <a:lnTo>
                  <a:pt x="3486" y="10755"/>
                </a:lnTo>
                <a:lnTo>
                  <a:pt x="9004" y="10440"/>
                </a:lnTo>
                <a:lnTo>
                  <a:pt x="16552" y="10917"/>
                </a:lnTo>
                <a:lnTo>
                  <a:pt x="47467" y="27672"/>
                </a:lnTo>
                <a:lnTo>
                  <a:pt x="50889" y="31495"/>
                </a:lnTo>
                <a:lnTo>
                  <a:pt x="52891" y="35225"/>
                </a:lnTo>
                <a:lnTo>
                  <a:pt x="53471" y="38860"/>
                </a:lnTo>
                <a:lnTo>
                  <a:pt x="54052" y="42496"/>
                </a:lnTo>
                <a:lnTo>
                  <a:pt x="41948" y="53712"/>
                </a:lnTo>
                <a:lnTo>
                  <a:pt x="39817" y="52246"/>
                </a:lnTo>
                <a:lnTo>
                  <a:pt x="38010" y="48824"/>
                </a:lnTo>
                <a:lnTo>
                  <a:pt x="36204" y="45401"/>
                </a:lnTo>
                <a:lnTo>
                  <a:pt x="35039" y="40266"/>
                </a:lnTo>
                <a:lnTo>
                  <a:pt x="34515" y="33417"/>
                </a:lnTo>
                <a:lnTo>
                  <a:pt x="33990" y="26569"/>
                </a:lnTo>
                <a:lnTo>
                  <a:pt x="51371" y="2675"/>
                </a:lnTo>
                <a:lnTo>
                  <a:pt x="56944" y="514"/>
                </a:lnTo>
                <a:lnTo>
                  <a:pt x="62654" y="0"/>
                </a:lnTo>
                <a:lnTo>
                  <a:pt x="68501" y="1132"/>
                </a:lnTo>
                <a:lnTo>
                  <a:pt x="74348" y="2265"/>
                </a:lnTo>
                <a:lnTo>
                  <a:pt x="79917" y="5417"/>
                </a:lnTo>
                <a:lnTo>
                  <a:pt x="85210" y="10588"/>
                </a:lnTo>
                <a:lnTo>
                  <a:pt x="91673" y="17290"/>
                </a:lnTo>
                <a:lnTo>
                  <a:pt x="99372" y="25972"/>
                </a:lnTo>
                <a:lnTo>
                  <a:pt x="108307" y="36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10111" y="2030604"/>
            <a:ext cx="151130" cy="142875"/>
          </a:xfrm>
          <a:custGeom>
            <a:avLst/>
            <a:gdLst/>
            <a:ahLst/>
            <a:cxnLst/>
            <a:rect l="l" t="t" r="r" b="b"/>
            <a:pathLst>
              <a:path w="151129" h="142875">
                <a:moveTo>
                  <a:pt x="68586" y="122010"/>
                </a:moveTo>
                <a:lnTo>
                  <a:pt x="70641" y="115359"/>
                </a:lnTo>
                <a:lnTo>
                  <a:pt x="68694" y="109234"/>
                </a:lnTo>
                <a:lnTo>
                  <a:pt x="62744" y="103636"/>
                </a:lnTo>
                <a:lnTo>
                  <a:pt x="58666" y="99799"/>
                </a:lnTo>
                <a:lnTo>
                  <a:pt x="53275" y="97064"/>
                </a:lnTo>
                <a:lnTo>
                  <a:pt x="46573" y="95431"/>
                </a:lnTo>
                <a:lnTo>
                  <a:pt x="39871" y="93798"/>
                </a:lnTo>
                <a:lnTo>
                  <a:pt x="8102" y="101395"/>
                </a:lnTo>
                <a:lnTo>
                  <a:pt x="3774" y="105309"/>
                </a:lnTo>
                <a:lnTo>
                  <a:pt x="1288" y="109315"/>
                </a:lnTo>
                <a:lnTo>
                  <a:pt x="644" y="113416"/>
                </a:lnTo>
                <a:lnTo>
                  <a:pt x="0" y="117517"/>
                </a:lnTo>
                <a:lnTo>
                  <a:pt x="2396" y="120952"/>
                </a:lnTo>
                <a:lnTo>
                  <a:pt x="35331" y="128819"/>
                </a:lnTo>
                <a:lnTo>
                  <a:pt x="42284" y="128133"/>
                </a:lnTo>
                <a:lnTo>
                  <a:pt x="48453" y="126386"/>
                </a:lnTo>
                <a:lnTo>
                  <a:pt x="54622" y="124638"/>
                </a:lnTo>
                <a:lnTo>
                  <a:pt x="59742" y="122453"/>
                </a:lnTo>
                <a:lnTo>
                  <a:pt x="63814" y="119831"/>
                </a:lnTo>
                <a:lnTo>
                  <a:pt x="67886" y="117209"/>
                </a:lnTo>
                <a:lnTo>
                  <a:pt x="71003" y="117744"/>
                </a:lnTo>
                <a:lnTo>
                  <a:pt x="91484" y="139338"/>
                </a:lnTo>
                <a:lnTo>
                  <a:pt x="95388" y="141129"/>
                </a:lnTo>
                <a:lnTo>
                  <a:pt x="99003" y="142173"/>
                </a:lnTo>
                <a:lnTo>
                  <a:pt x="102329" y="142471"/>
                </a:lnTo>
                <a:lnTo>
                  <a:pt x="105656" y="142769"/>
                </a:lnTo>
                <a:lnTo>
                  <a:pt x="108543" y="141416"/>
                </a:lnTo>
                <a:lnTo>
                  <a:pt x="110991" y="138411"/>
                </a:lnTo>
                <a:lnTo>
                  <a:pt x="113439" y="135406"/>
                </a:lnTo>
                <a:lnTo>
                  <a:pt x="115355" y="130608"/>
                </a:lnTo>
                <a:lnTo>
                  <a:pt x="116737" y="124020"/>
                </a:lnTo>
                <a:lnTo>
                  <a:pt x="118119" y="117431"/>
                </a:lnTo>
                <a:lnTo>
                  <a:pt x="118932" y="109593"/>
                </a:lnTo>
                <a:lnTo>
                  <a:pt x="119176" y="100504"/>
                </a:lnTo>
                <a:lnTo>
                  <a:pt x="118768" y="88526"/>
                </a:lnTo>
                <a:lnTo>
                  <a:pt x="109544" y="49735"/>
                </a:lnTo>
                <a:lnTo>
                  <a:pt x="92361" y="15341"/>
                </a:lnTo>
                <a:lnTo>
                  <a:pt x="79501" y="0"/>
                </a:lnTo>
                <a:lnTo>
                  <a:pt x="78851" y="1704"/>
                </a:lnTo>
                <a:lnTo>
                  <a:pt x="78201" y="3408"/>
                </a:lnTo>
                <a:lnTo>
                  <a:pt x="91189" y="52515"/>
                </a:lnTo>
                <a:lnTo>
                  <a:pt x="113418" y="85996"/>
                </a:lnTo>
                <a:lnTo>
                  <a:pt x="141647" y="113586"/>
                </a:lnTo>
                <a:lnTo>
                  <a:pt x="150645" y="1207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70905" y="2156761"/>
            <a:ext cx="3810" cy="1905"/>
          </a:xfrm>
          <a:custGeom>
            <a:avLst/>
            <a:gdLst/>
            <a:ahLst/>
            <a:cxnLst/>
            <a:rect l="l" t="t" r="r" b="b"/>
            <a:pathLst>
              <a:path w="3810" h="1905">
                <a:moveTo>
                  <a:pt x="0" y="0"/>
                </a:moveTo>
                <a:lnTo>
                  <a:pt x="1117" y="507"/>
                </a:lnTo>
                <a:lnTo>
                  <a:pt x="2234" y="1014"/>
                </a:lnTo>
                <a:lnTo>
                  <a:pt x="3350" y="15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93085" y="2087222"/>
            <a:ext cx="95885" cy="63500"/>
          </a:xfrm>
          <a:custGeom>
            <a:avLst/>
            <a:gdLst/>
            <a:ahLst/>
            <a:cxnLst/>
            <a:rect l="l" t="t" r="r" b="b"/>
            <a:pathLst>
              <a:path w="95885" h="63500">
                <a:moveTo>
                  <a:pt x="83691" y="16410"/>
                </a:moveTo>
                <a:lnTo>
                  <a:pt x="86387" y="10710"/>
                </a:lnTo>
                <a:lnTo>
                  <a:pt x="85682" y="6697"/>
                </a:lnTo>
                <a:lnTo>
                  <a:pt x="81574" y="4373"/>
                </a:lnTo>
                <a:lnTo>
                  <a:pt x="78678" y="2735"/>
                </a:lnTo>
                <a:lnTo>
                  <a:pt x="73542" y="1556"/>
                </a:lnTo>
                <a:lnTo>
                  <a:pt x="66165" y="837"/>
                </a:lnTo>
                <a:lnTo>
                  <a:pt x="58787" y="117"/>
                </a:lnTo>
                <a:lnTo>
                  <a:pt x="17014" y="4167"/>
                </a:lnTo>
                <a:lnTo>
                  <a:pt x="2423" y="10605"/>
                </a:lnTo>
                <a:lnTo>
                  <a:pt x="0" y="12924"/>
                </a:lnTo>
                <a:lnTo>
                  <a:pt x="38670" y="31827"/>
                </a:lnTo>
                <a:lnTo>
                  <a:pt x="55013" y="36963"/>
                </a:lnTo>
                <a:lnTo>
                  <a:pt x="67858" y="41217"/>
                </a:lnTo>
                <a:lnTo>
                  <a:pt x="77218" y="44592"/>
                </a:lnTo>
                <a:lnTo>
                  <a:pt x="87326" y="48788"/>
                </a:lnTo>
                <a:lnTo>
                  <a:pt x="91695" y="51347"/>
                </a:lnTo>
                <a:lnTo>
                  <a:pt x="93499" y="53544"/>
                </a:lnTo>
                <a:lnTo>
                  <a:pt x="95303" y="55741"/>
                </a:lnTo>
                <a:lnTo>
                  <a:pt x="93664" y="57623"/>
                </a:lnTo>
                <a:lnTo>
                  <a:pt x="88581" y="59192"/>
                </a:lnTo>
                <a:lnTo>
                  <a:pt x="81065" y="60833"/>
                </a:lnTo>
                <a:lnTo>
                  <a:pt x="69947" y="62230"/>
                </a:lnTo>
                <a:lnTo>
                  <a:pt x="55227" y="633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96355" y="2141752"/>
            <a:ext cx="21590" cy="10160"/>
          </a:xfrm>
          <a:custGeom>
            <a:avLst/>
            <a:gdLst/>
            <a:ahLst/>
            <a:cxnLst/>
            <a:rect l="l" t="t" r="r" b="b"/>
            <a:pathLst>
              <a:path w="21589" h="10160">
                <a:moveTo>
                  <a:pt x="21334" y="10116"/>
                </a:moveTo>
                <a:lnTo>
                  <a:pt x="14223" y="6744"/>
                </a:lnTo>
                <a:lnTo>
                  <a:pt x="7111" y="3372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53542" y="2111866"/>
            <a:ext cx="11430" cy="16510"/>
          </a:xfrm>
          <a:custGeom>
            <a:avLst/>
            <a:gdLst/>
            <a:ahLst/>
            <a:cxnLst/>
            <a:rect l="l" t="t" r="r" b="b"/>
            <a:pathLst>
              <a:path w="11429" h="16510">
                <a:moveTo>
                  <a:pt x="10843" y="16067"/>
                </a:moveTo>
                <a:lnTo>
                  <a:pt x="7229" y="10711"/>
                </a:lnTo>
                <a:lnTo>
                  <a:pt x="3614" y="535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33707" y="2105123"/>
            <a:ext cx="6350" cy="1905"/>
          </a:xfrm>
          <a:custGeom>
            <a:avLst/>
            <a:gdLst/>
            <a:ahLst/>
            <a:cxnLst/>
            <a:rect l="l" t="t" r="r" b="b"/>
            <a:pathLst>
              <a:path w="6350" h="1905">
                <a:moveTo>
                  <a:pt x="6348" y="1454"/>
                </a:moveTo>
                <a:lnTo>
                  <a:pt x="4231" y="969"/>
                </a:lnTo>
                <a:lnTo>
                  <a:pt x="2116" y="484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04909" y="2104725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30">
                <a:moveTo>
                  <a:pt x="13457" y="0"/>
                </a:moveTo>
                <a:lnTo>
                  <a:pt x="10072" y="0"/>
                </a:lnTo>
                <a:lnTo>
                  <a:pt x="5586" y="3643"/>
                </a:lnTo>
                <a:lnTo>
                  <a:pt x="0" y="109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24143" y="2147907"/>
            <a:ext cx="24765" cy="3810"/>
          </a:xfrm>
          <a:custGeom>
            <a:avLst/>
            <a:gdLst/>
            <a:ahLst/>
            <a:cxnLst/>
            <a:rect l="l" t="t" r="r" b="b"/>
            <a:pathLst>
              <a:path w="24764" h="3810">
                <a:moveTo>
                  <a:pt x="0" y="1156"/>
                </a:moveTo>
                <a:lnTo>
                  <a:pt x="13868" y="3686"/>
                </a:lnTo>
                <a:lnTo>
                  <a:pt x="2416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56630" y="2119657"/>
            <a:ext cx="26034" cy="52069"/>
          </a:xfrm>
          <a:custGeom>
            <a:avLst/>
            <a:gdLst/>
            <a:ahLst/>
            <a:cxnLst/>
            <a:rect l="l" t="t" r="r" b="b"/>
            <a:pathLst>
              <a:path w="26035" h="52069">
                <a:moveTo>
                  <a:pt x="1055" y="9797"/>
                </a:moveTo>
                <a:lnTo>
                  <a:pt x="393" y="3600"/>
                </a:lnTo>
                <a:lnTo>
                  <a:pt x="49" y="375"/>
                </a:lnTo>
                <a:lnTo>
                  <a:pt x="22" y="121"/>
                </a:lnTo>
                <a:lnTo>
                  <a:pt x="4" y="392"/>
                </a:lnTo>
                <a:lnTo>
                  <a:pt x="45" y="2389"/>
                </a:lnTo>
                <a:lnTo>
                  <a:pt x="121" y="6168"/>
                </a:lnTo>
                <a:lnTo>
                  <a:pt x="15638" y="40849"/>
                </a:lnTo>
                <a:lnTo>
                  <a:pt x="25491" y="515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96444" y="2089009"/>
            <a:ext cx="175260" cy="82550"/>
          </a:xfrm>
          <a:custGeom>
            <a:avLst/>
            <a:gdLst/>
            <a:ahLst/>
            <a:cxnLst/>
            <a:rect l="l" t="t" r="r" b="b"/>
            <a:pathLst>
              <a:path w="175260" h="82550">
                <a:moveTo>
                  <a:pt x="6908" y="43420"/>
                </a:moveTo>
                <a:lnTo>
                  <a:pt x="2611" y="32969"/>
                </a:lnTo>
                <a:lnTo>
                  <a:pt x="357" y="27488"/>
                </a:lnTo>
                <a:lnTo>
                  <a:pt x="147" y="26977"/>
                </a:lnTo>
                <a:lnTo>
                  <a:pt x="0" y="26617"/>
                </a:lnTo>
                <a:lnTo>
                  <a:pt x="213" y="26821"/>
                </a:lnTo>
                <a:lnTo>
                  <a:pt x="788" y="27589"/>
                </a:lnTo>
                <a:lnTo>
                  <a:pt x="1363" y="28358"/>
                </a:lnTo>
                <a:lnTo>
                  <a:pt x="5882" y="34400"/>
                </a:lnTo>
                <a:lnTo>
                  <a:pt x="14347" y="45715"/>
                </a:lnTo>
                <a:lnTo>
                  <a:pt x="35904" y="77548"/>
                </a:lnTo>
                <a:lnTo>
                  <a:pt x="37513" y="81152"/>
                </a:lnTo>
                <a:lnTo>
                  <a:pt x="37946" y="82118"/>
                </a:lnTo>
                <a:lnTo>
                  <a:pt x="38004" y="82250"/>
                </a:lnTo>
                <a:lnTo>
                  <a:pt x="38063" y="82381"/>
                </a:lnTo>
                <a:lnTo>
                  <a:pt x="38041" y="81877"/>
                </a:lnTo>
                <a:lnTo>
                  <a:pt x="38007" y="81497"/>
                </a:lnTo>
                <a:lnTo>
                  <a:pt x="37757" y="78704"/>
                </a:lnTo>
                <a:lnTo>
                  <a:pt x="37291" y="73496"/>
                </a:lnTo>
                <a:lnTo>
                  <a:pt x="36826" y="68289"/>
                </a:lnTo>
                <a:lnTo>
                  <a:pt x="36570" y="62008"/>
                </a:lnTo>
                <a:lnTo>
                  <a:pt x="36524" y="54654"/>
                </a:lnTo>
                <a:lnTo>
                  <a:pt x="36479" y="47300"/>
                </a:lnTo>
                <a:lnTo>
                  <a:pt x="36851" y="41232"/>
                </a:lnTo>
                <a:lnTo>
                  <a:pt x="37640" y="36451"/>
                </a:lnTo>
                <a:lnTo>
                  <a:pt x="38429" y="31668"/>
                </a:lnTo>
                <a:lnTo>
                  <a:pt x="39986" y="27640"/>
                </a:lnTo>
                <a:lnTo>
                  <a:pt x="42313" y="24365"/>
                </a:lnTo>
                <a:lnTo>
                  <a:pt x="44640" y="21090"/>
                </a:lnTo>
                <a:lnTo>
                  <a:pt x="47043" y="19458"/>
                </a:lnTo>
                <a:lnTo>
                  <a:pt x="49525" y="19467"/>
                </a:lnTo>
                <a:lnTo>
                  <a:pt x="52005" y="19477"/>
                </a:lnTo>
                <a:lnTo>
                  <a:pt x="55684" y="22772"/>
                </a:lnTo>
                <a:lnTo>
                  <a:pt x="60562" y="29352"/>
                </a:lnTo>
                <a:lnTo>
                  <a:pt x="65439" y="35933"/>
                </a:lnTo>
                <a:lnTo>
                  <a:pt x="69232" y="40696"/>
                </a:lnTo>
                <a:lnTo>
                  <a:pt x="71941" y="43641"/>
                </a:lnTo>
                <a:lnTo>
                  <a:pt x="74648" y="46586"/>
                </a:lnTo>
                <a:lnTo>
                  <a:pt x="77606" y="48761"/>
                </a:lnTo>
                <a:lnTo>
                  <a:pt x="80813" y="50166"/>
                </a:lnTo>
                <a:lnTo>
                  <a:pt x="84020" y="51572"/>
                </a:lnTo>
                <a:lnTo>
                  <a:pt x="87463" y="52404"/>
                </a:lnTo>
                <a:lnTo>
                  <a:pt x="91142" y="52663"/>
                </a:lnTo>
                <a:lnTo>
                  <a:pt x="94821" y="52923"/>
                </a:lnTo>
                <a:lnTo>
                  <a:pt x="120581" y="19878"/>
                </a:lnTo>
                <a:lnTo>
                  <a:pt x="120849" y="14939"/>
                </a:lnTo>
                <a:lnTo>
                  <a:pt x="120045" y="10764"/>
                </a:lnTo>
                <a:lnTo>
                  <a:pt x="105361" y="0"/>
                </a:lnTo>
                <a:lnTo>
                  <a:pt x="101193" y="1192"/>
                </a:lnTo>
                <a:lnTo>
                  <a:pt x="96853" y="4475"/>
                </a:lnTo>
                <a:lnTo>
                  <a:pt x="92513" y="7757"/>
                </a:lnTo>
                <a:lnTo>
                  <a:pt x="89622" y="12538"/>
                </a:lnTo>
                <a:lnTo>
                  <a:pt x="88184" y="18817"/>
                </a:lnTo>
                <a:lnTo>
                  <a:pt x="86744" y="25096"/>
                </a:lnTo>
                <a:lnTo>
                  <a:pt x="87354" y="31465"/>
                </a:lnTo>
                <a:lnTo>
                  <a:pt x="90015" y="37925"/>
                </a:lnTo>
                <a:lnTo>
                  <a:pt x="92674" y="44385"/>
                </a:lnTo>
                <a:lnTo>
                  <a:pt x="129271" y="63137"/>
                </a:lnTo>
                <a:lnTo>
                  <a:pt x="153452" y="66104"/>
                </a:lnTo>
                <a:lnTo>
                  <a:pt x="165304" y="66545"/>
                </a:lnTo>
                <a:lnTo>
                  <a:pt x="172496" y="65023"/>
                </a:lnTo>
                <a:lnTo>
                  <a:pt x="175030" y="615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97662" y="2128673"/>
            <a:ext cx="26034" cy="40005"/>
          </a:xfrm>
          <a:custGeom>
            <a:avLst/>
            <a:gdLst/>
            <a:ahLst/>
            <a:cxnLst/>
            <a:rect l="l" t="t" r="r" b="b"/>
            <a:pathLst>
              <a:path w="26035" h="40005">
                <a:moveTo>
                  <a:pt x="336" y="0"/>
                </a:moveTo>
                <a:lnTo>
                  <a:pt x="0" y="4632"/>
                </a:lnTo>
                <a:lnTo>
                  <a:pt x="153" y="9953"/>
                </a:lnTo>
                <a:lnTo>
                  <a:pt x="798" y="15961"/>
                </a:lnTo>
                <a:lnTo>
                  <a:pt x="3954" y="21871"/>
                </a:lnTo>
                <a:lnTo>
                  <a:pt x="12369" y="29781"/>
                </a:lnTo>
                <a:lnTo>
                  <a:pt x="26044" y="396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87266" y="3467555"/>
            <a:ext cx="128905" cy="67310"/>
          </a:xfrm>
          <a:custGeom>
            <a:avLst/>
            <a:gdLst/>
            <a:ahLst/>
            <a:cxnLst/>
            <a:rect l="l" t="t" r="r" b="b"/>
            <a:pathLst>
              <a:path w="128904" h="67310">
                <a:moveTo>
                  <a:pt x="0" y="48880"/>
                </a:moveTo>
                <a:lnTo>
                  <a:pt x="9737" y="47591"/>
                </a:lnTo>
                <a:lnTo>
                  <a:pt x="21719" y="46488"/>
                </a:lnTo>
                <a:lnTo>
                  <a:pt x="35946" y="45569"/>
                </a:lnTo>
                <a:lnTo>
                  <a:pt x="54524" y="44730"/>
                </a:lnTo>
                <a:lnTo>
                  <a:pt x="68918" y="44051"/>
                </a:lnTo>
                <a:lnTo>
                  <a:pt x="107099" y="41689"/>
                </a:lnTo>
                <a:lnTo>
                  <a:pt x="124630" y="38992"/>
                </a:lnTo>
                <a:lnTo>
                  <a:pt x="126664" y="38255"/>
                </a:lnTo>
                <a:lnTo>
                  <a:pt x="127835" y="37175"/>
                </a:lnTo>
                <a:lnTo>
                  <a:pt x="128144" y="35752"/>
                </a:lnTo>
                <a:lnTo>
                  <a:pt x="128454" y="34329"/>
                </a:lnTo>
                <a:lnTo>
                  <a:pt x="127672" y="32426"/>
                </a:lnTo>
                <a:lnTo>
                  <a:pt x="125798" y="30042"/>
                </a:lnTo>
                <a:lnTo>
                  <a:pt x="123925" y="27659"/>
                </a:lnTo>
                <a:lnTo>
                  <a:pt x="89338" y="7031"/>
                </a:lnTo>
                <a:lnTo>
                  <a:pt x="83888" y="3987"/>
                </a:lnTo>
                <a:lnTo>
                  <a:pt x="81908" y="2554"/>
                </a:lnTo>
                <a:lnTo>
                  <a:pt x="79928" y="1122"/>
                </a:lnTo>
                <a:lnTo>
                  <a:pt x="78832" y="329"/>
                </a:lnTo>
                <a:lnTo>
                  <a:pt x="78617" y="173"/>
                </a:lnTo>
                <a:lnTo>
                  <a:pt x="78402" y="18"/>
                </a:lnTo>
                <a:lnTo>
                  <a:pt x="78768" y="118"/>
                </a:lnTo>
                <a:lnTo>
                  <a:pt x="79083" y="237"/>
                </a:lnTo>
                <a:lnTo>
                  <a:pt x="80695" y="844"/>
                </a:lnTo>
                <a:lnTo>
                  <a:pt x="109138" y="18584"/>
                </a:lnTo>
                <a:lnTo>
                  <a:pt x="112505" y="21837"/>
                </a:lnTo>
                <a:lnTo>
                  <a:pt x="114904" y="26566"/>
                </a:lnTo>
                <a:lnTo>
                  <a:pt x="116335" y="32769"/>
                </a:lnTo>
                <a:lnTo>
                  <a:pt x="117767" y="38972"/>
                </a:lnTo>
                <a:lnTo>
                  <a:pt x="116208" y="44553"/>
                </a:lnTo>
                <a:lnTo>
                  <a:pt x="111660" y="49511"/>
                </a:lnTo>
                <a:lnTo>
                  <a:pt x="104016" y="57756"/>
                </a:lnTo>
                <a:lnTo>
                  <a:pt x="95219" y="670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501870" y="3387731"/>
            <a:ext cx="151130" cy="142875"/>
          </a:xfrm>
          <a:custGeom>
            <a:avLst/>
            <a:gdLst/>
            <a:ahLst/>
            <a:cxnLst/>
            <a:rect l="l" t="t" r="r" b="b"/>
            <a:pathLst>
              <a:path w="151129" h="142875">
                <a:moveTo>
                  <a:pt x="48579" y="102879"/>
                </a:moveTo>
                <a:lnTo>
                  <a:pt x="53179" y="98852"/>
                </a:lnTo>
                <a:lnTo>
                  <a:pt x="56193" y="94318"/>
                </a:lnTo>
                <a:lnTo>
                  <a:pt x="57621" y="89276"/>
                </a:lnTo>
                <a:lnTo>
                  <a:pt x="58588" y="85862"/>
                </a:lnTo>
                <a:lnTo>
                  <a:pt x="58670" y="82525"/>
                </a:lnTo>
                <a:lnTo>
                  <a:pt x="57867" y="79268"/>
                </a:lnTo>
                <a:lnTo>
                  <a:pt x="57064" y="76010"/>
                </a:lnTo>
                <a:lnTo>
                  <a:pt x="55102" y="73326"/>
                </a:lnTo>
                <a:lnTo>
                  <a:pt x="51980" y="71215"/>
                </a:lnTo>
                <a:lnTo>
                  <a:pt x="48859" y="69105"/>
                </a:lnTo>
                <a:lnTo>
                  <a:pt x="45185" y="67715"/>
                </a:lnTo>
                <a:lnTo>
                  <a:pt x="40958" y="67048"/>
                </a:lnTo>
                <a:lnTo>
                  <a:pt x="36732" y="66380"/>
                </a:lnTo>
                <a:lnTo>
                  <a:pt x="12031" y="77676"/>
                </a:lnTo>
                <a:lnTo>
                  <a:pt x="7234" y="82427"/>
                </a:lnTo>
                <a:lnTo>
                  <a:pt x="3868" y="87630"/>
                </a:lnTo>
                <a:lnTo>
                  <a:pt x="1934" y="93282"/>
                </a:lnTo>
                <a:lnTo>
                  <a:pt x="0" y="98934"/>
                </a:lnTo>
                <a:lnTo>
                  <a:pt x="59" y="104910"/>
                </a:lnTo>
                <a:lnTo>
                  <a:pt x="2114" y="111207"/>
                </a:lnTo>
                <a:lnTo>
                  <a:pt x="4168" y="117505"/>
                </a:lnTo>
                <a:lnTo>
                  <a:pt x="36628" y="138422"/>
                </a:lnTo>
                <a:lnTo>
                  <a:pt x="43948" y="140478"/>
                </a:lnTo>
                <a:lnTo>
                  <a:pt x="50725" y="141669"/>
                </a:lnTo>
                <a:lnTo>
                  <a:pt x="56958" y="141993"/>
                </a:lnTo>
                <a:lnTo>
                  <a:pt x="63191" y="142318"/>
                </a:lnTo>
                <a:lnTo>
                  <a:pt x="68140" y="141029"/>
                </a:lnTo>
                <a:lnTo>
                  <a:pt x="71805" y="138126"/>
                </a:lnTo>
                <a:lnTo>
                  <a:pt x="75469" y="135223"/>
                </a:lnTo>
                <a:lnTo>
                  <a:pt x="77935" y="130651"/>
                </a:lnTo>
                <a:lnTo>
                  <a:pt x="79200" y="124409"/>
                </a:lnTo>
                <a:lnTo>
                  <a:pt x="80466" y="118168"/>
                </a:lnTo>
                <a:lnTo>
                  <a:pt x="75655" y="77061"/>
                </a:lnTo>
                <a:lnTo>
                  <a:pt x="59630" y="35518"/>
                </a:lnTo>
                <a:lnTo>
                  <a:pt x="39591" y="2812"/>
                </a:lnTo>
                <a:lnTo>
                  <a:pt x="36928" y="0"/>
                </a:lnTo>
                <a:lnTo>
                  <a:pt x="35191" y="1159"/>
                </a:lnTo>
                <a:lnTo>
                  <a:pt x="34380" y="6291"/>
                </a:lnTo>
                <a:lnTo>
                  <a:pt x="33568" y="11422"/>
                </a:lnTo>
                <a:lnTo>
                  <a:pt x="48562" y="49205"/>
                </a:lnTo>
                <a:lnTo>
                  <a:pt x="70775" y="85999"/>
                </a:lnTo>
                <a:lnTo>
                  <a:pt x="96245" y="116279"/>
                </a:lnTo>
                <a:lnTo>
                  <a:pt x="102001" y="120010"/>
                </a:lnTo>
                <a:lnTo>
                  <a:pt x="107756" y="123743"/>
                </a:lnTo>
                <a:lnTo>
                  <a:pt x="113276" y="125904"/>
                </a:lnTo>
                <a:lnTo>
                  <a:pt x="118559" y="126496"/>
                </a:lnTo>
                <a:lnTo>
                  <a:pt x="123843" y="127087"/>
                </a:lnTo>
                <a:lnTo>
                  <a:pt x="128613" y="126520"/>
                </a:lnTo>
                <a:lnTo>
                  <a:pt x="132870" y="124794"/>
                </a:lnTo>
                <a:lnTo>
                  <a:pt x="137128" y="123067"/>
                </a:lnTo>
                <a:lnTo>
                  <a:pt x="140474" y="119807"/>
                </a:lnTo>
                <a:lnTo>
                  <a:pt x="142910" y="115013"/>
                </a:lnTo>
                <a:lnTo>
                  <a:pt x="145346" y="110219"/>
                </a:lnTo>
                <a:lnTo>
                  <a:pt x="146910" y="104725"/>
                </a:lnTo>
                <a:lnTo>
                  <a:pt x="147604" y="98533"/>
                </a:lnTo>
                <a:lnTo>
                  <a:pt x="148296" y="92341"/>
                </a:lnTo>
                <a:lnTo>
                  <a:pt x="148347" y="86238"/>
                </a:lnTo>
                <a:lnTo>
                  <a:pt x="147755" y="80224"/>
                </a:lnTo>
                <a:lnTo>
                  <a:pt x="147164" y="74209"/>
                </a:lnTo>
                <a:lnTo>
                  <a:pt x="139449" y="58048"/>
                </a:lnTo>
                <a:lnTo>
                  <a:pt x="138483" y="56988"/>
                </a:lnTo>
                <a:lnTo>
                  <a:pt x="137833" y="57923"/>
                </a:lnTo>
                <a:lnTo>
                  <a:pt x="137498" y="60851"/>
                </a:lnTo>
                <a:lnTo>
                  <a:pt x="137164" y="63780"/>
                </a:lnTo>
                <a:lnTo>
                  <a:pt x="137099" y="68248"/>
                </a:lnTo>
                <a:lnTo>
                  <a:pt x="137304" y="74253"/>
                </a:lnTo>
                <a:lnTo>
                  <a:pt x="137508" y="80259"/>
                </a:lnTo>
                <a:lnTo>
                  <a:pt x="138678" y="86656"/>
                </a:lnTo>
                <a:lnTo>
                  <a:pt x="140814" y="93446"/>
                </a:lnTo>
                <a:lnTo>
                  <a:pt x="144904" y="103903"/>
                </a:lnTo>
                <a:lnTo>
                  <a:pt x="150840" y="1151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16538" y="3395831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7671" y="1919"/>
                </a:moveTo>
                <a:lnTo>
                  <a:pt x="2949" y="737"/>
                </a:lnTo>
                <a:lnTo>
                  <a:pt x="392" y="9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01239" y="3456349"/>
            <a:ext cx="61594" cy="68580"/>
          </a:xfrm>
          <a:custGeom>
            <a:avLst/>
            <a:gdLst/>
            <a:ahLst/>
            <a:cxnLst/>
            <a:rect l="l" t="t" r="r" b="b"/>
            <a:pathLst>
              <a:path w="61595" h="68579">
                <a:moveTo>
                  <a:pt x="54679" y="6199"/>
                </a:moveTo>
                <a:lnTo>
                  <a:pt x="20966" y="0"/>
                </a:lnTo>
                <a:lnTo>
                  <a:pt x="16036" y="408"/>
                </a:lnTo>
                <a:lnTo>
                  <a:pt x="5439" y="10678"/>
                </a:lnTo>
                <a:lnTo>
                  <a:pt x="7197" y="14583"/>
                </a:lnTo>
                <a:lnTo>
                  <a:pt x="36375" y="39594"/>
                </a:lnTo>
                <a:lnTo>
                  <a:pt x="43068" y="44369"/>
                </a:lnTo>
                <a:lnTo>
                  <a:pt x="61027" y="63022"/>
                </a:lnTo>
                <a:lnTo>
                  <a:pt x="58755" y="65299"/>
                </a:lnTo>
                <a:lnTo>
                  <a:pt x="52835" y="66633"/>
                </a:lnTo>
                <a:lnTo>
                  <a:pt x="46917" y="67966"/>
                </a:lnTo>
                <a:lnTo>
                  <a:pt x="39667" y="68135"/>
                </a:lnTo>
                <a:lnTo>
                  <a:pt x="31088" y="67137"/>
                </a:lnTo>
                <a:lnTo>
                  <a:pt x="21180" y="64473"/>
                </a:lnTo>
                <a:lnTo>
                  <a:pt x="10817" y="58731"/>
                </a:lnTo>
                <a:lnTo>
                  <a:pt x="0" y="499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83205" y="3463812"/>
            <a:ext cx="30480" cy="45720"/>
          </a:xfrm>
          <a:custGeom>
            <a:avLst/>
            <a:gdLst/>
            <a:ahLst/>
            <a:cxnLst/>
            <a:rect l="l" t="t" r="r" b="b"/>
            <a:pathLst>
              <a:path w="30479" h="45720">
                <a:moveTo>
                  <a:pt x="30317" y="7401"/>
                </a:moveTo>
                <a:lnTo>
                  <a:pt x="16775" y="168"/>
                </a:lnTo>
                <a:lnTo>
                  <a:pt x="12553" y="0"/>
                </a:lnTo>
                <a:lnTo>
                  <a:pt x="0" y="14757"/>
                </a:lnTo>
                <a:lnTo>
                  <a:pt x="954" y="22168"/>
                </a:lnTo>
                <a:lnTo>
                  <a:pt x="6416" y="32460"/>
                </a:lnTo>
                <a:lnTo>
                  <a:pt x="16386" y="456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08758" y="3471111"/>
            <a:ext cx="126364" cy="67310"/>
          </a:xfrm>
          <a:custGeom>
            <a:avLst/>
            <a:gdLst/>
            <a:ahLst/>
            <a:cxnLst/>
            <a:rect l="l" t="t" r="r" b="b"/>
            <a:pathLst>
              <a:path w="126364" h="67310">
                <a:moveTo>
                  <a:pt x="0" y="44933"/>
                </a:moveTo>
                <a:lnTo>
                  <a:pt x="11200" y="49185"/>
                </a:lnTo>
                <a:lnTo>
                  <a:pt x="23812" y="51676"/>
                </a:lnTo>
                <a:lnTo>
                  <a:pt x="40397" y="52133"/>
                </a:lnTo>
                <a:lnTo>
                  <a:pt x="51622" y="51575"/>
                </a:lnTo>
                <a:lnTo>
                  <a:pt x="88520" y="32203"/>
                </a:lnTo>
                <a:lnTo>
                  <a:pt x="91046" y="27711"/>
                </a:lnTo>
                <a:lnTo>
                  <a:pt x="92501" y="23276"/>
                </a:lnTo>
                <a:lnTo>
                  <a:pt x="92887" y="18899"/>
                </a:lnTo>
                <a:lnTo>
                  <a:pt x="93271" y="14523"/>
                </a:lnTo>
                <a:lnTo>
                  <a:pt x="92411" y="10767"/>
                </a:lnTo>
                <a:lnTo>
                  <a:pt x="71876" y="0"/>
                </a:lnTo>
                <a:lnTo>
                  <a:pt x="67499" y="665"/>
                </a:lnTo>
                <a:lnTo>
                  <a:pt x="52119" y="23722"/>
                </a:lnTo>
                <a:lnTo>
                  <a:pt x="52245" y="28335"/>
                </a:lnTo>
                <a:lnTo>
                  <a:pt x="73141" y="51288"/>
                </a:lnTo>
                <a:lnTo>
                  <a:pt x="76214" y="51755"/>
                </a:lnTo>
                <a:lnTo>
                  <a:pt x="80865" y="53760"/>
                </a:lnTo>
                <a:lnTo>
                  <a:pt x="87095" y="57305"/>
                </a:lnTo>
                <a:lnTo>
                  <a:pt x="93325" y="60851"/>
                </a:lnTo>
                <a:lnTo>
                  <a:pt x="98697" y="63341"/>
                </a:lnTo>
                <a:lnTo>
                  <a:pt x="103212" y="64776"/>
                </a:lnTo>
                <a:lnTo>
                  <a:pt x="109858" y="66889"/>
                </a:lnTo>
                <a:lnTo>
                  <a:pt x="117400" y="66805"/>
                </a:lnTo>
                <a:lnTo>
                  <a:pt x="125839" y="645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35675" y="3473761"/>
            <a:ext cx="59055" cy="42545"/>
          </a:xfrm>
          <a:custGeom>
            <a:avLst/>
            <a:gdLst/>
            <a:ahLst/>
            <a:cxnLst/>
            <a:rect l="l" t="t" r="r" b="b"/>
            <a:pathLst>
              <a:path w="59054" h="42545">
                <a:moveTo>
                  <a:pt x="0" y="16093"/>
                </a:moveTo>
                <a:lnTo>
                  <a:pt x="1321" y="13613"/>
                </a:lnTo>
                <a:lnTo>
                  <a:pt x="3761" y="12486"/>
                </a:lnTo>
                <a:lnTo>
                  <a:pt x="7318" y="12709"/>
                </a:lnTo>
                <a:lnTo>
                  <a:pt x="10876" y="12932"/>
                </a:lnTo>
                <a:lnTo>
                  <a:pt x="40946" y="37558"/>
                </a:lnTo>
                <a:lnTo>
                  <a:pt x="41452" y="39951"/>
                </a:lnTo>
                <a:lnTo>
                  <a:pt x="40277" y="41377"/>
                </a:lnTo>
                <a:lnTo>
                  <a:pt x="37418" y="41834"/>
                </a:lnTo>
                <a:lnTo>
                  <a:pt x="34559" y="42292"/>
                </a:lnTo>
                <a:lnTo>
                  <a:pt x="31585" y="41532"/>
                </a:lnTo>
                <a:lnTo>
                  <a:pt x="28496" y="39554"/>
                </a:lnTo>
                <a:lnTo>
                  <a:pt x="25407" y="37577"/>
                </a:lnTo>
                <a:lnTo>
                  <a:pt x="23258" y="34129"/>
                </a:lnTo>
                <a:lnTo>
                  <a:pt x="22050" y="29210"/>
                </a:lnTo>
                <a:lnTo>
                  <a:pt x="20842" y="24291"/>
                </a:lnTo>
                <a:lnTo>
                  <a:pt x="21129" y="19404"/>
                </a:lnTo>
                <a:lnTo>
                  <a:pt x="22913" y="14549"/>
                </a:lnTo>
                <a:lnTo>
                  <a:pt x="24697" y="9693"/>
                </a:lnTo>
                <a:lnTo>
                  <a:pt x="28480" y="6119"/>
                </a:lnTo>
                <a:lnTo>
                  <a:pt x="34266" y="3829"/>
                </a:lnTo>
                <a:lnTo>
                  <a:pt x="45667" y="767"/>
                </a:lnTo>
                <a:lnTo>
                  <a:pt x="5860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55721" y="3394249"/>
            <a:ext cx="96520" cy="128905"/>
          </a:xfrm>
          <a:custGeom>
            <a:avLst/>
            <a:gdLst/>
            <a:ahLst/>
            <a:cxnLst/>
            <a:rect l="l" t="t" r="r" b="b"/>
            <a:pathLst>
              <a:path w="96520" h="128904">
                <a:moveTo>
                  <a:pt x="27304" y="85021"/>
                </a:moveTo>
                <a:lnTo>
                  <a:pt x="35955" y="82484"/>
                </a:lnTo>
                <a:lnTo>
                  <a:pt x="40857" y="79629"/>
                </a:lnTo>
                <a:lnTo>
                  <a:pt x="42011" y="76457"/>
                </a:lnTo>
                <a:lnTo>
                  <a:pt x="42816" y="74243"/>
                </a:lnTo>
                <a:lnTo>
                  <a:pt x="42584" y="72133"/>
                </a:lnTo>
                <a:lnTo>
                  <a:pt x="41316" y="70126"/>
                </a:lnTo>
                <a:lnTo>
                  <a:pt x="40047" y="68120"/>
                </a:lnTo>
                <a:lnTo>
                  <a:pt x="37618" y="66679"/>
                </a:lnTo>
                <a:lnTo>
                  <a:pt x="34027" y="65804"/>
                </a:lnTo>
                <a:lnTo>
                  <a:pt x="30435" y="64929"/>
                </a:lnTo>
                <a:lnTo>
                  <a:pt x="26040" y="64785"/>
                </a:lnTo>
                <a:lnTo>
                  <a:pt x="20841" y="65371"/>
                </a:lnTo>
                <a:lnTo>
                  <a:pt x="15641" y="65958"/>
                </a:lnTo>
                <a:lnTo>
                  <a:pt x="816" y="84827"/>
                </a:lnTo>
                <a:lnTo>
                  <a:pt x="0" y="89913"/>
                </a:lnTo>
                <a:lnTo>
                  <a:pt x="11069" y="113925"/>
                </a:lnTo>
                <a:lnTo>
                  <a:pt x="15287" y="117818"/>
                </a:lnTo>
                <a:lnTo>
                  <a:pt x="37732" y="125060"/>
                </a:lnTo>
                <a:lnTo>
                  <a:pt x="41929" y="125115"/>
                </a:lnTo>
                <a:lnTo>
                  <a:pt x="45467" y="123241"/>
                </a:lnTo>
                <a:lnTo>
                  <a:pt x="48346" y="119438"/>
                </a:lnTo>
                <a:lnTo>
                  <a:pt x="51226" y="115635"/>
                </a:lnTo>
                <a:lnTo>
                  <a:pt x="53140" y="110063"/>
                </a:lnTo>
                <a:lnTo>
                  <a:pt x="54089" y="102720"/>
                </a:lnTo>
                <a:lnTo>
                  <a:pt x="54657" y="91139"/>
                </a:lnTo>
                <a:lnTo>
                  <a:pt x="53622" y="77590"/>
                </a:lnTo>
                <a:lnTo>
                  <a:pt x="39101" y="38380"/>
                </a:lnTo>
                <a:lnTo>
                  <a:pt x="17978" y="4689"/>
                </a:lnTo>
                <a:lnTo>
                  <a:pt x="16314" y="2229"/>
                </a:lnTo>
                <a:lnTo>
                  <a:pt x="14806" y="0"/>
                </a:lnTo>
                <a:lnTo>
                  <a:pt x="15452" y="955"/>
                </a:lnTo>
                <a:lnTo>
                  <a:pt x="16541" y="2566"/>
                </a:lnTo>
                <a:lnTo>
                  <a:pt x="18799" y="5906"/>
                </a:lnTo>
                <a:lnTo>
                  <a:pt x="22227" y="10975"/>
                </a:lnTo>
                <a:lnTo>
                  <a:pt x="28035" y="19392"/>
                </a:lnTo>
                <a:lnTo>
                  <a:pt x="36248" y="31022"/>
                </a:lnTo>
                <a:lnTo>
                  <a:pt x="44347" y="42509"/>
                </a:lnTo>
                <a:lnTo>
                  <a:pt x="66237" y="75487"/>
                </a:lnTo>
                <a:lnTo>
                  <a:pt x="90536" y="117488"/>
                </a:lnTo>
                <a:lnTo>
                  <a:pt x="96326" y="1286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8948" y="5184157"/>
            <a:ext cx="10862310" cy="100965"/>
          </a:xfrm>
          <a:custGeom>
            <a:avLst/>
            <a:gdLst/>
            <a:ahLst/>
            <a:cxnLst/>
            <a:rect l="l" t="t" r="r" b="b"/>
            <a:pathLst>
              <a:path w="10862310" h="100964">
                <a:moveTo>
                  <a:pt x="0" y="41151"/>
                </a:moveTo>
                <a:lnTo>
                  <a:pt x="42164" y="52664"/>
                </a:lnTo>
                <a:lnTo>
                  <a:pt x="57777" y="52297"/>
                </a:lnTo>
                <a:lnTo>
                  <a:pt x="106051" y="46606"/>
                </a:lnTo>
                <a:lnTo>
                  <a:pt x="122712" y="42985"/>
                </a:lnTo>
                <a:lnTo>
                  <a:pt x="136424" y="40103"/>
                </a:lnTo>
                <a:lnTo>
                  <a:pt x="176073" y="33332"/>
                </a:lnTo>
                <a:lnTo>
                  <a:pt x="221754" y="27961"/>
                </a:lnTo>
                <a:lnTo>
                  <a:pt x="262855" y="23795"/>
                </a:lnTo>
                <a:lnTo>
                  <a:pt x="303593" y="21046"/>
                </a:lnTo>
                <a:lnTo>
                  <a:pt x="341985" y="19913"/>
                </a:lnTo>
                <a:lnTo>
                  <a:pt x="374316" y="19446"/>
                </a:lnTo>
                <a:lnTo>
                  <a:pt x="389926" y="19210"/>
                </a:lnTo>
                <a:lnTo>
                  <a:pt x="435979" y="18121"/>
                </a:lnTo>
                <a:lnTo>
                  <a:pt x="444765" y="17811"/>
                </a:lnTo>
                <a:lnTo>
                  <a:pt x="454486" y="17544"/>
                </a:lnTo>
                <a:lnTo>
                  <a:pt x="503871" y="16865"/>
                </a:lnTo>
                <a:lnTo>
                  <a:pt x="548714" y="16727"/>
                </a:lnTo>
                <a:lnTo>
                  <a:pt x="561627" y="16770"/>
                </a:lnTo>
                <a:lnTo>
                  <a:pt x="599794" y="17153"/>
                </a:lnTo>
                <a:lnTo>
                  <a:pt x="650061" y="18261"/>
                </a:lnTo>
                <a:lnTo>
                  <a:pt x="703623" y="20168"/>
                </a:lnTo>
                <a:lnTo>
                  <a:pt x="718643" y="20751"/>
                </a:lnTo>
                <a:lnTo>
                  <a:pt x="760253" y="22228"/>
                </a:lnTo>
                <a:lnTo>
                  <a:pt x="809014" y="23614"/>
                </a:lnTo>
                <a:lnTo>
                  <a:pt x="853351" y="24421"/>
                </a:lnTo>
                <a:lnTo>
                  <a:pt x="900936" y="24915"/>
                </a:lnTo>
                <a:lnTo>
                  <a:pt x="951604" y="25214"/>
                </a:lnTo>
                <a:lnTo>
                  <a:pt x="992321" y="25321"/>
                </a:lnTo>
                <a:lnTo>
                  <a:pt x="1025385" y="25355"/>
                </a:lnTo>
                <a:lnTo>
                  <a:pt x="1042878" y="25394"/>
                </a:lnTo>
                <a:lnTo>
                  <a:pt x="1087231" y="25625"/>
                </a:lnTo>
                <a:lnTo>
                  <a:pt x="1128098" y="26205"/>
                </a:lnTo>
                <a:lnTo>
                  <a:pt x="1144189" y="26673"/>
                </a:lnTo>
                <a:lnTo>
                  <a:pt x="1154218" y="26926"/>
                </a:lnTo>
                <a:lnTo>
                  <a:pt x="1204876" y="27713"/>
                </a:lnTo>
                <a:lnTo>
                  <a:pt x="1255696" y="28094"/>
                </a:lnTo>
                <a:lnTo>
                  <a:pt x="1297629" y="28327"/>
                </a:lnTo>
                <a:lnTo>
                  <a:pt x="1337330" y="28447"/>
                </a:lnTo>
                <a:lnTo>
                  <a:pt x="1346936" y="28458"/>
                </a:lnTo>
                <a:lnTo>
                  <a:pt x="1357194" y="28486"/>
                </a:lnTo>
                <a:lnTo>
                  <a:pt x="1405409" y="28773"/>
                </a:lnTo>
                <a:lnTo>
                  <a:pt x="1450025" y="29174"/>
                </a:lnTo>
                <a:lnTo>
                  <a:pt x="1460028" y="29274"/>
                </a:lnTo>
                <a:lnTo>
                  <a:pt x="1470308" y="29375"/>
                </a:lnTo>
                <a:lnTo>
                  <a:pt x="1514354" y="29794"/>
                </a:lnTo>
                <a:lnTo>
                  <a:pt x="1563428" y="30238"/>
                </a:lnTo>
                <a:lnTo>
                  <a:pt x="1603813" y="30589"/>
                </a:lnTo>
                <a:lnTo>
                  <a:pt x="1647485" y="30960"/>
                </a:lnTo>
                <a:lnTo>
                  <a:pt x="1696803" y="31367"/>
                </a:lnTo>
                <a:lnTo>
                  <a:pt x="1746993" y="31757"/>
                </a:lnTo>
                <a:lnTo>
                  <a:pt x="1790225" y="32061"/>
                </a:lnTo>
                <a:lnTo>
                  <a:pt x="1837079" y="32330"/>
                </a:lnTo>
                <a:lnTo>
                  <a:pt x="1885299" y="32451"/>
                </a:lnTo>
                <a:lnTo>
                  <a:pt x="1898618" y="32444"/>
                </a:lnTo>
                <a:lnTo>
                  <a:pt x="1936912" y="32347"/>
                </a:lnTo>
                <a:lnTo>
                  <a:pt x="1986740" y="32011"/>
                </a:lnTo>
                <a:lnTo>
                  <a:pt x="2025347" y="31295"/>
                </a:lnTo>
                <a:lnTo>
                  <a:pt x="2073790" y="29583"/>
                </a:lnTo>
                <a:lnTo>
                  <a:pt x="2120136" y="27377"/>
                </a:lnTo>
                <a:lnTo>
                  <a:pt x="2171384" y="24716"/>
                </a:lnTo>
                <a:lnTo>
                  <a:pt x="2214594" y="22357"/>
                </a:lnTo>
                <a:lnTo>
                  <a:pt x="2231767" y="21413"/>
                </a:lnTo>
                <a:lnTo>
                  <a:pt x="2277668" y="19001"/>
                </a:lnTo>
                <a:lnTo>
                  <a:pt x="2326049" y="16749"/>
                </a:lnTo>
                <a:lnTo>
                  <a:pt x="2366118" y="15458"/>
                </a:lnTo>
                <a:lnTo>
                  <a:pt x="2414121" y="14695"/>
                </a:lnTo>
                <a:lnTo>
                  <a:pt x="2456113" y="14417"/>
                </a:lnTo>
                <a:lnTo>
                  <a:pt x="2488362" y="14337"/>
                </a:lnTo>
                <a:lnTo>
                  <a:pt x="2504257" y="14288"/>
                </a:lnTo>
                <a:lnTo>
                  <a:pt x="2545958" y="14070"/>
                </a:lnTo>
                <a:lnTo>
                  <a:pt x="2588168" y="13614"/>
                </a:lnTo>
                <a:lnTo>
                  <a:pt x="2633417" y="12515"/>
                </a:lnTo>
                <a:lnTo>
                  <a:pt x="2672986" y="11189"/>
                </a:lnTo>
                <a:lnTo>
                  <a:pt x="2706625" y="9898"/>
                </a:lnTo>
                <a:lnTo>
                  <a:pt x="2723880" y="9232"/>
                </a:lnTo>
                <a:lnTo>
                  <a:pt x="2765393" y="7695"/>
                </a:lnTo>
                <a:lnTo>
                  <a:pt x="2804771" y="6486"/>
                </a:lnTo>
                <a:lnTo>
                  <a:pt x="2852944" y="5815"/>
                </a:lnTo>
                <a:lnTo>
                  <a:pt x="2899278" y="5647"/>
                </a:lnTo>
                <a:lnTo>
                  <a:pt x="2915438" y="5605"/>
                </a:lnTo>
                <a:lnTo>
                  <a:pt x="2954355" y="5426"/>
                </a:lnTo>
                <a:lnTo>
                  <a:pt x="2995393" y="4896"/>
                </a:lnTo>
                <a:lnTo>
                  <a:pt x="3046741" y="3523"/>
                </a:lnTo>
                <a:lnTo>
                  <a:pt x="3075342" y="2597"/>
                </a:lnTo>
                <a:lnTo>
                  <a:pt x="3088695" y="2197"/>
                </a:lnTo>
                <a:lnTo>
                  <a:pt x="3127180" y="1244"/>
                </a:lnTo>
                <a:lnTo>
                  <a:pt x="3175970" y="507"/>
                </a:lnTo>
                <a:lnTo>
                  <a:pt x="3220356" y="200"/>
                </a:lnTo>
                <a:lnTo>
                  <a:pt x="3258594" y="61"/>
                </a:lnTo>
                <a:lnTo>
                  <a:pt x="3301132" y="0"/>
                </a:lnTo>
                <a:lnTo>
                  <a:pt x="3321709" y="6"/>
                </a:lnTo>
                <a:lnTo>
                  <a:pt x="3370975" y="136"/>
                </a:lnTo>
                <a:lnTo>
                  <a:pt x="3410922" y="561"/>
                </a:lnTo>
                <a:lnTo>
                  <a:pt x="3450378" y="2837"/>
                </a:lnTo>
                <a:lnTo>
                  <a:pt x="3496275" y="7375"/>
                </a:lnTo>
                <a:lnTo>
                  <a:pt x="3511116" y="8817"/>
                </a:lnTo>
                <a:lnTo>
                  <a:pt x="3551027" y="11624"/>
                </a:lnTo>
                <a:lnTo>
                  <a:pt x="3591755" y="12299"/>
                </a:lnTo>
                <a:lnTo>
                  <a:pt x="3638238" y="12541"/>
                </a:lnTo>
                <a:lnTo>
                  <a:pt x="3673718" y="12585"/>
                </a:lnTo>
                <a:lnTo>
                  <a:pt x="3689685" y="12568"/>
                </a:lnTo>
                <a:lnTo>
                  <a:pt x="3732760" y="12372"/>
                </a:lnTo>
                <a:lnTo>
                  <a:pt x="3779670" y="11773"/>
                </a:lnTo>
                <a:lnTo>
                  <a:pt x="3810137" y="11010"/>
                </a:lnTo>
                <a:lnTo>
                  <a:pt x="3821546" y="10719"/>
                </a:lnTo>
                <a:lnTo>
                  <a:pt x="3870181" y="9808"/>
                </a:lnTo>
                <a:lnTo>
                  <a:pt x="3910581" y="9369"/>
                </a:lnTo>
                <a:lnTo>
                  <a:pt x="3957266" y="9134"/>
                </a:lnTo>
                <a:lnTo>
                  <a:pt x="3972045" y="9115"/>
                </a:lnTo>
                <a:lnTo>
                  <a:pt x="3985955" y="9127"/>
                </a:lnTo>
                <a:lnTo>
                  <a:pt x="4033690" y="9480"/>
                </a:lnTo>
                <a:lnTo>
                  <a:pt x="4083117" y="10667"/>
                </a:lnTo>
                <a:lnTo>
                  <a:pt x="4130820" y="12679"/>
                </a:lnTo>
                <a:lnTo>
                  <a:pt x="4144508" y="13437"/>
                </a:lnTo>
                <a:lnTo>
                  <a:pt x="4157565" y="14063"/>
                </a:lnTo>
                <a:lnTo>
                  <a:pt x="4200217" y="15320"/>
                </a:lnTo>
                <a:lnTo>
                  <a:pt x="4240176" y="15621"/>
                </a:lnTo>
                <a:lnTo>
                  <a:pt x="4287014" y="15775"/>
                </a:lnTo>
                <a:lnTo>
                  <a:pt x="4331169" y="15846"/>
                </a:lnTo>
                <a:lnTo>
                  <a:pt x="4383311" y="15884"/>
                </a:lnTo>
                <a:lnTo>
                  <a:pt x="4422622" y="15892"/>
                </a:lnTo>
                <a:lnTo>
                  <a:pt x="4441703" y="15898"/>
                </a:lnTo>
                <a:lnTo>
                  <a:pt x="4494754" y="15990"/>
                </a:lnTo>
                <a:lnTo>
                  <a:pt x="4541548" y="16190"/>
                </a:lnTo>
                <a:lnTo>
                  <a:pt x="4582118" y="16499"/>
                </a:lnTo>
                <a:lnTo>
                  <a:pt x="4626590" y="17078"/>
                </a:lnTo>
                <a:lnTo>
                  <a:pt x="4666831" y="18073"/>
                </a:lnTo>
                <a:lnTo>
                  <a:pt x="4710174" y="20007"/>
                </a:lnTo>
                <a:lnTo>
                  <a:pt x="4758030" y="23002"/>
                </a:lnTo>
                <a:lnTo>
                  <a:pt x="4784078" y="25140"/>
                </a:lnTo>
                <a:lnTo>
                  <a:pt x="4798228" y="26293"/>
                </a:lnTo>
                <a:lnTo>
                  <a:pt x="4844503" y="29656"/>
                </a:lnTo>
                <a:lnTo>
                  <a:pt x="4889141" y="31542"/>
                </a:lnTo>
                <a:lnTo>
                  <a:pt x="4936938" y="32217"/>
                </a:lnTo>
                <a:lnTo>
                  <a:pt x="4983514" y="32396"/>
                </a:lnTo>
                <a:lnTo>
                  <a:pt x="4998713" y="32379"/>
                </a:lnTo>
                <a:lnTo>
                  <a:pt x="5041088" y="31889"/>
                </a:lnTo>
                <a:lnTo>
                  <a:pt x="5090471" y="30211"/>
                </a:lnTo>
                <a:lnTo>
                  <a:pt x="5130428" y="27581"/>
                </a:lnTo>
                <a:lnTo>
                  <a:pt x="5146470" y="26410"/>
                </a:lnTo>
                <a:lnTo>
                  <a:pt x="5192706" y="23319"/>
                </a:lnTo>
                <a:lnTo>
                  <a:pt x="5236423" y="21919"/>
                </a:lnTo>
                <a:lnTo>
                  <a:pt x="5279370" y="21513"/>
                </a:lnTo>
                <a:lnTo>
                  <a:pt x="5316796" y="21455"/>
                </a:lnTo>
                <a:lnTo>
                  <a:pt x="5331832" y="21458"/>
                </a:lnTo>
                <a:lnTo>
                  <a:pt x="5370842" y="21679"/>
                </a:lnTo>
                <a:lnTo>
                  <a:pt x="5423105" y="24469"/>
                </a:lnTo>
                <a:lnTo>
                  <a:pt x="5436018" y="25363"/>
                </a:lnTo>
                <a:lnTo>
                  <a:pt x="5479489" y="27557"/>
                </a:lnTo>
                <a:lnTo>
                  <a:pt x="5532451" y="28844"/>
                </a:lnTo>
                <a:lnTo>
                  <a:pt x="5574429" y="29389"/>
                </a:lnTo>
                <a:lnTo>
                  <a:pt x="5621089" y="29762"/>
                </a:lnTo>
                <a:lnTo>
                  <a:pt x="5659955" y="29941"/>
                </a:lnTo>
                <a:lnTo>
                  <a:pt x="5702763" y="30045"/>
                </a:lnTo>
                <a:lnTo>
                  <a:pt x="5754349" y="30081"/>
                </a:lnTo>
                <a:lnTo>
                  <a:pt x="5773636" y="30076"/>
                </a:lnTo>
                <a:lnTo>
                  <a:pt x="5823928" y="30011"/>
                </a:lnTo>
                <a:lnTo>
                  <a:pt x="5863270" y="29872"/>
                </a:lnTo>
                <a:lnTo>
                  <a:pt x="5905923" y="29474"/>
                </a:lnTo>
                <a:lnTo>
                  <a:pt x="5920056" y="29173"/>
                </a:lnTo>
                <a:lnTo>
                  <a:pt x="5933362" y="28911"/>
                </a:lnTo>
                <a:lnTo>
                  <a:pt x="5974780" y="28271"/>
                </a:lnTo>
                <a:lnTo>
                  <a:pt x="6020510" y="28027"/>
                </a:lnTo>
                <a:lnTo>
                  <a:pt x="6067738" y="27917"/>
                </a:lnTo>
                <a:lnTo>
                  <a:pt x="6112192" y="27859"/>
                </a:lnTo>
                <a:lnTo>
                  <a:pt x="6164551" y="27821"/>
                </a:lnTo>
                <a:lnTo>
                  <a:pt x="6203920" y="27805"/>
                </a:lnTo>
                <a:lnTo>
                  <a:pt x="6224960" y="27800"/>
                </a:lnTo>
                <a:lnTo>
                  <a:pt x="6246915" y="27792"/>
                </a:lnTo>
                <a:lnTo>
                  <a:pt x="6287763" y="27761"/>
                </a:lnTo>
                <a:lnTo>
                  <a:pt x="6341379" y="27672"/>
                </a:lnTo>
                <a:lnTo>
                  <a:pt x="6385810" y="27533"/>
                </a:lnTo>
                <a:lnTo>
                  <a:pt x="6430764" y="27268"/>
                </a:lnTo>
                <a:lnTo>
                  <a:pt x="6480700" y="26176"/>
                </a:lnTo>
                <a:lnTo>
                  <a:pt x="6518467" y="24299"/>
                </a:lnTo>
                <a:lnTo>
                  <a:pt x="6529721" y="23709"/>
                </a:lnTo>
                <a:lnTo>
                  <a:pt x="6580393" y="22426"/>
                </a:lnTo>
                <a:lnTo>
                  <a:pt x="6595827" y="22389"/>
                </a:lnTo>
                <a:lnTo>
                  <a:pt x="6610141" y="22427"/>
                </a:lnTo>
                <a:lnTo>
                  <a:pt x="6659369" y="23304"/>
                </a:lnTo>
                <a:lnTo>
                  <a:pt x="6698393" y="24979"/>
                </a:lnTo>
                <a:lnTo>
                  <a:pt x="6747741" y="27697"/>
                </a:lnTo>
                <a:lnTo>
                  <a:pt x="6789861" y="30524"/>
                </a:lnTo>
                <a:lnTo>
                  <a:pt x="6840568" y="34242"/>
                </a:lnTo>
                <a:lnTo>
                  <a:pt x="6890138" y="38040"/>
                </a:lnTo>
                <a:lnTo>
                  <a:pt x="6938631" y="41841"/>
                </a:lnTo>
                <a:lnTo>
                  <a:pt x="6982078" y="45369"/>
                </a:lnTo>
                <a:lnTo>
                  <a:pt x="7029747" y="50068"/>
                </a:lnTo>
                <a:lnTo>
                  <a:pt x="7065852" y="54782"/>
                </a:lnTo>
                <a:lnTo>
                  <a:pt x="7078437" y="56400"/>
                </a:lnTo>
                <a:lnTo>
                  <a:pt x="7128742" y="61870"/>
                </a:lnTo>
                <a:lnTo>
                  <a:pt x="7179270" y="65756"/>
                </a:lnTo>
                <a:lnTo>
                  <a:pt x="7225058" y="68104"/>
                </a:lnTo>
                <a:lnTo>
                  <a:pt x="7264282" y="69747"/>
                </a:lnTo>
                <a:lnTo>
                  <a:pt x="7297231" y="70973"/>
                </a:lnTo>
                <a:lnTo>
                  <a:pt x="7314110" y="71608"/>
                </a:lnTo>
                <a:lnTo>
                  <a:pt x="7355572" y="73274"/>
                </a:lnTo>
                <a:lnTo>
                  <a:pt x="7402814" y="75663"/>
                </a:lnTo>
                <a:lnTo>
                  <a:pt x="7449899" y="79482"/>
                </a:lnTo>
                <a:lnTo>
                  <a:pt x="7497475" y="84160"/>
                </a:lnTo>
                <a:lnTo>
                  <a:pt x="7513976" y="85812"/>
                </a:lnTo>
                <a:lnTo>
                  <a:pt x="7554456" y="89699"/>
                </a:lnTo>
                <a:lnTo>
                  <a:pt x="7594484" y="92975"/>
                </a:lnTo>
                <a:lnTo>
                  <a:pt x="7642233" y="95322"/>
                </a:lnTo>
                <a:lnTo>
                  <a:pt x="7685230" y="96552"/>
                </a:lnTo>
                <a:lnTo>
                  <a:pt x="7725365" y="97408"/>
                </a:lnTo>
                <a:lnTo>
                  <a:pt x="7763503" y="98124"/>
                </a:lnTo>
                <a:lnTo>
                  <a:pt x="7810656" y="98851"/>
                </a:lnTo>
                <a:lnTo>
                  <a:pt x="7857639" y="99297"/>
                </a:lnTo>
                <a:lnTo>
                  <a:pt x="7896770" y="99490"/>
                </a:lnTo>
                <a:lnTo>
                  <a:pt x="7942383" y="99568"/>
                </a:lnTo>
                <a:lnTo>
                  <a:pt x="7958745" y="99588"/>
                </a:lnTo>
                <a:lnTo>
                  <a:pt x="8001769" y="99678"/>
                </a:lnTo>
                <a:lnTo>
                  <a:pt x="8047095" y="99876"/>
                </a:lnTo>
                <a:lnTo>
                  <a:pt x="8078839" y="100116"/>
                </a:lnTo>
                <a:lnTo>
                  <a:pt x="8091853" y="100208"/>
                </a:lnTo>
                <a:lnTo>
                  <a:pt x="8142372" y="100424"/>
                </a:lnTo>
                <a:lnTo>
                  <a:pt x="8154755" y="100442"/>
                </a:lnTo>
                <a:lnTo>
                  <a:pt x="8169201" y="100415"/>
                </a:lnTo>
                <a:lnTo>
                  <a:pt x="8208803" y="99985"/>
                </a:lnTo>
                <a:lnTo>
                  <a:pt x="8256440" y="98598"/>
                </a:lnTo>
                <a:lnTo>
                  <a:pt x="8268794" y="98127"/>
                </a:lnTo>
                <a:lnTo>
                  <a:pt x="8281221" y="97706"/>
                </a:lnTo>
                <a:lnTo>
                  <a:pt x="8331925" y="96515"/>
                </a:lnTo>
                <a:lnTo>
                  <a:pt x="8359256" y="96204"/>
                </a:lnTo>
                <a:lnTo>
                  <a:pt x="8373005" y="96062"/>
                </a:lnTo>
                <a:lnTo>
                  <a:pt x="8411532" y="95577"/>
                </a:lnTo>
                <a:lnTo>
                  <a:pt x="8459608" y="94764"/>
                </a:lnTo>
                <a:lnTo>
                  <a:pt x="8508216" y="93537"/>
                </a:lnTo>
                <a:lnTo>
                  <a:pt x="8558806" y="91755"/>
                </a:lnTo>
                <a:lnTo>
                  <a:pt x="8599142" y="90034"/>
                </a:lnTo>
                <a:lnTo>
                  <a:pt x="8641193" y="88056"/>
                </a:lnTo>
                <a:lnTo>
                  <a:pt x="8680092" y="86099"/>
                </a:lnTo>
                <a:lnTo>
                  <a:pt x="8727272" y="83510"/>
                </a:lnTo>
                <a:lnTo>
                  <a:pt x="8767245" y="81099"/>
                </a:lnTo>
                <a:lnTo>
                  <a:pt x="8817342" y="77918"/>
                </a:lnTo>
                <a:lnTo>
                  <a:pt x="8871079" y="74315"/>
                </a:lnTo>
                <a:lnTo>
                  <a:pt x="8886701" y="73279"/>
                </a:lnTo>
                <a:lnTo>
                  <a:pt x="8926215" y="70806"/>
                </a:lnTo>
                <a:lnTo>
                  <a:pt x="8968350" y="68625"/>
                </a:lnTo>
                <a:lnTo>
                  <a:pt x="9019149" y="66579"/>
                </a:lnTo>
                <a:lnTo>
                  <a:pt x="9033322" y="66077"/>
                </a:lnTo>
                <a:lnTo>
                  <a:pt x="9046690" y="65585"/>
                </a:lnTo>
                <a:lnTo>
                  <a:pt x="9095340" y="63603"/>
                </a:lnTo>
                <a:lnTo>
                  <a:pt x="9134388" y="61730"/>
                </a:lnTo>
                <a:lnTo>
                  <a:pt x="9172825" y="59583"/>
                </a:lnTo>
                <a:lnTo>
                  <a:pt x="9185943" y="58877"/>
                </a:lnTo>
                <a:lnTo>
                  <a:pt x="9233147" y="56806"/>
                </a:lnTo>
                <a:lnTo>
                  <a:pt x="9279884" y="55352"/>
                </a:lnTo>
                <a:lnTo>
                  <a:pt x="9322420" y="54253"/>
                </a:lnTo>
                <a:lnTo>
                  <a:pt x="9340716" y="53808"/>
                </a:lnTo>
                <a:lnTo>
                  <a:pt x="9357382" y="53385"/>
                </a:lnTo>
                <a:lnTo>
                  <a:pt x="9398475" y="52221"/>
                </a:lnTo>
                <a:lnTo>
                  <a:pt x="9439002" y="50708"/>
                </a:lnTo>
                <a:lnTo>
                  <a:pt x="9450307" y="50272"/>
                </a:lnTo>
                <a:lnTo>
                  <a:pt x="9500664" y="48750"/>
                </a:lnTo>
                <a:lnTo>
                  <a:pt x="9540451" y="47898"/>
                </a:lnTo>
                <a:lnTo>
                  <a:pt x="9590313" y="47188"/>
                </a:lnTo>
                <a:lnTo>
                  <a:pt x="9640820" y="46838"/>
                </a:lnTo>
                <a:lnTo>
                  <a:pt x="9667136" y="46779"/>
                </a:lnTo>
                <a:lnTo>
                  <a:pt x="9682687" y="46786"/>
                </a:lnTo>
                <a:lnTo>
                  <a:pt x="9725732" y="46989"/>
                </a:lnTo>
                <a:lnTo>
                  <a:pt x="9775279" y="47686"/>
                </a:lnTo>
                <a:lnTo>
                  <a:pt x="9824191" y="49120"/>
                </a:lnTo>
                <a:lnTo>
                  <a:pt x="9865287" y="50789"/>
                </a:lnTo>
                <a:lnTo>
                  <a:pt x="9898135" y="52686"/>
                </a:lnTo>
                <a:lnTo>
                  <a:pt x="9910963" y="53407"/>
                </a:lnTo>
                <a:lnTo>
                  <a:pt x="9959646" y="54846"/>
                </a:lnTo>
                <a:lnTo>
                  <a:pt x="9999623" y="55170"/>
                </a:lnTo>
                <a:lnTo>
                  <a:pt x="10047033" y="55274"/>
                </a:lnTo>
                <a:lnTo>
                  <a:pt x="10060732" y="55253"/>
                </a:lnTo>
                <a:lnTo>
                  <a:pt x="10100482" y="55044"/>
                </a:lnTo>
                <a:lnTo>
                  <a:pt x="10138616" y="54619"/>
                </a:lnTo>
                <a:lnTo>
                  <a:pt x="10187842" y="53717"/>
                </a:lnTo>
                <a:lnTo>
                  <a:pt x="10236342" y="52432"/>
                </a:lnTo>
                <a:lnTo>
                  <a:pt x="10251628" y="51970"/>
                </a:lnTo>
                <a:lnTo>
                  <a:pt x="10266463" y="51534"/>
                </a:lnTo>
                <a:lnTo>
                  <a:pt x="10308320" y="50384"/>
                </a:lnTo>
                <a:lnTo>
                  <a:pt x="10358139" y="49213"/>
                </a:lnTo>
                <a:lnTo>
                  <a:pt x="10401412" y="48447"/>
                </a:lnTo>
                <a:lnTo>
                  <a:pt x="10440828" y="47964"/>
                </a:lnTo>
                <a:lnTo>
                  <a:pt x="10479076" y="47645"/>
                </a:lnTo>
                <a:lnTo>
                  <a:pt x="10530762" y="47471"/>
                </a:lnTo>
                <a:lnTo>
                  <a:pt x="10544771" y="47438"/>
                </a:lnTo>
                <a:lnTo>
                  <a:pt x="10583891" y="47258"/>
                </a:lnTo>
                <a:lnTo>
                  <a:pt x="10631510" y="46830"/>
                </a:lnTo>
                <a:lnTo>
                  <a:pt x="10650113" y="46600"/>
                </a:lnTo>
                <a:lnTo>
                  <a:pt x="10666553" y="46408"/>
                </a:lnTo>
                <a:lnTo>
                  <a:pt x="10713830" y="45980"/>
                </a:lnTo>
                <a:lnTo>
                  <a:pt x="10721816" y="45949"/>
                </a:lnTo>
                <a:lnTo>
                  <a:pt x="10736162" y="45878"/>
                </a:lnTo>
                <a:lnTo>
                  <a:pt x="10776462" y="44800"/>
                </a:lnTo>
                <a:lnTo>
                  <a:pt x="10819464" y="39999"/>
                </a:lnTo>
                <a:lnTo>
                  <a:pt x="10846590" y="35444"/>
                </a:lnTo>
                <a:lnTo>
                  <a:pt x="10850899" y="37805"/>
                </a:lnTo>
                <a:lnTo>
                  <a:pt x="10853434" y="43670"/>
                </a:lnTo>
                <a:lnTo>
                  <a:pt x="10857403" y="52867"/>
                </a:lnTo>
                <a:lnTo>
                  <a:pt x="10860230" y="59993"/>
                </a:lnTo>
                <a:lnTo>
                  <a:pt x="10861913" y="650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42391" y="5524778"/>
            <a:ext cx="10242550" cy="66040"/>
          </a:xfrm>
          <a:custGeom>
            <a:avLst/>
            <a:gdLst/>
            <a:ahLst/>
            <a:cxnLst/>
            <a:rect l="l" t="t" r="r" b="b"/>
            <a:pathLst>
              <a:path w="10242550" h="66039">
                <a:moveTo>
                  <a:pt x="0" y="51998"/>
                </a:moveTo>
                <a:lnTo>
                  <a:pt x="30371" y="27532"/>
                </a:lnTo>
                <a:lnTo>
                  <a:pt x="77515" y="21412"/>
                </a:lnTo>
                <a:lnTo>
                  <a:pt x="116277" y="17759"/>
                </a:lnTo>
                <a:lnTo>
                  <a:pt x="164852" y="14255"/>
                </a:lnTo>
                <a:lnTo>
                  <a:pt x="208575" y="12598"/>
                </a:lnTo>
                <a:lnTo>
                  <a:pt x="248183" y="12071"/>
                </a:lnTo>
                <a:lnTo>
                  <a:pt x="298650" y="11929"/>
                </a:lnTo>
                <a:lnTo>
                  <a:pt x="313591" y="11923"/>
                </a:lnTo>
                <a:lnTo>
                  <a:pt x="326940" y="11931"/>
                </a:lnTo>
                <a:lnTo>
                  <a:pt x="366702" y="12107"/>
                </a:lnTo>
                <a:lnTo>
                  <a:pt x="405884" y="13954"/>
                </a:lnTo>
                <a:lnTo>
                  <a:pt x="432335" y="17145"/>
                </a:lnTo>
                <a:lnTo>
                  <a:pt x="445541" y="18895"/>
                </a:lnTo>
                <a:lnTo>
                  <a:pt x="495563" y="24968"/>
                </a:lnTo>
                <a:lnTo>
                  <a:pt x="533648" y="28559"/>
                </a:lnTo>
                <a:lnTo>
                  <a:pt x="583898" y="31685"/>
                </a:lnTo>
                <a:lnTo>
                  <a:pt x="633877" y="34020"/>
                </a:lnTo>
                <a:lnTo>
                  <a:pt x="647753" y="34583"/>
                </a:lnTo>
                <a:lnTo>
                  <a:pt x="661052" y="35148"/>
                </a:lnTo>
                <a:lnTo>
                  <a:pt x="710654" y="37513"/>
                </a:lnTo>
                <a:lnTo>
                  <a:pt x="760607" y="40417"/>
                </a:lnTo>
                <a:lnTo>
                  <a:pt x="798669" y="43113"/>
                </a:lnTo>
                <a:lnTo>
                  <a:pt x="813193" y="44239"/>
                </a:lnTo>
                <a:lnTo>
                  <a:pt x="826927" y="45268"/>
                </a:lnTo>
                <a:lnTo>
                  <a:pt x="876506" y="48594"/>
                </a:lnTo>
                <a:lnTo>
                  <a:pt x="921034" y="51014"/>
                </a:lnTo>
                <a:lnTo>
                  <a:pt x="969857" y="53421"/>
                </a:lnTo>
                <a:lnTo>
                  <a:pt x="1011614" y="55373"/>
                </a:lnTo>
                <a:lnTo>
                  <a:pt x="1060102" y="57560"/>
                </a:lnTo>
                <a:lnTo>
                  <a:pt x="1103129" y="59429"/>
                </a:lnTo>
                <a:lnTo>
                  <a:pt x="1148383" y="61266"/>
                </a:lnTo>
                <a:lnTo>
                  <a:pt x="1199235" y="62983"/>
                </a:lnTo>
                <a:lnTo>
                  <a:pt x="1247407" y="64243"/>
                </a:lnTo>
                <a:lnTo>
                  <a:pt x="1285666" y="64772"/>
                </a:lnTo>
                <a:lnTo>
                  <a:pt x="1328850" y="65074"/>
                </a:lnTo>
                <a:lnTo>
                  <a:pt x="1368877" y="65238"/>
                </a:lnTo>
                <a:lnTo>
                  <a:pt x="1415666" y="65351"/>
                </a:lnTo>
                <a:lnTo>
                  <a:pt x="1469410" y="65418"/>
                </a:lnTo>
                <a:lnTo>
                  <a:pt x="1512702" y="65430"/>
                </a:lnTo>
                <a:lnTo>
                  <a:pt x="1532640" y="65425"/>
                </a:lnTo>
                <a:lnTo>
                  <a:pt x="1585816" y="65374"/>
                </a:lnTo>
                <a:lnTo>
                  <a:pt x="1629385" y="65263"/>
                </a:lnTo>
                <a:lnTo>
                  <a:pt x="1673301" y="65023"/>
                </a:lnTo>
                <a:lnTo>
                  <a:pt x="1723717" y="63964"/>
                </a:lnTo>
                <a:lnTo>
                  <a:pt x="1761726" y="61206"/>
                </a:lnTo>
                <a:lnTo>
                  <a:pt x="1788248" y="58217"/>
                </a:lnTo>
                <a:lnTo>
                  <a:pt x="1801436" y="56699"/>
                </a:lnTo>
                <a:lnTo>
                  <a:pt x="1849323" y="51692"/>
                </a:lnTo>
                <a:lnTo>
                  <a:pt x="1897647" y="47617"/>
                </a:lnTo>
                <a:lnTo>
                  <a:pt x="1939224" y="44615"/>
                </a:lnTo>
                <a:lnTo>
                  <a:pt x="1953000" y="43625"/>
                </a:lnTo>
                <a:lnTo>
                  <a:pt x="1991839" y="40674"/>
                </a:lnTo>
                <a:lnTo>
                  <a:pt x="2040128" y="36617"/>
                </a:lnTo>
                <a:lnTo>
                  <a:pt x="2069449" y="33953"/>
                </a:lnTo>
                <a:lnTo>
                  <a:pt x="2085386" y="32509"/>
                </a:lnTo>
                <a:lnTo>
                  <a:pt x="2124851" y="29036"/>
                </a:lnTo>
                <a:lnTo>
                  <a:pt x="2166637" y="25715"/>
                </a:lnTo>
                <a:lnTo>
                  <a:pt x="2220519" y="22292"/>
                </a:lnTo>
                <a:lnTo>
                  <a:pt x="2269047" y="20130"/>
                </a:lnTo>
                <a:lnTo>
                  <a:pt x="2310122" y="19361"/>
                </a:lnTo>
                <a:lnTo>
                  <a:pt x="2352120" y="19082"/>
                </a:lnTo>
                <a:lnTo>
                  <a:pt x="2383278" y="19016"/>
                </a:lnTo>
                <a:lnTo>
                  <a:pt x="2397559" y="18989"/>
                </a:lnTo>
                <a:lnTo>
                  <a:pt x="2437748" y="18884"/>
                </a:lnTo>
                <a:lnTo>
                  <a:pt x="2486317" y="18679"/>
                </a:lnTo>
                <a:lnTo>
                  <a:pt x="2524784" y="18440"/>
                </a:lnTo>
                <a:lnTo>
                  <a:pt x="2566949" y="18080"/>
                </a:lnTo>
                <a:lnTo>
                  <a:pt x="2613025" y="17510"/>
                </a:lnTo>
                <a:lnTo>
                  <a:pt x="2659850" y="16631"/>
                </a:lnTo>
                <a:lnTo>
                  <a:pt x="2687471" y="15897"/>
                </a:lnTo>
                <a:lnTo>
                  <a:pt x="2695284" y="15720"/>
                </a:lnTo>
                <a:lnTo>
                  <a:pt x="2738153" y="15219"/>
                </a:lnTo>
                <a:lnTo>
                  <a:pt x="2783469" y="15028"/>
                </a:lnTo>
                <a:lnTo>
                  <a:pt x="2822623" y="14986"/>
                </a:lnTo>
                <a:lnTo>
                  <a:pt x="2842255" y="15005"/>
                </a:lnTo>
                <a:lnTo>
                  <a:pt x="2891413" y="15214"/>
                </a:lnTo>
                <a:lnTo>
                  <a:pt x="2936467" y="15845"/>
                </a:lnTo>
                <a:lnTo>
                  <a:pt x="2966266" y="17123"/>
                </a:lnTo>
                <a:lnTo>
                  <a:pt x="2976563" y="17663"/>
                </a:lnTo>
                <a:lnTo>
                  <a:pt x="3028510" y="19831"/>
                </a:lnTo>
                <a:lnTo>
                  <a:pt x="3071289" y="21262"/>
                </a:lnTo>
                <a:lnTo>
                  <a:pt x="3109868" y="22447"/>
                </a:lnTo>
                <a:lnTo>
                  <a:pt x="3159262" y="23829"/>
                </a:lnTo>
                <a:lnTo>
                  <a:pt x="3188449" y="24582"/>
                </a:lnTo>
                <a:lnTo>
                  <a:pt x="3204084" y="24994"/>
                </a:lnTo>
                <a:lnTo>
                  <a:pt x="3243431" y="26101"/>
                </a:lnTo>
                <a:lnTo>
                  <a:pt x="3274971" y="27111"/>
                </a:lnTo>
                <a:lnTo>
                  <a:pt x="3286324" y="27448"/>
                </a:lnTo>
                <a:lnTo>
                  <a:pt x="3336280" y="28547"/>
                </a:lnTo>
                <a:lnTo>
                  <a:pt x="3365226" y="28991"/>
                </a:lnTo>
                <a:lnTo>
                  <a:pt x="3382290" y="29244"/>
                </a:lnTo>
                <a:lnTo>
                  <a:pt x="3424940" y="30140"/>
                </a:lnTo>
                <a:lnTo>
                  <a:pt x="3468817" y="31931"/>
                </a:lnTo>
                <a:lnTo>
                  <a:pt x="3481772" y="32528"/>
                </a:lnTo>
                <a:lnTo>
                  <a:pt x="3525669" y="33896"/>
                </a:lnTo>
                <a:lnTo>
                  <a:pt x="3566396" y="34285"/>
                </a:lnTo>
                <a:lnTo>
                  <a:pt x="3608576" y="34471"/>
                </a:lnTo>
                <a:lnTo>
                  <a:pt x="3661069" y="34578"/>
                </a:lnTo>
                <a:lnTo>
                  <a:pt x="3700336" y="34603"/>
                </a:lnTo>
                <a:lnTo>
                  <a:pt x="3718833" y="34593"/>
                </a:lnTo>
                <a:lnTo>
                  <a:pt x="3768878" y="34480"/>
                </a:lnTo>
                <a:lnTo>
                  <a:pt x="3810991" y="34237"/>
                </a:lnTo>
                <a:lnTo>
                  <a:pt x="3855333" y="33713"/>
                </a:lnTo>
                <a:lnTo>
                  <a:pt x="3897440" y="32586"/>
                </a:lnTo>
                <a:lnTo>
                  <a:pt x="3908446" y="32226"/>
                </a:lnTo>
                <a:lnTo>
                  <a:pt x="3956904" y="30929"/>
                </a:lnTo>
                <a:lnTo>
                  <a:pt x="3998308" y="30092"/>
                </a:lnTo>
                <a:lnTo>
                  <a:pt x="4028205" y="29582"/>
                </a:lnTo>
                <a:lnTo>
                  <a:pt x="4042733" y="29321"/>
                </a:lnTo>
                <a:lnTo>
                  <a:pt x="4083348" y="28488"/>
                </a:lnTo>
                <a:lnTo>
                  <a:pt x="4131243" y="27246"/>
                </a:lnTo>
                <a:lnTo>
                  <a:pt x="4152834" y="26565"/>
                </a:lnTo>
                <a:lnTo>
                  <a:pt x="4163233" y="26233"/>
                </a:lnTo>
                <a:lnTo>
                  <a:pt x="4209276" y="25137"/>
                </a:lnTo>
                <a:lnTo>
                  <a:pt x="4248488" y="24555"/>
                </a:lnTo>
                <a:lnTo>
                  <a:pt x="4291726" y="24178"/>
                </a:lnTo>
                <a:lnTo>
                  <a:pt x="4307780" y="24077"/>
                </a:lnTo>
                <a:lnTo>
                  <a:pt x="4323126" y="23954"/>
                </a:lnTo>
                <a:lnTo>
                  <a:pt x="4365116" y="23458"/>
                </a:lnTo>
                <a:lnTo>
                  <a:pt x="4412394" y="22492"/>
                </a:lnTo>
                <a:lnTo>
                  <a:pt x="4441835" y="21570"/>
                </a:lnTo>
                <a:lnTo>
                  <a:pt x="4451552" y="21287"/>
                </a:lnTo>
                <a:lnTo>
                  <a:pt x="4495983" y="20400"/>
                </a:lnTo>
                <a:lnTo>
                  <a:pt x="4535417" y="19979"/>
                </a:lnTo>
                <a:lnTo>
                  <a:pt x="4580375" y="19758"/>
                </a:lnTo>
                <a:lnTo>
                  <a:pt x="4596634" y="19728"/>
                </a:lnTo>
                <a:lnTo>
                  <a:pt x="4613318" y="19694"/>
                </a:lnTo>
                <a:lnTo>
                  <a:pt x="4659456" y="19372"/>
                </a:lnTo>
                <a:lnTo>
                  <a:pt x="4699941" y="18715"/>
                </a:lnTo>
                <a:lnTo>
                  <a:pt x="4745614" y="17320"/>
                </a:lnTo>
                <a:lnTo>
                  <a:pt x="4783576" y="15287"/>
                </a:lnTo>
                <a:lnTo>
                  <a:pt x="4800052" y="14306"/>
                </a:lnTo>
                <a:lnTo>
                  <a:pt x="4838526" y="12085"/>
                </a:lnTo>
                <a:lnTo>
                  <a:pt x="4879482" y="10603"/>
                </a:lnTo>
                <a:lnTo>
                  <a:pt x="4925098" y="10187"/>
                </a:lnTo>
                <a:lnTo>
                  <a:pt x="4974073" y="9949"/>
                </a:lnTo>
                <a:lnTo>
                  <a:pt x="5013788" y="9824"/>
                </a:lnTo>
                <a:lnTo>
                  <a:pt x="5059177" y="9725"/>
                </a:lnTo>
                <a:lnTo>
                  <a:pt x="5110259" y="9650"/>
                </a:lnTo>
                <a:lnTo>
                  <a:pt x="5167053" y="9599"/>
                </a:lnTo>
                <a:lnTo>
                  <a:pt x="5197597" y="9583"/>
                </a:lnTo>
                <a:lnTo>
                  <a:pt x="5228280" y="9561"/>
                </a:lnTo>
                <a:lnTo>
                  <a:pt x="5286172" y="9475"/>
                </a:lnTo>
                <a:lnTo>
                  <a:pt x="5339433" y="9332"/>
                </a:lnTo>
                <a:lnTo>
                  <a:pt x="5388063" y="9130"/>
                </a:lnTo>
                <a:lnTo>
                  <a:pt x="5432062" y="8871"/>
                </a:lnTo>
                <a:lnTo>
                  <a:pt x="5471429" y="8553"/>
                </a:lnTo>
                <a:lnTo>
                  <a:pt x="5521797" y="7969"/>
                </a:lnTo>
                <a:lnTo>
                  <a:pt x="5561745" y="7254"/>
                </a:lnTo>
                <a:lnTo>
                  <a:pt x="5607734" y="5801"/>
                </a:lnTo>
                <a:lnTo>
                  <a:pt x="5623318" y="5240"/>
                </a:lnTo>
                <a:lnTo>
                  <a:pt x="5664809" y="3841"/>
                </a:lnTo>
                <a:lnTo>
                  <a:pt x="5707857" y="2641"/>
                </a:lnTo>
                <a:lnTo>
                  <a:pt x="5756056" y="2197"/>
                </a:lnTo>
                <a:lnTo>
                  <a:pt x="5808091" y="1993"/>
                </a:lnTo>
                <a:lnTo>
                  <a:pt x="5852477" y="1880"/>
                </a:lnTo>
                <a:lnTo>
                  <a:pt x="5904656" y="1787"/>
                </a:lnTo>
                <a:lnTo>
                  <a:pt x="5964660" y="1711"/>
                </a:lnTo>
                <a:lnTo>
                  <a:pt x="6032519" y="1652"/>
                </a:lnTo>
                <a:lnTo>
                  <a:pt x="6108264" y="1609"/>
                </a:lnTo>
                <a:lnTo>
                  <a:pt x="6149104" y="1594"/>
                </a:lnTo>
                <a:lnTo>
                  <a:pt x="6191928" y="1583"/>
                </a:lnTo>
                <a:lnTo>
                  <a:pt x="6234731" y="1577"/>
                </a:lnTo>
                <a:lnTo>
                  <a:pt x="6275507" y="1580"/>
                </a:lnTo>
                <a:lnTo>
                  <a:pt x="6314257" y="1589"/>
                </a:lnTo>
                <a:lnTo>
                  <a:pt x="6385676" y="1632"/>
                </a:lnTo>
                <a:lnTo>
                  <a:pt x="6448989" y="1706"/>
                </a:lnTo>
                <a:lnTo>
                  <a:pt x="6504195" y="1810"/>
                </a:lnTo>
                <a:lnTo>
                  <a:pt x="6551293" y="1945"/>
                </a:lnTo>
                <a:lnTo>
                  <a:pt x="6590285" y="2111"/>
                </a:lnTo>
                <a:lnTo>
                  <a:pt x="6633572" y="2417"/>
                </a:lnTo>
                <a:lnTo>
                  <a:pt x="6669308" y="3178"/>
                </a:lnTo>
                <a:lnTo>
                  <a:pt x="6676923" y="3402"/>
                </a:lnTo>
                <a:lnTo>
                  <a:pt x="6719568" y="4102"/>
                </a:lnTo>
                <a:lnTo>
                  <a:pt x="6764347" y="4416"/>
                </a:lnTo>
                <a:lnTo>
                  <a:pt x="6818672" y="4564"/>
                </a:lnTo>
                <a:lnTo>
                  <a:pt x="6836024" y="4622"/>
                </a:lnTo>
                <a:lnTo>
                  <a:pt x="6882096" y="4919"/>
                </a:lnTo>
                <a:lnTo>
                  <a:pt x="6930274" y="5600"/>
                </a:lnTo>
                <a:lnTo>
                  <a:pt x="6974350" y="7006"/>
                </a:lnTo>
                <a:lnTo>
                  <a:pt x="6989498" y="7550"/>
                </a:lnTo>
                <a:lnTo>
                  <a:pt x="7002756" y="7965"/>
                </a:lnTo>
                <a:lnTo>
                  <a:pt x="7014299" y="8259"/>
                </a:lnTo>
                <a:lnTo>
                  <a:pt x="7024305" y="8438"/>
                </a:lnTo>
                <a:lnTo>
                  <a:pt x="7039355" y="8473"/>
                </a:lnTo>
                <a:lnTo>
                  <a:pt x="7052606" y="8415"/>
                </a:lnTo>
                <a:lnTo>
                  <a:pt x="7103136" y="7124"/>
                </a:lnTo>
                <a:lnTo>
                  <a:pt x="7140986" y="5152"/>
                </a:lnTo>
                <a:lnTo>
                  <a:pt x="7153942" y="4487"/>
                </a:lnTo>
                <a:lnTo>
                  <a:pt x="7194918" y="3056"/>
                </a:lnTo>
                <a:lnTo>
                  <a:pt x="7244037" y="2543"/>
                </a:lnTo>
                <a:lnTo>
                  <a:pt x="7290288" y="2411"/>
                </a:lnTo>
                <a:lnTo>
                  <a:pt x="7303528" y="2379"/>
                </a:lnTo>
                <a:lnTo>
                  <a:pt x="7342261" y="2215"/>
                </a:lnTo>
                <a:lnTo>
                  <a:pt x="7392404" y="1844"/>
                </a:lnTo>
                <a:lnTo>
                  <a:pt x="7442088" y="1297"/>
                </a:lnTo>
                <a:lnTo>
                  <a:pt x="7453981" y="1144"/>
                </a:lnTo>
                <a:lnTo>
                  <a:pt x="7465920" y="1001"/>
                </a:lnTo>
                <a:lnTo>
                  <a:pt x="7514367" y="531"/>
                </a:lnTo>
                <a:lnTo>
                  <a:pt x="7564468" y="213"/>
                </a:lnTo>
                <a:lnTo>
                  <a:pt x="7603573" y="68"/>
                </a:lnTo>
                <a:lnTo>
                  <a:pt x="7644333" y="0"/>
                </a:lnTo>
                <a:lnTo>
                  <a:pt x="7665125" y="1"/>
                </a:lnTo>
                <a:lnTo>
                  <a:pt x="7718400" y="119"/>
                </a:lnTo>
                <a:lnTo>
                  <a:pt x="7758718" y="405"/>
                </a:lnTo>
                <a:lnTo>
                  <a:pt x="7799543" y="1256"/>
                </a:lnTo>
                <a:lnTo>
                  <a:pt x="7812761" y="1847"/>
                </a:lnTo>
                <a:lnTo>
                  <a:pt x="7825602" y="2343"/>
                </a:lnTo>
                <a:lnTo>
                  <a:pt x="7873480" y="3413"/>
                </a:lnTo>
                <a:lnTo>
                  <a:pt x="7924217" y="3766"/>
                </a:lnTo>
                <a:lnTo>
                  <a:pt x="7952393" y="3824"/>
                </a:lnTo>
                <a:lnTo>
                  <a:pt x="7965770" y="3875"/>
                </a:lnTo>
                <a:lnTo>
                  <a:pt x="8004218" y="4180"/>
                </a:lnTo>
                <a:lnTo>
                  <a:pt x="8053041" y="4937"/>
                </a:lnTo>
                <a:lnTo>
                  <a:pt x="8061800" y="5101"/>
                </a:lnTo>
                <a:lnTo>
                  <a:pt x="8103045" y="5637"/>
                </a:lnTo>
                <a:lnTo>
                  <a:pt x="8154394" y="5983"/>
                </a:lnTo>
                <a:lnTo>
                  <a:pt x="8199670" y="6121"/>
                </a:lnTo>
                <a:lnTo>
                  <a:pt x="8236228" y="6161"/>
                </a:lnTo>
                <a:lnTo>
                  <a:pt x="8254964" y="6182"/>
                </a:lnTo>
                <a:lnTo>
                  <a:pt x="8302906" y="6266"/>
                </a:lnTo>
                <a:lnTo>
                  <a:pt x="8348567" y="6431"/>
                </a:lnTo>
                <a:lnTo>
                  <a:pt x="8395542" y="7317"/>
                </a:lnTo>
                <a:lnTo>
                  <a:pt x="8446232" y="9780"/>
                </a:lnTo>
                <a:lnTo>
                  <a:pt x="8499227" y="12896"/>
                </a:lnTo>
                <a:lnTo>
                  <a:pt x="8517864" y="14020"/>
                </a:lnTo>
                <a:lnTo>
                  <a:pt x="8564239" y="16744"/>
                </a:lnTo>
                <a:lnTo>
                  <a:pt x="8606555" y="19027"/>
                </a:lnTo>
                <a:lnTo>
                  <a:pt x="8649814" y="20172"/>
                </a:lnTo>
                <a:lnTo>
                  <a:pt x="8691425" y="20479"/>
                </a:lnTo>
                <a:lnTo>
                  <a:pt x="8750011" y="20728"/>
                </a:lnTo>
                <a:lnTo>
                  <a:pt x="8798519" y="20862"/>
                </a:lnTo>
                <a:lnTo>
                  <a:pt x="8854602" y="20972"/>
                </a:lnTo>
                <a:lnTo>
                  <a:pt x="8918270" y="21058"/>
                </a:lnTo>
                <a:lnTo>
                  <a:pt x="8989538" y="21121"/>
                </a:lnTo>
                <a:lnTo>
                  <a:pt x="9028024" y="21143"/>
                </a:lnTo>
                <a:lnTo>
                  <a:pt x="9068415" y="21160"/>
                </a:lnTo>
                <a:lnTo>
                  <a:pt x="9108801" y="21177"/>
                </a:lnTo>
                <a:lnTo>
                  <a:pt x="9147271" y="21198"/>
                </a:lnTo>
                <a:lnTo>
                  <a:pt x="9218467" y="21254"/>
                </a:lnTo>
                <a:lnTo>
                  <a:pt x="9282001" y="21328"/>
                </a:lnTo>
                <a:lnTo>
                  <a:pt x="9337874" y="21421"/>
                </a:lnTo>
                <a:lnTo>
                  <a:pt x="9386086" y="21533"/>
                </a:lnTo>
                <a:lnTo>
                  <a:pt x="9426637" y="21663"/>
                </a:lnTo>
                <a:lnTo>
                  <a:pt x="9473100" y="21893"/>
                </a:lnTo>
                <a:lnTo>
                  <a:pt x="9512232" y="22369"/>
                </a:lnTo>
                <a:lnTo>
                  <a:pt x="9554861" y="24337"/>
                </a:lnTo>
                <a:lnTo>
                  <a:pt x="9599469" y="26874"/>
                </a:lnTo>
                <a:lnTo>
                  <a:pt x="9616719" y="27905"/>
                </a:lnTo>
                <a:lnTo>
                  <a:pt x="9632526" y="28826"/>
                </a:lnTo>
                <a:lnTo>
                  <a:pt x="9672009" y="30979"/>
                </a:lnTo>
                <a:lnTo>
                  <a:pt x="9710472" y="32634"/>
                </a:lnTo>
                <a:lnTo>
                  <a:pt x="9758213" y="33688"/>
                </a:lnTo>
                <a:lnTo>
                  <a:pt x="9806277" y="34224"/>
                </a:lnTo>
                <a:lnTo>
                  <a:pt x="9822522" y="34376"/>
                </a:lnTo>
                <a:lnTo>
                  <a:pt x="9861686" y="34771"/>
                </a:lnTo>
                <a:lnTo>
                  <a:pt x="9880804" y="34990"/>
                </a:lnTo>
                <a:lnTo>
                  <a:pt x="9889981" y="35098"/>
                </a:lnTo>
                <a:lnTo>
                  <a:pt x="9935256" y="35390"/>
                </a:lnTo>
                <a:lnTo>
                  <a:pt x="9979770" y="35483"/>
                </a:lnTo>
                <a:lnTo>
                  <a:pt x="9998041" y="35472"/>
                </a:lnTo>
                <a:lnTo>
                  <a:pt x="10044169" y="35176"/>
                </a:lnTo>
                <a:lnTo>
                  <a:pt x="10088175" y="34164"/>
                </a:lnTo>
                <a:lnTo>
                  <a:pt x="10108485" y="33210"/>
                </a:lnTo>
                <a:lnTo>
                  <a:pt x="10120566" y="32716"/>
                </a:lnTo>
                <a:lnTo>
                  <a:pt x="10171691" y="31642"/>
                </a:lnTo>
                <a:lnTo>
                  <a:pt x="10194081" y="31422"/>
                </a:lnTo>
                <a:lnTo>
                  <a:pt x="10211525" y="30896"/>
                </a:lnTo>
                <a:lnTo>
                  <a:pt x="10224507" y="30062"/>
                </a:lnTo>
                <a:lnTo>
                  <a:pt x="10233507" y="28918"/>
                </a:lnTo>
                <a:lnTo>
                  <a:pt x="10239007" y="27461"/>
                </a:lnTo>
                <a:lnTo>
                  <a:pt x="10242456" y="22048"/>
                </a:lnTo>
                <a:lnTo>
                  <a:pt x="10235662" y="166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96786" y="5868681"/>
            <a:ext cx="2416810" cy="78105"/>
          </a:xfrm>
          <a:custGeom>
            <a:avLst/>
            <a:gdLst/>
            <a:ahLst/>
            <a:cxnLst/>
            <a:rect l="l" t="t" r="r" b="b"/>
            <a:pathLst>
              <a:path w="2416810" h="78104">
                <a:moveTo>
                  <a:pt x="21822" y="55107"/>
                </a:moveTo>
                <a:lnTo>
                  <a:pt x="6903" y="51894"/>
                </a:lnTo>
                <a:lnTo>
                  <a:pt x="0" y="50835"/>
                </a:lnTo>
                <a:lnTo>
                  <a:pt x="1113" y="51930"/>
                </a:lnTo>
                <a:lnTo>
                  <a:pt x="1904" y="52709"/>
                </a:lnTo>
                <a:lnTo>
                  <a:pt x="36294" y="72912"/>
                </a:lnTo>
                <a:lnTo>
                  <a:pt x="81094" y="77328"/>
                </a:lnTo>
                <a:lnTo>
                  <a:pt x="100808" y="77821"/>
                </a:lnTo>
                <a:lnTo>
                  <a:pt x="113322" y="77697"/>
                </a:lnTo>
                <a:lnTo>
                  <a:pt x="160045" y="74539"/>
                </a:lnTo>
                <a:lnTo>
                  <a:pt x="200493" y="68061"/>
                </a:lnTo>
                <a:lnTo>
                  <a:pt x="218546" y="64694"/>
                </a:lnTo>
                <a:lnTo>
                  <a:pt x="233721" y="61919"/>
                </a:lnTo>
                <a:lnTo>
                  <a:pt x="274434" y="55438"/>
                </a:lnTo>
                <a:lnTo>
                  <a:pt x="314622" y="52929"/>
                </a:lnTo>
                <a:lnTo>
                  <a:pt x="355418" y="52103"/>
                </a:lnTo>
                <a:lnTo>
                  <a:pt x="396944" y="51808"/>
                </a:lnTo>
                <a:lnTo>
                  <a:pt x="432610" y="51760"/>
                </a:lnTo>
                <a:lnTo>
                  <a:pt x="450354" y="51745"/>
                </a:lnTo>
                <a:lnTo>
                  <a:pt x="493032" y="51660"/>
                </a:lnTo>
                <a:lnTo>
                  <a:pt x="538948" y="51292"/>
                </a:lnTo>
                <a:lnTo>
                  <a:pt x="588531" y="49548"/>
                </a:lnTo>
                <a:lnTo>
                  <a:pt x="627216" y="47598"/>
                </a:lnTo>
                <a:lnTo>
                  <a:pt x="676114" y="44908"/>
                </a:lnTo>
                <a:lnTo>
                  <a:pt x="715274" y="42639"/>
                </a:lnTo>
                <a:lnTo>
                  <a:pt x="728997" y="41825"/>
                </a:lnTo>
                <a:lnTo>
                  <a:pt x="738906" y="41254"/>
                </a:lnTo>
                <a:lnTo>
                  <a:pt x="781146" y="39302"/>
                </a:lnTo>
                <a:lnTo>
                  <a:pt x="828026" y="37854"/>
                </a:lnTo>
                <a:lnTo>
                  <a:pt x="866611" y="37075"/>
                </a:lnTo>
                <a:lnTo>
                  <a:pt x="908426" y="36543"/>
                </a:lnTo>
                <a:lnTo>
                  <a:pt x="953738" y="36241"/>
                </a:lnTo>
                <a:lnTo>
                  <a:pt x="1003772" y="36143"/>
                </a:lnTo>
                <a:lnTo>
                  <a:pt x="1037529" y="36127"/>
                </a:lnTo>
                <a:lnTo>
                  <a:pt x="1053536" y="36128"/>
                </a:lnTo>
                <a:lnTo>
                  <a:pt x="1098066" y="36164"/>
                </a:lnTo>
                <a:lnTo>
                  <a:pt x="1137361" y="36253"/>
                </a:lnTo>
                <a:lnTo>
                  <a:pt x="1181614" y="36451"/>
                </a:lnTo>
                <a:lnTo>
                  <a:pt x="1226843" y="36855"/>
                </a:lnTo>
                <a:lnTo>
                  <a:pt x="1237469" y="36961"/>
                </a:lnTo>
                <a:lnTo>
                  <a:pt x="1283517" y="37302"/>
                </a:lnTo>
                <a:lnTo>
                  <a:pt x="1321940" y="37475"/>
                </a:lnTo>
                <a:lnTo>
                  <a:pt x="1363867" y="37578"/>
                </a:lnTo>
                <a:lnTo>
                  <a:pt x="1412362" y="37613"/>
                </a:lnTo>
                <a:lnTo>
                  <a:pt x="1429785" y="37612"/>
                </a:lnTo>
                <a:lnTo>
                  <a:pt x="1475594" y="37574"/>
                </a:lnTo>
                <a:lnTo>
                  <a:pt x="1521974" y="37440"/>
                </a:lnTo>
                <a:lnTo>
                  <a:pt x="1567513" y="37035"/>
                </a:lnTo>
                <a:lnTo>
                  <a:pt x="1615993" y="36289"/>
                </a:lnTo>
                <a:lnTo>
                  <a:pt x="1662669" y="35178"/>
                </a:lnTo>
                <a:lnTo>
                  <a:pt x="1702507" y="34007"/>
                </a:lnTo>
                <a:lnTo>
                  <a:pt x="1730476" y="33115"/>
                </a:lnTo>
                <a:lnTo>
                  <a:pt x="1743686" y="32699"/>
                </a:lnTo>
                <a:lnTo>
                  <a:pt x="1782202" y="31537"/>
                </a:lnTo>
                <a:lnTo>
                  <a:pt x="1831734" y="30164"/>
                </a:lnTo>
                <a:lnTo>
                  <a:pt x="1844830" y="29800"/>
                </a:lnTo>
                <a:lnTo>
                  <a:pt x="1883017" y="28419"/>
                </a:lnTo>
                <a:lnTo>
                  <a:pt x="1932929" y="25860"/>
                </a:lnTo>
                <a:lnTo>
                  <a:pt x="1971076" y="23364"/>
                </a:lnTo>
                <a:lnTo>
                  <a:pt x="1983855" y="22472"/>
                </a:lnTo>
                <a:lnTo>
                  <a:pt x="1996553" y="21654"/>
                </a:lnTo>
                <a:lnTo>
                  <a:pt x="2046887" y="19101"/>
                </a:lnTo>
                <a:lnTo>
                  <a:pt x="2097328" y="17637"/>
                </a:lnTo>
                <a:lnTo>
                  <a:pt x="2135906" y="17205"/>
                </a:lnTo>
                <a:lnTo>
                  <a:pt x="2157177" y="17156"/>
                </a:lnTo>
                <a:lnTo>
                  <a:pt x="2176071" y="17104"/>
                </a:lnTo>
                <a:lnTo>
                  <a:pt x="2219040" y="16933"/>
                </a:lnTo>
                <a:lnTo>
                  <a:pt x="2265830" y="15489"/>
                </a:lnTo>
                <a:lnTo>
                  <a:pt x="2294208" y="12614"/>
                </a:lnTo>
                <a:lnTo>
                  <a:pt x="2307601" y="11184"/>
                </a:lnTo>
                <a:lnTo>
                  <a:pt x="2319889" y="9909"/>
                </a:lnTo>
                <a:lnTo>
                  <a:pt x="2331456" y="8747"/>
                </a:lnTo>
                <a:lnTo>
                  <a:pt x="2342684" y="7658"/>
                </a:lnTo>
                <a:lnTo>
                  <a:pt x="2357685" y="6191"/>
                </a:lnTo>
                <a:lnTo>
                  <a:pt x="2370951" y="4804"/>
                </a:lnTo>
                <a:lnTo>
                  <a:pt x="2382635" y="3482"/>
                </a:lnTo>
                <a:lnTo>
                  <a:pt x="2402061" y="1098"/>
                </a:lnTo>
                <a:lnTo>
                  <a:pt x="2412547" y="0"/>
                </a:lnTo>
                <a:lnTo>
                  <a:pt x="2416504" y="2691"/>
                </a:lnTo>
                <a:lnTo>
                  <a:pt x="2413037" y="11297"/>
                </a:lnTo>
                <a:lnTo>
                  <a:pt x="2402831" y="257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4"/>
              </a:rPr>
              <a:t>ww</a:t>
            </a:r>
            <a:r>
              <a:rPr dirty="0" spc="-70">
                <a:hlinkClick r:id="rId4"/>
              </a:rPr>
              <a:t>w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s</a:t>
            </a:r>
            <a:r>
              <a:rPr dirty="0" spc="-30">
                <a:hlinkClick r:id="rId4"/>
              </a:rPr>
              <a:t>unbea</a:t>
            </a:r>
            <a:r>
              <a:rPr dirty="0" spc="35">
                <a:hlinkClick r:id="rId4"/>
              </a:rPr>
              <a:t>m</a:t>
            </a:r>
            <a:r>
              <a:rPr dirty="0" spc="-30">
                <a:hlinkClick r:id="rId4"/>
              </a:rPr>
              <a:t>in</a:t>
            </a:r>
            <a:r>
              <a:rPr dirty="0" spc="-15">
                <a:hlinkClick r:id="rId4"/>
              </a:rPr>
              <a:t>f</a:t>
            </a:r>
            <a:r>
              <a:rPr dirty="0" spc="-30">
                <a:hlinkClick r:id="rId4"/>
              </a:rPr>
              <a:t>o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c</a:t>
            </a:r>
            <a:r>
              <a:rPr dirty="0" spc="-30">
                <a:hlinkClick r:id="rId4"/>
              </a:rPr>
              <a:t>o</a:t>
            </a:r>
            <a:r>
              <a:rPr dirty="0"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114">
                <a:latin typeface="Arial"/>
                <a:cs typeface="Arial"/>
              </a:rPr>
              <a:t>T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7" name="object 7"/>
          <p:cNvSpPr/>
          <p:nvPr/>
        </p:nvSpPr>
        <p:spPr>
          <a:xfrm>
            <a:off x="441594" y="1247022"/>
            <a:ext cx="11079480" cy="136525"/>
          </a:xfrm>
          <a:custGeom>
            <a:avLst/>
            <a:gdLst/>
            <a:ahLst/>
            <a:cxnLst/>
            <a:rect l="l" t="t" r="r" b="b"/>
            <a:pathLst>
              <a:path w="11079480" h="136525">
                <a:moveTo>
                  <a:pt x="11322" y="32974"/>
                </a:moveTo>
                <a:lnTo>
                  <a:pt x="0" y="37701"/>
                </a:lnTo>
                <a:lnTo>
                  <a:pt x="2368" y="44646"/>
                </a:lnTo>
                <a:lnTo>
                  <a:pt x="14609" y="52153"/>
                </a:lnTo>
                <a:lnTo>
                  <a:pt x="62259" y="60215"/>
                </a:lnTo>
                <a:lnTo>
                  <a:pt x="74555" y="60980"/>
                </a:lnTo>
                <a:lnTo>
                  <a:pt x="86924" y="61762"/>
                </a:lnTo>
                <a:lnTo>
                  <a:pt x="99460" y="62564"/>
                </a:lnTo>
                <a:lnTo>
                  <a:pt x="112257" y="63395"/>
                </a:lnTo>
                <a:lnTo>
                  <a:pt x="125409" y="64259"/>
                </a:lnTo>
                <a:lnTo>
                  <a:pt x="138592" y="65076"/>
                </a:lnTo>
                <a:lnTo>
                  <a:pt x="189039" y="67079"/>
                </a:lnTo>
                <a:lnTo>
                  <a:pt x="230391" y="67538"/>
                </a:lnTo>
                <a:lnTo>
                  <a:pt x="280467" y="67727"/>
                </a:lnTo>
                <a:lnTo>
                  <a:pt x="327278" y="67776"/>
                </a:lnTo>
                <a:lnTo>
                  <a:pt x="343783" y="67751"/>
                </a:lnTo>
                <a:lnTo>
                  <a:pt x="388598" y="67367"/>
                </a:lnTo>
                <a:lnTo>
                  <a:pt x="426789" y="66518"/>
                </a:lnTo>
                <a:lnTo>
                  <a:pt x="468353" y="64663"/>
                </a:lnTo>
                <a:lnTo>
                  <a:pt x="485042" y="63573"/>
                </a:lnTo>
                <a:lnTo>
                  <a:pt x="500126" y="62596"/>
                </a:lnTo>
                <a:lnTo>
                  <a:pt x="513685" y="61728"/>
                </a:lnTo>
                <a:lnTo>
                  <a:pt x="525798" y="60964"/>
                </a:lnTo>
                <a:lnTo>
                  <a:pt x="536546" y="60298"/>
                </a:lnTo>
                <a:lnTo>
                  <a:pt x="546009" y="59725"/>
                </a:lnTo>
                <a:lnTo>
                  <a:pt x="555984" y="59086"/>
                </a:lnTo>
                <a:lnTo>
                  <a:pt x="604964" y="54978"/>
                </a:lnTo>
                <a:lnTo>
                  <a:pt x="637985" y="51743"/>
                </a:lnTo>
                <a:lnTo>
                  <a:pt x="654097" y="50203"/>
                </a:lnTo>
                <a:lnTo>
                  <a:pt x="701346" y="46299"/>
                </a:lnTo>
                <a:lnTo>
                  <a:pt x="745173" y="44945"/>
                </a:lnTo>
                <a:lnTo>
                  <a:pt x="794796" y="44498"/>
                </a:lnTo>
                <a:lnTo>
                  <a:pt x="844560" y="44296"/>
                </a:lnTo>
                <a:lnTo>
                  <a:pt x="883770" y="44221"/>
                </a:lnTo>
                <a:lnTo>
                  <a:pt x="921717" y="44200"/>
                </a:lnTo>
                <a:lnTo>
                  <a:pt x="939349" y="44203"/>
                </a:lnTo>
                <a:lnTo>
                  <a:pt x="987015" y="44265"/>
                </a:lnTo>
                <a:lnTo>
                  <a:pt x="1027080" y="44408"/>
                </a:lnTo>
                <a:lnTo>
                  <a:pt x="1069216" y="44722"/>
                </a:lnTo>
                <a:lnTo>
                  <a:pt x="1116326" y="45625"/>
                </a:lnTo>
                <a:lnTo>
                  <a:pt x="1165528" y="47258"/>
                </a:lnTo>
                <a:lnTo>
                  <a:pt x="1205253" y="48927"/>
                </a:lnTo>
                <a:lnTo>
                  <a:pt x="1250354" y="51081"/>
                </a:lnTo>
                <a:lnTo>
                  <a:pt x="1291159" y="53157"/>
                </a:lnTo>
                <a:lnTo>
                  <a:pt x="1335699" y="55629"/>
                </a:lnTo>
                <a:lnTo>
                  <a:pt x="1349439" y="56444"/>
                </a:lnTo>
                <a:lnTo>
                  <a:pt x="1362716" y="57200"/>
                </a:lnTo>
                <a:lnTo>
                  <a:pt x="1412826" y="59719"/>
                </a:lnTo>
                <a:lnTo>
                  <a:pt x="1452204" y="61341"/>
                </a:lnTo>
                <a:lnTo>
                  <a:pt x="1466339" y="61915"/>
                </a:lnTo>
                <a:lnTo>
                  <a:pt x="1515222" y="64041"/>
                </a:lnTo>
                <a:lnTo>
                  <a:pt x="1564709" y="66567"/>
                </a:lnTo>
                <a:lnTo>
                  <a:pt x="1603293" y="68740"/>
                </a:lnTo>
                <a:lnTo>
                  <a:pt x="1622233" y="69843"/>
                </a:lnTo>
                <a:lnTo>
                  <a:pt x="1638678" y="70779"/>
                </a:lnTo>
                <a:lnTo>
                  <a:pt x="1683325" y="73077"/>
                </a:lnTo>
                <a:lnTo>
                  <a:pt x="1695572" y="73597"/>
                </a:lnTo>
                <a:lnTo>
                  <a:pt x="1707796" y="74211"/>
                </a:lnTo>
                <a:lnTo>
                  <a:pt x="1748397" y="76851"/>
                </a:lnTo>
                <a:lnTo>
                  <a:pt x="1786872" y="79841"/>
                </a:lnTo>
                <a:lnTo>
                  <a:pt x="1830796" y="83796"/>
                </a:lnTo>
                <a:lnTo>
                  <a:pt x="1882262" y="88942"/>
                </a:lnTo>
                <a:lnTo>
                  <a:pt x="1897098" y="90482"/>
                </a:lnTo>
                <a:lnTo>
                  <a:pt x="1909736" y="91777"/>
                </a:lnTo>
                <a:lnTo>
                  <a:pt x="1959870" y="96332"/>
                </a:lnTo>
                <a:lnTo>
                  <a:pt x="2010659" y="100025"/>
                </a:lnTo>
                <a:lnTo>
                  <a:pt x="2041481" y="101927"/>
                </a:lnTo>
                <a:lnTo>
                  <a:pt x="2057593" y="102953"/>
                </a:lnTo>
                <a:lnTo>
                  <a:pt x="2095766" y="105633"/>
                </a:lnTo>
                <a:lnTo>
                  <a:pt x="2138222" y="109833"/>
                </a:lnTo>
                <a:lnTo>
                  <a:pt x="2164647" y="113160"/>
                </a:lnTo>
                <a:lnTo>
                  <a:pt x="2177516" y="114689"/>
                </a:lnTo>
                <a:lnTo>
                  <a:pt x="2225549" y="119102"/>
                </a:lnTo>
                <a:lnTo>
                  <a:pt x="2275213" y="122274"/>
                </a:lnTo>
                <a:lnTo>
                  <a:pt x="2303734" y="123755"/>
                </a:lnTo>
                <a:lnTo>
                  <a:pt x="2317839" y="124510"/>
                </a:lnTo>
                <a:lnTo>
                  <a:pt x="2356244" y="126822"/>
                </a:lnTo>
                <a:lnTo>
                  <a:pt x="2408784" y="130717"/>
                </a:lnTo>
                <a:lnTo>
                  <a:pt x="2424356" y="131912"/>
                </a:lnTo>
                <a:lnTo>
                  <a:pt x="2468367" y="134912"/>
                </a:lnTo>
                <a:lnTo>
                  <a:pt x="2515949" y="136274"/>
                </a:lnTo>
                <a:lnTo>
                  <a:pt x="2544386" y="136410"/>
                </a:lnTo>
                <a:lnTo>
                  <a:pt x="2557635" y="136350"/>
                </a:lnTo>
                <a:lnTo>
                  <a:pt x="2607592" y="135395"/>
                </a:lnTo>
                <a:lnTo>
                  <a:pt x="2633738" y="134445"/>
                </a:lnTo>
                <a:lnTo>
                  <a:pt x="2647170" y="133960"/>
                </a:lnTo>
                <a:lnTo>
                  <a:pt x="2697227" y="132468"/>
                </a:lnTo>
                <a:lnTo>
                  <a:pt x="2743614" y="131629"/>
                </a:lnTo>
                <a:lnTo>
                  <a:pt x="2793108" y="131183"/>
                </a:lnTo>
                <a:lnTo>
                  <a:pt x="2834529" y="131046"/>
                </a:lnTo>
                <a:lnTo>
                  <a:pt x="2854125" y="131030"/>
                </a:lnTo>
                <a:lnTo>
                  <a:pt x="2871925" y="131009"/>
                </a:lnTo>
                <a:lnTo>
                  <a:pt x="2915342" y="130915"/>
                </a:lnTo>
                <a:lnTo>
                  <a:pt x="2962366" y="130576"/>
                </a:lnTo>
                <a:lnTo>
                  <a:pt x="3009088" y="129175"/>
                </a:lnTo>
                <a:lnTo>
                  <a:pt x="3056868" y="127113"/>
                </a:lnTo>
                <a:lnTo>
                  <a:pt x="3073599" y="126349"/>
                </a:lnTo>
                <a:lnTo>
                  <a:pt x="3114943" y="124472"/>
                </a:lnTo>
                <a:lnTo>
                  <a:pt x="3153644" y="122752"/>
                </a:lnTo>
                <a:lnTo>
                  <a:pt x="3162383" y="122353"/>
                </a:lnTo>
                <a:lnTo>
                  <a:pt x="3206848" y="119961"/>
                </a:lnTo>
                <a:lnTo>
                  <a:pt x="3250527" y="117316"/>
                </a:lnTo>
                <a:lnTo>
                  <a:pt x="3299407" y="114190"/>
                </a:lnTo>
                <a:lnTo>
                  <a:pt x="3340839" y="111438"/>
                </a:lnTo>
                <a:lnTo>
                  <a:pt x="3383704" y="108412"/>
                </a:lnTo>
                <a:lnTo>
                  <a:pt x="3393810" y="107653"/>
                </a:lnTo>
                <a:lnTo>
                  <a:pt x="3404393" y="106867"/>
                </a:lnTo>
                <a:lnTo>
                  <a:pt x="3452173" y="103401"/>
                </a:lnTo>
                <a:lnTo>
                  <a:pt x="3494679" y="100391"/>
                </a:lnTo>
                <a:lnTo>
                  <a:pt x="3539600" y="97272"/>
                </a:lnTo>
                <a:lnTo>
                  <a:pt x="3584211" y="94259"/>
                </a:lnTo>
                <a:lnTo>
                  <a:pt x="3635177" y="90887"/>
                </a:lnTo>
                <a:lnTo>
                  <a:pt x="3677589" y="88120"/>
                </a:lnTo>
                <a:lnTo>
                  <a:pt x="3723603" y="85150"/>
                </a:lnTo>
                <a:lnTo>
                  <a:pt x="3776393" y="81798"/>
                </a:lnTo>
                <a:lnTo>
                  <a:pt x="3822360" y="78950"/>
                </a:lnTo>
                <a:lnTo>
                  <a:pt x="3861846" y="76586"/>
                </a:lnTo>
                <a:lnTo>
                  <a:pt x="3905005" y="74148"/>
                </a:lnTo>
                <a:lnTo>
                  <a:pt x="3945136" y="72157"/>
                </a:lnTo>
                <a:lnTo>
                  <a:pt x="3985485" y="70350"/>
                </a:lnTo>
                <a:lnTo>
                  <a:pt x="4034008" y="68333"/>
                </a:lnTo>
                <a:lnTo>
                  <a:pt x="4063321" y="67198"/>
                </a:lnTo>
                <a:lnTo>
                  <a:pt x="4079095" y="66575"/>
                </a:lnTo>
                <a:lnTo>
                  <a:pt x="4123778" y="64641"/>
                </a:lnTo>
                <a:lnTo>
                  <a:pt x="4134159" y="64147"/>
                </a:lnTo>
                <a:lnTo>
                  <a:pt x="4145414" y="63675"/>
                </a:lnTo>
                <a:lnTo>
                  <a:pt x="4157650" y="63220"/>
                </a:lnTo>
                <a:lnTo>
                  <a:pt x="4170975" y="62775"/>
                </a:lnTo>
                <a:lnTo>
                  <a:pt x="4185496" y="62337"/>
                </a:lnTo>
                <a:lnTo>
                  <a:pt x="4200514" y="61916"/>
                </a:lnTo>
                <a:lnTo>
                  <a:pt x="4214584" y="61508"/>
                </a:lnTo>
                <a:lnTo>
                  <a:pt x="4263988" y="59936"/>
                </a:lnTo>
                <a:lnTo>
                  <a:pt x="4293358" y="58888"/>
                </a:lnTo>
                <a:lnTo>
                  <a:pt x="4308649" y="58355"/>
                </a:lnTo>
                <a:lnTo>
                  <a:pt x="4321405" y="57930"/>
                </a:lnTo>
                <a:lnTo>
                  <a:pt x="4331887" y="57604"/>
                </a:lnTo>
                <a:lnTo>
                  <a:pt x="4340360" y="57368"/>
                </a:lnTo>
                <a:lnTo>
                  <a:pt x="4351194" y="56979"/>
                </a:lnTo>
                <a:lnTo>
                  <a:pt x="4390451" y="54158"/>
                </a:lnTo>
                <a:lnTo>
                  <a:pt x="4429160" y="50257"/>
                </a:lnTo>
                <a:lnTo>
                  <a:pt x="4467353" y="45738"/>
                </a:lnTo>
                <a:lnTo>
                  <a:pt x="4480349" y="44244"/>
                </a:lnTo>
                <a:lnTo>
                  <a:pt x="4529710" y="39494"/>
                </a:lnTo>
                <a:lnTo>
                  <a:pt x="4570061" y="36556"/>
                </a:lnTo>
                <a:lnTo>
                  <a:pt x="4618475" y="33761"/>
                </a:lnTo>
                <a:lnTo>
                  <a:pt x="4627322" y="33314"/>
                </a:lnTo>
                <a:lnTo>
                  <a:pt x="4636991" y="32797"/>
                </a:lnTo>
                <a:lnTo>
                  <a:pt x="4683968" y="30007"/>
                </a:lnTo>
                <a:lnTo>
                  <a:pt x="4728032" y="27157"/>
                </a:lnTo>
                <a:lnTo>
                  <a:pt x="4777843" y="23790"/>
                </a:lnTo>
                <a:lnTo>
                  <a:pt x="4820439" y="20837"/>
                </a:lnTo>
                <a:lnTo>
                  <a:pt x="4863917" y="17695"/>
                </a:lnTo>
                <a:lnTo>
                  <a:pt x="4904817" y="14487"/>
                </a:lnTo>
                <a:lnTo>
                  <a:pt x="4936710" y="11686"/>
                </a:lnTo>
                <a:lnTo>
                  <a:pt x="4947858" y="10788"/>
                </a:lnTo>
                <a:lnTo>
                  <a:pt x="4960297" y="9892"/>
                </a:lnTo>
                <a:lnTo>
                  <a:pt x="4974287" y="8974"/>
                </a:lnTo>
                <a:lnTo>
                  <a:pt x="4990534" y="7991"/>
                </a:lnTo>
                <a:lnTo>
                  <a:pt x="5005291" y="7082"/>
                </a:lnTo>
                <a:lnTo>
                  <a:pt x="5053706" y="3922"/>
                </a:lnTo>
                <a:lnTo>
                  <a:pt x="5064224" y="3186"/>
                </a:lnTo>
                <a:lnTo>
                  <a:pt x="5079686" y="2136"/>
                </a:lnTo>
                <a:lnTo>
                  <a:pt x="5093776" y="1304"/>
                </a:lnTo>
                <a:lnTo>
                  <a:pt x="5106662" y="679"/>
                </a:lnTo>
                <a:lnTo>
                  <a:pt x="5118510" y="248"/>
                </a:lnTo>
                <a:lnTo>
                  <a:pt x="5129489" y="0"/>
                </a:lnTo>
                <a:lnTo>
                  <a:pt x="5143011" y="112"/>
                </a:lnTo>
                <a:lnTo>
                  <a:pt x="5192871" y="4161"/>
                </a:lnTo>
                <a:lnTo>
                  <a:pt x="5209165" y="6657"/>
                </a:lnTo>
                <a:lnTo>
                  <a:pt x="5223708" y="8728"/>
                </a:lnTo>
                <a:lnTo>
                  <a:pt x="5269677" y="13565"/>
                </a:lnTo>
                <a:lnTo>
                  <a:pt x="5316223" y="15390"/>
                </a:lnTo>
                <a:lnTo>
                  <a:pt x="5358313" y="16020"/>
                </a:lnTo>
                <a:lnTo>
                  <a:pt x="5408166" y="16304"/>
                </a:lnTo>
                <a:lnTo>
                  <a:pt x="5446441" y="16412"/>
                </a:lnTo>
                <a:lnTo>
                  <a:pt x="5472536" y="16435"/>
                </a:lnTo>
                <a:lnTo>
                  <a:pt x="5486563" y="16478"/>
                </a:lnTo>
                <a:lnTo>
                  <a:pt x="5526457" y="17123"/>
                </a:lnTo>
                <a:lnTo>
                  <a:pt x="5575191" y="19185"/>
                </a:lnTo>
                <a:lnTo>
                  <a:pt x="5591796" y="20256"/>
                </a:lnTo>
                <a:lnTo>
                  <a:pt x="5606966" y="21171"/>
                </a:lnTo>
                <a:lnTo>
                  <a:pt x="5645265" y="23065"/>
                </a:lnTo>
                <a:lnTo>
                  <a:pt x="5692843" y="24019"/>
                </a:lnTo>
                <a:lnTo>
                  <a:pt x="5739754" y="24277"/>
                </a:lnTo>
                <a:lnTo>
                  <a:pt x="5784296" y="24366"/>
                </a:lnTo>
                <a:lnTo>
                  <a:pt x="5801054" y="24378"/>
                </a:lnTo>
                <a:lnTo>
                  <a:pt x="5819984" y="24374"/>
                </a:lnTo>
                <a:lnTo>
                  <a:pt x="5870166" y="24288"/>
                </a:lnTo>
                <a:lnTo>
                  <a:pt x="5911253" y="24092"/>
                </a:lnTo>
                <a:lnTo>
                  <a:pt x="5953707" y="23662"/>
                </a:lnTo>
                <a:lnTo>
                  <a:pt x="5978683" y="23197"/>
                </a:lnTo>
                <a:lnTo>
                  <a:pt x="5987618" y="23034"/>
                </a:lnTo>
                <a:lnTo>
                  <a:pt x="6029621" y="22514"/>
                </a:lnTo>
                <a:lnTo>
                  <a:pt x="6068027" y="22257"/>
                </a:lnTo>
                <a:lnTo>
                  <a:pt x="6112703" y="22109"/>
                </a:lnTo>
                <a:lnTo>
                  <a:pt x="6165322" y="22061"/>
                </a:lnTo>
                <a:lnTo>
                  <a:pt x="6183464" y="22061"/>
                </a:lnTo>
                <a:lnTo>
                  <a:pt x="6200564" y="22065"/>
                </a:lnTo>
                <a:lnTo>
                  <a:pt x="6245779" y="22107"/>
                </a:lnTo>
                <a:lnTo>
                  <a:pt x="6292443" y="22229"/>
                </a:lnTo>
                <a:lnTo>
                  <a:pt x="6334452" y="22513"/>
                </a:lnTo>
                <a:lnTo>
                  <a:pt x="6345106" y="22590"/>
                </a:lnTo>
                <a:lnTo>
                  <a:pt x="6394323" y="22797"/>
                </a:lnTo>
                <a:lnTo>
                  <a:pt x="6438280" y="22849"/>
                </a:lnTo>
                <a:lnTo>
                  <a:pt x="6454169" y="22841"/>
                </a:lnTo>
                <a:lnTo>
                  <a:pt x="6497038" y="22706"/>
                </a:lnTo>
                <a:lnTo>
                  <a:pt x="6543683" y="22269"/>
                </a:lnTo>
                <a:lnTo>
                  <a:pt x="6561301" y="21987"/>
                </a:lnTo>
                <a:lnTo>
                  <a:pt x="6569808" y="21870"/>
                </a:lnTo>
                <a:lnTo>
                  <a:pt x="6611925" y="21503"/>
                </a:lnTo>
                <a:lnTo>
                  <a:pt x="6652228" y="21329"/>
                </a:lnTo>
                <a:lnTo>
                  <a:pt x="6700237" y="21239"/>
                </a:lnTo>
                <a:lnTo>
                  <a:pt x="6737262" y="21214"/>
                </a:lnTo>
                <a:lnTo>
                  <a:pt x="6755361" y="21193"/>
                </a:lnTo>
                <a:lnTo>
                  <a:pt x="6802688" y="21079"/>
                </a:lnTo>
                <a:lnTo>
                  <a:pt x="6849791" y="20805"/>
                </a:lnTo>
                <a:lnTo>
                  <a:pt x="6880921" y="20371"/>
                </a:lnTo>
                <a:lnTo>
                  <a:pt x="6889450" y="20248"/>
                </a:lnTo>
                <a:lnTo>
                  <a:pt x="6933551" y="19882"/>
                </a:lnTo>
                <a:lnTo>
                  <a:pt x="6977426" y="19734"/>
                </a:lnTo>
                <a:lnTo>
                  <a:pt x="7025893" y="19688"/>
                </a:lnTo>
                <a:lnTo>
                  <a:pt x="7039607" y="19692"/>
                </a:lnTo>
                <a:lnTo>
                  <a:pt x="7079664" y="19741"/>
                </a:lnTo>
                <a:lnTo>
                  <a:pt x="7118208" y="19849"/>
                </a:lnTo>
                <a:lnTo>
                  <a:pt x="7167501" y="20082"/>
                </a:lnTo>
                <a:lnTo>
                  <a:pt x="7213416" y="20403"/>
                </a:lnTo>
                <a:lnTo>
                  <a:pt x="7224309" y="20477"/>
                </a:lnTo>
                <a:lnTo>
                  <a:pt x="7273612" y="20735"/>
                </a:lnTo>
                <a:lnTo>
                  <a:pt x="7316748" y="20885"/>
                </a:lnTo>
                <a:lnTo>
                  <a:pt x="7365314" y="21000"/>
                </a:lnTo>
                <a:lnTo>
                  <a:pt x="7419445" y="21081"/>
                </a:lnTo>
                <a:lnTo>
                  <a:pt x="7458690" y="21117"/>
                </a:lnTo>
                <a:lnTo>
                  <a:pt x="7500508" y="21138"/>
                </a:lnTo>
                <a:lnTo>
                  <a:pt x="7544144" y="21148"/>
                </a:lnTo>
                <a:lnTo>
                  <a:pt x="7564964" y="21154"/>
                </a:lnTo>
                <a:lnTo>
                  <a:pt x="7603813" y="21171"/>
                </a:lnTo>
                <a:lnTo>
                  <a:pt x="7655112" y="21210"/>
                </a:lnTo>
                <a:lnTo>
                  <a:pt x="7698042" y="21264"/>
                </a:lnTo>
                <a:lnTo>
                  <a:pt x="7742262" y="21361"/>
                </a:lnTo>
                <a:lnTo>
                  <a:pt x="7780691" y="21556"/>
                </a:lnTo>
                <a:lnTo>
                  <a:pt x="7822652" y="22335"/>
                </a:lnTo>
                <a:lnTo>
                  <a:pt x="7864451" y="23475"/>
                </a:lnTo>
                <a:lnTo>
                  <a:pt x="7891271" y="24308"/>
                </a:lnTo>
                <a:lnTo>
                  <a:pt x="7902376" y="24661"/>
                </a:lnTo>
                <a:lnTo>
                  <a:pt x="7948930" y="26129"/>
                </a:lnTo>
                <a:lnTo>
                  <a:pt x="7999522" y="27710"/>
                </a:lnTo>
                <a:lnTo>
                  <a:pt x="8040623" y="28986"/>
                </a:lnTo>
                <a:lnTo>
                  <a:pt x="8069723" y="29886"/>
                </a:lnTo>
                <a:lnTo>
                  <a:pt x="8089819" y="30508"/>
                </a:lnTo>
                <a:lnTo>
                  <a:pt x="8141791" y="32131"/>
                </a:lnTo>
                <a:lnTo>
                  <a:pt x="8181755" y="33407"/>
                </a:lnTo>
                <a:lnTo>
                  <a:pt x="8223325" y="34809"/>
                </a:lnTo>
                <a:lnTo>
                  <a:pt x="8229455" y="35026"/>
                </a:lnTo>
                <a:lnTo>
                  <a:pt x="8278247" y="36533"/>
                </a:lnTo>
                <a:lnTo>
                  <a:pt x="8322155" y="37778"/>
                </a:lnTo>
                <a:lnTo>
                  <a:pt x="8375924" y="39254"/>
                </a:lnTo>
                <a:lnTo>
                  <a:pt x="8393340" y="39741"/>
                </a:lnTo>
                <a:lnTo>
                  <a:pt x="8440292" y="41120"/>
                </a:lnTo>
                <a:lnTo>
                  <a:pt x="8479883" y="42394"/>
                </a:lnTo>
                <a:lnTo>
                  <a:pt x="8522513" y="43962"/>
                </a:lnTo>
                <a:lnTo>
                  <a:pt x="8553945" y="45362"/>
                </a:lnTo>
                <a:lnTo>
                  <a:pt x="8567489" y="45992"/>
                </a:lnTo>
                <a:lnTo>
                  <a:pt x="8606064" y="47747"/>
                </a:lnTo>
                <a:lnTo>
                  <a:pt x="8654616" y="49856"/>
                </a:lnTo>
                <a:lnTo>
                  <a:pt x="8696503" y="51430"/>
                </a:lnTo>
                <a:lnTo>
                  <a:pt x="8746118" y="52704"/>
                </a:lnTo>
                <a:lnTo>
                  <a:pt x="8785558" y="53157"/>
                </a:lnTo>
                <a:lnTo>
                  <a:pt x="8826019" y="53354"/>
                </a:lnTo>
                <a:lnTo>
                  <a:pt x="8877291" y="53480"/>
                </a:lnTo>
                <a:lnTo>
                  <a:pt x="8923054" y="53530"/>
                </a:lnTo>
                <a:lnTo>
                  <a:pt x="8978205" y="53546"/>
                </a:lnTo>
                <a:lnTo>
                  <a:pt x="8997932" y="53553"/>
                </a:lnTo>
                <a:lnTo>
                  <a:pt x="9049201" y="53594"/>
                </a:lnTo>
                <a:lnTo>
                  <a:pt x="9089003" y="53668"/>
                </a:lnTo>
                <a:lnTo>
                  <a:pt x="9131260" y="53867"/>
                </a:lnTo>
                <a:lnTo>
                  <a:pt x="9179382" y="54901"/>
                </a:lnTo>
                <a:lnTo>
                  <a:pt x="9223737" y="56375"/>
                </a:lnTo>
                <a:lnTo>
                  <a:pt x="9241248" y="57012"/>
                </a:lnTo>
                <a:lnTo>
                  <a:pt x="9257188" y="57581"/>
                </a:lnTo>
                <a:lnTo>
                  <a:pt x="9296315" y="58911"/>
                </a:lnTo>
                <a:lnTo>
                  <a:pt x="9336418" y="59958"/>
                </a:lnTo>
                <a:lnTo>
                  <a:pt x="9386385" y="60474"/>
                </a:lnTo>
                <a:lnTo>
                  <a:pt x="9432914" y="60601"/>
                </a:lnTo>
                <a:lnTo>
                  <a:pt x="9447997" y="60649"/>
                </a:lnTo>
                <a:lnTo>
                  <a:pt x="9487988" y="60899"/>
                </a:lnTo>
                <a:lnTo>
                  <a:pt x="9530587" y="61507"/>
                </a:lnTo>
                <a:lnTo>
                  <a:pt x="9575920" y="62627"/>
                </a:lnTo>
                <a:lnTo>
                  <a:pt x="9616555" y="63829"/>
                </a:lnTo>
                <a:lnTo>
                  <a:pt x="9647344" y="64811"/>
                </a:lnTo>
                <a:lnTo>
                  <a:pt x="9664299" y="65357"/>
                </a:lnTo>
                <a:lnTo>
                  <a:pt x="9709087" y="66697"/>
                </a:lnTo>
                <a:lnTo>
                  <a:pt x="9754866" y="67796"/>
                </a:lnTo>
                <a:lnTo>
                  <a:pt x="9797010" y="68286"/>
                </a:lnTo>
                <a:lnTo>
                  <a:pt x="9835147" y="68486"/>
                </a:lnTo>
                <a:lnTo>
                  <a:pt x="9881681" y="68572"/>
                </a:lnTo>
                <a:lnTo>
                  <a:pt x="9897971" y="68600"/>
                </a:lnTo>
                <a:lnTo>
                  <a:pt x="9938594" y="68731"/>
                </a:lnTo>
                <a:lnTo>
                  <a:pt x="9979028" y="69044"/>
                </a:lnTo>
                <a:lnTo>
                  <a:pt x="9989929" y="69146"/>
                </a:lnTo>
                <a:lnTo>
                  <a:pt x="10039644" y="69520"/>
                </a:lnTo>
                <a:lnTo>
                  <a:pt x="10086551" y="69788"/>
                </a:lnTo>
                <a:lnTo>
                  <a:pt x="10102662" y="69884"/>
                </a:lnTo>
                <a:lnTo>
                  <a:pt x="10142862" y="70168"/>
                </a:lnTo>
                <a:lnTo>
                  <a:pt x="10180924" y="70551"/>
                </a:lnTo>
                <a:lnTo>
                  <a:pt x="10190531" y="70637"/>
                </a:lnTo>
                <a:lnTo>
                  <a:pt x="10238892" y="70871"/>
                </a:lnTo>
                <a:lnTo>
                  <a:pt x="10286249" y="70944"/>
                </a:lnTo>
                <a:lnTo>
                  <a:pt x="10301330" y="70925"/>
                </a:lnTo>
                <a:lnTo>
                  <a:pt x="10343510" y="70542"/>
                </a:lnTo>
                <a:lnTo>
                  <a:pt x="10392821" y="69267"/>
                </a:lnTo>
                <a:lnTo>
                  <a:pt x="10429982" y="67469"/>
                </a:lnTo>
                <a:lnTo>
                  <a:pt x="10444434" y="66728"/>
                </a:lnTo>
                <a:lnTo>
                  <a:pt x="10483003" y="65029"/>
                </a:lnTo>
                <a:lnTo>
                  <a:pt x="10519344" y="63945"/>
                </a:lnTo>
                <a:lnTo>
                  <a:pt x="10532644" y="63561"/>
                </a:lnTo>
                <a:lnTo>
                  <a:pt x="10582376" y="61612"/>
                </a:lnTo>
                <a:lnTo>
                  <a:pt x="10622706" y="59383"/>
                </a:lnTo>
                <a:lnTo>
                  <a:pt x="10660802" y="56797"/>
                </a:lnTo>
                <a:lnTo>
                  <a:pt x="10710223" y="52664"/>
                </a:lnTo>
                <a:lnTo>
                  <a:pt x="10723720" y="51490"/>
                </a:lnTo>
                <a:lnTo>
                  <a:pt x="10773660" y="47403"/>
                </a:lnTo>
                <a:lnTo>
                  <a:pt x="10822629" y="43879"/>
                </a:lnTo>
                <a:lnTo>
                  <a:pt x="10873271" y="40675"/>
                </a:lnTo>
                <a:lnTo>
                  <a:pt x="10919546" y="38123"/>
                </a:lnTo>
                <a:lnTo>
                  <a:pt x="10966390" y="36408"/>
                </a:lnTo>
                <a:lnTo>
                  <a:pt x="10985444" y="36098"/>
                </a:lnTo>
                <a:lnTo>
                  <a:pt x="10998396" y="35399"/>
                </a:lnTo>
                <a:lnTo>
                  <a:pt x="11006437" y="34297"/>
                </a:lnTo>
                <a:lnTo>
                  <a:pt x="11013421" y="32361"/>
                </a:lnTo>
                <a:lnTo>
                  <a:pt x="11020487" y="31570"/>
                </a:lnTo>
                <a:lnTo>
                  <a:pt x="11029174" y="31543"/>
                </a:lnTo>
                <a:lnTo>
                  <a:pt x="11041635" y="30715"/>
                </a:lnTo>
                <a:lnTo>
                  <a:pt x="11054320" y="28306"/>
                </a:lnTo>
                <a:lnTo>
                  <a:pt x="11067509" y="24680"/>
                </a:lnTo>
                <a:lnTo>
                  <a:pt x="11078958" y="211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9550" y="938304"/>
            <a:ext cx="11240135" cy="4993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m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  <a:p>
            <a:pPr marL="200025" indent="-187325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00660" algn="l"/>
                <a:tab pos="10153650" algn="l"/>
              </a:tabLst>
            </a:pPr>
            <a:r>
              <a:rPr dirty="0" sz="2400" spc="-305" u="heavy">
                <a:latin typeface="Arial"/>
                <a:cs typeface="Arial"/>
              </a:rPr>
              <a:t> </a:t>
            </a:r>
            <a:r>
              <a:rPr dirty="0" sz="2400" spc="-11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105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d</a:t>
            </a:r>
            <a:r>
              <a:rPr dirty="0" sz="2400" u="heavy">
                <a:latin typeface="Arial"/>
                <a:cs typeface="Arial"/>
              </a:rPr>
              <a:t>v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cr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15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v</a:t>
            </a:r>
            <a:r>
              <a:rPr dirty="0" sz="2400" spc="-7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-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125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f</a:t>
            </a:r>
            <a:r>
              <a:rPr dirty="0" sz="2400" spc="100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ch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g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l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f</a:t>
            </a:r>
            <a:r>
              <a:rPr dirty="0" sz="2400" spc="20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w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rk.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6379" algn="l"/>
                <a:tab pos="8944610" algn="l"/>
              </a:tabLst>
            </a:pPr>
            <a:r>
              <a:rPr dirty="0" sz="2400" spc="20" u="heavy">
                <a:latin typeface="Arial"/>
                <a:cs typeface="Arial"/>
              </a:rPr>
              <a:t>D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b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se</a:t>
            </a:r>
            <a:r>
              <a:rPr dirty="0" sz="2400" spc="15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y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se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20" u="heavy">
                <a:latin typeface="Arial"/>
                <a:cs typeface="Arial"/>
              </a:rPr>
              <a:t>b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ck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y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f</a:t>
            </a:r>
            <a:r>
              <a:rPr dirty="0" sz="2400" spc="2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v</a:t>
            </a:r>
            <a:r>
              <a:rPr dirty="0" sz="2400" spc="-85" u="heavy">
                <a:latin typeface="Arial"/>
                <a:cs typeface="Arial"/>
              </a:rPr>
              <a:t>e</a:t>
            </a:r>
            <a:r>
              <a:rPr dirty="0" sz="2400" spc="-5" u="heavy">
                <a:latin typeface="Arial"/>
                <a:cs typeface="Arial"/>
              </a:rPr>
              <a:t>-</a:t>
            </a:r>
            <a:r>
              <a:rPr dirty="0" sz="2400" spc="15" u="heavy">
                <a:latin typeface="Arial"/>
                <a:cs typeface="Arial"/>
              </a:rPr>
              <a:t>p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15" u="heavy">
                <a:latin typeface="Arial"/>
                <a:cs typeface="Arial"/>
              </a:rPr>
              <a:t>n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875"/>
              </a:lnSpc>
              <a:spcBef>
                <a:spcPts val="4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5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g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25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ts val="222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18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200">
                <a:latin typeface="Arial"/>
                <a:cs typeface="Arial"/>
              </a:rPr>
              <a:t> 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45">
                <a:latin typeface="Arial"/>
                <a:cs typeface="Arial"/>
              </a:rPr>
              <a:t>SA</a:t>
            </a:r>
            <a:r>
              <a:rPr dirty="0" sz="1850" spc="10">
                <a:latin typeface="Arial"/>
                <a:cs typeface="Arial"/>
              </a:rPr>
              <a:t>C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65">
                <a:latin typeface="Arial"/>
                <a:cs typeface="Arial"/>
              </a:rPr>
              <a:t>N</a:t>
            </a:r>
            <a:r>
              <a:rPr dirty="0" sz="1850" spc="-10">
                <a:latin typeface="Arial"/>
                <a:cs typeface="Arial"/>
              </a:rPr>
              <a:t>;</a:t>
            </a:r>
            <a:endParaRPr sz="185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3"/>
              </a:spcBef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03580" algn="l"/>
              </a:tabLst>
            </a:pPr>
            <a:r>
              <a:rPr dirty="0" sz="1850" spc="-10">
                <a:latin typeface="Arial"/>
                <a:cs typeface="Arial"/>
              </a:rPr>
              <a:t>•</a:t>
            </a:r>
            <a:r>
              <a:rPr dirty="0" sz="1850" spc="-10">
                <a:latin typeface="Arial"/>
                <a:cs typeface="Arial"/>
              </a:rPr>
              <a:t>	</a:t>
            </a:r>
            <a:r>
              <a:rPr dirty="0" sz="1850" spc="1325">
                <a:latin typeface="Arial"/>
                <a:cs typeface="Arial"/>
              </a:rPr>
              <a:t> 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204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VEP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12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5">
                <a:latin typeface="Arial"/>
                <a:cs typeface="Arial"/>
              </a:rPr>
              <a:t>1</a:t>
            </a:r>
            <a:r>
              <a:rPr dirty="0" sz="1850" spc="-10">
                <a:latin typeface="Arial"/>
                <a:cs typeface="Arial"/>
              </a:rPr>
              <a:t>;</a:t>
            </a:r>
            <a:endParaRPr sz="185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6"/>
              </a:spcBef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03580" algn="l"/>
              </a:tabLst>
            </a:pPr>
            <a:r>
              <a:rPr dirty="0" sz="1850" spc="-10">
                <a:latin typeface="Arial"/>
                <a:cs typeface="Arial"/>
              </a:rPr>
              <a:t>•</a:t>
            </a:r>
            <a:r>
              <a:rPr dirty="0" sz="1850" spc="-10">
                <a:latin typeface="Arial"/>
                <a:cs typeface="Arial"/>
              </a:rPr>
              <a:t>	</a:t>
            </a:r>
            <a:r>
              <a:rPr dirty="0" sz="1850" spc="1325">
                <a:latin typeface="Arial"/>
                <a:cs typeface="Arial"/>
              </a:rPr>
              <a:t> 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850" spc="-45">
                <a:latin typeface="Arial"/>
                <a:cs typeface="Arial"/>
              </a:rPr>
              <a:t>S</a:t>
            </a:r>
            <a:r>
              <a:rPr dirty="0" sz="1850" spc="-204">
                <a:latin typeface="Arial"/>
                <a:cs typeface="Arial"/>
              </a:rPr>
              <a:t>A</a:t>
            </a:r>
            <a:r>
              <a:rPr dirty="0" sz="1850" spc="-45">
                <a:latin typeface="Arial"/>
                <a:cs typeface="Arial"/>
              </a:rPr>
              <a:t>VEP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45">
                <a:latin typeface="Arial"/>
                <a:cs typeface="Arial"/>
              </a:rPr>
              <a:t>I</a:t>
            </a:r>
            <a:r>
              <a:rPr dirty="0" sz="1850" spc="10">
                <a:latin typeface="Arial"/>
                <a:cs typeface="Arial"/>
              </a:rPr>
              <a:t>N</a:t>
            </a:r>
            <a:r>
              <a:rPr dirty="0" sz="1850" spc="-15">
                <a:latin typeface="Arial"/>
                <a:cs typeface="Arial"/>
              </a:rPr>
              <a:t>T</a:t>
            </a:r>
            <a:r>
              <a:rPr dirty="0" sz="1850" spc="-12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5">
                <a:latin typeface="Arial"/>
                <a:cs typeface="Arial"/>
              </a:rPr>
              <a:t>2</a:t>
            </a:r>
            <a:r>
              <a:rPr dirty="0" sz="1850" spc="-10">
                <a:latin typeface="Arial"/>
                <a:cs typeface="Arial"/>
              </a:rPr>
              <a:t>;</a:t>
            </a:r>
            <a:endParaRPr sz="185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3"/>
              </a:spcBef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03580" algn="l"/>
              </a:tabLst>
            </a:pPr>
            <a:r>
              <a:rPr dirty="0" sz="1850" spc="-10">
                <a:latin typeface="Arial"/>
                <a:cs typeface="Arial"/>
              </a:rPr>
              <a:t>•</a:t>
            </a:r>
            <a:r>
              <a:rPr dirty="0" sz="1850" spc="-10">
                <a:latin typeface="Arial"/>
                <a:cs typeface="Arial"/>
              </a:rPr>
              <a:t>	</a:t>
            </a:r>
            <a:r>
              <a:rPr dirty="0" sz="1850" spc="1325">
                <a:latin typeface="Arial"/>
                <a:cs typeface="Arial"/>
              </a:rPr>
              <a:t> 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C</a:t>
            </a:r>
            <a:r>
              <a:rPr dirty="0" sz="1850" spc="-15">
                <a:latin typeface="Arial"/>
                <a:cs typeface="Arial"/>
              </a:rPr>
              <a:t>K</a:t>
            </a:r>
            <a:r>
              <a:rPr dirty="0" sz="1850" spc="-225">
                <a:latin typeface="Arial"/>
                <a:cs typeface="Arial"/>
              </a:rPr>
              <a:t> </a:t>
            </a:r>
            <a:r>
              <a:rPr dirty="0" sz="1850" spc="-25">
                <a:latin typeface="Arial"/>
                <a:cs typeface="Arial"/>
              </a:rPr>
              <a:t>T</a:t>
            </a:r>
            <a:r>
              <a:rPr dirty="0" sz="1850" spc="-15">
                <a:latin typeface="Arial"/>
                <a:cs typeface="Arial"/>
              </a:rPr>
              <a:t>O</a:t>
            </a:r>
            <a:r>
              <a:rPr dirty="0" sz="1850" spc="-190">
                <a:latin typeface="Arial"/>
                <a:cs typeface="Arial"/>
              </a:rPr>
              <a:t> </a:t>
            </a:r>
            <a:r>
              <a:rPr dirty="0" sz="1850" spc="25">
                <a:latin typeface="Arial"/>
                <a:cs typeface="Arial"/>
              </a:rPr>
              <a:t>s</a:t>
            </a:r>
            <a:r>
              <a:rPr dirty="0" sz="1850" spc="-5">
                <a:latin typeface="Arial"/>
                <a:cs typeface="Arial"/>
              </a:rPr>
              <a:t>a</a:t>
            </a:r>
            <a:r>
              <a:rPr dirty="0" sz="1850" spc="-5">
                <a:latin typeface="Arial"/>
                <a:cs typeface="Arial"/>
              </a:rPr>
              <a:t>1</a:t>
            </a:r>
            <a:r>
              <a:rPr dirty="0" sz="1850" spc="-10">
                <a:latin typeface="Arial"/>
                <a:cs typeface="Arial"/>
              </a:rPr>
              <a:t>;</a:t>
            </a:r>
            <a:endParaRPr sz="185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9"/>
              </a:spcBef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tabLst>
                <a:tab pos="703580" algn="l"/>
              </a:tabLst>
            </a:pPr>
            <a:r>
              <a:rPr dirty="0" sz="1850" spc="-10">
                <a:latin typeface="Arial"/>
                <a:cs typeface="Arial"/>
              </a:rPr>
              <a:t>•</a:t>
            </a:r>
            <a:r>
              <a:rPr dirty="0" sz="1850" spc="-10">
                <a:latin typeface="Arial"/>
                <a:cs typeface="Arial"/>
              </a:rPr>
              <a:t>	</a:t>
            </a:r>
            <a:r>
              <a:rPr dirty="0" sz="1850" spc="1325">
                <a:latin typeface="Arial"/>
                <a:cs typeface="Arial"/>
              </a:rPr>
              <a:t> </a:t>
            </a:r>
            <a:endParaRPr sz="185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1850" spc="10" u="sng">
                <a:latin typeface="Arial"/>
                <a:cs typeface="Arial"/>
              </a:rPr>
              <a:t>C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35" u="sng">
                <a:latin typeface="Arial"/>
                <a:cs typeface="Arial"/>
              </a:rPr>
              <a:t>M</a:t>
            </a:r>
            <a:r>
              <a:rPr dirty="0" sz="1850" spc="-35" u="sng">
                <a:latin typeface="Arial"/>
                <a:cs typeface="Arial"/>
              </a:rPr>
              <a:t>M</a:t>
            </a:r>
            <a:r>
              <a:rPr dirty="0" sz="1850" spc="-45" u="sng">
                <a:latin typeface="Arial"/>
                <a:cs typeface="Arial"/>
              </a:rPr>
              <a:t>I</a:t>
            </a:r>
            <a:r>
              <a:rPr dirty="0" sz="1850" spc="-25" u="sng">
                <a:latin typeface="Arial"/>
                <a:cs typeface="Arial"/>
              </a:rPr>
              <a:t>T</a:t>
            </a:r>
            <a:r>
              <a:rPr dirty="0" sz="1850" spc="-10">
                <a:latin typeface="Arial"/>
                <a:cs typeface="Arial"/>
              </a:rPr>
              <a:t>;</a:t>
            </a:r>
            <a:r>
              <a:rPr dirty="0" sz="1850" spc="-150">
                <a:latin typeface="Arial"/>
                <a:cs typeface="Arial"/>
              </a:rPr>
              <a:t> </a:t>
            </a:r>
            <a:r>
              <a:rPr dirty="0" sz="1850" spc="-45">
                <a:latin typeface="Arial"/>
                <a:cs typeface="Arial"/>
              </a:rPr>
              <a:t>/</a:t>
            </a:r>
            <a:r>
              <a:rPr dirty="0" sz="1850" spc="-10">
                <a:latin typeface="Arial"/>
                <a:cs typeface="Arial"/>
              </a:rPr>
              <a:t>/</a:t>
            </a:r>
            <a:r>
              <a:rPr dirty="0" sz="1850" spc="-65">
                <a:latin typeface="Arial"/>
                <a:cs typeface="Arial"/>
              </a:rPr>
              <a:t> </a:t>
            </a:r>
            <a:r>
              <a:rPr dirty="0" sz="1850" spc="-5">
                <a:latin typeface="Arial"/>
                <a:cs typeface="Arial"/>
              </a:rPr>
              <a:t>o</a:t>
            </a:r>
            <a:r>
              <a:rPr dirty="0" sz="1850" spc="-10">
                <a:latin typeface="Arial"/>
                <a:cs typeface="Arial"/>
              </a:rPr>
              <a:t>r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 spc="10">
                <a:latin typeface="Arial"/>
                <a:cs typeface="Arial"/>
              </a:rPr>
              <a:t>R</a:t>
            </a:r>
            <a:r>
              <a:rPr dirty="0" sz="1850" spc="-10">
                <a:latin typeface="Arial"/>
                <a:cs typeface="Arial"/>
              </a:rPr>
              <a:t>O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5">
                <a:latin typeface="Arial"/>
                <a:cs typeface="Arial"/>
              </a:rPr>
              <a:t>L</a:t>
            </a:r>
            <a:r>
              <a:rPr dirty="0" sz="1850" spc="-45">
                <a:latin typeface="Arial"/>
                <a:cs typeface="Arial"/>
              </a:rPr>
              <a:t>B</a:t>
            </a:r>
            <a:r>
              <a:rPr dirty="0" sz="1850" spc="-45">
                <a:latin typeface="Arial"/>
                <a:cs typeface="Arial"/>
              </a:rPr>
              <a:t>A</a:t>
            </a:r>
            <a:r>
              <a:rPr dirty="0" sz="1850" spc="10">
                <a:latin typeface="Arial"/>
                <a:cs typeface="Arial"/>
              </a:rPr>
              <a:t>CK</a:t>
            </a:r>
            <a:endParaRPr sz="185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ys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  <a:tab pos="6708775" algn="l"/>
              </a:tabLst>
            </a:pPr>
            <a:r>
              <a:rPr dirty="0" sz="2400" spc="25" u="heavy">
                <a:latin typeface="Arial"/>
                <a:cs typeface="Arial"/>
              </a:rPr>
              <a:t>R</a:t>
            </a:r>
            <a:r>
              <a:rPr dirty="0" sz="2400" spc="-30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spc="2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B</a:t>
            </a:r>
            <a:r>
              <a:rPr dirty="0" sz="2400" spc="-80" u="heavy">
                <a:latin typeface="Arial"/>
                <a:cs typeface="Arial"/>
              </a:rPr>
              <a:t>A</a:t>
            </a:r>
            <a:r>
              <a:rPr dirty="0" sz="2400" spc="25" u="heavy">
                <a:latin typeface="Arial"/>
                <a:cs typeface="Arial"/>
              </a:rPr>
              <a:t>C</a:t>
            </a:r>
            <a:r>
              <a:rPr dirty="0" sz="2400" u="heavy">
                <a:latin typeface="Arial"/>
                <a:cs typeface="Arial"/>
              </a:rPr>
              <a:t>K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55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C</a:t>
            </a:r>
            <a:r>
              <a:rPr dirty="0" sz="2400" spc="-3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MM</a:t>
            </a:r>
            <a:r>
              <a:rPr dirty="0" sz="2400" spc="-10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10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rs</a:t>
            </a:r>
            <a:r>
              <a:rPr dirty="0" sz="2400" spc="55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l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v</a:t>
            </a:r>
            <a:r>
              <a:rPr dirty="0" sz="2400" spc="-8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-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s.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22750" y="1252547"/>
            <a:ext cx="98425" cy="22860"/>
          </a:xfrm>
          <a:custGeom>
            <a:avLst/>
            <a:gdLst/>
            <a:ahLst/>
            <a:cxnLst/>
            <a:rect l="l" t="t" r="r" b="b"/>
            <a:pathLst>
              <a:path w="98425" h="22859">
                <a:moveTo>
                  <a:pt x="0" y="15839"/>
                </a:moveTo>
                <a:lnTo>
                  <a:pt x="18907" y="14166"/>
                </a:lnTo>
                <a:lnTo>
                  <a:pt x="32799" y="14269"/>
                </a:lnTo>
                <a:lnTo>
                  <a:pt x="41674" y="16149"/>
                </a:lnTo>
                <a:lnTo>
                  <a:pt x="47417" y="21103"/>
                </a:lnTo>
                <a:lnTo>
                  <a:pt x="50326" y="22684"/>
                </a:lnTo>
                <a:lnTo>
                  <a:pt x="53187" y="22719"/>
                </a:lnTo>
                <a:lnTo>
                  <a:pt x="56048" y="22753"/>
                </a:lnTo>
                <a:lnTo>
                  <a:pt x="58812" y="21343"/>
                </a:lnTo>
                <a:lnTo>
                  <a:pt x="61479" y="18490"/>
                </a:lnTo>
                <a:lnTo>
                  <a:pt x="64146" y="15637"/>
                </a:lnTo>
                <a:lnTo>
                  <a:pt x="68240" y="12630"/>
                </a:lnTo>
                <a:lnTo>
                  <a:pt x="73761" y="9468"/>
                </a:lnTo>
                <a:lnTo>
                  <a:pt x="79282" y="6305"/>
                </a:lnTo>
                <a:lnTo>
                  <a:pt x="84450" y="4021"/>
                </a:lnTo>
                <a:lnTo>
                  <a:pt x="89264" y="2617"/>
                </a:lnTo>
                <a:lnTo>
                  <a:pt x="94079" y="1212"/>
                </a:lnTo>
                <a:lnTo>
                  <a:pt x="96836" y="408"/>
                </a:lnTo>
                <a:lnTo>
                  <a:pt x="97536" y="204"/>
                </a:lnTo>
                <a:lnTo>
                  <a:pt x="98235" y="0"/>
                </a:lnTo>
                <a:lnTo>
                  <a:pt x="97951" y="155"/>
                </a:lnTo>
                <a:lnTo>
                  <a:pt x="96683" y="668"/>
                </a:lnTo>
                <a:lnTo>
                  <a:pt x="90430" y="3204"/>
                </a:lnTo>
                <a:lnTo>
                  <a:pt x="76205" y="89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76781" y="1014697"/>
            <a:ext cx="2727325" cy="141605"/>
          </a:xfrm>
          <a:custGeom>
            <a:avLst/>
            <a:gdLst/>
            <a:ahLst/>
            <a:cxnLst/>
            <a:rect l="l" t="t" r="r" b="b"/>
            <a:pathLst>
              <a:path w="2727325" h="141605">
                <a:moveTo>
                  <a:pt x="0" y="43377"/>
                </a:moveTo>
                <a:lnTo>
                  <a:pt x="42414" y="46283"/>
                </a:lnTo>
                <a:lnTo>
                  <a:pt x="84352" y="47437"/>
                </a:lnTo>
                <a:lnTo>
                  <a:pt x="135343" y="47824"/>
                </a:lnTo>
                <a:lnTo>
                  <a:pt x="175464" y="47908"/>
                </a:lnTo>
                <a:lnTo>
                  <a:pt x="185753" y="47881"/>
                </a:lnTo>
                <a:lnTo>
                  <a:pt x="233354" y="46833"/>
                </a:lnTo>
                <a:lnTo>
                  <a:pt x="276321" y="44796"/>
                </a:lnTo>
                <a:lnTo>
                  <a:pt x="291080" y="44007"/>
                </a:lnTo>
                <a:lnTo>
                  <a:pt x="305153" y="43291"/>
                </a:lnTo>
                <a:lnTo>
                  <a:pt x="343946" y="41543"/>
                </a:lnTo>
                <a:lnTo>
                  <a:pt x="394235" y="39929"/>
                </a:lnTo>
                <a:lnTo>
                  <a:pt x="434702" y="39188"/>
                </a:lnTo>
                <a:lnTo>
                  <a:pt x="469852" y="39004"/>
                </a:lnTo>
                <a:lnTo>
                  <a:pt x="480882" y="39052"/>
                </a:lnTo>
                <a:lnTo>
                  <a:pt x="524029" y="39519"/>
                </a:lnTo>
                <a:lnTo>
                  <a:pt x="560467" y="40305"/>
                </a:lnTo>
                <a:lnTo>
                  <a:pt x="573502" y="40570"/>
                </a:lnTo>
                <a:lnTo>
                  <a:pt x="585851" y="40755"/>
                </a:lnTo>
                <a:lnTo>
                  <a:pt x="597845" y="40869"/>
                </a:lnTo>
                <a:lnTo>
                  <a:pt x="613742" y="40878"/>
                </a:lnTo>
                <a:lnTo>
                  <a:pt x="627669" y="40796"/>
                </a:lnTo>
                <a:lnTo>
                  <a:pt x="675618" y="39409"/>
                </a:lnTo>
                <a:lnTo>
                  <a:pt x="726658" y="35330"/>
                </a:lnTo>
                <a:lnTo>
                  <a:pt x="739539" y="34093"/>
                </a:lnTo>
                <a:lnTo>
                  <a:pt x="777928" y="30709"/>
                </a:lnTo>
                <a:lnTo>
                  <a:pt x="827287" y="27026"/>
                </a:lnTo>
                <a:lnTo>
                  <a:pt x="870566" y="24432"/>
                </a:lnTo>
                <a:lnTo>
                  <a:pt x="913958" y="22134"/>
                </a:lnTo>
                <a:lnTo>
                  <a:pt x="932450" y="21198"/>
                </a:lnTo>
                <a:lnTo>
                  <a:pt x="949041" y="20351"/>
                </a:lnTo>
                <a:lnTo>
                  <a:pt x="988521" y="18292"/>
                </a:lnTo>
                <a:lnTo>
                  <a:pt x="1007375" y="17265"/>
                </a:lnTo>
                <a:lnTo>
                  <a:pt x="1018414" y="16669"/>
                </a:lnTo>
                <a:lnTo>
                  <a:pt x="1067272" y="14742"/>
                </a:lnTo>
                <a:lnTo>
                  <a:pt x="1106308" y="13730"/>
                </a:lnTo>
                <a:lnTo>
                  <a:pt x="1151901" y="13026"/>
                </a:lnTo>
                <a:lnTo>
                  <a:pt x="1191542" y="12716"/>
                </a:lnTo>
                <a:lnTo>
                  <a:pt x="1235857" y="12593"/>
                </a:lnTo>
                <a:lnTo>
                  <a:pt x="1254305" y="12579"/>
                </a:lnTo>
                <a:lnTo>
                  <a:pt x="1271307" y="12558"/>
                </a:lnTo>
                <a:lnTo>
                  <a:pt x="1313655" y="12455"/>
                </a:lnTo>
                <a:lnTo>
                  <a:pt x="1353459" y="12165"/>
                </a:lnTo>
                <a:lnTo>
                  <a:pt x="1401320" y="11263"/>
                </a:lnTo>
                <a:lnTo>
                  <a:pt x="1441834" y="10278"/>
                </a:lnTo>
                <a:lnTo>
                  <a:pt x="1453451" y="10001"/>
                </a:lnTo>
                <a:lnTo>
                  <a:pt x="1501604" y="8995"/>
                </a:lnTo>
                <a:lnTo>
                  <a:pt x="1540151" y="8327"/>
                </a:lnTo>
                <a:lnTo>
                  <a:pt x="1581492" y="7716"/>
                </a:lnTo>
                <a:lnTo>
                  <a:pt x="1601518" y="7447"/>
                </a:lnTo>
                <a:lnTo>
                  <a:pt x="1619816" y="7194"/>
                </a:lnTo>
                <a:lnTo>
                  <a:pt x="1664891" y="6525"/>
                </a:lnTo>
                <a:lnTo>
                  <a:pt x="1704137" y="5816"/>
                </a:lnTo>
                <a:lnTo>
                  <a:pt x="1719439" y="5459"/>
                </a:lnTo>
                <a:lnTo>
                  <a:pt x="1729441" y="5265"/>
                </a:lnTo>
                <a:lnTo>
                  <a:pt x="1781510" y="4618"/>
                </a:lnTo>
                <a:lnTo>
                  <a:pt x="1811802" y="4371"/>
                </a:lnTo>
                <a:lnTo>
                  <a:pt x="1825527" y="4233"/>
                </a:lnTo>
                <a:lnTo>
                  <a:pt x="1864621" y="3671"/>
                </a:lnTo>
                <a:lnTo>
                  <a:pt x="1913281" y="2570"/>
                </a:lnTo>
                <a:lnTo>
                  <a:pt x="1938879" y="1818"/>
                </a:lnTo>
                <a:lnTo>
                  <a:pt x="1952347" y="1453"/>
                </a:lnTo>
                <a:lnTo>
                  <a:pt x="1991073" y="625"/>
                </a:lnTo>
                <a:lnTo>
                  <a:pt x="2040002" y="105"/>
                </a:lnTo>
                <a:lnTo>
                  <a:pt x="2073713" y="68"/>
                </a:lnTo>
                <a:lnTo>
                  <a:pt x="2088210" y="72"/>
                </a:lnTo>
                <a:lnTo>
                  <a:pt x="2133281" y="224"/>
                </a:lnTo>
                <a:lnTo>
                  <a:pt x="2181079" y="1107"/>
                </a:lnTo>
                <a:lnTo>
                  <a:pt x="2205478" y="2147"/>
                </a:lnTo>
                <a:lnTo>
                  <a:pt x="2217468" y="2696"/>
                </a:lnTo>
                <a:lnTo>
                  <a:pt x="2267444" y="4746"/>
                </a:lnTo>
                <a:lnTo>
                  <a:pt x="2315019" y="6432"/>
                </a:lnTo>
                <a:lnTo>
                  <a:pt x="2362558" y="7828"/>
                </a:lnTo>
                <a:lnTo>
                  <a:pt x="2407830" y="8376"/>
                </a:lnTo>
                <a:lnTo>
                  <a:pt x="2449634" y="8531"/>
                </a:lnTo>
                <a:lnTo>
                  <a:pt x="2502577" y="8582"/>
                </a:lnTo>
                <a:lnTo>
                  <a:pt x="2519410" y="8569"/>
                </a:lnTo>
                <a:lnTo>
                  <a:pt x="2562314" y="8428"/>
                </a:lnTo>
                <a:lnTo>
                  <a:pt x="2602459" y="8006"/>
                </a:lnTo>
                <a:lnTo>
                  <a:pt x="2645366" y="5600"/>
                </a:lnTo>
                <a:lnTo>
                  <a:pt x="2671661" y="1073"/>
                </a:lnTo>
                <a:lnTo>
                  <a:pt x="2680264" y="33"/>
                </a:lnTo>
                <a:lnTo>
                  <a:pt x="2697926" y="34496"/>
                </a:lnTo>
                <a:lnTo>
                  <a:pt x="2701291" y="50667"/>
                </a:lnTo>
                <a:lnTo>
                  <a:pt x="2704244" y="63495"/>
                </a:lnTo>
                <a:lnTo>
                  <a:pt x="2715907" y="101008"/>
                </a:lnTo>
                <a:lnTo>
                  <a:pt x="2724704" y="123101"/>
                </a:lnTo>
                <a:lnTo>
                  <a:pt x="2726907" y="129431"/>
                </a:lnTo>
                <a:lnTo>
                  <a:pt x="2677646" y="136386"/>
                </a:lnTo>
                <a:lnTo>
                  <a:pt x="2664532" y="136363"/>
                </a:lnTo>
                <a:lnTo>
                  <a:pt x="2620005" y="135631"/>
                </a:lnTo>
                <a:lnTo>
                  <a:pt x="2569791" y="133452"/>
                </a:lnTo>
                <a:lnTo>
                  <a:pt x="2529819" y="130908"/>
                </a:lnTo>
                <a:lnTo>
                  <a:pt x="2479786" y="126628"/>
                </a:lnTo>
                <a:lnTo>
                  <a:pt x="2450597" y="123605"/>
                </a:lnTo>
                <a:lnTo>
                  <a:pt x="2435789" y="122090"/>
                </a:lnTo>
                <a:lnTo>
                  <a:pt x="2395283" y="118453"/>
                </a:lnTo>
                <a:lnTo>
                  <a:pt x="2345780" y="116243"/>
                </a:lnTo>
                <a:lnTo>
                  <a:pt x="2298352" y="114854"/>
                </a:lnTo>
                <a:lnTo>
                  <a:pt x="2259262" y="114049"/>
                </a:lnTo>
                <a:lnTo>
                  <a:pt x="2226675" y="113749"/>
                </a:lnTo>
                <a:lnTo>
                  <a:pt x="2210854" y="113824"/>
                </a:lnTo>
                <a:lnTo>
                  <a:pt x="2172507" y="115179"/>
                </a:lnTo>
                <a:lnTo>
                  <a:pt x="2153454" y="116932"/>
                </a:lnTo>
                <a:lnTo>
                  <a:pt x="2143148" y="117942"/>
                </a:lnTo>
                <a:lnTo>
                  <a:pt x="2104095" y="121530"/>
                </a:lnTo>
                <a:lnTo>
                  <a:pt x="2060556" y="125206"/>
                </a:lnTo>
                <a:lnTo>
                  <a:pt x="2022073" y="127899"/>
                </a:lnTo>
                <a:lnTo>
                  <a:pt x="1967686" y="130562"/>
                </a:lnTo>
                <a:lnTo>
                  <a:pt x="1924782" y="132194"/>
                </a:lnTo>
                <a:lnTo>
                  <a:pt x="1881829" y="133464"/>
                </a:lnTo>
                <a:lnTo>
                  <a:pt x="1838511" y="133892"/>
                </a:lnTo>
                <a:lnTo>
                  <a:pt x="1792228" y="134069"/>
                </a:lnTo>
                <a:lnTo>
                  <a:pt x="1752975" y="134118"/>
                </a:lnTo>
                <a:lnTo>
                  <a:pt x="1715843" y="134131"/>
                </a:lnTo>
                <a:lnTo>
                  <a:pt x="1699745" y="134129"/>
                </a:lnTo>
                <a:lnTo>
                  <a:pt x="1660648" y="134083"/>
                </a:lnTo>
                <a:lnTo>
                  <a:pt x="1617617" y="133791"/>
                </a:lnTo>
                <a:lnTo>
                  <a:pt x="1568866" y="132419"/>
                </a:lnTo>
                <a:lnTo>
                  <a:pt x="1539284" y="131278"/>
                </a:lnTo>
                <a:lnTo>
                  <a:pt x="1524969" y="130738"/>
                </a:lnTo>
                <a:lnTo>
                  <a:pt x="1485731" y="129432"/>
                </a:lnTo>
                <a:lnTo>
                  <a:pt x="1438815" y="128298"/>
                </a:lnTo>
                <a:lnTo>
                  <a:pt x="1424553" y="128053"/>
                </a:lnTo>
                <a:lnTo>
                  <a:pt x="1410812" y="127798"/>
                </a:lnTo>
                <a:lnTo>
                  <a:pt x="1372065" y="126965"/>
                </a:lnTo>
                <a:lnTo>
                  <a:pt x="1323751" y="125654"/>
                </a:lnTo>
                <a:lnTo>
                  <a:pt x="1273910" y="123991"/>
                </a:lnTo>
                <a:lnTo>
                  <a:pt x="1223153" y="122017"/>
                </a:lnTo>
                <a:lnTo>
                  <a:pt x="1179190" y="120108"/>
                </a:lnTo>
                <a:lnTo>
                  <a:pt x="1162745" y="119424"/>
                </a:lnTo>
                <a:lnTo>
                  <a:pt x="1124534" y="118095"/>
                </a:lnTo>
                <a:lnTo>
                  <a:pt x="1092449" y="117760"/>
                </a:lnTo>
                <a:lnTo>
                  <a:pt x="1079480" y="117902"/>
                </a:lnTo>
                <a:lnTo>
                  <a:pt x="1068108" y="118191"/>
                </a:lnTo>
                <a:lnTo>
                  <a:pt x="1052810" y="118979"/>
                </a:lnTo>
                <a:lnTo>
                  <a:pt x="1040718" y="119949"/>
                </a:lnTo>
                <a:lnTo>
                  <a:pt x="1031078" y="121036"/>
                </a:lnTo>
                <a:lnTo>
                  <a:pt x="1020511" y="122014"/>
                </a:lnTo>
                <a:lnTo>
                  <a:pt x="980561" y="124605"/>
                </a:lnTo>
                <a:lnTo>
                  <a:pt x="940294" y="126530"/>
                </a:lnTo>
                <a:lnTo>
                  <a:pt x="890656" y="128691"/>
                </a:lnTo>
                <a:lnTo>
                  <a:pt x="849720" y="130280"/>
                </a:lnTo>
                <a:lnTo>
                  <a:pt x="806652" y="131709"/>
                </a:lnTo>
                <a:lnTo>
                  <a:pt x="760546" y="132798"/>
                </a:lnTo>
                <a:lnTo>
                  <a:pt x="721467" y="133196"/>
                </a:lnTo>
                <a:lnTo>
                  <a:pt x="673790" y="133411"/>
                </a:lnTo>
                <a:lnTo>
                  <a:pt x="630724" y="133490"/>
                </a:lnTo>
                <a:lnTo>
                  <a:pt x="598291" y="133506"/>
                </a:lnTo>
                <a:lnTo>
                  <a:pt x="580837" y="133504"/>
                </a:lnTo>
                <a:lnTo>
                  <a:pt x="533908" y="133460"/>
                </a:lnTo>
                <a:lnTo>
                  <a:pt x="495061" y="133359"/>
                </a:lnTo>
                <a:lnTo>
                  <a:pt x="455687" y="133138"/>
                </a:lnTo>
                <a:lnTo>
                  <a:pt x="437213" y="132985"/>
                </a:lnTo>
                <a:lnTo>
                  <a:pt x="421801" y="132902"/>
                </a:lnTo>
                <a:lnTo>
                  <a:pt x="382551" y="133447"/>
                </a:lnTo>
                <a:lnTo>
                  <a:pt x="341319" y="137162"/>
                </a:lnTo>
                <a:lnTo>
                  <a:pt x="328536" y="138451"/>
                </a:lnTo>
                <a:lnTo>
                  <a:pt x="277916" y="141443"/>
                </a:lnTo>
                <a:lnTo>
                  <a:pt x="260575" y="141582"/>
                </a:lnTo>
                <a:lnTo>
                  <a:pt x="245976" y="141358"/>
                </a:lnTo>
                <a:lnTo>
                  <a:pt x="233746" y="140778"/>
                </a:lnTo>
                <a:lnTo>
                  <a:pt x="223513" y="139852"/>
                </a:lnTo>
                <a:lnTo>
                  <a:pt x="210809" y="137974"/>
                </a:lnTo>
                <a:lnTo>
                  <a:pt x="198528" y="136579"/>
                </a:lnTo>
                <a:lnTo>
                  <a:pt x="186252" y="135608"/>
                </a:lnTo>
                <a:lnTo>
                  <a:pt x="173562" y="135000"/>
                </a:lnTo>
                <a:lnTo>
                  <a:pt x="153471" y="134707"/>
                </a:lnTo>
                <a:lnTo>
                  <a:pt x="138277" y="134650"/>
                </a:lnTo>
                <a:lnTo>
                  <a:pt x="127208" y="134808"/>
                </a:lnTo>
                <a:lnTo>
                  <a:pt x="119496" y="135164"/>
                </a:lnTo>
                <a:lnTo>
                  <a:pt x="106625" y="135807"/>
                </a:lnTo>
                <a:lnTo>
                  <a:pt x="94222" y="135145"/>
                </a:lnTo>
                <a:lnTo>
                  <a:pt x="78428" y="132757"/>
                </a:lnTo>
                <a:lnTo>
                  <a:pt x="68878" y="130239"/>
                </a:lnTo>
                <a:lnTo>
                  <a:pt x="63467" y="128144"/>
                </a:lnTo>
                <a:lnTo>
                  <a:pt x="62033" y="127023"/>
                </a:lnTo>
                <a:lnTo>
                  <a:pt x="64008" y="126663"/>
                </a:lnTo>
                <a:lnTo>
                  <a:pt x="71972" y="125213"/>
                </a:lnTo>
                <a:lnTo>
                  <a:pt x="87919" y="122310"/>
                </a:lnTo>
              </a:path>
            </a:pathLst>
          </a:custGeom>
          <a:ln w="2772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79172" y="2779507"/>
            <a:ext cx="906663" cy="313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16249" y="3345379"/>
            <a:ext cx="680390" cy="314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55023" y="3902080"/>
            <a:ext cx="750554" cy="301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27533" y="2762562"/>
            <a:ext cx="4539587" cy="22567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38714" y="4490290"/>
            <a:ext cx="83185" cy="104775"/>
          </a:xfrm>
          <a:custGeom>
            <a:avLst/>
            <a:gdLst/>
            <a:ahLst/>
            <a:cxnLst/>
            <a:rect l="l" t="t" r="r" b="b"/>
            <a:pathLst>
              <a:path w="83185" h="104775">
                <a:moveTo>
                  <a:pt x="66530" y="55919"/>
                </a:moveTo>
                <a:lnTo>
                  <a:pt x="49957" y="46941"/>
                </a:lnTo>
                <a:lnTo>
                  <a:pt x="45441" y="46134"/>
                </a:lnTo>
                <a:lnTo>
                  <a:pt x="40519" y="45780"/>
                </a:lnTo>
                <a:lnTo>
                  <a:pt x="35190" y="45878"/>
                </a:lnTo>
                <a:lnTo>
                  <a:pt x="29862" y="45977"/>
                </a:lnTo>
                <a:lnTo>
                  <a:pt x="7027" y="60123"/>
                </a:lnTo>
                <a:lnTo>
                  <a:pt x="3661" y="64332"/>
                </a:lnTo>
                <a:lnTo>
                  <a:pt x="1583" y="68907"/>
                </a:lnTo>
                <a:lnTo>
                  <a:pt x="791" y="73848"/>
                </a:lnTo>
                <a:lnTo>
                  <a:pt x="0" y="78788"/>
                </a:lnTo>
                <a:lnTo>
                  <a:pt x="897" y="83529"/>
                </a:lnTo>
                <a:lnTo>
                  <a:pt x="3484" y="88070"/>
                </a:lnTo>
                <a:lnTo>
                  <a:pt x="6071" y="92612"/>
                </a:lnTo>
                <a:lnTo>
                  <a:pt x="9802" y="96215"/>
                </a:lnTo>
                <a:lnTo>
                  <a:pt x="14677" y="98880"/>
                </a:lnTo>
                <a:lnTo>
                  <a:pt x="19552" y="101545"/>
                </a:lnTo>
                <a:lnTo>
                  <a:pt x="24250" y="103149"/>
                </a:lnTo>
                <a:lnTo>
                  <a:pt x="28768" y="103692"/>
                </a:lnTo>
                <a:lnTo>
                  <a:pt x="33288" y="104235"/>
                </a:lnTo>
                <a:lnTo>
                  <a:pt x="37344" y="103753"/>
                </a:lnTo>
                <a:lnTo>
                  <a:pt x="40939" y="102247"/>
                </a:lnTo>
                <a:lnTo>
                  <a:pt x="44534" y="100741"/>
                </a:lnTo>
                <a:lnTo>
                  <a:pt x="55097" y="77629"/>
                </a:lnTo>
                <a:lnTo>
                  <a:pt x="55974" y="71314"/>
                </a:lnTo>
                <a:lnTo>
                  <a:pt x="56456" y="64249"/>
                </a:lnTo>
                <a:lnTo>
                  <a:pt x="56544" y="56433"/>
                </a:lnTo>
                <a:lnTo>
                  <a:pt x="56632" y="48616"/>
                </a:lnTo>
                <a:lnTo>
                  <a:pt x="56268" y="40960"/>
                </a:lnTo>
                <a:lnTo>
                  <a:pt x="55453" y="33464"/>
                </a:lnTo>
                <a:lnTo>
                  <a:pt x="54638" y="25969"/>
                </a:lnTo>
                <a:lnTo>
                  <a:pt x="53681" y="19588"/>
                </a:lnTo>
                <a:lnTo>
                  <a:pt x="52581" y="14319"/>
                </a:lnTo>
                <a:lnTo>
                  <a:pt x="51481" y="9050"/>
                </a:lnTo>
                <a:lnTo>
                  <a:pt x="49026" y="33"/>
                </a:lnTo>
                <a:lnTo>
                  <a:pt x="49191" y="585"/>
                </a:lnTo>
                <a:lnTo>
                  <a:pt x="49334" y="1067"/>
                </a:lnTo>
                <a:lnTo>
                  <a:pt x="50711" y="5689"/>
                </a:lnTo>
                <a:lnTo>
                  <a:pt x="53321" y="14451"/>
                </a:lnTo>
                <a:lnTo>
                  <a:pt x="56946" y="26743"/>
                </a:lnTo>
                <a:lnTo>
                  <a:pt x="60444" y="38859"/>
                </a:lnTo>
                <a:lnTo>
                  <a:pt x="64289" y="51787"/>
                </a:lnTo>
                <a:lnTo>
                  <a:pt x="68046" y="63255"/>
                </a:lnTo>
                <a:lnTo>
                  <a:pt x="72315" y="74517"/>
                </a:lnTo>
                <a:lnTo>
                  <a:pt x="77319" y="85913"/>
                </a:lnTo>
                <a:lnTo>
                  <a:pt x="83134" y="976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22760" y="4547410"/>
            <a:ext cx="172085" cy="50165"/>
          </a:xfrm>
          <a:custGeom>
            <a:avLst/>
            <a:gdLst/>
            <a:ahLst/>
            <a:cxnLst/>
            <a:rect l="l" t="t" r="r" b="b"/>
            <a:pathLst>
              <a:path w="172085" h="50164">
                <a:moveTo>
                  <a:pt x="0" y="11434"/>
                </a:moveTo>
                <a:lnTo>
                  <a:pt x="4837" y="3828"/>
                </a:lnTo>
                <a:lnTo>
                  <a:pt x="9653" y="20"/>
                </a:lnTo>
                <a:lnTo>
                  <a:pt x="14449" y="8"/>
                </a:lnTo>
                <a:lnTo>
                  <a:pt x="17782" y="0"/>
                </a:lnTo>
                <a:lnTo>
                  <a:pt x="51760" y="26394"/>
                </a:lnTo>
                <a:lnTo>
                  <a:pt x="60355" y="47758"/>
                </a:lnTo>
                <a:lnTo>
                  <a:pt x="60115" y="49567"/>
                </a:lnTo>
                <a:lnTo>
                  <a:pt x="58929" y="48861"/>
                </a:lnTo>
                <a:lnTo>
                  <a:pt x="57744" y="48156"/>
                </a:lnTo>
                <a:lnTo>
                  <a:pt x="56723" y="45606"/>
                </a:lnTo>
                <a:lnTo>
                  <a:pt x="55868" y="41211"/>
                </a:lnTo>
                <a:lnTo>
                  <a:pt x="55012" y="36817"/>
                </a:lnTo>
                <a:lnTo>
                  <a:pt x="63119" y="15844"/>
                </a:lnTo>
                <a:lnTo>
                  <a:pt x="67333" y="13050"/>
                </a:lnTo>
                <a:lnTo>
                  <a:pt x="72316" y="11334"/>
                </a:lnTo>
                <a:lnTo>
                  <a:pt x="78069" y="10697"/>
                </a:lnTo>
                <a:lnTo>
                  <a:pt x="83823" y="10060"/>
                </a:lnTo>
                <a:lnTo>
                  <a:pt x="89198" y="10855"/>
                </a:lnTo>
                <a:lnTo>
                  <a:pt x="94194" y="13084"/>
                </a:lnTo>
                <a:lnTo>
                  <a:pt x="99192" y="15312"/>
                </a:lnTo>
                <a:lnTo>
                  <a:pt x="110638" y="31010"/>
                </a:lnTo>
                <a:lnTo>
                  <a:pt x="111355" y="34012"/>
                </a:lnTo>
                <a:lnTo>
                  <a:pt x="111750" y="36354"/>
                </a:lnTo>
                <a:lnTo>
                  <a:pt x="111822" y="38036"/>
                </a:lnTo>
                <a:lnTo>
                  <a:pt x="111894" y="39718"/>
                </a:lnTo>
                <a:lnTo>
                  <a:pt x="111521" y="40594"/>
                </a:lnTo>
                <a:lnTo>
                  <a:pt x="110705" y="40665"/>
                </a:lnTo>
                <a:lnTo>
                  <a:pt x="109888" y="40735"/>
                </a:lnTo>
                <a:lnTo>
                  <a:pt x="109071" y="39076"/>
                </a:lnTo>
                <a:lnTo>
                  <a:pt x="108252" y="35685"/>
                </a:lnTo>
                <a:lnTo>
                  <a:pt x="107434" y="32295"/>
                </a:lnTo>
                <a:lnTo>
                  <a:pt x="107211" y="28130"/>
                </a:lnTo>
                <a:lnTo>
                  <a:pt x="107584" y="23191"/>
                </a:lnTo>
                <a:lnTo>
                  <a:pt x="107958" y="18251"/>
                </a:lnTo>
                <a:lnTo>
                  <a:pt x="109777" y="14014"/>
                </a:lnTo>
                <a:lnTo>
                  <a:pt x="113044" y="10481"/>
                </a:lnTo>
                <a:lnTo>
                  <a:pt x="116311" y="6947"/>
                </a:lnTo>
                <a:lnTo>
                  <a:pt x="120319" y="4499"/>
                </a:lnTo>
                <a:lnTo>
                  <a:pt x="125067" y="3138"/>
                </a:lnTo>
                <a:lnTo>
                  <a:pt x="129815" y="1777"/>
                </a:lnTo>
                <a:lnTo>
                  <a:pt x="134725" y="1532"/>
                </a:lnTo>
                <a:lnTo>
                  <a:pt x="139794" y="2404"/>
                </a:lnTo>
                <a:lnTo>
                  <a:pt x="144864" y="3276"/>
                </a:lnTo>
                <a:lnTo>
                  <a:pt x="149495" y="5690"/>
                </a:lnTo>
                <a:lnTo>
                  <a:pt x="153686" y="9646"/>
                </a:lnTo>
                <a:lnTo>
                  <a:pt x="159267" y="16557"/>
                </a:lnTo>
                <a:lnTo>
                  <a:pt x="165201" y="27092"/>
                </a:lnTo>
                <a:lnTo>
                  <a:pt x="171489" y="412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15412" y="4520508"/>
            <a:ext cx="93345" cy="80645"/>
          </a:xfrm>
          <a:custGeom>
            <a:avLst/>
            <a:gdLst/>
            <a:ahLst/>
            <a:cxnLst/>
            <a:rect l="l" t="t" r="r" b="b"/>
            <a:pathLst>
              <a:path w="93344" h="80645">
                <a:moveTo>
                  <a:pt x="0" y="80469"/>
                </a:moveTo>
                <a:lnTo>
                  <a:pt x="28958" y="76156"/>
                </a:lnTo>
                <a:lnTo>
                  <a:pt x="33065" y="74911"/>
                </a:lnTo>
                <a:lnTo>
                  <a:pt x="36896" y="73397"/>
                </a:lnTo>
                <a:lnTo>
                  <a:pt x="40449" y="71614"/>
                </a:lnTo>
                <a:lnTo>
                  <a:pt x="44003" y="69832"/>
                </a:lnTo>
                <a:lnTo>
                  <a:pt x="46694" y="67836"/>
                </a:lnTo>
                <a:lnTo>
                  <a:pt x="48523" y="65626"/>
                </a:lnTo>
                <a:lnTo>
                  <a:pt x="50352" y="63415"/>
                </a:lnTo>
                <a:lnTo>
                  <a:pt x="51446" y="60403"/>
                </a:lnTo>
                <a:lnTo>
                  <a:pt x="51802" y="56590"/>
                </a:lnTo>
                <a:lnTo>
                  <a:pt x="52158" y="52776"/>
                </a:lnTo>
                <a:lnTo>
                  <a:pt x="51574" y="47924"/>
                </a:lnTo>
                <a:lnTo>
                  <a:pt x="50048" y="42031"/>
                </a:lnTo>
                <a:lnTo>
                  <a:pt x="48524" y="36139"/>
                </a:lnTo>
                <a:lnTo>
                  <a:pt x="46352" y="30087"/>
                </a:lnTo>
                <a:lnTo>
                  <a:pt x="43533" y="23872"/>
                </a:lnTo>
                <a:lnTo>
                  <a:pt x="40715" y="17659"/>
                </a:lnTo>
                <a:lnTo>
                  <a:pt x="37832" y="12632"/>
                </a:lnTo>
                <a:lnTo>
                  <a:pt x="34884" y="8792"/>
                </a:lnTo>
                <a:lnTo>
                  <a:pt x="31936" y="4952"/>
                </a:lnTo>
                <a:lnTo>
                  <a:pt x="29481" y="2425"/>
                </a:lnTo>
                <a:lnTo>
                  <a:pt x="27517" y="1212"/>
                </a:lnTo>
                <a:lnTo>
                  <a:pt x="25553" y="0"/>
                </a:lnTo>
                <a:lnTo>
                  <a:pt x="24105" y="250"/>
                </a:lnTo>
                <a:lnTo>
                  <a:pt x="23172" y="1966"/>
                </a:lnTo>
                <a:lnTo>
                  <a:pt x="22238" y="3681"/>
                </a:lnTo>
                <a:lnTo>
                  <a:pt x="21953" y="7665"/>
                </a:lnTo>
                <a:lnTo>
                  <a:pt x="22314" y="13916"/>
                </a:lnTo>
                <a:lnTo>
                  <a:pt x="22676" y="20168"/>
                </a:lnTo>
                <a:lnTo>
                  <a:pt x="24674" y="27101"/>
                </a:lnTo>
                <a:lnTo>
                  <a:pt x="28308" y="34716"/>
                </a:lnTo>
                <a:lnTo>
                  <a:pt x="31943" y="42331"/>
                </a:lnTo>
                <a:lnTo>
                  <a:pt x="64036" y="64264"/>
                </a:lnTo>
                <a:lnTo>
                  <a:pt x="77304" y="67398"/>
                </a:lnTo>
                <a:lnTo>
                  <a:pt x="92823" y="693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68063" y="4523506"/>
            <a:ext cx="57785" cy="87630"/>
          </a:xfrm>
          <a:custGeom>
            <a:avLst/>
            <a:gdLst/>
            <a:ahLst/>
            <a:cxnLst/>
            <a:rect l="l" t="t" r="r" b="b"/>
            <a:pathLst>
              <a:path w="57785" h="87629">
                <a:moveTo>
                  <a:pt x="2901" y="0"/>
                </a:moveTo>
                <a:lnTo>
                  <a:pt x="1268" y="654"/>
                </a:lnTo>
                <a:lnTo>
                  <a:pt x="349" y="1023"/>
                </a:lnTo>
                <a:lnTo>
                  <a:pt x="144" y="1105"/>
                </a:lnTo>
                <a:lnTo>
                  <a:pt x="0" y="1163"/>
                </a:lnTo>
                <a:lnTo>
                  <a:pt x="490" y="1212"/>
                </a:lnTo>
                <a:lnTo>
                  <a:pt x="1614" y="1255"/>
                </a:lnTo>
                <a:lnTo>
                  <a:pt x="2738" y="1298"/>
                </a:lnTo>
                <a:lnTo>
                  <a:pt x="6610" y="1447"/>
                </a:lnTo>
                <a:lnTo>
                  <a:pt x="39014" y="2105"/>
                </a:lnTo>
                <a:lnTo>
                  <a:pt x="43467" y="2297"/>
                </a:lnTo>
                <a:lnTo>
                  <a:pt x="56784" y="23527"/>
                </a:lnTo>
                <a:lnTo>
                  <a:pt x="57055" y="30544"/>
                </a:lnTo>
                <a:lnTo>
                  <a:pt x="57197" y="36488"/>
                </a:lnTo>
                <a:lnTo>
                  <a:pt x="57209" y="41357"/>
                </a:lnTo>
                <a:lnTo>
                  <a:pt x="57222" y="46227"/>
                </a:lnTo>
                <a:lnTo>
                  <a:pt x="51474" y="79737"/>
                </a:lnTo>
                <a:lnTo>
                  <a:pt x="51598" y="84539"/>
                </a:lnTo>
                <a:lnTo>
                  <a:pt x="53473" y="873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46310" y="4673730"/>
            <a:ext cx="85090" cy="125095"/>
          </a:xfrm>
          <a:custGeom>
            <a:avLst/>
            <a:gdLst/>
            <a:ahLst/>
            <a:cxnLst/>
            <a:rect l="l" t="t" r="r" b="b"/>
            <a:pathLst>
              <a:path w="85089" h="125095">
                <a:moveTo>
                  <a:pt x="74252" y="81096"/>
                </a:moveTo>
                <a:lnTo>
                  <a:pt x="42936" y="56884"/>
                </a:lnTo>
                <a:lnTo>
                  <a:pt x="30025" y="55217"/>
                </a:lnTo>
                <a:lnTo>
                  <a:pt x="25547" y="56151"/>
                </a:lnTo>
                <a:lnTo>
                  <a:pt x="20221" y="58243"/>
                </a:lnTo>
                <a:lnTo>
                  <a:pt x="14895" y="60333"/>
                </a:lnTo>
                <a:lnTo>
                  <a:pt x="10492" y="63784"/>
                </a:lnTo>
                <a:lnTo>
                  <a:pt x="7011" y="68593"/>
                </a:lnTo>
                <a:lnTo>
                  <a:pt x="3531" y="73403"/>
                </a:lnTo>
                <a:lnTo>
                  <a:pt x="1433" y="78991"/>
                </a:lnTo>
                <a:lnTo>
                  <a:pt x="716" y="85356"/>
                </a:lnTo>
                <a:lnTo>
                  <a:pt x="0" y="91721"/>
                </a:lnTo>
                <a:lnTo>
                  <a:pt x="852" y="97799"/>
                </a:lnTo>
                <a:lnTo>
                  <a:pt x="3273" y="103589"/>
                </a:lnTo>
                <a:lnTo>
                  <a:pt x="5694" y="109379"/>
                </a:lnTo>
                <a:lnTo>
                  <a:pt x="34898" y="124652"/>
                </a:lnTo>
                <a:lnTo>
                  <a:pt x="39678" y="123719"/>
                </a:lnTo>
                <a:lnTo>
                  <a:pt x="43975" y="121126"/>
                </a:lnTo>
                <a:lnTo>
                  <a:pt x="48273" y="118532"/>
                </a:lnTo>
                <a:lnTo>
                  <a:pt x="51699" y="114253"/>
                </a:lnTo>
                <a:lnTo>
                  <a:pt x="54253" y="108287"/>
                </a:lnTo>
                <a:lnTo>
                  <a:pt x="56807" y="102322"/>
                </a:lnTo>
                <a:lnTo>
                  <a:pt x="61504" y="60632"/>
                </a:lnTo>
                <a:lnTo>
                  <a:pt x="61694" y="45216"/>
                </a:lnTo>
                <a:lnTo>
                  <a:pt x="61523" y="33230"/>
                </a:lnTo>
                <a:lnTo>
                  <a:pt x="55455" y="285"/>
                </a:lnTo>
                <a:lnTo>
                  <a:pt x="54516" y="0"/>
                </a:lnTo>
                <a:lnTo>
                  <a:pt x="53771" y="2468"/>
                </a:lnTo>
                <a:lnTo>
                  <a:pt x="53222" y="7691"/>
                </a:lnTo>
                <a:lnTo>
                  <a:pt x="52673" y="12913"/>
                </a:lnTo>
                <a:lnTo>
                  <a:pt x="56514" y="54896"/>
                </a:lnTo>
                <a:lnTo>
                  <a:pt x="77102" y="99818"/>
                </a:lnTo>
                <a:lnTo>
                  <a:pt x="84873" y="1109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75055" y="4740466"/>
            <a:ext cx="159385" cy="46990"/>
          </a:xfrm>
          <a:custGeom>
            <a:avLst/>
            <a:gdLst/>
            <a:ahLst/>
            <a:cxnLst/>
            <a:rect l="l" t="t" r="r" b="b"/>
            <a:pathLst>
              <a:path w="159385" h="46989">
                <a:moveTo>
                  <a:pt x="775" y="27853"/>
                </a:moveTo>
                <a:lnTo>
                  <a:pt x="0" y="26194"/>
                </a:lnTo>
                <a:lnTo>
                  <a:pt x="1528" y="25171"/>
                </a:lnTo>
                <a:lnTo>
                  <a:pt x="5361" y="24783"/>
                </a:lnTo>
                <a:lnTo>
                  <a:pt x="9193" y="24395"/>
                </a:lnTo>
                <a:lnTo>
                  <a:pt x="11673" y="23456"/>
                </a:lnTo>
                <a:lnTo>
                  <a:pt x="12799" y="21967"/>
                </a:lnTo>
                <a:lnTo>
                  <a:pt x="13925" y="20478"/>
                </a:lnTo>
                <a:lnTo>
                  <a:pt x="15791" y="18878"/>
                </a:lnTo>
                <a:lnTo>
                  <a:pt x="35584" y="12764"/>
                </a:lnTo>
                <a:lnTo>
                  <a:pt x="39644" y="13423"/>
                </a:lnTo>
                <a:lnTo>
                  <a:pt x="43704" y="14082"/>
                </a:lnTo>
                <a:lnTo>
                  <a:pt x="63674" y="42431"/>
                </a:lnTo>
                <a:lnTo>
                  <a:pt x="63353" y="43999"/>
                </a:lnTo>
                <a:lnTo>
                  <a:pt x="63032" y="45566"/>
                </a:lnTo>
                <a:lnTo>
                  <a:pt x="62205" y="46379"/>
                </a:lnTo>
                <a:lnTo>
                  <a:pt x="60873" y="46438"/>
                </a:lnTo>
                <a:lnTo>
                  <a:pt x="59540" y="46497"/>
                </a:lnTo>
                <a:lnTo>
                  <a:pt x="53811" y="28102"/>
                </a:lnTo>
                <a:lnTo>
                  <a:pt x="53651" y="22439"/>
                </a:lnTo>
                <a:lnTo>
                  <a:pt x="79811" y="1695"/>
                </a:lnTo>
                <a:lnTo>
                  <a:pt x="84606" y="2264"/>
                </a:lnTo>
                <a:lnTo>
                  <a:pt x="106649" y="16561"/>
                </a:lnTo>
                <a:lnTo>
                  <a:pt x="108958" y="19882"/>
                </a:lnTo>
                <a:lnTo>
                  <a:pt x="110384" y="23268"/>
                </a:lnTo>
                <a:lnTo>
                  <a:pt x="110929" y="26716"/>
                </a:lnTo>
                <a:lnTo>
                  <a:pt x="111473" y="30164"/>
                </a:lnTo>
                <a:lnTo>
                  <a:pt x="111806" y="32272"/>
                </a:lnTo>
                <a:lnTo>
                  <a:pt x="111928" y="33041"/>
                </a:lnTo>
                <a:lnTo>
                  <a:pt x="112040" y="33663"/>
                </a:lnTo>
                <a:lnTo>
                  <a:pt x="112002" y="33211"/>
                </a:lnTo>
                <a:lnTo>
                  <a:pt x="111930" y="32556"/>
                </a:lnTo>
                <a:lnTo>
                  <a:pt x="111733" y="30759"/>
                </a:lnTo>
                <a:lnTo>
                  <a:pt x="111411" y="27819"/>
                </a:lnTo>
                <a:lnTo>
                  <a:pt x="136807" y="0"/>
                </a:lnTo>
                <a:lnTo>
                  <a:pt x="139969" y="413"/>
                </a:lnTo>
                <a:lnTo>
                  <a:pt x="142809" y="2085"/>
                </a:lnTo>
                <a:lnTo>
                  <a:pt x="145650" y="3755"/>
                </a:lnTo>
                <a:lnTo>
                  <a:pt x="148134" y="6610"/>
                </a:lnTo>
                <a:lnTo>
                  <a:pt x="150260" y="10645"/>
                </a:lnTo>
                <a:lnTo>
                  <a:pt x="154233" y="19550"/>
                </a:lnTo>
                <a:lnTo>
                  <a:pt x="158829" y="323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66239" y="4701646"/>
            <a:ext cx="44450" cy="89535"/>
          </a:xfrm>
          <a:custGeom>
            <a:avLst/>
            <a:gdLst/>
            <a:ahLst/>
            <a:cxnLst/>
            <a:rect l="l" t="t" r="r" b="b"/>
            <a:pathLst>
              <a:path w="44450" h="89535">
                <a:moveTo>
                  <a:pt x="0" y="89504"/>
                </a:moveTo>
                <a:lnTo>
                  <a:pt x="5282" y="88263"/>
                </a:lnTo>
                <a:lnTo>
                  <a:pt x="10325" y="85591"/>
                </a:lnTo>
                <a:lnTo>
                  <a:pt x="15129" y="81486"/>
                </a:lnTo>
                <a:lnTo>
                  <a:pt x="18326" y="78756"/>
                </a:lnTo>
                <a:lnTo>
                  <a:pt x="33929" y="57335"/>
                </a:lnTo>
                <a:lnTo>
                  <a:pt x="36211" y="52054"/>
                </a:lnTo>
                <a:lnTo>
                  <a:pt x="37607" y="46207"/>
                </a:lnTo>
                <a:lnTo>
                  <a:pt x="38117" y="39795"/>
                </a:lnTo>
                <a:lnTo>
                  <a:pt x="38627" y="33382"/>
                </a:lnTo>
                <a:lnTo>
                  <a:pt x="38452" y="27132"/>
                </a:lnTo>
                <a:lnTo>
                  <a:pt x="37593" y="21045"/>
                </a:lnTo>
                <a:lnTo>
                  <a:pt x="36733" y="14958"/>
                </a:lnTo>
                <a:lnTo>
                  <a:pt x="35058" y="10187"/>
                </a:lnTo>
                <a:lnTo>
                  <a:pt x="32566" y="6734"/>
                </a:lnTo>
                <a:lnTo>
                  <a:pt x="30074" y="3281"/>
                </a:lnTo>
                <a:lnTo>
                  <a:pt x="27556" y="1243"/>
                </a:lnTo>
                <a:lnTo>
                  <a:pt x="25008" y="622"/>
                </a:lnTo>
                <a:lnTo>
                  <a:pt x="22462" y="0"/>
                </a:lnTo>
                <a:lnTo>
                  <a:pt x="14585" y="26114"/>
                </a:lnTo>
                <a:lnTo>
                  <a:pt x="14883" y="33047"/>
                </a:lnTo>
                <a:lnTo>
                  <a:pt x="15941" y="40248"/>
                </a:lnTo>
                <a:lnTo>
                  <a:pt x="17000" y="47450"/>
                </a:lnTo>
                <a:lnTo>
                  <a:pt x="18405" y="52947"/>
                </a:lnTo>
                <a:lnTo>
                  <a:pt x="20156" y="56738"/>
                </a:lnTo>
                <a:lnTo>
                  <a:pt x="21907" y="60529"/>
                </a:lnTo>
                <a:lnTo>
                  <a:pt x="23847" y="63663"/>
                </a:lnTo>
                <a:lnTo>
                  <a:pt x="25975" y="66140"/>
                </a:lnTo>
                <a:lnTo>
                  <a:pt x="32115" y="70751"/>
                </a:lnTo>
                <a:lnTo>
                  <a:pt x="43949" y="769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87553" y="4697752"/>
            <a:ext cx="51435" cy="100330"/>
          </a:xfrm>
          <a:custGeom>
            <a:avLst/>
            <a:gdLst/>
            <a:ahLst/>
            <a:cxnLst/>
            <a:rect l="l" t="t" r="r" b="b"/>
            <a:pathLst>
              <a:path w="51435" h="100329">
                <a:moveTo>
                  <a:pt x="34859" y="41915"/>
                </a:moveTo>
                <a:lnTo>
                  <a:pt x="42224" y="34434"/>
                </a:lnTo>
                <a:lnTo>
                  <a:pt x="46259" y="27917"/>
                </a:lnTo>
                <a:lnTo>
                  <a:pt x="46965" y="22366"/>
                </a:lnTo>
                <a:lnTo>
                  <a:pt x="47451" y="18540"/>
                </a:lnTo>
                <a:lnTo>
                  <a:pt x="47069" y="14964"/>
                </a:lnTo>
                <a:lnTo>
                  <a:pt x="45817" y="11639"/>
                </a:lnTo>
                <a:lnTo>
                  <a:pt x="44565" y="8314"/>
                </a:lnTo>
                <a:lnTo>
                  <a:pt x="41991" y="5696"/>
                </a:lnTo>
                <a:lnTo>
                  <a:pt x="38095" y="3787"/>
                </a:lnTo>
                <a:lnTo>
                  <a:pt x="34198" y="1878"/>
                </a:lnTo>
                <a:lnTo>
                  <a:pt x="30624" y="739"/>
                </a:lnTo>
                <a:lnTo>
                  <a:pt x="27373" y="369"/>
                </a:lnTo>
                <a:lnTo>
                  <a:pt x="24123" y="0"/>
                </a:lnTo>
                <a:lnTo>
                  <a:pt x="21652" y="763"/>
                </a:lnTo>
                <a:lnTo>
                  <a:pt x="19962" y="2661"/>
                </a:lnTo>
                <a:lnTo>
                  <a:pt x="18272" y="4558"/>
                </a:lnTo>
                <a:lnTo>
                  <a:pt x="17298" y="7853"/>
                </a:lnTo>
                <a:lnTo>
                  <a:pt x="17042" y="12545"/>
                </a:lnTo>
                <a:lnTo>
                  <a:pt x="16786" y="17238"/>
                </a:lnTo>
                <a:lnTo>
                  <a:pt x="17610" y="22631"/>
                </a:lnTo>
                <a:lnTo>
                  <a:pt x="19514" y="28725"/>
                </a:lnTo>
                <a:lnTo>
                  <a:pt x="21417" y="34819"/>
                </a:lnTo>
                <a:lnTo>
                  <a:pt x="23982" y="40836"/>
                </a:lnTo>
                <a:lnTo>
                  <a:pt x="27206" y="46777"/>
                </a:lnTo>
                <a:lnTo>
                  <a:pt x="30431" y="52719"/>
                </a:lnTo>
                <a:lnTo>
                  <a:pt x="33815" y="58312"/>
                </a:lnTo>
                <a:lnTo>
                  <a:pt x="37359" y="63557"/>
                </a:lnTo>
                <a:lnTo>
                  <a:pt x="40902" y="68802"/>
                </a:lnTo>
                <a:lnTo>
                  <a:pt x="43452" y="73319"/>
                </a:lnTo>
                <a:lnTo>
                  <a:pt x="45006" y="77110"/>
                </a:lnTo>
                <a:lnTo>
                  <a:pt x="46561" y="80900"/>
                </a:lnTo>
                <a:lnTo>
                  <a:pt x="46907" y="84456"/>
                </a:lnTo>
                <a:lnTo>
                  <a:pt x="46044" y="87777"/>
                </a:lnTo>
                <a:lnTo>
                  <a:pt x="45181" y="91099"/>
                </a:lnTo>
                <a:lnTo>
                  <a:pt x="42354" y="93803"/>
                </a:lnTo>
                <a:lnTo>
                  <a:pt x="37564" y="95890"/>
                </a:lnTo>
                <a:lnTo>
                  <a:pt x="32775" y="97978"/>
                </a:lnTo>
                <a:lnTo>
                  <a:pt x="27474" y="99168"/>
                </a:lnTo>
                <a:lnTo>
                  <a:pt x="21663" y="99457"/>
                </a:lnTo>
                <a:lnTo>
                  <a:pt x="15853" y="99747"/>
                </a:lnTo>
                <a:lnTo>
                  <a:pt x="10955" y="98159"/>
                </a:lnTo>
                <a:lnTo>
                  <a:pt x="6971" y="94693"/>
                </a:lnTo>
                <a:lnTo>
                  <a:pt x="2987" y="91228"/>
                </a:lnTo>
                <a:lnTo>
                  <a:pt x="796" y="86054"/>
                </a:lnTo>
                <a:lnTo>
                  <a:pt x="398" y="79172"/>
                </a:lnTo>
                <a:lnTo>
                  <a:pt x="0" y="72291"/>
                </a:lnTo>
                <a:lnTo>
                  <a:pt x="35441" y="40882"/>
                </a:lnTo>
                <a:lnTo>
                  <a:pt x="51185" y="357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44610" y="4527341"/>
            <a:ext cx="154940" cy="78105"/>
          </a:xfrm>
          <a:custGeom>
            <a:avLst/>
            <a:gdLst/>
            <a:ahLst/>
            <a:cxnLst/>
            <a:rect l="l" t="t" r="r" b="b"/>
            <a:pathLst>
              <a:path w="154939" h="78104">
                <a:moveTo>
                  <a:pt x="0" y="41264"/>
                </a:moveTo>
                <a:lnTo>
                  <a:pt x="14069" y="77624"/>
                </a:lnTo>
                <a:lnTo>
                  <a:pt x="16738" y="77307"/>
                </a:lnTo>
                <a:lnTo>
                  <a:pt x="19408" y="76991"/>
                </a:lnTo>
                <a:lnTo>
                  <a:pt x="23455" y="75195"/>
                </a:lnTo>
                <a:lnTo>
                  <a:pt x="28879" y="71920"/>
                </a:lnTo>
                <a:lnTo>
                  <a:pt x="34304" y="68645"/>
                </a:lnTo>
                <a:lnTo>
                  <a:pt x="39781" y="65466"/>
                </a:lnTo>
                <a:lnTo>
                  <a:pt x="80476" y="44637"/>
                </a:lnTo>
                <a:lnTo>
                  <a:pt x="117544" y="26983"/>
                </a:lnTo>
                <a:lnTo>
                  <a:pt x="147462" y="14509"/>
                </a:lnTo>
                <a:lnTo>
                  <a:pt x="149452" y="13730"/>
                </a:lnTo>
                <a:lnTo>
                  <a:pt x="151175" y="12130"/>
                </a:lnTo>
                <a:lnTo>
                  <a:pt x="152630" y="9709"/>
                </a:lnTo>
                <a:lnTo>
                  <a:pt x="154735" y="6208"/>
                </a:lnTo>
                <a:lnTo>
                  <a:pt x="154584" y="2972"/>
                </a:lnTo>
                <a:lnTo>
                  <a:pt x="152174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1280" y="4665215"/>
            <a:ext cx="136525" cy="93345"/>
          </a:xfrm>
          <a:custGeom>
            <a:avLst/>
            <a:gdLst/>
            <a:ahLst/>
            <a:cxnLst/>
            <a:rect l="l" t="t" r="r" b="b"/>
            <a:pathLst>
              <a:path w="136525" h="93345">
                <a:moveTo>
                  <a:pt x="901" y="50057"/>
                </a:moveTo>
                <a:lnTo>
                  <a:pt x="0" y="53802"/>
                </a:lnTo>
                <a:lnTo>
                  <a:pt x="75" y="58432"/>
                </a:lnTo>
                <a:lnTo>
                  <a:pt x="1127" y="63950"/>
                </a:lnTo>
                <a:lnTo>
                  <a:pt x="1815" y="67563"/>
                </a:lnTo>
                <a:lnTo>
                  <a:pt x="2795" y="71343"/>
                </a:lnTo>
                <a:lnTo>
                  <a:pt x="4065" y="75289"/>
                </a:lnTo>
                <a:lnTo>
                  <a:pt x="5336" y="79234"/>
                </a:lnTo>
                <a:lnTo>
                  <a:pt x="6109" y="82930"/>
                </a:lnTo>
                <a:lnTo>
                  <a:pt x="6384" y="86376"/>
                </a:lnTo>
                <a:lnTo>
                  <a:pt x="6659" y="89823"/>
                </a:lnTo>
                <a:lnTo>
                  <a:pt x="7475" y="91879"/>
                </a:lnTo>
                <a:lnTo>
                  <a:pt x="8832" y="92546"/>
                </a:lnTo>
                <a:lnTo>
                  <a:pt x="10188" y="93214"/>
                </a:lnTo>
                <a:lnTo>
                  <a:pt x="13359" y="92107"/>
                </a:lnTo>
                <a:lnTo>
                  <a:pt x="18345" y="89223"/>
                </a:lnTo>
                <a:lnTo>
                  <a:pt x="23331" y="86340"/>
                </a:lnTo>
                <a:lnTo>
                  <a:pt x="30050" y="82012"/>
                </a:lnTo>
                <a:lnTo>
                  <a:pt x="38505" y="76241"/>
                </a:lnTo>
                <a:lnTo>
                  <a:pt x="49750" y="68518"/>
                </a:lnTo>
                <a:lnTo>
                  <a:pt x="59563" y="61679"/>
                </a:lnTo>
                <a:lnTo>
                  <a:pt x="67167" y="56421"/>
                </a:lnTo>
                <a:lnTo>
                  <a:pt x="106488" y="30299"/>
                </a:lnTo>
                <a:lnTo>
                  <a:pt x="130085" y="15361"/>
                </a:lnTo>
                <a:lnTo>
                  <a:pt x="132588" y="13646"/>
                </a:lnTo>
                <a:lnTo>
                  <a:pt x="134013" y="12315"/>
                </a:lnTo>
                <a:lnTo>
                  <a:pt x="136047" y="10414"/>
                </a:lnTo>
                <a:lnTo>
                  <a:pt x="135886" y="6309"/>
                </a:lnTo>
                <a:lnTo>
                  <a:pt x="13353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79210" y="4359475"/>
            <a:ext cx="168275" cy="13335"/>
          </a:xfrm>
          <a:custGeom>
            <a:avLst/>
            <a:gdLst/>
            <a:ahLst/>
            <a:cxnLst/>
            <a:rect l="l" t="t" r="r" b="b"/>
            <a:pathLst>
              <a:path w="168275" h="13335">
                <a:moveTo>
                  <a:pt x="0" y="0"/>
                </a:moveTo>
                <a:lnTo>
                  <a:pt x="167689" y="13190"/>
                </a:lnTo>
              </a:path>
            </a:pathLst>
          </a:custGeom>
          <a:ln w="277200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64709" y="2623757"/>
            <a:ext cx="236220" cy="85725"/>
          </a:xfrm>
          <a:custGeom>
            <a:avLst/>
            <a:gdLst/>
            <a:ahLst/>
            <a:cxnLst/>
            <a:rect l="l" t="t" r="r" b="b"/>
            <a:pathLst>
              <a:path w="236220" h="85725">
                <a:moveTo>
                  <a:pt x="0" y="40313"/>
                </a:moveTo>
                <a:lnTo>
                  <a:pt x="46674" y="42676"/>
                </a:lnTo>
                <a:lnTo>
                  <a:pt x="92439" y="44098"/>
                </a:lnTo>
                <a:lnTo>
                  <a:pt x="140511" y="44649"/>
                </a:lnTo>
                <a:lnTo>
                  <a:pt x="153493" y="44683"/>
                </a:lnTo>
                <a:lnTo>
                  <a:pt x="174547" y="44680"/>
                </a:lnTo>
                <a:lnTo>
                  <a:pt x="215334" y="43481"/>
                </a:lnTo>
                <a:lnTo>
                  <a:pt x="221143" y="42240"/>
                </a:lnTo>
                <a:lnTo>
                  <a:pt x="226951" y="41000"/>
                </a:lnTo>
                <a:lnTo>
                  <a:pt x="230099" y="39572"/>
                </a:lnTo>
                <a:lnTo>
                  <a:pt x="230585" y="37957"/>
                </a:lnTo>
                <a:lnTo>
                  <a:pt x="231072" y="36341"/>
                </a:lnTo>
                <a:lnTo>
                  <a:pt x="228897" y="34546"/>
                </a:lnTo>
                <a:lnTo>
                  <a:pt x="224061" y="32570"/>
                </a:lnTo>
                <a:lnTo>
                  <a:pt x="219225" y="30594"/>
                </a:lnTo>
                <a:lnTo>
                  <a:pt x="214701" y="28921"/>
                </a:lnTo>
                <a:lnTo>
                  <a:pt x="210490" y="27550"/>
                </a:lnTo>
                <a:lnTo>
                  <a:pt x="206279" y="26179"/>
                </a:lnTo>
                <a:lnTo>
                  <a:pt x="202014" y="24429"/>
                </a:lnTo>
                <a:lnTo>
                  <a:pt x="197695" y="22299"/>
                </a:lnTo>
                <a:lnTo>
                  <a:pt x="193375" y="20170"/>
                </a:lnTo>
                <a:lnTo>
                  <a:pt x="173614" y="2470"/>
                </a:lnTo>
                <a:lnTo>
                  <a:pt x="172924" y="770"/>
                </a:lnTo>
                <a:lnTo>
                  <a:pt x="173309" y="0"/>
                </a:lnTo>
                <a:lnTo>
                  <a:pt x="174768" y="160"/>
                </a:lnTo>
                <a:lnTo>
                  <a:pt x="176227" y="321"/>
                </a:lnTo>
                <a:lnTo>
                  <a:pt x="178768" y="1303"/>
                </a:lnTo>
                <a:lnTo>
                  <a:pt x="182390" y="3107"/>
                </a:lnTo>
                <a:lnTo>
                  <a:pt x="186012" y="4911"/>
                </a:lnTo>
                <a:lnTo>
                  <a:pt x="208742" y="19921"/>
                </a:lnTo>
                <a:lnTo>
                  <a:pt x="213521" y="23491"/>
                </a:lnTo>
                <a:lnTo>
                  <a:pt x="217950" y="27083"/>
                </a:lnTo>
                <a:lnTo>
                  <a:pt x="222028" y="30699"/>
                </a:lnTo>
                <a:lnTo>
                  <a:pt x="226106" y="34315"/>
                </a:lnTo>
                <a:lnTo>
                  <a:pt x="235710" y="52336"/>
                </a:lnTo>
                <a:lnTo>
                  <a:pt x="236163" y="55865"/>
                </a:lnTo>
                <a:lnTo>
                  <a:pt x="194591" y="81870"/>
                </a:lnTo>
                <a:lnTo>
                  <a:pt x="180814" y="8566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45737" y="2570922"/>
            <a:ext cx="38100" cy="129539"/>
          </a:xfrm>
          <a:custGeom>
            <a:avLst/>
            <a:gdLst/>
            <a:ahLst/>
            <a:cxnLst/>
            <a:rect l="l" t="t" r="r" b="b"/>
            <a:pathLst>
              <a:path w="38100" h="129539">
                <a:moveTo>
                  <a:pt x="847" y="10361"/>
                </a:moveTo>
                <a:lnTo>
                  <a:pt x="0" y="1722"/>
                </a:lnTo>
                <a:lnTo>
                  <a:pt x="746" y="0"/>
                </a:lnTo>
                <a:lnTo>
                  <a:pt x="3086" y="5196"/>
                </a:lnTo>
                <a:lnTo>
                  <a:pt x="6439" y="12640"/>
                </a:lnTo>
                <a:lnTo>
                  <a:pt x="24696" y="54512"/>
                </a:lnTo>
                <a:lnTo>
                  <a:pt x="36243" y="105213"/>
                </a:lnTo>
                <a:lnTo>
                  <a:pt x="37245" y="117806"/>
                </a:lnTo>
                <a:lnTo>
                  <a:pt x="37931" y="12930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45869" y="2613851"/>
            <a:ext cx="309245" cy="69850"/>
          </a:xfrm>
          <a:custGeom>
            <a:avLst/>
            <a:gdLst/>
            <a:ahLst/>
            <a:cxnLst/>
            <a:rect l="l" t="t" r="r" b="b"/>
            <a:pathLst>
              <a:path w="309245" h="69850">
                <a:moveTo>
                  <a:pt x="6826" y="25493"/>
                </a:moveTo>
                <a:lnTo>
                  <a:pt x="0" y="20700"/>
                </a:lnTo>
                <a:lnTo>
                  <a:pt x="728" y="18432"/>
                </a:lnTo>
                <a:lnTo>
                  <a:pt x="9011" y="18690"/>
                </a:lnTo>
                <a:lnTo>
                  <a:pt x="15165" y="18882"/>
                </a:lnTo>
                <a:lnTo>
                  <a:pt x="21621" y="19688"/>
                </a:lnTo>
                <a:lnTo>
                  <a:pt x="28378" y="21106"/>
                </a:lnTo>
                <a:lnTo>
                  <a:pt x="35137" y="22525"/>
                </a:lnTo>
                <a:lnTo>
                  <a:pt x="41957" y="23780"/>
                </a:lnTo>
                <a:lnTo>
                  <a:pt x="48841" y="24872"/>
                </a:lnTo>
                <a:lnTo>
                  <a:pt x="55724" y="25964"/>
                </a:lnTo>
                <a:lnTo>
                  <a:pt x="62577" y="26620"/>
                </a:lnTo>
                <a:lnTo>
                  <a:pt x="69398" y="26841"/>
                </a:lnTo>
                <a:lnTo>
                  <a:pt x="76220" y="27062"/>
                </a:lnTo>
                <a:lnTo>
                  <a:pt x="82554" y="27127"/>
                </a:lnTo>
                <a:lnTo>
                  <a:pt x="88401" y="27037"/>
                </a:lnTo>
                <a:lnTo>
                  <a:pt x="94248" y="26948"/>
                </a:lnTo>
                <a:lnTo>
                  <a:pt x="112660" y="20511"/>
                </a:lnTo>
                <a:lnTo>
                  <a:pt x="114665" y="18801"/>
                </a:lnTo>
                <a:lnTo>
                  <a:pt x="115818" y="16808"/>
                </a:lnTo>
                <a:lnTo>
                  <a:pt x="116118" y="14532"/>
                </a:lnTo>
                <a:lnTo>
                  <a:pt x="116418" y="12257"/>
                </a:lnTo>
                <a:lnTo>
                  <a:pt x="115366" y="9953"/>
                </a:lnTo>
                <a:lnTo>
                  <a:pt x="112963" y="7622"/>
                </a:lnTo>
                <a:lnTo>
                  <a:pt x="110559" y="5289"/>
                </a:lnTo>
                <a:lnTo>
                  <a:pt x="87215" y="0"/>
                </a:lnTo>
                <a:lnTo>
                  <a:pt x="83971" y="1139"/>
                </a:lnTo>
                <a:lnTo>
                  <a:pt x="81372" y="3649"/>
                </a:lnTo>
                <a:lnTo>
                  <a:pt x="78773" y="6159"/>
                </a:lnTo>
                <a:lnTo>
                  <a:pt x="77133" y="9495"/>
                </a:lnTo>
                <a:lnTo>
                  <a:pt x="76451" y="13657"/>
                </a:lnTo>
                <a:lnTo>
                  <a:pt x="75769" y="17818"/>
                </a:lnTo>
                <a:lnTo>
                  <a:pt x="76498" y="22212"/>
                </a:lnTo>
                <a:lnTo>
                  <a:pt x="78640" y="26836"/>
                </a:lnTo>
                <a:lnTo>
                  <a:pt x="80782" y="31462"/>
                </a:lnTo>
                <a:lnTo>
                  <a:pt x="84120" y="35374"/>
                </a:lnTo>
                <a:lnTo>
                  <a:pt x="88655" y="38574"/>
                </a:lnTo>
                <a:lnTo>
                  <a:pt x="93189" y="41774"/>
                </a:lnTo>
                <a:lnTo>
                  <a:pt x="97955" y="44009"/>
                </a:lnTo>
                <a:lnTo>
                  <a:pt x="102953" y="45279"/>
                </a:lnTo>
                <a:lnTo>
                  <a:pt x="107951" y="46549"/>
                </a:lnTo>
                <a:lnTo>
                  <a:pt x="112276" y="47247"/>
                </a:lnTo>
                <a:lnTo>
                  <a:pt x="115929" y="47374"/>
                </a:lnTo>
                <a:lnTo>
                  <a:pt x="119582" y="47501"/>
                </a:lnTo>
                <a:lnTo>
                  <a:pt x="125975" y="45284"/>
                </a:lnTo>
                <a:lnTo>
                  <a:pt x="135108" y="40724"/>
                </a:lnTo>
                <a:lnTo>
                  <a:pt x="144240" y="36165"/>
                </a:lnTo>
                <a:lnTo>
                  <a:pt x="150739" y="33467"/>
                </a:lnTo>
                <a:lnTo>
                  <a:pt x="154605" y="32629"/>
                </a:lnTo>
                <a:lnTo>
                  <a:pt x="158472" y="31792"/>
                </a:lnTo>
                <a:lnTo>
                  <a:pt x="162759" y="31434"/>
                </a:lnTo>
                <a:lnTo>
                  <a:pt x="167466" y="31555"/>
                </a:lnTo>
                <a:lnTo>
                  <a:pt x="172173" y="31676"/>
                </a:lnTo>
                <a:lnTo>
                  <a:pt x="176872" y="32693"/>
                </a:lnTo>
                <a:lnTo>
                  <a:pt x="181565" y="34605"/>
                </a:lnTo>
                <a:lnTo>
                  <a:pt x="186257" y="36516"/>
                </a:lnTo>
                <a:lnTo>
                  <a:pt x="200859" y="54277"/>
                </a:lnTo>
                <a:lnTo>
                  <a:pt x="199802" y="54289"/>
                </a:lnTo>
                <a:lnTo>
                  <a:pt x="198744" y="54301"/>
                </a:lnTo>
                <a:lnTo>
                  <a:pt x="192876" y="36540"/>
                </a:lnTo>
                <a:lnTo>
                  <a:pt x="193838" y="33476"/>
                </a:lnTo>
                <a:lnTo>
                  <a:pt x="196136" y="30905"/>
                </a:lnTo>
                <a:lnTo>
                  <a:pt x="198433" y="28333"/>
                </a:lnTo>
                <a:lnTo>
                  <a:pt x="201856" y="26649"/>
                </a:lnTo>
                <a:lnTo>
                  <a:pt x="206407" y="25851"/>
                </a:lnTo>
                <a:lnTo>
                  <a:pt x="210957" y="25054"/>
                </a:lnTo>
                <a:lnTo>
                  <a:pt x="232394" y="29908"/>
                </a:lnTo>
                <a:lnTo>
                  <a:pt x="235817" y="32079"/>
                </a:lnTo>
                <a:lnTo>
                  <a:pt x="242087" y="43856"/>
                </a:lnTo>
                <a:lnTo>
                  <a:pt x="240661" y="43001"/>
                </a:lnTo>
                <a:lnTo>
                  <a:pt x="257225" y="17584"/>
                </a:lnTo>
                <a:lnTo>
                  <a:pt x="262228" y="15743"/>
                </a:lnTo>
                <a:lnTo>
                  <a:pt x="267301" y="14685"/>
                </a:lnTo>
                <a:lnTo>
                  <a:pt x="272444" y="14408"/>
                </a:lnTo>
                <a:lnTo>
                  <a:pt x="277588" y="14130"/>
                </a:lnTo>
                <a:lnTo>
                  <a:pt x="282739" y="15449"/>
                </a:lnTo>
                <a:lnTo>
                  <a:pt x="287897" y="18364"/>
                </a:lnTo>
                <a:lnTo>
                  <a:pt x="293054" y="21278"/>
                </a:lnTo>
                <a:lnTo>
                  <a:pt x="308633" y="56374"/>
                </a:lnTo>
                <a:lnTo>
                  <a:pt x="309219" y="6930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89241" y="2616866"/>
            <a:ext cx="55880" cy="104139"/>
          </a:xfrm>
          <a:custGeom>
            <a:avLst/>
            <a:gdLst/>
            <a:ahLst/>
            <a:cxnLst/>
            <a:rect l="l" t="t" r="r" b="b"/>
            <a:pathLst>
              <a:path w="55879" h="104139">
                <a:moveTo>
                  <a:pt x="0" y="35094"/>
                </a:moveTo>
                <a:lnTo>
                  <a:pt x="0" y="32954"/>
                </a:lnTo>
                <a:lnTo>
                  <a:pt x="0" y="31844"/>
                </a:lnTo>
                <a:lnTo>
                  <a:pt x="7" y="32437"/>
                </a:lnTo>
                <a:lnTo>
                  <a:pt x="13" y="32944"/>
                </a:lnTo>
                <a:lnTo>
                  <a:pt x="62" y="38005"/>
                </a:lnTo>
                <a:lnTo>
                  <a:pt x="157" y="47623"/>
                </a:lnTo>
                <a:lnTo>
                  <a:pt x="251" y="57242"/>
                </a:lnTo>
                <a:lnTo>
                  <a:pt x="3316" y="95441"/>
                </a:lnTo>
                <a:lnTo>
                  <a:pt x="5203" y="104109"/>
                </a:lnTo>
                <a:lnTo>
                  <a:pt x="5342" y="102951"/>
                </a:lnTo>
                <a:lnTo>
                  <a:pt x="5481" y="101792"/>
                </a:lnTo>
                <a:lnTo>
                  <a:pt x="5828" y="98895"/>
                </a:lnTo>
                <a:lnTo>
                  <a:pt x="6384" y="94260"/>
                </a:lnTo>
                <a:lnTo>
                  <a:pt x="6940" y="89625"/>
                </a:lnTo>
                <a:lnTo>
                  <a:pt x="7351" y="82166"/>
                </a:lnTo>
                <a:lnTo>
                  <a:pt x="7620" y="71885"/>
                </a:lnTo>
                <a:lnTo>
                  <a:pt x="8244" y="58924"/>
                </a:lnTo>
                <a:lnTo>
                  <a:pt x="15643" y="20898"/>
                </a:lnTo>
                <a:lnTo>
                  <a:pt x="26995" y="5329"/>
                </a:lnTo>
                <a:lnTo>
                  <a:pt x="30691" y="2603"/>
                </a:lnTo>
                <a:lnTo>
                  <a:pt x="34411" y="992"/>
                </a:lnTo>
                <a:lnTo>
                  <a:pt x="38158" y="495"/>
                </a:lnTo>
                <a:lnTo>
                  <a:pt x="41904" y="0"/>
                </a:lnTo>
                <a:lnTo>
                  <a:pt x="45280" y="1105"/>
                </a:lnTo>
                <a:lnTo>
                  <a:pt x="55659" y="17767"/>
                </a:lnTo>
                <a:lnTo>
                  <a:pt x="54551" y="21629"/>
                </a:lnTo>
                <a:lnTo>
                  <a:pt x="51189" y="25396"/>
                </a:lnTo>
                <a:lnTo>
                  <a:pt x="45738" y="29821"/>
                </a:lnTo>
                <a:lnTo>
                  <a:pt x="36483" y="35141"/>
                </a:lnTo>
                <a:lnTo>
                  <a:pt x="23426" y="41355"/>
                </a:lnTo>
                <a:lnTo>
                  <a:pt x="6566" y="4846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99806" y="2574134"/>
            <a:ext cx="14604" cy="104139"/>
          </a:xfrm>
          <a:custGeom>
            <a:avLst/>
            <a:gdLst/>
            <a:ahLst/>
            <a:cxnLst/>
            <a:rect l="l" t="t" r="r" b="b"/>
            <a:pathLst>
              <a:path w="14604" h="104139">
                <a:moveTo>
                  <a:pt x="0" y="5444"/>
                </a:moveTo>
                <a:lnTo>
                  <a:pt x="0" y="1983"/>
                </a:lnTo>
                <a:lnTo>
                  <a:pt x="0" y="188"/>
                </a:lnTo>
                <a:lnTo>
                  <a:pt x="0" y="57"/>
                </a:lnTo>
                <a:lnTo>
                  <a:pt x="0" y="6503"/>
                </a:lnTo>
                <a:lnTo>
                  <a:pt x="683" y="11195"/>
                </a:lnTo>
                <a:lnTo>
                  <a:pt x="2048" y="18105"/>
                </a:lnTo>
                <a:lnTo>
                  <a:pt x="3414" y="25014"/>
                </a:lnTo>
                <a:lnTo>
                  <a:pt x="5270" y="32921"/>
                </a:lnTo>
                <a:lnTo>
                  <a:pt x="7616" y="41824"/>
                </a:lnTo>
                <a:lnTo>
                  <a:pt x="10547" y="54355"/>
                </a:lnTo>
                <a:lnTo>
                  <a:pt x="12698" y="66746"/>
                </a:lnTo>
                <a:lnTo>
                  <a:pt x="13842" y="78637"/>
                </a:lnTo>
                <a:lnTo>
                  <a:pt x="14106" y="91001"/>
                </a:lnTo>
                <a:lnTo>
                  <a:pt x="13516" y="104018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73740" y="2587520"/>
            <a:ext cx="271145" cy="85090"/>
          </a:xfrm>
          <a:custGeom>
            <a:avLst/>
            <a:gdLst/>
            <a:ahLst/>
            <a:cxnLst/>
            <a:rect l="l" t="t" r="r" b="b"/>
            <a:pathLst>
              <a:path w="271145" h="85089">
                <a:moveTo>
                  <a:pt x="2146" y="51466"/>
                </a:moveTo>
                <a:lnTo>
                  <a:pt x="258" y="48934"/>
                </a:lnTo>
                <a:lnTo>
                  <a:pt x="0" y="45015"/>
                </a:lnTo>
                <a:lnTo>
                  <a:pt x="1370" y="39711"/>
                </a:lnTo>
                <a:lnTo>
                  <a:pt x="2741" y="34407"/>
                </a:lnTo>
                <a:lnTo>
                  <a:pt x="40970" y="25103"/>
                </a:lnTo>
                <a:lnTo>
                  <a:pt x="80537" y="23794"/>
                </a:lnTo>
                <a:lnTo>
                  <a:pt x="96763" y="23920"/>
                </a:lnTo>
                <a:lnTo>
                  <a:pt x="108254" y="24505"/>
                </a:lnTo>
                <a:lnTo>
                  <a:pt x="120914" y="26035"/>
                </a:lnTo>
                <a:lnTo>
                  <a:pt x="125757" y="27188"/>
                </a:lnTo>
                <a:lnTo>
                  <a:pt x="128285" y="28548"/>
                </a:lnTo>
                <a:lnTo>
                  <a:pt x="130813" y="29909"/>
                </a:lnTo>
                <a:lnTo>
                  <a:pt x="131782" y="31821"/>
                </a:lnTo>
                <a:lnTo>
                  <a:pt x="131191" y="34285"/>
                </a:lnTo>
                <a:lnTo>
                  <a:pt x="130599" y="36749"/>
                </a:lnTo>
                <a:lnTo>
                  <a:pt x="127790" y="39948"/>
                </a:lnTo>
                <a:lnTo>
                  <a:pt x="122765" y="43882"/>
                </a:lnTo>
                <a:lnTo>
                  <a:pt x="117740" y="47816"/>
                </a:lnTo>
                <a:lnTo>
                  <a:pt x="112816" y="51776"/>
                </a:lnTo>
                <a:lnTo>
                  <a:pt x="107993" y="55764"/>
                </a:lnTo>
                <a:lnTo>
                  <a:pt x="103169" y="59751"/>
                </a:lnTo>
                <a:lnTo>
                  <a:pt x="99722" y="63676"/>
                </a:lnTo>
                <a:lnTo>
                  <a:pt x="97651" y="67539"/>
                </a:lnTo>
                <a:lnTo>
                  <a:pt x="95579" y="71402"/>
                </a:lnTo>
                <a:lnTo>
                  <a:pt x="95334" y="74849"/>
                </a:lnTo>
                <a:lnTo>
                  <a:pt x="96915" y="77879"/>
                </a:lnTo>
                <a:lnTo>
                  <a:pt x="98496" y="80910"/>
                </a:lnTo>
                <a:lnTo>
                  <a:pt x="102171" y="82792"/>
                </a:lnTo>
                <a:lnTo>
                  <a:pt x="107940" y="83522"/>
                </a:lnTo>
                <a:lnTo>
                  <a:pt x="113710" y="84254"/>
                </a:lnTo>
                <a:lnTo>
                  <a:pt x="119516" y="83865"/>
                </a:lnTo>
                <a:lnTo>
                  <a:pt x="125357" y="82355"/>
                </a:lnTo>
                <a:lnTo>
                  <a:pt x="131198" y="80845"/>
                </a:lnTo>
                <a:lnTo>
                  <a:pt x="135888" y="78749"/>
                </a:lnTo>
                <a:lnTo>
                  <a:pt x="139427" y="76064"/>
                </a:lnTo>
                <a:lnTo>
                  <a:pt x="142966" y="73381"/>
                </a:lnTo>
                <a:lnTo>
                  <a:pt x="152294" y="45936"/>
                </a:lnTo>
                <a:lnTo>
                  <a:pt x="152652" y="40690"/>
                </a:lnTo>
                <a:lnTo>
                  <a:pt x="151955" y="36492"/>
                </a:lnTo>
                <a:lnTo>
                  <a:pt x="150203" y="33343"/>
                </a:lnTo>
                <a:lnTo>
                  <a:pt x="148451" y="30192"/>
                </a:lnTo>
                <a:lnTo>
                  <a:pt x="146432" y="28301"/>
                </a:lnTo>
                <a:lnTo>
                  <a:pt x="144146" y="27669"/>
                </a:lnTo>
                <a:lnTo>
                  <a:pt x="141860" y="27037"/>
                </a:lnTo>
                <a:lnTo>
                  <a:pt x="139908" y="28115"/>
                </a:lnTo>
                <a:lnTo>
                  <a:pt x="135207" y="48394"/>
                </a:lnTo>
                <a:lnTo>
                  <a:pt x="136652" y="53698"/>
                </a:lnTo>
                <a:lnTo>
                  <a:pt x="139805" y="58979"/>
                </a:lnTo>
                <a:lnTo>
                  <a:pt x="142957" y="64260"/>
                </a:lnTo>
                <a:lnTo>
                  <a:pt x="169002" y="78674"/>
                </a:lnTo>
                <a:lnTo>
                  <a:pt x="174604" y="79545"/>
                </a:lnTo>
                <a:lnTo>
                  <a:pt x="179633" y="78757"/>
                </a:lnTo>
                <a:lnTo>
                  <a:pt x="184091" y="76311"/>
                </a:lnTo>
                <a:lnTo>
                  <a:pt x="188550" y="73866"/>
                </a:lnTo>
                <a:lnTo>
                  <a:pt x="192319" y="69671"/>
                </a:lnTo>
                <a:lnTo>
                  <a:pt x="195396" y="63728"/>
                </a:lnTo>
                <a:lnTo>
                  <a:pt x="198474" y="57785"/>
                </a:lnTo>
                <a:lnTo>
                  <a:pt x="203301" y="18403"/>
                </a:lnTo>
                <a:lnTo>
                  <a:pt x="203490" y="0"/>
                </a:lnTo>
                <a:lnTo>
                  <a:pt x="203465" y="834"/>
                </a:lnTo>
                <a:lnTo>
                  <a:pt x="203411" y="2737"/>
                </a:lnTo>
                <a:lnTo>
                  <a:pt x="203325" y="5781"/>
                </a:lnTo>
                <a:lnTo>
                  <a:pt x="203238" y="8825"/>
                </a:lnTo>
                <a:lnTo>
                  <a:pt x="203666" y="13563"/>
                </a:lnTo>
                <a:lnTo>
                  <a:pt x="204608" y="19995"/>
                </a:lnTo>
                <a:lnTo>
                  <a:pt x="205551" y="26428"/>
                </a:lnTo>
                <a:lnTo>
                  <a:pt x="206330" y="32489"/>
                </a:lnTo>
                <a:lnTo>
                  <a:pt x="206946" y="38179"/>
                </a:lnTo>
                <a:lnTo>
                  <a:pt x="207562" y="43869"/>
                </a:lnTo>
                <a:lnTo>
                  <a:pt x="207901" y="48321"/>
                </a:lnTo>
                <a:lnTo>
                  <a:pt x="207962" y="51534"/>
                </a:lnTo>
                <a:lnTo>
                  <a:pt x="208023" y="54748"/>
                </a:lnTo>
                <a:lnTo>
                  <a:pt x="207776" y="56180"/>
                </a:lnTo>
                <a:lnTo>
                  <a:pt x="207219" y="55831"/>
                </a:lnTo>
                <a:lnTo>
                  <a:pt x="206662" y="55483"/>
                </a:lnTo>
                <a:lnTo>
                  <a:pt x="219468" y="42660"/>
                </a:lnTo>
                <a:lnTo>
                  <a:pt x="223998" y="40556"/>
                </a:lnTo>
                <a:lnTo>
                  <a:pt x="228973" y="39297"/>
                </a:lnTo>
                <a:lnTo>
                  <a:pt x="234392" y="38881"/>
                </a:lnTo>
                <a:lnTo>
                  <a:pt x="239811" y="38466"/>
                </a:lnTo>
                <a:lnTo>
                  <a:pt x="244903" y="39290"/>
                </a:lnTo>
                <a:lnTo>
                  <a:pt x="269730" y="63223"/>
                </a:lnTo>
                <a:lnTo>
                  <a:pt x="270637" y="67544"/>
                </a:lnTo>
                <a:lnTo>
                  <a:pt x="268864" y="71550"/>
                </a:lnTo>
                <a:lnTo>
                  <a:pt x="264411" y="75241"/>
                </a:lnTo>
                <a:lnTo>
                  <a:pt x="259957" y="78932"/>
                </a:lnTo>
                <a:lnTo>
                  <a:pt x="253771" y="81809"/>
                </a:lnTo>
                <a:lnTo>
                  <a:pt x="245852" y="83874"/>
                </a:lnTo>
                <a:lnTo>
                  <a:pt x="235039" y="85058"/>
                </a:lnTo>
                <a:lnTo>
                  <a:pt x="223218" y="83238"/>
                </a:lnTo>
                <a:lnTo>
                  <a:pt x="210387" y="78414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50016" y="2572563"/>
            <a:ext cx="60325" cy="97790"/>
          </a:xfrm>
          <a:custGeom>
            <a:avLst/>
            <a:gdLst/>
            <a:ahLst/>
            <a:cxnLst/>
            <a:rect l="l" t="t" r="r" b="b"/>
            <a:pathLst>
              <a:path w="60325" h="97789">
                <a:moveTo>
                  <a:pt x="0" y="1739"/>
                </a:moveTo>
                <a:lnTo>
                  <a:pt x="1932" y="0"/>
                </a:lnTo>
                <a:lnTo>
                  <a:pt x="4576" y="3531"/>
                </a:lnTo>
                <a:lnTo>
                  <a:pt x="7933" y="12333"/>
                </a:lnTo>
                <a:lnTo>
                  <a:pt x="12563" y="24155"/>
                </a:lnTo>
                <a:lnTo>
                  <a:pt x="33471" y="70323"/>
                </a:lnTo>
                <a:lnTo>
                  <a:pt x="49892" y="91539"/>
                </a:lnTo>
                <a:lnTo>
                  <a:pt x="60185" y="97583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923516" y="2624343"/>
            <a:ext cx="114300" cy="43815"/>
          </a:xfrm>
          <a:custGeom>
            <a:avLst/>
            <a:gdLst/>
            <a:ahLst/>
            <a:cxnLst/>
            <a:rect l="l" t="t" r="r" b="b"/>
            <a:pathLst>
              <a:path w="114300" h="43814">
                <a:moveTo>
                  <a:pt x="0" y="36742"/>
                </a:moveTo>
                <a:lnTo>
                  <a:pt x="1479" y="34187"/>
                </a:lnTo>
                <a:lnTo>
                  <a:pt x="3785" y="32559"/>
                </a:lnTo>
                <a:lnTo>
                  <a:pt x="6916" y="31857"/>
                </a:lnTo>
                <a:lnTo>
                  <a:pt x="10047" y="31155"/>
                </a:lnTo>
                <a:lnTo>
                  <a:pt x="13235" y="31276"/>
                </a:lnTo>
                <a:lnTo>
                  <a:pt x="16479" y="32219"/>
                </a:lnTo>
                <a:lnTo>
                  <a:pt x="19725" y="33162"/>
                </a:lnTo>
                <a:lnTo>
                  <a:pt x="22987" y="33737"/>
                </a:lnTo>
                <a:lnTo>
                  <a:pt x="26266" y="33943"/>
                </a:lnTo>
                <a:lnTo>
                  <a:pt x="29546" y="34150"/>
                </a:lnTo>
                <a:lnTo>
                  <a:pt x="32517" y="33947"/>
                </a:lnTo>
                <a:lnTo>
                  <a:pt x="35179" y="33334"/>
                </a:lnTo>
                <a:lnTo>
                  <a:pt x="37841" y="32721"/>
                </a:lnTo>
                <a:lnTo>
                  <a:pt x="39938" y="30857"/>
                </a:lnTo>
                <a:lnTo>
                  <a:pt x="41470" y="27742"/>
                </a:lnTo>
                <a:lnTo>
                  <a:pt x="43003" y="24626"/>
                </a:lnTo>
                <a:lnTo>
                  <a:pt x="43896" y="20911"/>
                </a:lnTo>
                <a:lnTo>
                  <a:pt x="44148" y="16595"/>
                </a:lnTo>
                <a:lnTo>
                  <a:pt x="44401" y="12279"/>
                </a:lnTo>
                <a:lnTo>
                  <a:pt x="43596" y="8686"/>
                </a:lnTo>
                <a:lnTo>
                  <a:pt x="41734" y="5816"/>
                </a:lnTo>
                <a:lnTo>
                  <a:pt x="39873" y="2944"/>
                </a:lnTo>
                <a:lnTo>
                  <a:pt x="38005" y="1207"/>
                </a:lnTo>
                <a:lnTo>
                  <a:pt x="36130" y="603"/>
                </a:lnTo>
                <a:lnTo>
                  <a:pt x="34255" y="0"/>
                </a:lnTo>
                <a:lnTo>
                  <a:pt x="31585" y="933"/>
                </a:lnTo>
                <a:lnTo>
                  <a:pt x="28120" y="3406"/>
                </a:lnTo>
                <a:lnTo>
                  <a:pt x="24655" y="5879"/>
                </a:lnTo>
                <a:lnTo>
                  <a:pt x="22278" y="9240"/>
                </a:lnTo>
                <a:lnTo>
                  <a:pt x="20987" y="13492"/>
                </a:lnTo>
                <a:lnTo>
                  <a:pt x="19697" y="17742"/>
                </a:lnTo>
                <a:lnTo>
                  <a:pt x="19770" y="21980"/>
                </a:lnTo>
                <a:lnTo>
                  <a:pt x="63719" y="43193"/>
                </a:lnTo>
                <a:lnTo>
                  <a:pt x="76796" y="42506"/>
                </a:lnTo>
                <a:lnTo>
                  <a:pt x="113726" y="30243"/>
                </a:lnTo>
                <a:lnTo>
                  <a:pt x="111369" y="24658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741346" y="2839558"/>
            <a:ext cx="22860" cy="52705"/>
          </a:xfrm>
          <a:custGeom>
            <a:avLst/>
            <a:gdLst/>
            <a:ahLst/>
            <a:cxnLst/>
            <a:rect l="l" t="t" r="r" b="b"/>
            <a:pathLst>
              <a:path w="22860" h="52705">
                <a:moveTo>
                  <a:pt x="4643" y="9620"/>
                </a:moveTo>
                <a:lnTo>
                  <a:pt x="2103" y="4267"/>
                </a:lnTo>
                <a:lnTo>
                  <a:pt x="661" y="1230"/>
                </a:lnTo>
                <a:lnTo>
                  <a:pt x="318" y="507"/>
                </a:lnTo>
                <a:lnTo>
                  <a:pt x="77" y="0"/>
                </a:lnTo>
                <a:lnTo>
                  <a:pt x="85" y="782"/>
                </a:lnTo>
                <a:lnTo>
                  <a:pt x="171" y="1474"/>
                </a:lnTo>
                <a:lnTo>
                  <a:pt x="449" y="3717"/>
                </a:lnTo>
                <a:lnTo>
                  <a:pt x="919" y="7511"/>
                </a:lnTo>
                <a:lnTo>
                  <a:pt x="1390" y="11306"/>
                </a:lnTo>
                <a:lnTo>
                  <a:pt x="3084" y="16139"/>
                </a:lnTo>
                <a:lnTo>
                  <a:pt x="6001" y="22010"/>
                </a:lnTo>
                <a:lnTo>
                  <a:pt x="10031" y="29793"/>
                </a:lnTo>
                <a:lnTo>
                  <a:pt x="15545" y="39904"/>
                </a:lnTo>
                <a:lnTo>
                  <a:pt x="22544" y="5234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16366" y="2775895"/>
            <a:ext cx="20320" cy="39370"/>
          </a:xfrm>
          <a:custGeom>
            <a:avLst/>
            <a:gdLst/>
            <a:ahLst/>
            <a:cxnLst/>
            <a:rect l="l" t="t" r="r" b="b"/>
            <a:pathLst>
              <a:path w="20320" h="39369">
                <a:moveTo>
                  <a:pt x="16960" y="39141"/>
                </a:moveTo>
                <a:lnTo>
                  <a:pt x="702" y="3855"/>
                </a:lnTo>
                <a:lnTo>
                  <a:pt x="0" y="890"/>
                </a:lnTo>
                <a:lnTo>
                  <a:pt x="326" y="0"/>
                </a:lnTo>
                <a:lnTo>
                  <a:pt x="1681" y="1184"/>
                </a:lnTo>
                <a:lnTo>
                  <a:pt x="3621" y="2879"/>
                </a:lnTo>
                <a:lnTo>
                  <a:pt x="9722" y="8210"/>
                </a:lnTo>
                <a:lnTo>
                  <a:pt x="19983" y="17179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791034" y="2838525"/>
            <a:ext cx="120650" cy="45720"/>
          </a:xfrm>
          <a:custGeom>
            <a:avLst/>
            <a:gdLst/>
            <a:ahLst/>
            <a:cxnLst/>
            <a:rect l="l" t="t" r="r" b="b"/>
            <a:pathLst>
              <a:path w="120650" h="45719">
                <a:moveTo>
                  <a:pt x="0" y="2098"/>
                </a:moveTo>
                <a:lnTo>
                  <a:pt x="9007" y="1850"/>
                </a:lnTo>
                <a:lnTo>
                  <a:pt x="16995" y="3480"/>
                </a:lnTo>
                <a:lnTo>
                  <a:pt x="23962" y="6989"/>
                </a:lnTo>
                <a:lnTo>
                  <a:pt x="28670" y="9360"/>
                </a:lnTo>
                <a:lnTo>
                  <a:pt x="50474" y="35011"/>
                </a:lnTo>
                <a:lnTo>
                  <a:pt x="50123" y="37939"/>
                </a:lnTo>
                <a:lnTo>
                  <a:pt x="49771" y="40866"/>
                </a:lnTo>
                <a:lnTo>
                  <a:pt x="48213" y="42895"/>
                </a:lnTo>
                <a:lnTo>
                  <a:pt x="45446" y="44026"/>
                </a:lnTo>
                <a:lnTo>
                  <a:pt x="42680" y="45157"/>
                </a:lnTo>
                <a:lnTo>
                  <a:pt x="39941" y="45472"/>
                </a:lnTo>
                <a:lnTo>
                  <a:pt x="37232" y="44970"/>
                </a:lnTo>
                <a:lnTo>
                  <a:pt x="34522" y="44468"/>
                </a:lnTo>
                <a:lnTo>
                  <a:pt x="32559" y="41864"/>
                </a:lnTo>
                <a:lnTo>
                  <a:pt x="31345" y="37159"/>
                </a:lnTo>
                <a:lnTo>
                  <a:pt x="30130" y="32453"/>
                </a:lnTo>
                <a:lnTo>
                  <a:pt x="53231" y="1544"/>
                </a:lnTo>
                <a:lnTo>
                  <a:pt x="66474" y="0"/>
                </a:lnTo>
                <a:lnTo>
                  <a:pt x="73120" y="999"/>
                </a:lnTo>
                <a:lnTo>
                  <a:pt x="79791" y="3771"/>
                </a:lnTo>
                <a:lnTo>
                  <a:pt x="87307" y="7539"/>
                </a:lnTo>
                <a:lnTo>
                  <a:pt x="96586" y="13332"/>
                </a:lnTo>
                <a:lnTo>
                  <a:pt x="107628" y="21147"/>
                </a:lnTo>
                <a:lnTo>
                  <a:pt x="120433" y="3098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93773" y="2754349"/>
            <a:ext cx="30480" cy="123825"/>
          </a:xfrm>
          <a:custGeom>
            <a:avLst/>
            <a:gdLst/>
            <a:ahLst/>
            <a:cxnLst/>
            <a:rect l="l" t="t" r="r" b="b"/>
            <a:pathLst>
              <a:path w="30479" h="123825">
                <a:moveTo>
                  <a:pt x="1749" y="8261"/>
                </a:moveTo>
                <a:lnTo>
                  <a:pt x="0" y="2409"/>
                </a:lnTo>
                <a:lnTo>
                  <a:pt x="210" y="0"/>
                </a:lnTo>
                <a:lnTo>
                  <a:pt x="2382" y="1034"/>
                </a:lnTo>
                <a:lnTo>
                  <a:pt x="17218" y="37555"/>
                </a:lnTo>
                <a:lnTo>
                  <a:pt x="29466" y="84454"/>
                </a:lnTo>
                <a:lnTo>
                  <a:pt x="30396" y="109733"/>
                </a:lnTo>
                <a:lnTo>
                  <a:pt x="29541" y="12335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92395" y="2803828"/>
            <a:ext cx="298450" cy="49530"/>
          </a:xfrm>
          <a:custGeom>
            <a:avLst/>
            <a:gdLst/>
            <a:ahLst/>
            <a:cxnLst/>
            <a:rect l="l" t="t" r="r" b="b"/>
            <a:pathLst>
              <a:path w="298450" h="49530">
                <a:moveTo>
                  <a:pt x="0" y="42494"/>
                </a:moveTo>
                <a:lnTo>
                  <a:pt x="0" y="40818"/>
                </a:lnTo>
                <a:lnTo>
                  <a:pt x="4109" y="38616"/>
                </a:lnTo>
                <a:lnTo>
                  <a:pt x="50542" y="29413"/>
                </a:lnTo>
                <a:lnTo>
                  <a:pt x="73109" y="28120"/>
                </a:lnTo>
                <a:lnTo>
                  <a:pt x="79946" y="27683"/>
                </a:lnTo>
                <a:lnTo>
                  <a:pt x="85207" y="27214"/>
                </a:lnTo>
                <a:lnTo>
                  <a:pt x="90468" y="26745"/>
                </a:lnTo>
                <a:lnTo>
                  <a:pt x="94368" y="25854"/>
                </a:lnTo>
                <a:lnTo>
                  <a:pt x="96905" y="24541"/>
                </a:lnTo>
                <a:lnTo>
                  <a:pt x="99443" y="23227"/>
                </a:lnTo>
                <a:lnTo>
                  <a:pt x="100888" y="21239"/>
                </a:lnTo>
                <a:lnTo>
                  <a:pt x="101241" y="18575"/>
                </a:lnTo>
                <a:lnTo>
                  <a:pt x="101594" y="15911"/>
                </a:lnTo>
                <a:lnTo>
                  <a:pt x="100423" y="13179"/>
                </a:lnTo>
                <a:lnTo>
                  <a:pt x="97727" y="10380"/>
                </a:lnTo>
                <a:lnTo>
                  <a:pt x="95031" y="7581"/>
                </a:lnTo>
                <a:lnTo>
                  <a:pt x="91908" y="5725"/>
                </a:lnTo>
                <a:lnTo>
                  <a:pt x="88361" y="4812"/>
                </a:lnTo>
                <a:lnTo>
                  <a:pt x="84814" y="3899"/>
                </a:lnTo>
                <a:lnTo>
                  <a:pt x="81448" y="3927"/>
                </a:lnTo>
                <a:lnTo>
                  <a:pt x="70825" y="15814"/>
                </a:lnTo>
                <a:lnTo>
                  <a:pt x="71767" y="19999"/>
                </a:lnTo>
                <a:lnTo>
                  <a:pt x="74715" y="24587"/>
                </a:lnTo>
                <a:lnTo>
                  <a:pt x="77663" y="29174"/>
                </a:lnTo>
                <a:lnTo>
                  <a:pt x="82028" y="32861"/>
                </a:lnTo>
                <a:lnTo>
                  <a:pt x="87811" y="35647"/>
                </a:lnTo>
                <a:lnTo>
                  <a:pt x="93593" y="38434"/>
                </a:lnTo>
                <a:lnTo>
                  <a:pt x="99195" y="40181"/>
                </a:lnTo>
                <a:lnTo>
                  <a:pt x="104615" y="40888"/>
                </a:lnTo>
                <a:lnTo>
                  <a:pt x="110035" y="41595"/>
                </a:lnTo>
                <a:lnTo>
                  <a:pt x="134230" y="36148"/>
                </a:lnTo>
                <a:lnTo>
                  <a:pt x="139027" y="33854"/>
                </a:lnTo>
                <a:lnTo>
                  <a:pt x="143776" y="31911"/>
                </a:lnTo>
                <a:lnTo>
                  <a:pt x="148477" y="30323"/>
                </a:lnTo>
                <a:lnTo>
                  <a:pt x="153177" y="28734"/>
                </a:lnTo>
                <a:lnTo>
                  <a:pt x="157613" y="27804"/>
                </a:lnTo>
                <a:lnTo>
                  <a:pt x="161783" y="27533"/>
                </a:lnTo>
                <a:lnTo>
                  <a:pt x="165953" y="27262"/>
                </a:lnTo>
                <a:lnTo>
                  <a:pt x="169500" y="27961"/>
                </a:lnTo>
                <a:lnTo>
                  <a:pt x="181804" y="44926"/>
                </a:lnTo>
                <a:lnTo>
                  <a:pt x="180896" y="46479"/>
                </a:lnTo>
                <a:lnTo>
                  <a:pt x="178835" y="47440"/>
                </a:lnTo>
                <a:lnTo>
                  <a:pt x="176774" y="48399"/>
                </a:lnTo>
                <a:lnTo>
                  <a:pt x="174684" y="48927"/>
                </a:lnTo>
                <a:lnTo>
                  <a:pt x="172566" y="49022"/>
                </a:lnTo>
                <a:lnTo>
                  <a:pt x="170448" y="49119"/>
                </a:lnTo>
                <a:lnTo>
                  <a:pt x="169121" y="48064"/>
                </a:lnTo>
                <a:lnTo>
                  <a:pt x="168586" y="45857"/>
                </a:lnTo>
                <a:lnTo>
                  <a:pt x="168052" y="43650"/>
                </a:lnTo>
                <a:lnTo>
                  <a:pt x="184031" y="30178"/>
                </a:lnTo>
                <a:lnTo>
                  <a:pt x="189654" y="28295"/>
                </a:lnTo>
                <a:lnTo>
                  <a:pt x="195020" y="27148"/>
                </a:lnTo>
                <a:lnTo>
                  <a:pt x="200126" y="26737"/>
                </a:lnTo>
                <a:lnTo>
                  <a:pt x="205232" y="26325"/>
                </a:lnTo>
                <a:lnTo>
                  <a:pt x="209779" y="26629"/>
                </a:lnTo>
                <a:lnTo>
                  <a:pt x="213766" y="27650"/>
                </a:lnTo>
                <a:lnTo>
                  <a:pt x="217753" y="28670"/>
                </a:lnTo>
                <a:lnTo>
                  <a:pt x="220939" y="30023"/>
                </a:lnTo>
                <a:lnTo>
                  <a:pt x="223324" y="31708"/>
                </a:lnTo>
                <a:lnTo>
                  <a:pt x="225709" y="33392"/>
                </a:lnTo>
                <a:lnTo>
                  <a:pt x="227183" y="34952"/>
                </a:lnTo>
                <a:lnTo>
                  <a:pt x="227744" y="36387"/>
                </a:lnTo>
                <a:lnTo>
                  <a:pt x="228305" y="37822"/>
                </a:lnTo>
                <a:lnTo>
                  <a:pt x="227697" y="38048"/>
                </a:lnTo>
                <a:lnTo>
                  <a:pt x="225919" y="37065"/>
                </a:lnTo>
                <a:lnTo>
                  <a:pt x="224140" y="36081"/>
                </a:lnTo>
                <a:lnTo>
                  <a:pt x="223297" y="33254"/>
                </a:lnTo>
                <a:lnTo>
                  <a:pt x="223390" y="28584"/>
                </a:lnTo>
                <a:lnTo>
                  <a:pt x="223482" y="23914"/>
                </a:lnTo>
                <a:lnTo>
                  <a:pt x="225270" y="19185"/>
                </a:lnTo>
                <a:lnTo>
                  <a:pt x="228756" y="14398"/>
                </a:lnTo>
                <a:lnTo>
                  <a:pt x="232241" y="9610"/>
                </a:lnTo>
                <a:lnTo>
                  <a:pt x="236157" y="6028"/>
                </a:lnTo>
                <a:lnTo>
                  <a:pt x="240503" y="3649"/>
                </a:lnTo>
                <a:lnTo>
                  <a:pt x="244850" y="1271"/>
                </a:lnTo>
                <a:lnTo>
                  <a:pt x="249090" y="65"/>
                </a:lnTo>
                <a:lnTo>
                  <a:pt x="253225" y="32"/>
                </a:lnTo>
                <a:lnTo>
                  <a:pt x="257359" y="0"/>
                </a:lnTo>
                <a:lnTo>
                  <a:pt x="261160" y="1722"/>
                </a:lnTo>
                <a:lnTo>
                  <a:pt x="264628" y="5202"/>
                </a:lnTo>
                <a:lnTo>
                  <a:pt x="268095" y="8681"/>
                </a:lnTo>
                <a:lnTo>
                  <a:pt x="271207" y="13071"/>
                </a:lnTo>
                <a:lnTo>
                  <a:pt x="273962" y="18373"/>
                </a:lnTo>
                <a:lnTo>
                  <a:pt x="276718" y="23675"/>
                </a:lnTo>
                <a:lnTo>
                  <a:pt x="279400" y="28490"/>
                </a:lnTo>
                <a:lnTo>
                  <a:pt x="282010" y="32820"/>
                </a:lnTo>
                <a:lnTo>
                  <a:pt x="285853" y="39197"/>
                </a:lnTo>
                <a:lnTo>
                  <a:pt x="291214" y="42892"/>
                </a:lnTo>
                <a:lnTo>
                  <a:pt x="298089" y="43908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70205" y="2774530"/>
            <a:ext cx="103505" cy="107950"/>
          </a:xfrm>
          <a:custGeom>
            <a:avLst/>
            <a:gdLst/>
            <a:ahLst/>
            <a:cxnLst/>
            <a:rect l="l" t="t" r="r" b="b"/>
            <a:pathLst>
              <a:path w="103504" h="107950">
                <a:moveTo>
                  <a:pt x="28253" y="60592"/>
                </a:moveTo>
                <a:lnTo>
                  <a:pt x="29087" y="52995"/>
                </a:lnTo>
                <a:lnTo>
                  <a:pt x="30286" y="49969"/>
                </a:lnTo>
                <a:lnTo>
                  <a:pt x="31849" y="51516"/>
                </a:lnTo>
                <a:lnTo>
                  <a:pt x="32966" y="52621"/>
                </a:lnTo>
                <a:lnTo>
                  <a:pt x="33903" y="55650"/>
                </a:lnTo>
                <a:lnTo>
                  <a:pt x="34660" y="60602"/>
                </a:lnTo>
                <a:lnTo>
                  <a:pt x="35418" y="65555"/>
                </a:lnTo>
                <a:lnTo>
                  <a:pt x="36286" y="73393"/>
                </a:lnTo>
                <a:lnTo>
                  <a:pt x="37266" y="84117"/>
                </a:lnTo>
                <a:lnTo>
                  <a:pt x="38246" y="94841"/>
                </a:lnTo>
                <a:lnTo>
                  <a:pt x="38643" y="101380"/>
                </a:lnTo>
                <a:lnTo>
                  <a:pt x="38458" y="103733"/>
                </a:lnTo>
                <a:lnTo>
                  <a:pt x="38273" y="106085"/>
                </a:lnTo>
                <a:lnTo>
                  <a:pt x="37388" y="107323"/>
                </a:lnTo>
                <a:lnTo>
                  <a:pt x="35806" y="107446"/>
                </a:lnTo>
                <a:lnTo>
                  <a:pt x="34223" y="107570"/>
                </a:lnTo>
                <a:lnTo>
                  <a:pt x="32657" y="104788"/>
                </a:lnTo>
                <a:lnTo>
                  <a:pt x="31108" y="99102"/>
                </a:lnTo>
                <a:lnTo>
                  <a:pt x="29438" y="88569"/>
                </a:lnTo>
                <a:lnTo>
                  <a:pt x="29033" y="73885"/>
                </a:lnTo>
                <a:lnTo>
                  <a:pt x="30142" y="61551"/>
                </a:lnTo>
                <a:lnTo>
                  <a:pt x="46449" y="21587"/>
                </a:lnTo>
                <a:lnTo>
                  <a:pt x="79113" y="0"/>
                </a:lnTo>
                <a:lnTo>
                  <a:pt x="84856" y="1106"/>
                </a:lnTo>
                <a:lnTo>
                  <a:pt x="90211" y="4474"/>
                </a:lnTo>
                <a:lnTo>
                  <a:pt x="95566" y="7841"/>
                </a:lnTo>
                <a:lnTo>
                  <a:pt x="99195" y="11592"/>
                </a:lnTo>
                <a:lnTo>
                  <a:pt x="101097" y="15729"/>
                </a:lnTo>
                <a:lnTo>
                  <a:pt x="102997" y="19864"/>
                </a:lnTo>
                <a:lnTo>
                  <a:pt x="101088" y="25510"/>
                </a:lnTo>
                <a:lnTo>
                  <a:pt x="65535" y="47712"/>
                </a:lnTo>
                <a:lnTo>
                  <a:pt x="19730" y="59075"/>
                </a:lnTo>
                <a:lnTo>
                  <a:pt x="0" y="6287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65094" y="2702507"/>
            <a:ext cx="46355" cy="122555"/>
          </a:xfrm>
          <a:custGeom>
            <a:avLst/>
            <a:gdLst/>
            <a:ahLst/>
            <a:cxnLst/>
            <a:rect l="l" t="t" r="r" b="b"/>
            <a:pathLst>
              <a:path w="46354" h="122555">
                <a:moveTo>
                  <a:pt x="3373" y="5013"/>
                </a:moveTo>
                <a:lnTo>
                  <a:pt x="1649" y="2369"/>
                </a:lnTo>
                <a:lnTo>
                  <a:pt x="632" y="808"/>
                </a:lnTo>
                <a:lnTo>
                  <a:pt x="322" y="332"/>
                </a:lnTo>
                <a:lnTo>
                  <a:pt x="104" y="0"/>
                </a:lnTo>
                <a:lnTo>
                  <a:pt x="7" y="520"/>
                </a:lnTo>
                <a:lnTo>
                  <a:pt x="15" y="979"/>
                </a:lnTo>
                <a:lnTo>
                  <a:pt x="34" y="2168"/>
                </a:lnTo>
                <a:lnTo>
                  <a:pt x="12506" y="39563"/>
                </a:lnTo>
                <a:lnTo>
                  <a:pt x="28126" y="74317"/>
                </a:lnTo>
                <a:lnTo>
                  <a:pt x="33605" y="86505"/>
                </a:lnTo>
                <a:lnTo>
                  <a:pt x="38209" y="97739"/>
                </a:lnTo>
                <a:lnTo>
                  <a:pt x="42523" y="110205"/>
                </a:lnTo>
                <a:lnTo>
                  <a:pt x="45783" y="12236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49587" y="2718962"/>
            <a:ext cx="201930" cy="111125"/>
          </a:xfrm>
          <a:custGeom>
            <a:avLst/>
            <a:gdLst/>
            <a:ahLst/>
            <a:cxnLst/>
            <a:rect l="l" t="t" r="r" b="b"/>
            <a:pathLst>
              <a:path w="201929" h="111125">
                <a:moveTo>
                  <a:pt x="10437" y="75713"/>
                </a:moveTo>
                <a:lnTo>
                  <a:pt x="0" y="65577"/>
                </a:lnTo>
                <a:lnTo>
                  <a:pt x="937" y="63195"/>
                </a:lnTo>
                <a:lnTo>
                  <a:pt x="1875" y="60813"/>
                </a:lnTo>
                <a:lnTo>
                  <a:pt x="48392" y="54544"/>
                </a:lnTo>
                <a:lnTo>
                  <a:pt x="68726" y="53903"/>
                </a:lnTo>
                <a:lnTo>
                  <a:pt x="83850" y="53247"/>
                </a:lnTo>
                <a:lnTo>
                  <a:pt x="117602" y="46225"/>
                </a:lnTo>
                <a:lnTo>
                  <a:pt x="120503" y="43889"/>
                </a:lnTo>
                <a:lnTo>
                  <a:pt x="122148" y="40658"/>
                </a:lnTo>
                <a:lnTo>
                  <a:pt x="122537" y="36533"/>
                </a:lnTo>
                <a:lnTo>
                  <a:pt x="122927" y="32407"/>
                </a:lnTo>
                <a:lnTo>
                  <a:pt x="113429" y="10211"/>
                </a:lnTo>
                <a:lnTo>
                  <a:pt x="111112" y="6255"/>
                </a:lnTo>
                <a:lnTo>
                  <a:pt x="109204" y="3446"/>
                </a:lnTo>
                <a:lnTo>
                  <a:pt x="107705" y="1784"/>
                </a:lnTo>
                <a:lnTo>
                  <a:pt x="106208" y="122"/>
                </a:lnTo>
                <a:lnTo>
                  <a:pt x="103657" y="12135"/>
                </a:lnTo>
                <a:lnTo>
                  <a:pt x="103600" y="17863"/>
                </a:lnTo>
                <a:lnTo>
                  <a:pt x="104251" y="24757"/>
                </a:lnTo>
                <a:lnTo>
                  <a:pt x="105611" y="32816"/>
                </a:lnTo>
                <a:lnTo>
                  <a:pt x="106971" y="40875"/>
                </a:lnTo>
                <a:lnTo>
                  <a:pt x="108303" y="48995"/>
                </a:lnTo>
                <a:lnTo>
                  <a:pt x="113189" y="84715"/>
                </a:lnTo>
                <a:lnTo>
                  <a:pt x="113758" y="89172"/>
                </a:lnTo>
                <a:lnTo>
                  <a:pt x="114246" y="91981"/>
                </a:lnTo>
                <a:lnTo>
                  <a:pt x="114734" y="94789"/>
                </a:lnTo>
                <a:lnTo>
                  <a:pt x="115976" y="94938"/>
                </a:lnTo>
                <a:lnTo>
                  <a:pt x="117974" y="92427"/>
                </a:lnTo>
                <a:lnTo>
                  <a:pt x="119972" y="89916"/>
                </a:lnTo>
                <a:lnTo>
                  <a:pt x="123423" y="86188"/>
                </a:lnTo>
                <a:lnTo>
                  <a:pt x="128329" y="81242"/>
                </a:lnTo>
                <a:lnTo>
                  <a:pt x="133235" y="76296"/>
                </a:lnTo>
                <a:lnTo>
                  <a:pt x="139297" y="72682"/>
                </a:lnTo>
                <a:lnTo>
                  <a:pt x="146516" y="70399"/>
                </a:lnTo>
                <a:lnTo>
                  <a:pt x="153736" y="68117"/>
                </a:lnTo>
                <a:lnTo>
                  <a:pt x="161406" y="67076"/>
                </a:lnTo>
                <a:lnTo>
                  <a:pt x="169528" y="67276"/>
                </a:lnTo>
                <a:lnTo>
                  <a:pt x="177649" y="67476"/>
                </a:lnTo>
                <a:lnTo>
                  <a:pt x="184326" y="69113"/>
                </a:lnTo>
                <a:lnTo>
                  <a:pt x="189558" y="72187"/>
                </a:lnTo>
                <a:lnTo>
                  <a:pt x="194790" y="75262"/>
                </a:lnTo>
                <a:lnTo>
                  <a:pt x="198189" y="78749"/>
                </a:lnTo>
                <a:lnTo>
                  <a:pt x="199755" y="82651"/>
                </a:lnTo>
                <a:lnTo>
                  <a:pt x="201321" y="86552"/>
                </a:lnTo>
                <a:lnTo>
                  <a:pt x="199973" y="90384"/>
                </a:lnTo>
                <a:lnTo>
                  <a:pt x="160420" y="106713"/>
                </a:lnTo>
                <a:lnTo>
                  <a:pt x="129885" y="110453"/>
                </a:lnTo>
                <a:lnTo>
                  <a:pt x="118158" y="11082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68872" y="2708903"/>
            <a:ext cx="114935" cy="114300"/>
          </a:xfrm>
          <a:custGeom>
            <a:avLst/>
            <a:gdLst/>
            <a:ahLst/>
            <a:cxnLst/>
            <a:rect l="l" t="t" r="r" b="b"/>
            <a:pathLst>
              <a:path w="114934" h="114300">
                <a:moveTo>
                  <a:pt x="0" y="106969"/>
                </a:moveTo>
                <a:lnTo>
                  <a:pt x="5449" y="109516"/>
                </a:lnTo>
                <a:lnTo>
                  <a:pt x="11105" y="111359"/>
                </a:lnTo>
                <a:lnTo>
                  <a:pt x="16967" y="112497"/>
                </a:lnTo>
                <a:lnTo>
                  <a:pt x="20884" y="113258"/>
                </a:lnTo>
                <a:lnTo>
                  <a:pt x="25098" y="113677"/>
                </a:lnTo>
                <a:lnTo>
                  <a:pt x="29612" y="113753"/>
                </a:lnTo>
                <a:lnTo>
                  <a:pt x="34126" y="113829"/>
                </a:lnTo>
                <a:lnTo>
                  <a:pt x="38235" y="112818"/>
                </a:lnTo>
                <a:lnTo>
                  <a:pt x="41939" y="110722"/>
                </a:lnTo>
                <a:lnTo>
                  <a:pt x="45643" y="108625"/>
                </a:lnTo>
                <a:lnTo>
                  <a:pt x="48686" y="105200"/>
                </a:lnTo>
                <a:lnTo>
                  <a:pt x="51067" y="100446"/>
                </a:lnTo>
                <a:lnTo>
                  <a:pt x="53449" y="95692"/>
                </a:lnTo>
                <a:lnTo>
                  <a:pt x="54920" y="89651"/>
                </a:lnTo>
                <a:lnTo>
                  <a:pt x="55481" y="82323"/>
                </a:lnTo>
                <a:lnTo>
                  <a:pt x="56043" y="74994"/>
                </a:lnTo>
                <a:lnTo>
                  <a:pt x="48013" y="32997"/>
                </a:lnTo>
                <a:lnTo>
                  <a:pt x="29074" y="1214"/>
                </a:lnTo>
                <a:lnTo>
                  <a:pt x="27154" y="0"/>
                </a:lnTo>
                <a:lnTo>
                  <a:pt x="26049" y="1018"/>
                </a:lnTo>
                <a:lnTo>
                  <a:pt x="25757" y="4267"/>
                </a:lnTo>
                <a:lnTo>
                  <a:pt x="25466" y="7516"/>
                </a:lnTo>
                <a:lnTo>
                  <a:pt x="26883" y="13783"/>
                </a:lnTo>
                <a:lnTo>
                  <a:pt x="49319" y="59027"/>
                </a:lnTo>
                <a:lnTo>
                  <a:pt x="74110" y="88391"/>
                </a:lnTo>
                <a:lnTo>
                  <a:pt x="101352" y="107912"/>
                </a:lnTo>
                <a:lnTo>
                  <a:pt x="107707" y="110732"/>
                </a:lnTo>
                <a:lnTo>
                  <a:pt x="112104" y="110938"/>
                </a:lnTo>
                <a:lnTo>
                  <a:pt x="114541" y="10853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88274" y="3092410"/>
            <a:ext cx="33020" cy="109855"/>
          </a:xfrm>
          <a:custGeom>
            <a:avLst/>
            <a:gdLst/>
            <a:ahLst/>
            <a:cxnLst/>
            <a:rect l="l" t="t" r="r" b="b"/>
            <a:pathLst>
              <a:path w="33020" h="109855">
                <a:moveTo>
                  <a:pt x="2788" y="5261"/>
                </a:moveTo>
                <a:lnTo>
                  <a:pt x="1343" y="2398"/>
                </a:lnTo>
                <a:lnTo>
                  <a:pt x="516" y="759"/>
                </a:lnTo>
                <a:lnTo>
                  <a:pt x="308" y="347"/>
                </a:lnTo>
                <a:lnTo>
                  <a:pt x="162" y="58"/>
                </a:lnTo>
                <a:lnTo>
                  <a:pt x="75" y="345"/>
                </a:lnTo>
                <a:lnTo>
                  <a:pt x="58" y="877"/>
                </a:lnTo>
                <a:lnTo>
                  <a:pt x="29" y="1769"/>
                </a:lnTo>
                <a:lnTo>
                  <a:pt x="0" y="2660"/>
                </a:lnTo>
                <a:lnTo>
                  <a:pt x="3275" y="9254"/>
                </a:lnTo>
                <a:lnTo>
                  <a:pt x="21783" y="45658"/>
                </a:lnTo>
                <a:lnTo>
                  <a:pt x="31869" y="84732"/>
                </a:lnTo>
                <a:lnTo>
                  <a:pt x="32718" y="97186"/>
                </a:lnTo>
                <a:lnTo>
                  <a:pt x="32780" y="10927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73184" y="3134783"/>
            <a:ext cx="388620" cy="69215"/>
          </a:xfrm>
          <a:custGeom>
            <a:avLst/>
            <a:gdLst/>
            <a:ahLst/>
            <a:cxnLst/>
            <a:rect l="l" t="t" r="r" b="b"/>
            <a:pathLst>
              <a:path w="388620" h="69214">
                <a:moveTo>
                  <a:pt x="0" y="37008"/>
                </a:moveTo>
                <a:lnTo>
                  <a:pt x="1822" y="33004"/>
                </a:lnTo>
                <a:lnTo>
                  <a:pt x="5899" y="30534"/>
                </a:lnTo>
                <a:lnTo>
                  <a:pt x="12230" y="29598"/>
                </a:lnTo>
                <a:lnTo>
                  <a:pt x="18561" y="28662"/>
                </a:lnTo>
                <a:lnTo>
                  <a:pt x="26737" y="28147"/>
                </a:lnTo>
                <a:lnTo>
                  <a:pt x="36756" y="28054"/>
                </a:lnTo>
                <a:lnTo>
                  <a:pt x="49824" y="27921"/>
                </a:lnTo>
                <a:lnTo>
                  <a:pt x="87911" y="26804"/>
                </a:lnTo>
                <a:lnTo>
                  <a:pt x="104022" y="23662"/>
                </a:lnTo>
                <a:lnTo>
                  <a:pt x="107824" y="22138"/>
                </a:lnTo>
                <a:lnTo>
                  <a:pt x="114435" y="9931"/>
                </a:lnTo>
                <a:lnTo>
                  <a:pt x="114680" y="7262"/>
                </a:lnTo>
                <a:lnTo>
                  <a:pt x="113498" y="5058"/>
                </a:lnTo>
                <a:lnTo>
                  <a:pt x="110890" y="3320"/>
                </a:lnTo>
                <a:lnTo>
                  <a:pt x="108282" y="1582"/>
                </a:lnTo>
                <a:lnTo>
                  <a:pt x="105110" y="570"/>
                </a:lnTo>
                <a:lnTo>
                  <a:pt x="101373" y="285"/>
                </a:lnTo>
                <a:lnTo>
                  <a:pt x="97636" y="0"/>
                </a:lnTo>
                <a:lnTo>
                  <a:pt x="94103" y="895"/>
                </a:lnTo>
                <a:lnTo>
                  <a:pt x="90774" y="2971"/>
                </a:lnTo>
                <a:lnTo>
                  <a:pt x="87446" y="5046"/>
                </a:lnTo>
                <a:lnTo>
                  <a:pt x="85143" y="7883"/>
                </a:lnTo>
                <a:lnTo>
                  <a:pt x="83867" y="11480"/>
                </a:lnTo>
                <a:lnTo>
                  <a:pt x="82591" y="15077"/>
                </a:lnTo>
                <a:lnTo>
                  <a:pt x="82571" y="18787"/>
                </a:lnTo>
                <a:lnTo>
                  <a:pt x="83810" y="22611"/>
                </a:lnTo>
                <a:lnTo>
                  <a:pt x="85048" y="26434"/>
                </a:lnTo>
                <a:lnTo>
                  <a:pt x="123635" y="38309"/>
                </a:lnTo>
                <a:lnTo>
                  <a:pt x="129019" y="38378"/>
                </a:lnTo>
                <a:lnTo>
                  <a:pt x="134562" y="38257"/>
                </a:lnTo>
                <a:lnTo>
                  <a:pt x="140266" y="37948"/>
                </a:lnTo>
                <a:lnTo>
                  <a:pt x="145970" y="37638"/>
                </a:lnTo>
                <a:lnTo>
                  <a:pt x="184142" y="44830"/>
                </a:lnTo>
                <a:lnTo>
                  <a:pt x="195180" y="53439"/>
                </a:lnTo>
                <a:lnTo>
                  <a:pt x="194064" y="54329"/>
                </a:lnTo>
                <a:lnTo>
                  <a:pt x="190754" y="54745"/>
                </a:lnTo>
                <a:lnTo>
                  <a:pt x="187443" y="55161"/>
                </a:lnTo>
                <a:lnTo>
                  <a:pt x="184489" y="53882"/>
                </a:lnTo>
                <a:lnTo>
                  <a:pt x="181890" y="50906"/>
                </a:lnTo>
                <a:lnTo>
                  <a:pt x="179291" y="47930"/>
                </a:lnTo>
                <a:lnTo>
                  <a:pt x="177650" y="44235"/>
                </a:lnTo>
                <a:lnTo>
                  <a:pt x="176968" y="39822"/>
                </a:lnTo>
                <a:lnTo>
                  <a:pt x="176286" y="35409"/>
                </a:lnTo>
                <a:lnTo>
                  <a:pt x="177649" y="31194"/>
                </a:lnTo>
                <a:lnTo>
                  <a:pt x="181058" y="27177"/>
                </a:lnTo>
                <a:lnTo>
                  <a:pt x="184466" y="23159"/>
                </a:lnTo>
                <a:lnTo>
                  <a:pt x="189717" y="20420"/>
                </a:lnTo>
                <a:lnTo>
                  <a:pt x="196812" y="18957"/>
                </a:lnTo>
                <a:lnTo>
                  <a:pt x="203907" y="17494"/>
                </a:lnTo>
                <a:lnTo>
                  <a:pt x="234744" y="22111"/>
                </a:lnTo>
                <a:lnTo>
                  <a:pt x="239749" y="24480"/>
                </a:lnTo>
                <a:lnTo>
                  <a:pt x="243284" y="26733"/>
                </a:lnTo>
                <a:lnTo>
                  <a:pt x="245348" y="28870"/>
                </a:lnTo>
                <a:lnTo>
                  <a:pt x="247413" y="31006"/>
                </a:lnTo>
                <a:lnTo>
                  <a:pt x="248416" y="33047"/>
                </a:lnTo>
                <a:lnTo>
                  <a:pt x="248358" y="34991"/>
                </a:lnTo>
                <a:lnTo>
                  <a:pt x="248300" y="36936"/>
                </a:lnTo>
                <a:lnTo>
                  <a:pt x="247717" y="37615"/>
                </a:lnTo>
                <a:lnTo>
                  <a:pt x="246611" y="37028"/>
                </a:lnTo>
                <a:lnTo>
                  <a:pt x="245504" y="36441"/>
                </a:lnTo>
                <a:lnTo>
                  <a:pt x="244796" y="34647"/>
                </a:lnTo>
                <a:lnTo>
                  <a:pt x="244487" y="31646"/>
                </a:lnTo>
                <a:lnTo>
                  <a:pt x="244178" y="28645"/>
                </a:lnTo>
                <a:lnTo>
                  <a:pt x="245063" y="25514"/>
                </a:lnTo>
                <a:lnTo>
                  <a:pt x="267026" y="11208"/>
                </a:lnTo>
                <a:lnTo>
                  <a:pt x="271082" y="10924"/>
                </a:lnTo>
                <a:lnTo>
                  <a:pt x="275000" y="12136"/>
                </a:lnTo>
                <a:lnTo>
                  <a:pt x="278783" y="14845"/>
                </a:lnTo>
                <a:lnTo>
                  <a:pt x="282566" y="17555"/>
                </a:lnTo>
                <a:lnTo>
                  <a:pt x="286730" y="22956"/>
                </a:lnTo>
                <a:lnTo>
                  <a:pt x="291275" y="31050"/>
                </a:lnTo>
                <a:lnTo>
                  <a:pt x="295821" y="39143"/>
                </a:lnTo>
                <a:lnTo>
                  <a:pt x="298869" y="44004"/>
                </a:lnTo>
                <a:lnTo>
                  <a:pt x="300421" y="45632"/>
                </a:lnTo>
                <a:lnTo>
                  <a:pt x="301973" y="47259"/>
                </a:lnTo>
                <a:lnTo>
                  <a:pt x="310429" y="37065"/>
                </a:lnTo>
                <a:lnTo>
                  <a:pt x="312061" y="31075"/>
                </a:lnTo>
                <a:lnTo>
                  <a:pt x="313335" y="27632"/>
                </a:lnTo>
                <a:lnTo>
                  <a:pt x="314250" y="26734"/>
                </a:lnTo>
                <a:lnTo>
                  <a:pt x="315166" y="25837"/>
                </a:lnTo>
                <a:lnTo>
                  <a:pt x="316725" y="26293"/>
                </a:lnTo>
                <a:lnTo>
                  <a:pt x="318927" y="28103"/>
                </a:lnTo>
                <a:lnTo>
                  <a:pt x="321129" y="29912"/>
                </a:lnTo>
                <a:lnTo>
                  <a:pt x="323495" y="33068"/>
                </a:lnTo>
                <a:lnTo>
                  <a:pt x="326024" y="37570"/>
                </a:lnTo>
                <a:lnTo>
                  <a:pt x="328554" y="42071"/>
                </a:lnTo>
                <a:lnTo>
                  <a:pt x="330851" y="46651"/>
                </a:lnTo>
                <a:lnTo>
                  <a:pt x="332917" y="51311"/>
                </a:lnTo>
                <a:lnTo>
                  <a:pt x="334982" y="55969"/>
                </a:lnTo>
                <a:lnTo>
                  <a:pt x="336484" y="59731"/>
                </a:lnTo>
                <a:lnTo>
                  <a:pt x="337422" y="62594"/>
                </a:lnTo>
                <a:lnTo>
                  <a:pt x="338360" y="65456"/>
                </a:lnTo>
                <a:lnTo>
                  <a:pt x="338932" y="67201"/>
                </a:lnTo>
                <a:lnTo>
                  <a:pt x="339137" y="67829"/>
                </a:lnTo>
                <a:lnTo>
                  <a:pt x="339343" y="68456"/>
                </a:lnTo>
                <a:lnTo>
                  <a:pt x="339360" y="68692"/>
                </a:lnTo>
                <a:lnTo>
                  <a:pt x="339191" y="68535"/>
                </a:lnTo>
                <a:lnTo>
                  <a:pt x="339020" y="68379"/>
                </a:lnTo>
                <a:lnTo>
                  <a:pt x="338546" y="67945"/>
                </a:lnTo>
                <a:lnTo>
                  <a:pt x="337770" y="67232"/>
                </a:lnTo>
                <a:lnTo>
                  <a:pt x="336993" y="66519"/>
                </a:lnTo>
                <a:lnTo>
                  <a:pt x="332660" y="31563"/>
                </a:lnTo>
                <a:lnTo>
                  <a:pt x="334070" y="24544"/>
                </a:lnTo>
                <a:lnTo>
                  <a:pt x="358387" y="1659"/>
                </a:lnTo>
                <a:lnTo>
                  <a:pt x="364113" y="1735"/>
                </a:lnTo>
                <a:lnTo>
                  <a:pt x="369840" y="1810"/>
                </a:lnTo>
                <a:lnTo>
                  <a:pt x="374790" y="3434"/>
                </a:lnTo>
                <a:lnTo>
                  <a:pt x="378963" y="6607"/>
                </a:lnTo>
                <a:lnTo>
                  <a:pt x="383136" y="9781"/>
                </a:lnTo>
                <a:lnTo>
                  <a:pt x="385853" y="13314"/>
                </a:lnTo>
                <a:lnTo>
                  <a:pt x="387115" y="17207"/>
                </a:lnTo>
                <a:lnTo>
                  <a:pt x="388376" y="21100"/>
                </a:lnTo>
                <a:lnTo>
                  <a:pt x="386960" y="24619"/>
                </a:lnTo>
                <a:lnTo>
                  <a:pt x="382865" y="27765"/>
                </a:lnTo>
                <a:lnTo>
                  <a:pt x="375508" y="31833"/>
                </a:lnTo>
                <a:lnTo>
                  <a:pt x="364103" y="35846"/>
                </a:lnTo>
                <a:lnTo>
                  <a:pt x="348652" y="39803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40879" y="3063877"/>
            <a:ext cx="48895" cy="99695"/>
          </a:xfrm>
          <a:custGeom>
            <a:avLst/>
            <a:gdLst/>
            <a:ahLst/>
            <a:cxnLst/>
            <a:rect l="l" t="t" r="r" b="b"/>
            <a:pathLst>
              <a:path w="48895" h="99694">
                <a:moveTo>
                  <a:pt x="446" y="4245"/>
                </a:moveTo>
                <a:lnTo>
                  <a:pt x="0" y="2756"/>
                </a:lnTo>
                <a:lnTo>
                  <a:pt x="1714" y="1341"/>
                </a:lnTo>
                <a:lnTo>
                  <a:pt x="5590" y="0"/>
                </a:lnTo>
                <a:lnTo>
                  <a:pt x="12033" y="3160"/>
                </a:lnTo>
                <a:lnTo>
                  <a:pt x="32834" y="42043"/>
                </a:lnTo>
                <a:lnTo>
                  <a:pt x="48419" y="88382"/>
                </a:lnTo>
                <a:lnTo>
                  <a:pt x="47457" y="95370"/>
                </a:lnTo>
                <a:lnTo>
                  <a:pt x="43224" y="9916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38609" y="3099495"/>
            <a:ext cx="213360" cy="62230"/>
          </a:xfrm>
          <a:custGeom>
            <a:avLst/>
            <a:gdLst/>
            <a:ahLst/>
            <a:cxnLst/>
            <a:rect l="l" t="t" r="r" b="b"/>
            <a:pathLst>
              <a:path w="213360" h="62230">
                <a:moveTo>
                  <a:pt x="3792" y="24497"/>
                </a:moveTo>
                <a:lnTo>
                  <a:pt x="1458" y="21778"/>
                </a:lnTo>
                <a:lnTo>
                  <a:pt x="233" y="18451"/>
                </a:lnTo>
                <a:lnTo>
                  <a:pt x="116" y="14516"/>
                </a:lnTo>
                <a:lnTo>
                  <a:pt x="0" y="10581"/>
                </a:lnTo>
                <a:lnTo>
                  <a:pt x="3834" y="7523"/>
                </a:lnTo>
                <a:lnTo>
                  <a:pt x="50699" y="467"/>
                </a:lnTo>
                <a:lnTo>
                  <a:pt x="74305" y="0"/>
                </a:lnTo>
                <a:lnTo>
                  <a:pt x="88749" y="407"/>
                </a:lnTo>
                <a:lnTo>
                  <a:pt x="128576" y="5980"/>
                </a:lnTo>
                <a:lnTo>
                  <a:pt x="133583" y="8930"/>
                </a:lnTo>
                <a:lnTo>
                  <a:pt x="130270" y="11591"/>
                </a:lnTo>
                <a:lnTo>
                  <a:pt x="122562" y="15960"/>
                </a:lnTo>
                <a:lnTo>
                  <a:pt x="114855" y="20329"/>
                </a:lnTo>
                <a:lnTo>
                  <a:pt x="109408" y="24236"/>
                </a:lnTo>
                <a:lnTo>
                  <a:pt x="106223" y="27680"/>
                </a:lnTo>
                <a:lnTo>
                  <a:pt x="103038" y="31124"/>
                </a:lnTo>
                <a:lnTo>
                  <a:pt x="101075" y="34546"/>
                </a:lnTo>
                <a:lnTo>
                  <a:pt x="100334" y="37945"/>
                </a:lnTo>
                <a:lnTo>
                  <a:pt x="99594" y="41343"/>
                </a:lnTo>
                <a:lnTo>
                  <a:pt x="100092" y="44321"/>
                </a:lnTo>
                <a:lnTo>
                  <a:pt x="101831" y="46877"/>
                </a:lnTo>
                <a:lnTo>
                  <a:pt x="103570" y="49433"/>
                </a:lnTo>
                <a:lnTo>
                  <a:pt x="106624" y="50997"/>
                </a:lnTo>
                <a:lnTo>
                  <a:pt x="110995" y="51569"/>
                </a:lnTo>
                <a:lnTo>
                  <a:pt x="115365" y="52141"/>
                </a:lnTo>
                <a:lnTo>
                  <a:pt x="119668" y="51720"/>
                </a:lnTo>
                <a:lnTo>
                  <a:pt x="123904" y="50306"/>
                </a:lnTo>
                <a:lnTo>
                  <a:pt x="128140" y="48892"/>
                </a:lnTo>
                <a:lnTo>
                  <a:pt x="131526" y="46113"/>
                </a:lnTo>
                <a:lnTo>
                  <a:pt x="134060" y="41967"/>
                </a:lnTo>
                <a:lnTo>
                  <a:pt x="136594" y="37821"/>
                </a:lnTo>
                <a:lnTo>
                  <a:pt x="138199" y="33428"/>
                </a:lnTo>
                <a:lnTo>
                  <a:pt x="138874" y="28786"/>
                </a:lnTo>
                <a:lnTo>
                  <a:pt x="139550" y="24144"/>
                </a:lnTo>
                <a:lnTo>
                  <a:pt x="139829" y="20023"/>
                </a:lnTo>
                <a:lnTo>
                  <a:pt x="139712" y="16420"/>
                </a:lnTo>
                <a:lnTo>
                  <a:pt x="139595" y="12818"/>
                </a:lnTo>
                <a:lnTo>
                  <a:pt x="139533" y="10904"/>
                </a:lnTo>
                <a:lnTo>
                  <a:pt x="139525" y="10679"/>
                </a:lnTo>
                <a:lnTo>
                  <a:pt x="139518" y="10454"/>
                </a:lnTo>
                <a:lnTo>
                  <a:pt x="139493" y="10642"/>
                </a:lnTo>
                <a:lnTo>
                  <a:pt x="139479" y="10843"/>
                </a:lnTo>
                <a:lnTo>
                  <a:pt x="139358" y="12547"/>
                </a:lnTo>
                <a:lnTo>
                  <a:pt x="139129" y="15755"/>
                </a:lnTo>
                <a:lnTo>
                  <a:pt x="138901" y="18963"/>
                </a:lnTo>
                <a:lnTo>
                  <a:pt x="154315" y="57284"/>
                </a:lnTo>
                <a:lnTo>
                  <a:pt x="166989" y="61617"/>
                </a:lnTo>
                <a:lnTo>
                  <a:pt x="169055" y="59699"/>
                </a:lnTo>
                <a:lnTo>
                  <a:pt x="172696" y="33971"/>
                </a:lnTo>
                <a:lnTo>
                  <a:pt x="172186" y="27710"/>
                </a:lnTo>
                <a:lnTo>
                  <a:pt x="171032" y="21493"/>
                </a:lnTo>
                <a:lnTo>
                  <a:pt x="169878" y="15276"/>
                </a:lnTo>
                <a:lnTo>
                  <a:pt x="169243" y="10544"/>
                </a:lnTo>
                <a:lnTo>
                  <a:pt x="169128" y="7296"/>
                </a:lnTo>
                <a:lnTo>
                  <a:pt x="169013" y="4049"/>
                </a:lnTo>
                <a:lnTo>
                  <a:pt x="170066" y="2365"/>
                </a:lnTo>
                <a:lnTo>
                  <a:pt x="172290" y="2245"/>
                </a:lnTo>
                <a:lnTo>
                  <a:pt x="174513" y="2125"/>
                </a:lnTo>
                <a:lnTo>
                  <a:pt x="205837" y="38505"/>
                </a:lnTo>
                <a:lnTo>
                  <a:pt x="211772" y="47087"/>
                </a:lnTo>
                <a:lnTo>
                  <a:pt x="212398" y="48112"/>
                </a:lnTo>
                <a:lnTo>
                  <a:pt x="212703" y="48612"/>
                </a:lnTo>
                <a:lnTo>
                  <a:pt x="213008" y="49112"/>
                </a:lnTo>
                <a:lnTo>
                  <a:pt x="212640" y="49073"/>
                </a:lnTo>
                <a:lnTo>
                  <a:pt x="211601" y="48498"/>
                </a:lnTo>
                <a:lnTo>
                  <a:pt x="210563" y="47922"/>
                </a:lnTo>
                <a:lnTo>
                  <a:pt x="208431" y="46740"/>
                </a:lnTo>
                <a:lnTo>
                  <a:pt x="205207" y="44953"/>
                </a:lnTo>
                <a:lnTo>
                  <a:pt x="201982" y="43166"/>
                </a:lnTo>
                <a:lnTo>
                  <a:pt x="199914" y="41910"/>
                </a:lnTo>
                <a:lnTo>
                  <a:pt x="199001" y="41186"/>
                </a:lnTo>
                <a:lnTo>
                  <a:pt x="198088" y="40461"/>
                </a:lnTo>
                <a:lnTo>
                  <a:pt x="197592" y="40067"/>
                </a:lnTo>
                <a:lnTo>
                  <a:pt x="197430" y="39939"/>
                </a:lnTo>
                <a:lnTo>
                  <a:pt x="197565" y="39913"/>
                </a:lnTo>
                <a:lnTo>
                  <a:pt x="197916" y="39925"/>
                </a:lnTo>
                <a:lnTo>
                  <a:pt x="198415" y="39943"/>
                </a:lnTo>
                <a:lnTo>
                  <a:pt x="202543" y="40086"/>
                </a:lnTo>
                <a:lnTo>
                  <a:pt x="210301" y="4035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104066" y="3056845"/>
            <a:ext cx="98425" cy="112395"/>
          </a:xfrm>
          <a:custGeom>
            <a:avLst/>
            <a:gdLst/>
            <a:ahLst/>
            <a:cxnLst/>
            <a:rect l="l" t="t" r="r" b="b"/>
            <a:pathLst>
              <a:path w="98425" h="112394">
                <a:moveTo>
                  <a:pt x="2465" y="11649"/>
                </a:moveTo>
                <a:lnTo>
                  <a:pt x="965" y="4562"/>
                </a:lnTo>
                <a:lnTo>
                  <a:pt x="166" y="788"/>
                </a:lnTo>
                <a:lnTo>
                  <a:pt x="69" y="326"/>
                </a:lnTo>
                <a:lnTo>
                  <a:pt x="0" y="0"/>
                </a:lnTo>
                <a:lnTo>
                  <a:pt x="252" y="420"/>
                </a:lnTo>
                <a:lnTo>
                  <a:pt x="444" y="809"/>
                </a:lnTo>
                <a:lnTo>
                  <a:pt x="1601" y="3158"/>
                </a:lnTo>
                <a:lnTo>
                  <a:pt x="3724" y="7468"/>
                </a:lnTo>
                <a:lnTo>
                  <a:pt x="5848" y="11777"/>
                </a:lnTo>
                <a:lnTo>
                  <a:pt x="7980" y="17911"/>
                </a:lnTo>
                <a:lnTo>
                  <a:pt x="15850" y="68682"/>
                </a:lnTo>
                <a:lnTo>
                  <a:pt x="17912" y="103009"/>
                </a:lnTo>
                <a:lnTo>
                  <a:pt x="17922" y="103336"/>
                </a:lnTo>
                <a:lnTo>
                  <a:pt x="17941" y="103630"/>
                </a:lnTo>
                <a:lnTo>
                  <a:pt x="17954" y="103499"/>
                </a:lnTo>
                <a:lnTo>
                  <a:pt x="17964" y="103281"/>
                </a:lnTo>
                <a:lnTo>
                  <a:pt x="18064" y="101210"/>
                </a:lnTo>
                <a:lnTo>
                  <a:pt x="18254" y="97285"/>
                </a:lnTo>
                <a:lnTo>
                  <a:pt x="18444" y="93360"/>
                </a:lnTo>
                <a:lnTo>
                  <a:pt x="19977" y="88393"/>
                </a:lnTo>
                <a:lnTo>
                  <a:pt x="22853" y="82384"/>
                </a:lnTo>
                <a:lnTo>
                  <a:pt x="25728" y="76375"/>
                </a:lnTo>
                <a:lnTo>
                  <a:pt x="29632" y="71283"/>
                </a:lnTo>
                <a:lnTo>
                  <a:pt x="34562" y="67106"/>
                </a:lnTo>
                <a:lnTo>
                  <a:pt x="39493" y="62930"/>
                </a:lnTo>
                <a:lnTo>
                  <a:pt x="45470" y="60260"/>
                </a:lnTo>
                <a:lnTo>
                  <a:pt x="52494" y="59097"/>
                </a:lnTo>
                <a:lnTo>
                  <a:pt x="59517" y="57934"/>
                </a:lnTo>
                <a:lnTo>
                  <a:pt x="89548" y="68332"/>
                </a:lnTo>
                <a:lnTo>
                  <a:pt x="93606" y="72493"/>
                </a:lnTo>
                <a:lnTo>
                  <a:pt x="96099" y="77045"/>
                </a:lnTo>
                <a:lnTo>
                  <a:pt x="97026" y="81987"/>
                </a:lnTo>
                <a:lnTo>
                  <a:pt x="97954" y="86928"/>
                </a:lnTo>
                <a:lnTo>
                  <a:pt x="97049" y="91648"/>
                </a:lnTo>
                <a:lnTo>
                  <a:pt x="94310" y="96146"/>
                </a:lnTo>
                <a:lnTo>
                  <a:pt x="91573" y="100644"/>
                </a:lnTo>
                <a:lnTo>
                  <a:pt x="86578" y="104123"/>
                </a:lnTo>
                <a:lnTo>
                  <a:pt x="79326" y="106585"/>
                </a:lnTo>
                <a:lnTo>
                  <a:pt x="72076" y="109046"/>
                </a:lnTo>
                <a:lnTo>
                  <a:pt x="64089" y="110614"/>
                </a:lnTo>
                <a:lnTo>
                  <a:pt x="55369" y="111288"/>
                </a:lnTo>
                <a:lnTo>
                  <a:pt x="46648" y="111962"/>
                </a:lnTo>
                <a:lnTo>
                  <a:pt x="38735" y="112017"/>
                </a:lnTo>
                <a:lnTo>
                  <a:pt x="31631" y="111451"/>
                </a:lnTo>
                <a:lnTo>
                  <a:pt x="20109" y="106818"/>
                </a:lnTo>
                <a:lnTo>
                  <a:pt x="12787" y="9508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195758" y="3067751"/>
            <a:ext cx="174625" cy="108585"/>
          </a:xfrm>
          <a:custGeom>
            <a:avLst/>
            <a:gdLst/>
            <a:ahLst/>
            <a:cxnLst/>
            <a:rect l="l" t="t" r="r" b="b"/>
            <a:pathLst>
              <a:path w="174625" h="108585">
                <a:moveTo>
                  <a:pt x="0" y="0"/>
                </a:moveTo>
                <a:lnTo>
                  <a:pt x="18308" y="39418"/>
                </a:lnTo>
                <a:lnTo>
                  <a:pt x="20971" y="47070"/>
                </a:lnTo>
                <a:lnTo>
                  <a:pt x="23735" y="54404"/>
                </a:lnTo>
                <a:lnTo>
                  <a:pt x="26500" y="61737"/>
                </a:lnTo>
                <a:lnTo>
                  <a:pt x="28864" y="67773"/>
                </a:lnTo>
                <a:lnTo>
                  <a:pt x="30829" y="72511"/>
                </a:lnTo>
                <a:lnTo>
                  <a:pt x="32794" y="77248"/>
                </a:lnTo>
                <a:lnTo>
                  <a:pt x="35042" y="80645"/>
                </a:lnTo>
                <a:lnTo>
                  <a:pt x="37572" y="82701"/>
                </a:lnTo>
                <a:lnTo>
                  <a:pt x="40103" y="84758"/>
                </a:lnTo>
                <a:lnTo>
                  <a:pt x="42972" y="85731"/>
                </a:lnTo>
                <a:lnTo>
                  <a:pt x="46180" y="85621"/>
                </a:lnTo>
                <a:lnTo>
                  <a:pt x="49388" y="85509"/>
                </a:lnTo>
                <a:lnTo>
                  <a:pt x="52679" y="84498"/>
                </a:lnTo>
                <a:lnTo>
                  <a:pt x="56054" y="82588"/>
                </a:lnTo>
                <a:lnTo>
                  <a:pt x="59429" y="80677"/>
                </a:lnTo>
                <a:lnTo>
                  <a:pt x="62552" y="79049"/>
                </a:lnTo>
                <a:lnTo>
                  <a:pt x="65422" y="77703"/>
                </a:lnTo>
                <a:lnTo>
                  <a:pt x="68293" y="76357"/>
                </a:lnTo>
                <a:lnTo>
                  <a:pt x="72972" y="75273"/>
                </a:lnTo>
                <a:lnTo>
                  <a:pt x="79461" y="74449"/>
                </a:lnTo>
                <a:lnTo>
                  <a:pt x="85949" y="73625"/>
                </a:lnTo>
                <a:lnTo>
                  <a:pt x="90949" y="72827"/>
                </a:lnTo>
                <a:lnTo>
                  <a:pt x="94459" y="72056"/>
                </a:lnTo>
                <a:lnTo>
                  <a:pt x="97970" y="71285"/>
                </a:lnTo>
                <a:lnTo>
                  <a:pt x="100844" y="70284"/>
                </a:lnTo>
                <a:lnTo>
                  <a:pt x="103082" y="69052"/>
                </a:lnTo>
                <a:lnTo>
                  <a:pt x="105320" y="67820"/>
                </a:lnTo>
                <a:lnTo>
                  <a:pt x="106862" y="65270"/>
                </a:lnTo>
                <a:lnTo>
                  <a:pt x="107710" y="61400"/>
                </a:lnTo>
                <a:lnTo>
                  <a:pt x="108557" y="57531"/>
                </a:lnTo>
                <a:lnTo>
                  <a:pt x="108401" y="54539"/>
                </a:lnTo>
                <a:lnTo>
                  <a:pt x="107241" y="52422"/>
                </a:lnTo>
                <a:lnTo>
                  <a:pt x="106082" y="50307"/>
                </a:lnTo>
                <a:lnTo>
                  <a:pt x="94039" y="45861"/>
                </a:lnTo>
                <a:lnTo>
                  <a:pt x="91818" y="46491"/>
                </a:lnTo>
                <a:lnTo>
                  <a:pt x="89676" y="47960"/>
                </a:lnTo>
                <a:lnTo>
                  <a:pt x="87533" y="49430"/>
                </a:lnTo>
                <a:lnTo>
                  <a:pt x="86094" y="51606"/>
                </a:lnTo>
                <a:lnTo>
                  <a:pt x="85359" y="54491"/>
                </a:lnTo>
                <a:lnTo>
                  <a:pt x="84623" y="57375"/>
                </a:lnTo>
                <a:lnTo>
                  <a:pt x="84380" y="60908"/>
                </a:lnTo>
                <a:lnTo>
                  <a:pt x="84629" y="65089"/>
                </a:lnTo>
                <a:lnTo>
                  <a:pt x="84878" y="69269"/>
                </a:lnTo>
                <a:lnTo>
                  <a:pt x="86803" y="73897"/>
                </a:lnTo>
                <a:lnTo>
                  <a:pt x="90404" y="78970"/>
                </a:lnTo>
                <a:lnTo>
                  <a:pt x="94004" y="84045"/>
                </a:lnTo>
                <a:lnTo>
                  <a:pt x="134927" y="106265"/>
                </a:lnTo>
                <a:lnTo>
                  <a:pt x="158920" y="108323"/>
                </a:lnTo>
                <a:lnTo>
                  <a:pt x="174127" y="108002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402448" y="3152972"/>
            <a:ext cx="635" cy="9525"/>
          </a:xfrm>
          <a:custGeom>
            <a:avLst/>
            <a:gdLst/>
            <a:ahLst/>
            <a:cxnLst/>
            <a:rect l="l" t="t" r="r" b="b"/>
            <a:pathLst>
              <a:path w="635" h="9525">
                <a:moveTo>
                  <a:pt x="314" y="9321"/>
                </a:moveTo>
                <a:lnTo>
                  <a:pt x="115" y="3431"/>
                </a:lnTo>
                <a:lnTo>
                  <a:pt x="10" y="324"/>
                </a:lnTo>
                <a:lnTo>
                  <a:pt x="0" y="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56540" y="3432665"/>
            <a:ext cx="22860" cy="52705"/>
          </a:xfrm>
          <a:custGeom>
            <a:avLst/>
            <a:gdLst/>
            <a:ahLst/>
            <a:cxnLst/>
            <a:rect l="l" t="t" r="r" b="b"/>
            <a:pathLst>
              <a:path w="22860" h="52704">
                <a:moveTo>
                  <a:pt x="4642" y="9620"/>
                </a:moveTo>
                <a:lnTo>
                  <a:pt x="2103" y="4267"/>
                </a:lnTo>
                <a:lnTo>
                  <a:pt x="660" y="1230"/>
                </a:lnTo>
                <a:lnTo>
                  <a:pt x="317" y="507"/>
                </a:lnTo>
                <a:lnTo>
                  <a:pt x="76" y="0"/>
                </a:lnTo>
                <a:lnTo>
                  <a:pt x="85" y="783"/>
                </a:lnTo>
                <a:lnTo>
                  <a:pt x="171" y="1474"/>
                </a:lnTo>
                <a:lnTo>
                  <a:pt x="448" y="3717"/>
                </a:lnTo>
                <a:lnTo>
                  <a:pt x="15545" y="39904"/>
                </a:lnTo>
                <a:lnTo>
                  <a:pt x="22543" y="5234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631559" y="3369002"/>
            <a:ext cx="20320" cy="39370"/>
          </a:xfrm>
          <a:custGeom>
            <a:avLst/>
            <a:gdLst/>
            <a:ahLst/>
            <a:cxnLst/>
            <a:rect l="l" t="t" r="r" b="b"/>
            <a:pathLst>
              <a:path w="20320" h="39370">
                <a:moveTo>
                  <a:pt x="16960" y="39141"/>
                </a:moveTo>
                <a:lnTo>
                  <a:pt x="14428" y="35789"/>
                </a:lnTo>
                <a:lnTo>
                  <a:pt x="11260" y="29811"/>
                </a:lnTo>
                <a:lnTo>
                  <a:pt x="7459" y="21207"/>
                </a:lnTo>
                <a:lnTo>
                  <a:pt x="3658" y="12604"/>
                </a:lnTo>
                <a:lnTo>
                  <a:pt x="1405" y="6819"/>
                </a:lnTo>
                <a:lnTo>
                  <a:pt x="703" y="3855"/>
                </a:lnTo>
                <a:lnTo>
                  <a:pt x="0" y="890"/>
                </a:lnTo>
                <a:lnTo>
                  <a:pt x="326" y="0"/>
                </a:lnTo>
                <a:lnTo>
                  <a:pt x="1681" y="1184"/>
                </a:lnTo>
                <a:lnTo>
                  <a:pt x="3621" y="2879"/>
                </a:lnTo>
                <a:lnTo>
                  <a:pt x="9722" y="8211"/>
                </a:lnTo>
                <a:lnTo>
                  <a:pt x="19983" y="17179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706227" y="3431632"/>
            <a:ext cx="120650" cy="45720"/>
          </a:xfrm>
          <a:custGeom>
            <a:avLst/>
            <a:gdLst/>
            <a:ahLst/>
            <a:cxnLst/>
            <a:rect l="l" t="t" r="r" b="b"/>
            <a:pathLst>
              <a:path w="120650" h="45720">
                <a:moveTo>
                  <a:pt x="0" y="2098"/>
                </a:moveTo>
                <a:lnTo>
                  <a:pt x="9007" y="1850"/>
                </a:lnTo>
                <a:lnTo>
                  <a:pt x="16995" y="3480"/>
                </a:lnTo>
                <a:lnTo>
                  <a:pt x="23962" y="6989"/>
                </a:lnTo>
                <a:lnTo>
                  <a:pt x="28670" y="9360"/>
                </a:lnTo>
                <a:lnTo>
                  <a:pt x="50474" y="35011"/>
                </a:lnTo>
                <a:lnTo>
                  <a:pt x="50123" y="37939"/>
                </a:lnTo>
                <a:lnTo>
                  <a:pt x="49771" y="40866"/>
                </a:lnTo>
                <a:lnTo>
                  <a:pt x="48213" y="42895"/>
                </a:lnTo>
                <a:lnTo>
                  <a:pt x="45446" y="44026"/>
                </a:lnTo>
                <a:lnTo>
                  <a:pt x="42680" y="45157"/>
                </a:lnTo>
                <a:lnTo>
                  <a:pt x="39941" y="45472"/>
                </a:lnTo>
                <a:lnTo>
                  <a:pt x="37232" y="44970"/>
                </a:lnTo>
                <a:lnTo>
                  <a:pt x="34522" y="44468"/>
                </a:lnTo>
                <a:lnTo>
                  <a:pt x="32559" y="41864"/>
                </a:lnTo>
                <a:lnTo>
                  <a:pt x="31345" y="37159"/>
                </a:lnTo>
                <a:lnTo>
                  <a:pt x="30130" y="32453"/>
                </a:lnTo>
                <a:lnTo>
                  <a:pt x="53231" y="1544"/>
                </a:lnTo>
                <a:lnTo>
                  <a:pt x="59853" y="772"/>
                </a:lnTo>
                <a:lnTo>
                  <a:pt x="66474" y="0"/>
                </a:lnTo>
                <a:lnTo>
                  <a:pt x="107628" y="21147"/>
                </a:lnTo>
                <a:lnTo>
                  <a:pt x="120433" y="3098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08966" y="3347457"/>
            <a:ext cx="30480" cy="123825"/>
          </a:xfrm>
          <a:custGeom>
            <a:avLst/>
            <a:gdLst/>
            <a:ahLst/>
            <a:cxnLst/>
            <a:rect l="l" t="t" r="r" b="b"/>
            <a:pathLst>
              <a:path w="30479" h="123825">
                <a:moveTo>
                  <a:pt x="1749" y="8261"/>
                </a:moveTo>
                <a:lnTo>
                  <a:pt x="0" y="2409"/>
                </a:lnTo>
                <a:lnTo>
                  <a:pt x="210" y="0"/>
                </a:lnTo>
                <a:lnTo>
                  <a:pt x="2382" y="1034"/>
                </a:lnTo>
                <a:lnTo>
                  <a:pt x="17218" y="37555"/>
                </a:lnTo>
                <a:lnTo>
                  <a:pt x="29466" y="84454"/>
                </a:lnTo>
                <a:lnTo>
                  <a:pt x="30396" y="109733"/>
                </a:lnTo>
                <a:lnTo>
                  <a:pt x="29541" y="12335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07587" y="3396936"/>
            <a:ext cx="298450" cy="49530"/>
          </a:xfrm>
          <a:custGeom>
            <a:avLst/>
            <a:gdLst/>
            <a:ahLst/>
            <a:cxnLst/>
            <a:rect l="l" t="t" r="r" b="b"/>
            <a:pathLst>
              <a:path w="298450" h="49529">
                <a:moveTo>
                  <a:pt x="0" y="42494"/>
                </a:moveTo>
                <a:lnTo>
                  <a:pt x="0" y="40818"/>
                </a:lnTo>
                <a:lnTo>
                  <a:pt x="4109" y="38616"/>
                </a:lnTo>
                <a:lnTo>
                  <a:pt x="50542" y="29413"/>
                </a:lnTo>
                <a:lnTo>
                  <a:pt x="73109" y="28120"/>
                </a:lnTo>
                <a:lnTo>
                  <a:pt x="79946" y="27683"/>
                </a:lnTo>
                <a:lnTo>
                  <a:pt x="85207" y="27214"/>
                </a:lnTo>
                <a:lnTo>
                  <a:pt x="90468" y="26745"/>
                </a:lnTo>
                <a:lnTo>
                  <a:pt x="94368" y="25854"/>
                </a:lnTo>
                <a:lnTo>
                  <a:pt x="96905" y="24541"/>
                </a:lnTo>
                <a:lnTo>
                  <a:pt x="99443" y="23227"/>
                </a:lnTo>
                <a:lnTo>
                  <a:pt x="100888" y="21239"/>
                </a:lnTo>
                <a:lnTo>
                  <a:pt x="101241" y="18575"/>
                </a:lnTo>
                <a:lnTo>
                  <a:pt x="101594" y="15911"/>
                </a:lnTo>
                <a:lnTo>
                  <a:pt x="100423" y="13179"/>
                </a:lnTo>
                <a:lnTo>
                  <a:pt x="97727" y="10380"/>
                </a:lnTo>
                <a:lnTo>
                  <a:pt x="95031" y="7581"/>
                </a:lnTo>
                <a:lnTo>
                  <a:pt x="91908" y="5725"/>
                </a:lnTo>
                <a:lnTo>
                  <a:pt x="88361" y="4812"/>
                </a:lnTo>
                <a:lnTo>
                  <a:pt x="84814" y="3899"/>
                </a:lnTo>
                <a:lnTo>
                  <a:pt x="71889" y="12029"/>
                </a:lnTo>
                <a:lnTo>
                  <a:pt x="70825" y="15814"/>
                </a:lnTo>
                <a:lnTo>
                  <a:pt x="87811" y="35647"/>
                </a:lnTo>
                <a:lnTo>
                  <a:pt x="93593" y="38434"/>
                </a:lnTo>
                <a:lnTo>
                  <a:pt x="99195" y="40181"/>
                </a:lnTo>
                <a:lnTo>
                  <a:pt x="104615" y="40888"/>
                </a:lnTo>
                <a:lnTo>
                  <a:pt x="110035" y="41595"/>
                </a:lnTo>
                <a:lnTo>
                  <a:pt x="134230" y="36148"/>
                </a:lnTo>
                <a:lnTo>
                  <a:pt x="139027" y="33854"/>
                </a:lnTo>
                <a:lnTo>
                  <a:pt x="143776" y="31911"/>
                </a:lnTo>
                <a:lnTo>
                  <a:pt x="148477" y="30323"/>
                </a:lnTo>
                <a:lnTo>
                  <a:pt x="153177" y="28734"/>
                </a:lnTo>
                <a:lnTo>
                  <a:pt x="157613" y="27804"/>
                </a:lnTo>
                <a:lnTo>
                  <a:pt x="161783" y="27533"/>
                </a:lnTo>
                <a:lnTo>
                  <a:pt x="165953" y="27262"/>
                </a:lnTo>
                <a:lnTo>
                  <a:pt x="169500" y="27961"/>
                </a:lnTo>
                <a:lnTo>
                  <a:pt x="172425" y="29629"/>
                </a:lnTo>
                <a:lnTo>
                  <a:pt x="175350" y="31297"/>
                </a:lnTo>
                <a:lnTo>
                  <a:pt x="177542" y="33369"/>
                </a:lnTo>
                <a:lnTo>
                  <a:pt x="179002" y="35845"/>
                </a:lnTo>
                <a:lnTo>
                  <a:pt x="180461" y="38320"/>
                </a:lnTo>
                <a:lnTo>
                  <a:pt x="181313" y="40632"/>
                </a:lnTo>
                <a:lnTo>
                  <a:pt x="181559" y="42779"/>
                </a:lnTo>
                <a:lnTo>
                  <a:pt x="181804" y="44926"/>
                </a:lnTo>
                <a:lnTo>
                  <a:pt x="180896" y="46479"/>
                </a:lnTo>
                <a:lnTo>
                  <a:pt x="170448" y="49119"/>
                </a:lnTo>
                <a:lnTo>
                  <a:pt x="169121" y="48064"/>
                </a:lnTo>
                <a:lnTo>
                  <a:pt x="168586" y="45857"/>
                </a:lnTo>
                <a:lnTo>
                  <a:pt x="168052" y="43650"/>
                </a:lnTo>
                <a:lnTo>
                  <a:pt x="169087" y="40956"/>
                </a:lnTo>
                <a:lnTo>
                  <a:pt x="171690" y="37775"/>
                </a:lnTo>
                <a:lnTo>
                  <a:pt x="174293" y="34593"/>
                </a:lnTo>
                <a:lnTo>
                  <a:pt x="178407" y="32061"/>
                </a:lnTo>
                <a:lnTo>
                  <a:pt x="184031" y="30178"/>
                </a:lnTo>
                <a:lnTo>
                  <a:pt x="189654" y="28295"/>
                </a:lnTo>
                <a:lnTo>
                  <a:pt x="195020" y="27148"/>
                </a:lnTo>
                <a:lnTo>
                  <a:pt x="200126" y="26737"/>
                </a:lnTo>
                <a:lnTo>
                  <a:pt x="205232" y="26325"/>
                </a:lnTo>
                <a:lnTo>
                  <a:pt x="209779" y="26629"/>
                </a:lnTo>
                <a:lnTo>
                  <a:pt x="227744" y="36387"/>
                </a:lnTo>
                <a:lnTo>
                  <a:pt x="228306" y="37822"/>
                </a:lnTo>
                <a:lnTo>
                  <a:pt x="227697" y="38048"/>
                </a:lnTo>
                <a:lnTo>
                  <a:pt x="225919" y="37065"/>
                </a:lnTo>
                <a:lnTo>
                  <a:pt x="224140" y="36081"/>
                </a:lnTo>
                <a:lnTo>
                  <a:pt x="223297" y="33254"/>
                </a:lnTo>
                <a:lnTo>
                  <a:pt x="223390" y="28584"/>
                </a:lnTo>
                <a:lnTo>
                  <a:pt x="223482" y="23914"/>
                </a:lnTo>
                <a:lnTo>
                  <a:pt x="225270" y="19185"/>
                </a:lnTo>
                <a:lnTo>
                  <a:pt x="228756" y="14398"/>
                </a:lnTo>
                <a:lnTo>
                  <a:pt x="232241" y="9610"/>
                </a:lnTo>
                <a:lnTo>
                  <a:pt x="236157" y="6028"/>
                </a:lnTo>
                <a:lnTo>
                  <a:pt x="240503" y="3649"/>
                </a:lnTo>
                <a:lnTo>
                  <a:pt x="244850" y="1271"/>
                </a:lnTo>
                <a:lnTo>
                  <a:pt x="249090" y="65"/>
                </a:lnTo>
                <a:lnTo>
                  <a:pt x="253225" y="32"/>
                </a:lnTo>
                <a:lnTo>
                  <a:pt x="257359" y="0"/>
                </a:lnTo>
                <a:lnTo>
                  <a:pt x="261160" y="1722"/>
                </a:lnTo>
                <a:lnTo>
                  <a:pt x="264628" y="5202"/>
                </a:lnTo>
                <a:lnTo>
                  <a:pt x="268095" y="8681"/>
                </a:lnTo>
                <a:lnTo>
                  <a:pt x="271207" y="13071"/>
                </a:lnTo>
                <a:lnTo>
                  <a:pt x="273962" y="18373"/>
                </a:lnTo>
                <a:lnTo>
                  <a:pt x="276718" y="23675"/>
                </a:lnTo>
                <a:lnTo>
                  <a:pt x="279400" y="28490"/>
                </a:lnTo>
                <a:lnTo>
                  <a:pt x="282010" y="32820"/>
                </a:lnTo>
                <a:lnTo>
                  <a:pt x="285853" y="39197"/>
                </a:lnTo>
                <a:lnTo>
                  <a:pt x="291214" y="42892"/>
                </a:lnTo>
                <a:lnTo>
                  <a:pt x="298089" y="43908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185398" y="3367637"/>
            <a:ext cx="103505" cy="107950"/>
          </a:xfrm>
          <a:custGeom>
            <a:avLst/>
            <a:gdLst/>
            <a:ahLst/>
            <a:cxnLst/>
            <a:rect l="l" t="t" r="r" b="b"/>
            <a:pathLst>
              <a:path w="103504" h="107950">
                <a:moveTo>
                  <a:pt x="28253" y="60592"/>
                </a:moveTo>
                <a:lnTo>
                  <a:pt x="29087" y="52995"/>
                </a:lnTo>
                <a:lnTo>
                  <a:pt x="30286" y="49969"/>
                </a:lnTo>
                <a:lnTo>
                  <a:pt x="31849" y="51516"/>
                </a:lnTo>
                <a:lnTo>
                  <a:pt x="37267" y="84117"/>
                </a:lnTo>
                <a:lnTo>
                  <a:pt x="38246" y="94841"/>
                </a:lnTo>
                <a:lnTo>
                  <a:pt x="38643" y="101380"/>
                </a:lnTo>
                <a:lnTo>
                  <a:pt x="38458" y="103733"/>
                </a:lnTo>
                <a:lnTo>
                  <a:pt x="38273" y="106085"/>
                </a:lnTo>
                <a:lnTo>
                  <a:pt x="37389" y="107323"/>
                </a:lnTo>
                <a:lnTo>
                  <a:pt x="35806" y="107446"/>
                </a:lnTo>
                <a:lnTo>
                  <a:pt x="34223" y="107570"/>
                </a:lnTo>
                <a:lnTo>
                  <a:pt x="32657" y="104788"/>
                </a:lnTo>
                <a:lnTo>
                  <a:pt x="31108" y="99102"/>
                </a:lnTo>
                <a:lnTo>
                  <a:pt x="29438" y="88569"/>
                </a:lnTo>
                <a:lnTo>
                  <a:pt x="29033" y="73885"/>
                </a:lnTo>
                <a:lnTo>
                  <a:pt x="30142" y="61551"/>
                </a:lnTo>
                <a:lnTo>
                  <a:pt x="46449" y="21588"/>
                </a:lnTo>
                <a:lnTo>
                  <a:pt x="72984" y="1153"/>
                </a:lnTo>
                <a:lnTo>
                  <a:pt x="79113" y="0"/>
                </a:lnTo>
                <a:lnTo>
                  <a:pt x="101097" y="15729"/>
                </a:lnTo>
                <a:lnTo>
                  <a:pt x="102997" y="19864"/>
                </a:lnTo>
                <a:lnTo>
                  <a:pt x="65535" y="47712"/>
                </a:lnTo>
                <a:lnTo>
                  <a:pt x="19730" y="59075"/>
                </a:lnTo>
                <a:lnTo>
                  <a:pt x="0" y="6287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03467" y="3685518"/>
            <a:ext cx="33020" cy="109855"/>
          </a:xfrm>
          <a:custGeom>
            <a:avLst/>
            <a:gdLst/>
            <a:ahLst/>
            <a:cxnLst/>
            <a:rect l="l" t="t" r="r" b="b"/>
            <a:pathLst>
              <a:path w="33020" h="109854">
                <a:moveTo>
                  <a:pt x="2788" y="5261"/>
                </a:moveTo>
                <a:lnTo>
                  <a:pt x="1343" y="2397"/>
                </a:lnTo>
                <a:lnTo>
                  <a:pt x="516" y="759"/>
                </a:lnTo>
                <a:lnTo>
                  <a:pt x="308" y="347"/>
                </a:lnTo>
                <a:lnTo>
                  <a:pt x="162" y="58"/>
                </a:lnTo>
                <a:lnTo>
                  <a:pt x="75" y="344"/>
                </a:lnTo>
                <a:lnTo>
                  <a:pt x="58" y="876"/>
                </a:lnTo>
                <a:lnTo>
                  <a:pt x="29" y="1768"/>
                </a:lnTo>
                <a:lnTo>
                  <a:pt x="0" y="2660"/>
                </a:lnTo>
                <a:lnTo>
                  <a:pt x="3276" y="9253"/>
                </a:lnTo>
                <a:lnTo>
                  <a:pt x="9857" y="21548"/>
                </a:lnTo>
                <a:lnTo>
                  <a:pt x="16551" y="34510"/>
                </a:lnTo>
                <a:lnTo>
                  <a:pt x="30104" y="71185"/>
                </a:lnTo>
                <a:lnTo>
                  <a:pt x="32718" y="97185"/>
                </a:lnTo>
                <a:lnTo>
                  <a:pt x="32780" y="10927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88377" y="3727891"/>
            <a:ext cx="388620" cy="69215"/>
          </a:xfrm>
          <a:custGeom>
            <a:avLst/>
            <a:gdLst/>
            <a:ahLst/>
            <a:cxnLst/>
            <a:rect l="l" t="t" r="r" b="b"/>
            <a:pathLst>
              <a:path w="388620" h="69214">
                <a:moveTo>
                  <a:pt x="0" y="37008"/>
                </a:moveTo>
                <a:lnTo>
                  <a:pt x="1822" y="33004"/>
                </a:lnTo>
                <a:lnTo>
                  <a:pt x="5899" y="30534"/>
                </a:lnTo>
                <a:lnTo>
                  <a:pt x="12230" y="29598"/>
                </a:lnTo>
                <a:lnTo>
                  <a:pt x="18561" y="28662"/>
                </a:lnTo>
                <a:lnTo>
                  <a:pt x="26737" y="28147"/>
                </a:lnTo>
                <a:lnTo>
                  <a:pt x="36756" y="28054"/>
                </a:lnTo>
                <a:lnTo>
                  <a:pt x="49824" y="27921"/>
                </a:lnTo>
                <a:lnTo>
                  <a:pt x="87911" y="26804"/>
                </a:lnTo>
                <a:lnTo>
                  <a:pt x="104022" y="23662"/>
                </a:lnTo>
                <a:lnTo>
                  <a:pt x="107824" y="22138"/>
                </a:lnTo>
                <a:lnTo>
                  <a:pt x="114435" y="9931"/>
                </a:lnTo>
                <a:lnTo>
                  <a:pt x="114680" y="7262"/>
                </a:lnTo>
                <a:lnTo>
                  <a:pt x="113498" y="5058"/>
                </a:lnTo>
                <a:lnTo>
                  <a:pt x="110890" y="3320"/>
                </a:lnTo>
                <a:lnTo>
                  <a:pt x="108282" y="1582"/>
                </a:lnTo>
                <a:lnTo>
                  <a:pt x="105110" y="571"/>
                </a:lnTo>
                <a:lnTo>
                  <a:pt x="101373" y="285"/>
                </a:lnTo>
                <a:lnTo>
                  <a:pt x="97636" y="0"/>
                </a:lnTo>
                <a:lnTo>
                  <a:pt x="94103" y="895"/>
                </a:lnTo>
                <a:lnTo>
                  <a:pt x="90774" y="2971"/>
                </a:lnTo>
                <a:lnTo>
                  <a:pt x="87446" y="5046"/>
                </a:lnTo>
                <a:lnTo>
                  <a:pt x="85143" y="7883"/>
                </a:lnTo>
                <a:lnTo>
                  <a:pt x="83867" y="11480"/>
                </a:lnTo>
                <a:lnTo>
                  <a:pt x="82591" y="15077"/>
                </a:lnTo>
                <a:lnTo>
                  <a:pt x="92483" y="32243"/>
                </a:lnTo>
                <a:lnTo>
                  <a:pt x="97026" y="34842"/>
                </a:lnTo>
                <a:lnTo>
                  <a:pt x="123635" y="38309"/>
                </a:lnTo>
                <a:lnTo>
                  <a:pt x="129019" y="38378"/>
                </a:lnTo>
                <a:lnTo>
                  <a:pt x="134562" y="38257"/>
                </a:lnTo>
                <a:lnTo>
                  <a:pt x="140266" y="37948"/>
                </a:lnTo>
                <a:lnTo>
                  <a:pt x="145970" y="37638"/>
                </a:lnTo>
                <a:lnTo>
                  <a:pt x="174883" y="41065"/>
                </a:lnTo>
                <a:lnTo>
                  <a:pt x="179944" y="42881"/>
                </a:lnTo>
                <a:lnTo>
                  <a:pt x="195180" y="53440"/>
                </a:lnTo>
                <a:lnTo>
                  <a:pt x="194064" y="54329"/>
                </a:lnTo>
                <a:lnTo>
                  <a:pt x="190754" y="54745"/>
                </a:lnTo>
                <a:lnTo>
                  <a:pt x="187443" y="55161"/>
                </a:lnTo>
                <a:lnTo>
                  <a:pt x="184489" y="53882"/>
                </a:lnTo>
                <a:lnTo>
                  <a:pt x="181890" y="50906"/>
                </a:lnTo>
                <a:lnTo>
                  <a:pt x="179291" y="47930"/>
                </a:lnTo>
                <a:lnTo>
                  <a:pt x="177651" y="44236"/>
                </a:lnTo>
                <a:lnTo>
                  <a:pt x="176968" y="39822"/>
                </a:lnTo>
                <a:lnTo>
                  <a:pt x="176287" y="35409"/>
                </a:lnTo>
                <a:lnTo>
                  <a:pt x="177649" y="31194"/>
                </a:lnTo>
                <a:lnTo>
                  <a:pt x="210751" y="17061"/>
                </a:lnTo>
                <a:lnTo>
                  <a:pt x="217346" y="17660"/>
                </a:lnTo>
                <a:lnTo>
                  <a:pt x="223940" y="18258"/>
                </a:lnTo>
                <a:lnTo>
                  <a:pt x="229740" y="19742"/>
                </a:lnTo>
                <a:lnTo>
                  <a:pt x="234745" y="22111"/>
                </a:lnTo>
                <a:lnTo>
                  <a:pt x="239749" y="24480"/>
                </a:lnTo>
                <a:lnTo>
                  <a:pt x="243284" y="26733"/>
                </a:lnTo>
                <a:lnTo>
                  <a:pt x="245348" y="28870"/>
                </a:lnTo>
                <a:lnTo>
                  <a:pt x="247413" y="31006"/>
                </a:lnTo>
                <a:lnTo>
                  <a:pt x="248416" y="33047"/>
                </a:lnTo>
                <a:lnTo>
                  <a:pt x="248358" y="34991"/>
                </a:lnTo>
                <a:lnTo>
                  <a:pt x="248300" y="36936"/>
                </a:lnTo>
                <a:lnTo>
                  <a:pt x="247717" y="37615"/>
                </a:lnTo>
                <a:lnTo>
                  <a:pt x="246611" y="37028"/>
                </a:lnTo>
                <a:lnTo>
                  <a:pt x="245504" y="36441"/>
                </a:lnTo>
                <a:lnTo>
                  <a:pt x="244796" y="34647"/>
                </a:lnTo>
                <a:lnTo>
                  <a:pt x="244487" y="31647"/>
                </a:lnTo>
                <a:lnTo>
                  <a:pt x="244178" y="28645"/>
                </a:lnTo>
                <a:lnTo>
                  <a:pt x="245063" y="25514"/>
                </a:lnTo>
                <a:lnTo>
                  <a:pt x="247142" y="22253"/>
                </a:lnTo>
                <a:lnTo>
                  <a:pt x="249222" y="18992"/>
                </a:lnTo>
                <a:lnTo>
                  <a:pt x="252042" y="16407"/>
                </a:lnTo>
                <a:lnTo>
                  <a:pt x="255602" y="14498"/>
                </a:lnTo>
                <a:lnTo>
                  <a:pt x="259162" y="12588"/>
                </a:lnTo>
                <a:lnTo>
                  <a:pt x="262970" y="11492"/>
                </a:lnTo>
                <a:lnTo>
                  <a:pt x="267026" y="11208"/>
                </a:lnTo>
                <a:lnTo>
                  <a:pt x="271082" y="10924"/>
                </a:lnTo>
                <a:lnTo>
                  <a:pt x="275000" y="12136"/>
                </a:lnTo>
                <a:lnTo>
                  <a:pt x="278783" y="14845"/>
                </a:lnTo>
                <a:lnTo>
                  <a:pt x="282566" y="17555"/>
                </a:lnTo>
                <a:lnTo>
                  <a:pt x="286730" y="22956"/>
                </a:lnTo>
                <a:lnTo>
                  <a:pt x="291275" y="31050"/>
                </a:lnTo>
                <a:lnTo>
                  <a:pt x="295821" y="39143"/>
                </a:lnTo>
                <a:lnTo>
                  <a:pt x="298869" y="44004"/>
                </a:lnTo>
                <a:lnTo>
                  <a:pt x="300421" y="45632"/>
                </a:lnTo>
                <a:lnTo>
                  <a:pt x="301973" y="47259"/>
                </a:lnTo>
                <a:lnTo>
                  <a:pt x="303621" y="47735"/>
                </a:lnTo>
                <a:lnTo>
                  <a:pt x="305365" y="47061"/>
                </a:lnTo>
                <a:lnTo>
                  <a:pt x="307109" y="46385"/>
                </a:lnTo>
                <a:lnTo>
                  <a:pt x="308797" y="43053"/>
                </a:lnTo>
                <a:lnTo>
                  <a:pt x="310429" y="37065"/>
                </a:lnTo>
                <a:lnTo>
                  <a:pt x="312061" y="31075"/>
                </a:lnTo>
                <a:lnTo>
                  <a:pt x="313335" y="27632"/>
                </a:lnTo>
                <a:lnTo>
                  <a:pt x="314250" y="26734"/>
                </a:lnTo>
                <a:lnTo>
                  <a:pt x="315166" y="25837"/>
                </a:lnTo>
                <a:lnTo>
                  <a:pt x="316725" y="26293"/>
                </a:lnTo>
                <a:lnTo>
                  <a:pt x="318927" y="28103"/>
                </a:lnTo>
                <a:lnTo>
                  <a:pt x="321129" y="29912"/>
                </a:lnTo>
                <a:lnTo>
                  <a:pt x="323495" y="33068"/>
                </a:lnTo>
                <a:lnTo>
                  <a:pt x="326024" y="37570"/>
                </a:lnTo>
                <a:lnTo>
                  <a:pt x="328554" y="42072"/>
                </a:lnTo>
                <a:lnTo>
                  <a:pt x="330852" y="46652"/>
                </a:lnTo>
                <a:lnTo>
                  <a:pt x="332917" y="51311"/>
                </a:lnTo>
                <a:lnTo>
                  <a:pt x="334982" y="55969"/>
                </a:lnTo>
                <a:lnTo>
                  <a:pt x="336484" y="59731"/>
                </a:lnTo>
                <a:lnTo>
                  <a:pt x="337422" y="62594"/>
                </a:lnTo>
                <a:lnTo>
                  <a:pt x="338360" y="65456"/>
                </a:lnTo>
                <a:lnTo>
                  <a:pt x="338932" y="67201"/>
                </a:lnTo>
                <a:lnTo>
                  <a:pt x="339137" y="67829"/>
                </a:lnTo>
                <a:lnTo>
                  <a:pt x="339343" y="68456"/>
                </a:lnTo>
                <a:lnTo>
                  <a:pt x="339360" y="68692"/>
                </a:lnTo>
                <a:lnTo>
                  <a:pt x="339191" y="68535"/>
                </a:lnTo>
                <a:lnTo>
                  <a:pt x="339020" y="68379"/>
                </a:lnTo>
                <a:lnTo>
                  <a:pt x="338547" y="67945"/>
                </a:lnTo>
                <a:lnTo>
                  <a:pt x="337771" y="67232"/>
                </a:lnTo>
                <a:lnTo>
                  <a:pt x="336994" y="66519"/>
                </a:lnTo>
                <a:lnTo>
                  <a:pt x="332660" y="31563"/>
                </a:lnTo>
                <a:lnTo>
                  <a:pt x="334070" y="24544"/>
                </a:lnTo>
                <a:lnTo>
                  <a:pt x="358387" y="1659"/>
                </a:lnTo>
                <a:lnTo>
                  <a:pt x="364113" y="1735"/>
                </a:lnTo>
                <a:lnTo>
                  <a:pt x="369840" y="1810"/>
                </a:lnTo>
                <a:lnTo>
                  <a:pt x="388376" y="21100"/>
                </a:lnTo>
                <a:lnTo>
                  <a:pt x="386960" y="24619"/>
                </a:lnTo>
                <a:lnTo>
                  <a:pt x="382865" y="27765"/>
                </a:lnTo>
                <a:lnTo>
                  <a:pt x="375508" y="31833"/>
                </a:lnTo>
                <a:lnTo>
                  <a:pt x="364103" y="35846"/>
                </a:lnTo>
                <a:lnTo>
                  <a:pt x="348652" y="39803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856072" y="3656985"/>
            <a:ext cx="48895" cy="99695"/>
          </a:xfrm>
          <a:custGeom>
            <a:avLst/>
            <a:gdLst/>
            <a:ahLst/>
            <a:cxnLst/>
            <a:rect l="l" t="t" r="r" b="b"/>
            <a:pathLst>
              <a:path w="48895" h="99695">
                <a:moveTo>
                  <a:pt x="446" y="4246"/>
                </a:moveTo>
                <a:lnTo>
                  <a:pt x="0" y="2756"/>
                </a:lnTo>
                <a:lnTo>
                  <a:pt x="1714" y="1341"/>
                </a:lnTo>
                <a:lnTo>
                  <a:pt x="5590" y="0"/>
                </a:lnTo>
                <a:lnTo>
                  <a:pt x="12033" y="3160"/>
                </a:lnTo>
                <a:lnTo>
                  <a:pt x="32834" y="42043"/>
                </a:lnTo>
                <a:lnTo>
                  <a:pt x="48419" y="88382"/>
                </a:lnTo>
                <a:lnTo>
                  <a:pt x="47457" y="95370"/>
                </a:lnTo>
                <a:lnTo>
                  <a:pt x="43225" y="9916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853802" y="3692602"/>
            <a:ext cx="213360" cy="62230"/>
          </a:xfrm>
          <a:custGeom>
            <a:avLst/>
            <a:gdLst/>
            <a:ahLst/>
            <a:cxnLst/>
            <a:rect l="l" t="t" r="r" b="b"/>
            <a:pathLst>
              <a:path w="213360" h="62229">
                <a:moveTo>
                  <a:pt x="3792" y="24497"/>
                </a:moveTo>
                <a:lnTo>
                  <a:pt x="1458" y="21778"/>
                </a:lnTo>
                <a:lnTo>
                  <a:pt x="233" y="18451"/>
                </a:lnTo>
                <a:lnTo>
                  <a:pt x="116" y="14516"/>
                </a:lnTo>
                <a:lnTo>
                  <a:pt x="0" y="10581"/>
                </a:lnTo>
                <a:lnTo>
                  <a:pt x="3834" y="7523"/>
                </a:lnTo>
                <a:lnTo>
                  <a:pt x="50700" y="467"/>
                </a:lnTo>
                <a:lnTo>
                  <a:pt x="74305" y="0"/>
                </a:lnTo>
                <a:lnTo>
                  <a:pt x="88749" y="407"/>
                </a:lnTo>
                <a:lnTo>
                  <a:pt x="128576" y="5980"/>
                </a:lnTo>
                <a:lnTo>
                  <a:pt x="132502" y="7977"/>
                </a:lnTo>
                <a:lnTo>
                  <a:pt x="133583" y="8929"/>
                </a:lnTo>
                <a:lnTo>
                  <a:pt x="130270" y="11590"/>
                </a:lnTo>
                <a:lnTo>
                  <a:pt x="122562" y="15960"/>
                </a:lnTo>
                <a:lnTo>
                  <a:pt x="114855" y="20329"/>
                </a:lnTo>
                <a:lnTo>
                  <a:pt x="109409" y="24236"/>
                </a:lnTo>
                <a:lnTo>
                  <a:pt x="106224" y="27680"/>
                </a:lnTo>
                <a:lnTo>
                  <a:pt x="103038" y="31124"/>
                </a:lnTo>
                <a:lnTo>
                  <a:pt x="101075" y="34546"/>
                </a:lnTo>
                <a:lnTo>
                  <a:pt x="100335" y="37945"/>
                </a:lnTo>
                <a:lnTo>
                  <a:pt x="99594" y="41343"/>
                </a:lnTo>
                <a:lnTo>
                  <a:pt x="100092" y="44321"/>
                </a:lnTo>
                <a:lnTo>
                  <a:pt x="101831" y="46877"/>
                </a:lnTo>
                <a:lnTo>
                  <a:pt x="103570" y="49433"/>
                </a:lnTo>
                <a:lnTo>
                  <a:pt x="106624" y="50997"/>
                </a:lnTo>
                <a:lnTo>
                  <a:pt x="110995" y="51569"/>
                </a:lnTo>
                <a:lnTo>
                  <a:pt x="115365" y="52141"/>
                </a:lnTo>
                <a:lnTo>
                  <a:pt x="119668" y="51720"/>
                </a:lnTo>
                <a:lnTo>
                  <a:pt x="123904" y="50306"/>
                </a:lnTo>
                <a:lnTo>
                  <a:pt x="128140" y="48892"/>
                </a:lnTo>
                <a:lnTo>
                  <a:pt x="131526" y="46113"/>
                </a:lnTo>
                <a:lnTo>
                  <a:pt x="134060" y="41967"/>
                </a:lnTo>
                <a:lnTo>
                  <a:pt x="136594" y="37821"/>
                </a:lnTo>
                <a:lnTo>
                  <a:pt x="138199" y="33428"/>
                </a:lnTo>
                <a:lnTo>
                  <a:pt x="138874" y="28786"/>
                </a:lnTo>
                <a:lnTo>
                  <a:pt x="139550" y="24144"/>
                </a:lnTo>
                <a:lnTo>
                  <a:pt x="139829" y="20023"/>
                </a:lnTo>
                <a:lnTo>
                  <a:pt x="139712" y="16420"/>
                </a:lnTo>
                <a:lnTo>
                  <a:pt x="139595" y="12818"/>
                </a:lnTo>
                <a:lnTo>
                  <a:pt x="139533" y="10904"/>
                </a:lnTo>
                <a:lnTo>
                  <a:pt x="139525" y="10679"/>
                </a:lnTo>
                <a:lnTo>
                  <a:pt x="139518" y="10454"/>
                </a:lnTo>
                <a:lnTo>
                  <a:pt x="139493" y="10642"/>
                </a:lnTo>
                <a:lnTo>
                  <a:pt x="139479" y="10843"/>
                </a:lnTo>
                <a:lnTo>
                  <a:pt x="139358" y="12547"/>
                </a:lnTo>
                <a:lnTo>
                  <a:pt x="139129" y="15755"/>
                </a:lnTo>
                <a:lnTo>
                  <a:pt x="138901" y="18963"/>
                </a:lnTo>
                <a:lnTo>
                  <a:pt x="144324" y="45366"/>
                </a:lnTo>
                <a:lnTo>
                  <a:pt x="147219" y="50676"/>
                </a:lnTo>
                <a:lnTo>
                  <a:pt x="166989" y="61617"/>
                </a:lnTo>
                <a:lnTo>
                  <a:pt x="169055" y="59699"/>
                </a:lnTo>
                <a:lnTo>
                  <a:pt x="172696" y="33970"/>
                </a:lnTo>
                <a:lnTo>
                  <a:pt x="172186" y="27710"/>
                </a:lnTo>
                <a:lnTo>
                  <a:pt x="171032" y="21493"/>
                </a:lnTo>
                <a:lnTo>
                  <a:pt x="169878" y="15276"/>
                </a:lnTo>
                <a:lnTo>
                  <a:pt x="169243" y="10544"/>
                </a:lnTo>
                <a:lnTo>
                  <a:pt x="169128" y="7296"/>
                </a:lnTo>
                <a:lnTo>
                  <a:pt x="169013" y="4049"/>
                </a:lnTo>
                <a:lnTo>
                  <a:pt x="170066" y="2365"/>
                </a:lnTo>
                <a:lnTo>
                  <a:pt x="172290" y="2245"/>
                </a:lnTo>
                <a:lnTo>
                  <a:pt x="174513" y="2125"/>
                </a:lnTo>
                <a:lnTo>
                  <a:pt x="205837" y="38505"/>
                </a:lnTo>
                <a:lnTo>
                  <a:pt x="211772" y="47087"/>
                </a:lnTo>
                <a:lnTo>
                  <a:pt x="212398" y="48112"/>
                </a:lnTo>
                <a:lnTo>
                  <a:pt x="212703" y="48612"/>
                </a:lnTo>
                <a:lnTo>
                  <a:pt x="213008" y="49112"/>
                </a:lnTo>
                <a:lnTo>
                  <a:pt x="212640" y="49073"/>
                </a:lnTo>
                <a:lnTo>
                  <a:pt x="211602" y="48498"/>
                </a:lnTo>
                <a:lnTo>
                  <a:pt x="210563" y="47922"/>
                </a:lnTo>
                <a:lnTo>
                  <a:pt x="208431" y="46740"/>
                </a:lnTo>
                <a:lnTo>
                  <a:pt x="205207" y="44953"/>
                </a:lnTo>
                <a:lnTo>
                  <a:pt x="201982" y="43166"/>
                </a:lnTo>
                <a:lnTo>
                  <a:pt x="199914" y="41910"/>
                </a:lnTo>
                <a:lnTo>
                  <a:pt x="199001" y="41186"/>
                </a:lnTo>
                <a:lnTo>
                  <a:pt x="198088" y="40461"/>
                </a:lnTo>
                <a:lnTo>
                  <a:pt x="197592" y="40067"/>
                </a:lnTo>
                <a:lnTo>
                  <a:pt x="197430" y="39939"/>
                </a:lnTo>
                <a:lnTo>
                  <a:pt x="197565" y="39913"/>
                </a:lnTo>
                <a:lnTo>
                  <a:pt x="197916" y="39925"/>
                </a:lnTo>
                <a:lnTo>
                  <a:pt x="198415" y="39943"/>
                </a:lnTo>
                <a:lnTo>
                  <a:pt x="202543" y="40086"/>
                </a:lnTo>
                <a:lnTo>
                  <a:pt x="210301" y="4035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19259" y="3649953"/>
            <a:ext cx="98425" cy="112395"/>
          </a:xfrm>
          <a:custGeom>
            <a:avLst/>
            <a:gdLst/>
            <a:ahLst/>
            <a:cxnLst/>
            <a:rect l="l" t="t" r="r" b="b"/>
            <a:pathLst>
              <a:path w="98425" h="112395">
                <a:moveTo>
                  <a:pt x="2465" y="11650"/>
                </a:moveTo>
                <a:lnTo>
                  <a:pt x="965" y="4563"/>
                </a:lnTo>
                <a:lnTo>
                  <a:pt x="166" y="788"/>
                </a:lnTo>
                <a:lnTo>
                  <a:pt x="69" y="326"/>
                </a:lnTo>
                <a:lnTo>
                  <a:pt x="0" y="0"/>
                </a:lnTo>
                <a:lnTo>
                  <a:pt x="252" y="420"/>
                </a:lnTo>
                <a:lnTo>
                  <a:pt x="444" y="809"/>
                </a:lnTo>
                <a:lnTo>
                  <a:pt x="1601" y="3158"/>
                </a:lnTo>
                <a:lnTo>
                  <a:pt x="3724" y="7468"/>
                </a:lnTo>
                <a:lnTo>
                  <a:pt x="5848" y="11778"/>
                </a:lnTo>
                <a:lnTo>
                  <a:pt x="15850" y="68682"/>
                </a:lnTo>
                <a:lnTo>
                  <a:pt x="17922" y="103336"/>
                </a:lnTo>
                <a:lnTo>
                  <a:pt x="17942" y="103631"/>
                </a:lnTo>
                <a:lnTo>
                  <a:pt x="17954" y="103499"/>
                </a:lnTo>
                <a:lnTo>
                  <a:pt x="17964" y="103281"/>
                </a:lnTo>
                <a:lnTo>
                  <a:pt x="18064" y="101210"/>
                </a:lnTo>
                <a:lnTo>
                  <a:pt x="18254" y="97285"/>
                </a:lnTo>
                <a:lnTo>
                  <a:pt x="18445" y="93360"/>
                </a:lnTo>
                <a:lnTo>
                  <a:pt x="19977" y="88393"/>
                </a:lnTo>
                <a:lnTo>
                  <a:pt x="22853" y="82384"/>
                </a:lnTo>
                <a:lnTo>
                  <a:pt x="25728" y="76375"/>
                </a:lnTo>
                <a:lnTo>
                  <a:pt x="59517" y="57934"/>
                </a:lnTo>
                <a:lnTo>
                  <a:pt x="66435" y="58143"/>
                </a:lnTo>
                <a:lnTo>
                  <a:pt x="73245" y="59721"/>
                </a:lnTo>
                <a:lnTo>
                  <a:pt x="80056" y="61300"/>
                </a:lnTo>
                <a:lnTo>
                  <a:pt x="85490" y="64170"/>
                </a:lnTo>
                <a:lnTo>
                  <a:pt x="89548" y="68332"/>
                </a:lnTo>
                <a:lnTo>
                  <a:pt x="93607" y="72493"/>
                </a:lnTo>
                <a:lnTo>
                  <a:pt x="96099" y="77045"/>
                </a:lnTo>
                <a:lnTo>
                  <a:pt x="97026" y="81987"/>
                </a:lnTo>
                <a:lnTo>
                  <a:pt x="97954" y="86928"/>
                </a:lnTo>
                <a:lnTo>
                  <a:pt x="97049" y="91648"/>
                </a:lnTo>
                <a:lnTo>
                  <a:pt x="94310" y="96146"/>
                </a:lnTo>
                <a:lnTo>
                  <a:pt x="91573" y="100644"/>
                </a:lnTo>
                <a:lnTo>
                  <a:pt x="46648" y="111962"/>
                </a:lnTo>
                <a:lnTo>
                  <a:pt x="38735" y="112017"/>
                </a:lnTo>
                <a:lnTo>
                  <a:pt x="31631" y="111451"/>
                </a:lnTo>
                <a:lnTo>
                  <a:pt x="20109" y="106818"/>
                </a:lnTo>
                <a:lnTo>
                  <a:pt x="12787" y="9508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110951" y="3660858"/>
            <a:ext cx="174625" cy="108585"/>
          </a:xfrm>
          <a:custGeom>
            <a:avLst/>
            <a:gdLst/>
            <a:ahLst/>
            <a:cxnLst/>
            <a:rect l="l" t="t" r="r" b="b"/>
            <a:pathLst>
              <a:path w="174625" h="108585">
                <a:moveTo>
                  <a:pt x="0" y="0"/>
                </a:moveTo>
                <a:lnTo>
                  <a:pt x="18308" y="39418"/>
                </a:lnTo>
                <a:lnTo>
                  <a:pt x="20971" y="47071"/>
                </a:lnTo>
                <a:lnTo>
                  <a:pt x="23736" y="54404"/>
                </a:lnTo>
                <a:lnTo>
                  <a:pt x="26500" y="61739"/>
                </a:lnTo>
                <a:lnTo>
                  <a:pt x="28865" y="67774"/>
                </a:lnTo>
                <a:lnTo>
                  <a:pt x="42972" y="85732"/>
                </a:lnTo>
                <a:lnTo>
                  <a:pt x="46180" y="85621"/>
                </a:lnTo>
                <a:lnTo>
                  <a:pt x="49388" y="85510"/>
                </a:lnTo>
                <a:lnTo>
                  <a:pt x="52679" y="84499"/>
                </a:lnTo>
                <a:lnTo>
                  <a:pt x="56054" y="82589"/>
                </a:lnTo>
                <a:lnTo>
                  <a:pt x="59429" y="80678"/>
                </a:lnTo>
                <a:lnTo>
                  <a:pt x="62552" y="79050"/>
                </a:lnTo>
                <a:lnTo>
                  <a:pt x="65422" y="77704"/>
                </a:lnTo>
                <a:lnTo>
                  <a:pt x="68293" y="76358"/>
                </a:lnTo>
                <a:lnTo>
                  <a:pt x="72972" y="75273"/>
                </a:lnTo>
                <a:lnTo>
                  <a:pt x="79461" y="74450"/>
                </a:lnTo>
                <a:lnTo>
                  <a:pt x="85950" y="73625"/>
                </a:lnTo>
                <a:lnTo>
                  <a:pt x="90949" y="72828"/>
                </a:lnTo>
                <a:lnTo>
                  <a:pt x="94459" y="72057"/>
                </a:lnTo>
                <a:lnTo>
                  <a:pt x="97970" y="71286"/>
                </a:lnTo>
                <a:lnTo>
                  <a:pt x="108557" y="57532"/>
                </a:lnTo>
                <a:lnTo>
                  <a:pt x="108401" y="54539"/>
                </a:lnTo>
                <a:lnTo>
                  <a:pt x="107241" y="52423"/>
                </a:lnTo>
                <a:lnTo>
                  <a:pt x="106082" y="50307"/>
                </a:lnTo>
                <a:lnTo>
                  <a:pt x="94039" y="45862"/>
                </a:lnTo>
                <a:lnTo>
                  <a:pt x="91818" y="46492"/>
                </a:lnTo>
                <a:lnTo>
                  <a:pt x="89676" y="47961"/>
                </a:lnTo>
                <a:lnTo>
                  <a:pt x="87533" y="49430"/>
                </a:lnTo>
                <a:lnTo>
                  <a:pt x="86094" y="51607"/>
                </a:lnTo>
                <a:lnTo>
                  <a:pt x="85359" y="54492"/>
                </a:lnTo>
                <a:lnTo>
                  <a:pt x="84623" y="57377"/>
                </a:lnTo>
                <a:lnTo>
                  <a:pt x="84380" y="60909"/>
                </a:lnTo>
                <a:lnTo>
                  <a:pt x="84629" y="65090"/>
                </a:lnTo>
                <a:lnTo>
                  <a:pt x="84878" y="69270"/>
                </a:lnTo>
                <a:lnTo>
                  <a:pt x="86803" y="73898"/>
                </a:lnTo>
                <a:lnTo>
                  <a:pt x="90404" y="78971"/>
                </a:lnTo>
                <a:lnTo>
                  <a:pt x="94005" y="84045"/>
                </a:lnTo>
                <a:lnTo>
                  <a:pt x="98841" y="88726"/>
                </a:lnTo>
                <a:lnTo>
                  <a:pt x="104912" y="93014"/>
                </a:lnTo>
                <a:lnTo>
                  <a:pt x="110983" y="97302"/>
                </a:lnTo>
                <a:lnTo>
                  <a:pt x="158920" y="108323"/>
                </a:lnTo>
                <a:lnTo>
                  <a:pt x="174127" y="108003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317641" y="3746079"/>
            <a:ext cx="635" cy="9525"/>
          </a:xfrm>
          <a:custGeom>
            <a:avLst/>
            <a:gdLst/>
            <a:ahLst/>
            <a:cxnLst/>
            <a:rect l="l" t="t" r="r" b="b"/>
            <a:pathLst>
              <a:path w="635" h="9525">
                <a:moveTo>
                  <a:pt x="314" y="9321"/>
                </a:moveTo>
                <a:lnTo>
                  <a:pt x="115" y="3431"/>
                </a:lnTo>
                <a:lnTo>
                  <a:pt x="10" y="324"/>
                </a:lnTo>
                <a:lnTo>
                  <a:pt x="0" y="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58278" y="3934001"/>
            <a:ext cx="30480" cy="123825"/>
          </a:xfrm>
          <a:custGeom>
            <a:avLst/>
            <a:gdLst/>
            <a:ahLst/>
            <a:cxnLst/>
            <a:rect l="l" t="t" r="r" b="b"/>
            <a:pathLst>
              <a:path w="30479" h="123825">
                <a:moveTo>
                  <a:pt x="1749" y="8261"/>
                </a:moveTo>
                <a:lnTo>
                  <a:pt x="0" y="2409"/>
                </a:lnTo>
                <a:lnTo>
                  <a:pt x="210" y="0"/>
                </a:lnTo>
                <a:lnTo>
                  <a:pt x="2382" y="1034"/>
                </a:lnTo>
                <a:lnTo>
                  <a:pt x="17218" y="37555"/>
                </a:lnTo>
                <a:lnTo>
                  <a:pt x="29466" y="84454"/>
                </a:lnTo>
                <a:lnTo>
                  <a:pt x="30396" y="109733"/>
                </a:lnTo>
                <a:lnTo>
                  <a:pt x="29541" y="12335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856900" y="3983480"/>
            <a:ext cx="298450" cy="49530"/>
          </a:xfrm>
          <a:custGeom>
            <a:avLst/>
            <a:gdLst/>
            <a:ahLst/>
            <a:cxnLst/>
            <a:rect l="l" t="t" r="r" b="b"/>
            <a:pathLst>
              <a:path w="298450" h="49529">
                <a:moveTo>
                  <a:pt x="0" y="42494"/>
                </a:moveTo>
                <a:lnTo>
                  <a:pt x="0" y="40818"/>
                </a:lnTo>
                <a:lnTo>
                  <a:pt x="4109" y="38616"/>
                </a:lnTo>
                <a:lnTo>
                  <a:pt x="50542" y="29413"/>
                </a:lnTo>
                <a:lnTo>
                  <a:pt x="73109" y="28120"/>
                </a:lnTo>
                <a:lnTo>
                  <a:pt x="79946" y="27683"/>
                </a:lnTo>
                <a:lnTo>
                  <a:pt x="85207" y="27214"/>
                </a:lnTo>
                <a:lnTo>
                  <a:pt x="90468" y="26745"/>
                </a:lnTo>
                <a:lnTo>
                  <a:pt x="94368" y="25854"/>
                </a:lnTo>
                <a:lnTo>
                  <a:pt x="96905" y="24541"/>
                </a:lnTo>
                <a:lnTo>
                  <a:pt x="99443" y="23227"/>
                </a:lnTo>
                <a:lnTo>
                  <a:pt x="100888" y="21239"/>
                </a:lnTo>
                <a:lnTo>
                  <a:pt x="101241" y="18575"/>
                </a:lnTo>
                <a:lnTo>
                  <a:pt x="101594" y="15911"/>
                </a:lnTo>
                <a:lnTo>
                  <a:pt x="100423" y="13179"/>
                </a:lnTo>
                <a:lnTo>
                  <a:pt x="97727" y="10380"/>
                </a:lnTo>
                <a:lnTo>
                  <a:pt x="95031" y="7581"/>
                </a:lnTo>
                <a:lnTo>
                  <a:pt x="91908" y="5725"/>
                </a:lnTo>
                <a:lnTo>
                  <a:pt x="88361" y="4812"/>
                </a:lnTo>
                <a:lnTo>
                  <a:pt x="84814" y="3899"/>
                </a:lnTo>
                <a:lnTo>
                  <a:pt x="71889" y="12029"/>
                </a:lnTo>
                <a:lnTo>
                  <a:pt x="70825" y="15814"/>
                </a:lnTo>
                <a:lnTo>
                  <a:pt x="87811" y="35647"/>
                </a:lnTo>
                <a:lnTo>
                  <a:pt x="93593" y="38434"/>
                </a:lnTo>
                <a:lnTo>
                  <a:pt x="99195" y="40181"/>
                </a:lnTo>
                <a:lnTo>
                  <a:pt x="104615" y="40888"/>
                </a:lnTo>
                <a:lnTo>
                  <a:pt x="110035" y="41595"/>
                </a:lnTo>
                <a:lnTo>
                  <a:pt x="134230" y="36148"/>
                </a:lnTo>
                <a:lnTo>
                  <a:pt x="139027" y="33854"/>
                </a:lnTo>
                <a:lnTo>
                  <a:pt x="143776" y="31911"/>
                </a:lnTo>
                <a:lnTo>
                  <a:pt x="148477" y="30323"/>
                </a:lnTo>
                <a:lnTo>
                  <a:pt x="153177" y="28734"/>
                </a:lnTo>
                <a:lnTo>
                  <a:pt x="157613" y="27804"/>
                </a:lnTo>
                <a:lnTo>
                  <a:pt x="161783" y="27533"/>
                </a:lnTo>
                <a:lnTo>
                  <a:pt x="165953" y="27262"/>
                </a:lnTo>
                <a:lnTo>
                  <a:pt x="169500" y="27961"/>
                </a:lnTo>
                <a:lnTo>
                  <a:pt x="172425" y="29629"/>
                </a:lnTo>
                <a:lnTo>
                  <a:pt x="175350" y="31297"/>
                </a:lnTo>
                <a:lnTo>
                  <a:pt x="177542" y="33369"/>
                </a:lnTo>
                <a:lnTo>
                  <a:pt x="179002" y="35845"/>
                </a:lnTo>
                <a:lnTo>
                  <a:pt x="180461" y="38320"/>
                </a:lnTo>
                <a:lnTo>
                  <a:pt x="181313" y="40632"/>
                </a:lnTo>
                <a:lnTo>
                  <a:pt x="181559" y="42779"/>
                </a:lnTo>
                <a:lnTo>
                  <a:pt x="181804" y="44926"/>
                </a:lnTo>
                <a:lnTo>
                  <a:pt x="180896" y="46479"/>
                </a:lnTo>
                <a:lnTo>
                  <a:pt x="170448" y="49119"/>
                </a:lnTo>
                <a:lnTo>
                  <a:pt x="169121" y="48064"/>
                </a:lnTo>
                <a:lnTo>
                  <a:pt x="168586" y="45857"/>
                </a:lnTo>
                <a:lnTo>
                  <a:pt x="168052" y="43650"/>
                </a:lnTo>
                <a:lnTo>
                  <a:pt x="169087" y="40956"/>
                </a:lnTo>
                <a:lnTo>
                  <a:pt x="171690" y="37775"/>
                </a:lnTo>
                <a:lnTo>
                  <a:pt x="174293" y="34593"/>
                </a:lnTo>
                <a:lnTo>
                  <a:pt x="178407" y="32061"/>
                </a:lnTo>
                <a:lnTo>
                  <a:pt x="184031" y="30178"/>
                </a:lnTo>
                <a:lnTo>
                  <a:pt x="189654" y="28295"/>
                </a:lnTo>
                <a:lnTo>
                  <a:pt x="195020" y="27148"/>
                </a:lnTo>
                <a:lnTo>
                  <a:pt x="200126" y="26737"/>
                </a:lnTo>
                <a:lnTo>
                  <a:pt x="205232" y="26325"/>
                </a:lnTo>
                <a:lnTo>
                  <a:pt x="209779" y="26629"/>
                </a:lnTo>
                <a:lnTo>
                  <a:pt x="227744" y="36387"/>
                </a:lnTo>
                <a:lnTo>
                  <a:pt x="228306" y="37822"/>
                </a:lnTo>
                <a:lnTo>
                  <a:pt x="227697" y="38048"/>
                </a:lnTo>
                <a:lnTo>
                  <a:pt x="225919" y="37065"/>
                </a:lnTo>
                <a:lnTo>
                  <a:pt x="224140" y="36081"/>
                </a:lnTo>
                <a:lnTo>
                  <a:pt x="223297" y="33254"/>
                </a:lnTo>
                <a:lnTo>
                  <a:pt x="223390" y="28584"/>
                </a:lnTo>
                <a:lnTo>
                  <a:pt x="223482" y="23914"/>
                </a:lnTo>
                <a:lnTo>
                  <a:pt x="225270" y="19185"/>
                </a:lnTo>
                <a:lnTo>
                  <a:pt x="228756" y="14398"/>
                </a:lnTo>
                <a:lnTo>
                  <a:pt x="232241" y="9610"/>
                </a:lnTo>
                <a:lnTo>
                  <a:pt x="236157" y="6028"/>
                </a:lnTo>
                <a:lnTo>
                  <a:pt x="240503" y="3649"/>
                </a:lnTo>
                <a:lnTo>
                  <a:pt x="244850" y="1271"/>
                </a:lnTo>
                <a:lnTo>
                  <a:pt x="249090" y="65"/>
                </a:lnTo>
                <a:lnTo>
                  <a:pt x="253225" y="32"/>
                </a:lnTo>
                <a:lnTo>
                  <a:pt x="257359" y="0"/>
                </a:lnTo>
                <a:lnTo>
                  <a:pt x="261160" y="1722"/>
                </a:lnTo>
                <a:lnTo>
                  <a:pt x="264628" y="5202"/>
                </a:lnTo>
                <a:lnTo>
                  <a:pt x="268095" y="8681"/>
                </a:lnTo>
                <a:lnTo>
                  <a:pt x="271207" y="13071"/>
                </a:lnTo>
                <a:lnTo>
                  <a:pt x="273962" y="18373"/>
                </a:lnTo>
                <a:lnTo>
                  <a:pt x="276718" y="23675"/>
                </a:lnTo>
                <a:lnTo>
                  <a:pt x="279400" y="28490"/>
                </a:lnTo>
                <a:lnTo>
                  <a:pt x="282010" y="32820"/>
                </a:lnTo>
                <a:lnTo>
                  <a:pt x="285853" y="39197"/>
                </a:lnTo>
                <a:lnTo>
                  <a:pt x="291214" y="42892"/>
                </a:lnTo>
                <a:lnTo>
                  <a:pt x="298089" y="43908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134710" y="3954182"/>
            <a:ext cx="103505" cy="107950"/>
          </a:xfrm>
          <a:custGeom>
            <a:avLst/>
            <a:gdLst/>
            <a:ahLst/>
            <a:cxnLst/>
            <a:rect l="l" t="t" r="r" b="b"/>
            <a:pathLst>
              <a:path w="103504" h="107950">
                <a:moveTo>
                  <a:pt x="28253" y="60592"/>
                </a:moveTo>
                <a:lnTo>
                  <a:pt x="29087" y="52995"/>
                </a:lnTo>
                <a:lnTo>
                  <a:pt x="30286" y="49969"/>
                </a:lnTo>
                <a:lnTo>
                  <a:pt x="31849" y="51516"/>
                </a:lnTo>
                <a:lnTo>
                  <a:pt x="37267" y="84117"/>
                </a:lnTo>
                <a:lnTo>
                  <a:pt x="38246" y="94841"/>
                </a:lnTo>
                <a:lnTo>
                  <a:pt x="38643" y="101380"/>
                </a:lnTo>
                <a:lnTo>
                  <a:pt x="38458" y="103733"/>
                </a:lnTo>
                <a:lnTo>
                  <a:pt x="38273" y="106085"/>
                </a:lnTo>
                <a:lnTo>
                  <a:pt x="37389" y="107323"/>
                </a:lnTo>
                <a:lnTo>
                  <a:pt x="35806" y="107446"/>
                </a:lnTo>
                <a:lnTo>
                  <a:pt x="34223" y="107570"/>
                </a:lnTo>
                <a:lnTo>
                  <a:pt x="32657" y="104788"/>
                </a:lnTo>
                <a:lnTo>
                  <a:pt x="31108" y="99102"/>
                </a:lnTo>
                <a:lnTo>
                  <a:pt x="29438" y="88569"/>
                </a:lnTo>
                <a:lnTo>
                  <a:pt x="29033" y="73885"/>
                </a:lnTo>
                <a:lnTo>
                  <a:pt x="30142" y="61551"/>
                </a:lnTo>
                <a:lnTo>
                  <a:pt x="46449" y="21588"/>
                </a:lnTo>
                <a:lnTo>
                  <a:pt x="72984" y="1153"/>
                </a:lnTo>
                <a:lnTo>
                  <a:pt x="79113" y="0"/>
                </a:lnTo>
                <a:lnTo>
                  <a:pt x="101097" y="15729"/>
                </a:lnTo>
                <a:lnTo>
                  <a:pt x="102997" y="19864"/>
                </a:lnTo>
                <a:lnTo>
                  <a:pt x="65535" y="47712"/>
                </a:lnTo>
                <a:lnTo>
                  <a:pt x="19730" y="59075"/>
                </a:lnTo>
                <a:lnTo>
                  <a:pt x="0" y="6287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824819" y="4940212"/>
            <a:ext cx="377825" cy="69215"/>
          </a:xfrm>
          <a:custGeom>
            <a:avLst/>
            <a:gdLst/>
            <a:ahLst/>
            <a:cxnLst/>
            <a:rect l="l" t="t" r="r" b="b"/>
            <a:pathLst>
              <a:path w="377825" h="69214">
                <a:moveTo>
                  <a:pt x="0" y="34557"/>
                </a:moveTo>
                <a:lnTo>
                  <a:pt x="12771" y="35209"/>
                </a:lnTo>
                <a:lnTo>
                  <a:pt x="25476" y="35771"/>
                </a:lnTo>
                <a:lnTo>
                  <a:pt x="38116" y="36243"/>
                </a:lnTo>
                <a:lnTo>
                  <a:pt x="52405" y="36744"/>
                </a:lnTo>
                <a:lnTo>
                  <a:pt x="64689" y="37300"/>
                </a:lnTo>
                <a:lnTo>
                  <a:pt x="76267" y="37951"/>
                </a:lnTo>
                <a:lnTo>
                  <a:pt x="91283" y="38969"/>
                </a:lnTo>
                <a:lnTo>
                  <a:pt x="102665" y="39939"/>
                </a:lnTo>
                <a:lnTo>
                  <a:pt x="115373" y="41180"/>
                </a:lnTo>
                <a:lnTo>
                  <a:pt x="127888" y="42159"/>
                </a:lnTo>
                <a:lnTo>
                  <a:pt x="177976" y="44046"/>
                </a:lnTo>
                <a:lnTo>
                  <a:pt x="209694" y="44187"/>
                </a:lnTo>
                <a:lnTo>
                  <a:pt x="224113" y="44158"/>
                </a:lnTo>
                <a:lnTo>
                  <a:pt x="268681" y="43025"/>
                </a:lnTo>
                <a:lnTo>
                  <a:pt x="310654" y="39448"/>
                </a:lnTo>
                <a:lnTo>
                  <a:pt x="355974" y="33968"/>
                </a:lnTo>
                <a:lnTo>
                  <a:pt x="372584" y="28326"/>
                </a:lnTo>
                <a:lnTo>
                  <a:pt x="371183" y="26941"/>
                </a:lnTo>
                <a:lnTo>
                  <a:pt x="354170" y="19708"/>
                </a:lnTo>
                <a:lnTo>
                  <a:pt x="348225" y="16946"/>
                </a:lnTo>
                <a:lnTo>
                  <a:pt x="318707" y="509"/>
                </a:lnTo>
                <a:lnTo>
                  <a:pt x="318342" y="267"/>
                </a:lnTo>
                <a:lnTo>
                  <a:pt x="317975" y="24"/>
                </a:lnTo>
                <a:lnTo>
                  <a:pt x="318514" y="191"/>
                </a:lnTo>
                <a:lnTo>
                  <a:pt x="318996" y="382"/>
                </a:lnTo>
                <a:lnTo>
                  <a:pt x="321004" y="1181"/>
                </a:lnTo>
                <a:lnTo>
                  <a:pt x="324538" y="2588"/>
                </a:lnTo>
                <a:lnTo>
                  <a:pt x="328074" y="3994"/>
                </a:lnTo>
                <a:lnTo>
                  <a:pt x="334074" y="6914"/>
                </a:lnTo>
                <a:lnTo>
                  <a:pt x="342539" y="11346"/>
                </a:lnTo>
                <a:lnTo>
                  <a:pt x="351004" y="15779"/>
                </a:lnTo>
                <a:lnTo>
                  <a:pt x="376472" y="35550"/>
                </a:lnTo>
                <a:lnTo>
                  <a:pt x="377333" y="38210"/>
                </a:lnTo>
                <a:lnTo>
                  <a:pt x="377505" y="40944"/>
                </a:lnTo>
                <a:lnTo>
                  <a:pt x="376990" y="43752"/>
                </a:lnTo>
                <a:lnTo>
                  <a:pt x="376475" y="46560"/>
                </a:lnTo>
                <a:lnTo>
                  <a:pt x="374633" y="49386"/>
                </a:lnTo>
                <a:lnTo>
                  <a:pt x="371465" y="52230"/>
                </a:lnTo>
                <a:lnTo>
                  <a:pt x="368297" y="55073"/>
                </a:lnTo>
                <a:lnTo>
                  <a:pt x="331120" y="67733"/>
                </a:lnTo>
                <a:lnTo>
                  <a:pt x="318085" y="6919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361416" y="4928807"/>
            <a:ext cx="26670" cy="130810"/>
          </a:xfrm>
          <a:custGeom>
            <a:avLst/>
            <a:gdLst/>
            <a:ahLst/>
            <a:cxnLst/>
            <a:rect l="l" t="t" r="r" b="b"/>
            <a:pathLst>
              <a:path w="26670" h="130810">
                <a:moveTo>
                  <a:pt x="7016" y="3448"/>
                </a:moveTo>
                <a:lnTo>
                  <a:pt x="2545" y="0"/>
                </a:lnTo>
                <a:lnTo>
                  <a:pt x="247" y="1490"/>
                </a:lnTo>
                <a:lnTo>
                  <a:pt x="123" y="7918"/>
                </a:lnTo>
                <a:lnTo>
                  <a:pt x="0" y="14347"/>
                </a:lnTo>
                <a:lnTo>
                  <a:pt x="1164" y="22640"/>
                </a:lnTo>
                <a:lnTo>
                  <a:pt x="3616" y="32798"/>
                </a:lnTo>
                <a:lnTo>
                  <a:pt x="6553" y="45110"/>
                </a:lnTo>
                <a:lnTo>
                  <a:pt x="9442" y="57493"/>
                </a:lnTo>
                <a:lnTo>
                  <a:pt x="11782" y="67726"/>
                </a:lnTo>
                <a:lnTo>
                  <a:pt x="14262" y="78562"/>
                </a:lnTo>
                <a:lnTo>
                  <a:pt x="16918" y="90145"/>
                </a:lnTo>
                <a:lnTo>
                  <a:pt x="19780" y="102617"/>
                </a:lnTo>
                <a:lnTo>
                  <a:pt x="22883" y="116123"/>
                </a:lnTo>
                <a:lnTo>
                  <a:pt x="26258" y="13080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340512" y="4972219"/>
            <a:ext cx="334645" cy="58419"/>
          </a:xfrm>
          <a:custGeom>
            <a:avLst/>
            <a:gdLst/>
            <a:ahLst/>
            <a:cxnLst/>
            <a:rect l="l" t="t" r="r" b="b"/>
            <a:pathLst>
              <a:path w="334645" h="58420">
                <a:moveTo>
                  <a:pt x="1952" y="24275"/>
                </a:moveTo>
                <a:lnTo>
                  <a:pt x="26922" y="18752"/>
                </a:lnTo>
                <a:lnTo>
                  <a:pt x="35475" y="19205"/>
                </a:lnTo>
                <a:lnTo>
                  <a:pt x="44028" y="19659"/>
                </a:lnTo>
                <a:lnTo>
                  <a:pt x="51739" y="20371"/>
                </a:lnTo>
                <a:lnTo>
                  <a:pt x="58608" y="21338"/>
                </a:lnTo>
                <a:lnTo>
                  <a:pt x="65477" y="22306"/>
                </a:lnTo>
                <a:lnTo>
                  <a:pt x="71757" y="22900"/>
                </a:lnTo>
                <a:lnTo>
                  <a:pt x="77446" y="23120"/>
                </a:lnTo>
                <a:lnTo>
                  <a:pt x="83136" y="23340"/>
                </a:lnTo>
                <a:lnTo>
                  <a:pt x="88356" y="23225"/>
                </a:lnTo>
                <a:lnTo>
                  <a:pt x="93108" y="22776"/>
                </a:lnTo>
                <a:lnTo>
                  <a:pt x="97858" y="22325"/>
                </a:lnTo>
                <a:lnTo>
                  <a:pt x="101579" y="21094"/>
                </a:lnTo>
                <a:lnTo>
                  <a:pt x="104268" y="19081"/>
                </a:lnTo>
                <a:lnTo>
                  <a:pt x="106957" y="17068"/>
                </a:lnTo>
                <a:lnTo>
                  <a:pt x="108546" y="14854"/>
                </a:lnTo>
                <a:lnTo>
                  <a:pt x="109033" y="12438"/>
                </a:lnTo>
                <a:lnTo>
                  <a:pt x="109521" y="10023"/>
                </a:lnTo>
                <a:lnTo>
                  <a:pt x="108519" y="7710"/>
                </a:lnTo>
                <a:lnTo>
                  <a:pt x="106025" y="5500"/>
                </a:lnTo>
                <a:lnTo>
                  <a:pt x="103532" y="3291"/>
                </a:lnTo>
                <a:lnTo>
                  <a:pt x="99837" y="1778"/>
                </a:lnTo>
                <a:lnTo>
                  <a:pt x="94941" y="963"/>
                </a:lnTo>
                <a:lnTo>
                  <a:pt x="90044" y="147"/>
                </a:lnTo>
                <a:lnTo>
                  <a:pt x="85314" y="395"/>
                </a:lnTo>
                <a:lnTo>
                  <a:pt x="80751" y="1708"/>
                </a:lnTo>
                <a:lnTo>
                  <a:pt x="76188" y="3020"/>
                </a:lnTo>
                <a:lnTo>
                  <a:pt x="72982" y="5608"/>
                </a:lnTo>
                <a:lnTo>
                  <a:pt x="71132" y="9470"/>
                </a:lnTo>
                <a:lnTo>
                  <a:pt x="69281" y="13333"/>
                </a:lnTo>
                <a:lnTo>
                  <a:pt x="69193" y="17774"/>
                </a:lnTo>
                <a:lnTo>
                  <a:pt x="70867" y="22794"/>
                </a:lnTo>
                <a:lnTo>
                  <a:pt x="72541" y="27814"/>
                </a:lnTo>
                <a:lnTo>
                  <a:pt x="76427" y="32082"/>
                </a:lnTo>
                <a:lnTo>
                  <a:pt x="82527" y="35597"/>
                </a:lnTo>
                <a:lnTo>
                  <a:pt x="88626" y="39113"/>
                </a:lnTo>
                <a:lnTo>
                  <a:pt x="124922" y="45156"/>
                </a:lnTo>
                <a:lnTo>
                  <a:pt x="132138" y="42666"/>
                </a:lnTo>
                <a:lnTo>
                  <a:pt x="141382" y="37649"/>
                </a:lnTo>
                <a:lnTo>
                  <a:pt x="150626" y="32632"/>
                </a:lnTo>
                <a:lnTo>
                  <a:pt x="157335" y="29533"/>
                </a:lnTo>
                <a:lnTo>
                  <a:pt x="161506" y="28353"/>
                </a:lnTo>
                <a:lnTo>
                  <a:pt x="165678" y="27172"/>
                </a:lnTo>
                <a:lnTo>
                  <a:pt x="169531" y="26758"/>
                </a:lnTo>
                <a:lnTo>
                  <a:pt x="189704" y="46373"/>
                </a:lnTo>
                <a:lnTo>
                  <a:pt x="189141" y="49355"/>
                </a:lnTo>
                <a:lnTo>
                  <a:pt x="188577" y="52337"/>
                </a:lnTo>
                <a:lnTo>
                  <a:pt x="187050" y="54561"/>
                </a:lnTo>
                <a:lnTo>
                  <a:pt x="184561" y="56028"/>
                </a:lnTo>
                <a:lnTo>
                  <a:pt x="182072" y="57495"/>
                </a:lnTo>
                <a:lnTo>
                  <a:pt x="179828" y="58004"/>
                </a:lnTo>
                <a:lnTo>
                  <a:pt x="177830" y="57557"/>
                </a:lnTo>
                <a:lnTo>
                  <a:pt x="175832" y="57109"/>
                </a:lnTo>
                <a:lnTo>
                  <a:pt x="174678" y="54720"/>
                </a:lnTo>
                <a:lnTo>
                  <a:pt x="174369" y="50391"/>
                </a:lnTo>
                <a:lnTo>
                  <a:pt x="174060" y="46061"/>
                </a:lnTo>
                <a:lnTo>
                  <a:pt x="175338" y="41526"/>
                </a:lnTo>
                <a:lnTo>
                  <a:pt x="178205" y="36788"/>
                </a:lnTo>
                <a:lnTo>
                  <a:pt x="181072" y="32050"/>
                </a:lnTo>
                <a:lnTo>
                  <a:pt x="184151" y="28173"/>
                </a:lnTo>
                <a:lnTo>
                  <a:pt x="187445" y="25157"/>
                </a:lnTo>
                <a:lnTo>
                  <a:pt x="190739" y="22141"/>
                </a:lnTo>
                <a:lnTo>
                  <a:pt x="195106" y="19027"/>
                </a:lnTo>
                <a:lnTo>
                  <a:pt x="200548" y="15814"/>
                </a:lnTo>
                <a:lnTo>
                  <a:pt x="205989" y="12601"/>
                </a:lnTo>
                <a:lnTo>
                  <a:pt x="212002" y="10198"/>
                </a:lnTo>
                <a:lnTo>
                  <a:pt x="218588" y="8605"/>
                </a:lnTo>
                <a:lnTo>
                  <a:pt x="225173" y="7013"/>
                </a:lnTo>
                <a:lnTo>
                  <a:pt x="231227" y="6312"/>
                </a:lnTo>
                <a:lnTo>
                  <a:pt x="236752" y="6501"/>
                </a:lnTo>
                <a:lnTo>
                  <a:pt x="242276" y="6691"/>
                </a:lnTo>
                <a:lnTo>
                  <a:pt x="246653" y="8014"/>
                </a:lnTo>
                <a:lnTo>
                  <a:pt x="249885" y="10474"/>
                </a:lnTo>
                <a:lnTo>
                  <a:pt x="253116" y="12932"/>
                </a:lnTo>
                <a:lnTo>
                  <a:pt x="255358" y="15904"/>
                </a:lnTo>
                <a:lnTo>
                  <a:pt x="256611" y="19389"/>
                </a:lnTo>
                <a:lnTo>
                  <a:pt x="257863" y="22874"/>
                </a:lnTo>
                <a:lnTo>
                  <a:pt x="258555" y="26176"/>
                </a:lnTo>
                <a:lnTo>
                  <a:pt x="258686" y="29296"/>
                </a:lnTo>
                <a:lnTo>
                  <a:pt x="258816" y="32416"/>
                </a:lnTo>
                <a:lnTo>
                  <a:pt x="258885" y="34062"/>
                </a:lnTo>
                <a:lnTo>
                  <a:pt x="258892" y="34232"/>
                </a:lnTo>
                <a:lnTo>
                  <a:pt x="258898" y="34398"/>
                </a:lnTo>
                <a:lnTo>
                  <a:pt x="258889" y="34256"/>
                </a:lnTo>
                <a:lnTo>
                  <a:pt x="258835" y="33359"/>
                </a:lnTo>
                <a:lnTo>
                  <a:pt x="258732" y="31659"/>
                </a:lnTo>
                <a:lnTo>
                  <a:pt x="258630" y="29959"/>
                </a:lnTo>
                <a:lnTo>
                  <a:pt x="258970" y="27277"/>
                </a:lnTo>
                <a:lnTo>
                  <a:pt x="282530" y="1067"/>
                </a:lnTo>
                <a:lnTo>
                  <a:pt x="287140" y="8"/>
                </a:lnTo>
                <a:lnTo>
                  <a:pt x="292053" y="0"/>
                </a:lnTo>
                <a:lnTo>
                  <a:pt x="297271" y="1042"/>
                </a:lnTo>
                <a:lnTo>
                  <a:pt x="302489" y="2084"/>
                </a:lnTo>
                <a:lnTo>
                  <a:pt x="328959" y="38504"/>
                </a:lnTo>
                <a:lnTo>
                  <a:pt x="334373" y="5496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707782" y="4953223"/>
            <a:ext cx="54610" cy="100330"/>
          </a:xfrm>
          <a:custGeom>
            <a:avLst/>
            <a:gdLst/>
            <a:ahLst/>
            <a:cxnLst/>
            <a:rect l="l" t="t" r="r" b="b"/>
            <a:pathLst>
              <a:path w="54610" h="100329">
                <a:moveTo>
                  <a:pt x="707" y="48258"/>
                </a:moveTo>
                <a:lnTo>
                  <a:pt x="293" y="44980"/>
                </a:lnTo>
                <a:lnTo>
                  <a:pt x="66" y="43186"/>
                </a:lnTo>
                <a:lnTo>
                  <a:pt x="27" y="42877"/>
                </a:lnTo>
                <a:lnTo>
                  <a:pt x="0" y="42660"/>
                </a:lnTo>
                <a:lnTo>
                  <a:pt x="266" y="43276"/>
                </a:lnTo>
                <a:lnTo>
                  <a:pt x="825" y="44723"/>
                </a:lnTo>
                <a:lnTo>
                  <a:pt x="1384" y="46171"/>
                </a:lnTo>
                <a:lnTo>
                  <a:pt x="3830" y="52505"/>
                </a:lnTo>
                <a:lnTo>
                  <a:pt x="8163" y="63724"/>
                </a:lnTo>
                <a:lnTo>
                  <a:pt x="12497" y="74944"/>
                </a:lnTo>
                <a:lnTo>
                  <a:pt x="15126" y="82967"/>
                </a:lnTo>
                <a:lnTo>
                  <a:pt x="16051" y="87794"/>
                </a:lnTo>
                <a:lnTo>
                  <a:pt x="16976" y="92621"/>
                </a:lnTo>
                <a:lnTo>
                  <a:pt x="17485" y="95973"/>
                </a:lnTo>
                <a:lnTo>
                  <a:pt x="17577" y="97850"/>
                </a:lnTo>
                <a:lnTo>
                  <a:pt x="17670" y="99727"/>
                </a:lnTo>
                <a:lnTo>
                  <a:pt x="16627" y="100062"/>
                </a:lnTo>
                <a:lnTo>
                  <a:pt x="14450" y="98855"/>
                </a:lnTo>
                <a:lnTo>
                  <a:pt x="12272" y="97649"/>
                </a:lnTo>
                <a:lnTo>
                  <a:pt x="2336" y="60671"/>
                </a:lnTo>
                <a:lnTo>
                  <a:pt x="1883" y="45894"/>
                </a:lnTo>
                <a:lnTo>
                  <a:pt x="2790" y="34027"/>
                </a:lnTo>
                <a:lnTo>
                  <a:pt x="22562" y="1117"/>
                </a:lnTo>
                <a:lnTo>
                  <a:pt x="28098" y="559"/>
                </a:lnTo>
                <a:lnTo>
                  <a:pt x="33635" y="0"/>
                </a:lnTo>
                <a:lnTo>
                  <a:pt x="39181" y="1547"/>
                </a:lnTo>
                <a:lnTo>
                  <a:pt x="44737" y="5203"/>
                </a:lnTo>
                <a:lnTo>
                  <a:pt x="50293" y="8857"/>
                </a:lnTo>
                <a:lnTo>
                  <a:pt x="53459" y="13195"/>
                </a:lnTo>
                <a:lnTo>
                  <a:pt x="54232" y="18214"/>
                </a:lnTo>
                <a:lnTo>
                  <a:pt x="52916" y="22245"/>
                </a:lnTo>
                <a:lnTo>
                  <a:pt x="47869" y="27212"/>
                </a:lnTo>
                <a:lnTo>
                  <a:pt x="39090" y="33115"/>
                </a:lnTo>
                <a:lnTo>
                  <a:pt x="26580" y="39952"/>
                </a:lnTo>
                <a:lnTo>
                  <a:pt x="10339" y="4772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6018" y="5542453"/>
            <a:ext cx="6458585" cy="0"/>
          </a:xfrm>
          <a:custGeom>
            <a:avLst/>
            <a:gdLst/>
            <a:ahLst/>
            <a:cxnLst/>
            <a:rect l="l" t="t" r="r" b="b"/>
            <a:pathLst>
              <a:path w="6458584" h="0">
                <a:moveTo>
                  <a:pt x="0" y="0"/>
                </a:moveTo>
                <a:lnTo>
                  <a:pt x="645821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72" name="object 7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6"/>
              </a:rPr>
              <a:t>ww</a:t>
            </a:r>
            <a:r>
              <a:rPr dirty="0" spc="-70">
                <a:hlinkClick r:id="rId6"/>
              </a:rPr>
              <a:t>w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s</a:t>
            </a:r>
            <a:r>
              <a:rPr dirty="0" spc="-30">
                <a:hlinkClick r:id="rId6"/>
              </a:rPr>
              <a:t>unbea</a:t>
            </a:r>
            <a:r>
              <a:rPr dirty="0" spc="35">
                <a:hlinkClick r:id="rId6"/>
              </a:rPr>
              <a:t>m</a:t>
            </a:r>
            <a:r>
              <a:rPr dirty="0" spc="-30">
                <a:hlinkClick r:id="rId6"/>
              </a:rPr>
              <a:t>in</a:t>
            </a:r>
            <a:r>
              <a:rPr dirty="0" spc="-15">
                <a:hlinkClick r:id="rId6"/>
              </a:rPr>
              <a:t>f</a:t>
            </a:r>
            <a:r>
              <a:rPr dirty="0" spc="-30">
                <a:hlinkClick r:id="rId6"/>
              </a:rPr>
              <a:t>o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c</a:t>
            </a:r>
            <a:r>
              <a:rPr dirty="0" spc="-30">
                <a:hlinkClick r:id="rId6"/>
              </a:rPr>
              <a:t>o</a:t>
            </a:r>
            <a:r>
              <a:rPr dirty="0">
                <a:hlinkClick r:id="rId6"/>
              </a:rPr>
              <a:t>m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114">
                <a:latin typeface="Arial"/>
                <a:cs typeface="Arial"/>
              </a:rPr>
              <a:t>T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35">
                <a:latin typeface="Arial"/>
                <a:cs typeface="Arial"/>
              </a:rPr>
              <a:t>c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1180445" cy="170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ML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rr</a:t>
            </a:r>
            <a:r>
              <a:rPr dirty="0" sz="2400" spc="-5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rk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re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rr</a:t>
            </a:r>
            <a:r>
              <a:rPr dirty="0" sz="2400" spc="-5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 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8952" y="1254210"/>
            <a:ext cx="5295900" cy="75565"/>
          </a:xfrm>
          <a:custGeom>
            <a:avLst/>
            <a:gdLst/>
            <a:ahLst/>
            <a:cxnLst/>
            <a:rect l="l" t="t" r="r" b="b"/>
            <a:pathLst>
              <a:path w="5295900" h="75565">
                <a:moveTo>
                  <a:pt x="34647" y="73289"/>
                </a:moveTo>
                <a:lnTo>
                  <a:pt x="27726" y="75173"/>
                </a:lnTo>
                <a:lnTo>
                  <a:pt x="20381" y="74854"/>
                </a:lnTo>
                <a:lnTo>
                  <a:pt x="12613" y="72332"/>
                </a:lnTo>
                <a:lnTo>
                  <a:pt x="4844" y="69810"/>
                </a:lnTo>
                <a:lnTo>
                  <a:pt x="639" y="67240"/>
                </a:lnTo>
                <a:lnTo>
                  <a:pt x="0" y="64622"/>
                </a:lnTo>
                <a:lnTo>
                  <a:pt x="547" y="64234"/>
                </a:lnTo>
                <a:lnTo>
                  <a:pt x="40458" y="62077"/>
                </a:lnTo>
                <a:lnTo>
                  <a:pt x="91615" y="61281"/>
                </a:lnTo>
                <a:lnTo>
                  <a:pt x="143513" y="60893"/>
                </a:lnTo>
                <a:lnTo>
                  <a:pt x="184555" y="60733"/>
                </a:lnTo>
                <a:lnTo>
                  <a:pt x="230751" y="60653"/>
                </a:lnTo>
                <a:lnTo>
                  <a:pt x="257981" y="60646"/>
                </a:lnTo>
                <a:lnTo>
                  <a:pt x="283902" y="60638"/>
                </a:lnTo>
                <a:lnTo>
                  <a:pt x="331873" y="60618"/>
                </a:lnTo>
                <a:lnTo>
                  <a:pt x="374778" y="60593"/>
                </a:lnTo>
                <a:lnTo>
                  <a:pt x="429885" y="60546"/>
                </a:lnTo>
                <a:lnTo>
                  <a:pt x="474229" y="60488"/>
                </a:lnTo>
                <a:lnTo>
                  <a:pt x="517275" y="60394"/>
                </a:lnTo>
                <a:lnTo>
                  <a:pt x="562068" y="60045"/>
                </a:lnTo>
                <a:lnTo>
                  <a:pt x="610257" y="58963"/>
                </a:lnTo>
                <a:lnTo>
                  <a:pt x="654798" y="57612"/>
                </a:lnTo>
                <a:lnTo>
                  <a:pt x="667616" y="57194"/>
                </a:lnTo>
                <a:lnTo>
                  <a:pt x="680336" y="56809"/>
                </a:lnTo>
                <a:lnTo>
                  <a:pt x="730614" y="55577"/>
                </a:lnTo>
                <a:lnTo>
                  <a:pt x="780843" y="54810"/>
                </a:lnTo>
                <a:lnTo>
                  <a:pt x="819215" y="54517"/>
                </a:lnTo>
                <a:lnTo>
                  <a:pt x="851099" y="54439"/>
                </a:lnTo>
                <a:lnTo>
                  <a:pt x="868656" y="54406"/>
                </a:lnTo>
                <a:lnTo>
                  <a:pt x="913912" y="54289"/>
                </a:lnTo>
                <a:lnTo>
                  <a:pt x="958379" y="54088"/>
                </a:lnTo>
                <a:lnTo>
                  <a:pt x="1004162" y="53473"/>
                </a:lnTo>
                <a:lnTo>
                  <a:pt x="1054957" y="52070"/>
                </a:lnTo>
                <a:lnTo>
                  <a:pt x="1104499" y="50363"/>
                </a:lnTo>
                <a:lnTo>
                  <a:pt x="1152596" y="48594"/>
                </a:lnTo>
                <a:lnTo>
                  <a:pt x="1198759" y="46809"/>
                </a:lnTo>
                <a:lnTo>
                  <a:pt x="1215418" y="46116"/>
                </a:lnTo>
                <a:lnTo>
                  <a:pt x="1221925" y="45861"/>
                </a:lnTo>
                <a:lnTo>
                  <a:pt x="1268403" y="44867"/>
                </a:lnTo>
                <a:lnTo>
                  <a:pt x="1307752" y="44484"/>
                </a:lnTo>
                <a:lnTo>
                  <a:pt x="1355977" y="44248"/>
                </a:lnTo>
                <a:lnTo>
                  <a:pt x="1410495" y="44139"/>
                </a:lnTo>
                <a:lnTo>
                  <a:pt x="1427183" y="44100"/>
                </a:lnTo>
                <a:lnTo>
                  <a:pt x="1473446" y="43922"/>
                </a:lnTo>
                <a:lnTo>
                  <a:pt x="1514008" y="43650"/>
                </a:lnTo>
                <a:lnTo>
                  <a:pt x="1559231" y="43140"/>
                </a:lnTo>
                <a:lnTo>
                  <a:pt x="1599409" y="42351"/>
                </a:lnTo>
                <a:lnTo>
                  <a:pt x="1612196" y="42077"/>
                </a:lnTo>
                <a:lnTo>
                  <a:pt x="1662713" y="41207"/>
                </a:lnTo>
                <a:lnTo>
                  <a:pt x="1713421" y="40669"/>
                </a:lnTo>
                <a:lnTo>
                  <a:pt x="1725903" y="40566"/>
                </a:lnTo>
                <a:lnTo>
                  <a:pt x="1738358" y="40429"/>
                </a:lnTo>
                <a:lnTo>
                  <a:pt x="1788299" y="39539"/>
                </a:lnTo>
                <a:lnTo>
                  <a:pt x="1826420" y="38507"/>
                </a:lnTo>
                <a:lnTo>
                  <a:pt x="1865685" y="37159"/>
                </a:lnTo>
                <a:lnTo>
                  <a:pt x="1878596" y="36672"/>
                </a:lnTo>
                <a:lnTo>
                  <a:pt x="1891450" y="36193"/>
                </a:lnTo>
                <a:lnTo>
                  <a:pt x="1929733" y="34802"/>
                </a:lnTo>
                <a:lnTo>
                  <a:pt x="1980316" y="33049"/>
                </a:lnTo>
                <a:lnTo>
                  <a:pt x="2034123" y="31286"/>
                </a:lnTo>
                <a:lnTo>
                  <a:pt x="2049420" y="30782"/>
                </a:lnTo>
                <a:lnTo>
                  <a:pt x="2091322" y="29333"/>
                </a:lnTo>
                <a:lnTo>
                  <a:pt x="2139403" y="27494"/>
                </a:lnTo>
                <a:lnTo>
                  <a:pt x="2183741" y="25572"/>
                </a:lnTo>
                <a:lnTo>
                  <a:pt x="2196397" y="25021"/>
                </a:lnTo>
                <a:lnTo>
                  <a:pt x="2246908" y="22969"/>
                </a:lnTo>
                <a:lnTo>
                  <a:pt x="2285062" y="21572"/>
                </a:lnTo>
                <a:lnTo>
                  <a:pt x="2334443" y="20074"/>
                </a:lnTo>
                <a:lnTo>
                  <a:pt x="2384643" y="19160"/>
                </a:lnTo>
                <a:lnTo>
                  <a:pt x="2423759" y="18833"/>
                </a:lnTo>
                <a:lnTo>
                  <a:pt x="2437131" y="18790"/>
                </a:lnTo>
                <a:lnTo>
                  <a:pt x="2457513" y="18792"/>
                </a:lnTo>
                <a:lnTo>
                  <a:pt x="2505416" y="18994"/>
                </a:lnTo>
                <a:lnTo>
                  <a:pt x="2550144" y="20119"/>
                </a:lnTo>
                <a:lnTo>
                  <a:pt x="2560592" y="20470"/>
                </a:lnTo>
                <a:lnTo>
                  <a:pt x="2602222" y="21245"/>
                </a:lnTo>
                <a:lnTo>
                  <a:pt x="2641023" y="21577"/>
                </a:lnTo>
                <a:lnTo>
                  <a:pt x="2690947" y="21824"/>
                </a:lnTo>
                <a:lnTo>
                  <a:pt x="2716344" y="21877"/>
                </a:lnTo>
                <a:lnTo>
                  <a:pt x="2731353" y="21876"/>
                </a:lnTo>
                <a:lnTo>
                  <a:pt x="2772617" y="21722"/>
                </a:lnTo>
                <a:lnTo>
                  <a:pt x="2820788" y="21163"/>
                </a:lnTo>
                <a:lnTo>
                  <a:pt x="2859470" y="20316"/>
                </a:lnTo>
                <a:lnTo>
                  <a:pt x="2897847" y="19198"/>
                </a:lnTo>
                <a:lnTo>
                  <a:pt x="2946301" y="17370"/>
                </a:lnTo>
                <a:lnTo>
                  <a:pt x="2989614" y="15505"/>
                </a:lnTo>
                <a:lnTo>
                  <a:pt x="3036072" y="13478"/>
                </a:lnTo>
                <a:lnTo>
                  <a:pt x="3077186" y="11584"/>
                </a:lnTo>
                <a:lnTo>
                  <a:pt x="3100331" y="10424"/>
                </a:lnTo>
                <a:lnTo>
                  <a:pt x="3111469" y="9896"/>
                </a:lnTo>
                <a:lnTo>
                  <a:pt x="3161005" y="8704"/>
                </a:lnTo>
                <a:lnTo>
                  <a:pt x="3175132" y="8611"/>
                </a:lnTo>
                <a:lnTo>
                  <a:pt x="3191177" y="8619"/>
                </a:lnTo>
                <a:lnTo>
                  <a:pt x="3232427" y="8961"/>
                </a:lnTo>
                <a:lnTo>
                  <a:pt x="3271472" y="9958"/>
                </a:lnTo>
                <a:lnTo>
                  <a:pt x="3278157" y="10131"/>
                </a:lnTo>
                <a:lnTo>
                  <a:pt x="3316578" y="10717"/>
                </a:lnTo>
                <a:lnTo>
                  <a:pt x="3357813" y="11050"/>
                </a:lnTo>
                <a:lnTo>
                  <a:pt x="3409861" y="11297"/>
                </a:lnTo>
                <a:lnTo>
                  <a:pt x="3450640" y="11417"/>
                </a:lnTo>
                <a:lnTo>
                  <a:pt x="3496336" y="11503"/>
                </a:lnTo>
                <a:lnTo>
                  <a:pt x="3546994" y="11556"/>
                </a:lnTo>
                <a:lnTo>
                  <a:pt x="3602656" y="11579"/>
                </a:lnTo>
                <a:lnTo>
                  <a:pt x="3631105" y="11586"/>
                </a:lnTo>
                <a:lnTo>
                  <a:pt x="3658272" y="11598"/>
                </a:lnTo>
                <a:lnTo>
                  <a:pt x="3708758" y="11639"/>
                </a:lnTo>
                <a:lnTo>
                  <a:pt x="3754113" y="11702"/>
                </a:lnTo>
                <a:lnTo>
                  <a:pt x="3794339" y="11788"/>
                </a:lnTo>
                <a:lnTo>
                  <a:pt x="3845058" y="11958"/>
                </a:lnTo>
                <a:lnTo>
                  <a:pt x="3884235" y="12177"/>
                </a:lnTo>
                <a:lnTo>
                  <a:pt x="3923880" y="12653"/>
                </a:lnTo>
                <a:lnTo>
                  <a:pt x="3939177" y="13131"/>
                </a:lnTo>
                <a:lnTo>
                  <a:pt x="3950951" y="13498"/>
                </a:lnTo>
                <a:lnTo>
                  <a:pt x="3989628" y="14612"/>
                </a:lnTo>
                <a:lnTo>
                  <a:pt x="4030349" y="15654"/>
                </a:lnTo>
                <a:lnTo>
                  <a:pt x="4080555" y="16720"/>
                </a:lnTo>
                <a:lnTo>
                  <a:pt x="4121476" y="17373"/>
                </a:lnTo>
                <a:lnTo>
                  <a:pt x="4170930" y="17819"/>
                </a:lnTo>
                <a:lnTo>
                  <a:pt x="4195615" y="17874"/>
                </a:lnTo>
                <a:lnTo>
                  <a:pt x="4208657" y="17912"/>
                </a:lnTo>
                <a:lnTo>
                  <a:pt x="4258713" y="18220"/>
                </a:lnTo>
                <a:lnTo>
                  <a:pt x="4269199" y="18316"/>
                </a:lnTo>
                <a:lnTo>
                  <a:pt x="4279987" y="18400"/>
                </a:lnTo>
                <a:lnTo>
                  <a:pt x="4327060" y="18636"/>
                </a:lnTo>
                <a:lnTo>
                  <a:pt x="4367729" y="18718"/>
                </a:lnTo>
                <a:lnTo>
                  <a:pt x="4398066" y="18734"/>
                </a:lnTo>
                <a:lnTo>
                  <a:pt x="4416199" y="18742"/>
                </a:lnTo>
                <a:lnTo>
                  <a:pt x="4462993" y="18858"/>
                </a:lnTo>
                <a:lnTo>
                  <a:pt x="4508059" y="19228"/>
                </a:lnTo>
                <a:lnTo>
                  <a:pt x="4546495" y="20212"/>
                </a:lnTo>
                <a:lnTo>
                  <a:pt x="4598367" y="22220"/>
                </a:lnTo>
                <a:lnTo>
                  <a:pt x="4647889" y="24425"/>
                </a:lnTo>
                <a:lnTo>
                  <a:pt x="4693208" y="26524"/>
                </a:lnTo>
                <a:lnTo>
                  <a:pt x="4735004" y="28560"/>
                </a:lnTo>
                <a:lnTo>
                  <a:pt x="4774893" y="30782"/>
                </a:lnTo>
                <a:lnTo>
                  <a:pt x="4814694" y="33341"/>
                </a:lnTo>
                <a:lnTo>
                  <a:pt x="4849133" y="36126"/>
                </a:lnTo>
                <a:lnTo>
                  <a:pt x="4860057" y="36979"/>
                </a:lnTo>
                <a:lnTo>
                  <a:pt x="4901288" y="39545"/>
                </a:lnTo>
                <a:lnTo>
                  <a:pt x="4945563" y="41785"/>
                </a:lnTo>
                <a:lnTo>
                  <a:pt x="4986451" y="43258"/>
                </a:lnTo>
                <a:lnTo>
                  <a:pt x="5032423" y="43816"/>
                </a:lnTo>
                <a:lnTo>
                  <a:pt x="5063115" y="43931"/>
                </a:lnTo>
                <a:lnTo>
                  <a:pt x="5084377" y="43918"/>
                </a:lnTo>
                <a:lnTo>
                  <a:pt x="5132292" y="43528"/>
                </a:lnTo>
                <a:lnTo>
                  <a:pt x="5180137" y="40248"/>
                </a:lnTo>
                <a:lnTo>
                  <a:pt x="5227967" y="16786"/>
                </a:lnTo>
                <a:lnTo>
                  <a:pt x="5236951" y="10773"/>
                </a:lnTo>
                <a:lnTo>
                  <a:pt x="5244091" y="6010"/>
                </a:lnTo>
                <a:lnTo>
                  <a:pt x="5247114" y="3751"/>
                </a:lnTo>
                <a:lnTo>
                  <a:pt x="5249190" y="1875"/>
                </a:lnTo>
                <a:lnTo>
                  <a:pt x="5251266" y="0"/>
                </a:lnTo>
                <a:lnTo>
                  <a:pt x="5254454" y="747"/>
                </a:lnTo>
                <a:lnTo>
                  <a:pt x="5258753" y="4119"/>
                </a:lnTo>
                <a:lnTo>
                  <a:pt x="5266921" y="7958"/>
                </a:lnTo>
                <a:lnTo>
                  <a:pt x="5279252" y="9931"/>
                </a:lnTo>
                <a:lnTo>
                  <a:pt x="5295746" y="100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920" y="1736433"/>
            <a:ext cx="11144885" cy="120014"/>
          </a:xfrm>
          <a:custGeom>
            <a:avLst/>
            <a:gdLst/>
            <a:ahLst/>
            <a:cxnLst/>
            <a:rect l="l" t="t" r="r" b="b"/>
            <a:pathLst>
              <a:path w="11144885" h="120014">
                <a:moveTo>
                  <a:pt x="2193" y="0"/>
                </a:moveTo>
                <a:lnTo>
                  <a:pt x="28291" y="27876"/>
                </a:lnTo>
                <a:lnTo>
                  <a:pt x="78066" y="38757"/>
                </a:lnTo>
                <a:lnTo>
                  <a:pt x="121873" y="45551"/>
                </a:lnTo>
                <a:lnTo>
                  <a:pt x="166640" y="47219"/>
                </a:lnTo>
                <a:lnTo>
                  <a:pt x="182335" y="47531"/>
                </a:lnTo>
                <a:lnTo>
                  <a:pt x="196990" y="47862"/>
                </a:lnTo>
                <a:lnTo>
                  <a:pt x="235579" y="48976"/>
                </a:lnTo>
                <a:lnTo>
                  <a:pt x="271403" y="50481"/>
                </a:lnTo>
                <a:lnTo>
                  <a:pt x="284582" y="51076"/>
                </a:lnTo>
                <a:lnTo>
                  <a:pt x="334316" y="53085"/>
                </a:lnTo>
                <a:lnTo>
                  <a:pt x="373077" y="54239"/>
                </a:lnTo>
                <a:lnTo>
                  <a:pt x="417141" y="54921"/>
                </a:lnTo>
                <a:lnTo>
                  <a:pt x="457266" y="55245"/>
                </a:lnTo>
                <a:lnTo>
                  <a:pt x="503863" y="55423"/>
                </a:lnTo>
                <a:lnTo>
                  <a:pt x="542264" y="55465"/>
                </a:lnTo>
                <a:lnTo>
                  <a:pt x="580571" y="55474"/>
                </a:lnTo>
                <a:lnTo>
                  <a:pt x="597569" y="55471"/>
                </a:lnTo>
                <a:lnTo>
                  <a:pt x="640296" y="55429"/>
                </a:lnTo>
                <a:lnTo>
                  <a:pt x="679077" y="55302"/>
                </a:lnTo>
                <a:lnTo>
                  <a:pt x="718470" y="54700"/>
                </a:lnTo>
                <a:lnTo>
                  <a:pt x="751131" y="53605"/>
                </a:lnTo>
                <a:lnTo>
                  <a:pt x="760655" y="53329"/>
                </a:lnTo>
                <a:lnTo>
                  <a:pt x="809844" y="52624"/>
                </a:lnTo>
                <a:lnTo>
                  <a:pt x="861214" y="52445"/>
                </a:lnTo>
                <a:lnTo>
                  <a:pt x="878664" y="52405"/>
                </a:lnTo>
                <a:lnTo>
                  <a:pt x="920454" y="52262"/>
                </a:lnTo>
                <a:lnTo>
                  <a:pt x="958589" y="51913"/>
                </a:lnTo>
                <a:lnTo>
                  <a:pt x="1008173" y="50362"/>
                </a:lnTo>
                <a:lnTo>
                  <a:pt x="1051668" y="48433"/>
                </a:lnTo>
                <a:lnTo>
                  <a:pt x="1090019" y="46595"/>
                </a:lnTo>
                <a:lnTo>
                  <a:pt x="1135524" y="44228"/>
                </a:lnTo>
                <a:lnTo>
                  <a:pt x="1184079" y="41395"/>
                </a:lnTo>
                <a:lnTo>
                  <a:pt x="1225156" y="38804"/>
                </a:lnTo>
                <a:lnTo>
                  <a:pt x="1244967" y="37519"/>
                </a:lnTo>
                <a:lnTo>
                  <a:pt x="1262030" y="36422"/>
                </a:lnTo>
                <a:lnTo>
                  <a:pt x="1305220" y="33774"/>
                </a:lnTo>
                <a:lnTo>
                  <a:pt x="1354161" y="32873"/>
                </a:lnTo>
                <a:lnTo>
                  <a:pt x="1406456" y="32715"/>
                </a:lnTo>
                <a:lnTo>
                  <a:pt x="1424032" y="32745"/>
                </a:lnTo>
                <a:lnTo>
                  <a:pt x="1469581" y="33326"/>
                </a:lnTo>
                <a:lnTo>
                  <a:pt x="1513829" y="35240"/>
                </a:lnTo>
                <a:lnTo>
                  <a:pt x="1562006" y="40121"/>
                </a:lnTo>
                <a:lnTo>
                  <a:pt x="1587848" y="43010"/>
                </a:lnTo>
                <a:lnTo>
                  <a:pt x="1600897" y="44413"/>
                </a:lnTo>
                <a:lnTo>
                  <a:pt x="1649702" y="48974"/>
                </a:lnTo>
                <a:lnTo>
                  <a:pt x="1665686" y="50329"/>
                </a:lnTo>
                <a:lnTo>
                  <a:pt x="1679827" y="51591"/>
                </a:lnTo>
                <a:lnTo>
                  <a:pt x="1729410" y="57203"/>
                </a:lnTo>
                <a:lnTo>
                  <a:pt x="1768983" y="63545"/>
                </a:lnTo>
                <a:lnTo>
                  <a:pt x="1781891" y="65710"/>
                </a:lnTo>
                <a:lnTo>
                  <a:pt x="1824763" y="71453"/>
                </a:lnTo>
                <a:lnTo>
                  <a:pt x="1864197" y="72574"/>
                </a:lnTo>
                <a:lnTo>
                  <a:pt x="1910445" y="72900"/>
                </a:lnTo>
                <a:lnTo>
                  <a:pt x="1948884" y="72966"/>
                </a:lnTo>
                <a:lnTo>
                  <a:pt x="1966942" y="73033"/>
                </a:lnTo>
                <a:lnTo>
                  <a:pt x="2012536" y="73458"/>
                </a:lnTo>
                <a:lnTo>
                  <a:pt x="2054885" y="74550"/>
                </a:lnTo>
                <a:lnTo>
                  <a:pt x="2074874" y="75743"/>
                </a:lnTo>
                <a:lnTo>
                  <a:pt x="2087184" y="76490"/>
                </a:lnTo>
                <a:lnTo>
                  <a:pt x="2137897" y="78841"/>
                </a:lnTo>
                <a:lnTo>
                  <a:pt x="2155062" y="79440"/>
                </a:lnTo>
                <a:lnTo>
                  <a:pt x="2170369" y="80020"/>
                </a:lnTo>
                <a:lnTo>
                  <a:pt x="2216870" y="82292"/>
                </a:lnTo>
                <a:lnTo>
                  <a:pt x="2254931" y="85178"/>
                </a:lnTo>
                <a:lnTo>
                  <a:pt x="2296115" y="89020"/>
                </a:lnTo>
                <a:lnTo>
                  <a:pt x="2336092" y="93000"/>
                </a:lnTo>
                <a:lnTo>
                  <a:pt x="2373355" y="96777"/>
                </a:lnTo>
                <a:lnTo>
                  <a:pt x="2387328" y="98177"/>
                </a:lnTo>
                <a:lnTo>
                  <a:pt x="2435416" y="102740"/>
                </a:lnTo>
                <a:lnTo>
                  <a:pt x="2485084" y="106672"/>
                </a:lnTo>
                <a:lnTo>
                  <a:pt x="2525775" y="109337"/>
                </a:lnTo>
                <a:lnTo>
                  <a:pt x="2575860" y="112052"/>
                </a:lnTo>
                <a:lnTo>
                  <a:pt x="2614620" y="113617"/>
                </a:lnTo>
                <a:lnTo>
                  <a:pt x="2663121" y="114597"/>
                </a:lnTo>
                <a:lnTo>
                  <a:pt x="2714219" y="115106"/>
                </a:lnTo>
                <a:lnTo>
                  <a:pt x="2759970" y="115338"/>
                </a:lnTo>
                <a:lnTo>
                  <a:pt x="2812270" y="115448"/>
                </a:lnTo>
                <a:lnTo>
                  <a:pt x="2831776" y="115464"/>
                </a:lnTo>
                <a:lnTo>
                  <a:pt x="2850440" y="115487"/>
                </a:lnTo>
                <a:lnTo>
                  <a:pt x="2901485" y="115608"/>
                </a:lnTo>
                <a:lnTo>
                  <a:pt x="2945329" y="115805"/>
                </a:lnTo>
                <a:lnTo>
                  <a:pt x="2993076" y="116186"/>
                </a:lnTo>
                <a:lnTo>
                  <a:pt x="3036479" y="116852"/>
                </a:lnTo>
                <a:lnTo>
                  <a:pt x="3059647" y="117455"/>
                </a:lnTo>
                <a:lnTo>
                  <a:pt x="3074805" y="117848"/>
                </a:lnTo>
                <a:lnTo>
                  <a:pt x="3122298" y="118917"/>
                </a:lnTo>
                <a:lnTo>
                  <a:pt x="3168634" y="119403"/>
                </a:lnTo>
                <a:lnTo>
                  <a:pt x="3210348" y="119537"/>
                </a:lnTo>
                <a:lnTo>
                  <a:pt x="3228117" y="119544"/>
                </a:lnTo>
                <a:lnTo>
                  <a:pt x="3244008" y="119533"/>
                </a:lnTo>
                <a:lnTo>
                  <a:pt x="3290594" y="119303"/>
                </a:lnTo>
                <a:lnTo>
                  <a:pt x="3333467" y="117721"/>
                </a:lnTo>
                <a:lnTo>
                  <a:pt x="3376292" y="115116"/>
                </a:lnTo>
                <a:lnTo>
                  <a:pt x="3396626" y="113726"/>
                </a:lnTo>
                <a:lnTo>
                  <a:pt x="3414457" y="112528"/>
                </a:lnTo>
                <a:lnTo>
                  <a:pt x="3454472" y="109975"/>
                </a:lnTo>
                <a:lnTo>
                  <a:pt x="3483415" y="108495"/>
                </a:lnTo>
                <a:lnTo>
                  <a:pt x="3495447" y="107853"/>
                </a:lnTo>
                <a:lnTo>
                  <a:pt x="3534794" y="105201"/>
                </a:lnTo>
                <a:lnTo>
                  <a:pt x="3582521" y="101140"/>
                </a:lnTo>
                <a:lnTo>
                  <a:pt x="3625945" y="96850"/>
                </a:lnTo>
                <a:lnTo>
                  <a:pt x="3640975" y="95333"/>
                </a:lnTo>
                <a:lnTo>
                  <a:pt x="3689646" y="90592"/>
                </a:lnTo>
                <a:lnTo>
                  <a:pt x="3740030" y="86401"/>
                </a:lnTo>
                <a:lnTo>
                  <a:pt x="3785999" y="83866"/>
                </a:lnTo>
                <a:lnTo>
                  <a:pt x="3834536" y="82256"/>
                </a:lnTo>
                <a:lnTo>
                  <a:pt x="3863578" y="81547"/>
                </a:lnTo>
                <a:lnTo>
                  <a:pt x="3877276" y="81218"/>
                </a:lnTo>
                <a:lnTo>
                  <a:pt x="3916508" y="79831"/>
                </a:lnTo>
                <a:lnTo>
                  <a:pt x="3965968" y="77021"/>
                </a:lnTo>
                <a:lnTo>
                  <a:pt x="3993408" y="74941"/>
                </a:lnTo>
                <a:lnTo>
                  <a:pt x="4007897" y="73826"/>
                </a:lnTo>
                <a:lnTo>
                  <a:pt x="4047043" y="70943"/>
                </a:lnTo>
                <a:lnTo>
                  <a:pt x="4095585" y="67782"/>
                </a:lnTo>
                <a:lnTo>
                  <a:pt x="4135100" y="65808"/>
                </a:lnTo>
                <a:lnTo>
                  <a:pt x="4185647" y="64361"/>
                </a:lnTo>
                <a:lnTo>
                  <a:pt x="4225410" y="63787"/>
                </a:lnTo>
                <a:lnTo>
                  <a:pt x="4278071" y="63525"/>
                </a:lnTo>
                <a:lnTo>
                  <a:pt x="4293239" y="63476"/>
                </a:lnTo>
                <a:lnTo>
                  <a:pt x="4337559" y="62948"/>
                </a:lnTo>
                <a:lnTo>
                  <a:pt x="4388356" y="60167"/>
                </a:lnTo>
                <a:lnTo>
                  <a:pt x="4436264" y="56359"/>
                </a:lnTo>
                <a:lnTo>
                  <a:pt x="4475546" y="52153"/>
                </a:lnTo>
                <a:lnTo>
                  <a:pt x="4527910" y="44160"/>
                </a:lnTo>
                <a:lnTo>
                  <a:pt x="4543728" y="41593"/>
                </a:lnTo>
                <a:lnTo>
                  <a:pt x="4557886" y="39395"/>
                </a:lnTo>
                <a:lnTo>
                  <a:pt x="4603323" y="33605"/>
                </a:lnTo>
                <a:lnTo>
                  <a:pt x="4650082" y="29700"/>
                </a:lnTo>
                <a:lnTo>
                  <a:pt x="4699907" y="27092"/>
                </a:lnTo>
                <a:lnTo>
                  <a:pt x="4742099" y="25573"/>
                </a:lnTo>
                <a:lnTo>
                  <a:pt x="4784160" y="24627"/>
                </a:lnTo>
                <a:lnTo>
                  <a:pt x="4832944" y="23956"/>
                </a:lnTo>
                <a:lnTo>
                  <a:pt x="4874366" y="23617"/>
                </a:lnTo>
                <a:lnTo>
                  <a:pt x="4920261" y="23407"/>
                </a:lnTo>
                <a:lnTo>
                  <a:pt x="4970926" y="23313"/>
                </a:lnTo>
                <a:lnTo>
                  <a:pt x="5011206" y="23298"/>
                </a:lnTo>
                <a:lnTo>
                  <a:pt x="5029833" y="23303"/>
                </a:lnTo>
                <a:lnTo>
                  <a:pt x="5079663" y="23371"/>
                </a:lnTo>
                <a:lnTo>
                  <a:pt x="5120417" y="23516"/>
                </a:lnTo>
                <a:lnTo>
                  <a:pt x="5160635" y="23829"/>
                </a:lnTo>
                <a:lnTo>
                  <a:pt x="5201558" y="24841"/>
                </a:lnTo>
                <a:lnTo>
                  <a:pt x="5251890" y="26774"/>
                </a:lnTo>
                <a:lnTo>
                  <a:pt x="5281511" y="28037"/>
                </a:lnTo>
                <a:lnTo>
                  <a:pt x="5295107" y="28606"/>
                </a:lnTo>
                <a:lnTo>
                  <a:pt x="5334534" y="29946"/>
                </a:lnTo>
                <a:lnTo>
                  <a:pt x="5384234" y="30887"/>
                </a:lnTo>
                <a:lnTo>
                  <a:pt x="5410788" y="30995"/>
                </a:lnTo>
                <a:lnTo>
                  <a:pt x="5424764" y="30982"/>
                </a:lnTo>
                <a:lnTo>
                  <a:pt x="5463572" y="30740"/>
                </a:lnTo>
                <a:lnTo>
                  <a:pt x="5505815" y="30065"/>
                </a:lnTo>
                <a:lnTo>
                  <a:pt x="5514683" y="29941"/>
                </a:lnTo>
                <a:lnTo>
                  <a:pt x="5569065" y="29515"/>
                </a:lnTo>
                <a:lnTo>
                  <a:pt x="5607684" y="29344"/>
                </a:lnTo>
                <a:lnTo>
                  <a:pt x="5653986" y="29200"/>
                </a:lnTo>
                <a:lnTo>
                  <a:pt x="5708019" y="29081"/>
                </a:lnTo>
                <a:lnTo>
                  <a:pt x="5769829" y="28987"/>
                </a:lnTo>
                <a:lnTo>
                  <a:pt x="5839464" y="28917"/>
                </a:lnTo>
                <a:lnTo>
                  <a:pt x="5916972" y="28869"/>
                </a:lnTo>
                <a:lnTo>
                  <a:pt x="5958694" y="28853"/>
                </a:lnTo>
                <a:lnTo>
                  <a:pt x="6002401" y="28842"/>
                </a:lnTo>
                <a:lnTo>
                  <a:pt x="6046140" y="28830"/>
                </a:lnTo>
                <a:lnTo>
                  <a:pt x="6087952" y="28811"/>
                </a:lnTo>
                <a:lnTo>
                  <a:pt x="6127837" y="28784"/>
                </a:lnTo>
                <a:lnTo>
                  <a:pt x="6201824" y="28709"/>
                </a:lnTo>
                <a:lnTo>
                  <a:pt x="6268102" y="28605"/>
                </a:lnTo>
                <a:lnTo>
                  <a:pt x="6326672" y="28471"/>
                </a:lnTo>
                <a:lnTo>
                  <a:pt x="6377533" y="28307"/>
                </a:lnTo>
                <a:lnTo>
                  <a:pt x="6420685" y="28114"/>
                </a:lnTo>
                <a:lnTo>
                  <a:pt x="6470959" y="27769"/>
                </a:lnTo>
                <a:lnTo>
                  <a:pt x="6511009" y="27206"/>
                </a:lnTo>
                <a:lnTo>
                  <a:pt x="6525908" y="26840"/>
                </a:lnTo>
                <a:lnTo>
                  <a:pt x="6540186" y="26507"/>
                </a:lnTo>
                <a:lnTo>
                  <a:pt x="6579300" y="25717"/>
                </a:lnTo>
                <a:lnTo>
                  <a:pt x="6618029" y="25189"/>
                </a:lnTo>
                <a:lnTo>
                  <a:pt x="6657200" y="24987"/>
                </a:lnTo>
                <a:lnTo>
                  <a:pt x="6704434" y="24871"/>
                </a:lnTo>
                <a:lnTo>
                  <a:pt x="6749177" y="24810"/>
                </a:lnTo>
                <a:lnTo>
                  <a:pt x="6801936" y="24771"/>
                </a:lnTo>
                <a:lnTo>
                  <a:pt x="6844224" y="24761"/>
                </a:lnTo>
                <a:lnTo>
                  <a:pt x="6865854" y="24765"/>
                </a:lnTo>
                <a:lnTo>
                  <a:pt x="6905339" y="24794"/>
                </a:lnTo>
                <a:lnTo>
                  <a:pt x="6955418" y="24888"/>
                </a:lnTo>
                <a:lnTo>
                  <a:pt x="6994986" y="25042"/>
                </a:lnTo>
                <a:lnTo>
                  <a:pt x="7038993" y="25431"/>
                </a:lnTo>
                <a:lnTo>
                  <a:pt x="7062862" y="26094"/>
                </a:lnTo>
                <a:lnTo>
                  <a:pt x="7073740" y="26410"/>
                </a:lnTo>
                <a:lnTo>
                  <a:pt x="7113254" y="27167"/>
                </a:lnTo>
                <a:lnTo>
                  <a:pt x="7162283" y="27643"/>
                </a:lnTo>
                <a:lnTo>
                  <a:pt x="7212842" y="27866"/>
                </a:lnTo>
                <a:lnTo>
                  <a:pt x="7255636" y="27918"/>
                </a:lnTo>
                <a:lnTo>
                  <a:pt x="7270593" y="27902"/>
                </a:lnTo>
                <a:lnTo>
                  <a:pt x="7312432" y="27639"/>
                </a:lnTo>
                <a:lnTo>
                  <a:pt x="7361378" y="26794"/>
                </a:lnTo>
                <a:lnTo>
                  <a:pt x="7414267" y="25013"/>
                </a:lnTo>
                <a:lnTo>
                  <a:pt x="7460933" y="22939"/>
                </a:lnTo>
                <a:lnTo>
                  <a:pt x="7474667" y="22210"/>
                </a:lnTo>
                <a:lnTo>
                  <a:pt x="7487643" y="21588"/>
                </a:lnTo>
                <a:lnTo>
                  <a:pt x="7534675" y="20061"/>
                </a:lnTo>
                <a:lnTo>
                  <a:pt x="7584585" y="19464"/>
                </a:lnTo>
                <a:lnTo>
                  <a:pt x="7613511" y="19387"/>
                </a:lnTo>
                <a:lnTo>
                  <a:pt x="7627641" y="19393"/>
                </a:lnTo>
                <a:lnTo>
                  <a:pt x="7667123" y="19537"/>
                </a:lnTo>
                <a:lnTo>
                  <a:pt x="7715322" y="20018"/>
                </a:lnTo>
                <a:lnTo>
                  <a:pt x="7746709" y="20512"/>
                </a:lnTo>
                <a:lnTo>
                  <a:pt x="7755327" y="20636"/>
                </a:lnTo>
                <a:lnTo>
                  <a:pt x="7795384" y="21056"/>
                </a:lnTo>
                <a:lnTo>
                  <a:pt x="7844482" y="21355"/>
                </a:lnTo>
                <a:lnTo>
                  <a:pt x="7887317" y="21501"/>
                </a:lnTo>
                <a:lnTo>
                  <a:pt x="7935366" y="21581"/>
                </a:lnTo>
                <a:lnTo>
                  <a:pt x="7973677" y="21603"/>
                </a:lnTo>
                <a:lnTo>
                  <a:pt x="7993560" y="21618"/>
                </a:lnTo>
                <a:lnTo>
                  <a:pt x="8045869" y="21697"/>
                </a:lnTo>
                <a:lnTo>
                  <a:pt x="8087427" y="21826"/>
                </a:lnTo>
                <a:lnTo>
                  <a:pt x="8126688" y="22075"/>
                </a:lnTo>
                <a:lnTo>
                  <a:pt x="8176341" y="23282"/>
                </a:lnTo>
                <a:lnTo>
                  <a:pt x="8217336" y="24958"/>
                </a:lnTo>
                <a:lnTo>
                  <a:pt x="8233079" y="25676"/>
                </a:lnTo>
                <a:lnTo>
                  <a:pt x="8242430" y="26094"/>
                </a:lnTo>
                <a:lnTo>
                  <a:pt x="8285334" y="27629"/>
                </a:lnTo>
                <a:lnTo>
                  <a:pt x="8337160" y="28955"/>
                </a:lnTo>
                <a:lnTo>
                  <a:pt x="8381984" y="29817"/>
                </a:lnTo>
                <a:lnTo>
                  <a:pt x="8417970" y="30395"/>
                </a:lnTo>
                <a:lnTo>
                  <a:pt x="8436323" y="30694"/>
                </a:lnTo>
                <a:lnTo>
                  <a:pt x="8482133" y="31490"/>
                </a:lnTo>
                <a:lnTo>
                  <a:pt x="8521675" y="32320"/>
                </a:lnTo>
                <a:lnTo>
                  <a:pt x="8527723" y="32486"/>
                </a:lnTo>
                <a:lnTo>
                  <a:pt x="8531508" y="32587"/>
                </a:lnTo>
                <a:lnTo>
                  <a:pt x="8577714" y="33065"/>
                </a:lnTo>
                <a:lnTo>
                  <a:pt x="8616017" y="33227"/>
                </a:lnTo>
                <a:lnTo>
                  <a:pt x="8664533" y="33340"/>
                </a:lnTo>
                <a:lnTo>
                  <a:pt x="8723322" y="33407"/>
                </a:lnTo>
                <a:lnTo>
                  <a:pt x="8744347" y="33419"/>
                </a:lnTo>
                <a:lnTo>
                  <a:pt x="8764467" y="33434"/>
                </a:lnTo>
                <a:lnTo>
                  <a:pt x="8819534" y="33496"/>
                </a:lnTo>
                <a:lnTo>
                  <a:pt x="8866949" y="33587"/>
                </a:lnTo>
                <a:lnTo>
                  <a:pt x="8907080" y="33705"/>
                </a:lnTo>
                <a:lnTo>
                  <a:pt x="8949895" y="33906"/>
                </a:lnTo>
                <a:lnTo>
                  <a:pt x="8987456" y="34227"/>
                </a:lnTo>
                <a:lnTo>
                  <a:pt x="8994727" y="34310"/>
                </a:lnTo>
                <a:lnTo>
                  <a:pt x="9041347" y="34655"/>
                </a:lnTo>
                <a:lnTo>
                  <a:pt x="9090964" y="34846"/>
                </a:lnTo>
                <a:lnTo>
                  <a:pt x="9135365" y="34938"/>
                </a:lnTo>
                <a:lnTo>
                  <a:pt x="9185927" y="34988"/>
                </a:lnTo>
                <a:lnTo>
                  <a:pt x="9205948" y="35000"/>
                </a:lnTo>
                <a:lnTo>
                  <a:pt x="9224989" y="35024"/>
                </a:lnTo>
                <a:lnTo>
                  <a:pt x="9276411" y="35167"/>
                </a:lnTo>
                <a:lnTo>
                  <a:pt x="9319650" y="35416"/>
                </a:lnTo>
                <a:lnTo>
                  <a:pt x="9365397" y="35914"/>
                </a:lnTo>
                <a:lnTo>
                  <a:pt x="9405035" y="36804"/>
                </a:lnTo>
                <a:lnTo>
                  <a:pt x="9414246" y="37119"/>
                </a:lnTo>
                <a:lnTo>
                  <a:pt x="9424043" y="37406"/>
                </a:lnTo>
                <a:lnTo>
                  <a:pt x="9469289" y="38289"/>
                </a:lnTo>
                <a:lnTo>
                  <a:pt x="9509840" y="38682"/>
                </a:lnTo>
                <a:lnTo>
                  <a:pt x="9556338" y="38853"/>
                </a:lnTo>
                <a:lnTo>
                  <a:pt x="9571440" y="38879"/>
                </a:lnTo>
                <a:lnTo>
                  <a:pt x="9586142" y="38931"/>
                </a:lnTo>
                <a:lnTo>
                  <a:pt x="9627942" y="39237"/>
                </a:lnTo>
                <a:lnTo>
                  <a:pt x="9666482" y="39772"/>
                </a:lnTo>
                <a:lnTo>
                  <a:pt x="9713237" y="40840"/>
                </a:lnTo>
                <a:lnTo>
                  <a:pt x="9765243" y="42665"/>
                </a:lnTo>
                <a:lnTo>
                  <a:pt x="9805891" y="44330"/>
                </a:lnTo>
                <a:lnTo>
                  <a:pt x="9851537" y="46502"/>
                </a:lnTo>
                <a:lnTo>
                  <a:pt x="9863691" y="47164"/>
                </a:lnTo>
                <a:lnTo>
                  <a:pt x="9875813" y="47817"/>
                </a:lnTo>
                <a:lnTo>
                  <a:pt x="9925032" y="50386"/>
                </a:lnTo>
                <a:lnTo>
                  <a:pt x="9964164" y="52349"/>
                </a:lnTo>
                <a:lnTo>
                  <a:pt x="9977908" y="53025"/>
                </a:lnTo>
                <a:lnTo>
                  <a:pt x="9993081" y="53792"/>
                </a:lnTo>
                <a:lnTo>
                  <a:pt x="10035058" y="56233"/>
                </a:lnTo>
                <a:lnTo>
                  <a:pt x="10083726" y="59863"/>
                </a:lnTo>
                <a:lnTo>
                  <a:pt x="10118015" y="63121"/>
                </a:lnTo>
                <a:lnTo>
                  <a:pt x="10130573" y="64344"/>
                </a:lnTo>
                <a:lnTo>
                  <a:pt x="10180765" y="68924"/>
                </a:lnTo>
                <a:lnTo>
                  <a:pt x="10219132" y="72105"/>
                </a:lnTo>
                <a:lnTo>
                  <a:pt x="10265637" y="75596"/>
                </a:lnTo>
                <a:lnTo>
                  <a:pt x="10316090" y="79035"/>
                </a:lnTo>
                <a:lnTo>
                  <a:pt x="10357063" y="81624"/>
                </a:lnTo>
                <a:lnTo>
                  <a:pt x="10406051" y="84471"/>
                </a:lnTo>
                <a:lnTo>
                  <a:pt x="10446733" y="86589"/>
                </a:lnTo>
                <a:lnTo>
                  <a:pt x="10490235" y="88411"/>
                </a:lnTo>
                <a:lnTo>
                  <a:pt x="10513439" y="89087"/>
                </a:lnTo>
                <a:lnTo>
                  <a:pt x="10526903" y="89480"/>
                </a:lnTo>
                <a:lnTo>
                  <a:pt x="10565115" y="90759"/>
                </a:lnTo>
                <a:lnTo>
                  <a:pt x="10614665" y="92824"/>
                </a:lnTo>
                <a:lnTo>
                  <a:pt x="10653083" y="94598"/>
                </a:lnTo>
                <a:lnTo>
                  <a:pt x="10702991" y="96997"/>
                </a:lnTo>
                <a:lnTo>
                  <a:pt x="10716427" y="97637"/>
                </a:lnTo>
                <a:lnTo>
                  <a:pt x="10755083" y="99171"/>
                </a:lnTo>
                <a:lnTo>
                  <a:pt x="10804817" y="100418"/>
                </a:lnTo>
                <a:lnTo>
                  <a:pt x="10845456" y="100860"/>
                </a:lnTo>
                <a:lnTo>
                  <a:pt x="10860275" y="100967"/>
                </a:lnTo>
                <a:lnTo>
                  <a:pt x="10900764" y="101262"/>
                </a:lnTo>
                <a:lnTo>
                  <a:pt x="10947399" y="101609"/>
                </a:lnTo>
                <a:lnTo>
                  <a:pt x="10993080" y="102016"/>
                </a:lnTo>
                <a:lnTo>
                  <a:pt x="11036138" y="102811"/>
                </a:lnTo>
                <a:lnTo>
                  <a:pt x="11074172" y="106837"/>
                </a:lnTo>
                <a:lnTo>
                  <a:pt x="11101546" y="112893"/>
                </a:lnTo>
                <a:lnTo>
                  <a:pt x="11113978" y="115908"/>
                </a:lnTo>
                <a:lnTo>
                  <a:pt x="11126399" y="117053"/>
                </a:lnTo>
                <a:lnTo>
                  <a:pt x="11141414" y="113554"/>
                </a:lnTo>
                <a:lnTo>
                  <a:pt x="11144392" y="1026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6440" y="2281023"/>
            <a:ext cx="10934700" cy="0"/>
          </a:xfrm>
          <a:custGeom>
            <a:avLst/>
            <a:gdLst/>
            <a:ahLst/>
            <a:cxnLst/>
            <a:rect l="l" t="t" r="r" b="b"/>
            <a:pathLst>
              <a:path w="10934700" h="0">
                <a:moveTo>
                  <a:pt x="0" y="0"/>
                </a:moveTo>
                <a:lnTo>
                  <a:pt x="1093441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47680" y="1960643"/>
            <a:ext cx="40640" cy="199390"/>
          </a:xfrm>
          <a:custGeom>
            <a:avLst/>
            <a:gdLst/>
            <a:ahLst/>
            <a:cxnLst/>
            <a:rect l="l" t="t" r="r" b="b"/>
            <a:pathLst>
              <a:path w="40640" h="199389">
                <a:moveTo>
                  <a:pt x="40108" y="11468"/>
                </a:moveTo>
                <a:lnTo>
                  <a:pt x="40101" y="4130"/>
                </a:lnTo>
                <a:lnTo>
                  <a:pt x="40101" y="322"/>
                </a:lnTo>
                <a:lnTo>
                  <a:pt x="40101" y="45"/>
                </a:lnTo>
                <a:lnTo>
                  <a:pt x="40088" y="1326"/>
                </a:lnTo>
                <a:lnTo>
                  <a:pt x="40023" y="7208"/>
                </a:lnTo>
                <a:lnTo>
                  <a:pt x="38793" y="54736"/>
                </a:lnTo>
                <a:lnTo>
                  <a:pt x="29830" y="101650"/>
                </a:lnTo>
                <a:lnTo>
                  <a:pt x="23079" y="123025"/>
                </a:lnTo>
                <a:lnTo>
                  <a:pt x="19712" y="134487"/>
                </a:lnTo>
                <a:lnTo>
                  <a:pt x="16250" y="147213"/>
                </a:lnTo>
                <a:lnTo>
                  <a:pt x="12634" y="161381"/>
                </a:lnTo>
                <a:lnTo>
                  <a:pt x="7790" y="180140"/>
                </a:lnTo>
                <a:lnTo>
                  <a:pt x="4364" y="191649"/>
                </a:lnTo>
                <a:lnTo>
                  <a:pt x="1025" y="197939"/>
                </a:lnTo>
                <a:lnTo>
                  <a:pt x="173" y="199099"/>
                </a:lnTo>
                <a:lnTo>
                  <a:pt x="0" y="1993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59591" y="2038800"/>
            <a:ext cx="24130" cy="135890"/>
          </a:xfrm>
          <a:custGeom>
            <a:avLst/>
            <a:gdLst/>
            <a:ahLst/>
            <a:cxnLst/>
            <a:rect l="l" t="t" r="r" b="b"/>
            <a:pathLst>
              <a:path w="24129" h="135889">
                <a:moveTo>
                  <a:pt x="0" y="424"/>
                </a:moveTo>
                <a:lnTo>
                  <a:pt x="4542" y="0"/>
                </a:lnTo>
                <a:lnTo>
                  <a:pt x="7775" y="6562"/>
                </a:lnTo>
                <a:lnTo>
                  <a:pt x="9699" y="20112"/>
                </a:lnTo>
                <a:lnTo>
                  <a:pt x="10034" y="42285"/>
                </a:lnTo>
                <a:lnTo>
                  <a:pt x="10377" y="60038"/>
                </a:lnTo>
                <a:lnTo>
                  <a:pt x="13348" y="105248"/>
                </a:lnTo>
                <a:lnTo>
                  <a:pt x="18204" y="120191"/>
                </a:lnTo>
                <a:lnTo>
                  <a:pt x="21045" y="127490"/>
                </a:lnTo>
                <a:lnTo>
                  <a:pt x="23012" y="132538"/>
                </a:lnTo>
                <a:lnTo>
                  <a:pt x="24099" y="1353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217424" y="2084860"/>
            <a:ext cx="170180" cy="40640"/>
          </a:xfrm>
          <a:custGeom>
            <a:avLst/>
            <a:gdLst/>
            <a:ahLst/>
            <a:cxnLst/>
            <a:rect l="l" t="t" r="r" b="b"/>
            <a:pathLst>
              <a:path w="170179" h="40639">
                <a:moveTo>
                  <a:pt x="16286" y="39213"/>
                </a:moveTo>
                <a:lnTo>
                  <a:pt x="4689" y="37666"/>
                </a:lnTo>
                <a:lnTo>
                  <a:pt x="0" y="33599"/>
                </a:lnTo>
                <a:lnTo>
                  <a:pt x="2230" y="27009"/>
                </a:lnTo>
                <a:lnTo>
                  <a:pt x="43069" y="7009"/>
                </a:lnTo>
                <a:lnTo>
                  <a:pt x="84802" y="1646"/>
                </a:lnTo>
                <a:lnTo>
                  <a:pt x="121688" y="0"/>
                </a:lnTo>
                <a:lnTo>
                  <a:pt x="134288" y="123"/>
                </a:lnTo>
                <a:lnTo>
                  <a:pt x="153191" y="1699"/>
                </a:lnTo>
                <a:lnTo>
                  <a:pt x="162617" y="3778"/>
                </a:lnTo>
                <a:lnTo>
                  <a:pt x="168242" y="7085"/>
                </a:lnTo>
                <a:lnTo>
                  <a:pt x="169870" y="10074"/>
                </a:lnTo>
                <a:lnTo>
                  <a:pt x="169711" y="13852"/>
                </a:lnTo>
                <a:lnTo>
                  <a:pt x="169551" y="17630"/>
                </a:lnTo>
                <a:lnTo>
                  <a:pt x="165838" y="23235"/>
                </a:lnTo>
                <a:lnTo>
                  <a:pt x="158579" y="30666"/>
                </a:lnTo>
                <a:lnTo>
                  <a:pt x="151312" y="38097"/>
                </a:lnTo>
                <a:lnTo>
                  <a:pt x="146200" y="40455"/>
                </a:lnTo>
                <a:lnTo>
                  <a:pt x="143235" y="37742"/>
                </a:lnTo>
                <a:lnTo>
                  <a:pt x="141626" y="32115"/>
                </a:lnTo>
                <a:lnTo>
                  <a:pt x="144077" y="21899"/>
                </a:lnTo>
                <a:lnTo>
                  <a:pt x="150586" y="70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27021" y="2062472"/>
            <a:ext cx="212725" cy="103505"/>
          </a:xfrm>
          <a:custGeom>
            <a:avLst/>
            <a:gdLst/>
            <a:ahLst/>
            <a:cxnLst/>
            <a:rect l="l" t="t" r="r" b="b"/>
            <a:pathLst>
              <a:path w="212725" h="103505">
                <a:moveTo>
                  <a:pt x="0" y="33662"/>
                </a:moveTo>
                <a:lnTo>
                  <a:pt x="47060" y="18558"/>
                </a:lnTo>
                <a:lnTo>
                  <a:pt x="65173" y="18021"/>
                </a:lnTo>
                <a:lnTo>
                  <a:pt x="77342" y="18462"/>
                </a:lnTo>
                <a:lnTo>
                  <a:pt x="85741" y="19750"/>
                </a:lnTo>
                <a:lnTo>
                  <a:pt x="94058" y="21820"/>
                </a:lnTo>
                <a:lnTo>
                  <a:pt x="98692" y="25218"/>
                </a:lnTo>
                <a:lnTo>
                  <a:pt x="100597" y="30174"/>
                </a:lnTo>
                <a:lnTo>
                  <a:pt x="102509" y="35130"/>
                </a:lnTo>
                <a:lnTo>
                  <a:pt x="61999" y="66494"/>
                </a:lnTo>
                <a:lnTo>
                  <a:pt x="55148" y="69569"/>
                </a:lnTo>
                <a:lnTo>
                  <a:pt x="55951" y="69064"/>
                </a:lnTo>
                <a:lnTo>
                  <a:pt x="61292" y="65991"/>
                </a:lnTo>
                <a:lnTo>
                  <a:pt x="75016" y="58092"/>
                </a:lnTo>
                <a:lnTo>
                  <a:pt x="111434" y="36363"/>
                </a:lnTo>
                <a:lnTo>
                  <a:pt x="151180" y="4266"/>
                </a:lnTo>
                <a:lnTo>
                  <a:pt x="145666" y="0"/>
                </a:lnTo>
                <a:lnTo>
                  <a:pt x="141177" y="2144"/>
                </a:lnTo>
                <a:lnTo>
                  <a:pt x="121690" y="39890"/>
                </a:lnTo>
                <a:lnTo>
                  <a:pt x="139925" y="81712"/>
                </a:lnTo>
                <a:lnTo>
                  <a:pt x="181421" y="99046"/>
                </a:lnTo>
                <a:lnTo>
                  <a:pt x="195888" y="101375"/>
                </a:lnTo>
                <a:lnTo>
                  <a:pt x="212509" y="1032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616642" y="2149767"/>
            <a:ext cx="13970" cy="19685"/>
          </a:xfrm>
          <a:custGeom>
            <a:avLst/>
            <a:gdLst/>
            <a:ahLst/>
            <a:cxnLst/>
            <a:rect l="l" t="t" r="r" b="b"/>
            <a:pathLst>
              <a:path w="13970" h="19685">
                <a:moveTo>
                  <a:pt x="5029" y="16291"/>
                </a:moveTo>
                <a:lnTo>
                  <a:pt x="2286" y="19649"/>
                </a:lnTo>
                <a:lnTo>
                  <a:pt x="609" y="18942"/>
                </a:lnTo>
                <a:lnTo>
                  <a:pt x="0" y="14170"/>
                </a:lnTo>
                <a:lnTo>
                  <a:pt x="3126" y="7845"/>
                </a:lnTo>
                <a:lnTo>
                  <a:pt x="1393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6994" y="2698486"/>
            <a:ext cx="8263890" cy="0"/>
          </a:xfrm>
          <a:custGeom>
            <a:avLst/>
            <a:gdLst/>
            <a:ahLst/>
            <a:cxnLst/>
            <a:rect l="l" t="t" r="r" b="b"/>
            <a:pathLst>
              <a:path w="8263890" h="0">
                <a:moveTo>
                  <a:pt x="0" y="0"/>
                </a:moveTo>
                <a:lnTo>
                  <a:pt x="826331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9545">
              <a:lnSpc>
                <a:spcPct val="100000"/>
              </a:lnSpc>
            </a:pPr>
            <a:r>
              <a:rPr dirty="0" sz="2850" spc="10">
                <a:latin typeface="Arial"/>
                <a:cs typeface="Arial"/>
              </a:rPr>
              <a:t>Ro</a:t>
            </a:r>
            <a:r>
              <a:rPr dirty="0" sz="2850" spc="20">
                <a:latin typeface="Arial"/>
                <a:cs typeface="Arial"/>
              </a:rPr>
              <a:t>w</a:t>
            </a:r>
            <a:r>
              <a:rPr dirty="0" sz="2850" spc="75">
                <a:latin typeface="Arial"/>
                <a:cs typeface="Arial"/>
              </a:rPr>
              <a:t> </a:t>
            </a:r>
            <a:r>
              <a:rPr dirty="0" sz="2850" spc="-80">
                <a:latin typeface="Arial"/>
                <a:cs typeface="Arial"/>
              </a:rPr>
              <a:t>l</a:t>
            </a:r>
            <a:r>
              <a:rPr dirty="0" sz="2850" spc="10">
                <a:latin typeface="Arial"/>
                <a:cs typeface="Arial"/>
              </a:rPr>
              <a:t>oc</a:t>
            </a:r>
            <a:r>
              <a:rPr dirty="0" sz="2850" spc="75">
                <a:latin typeface="Arial"/>
                <a:cs typeface="Arial"/>
              </a:rPr>
              <a:t>k</a:t>
            </a:r>
            <a:r>
              <a:rPr dirty="0" sz="2850" spc="-75">
                <a:latin typeface="Arial"/>
                <a:cs typeface="Arial"/>
              </a:rPr>
              <a:t>in</a:t>
            </a:r>
            <a:r>
              <a:rPr dirty="0" sz="2850" spc="15">
                <a:latin typeface="Arial"/>
                <a:cs typeface="Arial"/>
              </a:rPr>
              <a:t>g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5747" y="940796"/>
            <a:ext cx="5450840" cy="525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marR="296545" indent="-233679">
              <a:lnSpc>
                <a:spcPct val="787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250" spc="95">
                <a:latin typeface="Arial"/>
                <a:cs typeface="Arial"/>
              </a:rPr>
              <a:t>W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0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upd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a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0">
                <a:latin typeface="Arial"/>
                <a:cs typeface="Arial"/>
              </a:rPr>
              <a:t>w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(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a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35">
                <a:latin typeface="Arial"/>
                <a:cs typeface="Arial"/>
              </a:rPr>
              <a:t>)</a:t>
            </a:r>
            <a:r>
              <a:rPr dirty="0" sz="2250" spc="-10">
                <a:latin typeface="Arial"/>
                <a:cs typeface="Arial"/>
              </a:rPr>
              <a:t>,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-5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0">
                <a:latin typeface="Arial"/>
                <a:cs typeface="Arial"/>
              </a:rPr>
              <a:t>w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o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d</a:t>
            </a:r>
            <a:r>
              <a:rPr dirty="0" sz="2250" spc="-35">
                <a:latin typeface="Arial"/>
                <a:cs typeface="Arial"/>
              </a:rPr>
              <a:t>-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6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s.</a:t>
            </a:r>
            <a:endParaRPr sz="2250">
              <a:latin typeface="Arial"/>
              <a:cs typeface="Arial"/>
            </a:endParaRPr>
          </a:p>
          <a:p>
            <a:pPr marL="246379" marR="145415" indent="-233679">
              <a:lnSpc>
                <a:spcPct val="77100"/>
              </a:lnSpc>
              <a:spcBef>
                <a:spcPts val="104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0">
                <a:latin typeface="Arial"/>
                <a:cs typeface="Arial"/>
              </a:rPr>
              <a:t>w</a:t>
            </a:r>
            <a:r>
              <a:rPr dirty="0" sz="2250" spc="-5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v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s,</a:t>
            </a:r>
            <a:r>
              <a:rPr dirty="0" sz="2250" spc="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5">
                <a:latin typeface="Arial"/>
                <a:cs typeface="Arial"/>
              </a:rPr>
              <a:t>l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o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st</a:t>
            </a:r>
            <a:r>
              <a:rPr dirty="0" sz="2250" spc="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95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  <a:p>
            <a:pPr marL="246379" marR="5080" indent="-233679">
              <a:lnSpc>
                <a:spcPct val="78600"/>
              </a:lnSpc>
              <a:spcBef>
                <a:spcPts val="10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10">
                <a:latin typeface="Arial"/>
                <a:cs typeface="Arial"/>
              </a:rPr>
              <a:t>f</a:t>
            </a:r>
            <a:r>
              <a:rPr dirty="0" sz="2250" spc="-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9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85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4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ch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80">
                <a:latin typeface="Arial"/>
                <a:cs typeface="Arial"/>
              </a:rPr>
              <a:t>w</a:t>
            </a:r>
            <a:r>
              <a:rPr dirty="0" sz="2250" spc="-10">
                <a:latin typeface="Arial"/>
                <a:cs typeface="Arial"/>
              </a:rPr>
              <a:t>,</a:t>
            </a:r>
            <a:r>
              <a:rPr dirty="0" sz="2250" spc="1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ss</a:t>
            </a:r>
            <a:r>
              <a:rPr dirty="0" sz="2250" spc="-20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g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14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5">
                <a:latin typeface="Arial"/>
                <a:cs typeface="Arial"/>
              </a:rPr>
              <a:t>l</a:t>
            </a:r>
            <a:r>
              <a:rPr dirty="0" sz="2250" spc="-8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0">
                <a:latin typeface="Arial"/>
                <a:cs typeface="Arial"/>
              </a:rPr>
              <a:t>w</a:t>
            </a:r>
            <a:r>
              <a:rPr dirty="0" sz="2250" spc="-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90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u</a:t>
            </a:r>
            <a:r>
              <a:rPr dirty="0" sz="2250" spc="10">
                <a:latin typeface="Arial"/>
                <a:cs typeface="Arial"/>
              </a:rPr>
              <a:t>n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</a:t>
            </a:r>
            <a:r>
              <a:rPr dirty="0" sz="2250" spc="-70">
                <a:latin typeface="Arial"/>
                <a:cs typeface="Arial"/>
              </a:rPr>
              <a:t>e</a:t>
            </a:r>
            <a:r>
              <a:rPr dirty="0" sz="2250" spc="10">
                <a:latin typeface="Arial"/>
                <a:cs typeface="Arial"/>
              </a:rPr>
              <a:t>d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  <a:p>
            <a:pPr marL="246379" marR="105410" indent="-233679">
              <a:lnSpc>
                <a:spcPct val="78700"/>
              </a:lnSpc>
              <a:spcBef>
                <a:spcPts val="10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>
                <a:latin typeface="Arial"/>
                <a:cs typeface="Arial"/>
              </a:rPr>
              <a:t>Ot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9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40">
                <a:latin typeface="Arial"/>
                <a:cs typeface="Arial"/>
              </a:rPr>
              <a:t>N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T</a:t>
            </a:r>
            <a:r>
              <a:rPr dirty="0" sz="2250" spc="-31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-4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9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.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so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U</a:t>
            </a:r>
            <a:r>
              <a:rPr dirty="0" sz="2250" spc="0">
                <a:latin typeface="Arial"/>
                <a:cs typeface="Arial"/>
              </a:rPr>
              <a:t>P</a:t>
            </a:r>
            <a:r>
              <a:rPr dirty="0" sz="2250" spc="-40">
                <a:latin typeface="Arial"/>
                <a:cs typeface="Arial"/>
              </a:rPr>
              <a:t>D</a:t>
            </a:r>
            <a:r>
              <a:rPr dirty="0" sz="2250" spc="-150">
                <a:latin typeface="Arial"/>
                <a:cs typeface="Arial"/>
              </a:rPr>
              <a:t>A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D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-10">
                <a:latin typeface="Arial"/>
                <a:cs typeface="Arial"/>
              </a:rPr>
              <a:t>s.</a:t>
            </a:r>
            <a:endParaRPr sz="2250">
              <a:latin typeface="Arial"/>
              <a:cs typeface="Arial"/>
            </a:endParaRPr>
          </a:p>
          <a:p>
            <a:pPr marL="246379" marR="383540" indent="-233679">
              <a:lnSpc>
                <a:spcPct val="77200"/>
              </a:lnSpc>
              <a:spcBef>
                <a:spcPts val="103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cks</a:t>
            </a:r>
            <a:r>
              <a:rPr dirty="0" sz="2250" spc="-7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4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0">
                <a:latin typeface="Arial"/>
                <a:cs typeface="Arial"/>
              </a:rPr>
              <a:t>u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70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7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5">
                <a:latin typeface="Arial"/>
                <a:cs typeface="Arial"/>
              </a:rPr>
              <a:t>O</a:t>
            </a:r>
            <a:r>
              <a:rPr dirty="0" sz="2250" spc="-45">
                <a:latin typeface="Arial"/>
                <a:cs typeface="Arial"/>
              </a:rPr>
              <a:t>M</a:t>
            </a:r>
            <a:r>
              <a:rPr dirty="0" sz="2250" spc="-45">
                <a:latin typeface="Arial"/>
                <a:cs typeface="Arial"/>
              </a:rPr>
              <a:t>M</a:t>
            </a: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0">
                <a:latin typeface="Arial"/>
                <a:cs typeface="Arial"/>
              </a:rPr>
              <a:t>/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0">
                <a:latin typeface="Arial"/>
                <a:cs typeface="Arial"/>
              </a:rPr>
              <a:t>B</a:t>
            </a:r>
            <a:r>
              <a:rPr dirty="0" sz="2250" spc="-70">
                <a:latin typeface="Arial"/>
                <a:cs typeface="Arial"/>
              </a:rPr>
              <a:t>A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15">
                <a:latin typeface="Arial"/>
                <a:cs typeface="Arial"/>
              </a:rPr>
              <a:t>K</a:t>
            </a:r>
            <a:r>
              <a:rPr dirty="0" sz="2250" spc="-28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9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95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  <a:p>
            <a:pPr marL="246379" marR="97155" indent="-233679">
              <a:lnSpc>
                <a:spcPts val="2160"/>
              </a:lnSpc>
              <a:spcBef>
                <a:spcPts val="94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4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ss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14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M</a:t>
            </a:r>
            <a:r>
              <a:rPr dirty="0" sz="2250" spc="-95">
                <a:latin typeface="Arial"/>
                <a:cs typeface="Arial"/>
              </a:rPr>
              <a:t>y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-5">
                <a:latin typeface="Arial"/>
                <a:cs typeface="Arial"/>
              </a:rPr>
              <a:t>Q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-10">
                <a:latin typeface="Arial"/>
                <a:cs typeface="Arial"/>
              </a:rPr>
              <a:t>.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-5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"</a:t>
            </a:r>
            <a:r>
              <a:rPr dirty="0" sz="2250">
                <a:latin typeface="Arial"/>
                <a:cs typeface="Arial"/>
              </a:rPr>
              <a:t>O</a:t>
            </a:r>
            <a:r>
              <a:rPr dirty="0" sz="2250" spc="0">
                <a:latin typeface="Arial"/>
                <a:cs typeface="Arial"/>
              </a:rPr>
              <a:t>P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>
                <a:latin typeface="Arial"/>
                <a:cs typeface="Arial"/>
              </a:rPr>
              <a:t>I</a:t>
            </a:r>
            <a:r>
              <a:rPr dirty="0" sz="2250" spc="-45">
                <a:latin typeface="Arial"/>
                <a:cs typeface="Arial"/>
              </a:rPr>
              <a:t>M</a:t>
            </a:r>
            <a:r>
              <a:rPr dirty="0" sz="2250">
                <a:latin typeface="Arial"/>
                <a:cs typeface="Arial"/>
              </a:rPr>
              <a:t>I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>
                <a:latin typeface="Arial"/>
                <a:cs typeface="Arial"/>
              </a:rPr>
              <a:t>I</a:t>
            </a:r>
            <a:r>
              <a:rPr dirty="0" sz="2250" spc="-20">
                <a:latin typeface="Arial"/>
                <a:cs typeface="Arial"/>
              </a:rPr>
              <a:t>C</a:t>
            </a:r>
            <a:endParaRPr sz="2250">
              <a:latin typeface="Arial"/>
              <a:cs typeface="Arial"/>
            </a:endParaRPr>
          </a:p>
          <a:p>
            <a:pPr marL="246379">
              <a:lnSpc>
                <a:spcPts val="2100"/>
              </a:lnSpc>
            </a:pP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-5">
                <a:latin typeface="Arial"/>
                <a:cs typeface="Arial"/>
              </a:rPr>
              <a:t>O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0">
                <a:latin typeface="Arial"/>
                <a:cs typeface="Arial"/>
              </a:rPr>
              <a:t>K</a:t>
            </a: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40">
                <a:latin typeface="Arial"/>
                <a:cs typeface="Arial"/>
              </a:rPr>
              <a:t>N</a:t>
            </a:r>
            <a:r>
              <a:rPr dirty="0" sz="2250" spc="-5">
                <a:latin typeface="Arial"/>
                <a:cs typeface="Arial"/>
              </a:rPr>
              <a:t>G</a:t>
            </a:r>
            <a:r>
              <a:rPr dirty="0" sz="2250" spc="-85">
                <a:latin typeface="Arial"/>
                <a:cs typeface="Arial"/>
              </a:rPr>
              <a:t>"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1639" y="4084576"/>
            <a:ext cx="1076960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12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9545">
              <a:lnSpc>
                <a:spcPct val="100000"/>
              </a:lnSpc>
            </a:pPr>
            <a:r>
              <a:rPr dirty="0" sz="2850" spc="10">
                <a:latin typeface="Arial"/>
                <a:cs typeface="Arial"/>
              </a:rPr>
              <a:t>Ro</a:t>
            </a:r>
            <a:r>
              <a:rPr dirty="0" sz="2850" spc="20">
                <a:latin typeface="Arial"/>
                <a:cs typeface="Arial"/>
              </a:rPr>
              <a:t>w</a:t>
            </a:r>
            <a:r>
              <a:rPr dirty="0" sz="2850" spc="75">
                <a:latin typeface="Arial"/>
                <a:cs typeface="Arial"/>
              </a:rPr>
              <a:t> </a:t>
            </a:r>
            <a:r>
              <a:rPr dirty="0" sz="2850" spc="-80">
                <a:latin typeface="Arial"/>
                <a:cs typeface="Arial"/>
              </a:rPr>
              <a:t>l</a:t>
            </a:r>
            <a:r>
              <a:rPr dirty="0" sz="2850" spc="10">
                <a:latin typeface="Arial"/>
                <a:cs typeface="Arial"/>
              </a:rPr>
              <a:t>oc</a:t>
            </a:r>
            <a:r>
              <a:rPr dirty="0" sz="2850" spc="75">
                <a:latin typeface="Arial"/>
                <a:cs typeface="Arial"/>
              </a:rPr>
              <a:t>k</a:t>
            </a:r>
            <a:r>
              <a:rPr dirty="0" sz="2850" spc="-75">
                <a:latin typeface="Arial"/>
                <a:cs typeface="Arial"/>
              </a:rPr>
              <a:t>in</a:t>
            </a:r>
            <a:r>
              <a:rPr dirty="0" sz="2850" spc="15">
                <a:latin typeface="Arial"/>
                <a:cs typeface="Arial"/>
              </a:rPr>
              <a:t>g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747" y="940796"/>
            <a:ext cx="5450840" cy="525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marR="296545" indent="-233679">
              <a:lnSpc>
                <a:spcPct val="787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250" spc="95">
                <a:latin typeface="Arial"/>
                <a:cs typeface="Arial"/>
              </a:rPr>
              <a:t>W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0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upd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a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0">
                <a:latin typeface="Arial"/>
                <a:cs typeface="Arial"/>
              </a:rPr>
              <a:t>w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(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a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35">
                <a:latin typeface="Arial"/>
                <a:cs typeface="Arial"/>
              </a:rPr>
              <a:t>)</a:t>
            </a:r>
            <a:r>
              <a:rPr dirty="0" sz="2250" spc="-10">
                <a:latin typeface="Arial"/>
                <a:cs typeface="Arial"/>
              </a:rPr>
              <a:t>,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-5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0">
                <a:latin typeface="Arial"/>
                <a:cs typeface="Arial"/>
              </a:rPr>
              <a:t>w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o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d</a:t>
            </a:r>
            <a:r>
              <a:rPr dirty="0" sz="2250" spc="-35">
                <a:latin typeface="Arial"/>
                <a:cs typeface="Arial"/>
              </a:rPr>
              <a:t>-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6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s.</a:t>
            </a:r>
            <a:endParaRPr sz="2250">
              <a:latin typeface="Arial"/>
              <a:cs typeface="Arial"/>
            </a:endParaRPr>
          </a:p>
          <a:p>
            <a:pPr marL="246379" marR="145415" indent="-233679">
              <a:lnSpc>
                <a:spcPct val="77100"/>
              </a:lnSpc>
              <a:spcBef>
                <a:spcPts val="104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0">
                <a:latin typeface="Arial"/>
                <a:cs typeface="Arial"/>
              </a:rPr>
              <a:t>w</a:t>
            </a:r>
            <a:r>
              <a:rPr dirty="0" sz="2250" spc="-5">
                <a:latin typeface="Arial"/>
                <a:cs typeface="Arial"/>
              </a:rPr>
              <a:t> </a:t>
            </a:r>
            <a:r>
              <a:rPr dirty="0" sz="2250" spc="-95">
                <a:latin typeface="Arial"/>
                <a:cs typeface="Arial"/>
              </a:rPr>
              <a:t>v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s,</a:t>
            </a:r>
            <a:r>
              <a:rPr dirty="0" sz="2250" spc="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5">
                <a:latin typeface="Arial"/>
                <a:cs typeface="Arial"/>
              </a:rPr>
              <a:t>l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o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145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st</a:t>
            </a:r>
            <a:r>
              <a:rPr dirty="0" sz="2250" spc="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95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  <a:p>
            <a:pPr marL="246379" marR="5080" indent="-233679">
              <a:lnSpc>
                <a:spcPct val="78600"/>
              </a:lnSpc>
              <a:spcBef>
                <a:spcPts val="10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10">
                <a:latin typeface="Arial"/>
                <a:cs typeface="Arial"/>
              </a:rPr>
              <a:t>f</a:t>
            </a:r>
            <a:r>
              <a:rPr dirty="0" sz="2250" spc="-5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9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85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4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ch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80">
                <a:latin typeface="Arial"/>
                <a:cs typeface="Arial"/>
              </a:rPr>
              <a:t>w</a:t>
            </a:r>
            <a:r>
              <a:rPr dirty="0" sz="2250" spc="-10">
                <a:latin typeface="Arial"/>
                <a:cs typeface="Arial"/>
              </a:rPr>
              <a:t>,</a:t>
            </a:r>
            <a:r>
              <a:rPr dirty="0" sz="2250" spc="1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ss</a:t>
            </a:r>
            <a:r>
              <a:rPr dirty="0" sz="2250" spc="-20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g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14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5">
                <a:latin typeface="Arial"/>
                <a:cs typeface="Arial"/>
              </a:rPr>
              <a:t>l</a:t>
            </a:r>
            <a:r>
              <a:rPr dirty="0" sz="2250" spc="-8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0">
                <a:latin typeface="Arial"/>
                <a:cs typeface="Arial"/>
              </a:rPr>
              <a:t>w</a:t>
            </a:r>
            <a:r>
              <a:rPr dirty="0" sz="2250" spc="-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90">
                <a:latin typeface="Arial"/>
                <a:cs typeface="Arial"/>
              </a:rPr>
              <a:t> </a:t>
            </a:r>
            <a:r>
              <a:rPr dirty="0" sz="2250" spc="10">
                <a:latin typeface="Arial"/>
                <a:cs typeface="Arial"/>
              </a:rPr>
              <a:t>u</a:t>
            </a:r>
            <a:r>
              <a:rPr dirty="0" sz="2250" spc="10">
                <a:latin typeface="Arial"/>
                <a:cs typeface="Arial"/>
              </a:rPr>
              <a:t>n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</a:t>
            </a:r>
            <a:r>
              <a:rPr dirty="0" sz="2250" spc="-70">
                <a:latin typeface="Arial"/>
                <a:cs typeface="Arial"/>
              </a:rPr>
              <a:t>e</a:t>
            </a:r>
            <a:r>
              <a:rPr dirty="0" sz="2250" spc="10">
                <a:latin typeface="Arial"/>
                <a:cs typeface="Arial"/>
              </a:rPr>
              <a:t>d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  <a:p>
            <a:pPr marL="246379" marR="105410" indent="-233679">
              <a:lnSpc>
                <a:spcPct val="78700"/>
              </a:lnSpc>
              <a:spcBef>
                <a:spcPts val="10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>
                <a:latin typeface="Arial"/>
                <a:cs typeface="Arial"/>
              </a:rPr>
              <a:t>Ot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9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40">
                <a:latin typeface="Arial"/>
                <a:cs typeface="Arial"/>
              </a:rPr>
              <a:t>N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T</a:t>
            </a:r>
            <a:r>
              <a:rPr dirty="0" sz="2250" spc="-31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-4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9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.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so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U</a:t>
            </a:r>
            <a:r>
              <a:rPr dirty="0" sz="2250" spc="0">
                <a:latin typeface="Arial"/>
                <a:cs typeface="Arial"/>
              </a:rPr>
              <a:t>P</a:t>
            </a:r>
            <a:r>
              <a:rPr dirty="0" sz="2250" spc="-40">
                <a:latin typeface="Arial"/>
                <a:cs typeface="Arial"/>
              </a:rPr>
              <a:t>D</a:t>
            </a:r>
            <a:r>
              <a:rPr dirty="0" sz="2250" spc="-150">
                <a:latin typeface="Arial"/>
                <a:cs typeface="Arial"/>
              </a:rPr>
              <a:t>A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D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0">
                <a:latin typeface="Arial"/>
                <a:cs typeface="Arial"/>
              </a:rPr>
              <a:t>E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-10">
                <a:latin typeface="Arial"/>
                <a:cs typeface="Arial"/>
              </a:rPr>
              <a:t>s.</a:t>
            </a:r>
            <a:endParaRPr sz="2250">
              <a:latin typeface="Arial"/>
              <a:cs typeface="Arial"/>
            </a:endParaRPr>
          </a:p>
          <a:p>
            <a:pPr marL="246379" marR="383540" indent="-233679">
              <a:lnSpc>
                <a:spcPct val="77200"/>
              </a:lnSpc>
              <a:spcBef>
                <a:spcPts val="103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cks</a:t>
            </a:r>
            <a:r>
              <a:rPr dirty="0" sz="2250" spc="-7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4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0">
                <a:latin typeface="Arial"/>
                <a:cs typeface="Arial"/>
              </a:rPr>
              <a:t>u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70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15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7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5">
                <a:latin typeface="Arial"/>
                <a:cs typeface="Arial"/>
              </a:rPr>
              <a:t>O</a:t>
            </a:r>
            <a:r>
              <a:rPr dirty="0" sz="2250" spc="-45">
                <a:latin typeface="Arial"/>
                <a:cs typeface="Arial"/>
              </a:rPr>
              <a:t>M</a:t>
            </a:r>
            <a:r>
              <a:rPr dirty="0" sz="2250" spc="-45">
                <a:latin typeface="Arial"/>
                <a:cs typeface="Arial"/>
              </a:rPr>
              <a:t>M</a:t>
            </a: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0">
                <a:latin typeface="Arial"/>
                <a:cs typeface="Arial"/>
              </a:rPr>
              <a:t>/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0">
                <a:latin typeface="Arial"/>
                <a:cs typeface="Arial"/>
              </a:rPr>
              <a:t>B</a:t>
            </a:r>
            <a:r>
              <a:rPr dirty="0" sz="2250" spc="-70">
                <a:latin typeface="Arial"/>
                <a:cs typeface="Arial"/>
              </a:rPr>
              <a:t>A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-15">
                <a:latin typeface="Arial"/>
                <a:cs typeface="Arial"/>
              </a:rPr>
              <a:t>K</a:t>
            </a:r>
            <a:r>
              <a:rPr dirty="0" sz="2250" spc="-28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9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95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  <a:p>
            <a:pPr marL="246379" marR="97155" indent="-233679">
              <a:lnSpc>
                <a:spcPts val="2160"/>
              </a:lnSpc>
              <a:spcBef>
                <a:spcPts val="94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4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ss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14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y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45">
                <a:latin typeface="Arial"/>
                <a:cs typeface="Arial"/>
              </a:rPr>
              <a:t>M</a:t>
            </a:r>
            <a:r>
              <a:rPr dirty="0" sz="2250" spc="-95">
                <a:latin typeface="Arial"/>
                <a:cs typeface="Arial"/>
              </a:rPr>
              <a:t>y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-5">
                <a:latin typeface="Arial"/>
                <a:cs typeface="Arial"/>
              </a:rPr>
              <a:t>Q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-10">
                <a:latin typeface="Arial"/>
                <a:cs typeface="Arial"/>
              </a:rPr>
              <a:t>.</a:t>
            </a:r>
            <a:r>
              <a:rPr dirty="0" sz="2250" spc="-13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I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-5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-10">
                <a:latin typeface="Arial"/>
                <a:cs typeface="Arial"/>
              </a:rPr>
              <a:t>"</a:t>
            </a:r>
            <a:r>
              <a:rPr dirty="0" sz="2250">
                <a:latin typeface="Arial"/>
                <a:cs typeface="Arial"/>
              </a:rPr>
              <a:t>O</a:t>
            </a:r>
            <a:r>
              <a:rPr dirty="0" sz="2250" spc="0">
                <a:latin typeface="Arial"/>
                <a:cs typeface="Arial"/>
              </a:rPr>
              <a:t>P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>
                <a:latin typeface="Arial"/>
                <a:cs typeface="Arial"/>
              </a:rPr>
              <a:t>I</a:t>
            </a:r>
            <a:r>
              <a:rPr dirty="0" sz="2250" spc="-45">
                <a:latin typeface="Arial"/>
                <a:cs typeface="Arial"/>
              </a:rPr>
              <a:t>M</a:t>
            </a:r>
            <a:r>
              <a:rPr dirty="0" sz="2250">
                <a:latin typeface="Arial"/>
                <a:cs typeface="Arial"/>
              </a:rPr>
              <a:t>I</a:t>
            </a:r>
            <a:r>
              <a:rPr dirty="0" sz="2250" spc="0">
                <a:latin typeface="Arial"/>
                <a:cs typeface="Arial"/>
              </a:rPr>
              <a:t>S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>
                <a:latin typeface="Arial"/>
                <a:cs typeface="Arial"/>
              </a:rPr>
              <a:t>I</a:t>
            </a:r>
            <a:r>
              <a:rPr dirty="0" sz="2250" spc="-20">
                <a:latin typeface="Arial"/>
                <a:cs typeface="Arial"/>
              </a:rPr>
              <a:t>C</a:t>
            </a:r>
            <a:endParaRPr sz="2250">
              <a:latin typeface="Arial"/>
              <a:cs typeface="Arial"/>
            </a:endParaRPr>
          </a:p>
          <a:p>
            <a:pPr marL="246379">
              <a:lnSpc>
                <a:spcPts val="2100"/>
              </a:lnSpc>
            </a:pP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-5">
                <a:latin typeface="Arial"/>
                <a:cs typeface="Arial"/>
              </a:rPr>
              <a:t>O</a:t>
            </a:r>
            <a:r>
              <a:rPr dirty="0" sz="2250" spc="-40">
                <a:latin typeface="Arial"/>
                <a:cs typeface="Arial"/>
              </a:rPr>
              <a:t>C</a:t>
            </a:r>
            <a:r>
              <a:rPr dirty="0" sz="2250" spc="0">
                <a:latin typeface="Arial"/>
                <a:cs typeface="Arial"/>
              </a:rPr>
              <a:t>K</a:t>
            </a: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40">
                <a:latin typeface="Arial"/>
                <a:cs typeface="Arial"/>
              </a:rPr>
              <a:t>N</a:t>
            </a:r>
            <a:r>
              <a:rPr dirty="0" sz="2250" spc="-5">
                <a:latin typeface="Arial"/>
                <a:cs typeface="Arial"/>
              </a:rPr>
              <a:t>G</a:t>
            </a:r>
            <a:r>
              <a:rPr dirty="0" sz="2250" spc="-85">
                <a:latin typeface="Arial"/>
                <a:cs typeface="Arial"/>
              </a:rPr>
              <a:t>"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5505" y="1161478"/>
            <a:ext cx="4815840" cy="99060"/>
          </a:xfrm>
          <a:custGeom>
            <a:avLst/>
            <a:gdLst/>
            <a:ahLst/>
            <a:cxnLst/>
            <a:rect l="l" t="t" r="r" b="b"/>
            <a:pathLst>
              <a:path w="4815840" h="99059">
                <a:moveTo>
                  <a:pt x="0" y="80632"/>
                </a:moveTo>
                <a:lnTo>
                  <a:pt x="7468" y="73662"/>
                </a:lnTo>
                <a:lnTo>
                  <a:pt x="22698" y="71687"/>
                </a:lnTo>
                <a:lnTo>
                  <a:pt x="32176" y="72073"/>
                </a:lnTo>
                <a:lnTo>
                  <a:pt x="43054" y="72375"/>
                </a:lnTo>
                <a:lnTo>
                  <a:pt x="55402" y="72596"/>
                </a:lnTo>
                <a:lnTo>
                  <a:pt x="69294" y="72738"/>
                </a:lnTo>
                <a:lnTo>
                  <a:pt x="84802" y="72804"/>
                </a:lnTo>
                <a:lnTo>
                  <a:pt x="99177" y="72835"/>
                </a:lnTo>
                <a:lnTo>
                  <a:pt x="112864" y="72919"/>
                </a:lnTo>
                <a:lnTo>
                  <a:pt x="162521" y="73787"/>
                </a:lnTo>
                <a:lnTo>
                  <a:pt x="179335" y="74298"/>
                </a:lnTo>
                <a:lnTo>
                  <a:pt x="185458" y="74449"/>
                </a:lnTo>
                <a:lnTo>
                  <a:pt x="229583" y="75080"/>
                </a:lnTo>
                <a:lnTo>
                  <a:pt x="281272" y="75438"/>
                </a:lnTo>
                <a:lnTo>
                  <a:pt x="329721" y="75626"/>
                </a:lnTo>
                <a:lnTo>
                  <a:pt x="386556" y="75747"/>
                </a:lnTo>
                <a:lnTo>
                  <a:pt x="429145" y="75791"/>
                </a:lnTo>
                <a:lnTo>
                  <a:pt x="474550" y="75810"/>
                </a:lnTo>
                <a:lnTo>
                  <a:pt x="496255" y="75812"/>
                </a:lnTo>
                <a:lnTo>
                  <a:pt x="516972" y="75811"/>
                </a:lnTo>
                <a:lnTo>
                  <a:pt x="555442" y="75797"/>
                </a:lnTo>
                <a:lnTo>
                  <a:pt x="605740" y="75747"/>
                </a:lnTo>
                <a:lnTo>
                  <a:pt x="647147" y="75661"/>
                </a:lnTo>
                <a:lnTo>
                  <a:pt x="688527" y="75493"/>
                </a:lnTo>
                <a:lnTo>
                  <a:pt x="727474" y="74988"/>
                </a:lnTo>
                <a:lnTo>
                  <a:pt x="775018" y="73601"/>
                </a:lnTo>
                <a:lnTo>
                  <a:pt x="823176" y="71902"/>
                </a:lnTo>
                <a:lnTo>
                  <a:pt x="839813" y="71316"/>
                </a:lnTo>
                <a:lnTo>
                  <a:pt x="879553" y="70038"/>
                </a:lnTo>
                <a:lnTo>
                  <a:pt x="918109" y="69241"/>
                </a:lnTo>
                <a:lnTo>
                  <a:pt x="968728" y="68974"/>
                </a:lnTo>
                <a:lnTo>
                  <a:pt x="1014082" y="68877"/>
                </a:lnTo>
                <a:lnTo>
                  <a:pt x="1070717" y="68827"/>
                </a:lnTo>
                <a:lnTo>
                  <a:pt x="1112734" y="68820"/>
                </a:lnTo>
                <a:lnTo>
                  <a:pt x="1131320" y="68825"/>
                </a:lnTo>
                <a:lnTo>
                  <a:pt x="1177477" y="68874"/>
                </a:lnTo>
                <a:lnTo>
                  <a:pt x="1216902" y="69017"/>
                </a:lnTo>
                <a:lnTo>
                  <a:pt x="1265292" y="71681"/>
                </a:lnTo>
                <a:lnTo>
                  <a:pt x="1306561" y="77731"/>
                </a:lnTo>
                <a:lnTo>
                  <a:pt x="1318840" y="79600"/>
                </a:lnTo>
                <a:lnTo>
                  <a:pt x="1366280" y="84594"/>
                </a:lnTo>
                <a:lnTo>
                  <a:pt x="1405994" y="86729"/>
                </a:lnTo>
                <a:lnTo>
                  <a:pt x="1439753" y="87460"/>
                </a:lnTo>
                <a:lnTo>
                  <a:pt x="1450569" y="87627"/>
                </a:lnTo>
                <a:lnTo>
                  <a:pt x="1462289" y="87824"/>
                </a:lnTo>
                <a:lnTo>
                  <a:pt x="1474942" y="88049"/>
                </a:lnTo>
                <a:lnTo>
                  <a:pt x="1488556" y="88304"/>
                </a:lnTo>
                <a:lnTo>
                  <a:pt x="1503157" y="88589"/>
                </a:lnTo>
                <a:lnTo>
                  <a:pt x="1515188" y="88823"/>
                </a:lnTo>
                <a:lnTo>
                  <a:pt x="1563318" y="89540"/>
                </a:lnTo>
                <a:lnTo>
                  <a:pt x="1613403" y="89942"/>
                </a:lnTo>
                <a:lnTo>
                  <a:pt x="1653813" y="90070"/>
                </a:lnTo>
                <a:lnTo>
                  <a:pt x="1668042" y="90083"/>
                </a:lnTo>
                <a:lnTo>
                  <a:pt x="1685480" y="90077"/>
                </a:lnTo>
                <a:lnTo>
                  <a:pt x="1731937" y="89903"/>
                </a:lnTo>
                <a:lnTo>
                  <a:pt x="1780501" y="89309"/>
                </a:lnTo>
                <a:lnTo>
                  <a:pt x="1814899" y="88309"/>
                </a:lnTo>
                <a:lnTo>
                  <a:pt x="1829236" y="87823"/>
                </a:lnTo>
                <a:lnTo>
                  <a:pt x="1876243" y="86392"/>
                </a:lnTo>
                <a:lnTo>
                  <a:pt x="1917896" y="85711"/>
                </a:lnTo>
                <a:lnTo>
                  <a:pt x="1959299" y="85468"/>
                </a:lnTo>
                <a:lnTo>
                  <a:pt x="1992154" y="85418"/>
                </a:lnTo>
                <a:lnTo>
                  <a:pt x="2008024" y="85398"/>
                </a:lnTo>
                <a:lnTo>
                  <a:pt x="2049780" y="85307"/>
                </a:lnTo>
                <a:lnTo>
                  <a:pt x="2093987" y="85111"/>
                </a:lnTo>
                <a:lnTo>
                  <a:pt x="2109296" y="85008"/>
                </a:lnTo>
                <a:lnTo>
                  <a:pt x="2115982" y="84970"/>
                </a:lnTo>
                <a:lnTo>
                  <a:pt x="2161086" y="84815"/>
                </a:lnTo>
                <a:lnTo>
                  <a:pt x="2211349" y="84734"/>
                </a:lnTo>
                <a:lnTo>
                  <a:pt x="2257437" y="84697"/>
                </a:lnTo>
                <a:lnTo>
                  <a:pt x="2310802" y="84679"/>
                </a:lnTo>
                <a:lnTo>
                  <a:pt x="2330221" y="84678"/>
                </a:lnTo>
                <a:lnTo>
                  <a:pt x="2350945" y="84681"/>
                </a:lnTo>
                <a:lnTo>
                  <a:pt x="2389472" y="84710"/>
                </a:lnTo>
                <a:lnTo>
                  <a:pt x="2440030" y="84806"/>
                </a:lnTo>
                <a:lnTo>
                  <a:pt x="2482032" y="84967"/>
                </a:lnTo>
                <a:lnTo>
                  <a:pt x="2524961" y="85280"/>
                </a:lnTo>
                <a:lnTo>
                  <a:pt x="2567361" y="86101"/>
                </a:lnTo>
                <a:lnTo>
                  <a:pt x="2580804" y="86463"/>
                </a:lnTo>
                <a:lnTo>
                  <a:pt x="2593678" y="86798"/>
                </a:lnTo>
                <a:lnTo>
                  <a:pt x="2606082" y="87108"/>
                </a:lnTo>
                <a:lnTo>
                  <a:pt x="2618115" y="87395"/>
                </a:lnTo>
                <a:lnTo>
                  <a:pt x="2629879" y="87662"/>
                </a:lnTo>
                <a:lnTo>
                  <a:pt x="2641296" y="87933"/>
                </a:lnTo>
                <a:lnTo>
                  <a:pt x="2690071" y="89561"/>
                </a:lnTo>
                <a:lnTo>
                  <a:pt x="2735477" y="91588"/>
                </a:lnTo>
                <a:lnTo>
                  <a:pt x="2779607" y="93775"/>
                </a:lnTo>
                <a:lnTo>
                  <a:pt x="2818858" y="95969"/>
                </a:lnTo>
                <a:lnTo>
                  <a:pt x="2830138" y="96606"/>
                </a:lnTo>
                <a:lnTo>
                  <a:pt x="2881224" y="98261"/>
                </a:lnTo>
                <a:lnTo>
                  <a:pt x="2927676" y="98696"/>
                </a:lnTo>
                <a:lnTo>
                  <a:pt x="2979257" y="98887"/>
                </a:lnTo>
                <a:lnTo>
                  <a:pt x="3008186" y="98908"/>
                </a:lnTo>
                <a:lnTo>
                  <a:pt x="3025326" y="98893"/>
                </a:lnTo>
                <a:lnTo>
                  <a:pt x="3069695" y="98660"/>
                </a:lnTo>
                <a:lnTo>
                  <a:pt x="3112485" y="97912"/>
                </a:lnTo>
                <a:lnTo>
                  <a:pt x="3156539" y="96185"/>
                </a:lnTo>
                <a:lnTo>
                  <a:pt x="3197657" y="94332"/>
                </a:lnTo>
                <a:lnTo>
                  <a:pt x="3213168" y="93599"/>
                </a:lnTo>
                <a:lnTo>
                  <a:pt x="3228462" y="92879"/>
                </a:lnTo>
                <a:lnTo>
                  <a:pt x="3270268" y="91063"/>
                </a:lnTo>
                <a:lnTo>
                  <a:pt x="3317580" y="89391"/>
                </a:lnTo>
                <a:lnTo>
                  <a:pt x="3358212" y="88500"/>
                </a:lnTo>
                <a:lnTo>
                  <a:pt x="3407126" y="87991"/>
                </a:lnTo>
                <a:lnTo>
                  <a:pt x="3450814" y="87814"/>
                </a:lnTo>
                <a:lnTo>
                  <a:pt x="3487423" y="87792"/>
                </a:lnTo>
                <a:lnTo>
                  <a:pt x="3506053" y="87812"/>
                </a:lnTo>
                <a:lnTo>
                  <a:pt x="3550179" y="87990"/>
                </a:lnTo>
                <a:lnTo>
                  <a:pt x="3589003" y="88705"/>
                </a:lnTo>
                <a:lnTo>
                  <a:pt x="3597015" y="88878"/>
                </a:lnTo>
                <a:lnTo>
                  <a:pt x="3647845" y="89312"/>
                </a:lnTo>
                <a:lnTo>
                  <a:pt x="3665303" y="89358"/>
                </a:lnTo>
                <a:lnTo>
                  <a:pt x="3686793" y="89334"/>
                </a:lnTo>
                <a:lnTo>
                  <a:pt x="3737550" y="88799"/>
                </a:lnTo>
                <a:lnTo>
                  <a:pt x="3777991" y="87004"/>
                </a:lnTo>
                <a:lnTo>
                  <a:pt x="3822407" y="79865"/>
                </a:lnTo>
                <a:lnTo>
                  <a:pt x="3833913" y="77726"/>
                </a:lnTo>
                <a:lnTo>
                  <a:pt x="3845991" y="75725"/>
                </a:lnTo>
                <a:lnTo>
                  <a:pt x="3886403" y="70162"/>
                </a:lnTo>
                <a:lnTo>
                  <a:pt x="3922311" y="65654"/>
                </a:lnTo>
                <a:lnTo>
                  <a:pt x="3938040" y="63718"/>
                </a:lnTo>
                <a:lnTo>
                  <a:pt x="3951844" y="61943"/>
                </a:lnTo>
                <a:lnTo>
                  <a:pt x="3964006" y="60293"/>
                </a:lnTo>
                <a:lnTo>
                  <a:pt x="3974806" y="58735"/>
                </a:lnTo>
                <a:lnTo>
                  <a:pt x="3986699" y="56969"/>
                </a:lnTo>
                <a:lnTo>
                  <a:pt x="3998595" y="55378"/>
                </a:lnTo>
                <a:lnTo>
                  <a:pt x="4036786" y="51283"/>
                </a:lnTo>
                <a:lnTo>
                  <a:pt x="4081835" y="47730"/>
                </a:lnTo>
                <a:lnTo>
                  <a:pt x="4126569" y="45659"/>
                </a:lnTo>
                <a:lnTo>
                  <a:pt x="4139198" y="45155"/>
                </a:lnTo>
                <a:lnTo>
                  <a:pt x="4177462" y="43030"/>
                </a:lnTo>
                <a:lnTo>
                  <a:pt x="4227094" y="39383"/>
                </a:lnTo>
                <a:lnTo>
                  <a:pt x="4269395" y="35841"/>
                </a:lnTo>
                <a:lnTo>
                  <a:pt x="4284407" y="34633"/>
                </a:lnTo>
                <a:lnTo>
                  <a:pt x="4330512" y="31576"/>
                </a:lnTo>
                <a:lnTo>
                  <a:pt x="4371242" y="30675"/>
                </a:lnTo>
                <a:lnTo>
                  <a:pt x="4409723" y="30360"/>
                </a:lnTo>
                <a:lnTo>
                  <a:pt x="4459117" y="30196"/>
                </a:lnTo>
                <a:lnTo>
                  <a:pt x="4501129" y="30159"/>
                </a:lnTo>
                <a:lnTo>
                  <a:pt x="4522232" y="30138"/>
                </a:lnTo>
                <a:lnTo>
                  <a:pt x="4574175" y="30021"/>
                </a:lnTo>
                <a:lnTo>
                  <a:pt x="4618473" y="29742"/>
                </a:lnTo>
                <a:lnTo>
                  <a:pt x="4665696" y="26766"/>
                </a:lnTo>
                <a:lnTo>
                  <a:pt x="4699730" y="23021"/>
                </a:lnTo>
                <a:lnTo>
                  <a:pt x="4715818" y="21313"/>
                </a:lnTo>
                <a:lnTo>
                  <a:pt x="4759725" y="17714"/>
                </a:lnTo>
                <a:lnTo>
                  <a:pt x="4788901" y="17145"/>
                </a:lnTo>
                <a:lnTo>
                  <a:pt x="4799143" y="17355"/>
                </a:lnTo>
                <a:lnTo>
                  <a:pt x="4811642" y="18007"/>
                </a:lnTo>
                <a:lnTo>
                  <a:pt x="4815773" y="17654"/>
                </a:lnTo>
                <a:lnTo>
                  <a:pt x="4814564" y="16437"/>
                </a:lnTo>
                <a:lnTo>
                  <a:pt x="4812834" y="14695"/>
                </a:lnTo>
                <a:lnTo>
                  <a:pt x="4807391" y="9216"/>
                </a:lnTo>
                <a:lnTo>
                  <a:pt x="479823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8900" y="1477631"/>
            <a:ext cx="5247640" cy="76200"/>
          </a:xfrm>
          <a:custGeom>
            <a:avLst/>
            <a:gdLst/>
            <a:ahLst/>
            <a:cxnLst/>
            <a:rect l="l" t="t" r="r" b="b"/>
            <a:pathLst>
              <a:path w="5247640" h="76200">
                <a:moveTo>
                  <a:pt x="0" y="48135"/>
                </a:moveTo>
                <a:lnTo>
                  <a:pt x="48346" y="39147"/>
                </a:lnTo>
                <a:lnTo>
                  <a:pt x="93896" y="33705"/>
                </a:lnTo>
                <a:lnTo>
                  <a:pt x="138013" y="31042"/>
                </a:lnTo>
                <a:lnTo>
                  <a:pt x="169382" y="30815"/>
                </a:lnTo>
                <a:lnTo>
                  <a:pt x="183722" y="30815"/>
                </a:lnTo>
                <a:lnTo>
                  <a:pt x="234415" y="31799"/>
                </a:lnTo>
                <a:lnTo>
                  <a:pt x="254142" y="33039"/>
                </a:lnTo>
                <a:lnTo>
                  <a:pt x="263062" y="33606"/>
                </a:lnTo>
                <a:lnTo>
                  <a:pt x="308646" y="35760"/>
                </a:lnTo>
                <a:lnTo>
                  <a:pt x="355061" y="37394"/>
                </a:lnTo>
                <a:lnTo>
                  <a:pt x="406634" y="38941"/>
                </a:lnTo>
                <a:lnTo>
                  <a:pt x="448805" y="40077"/>
                </a:lnTo>
                <a:lnTo>
                  <a:pt x="492807" y="41027"/>
                </a:lnTo>
                <a:lnTo>
                  <a:pt x="537215" y="41505"/>
                </a:lnTo>
                <a:lnTo>
                  <a:pt x="581758" y="41707"/>
                </a:lnTo>
                <a:lnTo>
                  <a:pt x="622222" y="41800"/>
                </a:lnTo>
                <a:lnTo>
                  <a:pt x="669051" y="41846"/>
                </a:lnTo>
                <a:lnTo>
                  <a:pt x="686125" y="41851"/>
                </a:lnTo>
                <a:lnTo>
                  <a:pt x="704600" y="41858"/>
                </a:lnTo>
                <a:lnTo>
                  <a:pt x="754690" y="41960"/>
                </a:lnTo>
                <a:lnTo>
                  <a:pt x="797081" y="42180"/>
                </a:lnTo>
                <a:lnTo>
                  <a:pt x="842296" y="42658"/>
                </a:lnTo>
                <a:lnTo>
                  <a:pt x="885503" y="43644"/>
                </a:lnTo>
                <a:lnTo>
                  <a:pt x="926941" y="44935"/>
                </a:lnTo>
                <a:lnTo>
                  <a:pt x="968256" y="46671"/>
                </a:lnTo>
                <a:lnTo>
                  <a:pt x="1020347" y="49619"/>
                </a:lnTo>
                <a:lnTo>
                  <a:pt x="1059654" y="52187"/>
                </a:lnTo>
                <a:lnTo>
                  <a:pt x="1109395" y="55850"/>
                </a:lnTo>
                <a:lnTo>
                  <a:pt x="1159462" y="59995"/>
                </a:lnTo>
                <a:lnTo>
                  <a:pt x="1177614" y="61573"/>
                </a:lnTo>
                <a:lnTo>
                  <a:pt x="1194307" y="62995"/>
                </a:lnTo>
                <a:lnTo>
                  <a:pt x="1236257" y="66376"/>
                </a:lnTo>
                <a:lnTo>
                  <a:pt x="1275523" y="69022"/>
                </a:lnTo>
                <a:lnTo>
                  <a:pt x="1324226" y="70663"/>
                </a:lnTo>
                <a:lnTo>
                  <a:pt x="1370457" y="71013"/>
                </a:lnTo>
                <a:lnTo>
                  <a:pt x="1386839" y="71131"/>
                </a:lnTo>
                <a:lnTo>
                  <a:pt x="1400254" y="71312"/>
                </a:lnTo>
                <a:lnTo>
                  <a:pt x="1410998" y="71556"/>
                </a:lnTo>
                <a:lnTo>
                  <a:pt x="1419370" y="71864"/>
                </a:lnTo>
                <a:lnTo>
                  <a:pt x="1430297" y="72489"/>
                </a:lnTo>
                <a:lnTo>
                  <a:pt x="1441926" y="72980"/>
                </a:lnTo>
                <a:lnTo>
                  <a:pt x="1481663" y="73800"/>
                </a:lnTo>
                <a:lnTo>
                  <a:pt x="1531729" y="74172"/>
                </a:lnTo>
                <a:lnTo>
                  <a:pt x="1574858" y="74243"/>
                </a:lnTo>
                <a:lnTo>
                  <a:pt x="1590424" y="74297"/>
                </a:lnTo>
                <a:lnTo>
                  <a:pt x="1635330" y="74865"/>
                </a:lnTo>
                <a:lnTo>
                  <a:pt x="1641266" y="75011"/>
                </a:lnTo>
                <a:lnTo>
                  <a:pt x="1648490" y="75142"/>
                </a:lnTo>
                <a:lnTo>
                  <a:pt x="1690535" y="75526"/>
                </a:lnTo>
                <a:lnTo>
                  <a:pt x="1736260" y="75677"/>
                </a:lnTo>
                <a:lnTo>
                  <a:pt x="1773708" y="75718"/>
                </a:lnTo>
                <a:lnTo>
                  <a:pt x="1789461" y="75708"/>
                </a:lnTo>
                <a:lnTo>
                  <a:pt x="1833946" y="75486"/>
                </a:lnTo>
                <a:lnTo>
                  <a:pt x="1874403" y="74976"/>
                </a:lnTo>
                <a:lnTo>
                  <a:pt x="1922378" y="73848"/>
                </a:lnTo>
                <a:lnTo>
                  <a:pt x="1970016" y="71897"/>
                </a:lnTo>
                <a:lnTo>
                  <a:pt x="1985110" y="71169"/>
                </a:lnTo>
                <a:lnTo>
                  <a:pt x="2025976" y="69211"/>
                </a:lnTo>
                <a:lnTo>
                  <a:pt x="2071915" y="67049"/>
                </a:lnTo>
                <a:lnTo>
                  <a:pt x="2113184" y="65176"/>
                </a:lnTo>
                <a:lnTo>
                  <a:pt x="2161262" y="63158"/>
                </a:lnTo>
                <a:lnTo>
                  <a:pt x="2203000" y="61708"/>
                </a:lnTo>
                <a:lnTo>
                  <a:pt x="2252432" y="60430"/>
                </a:lnTo>
                <a:lnTo>
                  <a:pt x="2302119" y="59623"/>
                </a:lnTo>
                <a:lnTo>
                  <a:pt x="2314197" y="59434"/>
                </a:lnTo>
                <a:lnTo>
                  <a:pt x="2364728" y="57789"/>
                </a:lnTo>
                <a:lnTo>
                  <a:pt x="2404707" y="55552"/>
                </a:lnTo>
                <a:lnTo>
                  <a:pt x="2454607" y="51477"/>
                </a:lnTo>
                <a:lnTo>
                  <a:pt x="2479603" y="48899"/>
                </a:lnTo>
                <a:lnTo>
                  <a:pt x="2492210" y="47615"/>
                </a:lnTo>
                <a:lnTo>
                  <a:pt x="2542088" y="43023"/>
                </a:lnTo>
                <a:lnTo>
                  <a:pt x="2580651" y="39970"/>
                </a:lnTo>
                <a:lnTo>
                  <a:pt x="2596342" y="38783"/>
                </a:lnTo>
                <a:lnTo>
                  <a:pt x="2611080" y="37630"/>
                </a:lnTo>
                <a:lnTo>
                  <a:pt x="2649583" y="34364"/>
                </a:lnTo>
                <a:lnTo>
                  <a:pt x="2694798" y="29683"/>
                </a:lnTo>
                <a:lnTo>
                  <a:pt x="2745728" y="23423"/>
                </a:lnTo>
                <a:lnTo>
                  <a:pt x="2761090" y="21401"/>
                </a:lnTo>
                <a:lnTo>
                  <a:pt x="2775285" y="19536"/>
                </a:lnTo>
                <a:lnTo>
                  <a:pt x="2822897" y="13328"/>
                </a:lnTo>
                <a:lnTo>
                  <a:pt x="2861433" y="8741"/>
                </a:lnTo>
                <a:lnTo>
                  <a:pt x="2913087" y="3931"/>
                </a:lnTo>
                <a:lnTo>
                  <a:pt x="2952308" y="1491"/>
                </a:lnTo>
                <a:lnTo>
                  <a:pt x="2999675" y="335"/>
                </a:lnTo>
                <a:lnTo>
                  <a:pt x="3048974" y="63"/>
                </a:lnTo>
                <a:lnTo>
                  <a:pt x="3089068" y="0"/>
                </a:lnTo>
                <a:lnTo>
                  <a:pt x="3104310" y="11"/>
                </a:lnTo>
                <a:lnTo>
                  <a:pt x="3145408" y="187"/>
                </a:lnTo>
                <a:lnTo>
                  <a:pt x="3190879" y="750"/>
                </a:lnTo>
                <a:lnTo>
                  <a:pt x="3204271" y="992"/>
                </a:lnTo>
                <a:lnTo>
                  <a:pt x="3217369" y="1215"/>
                </a:lnTo>
                <a:lnTo>
                  <a:pt x="3267253" y="1916"/>
                </a:lnTo>
                <a:lnTo>
                  <a:pt x="3306651" y="2171"/>
                </a:lnTo>
                <a:lnTo>
                  <a:pt x="3355000" y="2299"/>
                </a:lnTo>
                <a:lnTo>
                  <a:pt x="3401312" y="2352"/>
                </a:lnTo>
                <a:lnTo>
                  <a:pt x="3456402" y="2371"/>
                </a:lnTo>
                <a:lnTo>
                  <a:pt x="3473248" y="2384"/>
                </a:lnTo>
                <a:lnTo>
                  <a:pt x="3520829" y="2582"/>
                </a:lnTo>
                <a:lnTo>
                  <a:pt x="3564051" y="3017"/>
                </a:lnTo>
                <a:lnTo>
                  <a:pt x="3603010" y="3688"/>
                </a:lnTo>
                <a:lnTo>
                  <a:pt x="3648490" y="4953"/>
                </a:lnTo>
                <a:lnTo>
                  <a:pt x="3686788" y="6639"/>
                </a:lnTo>
                <a:lnTo>
                  <a:pt x="3704239" y="7627"/>
                </a:lnTo>
                <a:lnTo>
                  <a:pt x="3720473" y="8528"/>
                </a:lnTo>
                <a:lnTo>
                  <a:pt x="3762169" y="10728"/>
                </a:lnTo>
                <a:lnTo>
                  <a:pt x="3802472" y="12547"/>
                </a:lnTo>
                <a:lnTo>
                  <a:pt x="3812829" y="12949"/>
                </a:lnTo>
                <a:lnTo>
                  <a:pt x="3823801" y="13424"/>
                </a:lnTo>
                <a:lnTo>
                  <a:pt x="3874455" y="16085"/>
                </a:lnTo>
                <a:lnTo>
                  <a:pt x="3926386" y="19284"/>
                </a:lnTo>
                <a:lnTo>
                  <a:pt x="3965424" y="21796"/>
                </a:lnTo>
                <a:lnTo>
                  <a:pt x="3993671" y="23745"/>
                </a:lnTo>
                <a:lnTo>
                  <a:pt x="4005564" y="24517"/>
                </a:lnTo>
                <a:lnTo>
                  <a:pt x="4045369" y="26758"/>
                </a:lnTo>
                <a:lnTo>
                  <a:pt x="4092812" y="28763"/>
                </a:lnTo>
                <a:lnTo>
                  <a:pt x="4133893" y="29988"/>
                </a:lnTo>
                <a:lnTo>
                  <a:pt x="4147905" y="30365"/>
                </a:lnTo>
                <a:lnTo>
                  <a:pt x="4187401" y="31745"/>
                </a:lnTo>
                <a:lnTo>
                  <a:pt x="4237614" y="34320"/>
                </a:lnTo>
                <a:lnTo>
                  <a:pt x="4250973" y="35046"/>
                </a:lnTo>
                <a:lnTo>
                  <a:pt x="4301023" y="37223"/>
                </a:lnTo>
                <a:lnTo>
                  <a:pt x="4339331" y="38284"/>
                </a:lnTo>
                <a:lnTo>
                  <a:pt x="4378676" y="39068"/>
                </a:lnTo>
                <a:lnTo>
                  <a:pt x="4427543" y="39706"/>
                </a:lnTo>
                <a:lnTo>
                  <a:pt x="4468823" y="39979"/>
                </a:lnTo>
                <a:lnTo>
                  <a:pt x="4518190" y="40158"/>
                </a:lnTo>
                <a:lnTo>
                  <a:pt x="4530012" y="40174"/>
                </a:lnTo>
                <a:lnTo>
                  <a:pt x="4544275" y="40155"/>
                </a:lnTo>
                <a:lnTo>
                  <a:pt x="4583996" y="39846"/>
                </a:lnTo>
                <a:lnTo>
                  <a:pt x="4632697" y="38846"/>
                </a:lnTo>
                <a:lnTo>
                  <a:pt x="4657872" y="38069"/>
                </a:lnTo>
                <a:lnTo>
                  <a:pt x="4670898" y="37679"/>
                </a:lnTo>
                <a:lnTo>
                  <a:pt x="4709030" y="36691"/>
                </a:lnTo>
                <a:lnTo>
                  <a:pt x="4758993" y="35757"/>
                </a:lnTo>
                <a:lnTo>
                  <a:pt x="4776305" y="35519"/>
                </a:lnTo>
                <a:lnTo>
                  <a:pt x="4792134" y="35290"/>
                </a:lnTo>
                <a:lnTo>
                  <a:pt x="4831665" y="34654"/>
                </a:lnTo>
                <a:lnTo>
                  <a:pt x="4861253" y="34062"/>
                </a:lnTo>
                <a:lnTo>
                  <a:pt x="4871256" y="33847"/>
                </a:lnTo>
                <a:lnTo>
                  <a:pt x="4919396" y="33140"/>
                </a:lnTo>
                <a:lnTo>
                  <a:pt x="4964214" y="32756"/>
                </a:lnTo>
                <a:lnTo>
                  <a:pt x="4978938" y="32646"/>
                </a:lnTo>
                <a:lnTo>
                  <a:pt x="5018450" y="32336"/>
                </a:lnTo>
                <a:lnTo>
                  <a:pt x="5052385" y="32048"/>
                </a:lnTo>
                <a:lnTo>
                  <a:pt x="5065252" y="31937"/>
                </a:lnTo>
                <a:lnTo>
                  <a:pt x="5115267" y="31637"/>
                </a:lnTo>
                <a:lnTo>
                  <a:pt x="5166471" y="31537"/>
                </a:lnTo>
                <a:lnTo>
                  <a:pt x="5188257" y="31477"/>
                </a:lnTo>
                <a:lnTo>
                  <a:pt x="5230293" y="30594"/>
                </a:lnTo>
                <a:lnTo>
                  <a:pt x="5247255" y="22639"/>
                </a:lnTo>
                <a:lnTo>
                  <a:pt x="5243788" y="142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6481" y="1717758"/>
            <a:ext cx="5094605" cy="104775"/>
          </a:xfrm>
          <a:custGeom>
            <a:avLst/>
            <a:gdLst/>
            <a:ahLst/>
            <a:cxnLst/>
            <a:rect l="l" t="t" r="r" b="b"/>
            <a:pathLst>
              <a:path w="5094605" h="104775">
                <a:moveTo>
                  <a:pt x="0" y="102688"/>
                </a:moveTo>
                <a:lnTo>
                  <a:pt x="45553" y="103831"/>
                </a:lnTo>
                <a:lnTo>
                  <a:pt x="89788" y="104156"/>
                </a:lnTo>
                <a:lnTo>
                  <a:pt x="126322" y="104222"/>
                </a:lnTo>
                <a:lnTo>
                  <a:pt x="146457" y="104215"/>
                </a:lnTo>
                <a:lnTo>
                  <a:pt x="196572" y="104107"/>
                </a:lnTo>
                <a:lnTo>
                  <a:pt x="239833" y="103761"/>
                </a:lnTo>
                <a:lnTo>
                  <a:pt x="284916" y="102108"/>
                </a:lnTo>
                <a:lnTo>
                  <a:pt x="329916" y="99236"/>
                </a:lnTo>
                <a:lnTo>
                  <a:pt x="372558" y="95825"/>
                </a:lnTo>
                <a:lnTo>
                  <a:pt x="384686" y="94820"/>
                </a:lnTo>
                <a:lnTo>
                  <a:pt x="434157" y="91128"/>
                </a:lnTo>
                <a:lnTo>
                  <a:pt x="472996" y="88638"/>
                </a:lnTo>
                <a:lnTo>
                  <a:pt x="511860" y="86433"/>
                </a:lnTo>
                <a:lnTo>
                  <a:pt x="562403" y="83837"/>
                </a:lnTo>
                <a:lnTo>
                  <a:pt x="613205" y="81514"/>
                </a:lnTo>
                <a:lnTo>
                  <a:pt x="660416" y="79539"/>
                </a:lnTo>
                <a:lnTo>
                  <a:pt x="707121" y="77696"/>
                </a:lnTo>
                <a:lnTo>
                  <a:pt x="755392" y="76094"/>
                </a:lnTo>
                <a:lnTo>
                  <a:pt x="794264" y="75152"/>
                </a:lnTo>
                <a:lnTo>
                  <a:pt x="832390" y="74732"/>
                </a:lnTo>
                <a:lnTo>
                  <a:pt x="884262" y="74467"/>
                </a:lnTo>
                <a:lnTo>
                  <a:pt x="932767" y="74355"/>
                </a:lnTo>
                <a:lnTo>
                  <a:pt x="987298" y="74308"/>
                </a:lnTo>
                <a:lnTo>
                  <a:pt x="1004099" y="74306"/>
                </a:lnTo>
                <a:lnTo>
                  <a:pt x="1020306" y="74309"/>
                </a:lnTo>
                <a:lnTo>
                  <a:pt x="1065389" y="74353"/>
                </a:lnTo>
                <a:lnTo>
                  <a:pt x="1105213" y="74447"/>
                </a:lnTo>
                <a:lnTo>
                  <a:pt x="1150233" y="74652"/>
                </a:lnTo>
                <a:lnTo>
                  <a:pt x="1202360" y="75130"/>
                </a:lnTo>
                <a:lnTo>
                  <a:pt x="1244987" y="75688"/>
                </a:lnTo>
                <a:lnTo>
                  <a:pt x="1288060" y="76454"/>
                </a:lnTo>
                <a:lnTo>
                  <a:pt x="1301244" y="76736"/>
                </a:lnTo>
                <a:lnTo>
                  <a:pt x="1314180" y="76989"/>
                </a:lnTo>
                <a:lnTo>
                  <a:pt x="1326895" y="77214"/>
                </a:lnTo>
                <a:lnTo>
                  <a:pt x="1339415" y="77411"/>
                </a:lnTo>
                <a:lnTo>
                  <a:pt x="1351766" y="77580"/>
                </a:lnTo>
                <a:lnTo>
                  <a:pt x="1365698" y="77756"/>
                </a:lnTo>
                <a:lnTo>
                  <a:pt x="1378901" y="77945"/>
                </a:lnTo>
                <a:lnTo>
                  <a:pt x="1391548" y="78149"/>
                </a:lnTo>
                <a:lnTo>
                  <a:pt x="1403810" y="78370"/>
                </a:lnTo>
                <a:lnTo>
                  <a:pt x="1415861" y="78610"/>
                </a:lnTo>
                <a:lnTo>
                  <a:pt x="1423688" y="78769"/>
                </a:lnTo>
                <a:lnTo>
                  <a:pt x="1432191" y="78914"/>
                </a:lnTo>
                <a:lnTo>
                  <a:pt x="1473470" y="79359"/>
                </a:lnTo>
                <a:lnTo>
                  <a:pt x="1512753" y="79568"/>
                </a:lnTo>
                <a:lnTo>
                  <a:pt x="1559918" y="79686"/>
                </a:lnTo>
                <a:lnTo>
                  <a:pt x="1615454" y="79720"/>
                </a:lnTo>
                <a:lnTo>
                  <a:pt x="1632769" y="79713"/>
                </a:lnTo>
                <a:lnTo>
                  <a:pt x="1678353" y="79641"/>
                </a:lnTo>
                <a:lnTo>
                  <a:pt x="1725147" y="79429"/>
                </a:lnTo>
                <a:lnTo>
                  <a:pt x="1770665" y="78867"/>
                </a:lnTo>
                <a:lnTo>
                  <a:pt x="1783744" y="78682"/>
                </a:lnTo>
                <a:lnTo>
                  <a:pt x="1833928" y="78253"/>
                </a:lnTo>
                <a:lnTo>
                  <a:pt x="1849188" y="78217"/>
                </a:lnTo>
                <a:lnTo>
                  <a:pt x="1863336" y="78174"/>
                </a:lnTo>
                <a:lnTo>
                  <a:pt x="1912137" y="77929"/>
                </a:lnTo>
                <a:lnTo>
                  <a:pt x="1960318" y="77368"/>
                </a:lnTo>
                <a:lnTo>
                  <a:pt x="2011778" y="76418"/>
                </a:lnTo>
                <a:lnTo>
                  <a:pt x="2060174" y="75392"/>
                </a:lnTo>
                <a:lnTo>
                  <a:pt x="2099662" y="74482"/>
                </a:lnTo>
                <a:lnTo>
                  <a:pt x="2146558" y="73278"/>
                </a:lnTo>
                <a:lnTo>
                  <a:pt x="2187833" y="71930"/>
                </a:lnTo>
                <a:lnTo>
                  <a:pt x="2209606" y="70848"/>
                </a:lnTo>
                <a:lnTo>
                  <a:pt x="2220357" y="70359"/>
                </a:lnTo>
                <a:lnTo>
                  <a:pt x="2260266" y="68969"/>
                </a:lnTo>
                <a:lnTo>
                  <a:pt x="2307368" y="67783"/>
                </a:lnTo>
                <a:lnTo>
                  <a:pt x="2354322" y="67140"/>
                </a:lnTo>
                <a:lnTo>
                  <a:pt x="2365829" y="66993"/>
                </a:lnTo>
                <a:lnTo>
                  <a:pt x="2417620" y="65644"/>
                </a:lnTo>
                <a:lnTo>
                  <a:pt x="2458877" y="64140"/>
                </a:lnTo>
                <a:lnTo>
                  <a:pt x="2508253" y="62182"/>
                </a:lnTo>
                <a:lnTo>
                  <a:pt x="2531973" y="61175"/>
                </a:lnTo>
                <a:lnTo>
                  <a:pt x="2544527" y="60640"/>
                </a:lnTo>
                <a:lnTo>
                  <a:pt x="2594864" y="58722"/>
                </a:lnTo>
                <a:lnTo>
                  <a:pt x="2633186" y="57496"/>
                </a:lnTo>
                <a:lnTo>
                  <a:pt x="2683815" y="56171"/>
                </a:lnTo>
                <a:lnTo>
                  <a:pt x="2734453" y="55168"/>
                </a:lnTo>
                <a:lnTo>
                  <a:pt x="2771511" y="54620"/>
                </a:lnTo>
                <a:lnTo>
                  <a:pt x="2782962" y="54436"/>
                </a:lnTo>
                <a:lnTo>
                  <a:pt x="2830203" y="53425"/>
                </a:lnTo>
                <a:lnTo>
                  <a:pt x="2880854" y="51955"/>
                </a:lnTo>
                <a:lnTo>
                  <a:pt x="2921969" y="50540"/>
                </a:lnTo>
                <a:lnTo>
                  <a:pt x="2956058" y="49256"/>
                </a:lnTo>
                <a:lnTo>
                  <a:pt x="2974379" y="48558"/>
                </a:lnTo>
                <a:lnTo>
                  <a:pt x="3021612" y="46775"/>
                </a:lnTo>
                <a:lnTo>
                  <a:pt x="3067824" y="45072"/>
                </a:lnTo>
                <a:lnTo>
                  <a:pt x="3091093" y="44254"/>
                </a:lnTo>
                <a:lnTo>
                  <a:pt x="3104623" y="43790"/>
                </a:lnTo>
                <a:lnTo>
                  <a:pt x="3142859" y="42328"/>
                </a:lnTo>
                <a:lnTo>
                  <a:pt x="3182991" y="40463"/>
                </a:lnTo>
                <a:lnTo>
                  <a:pt x="3231567" y="37556"/>
                </a:lnTo>
                <a:lnTo>
                  <a:pt x="3245562" y="36589"/>
                </a:lnTo>
                <a:lnTo>
                  <a:pt x="3258892" y="35683"/>
                </a:lnTo>
                <a:lnTo>
                  <a:pt x="3308029" y="32480"/>
                </a:lnTo>
                <a:lnTo>
                  <a:pt x="3348950" y="30078"/>
                </a:lnTo>
                <a:lnTo>
                  <a:pt x="3394507" y="27869"/>
                </a:lnTo>
                <a:lnTo>
                  <a:pt x="3440360" y="26299"/>
                </a:lnTo>
                <a:lnTo>
                  <a:pt x="3482553" y="25182"/>
                </a:lnTo>
                <a:lnTo>
                  <a:pt x="3515170" y="24426"/>
                </a:lnTo>
                <a:lnTo>
                  <a:pt x="3530950" y="24058"/>
                </a:lnTo>
                <a:lnTo>
                  <a:pt x="3572003" y="23052"/>
                </a:lnTo>
                <a:lnTo>
                  <a:pt x="3612873" y="21925"/>
                </a:lnTo>
                <a:lnTo>
                  <a:pt x="3653488" y="20576"/>
                </a:lnTo>
                <a:lnTo>
                  <a:pt x="3687483" y="19238"/>
                </a:lnTo>
                <a:lnTo>
                  <a:pt x="3698941" y="18817"/>
                </a:lnTo>
                <a:lnTo>
                  <a:pt x="3711152" y="18406"/>
                </a:lnTo>
                <a:lnTo>
                  <a:pt x="3724176" y="18002"/>
                </a:lnTo>
                <a:lnTo>
                  <a:pt x="3738077" y="17603"/>
                </a:lnTo>
                <a:lnTo>
                  <a:pt x="3754992" y="17150"/>
                </a:lnTo>
                <a:lnTo>
                  <a:pt x="3770258" y="16719"/>
                </a:lnTo>
                <a:lnTo>
                  <a:pt x="3818802" y="15111"/>
                </a:lnTo>
                <a:lnTo>
                  <a:pt x="3839056" y="14279"/>
                </a:lnTo>
                <a:lnTo>
                  <a:pt x="3849808" y="13841"/>
                </a:lnTo>
                <a:lnTo>
                  <a:pt x="3898778" y="12001"/>
                </a:lnTo>
                <a:lnTo>
                  <a:pt x="3946322" y="10370"/>
                </a:lnTo>
                <a:lnTo>
                  <a:pt x="3993058" y="8857"/>
                </a:lnTo>
                <a:lnTo>
                  <a:pt x="4036650" y="7582"/>
                </a:lnTo>
                <a:lnTo>
                  <a:pt x="4084722" y="6639"/>
                </a:lnTo>
                <a:lnTo>
                  <a:pt x="4118472" y="6380"/>
                </a:lnTo>
                <a:lnTo>
                  <a:pt x="4128411" y="6330"/>
                </a:lnTo>
                <a:lnTo>
                  <a:pt x="4174325" y="5967"/>
                </a:lnTo>
                <a:lnTo>
                  <a:pt x="4216539" y="5516"/>
                </a:lnTo>
                <a:lnTo>
                  <a:pt x="4249375" y="5127"/>
                </a:lnTo>
                <a:lnTo>
                  <a:pt x="4265560" y="4941"/>
                </a:lnTo>
                <a:lnTo>
                  <a:pt x="4309426" y="4486"/>
                </a:lnTo>
                <a:lnTo>
                  <a:pt x="4358409" y="4104"/>
                </a:lnTo>
                <a:lnTo>
                  <a:pt x="4398797" y="3953"/>
                </a:lnTo>
                <a:lnTo>
                  <a:pt x="4411693" y="3965"/>
                </a:lnTo>
                <a:lnTo>
                  <a:pt x="4449876" y="4266"/>
                </a:lnTo>
                <a:lnTo>
                  <a:pt x="4500352" y="5284"/>
                </a:lnTo>
                <a:lnTo>
                  <a:pt x="4542874" y="6641"/>
                </a:lnTo>
                <a:lnTo>
                  <a:pt x="4558616" y="7169"/>
                </a:lnTo>
                <a:lnTo>
                  <a:pt x="4597951" y="8434"/>
                </a:lnTo>
                <a:lnTo>
                  <a:pt x="4636896" y="9428"/>
                </a:lnTo>
                <a:lnTo>
                  <a:pt x="4684892" y="9934"/>
                </a:lnTo>
                <a:lnTo>
                  <a:pt x="4731239" y="10087"/>
                </a:lnTo>
                <a:lnTo>
                  <a:pt x="4746997" y="10088"/>
                </a:lnTo>
                <a:lnTo>
                  <a:pt x="4762066" y="10055"/>
                </a:lnTo>
                <a:lnTo>
                  <a:pt x="4803324" y="9752"/>
                </a:lnTo>
                <a:lnTo>
                  <a:pt x="4849820" y="8870"/>
                </a:lnTo>
                <a:lnTo>
                  <a:pt x="4896057" y="7229"/>
                </a:lnTo>
                <a:lnTo>
                  <a:pt x="4946228" y="5184"/>
                </a:lnTo>
                <a:lnTo>
                  <a:pt x="4986707" y="3411"/>
                </a:lnTo>
                <a:lnTo>
                  <a:pt x="5007243" y="2499"/>
                </a:lnTo>
                <a:lnTo>
                  <a:pt x="5052558" y="637"/>
                </a:lnTo>
                <a:lnTo>
                  <a:pt x="5091180" y="6"/>
                </a:lnTo>
                <a:lnTo>
                  <a:pt x="5093962" y="0"/>
                </a:lnTo>
                <a:lnTo>
                  <a:pt x="5094387" y="532"/>
                </a:lnTo>
                <a:lnTo>
                  <a:pt x="5092454" y="1604"/>
                </a:lnTo>
                <a:lnTo>
                  <a:pt x="5089679" y="3142"/>
                </a:lnTo>
                <a:lnTo>
                  <a:pt x="5082647" y="7039"/>
                </a:lnTo>
                <a:lnTo>
                  <a:pt x="5071359" y="132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0777" y="2126202"/>
            <a:ext cx="5322570" cy="135255"/>
          </a:xfrm>
          <a:custGeom>
            <a:avLst/>
            <a:gdLst/>
            <a:ahLst/>
            <a:cxnLst/>
            <a:rect l="l" t="t" r="r" b="b"/>
            <a:pathLst>
              <a:path w="5322570" h="135255">
                <a:moveTo>
                  <a:pt x="0" y="134291"/>
                </a:moveTo>
                <a:lnTo>
                  <a:pt x="9503" y="134732"/>
                </a:lnTo>
                <a:lnTo>
                  <a:pt x="22638" y="129508"/>
                </a:lnTo>
                <a:lnTo>
                  <a:pt x="31416" y="124804"/>
                </a:lnTo>
                <a:lnTo>
                  <a:pt x="41981" y="119771"/>
                </a:lnTo>
                <a:lnTo>
                  <a:pt x="85118" y="102023"/>
                </a:lnTo>
                <a:lnTo>
                  <a:pt x="130129" y="86273"/>
                </a:lnTo>
                <a:lnTo>
                  <a:pt x="167982" y="77715"/>
                </a:lnTo>
                <a:lnTo>
                  <a:pt x="210499" y="73895"/>
                </a:lnTo>
                <a:lnTo>
                  <a:pt x="253969" y="71827"/>
                </a:lnTo>
                <a:lnTo>
                  <a:pt x="294363" y="70331"/>
                </a:lnTo>
                <a:lnTo>
                  <a:pt x="342646" y="68910"/>
                </a:lnTo>
                <a:lnTo>
                  <a:pt x="382165" y="68134"/>
                </a:lnTo>
                <a:lnTo>
                  <a:pt x="425391" y="67636"/>
                </a:lnTo>
                <a:lnTo>
                  <a:pt x="476367" y="67312"/>
                </a:lnTo>
                <a:lnTo>
                  <a:pt x="520173" y="67171"/>
                </a:lnTo>
                <a:lnTo>
                  <a:pt x="569139" y="67110"/>
                </a:lnTo>
                <a:lnTo>
                  <a:pt x="587579" y="67094"/>
                </a:lnTo>
                <a:lnTo>
                  <a:pt x="638335" y="66932"/>
                </a:lnTo>
                <a:lnTo>
                  <a:pt x="682360" y="66597"/>
                </a:lnTo>
                <a:lnTo>
                  <a:pt x="730845" y="65882"/>
                </a:lnTo>
                <a:lnTo>
                  <a:pt x="775523" y="64557"/>
                </a:lnTo>
                <a:lnTo>
                  <a:pt x="818341" y="62326"/>
                </a:lnTo>
                <a:lnTo>
                  <a:pt x="866456" y="59130"/>
                </a:lnTo>
                <a:lnTo>
                  <a:pt x="914344" y="55119"/>
                </a:lnTo>
                <a:lnTo>
                  <a:pt x="952567" y="51718"/>
                </a:lnTo>
                <a:lnTo>
                  <a:pt x="982548" y="48967"/>
                </a:lnTo>
                <a:lnTo>
                  <a:pt x="997564" y="47592"/>
                </a:lnTo>
                <a:lnTo>
                  <a:pt x="1042002" y="43654"/>
                </a:lnTo>
                <a:lnTo>
                  <a:pt x="1090642" y="40098"/>
                </a:lnTo>
                <a:lnTo>
                  <a:pt x="1122582" y="37994"/>
                </a:lnTo>
                <a:lnTo>
                  <a:pt x="1138078" y="36959"/>
                </a:lnTo>
                <a:lnTo>
                  <a:pt x="1177144" y="34196"/>
                </a:lnTo>
                <a:lnTo>
                  <a:pt x="1222287" y="30517"/>
                </a:lnTo>
                <a:lnTo>
                  <a:pt x="1260296" y="27020"/>
                </a:lnTo>
                <a:lnTo>
                  <a:pt x="1271217" y="25934"/>
                </a:lnTo>
                <a:lnTo>
                  <a:pt x="1281775" y="24895"/>
                </a:lnTo>
                <a:lnTo>
                  <a:pt x="1332643" y="20682"/>
                </a:lnTo>
                <a:lnTo>
                  <a:pt x="1376539" y="17906"/>
                </a:lnTo>
                <a:lnTo>
                  <a:pt x="1422626" y="16256"/>
                </a:lnTo>
                <a:lnTo>
                  <a:pt x="1470458" y="15845"/>
                </a:lnTo>
                <a:lnTo>
                  <a:pt x="1509803" y="15723"/>
                </a:lnTo>
                <a:lnTo>
                  <a:pt x="1523901" y="15713"/>
                </a:lnTo>
                <a:lnTo>
                  <a:pt x="1540150" y="15700"/>
                </a:lnTo>
                <a:lnTo>
                  <a:pt x="1582101" y="15508"/>
                </a:lnTo>
                <a:lnTo>
                  <a:pt x="1623874" y="14907"/>
                </a:lnTo>
                <a:lnTo>
                  <a:pt x="1633853" y="14751"/>
                </a:lnTo>
                <a:lnTo>
                  <a:pt x="1682105" y="14336"/>
                </a:lnTo>
                <a:lnTo>
                  <a:pt x="1728081" y="14222"/>
                </a:lnTo>
                <a:lnTo>
                  <a:pt x="1742703" y="14194"/>
                </a:lnTo>
                <a:lnTo>
                  <a:pt x="1784113" y="13866"/>
                </a:lnTo>
                <a:lnTo>
                  <a:pt x="1834141" y="12863"/>
                </a:lnTo>
                <a:lnTo>
                  <a:pt x="1881619" y="11106"/>
                </a:lnTo>
                <a:lnTo>
                  <a:pt x="1920516" y="9292"/>
                </a:lnTo>
                <a:lnTo>
                  <a:pt x="1970497" y="6674"/>
                </a:lnTo>
                <a:lnTo>
                  <a:pt x="1997569" y="5135"/>
                </a:lnTo>
                <a:lnTo>
                  <a:pt x="2011720" y="4376"/>
                </a:lnTo>
                <a:lnTo>
                  <a:pt x="2051016" y="2574"/>
                </a:lnTo>
                <a:lnTo>
                  <a:pt x="2098335" y="1146"/>
                </a:lnTo>
                <a:lnTo>
                  <a:pt x="2141453" y="518"/>
                </a:lnTo>
                <a:lnTo>
                  <a:pt x="2190729" y="77"/>
                </a:lnTo>
                <a:lnTo>
                  <a:pt x="2213293" y="0"/>
                </a:lnTo>
                <a:lnTo>
                  <a:pt x="2231108" y="21"/>
                </a:lnTo>
                <a:lnTo>
                  <a:pt x="2272274" y="552"/>
                </a:lnTo>
                <a:lnTo>
                  <a:pt x="2313379" y="3224"/>
                </a:lnTo>
                <a:lnTo>
                  <a:pt x="2355886" y="8509"/>
                </a:lnTo>
                <a:lnTo>
                  <a:pt x="2370150" y="10426"/>
                </a:lnTo>
                <a:lnTo>
                  <a:pt x="2418683" y="16655"/>
                </a:lnTo>
                <a:lnTo>
                  <a:pt x="2468314" y="21644"/>
                </a:lnTo>
                <a:lnTo>
                  <a:pt x="2512577" y="24831"/>
                </a:lnTo>
                <a:lnTo>
                  <a:pt x="2543102" y="26350"/>
                </a:lnTo>
                <a:lnTo>
                  <a:pt x="2554417" y="26945"/>
                </a:lnTo>
                <a:lnTo>
                  <a:pt x="2595236" y="29618"/>
                </a:lnTo>
                <a:lnTo>
                  <a:pt x="2636268" y="32865"/>
                </a:lnTo>
                <a:lnTo>
                  <a:pt x="2688139" y="37917"/>
                </a:lnTo>
                <a:lnTo>
                  <a:pt x="2726646" y="42285"/>
                </a:lnTo>
                <a:lnTo>
                  <a:pt x="2765004" y="47571"/>
                </a:lnTo>
                <a:lnTo>
                  <a:pt x="2802056" y="54408"/>
                </a:lnTo>
                <a:lnTo>
                  <a:pt x="2814832" y="56915"/>
                </a:lnTo>
                <a:lnTo>
                  <a:pt x="2855421" y="64373"/>
                </a:lnTo>
                <a:lnTo>
                  <a:pt x="2901739" y="71792"/>
                </a:lnTo>
                <a:lnTo>
                  <a:pt x="2947571" y="77102"/>
                </a:lnTo>
                <a:lnTo>
                  <a:pt x="2991133" y="81172"/>
                </a:lnTo>
                <a:lnTo>
                  <a:pt x="3029232" y="84047"/>
                </a:lnTo>
                <a:lnTo>
                  <a:pt x="3080718" y="86693"/>
                </a:lnTo>
                <a:lnTo>
                  <a:pt x="3120842" y="88171"/>
                </a:lnTo>
                <a:lnTo>
                  <a:pt x="3161071" y="88935"/>
                </a:lnTo>
                <a:lnTo>
                  <a:pt x="3200739" y="89159"/>
                </a:lnTo>
                <a:lnTo>
                  <a:pt x="3216495" y="89189"/>
                </a:lnTo>
                <a:lnTo>
                  <a:pt x="3233488" y="89187"/>
                </a:lnTo>
                <a:lnTo>
                  <a:pt x="3273936" y="88930"/>
                </a:lnTo>
                <a:lnTo>
                  <a:pt x="3319470" y="86841"/>
                </a:lnTo>
                <a:lnTo>
                  <a:pt x="3359518" y="82917"/>
                </a:lnTo>
                <a:lnTo>
                  <a:pt x="3372776" y="81425"/>
                </a:lnTo>
                <a:lnTo>
                  <a:pt x="3385762" y="79999"/>
                </a:lnTo>
                <a:lnTo>
                  <a:pt x="3435903" y="74847"/>
                </a:lnTo>
                <a:lnTo>
                  <a:pt x="3476169" y="71220"/>
                </a:lnTo>
                <a:lnTo>
                  <a:pt x="3514282" y="68346"/>
                </a:lnTo>
                <a:lnTo>
                  <a:pt x="3561120" y="65717"/>
                </a:lnTo>
                <a:lnTo>
                  <a:pt x="3607955" y="64061"/>
                </a:lnTo>
                <a:lnTo>
                  <a:pt x="3646619" y="63188"/>
                </a:lnTo>
                <a:lnTo>
                  <a:pt x="3689214" y="62586"/>
                </a:lnTo>
                <a:lnTo>
                  <a:pt x="3704183" y="62429"/>
                </a:lnTo>
                <a:lnTo>
                  <a:pt x="3718691" y="62269"/>
                </a:lnTo>
                <a:lnTo>
                  <a:pt x="3759565" y="61772"/>
                </a:lnTo>
                <a:lnTo>
                  <a:pt x="3808324" y="61065"/>
                </a:lnTo>
                <a:lnTo>
                  <a:pt x="3858155" y="60160"/>
                </a:lnTo>
                <a:lnTo>
                  <a:pt x="3897035" y="59345"/>
                </a:lnTo>
                <a:lnTo>
                  <a:pt x="3945730" y="58192"/>
                </a:lnTo>
                <a:lnTo>
                  <a:pt x="3957633" y="57886"/>
                </a:lnTo>
                <a:lnTo>
                  <a:pt x="3966926" y="57657"/>
                </a:lnTo>
                <a:lnTo>
                  <a:pt x="4008978" y="56904"/>
                </a:lnTo>
                <a:lnTo>
                  <a:pt x="4059119" y="56406"/>
                </a:lnTo>
                <a:lnTo>
                  <a:pt x="4102265" y="56195"/>
                </a:lnTo>
                <a:lnTo>
                  <a:pt x="4154756" y="56118"/>
                </a:lnTo>
                <a:lnTo>
                  <a:pt x="4174159" y="56119"/>
                </a:lnTo>
                <a:lnTo>
                  <a:pt x="4223038" y="56187"/>
                </a:lnTo>
                <a:lnTo>
                  <a:pt x="4267400" y="56431"/>
                </a:lnTo>
                <a:lnTo>
                  <a:pt x="4317014" y="57838"/>
                </a:lnTo>
                <a:lnTo>
                  <a:pt x="4358360" y="59707"/>
                </a:lnTo>
                <a:lnTo>
                  <a:pt x="4372188" y="60291"/>
                </a:lnTo>
                <a:lnTo>
                  <a:pt x="4421091" y="61706"/>
                </a:lnTo>
                <a:lnTo>
                  <a:pt x="4460600" y="62092"/>
                </a:lnTo>
                <a:lnTo>
                  <a:pt x="4510042" y="62301"/>
                </a:lnTo>
                <a:lnTo>
                  <a:pt x="4522679" y="62310"/>
                </a:lnTo>
                <a:lnTo>
                  <a:pt x="4535688" y="62261"/>
                </a:lnTo>
                <a:lnTo>
                  <a:pt x="4574079" y="61505"/>
                </a:lnTo>
                <a:lnTo>
                  <a:pt x="4624276" y="59082"/>
                </a:lnTo>
                <a:lnTo>
                  <a:pt x="4666969" y="56187"/>
                </a:lnTo>
                <a:lnTo>
                  <a:pt x="4713363" y="52876"/>
                </a:lnTo>
                <a:lnTo>
                  <a:pt x="4726249" y="51971"/>
                </a:lnTo>
                <a:lnTo>
                  <a:pt x="4776832" y="49476"/>
                </a:lnTo>
                <a:lnTo>
                  <a:pt x="4815669" y="48662"/>
                </a:lnTo>
                <a:lnTo>
                  <a:pt x="4864753" y="48274"/>
                </a:lnTo>
                <a:lnTo>
                  <a:pt x="4912267" y="48142"/>
                </a:lnTo>
                <a:lnTo>
                  <a:pt x="4933226" y="48129"/>
                </a:lnTo>
                <a:lnTo>
                  <a:pt x="4952337" y="48111"/>
                </a:lnTo>
                <a:lnTo>
                  <a:pt x="4999244" y="48034"/>
                </a:lnTo>
                <a:lnTo>
                  <a:pt x="5039916" y="47875"/>
                </a:lnTo>
                <a:lnTo>
                  <a:pt x="5080517" y="47177"/>
                </a:lnTo>
                <a:lnTo>
                  <a:pt x="5122285" y="45914"/>
                </a:lnTo>
                <a:lnTo>
                  <a:pt x="5173094" y="44086"/>
                </a:lnTo>
                <a:lnTo>
                  <a:pt x="5213042" y="42300"/>
                </a:lnTo>
                <a:lnTo>
                  <a:pt x="5257618" y="39216"/>
                </a:lnTo>
                <a:lnTo>
                  <a:pt x="5298932" y="33185"/>
                </a:lnTo>
                <a:lnTo>
                  <a:pt x="5309057" y="32484"/>
                </a:lnTo>
                <a:lnTo>
                  <a:pt x="5316848" y="33335"/>
                </a:lnTo>
                <a:lnTo>
                  <a:pt x="5320337" y="33771"/>
                </a:lnTo>
                <a:lnTo>
                  <a:pt x="5322086" y="339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2395" y="2418457"/>
            <a:ext cx="4794885" cy="59690"/>
          </a:xfrm>
          <a:custGeom>
            <a:avLst/>
            <a:gdLst/>
            <a:ahLst/>
            <a:cxnLst/>
            <a:rect l="l" t="t" r="r" b="b"/>
            <a:pathLst>
              <a:path w="4794885" h="59689">
                <a:moveTo>
                  <a:pt x="17899" y="0"/>
                </a:moveTo>
                <a:lnTo>
                  <a:pt x="6799" y="1966"/>
                </a:lnTo>
                <a:lnTo>
                  <a:pt x="965" y="3000"/>
                </a:lnTo>
                <a:lnTo>
                  <a:pt x="399" y="3100"/>
                </a:lnTo>
                <a:lnTo>
                  <a:pt x="0" y="3171"/>
                </a:lnTo>
                <a:lnTo>
                  <a:pt x="399" y="3277"/>
                </a:lnTo>
                <a:lnTo>
                  <a:pt x="799" y="3324"/>
                </a:lnTo>
                <a:lnTo>
                  <a:pt x="47550" y="13753"/>
                </a:lnTo>
                <a:lnTo>
                  <a:pt x="62079" y="17701"/>
                </a:lnTo>
                <a:lnTo>
                  <a:pt x="105469" y="28411"/>
                </a:lnTo>
                <a:lnTo>
                  <a:pt x="154837" y="37688"/>
                </a:lnTo>
                <a:lnTo>
                  <a:pt x="192775" y="42799"/>
                </a:lnTo>
                <a:lnTo>
                  <a:pt x="230793" y="46677"/>
                </a:lnTo>
                <a:lnTo>
                  <a:pt x="277103" y="50362"/>
                </a:lnTo>
                <a:lnTo>
                  <a:pt x="316516" y="52743"/>
                </a:lnTo>
                <a:lnTo>
                  <a:pt x="363695" y="55187"/>
                </a:lnTo>
                <a:lnTo>
                  <a:pt x="411438" y="57463"/>
                </a:lnTo>
                <a:lnTo>
                  <a:pt x="449602" y="58634"/>
                </a:lnTo>
                <a:lnTo>
                  <a:pt x="490882" y="59078"/>
                </a:lnTo>
                <a:lnTo>
                  <a:pt x="521225" y="59149"/>
                </a:lnTo>
                <a:lnTo>
                  <a:pt x="534803" y="59093"/>
                </a:lnTo>
                <a:lnTo>
                  <a:pt x="573758" y="58590"/>
                </a:lnTo>
                <a:lnTo>
                  <a:pt x="622805" y="57135"/>
                </a:lnTo>
                <a:lnTo>
                  <a:pt x="648910" y="55969"/>
                </a:lnTo>
                <a:lnTo>
                  <a:pt x="662625" y="55342"/>
                </a:lnTo>
                <a:lnTo>
                  <a:pt x="701657" y="53659"/>
                </a:lnTo>
                <a:lnTo>
                  <a:pt x="750306" y="51804"/>
                </a:lnTo>
                <a:lnTo>
                  <a:pt x="795171" y="50550"/>
                </a:lnTo>
                <a:lnTo>
                  <a:pt x="836925" y="49904"/>
                </a:lnTo>
                <a:lnTo>
                  <a:pt x="887703" y="49447"/>
                </a:lnTo>
                <a:lnTo>
                  <a:pt x="931891" y="49223"/>
                </a:lnTo>
                <a:lnTo>
                  <a:pt x="981453" y="49096"/>
                </a:lnTo>
                <a:lnTo>
                  <a:pt x="1019469" y="49059"/>
                </a:lnTo>
                <a:lnTo>
                  <a:pt x="1038871" y="49035"/>
                </a:lnTo>
                <a:lnTo>
                  <a:pt x="1091928" y="48909"/>
                </a:lnTo>
                <a:lnTo>
                  <a:pt x="1137488" y="48705"/>
                </a:lnTo>
                <a:lnTo>
                  <a:pt x="1175848" y="48420"/>
                </a:lnTo>
                <a:lnTo>
                  <a:pt x="1216305" y="47915"/>
                </a:lnTo>
                <a:lnTo>
                  <a:pt x="1258263" y="46799"/>
                </a:lnTo>
                <a:lnTo>
                  <a:pt x="1296583" y="45188"/>
                </a:lnTo>
                <a:lnTo>
                  <a:pt x="1346757" y="42523"/>
                </a:lnTo>
                <a:lnTo>
                  <a:pt x="1365436" y="41378"/>
                </a:lnTo>
                <a:lnTo>
                  <a:pt x="1381920" y="40380"/>
                </a:lnTo>
                <a:lnTo>
                  <a:pt x="1429300" y="37654"/>
                </a:lnTo>
                <a:lnTo>
                  <a:pt x="1470724" y="36159"/>
                </a:lnTo>
                <a:lnTo>
                  <a:pt x="1513401" y="35722"/>
                </a:lnTo>
                <a:lnTo>
                  <a:pt x="1529827" y="35698"/>
                </a:lnTo>
                <a:lnTo>
                  <a:pt x="1544653" y="35725"/>
                </a:lnTo>
                <a:lnTo>
                  <a:pt x="1588379" y="36383"/>
                </a:lnTo>
                <a:lnTo>
                  <a:pt x="1633480" y="38433"/>
                </a:lnTo>
                <a:lnTo>
                  <a:pt x="1680330" y="41021"/>
                </a:lnTo>
                <a:lnTo>
                  <a:pt x="1724770" y="43727"/>
                </a:lnTo>
                <a:lnTo>
                  <a:pt x="1763348" y="46385"/>
                </a:lnTo>
                <a:lnTo>
                  <a:pt x="1815091" y="50664"/>
                </a:lnTo>
                <a:lnTo>
                  <a:pt x="1831015" y="52042"/>
                </a:lnTo>
                <a:lnTo>
                  <a:pt x="1873253" y="55318"/>
                </a:lnTo>
                <a:lnTo>
                  <a:pt x="1912508" y="56546"/>
                </a:lnTo>
                <a:lnTo>
                  <a:pt x="1961208" y="57113"/>
                </a:lnTo>
                <a:lnTo>
                  <a:pt x="1988369" y="57225"/>
                </a:lnTo>
                <a:lnTo>
                  <a:pt x="2001588" y="57217"/>
                </a:lnTo>
                <a:lnTo>
                  <a:pt x="2039964" y="56940"/>
                </a:lnTo>
                <a:lnTo>
                  <a:pt x="2088668" y="55984"/>
                </a:lnTo>
                <a:lnTo>
                  <a:pt x="2135929" y="54529"/>
                </a:lnTo>
                <a:lnTo>
                  <a:pt x="2181786" y="52844"/>
                </a:lnTo>
                <a:lnTo>
                  <a:pt x="2197846" y="52135"/>
                </a:lnTo>
                <a:lnTo>
                  <a:pt x="2206135" y="51781"/>
                </a:lnTo>
                <a:lnTo>
                  <a:pt x="2250661" y="50024"/>
                </a:lnTo>
                <a:lnTo>
                  <a:pt x="2296122" y="48343"/>
                </a:lnTo>
                <a:lnTo>
                  <a:pt x="2351868" y="46358"/>
                </a:lnTo>
                <a:lnTo>
                  <a:pt x="2398416" y="44758"/>
                </a:lnTo>
                <a:lnTo>
                  <a:pt x="2442272" y="43358"/>
                </a:lnTo>
                <a:lnTo>
                  <a:pt x="2467385" y="42691"/>
                </a:lnTo>
                <a:lnTo>
                  <a:pt x="2478140" y="42414"/>
                </a:lnTo>
                <a:lnTo>
                  <a:pt x="2528474" y="41009"/>
                </a:lnTo>
                <a:lnTo>
                  <a:pt x="2558637" y="40112"/>
                </a:lnTo>
                <a:lnTo>
                  <a:pt x="2568335" y="39836"/>
                </a:lnTo>
                <a:lnTo>
                  <a:pt x="2611693" y="38931"/>
                </a:lnTo>
                <a:lnTo>
                  <a:pt x="2662458" y="38341"/>
                </a:lnTo>
                <a:lnTo>
                  <a:pt x="2705475" y="38102"/>
                </a:lnTo>
                <a:lnTo>
                  <a:pt x="2750388" y="38050"/>
                </a:lnTo>
                <a:lnTo>
                  <a:pt x="2764675" y="38057"/>
                </a:lnTo>
                <a:lnTo>
                  <a:pt x="2805641" y="38126"/>
                </a:lnTo>
                <a:lnTo>
                  <a:pt x="2844106" y="38268"/>
                </a:lnTo>
                <a:lnTo>
                  <a:pt x="2892268" y="38570"/>
                </a:lnTo>
                <a:lnTo>
                  <a:pt x="2937820" y="38998"/>
                </a:lnTo>
                <a:lnTo>
                  <a:pt x="2949099" y="39123"/>
                </a:lnTo>
                <a:lnTo>
                  <a:pt x="2960853" y="39240"/>
                </a:lnTo>
                <a:lnTo>
                  <a:pt x="2999038" y="39553"/>
                </a:lnTo>
                <a:lnTo>
                  <a:pt x="3041731" y="39807"/>
                </a:lnTo>
                <a:lnTo>
                  <a:pt x="3089097" y="40005"/>
                </a:lnTo>
                <a:lnTo>
                  <a:pt x="3141299" y="40147"/>
                </a:lnTo>
                <a:lnTo>
                  <a:pt x="3198503" y="40237"/>
                </a:lnTo>
                <a:lnTo>
                  <a:pt x="3239498" y="40269"/>
                </a:lnTo>
                <a:lnTo>
                  <a:pt x="3282419" y="40279"/>
                </a:lnTo>
                <a:lnTo>
                  <a:pt x="3303019" y="40277"/>
                </a:lnTo>
                <a:lnTo>
                  <a:pt x="3341377" y="40262"/>
                </a:lnTo>
                <a:lnTo>
                  <a:pt x="3391811" y="40208"/>
                </a:lnTo>
                <a:lnTo>
                  <a:pt x="3433719" y="40117"/>
                </a:lnTo>
                <a:lnTo>
                  <a:pt x="3476335" y="39938"/>
                </a:lnTo>
                <a:lnTo>
                  <a:pt x="3521965" y="39325"/>
                </a:lnTo>
                <a:lnTo>
                  <a:pt x="3535072" y="39064"/>
                </a:lnTo>
                <a:lnTo>
                  <a:pt x="3580026" y="38382"/>
                </a:lnTo>
                <a:lnTo>
                  <a:pt x="3622401" y="38124"/>
                </a:lnTo>
                <a:lnTo>
                  <a:pt x="3665665" y="38021"/>
                </a:lnTo>
                <a:lnTo>
                  <a:pt x="3695948" y="37990"/>
                </a:lnTo>
                <a:lnTo>
                  <a:pt x="3709296" y="37965"/>
                </a:lnTo>
                <a:lnTo>
                  <a:pt x="3748299" y="37823"/>
                </a:lnTo>
                <a:lnTo>
                  <a:pt x="3798614" y="37470"/>
                </a:lnTo>
                <a:lnTo>
                  <a:pt x="3848166" y="36931"/>
                </a:lnTo>
                <a:lnTo>
                  <a:pt x="3900789" y="36165"/>
                </a:lnTo>
                <a:lnTo>
                  <a:pt x="3943898" y="35424"/>
                </a:lnTo>
                <a:lnTo>
                  <a:pt x="3983329" y="34650"/>
                </a:lnTo>
                <a:lnTo>
                  <a:pt x="4030279" y="33563"/>
                </a:lnTo>
                <a:lnTo>
                  <a:pt x="4079620" y="32181"/>
                </a:lnTo>
                <a:lnTo>
                  <a:pt x="4119006" y="31031"/>
                </a:lnTo>
                <a:lnTo>
                  <a:pt x="4166729" y="29613"/>
                </a:lnTo>
                <a:lnTo>
                  <a:pt x="4185853" y="29048"/>
                </a:lnTo>
                <a:lnTo>
                  <a:pt x="4228362" y="27964"/>
                </a:lnTo>
                <a:lnTo>
                  <a:pt x="4246128" y="27694"/>
                </a:lnTo>
                <a:lnTo>
                  <a:pt x="4259784" y="27747"/>
                </a:lnTo>
                <a:lnTo>
                  <a:pt x="4303126" y="29640"/>
                </a:lnTo>
                <a:lnTo>
                  <a:pt x="4353901" y="34958"/>
                </a:lnTo>
                <a:lnTo>
                  <a:pt x="4387165" y="39013"/>
                </a:lnTo>
                <a:lnTo>
                  <a:pt x="4403086" y="40916"/>
                </a:lnTo>
                <a:lnTo>
                  <a:pt x="4444061" y="45443"/>
                </a:lnTo>
                <a:lnTo>
                  <a:pt x="4485751" y="49084"/>
                </a:lnTo>
                <a:lnTo>
                  <a:pt x="4525207" y="51165"/>
                </a:lnTo>
                <a:lnTo>
                  <a:pt x="4577052" y="52422"/>
                </a:lnTo>
                <a:lnTo>
                  <a:pt x="4616621" y="52746"/>
                </a:lnTo>
                <a:lnTo>
                  <a:pt x="4652254" y="52872"/>
                </a:lnTo>
                <a:lnTo>
                  <a:pt x="4669332" y="52822"/>
                </a:lnTo>
                <a:lnTo>
                  <a:pt x="4710734" y="52027"/>
                </a:lnTo>
                <a:lnTo>
                  <a:pt x="4759154" y="48850"/>
                </a:lnTo>
                <a:lnTo>
                  <a:pt x="4772447" y="47936"/>
                </a:lnTo>
                <a:lnTo>
                  <a:pt x="4781457" y="47518"/>
                </a:lnTo>
                <a:lnTo>
                  <a:pt x="4789622" y="47460"/>
                </a:lnTo>
                <a:lnTo>
                  <a:pt x="4793079" y="47446"/>
                </a:lnTo>
                <a:lnTo>
                  <a:pt x="4793782" y="47443"/>
                </a:lnTo>
                <a:lnTo>
                  <a:pt x="4794484" y="47440"/>
                </a:lnTo>
                <a:lnTo>
                  <a:pt x="4794258" y="47296"/>
                </a:lnTo>
                <a:lnTo>
                  <a:pt x="4793102" y="47011"/>
                </a:lnTo>
                <a:lnTo>
                  <a:pt x="4787246" y="45568"/>
                </a:lnTo>
                <a:lnTo>
                  <a:pt x="4773432" y="421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8576" y="2773357"/>
            <a:ext cx="5349240" cy="116839"/>
          </a:xfrm>
          <a:custGeom>
            <a:avLst/>
            <a:gdLst/>
            <a:ahLst/>
            <a:cxnLst/>
            <a:rect l="l" t="t" r="r" b="b"/>
            <a:pathLst>
              <a:path w="5349240" h="116839">
                <a:moveTo>
                  <a:pt x="0" y="116338"/>
                </a:moveTo>
                <a:lnTo>
                  <a:pt x="36765" y="84261"/>
                </a:lnTo>
                <a:lnTo>
                  <a:pt x="83952" y="75957"/>
                </a:lnTo>
                <a:lnTo>
                  <a:pt x="123741" y="71996"/>
                </a:lnTo>
                <a:lnTo>
                  <a:pt x="173732" y="68206"/>
                </a:lnTo>
                <a:lnTo>
                  <a:pt x="211772" y="65875"/>
                </a:lnTo>
                <a:lnTo>
                  <a:pt x="240044" y="64353"/>
                </a:lnTo>
                <a:lnTo>
                  <a:pt x="254522" y="63492"/>
                </a:lnTo>
                <a:lnTo>
                  <a:pt x="293977" y="60622"/>
                </a:lnTo>
                <a:lnTo>
                  <a:pt x="338923" y="56043"/>
                </a:lnTo>
                <a:lnTo>
                  <a:pt x="356022" y="53965"/>
                </a:lnTo>
                <a:lnTo>
                  <a:pt x="370990" y="52192"/>
                </a:lnTo>
                <a:lnTo>
                  <a:pt x="412438" y="47976"/>
                </a:lnTo>
                <a:lnTo>
                  <a:pt x="465490" y="46290"/>
                </a:lnTo>
                <a:lnTo>
                  <a:pt x="478794" y="46132"/>
                </a:lnTo>
                <a:lnTo>
                  <a:pt x="491805" y="45971"/>
                </a:lnTo>
                <a:lnTo>
                  <a:pt x="542123" y="45282"/>
                </a:lnTo>
                <a:lnTo>
                  <a:pt x="567085" y="44901"/>
                </a:lnTo>
                <a:lnTo>
                  <a:pt x="578309" y="44736"/>
                </a:lnTo>
                <a:lnTo>
                  <a:pt x="626731" y="44254"/>
                </a:lnTo>
                <a:lnTo>
                  <a:pt x="666842" y="44078"/>
                </a:lnTo>
                <a:lnTo>
                  <a:pt x="696159" y="44054"/>
                </a:lnTo>
                <a:lnTo>
                  <a:pt x="710693" y="44072"/>
                </a:lnTo>
                <a:lnTo>
                  <a:pt x="750539" y="44245"/>
                </a:lnTo>
                <a:lnTo>
                  <a:pt x="795950" y="44747"/>
                </a:lnTo>
                <a:lnTo>
                  <a:pt x="835608" y="45520"/>
                </a:lnTo>
                <a:lnTo>
                  <a:pt x="885190" y="46850"/>
                </a:lnTo>
                <a:lnTo>
                  <a:pt x="897155" y="47215"/>
                </a:lnTo>
                <a:lnTo>
                  <a:pt x="909164" y="47535"/>
                </a:lnTo>
                <a:lnTo>
                  <a:pt x="958663" y="48397"/>
                </a:lnTo>
                <a:lnTo>
                  <a:pt x="998752" y="48651"/>
                </a:lnTo>
                <a:lnTo>
                  <a:pt x="1015918" y="48712"/>
                </a:lnTo>
                <a:lnTo>
                  <a:pt x="1031795" y="48846"/>
                </a:lnTo>
                <a:lnTo>
                  <a:pt x="1072336" y="49694"/>
                </a:lnTo>
                <a:lnTo>
                  <a:pt x="1118054" y="52384"/>
                </a:lnTo>
                <a:lnTo>
                  <a:pt x="1156604" y="55838"/>
                </a:lnTo>
                <a:lnTo>
                  <a:pt x="1193479" y="59623"/>
                </a:lnTo>
                <a:lnTo>
                  <a:pt x="1206530" y="60906"/>
                </a:lnTo>
                <a:lnTo>
                  <a:pt x="1255961" y="64920"/>
                </a:lnTo>
                <a:lnTo>
                  <a:pt x="1294747" y="67420"/>
                </a:lnTo>
                <a:lnTo>
                  <a:pt x="1338275" y="70058"/>
                </a:lnTo>
                <a:lnTo>
                  <a:pt x="1381691" y="71377"/>
                </a:lnTo>
                <a:lnTo>
                  <a:pt x="1431871" y="72037"/>
                </a:lnTo>
                <a:lnTo>
                  <a:pt x="1478792" y="72317"/>
                </a:lnTo>
                <a:lnTo>
                  <a:pt x="1533872" y="72425"/>
                </a:lnTo>
                <a:lnTo>
                  <a:pt x="1555146" y="72426"/>
                </a:lnTo>
                <a:lnTo>
                  <a:pt x="1575190" y="72417"/>
                </a:lnTo>
                <a:lnTo>
                  <a:pt x="1628007" y="72331"/>
                </a:lnTo>
                <a:lnTo>
                  <a:pt x="1669989" y="72156"/>
                </a:lnTo>
                <a:lnTo>
                  <a:pt x="1709419" y="71785"/>
                </a:lnTo>
                <a:lnTo>
                  <a:pt x="1738324" y="71011"/>
                </a:lnTo>
                <a:lnTo>
                  <a:pt x="1750328" y="70695"/>
                </a:lnTo>
                <a:lnTo>
                  <a:pt x="1762867" y="70455"/>
                </a:lnTo>
                <a:lnTo>
                  <a:pt x="1775984" y="70289"/>
                </a:lnTo>
                <a:lnTo>
                  <a:pt x="1789719" y="70195"/>
                </a:lnTo>
                <a:lnTo>
                  <a:pt x="1807847" y="70139"/>
                </a:lnTo>
                <a:lnTo>
                  <a:pt x="1822782" y="70060"/>
                </a:lnTo>
                <a:lnTo>
                  <a:pt x="1864563" y="69053"/>
                </a:lnTo>
                <a:lnTo>
                  <a:pt x="1906013" y="66426"/>
                </a:lnTo>
                <a:lnTo>
                  <a:pt x="1919391" y="65493"/>
                </a:lnTo>
                <a:lnTo>
                  <a:pt x="1932436" y="64657"/>
                </a:lnTo>
                <a:lnTo>
                  <a:pt x="1982656" y="62181"/>
                </a:lnTo>
                <a:lnTo>
                  <a:pt x="2025192" y="61026"/>
                </a:lnTo>
                <a:lnTo>
                  <a:pt x="2067430" y="60460"/>
                </a:lnTo>
                <a:lnTo>
                  <a:pt x="2119447" y="60110"/>
                </a:lnTo>
                <a:lnTo>
                  <a:pt x="2165256" y="59979"/>
                </a:lnTo>
                <a:lnTo>
                  <a:pt x="2203872" y="59949"/>
                </a:lnTo>
                <a:lnTo>
                  <a:pt x="2224195" y="59936"/>
                </a:lnTo>
                <a:lnTo>
                  <a:pt x="2275457" y="59873"/>
                </a:lnTo>
                <a:lnTo>
                  <a:pt x="2322496" y="59736"/>
                </a:lnTo>
                <a:lnTo>
                  <a:pt x="2367855" y="58597"/>
                </a:lnTo>
                <a:lnTo>
                  <a:pt x="2409549" y="54737"/>
                </a:lnTo>
                <a:lnTo>
                  <a:pt x="2419261" y="53665"/>
                </a:lnTo>
                <a:lnTo>
                  <a:pt x="2429514" y="52585"/>
                </a:lnTo>
                <a:lnTo>
                  <a:pt x="2476381" y="48137"/>
                </a:lnTo>
                <a:lnTo>
                  <a:pt x="2518317" y="44595"/>
                </a:lnTo>
                <a:lnTo>
                  <a:pt x="2552086" y="41927"/>
                </a:lnTo>
                <a:lnTo>
                  <a:pt x="2569152" y="40593"/>
                </a:lnTo>
                <a:lnTo>
                  <a:pt x="2613005" y="37161"/>
                </a:lnTo>
                <a:lnTo>
                  <a:pt x="2656259" y="33761"/>
                </a:lnTo>
                <a:lnTo>
                  <a:pt x="2664699" y="33093"/>
                </a:lnTo>
                <a:lnTo>
                  <a:pt x="2676836" y="32144"/>
                </a:lnTo>
                <a:lnTo>
                  <a:pt x="2726093" y="28571"/>
                </a:lnTo>
                <a:lnTo>
                  <a:pt x="2765842" y="25964"/>
                </a:lnTo>
                <a:lnTo>
                  <a:pt x="2809254" y="23343"/>
                </a:lnTo>
                <a:lnTo>
                  <a:pt x="2856352" y="20885"/>
                </a:lnTo>
                <a:lnTo>
                  <a:pt x="2870003" y="20282"/>
                </a:lnTo>
                <a:lnTo>
                  <a:pt x="2883126" y="19684"/>
                </a:lnTo>
                <a:lnTo>
                  <a:pt x="2895843" y="19086"/>
                </a:lnTo>
                <a:lnTo>
                  <a:pt x="2908279" y="18481"/>
                </a:lnTo>
                <a:lnTo>
                  <a:pt x="2920558" y="17865"/>
                </a:lnTo>
                <a:lnTo>
                  <a:pt x="2932803" y="17232"/>
                </a:lnTo>
                <a:lnTo>
                  <a:pt x="2947991" y="16447"/>
                </a:lnTo>
                <a:lnTo>
                  <a:pt x="2987976" y="14746"/>
                </a:lnTo>
                <a:lnTo>
                  <a:pt x="3036744" y="13680"/>
                </a:lnTo>
                <a:lnTo>
                  <a:pt x="3075586" y="13327"/>
                </a:lnTo>
                <a:lnTo>
                  <a:pt x="3112171" y="13184"/>
                </a:lnTo>
                <a:lnTo>
                  <a:pt x="3124801" y="13137"/>
                </a:lnTo>
                <a:lnTo>
                  <a:pt x="3174390" y="12077"/>
                </a:lnTo>
                <a:lnTo>
                  <a:pt x="3225481" y="9620"/>
                </a:lnTo>
                <a:lnTo>
                  <a:pt x="3254858" y="7769"/>
                </a:lnTo>
                <a:lnTo>
                  <a:pt x="3269903" y="6832"/>
                </a:lnTo>
                <a:lnTo>
                  <a:pt x="3310055" y="4489"/>
                </a:lnTo>
                <a:lnTo>
                  <a:pt x="3355819" y="2323"/>
                </a:lnTo>
                <a:lnTo>
                  <a:pt x="3405722" y="885"/>
                </a:lnTo>
                <a:lnTo>
                  <a:pt x="3444452" y="314"/>
                </a:lnTo>
                <a:lnTo>
                  <a:pt x="3493106" y="3"/>
                </a:lnTo>
                <a:lnTo>
                  <a:pt x="3504693" y="0"/>
                </a:lnTo>
                <a:lnTo>
                  <a:pt x="3514113" y="45"/>
                </a:lnTo>
                <a:lnTo>
                  <a:pt x="3554503" y="1378"/>
                </a:lnTo>
                <a:lnTo>
                  <a:pt x="3581801" y="2786"/>
                </a:lnTo>
                <a:lnTo>
                  <a:pt x="3594151" y="3386"/>
                </a:lnTo>
                <a:lnTo>
                  <a:pt x="3643468" y="5251"/>
                </a:lnTo>
                <a:lnTo>
                  <a:pt x="3682849" y="6222"/>
                </a:lnTo>
                <a:lnTo>
                  <a:pt x="3730903" y="6864"/>
                </a:lnTo>
                <a:lnTo>
                  <a:pt x="3782673" y="7238"/>
                </a:lnTo>
                <a:lnTo>
                  <a:pt x="3829505" y="7441"/>
                </a:lnTo>
                <a:lnTo>
                  <a:pt x="3883363" y="7581"/>
                </a:lnTo>
                <a:lnTo>
                  <a:pt x="3923246" y="7641"/>
                </a:lnTo>
                <a:lnTo>
                  <a:pt x="3966361" y="7675"/>
                </a:lnTo>
                <a:lnTo>
                  <a:pt x="4012530" y="7687"/>
                </a:lnTo>
                <a:lnTo>
                  <a:pt x="4034750" y="7688"/>
                </a:lnTo>
                <a:lnTo>
                  <a:pt x="4055806" y="7687"/>
                </a:lnTo>
                <a:lnTo>
                  <a:pt x="4094426" y="7678"/>
                </a:lnTo>
                <a:lnTo>
                  <a:pt x="4143626" y="7649"/>
                </a:lnTo>
                <a:lnTo>
                  <a:pt x="4182348" y="7599"/>
                </a:lnTo>
                <a:lnTo>
                  <a:pt x="4223604" y="7470"/>
                </a:lnTo>
                <a:lnTo>
                  <a:pt x="4271365" y="5060"/>
                </a:lnTo>
                <a:lnTo>
                  <a:pt x="4283607" y="4116"/>
                </a:lnTo>
                <a:lnTo>
                  <a:pt x="4295847" y="3354"/>
                </a:lnTo>
                <a:lnTo>
                  <a:pt x="4334179" y="2018"/>
                </a:lnTo>
                <a:lnTo>
                  <a:pt x="4368517" y="1748"/>
                </a:lnTo>
                <a:lnTo>
                  <a:pt x="4380710" y="1782"/>
                </a:lnTo>
                <a:lnTo>
                  <a:pt x="4390142" y="1922"/>
                </a:lnTo>
                <a:lnTo>
                  <a:pt x="4395113" y="2086"/>
                </a:lnTo>
                <a:lnTo>
                  <a:pt x="4401442" y="2233"/>
                </a:lnTo>
                <a:lnTo>
                  <a:pt x="4440829" y="2660"/>
                </a:lnTo>
                <a:lnTo>
                  <a:pt x="4485837" y="2836"/>
                </a:lnTo>
                <a:lnTo>
                  <a:pt x="4544756" y="2919"/>
                </a:lnTo>
                <a:lnTo>
                  <a:pt x="4564464" y="2960"/>
                </a:lnTo>
                <a:lnTo>
                  <a:pt x="4615129" y="3192"/>
                </a:lnTo>
                <a:lnTo>
                  <a:pt x="4653864" y="3587"/>
                </a:lnTo>
                <a:lnTo>
                  <a:pt x="4694574" y="4613"/>
                </a:lnTo>
                <a:lnTo>
                  <a:pt x="4707660" y="5307"/>
                </a:lnTo>
                <a:lnTo>
                  <a:pt x="4720421" y="5890"/>
                </a:lnTo>
                <a:lnTo>
                  <a:pt x="4732984" y="6368"/>
                </a:lnTo>
                <a:lnTo>
                  <a:pt x="4745479" y="6748"/>
                </a:lnTo>
                <a:lnTo>
                  <a:pt x="4758032" y="7036"/>
                </a:lnTo>
                <a:lnTo>
                  <a:pt x="4772693" y="7277"/>
                </a:lnTo>
                <a:lnTo>
                  <a:pt x="4786342" y="7531"/>
                </a:lnTo>
                <a:lnTo>
                  <a:pt x="4799173" y="7799"/>
                </a:lnTo>
                <a:lnTo>
                  <a:pt x="4811376" y="8086"/>
                </a:lnTo>
                <a:lnTo>
                  <a:pt x="4823144" y="8395"/>
                </a:lnTo>
                <a:lnTo>
                  <a:pt x="4834670" y="8729"/>
                </a:lnTo>
                <a:lnTo>
                  <a:pt x="4844893" y="9020"/>
                </a:lnTo>
                <a:lnTo>
                  <a:pt x="4891808" y="9808"/>
                </a:lnTo>
                <a:lnTo>
                  <a:pt x="4934435" y="10039"/>
                </a:lnTo>
                <a:lnTo>
                  <a:pt x="4952683" y="10068"/>
                </a:lnTo>
                <a:lnTo>
                  <a:pt x="4969294" y="10124"/>
                </a:lnTo>
                <a:lnTo>
                  <a:pt x="5010185" y="10454"/>
                </a:lnTo>
                <a:lnTo>
                  <a:pt x="5053457" y="11512"/>
                </a:lnTo>
                <a:lnTo>
                  <a:pt x="5103414" y="13534"/>
                </a:lnTo>
                <a:lnTo>
                  <a:pt x="5112839" y="13935"/>
                </a:lnTo>
                <a:lnTo>
                  <a:pt x="5157274" y="15047"/>
                </a:lnTo>
                <a:lnTo>
                  <a:pt x="5198994" y="15427"/>
                </a:lnTo>
                <a:lnTo>
                  <a:pt x="5235937" y="15508"/>
                </a:lnTo>
                <a:lnTo>
                  <a:pt x="5254786" y="15563"/>
                </a:lnTo>
                <a:lnTo>
                  <a:pt x="5298317" y="15891"/>
                </a:lnTo>
                <a:lnTo>
                  <a:pt x="5343347" y="17519"/>
                </a:lnTo>
                <a:lnTo>
                  <a:pt x="5348924" y="19734"/>
                </a:lnTo>
                <a:lnTo>
                  <a:pt x="5346805" y="233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0347" y="3029164"/>
            <a:ext cx="5768340" cy="92075"/>
          </a:xfrm>
          <a:custGeom>
            <a:avLst/>
            <a:gdLst/>
            <a:ahLst/>
            <a:cxnLst/>
            <a:rect l="l" t="t" r="r" b="b"/>
            <a:pathLst>
              <a:path w="5768340" h="92075">
                <a:moveTo>
                  <a:pt x="0" y="0"/>
                </a:moveTo>
                <a:lnTo>
                  <a:pt x="34703" y="19677"/>
                </a:lnTo>
                <a:lnTo>
                  <a:pt x="81208" y="30776"/>
                </a:lnTo>
                <a:lnTo>
                  <a:pt x="129485" y="36081"/>
                </a:lnTo>
                <a:lnTo>
                  <a:pt x="148770" y="37522"/>
                </a:lnTo>
                <a:lnTo>
                  <a:pt x="164558" y="38719"/>
                </a:lnTo>
                <a:lnTo>
                  <a:pt x="177314" y="39706"/>
                </a:lnTo>
                <a:lnTo>
                  <a:pt x="187502" y="40518"/>
                </a:lnTo>
                <a:lnTo>
                  <a:pt x="195586" y="41193"/>
                </a:lnTo>
                <a:lnTo>
                  <a:pt x="209191" y="42312"/>
                </a:lnTo>
                <a:lnTo>
                  <a:pt x="253684" y="44423"/>
                </a:lnTo>
                <a:lnTo>
                  <a:pt x="296740" y="44828"/>
                </a:lnTo>
                <a:lnTo>
                  <a:pt x="310044" y="44824"/>
                </a:lnTo>
                <a:lnTo>
                  <a:pt x="348559" y="44429"/>
                </a:lnTo>
                <a:lnTo>
                  <a:pt x="392229" y="43221"/>
                </a:lnTo>
                <a:lnTo>
                  <a:pt x="408103" y="42708"/>
                </a:lnTo>
                <a:lnTo>
                  <a:pt x="421339" y="42296"/>
                </a:lnTo>
                <a:lnTo>
                  <a:pt x="432288" y="41973"/>
                </a:lnTo>
                <a:lnTo>
                  <a:pt x="441296" y="41729"/>
                </a:lnTo>
                <a:lnTo>
                  <a:pt x="450409" y="41477"/>
                </a:lnTo>
                <a:lnTo>
                  <a:pt x="498160" y="39351"/>
                </a:lnTo>
                <a:lnTo>
                  <a:pt x="533927" y="37376"/>
                </a:lnTo>
                <a:lnTo>
                  <a:pt x="551676" y="36392"/>
                </a:lnTo>
                <a:lnTo>
                  <a:pt x="590896" y="34315"/>
                </a:lnTo>
                <a:lnTo>
                  <a:pt x="630660" y="32873"/>
                </a:lnTo>
                <a:lnTo>
                  <a:pt x="670723" y="32463"/>
                </a:lnTo>
                <a:lnTo>
                  <a:pt x="683983" y="32520"/>
                </a:lnTo>
                <a:lnTo>
                  <a:pt x="722257" y="33749"/>
                </a:lnTo>
                <a:lnTo>
                  <a:pt x="746966" y="35483"/>
                </a:lnTo>
                <a:lnTo>
                  <a:pt x="759183" y="36391"/>
                </a:lnTo>
                <a:lnTo>
                  <a:pt x="808837" y="39568"/>
                </a:lnTo>
                <a:lnTo>
                  <a:pt x="847253" y="41550"/>
                </a:lnTo>
                <a:lnTo>
                  <a:pt x="895493" y="43200"/>
                </a:lnTo>
                <a:lnTo>
                  <a:pt x="934268" y="43893"/>
                </a:lnTo>
                <a:lnTo>
                  <a:pt x="979349" y="44123"/>
                </a:lnTo>
                <a:lnTo>
                  <a:pt x="995869" y="44123"/>
                </a:lnTo>
                <a:lnTo>
                  <a:pt x="1038375" y="44012"/>
                </a:lnTo>
                <a:lnTo>
                  <a:pt x="1081038" y="43617"/>
                </a:lnTo>
                <a:lnTo>
                  <a:pt x="1101278" y="43269"/>
                </a:lnTo>
                <a:lnTo>
                  <a:pt x="1113185" y="43092"/>
                </a:lnTo>
                <a:lnTo>
                  <a:pt x="1164004" y="42658"/>
                </a:lnTo>
                <a:lnTo>
                  <a:pt x="1197198" y="42614"/>
                </a:lnTo>
                <a:lnTo>
                  <a:pt x="1213981" y="42652"/>
                </a:lnTo>
                <a:lnTo>
                  <a:pt x="1257446" y="43184"/>
                </a:lnTo>
                <a:lnTo>
                  <a:pt x="1305024" y="45888"/>
                </a:lnTo>
                <a:lnTo>
                  <a:pt x="1346549" y="48885"/>
                </a:lnTo>
                <a:lnTo>
                  <a:pt x="1396665" y="52646"/>
                </a:lnTo>
                <a:lnTo>
                  <a:pt x="1411280" y="53732"/>
                </a:lnTo>
                <a:lnTo>
                  <a:pt x="1450495" y="56186"/>
                </a:lnTo>
                <a:lnTo>
                  <a:pt x="1499643" y="58090"/>
                </a:lnTo>
                <a:lnTo>
                  <a:pt x="1513019" y="58524"/>
                </a:lnTo>
                <a:lnTo>
                  <a:pt x="1562357" y="60365"/>
                </a:lnTo>
                <a:lnTo>
                  <a:pt x="1602457" y="62147"/>
                </a:lnTo>
                <a:lnTo>
                  <a:pt x="1638777" y="63923"/>
                </a:lnTo>
                <a:lnTo>
                  <a:pt x="1652459" y="64602"/>
                </a:lnTo>
                <a:lnTo>
                  <a:pt x="1690794" y="66172"/>
                </a:lnTo>
                <a:lnTo>
                  <a:pt x="1736976" y="67250"/>
                </a:lnTo>
                <a:lnTo>
                  <a:pt x="1778682" y="67607"/>
                </a:lnTo>
                <a:lnTo>
                  <a:pt x="1819640" y="67780"/>
                </a:lnTo>
                <a:lnTo>
                  <a:pt x="1869114" y="67878"/>
                </a:lnTo>
                <a:lnTo>
                  <a:pt x="1910524" y="67900"/>
                </a:lnTo>
                <a:lnTo>
                  <a:pt x="1931826" y="67902"/>
                </a:lnTo>
                <a:lnTo>
                  <a:pt x="1951470" y="67899"/>
                </a:lnTo>
                <a:lnTo>
                  <a:pt x="2000780" y="67865"/>
                </a:lnTo>
                <a:lnTo>
                  <a:pt x="2045307" y="67758"/>
                </a:lnTo>
                <a:lnTo>
                  <a:pt x="2094182" y="66398"/>
                </a:lnTo>
                <a:lnTo>
                  <a:pt x="2139092" y="63540"/>
                </a:lnTo>
                <a:lnTo>
                  <a:pt x="2185759" y="60127"/>
                </a:lnTo>
                <a:lnTo>
                  <a:pt x="2224045" y="56988"/>
                </a:lnTo>
                <a:lnTo>
                  <a:pt x="2265845" y="52968"/>
                </a:lnTo>
                <a:lnTo>
                  <a:pt x="2278305" y="51659"/>
                </a:lnTo>
                <a:lnTo>
                  <a:pt x="2290804" y="50379"/>
                </a:lnTo>
                <a:lnTo>
                  <a:pt x="2341338" y="45526"/>
                </a:lnTo>
                <a:lnTo>
                  <a:pt x="2388198" y="41502"/>
                </a:lnTo>
                <a:lnTo>
                  <a:pt x="2434088" y="38192"/>
                </a:lnTo>
                <a:lnTo>
                  <a:pt x="2484245" y="37292"/>
                </a:lnTo>
                <a:lnTo>
                  <a:pt x="2530784" y="36974"/>
                </a:lnTo>
                <a:lnTo>
                  <a:pt x="2569854" y="36805"/>
                </a:lnTo>
                <a:lnTo>
                  <a:pt x="2615406" y="36669"/>
                </a:lnTo>
                <a:lnTo>
                  <a:pt x="2667484" y="36564"/>
                </a:lnTo>
                <a:lnTo>
                  <a:pt x="2726127" y="36486"/>
                </a:lnTo>
                <a:lnTo>
                  <a:pt x="2791379" y="36434"/>
                </a:lnTo>
                <a:lnTo>
                  <a:pt x="2861607" y="36402"/>
                </a:lnTo>
                <a:lnTo>
                  <a:pt x="2895044" y="36386"/>
                </a:lnTo>
                <a:lnTo>
                  <a:pt x="2956895" y="36351"/>
                </a:lnTo>
                <a:lnTo>
                  <a:pt x="3012046" y="36311"/>
                </a:lnTo>
                <a:lnTo>
                  <a:pt x="3060499" y="36267"/>
                </a:lnTo>
                <a:lnTo>
                  <a:pt x="3102253" y="36217"/>
                </a:lnTo>
                <a:lnTo>
                  <a:pt x="3152323" y="36134"/>
                </a:lnTo>
                <a:lnTo>
                  <a:pt x="3195638" y="36007"/>
                </a:lnTo>
                <a:lnTo>
                  <a:pt x="3236114" y="35303"/>
                </a:lnTo>
                <a:lnTo>
                  <a:pt x="3260317" y="34373"/>
                </a:lnTo>
                <a:lnTo>
                  <a:pt x="3271965" y="33969"/>
                </a:lnTo>
                <a:lnTo>
                  <a:pt x="3323337" y="32955"/>
                </a:lnTo>
                <a:lnTo>
                  <a:pt x="3363710" y="32666"/>
                </a:lnTo>
                <a:lnTo>
                  <a:pt x="3411247" y="32482"/>
                </a:lnTo>
                <a:lnTo>
                  <a:pt x="3452412" y="32406"/>
                </a:lnTo>
                <a:lnTo>
                  <a:pt x="3498936" y="32375"/>
                </a:lnTo>
                <a:lnTo>
                  <a:pt x="3517135" y="32383"/>
                </a:lnTo>
                <a:lnTo>
                  <a:pt x="3566513" y="32509"/>
                </a:lnTo>
                <a:lnTo>
                  <a:pt x="3608439" y="32789"/>
                </a:lnTo>
                <a:lnTo>
                  <a:pt x="3653575" y="33402"/>
                </a:lnTo>
                <a:lnTo>
                  <a:pt x="3694224" y="34541"/>
                </a:lnTo>
                <a:lnTo>
                  <a:pt x="3734023" y="36191"/>
                </a:lnTo>
                <a:lnTo>
                  <a:pt x="3782000" y="38801"/>
                </a:lnTo>
                <a:lnTo>
                  <a:pt x="3799944" y="39940"/>
                </a:lnTo>
                <a:lnTo>
                  <a:pt x="3815501" y="40902"/>
                </a:lnTo>
                <a:lnTo>
                  <a:pt x="3854989" y="43042"/>
                </a:lnTo>
                <a:lnTo>
                  <a:pt x="3901936" y="43796"/>
                </a:lnTo>
                <a:lnTo>
                  <a:pt x="3946030" y="44028"/>
                </a:lnTo>
                <a:lnTo>
                  <a:pt x="4005545" y="44140"/>
                </a:lnTo>
                <a:lnTo>
                  <a:pt x="4026657" y="44191"/>
                </a:lnTo>
                <a:lnTo>
                  <a:pt x="4078533" y="44470"/>
                </a:lnTo>
                <a:lnTo>
                  <a:pt x="4122992" y="45132"/>
                </a:lnTo>
                <a:lnTo>
                  <a:pt x="4164913" y="48941"/>
                </a:lnTo>
                <a:lnTo>
                  <a:pt x="4176870" y="50737"/>
                </a:lnTo>
                <a:lnTo>
                  <a:pt x="4188647" y="52366"/>
                </a:lnTo>
                <a:lnTo>
                  <a:pt x="4240489" y="58211"/>
                </a:lnTo>
                <a:lnTo>
                  <a:pt x="4290467" y="62597"/>
                </a:lnTo>
                <a:lnTo>
                  <a:pt x="4328963" y="65225"/>
                </a:lnTo>
                <a:lnTo>
                  <a:pt x="4367464" y="67223"/>
                </a:lnTo>
                <a:lnTo>
                  <a:pt x="4417682" y="69073"/>
                </a:lnTo>
                <a:lnTo>
                  <a:pt x="4463850" y="70143"/>
                </a:lnTo>
                <a:lnTo>
                  <a:pt x="4502170" y="70915"/>
                </a:lnTo>
                <a:lnTo>
                  <a:pt x="4546774" y="71478"/>
                </a:lnTo>
                <a:lnTo>
                  <a:pt x="4588555" y="71644"/>
                </a:lnTo>
                <a:lnTo>
                  <a:pt x="4630773" y="71729"/>
                </a:lnTo>
                <a:lnTo>
                  <a:pt x="4682474" y="71784"/>
                </a:lnTo>
                <a:lnTo>
                  <a:pt x="4722280" y="71804"/>
                </a:lnTo>
                <a:lnTo>
                  <a:pt x="4740121" y="71816"/>
                </a:lnTo>
                <a:lnTo>
                  <a:pt x="4790474" y="71930"/>
                </a:lnTo>
                <a:lnTo>
                  <a:pt x="4836155" y="72164"/>
                </a:lnTo>
                <a:lnTo>
                  <a:pt x="4877276" y="72516"/>
                </a:lnTo>
                <a:lnTo>
                  <a:pt x="4925202" y="73171"/>
                </a:lnTo>
                <a:lnTo>
                  <a:pt x="4965484" y="74037"/>
                </a:lnTo>
                <a:lnTo>
                  <a:pt x="5012875" y="75556"/>
                </a:lnTo>
                <a:lnTo>
                  <a:pt x="5053854" y="77019"/>
                </a:lnTo>
                <a:lnTo>
                  <a:pt x="5100891" y="78879"/>
                </a:lnTo>
                <a:lnTo>
                  <a:pt x="5123155" y="79853"/>
                </a:lnTo>
                <a:lnTo>
                  <a:pt x="5135110" y="80365"/>
                </a:lnTo>
                <a:lnTo>
                  <a:pt x="5184493" y="82313"/>
                </a:lnTo>
                <a:lnTo>
                  <a:pt x="5224064" y="83708"/>
                </a:lnTo>
                <a:lnTo>
                  <a:pt x="5272887" y="85283"/>
                </a:lnTo>
                <a:lnTo>
                  <a:pt x="5313058" y="86461"/>
                </a:lnTo>
                <a:lnTo>
                  <a:pt x="5352065" y="87172"/>
                </a:lnTo>
                <a:lnTo>
                  <a:pt x="5393235" y="87397"/>
                </a:lnTo>
                <a:lnTo>
                  <a:pt x="5435491" y="87502"/>
                </a:lnTo>
                <a:lnTo>
                  <a:pt x="5487940" y="87559"/>
                </a:lnTo>
                <a:lnTo>
                  <a:pt x="5507757" y="87569"/>
                </a:lnTo>
                <a:lnTo>
                  <a:pt x="5528957" y="87584"/>
                </a:lnTo>
                <a:lnTo>
                  <a:pt x="5567387" y="87658"/>
                </a:lnTo>
                <a:lnTo>
                  <a:pt x="5615277" y="87879"/>
                </a:lnTo>
                <a:lnTo>
                  <a:pt x="5661394" y="88380"/>
                </a:lnTo>
                <a:lnTo>
                  <a:pt x="5703155" y="89920"/>
                </a:lnTo>
                <a:lnTo>
                  <a:pt x="5716382" y="90522"/>
                </a:lnTo>
                <a:lnTo>
                  <a:pt x="5727724" y="90932"/>
                </a:lnTo>
                <a:lnTo>
                  <a:pt x="5743943" y="91426"/>
                </a:lnTo>
                <a:lnTo>
                  <a:pt x="5755724" y="92061"/>
                </a:lnTo>
                <a:lnTo>
                  <a:pt x="5766759" y="91333"/>
                </a:lnTo>
                <a:lnTo>
                  <a:pt x="5768094" y="86094"/>
                </a:lnTo>
                <a:lnTo>
                  <a:pt x="5760876" y="764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1125" y="3369094"/>
            <a:ext cx="3969385" cy="83820"/>
          </a:xfrm>
          <a:custGeom>
            <a:avLst/>
            <a:gdLst/>
            <a:ahLst/>
            <a:cxnLst/>
            <a:rect l="l" t="t" r="r" b="b"/>
            <a:pathLst>
              <a:path w="3969385" h="83820">
                <a:moveTo>
                  <a:pt x="5782" y="17722"/>
                </a:moveTo>
                <a:lnTo>
                  <a:pt x="0" y="28036"/>
                </a:lnTo>
                <a:lnTo>
                  <a:pt x="5678" y="35931"/>
                </a:lnTo>
                <a:lnTo>
                  <a:pt x="19279" y="41358"/>
                </a:lnTo>
                <a:lnTo>
                  <a:pt x="65070" y="48465"/>
                </a:lnTo>
                <a:lnTo>
                  <a:pt x="117005" y="49367"/>
                </a:lnTo>
                <a:lnTo>
                  <a:pt x="128449" y="49343"/>
                </a:lnTo>
                <a:lnTo>
                  <a:pt x="176729" y="48210"/>
                </a:lnTo>
                <a:lnTo>
                  <a:pt x="216745" y="46277"/>
                </a:lnTo>
                <a:lnTo>
                  <a:pt x="248613" y="44330"/>
                </a:lnTo>
                <a:lnTo>
                  <a:pt x="264644" y="43334"/>
                </a:lnTo>
                <a:lnTo>
                  <a:pt x="303646" y="40929"/>
                </a:lnTo>
                <a:lnTo>
                  <a:pt x="342966" y="38714"/>
                </a:lnTo>
                <a:lnTo>
                  <a:pt x="395782" y="36701"/>
                </a:lnTo>
                <a:lnTo>
                  <a:pt x="437810" y="35545"/>
                </a:lnTo>
                <a:lnTo>
                  <a:pt x="487585" y="34569"/>
                </a:lnTo>
                <a:lnTo>
                  <a:pt x="539279" y="34062"/>
                </a:lnTo>
                <a:lnTo>
                  <a:pt x="581220" y="33817"/>
                </a:lnTo>
                <a:lnTo>
                  <a:pt x="612750" y="33726"/>
                </a:lnTo>
                <a:lnTo>
                  <a:pt x="626267" y="33768"/>
                </a:lnTo>
                <a:lnTo>
                  <a:pt x="675980" y="34869"/>
                </a:lnTo>
                <a:lnTo>
                  <a:pt x="724383" y="37641"/>
                </a:lnTo>
                <a:lnTo>
                  <a:pt x="769435" y="41171"/>
                </a:lnTo>
                <a:lnTo>
                  <a:pt x="785863" y="42519"/>
                </a:lnTo>
                <a:lnTo>
                  <a:pt x="825502" y="45729"/>
                </a:lnTo>
                <a:lnTo>
                  <a:pt x="853703" y="47931"/>
                </a:lnTo>
                <a:lnTo>
                  <a:pt x="867214" y="48983"/>
                </a:lnTo>
                <a:lnTo>
                  <a:pt x="917002" y="53538"/>
                </a:lnTo>
                <a:lnTo>
                  <a:pt x="929881" y="54859"/>
                </a:lnTo>
                <a:lnTo>
                  <a:pt x="942596" y="56132"/>
                </a:lnTo>
                <a:lnTo>
                  <a:pt x="982759" y="59915"/>
                </a:lnTo>
                <a:lnTo>
                  <a:pt x="1032042" y="63823"/>
                </a:lnTo>
                <a:lnTo>
                  <a:pt x="1077983" y="66332"/>
                </a:lnTo>
                <a:lnTo>
                  <a:pt x="1118095" y="67920"/>
                </a:lnTo>
                <a:lnTo>
                  <a:pt x="1149915" y="68992"/>
                </a:lnTo>
                <a:lnTo>
                  <a:pt x="1165493" y="69557"/>
                </a:lnTo>
                <a:lnTo>
                  <a:pt x="1204672" y="71254"/>
                </a:lnTo>
                <a:lnTo>
                  <a:pt x="1235354" y="73087"/>
                </a:lnTo>
                <a:lnTo>
                  <a:pt x="1246313" y="73713"/>
                </a:lnTo>
                <a:lnTo>
                  <a:pt x="1296434" y="75700"/>
                </a:lnTo>
                <a:lnTo>
                  <a:pt x="1337358" y="76679"/>
                </a:lnTo>
                <a:lnTo>
                  <a:pt x="1384585" y="77392"/>
                </a:lnTo>
                <a:lnTo>
                  <a:pt x="1423185" y="77725"/>
                </a:lnTo>
                <a:lnTo>
                  <a:pt x="1464565" y="77885"/>
                </a:lnTo>
                <a:lnTo>
                  <a:pt x="1498792" y="77895"/>
                </a:lnTo>
                <a:lnTo>
                  <a:pt x="1514296" y="77888"/>
                </a:lnTo>
                <a:lnTo>
                  <a:pt x="1554950" y="77823"/>
                </a:lnTo>
                <a:lnTo>
                  <a:pt x="1597308" y="77632"/>
                </a:lnTo>
                <a:lnTo>
                  <a:pt x="1615627" y="77489"/>
                </a:lnTo>
                <a:lnTo>
                  <a:pt x="1625717" y="77420"/>
                </a:lnTo>
                <a:lnTo>
                  <a:pt x="1672084" y="77216"/>
                </a:lnTo>
                <a:lnTo>
                  <a:pt x="1713572" y="77137"/>
                </a:lnTo>
                <a:lnTo>
                  <a:pt x="1744647" y="77119"/>
                </a:lnTo>
                <a:lnTo>
                  <a:pt x="1761527" y="77132"/>
                </a:lnTo>
                <a:lnTo>
                  <a:pt x="1807164" y="77339"/>
                </a:lnTo>
                <a:lnTo>
                  <a:pt x="1845707" y="77797"/>
                </a:lnTo>
                <a:lnTo>
                  <a:pt x="1886976" y="78799"/>
                </a:lnTo>
                <a:lnTo>
                  <a:pt x="1899656" y="79253"/>
                </a:lnTo>
                <a:lnTo>
                  <a:pt x="1912231" y="79651"/>
                </a:lnTo>
                <a:lnTo>
                  <a:pt x="1962399" y="80723"/>
                </a:lnTo>
                <a:lnTo>
                  <a:pt x="2001151" y="81026"/>
                </a:lnTo>
                <a:lnTo>
                  <a:pt x="2013406" y="81053"/>
                </a:lnTo>
                <a:lnTo>
                  <a:pt x="2025718" y="81084"/>
                </a:lnTo>
                <a:lnTo>
                  <a:pt x="2075788" y="81245"/>
                </a:lnTo>
                <a:lnTo>
                  <a:pt x="2114552" y="81405"/>
                </a:lnTo>
                <a:lnTo>
                  <a:pt x="2154735" y="81608"/>
                </a:lnTo>
                <a:lnTo>
                  <a:pt x="2193538" y="81852"/>
                </a:lnTo>
                <a:lnTo>
                  <a:pt x="2243336" y="82239"/>
                </a:lnTo>
                <a:lnTo>
                  <a:pt x="2280172" y="82581"/>
                </a:lnTo>
                <a:lnTo>
                  <a:pt x="2292742" y="82700"/>
                </a:lnTo>
                <a:lnTo>
                  <a:pt x="2343253" y="83078"/>
                </a:lnTo>
                <a:lnTo>
                  <a:pt x="2381389" y="83256"/>
                </a:lnTo>
                <a:lnTo>
                  <a:pt x="2419758" y="83344"/>
                </a:lnTo>
                <a:lnTo>
                  <a:pt x="2438594" y="83338"/>
                </a:lnTo>
                <a:lnTo>
                  <a:pt x="2485364" y="83119"/>
                </a:lnTo>
                <a:lnTo>
                  <a:pt x="2527894" y="82359"/>
                </a:lnTo>
                <a:lnTo>
                  <a:pt x="2574494" y="79890"/>
                </a:lnTo>
                <a:lnTo>
                  <a:pt x="2599024" y="77920"/>
                </a:lnTo>
                <a:lnTo>
                  <a:pt x="2611096" y="76911"/>
                </a:lnTo>
                <a:lnTo>
                  <a:pt x="2660804" y="73037"/>
                </a:lnTo>
                <a:lnTo>
                  <a:pt x="2690293" y="70882"/>
                </a:lnTo>
                <a:lnTo>
                  <a:pt x="2705143" y="69761"/>
                </a:lnTo>
                <a:lnTo>
                  <a:pt x="2744171" y="66569"/>
                </a:lnTo>
                <a:lnTo>
                  <a:pt x="2791410" y="62003"/>
                </a:lnTo>
                <a:lnTo>
                  <a:pt x="2805100" y="60628"/>
                </a:lnTo>
                <a:lnTo>
                  <a:pt x="2853721" y="56047"/>
                </a:lnTo>
                <a:lnTo>
                  <a:pt x="2894390" y="52792"/>
                </a:lnTo>
                <a:lnTo>
                  <a:pt x="2943684" y="49760"/>
                </a:lnTo>
                <a:lnTo>
                  <a:pt x="2956712" y="49020"/>
                </a:lnTo>
                <a:lnTo>
                  <a:pt x="3006447" y="45916"/>
                </a:lnTo>
                <a:lnTo>
                  <a:pt x="3020839" y="44968"/>
                </a:lnTo>
                <a:lnTo>
                  <a:pt x="3034446" y="44135"/>
                </a:lnTo>
                <a:lnTo>
                  <a:pt x="3083595" y="41782"/>
                </a:lnTo>
                <a:lnTo>
                  <a:pt x="3124893" y="40692"/>
                </a:lnTo>
                <a:lnTo>
                  <a:pt x="3173045" y="40104"/>
                </a:lnTo>
                <a:lnTo>
                  <a:pt x="3190556" y="40060"/>
                </a:lnTo>
                <a:lnTo>
                  <a:pt x="3205878" y="40003"/>
                </a:lnTo>
                <a:lnTo>
                  <a:pt x="3249336" y="39627"/>
                </a:lnTo>
                <a:lnTo>
                  <a:pt x="3294751" y="38188"/>
                </a:lnTo>
                <a:lnTo>
                  <a:pt x="3323151" y="36950"/>
                </a:lnTo>
                <a:lnTo>
                  <a:pt x="3336111" y="36405"/>
                </a:lnTo>
                <a:lnTo>
                  <a:pt x="3386122" y="34660"/>
                </a:lnTo>
                <a:lnTo>
                  <a:pt x="3436724" y="33450"/>
                </a:lnTo>
                <a:lnTo>
                  <a:pt x="3452976" y="33115"/>
                </a:lnTo>
                <a:lnTo>
                  <a:pt x="3495737" y="31896"/>
                </a:lnTo>
                <a:lnTo>
                  <a:pt x="3539581" y="29761"/>
                </a:lnTo>
                <a:lnTo>
                  <a:pt x="3589237" y="26007"/>
                </a:lnTo>
                <a:lnTo>
                  <a:pt x="3632434" y="22324"/>
                </a:lnTo>
                <a:lnTo>
                  <a:pt x="3673456" y="18647"/>
                </a:lnTo>
                <a:lnTo>
                  <a:pt x="3693600" y="16766"/>
                </a:lnTo>
                <a:lnTo>
                  <a:pt x="3700934" y="16141"/>
                </a:lnTo>
                <a:lnTo>
                  <a:pt x="3740678" y="14323"/>
                </a:lnTo>
                <a:lnTo>
                  <a:pt x="3782199" y="13599"/>
                </a:lnTo>
                <a:lnTo>
                  <a:pt x="3838474" y="13339"/>
                </a:lnTo>
                <a:lnTo>
                  <a:pt x="3858779" y="13287"/>
                </a:lnTo>
                <a:lnTo>
                  <a:pt x="3906708" y="13064"/>
                </a:lnTo>
                <a:lnTo>
                  <a:pt x="3947849" y="12457"/>
                </a:lnTo>
                <a:lnTo>
                  <a:pt x="3969085" y="5743"/>
                </a:lnTo>
                <a:lnTo>
                  <a:pt x="3967402" y="890"/>
                </a:lnTo>
                <a:lnTo>
                  <a:pt x="395437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99830" y="3210535"/>
            <a:ext cx="188595" cy="89535"/>
          </a:xfrm>
          <a:custGeom>
            <a:avLst/>
            <a:gdLst/>
            <a:ahLst/>
            <a:cxnLst/>
            <a:rect l="l" t="t" r="r" b="b"/>
            <a:pathLst>
              <a:path w="188595" h="89535">
                <a:moveTo>
                  <a:pt x="0" y="38941"/>
                </a:moveTo>
                <a:lnTo>
                  <a:pt x="41297" y="48129"/>
                </a:lnTo>
                <a:lnTo>
                  <a:pt x="80558" y="49371"/>
                </a:lnTo>
                <a:lnTo>
                  <a:pt x="123967" y="49833"/>
                </a:lnTo>
                <a:lnTo>
                  <a:pt x="131869" y="49827"/>
                </a:lnTo>
                <a:lnTo>
                  <a:pt x="162022" y="31977"/>
                </a:lnTo>
                <a:lnTo>
                  <a:pt x="161209" y="27140"/>
                </a:lnTo>
                <a:lnTo>
                  <a:pt x="158153" y="23229"/>
                </a:lnTo>
                <a:lnTo>
                  <a:pt x="155096" y="19318"/>
                </a:lnTo>
                <a:lnTo>
                  <a:pt x="150747" y="15194"/>
                </a:lnTo>
                <a:lnTo>
                  <a:pt x="145107" y="10858"/>
                </a:lnTo>
                <a:lnTo>
                  <a:pt x="139467" y="6522"/>
                </a:lnTo>
                <a:lnTo>
                  <a:pt x="135636" y="3578"/>
                </a:lnTo>
                <a:lnTo>
                  <a:pt x="133616" y="2025"/>
                </a:lnTo>
                <a:lnTo>
                  <a:pt x="131596" y="472"/>
                </a:lnTo>
                <a:lnTo>
                  <a:pt x="131961" y="0"/>
                </a:lnTo>
                <a:lnTo>
                  <a:pt x="134711" y="608"/>
                </a:lnTo>
                <a:lnTo>
                  <a:pt x="137462" y="1216"/>
                </a:lnTo>
                <a:lnTo>
                  <a:pt x="142676" y="2369"/>
                </a:lnTo>
                <a:lnTo>
                  <a:pt x="150355" y="4067"/>
                </a:lnTo>
                <a:lnTo>
                  <a:pt x="158033" y="5766"/>
                </a:lnTo>
                <a:lnTo>
                  <a:pt x="184547" y="28944"/>
                </a:lnTo>
                <a:lnTo>
                  <a:pt x="187287" y="34397"/>
                </a:lnTo>
                <a:lnTo>
                  <a:pt x="188570" y="40138"/>
                </a:lnTo>
                <a:lnTo>
                  <a:pt x="188398" y="46166"/>
                </a:lnTo>
                <a:lnTo>
                  <a:pt x="186553" y="51788"/>
                </a:lnTo>
                <a:lnTo>
                  <a:pt x="181297" y="58895"/>
                </a:lnTo>
                <a:lnTo>
                  <a:pt x="172630" y="67488"/>
                </a:lnTo>
                <a:lnTo>
                  <a:pt x="160553" y="77568"/>
                </a:lnTo>
                <a:lnTo>
                  <a:pt x="145065" y="891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47725" y="3222704"/>
            <a:ext cx="244475" cy="97790"/>
          </a:xfrm>
          <a:custGeom>
            <a:avLst/>
            <a:gdLst/>
            <a:ahLst/>
            <a:cxnLst/>
            <a:rect l="l" t="t" r="r" b="b"/>
            <a:pathLst>
              <a:path w="244475" h="97789">
                <a:moveTo>
                  <a:pt x="71446" y="34668"/>
                </a:moveTo>
                <a:lnTo>
                  <a:pt x="72122" y="23851"/>
                </a:lnTo>
                <a:lnTo>
                  <a:pt x="70018" y="15961"/>
                </a:lnTo>
                <a:lnTo>
                  <a:pt x="65134" y="10997"/>
                </a:lnTo>
                <a:lnTo>
                  <a:pt x="61769" y="7577"/>
                </a:lnTo>
                <a:lnTo>
                  <a:pt x="57546" y="5110"/>
                </a:lnTo>
                <a:lnTo>
                  <a:pt x="52465" y="3595"/>
                </a:lnTo>
                <a:lnTo>
                  <a:pt x="47385" y="2082"/>
                </a:lnTo>
                <a:lnTo>
                  <a:pt x="41521" y="1605"/>
                </a:lnTo>
                <a:lnTo>
                  <a:pt x="34873" y="2165"/>
                </a:lnTo>
                <a:lnTo>
                  <a:pt x="28226" y="2725"/>
                </a:lnTo>
                <a:lnTo>
                  <a:pt x="3805" y="32032"/>
                </a:lnTo>
                <a:lnTo>
                  <a:pt x="0" y="47538"/>
                </a:lnTo>
                <a:lnTo>
                  <a:pt x="456" y="54735"/>
                </a:lnTo>
                <a:lnTo>
                  <a:pt x="913" y="61933"/>
                </a:lnTo>
                <a:lnTo>
                  <a:pt x="32900" y="87828"/>
                </a:lnTo>
                <a:lnTo>
                  <a:pt x="76414" y="96940"/>
                </a:lnTo>
                <a:lnTo>
                  <a:pt x="86288" y="97209"/>
                </a:lnTo>
                <a:lnTo>
                  <a:pt x="93531" y="96710"/>
                </a:lnTo>
                <a:lnTo>
                  <a:pt x="96954" y="93761"/>
                </a:lnTo>
                <a:lnTo>
                  <a:pt x="98844" y="88240"/>
                </a:lnTo>
                <a:lnTo>
                  <a:pt x="100735" y="82719"/>
                </a:lnTo>
                <a:lnTo>
                  <a:pt x="85915" y="24672"/>
                </a:lnTo>
                <a:lnTo>
                  <a:pt x="80498" y="11997"/>
                </a:lnTo>
                <a:lnTo>
                  <a:pt x="77874" y="5312"/>
                </a:lnTo>
                <a:lnTo>
                  <a:pt x="76747" y="725"/>
                </a:lnTo>
                <a:lnTo>
                  <a:pt x="82724" y="0"/>
                </a:lnTo>
                <a:lnTo>
                  <a:pt x="131719" y="12305"/>
                </a:lnTo>
                <a:lnTo>
                  <a:pt x="163970" y="32663"/>
                </a:lnTo>
                <a:lnTo>
                  <a:pt x="191345" y="65813"/>
                </a:lnTo>
                <a:lnTo>
                  <a:pt x="195108" y="80357"/>
                </a:lnTo>
                <a:lnTo>
                  <a:pt x="194550" y="83931"/>
                </a:lnTo>
                <a:lnTo>
                  <a:pt x="192723" y="86065"/>
                </a:lnTo>
                <a:lnTo>
                  <a:pt x="190897" y="88199"/>
                </a:lnTo>
                <a:lnTo>
                  <a:pt x="187855" y="89372"/>
                </a:lnTo>
                <a:lnTo>
                  <a:pt x="183599" y="89586"/>
                </a:lnTo>
                <a:lnTo>
                  <a:pt x="179342" y="89800"/>
                </a:lnTo>
                <a:lnTo>
                  <a:pt x="175242" y="87427"/>
                </a:lnTo>
                <a:lnTo>
                  <a:pt x="162031" y="54323"/>
                </a:lnTo>
                <a:lnTo>
                  <a:pt x="162715" y="46210"/>
                </a:lnTo>
                <a:lnTo>
                  <a:pt x="191901" y="16538"/>
                </a:lnTo>
                <a:lnTo>
                  <a:pt x="214719" y="13954"/>
                </a:lnTo>
                <a:lnTo>
                  <a:pt x="228522" y="14690"/>
                </a:lnTo>
                <a:lnTo>
                  <a:pt x="243969" y="167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88247" y="3191852"/>
            <a:ext cx="71755" cy="161925"/>
          </a:xfrm>
          <a:custGeom>
            <a:avLst/>
            <a:gdLst/>
            <a:ahLst/>
            <a:cxnLst/>
            <a:rect l="l" t="t" r="r" b="b"/>
            <a:pathLst>
              <a:path w="71754" h="161925">
                <a:moveTo>
                  <a:pt x="0" y="0"/>
                </a:moveTo>
                <a:lnTo>
                  <a:pt x="31317" y="33571"/>
                </a:lnTo>
                <a:lnTo>
                  <a:pt x="52946" y="65441"/>
                </a:lnTo>
                <a:lnTo>
                  <a:pt x="69680" y="110892"/>
                </a:lnTo>
                <a:lnTo>
                  <a:pt x="71191" y="135195"/>
                </a:lnTo>
                <a:lnTo>
                  <a:pt x="70528" y="148103"/>
                </a:lnTo>
                <a:lnTo>
                  <a:pt x="68986" y="1617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89319" y="3273235"/>
            <a:ext cx="151765" cy="87630"/>
          </a:xfrm>
          <a:custGeom>
            <a:avLst/>
            <a:gdLst/>
            <a:ahLst/>
            <a:cxnLst/>
            <a:rect l="l" t="t" r="r" b="b"/>
            <a:pathLst>
              <a:path w="151764" h="87629">
                <a:moveTo>
                  <a:pt x="0" y="46757"/>
                </a:moveTo>
                <a:lnTo>
                  <a:pt x="34897" y="10760"/>
                </a:lnTo>
                <a:lnTo>
                  <a:pt x="84808" y="2549"/>
                </a:lnTo>
                <a:lnTo>
                  <a:pt x="115580" y="1340"/>
                </a:lnTo>
                <a:lnTo>
                  <a:pt x="125316" y="0"/>
                </a:lnTo>
                <a:lnTo>
                  <a:pt x="147387" y="44386"/>
                </a:lnTo>
                <a:lnTo>
                  <a:pt x="151249" y="68326"/>
                </a:lnTo>
                <a:lnTo>
                  <a:pt x="151185" y="78404"/>
                </a:lnTo>
                <a:lnTo>
                  <a:pt x="149916" y="875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87332" y="3224311"/>
            <a:ext cx="4445" cy="27305"/>
          </a:xfrm>
          <a:custGeom>
            <a:avLst/>
            <a:gdLst/>
            <a:ahLst/>
            <a:cxnLst/>
            <a:rect l="l" t="t" r="r" b="b"/>
            <a:pathLst>
              <a:path w="4445" h="27304">
                <a:moveTo>
                  <a:pt x="3997" y="26834"/>
                </a:moveTo>
                <a:lnTo>
                  <a:pt x="0" y="10686"/>
                </a:lnTo>
                <a:lnTo>
                  <a:pt x="209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67144" y="3279137"/>
            <a:ext cx="257810" cy="109855"/>
          </a:xfrm>
          <a:custGeom>
            <a:avLst/>
            <a:gdLst/>
            <a:ahLst/>
            <a:cxnLst/>
            <a:rect l="l" t="t" r="r" b="b"/>
            <a:pathLst>
              <a:path w="257810" h="109854">
                <a:moveTo>
                  <a:pt x="0" y="0"/>
                </a:moveTo>
                <a:lnTo>
                  <a:pt x="5825" y="3695"/>
                </a:lnTo>
                <a:lnTo>
                  <a:pt x="12438" y="5892"/>
                </a:lnTo>
                <a:lnTo>
                  <a:pt x="19839" y="6593"/>
                </a:lnTo>
                <a:lnTo>
                  <a:pt x="24784" y="7062"/>
                </a:lnTo>
                <a:lnTo>
                  <a:pt x="64119" y="25444"/>
                </a:lnTo>
                <a:lnTo>
                  <a:pt x="81649" y="46530"/>
                </a:lnTo>
                <a:lnTo>
                  <a:pt x="81155" y="49776"/>
                </a:lnTo>
                <a:lnTo>
                  <a:pt x="80661" y="53023"/>
                </a:lnTo>
                <a:lnTo>
                  <a:pt x="78492" y="55394"/>
                </a:lnTo>
                <a:lnTo>
                  <a:pt x="74648" y="56891"/>
                </a:lnTo>
                <a:lnTo>
                  <a:pt x="70803" y="58388"/>
                </a:lnTo>
                <a:lnTo>
                  <a:pt x="66903" y="58855"/>
                </a:lnTo>
                <a:lnTo>
                  <a:pt x="62946" y="58293"/>
                </a:lnTo>
                <a:lnTo>
                  <a:pt x="58990" y="57731"/>
                </a:lnTo>
                <a:lnTo>
                  <a:pt x="56117" y="54471"/>
                </a:lnTo>
                <a:lnTo>
                  <a:pt x="54326" y="48513"/>
                </a:lnTo>
                <a:lnTo>
                  <a:pt x="52535" y="42555"/>
                </a:lnTo>
                <a:lnTo>
                  <a:pt x="52610" y="36536"/>
                </a:lnTo>
                <a:lnTo>
                  <a:pt x="54552" y="30457"/>
                </a:lnTo>
                <a:lnTo>
                  <a:pt x="56493" y="24378"/>
                </a:lnTo>
                <a:lnTo>
                  <a:pt x="60882" y="19862"/>
                </a:lnTo>
                <a:lnTo>
                  <a:pt x="67718" y="16910"/>
                </a:lnTo>
                <a:lnTo>
                  <a:pt x="77869" y="13989"/>
                </a:lnTo>
                <a:lnTo>
                  <a:pt x="91403" y="12530"/>
                </a:lnTo>
                <a:lnTo>
                  <a:pt x="107910" y="13113"/>
                </a:lnTo>
                <a:lnTo>
                  <a:pt x="147811" y="37228"/>
                </a:lnTo>
                <a:lnTo>
                  <a:pt x="152815" y="60825"/>
                </a:lnTo>
                <a:lnTo>
                  <a:pt x="152863" y="68924"/>
                </a:lnTo>
                <a:lnTo>
                  <a:pt x="152713" y="72694"/>
                </a:lnTo>
                <a:lnTo>
                  <a:pt x="152366" y="72134"/>
                </a:lnTo>
                <a:lnTo>
                  <a:pt x="152019" y="71573"/>
                </a:lnTo>
                <a:lnTo>
                  <a:pt x="151151" y="70171"/>
                </a:lnTo>
                <a:lnTo>
                  <a:pt x="149763" y="67929"/>
                </a:lnTo>
                <a:lnTo>
                  <a:pt x="148375" y="65687"/>
                </a:lnTo>
                <a:lnTo>
                  <a:pt x="148114" y="61817"/>
                </a:lnTo>
                <a:lnTo>
                  <a:pt x="148982" y="56320"/>
                </a:lnTo>
                <a:lnTo>
                  <a:pt x="149848" y="50821"/>
                </a:lnTo>
                <a:lnTo>
                  <a:pt x="153869" y="46249"/>
                </a:lnTo>
                <a:lnTo>
                  <a:pt x="161044" y="42602"/>
                </a:lnTo>
                <a:lnTo>
                  <a:pt x="172518" y="38209"/>
                </a:lnTo>
                <a:lnTo>
                  <a:pt x="185535" y="35908"/>
                </a:lnTo>
                <a:lnTo>
                  <a:pt x="198376" y="36154"/>
                </a:lnTo>
                <a:lnTo>
                  <a:pt x="236770" y="61869"/>
                </a:lnTo>
                <a:lnTo>
                  <a:pt x="252502" y="95005"/>
                </a:lnTo>
                <a:lnTo>
                  <a:pt x="257733" y="1095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47264" y="3291756"/>
            <a:ext cx="97790" cy="120650"/>
          </a:xfrm>
          <a:custGeom>
            <a:avLst/>
            <a:gdLst/>
            <a:ahLst/>
            <a:cxnLst/>
            <a:rect l="l" t="t" r="r" b="b"/>
            <a:pathLst>
              <a:path w="97789" h="120650">
                <a:moveTo>
                  <a:pt x="15001" y="47854"/>
                </a:moveTo>
                <a:lnTo>
                  <a:pt x="18350" y="43350"/>
                </a:lnTo>
                <a:lnTo>
                  <a:pt x="26280" y="40430"/>
                </a:lnTo>
                <a:lnTo>
                  <a:pt x="38793" y="39093"/>
                </a:lnTo>
                <a:lnTo>
                  <a:pt x="53632" y="37109"/>
                </a:lnTo>
                <a:lnTo>
                  <a:pt x="82205" y="19246"/>
                </a:lnTo>
                <a:lnTo>
                  <a:pt x="80810" y="15111"/>
                </a:lnTo>
                <a:lnTo>
                  <a:pt x="79415" y="10976"/>
                </a:lnTo>
                <a:lnTo>
                  <a:pt x="74964" y="7635"/>
                </a:lnTo>
                <a:lnTo>
                  <a:pt x="67458" y="5087"/>
                </a:lnTo>
                <a:lnTo>
                  <a:pt x="59952" y="2538"/>
                </a:lnTo>
                <a:lnTo>
                  <a:pt x="51665" y="1012"/>
                </a:lnTo>
                <a:lnTo>
                  <a:pt x="42599" y="506"/>
                </a:lnTo>
                <a:lnTo>
                  <a:pt x="33532" y="0"/>
                </a:lnTo>
                <a:lnTo>
                  <a:pt x="25477" y="1981"/>
                </a:lnTo>
                <a:lnTo>
                  <a:pt x="18431" y="6452"/>
                </a:lnTo>
                <a:lnTo>
                  <a:pt x="11384" y="10922"/>
                </a:lnTo>
                <a:lnTo>
                  <a:pt x="6561" y="17064"/>
                </a:lnTo>
                <a:lnTo>
                  <a:pt x="3959" y="24878"/>
                </a:lnTo>
                <a:lnTo>
                  <a:pt x="1357" y="32692"/>
                </a:lnTo>
                <a:lnTo>
                  <a:pt x="37" y="41008"/>
                </a:lnTo>
                <a:lnTo>
                  <a:pt x="0" y="49826"/>
                </a:lnTo>
                <a:lnTo>
                  <a:pt x="2225" y="61106"/>
                </a:lnTo>
                <a:lnTo>
                  <a:pt x="32094" y="91427"/>
                </a:lnTo>
                <a:lnTo>
                  <a:pt x="66982" y="108937"/>
                </a:lnTo>
                <a:lnTo>
                  <a:pt x="81419" y="114730"/>
                </a:lnTo>
                <a:lnTo>
                  <a:pt x="97328" y="1205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75601" y="3316199"/>
            <a:ext cx="76200" cy="101600"/>
          </a:xfrm>
          <a:custGeom>
            <a:avLst/>
            <a:gdLst/>
            <a:ahLst/>
            <a:cxnLst/>
            <a:rect l="l" t="t" r="r" b="b"/>
            <a:pathLst>
              <a:path w="76200" h="101600">
                <a:moveTo>
                  <a:pt x="69219" y="28754"/>
                </a:moveTo>
                <a:lnTo>
                  <a:pt x="59785" y="20226"/>
                </a:lnTo>
                <a:lnTo>
                  <a:pt x="48448" y="14222"/>
                </a:lnTo>
                <a:lnTo>
                  <a:pt x="38190" y="10890"/>
                </a:lnTo>
                <a:lnTo>
                  <a:pt x="31275" y="10473"/>
                </a:lnTo>
                <a:lnTo>
                  <a:pt x="24031" y="11690"/>
                </a:lnTo>
                <a:lnTo>
                  <a:pt x="16786" y="12908"/>
                </a:lnTo>
                <a:lnTo>
                  <a:pt x="11127" y="16781"/>
                </a:lnTo>
                <a:lnTo>
                  <a:pt x="7055" y="23307"/>
                </a:lnTo>
                <a:lnTo>
                  <a:pt x="2982" y="29832"/>
                </a:lnTo>
                <a:lnTo>
                  <a:pt x="630" y="37440"/>
                </a:lnTo>
                <a:lnTo>
                  <a:pt x="0" y="46129"/>
                </a:lnTo>
                <a:lnTo>
                  <a:pt x="997" y="58456"/>
                </a:lnTo>
                <a:lnTo>
                  <a:pt x="36316" y="96666"/>
                </a:lnTo>
                <a:lnTo>
                  <a:pt x="56799" y="101575"/>
                </a:lnTo>
                <a:lnTo>
                  <a:pt x="62571" y="100916"/>
                </a:lnTo>
                <a:lnTo>
                  <a:pt x="66868" y="98626"/>
                </a:lnTo>
                <a:lnTo>
                  <a:pt x="71165" y="96338"/>
                </a:lnTo>
                <a:lnTo>
                  <a:pt x="74002" y="90830"/>
                </a:lnTo>
                <a:lnTo>
                  <a:pt x="75381" y="82104"/>
                </a:lnTo>
                <a:lnTo>
                  <a:pt x="75911" y="70562"/>
                </a:lnTo>
                <a:lnTo>
                  <a:pt x="74070" y="57671"/>
                </a:lnTo>
                <a:lnTo>
                  <a:pt x="69549" y="43177"/>
                </a:lnTo>
                <a:lnTo>
                  <a:pt x="64764" y="31738"/>
                </a:lnTo>
                <a:lnTo>
                  <a:pt x="59428" y="22224"/>
                </a:lnTo>
                <a:lnTo>
                  <a:pt x="51678" y="10048"/>
                </a:lnTo>
                <a:lnTo>
                  <a:pt x="4577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95916" y="3243305"/>
            <a:ext cx="304800" cy="202565"/>
          </a:xfrm>
          <a:custGeom>
            <a:avLst/>
            <a:gdLst/>
            <a:ahLst/>
            <a:cxnLst/>
            <a:rect l="l" t="t" r="r" b="b"/>
            <a:pathLst>
              <a:path w="304800" h="202564">
                <a:moveTo>
                  <a:pt x="8009" y="71748"/>
                </a:moveTo>
                <a:lnTo>
                  <a:pt x="3082" y="67194"/>
                </a:lnTo>
                <a:lnTo>
                  <a:pt x="412" y="69106"/>
                </a:lnTo>
                <a:lnTo>
                  <a:pt x="0" y="77484"/>
                </a:lnTo>
                <a:lnTo>
                  <a:pt x="23822" y="120832"/>
                </a:lnTo>
                <a:lnTo>
                  <a:pt x="61674" y="141920"/>
                </a:lnTo>
                <a:lnTo>
                  <a:pt x="72637" y="144080"/>
                </a:lnTo>
                <a:lnTo>
                  <a:pt x="87196" y="142140"/>
                </a:lnTo>
                <a:lnTo>
                  <a:pt x="111096" y="106465"/>
                </a:lnTo>
                <a:lnTo>
                  <a:pt x="112674" y="94869"/>
                </a:lnTo>
                <a:lnTo>
                  <a:pt x="112917" y="89640"/>
                </a:lnTo>
                <a:lnTo>
                  <a:pt x="111346" y="87506"/>
                </a:lnTo>
                <a:lnTo>
                  <a:pt x="107963" y="88467"/>
                </a:lnTo>
                <a:lnTo>
                  <a:pt x="104579" y="89428"/>
                </a:lnTo>
                <a:lnTo>
                  <a:pt x="102776" y="93463"/>
                </a:lnTo>
                <a:lnTo>
                  <a:pt x="102552" y="100572"/>
                </a:lnTo>
                <a:lnTo>
                  <a:pt x="102329" y="107682"/>
                </a:lnTo>
                <a:lnTo>
                  <a:pt x="105052" y="115276"/>
                </a:lnTo>
                <a:lnTo>
                  <a:pt x="142810" y="147435"/>
                </a:lnTo>
                <a:lnTo>
                  <a:pt x="190971" y="142212"/>
                </a:lnTo>
                <a:lnTo>
                  <a:pt x="205083" y="94274"/>
                </a:lnTo>
                <a:lnTo>
                  <a:pt x="201077" y="55836"/>
                </a:lnTo>
                <a:lnTo>
                  <a:pt x="183308" y="20327"/>
                </a:lnTo>
                <a:lnTo>
                  <a:pt x="155636" y="0"/>
                </a:lnTo>
                <a:lnTo>
                  <a:pt x="151311" y="1406"/>
                </a:lnTo>
                <a:lnTo>
                  <a:pt x="145026" y="42556"/>
                </a:lnTo>
                <a:lnTo>
                  <a:pt x="157460" y="81080"/>
                </a:lnTo>
                <a:lnTo>
                  <a:pt x="180625" y="123642"/>
                </a:lnTo>
                <a:lnTo>
                  <a:pt x="202707" y="156434"/>
                </a:lnTo>
                <a:lnTo>
                  <a:pt x="213379" y="171780"/>
                </a:lnTo>
                <a:lnTo>
                  <a:pt x="220458" y="182477"/>
                </a:lnTo>
                <a:lnTo>
                  <a:pt x="224917" y="189916"/>
                </a:lnTo>
                <a:lnTo>
                  <a:pt x="229344" y="198371"/>
                </a:lnTo>
                <a:lnTo>
                  <a:pt x="231083" y="201722"/>
                </a:lnTo>
                <a:lnTo>
                  <a:pt x="231257" y="202058"/>
                </a:lnTo>
                <a:lnTo>
                  <a:pt x="231362" y="202237"/>
                </a:lnTo>
                <a:lnTo>
                  <a:pt x="231136" y="201654"/>
                </a:lnTo>
                <a:lnTo>
                  <a:pt x="230881" y="201050"/>
                </a:lnTo>
                <a:lnTo>
                  <a:pt x="228331" y="195005"/>
                </a:lnTo>
                <a:lnTo>
                  <a:pt x="215157" y="158656"/>
                </a:lnTo>
                <a:lnTo>
                  <a:pt x="212047" y="132370"/>
                </a:lnTo>
                <a:lnTo>
                  <a:pt x="212402" y="125252"/>
                </a:lnTo>
                <a:lnTo>
                  <a:pt x="246918" y="110420"/>
                </a:lnTo>
                <a:lnTo>
                  <a:pt x="254507" y="110027"/>
                </a:lnTo>
                <a:lnTo>
                  <a:pt x="294872" y="131375"/>
                </a:lnTo>
                <a:lnTo>
                  <a:pt x="304510" y="1402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01296" y="3444674"/>
            <a:ext cx="10795" cy="5715"/>
          </a:xfrm>
          <a:custGeom>
            <a:avLst/>
            <a:gdLst/>
            <a:ahLst/>
            <a:cxnLst/>
            <a:rect l="l" t="t" r="r" b="b"/>
            <a:pathLst>
              <a:path w="10795" h="5714">
                <a:moveTo>
                  <a:pt x="10231" y="5581"/>
                </a:moveTo>
                <a:lnTo>
                  <a:pt x="6821" y="3720"/>
                </a:lnTo>
                <a:lnTo>
                  <a:pt x="3410" y="1860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5361" y="3726186"/>
            <a:ext cx="5046980" cy="57150"/>
          </a:xfrm>
          <a:custGeom>
            <a:avLst/>
            <a:gdLst/>
            <a:ahLst/>
            <a:cxnLst/>
            <a:rect l="l" t="t" r="r" b="b"/>
            <a:pathLst>
              <a:path w="5046980" h="57150">
                <a:moveTo>
                  <a:pt x="0" y="16840"/>
                </a:moveTo>
                <a:lnTo>
                  <a:pt x="5451" y="19910"/>
                </a:lnTo>
                <a:lnTo>
                  <a:pt x="21807" y="20264"/>
                </a:lnTo>
                <a:lnTo>
                  <a:pt x="37522" y="19231"/>
                </a:lnTo>
                <a:lnTo>
                  <a:pt x="51165" y="18417"/>
                </a:lnTo>
                <a:lnTo>
                  <a:pt x="100381" y="16634"/>
                </a:lnTo>
                <a:lnTo>
                  <a:pt x="137495" y="16074"/>
                </a:lnTo>
                <a:lnTo>
                  <a:pt x="149991" y="15819"/>
                </a:lnTo>
                <a:lnTo>
                  <a:pt x="162500" y="15474"/>
                </a:lnTo>
                <a:lnTo>
                  <a:pt x="175198" y="15037"/>
                </a:lnTo>
                <a:lnTo>
                  <a:pt x="188261" y="14508"/>
                </a:lnTo>
                <a:lnTo>
                  <a:pt x="204234" y="13816"/>
                </a:lnTo>
                <a:lnTo>
                  <a:pt x="218061" y="13231"/>
                </a:lnTo>
                <a:lnTo>
                  <a:pt x="260702" y="11711"/>
                </a:lnTo>
                <a:lnTo>
                  <a:pt x="306252" y="10744"/>
                </a:lnTo>
                <a:lnTo>
                  <a:pt x="321038" y="10436"/>
                </a:lnTo>
                <a:lnTo>
                  <a:pt x="365835" y="9143"/>
                </a:lnTo>
                <a:lnTo>
                  <a:pt x="404309" y="6903"/>
                </a:lnTo>
                <a:lnTo>
                  <a:pt x="442520" y="3954"/>
                </a:lnTo>
                <a:lnTo>
                  <a:pt x="455061" y="3025"/>
                </a:lnTo>
                <a:lnTo>
                  <a:pt x="508699" y="370"/>
                </a:lnTo>
                <a:lnTo>
                  <a:pt x="531225" y="0"/>
                </a:lnTo>
                <a:lnTo>
                  <a:pt x="541833" y="88"/>
                </a:lnTo>
                <a:lnTo>
                  <a:pt x="554011" y="421"/>
                </a:lnTo>
                <a:lnTo>
                  <a:pt x="567952" y="998"/>
                </a:lnTo>
                <a:lnTo>
                  <a:pt x="581050" y="1654"/>
                </a:lnTo>
                <a:lnTo>
                  <a:pt x="593685" y="2266"/>
                </a:lnTo>
                <a:lnTo>
                  <a:pt x="606084" y="2844"/>
                </a:lnTo>
                <a:lnTo>
                  <a:pt x="618475" y="3401"/>
                </a:lnTo>
                <a:lnTo>
                  <a:pt x="631087" y="3948"/>
                </a:lnTo>
                <a:lnTo>
                  <a:pt x="649291" y="4716"/>
                </a:lnTo>
                <a:lnTo>
                  <a:pt x="664691" y="5393"/>
                </a:lnTo>
                <a:lnTo>
                  <a:pt x="677657" y="5993"/>
                </a:lnTo>
                <a:lnTo>
                  <a:pt x="688561" y="6533"/>
                </a:lnTo>
                <a:lnTo>
                  <a:pt x="697773" y="7028"/>
                </a:lnTo>
                <a:lnTo>
                  <a:pt x="711584" y="7769"/>
                </a:lnTo>
                <a:lnTo>
                  <a:pt x="724356" y="8282"/>
                </a:lnTo>
                <a:lnTo>
                  <a:pt x="736552" y="8595"/>
                </a:lnTo>
                <a:lnTo>
                  <a:pt x="748636" y="8735"/>
                </a:lnTo>
                <a:lnTo>
                  <a:pt x="760982" y="8701"/>
                </a:lnTo>
                <a:lnTo>
                  <a:pt x="773399" y="8525"/>
                </a:lnTo>
                <a:lnTo>
                  <a:pt x="786017" y="8208"/>
                </a:lnTo>
                <a:lnTo>
                  <a:pt x="798967" y="7751"/>
                </a:lnTo>
                <a:lnTo>
                  <a:pt x="811548" y="7209"/>
                </a:lnTo>
                <a:lnTo>
                  <a:pt x="823903" y="6736"/>
                </a:lnTo>
                <a:lnTo>
                  <a:pt x="874085" y="5400"/>
                </a:lnTo>
                <a:lnTo>
                  <a:pt x="921327" y="4772"/>
                </a:lnTo>
                <a:lnTo>
                  <a:pt x="971693" y="4451"/>
                </a:lnTo>
                <a:lnTo>
                  <a:pt x="1014080" y="4364"/>
                </a:lnTo>
                <a:lnTo>
                  <a:pt x="1031264" y="4353"/>
                </a:lnTo>
                <a:lnTo>
                  <a:pt x="1047288" y="4334"/>
                </a:lnTo>
                <a:lnTo>
                  <a:pt x="1088657" y="4221"/>
                </a:lnTo>
                <a:lnTo>
                  <a:pt x="1129141" y="3944"/>
                </a:lnTo>
                <a:lnTo>
                  <a:pt x="1142541" y="3806"/>
                </a:lnTo>
                <a:lnTo>
                  <a:pt x="1155589" y="3694"/>
                </a:lnTo>
                <a:lnTo>
                  <a:pt x="1168327" y="3608"/>
                </a:lnTo>
                <a:lnTo>
                  <a:pt x="1180800" y="3546"/>
                </a:lnTo>
                <a:lnTo>
                  <a:pt x="1193051" y="3509"/>
                </a:lnTo>
                <a:lnTo>
                  <a:pt x="1207583" y="3524"/>
                </a:lnTo>
                <a:lnTo>
                  <a:pt x="1246007" y="3909"/>
                </a:lnTo>
                <a:lnTo>
                  <a:pt x="1282191" y="4785"/>
                </a:lnTo>
                <a:lnTo>
                  <a:pt x="1294864" y="5063"/>
                </a:lnTo>
                <a:lnTo>
                  <a:pt x="1345606" y="5601"/>
                </a:lnTo>
                <a:lnTo>
                  <a:pt x="1362260" y="5641"/>
                </a:lnTo>
                <a:lnTo>
                  <a:pt x="1376574" y="5695"/>
                </a:lnTo>
                <a:lnTo>
                  <a:pt x="1421001" y="6482"/>
                </a:lnTo>
                <a:lnTo>
                  <a:pt x="1464583" y="8820"/>
                </a:lnTo>
                <a:lnTo>
                  <a:pt x="1478368" y="9604"/>
                </a:lnTo>
                <a:lnTo>
                  <a:pt x="1525790" y="11825"/>
                </a:lnTo>
                <a:lnTo>
                  <a:pt x="1552027" y="12544"/>
                </a:lnTo>
                <a:lnTo>
                  <a:pt x="1564657" y="12910"/>
                </a:lnTo>
                <a:lnTo>
                  <a:pt x="1610948" y="15141"/>
                </a:lnTo>
                <a:lnTo>
                  <a:pt x="1643005" y="17422"/>
                </a:lnTo>
                <a:lnTo>
                  <a:pt x="1657922" y="18463"/>
                </a:lnTo>
                <a:lnTo>
                  <a:pt x="1699127" y="20681"/>
                </a:lnTo>
                <a:lnTo>
                  <a:pt x="1741907" y="21200"/>
                </a:lnTo>
                <a:lnTo>
                  <a:pt x="1781974" y="21408"/>
                </a:lnTo>
                <a:lnTo>
                  <a:pt x="1832980" y="21543"/>
                </a:lnTo>
                <a:lnTo>
                  <a:pt x="1873117" y="21596"/>
                </a:lnTo>
                <a:lnTo>
                  <a:pt x="1895788" y="21612"/>
                </a:lnTo>
                <a:lnTo>
                  <a:pt x="1917147" y="21632"/>
                </a:lnTo>
                <a:lnTo>
                  <a:pt x="1956012" y="21680"/>
                </a:lnTo>
                <a:lnTo>
                  <a:pt x="2004983" y="21778"/>
                </a:lnTo>
                <a:lnTo>
                  <a:pt x="2043255" y="21905"/>
                </a:lnTo>
                <a:lnTo>
                  <a:pt x="2084767" y="22185"/>
                </a:lnTo>
                <a:lnTo>
                  <a:pt x="2127168" y="23234"/>
                </a:lnTo>
                <a:lnTo>
                  <a:pt x="2169461" y="24643"/>
                </a:lnTo>
                <a:lnTo>
                  <a:pt x="2215886" y="26480"/>
                </a:lnTo>
                <a:lnTo>
                  <a:pt x="2263741" y="29487"/>
                </a:lnTo>
                <a:lnTo>
                  <a:pt x="2305458" y="32970"/>
                </a:lnTo>
                <a:lnTo>
                  <a:pt x="2319772" y="34148"/>
                </a:lnTo>
                <a:lnTo>
                  <a:pt x="2363877" y="36705"/>
                </a:lnTo>
                <a:lnTo>
                  <a:pt x="2403889" y="37256"/>
                </a:lnTo>
                <a:lnTo>
                  <a:pt x="2419152" y="37231"/>
                </a:lnTo>
                <a:lnTo>
                  <a:pt x="2458742" y="36725"/>
                </a:lnTo>
                <a:lnTo>
                  <a:pt x="2487466" y="35790"/>
                </a:lnTo>
                <a:lnTo>
                  <a:pt x="2494519" y="35570"/>
                </a:lnTo>
                <a:lnTo>
                  <a:pt x="2543250" y="34739"/>
                </a:lnTo>
                <a:lnTo>
                  <a:pt x="2583641" y="34442"/>
                </a:lnTo>
                <a:lnTo>
                  <a:pt x="2632742" y="34281"/>
                </a:lnTo>
                <a:lnTo>
                  <a:pt x="2692182" y="34242"/>
                </a:lnTo>
                <a:lnTo>
                  <a:pt x="2712496" y="34242"/>
                </a:lnTo>
                <a:lnTo>
                  <a:pt x="2765029" y="34255"/>
                </a:lnTo>
                <a:lnTo>
                  <a:pt x="2805114" y="34289"/>
                </a:lnTo>
                <a:lnTo>
                  <a:pt x="2844841" y="34389"/>
                </a:lnTo>
                <a:lnTo>
                  <a:pt x="2859698" y="34496"/>
                </a:lnTo>
                <a:lnTo>
                  <a:pt x="2871643" y="34555"/>
                </a:lnTo>
                <a:lnTo>
                  <a:pt x="2884644" y="34594"/>
                </a:lnTo>
                <a:lnTo>
                  <a:pt x="2898713" y="34612"/>
                </a:lnTo>
                <a:lnTo>
                  <a:pt x="2913585" y="34554"/>
                </a:lnTo>
                <a:lnTo>
                  <a:pt x="2962951" y="33147"/>
                </a:lnTo>
                <a:lnTo>
                  <a:pt x="3004549" y="30505"/>
                </a:lnTo>
                <a:lnTo>
                  <a:pt x="3028497" y="28654"/>
                </a:lnTo>
                <a:lnTo>
                  <a:pt x="3040978" y="27787"/>
                </a:lnTo>
                <a:lnTo>
                  <a:pt x="3087101" y="26378"/>
                </a:lnTo>
                <a:lnTo>
                  <a:pt x="3116355" y="26225"/>
                </a:lnTo>
                <a:lnTo>
                  <a:pt x="3134987" y="26242"/>
                </a:lnTo>
                <a:lnTo>
                  <a:pt x="3175324" y="26617"/>
                </a:lnTo>
                <a:lnTo>
                  <a:pt x="3197670" y="27489"/>
                </a:lnTo>
                <a:lnTo>
                  <a:pt x="3210159" y="28065"/>
                </a:lnTo>
                <a:lnTo>
                  <a:pt x="3255082" y="29481"/>
                </a:lnTo>
                <a:lnTo>
                  <a:pt x="3283508" y="29696"/>
                </a:lnTo>
                <a:lnTo>
                  <a:pt x="3303981" y="29683"/>
                </a:lnTo>
                <a:lnTo>
                  <a:pt x="3343659" y="29274"/>
                </a:lnTo>
                <a:lnTo>
                  <a:pt x="3364255" y="28225"/>
                </a:lnTo>
                <a:lnTo>
                  <a:pt x="3376442" y="27690"/>
                </a:lnTo>
                <a:lnTo>
                  <a:pt x="3386349" y="27438"/>
                </a:lnTo>
                <a:lnTo>
                  <a:pt x="3397639" y="27263"/>
                </a:lnTo>
                <a:lnTo>
                  <a:pt x="3410604" y="27152"/>
                </a:lnTo>
                <a:lnTo>
                  <a:pt x="3425541" y="27098"/>
                </a:lnTo>
                <a:lnTo>
                  <a:pt x="3442649" y="27123"/>
                </a:lnTo>
                <a:lnTo>
                  <a:pt x="3480939" y="27677"/>
                </a:lnTo>
                <a:lnTo>
                  <a:pt x="3494616" y="28188"/>
                </a:lnTo>
                <a:lnTo>
                  <a:pt x="3500134" y="28344"/>
                </a:lnTo>
                <a:lnTo>
                  <a:pt x="3546471" y="28927"/>
                </a:lnTo>
                <a:lnTo>
                  <a:pt x="3589465" y="29129"/>
                </a:lnTo>
                <a:lnTo>
                  <a:pt x="3644033" y="29230"/>
                </a:lnTo>
                <a:lnTo>
                  <a:pt x="3687202" y="29243"/>
                </a:lnTo>
                <a:lnTo>
                  <a:pt x="3708101" y="29240"/>
                </a:lnTo>
                <a:lnTo>
                  <a:pt x="3762058" y="29206"/>
                </a:lnTo>
                <a:lnTo>
                  <a:pt x="3803225" y="29133"/>
                </a:lnTo>
                <a:lnTo>
                  <a:pt x="3844529" y="28926"/>
                </a:lnTo>
                <a:lnTo>
                  <a:pt x="3889392" y="27797"/>
                </a:lnTo>
                <a:lnTo>
                  <a:pt x="3901624" y="27521"/>
                </a:lnTo>
                <a:lnTo>
                  <a:pt x="3940866" y="26821"/>
                </a:lnTo>
                <a:lnTo>
                  <a:pt x="3964504" y="26031"/>
                </a:lnTo>
                <a:lnTo>
                  <a:pt x="3977037" y="25621"/>
                </a:lnTo>
                <a:lnTo>
                  <a:pt x="4018894" y="24226"/>
                </a:lnTo>
                <a:lnTo>
                  <a:pt x="4044245" y="22908"/>
                </a:lnTo>
                <a:lnTo>
                  <a:pt x="4055962" y="22369"/>
                </a:lnTo>
                <a:lnTo>
                  <a:pt x="4097816" y="21878"/>
                </a:lnTo>
                <a:lnTo>
                  <a:pt x="4145081" y="21762"/>
                </a:lnTo>
                <a:lnTo>
                  <a:pt x="4164711" y="21746"/>
                </a:lnTo>
                <a:lnTo>
                  <a:pt x="4185447" y="21761"/>
                </a:lnTo>
                <a:lnTo>
                  <a:pt x="4237854" y="22060"/>
                </a:lnTo>
                <a:lnTo>
                  <a:pt x="4276638" y="22735"/>
                </a:lnTo>
                <a:lnTo>
                  <a:pt x="4325517" y="25720"/>
                </a:lnTo>
                <a:lnTo>
                  <a:pt x="4339063" y="26939"/>
                </a:lnTo>
                <a:lnTo>
                  <a:pt x="4379808" y="29798"/>
                </a:lnTo>
                <a:lnTo>
                  <a:pt x="4427496" y="31686"/>
                </a:lnTo>
                <a:lnTo>
                  <a:pt x="4472110" y="32614"/>
                </a:lnTo>
                <a:lnTo>
                  <a:pt x="4510824" y="33014"/>
                </a:lnTo>
                <a:lnTo>
                  <a:pt x="4555125" y="33203"/>
                </a:lnTo>
                <a:lnTo>
                  <a:pt x="4593567" y="33237"/>
                </a:lnTo>
                <a:lnTo>
                  <a:pt x="4613694" y="33252"/>
                </a:lnTo>
                <a:lnTo>
                  <a:pt x="4661550" y="33314"/>
                </a:lnTo>
                <a:lnTo>
                  <a:pt x="4701380" y="33477"/>
                </a:lnTo>
                <a:lnTo>
                  <a:pt x="4755033" y="36877"/>
                </a:lnTo>
                <a:lnTo>
                  <a:pt x="4781271" y="39620"/>
                </a:lnTo>
                <a:lnTo>
                  <a:pt x="4793440" y="40788"/>
                </a:lnTo>
                <a:lnTo>
                  <a:pt x="4834166" y="43521"/>
                </a:lnTo>
                <a:lnTo>
                  <a:pt x="4881595" y="44361"/>
                </a:lnTo>
                <a:lnTo>
                  <a:pt x="4901606" y="44444"/>
                </a:lnTo>
                <a:lnTo>
                  <a:pt x="4918139" y="44626"/>
                </a:lnTo>
                <a:lnTo>
                  <a:pt x="4957864" y="46367"/>
                </a:lnTo>
                <a:lnTo>
                  <a:pt x="4998116" y="53792"/>
                </a:lnTo>
                <a:lnTo>
                  <a:pt x="5009443" y="55302"/>
                </a:lnTo>
                <a:lnTo>
                  <a:pt x="5020815" y="55836"/>
                </a:lnTo>
                <a:lnTo>
                  <a:pt x="5025892" y="56149"/>
                </a:lnTo>
                <a:lnTo>
                  <a:pt x="5028004" y="56437"/>
                </a:lnTo>
                <a:lnTo>
                  <a:pt x="5030115" y="56726"/>
                </a:lnTo>
                <a:lnTo>
                  <a:pt x="5031817" y="56153"/>
                </a:lnTo>
                <a:lnTo>
                  <a:pt x="5033110" y="54719"/>
                </a:lnTo>
                <a:lnTo>
                  <a:pt x="5034402" y="53285"/>
                </a:lnTo>
                <a:lnTo>
                  <a:pt x="5036720" y="52417"/>
                </a:lnTo>
                <a:lnTo>
                  <a:pt x="5040063" y="52115"/>
                </a:lnTo>
                <a:lnTo>
                  <a:pt x="5043407" y="51814"/>
                </a:lnTo>
                <a:lnTo>
                  <a:pt x="5045600" y="51617"/>
                </a:lnTo>
                <a:lnTo>
                  <a:pt x="5046642" y="515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4475" y="4025314"/>
            <a:ext cx="5123815" cy="45720"/>
          </a:xfrm>
          <a:custGeom>
            <a:avLst/>
            <a:gdLst/>
            <a:ahLst/>
            <a:cxnLst/>
            <a:rect l="l" t="t" r="r" b="b"/>
            <a:pathLst>
              <a:path w="5123815" h="45720">
                <a:moveTo>
                  <a:pt x="5776" y="1061"/>
                </a:moveTo>
                <a:lnTo>
                  <a:pt x="2039" y="3869"/>
                </a:lnTo>
                <a:lnTo>
                  <a:pt x="131" y="4281"/>
                </a:lnTo>
                <a:lnTo>
                  <a:pt x="55" y="2297"/>
                </a:lnTo>
                <a:lnTo>
                  <a:pt x="0" y="872"/>
                </a:lnTo>
                <a:lnTo>
                  <a:pt x="4031" y="128"/>
                </a:lnTo>
                <a:lnTo>
                  <a:pt x="12150" y="64"/>
                </a:lnTo>
                <a:lnTo>
                  <a:pt x="20269" y="0"/>
                </a:lnTo>
                <a:lnTo>
                  <a:pt x="27251" y="439"/>
                </a:lnTo>
                <a:lnTo>
                  <a:pt x="33096" y="1381"/>
                </a:lnTo>
                <a:lnTo>
                  <a:pt x="42555" y="2697"/>
                </a:lnTo>
                <a:lnTo>
                  <a:pt x="86138" y="7233"/>
                </a:lnTo>
                <a:lnTo>
                  <a:pt x="130332" y="9607"/>
                </a:lnTo>
                <a:lnTo>
                  <a:pt x="178002" y="10140"/>
                </a:lnTo>
                <a:lnTo>
                  <a:pt x="213738" y="10195"/>
                </a:lnTo>
                <a:lnTo>
                  <a:pt x="231334" y="10173"/>
                </a:lnTo>
                <a:lnTo>
                  <a:pt x="270851" y="9929"/>
                </a:lnTo>
                <a:lnTo>
                  <a:pt x="302283" y="9141"/>
                </a:lnTo>
                <a:lnTo>
                  <a:pt x="315231" y="8721"/>
                </a:lnTo>
                <a:lnTo>
                  <a:pt x="362198" y="7601"/>
                </a:lnTo>
                <a:lnTo>
                  <a:pt x="414326" y="7280"/>
                </a:lnTo>
                <a:lnTo>
                  <a:pt x="470650" y="7200"/>
                </a:lnTo>
                <a:lnTo>
                  <a:pt x="489670" y="7214"/>
                </a:lnTo>
                <a:lnTo>
                  <a:pt x="535284" y="7388"/>
                </a:lnTo>
                <a:lnTo>
                  <a:pt x="576778" y="8108"/>
                </a:lnTo>
                <a:lnTo>
                  <a:pt x="614828" y="10539"/>
                </a:lnTo>
                <a:lnTo>
                  <a:pt x="629195" y="11785"/>
                </a:lnTo>
                <a:lnTo>
                  <a:pt x="642028" y="12884"/>
                </a:lnTo>
                <a:lnTo>
                  <a:pt x="682799" y="16178"/>
                </a:lnTo>
                <a:lnTo>
                  <a:pt x="732228" y="19424"/>
                </a:lnTo>
                <a:lnTo>
                  <a:pt x="782833" y="21538"/>
                </a:lnTo>
                <a:lnTo>
                  <a:pt x="795124" y="21949"/>
                </a:lnTo>
                <a:lnTo>
                  <a:pt x="808565" y="22408"/>
                </a:lnTo>
                <a:lnTo>
                  <a:pt x="858204" y="25170"/>
                </a:lnTo>
                <a:lnTo>
                  <a:pt x="876641" y="26559"/>
                </a:lnTo>
                <a:lnTo>
                  <a:pt x="892139" y="27714"/>
                </a:lnTo>
                <a:lnTo>
                  <a:pt x="939484" y="30987"/>
                </a:lnTo>
                <a:lnTo>
                  <a:pt x="978437" y="33103"/>
                </a:lnTo>
                <a:lnTo>
                  <a:pt x="991204" y="33781"/>
                </a:lnTo>
                <a:lnTo>
                  <a:pt x="1002879" y="34443"/>
                </a:lnTo>
                <a:lnTo>
                  <a:pt x="1017676" y="35300"/>
                </a:lnTo>
                <a:lnTo>
                  <a:pt x="1030683" y="35967"/>
                </a:lnTo>
                <a:lnTo>
                  <a:pt x="1079877" y="37507"/>
                </a:lnTo>
                <a:lnTo>
                  <a:pt x="1117980" y="37795"/>
                </a:lnTo>
                <a:lnTo>
                  <a:pt x="1130739" y="37791"/>
                </a:lnTo>
                <a:lnTo>
                  <a:pt x="1170854" y="37546"/>
                </a:lnTo>
                <a:lnTo>
                  <a:pt x="1219511" y="35950"/>
                </a:lnTo>
                <a:lnTo>
                  <a:pt x="1233506" y="35167"/>
                </a:lnTo>
                <a:lnTo>
                  <a:pt x="1246596" y="34457"/>
                </a:lnTo>
                <a:lnTo>
                  <a:pt x="1297430" y="32093"/>
                </a:lnTo>
                <a:lnTo>
                  <a:pt x="1339245" y="31175"/>
                </a:lnTo>
                <a:lnTo>
                  <a:pt x="1379177" y="30958"/>
                </a:lnTo>
                <a:lnTo>
                  <a:pt x="1421688" y="30851"/>
                </a:lnTo>
                <a:lnTo>
                  <a:pt x="1475147" y="30787"/>
                </a:lnTo>
                <a:lnTo>
                  <a:pt x="1517814" y="30769"/>
                </a:lnTo>
                <a:lnTo>
                  <a:pt x="1538711" y="30767"/>
                </a:lnTo>
                <a:lnTo>
                  <a:pt x="1558137" y="30768"/>
                </a:lnTo>
                <a:lnTo>
                  <a:pt x="1607779" y="30799"/>
                </a:lnTo>
                <a:lnTo>
                  <a:pt x="1654518" y="30899"/>
                </a:lnTo>
                <a:lnTo>
                  <a:pt x="1701011" y="31669"/>
                </a:lnTo>
                <a:lnTo>
                  <a:pt x="1741933" y="33635"/>
                </a:lnTo>
                <a:lnTo>
                  <a:pt x="1759111" y="34589"/>
                </a:lnTo>
                <a:lnTo>
                  <a:pt x="1774298" y="35393"/>
                </a:lnTo>
                <a:lnTo>
                  <a:pt x="1818949" y="37314"/>
                </a:lnTo>
                <a:lnTo>
                  <a:pt x="1857582" y="38184"/>
                </a:lnTo>
                <a:lnTo>
                  <a:pt x="1900814" y="38584"/>
                </a:lnTo>
                <a:lnTo>
                  <a:pt x="1942799" y="38693"/>
                </a:lnTo>
                <a:lnTo>
                  <a:pt x="1961513" y="38694"/>
                </a:lnTo>
                <a:lnTo>
                  <a:pt x="1978195" y="38676"/>
                </a:lnTo>
                <a:lnTo>
                  <a:pt x="2017654" y="38498"/>
                </a:lnTo>
                <a:lnTo>
                  <a:pt x="2063796" y="37544"/>
                </a:lnTo>
                <a:lnTo>
                  <a:pt x="2116594" y="34821"/>
                </a:lnTo>
                <a:lnTo>
                  <a:pt x="2149698" y="32755"/>
                </a:lnTo>
                <a:lnTo>
                  <a:pt x="2165174" y="31789"/>
                </a:lnTo>
                <a:lnTo>
                  <a:pt x="2203586" y="29464"/>
                </a:lnTo>
                <a:lnTo>
                  <a:pt x="2249066" y="27111"/>
                </a:lnTo>
                <a:lnTo>
                  <a:pt x="2289534" y="25819"/>
                </a:lnTo>
                <a:lnTo>
                  <a:pt x="2338582" y="25091"/>
                </a:lnTo>
                <a:lnTo>
                  <a:pt x="2353335" y="25098"/>
                </a:lnTo>
                <a:lnTo>
                  <a:pt x="2402294" y="26119"/>
                </a:lnTo>
                <a:lnTo>
                  <a:pt x="2452875" y="28426"/>
                </a:lnTo>
                <a:lnTo>
                  <a:pt x="2471750" y="29369"/>
                </a:lnTo>
                <a:lnTo>
                  <a:pt x="2486613" y="30078"/>
                </a:lnTo>
                <a:lnTo>
                  <a:pt x="2498153" y="30587"/>
                </a:lnTo>
                <a:lnTo>
                  <a:pt x="2507062" y="30931"/>
                </a:lnTo>
                <a:lnTo>
                  <a:pt x="2517689" y="31298"/>
                </a:lnTo>
                <a:lnTo>
                  <a:pt x="2529272" y="31788"/>
                </a:lnTo>
                <a:lnTo>
                  <a:pt x="2542139" y="32411"/>
                </a:lnTo>
                <a:lnTo>
                  <a:pt x="2556616" y="33178"/>
                </a:lnTo>
                <a:lnTo>
                  <a:pt x="2575234" y="34204"/>
                </a:lnTo>
                <a:lnTo>
                  <a:pt x="2589899" y="34984"/>
                </a:lnTo>
                <a:lnTo>
                  <a:pt x="2601074" y="35546"/>
                </a:lnTo>
                <a:lnTo>
                  <a:pt x="2609217" y="35913"/>
                </a:lnTo>
                <a:lnTo>
                  <a:pt x="2619944" y="36402"/>
                </a:lnTo>
                <a:lnTo>
                  <a:pt x="2632337" y="37110"/>
                </a:lnTo>
                <a:lnTo>
                  <a:pt x="2646757" y="38053"/>
                </a:lnTo>
                <a:lnTo>
                  <a:pt x="2663274" y="39160"/>
                </a:lnTo>
                <a:lnTo>
                  <a:pt x="2675988" y="39930"/>
                </a:lnTo>
                <a:lnTo>
                  <a:pt x="2685399" y="40396"/>
                </a:lnTo>
                <a:lnTo>
                  <a:pt x="2694258" y="40740"/>
                </a:lnTo>
                <a:lnTo>
                  <a:pt x="2701933" y="41171"/>
                </a:lnTo>
                <a:lnTo>
                  <a:pt x="2744039" y="43232"/>
                </a:lnTo>
                <a:lnTo>
                  <a:pt x="2792780" y="43975"/>
                </a:lnTo>
                <a:lnTo>
                  <a:pt x="2837568" y="44082"/>
                </a:lnTo>
                <a:lnTo>
                  <a:pt x="2852674" y="44136"/>
                </a:lnTo>
                <a:lnTo>
                  <a:pt x="2898749" y="44656"/>
                </a:lnTo>
                <a:lnTo>
                  <a:pt x="2905663" y="44801"/>
                </a:lnTo>
                <a:lnTo>
                  <a:pt x="2913838" y="44929"/>
                </a:lnTo>
                <a:lnTo>
                  <a:pt x="2959536" y="45280"/>
                </a:lnTo>
                <a:lnTo>
                  <a:pt x="3008018" y="45388"/>
                </a:lnTo>
                <a:lnTo>
                  <a:pt x="3030214" y="45391"/>
                </a:lnTo>
                <a:lnTo>
                  <a:pt x="3050091" y="45385"/>
                </a:lnTo>
                <a:lnTo>
                  <a:pt x="3096689" y="45313"/>
                </a:lnTo>
                <a:lnTo>
                  <a:pt x="3136247" y="45019"/>
                </a:lnTo>
                <a:lnTo>
                  <a:pt x="3189091" y="43315"/>
                </a:lnTo>
                <a:lnTo>
                  <a:pt x="3202100" y="42924"/>
                </a:lnTo>
                <a:lnTo>
                  <a:pt x="3241242" y="42490"/>
                </a:lnTo>
                <a:lnTo>
                  <a:pt x="3281906" y="42396"/>
                </a:lnTo>
                <a:lnTo>
                  <a:pt x="3323419" y="42348"/>
                </a:lnTo>
                <a:lnTo>
                  <a:pt x="3374555" y="42317"/>
                </a:lnTo>
                <a:lnTo>
                  <a:pt x="3414075" y="42305"/>
                </a:lnTo>
                <a:lnTo>
                  <a:pt x="3458422" y="42300"/>
                </a:lnTo>
                <a:lnTo>
                  <a:pt x="3480234" y="42302"/>
                </a:lnTo>
                <a:lnTo>
                  <a:pt x="3520519" y="42315"/>
                </a:lnTo>
                <a:lnTo>
                  <a:pt x="3572775" y="42359"/>
                </a:lnTo>
                <a:lnTo>
                  <a:pt x="3615497" y="42432"/>
                </a:lnTo>
                <a:lnTo>
                  <a:pt x="3658164" y="42572"/>
                </a:lnTo>
                <a:lnTo>
                  <a:pt x="3698106" y="42963"/>
                </a:lnTo>
                <a:lnTo>
                  <a:pt x="3704416" y="43044"/>
                </a:lnTo>
                <a:lnTo>
                  <a:pt x="3754316" y="43358"/>
                </a:lnTo>
                <a:lnTo>
                  <a:pt x="3798936" y="43476"/>
                </a:lnTo>
                <a:lnTo>
                  <a:pt x="3854565" y="43540"/>
                </a:lnTo>
                <a:lnTo>
                  <a:pt x="3895908" y="43552"/>
                </a:lnTo>
                <a:lnTo>
                  <a:pt x="3914473" y="43550"/>
                </a:lnTo>
                <a:lnTo>
                  <a:pt x="3961987" y="43518"/>
                </a:lnTo>
                <a:lnTo>
                  <a:pt x="4007002" y="43407"/>
                </a:lnTo>
                <a:lnTo>
                  <a:pt x="4054868" y="42818"/>
                </a:lnTo>
                <a:lnTo>
                  <a:pt x="4102559" y="41391"/>
                </a:lnTo>
                <a:lnTo>
                  <a:pt x="4153661" y="38848"/>
                </a:lnTo>
                <a:lnTo>
                  <a:pt x="4172614" y="37745"/>
                </a:lnTo>
                <a:lnTo>
                  <a:pt x="4189099" y="36797"/>
                </a:lnTo>
                <a:lnTo>
                  <a:pt x="4234902" y="34295"/>
                </a:lnTo>
                <a:lnTo>
                  <a:pt x="4280511" y="32506"/>
                </a:lnTo>
                <a:lnTo>
                  <a:pt x="4322002" y="32050"/>
                </a:lnTo>
                <a:lnTo>
                  <a:pt x="4369212" y="31853"/>
                </a:lnTo>
                <a:lnTo>
                  <a:pt x="4415250" y="31752"/>
                </a:lnTo>
                <a:lnTo>
                  <a:pt x="4470643" y="31685"/>
                </a:lnTo>
                <a:lnTo>
                  <a:pt x="4512877" y="31656"/>
                </a:lnTo>
                <a:lnTo>
                  <a:pt x="4559430" y="31639"/>
                </a:lnTo>
                <a:lnTo>
                  <a:pt x="4583239" y="31632"/>
                </a:lnTo>
                <a:lnTo>
                  <a:pt x="4605931" y="31624"/>
                </a:lnTo>
                <a:lnTo>
                  <a:pt x="4647967" y="31602"/>
                </a:lnTo>
                <a:lnTo>
                  <a:pt x="4702648" y="31557"/>
                </a:lnTo>
                <a:lnTo>
                  <a:pt x="4747281" y="31497"/>
                </a:lnTo>
                <a:lnTo>
                  <a:pt x="4791164" y="31394"/>
                </a:lnTo>
                <a:lnTo>
                  <a:pt x="4833800" y="30935"/>
                </a:lnTo>
                <a:lnTo>
                  <a:pt x="4873491" y="29293"/>
                </a:lnTo>
                <a:lnTo>
                  <a:pt x="4916352" y="26705"/>
                </a:lnTo>
                <a:lnTo>
                  <a:pt x="4938315" y="24618"/>
                </a:lnTo>
                <a:lnTo>
                  <a:pt x="4950335" y="23584"/>
                </a:lnTo>
                <a:lnTo>
                  <a:pt x="4960428" y="22816"/>
                </a:lnTo>
                <a:lnTo>
                  <a:pt x="4967654" y="22133"/>
                </a:lnTo>
                <a:lnTo>
                  <a:pt x="4973944" y="21387"/>
                </a:lnTo>
                <a:lnTo>
                  <a:pt x="4983278" y="20645"/>
                </a:lnTo>
                <a:lnTo>
                  <a:pt x="4996793" y="20139"/>
                </a:lnTo>
                <a:lnTo>
                  <a:pt x="5013587" y="20119"/>
                </a:lnTo>
                <a:lnTo>
                  <a:pt x="5027156" y="20635"/>
                </a:lnTo>
                <a:lnTo>
                  <a:pt x="5038349" y="21670"/>
                </a:lnTo>
                <a:lnTo>
                  <a:pt x="5048013" y="23207"/>
                </a:lnTo>
                <a:lnTo>
                  <a:pt x="5061058" y="25535"/>
                </a:lnTo>
                <a:lnTo>
                  <a:pt x="5073590" y="27075"/>
                </a:lnTo>
                <a:lnTo>
                  <a:pt x="5085896" y="27884"/>
                </a:lnTo>
                <a:lnTo>
                  <a:pt x="5102532" y="28077"/>
                </a:lnTo>
                <a:lnTo>
                  <a:pt x="5112497" y="27480"/>
                </a:lnTo>
                <a:lnTo>
                  <a:pt x="5118111" y="26442"/>
                </a:lnTo>
                <a:lnTo>
                  <a:pt x="5120808" y="25439"/>
                </a:lnTo>
                <a:lnTo>
                  <a:pt x="5121867" y="24260"/>
                </a:lnTo>
                <a:lnTo>
                  <a:pt x="5123358" y="22603"/>
                </a:lnTo>
                <a:lnTo>
                  <a:pt x="5121656" y="20407"/>
                </a:lnTo>
                <a:lnTo>
                  <a:pt x="5116763" y="176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9335" y="4331229"/>
            <a:ext cx="739775" cy="15875"/>
          </a:xfrm>
          <a:custGeom>
            <a:avLst/>
            <a:gdLst/>
            <a:ahLst/>
            <a:cxnLst/>
            <a:rect l="l" t="t" r="r" b="b"/>
            <a:pathLst>
              <a:path w="739775" h="15875">
                <a:moveTo>
                  <a:pt x="2782" y="15343"/>
                </a:moveTo>
                <a:lnTo>
                  <a:pt x="0" y="11151"/>
                </a:lnTo>
                <a:lnTo>
                  <a:pt x="1929" y="8115"/>
                </a:lnTo>
                <a:lnTo>
                  <a:pt x="8570" y="6236"/>
                </a:lnTo>
                <a:lnTo>
                  <a:pt x="13386" y="4873"/>
                </a:lnTo>
                <a:lnTo>
                  <a:pt x="20162" y="4093"/>
                </a:lnTo>
                <a:lnTo>
                  <a:pt x="28899" y="3895"/>
                </a:lnTo>
                <a:lnTo>
                  <a:pt x="39441" y="3822"/>
                </a:lnTo>
                <a:lnTo>
                  <a:pt x="52371" y="4027"/>
                </a:lnTo>
                <a:lnTo>
                  <a:pt x="63616" y="4376"/>
                </a:lnTo>
                <a:lnTo>
                  <a:pt x="74992" y="4686"/>
                </a:lnTo>
                <a:lnTo>
                  <a:pt x="125641" y="5652"/>
                </a:lnTo>
                <a:lnTo>
                  <a:pt x="171001" y="6218"/>
                </a:lnTo>
                <a:lnTo>
                  <a:pt x="209750" y="6621"/>
                </a:lnTo>
                <a:lnTo>
                  <a:pt x="245503" y="6898"/>
                </a:lnTo>
                <a:lnTo>
                  <a:pt x="258810" y="7008"/>
                </a:lnTo>
                <a:lnTo>
                  <a:pt x="308171" y="7594"/>
                </a:lnTo>
                <a:lnTo>
                  <a:pt x="326136" y="7874"/>
                </a:lnTo>
                <a:lnTo>
                  <a:pt x="341432" y="8104"/>
                </a:lnTo>
                <a:lnTo>
                  <a:pt x="383761" y="8630"/>
                </a:lnTo>
                <a:lnTo>
                  <a:pt x="433351" y="8819"/>
                </a:lnTo>
                <a:lnTo>
                  <a:pt x="468705" y="8838"/>
                </a:lnTo>
                <a:lnTo>
                  <a:pt x="485187" y="8830"/>
                </a:lnTo>
                <a:lnTo>
                  <a:pt x="531156" y="8489"/>
                </a:lnTo>
                <a:lnTo>
                  <a:pt x="573363" y="6048"/>
                </a:lnTo>
                <a:lnTo>
                  <a:pt x="608253" y="3190"/>
                </a:lnTo>
                <a:lnTo>
                  <a:pt x="621084" y="2094"/>
                </a:lnTo>
                <a:lnTo>
                  <a:pt x="659588" y="474"/>
                </a:lnTo>
                <a:lnTo>
                  <a:pt x="709601" y="0"/>
                </a:lnTo>
                <a:lnTo>
                  <a:pt x="729359" y="582"/>
                </a:lnTo>
                <a:lnTo>
                  <a:pt x="739320" y="23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95139" y="4649868"/>
            <a:ext cx="4627245" cy="67945"/>
          </a:xfrm>
          <a:custGeom>
            <a:avLst/>
            <a:gdLst/>
            <a:ahLst/>
            <a:cxnLst/>
            <a:rect l="l" t="t" r="r" b="b"/>
            <a:pathLst>
              <a:path w="4627245" h="67945">
                <a:moveTo>
                  <a:pt x="4091" y="66297"/>
                </a:moveTo>
                <a:lnTo>
                  <a:pt x="2097" y="66924"/>
                </a:lnTo>
                <a:lnTo>
                  <a:pt x="858" y="67313"/>
                </a:lnTo>
                <a:lnTo>
                  <a:pt x="374" y="67465"/>
                </a:lnTo>
                <a:lnTo>
                  <a:pt x="36" y="67571"/>
                </a:lnTo>
                <a:lnTo>
                  <a:pt x="0" y="67443"/>
                </a:lnTo>
                <a:lnTo>
                  <a:pt x="264" y="67080"/>
                </a:lnTo>
                <a:lnTo>
                  <a:pt x="528" y="66717"/>
                </a:lnTo>
                <a:lnTo>
                  <a:pt x="1078" y="65962"/>
                </a:lnTo>
                <a:lnTo>
                  <a:pt x="1915" y="64813"/>
                </a:lnTo>
                <a:lnTo>
                  <a:pt x="2752" y="63665"/>
                </a:lnTo>
                <a:lnTo>
                  <a:pt x="5737" y="62121"/>
                </a:lnTo>
                <a:lnTo>
                  <a:pt x="10869" y="60183"/>
                </a:lnTo>
                <a:lnTo>
                  <a:pt x="16002" y="58245"/>
                </a:lnTo>
                <a:lnTo>
                  <a:pt x="20470" y="57025"/>
                </a:lnTo>
                <a:lnTo>
                  <a:pt x="24274" y="56523"/>
                </a:lnTo>
                <a:lnTo>
                  <a:pt x="28079" y="56020"/>
                </a:lnTo>
                <a:lnTo>
                  <a:pt x="32845" y="55743"/>
                </a:lnTo>
                <a:lnTo>
                  <a:pt x="38573" y="55693"/>
                </a:lnTo>
                <a:lnTo>
                  <a:pt x="44301" y="55643"/>
                </a:lnTo>
                <a:lnTo>
                  <a:pt x="84623" y="52729"/>
                </a:lnTo>
                <a:lnTo>
                  <a:pt x="95339" y="51392"/>
                </a:lnTo>
                <a:lnTo>
                  <a:pt x="107140" y="50061"/>
                </a:lnTo>
                <a:lnTo>
                  <a:pt x="150643" y="45945"/>
                </a:lnTo>
                <a:lnTo>
                  <a:pt x="196744" y="42615"/>
                </a:lnTo>
                <a:lnTo>
                  <a:pt x="212902" y="41694"/>
                </a:lnTo>
                <a:lnTo>
                  <a:pt x="226727" y="40897"/>
                </a:lnTo>
                <a:lnTo>
                  <a:pt x="238407" y="40213"/>
                </a:lnTo>
                <a:lnTo>
                  <a:pt x="248131" y="39631"/>
                </a:lnTo>
                <a:lnTo>
                  <a:pt x="261113" y="38865"/>
                </a:lnTo>
                <a:lnTo>
                  <a:pt x="273686" y="38174"/>
                </a:lnTo>
                <a:lnTo>
                  <a:pt x="290179" y="37309"/>
                </a:lnTo>
                <a:lnTo>
                  <a:pt x="303402" y="36525"/>
                </a:lnTo>
                <a:lnTo>
                  <a:pt x="350249" y="32571"/>
                </a:lnTo>
                <a:lnTo>
                  <a:pt x="372871" y="30086"/>
                </a:lnTo>
                <a:lnTo>
                  <a:pt x="384520" y="28898"/>
                </a:lnTo>
                <a:lnTo>
                  <a:pt x="429891" y="24851"/>
                </a:lnTo>
                <a:lnTo>
                  <a:pt x="469852" y="22304"/>
                </a:lnTo>
                <a:lnTo>
                  <a:pt x="513583" y="21873"/>
                </a:lnTo>
                <a:lnTo>
                  <a:pt x="569827" y="21762"/>
                </a:lnTo>
                <a:lnTo>
                  <a:pt x="588656" y="21740"/>
                </a:lnTo>
                <a:lnTo>
                  <a:pt x="631337" y="21660"/>
                </a:lnTo>
                <a:lnTo>
                  <a:pt x="681601" y="21083"/>
                </a:lnTo>
                <a:lnTo>
                  <a:pt x="720257" y="19451"/>
                </a:lnTo>
                <a:lnTo>
                  <a:pt x="747762" y="17759"/>
                </a:lnTo>
                <a:lnTo>
                  <a:pt x="760977" y="16948"/>
                </a:lnTo>
                <a:lnTo>
                  <a:pt x="810086" y="14439"/>
                </a:lnTo>
                <a:lnTo>
                  <a:pt x="851225" y="12894"/>
                </a:lnTo>
                <a:lnTo>
                  <a:pt x="884553" y="12225"/>
                </a:lnTo>
                <a:lnTo>
                  <a:pt x="895872" y="12017"/>
                </a:lnTo>
                <a:lnTo>
                  <a:pt x="908004" y="11757"/>
                </a:lnTo>
                <a:lnTo>
                  <a:pt x="921082" y="11444"/>
                </a:lnTo>
                <a:lnTo>
                  <a:pt x="935241" y="11077"/>
                </a:lnTo>
                <a:lnTo>
                  <a:pt x="954193" y="10556"/>
                </a:lnTo>
                <a:lnTo>
                  <a:pt x="970398" y="10128"/>
                </a:lnTo>
                <a:lnTo>
                  <a:pt x="1013614" y="9188"/>
                </a:lnTo>
                <a:lnTo>
                  <a:pt x="1052417" y="8859"/>
                </a:lnTo>
                <a:lnTo>
                  <a:pt x="1067234" y="8850"/>
                </a:lnTo>
                <a:lnTo>
                  <a:pt x="1080144" y="8878"/>
                </a:lnTo>
                <a:lnTo>
                  <a:pt x="1091855" y="8940"/>
                </a:lnTo>
                <a:lnTo>
                  <a:pt x="1103233" y="9033"/>
                </a:lnTo>
                <a:lnTo>
                  <a:pt x="1114757" y="9107"/>
                </a:lnTo>
                <a:lnTo>
                  <a:pt x="1126646" y="9164"/>
                </a:lnTo>
                <a:lnTo>
                  <a:pt x="1139120" y="9206"/>
                </a:lnTo>
                <a:lnTo>
                  <a:pt x="1152398" y="9234"/>
                </a:lnTo>
                <a:lnTo>
                  <a:pt x="1166699" y="9251"/>
                </a:lnTo>
                <a:lnTo>
                  <a:pt x="1181988" y="9235"/>
                </a:lnTo>
                <a:lnTo>
                  <a:pt x="1222652" y="8900"/>
                </a:lnTo>
                <a:lnTo>
                  <a:pt x="1268295" y="7784"/>
                </a:lnTo>
                <a:lnTo>
                  <a:pt x="1282956" y="7292"/>
                </a:lnTo>
                <a:lnTo>
                  <a:pt x="1296771" y="6877"/>
                </a:lnTo>
                <a:lnTo>
                  <a:pt x="1309739" y="6539"/>
                </a:lnTo>
                <a:lnTo>
                  <a:pt x="1321862" y="6278"/>
                </a:lnTo>
                <a:lnTo>
                  <a:pt x="1333142" y="6094"/>
                </a:lnTo>
                <a:lnTo>
                  <a:pt x="1349416" y="5923"/>
                </a:lnTo>
                <a:lnTo>
                  <a:pt x="1363246" y="5755"/>
                </a:lnTo>
                <a:lnTo>
                  <a:pt x="1410103" y="4799"/>
                </a:lnTo>
                <a:lnTo>
                  <a:pt x="1452425" y="3341"/>
                </a:lnTo>
                <a:lnTo>
                  <a:pt x="1487429" y="1845"/>
                </a:lnTo>
                <a:lnTo>
                  <a:pt x="1500339" y="1252"/>
                </a:lnTo>
                <a:lnTo>
                  <a:pt x="1546322" y="162"/>
                </a:lnTo>
                <a:lnTo>
                  <a:pt x="1592534" y="0"/>
                </a:lnTo>
                <a:lnTo>
                  <a:pt x="1608688" y="59"/>
                </a:lnTo>
                <a:lnTo>
                  <a:pt x="1650041" y="880"/>
                </a:lnTo>
                <a:lnTo>
                  <a:pt x="1662750" y="1467"/>
                </a:lnTo>
                <a:lnTo>
                  <a:pt x="1675392" y="2029"/>
                </a:lnTo>
                <a:lnTo>
                  <a:pt x="1715438" y="3638"/>
                </a:lnTo>
                <a:lnTo>
                  <a:pt x="1751739" y="4815"/>
                </a:lnTo>
                <a:lnTo>
                  <a:pt x="1764452" y="5242"/>
                </a:lnTo>
                <a:lnTo>
                  <a:pt x="1805451" y="6926"/>
                </a:lnTo>
                <a:lnTo>
                  <a:pt x="1841157" y="9015"/>
                </a:lnTo>
                <a:lnTo>
                  <a:pt x="1853789" y="9744"/>
                </a:lnTo>
                <a:lnTo>
                  <a:pt x="1892130" y="11293"/>
                </a:lnTo>
                <a:lnTo>
                  <a:pt x="1938951" y="11994"/>
                </a:lnTo>
                <a:lnTo>
                  <a:pt x="1984978" y="12239"/>
                </a:lnTo>
                <a:lnTo>
                  <a:pt x="2023304" y="12303"/>
                </a:lnTo>
                <a:lnTo>
                  <a:pt x="2075737" y="12340"/>
                </a:lnTo>
                <a:lnTo>
                  <a:pt x="2090165" y="12341"/>
                </a:lnTo>
                <a:lnTo>
                  <a:pt x="2103133" y="12337"/>
                </a:lnTo>
                <a:lnTo>
                  <a:pt x="2147469" y="12237"/>
                </a:lnTo>
                <a:lnTo>
                  <a:pt x="2152741" y="12204"/>
                </a:lnTo>
                <a:lnTo>
                  <a:pt x="2159109" y="12172"/>
                </a:lnTo>
                <a:lnTo>
                  <a:pt x="2207647" y="12053"/>
                </a:lnTo>
                <a:lnTo>
                  <a:pt x="2250402" y="12009"/>
                </a:lnTo>
                <a:lnTo>
                  <a:pt x="2303630" y="11983"/>
                </a:lnTo>
                <a:lnTo>
                  <a:pt x="2344526" y="11974"/>
                </a:lnTo>
                <a:lnTo>
                  <a:pt x="2364078" y="11968"/>
                </a:lnTo>
                <a:lnTo>
                  <a:pt x="2415382" y="11939"/>
                </a:lnTo>
                <a:lnTo>
                  <a:pt x="2455823" y="11893"/>
                </a:lnTo>
                <a:lnTo>
                  <a:pt x="2499663" y="11782"/>
                </a:lnTo>
                <a:lnTo>
                  <a:pt x="2514683" y="11694"/>
                </a:lnTo>
                <a:lnTo>
                  <a:pt x="2525303" y="11643"/>
                </a:lnTo>
                <a:lnTo>
                  <a:pt x="2577438" y="11520"/>
                </a:lnTo>
                <a:lnTo>
                  <a:pt x="2593034" y="11508"/>
                </a:lnTo>
                <a:lnTo>
                  <a:pt x="2609977" y="11509"/>
                </a:lnTo>
                <a:lnTo>
                  <a:pt x="2652403" y="11613"/>
                </a:lnTo>
                <a:lnTo>
                  <a:pt x="2697079" y="12074"/>
                </a:lnTo>
                <a:lnTo>
                  <a:pt x="2750404" y="13268"/>
                </a:lnTo>
                <a:lnTo>
                  <a:pt x="2764271" y="13631"/>
                </a:lnTo>
                <a:lnTo>
                  <a:pt x="2814126" y="14799"/>
                </a:lnTo>
                <a:lnTo>
                  <a:pt x="2863699" y="15562"/>
                </a:lnTo>
                <a:lnTo>
                  <a:pt x="2878421" y="15699"/>
                </a:lnTo>
                <a:lnTo>
                  <a:pt x="2891946" y="15835"/>
                </a:lnTo>
                <a:lnTo>
                  <a:pt x="2941784" y="16489"/>
                </a:lnTo>
                <a:lnTo>
                  <a:pt x="2991263" y="17972"/>
                </a:lnTo>
                <a:lnTo>
                  <a:pt x="3000288" y="18348"/>
                </a:lnTo>
                <a:lnTo>
                  <a:pt x="3010514" y="18763"/>
                </a:lnTo>
                <a:lnTo>
                  <a:pt x="3063503" y="20821"/>
                </a:lnTo>
                <a:lnTo>
                  <a:pt x="3110900" y="22564"/>
                </a:lnTo>
                <a:lnTo>
                  <a:pt x="3149555" y="23815"/>
                </a:lnTo>
                <a:lnTo>
                  <a:pt x="3191887" y="24748"/>
                </a:lnTo>
                <a:lnTo>
                  <a:pt x="3242940" y="25183"/>
                </a:lnTo>
                <a:lnTo>
                  <a:pt x="3276256" y="25257"/>
                </a:lnTo>
                <a:lnTo>
                  <a:pt x="3292763" y="25288"/>
                </a:lnTo>
                <a:lnTo>
                  <a:pt x="3340152" y="25441"/>
                </a:lnTo>
                <a:lnTo>
                  <a:pt x="3386496" y="26563"/>
                </a:lnTo>
                <a:lnTo>
                  <a:pt x="3411356" y="28066"/>
                </a:lnTo>
                <a:lnTo>
                  <a:pt x="3423947" y="28789"/>
                </a:lnTo>
                <a:lnTo>
                  <a:pt x="3474300" y="30923"/>
                </a:lnTo>
                <a:lnTo>
                  <a:pt x="3515361" y="31631"/>
                </a:lnTo>
                <a:lnTo>
                  <a:pt x="3553862" y="31911"/>
                </a:lnTo>
                <a:lnTo>
                  <a:pt x="3565031" y="31950"/>
                </a:lnTo>
                <a:lnTo>
                  <a:pt x="3580842" y="31943"/>
                </a:lnTo>
                <a:lnTo>
                  <a:pt x="3619093" y="31588"/>
                </a:lnTo>
                <a:lnTo>
                  <a:pt x="3645237" y="30952"/>
                </a:lnTo>
                <a:lnTo>
                  <a:pt x="3658841" y="30608"/>
                </a:lnTo>
                <a:lnTo>
                  <a:pt x="3706900" y="29695"/>
                </a:lnTo>
                <a:lnTo>
                  <a:pt x="3758451" y="29387"/>
                </a:lnTo>
                <a:lnTo>
                  <a:pt x="3775105" y="29352"/>
                </a:lnTo>
                <a:lnTo>
                  <a:pt x="3789762" y="29287"/>
                </a:lnTo>
                <a:lnTo>
                  <a:pt x="3835260" y="28611"/>
                </a:lnTo>
                <a:lnTo>
                  <a:pt x="3860268" y="27867"/>
                </a:lnTo>
                <a:lnTo>
                  <a:pt x="3870983" y="27547"/>
                </a:lnTo>
                <a:lnTo>
                  <a:pt x="3883012" y="27284"/>
                </a:lnTo>
                <a:lnTo>
                  <a:pt x="3896431" y="27076"/>
                </a:lnTo>
                <a:lnTo>
                  <a:pt x="3913269" y="26970"/>
                </a:lnTo>
                <a:lnTo>
                  <a:pt x="3927733" y="26998"/>
                </a:lnTo>
                <a:lnTo>
                  <a:pt x="3975658" y="28605"/>
                </a:lnTo>
                <a:lnTo>
                  <a:pt x="4028304" y="32287"/>
                </a:lnTo>
                <a:lnTo>
                  <a:pt x="4076416" y="36883"/>
                </a:lnTo>
                <a:lnTo>
                  <a:pt x="4092155" y="38581"/>
                </a:lnTo>
                <a:lnTo>
                  <a:pt x="4105251" y="39871"/>
                </a:lnTo>
                <a:lnTo>
                  <a:pt x="4154287" y="42526"/>
                </a:lnTo>
                <a:lnTo>
                  <a:pt x="4208137" y="43052"/>
                </a:lnTo>
                <a:lnTo>
                  <a:pt x="4222712" y="43112"/>
                </a:lnTo>
                <a:lnTo>
                  <a:pt x="4235622" y="43191"/>
                </a:lnTo>
                <a:lnTo>
                  <a:pt x="4247199" y="43289"/>
                </a:lnTo>
                <a:lnTo>
                  <a:pt x="4257774" y="43407"/>
                </a:lnTo>
                <a:lnTo>
                  <a:pt x="4272902" y="43620"/>
                </a:lnTo>
                <a:lnTo>
                  <a:pt x="4286517" y="43781"/>
                </a:lnTo>
                <a:lnTo>
                  <a:pt x="4298981" y="43896"/>
                </a:lnTo>
                <a:lnTo>
                  <a:pt x="4310659" y="43970"/>
                </a:lnTo>
                <a:lnTo>
                  <a:pt x="4321913" y="44008"/>
                </a:lnTo>
                <a:lnTo>
                  <a:pt x="4339065" y="44009"/>
                </a:lnTo>
                <a:lnTo>
                  <a:pt x="4352876" y="43978"/>
                </a:lnTo>
                <a:lnTo>
                  <a:pt x="4399153" y="42873"/>
                </a:lnTo>
                <a:lnTo>
                  <a:pt x="4445628" y="40498"/>
                </a:lnTo>
                <a:lnTo>
                  <a:pt x="4479111" y="38534"/>
                </a:lnTo>
                <a:lnTo>
                  <a:pt x="4493239" y="37670"/>
                </a:lnTo>
                <a:lnTo>
                  <a:pt x="4506172" y="37037"/>
                </a:lnTo>
                <a:lnTo>
                  <a:pt x="4518345" y="36606"/>
                </a:lnTo>
                <a:lnTo>
                  <a:pt x="4530190" y="36350"/>
                </a:lnTo>
                <a:lnTo>
                  <a:pt x="4547353" y="36136"/>
                </a:lnTo>
                <a:lnTo>
                  <a:pt x="4560449" y="35913"/>
                </a:lnTo>
                <a:lnTo>
                  <a:pt x="4605758" y="33642"/>
                </a:lnTo>
                <a:lnTo>
                  <a:pt x="4613808" y="31156"/>
                </a:lnTo>
                <a:lnTo>
                  <a:pt x="4617786" y="28988"/>
                </a:lnTo>
                <a:lnTo>
                  <a:pt x="4622233" y="27662"/>
                </a:lnTo>
                <a:lnTo>
                  <a:pt x="4627149" y="271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0063" y="4941073"/>
            <a:ext cx="4848225" cy="62865"/>
          </a:xfrm>
          <a:custGeom>
            <a:avLst/>
            <a:gdLst/>
            <a:ahLst/>
            <a:cxnLst/>
            <a:rect l="l" t="t" r="r" b="b"/>
            <a:pathLst>
              <a:path w="4848225" h="62864">
                <a:moveTo>
                  <a:pt x="0" y="13460"/>
                </a:moveTo>
                <a:lnTo>
                  <a:pt x="2646" y="15208"/>
                </a:lnTo>
                <a:lnTo>
                  <a:pt x="11001" y="16320"/>
                </a:lnTo>
                <a:lnTo>
                  <a:pt x="25063" y="16796"/>
                </a:lnTo>
                <a:lnTo>
                  <a:pt x="33432" y="17079"/>
                </a:lnTo>
                <a:lnTo>
                  <a:pt x="40712" y="17435"/>
                </a:lnTo>
                <a:lnTo>
                  <a:pt x="46903" y="17865"/>
                </a:lnTo>
                <a:lnTo>
                  <a:pt x="55287" y="18208"/>
                </a:lnTo>
                <a:lnTo>
                  <a:pt x="68010" y="18375"/>
                </a:lnTo>
                <a:lnTo>
                  <a:pt x="83480" y="18288"/>
                </a:lnTo>
                <a:lnTo>
                  <a:pt x="97419" y="18121"/>
                </a:lnTo>
                <a:lnTo>
                  <a:pt x="144908" y="16646"/>
                </a:lnTo>
                <a:lnTo>
                  <a:pt x="161448" y="15843"/>
                </a:lnTo>
                <a:lnTo>
                  <a:pt x="175988" y="15172"/>
                </a:lnTo>
                <a:lnTo>
                  <a:pt x="188776" y="14622"/>
                </a:lnTo>
                <a:lnTo>
                  <a:pt x="200056" y="14181"/>
                </a:lnTo>
                <a:lnTo>
                  <a:pt x="210076" y="13838"/>
                </a:lnTo>
                <a:lnTo>
                  <a:pt x="224112" y="13402"/>
                </a:lnTo>
                <a:lnTo>
                  <a:pt x="237068" y="12940"/>
                </a:lnTo>
                <a:lnTo>
                  <a:pt x="249290" y="12440"/>
                </a:lnTo>
                <a:lnTo>
                  <a:pt x="261124" y="11894"/>
                </a:lnTo>
                <a:lnTo>
                  <a:pt x="268461" y="11533"/>
                </a:lnTo>
                <a:lnTo>
                  <a:pt x="277046" y="11123"/>
                </a:lnTo>
                <a:lnTo>
                  <a:pt x="324436" y="8973"/>
                </a:lnTo>
                <a:lnTo>
                  <a:pt x="374472" y="6783"/>
                </a:lnTo>
                <a:lnTo>
                  <a:pt x="425435" y="4616"/>
                </a:lnTo>
                <a:lnTo>
                  <a:pt x="464370" y="3053"/>
                </a:lnTo>
                <a:lnTo>
                  <a:pt x="505657" y="1668"/>
                </a:lnTo>
                <a:lnTo>
                  <a:pt x="555380" y="556"/>
                </a:lnTo>
                <a:lnTo>
                  <a:pt x="594437" y="93"/>
                </a:lnTo>
                <a:lnTo>
                  <a:pt x="622220" y="0"/>
                </a:lnTo>
                <a:lnTo>
                  <a:pt x="635986" y="0"/>
                </a:lnTo>
                <a:lnTo>
                  <a:pt x="684389" y="258"/>
                </a:lnTo>
                <a:lnTo>
                  <a:pt x="737210" y="1356"/>
                </a:lnTo>
                <a:lnTo>
                  <a:pt x="750768" y="1706"/>
                </a:lnTo>
                <a:lnTo>
                  <a:pt x="790313" y="2541"/>
                </a:lnTo>
                <a:lnTo>
                  <a:pt x="838182" y="3187"/>
                </a:lnTo>
                <a:lnTo>
                  <a:pt x="876518" y="3413"/>
                </a:lnTo>
                <a:lnTo>
                  <a:pt x="902944" y="3445"/>
                </a:lnTo>
                <a:lnTo>
                  <a:pt x="915956" y="3427"/>
                </a:lnTo>
                <a:lnTo>
                  <a:pt x="954674" y="3207"/>
                </a:lnTo>
                <a:lnTo>
                  <a:pt x="1006897" y="2080"/>
                </a:lnTo>
                <a:lnTo>
                  <a:pt x="1020335" y="1717"/>
                </a:lnTo>
                <a:lnTo>
                  <a:pt x="1068609" y="806"/>
                </a:lnTo>
                <a:lnTo>
                  <a:pt x="1119277" y="476"/>
                </a:lnTo>
                <a:lnTo>
                  <a:pt x="1134034" y="482"/>
                </a:lnTo>
                <a:lnTo>
                  <a:pt x="1174064" y="798"/>
                </a:lnTo>
                <a:lnTo>
                  <a:pt x="1221430" y="1902"/>
                </a:lnTo>
                <a:lnTo>
                  <a:pt x="1235014" y="2357"/>
                </a:lnTo>
                <a:lnTo>
                  <a:pt x="1248232" y="2777"/>
                </a:lnTo>
                <a:lnTo>
                  <a:pt x="1298590" y="4140"/>
                </a:lnTo>
                <a:lnTo>
                  <a:pt x="1339725" y="4964"/>
                </a:lnTo>
                <a:lnTo>
                  <a:pt x="1380092" y="5558"/>
                </a:lnTo>
                <a:lnTo>
                  <a:pt x="1408640" y="5732"/>
                </a:lnTo>
                <a:lnTo>
                  <a:pt x="1419113" y="5809"/>
                </a:lnTo>
                <a:lnTo>
                  <a:pt x="1458980" y="6287"/>
                </a:lnTo>
                <a:lnTo>
                  <a:pt x="1506755" y="7045"/>
                </a:lnTo>
                <a:lnTo>
                  <a:pt x="1553231" y="7936"/>
                </a:lnTo>
                <a:lnTo>
                  <a:pt x="1562945" y="8154"/>
                </a:lnTo>
                <a:lnTo>
                  <a:pt x="1573496" y="8374"/>
                </a:lnTo>
                <a:lnTo>
                  <a:pt x="1625426" y="9291"/>
                </a:lnTo>
                <a:lnTo>
                  <a:pt x="1668050" y="9914"/>
                </a:lnTo>
                <a:lnTo>
                  <a:pt x="1706610" y="10315"/>
                </a:lnTo>
                <a:lnTo>
                  <a:pt x="1755875" y="10566"/>
                </a:lnTo>
                <a:lnTo>
                  <a:pt x="1773823" y="10593"/>
                </a:lnTo>
                <a:lnTo>
                  <a:pt x="1789953" y="10639"/>
                </a:lnTo>
                <a:lnTo>
                  <a:pt x="1828607" y="10886"/>
                </a:lnTo>
                <a:lnTo>
                  <a:pt x="1875151" y="11849"/>
                </a:lnTo>
                <a:lnTo>
                  <a:pt x="1914020" y="13462"/>
                </a:lnTo>
                <a:lnTo>
                  <a:pt x="1966213" y="16443"/>
                </a:lnTo>
                <a:lnTo>
                  <a:pt x="1979714" y="17249"/>
                </a:lnTo>
                <a:lnTo>
                  <a:pt x="2027655" y="19742"/>
                </a:lnTo>
                <a:lnTo>
                  <a:pt x="2080013" y="21763"/>
                </a:lnTo>
                <a:lnTo>
                  <a:pt x="2132893" y="23046"/>
                </a:lnTo>
                <a:lnTo>
                  <a:pt x="2146600" y="23352"/>
                </a:lnTo>
                <a:lnTo>
                  <a:pt x="2194731" y="24940"/>
                </a:lnTo>
                <a:lnTo>
                  <a:pt x="2246230" y="27625"/>
                </a:lnTo>
                <a:lnTo>
                  <a:pt x="2259220" y="28349"/>
                </a:lnTo>
                <a:lnTo>
                  <a:pt x="2309361" y="30663"/>
                </a:lnTo>
                <a:lnTo>
                  <a:pt x="2351364" y="31695"/>
                </a:lnTo>
                <a:lnTo>
                  <a:pt x="2392838" y="32181"/>
                </a:lnTo>
                <a:lnTo>
                  <a:pt x="2440657" y="32344"/>
                </a:lnTo>
                <a:lnTo>
                  <a:pt x="2488162" y="32388"/>
                </a:lnTo>
                <a:lnTo>
                  <a:pt x="2506903" y="32400"/>
                </a:lnTo>
                <a:lnTo>
                  <a:pt x="2553373" y="32500"/>
                </a:lnTo>
                <a:lnTo>
                  <a:pt x="2593140" y="32787"/>
                </a:lnTo>
                <a:lnTo>
                  <a:pt x="2631781" y="33677"/>
                </a:lnTo>
                <a:lnTo>
                  <a:pt x="2671596" y="35172"/>
                </a:lnTo>
                <a:lnTo>
                  <a:pt x="2711282" y="37102"/>
                </a:lnTo>
                <a:lnTo>
                  <a:pt x="2725034" y="37803"/>
                </a:lnTo>
                <a:lnTo>
                  <a:pt x="2773710" y="40061"/>
                </a:lnTo>
                <a:lnTo>
                  <a:pt x="2823561" y="41528"/>
                </a:lnTo>
                <a:lnTo>
                  <a:pt x="2862670" y="42114"/>
                </a:lnTo>
                <a:lnTo>
                  <a:pt x="2890620" y="42400"/>
                </a:lnTo>
                <a:lnTo>
                  <a:pt x="2904563" y="42584"/>
                </a:lnTo>
                <a:lnTo>
                  <a:pt x="2954449" y="43871"/>
                </a:lnTo>
                <a:lnTo>
                  <a:pt x="3004152" y="45951"/>
                </a:lnTo>
                <a:lnTo>
                  <a:pt x="3014635" y="46474"/>
                </a:lnTo>
                <a:lnTo>
                  <a:pt x="3025502" y="47004"/>
                </a:lnTo>
                <a:lnTo>
                  <a:pt x="3074239" y="49264"/>
                </a:lnTo>
                <a:lnTo>
                  <a:pt x="3118330" y="51204"/>
                </a:lnTo>
                <a:lnTo>
                  <a:pt x="3164320" y="53118"/>
                </a:lnTo>
                <a:lnTo>
                  <a:pt x="3212486" y="54857"/>
                </a:lnTo>
                <a:lnTo>
                  <a:pt x="3254979" y="55905"/>
                </a:lnTo>
                <a:lnTo>
                  <a:pt x="3306690" y="56814"/>
                </a:lnTo>
                <a:lnTo>
                  <a:pt x="3339789" y="57287"/>
                </a:lnTo>
                <a:lnTo>
                  <a:pt x="3356613" y="57524"/>
                </a:lnTo>
                <a:lnTo>
                  <a:pt x="3398420" y="58137"/>
                </a:lnTo>
                <a:lnTo>
                  <a:pt x="3437632" y="58776"/>
                </a:lnTo>
                <a:lnTo>
                  <a:pt x="3450243" y="58992"/>
                </a:lnTo>
                <a:lnTo>
                  <a:pt x="3500688" y="59600"/>
                </a:lnTo>
                <a:lnTo>
                  <a:pt x="3544367" y="59856"/>
                </a:lnTo>
                <a:lnTo>
                  <a:pt x="3589574" y="59995"/>
                </a:lnTo>
                <a:lnTo>
                  <a:pt x="3600207" y="60026"/>
                </a:lnTo>
                <a:lnTo>
                  <a:pt x="3650903" y="60286"/>
                </a:lnTo>
                <a:lnTo>
                  <a:pt x="3701184" y="60643"/>
                </a:lnTo>
                <a:lnTo>
                  <a:pt x="3741264" y="60987"/>
                </a:lnTo>
                <a:lnTo>
                  <a:pt x="3782117" y="61467"/>
                </a:lnTo>
                <a:lnTo>
                  <a:pt x="3794891" y="61620"/>
                </a:lnTo>
                <a:lnTo>
                  <a:pt x="3841924" y="62053"/>
                </a:lnTo>
                <a:lnTo>
                  <a:pt x="3889902" y="62231"/>
                </a:lnTo>
                <a:lnTo>
                  <a:pt x="3937674" y="62273"/>
                </a:lnTo>
                <a:lnTo>
                  <a:pt x="3953461" y="62268"/>
                </a:lnTo>
                <a:lnTo>
                  <a:pt x="3992222" y="62202"/>
                </a:lnTo>
                <a:lnTo>
                  <a:pt x="4032493" y="61693"/>
                </a:lnTo>
                <a:lnTo>
                  <a:pt x="4083804" y="59132"/>
                </a:lnTo>
                <a:lnTo>
                  <a:pt x="4116671" y="56898"/>
                </a:lnTo>
                <a:lnTo>
                  <a:pt x="4132660" y="55798"/>
                </a:lnTo>
                <a:lnTo>
                  <a:pt x="4171396" y="53232"/>
                </a:lnTo>
                <a:lnTo>
                  <a:pt x="4218493" y="50580"/>
                </a:lnTo>
                <a:lnTo>
                  <a:pt x="4260469" y="49026"/>
                </a:lnTo>
                <a:lnTo>
                  <a:pt x="4309886" y="48478"/>
                </a:lnTo>
                <a:lnTo>
                  <a:pt x="4351564" y="48273"/>
                </a:lnTo>
                <a:lnTo>
                  <a:pt x="4402623" y="48147"/>
                </a:lnTo>
                <a:lnTo>
                  <a:pt x="4442020" y="48101"/>
                </a:lnTo>
                <a:lnTo>
                  <a:pt x="4463156" y="48083"/>
                </a:lnTo>
                <a:lnTo>
                  <a:pt x="4483207" y="48056"/>
                </a:lnTo>
                <a:lnTo>
                  <a:pt x="4536950" y="47924"/>
                </a:lnTo>
                <a:lnTo>
                  <a:pt x="4581297" y="47712"/>
                </a:lnTo>
                <a:lnTo>
                  <a:pt x="4626291" y="47307"/>
                </a:lnTo>
                <a:lnTo>
                  <a:pt x="4674982" y="46029"/>
                </a:lnTo>
                <a:lnTo>
                  <a:pt x="4713226" y="44294"/>
                </a:lnTo>
                <a:lnTo>
                  <a:pt x="4752194" y="42185"/>
                </a:lnTo>
                <a:lnTo>
                  <a:pt x="4794600" y="39697"/>
                </a:lnTo>
                <a:lnTo>
                  <a:pt x="4836705" y="35801"/>
                </a:lnTo>
                <a:lnTo>
                  <a:pt x="4841023" y="34941"/>
                </a:lnTo>
                <a:lnTo>
                  <a:pt x="4843958" y="34058"/>
                </a:lnTo>
                <a:lnTo>
                  <a:pt x="4845511" y="33156"/>
                </a:lnTo>
                <a:lnTo>
                  <a:pt x="4847063" y="32252"/>
                </a:lnTo>
                <a:lnTo>
                  <a:pt x="4847881" y="31777"/>
                </a:lnTo>
                <a:lnTo>
                  <a:pt x="4848047" y="31681"/>
                </a:lnTo>
                <a:lnTo>
                  <a:pt x="4847909" y="31731"/>
                </a:lnTo>
                <a:lnTo>
                  <a:pt x="4847741" y="31801"/>
                </a:lnTo>
                <a:lnTo>
                  <a:pt x="4845442" y="32750"/>
                </a:lnTo>
                <a:lnTo>
                  <a:pt x="4841014" y="345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3263" y="5221947"/>
            <a:ext cx="1238885" cy="111760"/>
          </a:xfrm>
          <a:custGeom>
            <a:avLst/>
            <a:gdLst/>
            <a:ahLst/>
            <a:cxnLst/>
            <a:rect l="l" t="t" r="r" b="b"/>
            <a:pathLst>
              <a:path w="1238885" h="111760">
                <a:moveTo>
                  <a:pt x="7982" y="111457"/>
                </a:moveTo>
                <a:lnTo>
                  <a:pt x="4431" y="107178"/>
                </a:lnTo>
                <a:lnTo>
                  <a:pt x="2042" y="101711"/>
                </a:lnTo>
                <a:lnTo>
                  <a:pt x="815" y="95055"/>
                </a:lnTo>
                <a:lnTo>
                  <a:pt x="0" y="90632"/>
                </a:lnTo>
                <a:lnTo>
                  <a:pt x="1094" y="87751"/>
                </a:lnTo>
                <a:lnTo>
                  <a:pt x="40012" y="83953"/>
                </a:lnTo>
                <a:lnTo>
                  <a:pt x="78478" y="83737"/>
                </a:lnTo>
                <a:lnTo>
                  <a:pt x="96534" y="83724"/>
                </a:lnTo>
                <a:lnTo>
                  <a:pt x="111077" y="83690"/>
                </a:lnTo>
                <a:lnTo>
                  <a:pt x="157780" y="82939"/>
                </a:lnTo>
                <a:lnTo>
                  <a:pt x="206932" y="80073"/>
                </a:lnTo>
                <a:lnTo>
                  <a:pt x="252052" y="76673"/>
                </a:lnTo>
                <a:lnTo>
                  <a:pt x="288900" y="73230"/>
                </a:lnTo>
                <a:lnTo>
                  <a:pt x="301483" y="72067"/>
                </a:lnTo>
                <a:lnTo>
                  <a:pt x="347259" y="69044"/>
                </a:lnTo>
                <a:lnTo>
                  <a:pt x="389253" y="67128"/>
                </a:lnTo>
                <a:lnTo>
                  <a:pt x="427926" y="65600"/>
                </a:lnTo>
                <a:lnTo>
                  <a:pt x="476718" y="63923"/>
                </a:lnTo>
                <a:lnTo>
                  <a:pt x="489194" y="63490"/>
                </a:lnTo>
                <a:lnTo>
                  <a:pt x="540175" y="61520"/>
                </a:lnTo>
                <a:lnTo>
                  <a:pt x="588073" y="59401"/>
                </a:lnTo>
                <a:lnTo>
                  <a:pt x="628744" y="57265"/>
                </a:lnTo>
                <a:lnTo>
                  <a:pt x="680401" y="53388"/>
                </a:lnTo>
                <a:lnTo>
                  <a:pt x="694967" y="52175"/>
                </a:lnTo>
                <a:lnTo>
                  <a:pt x="708688" y="51062"/>
                </a:lnTo>
                <a:lnTo>
                  <a:pt x="757415" y="47418"/>
                </a:lnTo>
                <a:lnTo>
                  <a:pt x="798336" y="44752"/>
                </a:lnTo>
                <a:lnTo>
                  <a:pt x="852394" y="41556"/>
                </a:lnTo>
                <a:lnTo>
                  <a:pt x="897896" y="39240"/>
                </a:lnTo>
                <a:lnTo>
                  <a:pt x="937113" y="38260"/>
                </a:lnTo>
                <a:lnTo>
                  <a:pt x="978052" y="38030"/>
                </a:lnTo>
                <a:lnTo>
                  <a:pt x="1021640" y="37946"/>
                </a:lnTo>
                <a:lnTo>
                  <a:pt x="1081409" y="37908"/>
                </a:lnTo>
                <a:lnTo>
                  <a:pt x="1103014" y="37888"/>
                </a:lnTo>
                <a:lnTo>
                  <a:pt x="1154262" y="37777"/>
                </a:lnTo>
                <a:lnTo>
                  <a:pt x="1193265" y="37508"/>
                </a:lnTo>
                <a:lnTo>
                  <a:pt x="1226172" y="31386"/>
                </a:lnTo>
                <a:lnTo>
                  <a:pt x="1228661" y="29825"/>
                </a:lnTo>
                <a:lnTo>
                  <a:pt x="1230706" y="28093"/>
                </a:lnTo>
                <a:lnTo>
                  <a:pt x="1232307" y="26191"/>
                </a:lnTo>
                <a:lnTo>
                  <a:pt x="1233909" y="24289"/>
                </a:lnTo>
                <a:lnTo>
                  <a:pt x="1238745" y="4625"/>
                </a:lnTo>
                <a:lnTo>
                  <a:pt x="1238804" y="647"/>
                </a:lnTo>
                <a:lnTo>
                  <a:pt x="1233299" y="0"/>
                </a:lnTo>
                <a:lnTo>
                  <a:pt x="1222233" y="26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6938" y="4988006"/>
            <a:ext cx="799465" cy="169545"/>
          </a:xfrm>
          <a:custGeom>
            <a:avLst/>
            <a:gdLst/>
            <a:ahLst/>
            <a:cxnLst/>
            <a:rect l="l" t="t" r="r" b="b"/>
            <a:pathLst>
              <a:path w="799464" h="169545">
                <a:moveTo>
                  <a:pt x="0" y="67428"/>
                </a:moveTo>
                <a:lnTo>
                  <a:pt x="26651" y="39588"/>
                </a:lnTo>
                <a:lnTo>
                  <a:pt x="55299" y="19553"/>
                </a:lnTo>
                <a:lnTo>
                  <a:pt x="60597" y="16539"/>
                </a:lnTo>
                <a:lnTo>
                  <a:pt x="65980" y="13809"/>
                </a:lnTo>
                <a:lnTo>
                  <a:pt x="71449" y="11361"/>
                </a:lnTo>
                <a:lnTo>
                  <a:pt x="76917" y="8912"/>
                </a:lnTo>
                <a:lnTo>
                  <a:pt x="82536" y="6894"/>
                </a:lnTo>
                <a:lnTo>
                  <a:pt x="88305" y="5304"/>
                </a:lnTo>
                <a:lnTo>
                  <a:pt x="94073" y="3714"/>
                </a:lnTo>
                <a:lnTo>
                  <a:pt x="147132" y="0"/>
                </a:lnTo>
                <a:lnTo>
                  <a:pt x="159541" y="26"/>
                </a:lnTo>
                <a:lnTo>
                  <a:pt x="204352" y="3443"/>
                </a:lnTo>
                <a:lnTo>
                  <a:pt x="247528" y="8233"/>
                </a:lnTo>
                <a:lnTo>
                  <a:pt x="302548" y="17383"/>
                </a:lnTo>
                <a:lnTo>
                  <a:pt x="350361" y="26853"/>
                </a:lnTo>
                <a:lnTo>
                  <a:pt x="397033" y="40026"/>
                </a:lnTo>
                <a:lnTo>
                  <a:pt x="427504" y="49516"/>
                </a:lnTo>
                <a:lnTo>
                  <a:pt x="441229" y="53655"/>
                </a:lnTo>
                <a:lnTo>
                  <a:pt x="485016" y="64255"/>
                </a:lnTo>
                <a:lnTo>
                  <a:pt x="530983" y="70984"/>
                </a:lnTo>
                <a:lnTo>
                  <a:pt x="565733" y="74852"/>
                </a:lnTo>
                <a:lnTo>
                  <a:pt x="581934" y="76648"/>
                </a:lnTo>
                <a:lnTo>
                  <a:pt x="626316" y="82254"/>
                </a:lnTo>
                <a:lnTo>
                  <a:pt x="675160" y="91671"/>
                </a:lnTo>
                <a:lnTo>
                  <a:pt x="715507" y="102592"/>
                </a:lnTo>
                <a:lnTo>
                  <a:pt x="742078" y="112769"/>
                </a:lnTo>
                <a:lnTo>
                  <a:pt x="751789" y="116036"/>
                </a:lnTo>
                <a:lnTo>
                  <a:pt x="758866" y="117933"/>
                </a:lnTo>
                <a:lnTo>
                  <a:pt x="763829" y="118961"/>
                </a:lnTo>
                <a:lnTo>
                  <a:pt x="768478" y="119620"/>
                </a:lnTo>
                <a:lnTo>
                  <a:pt x="773126" y="120279"/>
                </a:lnTo>
                <a:lnTo>
                  <a:pt x="777706" y="120644"/>
                </a:lnTo>
                <a:lnTo>
                  <a:pt x="782215" y="120717"/>
                </a:lnTo>
                <a:lnTo>
                  <a:pt x="786725" y="120789"/>
                </a:lnTo>
                <a:lnTo>
                  <a:pt x="790063" y="119217"/>
                </a:lnTo>
                <a:lnTo>
                  <a:pt x="792228" y="116000"/>
                </a:lnTo>
                <a:lnTo>
                  <a:pt x="794394" y="112783"/>
                </a:lnTo>
                <a:lnTo>
                  <a:pt x="795114" y="108989"/>
                </a:lnTo>
                <a:lnTo>
                  <a:pt x="794390" y="104618"/>
                </a:lnTo>
                <a:lnTo>
                  <a:pt x="793666" y="100246"/>
                </a:lnTo>
                <a:lnTo>
                  <a:pt x="777429" y="82057"/>
                </a:lnTo>
                <a:lnTo>
                  <a:pt x="771281" y="76932"/>
                </a:lnTo>
                <a:lnTo>
                  <a:pt x="767904" y="74117"/>
                </a:lnTo>
                <a:lnTo>
                  <a:pt x="767298" y="73613"/>
                </a:lnTo>
                <a:lnTo>
                  <a:pt x="766693" y="73109"/>
                </a:lnTo>
                <a:lnTo>
                  <a:pt x="767046" y="73572"/>
                </a:lnTo>
                <a:lnTo>
                  <a:pt x="767484" y="74049"/>
                </a:lnTo>
                <a:lnTo>
                  <a:pt x="769923" y="76710"/>
                </a:lnTo>
                <a:lnTo>
                  <a:pt x="774365" y="81555"/>
                </a:lnTo>
                <a:lnTo>
                  <a:pt x="778807" y="86400"/>
                </a:lnTo>
                <a:lnTo>
                  <a:pt x="783097" y="91559"/>
                </a:lnTo>
                <a:lnTo>
                  <a:pt x="787237" y="97031"/>
                </a:lnTo>
                <a:lnTo>
                  <a:pt x="791377" y="102504"/>
                </a:lnTo>
                <a:lnTo>
                  <a:pt x="794581" y="108251"/>
                </a:lnTo>
                <a:lnTo>
                  <a:pt x="796851" y="114271"/>
                </a:lnTo>
                <a:lnTo>
                  <a:pt x="799121" y="120293"/>
                </a:lnTo>
                <a:lnTo>
                  <a:pt x="799379" y="126542"/>
                </a:lnTo>
                <a:lnTo>
                  <a:pt x="797624" y="133019"/>
                </a:lnTo>
                <a:lnTo>
                  <a:pt x="795869" y="139495"/>
                </a:lnTo>
                <a:lnTo>
                  <a:pt x="755098" y="164194"/>
                </a:lnTo>
                <a:lnTo>
                  <a:pt x="740962" y="1692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38602" y="5037092"/>
            <a:ext cx="100330" cy="135255"/>
          </a:xfrm>
          <a:custGeom>
            <a:avLst/>
            <a:gdLst/>
            <a:ahLst/>
            <a:cxnLst/>
            <a:rect l="l" t="t" r="r" b="b"/>
            <a:pathLst>
              <a:path w="100330" h="135254">
                <a:moveTo>
                  <a:pt x="100014" y="26620"/>
                </a:moveTo>
                <a:lnTo>
                  <a:pt x="98250" y="21251"/>
                </a:lnTo>
                <a:lnTo>
                  <a:pt x="93977" y="16234"/>
                </a:lnTo>
                <a:lnTo>
                  <a:pt x="87195" y="11569"/>
                </a:lnTo>
                <a:lnTo>
                  <a:pt x="82713" y="8487"/>
                </a:lnTo>
                <a:lnTo>
                  <a:pt x="51978" y="624"/>
                </a:lnTo>
                <a:lnTo>
                  <a:pt x="42686" y="0"/>
                </a:lnTo>
                <a:lnTo>
                  <a:pt x="34839" y="1212"/>
                </a:lnTo>
                <a:lnTo>
                  <a:pt x="28434" y="4260"/>
                </a:lnTo>
                <a:lnTo>
                  <a:pt x="22029" y="7309"/>
                </a:lnTo>
                <a:lnTo>
                  <a:pt x="3881" y="42499"/>
                </a:lnTo>
                <a:lnTo>
                  <a:pt x="0" y="82626"/>
                </a:lnTo>
                <a:lnTo>
                  <a:pt x="186" y="94678"/>
                </a:lnTo>
                <a:lnTo>
                  <a:pt x="1693" y="110419"/>
                </a:lnTo>
                <a:lnTo>
                  <a:pt x="3300" y="123483"/>
                </a:lnTo>
                <a:lnTo>
                  <a:pt x="5066" y="1347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7705" y="5120177"/>
            <a:ext cx="114300" cy="38735"/>
          </a:xfrm>
          <a:custGeom>
            <a:avLst/>
            <a:gdLst/>
            <a:ahLst/>
            <a:cxnLst/>
            <a:rect l="l" t="t" r="r" b="b"/>
            <a:pathLst>
              <a:path w="114300" h="38735">
                <a:moveTo>
                  <a:pt x="1609" y="37189"/>
                </a:moveTo>
                <a:lnTo>
                  <a:pt x="146" y="30055"/>
                </a:lnTo>
                <a:lnTo>
                  <a:pt x="0" y="24404"/>
                </a:lnTo>
                <a:lnTo>
                  <a:pt x="1167" y="20236"/>
                </a:lnTo>
                <a:lnTo>
                  <a:pt x="1966" y="17381"/>
                </a:lnTo>
                <a:lnTo>
                  <a:pt x="3806" y="15068"/>
                </a:lnTo>
                <a:lnTo>
                  <a:pt x="6686" y="13296"/>
                </a:lnTo>
                <a:lnTo>
                  <a:pt x="9565" y="11524"/>
                </a:lnTo>
                <a:lnTo>
                  <a:pt x="14153" y="10350"/>
                </a:lnTo>
                <a:lnTo>
                  <a:pt x="20450" y="9771"/>
                </a:lnTo>
                <a:lnTo>
                  <a:pt x="26746" y="9193"/>
                </a:lnTo>
                <a:lnTo>
                  <a:pt x="66267" y="11206"/>
                </a:lnTo>
                <a:lnTo>
                  <a:pt x="74283" y="12290"/>
                </a:lnTo>
                <a:lnTo>
                  <a:pt x="81570" y="13087"/>
                </a:lnTo>
                <a:lnTo>
                  <a:pt x="88128" y="13596"/>
                </a:lnTo>
                <a:lnTo>
                  <a:pt x="94686" y="14106"/>
                </a:lnTo>
                <a:lnTo>
                  <a:pt x="99897" y="14386"/>
                </a:lnTo>
                <a:lnTo>
                  <a:pt x="103762" y="14437"/>
                </a:lnTo>
                <a:lnTo>
                  <a:pt x="107626" y="14489"/>
                </a:lnTo>
                <a:lnTo>
                  <a:pt x="110208" y="13714"/>
                </a:lnTo>
                <a:lnTo>
                  <a:pt x="111506" y="12115"/>
                </a:lnTo>
                <a:lnTo>
                  <a:pt x="112805" y="10516"/>
                </a:lnTo>
                <a:lnTo>
                  <a:pt x="113520" y="8634"/>
                </a:lnTo>
                <a:lnTo>
                  <a:pt x="113650" y="6468"/>
                </a:lnTo>
                <a:lnTo>
                  <a:pt x="113779" y="4303"/>
                </a:lnTo>
                <a:lnTo>
                  <a:pt x="112878" y="2576"/>
                </a:lnTo>
                <a:lnTo>
                  <a:pt x="110945" y="1288"/>
                </a:lnTo>
                <a:lnTo>
                  <a:pt x="109012" y="0"/>
                </a:lnTo>
                <a:lnTo>
                  <a:pt x="107522" y="1231"/>
                </a:lnTo>
                <a:lnTo>
                  <a:pt x="106475" y="4981"/>
                </a:lnTo>
                <a:lnTo>
                  <a:pt x="105641" y="11648"/>
                </a:lnTo>
                <a:lnTo>
                  <a:pt x="105599" y="22830"/>
                </a:lnTo>
                <a:lnTo>
                  <a:pt x="106350" y="385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18590" y="5070207"/>
            <a:ext cx="10160" cy="16510"/>
          </a:xfrm>
          <a:custGeom>
            <a:avLst/>
            <a:gdLst/>
            <a:ahLst/>
            <a:cxnLst/>
            <a:rect l="l" t="t" r="r" b="b"/>
            <a:pathLst>
              <a:path w="10160" h="16510">
                <a:moveTo>
                  <a:pt x="7597" y="15907"/>
                </a:moveTo>
                <a:lnTo>
                  <a:pt x="2894" y="8251"/>
                </a:lnTo>
                <a:lnTo>
                  <a:pt x="432" y="3532"/>
                </a:lnTo>
                <a:lnTo>
                  <a:pt x="214" y="1749"/>
                </a:lnTo>
                <a:lnTo>
                  <a:pt x="0" y="0"/>
                </a:lnTo>
                <a:lnTo>
                  <a:pt x="3243" y="1253"/>
                </a:lnTo>
                <a:lnTo>
                  <a:pt x="9945" y="55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61953" y="5109700"/>
            <a:ext cx="122555" cy="48895"/>
          </a:xfrm>
          <a:custGeom>
            <a:avLst/>
            <a:gdLst/>
            <a:ahLst/>
            <a:cxnLst/>
            <a:rect l="l" t="t" r="r" b="b"/>
            <a:pathLst>
              <a:path w="122555" h="48895">
                <a:moveTo>
                  <a:pt x="0" y="0"/>
                </a:moveTo>
                <a:lnTo>
                  <a:pt x="46150" y="17870"/>
                </a:lnTo>
                <a:lnTo>
                  <a:pt x="81300" y="38525"/>
                </a:lnTo>
                <a:lnTo>
                  <a:pt x="84433" y="43291"/>
                </a:lnTo>
                <a:lnTo>
                  <a:pt x="85327" y="45458"/>
                </a:lnTo>
                <a:lnTo>
                  <a:pt x="84827" y="46921"/>
                </a:lnTo>
                <a:lnTo>
                  <a:pt x="82935" y="47681"/>
                </a:lnTo>
                <a:lnTo>
                  <a:pt x="81042" y="48440"/>
                </a:lnTo>
                <a:lnTo>
                  <a:pt x="78192" y="48586"/>
                </a:lnTo>
                <a:lnTo>
                  <a:pt x="74386" y="48119"/>
                </a:lnTo>
                <a:lnTo>
                  <a:pt x="70579" y="47653"/>
                </a:lnTo>
                <a:lnTo>
                  <a:pt x="57411" y="21091"/>
                </a:lnTo>
                <a:lnTo>
                  <a:pt x="57814" y="16336"/>
                </a:lnTo>
                <a:lnTo>
                  <a:pt x="75396" y="3637"/>
                </a:lnTo>
                <a:lnTo>
                  <a:pt x="81488" y="3784"/>
                </a:lnTo>
                <a:lnTo>
                  <a:pt x="88287" y="5140"/>
                </a:lnTo>
                <a:lnTo>
                  <a:pt x="97499" y="7446"/>
                </a:lnTo>
                <a:lnTo>
                  <a:pt x="108836" y="11112"/>
                </a:lnTo>
                <a:lnTo>
                  <a:pt x="122298" y="161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76844" y="5110688"/>
            <a:ext cx="83185" cy="90805"/>
          </a:xfrm>
          <a:custGeom>
            <a:avLst/>
            <a:gdLst/>
            <a:ahLst/>
            <a:cxnLst/>
            <a:rect l="l" t="t" r="r" b="b"/>
            <a:pathLst>
              <a:path w="83185" h="90804">
                <a:moveTo>
                  <a:pt x="76118" y="17801"/>
                </a:moveTo>
                <a:lnTo>
                  <a:pt x="79700" y="15688"/>
                </a:lnTo>
                <a:lnTo>
                  <a:pt x="81756" y="12939"/>
                </a:lnTo>
                <a:lnTo>
                  <a:pt x="82290" y="9554"/>
                </a:lnTo>
                <a:lnTo>
                  <a:pt x="82655" y="7234"/>
                </a:lnTo>
                <a:lnTo>
                  <a:pt x="81393" y="5357"/>
                </a:lnTo>
                <a:lnTo>
                  <a:pt x="46178" y="0"/>
                </a:lnTo>
                <a:lnTo>
                  <a:pt x="43268" y="1043"/>
                </a:lnTo>
                <a:lnTo>
                  <a:pt x="41881" y="3184"/>
                </a:lnTo>
                <a:lnTo>
                  <a:pt x="40494" y="5326"/>
                </a:lnTo>
                <a:lnTo>
                  <a:pt x="40800" y="8639"/>
                </a:lnTo>
                <a:lnTo>
                  <a:pt x="42801" y="13124"/>
                </a:lnTo>
                <a:lnTo>
                  <a:pt x="44801" y="17608"/>
                </a:lnTo>
                <a:lnTo>
                  <a:pt x="48701" y="23012"/>
                </a:lnTo>
                <a:lnTo>
                  <a:pt x="54501" y="29335"/>
                </a:lnTo>
                <a:lnTo>
                  <a:pt x="60300" y="35658"/>
                </a:lnTo>
                <a:lnTo>
                  <a:pt x="65173" y="42144"/>
                </a:lnTo>
                <a:lnTo>
                  <a:pt x="69119" y="48792"/>
                </a:lnTo>
                <a:lnTo>
                  <a:pt x="73065" y="55441"/>
                </a:lnTo>
                <a:lnTo>
                  <a:pt x="74826" y="61905"/>
                </a:lnTo>
                <a:lnTo>
                  <a:pt x="74403" y="68185"/>
                </a:lnTo>
                <a:lnTo>
                  <a:pt x="73980" y="74466"/>
                </a:lnTo>
                <a:lnTo>
                  <a:pt x="69798" y="79653"/>
                </a:lnTo>
                <a:lnTo>
                  <a:pt x="61860" y="83750"/>
                </a:lnTo>
                <a:lnTo>
                  <a:pt x="50648" y="88125"/>
                </a:lnTo>
                <a:lnTo>
                  <a:pt x="37739" y="90552"/>
                </a:lnTo>
                <a:lnTo>
                  <a:pt x="23243" y="90345"/>
                </a:lnTo>
                <a:lnTo>
                  <a:pt x="10805" y="87686"/>
                </a:lnTo>
                <a:lnTo>
                  <a:pt x="0" y="826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85704" y="5060311"/>
            <a:ext cx="40640" cy="121920"/>
          </a:xfrm>
          <a:custGeom>
            <a:avLst/>
            <a:gdLst/>
            <a:ahLst/>
            <a:cxnLst/>
            <a:rect l="l" t="t" r="r" b="b"/>
            <a:pathLst>
              <a:path w="40639" h="121920">
                <a:moveTo>
                  <a:pt x="0" y="0"/>
                </a:moveTo>
                <a:lnTo>
                  <a:pt x="4529" y="3208"/>
                </a:lnTo>
                <a:lnTo>
                  <a:pt x="8370" y="7701"/>
                </a:lnTo>
                <a:lnTo>
                  <a:pt x="11522" y="13477"/>
                </a:lnTo>
                <a:lnTo>
                  <a:pt x="14674" y="19252"/>
                </a:lnTo>
                <a:lnTo>
                  <a:pt x="31308" y="58804"/>
                </a:lnTo>
                <a:lnTo>
                  <a:pt x="40347" y="97101"/>
                </a:lnTo>
                <a:lnTo>
                  <a:pt x="40059" y="109419"/>
                </a:lnTo>
                <a:lnTo>
                  <a:pt x="37960" y="1214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305340" y="5141749"/>
            <a:ext cx="33020" cy="10160"/>
          </a:xfrm>
          <a:custGeom>
            <a:avLst/>
            <a:gdLst/>
            <a:ahLst/>
            <a:cxnLst/>
            <a:rect l="l" t="t" r="r" b="b"/>
            <a:pathLst>
              <a:path w="33019" h="10160">
                <a:moveTo>
                  <a:pt x="0" y="10022"/>
                </a:moveTo>
                <a:lnTo>
                  <a:pt x="730" y="5419"/>
                </a:lnTo>
                <a:lnTo>
                  <a:pt x="4025" y="2489"/>
                </a:lnTo>
                <a:lnTo>
                  <a:pt x="9886" y="1230"/>
                </a:lnTo>
                <a:lnTo>
                  <a:pt x="19023" y="186"/>
                </a:lnTo>
                <a:lnTo>
                  <a:pt x="3272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415205" y="5188927"/>
            <a:ext cx="3810" cy="6350"/>
          </a:xfrm>
          <a:custGeom>
            <a:avLst/>
            <a:gdLst/>
            <a:ahLst/>
            <a:cxnLst/>
            <a:rect l="l" t="t" r="r" b="b"/>
            <a:pathLst>
              <a:path w="3810" h="6350">
                <a:moveTo>
                  <a:pt x="3162" y="5856"/>
                </a:moveTo>
                <a:lnTo>
                  <a:pt x="3255" y="1938"/>
                </a:lnTo>
                <a:lnTo>
                  <a:pt x="2200" y="0"/>
                </a:lnTo>
                <a:lnTo>
                  <a:pt x="0" y="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93324" y="5227764"/>
            <a:ext cx="575945" cy="31115"/>
          </a:xfrm>
          <a:custGeom>
            <a:avLst/>
            <a:gdLst/>
            <a:ahLst/>
            <a:cxnLst/>
            <a:rect l="l" t="t" r="r" b="b"/>
            <a:pathLst>
              <a:path w="575944" h="31114">
                <a:moveTo>
                  <a:pt x="0" y="24909"/>
                </a:moveTo>
                <a:lnTo>
                  <a:pt x="3777" y="27409"/>
                </a:lnTo>
                <a:lnTo>
                  <a:pt x="15154" y="29030"/>
                </a:lnTo>
                <a:lnTo>
                  <a:pt x="34132" y="29774"/>
                </a:lnTo>
                <a:lnTo>
                  <a:pt x="52810" y="29825"/>
                </a:lnTo>
                <a:lnTo>
                  <a:pt x="68327" y="29893"/>
                </a:lnTo>
                <a:lnTo>
                  <a:pt x="81003" y="29980"/>
                </a:lnTo>
                <a:lnTo>
                  <a:pt x="91157" y="30087"/>
                </a:lnTo>
                <a:lnTo>
                  <a:pt x="99111" y="30217"/>
                </a:lnTo>
                <a:lnTo>
                  <a:pt x="111878" y="30462"/>
                </a:lnTo>
                <a:lnTo>
                  <a:pt x="124453" y="30615"/>
                </a:lnTo>
                <a:lnTo>
                  <a:pt x="137204" y="30682"/>
                </a:lnTo>
                <a:lnTo>
                  <a:pt x="149416" y="30628"/>
                </a:lnTo>
                <a:lnTo>
                  <a:pt x="162038" y="30417"/>
                </a:lnTo>
                <a:lnTo>
                  <a:pt x="209096" y="28332"/>
                </a:lnTo>
                <a:lnTo>
                  <a:pt x="255440" y="25117"/>
                </a:lnTo>
                <a:lnTo>
                  <a:pt x="271128" y="24009"/>
                </a:lnTo>
                <a:lnTo>
                  <a:pt x="315506" y="21404"/>
                </a:lnTo>
                <a:lnTo>
                  <a:pt x="372337" y="20314"/>
                </a:lnTo>
                <a:lnTo>
                  <a:pt x="399244" y="20175"/>
                </a:lnTo>
                <a:lnTo>
                  <a:pt x="408397" y="20198"/>
                </a:lnTo>
                <a:lnTo>
                  <a:pt x="423373" y="20438"/>
                </a:lnTo>
                <a:lnTo>
                  <a:pt x="435422" y="20758"/>
                </a:lnTo>
                <a:lnTo>
                  <a:pt x="448935" y="21254"/>
                </a:lnTo>
                <a:lnTo>
                  <a:pt x="461306" y="21602"/>
                </a:lnTo>
                <a:lnTo>
                  <a:pt x="473464" y="21836"/>
                </a:lnTo>
                <a:lnTo>
                  <a:pt x="493129" y="22017"/>
                </a:lnTo>
                <a:lnTo>
                  <a:pt x="506482" y="22045"/>
                </a:lnTo>
                <a:lnTo>
                  <a:pt x="514976" y="21939"/>
                </a:lnTo>
                <a:lnTo>
                  <a:pt x="523694" y="21585"/>
                </a:lnTo>
                <a:lnTo>
                  <a:pt x="529128" y="20972"/>
                </a:lnTo>
                <a:lnTo>
                  <a:pt x="534120" y="20002"/>
                </a:lnTo>
                <a:lnTo>
                  <a:pt x="539111" y="19033"/>
                </a:lnTo>
                <a:lnTo>
                  <a:pt x="543791" y="17839"/>
                </a:lnTo>
                <a:lnTo>
                  <a:pt x="548160" y="16420"/>
                </a:lnTo>
                <a:lnTo>
                  <a:pt x="552528" y="15002"/>
                </a:lnTo>
                <a:lnTo>
                  <a:pt x="557781" y="12732"/>
                </a:lnTo>
                <a:lnTo>
                  <a:pt x="563917" y="9607"/>
                </a:lnTo>
                <a:lnTo>
                  <a:pt x="570054" y="6483"/>
                </a:lnTo>
                <a:lnTo>
                  <a:pt x="574017" y="4186"/>
                </a:lnTo>
                <a:lnTo>
                  <a:pt x="575806" y="2716"/>
                </a:lnTo>
                <a:lnTo>
                  <a:pt x="572937" y="616"/>
                </a:lnTo>
                <a:lnTo>
                  <a:pt x="55741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22629" y="5565563"/>
            <a:ext cx="5213985" cy="85725"/>
          </a:xfrm>
          <a:custGeom>
            <a:avLst/>
            <a:gdLst/>
            <a:ahLst/>
            <a:cxnLst/>
            <a:rect l="l" t="t" r="r" b="b"/>
            <a:pathLst>
              <a:path w="5213985" h="85725">
                <a:moveTo>
                  <a:pt x="3750" y="58757"/>
                </a:moveTo>
                <a:lnTo>
                  <a:pt x="1094" y="59747"/>
                </a:lnTo>
                <a:lnTo>
                  <a:pt x="0" y="60080"/>
                </a:lnTo>
                <a:lnTo>
                  <a:pt x="466" y="59756"/>
                </a:lnTo>
                <a:lnTo>
                  <a:pt x="799" y="59523"/>
                </a:lnTo>
                <a:lnTo>
                  <a:pt x="1633" y="58943"/>
                </a:lnTo>
                <a:lnTo>
                  <a:pt x="2966" y="58015"/>
                </a:lnTo>
                <a:lnTo>
                  <a:pt x="4300" y="57086"/>
                </a:lnTo>
                <a:lnTo>
                  <a:pt x="7585" y="56143"/>
                </a:lnTo>
                <a:lnTo>
                  <a:pt x="12823" y="55186"/>
                </a:lnTo>
                <a:lnTo>
                  <a:pt x="18060" y="54230"/>
                </a:lnTo>
                <a:lnTo>
                  <a:pt x="24542" y="52701"/>
                </a:lnTo>
                <a:lnTo>
                  <a:pt x="68571" y="41931"/>
                </a:lnTo>
                <a:lnTo>
                  <a:pt x="106496" y="37520"/>
                </a:lnTo>
                <a:lnTo>
                  <a:pt x="143204" y="36569"/>
                </a:lnTo>
                <a:lnTo>
                  <a:pt x="161104" y="36589"/>
                </a:lnTo>
                <a:lnTo>
                  <a:pt x="200685" y="38459"/>
                </a:lnTo>
                <a:lnTo>
                  <a:pt x="228025" y="41457"/>
                </a:lnTo>
                <a:lnTo>
                  <a:pt x="239944" y="42689"/>
                </a:lnTo>
                <a:lnTo>
                  <a:pt x="281451" y="45236"/>
                </a:lnTo>
                <a:lnTo>
                  <a:pt x="305976" y="45689"/>
                </a:lnTo>
                <a:lnTo>
                  <a:pt x="320213" y="45620"/>
                </a:lnTo>
                <a:lnTo>
                  <a:pt x="369913" y="43059"/>
                </a:lnTo>
                <a:lnTo>
                  <a:pt x="393864" y="40626"/>
                </a:lnTo>
                <a:lnTo>
                  <a:pt x="405854" y="39458"/>
                </a:lnTo>
                <a:lnTo>
                  <a:pt x="456810" y="35323"/>
                </a:lnTo>
                <a:lnTo>
                  <a:pt x="486492" y="33369"/>
                </a:lnTo>
                <a:lnTo>
                  <a:pt x="501198" y="32393"/>
                </a:lnTo>
                <a:lnTo>
                  <a:pt x="547980" y="29022"/>
                </a:lnTo>
                <a:lnTo>
                  <a:pt x="591638" y="25190"/>
                </a:lnTo>
                <a:lnTo>
                  <a:pt x="634430" y="21103"/>
                </a:lnTo>
                <a:lnTo>
                  <a:pt x="652439" y="19357"/>
                </a:lnTo>
                <a:lnTo>
                  <a:pt x="696595" y="15362"/>
                </a:lnTo>
                <a:lnTo>
                  <a:pt x="736353" y="12552"/>
                </a:lnTo>
                <a:lnTo>
                  <a:pt x="775790" y="10933"/>
                </a:lnTo>
                <a:lnTo>
                  <a:pt x="821263" y="10094"/>
                </a:lnTo>
                <a:lnTo>
                  <a:pt x="861521" y="9870"/>
                </a:lnTo>
                <a:lnTo>
                  <a:pt x="896954" y="9841"/>
                </a:lnTo>
                <a:lnTo>
                  <a:pt x="911528" y="9842"/>
                </a:lnTo>
                <a:lnTo>
                  <a:pt x="953335" y="9939"/>
                </a:lnTo>
                <a:lnTo>
                  <a:pt x="967292" y="10012"/>
                </a:lnTo>
                <a:lnTo>
                  <a:pt x="980335" y="10049"/>
                </a:lnTo>
                <a:lnTo>
                  <a:pt x="1020142" y="9882"/>
                </a:lnTo>
                <a:lnTo>
                  <a:pt x="1072592" y="8177"/>
                </a:lnTo>
                <a:lnTo>
                  <a:pt x="1085913" y="7573"/>
                </a:lnTo>
                <a:lnTo>
                  <a:pt x="1128315" y="6059"/>
                </a:lnTo>
                <a:lnTo>
                  <a:pt x="1171171" y="5017"/>
                </a:lnTo>
                <a:lnTo>
                  <a:pt x="1209264" y="4277"/>
                </a:lnTo>
                <a:lnTo>
                  <a:pt x="1262222" y="3559"/>
                </a:lnTo>
                <a:lnTo>
                  <a:pt x="1276213" y="3371"/>
                </a:lnTo>
                <a:lnTo>
                  <a:pt x="1325835" y="2430"/>
                </a:lnTo>
                <a:lnTo>
                  <a:pt x="1355558" y="1634"/>
                </a:lnTo>
                <a:lnTo>
                  <a:pt x="1371275" y="1218"/>
                </a:lnTo>
                <a:lnTo>
                  <a:pt x="1414353" y="311"/>
                </a:lnTo>
                <a:lnTo>
                  <a:pt x="1452587" y="12"/>
                </a:lnTo>
                <a:lnTo>
                  <a:pt x="1468072" y="0"/>
                </a:lnTo>
                <a:lnTo>
                  <a:pt x="1481483" y="14"/>
                </a:lnTo>
                <a:lnTo>
                  <a:pt x="1531970" y="427"/>
                </a:lnTo>
                <a:lnTo>
                  <a:pt x="1566347" y="1085"/>
                </a:lnTo>
                <a:lnTo>
                  <a:pt x="1577357" y="1290"/>
                </a:lnTo>
                <a:lnTo>
                  <a:pt x="1629137" y="1954"/>
                </a:lnTo>
                <a:lnTo>
                  <a:pt x="1644560" y="2092"/>
                </a:lnTo>
                <a:lnTo>
                  <a:pt x="1661233" y="2245"/>
                </a:lnTo>
                <a:lnTo>
                  <a:pt x="1702804" y="2794"/>
                </a:lnTo>
                <a:lnTo>
                  <a:pt x="1738242" y="3668"/>
                </a:lnTo>
                <a:lnTo>
                  <a:pt x="1751504" y="4049"/>
                </a:lnTo>
                <a:lnTo>
                  <a:pt x="1790948" y="5011"/>
                </a:lnTo>
                <a:lnTo>
                  <a:pt x="1832968" y="5439"/>
                </a:lnTo>
                <a:lnTo>
                  <a:pt x="1875228" y="5618"/>
                </a:lnTo>
                <a:lnTo>
                  <a:pt x="1927655" y="5698"/>
                </a:lnTo>
                <a:lnTo>
                  <a:pt x="1947698" y="5716"/>
                </a:lnTo>
                <a:lnTo>
                  <a:pt x="1966305" y="5742"/>
                </a:lnTo>
                <a:lnTo>
                  <a:pt x="2013549" y="5869"/>
                </a:lnTo>
                <a:lnTo>
                  <a:pt x="2056633" y="6153"/>
                </a:lnTo>
                <a:lnTo>
                  <a:pt x="2095079" y="7039"/>
                </a:lnTo>
                <a:lnTo>
                  <a:pt x="2120404" y="7976"/>
                </a:lnTo>
                <a:lnTo>
                  <a:pt x="2130889" y="8388"/>
                </a:lnTo>
                <a:lnTo>
                  <a:pt x="2178940" y="9420"/>
                </a:lnTo>
                <a:lnTo>
                  <a:pt x="2225259" y="9650"/>
                </a:lnTo>
                <a:lnTo>
                  <a:pt x="2241063" y="9643"/>
                </a:lnTo>
                <a:lnTo>
                  <a:pt x="2280048" y="9426"/>
                </a:lnTo>
                <a:lnTo>
                  <a:pt x="2314658" y="8752"/>
                </a:lnTo>
                <a:lnTo>
                  <a:pt x="2328165" y="8419"/>
                </a:lnTo>
                <a:lnTo>
                  <a:pt x="2377891" y="7266"/>
                </a:lnTo>
                <a:lnTo>
                  <a:pt x="2427467" y="6513"/>
                </a:lnTo>
                <a:lnTo>
                  <a:pt x="2469672" y="6281"/>
                </a:lnTo>
                <a:lnTo>
                  <a:pt x="2514507" y="6204"/>
                </a:lnTo>
                <a:lnTo>
                  <a:pt x="2531819" y="6204"/>
                </a:lnTo>
                <a:lnTo>
                  <a:pt x="2575573" y="6316"/>
                </a:lnTo>
                <a:lnTo>
                  <a:pt x="2617605" y="6721"/>
                </a:lnTo>
                <a:lnTo>
                  <a:pt x="2656754" y="7654"/>
                </a:lnTo>
                <a:lnTo>
                  <a:pt x="2695947" y="9171"/>
                </a:lnTo>
                <a:lnTo>
                  <a:pt x="2734311" y="11158"/>
                </a:lnTo>
                <a:lnTo>
                  <a:pt x="2783543" y="14388"/>
                </a:lnTo>
                <a:lnTo>
                  <a:pt x="2831153" y="17813"/>
                </a:lnTo>
                <a:lnTo>
                  <a:pt x="2877728" y="21337"/>
                </a:lnTo>
                <a:lnTo>
                  <a:pt x="2920790" y="24654"/>
                </a:lnTo>
                <a:lnTo>
                  <a:pt x="2938337" y="26011"/>
                </a:lnTo>
                <a:lnTo>
                  <a:pt x="2954475" y="27253"/>
                </a:lnTo>
                <a:lnTo>
                  <a:pt x="2995127" y="30339"/>
                </a:lnTo>
                <a:lnTo>
                  <a:pt x="3040107" y="33592"/>
                </a:lnTo>
                <a:lnTo>
                  <a:pt x="3078450" y="36158"/>
                </a:lnTo>
                <a:lnTo>
                  <a:pt x="3119540" y="38562"/>
                </a:lnTo>
                <a:lnTo>
                  <a:pt x="3166462" y="40381"/>
                </a:lnTo>
                <a:lnTo>
                  <a:pt x="3179931" y="40713"/>
                </a:lnTo>
                <a:lnTo>
                  <a:pt x="3192965" y="41042"/>
                </a:lnTo>
                <a:lnTo>
                  <a:pt x="3237477" y="42254"/>
                </a:lnTo>
                <a:lnTo>
                  <a:pt x="3279046" y="43772"/>
                </a:lnTo>
                <a:lnTo>
                  <a:pt x="3322984" y="45579"/>
                </a:lnTo>
                <a:lnTo>
                  <a:pt x="3360074" y="47175"/>
                </a:lnTo>
                <a:lnTo>
                  <a:pt x="3378339" y="47967"/>
                </a:lnTo>
                <a:lnTo>
                  <a:pt x="3423674" y="49930"/>
                </a:lnTo>
                <a:lnTo>
                  <a:pt x="3464518" y="51694"/>
                </a:lnTo>
                <a:lnTo>
                  <a:pt x="3471670" y="52001"/>
                </a:lnTo>
                <a:lnTo>
                  <a:pt x="3485982" y="52626"/>
                </a:lnTo>
                <a:lnTo>
                  <a:pt x="3535228" y="55019"/>
                </a:lnTo>
                <a:lnTo>
                  <a:pt x="3573968" y="57215"/>
                </a:lnTo>
                <a:lnTo>
                  <a:pt x="3614100" y="59787"/>
                </a:lnTo>
                <a:lnTo>
                  <a:pt x="3653540" y="62582"/>
                </a:lnTo>
                <a:lnTo>
                  <a:pt x="3706077" y="66790"/>
                </a:lnTo>
                <a:lnTo>
                  <a:pt x="3719649" y="67924"/>
                </a:lnTo>
                <a:lnTo>
                  <a:pt x="3766040" y="71611"/>
                </a:lnTo>
                <a:lnTo>
                  <a:pt x="3817213" y="75314"/>
                </a:lnTo>
                <a:lnTo>
                  <a:pt x="3866063" y="78563"/>
                </a:lnTo>
                <a:lnTo>
                  <a:pt x="3905960" y="80690"/>
                </a:lnTo>
                <a:lnTo>
                  <a:pt x="3952292" y="81847"/>
                </a:lnTo>
                <a:lnTo>
                  <a:pt x="3985842" y="82281"/>
                </a:lnTo>
                <a:lnTo>
                  <a:pt x="4001926" y="82477"/>
                </a:lnTo>
                <a:lnTo>
                  <a:pt x="4045251" y="83117"/>
                </a:lnTo>
                <a:lnTo>
                  <a:pt x="4083830" y="84122"/>
                </a:lnTo>
                <a:lnTo>
                  <a:pt x="4095962" y="84516"/>
                </a:lnTo>
                <a:lnTo>
                  <a:pt x="4107983" y="84822"/>
                </a:lnTo>
                <a:lnTo>
                  <a:pt x="4164673" y="85346"/>
                </a:lnTo>
                <a:lnTo>
                  <a:pt x="4193916" y="85368"/>
                </a:lnTo>
                <a:lnTo>
                  <a:pt x="4205192" y="85351"/>
                </a:lnTo>
                <a:lnTo>
                  <a:pt x="4248268" y="84536"/>
                </a:lnTo>
                <a:lnTo>
                  <a:pt x="4288555" y="81530"/>
                </a:lnTo>
                <a:lnTo>
                  <a:pt x="4300335" y="80575"/>
                </a:lnTo>
                <a:lnTo>
                  <a:pt x="4339569" y="77741"/>
                </a:lnTo>
                <a:lnTo>
                  <a:pt x="4383201" y="75219"/>
                </a:lnTo>
                <a:lnTo>
                  <a:pt x="4436585" y="72398"/>
                </a:lnTo>
                <a:lnTo>
                  <a:pt x="4478355" y="70361"/>
                </a:lnTo>
                <a:lnTo>
                  <a:pt x="4522775" y="68749"/>
                </a:lnTo>
                <a:lnTo>
                  <a:pt x="4538128" y="68271"/>
                </a:lnTo>
                <a:lnTo>
                  <a:pt x="4551323" y="67833"/>
                </a:lnTo>
                <a:lnTo>
                  <a:pt x="4595226" y="65985"/>
                </a:lnTo>
                <a:lnTo>
                  <a:pt x="4636987" y="63508"/>
                </a:lnTo>
                <a:lnTo>
                  <a:pt x="4653784" y="62442"/>
                </a:lnTo>
                <a:lnTo>
                  <a:pt x="4668330" y="61544"/>
                </a:lnTo>
                <a:lnTo>
                  <a:pt x="4718299" y="58940"/>
                </a:lnTo>
                <a:lnTo>
                  <a:pt x="4762366" y="57878"/>
                </a:lnTo>
                <a:lnTo>
                  <a:pt x="4802294" y="57629"/>
                </a:lnTo>
                <a:lnTo>
                  <a:pt x="4856372" y="57521"/>
                </a:lnTo>
                <a:lnTo>
                  <a:pt x="4874445" y="57523"/>
                </a:lnTo>
                <a:lnTo>
                  <a:pt x="4922311" y="57717"/>
                </a:lnTo>
                <a:lnTo>
                  <a:pt x="4960731" y="58193"/>
                </a:lnTo>
                <a:lnTo>
                  <a:pt x="5014351" y="60081"/>
                </a:lnTo>
                <a:lnTo>
                  <a:pt x="5028775" y="60737"/>
                </a:lnTo>
                <a:lnTo>
                  <a:pt x="5070595" y="61995"/>
                </a:lnTo>
                <a:lnTo>
                  <a:pt x="5112260" y="62256"/>
                </a:lnTo>
                <a:lnTo>
                  <a:pt x="5132466" y="62265"/>
                </a:lnTo>
                <a:lnTo>
                  <a:pt x="5148809" y="62240"/>
                </a:lnTo>
                <a:lnTo>
                  <a:pt x="5193177" y="61127"/>
                </a:lnTo>
                <a:lnTo>
                  <a:pt x="5213881" y="51089"/>
                </a:lnTo>
                <a:lnTo>
                  <a:pt x="5208321" y="49625"/>
                </a:lnTo>
                <a:lnTo>
                  <a:pt x="5196223" y="486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5375" y="5824344"/>
            <a:ext cx="1179830" cy="65405"/>
          </a:xfrm>
          <a:custGeom>
            <a:avLst/>
            <a:gdLst/>
            <a:ahLst/>
            <a:cxnLst/>
            <a:rect l="l" t="t" r="r" b="b"/>
            <a:pathLst>
              <a:path w="1179830" h="65404">
                <a:moveTo>
                  <a:pt x="3470" y="56006"/>
                </a:moveTo>
                <a:lnTo>
                  <a:pt x="0" y="62116"/>
                </a:lnTo>
                <a:lnTo>
                  <a:pt x="893" y="65122"/>
                </a:lnTo>
                <a:lnTo>
                  <a:pt x="6150" y="65025"/>
                </a:lnTo>
                <a:lnTo>
                  <a:pt x="9954" y="64955"/>
                </a:lnTo>
                <a:lnTo>
                  <a:pt x="15877" y="63927"/>
                </a:lnTo>
                <a:lnTo>
                  <a:pt x="23920" y="61941"/>
                </a:lnTo>
                <a:lnTo>
                  <a:pt x="34136" y="59883"/>
                </a:lnTo>
                <a:lnTo>
                  <a:pt x="77936" y="55297"/>
                </a:lnTo>
                <a:lnTo>
                  <a:pt x="124835" y="53136"/>
                </a:lnTo>
                <a:lnTo>
                  <a:pt x="171856" y="52729"/>
                </a:lnTo>
                <a:lnTo>
                  <a:pt x="184216" y="52797"/>
                </a:lnTo>
                <a:lnTo>
                  <a:pt x="194203" y="52963"/>
                </a:lnTo>
                <a:lnTo>
                  <a:pt x="202311" y="53221"/>
                </a:lnTo>
                <a:lnTo>
                  <a:pt x="214343" y="53721"/>
                </a:lnTo>
                <a:lnTo>
                  <a:pt x="226861" y="54182"/>
                </a:lnTo>
                <a:lnTo>
                  <a:pt x="266718" y="55245"/>
                </a:lnTo>
                <a:lnTo>
                  <a:pt x="290970" y="55500"/>
                </a:lnTo>
                <a:lnTo>
                  <a:pt x="304452" y="55490"/>
                </a:lnTo>
                <a:lnTo>
                  <a:pt x="356193" y="54378"/>
                </a:lnTo>
                <a:lnTo>
                  <a:pt x="406679" y="51218"/>
                </a:lnTo>
                <a:lnTo>
                  <a:pt x="419499" y="50249"/>
                </a:lnTo>
                <a:lnTo>
                  <a:pt x="461211" y="47424"/>
                </a:lnTo>
                <a:lnTo>
                  <a:pt x="497902" y="45655"/>
                </a:lnTo>
                <a:lnTo>
                  <a:pt x="510837" y="45063"/>
                </a:lnTo>
                <a:lnTo>
                  <a:pt x="560157" y="42052"/>
                </a:lnTo>
                <a:lnTo>
                  <a:pt x="601235" y="37532"/>
                </a:lnTo>
                <a:lnTo>
                  <a:pt x="637361" y="32285"/>
                </a:lnTo>
                <a:lnTo>
                  <a:pt x="650042" y="30390"/>
                </a:lnTo>
                <a:lnTo>
                  <a:pt x="690090" y="24952"/>
                </a:lnTo>
                <a:lnTo>
                  <a:pt x="737503" y="20211"/>
                </a:lnTo>
                <a:lnTo>
                  <a:pt x="777385" y="16864"/>
                </a:lnTo>
                <a:lnTo>
                  <a:pt x="793935" y="15526"/>
                </a:lnTo>
                <a:lnTo>
                  <a:pt x="808615" y="14332"/>
                </a:lnTo>
                <a:lnTo>
                  <a:pt x="821450" y="13279"/>
                </a:lnTo>
                <a:lnTo>
                  <a:pt x="832462" y="12365"/>
                </a:lnTo>
                <a:lnTo>
                  <a:pt x="841674" y="11589"/>
                </a:lnTo>
                <a:lnTo>
                  <a:pt x="854806" y="10518"/>
                </a:lnTo>
                <a:lnTo>
                  <a:pt x="902686" y="7724"/>
                </a:lnTo>
                <a:lnTo>
                  <a:pt x="942200" y="6619"/>
                </a:lnTo>
                <a:lnTo>
                  <a:pt x="960109" y="6272"/>
                </a:lnTo>
                <a:lnTo>
                  <a:pt x="975359" y="5944"/>
                </a:lnTo>
                <a:lnTo>
                  <a:pt x="988212" y="5632"/>
                </a:lnTo>
                <a:lnTo>
                  <a:pt x="998930" y="5329"/>
                </a:lnTo>
                <a:lnTo>
                  <a:pt x="1007774" y="5031"/>
                </a:lnTo>
                <a:lnTo>
                  <a:pt x="1021481" y="4508"/>
                </a:lnTo>
                <a:lnTo>
                  <a:pt x="1034127" y="4080"/>
                </a:lnTo>
                <a:lnTo>
                  <a:pt x="1076907" y="3252"/>
                </a:lnTo>
                <a:lnTo>
                  <a:pt x="1119785" y="3050"/>
                </a:lnTo>
                <a:lnTo>
                  <a:pt x="1142773" y="2906"/>
                </a:lnTo>
                <a:lnTo>
                  <a:pt x="1159917" y="2530"/>
                </a:lnTo>
                <a:lnTo>
                  <a:pt x="1171555" y="1920"/>
                </a:lnTo>
                <a:lnTo>
                  <a:pt x="1178028" y="1077"/>
                </a:lnTo>
                <a:lnTo>
                  <a:pt x="117967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01634" y="5878059"/>
            <a:ext cx="3402329" cy="102870"/>
          </a:xfrm>
          <a:custGeom>
            <a:avLst/>
            <a:gdLst/>
            <a:ahLst/>
            <a:cxnLst/>
            <a:rect l="l" t="t" r="r" b="b"/>
            <a:pathLst>
              <a:path w="3402329" h="102870">
                <a:moveTo>
                  <a:pt x="14664" y="0"/>
                </a:moveTo>
                <a:lnTo>
                  <a:pt x="2469" y="2465"/>
                </a:lnTo>
                <a:lnTo>
                  <a:pt x="0" y="4089"/>
                </a:lnTo>
                <a:lnTo>
                  <a:pt x="7255" y="4871"/>
                </a:lnTo>
                <a:lnTo>
                  <a:pt x="14710" y="5674"/>
                </a:lnTo>
                <a:lnTo>
                  <a:pt x="26973" y="6995"/>
                </a:lnTo>
                <a:lnTo>
                  <a:pt x="44045" y="8833"/>
                </a:lnTo>
                <a:lnTo>
                  <a:pt x="85454" y="13164"/>
                </a:lnTo>
                <a:lnTo>
                  <a:pt x="133316" y="17488"/>
                </a:lnTo>
                <a:lnTo>
                  <a:pt x="171897" y="20353"/>
                </a:lnTo>
                <a:lnTo>
                  <a:pt x="213891" y="22506"/>
                </a:lnTo>
                <a:lnTo>
                  <a:pt x="254988" y="23753"/>
                </a:lnTo>
                <a:lnTo>
                  <a:pt x="288139" y="24524"/>
                </a:lnTo>
                <a:lnTo>
                  <a:pt x="303676" y="24874"/>
                </a:lnTo>
                <a:lnTo>
                  <a:pt x="343528" y="25784"/>
                </a:lnTo>
                <a:lnTo>
                  <a:pt x="388242" y="26840"/>
                </a:lnTo>
                <a:lnTo>
                  <a:pt x="401448" y="27146"/>
                </a:lnTo>
                <a:lnTo>
                  <a:pt x="453883" y="28240"/>
                </a:lnTo>
                <a:lnTo>
                  <a:pt x="492804" y="28855"/>
                </a:lnTo>
                <a:lnTo>
                  <a:pt x="542729" y="29285"/>
                </a:lnTo>
                <a:lnTo>
                  <a:pt x="591746" y="29448"/>
                </a:lnTo>
                <a:lnTo>
                  <a:pt x="604506" y="29469"/>
                </a:lnTo>
                <a:lnTo>
                  <a:pt x="655269" y="29781"/>
                </a:lnTo>
                <a:lnTo>
                  <a:pt x="696651" y="30473"/>
                </a:lnTo>
                <a:lnTo>
                  <a:pt x="745097" y="32155"/>
                </a:lnTo>
                <a:lnTo>
                  <a:pt x="795526" y="34780"/>
                </a:lnTo>
                <a:lnTo>
                  <a:pt x="842017" y="37822"/>
                </a:lnTo>
                <a:lnTo>
                  <a:pt x="880064" y="40471"/>
                </a:lnTo>
                <a:lnTo>
                  <a:pt x="926174" y="43790"/>
                </a:lnTo>
                <a:lnTo>
                  <a:pt x="942738" y="44978"/>
                </a:lnTo>
                <a:lnTo>
                  <a:pt x="984321" y="47886"/>
                </a:lnTo>
                <a:lnTo>
                  <a:pt x="1023469" y="50424"/>
                </a:lnTo>
                <a:lnTo>
                  <a:pt x="1063087" y="52500"/>
                </a:lnTo>
                <a:lnTo>
                  <a:pt x="1108607" y="54083"/>
                </a:lnTo>
                <a:lnTo>
                  <a:pt x="1159513" y="55388"/>
                </a:lnTo>
                <a:lnTo>
                  <a:pt x="1188673" y="56069"/>
                </a:lnTo>
                <a:lnTo>
                  <a:pt x="1202515" y="56411"/>
                </a:lnTo>
                <a:lnTo>
                  <a:pt x="1241559" y="57499"/>
                </a:lnTo>
                <a:lnTo>
                  <a:pt x="1289829" y="59137"/>
                </a:lnTo>
                <a:lnTo>
                  <a:pt x="1333476" y="60883"/>
                </a:lnTo>
                <a:lnTo>
                  <a:pt x="1372374" y="62574"/>
                </a:lnTo>
                <a:lnTo>
                  <a:pt x="1407232" y="64274"/>
                </a:lnTo>
                <a:lnTo>
                  <a:pt x="1420611" y="64897"/>
                </a:lnTo>
                <a:lnTo>
                  <a:pt x="1433251" y="65435"/>
                </a:lnTo>
                <a:lnTo>
                  <a:pt x="1445350" y="65899"/>
                </a:lnTo>
                <a:lnTo>
                  <a:pt x="1457106" y="66297"/>
                </a:lnTo>
                <a:lnTo>
                  <a:pt x="1471955" y="66741"/>
                </a:lnTo>
                <a:lnTo>
                  <a:pt x="1485593" y="67169"/>
                </a:lnTo>
                <a:lnTo>
                  <a:pt x="1537037" y="69057"/>
                </a:lnTo>
                <a:lnTo>
                  <a:pt x="1575280" y="70728"/>
                </a:lnTo>
                <a:lnTo>
                  <a:pt x="1601853" y="72029"/>
                </a:lnTo>
                <a:lnTo>
                  <a:pt x="1615603" y="72697"/>
                </a:lnTo>
                <a:lnTo>
                  <a:pt x="1663126" y="74809"/>
                </a:lnTo>
                <a:lnTo>
                  <a:pt x="1714481" y="76445"/>
                </a:lnTo>
                <a:lnTo>
                  <a:pt x="1727360" y="76803"/>
                </a:lnTo>
                <a:lnTo>
                  <a:pt x="1739806" y="77161"/>
                </a:lnTo>
                <a:lnTo>
                  <a:pt x="1752046" y="77522"/>
                </a:lnTo>
                <a:lnTo>
                  <a:pt x="1766911" y="77967"/>
                </a:lnTo>
                <a:lnTo>
                  <a:pt x="1780405" y="78354"/>
                </a:lnTo>
                <a:lnTo>
                  <a:pt x="1825944" y="79481"/>
                </a:lnTo>
                <a:lnTo>
                  <a:pt x="1873352" y="80351"/>
                </a:lnTo>
                <a:lnTo>
                  <a:pt x="1920450" y="81071"/>
                </a:lnTo>
                <a:lnTo>
                  <a:pt x="1965017" y="81712"/>
                </a:lnTo>
                <a:lnTo>
                  <a:pt x="2006883" y="82282"/>
                </a:lnTo>
                <a:lnTo>
                  <a:pt x="2051248" y="82756"/>
                </a:lnTo>
                <a:lnTo>
                  <a:pt x="2091836" y="83085"/>
                </a:lnTo>
                <a:lnTo>
                  <a:pt x="2107029" y="83193"/>
                </a:lnTo>
                <a:lnTo>
                  <a:pt x="2120975" y="83300"/>
                </a:lnTo>
                <a:lnTo>
                  <a:pt x="2160889" y="83773"/>
                </a:lnTo>
                <a:lnTo>
                  <a:pt x="2210795" y="84761"/>
                </a:lnTo>
                <a:lnTo>
                  <a:pt x="2263495" y="86312"/>
                </a:lnTo>
                <a:lnTo>
                  <a:pt x="2278986" y="86802"/>
                </a:lnTo>
                <a:lnTo>
                  <a:pt x="2318681" y="88026"/>
                </a:lnTo>
                <a:lnTo>
                  <a:pt x="2361410" y="89244"/>
                </a:lnTo>
                <a:lnTo>
                  <a:pt x="2374090" y="89603"/>
                </a:lnTo>
                <a:lnTo>
                  <a:pt x="2426496" y="91196"/>
                </a:lnTo>
                <a:lnTo>
                  <a:pt x="2464804" y="92595"/>
                </a:lnTo>
                <a:lnTo>
                  <a:pt x="2505425" y="94420"/>
                </a:lnTo>
                <a:lnTo>
                  <a:pt x="2552914" y="96869"/>
                </a:lnTo>
                <a:lnTo>
                  <a:pt x="2566291" y="97600"/>
                </a:lnTo>
                <a:lnTo>
                  <a:pt x="2579282" y="98279"/>
                </a:lnTo>
                <a:lnTo>
                  <a:pt x="2630679" y="100607"/>
                </a:lnTo>
                <a:lnTo>
                  <a:pt x="2668770" y="101722"/>
                </a:lnTo>
                <a:lnTo>
                  <a:pt x="2715916" y="102227"/>
                </a:lnTo>
                <a:lnTo>
                  <a:pt x="2767745" y="102408"/>
                </a:lnTo>
                <a:lnTo>
                  <a:pt x="2795294" y="102426"/>
                </a:lnTo>
                <a:lnTo>
                  <a:pt x="2808268" y="102419"/>
                </a:lnTo>
                <a:lnTo>
                  <a:pt x="2846628" y="102334"/>
                </a:lnTo>
                <a:lnTo>
                  <a:pt x="2896598" y="102071"/>
                </a:lnTo>
                <a:lnTo>
                  <a:pt x="2942816" y="101658"/>
                </a:lnTo>
                <a:lnTo>
                  <a:pt x="2987532" y="100921"/>
                </a:lnTo>
                <a:lnTo>
                  <a:pt x="3036352" y="99589"/>
                </a:lnTo>
                <a:lnTo>
                  <a:pt x="3064987" y="98698"/>
                </a:lnTo>
                <a:lnTo>
                  <a:pt x="3076195" y="98361"/>
                </a:lnTo>
                <a:lnTo>
                  <a:pt x="3124147" y="97349"/>
                </a:lnTo>
                <a:lnTo>
                  <a:pt x="3163590" y="96936"/>
                </a:lnTo>
                <a:lnTo>
                  <a:pt x="3211075" y="96801"/>
                </a:lnTo>
                <a:lnTo>
                  <a:pt x="3243629" y="96786"/>
                </a:lnTo>
                <a:lnTo>
                  <a:pt x="3256831" y="96793"/>
                </a:lnTo>
                <a:lnTo>
                  <a:pt x="3296533" y="97022"/>
                </a:lnTo>
                <a:lnTo>
                  <a:pt x="3335060" y="98042"/>
                </a:lnTo>
                <a:lnTo>
                  <a:pt x="3352037" y="98641"/>
                </a:lnTo>
                <a:lnTo>
                  <a:pt x="3367112" y="99161"/>
                </a:lnTo>
                <a:lnTo>
                  <a:pt x="3380376" y="99607"/>
                </a:lnTo>
                <a:lnTo>
                  <a:pt x="3391922" y="99981"/>
                </a:lnTo>
                <a:lnTo>
                  <a:pt x="3401839" y="1002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05465" y="5978363"/>
            <a:ext cx="15875" cy="3810"/>
          </a:xfrm>
          <a:custGeom>
            <a:avLst/>
            <a:gdLst/>
            <a:ahLst/>
            <a:cxnLst/>
            <a:rect l="l" t="t" r="r" b="b"/>
            <a:pathLst>
              <a:path w="15875" h="3810">
                <a:moveTo>
                  <a:pt x="8271" y="351"/>
                </a:moveTo>
                <a:lnTo>
                  <a:pt x="12687" y="129"/>
                </a:lnTo>
                <a:lnTo>
                  <a:pt x="14984" y="14"/>
                </a:lnTo>
                <a:lnTo>
                  <a:pt x="15159" y="6"/>
                </a:lnTo>
                <a:lnTo>
                  <a:pt x="14942" y="83"/>
                </a:lnTo>
                <a:lnTo>
                  <a:pt x="14561" y="164"/>
                </a:lnTo>
                <a:lnTo>
                  <a:pt x="9580" y="1224"/>
                </a:lnTo>
                <a:lnTo>
                  <a:pt x="0" y="32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2747" y="6170988"/>
            <a:ext cx="1657985" cy="41275"/>
          </a:xfrm>
          <a:custGeom>
            <a:avLst/>
            <a:gdLst/>
            <a:ahLst/>
            <a:cxnLst/>
            <a:rect l="l" t="t" r="r" b="b"/>
            <a:pathLst>
              <a:path w="1657985" h="41275">
                <a:moveTo>
                  <a:pt x="2673" y="27692"/>
                </a:moveTo>
                <a:lnTo>
                  <a:pt x="0" y="25231"/>
                </a:lnTo>
                <a:lnTo>
                  <a:pt x="2403" y="23806"/>
                </a:lnTo>
                <a:lnTo>
                  <a:pt x="9882" y="23414"/>
                </a:lnTo>
                <a:lnTo>
                  <a:pt x="17362" y="23024"/>
                </a:lnTo>
                <a:lnTo>
                  <a:pt x="24818" y="23557"/>
                </a:lnTo>
                <a:lnTo>
                  <a:pt x="32249" y="25017"/>
                </a:lnTo>
                <a:lnTo>
                  <a:pt x="43245" y="27025"/>
                </a:lnTo>
                <a:lnTo>
                  <a:pt x="87306" y="32445"/>
                </a:lnTo>
                <a:lnTo>
                  <a:pt x="135137" y="35264"/>
                </a:lnTo>
                <a:lnTo>
                  <a:pt x="178787" y="37409"/>
                </a:lnTo>
                <a:lnTo>
                  <a:pt x="220295" y="39252"/>
                </a:lnTo>
                <a:lnTo>
                  <a:pt x="271188" y="40593"/>
                </a:lnTo>
                <a:lnTo>
                  <a:pt x="324054" y="40987"/>
                </a:lnTo>
                <a:lnTo>
                  <a:pt x="337811" y="40974"/>
                </a:lnTo>
                <a:lnTo>
                  <a:pt x="387935" y="40545"/>
                </a:lnTo>
                <a:lnTo>
                  <a:pt x="426091" y="39407"/>
                </a:lnTo>
                <a:lnTo>
                  <a:pt x="472113" y="36583"/>
                </a:lnTo>
                <a:lnTo>
                  <a:pt x="522313" y="32317"/>
                </a:lnTo>
                <a:lnTo>
                  <a:pt x="568090" y="27860"/>
                </a:lnTo>
                <a:lnTo>
                  <a:pt x="584042" y="26281"/>
                </a:lnTo>
                <a:lnTo>
                  <a:pt x="624850" y="22279"/>
                </a:lnTo>
                <a:lnTo>
                  <a:pt x="670295" y="17988"/>
                </a:lnTo>
                <a:lnTo>
                  <a:pt x="708738" y="14850"/>
                </a:lnTo>
                <a:lnTo>
                  <a:pt x="747067" y="12362"/>
                </a:lnTo>
                <a:lnTo>
                  <a:pt x="785951" y="10226"/>
                </a:lnTo>
                <a:lnTo>
                  <a:pt x="837294" y="7911"/>
                </a:lnTo>
                <a:lnTo>
                  <a:pt x="885987" y="6140"/>
                </a:lnTo>
                <a:lnTo>
                  <a:pt x="925383" y="5026"/>
                </a:lnTo>
                <a:lnTo>
                  <a:pt x="970764" y="4071"/>
                </a:lnTo>
                <a:lnTo>
                  <a:pt x="1011880" y="3637"/>
                </a:lnTo>
                <a:lnTo>
                  <a:pt x="1051103" y="3435"/>
                </a:lnTo>
                <a:lnTo>
                  <a:pt x="1098101" y="3327"/>
                </a:lnTo>
                <a:lnTo>
                  <a:pt x="1137826" y="3314"/>
                </a:lnTo>
                <a:lnTo>
                  <a:pt x="1155267" y="3323"/>
                </a:lnTo>
                <a:lnTo>
                  <a:pt x="1198539" y="3410"/>
                </a:lnTo>
                <a:lnTo>
                  <a:pt x="1237092" y="3666"/>
                </a:lnTo>
                <a:lnTo>
                  <a:pt x="1257990" y="4031"/>
                </a:lnTo>
                <a:lnTo>
                  <a:pt x="1271271" y="4279"/>
                </a:lnTo>
                <a:lnTo>
                  <a:pt x="1311846" y="4961"/>
                </a:lnTo>
                <a:lnTo>
                  <a:pt x="1359407" y="5581"/>
                </a:lnTo>
                <a:lnTo>
                  <a:pt x="1398087" y="5848"/>
                </a:lnTo>
                <a:lnTo>
                  <a:pt x="1410210" y="5876"/>
                </a:lnTo>
                <a:lnTo>
                  <a:pt x="1423169" y="5873"/>
                </a:lnTo>
                <a:lnTo>
                  <a:pt x="1470577" y="5396"/>
                </a:lnTo>
                <a:lnTo>
                  <a:pt x="1522745" y="3561"/>
                </a:lnTo>
                <a:lnTo>
                  <a:pt x="1541204" y="2761"/>
                </a:lnTo>
                <a:lnTo>
                  <a:pt x="1557454" y="2102"/>
                </a:lnTo>
                <a:lnTo>
                  <a:pt x="1603970" y="713"/>
                </a:lnTo>
                <a:lnTo>
                  <a:pt x="1611883" y="638"/>
                </a:lnTo>
                <a:lnTo>
                  <a:pt x="1629238" y="878"/>
                </a:lnTo>
                <a:lnTo>
                  <a:pt x="1656596" y="8272"/>
                </a:lnTo>
                <a:lnTo>
                  <a:pt x="1657479" y="8751"/>
                </a:lnTo>
                <a:lnTo>
                  <a:pt x="1657004" y="8147"/>
                </a:lnTo>
                <a:lnTo>
                  <a:pt x="1656323" y="7284"/>
                </a:lnTo>
                <a:lnTo>
                  <a:pt x="1654184" y="4569"/>
                </a:lnTo>
                <a:lnTo>
                  <a:pt x="165058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2"/>
              </a:rPr>
              <a:t>ww</a:t>
            </a:r>
            <a:r>
              <a:rPr dirty="0" spc="-70">
                <a:hlinkClick r:id="rId2"/>
              </a:rPr>
              <a:t>w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s</a:t>
            </a:r>
            <a:r>
              <a:rPr dirty="0" spc="-30">
                <a:hlinkClick r:id="rId2"/>
              </a:rPr>
              <a:t>unbea</a:t>
            </a:r>
            <a:r>
              <a:rPr dirty="0" spc="35">
                <a:hlinkClick r:id="rId2"/>
              </a:rPr>
              <a:t>m</a:t>
            </a:r>
            <a:r>
              <a:rPr dirty="0" spc="-30">
                <a:hlinkClick r:id="rId2"/>
              </a:rPr>
              <a:t>in</a:t>
            </a:r>
            <a:r>
              <a:rPr dirty="0" spc="-15">
                <a:hlinkClick r:id="rId2"/>
              </a:rPr>
              <a:t>f</a:t>
            </a:r>
            <a:r>
              <a:rPr dirty="0" spc="-30">
                <a:hlinkClick r:id="rId2"/>
              </a:rPr>
              <a:t>o</a:t>
            </a:r>
            <a:r>
              <a:rPr dirty="0" spc="-15">
                <a:hlinkClick r:id="rId2"/>
              </a:rPr>
              <a:t>.</a:t>
            </a:r>
            <a:r>
              <a:rPr dirty="0" spc="35">
                <a:hlinkClick r:id="rId2"/>
              </a:rPr>
              <a:t>c</a:t>
            </a:r>
            <a:r>
              <a:rPr dirty="0" spc="-30">
                <a:hlinkClick r:id="rId2"/>
              </a:rPr>
              <a:t>o</a:t>
            </a:r>
            <a:r>
              <a:rPr dirty="0">
                <a:hlinkClick r:id="rId2"/>
              </a:rPr>
              <a:t>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A</a:t>
            </a:r>
            <a:r>
              <a:rPr dirty="0" spc="-40">
                <a:latin typeface="Arial"/>
                <a:cs typeface="Arial"/>
              </a:rPr>
              <a:t>g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 spc="-40">
                <a:latin typeface="Arial"/>
                <a:cs typeface="Arial"/>
              </a:rPr>
              <a:t>nd</a:t>
            </a:r>
            <a:r>
              <a:rPr dirty="0">
                <a:latin typeface="Arial"/>
                <a:cs typeface="Arial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7585709" cy="5093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: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 spc="173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60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ata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pes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75">
                <a:latin typeface="Arial"/>
                <a:cs typeface="Arial"/>
              </a:rPr>
              <a:t>w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34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, W</a:t>
            </a:r>
            <a:r>
              <a:rPr dirty="0" sz="2000" spc="-3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23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B</a:t>
            </a:r>
            <a:r>
              <a:rPr dirty="0" sz="2000" spc="-30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 spc="-145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V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15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35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45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0">
                <a:latin typeface="Arial"/>
                <a:cs typeface="Arial"/>
              </a:rPr>
              <a:t>b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>
                <a:latin typeface="Arial"/>
                <a:cs typeface="Arial"/>
              </a:rPr>
              <a:t>que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185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 &amp;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 spc="35">
                <a:latin typeface="Arial"/>
                <a:cs typeface="Arial"/>
              </a:rPr>
              <a:t>k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40">
                <a:latin typeface="Arial"/>
                <a:cs typeface="Arial"/>
              </a:rPr>
              <a:t>G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&amp;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V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(PSM)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edu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Cu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>
                <a:latin typeface="Arial"/>
                <a:cs typeface="Arial"/>
              </a:rPr>
              <a:t>un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ons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185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gge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88164" y="141068"/>
            <a:ext cx="95250" cy="383540"/>
          </a:xfrm>
          <a:custGeom>
            <a:avLst/>
            <a:gdLst/>
            <a:ahLst/>
            <a:cxnLst/>
            <a:rect l="l" t="t" r="r" b="b"/>
            <a:pathLst>
              <a:path w="95250" h="383540">
                <a:moveTo>
                  <a:pt x="94773" y="3213"/>
                </a:moveTo>
                <a:lnTo>
                  <a:pt x="88803" y="0"/>
                </a:lnTo>
                <a:lnTo>
                  <a:pt x="84281" y="911"/>
                </a:lnTo>
                <a:lnTo>
                  <a:pt x="81207" y="5947"/>
                </a:lnTo>
                <a:lnTo>
                  <a:pt x="78760" y="12769"/>
                </a:lnTo>
                <a:lnTo>
                  <a:pt x="76017" y="25700"/>
                </a:lnTo>
                <a:lnTo>
                  <a:pt x="73258" y="42964"/>
                </a:lnTo>
                <a:lnTo>
                  <a:pt x="70750" y="57524"/>
                </a:lnTo>
                <a:lnTo>
                  <a:pt x="60318" y="103404"/>
                </a:lnTo>
                <a:lnTo>
                  <a:pt x="44986" y="154039"/>
                </a:lnTo>
                <a:lnTo>
                  <a:pt x="29441" y="200532"/>
                </a:lnTo>
                <a:lnTo>
                  <a:pt x="24622" y="214755"/>
                </a:lnTo>
                <a:lnTo>
                  <a:pt x="10326" y="267033"/>
                </a:lnTo>
                <a:lnTo>
                  <a:pt x="3535" y="314424"/>
                </a:lnTo>
                <a:lnTo>
                  <a:pt x="2275" y="352650"/>
                </a:lnTo>
                <a:lnTo>
                  <a:pt x="2080" y="383057"/>
                </a:lnTo>
                <a:lnTo>
                  <a:pt x="2058" y="383390"/>
                </a:lnTo>
                <a:lnTo>
                  <a:pt x="2021" y="383027"/>
                </a:lnTo>
                <a:lnTo>
                  <a:pt x="1968" y="382512"/>
                </a:lnTo>
                <a:lnTo>
                  <a:pt x="1295" y="375878"/>
                </a:lnTo>
                <a:lnTo>
                  <a:pt x="0" y="3631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58142" y="227754"/>
            <a:ext cx="187960" cy="178435"/>
          </a:xfrm>
          <a:custGeom>
            <a:avLst/>
            <a:gdLst/>
            <a:ahLst/>
            <a:cxnLst/>
            <a:rect l="l" t="t" r="r" b="b"/>
            <a:pathLst>
              <a:path w="187960" h="178435">
                <a:moveTo>
                  <a:pt x="171448" y="46466"/>
                </a:moveTo>
                <a:lnTo>
                  <a:pt x="175825" y="33071"/>
                </a:lnTo>
                <a:lnTo>
                  <a:pt x="178033" y="21511"/>
                </a:lnTo>
                <a:lnTo>
                  <a:pt x="178563" y="14567"/>
                </a:lnTo>
                <a:lnTo>
                  <a:pt x="175471" y="10343"/>
                </a:lnTo>
                <a:lnTo>
                  <a:pt x="131370" y="376"/>
                </a:lnTo>
                <a:lnTo>
                  <a:pt x="106707" y="0"/>
                </a:lnTo>
                <a:lnTo>
                  <a:pt x="90810" y="703"/>
                </a:lnTo>
                <a:lnTo>
                  <a:pt x="50486" y="8863"/>
                </a:lnTo>
                <a:lnTo>
                  <a:pt x="27413" y="31238"/>
                </a:lnTo>
                <a:lnTo>
                  <a:pt x="31261" y="38845"/>
                </a:lnTo>
                <a:lnTo>
                  <a:pt x="65304" y="59813"/>
                </a:lnTo>
                <a:lnTo>
                  <a:pt x="103024" y="74988"/>
                </a:lnTo>
                <a:lnTo>
                  <a:pt x="115280" y="79788"/>
                </a:lnTo>
                <a:lnTo>
                  <a:pt x="154205" y="97209"/>
                </a:lnTo>
                <a:lnTo>
                  <a:pt x="187416" y="127383"/>
                </a:lnTo>
                <a:lnTo>
                  <a:pt x="184963" y="138270"/>
                </a:lnTo>
                <a:lnTo>
                  <a:pt x="140888" y="162842"/>
                </a:lnTo>
                <a:lnTo>
                  <a:pt x="92228" y="173170"/>
                </a:lnTo>
                <a:lnTo>
                  <a:pt x="52007" y="177150"/>
                </a:lnTo>
                <a:lnTo>
                  <a:pt x="28904" y="178093"/>
                </a:lnTo>
                <a:lnTo>
                  <a:pt x="16520" y="176483"/>
                </a:lnTo>
                <a:lnTo>
                  <a:pt x="7578" y="171239"/>
                </a:lnTo>
                <a:lnTo>
                  <a:pt x="2072" y="162360"/>
                </a:lnTo>
                <a:lnTo>
                  <a:pt x="0" y="149848"/>
                </a:lnTo>
                <a:lnTo>
                  <a:pt x="1357" y="1337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77566" y="298584"/>
            <a:ext cx="141605" cy="192405"/>
          </a:xfrm>
          <a:custGeom>
            <a:avLst/>
            <a:gdLst/>
            <a:ahLst/>
            <a:cxnLst/>
            <a:rect l="l" t="t" r="r" b="b"/>
            <a:pathLst>
              <a:path w="141605" h="192404">
                <a:moveTo>
                  <a:pt x="12381" y="0"/>
                </a:moveTo>
                <a:lnTo>
                  <a:pt x="6047" y="10461"/>
                </a:lnTo>
                <a:lnTo>
                  <a:pt x="1763" y="22753"/>
                </a:lnTo>
                <a:lnTo>
                  <a:pt x="0" y="36566"/>
                </a:lnTo>
                <a:lnTo>
                  <a:pt x="520" y="48232"/>
                </a:lnTo>
                <a:lnTo>
                  <a:pt x="22429" y="81839"/>
                </a:lnTo>
                <a:lnTo>
                  <a:pt x="58432" y="100240"/>
                </a:lnTo>
                <a:lnTo>
                  <a:pt x="74161" y="101935"/>
                </a:lnTo>
                <a:lnTo>
                  <a:pt x="84662" y="100704"/>
                </a:lnTo>
                <a:lnTo>
                  <a:pt x="112156" y="59964"/>
                </a:lnTo>
                <a:lnTo>
                  <a:pt x="112516" y="44652"/>
                </a:lnTo>
                <a:lnTo>
                  <a:pt x="109817" y="34328"/>
                </a:lnTo>
                <a:lnTo>
                  <a:pt x="93870" y="71072"/>
                </a:lnTo>
                <a:lnTo>
                  <a:pt x="109635" y="95527"/>
                </a:lnTo>
                <a:lnTo>
                  <a:pt x="117095" y="106481"/>
                </a:lnTo>
                <a:lnTo>
                  <a:pt x="123577" y="116149"/>
                </a:lnTo>
                <a:lnTo>
                  <a:pt x="132936" y="131404"/>
                </a:lnTo>
                <a:lnTo>
                  <a:pt x="138651" y="142953"/>
                </a:lnTo>
                <a:lnTo>
                  <a:pt x="141571" y="152091"/>
                </a:lnTo>
                <a:lnTo>
                  <a:pt x="140952" y="165907"/>
                </a:lnTo>
                <a:lnTo>
                  <a:pt x="98077" y="190650"/>
                </a:lnTo>
                <a:lnTo>
                  <a:pt x="85262" y="191958"/>
                </a:lnTo>
                <a:lnTo>
                  <a:pt x="73118" y="191909"/>
                </a:lnTo>
                <a:lnTo>
                  <a:pt x="61359" y="190584"/>
                </a:lnTo>
                <a:lnTo>
                  <a:pt x="49700" y="188063"/>
                </a:lnTo>
                <a:lnTo>
                  <a:pt x="37854" y="1844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85313" y="185759"/>
            <a:ext cx="76835" cy="200660"/>
          </a:xfrm>
          <a:custGeom>
            <a:avLst/>
            <a:gdLst/>
            <a:ahLst/>
            <a:cxnLst/>
            <a:rect l="l" t="t" r="r" b="b"/>
            <a:pathLst>
              <a:path w="76835" h="200660">
                <a:moveTo>
                  <a:pt x="6193" y="17576"/>
                </a:moveTo>
                <a:lnTo>
                  <a:pt x="2258" y="6414"/>
                </a:lnTo>
                <a:lnTo>
                  <a:pt x="216" y="622"/>
                </a:lnTo>
                <a:lnTo>
                  <a:pt x="67" y="198"/>
                </a:lnTo>
                <a:lnTo>
                  <a:pt x="0" y="0"/>
                </a:lnTo>
                <a:lnTo>
                  <a:pt x="123" y="314"/>
                </a:lnTo>
                <a:lnTo>
                  <a:pt x="265" y="691"/>
                </a:lnTo>
                <a:lnTo>
                  <a:pt x="1682" y="4432"/>
                </a:lnTo>
                <a:lnTo>
                  <a:pt x="22438" y="51004"/>
                </a:lnTo>
                <a:lnTo>
                  <a:pt x="30640" y="68028"/>
                </a:lnTo>
                <a:lnTo>
                  <a:pt x="38391" y="84150"/>
                </a:lnTo>
                <a:lnTo>
                  <a:pt x="55596" y="121713"/>
                </a:lnTo>
                <a:lnTo>
                  <a:pt x="70625" y="164461"/>
                </a:lnTo>
                <a:lnTo>
                  <a:pt x="76423" y="199816"/>
                </a:lnTo>
                <a:lnTo>
                  <a:pt x="76450" y="2003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02262" y="207860"/>
            <a:ext cx="80645" cy="175895"/>
          </a:xfrm>
          <a:custGeom>
            <a:avLst/>
            <a:gdLst/>
            <a:ahLst/>
            <a:cxnLst/>
            <a:rect l="l" t="t" r="r" b="b"/>
            <a:pathLst>
              <a:path w="80644" h="175895">
                <a:moveTo>
                  <a:pt x="0" y="5627"/>
                </a:moveTo>
                <a:lnTo>
                  <a:pt x="2907" y="1267"/>
                </a:lnTo>
                <a:lnTo>
                  <a:pt x="7836" y="0"/>
                </a:lnTo>
                <a:lnTo>
                  <a:pt x="14788" y="1824"/>
                </a:lnTo>
                <a:lnTo>
                  <a:pt x="19573" y="3080"/>
                </a:lnTo>
                <a:lnTo>
                  <a:pt x="41224" y="46472"/>
                </a:lnTo>
                <a:lnTo>
                  <a:pt x="58256" y="95529"/>
                </a:lnTo>
                <a:lnTo>
                  <a:pt x="71009" y="136734"/>
                </a:lnTo>
                <a:lnTo>
                  <a:pt x="78672" y="167175"/>
                </a:lnTo>
                <a:lnTo>
                  <a:pt x="80258" y="1753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63549" y="213203"/>
            <a:ext cx="407670" cy="208279"/>
          </a:xfrm>
          <a:custGeom>
            <a:avLst/>
            <a:gdLst/>
            <a:ahLst/>
            <a:cxnLst/>
            <a:rect l="l" t="t" r="r" b="b"/>
            <a:pathLst>
              <a:path w="407669" h="208279">
                <a:moveTo>
                  <a:pt x="158442" y="90452"/>
                </a:moveTo>
                <a:lnTo>
                  <a:pt x="153196" y="90452"/>
                </a:lnTo>
                <a:lnTo>
                  <a:pt x="148683" y="88191"/>
                </a:lnTo>
                <a:lnTo>
                  <a:pt x="144905" y="83671"/>
                </a:lnTo>
                <a:lnTo>
                  <a:pt x="141127" y="79150"/>
                </a:lnTo>
                <a:lnTo>
                  <a:pt x="135142" y="75492"/>
                </a:lnTo>
                <a:lnTo>
                  <a:pt x="126951" y="72695"/>
                </a:lnTo>
                <a:lnTo>
                  <a:pt x="116333" y="69980"/>
                </a:lnTo>
                <a:lnTo>
                  <a:pt x="103309" y="68263"/>
                </a:lnTo>
                <a:lnTo>
                  <a:pt x="87900" y="68273"/>
                </a:lnTo>
                <a:lnTo>
                  <a:pt x="43006" y="84560"/>
                </a:lnTo>
                <a:lnTo>
                  <a:pt x="15456" y="115505"/>
                </a:lnTo>
                <a:lnTo>
                  <a:pt x="1000" y="154708"/>
                </a:lnTo>
                <a:lnTo>
                  <a:pt x="0" y="167256"/>
                </a:lnTo>
                <a:lnTo>
                  <a:pt x="1090" y="176700"/>
                </a:lnTo>
                <a:lnTo>
                  <a:pt x="7777" y="189218"/>
                </a:lnTo>
                <a:lnTo>
                  <a:pt x="17883" y="196212"/>
                </a:lnTo>
                <a:lnTo>
                  <a:pt x="31161" y="199054"/>
                </a:lnTo>
                <a:lnTo>
                  <a:pt x="43387" y="199660"/>
                </a:lnTo>
                <a:lnTo>
                  <a:pt x="55423" y="198314"/>
                </a:lnTo>
                <a:lnTo>
                  <a:pt x="91753" y="177720"/>
                </a:lnTo>
                <a:lnTo>
                  <a:pt x="114613" y="144083"/>
                </a:lnTo>
                <a:lnTo>
                  <a:pt x="126208" y="102907"/>
                </a:lnTo>
                <a:lnTo>
                  <a:pt x="126425" y="101780"/>
                </a:lnTo>
                <a:lnTo>
                  <a:pt x="126618" y="100858"/>
                </a:lnTo>
                <a:lnTo>
                  <a:pt x="126529" y="101499"/>
                </a:lnTo>
                <a:lnTo>
                  <a:pt x="126382" y="102439"/>
                </a:lnTo>
                <a:lnTo>
                  <a:pt x="125648" y="107123"/>
                </a:lnTo>
                <a:lnTo>
                  <a:pt x="124326" y="115552"/>
                </a:lnTo>
                <a:lnTo>
                  <a:pt x="124240" y="127443"/>
                </a:lnTo>
                <a:lnTo>
                  <a:pt x="157229" y="167821"/>
                </a:lnTo>
                <a:lnTo>
                  <a:pt x="205113" y="178460"/>
                </a:lnTo>
                <a:lnTo>
                  <a:pt x="217711" y="177581"/>
                </a:lnTo>
                <a:lnTo>
                  <a:pt x="258758" y="148380"/>
                </a:lnTo>
                <a:lnTo>
                  <a:pt x="267088" y="110630"/>
                </a:lnTo>
                <a:lnTo>
                  <a:pt x="267134" y="97619"/>
                </a:lnTo>
                <a:lnTo>
                  <a:pt x="266369" y="85686"/>
                </a:lnTo>
                <a:lnTo>
                  <a:pt x="258420" y="45740"/>
                </a:lnTo>
                <a:lnTo>
                  <a:pt x="242120" y="7240"/>
                </a:lnTo>
                <a:lnTo>
                  <a:pt x="236162" y="0"/>
                </a:lnTo>
                <a:lnTo>
                  <a:pt x="233997" y="2097"/>
                </a:lnTo>
                <a:lnTo>
                  <a:pt x="233213" y="48299"/>
                </a:lnTo>
                <a:lnTo>
                  <a:pt x="241193" y="95573"/>
                </a:lnTo>
                <a:lnTo>
                  <a:pt x="244959" y="109124"/>
                </a:lnTo>
                <a:lnTo>
                  <a:pt x="248309" y="121788"/>
                </a:lnTo>
                <a:lnTo>
                  <a:pt x="258470" y="165841"/>
                </a:lnTo>
                <a:lnTo>
                  <a:pt x="262545" y="184645"/>
                </a:lnTo>
                <a:lnTo>
                  <a:pt x="262802" y="185365"/>
                </a:lnTo>
                <a:lnTo>
                  <a:pt x="262872" y="184762"/>
                </a:lnTo>
                <a:lnTo>
                  <a:pt x="262942" y="184159"/>
                </a:lnTo>
                <a:lnTo>
                  <a:pt x="263284" y="181242"/>
                </a:lnTo>
                <a:lnTo>
                  <a:pt x="277126" y="140056"/>
                </a:lnTo>
                <a:lnTo>
                  <a:pt x="308384" y="112116"/>
                </a:lnTo>
                <a:lnTo>
                  <a:pt x="333707" y="107061"/>
                </a:lnTo>
                <a:lnTo>
                  <a:pt x="345984" y="107454"/>
                </a:lnTo>
                <a:lnTo>
                  <a:pt x="389216" y="128492"/>
                </a:lnTo>
                <a:lnTo>
                  <a:pt x="407177" y="149853"/>
                </a:lnTo>
                <a:lnTo>
                  <a:pt x="407147" y="162638"/>
                </a:lnTo>
                <a:lnTo>
                  <a:pt x="373201" y="186119"/>
                </a:lnTo>
                <a:lnTo>
                  <a:pt x="326420" y="198835"/>
                </a:lnTo>
                <a:lnTo>
                  <a:pt x="295896" y="204892"/>
                </a:lnTo>
                <a:lnTo>
                  <a:pt x="278848" y="2078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63548" y="288782"/>
            <a:ext cx="233045" cy="118110"/>
          </a:xfrm>
          <a:custGeom>
            <a:avLst/>
            <a:gdLst/>
            <a:ahLst/>
            <a:cxnLst/>
            <a:rect l="l" t="t" r="r" b="b"/>
            <a:pathLst>
              <a:path w="233044" h="118109">
                <a:moveTo>
                  <a:pt x="6887" y="3850"/>
                </a:moveTo>
                <a:lnTo>
                  <a:pt x="4308" y="0"/>
                </a:lnTo>
                <a:lnTo>
                  <a:pt x="2539" y="1075"/>
                </a:lnTo>
                <a:lnTo>
                  <a:pt x="1578" y="7078"/>
                </a:lnTo>
                <a:lnTo>
                  <a:pt x="477" y="17793"/>
                </a:lnTo>
                <a:lnTo>
                  <a:pt x="0" y="32281"/>
                </a:lnTo>
                <a:lnTo>
                  <a:pt x="782" y="44697"/>
                </a:lnTo>
                <a:lnTo>
                  <a:pt x="15420" y="84934"/>
                </a:lnTo>
                <a:lnTo>
                  <a:pt x="55903" y="116840"/>
                </a:lnTo>
                <a:lnTo>
                  <a:pt x="67378" y="117930"/>
                </a:lnTo>
                <a:lnTo>
                  <a:pt x="81836" y="114251"/>
                </a:lnTo>
                <a:lnTo>
                  <a:pt x="115672" y="80387"/>
                </a:lnTo>
                <a:lnTo>
                  <a:pt x="130970" y="42862"/>
                </a:lnTo>
                <a:lnTo>
                  <a:pt x="137951" y="5332"/>
                </a:lnTo>
                <a:lnTo>
                  <a:pt x="137969" y="6213"/>
                </a:lnTo>
                <a:lnTo>
                  <a:pt x="137970" y="6982"/>
                </a:lnTo>
                <a:lnTo>
                  <a:pt x="137983" y="14673"/>
                </a:lnTo>
                <a:lnTo>
                  <a:pt x="138006" y="29285"/>
                </a:lnTo>
                <a:lnTo>
                  <a:pt x="138586" y="42675"/>
                </a:lnTo>
                <a:lnTo>
                  <a:pt x="148103" y="80181"/>
                </a:lnTo>
                <a:lnTo>
                  <a:pt x="177320" y="109017"/>
                </a:lnTo>
                <a:lnTo>
                  <a:pt x="200823" y="112416"/>
                </a:lnTo>
                <a:lnTo>
                  <a:pt x="215652" y="112115"/>
                </a:lnTo>
                <a:lnTo>
                  <a:pt x="232535" y="1104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65677" y="282568"/>
            <a:ext cx="238125" cy="160655"/>
          </a:xfrm>
          <a:custGeom>
            <a:avLst/>
            <a:gdLst/>
            <a:ahLst/>
            <a:cxnLst/>
            <a:rect l="l" t="t" r="r" b="b"/>
            <a:pathLst>
              <a:path w="238125" h="160654">
                <a:moveTo>
                  <a:pt x="237612" y="30410"/>
                </a:moveTo>
                <a:lnTo>
                  <a:pt x="206223" y="5710"/>
                </a:lnTo>
                <a:lnTo>
                  <a:pt x="166818" y="0"/>
                </a:lnTo>
                <a:lnTo>
                  <a:pt x="155199" y="1961"/>
                </a:lnTo>
                <a:lnTo>
                  <a:pt x="142893" y="11571"/>
                </a:lnTo>
                <a:lnTo>
                  <a:pt x="139123" y="21715"/>
                </a:lnTo>
                <a:lnTo>
                  <a:pt x="141409" y="30218"/>
                </a:lnTo>
                <a:lnTo>
                  <a:pt x="174685" y="70469"/>
                </a:lnTo>
                <a:lnTo>
                  <a:pt x="190381" y="84364"/>
                </a:lnTo>
                <a:lnTo>
                  <a:pt x="203142" y="96099"/>
                </a:lnTo>
                <a:lnTo>
                  <a:pt x="229022" y="125163"/>
                </a:lnTo>
                <a:lnTo>
                  <a:pt x="230181" y="136149"/>
                </a:lnTo>
                <a:lnTo>
                  <a:pt x="222659" y="145372"/>
                </a:lnTo>
                <a:lnTo>
                  <a:pt x="175078" y="159161"/>
                </a:lnTo>
                <a:lnTo>
                  <a:pt x="146696" y="160513"/>
                </a:lnTo>
                <a:lnTo>
                  <a:pt x="136225" y="160433"/>
                </a:lnTo>
                <a:lnTo>
                  <a:pt x="88904" y="157497"/>
                </a:lnTo>
                <a:lnTo>
                  <a:pt x="47293" y="152593"/>
                </a:lnTo>
                <a:lnTo>
                  <a:pt x="16420" y="148061"/>
                </a:lnTo>
                <a:lnTo>
                  <a:pt x="0" y="1454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22856" y="899315"/>
            <a:ext cx="153670" cy="125730"/>
          </a:xfrm>
          <a:custGeom>
            <a:avLst/>
            <a:gdLst/>
            <a:ahLst/>
            <a:cxnLst/>
            <a:rect l="l" t="t" r="r" b="b"/>
            <a:pathLst>
              <a:path w="153670" h="125730">
                <a:moveTo>
                  <a:pt x="133352" y="21190"/>
                </a:moveTo>
                <a:lnTo>
                  <a:pt x="96265" y="5372"/>
                </a:lnTo>
                <a:lnTo>
                  <a:pt x="54447" y="0"/>
                </a:lnTo>
                <a:lnTo>
                  <a:pt x="43055" y="391"/>
                </a:lnTo>
                <a:lnTo>
                  <a:pt x="19253" y="25953"/>
                </a:lnTo>
                <a:lnTo>
                  <a:pt x="22599" y="30743"/>
                </a:lnTo>
                <a:lnTo>
                  <a:pt x="29859" y="35495"/>
                </a:lnTo>
                <a:lnTo>
                  <a:pt x="39107" y="40605"/>
                </a:lnTo>
                <a:lnTo>
                  <a:pt x="51099" y="45614"/>
                </a:lnTo>
                <a:lnTo>
                  <a:pt x="66502" y="50680"/>
                </a:lnTo>
                <a:lnTo>
                  <a:pt x="79346" y="54982"/>
                </a:lnTo>
                <a:lnTo>
                  <a:pt x="115208" y="68047"/>
                </a:lnTo>
                <a:lnTo>
                  <a:pt x="152638" y="91022"/>
                </a:lnTo>
                <a:lnTo>
                  <a:pt x="153490" y="102001"/>
                </a:lnTo>
                <a:lnTo>
                  <a:pt x="147449" y="107156"/>
                </a:lnTo>
                <a:lnTo>
                  <a:pt x="99096" y="121888"/>
                </a:lnTo>
                <a:lnTo>
                  <a:pt x="51943" y="125213"/>
                </a:lnTo>
                <a:lnTo>
                  <a:pt x="39597" y="124695"/>
                </a:lnTo>
                <a:lnTo>
                  <a:pt x="26876" y="123664"/>
                </a:lnTo>
                <a:lnTo>
                  <a:pt x="13702" y="122134"/>
                </a:lnTo>
                <a:lnTo>
                  <a:pt x="0" y="1201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71857" y="957392"/>
            <a:ext cx="142240" cy="125095"/>
          </a:xfrm>
          <a:custGeom>
            <a:avLst/>
            <a:gdLst/>
            <a:ahLst/>
            <a:cxnLst/>
            <a:rect l="l" t="t" r="r" b="b"/>
            <a:pathLst>
              <a:path w="142240" h="125094">
                <a:moveTo>
                  <a:pt x="7737" y="1510"/>
                </a:moveTo>
                <a:lnTo>
                  <a:pt x="2576" y="4477"/>
                </a:lnTo>
                <a:lnTo>
                  <a:pt x="0" y="10413"/>
                </a:lnTo>
                <a:lnTo>
                  <a:pt x="0" y="19318"/>
                </a:lnTo>
                <a:lnTo>
                  <a:pt x="35071" y="49744"/>
                </a:lnTo>
                <a:lnTo>
                  <a:pt x="59851" y="53290"/>
                </a:lnTo>
                <a:lnTo>
                  <a:pt x="68614" y="53721"/>
                </a:lnTo>
                <a:lnTo>
                  <a:pt x="76165" y="52535"/>
                </a:lnTo>
                <a:lnTo>
                  <a:pt x="82510" y="49732"/>
                </a:lnTo>
                <a:lnTo>
                  <a:pt x="88856" y="46929"/>
                </a:lnTo>
                <a:lnTo>
                  <a:pt x="93047" y="42666"/>
                </a:lnTo>
                <a:lnTo>
                  <a:pt x="95076" y="36945"/>
                </a:lnTo>
                <a:lnTo>
                  <a:pt x="97106" y="31223"/>
                </a:lnTo>
                <a:lnTo>
                  <a:pt x="97522" y="25459"/>
                </a:lnTo>
                <a:lnTo>
                  <a:pt x="96330" y="19655"/>
                </a:lnTo>
                <a:lnTo>
                  <a:pt x="95139" y="13851"/>
                </a:lnTo>
                <a:lnTo>
                  <a:pt x="91495" y="9360"/>
                </a:lnTo>
                <a:lnTo>
                  <a:pt x="85406" y="6185"/>
                </a:lnTo>
                <a:lnTo>
                  <a:pt x="79317" y="3009"/>
                </a:lnTo>
                <a:lnTo>
                  <a:pt x="73595" y="1137"/>
                </a:lnTo>
                <a:lnTo>
                  <a:pt x="68240" y="568"/>
                </a:lnTo>
                <a:lnTo>
                  <a:pt x="62885" y="0"/>
                </a:lnTo>
                <a:lnTo>
                  <a:pt x="59830" y="1821"/>
                </a:lnTo>
                <a:lnTo>
                  <a:pt x="59068" y="6035"/>
                </a:lnTo>
                <a:lnTo>
                  <a:pt x="58313" y="10247"/>
                </a:lnTo>
                <a:lnTo>
                  <a:pt x="61694" y="16708"/>
                </a:lnTo>
                <a:lnTo>
                  <a:pt x="96007" y="50333"/>
                </a:lnTo>
                <a:lnTo>
                  <a:pt x="110496" y="61793"/>
                </a:lnTo>
                <a:lnTo>
                  <a:pt x="121243" y="70800"/>
                </a:lnTo>
                <a:lnTo>
                  <a:pt x="128914" y="77879"/>
                </a:lnTo>
                <a:lnTo>
                  <a:pt x="138800" y="91201"/>
                </a:lnTo>
                <a:lnTo>
                  <a:pt x="142049" y="101034"/>
                </a:lnTo>
                <a:lnTo>
                  <a:pt x="141711" y="110751"/>
                </a:lnTo>
                <a:lnTo>
                  <a:pt x="136536" y="115935"/>
                </a:lnTo>
                <a:lnTo>
                  <a:pt x="126568" y="119464"/>
                </a:lnTo>
                <a:lnTo>
                  <a:pt x="115441" y="122613"/>
                </a:lnTo>
                <a:lnTo>
                  <a:pt x="102837" y="124703"/>
                </a:lnTo>
                <a:lnTo>
                  <a:pt x="88890" y="124576"/>
                </a:lnTo>
                <a:lnTo>
                  <a:pt x="76296" y="122555"/>
                </a:lnTo>
                <a:lnTo>
                  <a:pt x="64805" y="118659"/>
                </a:lnTo>
                <a:lnTo>
                  <a:pt x="54167" y="112907"/>
                </a:lnTo>
                <a:lnTo>
                  <a:pt x="44130" y="105318"/>
                </a:lnTo>
                <a:lnTo>
                  <a:pt x="34447" y="959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97719" y="882218"/>
            <a:ext cx="60960" cy="141605"/>
          </a:xfrm>
          <a:custGeom>
            <a:avLst/>
            <a:gdLst/>
            <a:ahLst/>
            <a:cxnLst/>
            <a:rect l="l" t="t" r="r" b="b"/>
            <a:pathLst>
              <a:path w="60959" h="141605">
                <a:moveTo>
                  <a:pt x="10882" y="14703"/>
                </a:moveTo>
                <a:lnTo>
                  <a:pt x="4599" y="6154"/>
                </a:lnTo>
                <a:lnTo>
                  <a:pt x="1149" y="1452"/>
                </a:lnTo>
                <a:lnTo>
                  <a:pt x="519" y="599"/>
                </a:lnTo>
                <a:lnTo>
                  <a:pt x="83" y="0"/>
                </a:lnTo>
                <a:lnTo>
                  <a:pt x="0" y="211"/>
                </a:lnTo>
                <a:lnTo>
                  <a:pt x="284" y="1232"/>
                </a:lnTo>
                <a:lnTo>
                  <a:pt x="568" y="2253"/>
                </a:lnTo>
                <a:lnTo>
                  <a:pt x="1745" y="6513"/>
                </a:lnTo>
                <a:lnTo>
                  <a:pt x="16512" y="43399"/>
                </a:lnTo>
                <a:lnTo>
                  <a:pt x="33453" y="76862"/>
                </a:lnTo>
                <a:lnTo>
                  <a:pt x="41177" y="92533"/>
                </a:lnTo>
                <a:lnTo>
                  <a:pt x="47597" y="106149"/>
                </a:lnTo>
                <a:lnTo>
                  <a:pt x="52741" y="117764"/>
                </a:lnTo>
                <a:lnTo>
                  <a:pt x="56636" y="127430"/>
                </a:lnTo>
                <a:lnTo>
                  <a:pt x="59309" y="135201"/>
                </a:lnTo>
                <a:lnTo>
                  <a:pt x="60787" y="1411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84600" y="870594"/>
            <a:ext cx="80010" cy="135255"/>
          </a:xfrm>
          <a:custGeom>
            <a:avLst/>
            <a:gdLst/>
            <a:ahLst/>
            <a:cxnLst/>
            <a:rect l="l" t="t" r="r" b="b"/>
            <a:pathLst>
              <a:path w="80009" h="135255">
                <a:moveTo>
                  <a:pt x="651" y="9724"/>
                </a:moveTo>
                <a:lnTo>
                  <a:pt x="290" y="4324"/>
                </a:lnTo>
                <a:lnTo>
                  <a:pt x="83" y="1255"/>
                </a:lnTo>
                <a:lnTo>
                  <a:pt x="34" y="517"/>
                </a:lnTo>
                <a:lnTo>
                  <a:pt x="9642" y="22985"/>
                </a:lnTo>
                <a:lnTo>
                  <a:pt x="16424" y="39297"/>
                </a:lnTo>
                <a:lnTo>
                  <a:pt x="33443" y="78319"/>
                </a:lnTo>
                <a:lnTo>
                  <a:pt x="60366" y="118761"/>
                </a:lnTo>
                <a:lnTo>
                  <a:pt x="69635" y="127240"/>
                </a:lnTo>
                <a:lnTo>
                  <a:pt x="79944" y="1350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81153" y="872511"/>
            <a:ext cx="248920" cy="139700"/>
          </a:xfrm>
          <a:custGeom>
            <a:avLst/>
            <a:gdLst/>
            <a:ahLst/>
            <a:cxnLst/>
            <a:rect l="l" t="t" r="r" b="b"/>
            <a:pathLst>
              <a:path w="248920" h="139700">
                <a:moveTo>
                  <a:pt x="73969" y="75852"/>
                </a:moveTo>
                <a:lnTo>
                  <a:pt x="47153" y="53892"/>
                </a:lnTo>
                <a:lnTo>
                  <a:pt x="38751" y="54370"/>
                </a:lnTo>
                <a:lnTo>
                  <a:pt x="30348" y="54848"/>
                </a:lnTo>
                <a:lnTo>
                  <a:pt x="22769" y="57831"/>
                </a:lnTo>
                <a:lnTo>
                  <a:pt x="16015" y="63320"/>
                </a:lnTo>
                <a:lnTo>
                  <a:pt x="9254" y="68809"/>
                </a:lnTo>
                <a:lnTo>
                  <a:pt x="4703" y="75512"/>
                </a:lnTo>
                <a:lnTo>
                  <a:pt x="2355" y="83428"/>
                </a:lnTo>
                <a:lnTo>
                  <a:pt x="0" y="91344"/>
                </a:lnTo>
                <a:lnTo>
                  <a:pt x="21363" y="124379"/>
                </a:lnTo>
                <a:lnTo>
                  <a:pt x="45835" y="131188"/>
                </a:lnTo>
                <a:lnTo>
                  <a:pt x="60594" y="130932"/>
                </a:lnTo>
                <a:lnTo>
                  <a:pt x="88745" y="102351"/>
                </a:lnTo>
                <a:lnTo>
                  <a:pt x="89431" y="95259"/>
                </a:lnTo>
                <a:lnTo>
                  <a:pt x="88696" y="88375"/>
                </a:lnTo>
                <a:lnTo>
                  <a:pt x="69882" y="68687"/>
                </a:lnTo>
                <a:lnTo>
                  <a:pt x="68392" y="71984"/>
                </a:lnTo>
                <a:lnTo>
                  <a:pt x="68122" y="78633"/>
                </a:lnTo>
                <a:lnTo>
                  <a:pt x="67845" y="85283"/>
                </a:lnTo>
                <a:lnTo>
                  <a:pt x="93200" y="117740"/>
                </a:lnTo>
                <a:lnTo>
                  <a:pt x="134094" y="128960"/>
                </a:lnTo>
                <a:lnTo>
                  <a:pt x="144848" y="126973"/>
                </a:lnTo>
                <a:lnTo>
                  <a:pt x="165685" y="94898"/>
                </a:lnTo>
                <a:lnTo>
                  <a:pt x="165786" y="56352"/>
                </a:lnTo>
                <a:lnTo>
                  <a:pt x="153096" y="19291"/>
                </a:lnTo>
                <a:lnTo>
                  <a:pt x="132788" y="0"/>
                </a:lnTo>
                <a:lnTo>
                  <a:pt x="131638" y="4851"/>
                </a:lnTo>
                <a:lnTo>
                  <a:pt x="139254" y="48364"/>
                </a:lnTo>
                <a:lnTo>
                  <a:pt x="156366" y="93331"/>
                </a:lnTo>
                <a:lnTo>
                  <a:pt x="170078" y="102039"/>
                </a:lnTo>
                <a:lnTo>
                  <a:pt x="175370" y="99707"/>
                </a:lnTo>
                <a:lnTo>
                  <a:pt x="182783" y="97114"/>
                </a:lnTo>
                <a:lnTo>
                  <a:pt x="190188" y="94520"/>
                </a:lnTo>
                <a:lnTo>
                  <a:pt x="198057" y="92864"/>
                </a:lnTo>
                <a:lnTo>
                  <a:pt x="206384" y="92144"/>
                </a:lnTo>
                <a:lnTo>
                  <a:pt x="214717" y="91424"/>
                </a:lnTo>
                <a:lnTo>
                  <a:pt x="222621" y="92452"/>
                </a:lnTo>
                <a:lnTo>
                  <a:pt x="230096" y="95226"/>
                </a:lnTo>
                <a:lnTo>
                  <a:pt x="237570" y="98000"/>
                </a:lnTo>
                <a:lnTo>
                  <a:pt x="242738" y="101535"/>
                </a:lnTo>
                <a:lnTo>
                  <a:pt x="245606" y="105832"/>
                </a:lnTo>
                <a:lnTo>
                  <a:pt x="248474" y="110127"/>
                </a:lnTo>
                <a:lnTo>
                  <a:pt x="202751" y="131774"/>
                </a:lnTo>
                <a:lnTo>
                  <a:pt x="165053" y="138334"/>
                </a:lnTo>
                <a:lnTo>
                  <a:pt x="154771" y="1393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819077" y="904796"/>
            <a:ext cx="253365" cy="100330"/>
          </a:xfrm>
          <a:custGeom>
            <a:avLst/>
            <a:gdLst/>
            <a:ahLst/>
            <a:cxnLst/>
            <a:rect l="l" t="t" r="r" b="b"/>
            <a:pathLst>
              <a:path w="253365" h="100330">
                <a:moveTo>
                  <a:pt x="13501" y="17715"/>
                </a:moveTo>
                <a:lnTo>
                  <a:pt x="5618" y="16324"/>
                </a:lnTo>
                <a:lnTo>
                  <a:pt x="1302" y="18484"/>
                </a:lnTo>
                <a:lnTo>
                  <a:pt x="540" y="24194"/>
                </a:lnTo>
                <a:lnTo>
                  <a:pt x="0" y="28239"/>
                </a:lnTo>
                <a:lnTo>
                  <a:pt x="34951" y="68285"/>
                </a:lnTo>
                <a:lnTo>
                  <a:pt x="70090" y="84115"/>
                </a:lnTo>
                <a:lnTo>
                  <a:pt x="97191" y="86931"/>
                </a:lnTo>
                <a:lnTo>
                  <a:pt x="106816" y="84159"/>
                </a:lnTo>
                <a:lnTo>
                  <a:pt x="122307" y="45280"/>
                </a:lnTo>
                <a:lnTo>
                  <a:pt x="122522" y="36987"/>
                </a:lnTo>
                <a:lnTo>
                  <a:pt x="121372" y="29048"/>
                </a:lnTo>
                <a:lnTo>
                  <a:pt x="118851" y="21465"/>
                </a:lnTo>
                <a:lnTo>
                  <a:pt x="116329" y="13882"/>
                </a:lnTo>
                <a:lnTo>
                  <a:pt x="114819" y="9353"/>
                </a:lnTo>
                <a:lnTo>
                  <a:pt x="114327" y="7879"/>
                </a:lnTo>
                <a:lnTo>
                  <a:pt x="113932" y="6808"/>
                </a:lnTo>
                <a:lnTo>
                  <a:pt x="114196" y="8022"/>
                </a:lnTo>
                <a:lnTo>
                  <a:pt x="114604" y="9592"/>
                </a:lnTo>
                <a:lnTo>
                  <a:pt x="115837" y="14415"/>
                </a:lnTo>
                <a:lnTo>
                  <a:pt x="139604" y="54418"/>
                </a:lnTo>
                <a:lnTo>
                  <a:pt x="175900" y="73069"/>
                </a:lnTo>
                <a:lnTo>
                  <a:pt x="191925" y="73829"/>
                </a:lnTo>
                <a:lnTo>
                  <a:pt x="203011" y="71627"/>
                </a:lnTo>
                <a:lnTo>
                  <a:pt x="231411" y="39957"/>
                </a:lnTo>
                <a:lnTo>
                  <a:pt x="234709" y="19272"/>
                </a:lnTo>
                <a:lnTo>
                  <a:pt x="231502" y="13540"/>
                </a:lnTo>
                <a:lnTo>
                  <a:pt x="224880" y="9035"/>
                </a:lnTo>
                <a:lnTo>
                  <a:pt x="218264" y="4530"/>
                </a:lnTo>
                <a:lnTo>
                  <a:pt x="211912" y="1821"/>
                </a:lnTo>
                <a:lnTo>
                  <a:pt x="205837" y="910"/>
                </a:lnTo>
                <a:lnTo>
                  <a:pt x="199761" y="0"/>
                </a:lnTo>
                <a:lnTo>
                  <a:pt x="195584" y="1989"/>
                </a:lnTo>
                <a:lnTo>
                  <a:pt x="193305" y="6879"/>
                </a:lnTo>
                <a:lnTo>
                  <a:pt x="191019" y="11769"/>
                </a:lnTo>
                <a:lnTo>
                  <a:pt x="213537" y="48489"/>
                </a:lnTo>
                <a:lnTo>
                  <a:pt x="227950" y="60846"/>
                </a:lnTo>
                <a:lnTo>
                  <a:pt x="237855" y="69859"/>
                </a:lnTo>
                <a:lnTo>
                  <a:pt x="244448" y="76591"/>
                </a:lnTo>
                <a:lnTo>
                  <a:pt x="252755" y="86965"/>
                </a:lnTo>
                <a:lnTo>
                  <a:pt x="252609" y="92130"/>
                </a:lnTo>
                <a:lnTo>
                  <a:pt x="211663" y="99885"/>
                </a:lnTo>
                <a:lnTo>
                  <a:pt x="198628" y="99836"/>
                </a:lnTo>
                <a:lnTo>
                  <a:pt x="183617" y="99503"/>
                </a:lnTo>
                <a:lnTo>
                  <a:pt x="166631" y="98887"/>
                </a:lnTo>
                <a:lnTo>
                  <a:pt x="147670" y="97987"/>
                </a:lnTo>
                <a:lnTo>
                  <a:pt x="126733" y="968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75289" y="1063443"/>
            <a:ext cx="1071245" cy="54610"/>
          </a:xfrm>
          <a:custGeom>
            <a:avLst/>
            <a:gdLst/>
            <a:ahLst/>
            <a:cxnLst/>
            <a:rect l="l" t="t" r="r" b="b"/>
            <a:pathLst>
              <a:path w="1071245" h="54609">
                <a:moveTo>
                  <a:pt x="12531" y="53321"/>
                </a:moveTo>
                <a:lnTo>
                  <a:pt x="3283" y="54224"/>
                </a:lnTo>
                <a:lnTo>
                  <a:pt x="0" y="52884"/>
                </a:lnTo>
                <a:lnTo>
                  <a:pt x="2667" y="49301"/>
                </a:lnTo>
                <a:lnTo>
                  <a:pt x="46817" y="42991"/>
                </a:lnTo>
                <a:lnTo>
                  <a:pt x="90411" y="41619"/>
                </a:lnTo>
                <a:lnTo>
                  <a:pt x="126645" y="40667"/>
                </a:lnTo>
                <a:lnTo>
                  <a:pt x="142781" y="40241"/>
                </a:lnTo>
                <a:lnTo>
                  <a:pt x="184378" y="39071"/>
                </a:lnTo>
                <a:lnTo>
                  <a:pt x="225626" y="37720"/>
                </a:lnTo>
                <a:lnTo>
                  <a:pt x="265677" y="36017"/>
                </a:lnTo>
                <a:lnTo>
                  <a:pt x="304223" y="34178"/>
                </a:lnTo>
                <a:lnTo>
                  <a:pt x="350683" y="31834"/>
                </a:lnTo>
                <a:lnTo>
                  <a:pt x="368489" y="30921"/>
                </a:lnTo>
                <a:lnTo>
                  <a:pt x="385167" y="30081"/>
                </a:lnTo>
                <a:lnTo>
                  <a:pt x="428754" y="27978"/>
                </a:lnTo>
                <a:lnTo>
                  <a:pt x="473038" y="26089"/>
                </a:lnTo>
                <a:lnTo>
                  <a:pt x="512108" y="25094"/>
                </a:lnTo>
                <a:lnTo>
                  <a:pt x="554332" y="24603"/>
                </a:lnTo>
                <a:lnTo>
                  <a:pt x="594188" y="24346"/>
                </a:lnTo>
                <a:lnTo>
                  <a:pt x="641319" y="24174"/>
                </a:lnTo>
                <a:lnTo>
                  <a:pt x="695958" y="24081"/>
                </a:lnTo>
                <a:lnTo>
                  <a:pt x="718433" y="24061"/>
                </a:lnTo>
                <a:lnTo>
                  <a:pt x="739506" y="24038"/>
                </a:lnTo>
                <a:lnTo>
                  <a:pt x="794405" y="23959"/>
                </a:lnTo>
                <a:lnTo>
                  <a:pt x="836998" y="23863"/>
                </a:lnTo>
                <a:lnTo>
                  <a:pt x="881257" y="23665"/>
                </a:lnTo>
                <a:lnTo>
                  <a:pt x="927870" y="21422"/>
                </a:lnTo>
                <a:lnTo>
                  <a:pt x="967613" y="16038"/>
                </a:lnTo>
                <a:lnTo>
                  <a:pt x="1003390" y="9134"/>
                </a:lnTo>
                <a:lnTo>
                  <a:pt x="1017037" y="6498"/>
                </a:lnTo>
                <a:lnTo>
                  <a:pt x="1061955" y="2861"/>
                </a:lnTo>
                <a:lnTo>
                  <a:pt x="1070873" y="2595"/>
                </a:lnTo>
                <a:lnTo>
                  <a:pt x="1070540" y="2513"/>
                </a:lnTo>
                <a:lnTo>
                  <a:pt x="1064101" y="1836"/>
                </a:lnTo>
                <a:lnTo>
                  <a:pt x="104662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233300" y="900828"/>
            <a:ext cx="21590" cy="1270"/>
          </a:xfrm>
          <a:custGeom>
            <a:avLst/>
            <a:gdLst/>
            <a:ahLst/>
            <a:cxnLst/>
            <a:rect l="l" t="t" r="r" b="b"/>
            <a:pathLst>
              <a:path w="21590" h="1269">
                <a:moveTo>
                  <a:pt x="0" y="836"/>
                </a:moveTo>
                <a:lnTo>
                  <a:pt x="7128" y="558"/>
                </a:lnTo>
                <a:lnTo>
                  <a:pt x="14263" y="279"/>
                </a:lnTo>
                <a:lnTo>
                  <a:pt x="21391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257110" y="1009938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4">
                <a:moveTo>
                  <a:pt x="3906" y="0"/>
                </a:moveTo>
                <a:lnTo>
                  <a:pt x="2604" y="1302"/>
                </a:lnTo>
                <a:lnTo>
                  <a:pt x="1302" y="2604"/>
                </a:lnTo>
                <a:lnTo>
                  <a:pt x="0" y="390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17000" y="913525"/>
            <a:ext cx="12065" cy="49530"/>
          </a:xfrm>
          <a:custGeom>
            <a:avLst/>
            <a:gdLst/>
            <a:ahLst/>
            <a:cxnLst/>
            <a:rect l="l" t="t" r="r" b="b"/>
            <a:pathLst>
              <a:path w="12065" h="49530">
                <a:moveTo>
                  <a:pt x="0" y="0"/>
                </a:moveTo>
                <a:lnTo>
                  <a:pt x="2055" y="11945"/>
                </a:lnTo>
                <a:lnTo>
                  <a:pt x="4683" y="24086"/>
                </a:lnTo>
                <a:lnTo>
                  <a:pt x="7882" y="36423"/>
                </a:lnTo>
                <a:lnTo>
                  <a:pt x="11653" y="4895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441582" y="859953"/>
            <a:ext cx="202565" cy="185420"/>
          </a:xfrm>
          <a:custGeom>
            <a:avLst/>
            <a:gdLst/>
            <a:ahLst/>
            <a:cxnLst/>
            <a:rect l="l" t="t" r="r" b="b"/>
            <a:pathLst>
              <a:path w="202565" h="185419">
                <a:moveTo>
                  <a:pt x="155975" y="25945"/>
                </a:moveTo>
                <a:lnTo>
                  <a:pt x="118651" y="4343"/>
                </a:lnTo>
                <a:lnTo>
                  <a:pt x="77681" y="0"/>
                </a:lnTo>
                <a:lnTo>
                  <a:pt x="63501" y="1941"/>
                </a:lnTo>
                <a:lnTo>
                  <a:pt x="20162" y="29998"/>
                </a:lnTo>
                <a:lnTo>
                  <a:pt x="2530" y="66057"/>
                </a:lnTo>
                <a:lnTo>
                  <a:pt x="0" y="96921"/>
                </a:lnTo>
                <a:lnTo>
                  <a:pt x="645" y="108877"/>
                </a:lnTo>
                <a:lnTo>
                  <a:pt x="30581" y="153910"/>
                </a:lnTo>
                <a:lnTo>
                  <a:pt x="68206" y="178482"/>
                </a:lnTo>
                <a:lnTo>
                  <a:pt x="117792" y="185384"/>
                </a:lnTo>
                <a:lnTo>
                  <a:pt x="130409" y="184923"/>
                </a:lnTo>
                <a:lnTo>
                  <a:pt x="167620" y="176205"/>
                </a:lnTo>
                <a:lnTo>
                  <a:pt x="189323" y="164260"/>
                </a:lnTo>
                <a:lnTo>
                  <a:pt x="194373" y="160354"/>
                </a:lnTo>
                <a:lnTo>
                  <a:pt x="197732" y="156072"/>
                </a:lnTo>
                <a:lnTo>
                  <a:pt x="199409" y="151412"/>
                </a:lnTo>
                <a:lnTo>
                  <a:pt x="201085" y="146752"/>
                </a:lnTo>
                <a:lnTo>
                  <a:pt x="202006" y="141217"/>
                </a:lnTo>
                <a:lnTo>
                  <a:pt x="202173" y="134807"/>
                </a:lnTo>
                <a:lnTo>
                  <a:pt x="202339" y="128397"/>
                </a:lnTo>
                <a:lnTo>
                  <a:pt x="199949" y="120958"/>
                </a:lnTo>
                <a:lnTo>
                  <a:pt x="169284" y="83466"/>
                </a:lnTo>
                <a:lnTo>
                  <a:pt x="125774" y="48369"/>
                </a:lnTo>
                <a:lnTo>
                  <a:pt x="117372" y="41241"/>
                </a:lnTo>
                <a:lnTo>
                  <a:pt x="113088" y="35595"/>
                </a:lnTo>
                <a:lnTo>
                  <a:pt x="116870" y="33391"/>
                </a:lnTo>
                <a:lnTo>
                  <a:pt x="126520" y="3220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19408" y="849409"/>
            <a:ext cx="120650" cy="161925"/>
          </a:xfrm>
          <a:custGeom>
            <a:avLst/>
            <a:gdLst/>
            <a:ahLst/>
            <a:cxnLst/>
            <a:rect l="l" t="t" r="r" b="b"/>
            <a:pathLst>
              <a:path w="120650" h="161925">
                <a:moveTo>
                  <a:pt x="0" y="52262"/>
                </a:moveTo>
                <a:lnTo>
                  <a:pt x="1298" y="97677"/>
                </a:lnTo>
                <a:lnTo>
                  <a:pt x="11057" y="149250"/>
                </a:lnTo>
                <a:lnTo>
                  <a:pt x="16022" y="161683"/>
                </a:lnTo>
                <a:lnTo>
                  <a:pt x="16750" y="160748"/>
                </a:lnTo>
                <a:lnTo>
                  <a:pt x="16888" y="156580"/>
                </a:lnTo>
                <a:lnTo>
                  <a:pt x="17163" y="148411"/>
                </a:lnTo>
                <a:lnTo>
                  <a:pt x="17647" y="134057"/>
                </a:lnTo>
                <a:lnTo>
                  <a:pt x="18026" y="117499"/>
                </a:lnTo>
                <a:lnTo>
                  <a:pt x="17940" y="103913"/>
                </a:lnTo>
                <a:lnTo>
                  <a:pt x="17415" y="92574"/>
                </a:lnTo>
                <a:lnTo>
                  <a:pt x="16476" y="82760"/>
                </a:lnTo>
                <a:lnTo>
                  <a:pt x="14793" y="69135"/>
                </a:lnTo>
                <a:lnTo>
                  <a:pt x="13459" y="56622"/>
                </a:lnTo>
                <a:lnTo>
                  <a:pt x="17983" y="9367"/>
                </a:lnTo>
                <a:lnTo>
                  <a:pt x="57741" y="0"/>
                </a:lnTo>
                <a:lnTo>
                  <a:pt x="67893" y="2691"/>
                </a:lnTo>
                <a:lnTo>
                  <a:pt x="100602" y="31217"/>
                </a:lnTo>
                <a:lnTo>
                  <a:pt x="107908" y="54249"/>
                </a:lnTo>
                <a:lnTo>
                  <a:pt x="105955" y="65453"/>
                </a:lnTo>
                <a:lnTo>
                  <a:pt x="72478" y="93361"/>
                </a:lnTo>
                <a:lnTo>
                  <a:pt x="25098" y="100767"/>
                </a:lnTo>
                <a:lnTo>
                  <a:pt x="7855" y="91013"/>
                </a:lnTo>
                <a:lnTo>
                  <a:pt x="11042" y="88832"/>
                </a:lnTo>
                <a:lnTo>
                  <a:pt x="49411" y="96760"/>
                </a:lnTo>
                <a:lnTo>
                  <a:pt x="83617" y="123716"/>
                </a:lnTo>
                <a:lnTo>
                  <a:pt x="106833" y="143665"/>
                </a:lnTo>
                <a:lnTo>
                  <a:pt x="120065" y="15531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902011" y="900441"/>
            <a:ext cx="18415" cy="80645"/>
          </a:xfrm>
          <a:custGeom>
            <a:avLst/>
            <a:gdLst/>
            <a:ahLst/>
            <a:cxnLst/>
            <a:rect l="l" t="t" r="r" b="b"/>
            <a:pathLst>
              <a:path w="18415" h="80644">
                <a:moveTo>
                  <a:pt x="9171" y="7467"/>
                </a:moveTo>
                <a:lnTo>
                  <a:pt x="2784" y="0"/>
                </a:lnTo>
                <a:lnTo>
                  <a:pt x="0" y="933"/>
                </a:lnTo>
                <a:lnTo>
                  <a:pt x="817" y="10268"/>
                </a:lnTo>
                <a:lnTo>
                  <a:pt x="1420" y="17181"/>
                </a:lnTo>
                <a:lnTo>
                  <a:pt x="3179" y="24485"/>
                </a:lnTo>
                <a:lnTo>
                  <a:pt x="6089" y="32181"/>
                </a:lnTo>
                <a:lnTo>
                  <a:pt x="9005" y="39877"/>
                </a:lnTo>
                <a:lnTo>
                  <a:pt x="11333" y="47668"/>
                </a:lnTo>
                <a:lnTo>
                  <a:pt x="13071" y="55553"/>
                </a:lnTo>
                <a:lnTo>
                  <a:pt x="15708" y="68122"/>
                </a:lnTo>
                <a:lnTo>
                  <a:pt x="18040" y="8059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877433" y="871159"/>
            <a:ext cx="158115" cy="127635"/>
          </a:xfrm>
          <a:custGeom>
            <a:avLst/>
            <a:gdLst/>
            <a:ahLst/>
            <a:cxnLst/>
            <a:rect l="l" t="t" r="r" b="b"/>
            <a:pathLst>
              <a:path w="158115" h="127634">
                <a:moveTo>
                  <a:pt x="11637" y="34413"/>
                </a:moveTo>
                <a:lnTo>
                  <a:pt x="7398" y="31148"/>
                </a:lnTo>
                <a:lnTo>
                  <a:pt x="4218" y="25164"/>
                </a:lnTo>
                <a:lnTo>
                  <a:pt x="2112" y="16462"/>
                </a:lnTo>
                <a:lnTo>
                  <a:pt x="0" y="7760"/>
                </a:lnTo>
                <a:lnTo>
                  <a:pt x="2860" y="2492"/>
                </a:lnTo>
                <a:lnTo>
                  <a:pt x="10688" y="659"/>
                </a:lnTo>
                <a:lnTo>
                  <a:pt x="20352" y="0"/>
                </a:lnTo>
                <a:lnTo>
                  <a:pt x="32908" y="1871"/>
                </a:lnTo>
                <a:lnTo>
                  <a:pt x="71523" y="15737"/>
                </a:lnTo>
                <a:lnTo>
                  <a:pt x="106682" y="34075"/>
                </a:lnTo>
                <a:lnTo>
                  <a:pt x="150012" y="67515"/>
                </a:lnTo>
                <a:lnTo>
                  <a:pt x="157858" y="86155"/>
                </a:lnTo>
                <a:lnTo>
                  <a:pt x="153473" y="95280"/>
                </a:lnTo>
                <a:lnTo>
                  <a:pt x="118184" y="112104"/>
                </a:lnTo>
                <a:lnTo>
                  <a:pt x="69877" y="123683"/>
                </a:lnTo>
                <a:lnTo>
                  <a:pt x="57519" y="125562"/>
                </a:lnTo>
                <a:lnTo>
                  <a:pt x="44829" y="12713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023065" y="882165"/>
            <a:ext cx="128270" cy="121920"/>
          </a:xfrm>
          <a:custGeom>
            <a:avLst/>
            <a:gdLst/>
            <a:ahLst/>
            <a:cxnLst/>
            <a:rect l="l" t="t" r="r" b="b"/>
            <a:pathLst>
              <a:path w="128270" h="121919">
                <a:moveTo>
                  <a:pt x="32696" y="17965"/>
                </a:moveTo>
                <a:lnTo>
                  <a:pt x="41055" y="77097"/>
                </a:lnTo>
                <a:lnTo>
                  <a:pt x="43468" y="99585"/>
                </a:lnTo>
                <a:lnTo>
                  <a:pt x="43322" y="98904"/>
                </a:lnTo>
                <a:lnTo>
                  <a:pt x="42136" y="92245"/>
                </a:lnTo>
                <a:lnTo>
                  <a:pt x="39073" y="75064"/>
                </a:lnTo>
                <a:lnTo>
                  <a:pt x="36434" y="59458"/>
                </a:lnTo>
                <a:lnTo>
                  <a:pt x="34576" y="46602"/>
                </a:lnTo>
                <a:lnTo>
                  <a:pt x="33427" y="36093"/>
                </a:lnTo>
                <a:lnTo>
                  <a:pt x="33445" y="20545"/>
                </a:lnTo>
                <a:lnTo>
                  <a:pt x="36076" y="10874"/>
                </a:lnTo>
                <a:lnTo>
                  <a:pt x="38979" y="5531"/>
                </a:lnTo>
                <a:lnTo>
                  <a:pt x="42990" y="2423"/>
                </a:lnTo>
                <a:lnTo>
                  <a:pt x="48289" y="1212"/>
                </a:lnTo>
                <a:lnTo>
                  <a:pt x="53582" y="0"/>
                </a:lnTo>
                <a:lnTo>
                  <a:pt x="58978" y="756"/>
                </a:lnTo>
                <a:lnTo>
                  <a:pt x="64471" y="3481"/>
                </a:lnTo>
                <a:lnTo>
                  <a:pt x="69972" y="6206"/>
                </a:lnTo>
                <a:lnTo>
                  <a:pt x="86036" y="37416"/>
                </a:lnTo>
                <a:lnTo>
                  <a:pt x="86673" y="44463"/>
                </a:lnTo>
                <a:lnTo>
                  <a:pt x="58244" y="69950"/>
                </a:lnTo>
                <a:lnTo>
                  <a:pt x="55591" y="71046"/>
                </a:lnTo>
                <a:lnTo>
                  <a:pt x="55043" y="71274"/>
                </a:lnTo>
                <a:lnTo>
                  <a:pt x="54489" y="71502"/>
                </a:lnTo>
                <a:lnTo>
                  <a:pt x="54822" y="71666"/>
                </a:lnTo>
                <a:lnTo>
                  <a:pt x="56034" y="71764"/>
                </a:lnTo>
                <a:lnTo>
                  <a:pt x="57246" y="71862"/>
                </a:lnTo>
                <a:lnTo>
                  <a:pt x="98376" y="78893"/>
                </a:lnTo>
                <a:lnTo>
                  <a:pt x="128251" y="102308"/>
                </a:lnTo>
                <a:lnTo>
                  <a:pt x="124926" y="106519"/>
                </a:lnTo>
                <a:lnTo>
                  <a:pt x="76396" y="119615"/>
                </a:lnTo>
                <a:lnTo>
                  <a:pt x="36370" y="121778"/>
                </a:lnTo>
                <a:lnTo>
                  <a:pt x="22331" y="120833"/>
                </a:lnTo>
                <a:lnTo>
                  <a:pt x="10237" y="118736"/>
                </a:lnTo>
                <a:lnTo>
                  <a:pt x="0" y="11549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191051" y="888438"/>
            <a:ext cx="191135" cy="96520"/>
          </a:xfrm>
          <a:custGeom>
            <a:avLst/>
            <a:gdLst/>
            <a:ahLst/>
            <a:cxnLst/>
            <a:rect l="l" t="t" r="r" b="b"/>
            <a:pathLst>
              <a:path w="191134" h="96519">
                <a:moveTo>
                  <a:pt x="0" y="29388"/>
                </a:moveTo>
                <a:lnTo>
                  <a:pt x="27177" y="59933"/>
                </a:lnTo>
                <a:lnTo>
                  <a:pt x="34975" y="89586"/>
                </a:lnTo>
                <a:lnTo>
                  <a:pt x="35155" y="94055"/>
                </a:lnTo>
                <a:lnTo>
                  <a:pt x="33645" y="96329"/>
                </a:lnTo>
                <a:lnTo>
                  <a:pt x="30459" y="96406"/>
                </a:lnTo>
                <a:lnTo>
                  <a:pt x="27265" y="96484"/>
                </a:lnTo>
                <a:lnTo>
                  <a:pt x="24051" y="91374"/>
                </a:lnTo>
                <a:lnTo>
                  <a:pt x="20795" y="81078"/>
                </a:lnTo>
                <a:lnTo>
                  <a:pt x="17670" y="68872"/>
                </a:lnTo>
                <a:lnTo>
                  <a:pt x="15869" y="56257"/>
                </a:lnTo>
                <a:lnTo>
                  <a:pt x="15823" y="39824"/>
                </a:lnTo>
                <a:lnTo>
                  <a:pt x="17195" y="28034"/>
                </a:lnTo>
                <a:lnTo>
                  <a:pt x="23953" y="12610"/>
                </a:lnTo>
                <a:lnTo>
                  <a:pt x="31249" y="5015"/>
                </a:lnTo>
                <a:lnTo>
                  <a:pt x="44101" y="788"/>
                </a:lnTo>
                <a:lnTo>
                  <a:pt x="55869" y="491"/>
                </a:lnTo>
                <a:lnTo>
                  <a:pt x="67789" y="3746"/>
                </a:lnTo>
                <a:lnTo>
                  <a:pt x="95880" y="29694"/>
                </a:lnTo>
                <a:lnTo>
                  <a:pt x="102163" y="51820"/>
                </a:lnTo>
                <a:lnTo>
                  <a:pt x="100459" y="55239"/>
                </a:lnTo>
                <a:lnTo>
                  <a:pt x="96704" y="57154"/>
                </a:lnTo>
                <a:lnTo>
                  <a:pt x="92943" y="59070"/>
                </a:lnTo>
                <a:lnTo>
                  <a:pt x="88031" y="59872"/>
                </a:lnTo>
                <a:lnTo>
                  <a:pt x="81963" y="59561"/>
                </a:lnTo>
                <a:lnTo>
                  <a:pt x="75895" y="59251"/>
                </a:lnTo>
                <a:lnTo>
                  <a:pt x="72078" y="56004"/>
                </a:lnTo>
                <a:lnTo>
                  <a:pt x="70526" y="49819"/>
                </a:lnTo>
                <a:lnTo>
                  <a:pt x="68967" y="43635"/>
                </a:lnTo>
                <a:lnTo>
                  <a:pt x="69314" y="36676"/>
                </a:lnTo>
                <a:lnTo>
                  <a:pt x="71558" y="28941"/>
                </a:lnTo>
                <a:lnTo>
                  <a:pt x="73803" y="21207"/>
                </a:lnTo>
                <a:lnTo>
                  <a:pt x="109176" y="510"/>
                </a:lnTo>
                <a:lnTo>
                  <a:pt x="121861" y="0"/>
                </a:lnTo>
                <a:lnTo>
                  <a:pt x="134231" y="1859"/>
                </a:lnTo>
                <a:lnTo>
                  <a:pt x="170546" y="23920"/>
                </a:lnTo>
                <a:lnTo>
                  <a:pt x="189425" y="57384"/>
                </a:lnTo>
                <a:lnTo>
                  <a:pt x="190997" y="69048"/>
                </a:lnTo>
                <a:lnTo>
                  <a:pt x="190541" y="8105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368767" y="897553"/>
            <a:ext cx="139065" cy="102235"/>
          </a:xfrm>
          <a:custGeom>
            <a:avLst/>
            <a:gdLst/>
            <a:ahLst/>
            <a:cxnLst/>
            <a:rect l="l" t="t" r="r" b="b"/>
            <a:pathLst>
              <a:path w="139065" h="102234">
                <a:moveTo>
                  <a:pt x="116609" y="8449"/>
                </a:moveTo>
                <a:lnTo>
                  <a:pt x="103305" y="4942"/>
                </a:lnTo>
                <a:lnTo>
                  <a:pt x="90719" y="2390"/>
                </a:lnTo>
                <a:lnTo>
                  <a:pt x="78853" y="793"/>
                </a:lnTo>
                <a:lnTo>
                  <a:pt x="64179" y="0"/>
                </a:lnTo>
                <a:lnTo>
                  <a:pt x="53259" y="127"/>
                </a:lnTo>
                <a:lnTo>
                  <a:pt x="30877" y="14131"/>
                </a:lnTo>
                <a:lnTo>
                  <a:pt x="30725" y="17266"/>
                </a:lnTo>
                <a:lnTo>
                  <a:pt x="75388" y="38508"/>
                </a:lnTo>
                <a:lnTo>
                  <a:pt x="87089" y="43620"/>
                </a:lnTo>
                <a:lnTo>
                  <a:pt x="120221" y="62581"/>
                </a:lnTo>
                <a:lnTo>
                  <a:pt x="136269" y="79981"/>
                </a:lnTo>
                <a:lnTo>
                  <a:pt x="138908" y="85555"/>
                </a:lnTo>
                <a:lnTo>
                  <a:pt x="106383" y="102198"/>
                </a:lnTo>
                <a:lnTo>
                  <a:pt x="98335" y="101973"/>
                </a:lnTo>
                <a:lnTo>
                  <a:pt x="51143" y="96790"/>
                </a:lnTo>
                <a:lnTo>
                  <a:pt x="18547" y="91630"/>
                </a:lnTo>
                <a:lnTo>
                  <a:pt x="0" y="8840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660929" y="894735"/>
            <a:ext cx="13970" cy="15240"/>
          </a:xfrm>
          <a:custGeom>
            <a:avLst/>
            <a:gdLst/>
            <a:ahLst/>
            <a:cxnLst/>
            <a:rect l="l" t="t" r="r" b="b"/>
            <a:pathLst>
              <a:path w="13970" h="15240">
                <a:moveTo>
                  <a:pt x="0" y="4558"/>
                </a:moveTo>
                <a:lnTo>
                  <a:pt x="3373" y="0"/>
                </a:lnTo>
                <a:lnTo>
                  <a:pt x="7862" y="3531"/>
                </a:lnTo>
                <a:lnTo>
                  <a:pt x="13473" y="1515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664731" y="972824"/>
            <a:ext cx="19685" cy="6350"/>
          </a:xfrm>
          <a:custGeom>
            <a:avLst/>
            <a:gdLst/>
            <a:ahLst/>
            <a:cxnLst/>
            <a:rect l="l" t="t" r="r" b="b"/>
            <a:pathLst>
              <a:path w="19684" h="6350">
                <a:moveTo>
                  <a:pt x="19084" y="0"/>
                </a:moveTo>
                <a:lnTo>
                  <a:pt x="7564" y="3546"/>
                </a:lnTo>
                <a:lnTo>
                  <a:pt x="1205" y="5505"/>
                </a:lnTo>
                <a:lnTo>
                  <a:pt x="0" y="587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828610" y="843896"/>
            <a:ext cx="205740" cy="125730"/>
          </a:xfrm>
          <a:custGeom>
            <a:avLst/>
            <a:gdLst/>
            <a:ahLst/>
            <a:cxnLst/>
            <a:rect l="l" t="t" r="r" b="b"/>
            <a:pathLst>
              <a:path w="205740" h="125730">
                <a:moveTo>
                  <a:pt x="16466" y="39356"/>
                </a:moveTo>
                <a:lnTo>
                  <a:pt x="23053" y="28836"/>
                </a:lnTo>
                <a:lnTo>
                  <a:pt x="26143" y="29235"/>
                </a:lnTo>
                <a:lnTo>
                  <a:pt x="25727" y="40555"/>
                </a:lnTo>
                <a:lnTo>
                  <a:pt x="12805" y="93363"/>
                </a:lnTo>
                <a:lnTo>
                  <a:pt x="2223" y="125203"/>
                </a:lnTo>
                <a:lnTo>
                  <a:pt x="2057" y="123662"/>
                </a:lnTo>
                <a:lnTo>
                  <a:pt x="1891" y="122120"/>
                </a:lnTo>
                <a:lnTo>
                  <a:pt x="1468" y="118267"/>
                </a:lnTo>
                <a:lnTo>
                  <a:pt x="789" y="112101"/>
                </a:lnTo>
                <a:lnTo>
                  <a:pt x="117" y="105937"/>
                </a:lnTo>
                <a:lnTo>
                  <a:pt x="0" y="97745"/>
                </a:lnTo>
                <a:lnTo>
                  <a:pt x="436" y="87526"/>
                </a:lnTo>
                <a:lnTo>
                  <a:pt x="6579" y="46855"/>
                </a:lnTo>
                <a:lnTo>
                  <a:pt x="23060" y="11312"/>
                </a:lnTo>
                <a:lnTo>
                  <a:pt x="28228" y="7617"/>
                </a:lnTo>
                <a:lnTo>
                  <a:pt x="33396" y="3922"/>
                </a:lnTo>
                <a:lnTo>
                  <a:pt x="39312" y="1659"/>
                </a:lnTo>
                <a:lnTo>
                  <a:pt x="45969" y="829"/>
                </a:lnTo>
                <a:lnTo>
                  <a:pt x="52619" y="0"/>
                </a:lnTo>
                <a:lnTo>
                  <a:pt x="87223" y="19501"/>
                </a:lnTo>
                <a:lnTo>
                  <a:pt x="114241" y="46510"/>
                </a:lnTo>
                <a:lnTo>
                  <a:pt x="130523" y="82456"/>
                </a:lnTo>
                <a:lnTo>
                  <a:pt x="129886" y="81274"/>
                </a:lnTo>
                <a:lnTo>
                  <a:pt x="129255" y="80092"/>
                </a:lnTo>
                <a:lnTo>
                  <a:pt x="127669" y="77137"/>
                </a:lnTo>
                <a:lnTo>
                  <a:pt x="125134" y="72409"/>
                </a:lnTo>
                <a:lnTo>
                  <a:pt x="122622" y="63486"/>
                </a:lnTo>
                <a:lnTo>
                  <a:pt x="121660" y="48982"/>
                </a:lnTo>
                <a:lnTo>
                  <a:pt x="123055" y="30280"/>
                </a:lnTo>
                <a:lnTo>
                  <a:pt x="126676" y="20009"/>
                </a:lnTo>
                <a:lnTo>
                  <a:pt x="135102" y="14323"/>
                </a:lnTo>
                <a:lnTo>
                  <a:pt x="141669" y="12793"/>
                </a:lnTo>
                <a:lnTo>
                  <a:pt x="149559" y="12514"/>
                </a:lnTo>
                <a:lnTo>
                  <a:pt x="161392" y="14059"/>
                </a:lnTo>
                <a:lnTo>
                  <a:pt x="193412" y="35916"/>
                </a:lnTo>
                <a:lnTo>
                  <a:pt x="205199" y="59062"/>
                </a:lnTo>
                <a:lnTo>
                  <a:pt x="205144" y="67442"/>
                </a:lnTo>
                <a:lnTo>
                  <a:pt x="202801" y="77104"/>
                </a:lnTo>
                <a:lnTo>
                  <a:pt x="198186" y="88147"/>
                </a:lnTo>
                <a:lnTo>
                  <a:pt x="191316" y="100669"/>
                </a:lnTo>
                <a:lnTo>
                  <a:pt x="182207" y="11476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067497" y="897641"/>
            <a:ext cx="108585" cy="120014"/>
          </a:xfrm>
          <a:custGeom>
            <a:avLst/>
            <a:gdLst/>
            <a:ahLst/>
            <a:cxnLst/>
            <a:rect l="l" t="t" r="r" b="b"/>
            <a:pathLst>
              <a:path w="108584" h="120015">
                <a:moveTo>
                  <a:pt x="14893" y="7229"/>
                </a:moveTo>
                <a:lnTo>
                  <a:pt x="7405" y="2628"/>
                </a:lnTo>
                <a:lnTo>
                  <a:pt x="2840" y="5999"/>
                </a:lnTo>
                <a:lnTo>
                  <a:pt x="1198" y="17341"/>
                </a:lnTo>
                <a:lnTo>
                  <a:pt x="0" y="25614"/>
                </a:lnTo>
                <a:lnTo>
                  <a:pt x="24494" y="56874"/>
                </a:lnTo>
                <a:lnTo>
                  <a:pt x="43905" y="60941"/>
                </a:lnTo>
                <a:lnTo>
                  <a:pt x="50257" y="60236"/>
                </a:lnTo>
                <a:lnTo>
                  <a:pt x="56588" y="57977"/>
                </a:lnTo>
                <a:lnTo>
                  <a:pt x="62920" y="55718"/>
                </a:lnTo>
                <a:lnTo>
                  <a:pt x="79206" y="24473"/>
                </a:lnTo>
                <a:lnTo>
                  <a:pt x="80100" y="17657"/>
                </a:lnTo>
                <a:lnTo>
                  <a:pt x="66862" y="0"/>
                </a:lnTo>
                <a:lnTo>
                  <a:pt x="64929" y="1534"/>
                </a:lnTo>
                <a:lnTo>
                  <a:pt x="64375" y="5466"/>
                </a:lnTo>
                <a:lnTo>
                  <a:pt x="63820" y="9398"/>
                </a:lnTo>
                <a:lnTo>
                  <a:pt x="82971" y="46427"/>
                </a:lnTo>
                <a:lnTo>
                  <a:pt x="92522" y="60906"/>
                </a:lnTo>
                <a:lnTo>
                  <a:pt x="99090" y="71908"/>
                </a:lnTo>
                <a:lnTo>
                  <a:pt x="103510" y="80679"/>
                </a:lnTo>
                <a:lnTo>
                  <a:pt x="108085" y="95360"/>
                </a:lnTo>
                <a:lnTo>
                  <a:pt x="107889" y="105271"/>
                </a:lnTo>
                <a:lnTo>
                  <a:pt x="105945" y="111520"/>
                </a:lnTo>
                <a:lnTo>
                  <a:pt x="100341" y="115678"/>
                </a:lnTo>
                <a:lnTo>
                  <a:pt x="90899" y="118375"/>
                </a:lnTo>
                <a:lnTo>
                  <a:pt x="81432" y="119954"/>
                </a:lnTo>
                <a:lnTo>
                  <a:pt x="70484" y="119705"/>
                </a:lnTo>
                <a:lnTo>
                  <a:pt x="58054" y="117628"/>
                </a:lnTo>
                <a:lnTo>
                  <a:pt x="44142" y="11372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193243" y="814273"/>
            <a:ext cx="127000" cy="116839"/>
          </a:xfrm>
          <a:custGeom>
            <a:avLst/>
            <a:gdLst/>
            <a:ahLst/>
            <a:cxnLst/>
            <a:rect l="l" t="t" r="r" b="b"/>
            <a:pathLst>
              <a:path w="127000" h="116840">
                <a:moveTo>
                  <a:pt x="117027" y="42247"/>
                </a:moveTo>
                <a:lnTo>
                  <a:pt x="122783" y="38040"/>
                </a:lnTo>
                <a:lnTo>
                  <a:pt x="125942" y="31625"/>
                </a:lnTo>
                <a:lnTo>
                  <a:pt x="126496" y="23001"/>
                </a:lnTo>
                <a:lnTo>
                  <a:pt x="126870" y="17179"/>
                </a:lnTo>
                <a:lnTo>
                  <a:pt x="124120" y="12197"/>
                </a:lnTo>
                <a:lnTo>
                  <a:pt x="118239" y="8057"/>
                </a:lnTo>
                <a:lnTo>
                  <a:pt x="112365" y="3917"/>
                </a:lnTo>
                <a:lnTo>
                  <a:pt x="104634" y="1284"/>
                </a:lnTo>
                <a:lnTo>
                  <a:pt x="95060" y="158"/>
                </a:lnTo>
                <a:lnTo>
                  <a:pt x="82146" y="0"/>
                </a:lnTo>
                <a:lnTo>
                  <a:pt x="70037" y="2655"/>
                </a:lnTo>
                <a:lnTo>
                  <a:pt x="59891" y="6560"/>
                </a:lnTo>
                <a:lnTo>
                  <a:pt x="54252" y="11291"/>
                </a:lnTo>
                <a:lnTo>
                  <a:pt x="51301" y="17517"/>
                </a:lnTo>
                <a:lnTo>
                  <a:pt x="48350" y="23742"/>
                </a:lnTo>
                <a:lnTo>
                  <a:pt x="70835" y="56165"/>
                </a:lnTo>
                <a:lnTo>
                  <a:pt x="84636" y="67068"/>
                </a:lnTo>
                <a:lnTo>
                  <a:pt x="95015" y="75280"/>
                </a:lnTo>
                <a:lnTo>
                  <a:pt x="102962" y="81614"/>
                </a:lnTo>
                <a:lnTo>
                  <a:pt x="115556" y="93009"/>
                </a:lnTo>
                <a:lnTo>
                  <a:pt x="120969" y="100960"/>
                </a:lnTo>
                <a:lnTo>
                  <a:pt x="122818" y="107028"/>
                </a:lnTo>
                <a:lnTo>
                  <a:pt x="118059" y="110560"/>
                </a:lnTo>
                <a:lnTo>
                  <a:pt x="107093" y="112724"/>
                </a:lnTo>
                <a:lnTo>
                  <a:pt x="96218" y="114472"/>
                </a:lnTo>
                <a:lnTo>
                  <a:pt x="83776" y="115728"/>
                </a:lnTo>
                <a:lnTo>
                  <a:pt x="69767" y="116492"/>
                </a:lnTo>
                <a:lnTo>
                  <a:pt x="56687" y="115990"/>
                </a:lnTo>
                <a:lnTo>
                  <a:pt x="44315" y="113773"/>
                </a:lnTo>
                <a:lnTo>
                  <a:pt x="32557" y="109845"/>
                </a:lnTo>
                <a:lnTo>
                  <a:pt x="21316" y="104208"/>
                </a:lnTo>
                <a:lnTo>
                  <a:pt x="10495" y="96865"/>
                </a:lnTo>
                <a:lnTo>
                  <a:pt x="0" y="8781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337294" y="801615"/>
            <a:ext cx="73025" cy="107314"/>
          </a:xfrm>
          <a:custGeom>
            <a:avLst/>
            <a:gdLst/>
            <a:ahLst/>
            <a:cxnLst/>
            <a:rect l="l" t="t" r="r" b="b"/>
            <a:pathLst>
              <a:path w="73025" h="107315">
                <a:moveTo>
                  <a:pt x="36153" y="0"/>
                </a:moveTo>
                <a:lnTo>
                  <a:pt x="3789" y="20682"/>
                </a:lnTo>
                <a:lnTo>
                  <a:pt x="15340" y="68155"/>
                </a:lnTo>
                <a:lnTo>
                  <a:pt x="50366" y="101627"/>
                </a:lnTo>
                <a:lnTo>
                  <a:pt x="68649" y="106927"/>
                </a:lnTo>
                <a:lnTo>
                  <a:pt x="71129" y="104008"/>
                </a:lnTo>
                <a:lnTo>
                  <a:pt x="72438" y="97884"/>
                </a:lnTo>
                <a:lnTo>
                  <a:pt x="72421" y="87298"/>
                </a:lnTo>
                <a:lnTo>
                  <a:pt x="45561" y="43495"/>
                </a:lnTo>
                <a:lnTo>
                  <a:pt x="13644" y="21162"/>
                </a:lnTo>
                <a:lnTo>
                  <a:pt x="0" y="14152"/>
                </a:lnTo>
                <a:lnTo>
                  <a:pt x="602" y="14327"/>
                </a:lnTo>
                <a:lnTo>
                  <a:pt x="7703" y="17012"/>
                </a:lnTo>
                <a:lnTo>
                  <a:pt x="21455" y="222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373218" y="838460"/>
            <a:ext cx="71120" cy="107314"/>
          </a:xfrm>
          <a:custGeom>
            <a:avLst/>
            <a:gdLst/>
            <a:ahLst/>
            <a:cxnLst/>
            <a:rect l="l" t="t" r="r" b="b"/>
            <a:pathLst>
              <a:path w="71120" h="107315">
                <a:moveTo>
                  <a:pt x="3387" y="0"/>
                </a:moveTo>
                <a:lnTo>
                  <a:pt x="0" y="3633"/>
                </a:lnTo>
                <a:lnTo>
                  <a:pt x="1468" y="7250"/>
                </a:lnTo>
                <a:lnTo>
                  <a:pt x="7793" y="10851"/>
                </a:lnTo>
                <a:lnTo>
                  <a:pt x="16956" y="17086"/>
                </a:lnTo>
                <a:lnTo>
                  <a:pt x="45702" y="45447"/>
                </a:lnTo>
                <a:lnTo>
                  <a:pt x="67979" y="84319"/>
                </a:lnTo>
                <a:lnTo>
                  <a:pt x="70358" y="96148"/>
                </a:lnTo>
                <a:lnTo>
                  <a:pt x="70530" y="10669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505342" y="800729"/>
            <a:ext cx="99695" cy="103505"/>
          </a:xfrm>
          <a:custGeom>
            <a:avLst/>
            <a:gdLst/>
            <a:ahLst/>
            <a:cxnLst/>
            <a:rect l="l" t="t" r="r" b="b"/>
            <a:pathLst>
              <a:path w="99695" h="103505">
                <a:moveTo>
                  <a:pt x="0" y="2988"/>
                </a:moveTo>
                <a:lnTo>
                  <a:pt x="13059" y="50445"/>
                </a:lnTo>
                <a:lnTo>
                  <a:pt x="14854" y="83903"/>
                </a:lnTo>
                <a:lnTo>
                  <a:pt x="15965" y="94949"/>
                </a:lnTo>
                <a:lnTo>
                  <a:pt x="18537" y="101294"/>
                </a:lnTo>
                <a:lnTo>
                  <a:pt x="24598" y="102648"/>
                </a:lnTo>
                <a:lnTo>
                  <a:pt x="35308" y="102939"/>
                </a:lnTo>
                <a:lnTo>
                  <a:pt x="46522" y="102707"/>
                </a:lnTo>
                <a:lnTo>
                  <a:pt x="88696" y="96075"/>
                </a:lnTo>
                <a:lnTo>
                  <a:pt x="99413" y="93862"/>
                </a:lnTo>
                <a:lnTo>
                  <a:pt x="99011" y="93707"/>
                </a:lnTo>
                <a:lnTo>
                  <a:pt x="98443" y="93486"/>
                </a:lnTo>
                <a:lnTo>
                  <a:pt x="93033" y="91389"/>
                </a:lnTo>
                <a:lnTo>
                  <a:pt x="82773" y="874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339025" y="803432"/>
            <a:ext cx="116205" cy="73660"/>
          </a:xfrm>
          <a:custGeom>
            <a:avLst/>
            <a:gdLst/>
            <a:ahLst/>
            <a:cxnLst/>
            <a:rect l="l" t="t" r="r" b="b"/>
            <a:pathLst>
              <a:path w="116204" h="73659">
                <a:moveTo>
                  <a:pt x="0" y="12877"/>
                </a:moveTo>
                <a:lnTo>
                  <a:pt x="11688" y="7716"/>
                </a:lnTo>
                <a:lnTo>
                  <a:pt x="23772" y="3815"/>
                </a:lnTo>
                <a:lnTo>
                  <a:pt x="36255" y="1174"/>
                </a:lnTo>
                <a:lnTo>
                  <a:pt x="52341" y="0"/>
                </a:lnTo>
                <a:lnTo>
                  <a:pt x="61702" y="1432"/>
                </a:lnTo>
                <a:lnTo>
                  <a:pt x="94257" y="27681"/>
                </a:lnTo>
                <a:lnTo>
                  <a:pt x="115131" y="63412"/>
                </a:lnTo>
                <a:lnTo>
                  <a:pt x="115401" y="68840"/>
                </a:lnTo>
                <a:lnTo>
                  <a:pt x="115560" y="72151"/>
                </a:lnTo>
                <a:lnTo>
                  <a:pt x="115623" y="7334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419721" y="866556"/>
            <a:ext cx="40005" cy="55880"/>
          </a:xfrm>
          <a:custGeom>
            <a:avLst/>
            <a:gdLst/>
            <a:ahLst/>
            <a:cxnLst/>
            <a:rect l="l" t="t" r="r" b="b"/>
            <a:pathLst>
              <a:path w="40004" h="55880">
                <a:moveTo>
                  <a:pt x="2105" y="38370"/>
                </a:moveTo>
                <a:lnTo>
                  <a:pt x="0" y="35297"/>
                </a:lnTo>
                <a:lnTo>
                  <a:pt x="1427" y="31799"/>
                </a:lnTo>
                <a:lnTo>
                  <a:pt x="6400" y="27879"/>
                </a:lnTo>
                <a:lnTo>
                  <a:pt x="9892" y="25126"/>
                </a:lnTo>
                <a:lnTo>
                  <a:pt x="12995" y="21676"/>
                </a:lnTo>
                <a:lnTo>
                  <a:pt x="15704" y="17531"/>
                </a:lnTo>
                <a:lnTo>
                  <a:pt x="18412" y="13385"/>
                </a:lnTo>
                <a:lnTo>
                  <a:pt x="22382" y="11693"/>
                </a:lnTo>
                <a:lnTo>
                  <a:pt x="27605" y="12453"/>
                </a:lnTo>
                <a:lnTo>
                  <a:pt x="32835" y="13215"/>
                </a:lnTo>
                <a:lnTo>
                  <a:pt x="35633" y="13623"/>
                </a:lnTo>
                <a:lnTo>
                  <a:pt x="36014" y="13678"/>
                </a:lnTo>
                <a:lnTo>
                  <a:pt x="36395" y="13734"/>
                </a:lnTo>
                <a:lnTo>
                  <a:pt x="36243" y="13605"/>
                </a:lnTo>
                <a:lnTo>
                  <a:pt x="35225" y="13145"/>
                </a:lnTo>
                <a:lnTo>
                  <a:pt x="39797" y="0"/>
                </a:lnTo>
                <a:lnTo>
                  <a:pt x="39130" y="4533"/>
                </a:lnTo>
                <a:lnTo>
                  <a:pt x="15171" y="45947"/>
                </a:lnTo>
                <a:lnTo>
                  <a:pt x="8298" y="54503"/>
                </a:lnTo>
                <a:lnTo>
                  <a:pt x="7439" y="5546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66677" y="1249861"/>
            <a:ext cx="274955" cy="216535"/>
          </a:xfrm>
          <a:custGeom>
            <a:avLst/>
            <a:gdLst/>
            <a:ahLst/>
            <a:cxnLst/>
            <a:rect l="l" t="t" r="r" b="b"/>
            <a:pathLst>
              <a:path w="274954" h="216534">
                <a:moveTo>
                  <a:pt x="91006" y="58168"/>
                </a:moveTo>
                <a:lnTo>
                  <a:pt x="87889" y="50332"/>
                </a:lnTo>
                <a:lnTo>
                  <a:pt x="89233" y="43484"/>
                </a:lnTo>
                <a:lnTo>
                  <a:pt x="95052" y="37621"/>
                </a:lnTo>
                <a:lnTo>
                  <a:pt x="99070" y="33573"/>
                </a:lnTo>
                <a:lnTo>
                  <a:pt x="137744" y="21058"/>
                </a:lnTo>
                <a:lnTo>
                  <a:pt x="146584" y="20020"/>
                </a:lnTo>
                <a:lnTo>
                  <a:pt x="152964" y="20175"/>
                </a:lnTo>
                <a:lnTo>
                  <a:pt x="157120" y="21497"/>
                </a:lnTo>
                <a:lnTo>
                  <a:pt x="161277" y="22819"/>
                </a:lnTo>
                <a:lnTo>
                  <a:pt x="163085" y="27334"/>
                </a:lnTo>
                <a:lnTo>
                  <a:pt x="162551" y="35042"/>
                </a:lnTo>
                <a:lnTo>
                  <a:pt x="160465" y="42565"/>
                </a:lnTo>
                <a:lnTo>
                  <a:pt x="155075" y="52596"/>
                </a:lnTo>
                <a:lnTo>
                  <a:pt x="146381" y="65134"/>
                </a:lnTo>
                <a:lnTo>
                  <a:pt x="133321" y="81402"/>
                </a:lnTo>
                <a:lnTo>
                  <a:pt x="123401" y="93774"/>
                </a:lnTo>
                <a:lnTo>
                  <a:pt x="100864" y="124494"/>
                </a:lnTo>
                <a:lnTo>
                  <a:pt x="99984" y="126943"/>
                </a:lnTo>
                <a:lnTo>
                  <a:pt x="142752" y="122312"/>
                </a:lnTo>
                <a:lnTo>
                  <a:pt x="179370" y="107670"/>
                </a:lnTo>
                <a:lnTo>
                  <a:pt x="212795" y="87656"/>
                </a:lnTo>
                <a:lnTo>
                  <a:pt x="219847" y="78021"/>
                </a:lnTo>
                <a:lnTo>
                  <a:pt x="222562" y="73094"/>
                </a:lnTo>
                <a:lnTo>
                  <a:pt x="224169" y="67997"/>
                </a:lnTo>
                <a:lnTo>
                  <a:pt x="224661" y="62733"/>
                </a:lnTo>
                <a:lnTo>
                  <a:pt x="225160" y="57469"/>
                </a:lnTo>
                <a:lnTo>
                  <a:pt x="200630" y="26263"/>
                </a:lnTo>
                <a:lnTo>
                  <a:pt x="162207" y="7783"/>
                </a:lnTo>
                <a:lnTo>
                  <a:pt x="122893" y="656"/>
                </a:lnTo>
                <a:lnTo>
                  <a:pt x="110901" y="0"/>
                </a:lnTo>
                <a:lnTo>
                  <a:pt x="95532" y="827"/>
                </a:lnTo>
                <a:lnTo>
                  <a:pt x="58394" y="15320"/>
                </a:lnTo>
                <a:lnTo>
                  <a:pt x="20758" y="50269"/>
                </a:lnTo>
                <a:lnTo>
                  <a:pt x="4090" y="86101"/>
                </a:lnTo>
                <a:lnTo>
                  <a:pt x="0" y="124609"/>
                </a:lnTo>
                <a:lnTo>
                  <a:pt x="966" y="138023"/>
                </a:lnTo>
                <a:lnTo>
                  <a:pt x="18544" y="172284"/>
                </a:lnTo>
                <a:lnTo>
                  <a:pt x="50630" y="196371"/>
                </a:lnTo>
                <a:lnTo>
                  <a:pt x="87696" y="209872"/>
                </a:lnTo>
                <a:lnTo>
                  <a:pt x="127278" y="215621"/>
                </a:lnTo>
                <a:lnTo>
                  <a:pt x="151807" y="216130"/>
                </a:lnTo>
                <a:lnTo>
                  <a:pt x="164565" y="215716"/>
                </a:lnTo>
                <a:lnTo>
                  <a:pt x="203296" y="209750"/>
                </a:lnTo>
                <a:lnTo>
                  <a:pt x="237701" y="192041"/>
                </a:lnTo>
                <a:lnTo>
                  <a:pt x="269054" y="149430"/>
                </a:lnTo>
                <a:lnTo>
                  <a:pt x="274564" y="126813"/>
                </a:lnTo>
                <a:lnTo>
                  <a:pt x="274360" y="112901"/>
                </a:lnTo>
                <a:lnTo>
                  <a:pt x="251381" y="68202"/>
                </a:lnTo>
                <a:lnTo>
                  <a:pt x="218743" y="43628"/>
                </a:lnTo>
                <a:lnTo>
                  <a:pt x="193524" y="469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13792" y="1224618"/>
            <a:ext cx="13970" cy="114935"/>
          </a:xfrm>
          <a:custGeom>
            <a:avLst/>
            <a:gdLst/>
            <a:ahLst/>
            <a:cxnLst/>
            <a:rect l="l" t="t" r="r" b="b"/>
            <a:pathLst>
              <a:path w="13970" h="114934">
                <a:moveTo>
                  <a:pt x="10815" y="33397"/>
                </a:moveTo>
                <a:lnTo>
                  <a:pt x="12656" y="13663"/>
                </a:lnTo>
                <a:lnTo>
                  <a:pt x="13668" y="2815"/>
                </a:lnTo>
                <a:lnTo>
                  <a:pt x="13925" y="0"/>
                </a:lnTo>
                <a:lnTo>
                  <a:pt x="13883" y="341"/>
                </a:lnTo>
                <a:lnTo>
                  <a:pt x="10581" y="51051"/>
                </a:lnTo>
                <a:lnTo>
                  <a:pt x="9974" y="65581"/>
                </a:lnTo>
                <a:lnTo>
                  <a:pt x="8612" y="79180"/>
                </a:lnTo>
                <a:lnTo>
                  <a:pt x="6496" y="91894"/>
                </a:lnTo>
                <a:lnTo>
                  <a:pt x="3626" y="103768"/>
                </a:lnTo>
                <a:lnTo>
                  <a:pt x="0" y="11484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904754" y="1188649"/>
            <a:ext cx="158750" cy="125730"/>
          </a:xfrm>
          <a:custGeom>
            <a:avLst/>
            <a:gdLst/>
            <a:ahLst/>
            <a:cxnLst/>
            <a:rect l="l" t="t" r="r" b="b"/>
            <a:pathLst>
              <a:path w="158750" h="125730">
                <a:moveTo>
                  <a:pt x="2874" y="80061"/>
                </a:moveTo>
                <a:lnTo>
                  <a:pt x="0" y="69039"/>
                </a:lnTo>
                <a:lnTo>
                  <a:pt x="2064" y="62877"/>
                </a:lnTo>
                <a:lnTo>
                  <a:pt x="9067" y="61573"/>
                </a:lnTo>
                <a:lnTo>
                  <a:pt x="14034" y="60649"/>
                </a:lnTo>
                <a:lnTo>
                  <a:pt x="21038" y="61313"/>
                </a:lnTo>
                <a:lnTo>
                  <a:pt x="63567" y="80379"/>
                </a:lnTo>
                <a:lnTo>
                  <a:pt x="93936" y="101871"/>
                </a:lnTo>
                <a:lnTo>
                  <a:pt x="111897" y="115007"/>
                </a:lnTo>
                <a:lnTo>
                  <a:pt x="123596" y="122553"/>
                </a:lnTo>
                <a:lnTo>
                  <a:pt x="130098" y="125310"/>
                </a:lnTo>
                <a:lnTo>
                  <a:pt x="134049" y="122125"/>
                </a:lnTo>
                <a:lnTo>
                  <a:pt x="135012" y="117243"/>
                </a:lnTo>
                <a:lnTo>
                  <a:pt x="135074" y="110096"/>
                </a:lnTo>
                <a:lnTo>
                  <a:pt x="134339" y="101346"/>
                </a:lnTo>
                <a:lnTo>
                  <a:pt x="132010" y="89024"/>
                </a:lnTo>
                <a:lnTo>
                  <a:pt x="128084" y="73128"/>
                </a:lnTo>
                <a:lnTo>
                  <a:pt x="124519" y="58958"/>
                </a:lnTo>
                <a:lnTo>
                  <a:pt x="121790" y="45993"/>
                </a:lnTo>
                <a:lnTo>
                  <a:pt x="119863" y="34102"/>
                </a:lnTo>
                <a:lnTo>
                  <a:pt x="118701" y="23155"/>
                </a:lnTo>
                <a:lnTo>
                  <a:pt x="117652" y="8859"/>
                </a:lnTo>
                <a:lnTo>
                  <a:pt x="117105" y="1438"/>
                </a:lnTo>
                <a:lnTo>
                  <a:pt x="117050" y="669"/>
                </a:lnTo>
                <a:lnTo>
                  <a:pt x="116994" y="0"/>
                </a:lnTo>
                <a:lnTo>
                  <a:pt x="117001" y="350"/>
                </a:lnTo>
                <a:lnTo>
                  <a:pt x="117029" y="906"/>
                </a:lnTo>
                <a:lnTo>
                  <a:pt x="117278" y="6274"/>
                </a:lnTo>
                <a:lnTo>
                  <a:pt x="125034" y="49883"/>
                </a:lnTo>
                <a:lnTo>
                  <a:pt x="144151" y="92289"/>
                </a:lnTo>
                <a:lnTo>
                  <a:pt x="150754" y="105349"/>
                </a:lnTo>
                <a:lnTo>
                  <a:pt x="158136" y="11955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090613" y="1241050"/>
            <a:ext cx="89535" cy="66675"/>
          </a:xfrm>
          <a:custGeom>
            <a:avLst/>
            <a:gdLst/>
            <a:ahLst/>
            <a:cxnLst/>
            <a:rect l="l" t="t" r="r" b="b"/>
            <a:pathLst>
              <a:path w="89534" h="66675">
                <a:moveTo>
                  <a:pt x="36409" y="18127"/>
                </a:moveTo>
                <a:lnTo>
                  <a:pt x="21116" y="12583"/>
                </a:lnTo>
                <a:lnTo>
                  <a:pt x="10259" y="12460"/>
                </a:lnTo>
                <a:lnTo>
                  <a:pt x="1960" y="19204"/>
                </a:lnTo>
                <a:lnTo>
                  <a:pt x="152" y="24520"/>
                </a:lnTo>
                <a:lnTo>
                  <a:pt x="76" y="31309"/>
                </a:lnTo>
                <a:lnTo>
                  <a:pt x="0" y="38097"/>
                </a:lnTo>
                <a:lnTo>
                  <a:pt x="31849" y="61978"/>
                </a:lnTo>
                <a:lnTo>
                  <a:pt x="65275" y="66433"/>
                </a:lnTo>
                <a:lnTo>
                  <a:pt x="71808" y="64914"/>
                </a:lnTo>
                <a:lnTo>
                  <a:pt x="77100" y="61632"/>
                </a:lnTo>
                <a:lnTo>
                  <a:pt x="82399" y="58350"/>
                </a:lnTo>
                <a:lnTo>
                  <a:pt x="85898" y="53573"/>
                </a:lnTo>
                <a:lnTo>
                  <a:pt x="87602" y="47300"/>
                </a:lnTo>
                <a:lnTo>
                  <a:pt x="89299" y="41028"/>
                </a:lnTo>
                <a:lnTo>
                  <a:pt x="89036" y="34147"/>
                </a:lnTo>
                <a:lnTo>
                  <a:pt x="86805" y="26654"/>
                </a:lnTo>
                <a:lnTo>
                  <a:pt x="84582" y="19162"/>
                </a:lnTo>
                <a:lnTo>
                  <a:pt x="79698" y="12552"/>
                </a:lnTo>
                <a:lnTo>
                  <a:pt x="72161" y="6821"/>
                </a:lnTo>
                <a:lnTo>
                  <a:pt x="60778" y="810"/>
                </a:lnTo>
                <a:lnTo>
                  <a:pt x="49268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226033" y="1175211"/>
            <a:ext cx="89535" cy="102870"/>
          </a:xfrm>
          <a:custGeom>
            <a:avLst/>
            <a:gdLst/>
            <a:ahLst/>
            <a:cxnLst/>
            <a:rect l="l" t="t" r="r" b="b"/>
            <a:pathLst>
              <a:path w="89534" h="102869">
                <a:moveTo>
                  <a:pt x="87117" y="45406"/>
                </a:moveTo>
                <a:lnTo>
                  <a:pt x="89518" y="27443"/>
                </a:lnTo>
                <a:lnTo>
                  <a:pt x="89430" y="14902"/>
                </a:lnTo>
                <a:lnTo>
                  <a:pt x="86855" y="7783"/>
                </a:lnTo>
                <a:lnTo>
                  <a:pt x="83931" y="4641"/>
                </a:lnTo>
                <a:lnTo>
                  <a:pt x="78860" y="2521"/>
                </a:lnTo>
                <a:lnTo>
                  <a:pt x="71496" y="1260"/>
                </a:lnTo>
                <a:lnTo>
                  <a:pt x="64126" y="0"/>
                </a:lnTo>
                <a:lnTo>
                  <a:pt x="56533" y="374"/>
                </a:lnTo>
                <a:lnTo>
                  <a:pt x="23123" y="23053"/>
                </a:lnTo>
                <a:lnTo>
                  <a:pt x="22652" y="34010"/>
                </a:lnTo>
                <a:lnTo>
                  <a:pt x="25368" y="39618"/>
                </a:lnTo>
                <a:lnTo>
                  <a:pt x="31041" y="45356"/>
                </a:lnTo>
                <a:lnTo>
                  <a:pt x="38002" y="51673"/>
                </a:lnTo>
                <a:lnTo>
                  <a:pt x="47863" y="59461"/>
                </a:lnTo>
                <a:lnTo>
                  <a:pt x="60622" y="68721"/>
                </a:lnTo>
                <a:lnTo>
                  <a:pt x="75498" y="79556"/>
                </a:lnTo>
                <a:lnTo>
                  <a:pt x="84272" y="86960"/>
                </a:lnTo>
                <a:lnTo>
                  <a:pt x="88801" y="93444"/>
                </a:lnTo>
                <a:lnTo>
                  <a:pt x="86764" y="96204"/>
                </a:lnTo>
                <a:lnTo>
                  <a:pt x="48932" y="101879"/>
                </a:lnTo>
                <a:lnTo>
                  <a:pt x="18694" y="102631"/>
                </a:lnTo>
                <a:lnTo>
                  <a:pt x="0" y="10276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364018" y="1202553"/>
            <a:ext cx="64769" cy="73660"/>
          </a:xfrm>
          <a:custGeom>
            <a:avLst/>
            <a:gdLst/>
            <a:ahLst/>
            <a:cxnLst/>
            <a:rect l="l" t="t" r="r" b="b"/>
            <a:pathLst>
              <a:path w="64770" h="73659">
                <a:moveTo>
                  <a:pt x="23490" y="15349"/>
                </a:moveTo>
                <a:lnTo>
                  <a:pt x="20948" y="4761"/>
                </a:lnTo>
                <a:lnTo>
                  <a:pt x="17255" y="0"/>
                </a:lnTo>
                <a:lnTo>
                  <a:pt x="12413" y="1064"/>
                </a:lnTo>
                <a:lnTo>
                  <a:pt x="8991" y="1815"/>
                </a:lnTo>
                <a:lnTo>
                  <a:pt x="228" y="33966"/>
                </a:lnTo>
                <a:lnTo>
                  <a:pt x="0" y="42190"/>
                </a:lnTo>
                <a:lnTo>
                  <a:pt x="32170" y="72185"/>
                </a:lnTo>
                <a:lnTo>
                  <a:pt x="49626" y="73564"/>
                </a:lnTo>
                <a:lnTo>
                  <a:pt x="54261" y="70971"/>
                </a:lnTo>
                <a:lnTo>
                  <a:pt x="57891" y="65744"/>
                </a:lnTo>
                <a:lnTo>
                  <a:pt x="61528" y="60516"/>
                </a:lnTo>
                <a:lnTo>
                  <a:pt x="63779" y="53853"/>
                </a:lnTo>
                <a:lnTo>
                  <a:pt x="64645" y="45753"/>
                </a:lnTo>
                <a:lnTo>
                  <a:pt x="63284" y="33885"/>
                </a:lnTo>
                <a:lnTo>
                  <a:pt x="56635" y="22327"/>
                </a:lnTo>
                <a:lnTo>
                  <a:pt x="47526" y="13608"/>
                </a:lnTo>
                <a:lnTo>
                  <a:pt x="36447" y="7144"/>
                </a:lnTo>
                <a:lnTo>
                  <a:pt x="21806" y="3705"/>
                </a:lnTo>
                <a:lnTo>
                  <a:pt x="10466" y="5135"/>
                </a:lnTo>
                <a:lnTo>
                  <a:pt x="1783" y="1118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409406" y="1251430"/>
            <a:ext cx="52069" cy="66040"/>
          </a:xfrm>
          <a:custGeom>
            <a:avLst/>
            <a:gdLst/>
            <a:ahLst/>
            <a:cxnLst/>
            <a:rect l="l" t="t" r="r" b="b"/>
            <a:pathLst>
              <a:path w="52070" h="66040">
                <a:moveTo>
                  <a:pt x="1288" y="8641"/>
                </a:moveTo>
                <a:lnTo>
                  <a:pt x="0" y="4191"/>
                </a:lnTo>
                <a:lnTo>
                  <a:pt x="2445" y="1522"/>
                </a:lnTo>
                <a:lnTo>
                  <a:pt x="8638" y="634"/>
                </a:lnTo>
                <a:lnTo>
                  <a:pt x="13057" y="0"/>
                </a:lnTo>
                <a:lnTo>
                  <a:pt x="45131" y="24027"/>
                </a:lnTo>
                <a:lnTo>
                  <a:pt x="51863" y="51542"/>
                </a:lnTo>
                <a:lnTo>
                  <a:pt x="51883" y="6549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506339" y="1204497"/>
            <a:ext cx="107314" cy="83185"/>
          </a:xfrm>
          <a:custGeom>
            <a:avLst/>
            <a:gdLst/>
            <a:ahLst/>
            <a:cxnLst/>
            <a:rect l="l" t="t" r="r" b="b"/>
            <a:pathLst>
              <a:path w="107315" h="83184">
                <a:moveTo>
                  <a:pt x="0" y="11162"/>
                </a:moveTo>
                <a:lnTo>
                  <a:pt x="5363" y="0"/>
                </a:lnTo>
                <a:lnTo>
                  <a:pt x="10270" y="3592"/>
                </a:lnTo>
                <a:lnTo>
                  <a:pt x="13920" y="16699"/>
                </a:lnTo>
                <a:lnTo>
                  <a:pt x="15749" y="28590"/>
                </a:lnTo>
                <a:lnTo>
                  <a:pt x="17067" y="42860"/>
                </a:lnTo>
                <a:lnTo>
                  <a:pt x="18667" y="53941"/>
                </a:lnTo>
                <a:lnTo>
                  <a:pt x="19992" y="61231"/>
                </a:lnTo>
                <a:lnTo>
                  <a:pt x="22312" y="66865"/>
                </a:lnTo>
                <a:lnTo>
                  <a:pt x="25734" y="71314"/>
                </a:lnTo>
                <a:lnTo>
                  <a:pt x="29149" y="75763"/>
                </a:lnTo>
                <a:lnTo>
                  <a:pt x="34456" y="78692"/>
                </a:lnTo>
                <a:lnTo>
                  <a:pt x="41667" y="80100"/>
                </a:lnTo>
                <a:lnTo>
                  <a:pt x="48871" y="81507"/>
                </a:lnTo>
                <a:lnTo>
                  <a:pt x="57246" y="82281"/>
                </a:lnTo>
                <a:lnTo>
                  <a:pt x="66785" y="82422"/>
                </a:lnTo>
                <a:lnTo>
                  <a:pt x="76324" y="82563"/>
                </a:lnTo>
                <a:lnTo>
                  <a:pt x="84637" y="81803"/>
                </a:lnTo>
                <a:lnTo>
                  <a:pt x="91730" y="80142"/>
                </a:lnTo>
                <a:lnTo>
                  <a:pt x="101907" y="77762"/>
                </a:lnTo>
                <a:lnTo>
                  <a:pt x="106756" y="72831"/>
                </a:lnTo>
                <a:lnTo>
                  <a:pt x="106285" y="6535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709765" y="118667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052" y="9220"/>
                </a:moveTo>
                <a:lnTo>
                  <a:pt x="0" y="2012"/>
                </a:lnTo>
                <a:lnTo>
                  <a:pt x="1676" y="0"/>
                </a:lnTo>
                <a:lnTo>
                  <a:pt x="9095" y="318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720835" y="1270573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 h="0">
                <a:moveTo>
                  <a:pt x="0" y="0"/>
                </a:moveTo>
                <a:lnTo>
                  <a:pt x="12697" y="0"/>
                </a:lnTo>
                <a:lnTo>
                  <a:pt x="25399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912111" y="1146510"/>
            <a:ext cx="189230" cy="111125"/>
          </a:xfrm>
          <a:custGeom>
            <a:avLst/>
            <a:gdLst/>
            <a:ahLst/>
            <a:cxnLst/>
            <a:rect l="l" t="t" r="r" b="b"/>
            <a:pathLst>
              <a:path w="189229" h="111125">
                <a:moveTo>
                  <a:pt x="3872" y="31696"/>
                </a:moveTo>
                <a:lnTo>
                  <a:pt x="7640" y="17761"/>
                </a:lnTo>
                <a:lnTo>
                  <a:pt x="9656" y="10318"/>
                </a:lnTo>
                <a:lnTo>
                  <a:pt x="9913" y="9368"/>
                </a:lnTo>
                <a:lnTo>
                  <a:pt x="10100" y="8699"/>
                </a:lnTo>
                <a:lnTo>
                  <a:pt x="10190" y="9184"/>
                </a:lnTo>
                <a:lnTo>
                  <a:pt x="10190" y="10826"/>
                </a:lnTo>
                <a:lnTo>
                  <a:pt x="10190" y="17681"/>
                </a:lnTo>
                <a:lnTo>
                  <a:pt x="10769" y="64463"/>
                </a:lnTo>
                <a:lnTo>
                  <a:pt x="17969" y="108237"/>
                </a:lnTo>
                <a:lnTo>
                  <a:pt x="18385" y="110994"/>
                </a:lnTo>
                <a:lnTo>
                  <a:pt x="17512" y="109699"/>
                </a:lnTo>
                <a:lnTo>
                  <a:pt x="16639" y="108404"/>
                </a:lnTo>
                <a:lnTo>
                  <a:pt x="14450" y="105167"/>
                </a:lnTo>
                <a:lnTo>
                  <a:pt x="1458" y="58788"/>
                </a:lnTo>
                <a:lnTo>
                  <a:pt x="0" y="34150"/>
                </a:lnTo>
                <a:lnTo>
                  <a:pt x="1013" y="27924"/>
                </a:lnTo>
                <a:lnTo>
                  <a:pt x="3623" y="20903"/>
                </a:lnTo>
                <a:lnTo>
                  <a:pt x="8077" y="16587"/>
                </a:lnTo>
                <a:lnTo>
                  <a:pt x="14672" y="14090"/>
                </a:lnTo>
                <a:lnTo>
                  <a:pt x="21259" y="11592"/>
                </a:lnTo>
                <a:lnTo>
                  <a:pt x="28207" y="10219"/>
                </a:lnTo>
                <a:lnTo>
                  <a:pt x="35509" y="9969"/>
                </a:lnTo>
                <a:lnTo>
                  <a:pt x="42810" y="9719"/>
                </a:lnTo>
                <a:lnTo>
                  <a:pt x="75741" y="34701"/>
                </a:lnTo>
                <a:lnTo>
                  <a:pt x="98873" y="67757"/>
                </a:lnTo>
                <a:lnTo>
                  <a:pt x="102800" y="77597"/>
                </a:lnTo>
                <a:lnTo>
                  <a:pt x="102994" y="78079"/>
                </a:lnTo>
                <a:lnTo>
                  <a:pt x="103188" y="78560"/>
                </a:lnTo>
                <a:lnTo>
                  <a:pt x="103258" y="78251"/>
                </a:lnTo>
                <a:lnTo>
                  <a:pt x="103216" y="77150"/>
                </a:lnTo>
                <a:lnTo>
                  <a:pt x="103167" y="76049"/>
                </a:lnTo>
                <a:lnTo>
                  <a:pt x="102967" y="71109"/>
                </a:lnTo>
                <a:lnTo>
                  <a:pt x="102606" y="62328"/>
                </a:lnTo>
                <a:lnTo>
                  <a:pt x="102428" y="49645"/>
                </a:lnTo>
                <a:lnTo>
                  <a:pt x="102933" y="36952"/>
                </a:lnTo>
                <a:lnTo>
                  <a:pt x="123257" y="2172"/>
                </a:lnTo>
                <a:lnTo>
                  <a:pt x="135248" y="0"/>
                </a:lnTo>
                <a:lnTo>
                  <a:pt x="142390" y="1682"/>
                </a:lnTo>
                <a:lnTo>
                  <a:pt x="149539" y="3365"/>
                </a:lnTo>
                <a:lnTo>
                  <a:pt x="179427" y="35139"/>
                </a:lnTo>
                <a:lnTo>
                  <a:pt x="189107" y="77101"/>
                </a:lnTo>
                <a:lnTo>
                  <a:pt x="189235" y="91248"/>
                </a:lnTo>
                <a:lnTo>
                  <a:pt x="188553" y="10704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146586" y="1180203"/>
            <a:ext cx="88900" cy="60325"/>
          </a:xfrm>
          <a:custGeom>
            <a:avLst/>
            <a:gdLst/>
            <a:ahLst/>
            <a:cxnLst/>
            <a:rect l="l" t="t" r="r" b="b"/>
            <a:pathLst>
              <a:path w="88900" h="60325">
                <a:moveTo>
                  <a:pt x="31532" y="28523"/>
                </a:moveTo>
                <a:lnTo>
                  <a:pt x="0" y="37748"/>
                </a:lnTo>
                <a:lnTo>
                  <a:pt x="2632" y="42165"/>
                </a:lnTo>
                <a:lnTo>
                  <a:pt x="45347" y="58737"/>
                </a:lnTo>
                <a:lnTo>
                  <a:pt x="68836" y="60195"/>
                </a:lnTo>
                <a:lnTo>
                  <a:pt x="75451" y="59244"/>
                </a:lnTo>
                <a:lnTo>
                  <a:pt x="88807" y="38677"/>
                </a:lnTo>
                <a:lnTo>
                  <a:pt x="85641" y="31506"/>
                </a:lnTo>
                <a:lnTo>
                  <a:pt x="44183" y="1963"/>
                </a:lnTo>
                <a:lnTo>
                  <a:pt x="31620" y="0"/>
                </a:lnTo>
                <a:lnTo>
                  <a:pt x="20913" y="1342"/>
                </a:lnTo>
                <a:lnTo>
                  <a:pt x="11517" y="572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213891" y="1168002"/>
            <a:ext cx="199390" cy="107314"/>
          </a:xfrm>
          <a:custGeom>
            <a:avLst/>
            <a:gdLst/>
            <a:ahLst/>
            <a:cxnLst/>
            <a:rect l="l" t="t" r="r" b="b"/>
            <a:pathLst>
              <a:path w="199390" h="107315">
                <a:moveTo>
                  <a:pt x="0" y="28550"/>
                </a:moveTo>
                <a:lnTo>
                  <a:pt x="43380" y="16251"/>
                </a:lnTo>
                <a:lnTo>
                  <a:pt x="70706" y="11484"/>
                </a:lnTo>
                <a:lnTo>
                  <a:pt x="76130" y="11869"/>
                </a:lnTo>
                <a:lnTo>
                  <a:pt x="81554" y="12255"/>
                </a:lnTo>
                <a:lnTo>
                  <a:pt x="86071" y="14832"/>
                </a:lnTo>
                <a:lnTo>
                  <a:pt x="89680" y="19601"/>
                </a:lnTo>
                <a:lnTo>
                  <a:pt x="93296" y="24370"/>
                </a:lnTo>
                <a:lnTo>
                  <a:pt x="96081" y="32018"/>
                </a:lnTo>
                <a:lnTo>
                  <a:pt x="98048" y="42547"/>
                </a:lnTo>
                <a:lnTo>
                  <a:pt x="100015" y="53075"/>
                </a:lnTo>
                <a:lnTo>
                  <a:pt x="99794" y="59261"/>
                </a:lnTo>
                <a:lnTo>
                  <a:pt x="97390" y="61103"/>
                </a:lnTo>
                <a:lnTo>
                  <a:pt x="94986" y="62946"/>
                </a:lnTo>
                <a:lnTo>
                  <a:pt x="93282" y="57578"/>
                </a:lnTo>
                <a:lnTo>
                  <a:pt x="92271" y="45002"/>
                </a:lnTo>
                <a:lnTo>
                  <a:pt x="92017" y="29920"/>
                </a:lnTo>
                <a:lnTo>
                  <a:pt x="94030" y="19107"/>
                </a:lnTo>
                <a:lnTo>
                  <a:pt x="97286" y="11781"/>
                </a:lnTo>
                <a:lnTo>
                  <a:pt x="101096" y="7555"/>
                </a:lnTo>
                <a:lnTo>
                  <a:pt x="106105" y="4847"/>
                </a:lnTo>
                <a:lnTo>
                  <a:pt x="111106" y="2137"/>
                </a:lnTo>
                <a:lnTo>
                  <a:pt x="118130" y="522"/>
                </a:lnTo>
                <a:lnTo>
                  <a:pt x="127170" y="0"/>
                </a:lnTo>
                <a:lnTo>
                  <a:pt x="139266" y="757"/>
                </a:lnTo>
                <a:lnTo>
                  <a:pt x="174372" y="18039"/>
                </a:lnTo>
                <a:lnTo>
                  <a:pt x="196881" y="55966"/>
                </a:lnTo>
                <a:lnTo>
                  <a:pt x="198778" y="67658"/>
                </a:lnTo>
                <a:lnTo>
                  <a:pt x="197465" y="85911"/>
                </a:lnTo>
                <a:lnTo>
                  <a:pt x="195495" y="98493"/>
                </a:lnTo>
                <a:lnTo>
                  <a:pt x="192867" y="10697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439443" y="1203497"/>
            <a:ext cx="85725" cy="138430"/>
          </a:xfrm>
          <a:custGeom>
            <a:avLst/>
            <a:gdLst/>
            <a:ahLst/>
            <a:cxnLst/>
            <a:rect l="l" t="t" r="r" b="b"/>
            <a:pathLst>
              <a:path w="85725" h="138430">
                <a:moveTo>
                  <a:pt x="54579" y="16323"/>
                </a:moveTo>
                <a:lnTo>
                  <a:pt x="59366" y="10763"/>
                </a:lnTo>
                <a:lnTo>
                  <a:pt x="57939" y="6460"/>
                </a:lnTo>
                <a:lnTo>
                  <a:pt x="50285" y="3412"/>
                </a:lnTo>
                <a:lnTo>
                  <a:pt x="44750" y="1208"/>
                </a:lnTo>
                <a:lnTo>
                  <a:pt x="39409" y="85"/>
                </a:lnTo>
                <a:lnTo>
                  <a:pt x="34248" y="42"/>
                </a:lnTo>
                <a:lnTo>
                  <a:pt x="29087" y="0"/>
                </a:lnTo>
                <a:lnTo>
                  <a:pt x="24016" y="813"/>
                </a:lnTo>
                <a:lnTo>
                  <a:pt x="19036" y="2483"/>
                </a:lnTo>
                <a:lnTo>
                  <a:pt x="14055" y="4153"/>
                </a:lnTo>
                <a:lnTo>
                  <a:pt x="0" y="24796"/>
                </a:lnTo>
                <a:lnTo>
                  <a:pt x="498" y="29327"/>
                </a:lnTo>
                <a:lnTo>
                  <a:pt x="2112" y="34033"/>
                </a:lnTo>
                <a:lnTo>
                  <a:pt x="3726" y="38738"/>
                </a:lnTo>
                <a:lnTo>
                  <a:pt x="7093" y="42979"/>
                </a:lnTo>
                <a:lnTo>
                  <a:pt x="12226" y="46757"/>
                </a:lnTo>
                <a:lnTo>
                  <a:pt x="17352" y="50533"/>
                </a:lnTo>
                <a:lnTo>
                  <a:pt x="22908" y="52841"/>
                </a:lnTo>
                <a:lnTo>
                  <a:pt x="28886" y="53680"/>
                </a:lnTo>
                <a:lnTo>
                  <a:pt x="34871" y="54518"/>
                </a:lnTo>
                <a:lnTo>
                  <a:pt x="41009" y="54162"/>
                </a:lnTo>
                <a:lnTo>
                  <a:pt x="47299" y="52614"/>
                </a:lnTo>
                <a:lnTo>
                  <a:pt x="53589" y="51065"/>
                </a:lnTo>
                <a:lnTo>
                  <a:pt x="58951" y="47827"/>
                </a:lnTo>
                <a:lnTo>
                  <a:pt x="63370" y="42901"/>
                </a:lnTo>
                <a:lnTo>
                  <a:pt x="67797" y="37974"/>
                </a:lnTo>
                <a:lnTo>
                  <a:pt x="74565" y="14207"/>
                </a:lnTo>
                <a:lnTo>
                  <a:pt x="74669" y="13749"/>
                </a:lnTo>
                <a:lnTo>
                  <a:pt x="74745" y="13925"/>
                </a:lnTo>
                <a:lnTo>
                  <a:pt x="74800" y="14736"/>
                </a:lnTo>
                <a:lnTo>
                  <a:pt x="74863" y="15547"/>
                </a:lnTo>
                <a:lnTo>
                  <a:pt x="79832" y="59997"/>
                </a:lnTo>
                <a:lnTo>
                  <a:pt x="83622" y="75242"/>
                </a:lnTo>
                <a:lnTo>
                  <a:pt x="85658" y="86708"/>
                </a:lnTo>
                <a:lnTo>
                  <a:pt x="69009" y="122565"/>
                </a:lnTo>
                <a:lnTo>
                  <a:pt x="38492" y="138192"/>
                </a:lnTo>
                <a:lnTo>
                  <a:pt x="27547" y="136964"/>
                </a:lnTo>
                <a:lnTo>
                  <a:pt x="16857" y="13144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590735" y="1207755"/>
            <a:ext cx="101600" cy="58419"/>
          </a:xfrm>
          <a:custGeom>
            <a:avLst/>
            <a:gdLst/>
            <a:ahLst/>
            <a:cxnLst/>
            <a:rect l="l" t="t" r="r" b="b"/>
            <a:pathLst>
              <a:path w="101600" h="58419">
                <a:moveTo>
                  <a:pt x="0" y="13843"/>
                </a:moveTo>
                <a:lnTo>
                  <a:pt x="3297" y="9851"/>
                </a:lnTo>
                <a:lnTo>
                  <a:pt x="5486" y="7195"/>
                </a:lnTo>
                <a:lnTo>
                  <a:pt x="6573" y="5876"/>
                </a:lnTo>
                <a:lnTo>
                  <a:pt x="7329" y="4962"/>
                </a:lnTo>
                <a:lnTo>
                  <a:pt x="7710" y="5678"/>
                </a:lnTo>
                <a:lnTo>
                  <a:pt x="7723" y="8025"/>
                </a:lnTo>
                <a:lnTo>
                  <a:pt x="7730" y="10373"/>
                </a:lnTo>
                <a:lnTo>
                  <a:pt x="7751" y="14369"/>
                </a:lnTo>
                <a:lnTo>
                  <a:pt x="7779" y="20012"/>
                </a:lnTo>
                <a:lnTo>
                  <a:pt x="7800" y="25657"/>
                </a:lnTo>
                <a:lnTo>
                  <a:pt x="9712" y="31495"/>
                </a:lnTo>
                <a:lnTo>
                  <a:pt x="13508" y="37527"/>
                </a:lnTo>
                <a:lnTo>
                  <a:pt x="17304" y="43559"/>
                </a:lnTo>
                <a:lnTo>
                  <a:pt x="23185" y="48426"/>
                </a:lnTo>
                <a:lnTo>
                  <a:pt x="31151" y="52126"/>
                </a:lnTo>
                <a:lnTo>
                  <a:pt x="42506" y="56124"/>
                </a:lnTo>
                <a:lnTo>
                  <a:pt x="55469" y="58325"/>
                </a:lnTo>
                <a:lnTo>
                  <a:pt x="70737" y="58273"/>
                </a:lnTo>
                <a:lnTo>
                  <a:pt x="81871" y="55961"/>
                </a:lnTo>
                <a:lnTo>
                  <a:pt x="92776" y="50801"/>
                </a:lnTo>
                <a:lnTo>
                  <a:pt x="97231" y="45907"/>
                </a:lnTo>
                <a:lnTo>
                  <a:pt x="99156" y="39614"/>
                </a:lnTo>
                <a:lnTo>
                  <a:pt x="101082" y="33320"/>
                </a:lnTo>
                <a:lnTo>
                  <a:pt x="70511" y="7246"/>
                </a:lnTo>
                <a:lnTo>
                  <a:pt x="24871" y="0"/>
                </a:lnTo>
                <a:lnTo>
                  <a:pt x="14477" y="461"/>
                </a:lnTo>
                <a:lnTo>
                  <a:pt x="5711" y="213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5183" y="1164693"/>
            <a:ext cx="203835" cy="109855"/>
          </a:xfrm>
          <a:custGeom>
            <a:avLst/>
            <a:gdLst/>
            <a:ahLst/>
            <a:cxnLst/>
            <a:rect l="l" t="t" r="r" b="b"/>
            <a:pathLst>
              <a:path w="203835" h="109855">
                <a:moveTo>
                  <a:pt x="25369" y="0"/>
                </a:moveTo>
                <a:lnTo>
                  <a:pt x="26169" y="12769"/>
                </a:lnTo>
                <a:lnTo>
                  <a:pt x="26673" y="25487"/>
                </a:lnTo>
                <a:lnTo>
                  <a:pt x="26878" y="38153"/>
                </a:lnTo>
                <a:lnTo>
                  <a:pt x="26787" y="50767"/>
                </a:lnTo>
                <a:lnTo>
                  <a:pt x="27086" y="65638"/>
                </a:lnTo>
                <a:lnTo>
                  <a:pt x="43430" y="103941"/>
                </a:lnTo>
                <a:lnTo>
                  <a:pt x="50339" y="107180"/>
                </a:lnTo>
                <a:lnTo>
                  <a:pt x="53452" y="107383"/>
                </a:lnTo>
                <a:lnTo>
                  <a:pt x="57949" y="103888"/>
                </a:lnTo>
                <a:lnTo>
                  <a:pt x="63829" y="96695"/>
                </a:lnTo>
                <a:lnTo>
                  <a:pt x="72582" y="87141"/>
                </a:lnTo>
                <a:lnTo>
                  <a:pt x="108438" y="62243"/>
                </a:lnTo>
                <a:lnTo>
                  <a:pt x="138905" y="44590"/>
                </a:lnTo>
                <a:lnTo>
                  <a:pt x="152927" y="36462"/>
                </a:lnTo>
                <a:lnTo>
                  <a:pt x="187788" y="15417"/>
                </a:lnTo>
                <a:lnTo>
                  <a:pt x="198655" y="8372"/>
                </a:lnTo>
                <a:lnTo>
                  <a:pt x="203578" y="5439"/>
                </a:lnTo>
                <a:lnTo>
                  <a:pt x="202565" y="6611"/>
                </a:lnTo>
                <a:lnTo>
                  <a:pt x="201552" y="7783"/>
                </a:lnTo>
                <a:lnTo>
                  <a:pt x="199020" y="10713"/>
                </a:lnTo>
                <a:lnTo>
                  <a:pt x="194967" y="15402"/>
                </a:lnTo>
                <a:lnTo>
                  <a:pt x="190915" y="20091"/>
                </a:lnTo>
                <a:lnTo>
                  <a:pt x="185766" y="24825"/>
                </a:lnTo>
                <a:lnTo>
                  <a:pt x="148515" y="48344"/>
                </a:lnTo>
                <a:lnTo>
                  <a:pt x="110626" y="67509"/>
                </a:lnTo>
                <a:lnTo>
                  <a:pt x="64556" y="84977"/>
                </a:lnTo>
                <a:lnTo>
                  <a:pt x="48184" y="90360"/>
                </a:lnTo>
                <a:lnTo>
                  <a:pt x="36273" y="95081"/>
                </a:lnTo>
                <a:lnTo>
                  <a:pt x="27598" y="99522"/>
                </a:lnTo>
                <a:lnTo>
                  <a:pt x="17360" y="106188"/>
                </a:lnTo>
                <a:lnTo>
                  <a:pt x="11355" y="108900"/>
                </a:lnTo>
                <a:lnTo>
                  <a:pt x="6984" y="109288"/>
                </a:lnTo>
                <a:lnTo>
                  <a:pt x="2278" y="104127"/>
                </a:lnTo>
                <a:lnTo>
                  <a:pt x="131" y="87581"/>
                </a:lnTo>
                <a:lnTo>
                  <a:pt x="0" y="70402"/>
                </a:lnTo>
                <a:lnTo>
                  <a:pt x="282" y="57209"/>
                </a:lnTo>
                <a:lnTo>
                  <a:pt x="13623" y="18903"/>
                </a:lnTo>
                <a:lnTo>
                  <a:pt x="26703" y="15775"/>
                </a:lnTo>
                <a:lnTo>
                  <a:pt x="40446" y="141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96774" y="1606023"/>
            <a:ext cx="186055" cy="143510"/>
          </a:xfrm>
          <a:custGeom>
            <a:avLst/>
            <a:gdLst/>
            <a:ahLst/>
            <a:cxnLst/>
            <a:rect l="l" t="t" r="r" b="b"/>
            <a:pathLst>
              <a:path w="186054" h="143510">
                <a:moveTo>
                  <a:pt x="29517" y="10075"/>
                </a:moveTo>
                <a:lnTo>
                  <a:pt x="22906" y="14038"/>
                </a:lnTo>
                <a:lnTo>
                  <a:pt x="18226" y="14959"/>
                </a:lnTo>
                <a:lnTo>
                  <a:pt x="15476" y="12836"/>
                </a:lnTo>
                <a:lnTo>
                  <a:pt x="13552" y="11351"/>
                </a:lnTo>
                <a:lnTo>
                  <a:pt x="1605" y="66818"/>
                </a:lnTo>
                <a:lnTo>
                  <a:pt x="1502" y="77886"/>
                </a:lnTo>
                <a:lnTo>
                  <a:pt x="2985" y="86789"/>
                </a:lnTo>
                <a:lnTo>
                  <a:pt x="6000" y="91954"/>
                </a:lnTo>
                <a:lnTo>
                  <a:pt x="11088" y="97971"/>
                </a:lnTo>
                <a:lnTo>
                  <a:pt x="16176" y="103988"/>
                </a:lnTo>
                <a:lnTo>
                  <a:pt x="22188" y="107639"/>
                </a:lnTo>
                <a:lnTo>
                  <a:pt x="29126" y="108925"/>
                </a:lnTo>
                <a:lnTo>
                  <a:pt x="37992" y="108223"/>
                </a:lnTo>
                <a:lnTo>
                  <a:pt x="77599" y="85206"/>
                </a:lnTo>
                <a:lnTo>
                  <a:pt x="100789" y="67576"/>
                </a:lnTo>
                <a:lnTo>
                  <a:pt x="109540" y="60598"/>
                </a:lnTo>
                <a:lnTo>
                  <a:pt x="119765" y="52574"/>
                </a:lnTo>
                <a:lnTo>
                  <a:pt x="131605" y="43390"/>
                </a:lnTo>
                <a:lnTo>
                  <a:pt x="147609" y="31036"/>
                </a:lnTo>
                <a:lnTo>
                  <a:pt x="159872" y="21483"/>
                </a:lnTo>
                <a:lnTo>
                  <a:pt x="185664" y="93"/>
                </a:lnTo>
                <a:lnTo>
                  <a:pt x="184689" y="1130"/>
                </a:lnTo>
                <a:lnTo>
                  <a:pt x="180844" y="4979"/>
                </a:lnTo>
                <a:lnTo>
                  <a:pt x="171371" y="14461"/>
                </a:lnTo>
                <a:lnTo>
                  <a:pt x="138833" y="46848"/>
                </a:lnTo>
                <a:lnTo>
                  <a:pt x="106290" y="78350"/>
                </a:lnTo>
                <a:lnTo>
                  <a:pt x="66866" y="112577"/>
                </a:lnTo>
                <a:lnTo>
                  <a:pt x="32823" y="135270"/>
                </a:lnTo>
                <a:lnTo>
                  <a:pt x="14347" y="143064"/>
                </a:lnTo>
                <a:lnTo>
                  <a:pt x="10186" y="142316"/>
                </a:lnTo>
                <a:lnTo>
                  <a:pt x="3084" y="84166"/>
                </a:lnTo>
                <a:lnTo>
                  <a:pt x="2834" y="67996"/>
                </a:lnTo>
                <a:lnTo>
                  <a:pt x="2490" y="56540"/>
                </a:lnTo>
                <a:lnTo>
                  <a:pt x="2044" y="49125"/>
                </a:lnTo>
                <a:lnTo>
                  <a:pt x="750" y="40611"/>
                </a:lnTo>
                <a:lnTo>
                  <a:pt x="236" y="37594"/>
                </a:lnTo>
                <a:lnTo>
                  <a:pt x="118" y="36900"/>
                </a:lnTo>
                <a:lnTo>
                  <a:pt x="0" y="36206"/>
                </a:lnTo>
                <a:lnTo>
                  <a:pt x="168" y="36133"/>
                </a:lnTo>
                <a:lnTo>
                  <a:pt x="624" y="36680"/>
                </a:lnTo>
                <a:lnTo>
                  <a:pt x="1081" y="37228"/>
                </a:lnTo>
                <a:lnTo>
                  <a:pt x="3064" y="39608"/>
                </a:lnTo>
                <a:lnTo>
                  <a:pt x="6575" y="43822"/>
                </a:lnTo>
                <a:lnTo>
                  <a:pt x="14035" y="49460"/>
                </a:lnTo>
                <a:lnTo>
                  <a:pt x="26057" y="539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383775" y="1305834"/>
            <a:ext cx="87630" cy="73025"/>
          </a:xfrm>
          <a:custGeom>
            <a:avLst/>
            <a:gdLst/>
            <a:ahLst/>
            <a:cxnLst/>
            <a:rect l="l" t="t" r="r" b="b"/>
            <a:pathLst>
              <a:path w="87629" h="73025">
                <a:moveTo>
                  <a:pt x="0" y="0"/>
                </a:moveTo>
                <a:lnTo>
                  <a:pt x="37176" y="33477"/>
                </a:lnTo>
                <a:lnTo>
                  <a:pt x="49426" y="46133"/>
                </a:lnTo>
                <a:lnTo>
                  <a:pt x="60263" y="56022"/>
                </a:lnTo>
                <a:lnTo>
                  <a:pt x="70012" y="63490"/>
                </a:lnTo>
                <a:lnTo>
                  <a:pt x="78999" y="68883"/>
                </a:lnTo>
                <a:lnTo>
                  <a:pt x="87549" y="725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390177" y="1298065"/>
            <a:ext cx="88900" cy="107950"/>
          </a:xfrm>
          <a:custGeom>
            <a:avLst/>
            <a:gdLst/>
            <a:ahLst/>
            <a:cxnLst/>
            <a:rect l="l" t="t" r="r" b="b"/>
            <a:pathLst>
              <a:path w="88900" h="107950">
                <a:moveTo>
                  <a:pt x="88490" y="0"/>
                </a:moveTo>
                <a:lnTo>
                  <a:pt x="75359" y="5874"/>
                </a:lnTo>
                <a:lnTo>
                  <a:pt x="67436" y="15221"/>
                </a:lnTo>
                <a:lnTo>
                  <a:pt x="64103" y="24977"/>
                </a:lnTo>
                <a:lnTo>
                  <a:pt x="61999" y="30719"/>
                </a:lnTo>
                <a:lnTo>
                  <a:pt x="37483" y="68049"/>
                </a:lnTo>
                <a:lnTo>
                  <a:pt x="7897" y="99335"/>
                </a:lnTo>
                <a:lnTo>
                  <a:pt x="0" y="1076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2398" y="2021727"/>
            <a:ext cx="163195" cy="125095"/>
          </a:xfrm>
          <a:custGeom>
            <a:avLst/>
            <a:gdLst/>
            <a:ahLst/>
            <a:cxnLst/>
            <a:rect l="l" t="t" r="r" b="b"/>
            <a:pathLst>
              <a:path w="163195" h="125094">
                <a:moveTo>
                  <a:pt x="20913" y="56513"/>
                </a:moveTo>
                <a:lnTo>
                  <a:pt x="13428" y="48778"/>
                </a:lnTo>
                <a:lnTo>
                  <a:pt x="10069" y="42588"/>
                </a:lnTo>
                <a:lnTo>
                  <a:pt x="10834" y="37944"/>
                </a:lnTo>
                <a:lnTo>
                  <a:pt x="11367" y="34711"/>
                </a:lnTo>
                <a:lnTo>
                  <a:pt x="14048" y="32478"/>
                </a:lnTo>
                <a:lnTo>
                  <a:pt x="18875" y="31244"/>
                </a:lnTo>
                <a:lnTo>
                  <a:pt x="23702" y="30011"/>
                </a:lnTo>
                <a:lnTo>
                  <a:pt x="32113" y="67215"/>
                </a:lnTo>
                <a:lnTo>
                  <a:pt x="32287" y="81889"/>
                </a:lnTo>
                <a:lnTo>
                  <a:pt x="36698" y="87592"/>
                </a:lnTo>
                <a:lnTo>
                  <a:pt x="45428" y="88328"/>
                </a:lnTo>
                <a:lnTo>
                  <a:pt x="54157" y="89065"/>
                </a:lnTo>
                <a:lnTo>
                  <a:pt x="61821" y="87768"/>
                </a:lnTo>
                <a:lnTo>
                  <a:pt x="101447" y="61851"/>
                </a:lnTo>
                <a:lnTo>
                  <a:pt x="136202" y="32114"/>
                </a:lnTo>
                <a:lnTo>
                  <a:pt x="161680" y="2079"/>
                </a:lnTo>
                <a:lnTo>
                  <a:pt x="162387" y="1073"/>
                </a:lnTo>
                <a:lnTo>
                  <a:pt x="163095" y="66"/>
                </a:lnTo>
                <a:lnTo>
                  <a:pt x="162034" y="871"/>
                </a:lnTo>
                <a:lnTo>
                  <a:pt x="161092" y="1743"/>
                </a:lnTo>
                <a:lnTo>
                  <a:pt x="158520" y="4122"/>
                </a:lnTo>
                <a:lnTo>
                  <a:pt x="132548" y="35945"/>
                </a:lnTo>
                <a:lnTo>
                  <a:pt x="121610" y="51402"/>
                </a:lnTo>
                <a:lnTo>
                  <a:pt x="112949" y="63382"/>
                </a:lnTo>
                <a:lnTo>
                  <a:pt x="83449" y="97223"/>
                </a:lnTo>
                <a:lnTo>
                  <a:pt x="48268" y="120292"/>
                </a:lnTo>
                <a:lnTo>
                  <a:pt x="31618" y="124690"/>
                </a:lnTo>
                <a:lnTo>
                  <a:pt x="27982" y="123622"/>
                </a:lnTo>
                <a:lnTo>
                  <a:pt x="12376" y="83292"/>
                </a:lnTo>
                <a:lnTo>
                  <a:pt x="1041" y="35614"/>
                </a:lnTo>
                <a:lnTo>
                  <a:pt x="67" y="25875"/>
                </a:lnTo>
                <a:lnTo>
                  <a:pt x="0" y="22638"/>
                </a:lnTo>
                <a:lnTo>
                  <a:pt x="2396" y="23012"/>
                </a:lnTo>
                <a:lnTo>
                  <a:pt x="7256" y="26997"/>
                </a:lnTo>
                <a:lnTo>
                  <a:pt x="12946" y="31424"/>
                </a:lnTo>
                <a:lnTo>
                  <a:pt x="21135" y="37426"/>
                </a:lnTo>
                <a:lnTo>
                  <a:pt x="31825" y="45002"/>
                </a:lnTo>
                <a:lnTo>
                  <a:pt x="45014" y="541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8329" y="2438612"/>
            <a:ext cx="144780" cy="76200"/>
          </a:xfrm>
          <a:custGeom>
            <a:avLst/>
            <a:gdLst/>
            <a:ahLst/>
            <a:cxnLst/>
            <a:rect l="l" t="t" r="r" b="b"/>
            <a:pathLst>
              <a:path w="144779" h="76200">
                <a:moveTo>
                  <a:pt x="9002" y="34535"/>
                </a:moveTo>
                <a:lnTo>
                  <a:pt x="2687" y="29604"/>
                </a:lnTo>
                <a:lnTo>
                  <a:pt x="0" y="24980"/>
                </a:lnTo>
                <a:lnTo>
                  <a:pt x="939" y="20662"/>
                </a:lnTo>
                <a:lnTo>
                  <a:pt x="1594" y="17654"/>
                </a:lnTo>
                <a:lnTo>
                  <a:pt x="5131" y="21432"/>
                </a:lnTo>
                <a:lnTo>
                  <a:pt x="11551" y="31999"/>
                </a:lnTo>
                <a:lnTo>
                  <a:pt x="18803" y="43977"/>
                </a:lnTo>
                <a:lnTo>
                  <a:pt x="25111" y="54488"/>
                </a:lnTo>
                <a:lnTo>
                  <a:pt x="32342" y="66660"/>
                </a:lnTo>
                <a:lnTo>
                  <a:pt x="37071" y="71385"/>
                </a:lnTo>
                <a:lnTo>
                  <a:pt x="42066" y="73310"/>
                </a:lnTo>
                <a:lnTo>
                  <a:pt x="47062" y="75235"/>
                </a:lnTo>
                <a:lnTo>
                  <a:pt x="51697" y="75726"/>
                </a:lnTo>
                <a:lnTo>
                  <a:pt x="55974" y="74780"/>
                </a:lnTo>
                <a:lnTo>
                  <a:pt x="90028" y="54121"/>
                </a:lnTo>
                <a:lnTo>
                  <a:pt x="129592" y="23268"/>
                </a:lnTo>
                <a:lnTo>
                  <a:pt x="144505" y="2273"/>
                </a:lnTo>
                <a:lnTo>
                  <a:pt x="140777" y="1136"/>
                </a:lnTo>
                <a:lnTo>
                  <a:pt x="137048" y="0"/>
                </a:lnTo>
                <a:lnTo>
                  <a:pt x="132273" y="2560"/>
                </a:lnTo>
                <a:lnTo>
                  <a:pt x="126453" y="8817"/>
                </a:lnTo>
                <a:lnTo>
                  <a:pt x="118275" y="17977"/>
                </a:lnTo>
                <a:lnTo>
                  <a:pt x="109980" y="28004"/>
                </a:lnTo>
                <a:lnTo>
                  <a:pt x="101476" y="37873"/>
                </a:lnTo>
                <a:lnTo>
                  <a:pt x="69454" y="63067"/>
                </a:lnTo>
                <a:lnTo>
                  <a:pt x="44513" y="68728"/>
                </a:lnTo>
                <a:lnTo>
                  <a:pt x="35765" y="68010"/>
                </a:lnTo>
                <a:lnTo>
                  <a:pt x="30153" y="65331"/>
                </a:lnTo>
                <a:lnTo>
                  <a:pt x="26159" y="60585"/>
                </a:lnTo>
                <a:lnTo>
                  <a:pt x="21055" y="52932"/>
                </a:lnTo>
                <a:lnTo>
                  <a:pt x="15890" y="42025"/>
                </a:lnTo>
                <a:lnTo>
                  <a:pt x="10662" y="278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849979" y="2476627"/>
            <a:ext cx="120014" cy="65405"/>
          </a:xfrm>
          <a:custGeom>
            <a:avLst/>
            <a:gdLst/>
            <a:ahLst/>
            <a:cxnLst/>
            <a:rect l="l" t="t" r="r" b="b"/>
            <a:pathLst>
              <a:path w="120014" h="65405">
                <a:moveTo>
                  <a:pt x="0" y="39202"/>
                </a:moveTo>
                <a:lnTo>
                  <a:pt x="6062" y="28143"/>
                </a:lnTo>
                <a:lnTo>
                  <a:pt x="11298" y="21779"/>
                </a:lnTo>
                <a:lnTo>
                  <a:pt x="15707" y="20110"/>
                </a:lnTo>
                <a:lnTo>
                  <a:pt x="18772" y="18951"/>
                </a:lnTo>
                <a:lnTo>
                  <a:pt x="22704" y="24785"/>
                </a:lnTo>
                <a:lnTo>
                  <a:pt x="27503" y="37612"/>
                </a:lnTo>
                <a:lnTo>
                  <a:pt x="33671" y="52899"/>
                </a:lnTo>
                <a:lnTo>
                  <a:pt x="38060" y="61033"/>
                </a:lnTo>
                <a:lnTo>
                  <a:pt x="40531" y="64114"/>
                </a:lnTo>
                <a:lnTo>
                  <a:pt x="43972" y="65385"/>
                </a:lnTo>
                <a:lnTo>
                  <a:pt x="48522" y="65025"/>
                </a:lnTo>
                <a:lnTo>
                  <a:pt x="90557" y="40645"/>
                </a:lnTo>
                <a:lnTo>
                  <a:pt x="116465" y="10369"/>
                </a:lnTo>
                <a:lnTo>
                  <a:pt x="119342" y="2125"/>
                </a:lnTo>
                <a:lnTo>
                  <a:pt x="119406" y="1807"/>
                </a:lnTo>
                <a:lnTo>
                  <a:pt x="119469" y="1488"/>
                </a:lnTo>
                <a:lnTo>
                  <a:pt x="119036" y="2067"/>
                </a:lnTo>
                <a:lnTo>
                  <a:pt x="118105" y="3544"/>
                </a:lnTo>
                <a:lnTo>
                  <a:pt x="117174" y="5020"/>
                </a:lnTo>
                <a:lnTo>
                  <a:pt x="93890" y="37918"/>
                </a:lnTo>
                <a:lnTo>
                  <a:pt x="71065" y="51865"/>
                </a:lnTo>
                <a:lnTo>
                  <a:pt x="65946" y="50725"/>
                </a:lnTo>
                <a:lnTo>
                  <a:pt x="39966" y="21549"/>
                </a:lnTo>
                <a:lnTo>
                  <a:pt x="33895" y="2064"/>
                </a:lnTo>
                <a:lnTo>
                  <a:pt x="36326" y="0"/>
                </a:lnTo>
                <a:lnTo>
                  <a:pt x="44504" y="4394"/>
                </a:lnTo>
                <a:lnTo>
                  <a:pt x="58429" y="152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29173" y="2764663"/>
            <a:ext cx="188595" cy="108585"/>
          </a:xfrm>
          <a:custGeom>
            <a:avLst/>
            <a:gdLst/>
            <a:ahLst/>
            <a:cxnLst/>
            <a:rect l="l" t="t" r="r" b="b"/>
            <a:pathLst>
              <a:path w="188594" h="108585">
                <a:moveTo>
                  <a:pt x="43765" y="7914"/>
                </a:moveTo>
                <a:lnTo>
                  <a:pt x="31511" y="5036"/>
                </a:lnTo>
                <a:lnTo>
                  <a:pt x="27041" y="12037"/>
                </a:lnTo>
                <a:lnTo>
                  <a:pt x="28784" y="25206"/>
                </a:lnTo>
                <a:lnTo>
                  <a:pt x="30289" y="37469"/>
                </a:lnTo>
                <a:lnTo>
                  <a:pt x="31631" y="49779"/>
                </a:lnTo>
                <a:lnTo>
                  <a:pt x="33540" y="67769"/>
                </a:lnTo>
                <a:lnTo>
                  <a:pt x="35123" y="78923"/>
                </a:lnTo>
                <a:lnTo>
                  <a:pt x="37294" y="87755"/>
                </a:lnTo>
                <a:lnTo>
                  <a:pt x="41404" y="90517"/>
                </a:lnTo>
                <a:lnTo>
                  <a:pt x="48393" y="91562"/>
                </a:lnTo>
                <a:lnTo>
                  <a:pt x="56426" y="90468"/>
                </a:lnTo>
                <a:lnTo>
                  <a:pt x="67253" y="85201"/>
                </a:lnTo>
                <a:lnTo>
                  <a:pt x="80872" y="75760"/>
                </a:lnTo>
                <a:lnTo>
                  <a:pt x="93297" y="65989"/>
                </a:lnTo>
                <a:lnTo>
                  <a:pt x="104071" y="57539"/>
                </a:lnTo>
                <a:lnTo>
                  <a:pt x="141481" y="29528"/>
                </a:lnTo>
                <a:lnTo>
                  <a:pt x="169867" y="11613"/>
                </a:lnTo>
                <a:lnTo>
                  <a:pt x="180038" y="5292"/>
                </a:lnTo>
                <a:lnTo>
                  <a:pt x="186648" y="981"/>
                </a:lnTo>
                <a:lnTo>
                  <a:pt x="187841" y="173"/>
                </a:lnTo>
                <a:lnTo>
                  <a:pt x="188022" y="51"/>
                </a:lnTo>
                <a:lnTo>
                  <a:pt x="187588" y="335"/>
                </a:lnTo>
                <a:lnTo>
                  <a:pt x="187118" y="648"/>
                </a:lnTo>
                <a:lnTo>
                  <a:pt x="184016" y="2707"/>
                </a:lnTo>
                <a:lnTo>
                  <a:pt x="178282" y="6515"/>
                </a:lnTo>
                <a:lnTo>
                  <a:pt x="170944" y="11840"/>
                </a:lnTo>
                <a:lnTo>
                  <a:pt x="160850" y="19903"/>
                </a:lnTo>
                <a:lnTo>
                  <a:pt x="145992" y="32410"/>
                </a:lnTo>
                <a:lnTo>
                  <a:pt x="134762" y="41723"/>
                </a:lnTo>
                <a:lnTo>
                  <a:pt x="100871" y="66093"/>
                </a:lnTo>
                <a:lnTo>
                  <a:pt x="61687" y="87784"/>
                </a:lnTo>
                <a:lnTo>
                  <a:pt x="16975" y="107012"/>
                </a:lnTo>
                <a:lnTo>
                  <a:pt x="7378" y="108393"/>
                </a:lnTo>
                <a:lnTo>
                  <a:pt x="3576" y="104738"/>
                </a:lnTo>
                <a:lnTo>
                  <a:pt x="2014" y="96684"/>
                </a:lnTo>
                <a:lnTo>
                  <a:pt x="453" y="88630"/>
                </a:lnTo>
                <a:lnTo>
                  <a:pt x="10467" y="36876"/>
                </a:lnTo>
                <a:lnTo>
                  <a:pt x="30116" y="16364"/>
                </a:lnTo>
                <a:lnTo>
                  <a:pt x="37175" y="228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1444" y="3053294"/>
            <a:ext cx="187325" cy="108585"/>
          </a:xfrm>
          <a:custGeom>
            <a:avLst/>
            <a:gdLst/>
            <a:ahLst/>
            <a:cxnLst/>
            <a:rect l="l" t="t" r="r" b="b"/>
            <a:pathLst>
              <a:path w="187325" h="108585">
                <a:moveTo>
                  <a:pt x="0" y="71089"/>
                </a:moveTo>
                <a:lnTo>
                  <a:pt x="25244" y="40954"/>
                </a:lnTo>
                <a:lnTo>
                  <a:pt x="33571" y="19824"/>
                </a:lnTo>
                <a:lnTo>
                  <a:pt x="36136" y="13961"/>
                </a:lnTo>
                <a:lnTo>
                  <a:pt x="37780" y="12306"/>
                </a:lnTo>
                <a:lnTo>
                  <a:pt x="39425" y="10652"/>
                </a:lnTo>
                <a:lnTo>
                  <a:pt x="40925" y="14710"/>
                </a:lnTo>
                <a:lnTo>
                  <a:pt x="42281" y="24479"/>
                </a:lnTo>
                <a:lnTo>
                  <a:pt x="43376" y="34621"/>
                </a:lnTo>
                <a:lnTo>
                  <a:pt x="44160" y="47016"/>
                </a:lnTo>
                <a:lnTo>
                  <a:pt x="44634" y="61664"/>
                </a:lnTo>
                <a:lnTo>
                  <a:pt x="45549" y="81307"/>
                </a:lnTo>
                <a:lnTo>
                  <a:pt x="47568" y="92179"/>
                </a:lnTo>
                <a:lnTo>
                  <a:pt x="52507" y="97137"/>
                </a:lnTo>
                <a:lnTo>
                  <a:pt x="56574" y="97418"/>
                </a:lnTo>
                <a:lnTo>
                  <a:pt x="61740" y="96032"/>
                </a:lnTo>
                <a:lnTo>
                  <a:pt x="104269" y="66207"/>
                </a:lnTo>
                <a:lnTo>
                  <a:pt x="144534" y="32409"/>
                </a:lnTo>
                <a:lnTo>
                  <a:pt x="155440" y="23265"/>
                </a:lnTo>
                <a:lnTo>
                  <a:pt x="186319" y="360"/>
                </a:lnTo>
                <a:lnTo>
                  <a:pt x="186824" y="0"/>
                </a:lnTo>
                <a:lnTo>
                  <a:pt x="186515" y="205"/>
                </a:lnTo>
                <a:lnTo>
                  <a:pt x="186044" y="523"/>
                </a:lnTo>
                <a:lnTo>
                  <a:pt x="182471" y="2935"/>
                </a:lnTo>
                <a:lnTo>
                  <a:pt x="175797" y="7444"/>
                </a:lnTo>
                <a:lnTo>
                  <a:pt x="167584" y="13919"/>
                </a:lnTo>
                <a:lnTo>
                  <a:pt x="158106" y="23107"/>
                </a:lnTo>
                <a:lnTo>
                  <a:pt x="146235" y="36234"/>
                </a:lnTo>
                <a:lnTo>
                  <a:pt x="137366" y="45954"/>
                </a:lnTo>
                <a:lnTo>
                  <a:pt x="103439" y="78864"/>
                </a:lnTo>
                <a:lnTo>
                  <a:pt x="72536" y="103049"/>
                </a:lnTo>
                <a:lnTo>
                  <a:pt x="54840" y="107741"/>
                </a:lnTo>
                <a:lnTo>
                  <a:pt x="48110" y="108276"/>
                </a:lnTo>
                <a:lnTo>
                  <a:pt x="31703" y="66639"/>
                </a:lnTo>
                <a:lnTo>
                  <a:pt x="31076" y="39671"/>
                </a:lnTo>
                <a:lnTo>
                  <a:pt x="31395" y="21958"/>
                </a:lnTo>
                <a:lnTo>
                  <a:pt x="32445" y="13824"/>
                </a:lnTo>
                <a:lnTo>
                  <a:pt x="36286" y="14459"/>
                </a:lnTo>
                <a:lnTo>
                  <a:pt x="44760" y="225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13881" y="3452178"/>
            <a:ext cx="172085" cy="100965"/>
          </a:xfrm>
          <a:custGeom>
            <a:avLst/>
            <a:gdLst/>
            <a:ahLst/>
            <a:cxnLst/>
            <a:rect l="l" t="t" r="r" b="b"/>
            <a:pathLst>
              <a:path w="172084" h="100964">
                <a:moveTo>
                  <a:pt x="17149" y="12169"/>
                </a:moveTo>
                <a:lnTo>
                  <a:pt x="36645" y="49926"/>
                </a:lnTo>
                <a:lnTo>
                  <a:pt x="39109" y="64756"/>
                </a:lnTo>
                <a:lnTo>
                  <a:pt x="40936" y="71233"/>
                </a:lnTo>
                <a:lnTo>
                  <a:pt x="66784" y="80388"/>
                </a:lnTo>
                <a:lnTo>
                  <a:pt x="74277" y="80091"/>
                </a:lnTo>
                <a:lnTo>
                  <a:pt x="80903" y="78426"/>
                </a:lnTo>
                <a:lnTo>
                  <a:pt x="87530" y="76761"/>
                </a:lnTo>
                <a:lnTo>
                  <a:pt x="130820" y="46490"/>
                </a:lnTo>
                <a:lnTo>
                  <a:pt x="159250" y="19755"/>
                </a:lnTo>
                <a:lnTo>
                  <a:pt x="170829" y="3706"/>
                </a:lnTo>
                <a:lnTo>
                  <a:pt x="171536" y="1575"/>
                </a:lnTo>
                <a:lnTo>
                  <a:pt x="171923" y="408"/>
                </a:lnTo>
                <a:lnTo>
                  <a:pt x="171991" y="204"/>
                </a:lnTo>
                <a:lnTo>
                  <a:pt x="172059" y="0"/>
                </a:lnTo>
                <a:lnTo>
                  <a:pt x="171932" y="139"/>
                </a:lnTo>
                <a:lnTo>
                  <a:pt x="171612" y="621"/>
                </a:lnTo>
                <a:lnTo>
                  <a:pt x="171292" y="1103"/>
                </a:lnTo>
                <a:lnTo>
                  <a:pt x="142946" y="36110"/>
                </a:lnTo>
                <a:lnTo>
                  <a:pt x="99735" y="76535"/>
                </a:lnTo>
                <a:lnTo>
                  <a:pt x="65667" y="100365"/>
                </a:lnTo>
                <a:lnTo>
                  <a:pt x="60406" y="99749"/>
                </a:lnTo>
                <a:lnTo>
                  <a:pt x="55234" y="96442"/>
                </a:lnTo>
                <a:lnTo>
                  <a:pt x="50063" y="93135"/>
                </a:lnTo>
                <a:lnTo>
                  <a:pt x="44692" y="88068"/>
                </a:lnTo>
                <a:lnTo>
                  <a:pt x="39120" y="81242"/>
                </a:lnTo>
                <a:lnTo>
                  <a:pt x="30314" y="72031"/>
                </a:lnTo>
                <a:lnTo>
                  <a:pt x="20166" y="64334"/>
                </a:lnTo>
                <a:lnTo>
                  <a:pt x="12113" y="59260"/>
                </a:lnTo>
                <a:lnTo>
                  <a:pt x="7011" y="54861"/>
                </a:lnTo>
                <a:lnTo>
                  <a:pt x="4267" y="50762"/>
                </a:lnTo>
                <a:lnTo>
                  <a:pt x="1523" y="46662"/>
                </a:lnTo>
                <a:lnTo>
                  <a:pt x="100" y="42415"/>
                </a:lnTo>
                <a:lnTo>
                  <a:pt x="0" y="38021"/>
                </a:lnTo>
                <a:lnTo>
                  <a:pt x="4114" y="34474"/>
                </a:lnTo>
                <a:lnTo>
                  <a:pt x="16805" y="389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90103" y="3817488"/>
            <a:ext cx="33655" cy="54610"/>
          </a:xfrm>
          <a:custGeom>
            <a:avLst/>
            <a:gdLst/>
            <a:ahLst/>
            <a:cxnLst/>
            <a:rect l="l" t="t" r="r" b="b"/>
            <a:pathLst>
              <a:path w="33654" h="54610">
                <a:moveTo>
                  <a:pt x="0" y="0"/>
                </a:moveTo>
                <a:lnTo>
                  <a:pt x="6667" y="10808"/>
                </a:lnTo>
                <a:lnTo>
                  <a:pt x="13335" y="21617"/>
                </a:lnTo>
                <a:lnTo>
                  <a:pt x="20003" y="32426"/>
                </a:lnTo>
                <a:lnTo>
                  <a:pt x="26671" y="43234"/>
                </a:lnTo>
                <a:lnTo>
                  <a:pt x="33339" y="540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82848" y="3772822"/>
            <a:ext cx="138430" cy="104139"/>
          </a:xfrm>
          <a:custGeom>
            <a:avLst/>
            <a:gdLst/>
            <a:ahLst/>
            <a:cxnLst/>
            <a:rect l="l" t="t" r="r" b="b"/>
            <a:pathLst>
              <a:path w="138429" h="104139">
                <a:moveTo>
                  <a:pt x="0" y="16202"/>
                </a:moveTo>
                <a:lnTo>
                  <a:pt x="0" y="7128"/>
                </a:lnTo>
                <a:lnTo>
                  <a:pt x="0" y="1891"/>
                </a:lnTo>
                <a:lnTo>
                  <a:pt x="0" y="491"/>
                </a:lnTo>
                <a:lnTo>
                  <a:pt x="22" y="0"/>
                </a:lnTo>
                <a:lnTo>
                  <a:pt x="200" y="1954"/>
                </a:lnTo>
                <a:lnTo>
                  <a:pt x="334" y="3909"/>
                </a:lnTo>
                <a:lnTo>
                  <a:pt x="724" y="9620"/>
                </a:lnTo>
                <a:lnTo>
                  <a:pt x="1371" y="19086"/>
                </a:lnTo>
                <a:lnTo>
                  <a:pt x="2519" y="29613"/>
                </a:lnTo>
                <a:lnTo>
                  <a:pt x="4661" y="42150"/>
                </a:lnTo>
                <a:lnTo>
                  <a:pt x="9229" y="62590"/>
                </a:lnTo>
                <a:lnTo>
                  <a:pt x="12152" y="75941"/>
                </a:lnTo>
                <a:lnTo>
                  <a:pt x="13816" y="84000"/>
                </a:lnTo>
                <a:lnTo>
                  <a:pt x="15231" y="92203"/>
                </a:lnTo>
                <a:lnTo>
                  <a:pt x="19431" y="95083"/>
                </a:lnTo>
                <a:lnTo>
                  <a:pt x="26989" y="95788"/>
                </a:lnTo>
                <a:lnTo>
                  <a:pt x="38594" y="95123"/>
                </a:lnTo>
                <a:lnTo>
                  <a:pt x="51501" y="91079"/>
                </a:lnTo>
                <a:lnTo>
                  <a:pt x="87359" y="69435"/>
                </a:lnTo>
                <a:lnTo>
                  <a:pt x="124526" y="40991"/>
                </a:lnTo>
                <a:lnTo>
                  <a:pt x="130588" y="36917"/>
                </a:lnTo>
                <a:lnTo>
                  <a:pt x="133356" y="36323"/>
                </a:lnTo>
                <a:lnTo>
                  <a:pt x="136123" y="35730"/>
                </a:lnTo>
                <a:lnTo>
                  <a:pt x="137640" y="35404"/>
                </a:lnTo>
                <a:lnTo>
                  <a:pt x="137907" y="35347"/>
                </a:lnTo>
                <a:lnTo>
                  <a:pt x="138173" y="35290"/>
                </a:lnTo>
                <a:lnTo>
                  <a:pt x="137771" y="35629"/>
                </a:lnTo>
                <a:lnTo>
                  <a:pt x="136700" y="36364"/>
                </a:lnTo>
                <a:lnTo>
                  <a:pt x="135628" y="37099"/>
                </a:lnTo>
                <a:lnTo>
                  <a:pt x="129526" y="41287"/>
                </a:lnTo>
                <a:lnTo>
                  <a:pt x="88072" y="70981"/>
                </a:lnTo>
                <a:lnTo>
                  <a:pt x="56759" y="96153"/>
                </a:lnTo>
                <a:lnTo>
                  <a:pt x="48335" y="104091"/>
                </a:lnTo>
                <a:lnTo>
                  <a:pt x="48825" y="103804"/>
                </a:lnTo>
                <a:lnTo>
                  <a:pt x="49526" y="103394"/>
                </a:lnTo>
                <a:lnTo>
                  <a:pt x="51731" y="102102"/>
                </a:lnTo>
                <a:lnTo>
                  <a:pt x="55441" y="999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31096" y="4149584"/>
            <a:ext cx="153035" cy="98425"/>
          </a:xfrm>
          <a:custGeom>
            <a:avLst/>
            <a:gdLst/>
            <a:ahLst/>
            <a:cxnLst/>
            <a:rect l="l" t="t" r="r" b="b"/>
            <a:pathLst>
              <a:path w="153034" h="98425">
                <a:moveTo>
                  <a:pt x="7934" y="25788"/>
                </a:moveTo>
                <a:lnTo>
                  <a:pt x="2834" y="22680"/>
                </a:lnTo>
                <a:lnTo>
                  <a:pt x="716" y="26629"/>
                </a:lnTo>
                <a:lnTo>
                  <a:pt x="1579" y="37633"/>
                </a:lnTo>
                <a:lnTo>
                  <a:pt x="8039" y="76135"/>
                </a:lnTo>
                <a:lnTo>
                  <a:pt x="14151" y="83962"/>
                </a:lnTo>
                <a:lnTo>
                  <a:pt x="17537" y="86248"/>
                </a:lnTo>
                <a:lnTo>
                  <a:pt x="24362" y="84620"/>
                </a:lnTo>
                <a:lnTo>
                  <a:pt x="34626" y="79080"/>
                </a:lnTo>
                <a:lnTo>
                  <a:pt x="42478" y="74993"/>
                </a:lnTo>
                <a:lnTo>
                  <a:pt x="52380" y="70104"/>
                </a:lnTo>
                <a:lnTo>
                  <a:pt x="64331" y="64411"/>
                </a:lnTo>
                <a:lnTo>
                  <a:pt x="78332" y="57915"/>
                </a:lnTo>
                <a:lnTo>
                  <a:pt x="95326" y="50178"/>
                </a:lnTo>
                <a:lnTo>
                  <a:pt x="109354" y="43789"/>
                </a:lnTo>
                <a:lnTo>
                  <a:pt x="120758" y="38590"/>
                </a:lnTo>
                <a:lnTo>
                  <a:pt x="129882" y="34426"/>
                </a:lnTo>
                <a:lnTo>
                  <a:pt x="137068" y="31140"/>
                </a:lnTo>
                <a:lnTo>
                  <a:pt x="148617" y="25847"/>
                </a:lnTo>
                <a:lnTo>
                  <a:pt x="152889" y="24312"/>
                </a:lnTo>
                <a:lnTo>
                  <a:pt x="150988" y="26031"/>
                </a:lnTo>
                <a:lnTo>
                  <a:pt x="149086" y="27749"/>
                </a:lnTo>
                <a:lnTo>
                  <a:pt x="144331" y="32044"/>
                </a:lnTo>
                <a:lnTo>
                  <a:pt x="136724" y="38917"/>
                </a:lnTo>
                <a:lnTo>
                  <a:pt x="103082" y="63798"/>
                </a:lnTo>
                <a:lnTo>
                  <a:pt x="62324" y="86083"/>
                </a:lnTo>
                <a:lnTo>
                  <a:pt x="23500" y="98023"/>
                </a:lnTo>
                <a:lnTo>
                  <a:pt x="9058" y="95514"/>
                </a:lnTo>
                <a:lnTo>
                  <a:pt x="3158" y="84973"/>
                </a:lnTo>
                <a:lnTo>
                  <a:pt x="1041" y="74220"/>
                </a:lnTo>
                <a:lnTo>
                  <a:pt x="35" y="66109"/>
                </a:lnTo>
                <a:lnTo>
                  <a:pt x="0" y="59954"/>
                </a:lnTo>
                <a:lnTo>
                  <a:pt x="788" y="49438"/>
                </a:lnTo>
                <a:lnTo>
                  <a:pt x="3254" y="35262"/>
                </a:lnTo>
                <a:lnTo>
                  <a:pt x="6473" y="19499"/>
                </a:lnTo>
                <a:lnTo>
                  <a:pt x="8199" y="9453"/>
                </a:lnTo>
                <a:lnTo>
                  <a:pt x="8981" y="3322"/>
                </a:lnTo>
                <a:lnTo>
                  <a:pt x="9314" y="674"/>
                </a:lnTo>
                <a:lnTo>
                  <a:pt x="9357" y="337"/>
                </a:lnTo>
                <a:lnTo>
                  <a:pt x="9399" y="0"/>
                </a:lnTo>
                <a:lnTo>
                  <a:pt x="9602" y="95"/>
                </a:lnTo>
                <a:lnTo>
                  <a:pt x="9967" y="622"/>
                </a:lnTo>
                <a:lnTo>
                  <a:pt x="13484" y="5713"/>
                </a:lnTo>
                <a:lnTo>
                  <a:pt x="22688" y="190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1107" y="4560819"/>
            <a:ext cx="192405" cy="145415"/>
          </a:xfrm>
          <a:custGeom>
            <a:avLst/>
            <a:gdLst/>
            <a:ahLst/>
            <a:cxnLst/>
            <a:rect l="l" t="t" r="r" b="b"/>
            <a:pathLst>
              <a:path w="192404" h="145414">
                <a:moveTo>
                  <a:pt x="29486" y="34109"/>
                </a:moveTo>
                <a:lnTo>
                  <a:pt x="22675" y="42125"/>
                </a:lnTo>
                <a:lnTo>
                  <a:pt x="17773" y="55963"/>
                </a:lnTo>
                <a:lnTo>
                  <a:pt x="14853" y="71550"/>
                </a:lnTo>
                <a:lnTo>
                  <a:pt x="13564" y="82945"/>
                </a:lnTo>
                <a:lnTo>
                  <a:pt x="15164" y="95861"/>
                </a:lnTo>
                <a:lnTo>
                  <a:pt x="19895" y="107404"/>
                </a:lnTo>
                <a:lnTo>
                  <a:pt x="29321" y="121172"/>
                </a:lnTo>
                <a:lnTo>
                  <a:pt x="36662" y="127916"/>
                </a:lnTo>
                <a:lnTo>
                  <a:pt x="42758" y="130856"/>
                </a:lnTo>
                <a:lnTo>
                  <a:pt x="48147" y="130324"/>
                </a:lnTo>
                <a:lnTo>
                  <a:pt x="86701" y="98206"/>
                </a:lnTo>
                <a:lnTo>
                  <a:pt x="112836" y="72305"/>
                </a:lnTo>
                <a:lnTo>
                  <a:pt x="123795" y="61418"/>
                </a:lnTo>
                <a:lnTo>
                  <a:pt x="155513" y="30336"/>
                </a:lnTo>
                <a:lnTo>
                  <a:pt x="188879" y="1771"/>
                </a:lnTo>
                <a:lnTo>
                  <a:pt x="191830" y="0"/>
                </a:lnTo>
                <a:lnTo>
                  <a:pt x="191410" y="1164"/>
                </a:lnTo>
                <a:lnTo>
                  <a:pt x="190990" y="2328"/>
                </a:lnTo>
                <a:lnTo>
                  <a:pt x="189939" y="5240"/>
                </a:lnTo>
                <a:lnTo>
                  <a:pt x="167758" y="41733"/>
                </a:lnTo>
                <a:lnTo>
                  <a:pt x="134546" y="82581"/>
                </a:lnTo>
                <a:lnTo>
                  <a:pt x="104828" y="110942"/>
                </a:lnTo>
                <a:lnTo>
                  <a:pt x="72077" y="133517"/>
                </a:lnTo>
                <a:lnTo>
                  <a:pt x="36402" y="144895"/>
                </a:lnTo>
                <a:lnTo>
                  <a:pt x="21666" y="142610"/>
                </a:lnTo>
                <a:lnTo>
                  <a:pt x="326" y="100206"/>
                </a:lnTo>
                <a:lnTo>
                  <a:pt x="0" y="83621"/>
                </a:lnTo>
                <a:lnTo>
                  <a:pt x="219" y="70398"/>
                </a:lnTo>
                <a:lnTo>
                  <a:pt x="953" y="59859"/>
                </a:lnTo>
                <a:lnTo>
                  <a:pt x="3082" y="44264"/>
                </a:lnTo>
                <a:lnTo>
                  <a:pt x="4356" y="32990"/>
                </a:lnTo>
                <a:lnTo>
                  <a:pt x="5313" y="20871"/>
                </a:lnTo>
                <a:lnTo>
                  <a:pt x="7316" y="18240"/>
                </a:lnTo>
                <a:lnTo>
                  <a:pt x="10764" y="20422"/>
                </a:lnTo>
                <a:lnTo>
                  <a:pt x="15018" y="24310"/>
                </a:lnTo>
                <a:lnTo>
                  <a:pt x="21191" y="31807"/>
                </a:lnTo>
                <a:lnTo>
                  <a:pt x="29283" y="42913"/>
                </a:lnTo>
                <a:lnTo>
                  <a:pt x="39294" y="576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32714" y="4879199"/>
            <a:ext cx="128270" cy="93980"/>
          </a:xfrm>
          <a:custGeom>
            <a:avLst/>
            <a:gdLst/>
            <a:ahLst/>
            <a:cxnLst/>
            <a:rect l="l" t="t" r="r" b="b"/>
            <a:pathLst>
              <a:path w="128270" h="93979">
                <a:moveTo>
                  <a:pt x="8005" y="25387"/>
                </a:moveTo>
                <a:lnTo>
                  <a:pt x="7169" y="47358"/>
                </a:lnTo>
                <a:lnTo>
                  <a:pt x="7159" y="64791"/>
                </a:lnTo>
                <a:lnTo>
                  <a:pt x="7976" y="77687"/>
                </a:lnTo>
                <a:lnTo>
                  <a:pt x="9620" y="86044"/>
                </a:lnTo>
                <a:lnTo>
                  <a:pt x="12091" y="89864"/>
                </a:lnTo>
                <a:lnTo>
                  <a:pt x="16116" y="91158"/>
                </a:lnTo>
                <a:lnTo>
                  <a:pt x="23166" y="89151"/>
                </a:lnTo>
                <a:lnTo>
                  <a:pt x="66621" y="65122"/>
                </a:lnTo>
                <a:lnTo>
                  <a:pt x="99886" y="40239"/>
                </a:lnTo>
                <a:lnTo>
                  <a:pt x="125592" y="10223"/>
                </a:lnTo>
                <a:lnTo>
                  <a:pt x="127624" y="5143"/>
                </a:lnTo>
                <a:lnTo>
                  <a:pt x="127754" y="4804"/>
                </a:lnTo>
                <a:lnTo>
                  <a:pt x="127884" y="4465"/>
                </a:lnTo>
                <a:lnTo>
                  <a:pt x="127710" y="4655"/>
                </a:lnTo>
                <a:lnTo>
                  <a:pt x="127233" y="5372"/>
                </a:lnTo>
                <a:lnTo>
                  <a:pt x="126755" y="6091"/>
                </a:lnTo>
                <a:lnTo>
                  <a:pt x="124679" y="9213"/>
                </a:lnTo>
                <a:lnTo>
                  <a:pt x="121005" y="14739"/>
                </a:lnTo>
                <a:lnTo>
                  <a:pt x="115566" y="21982"/>
                </a:lnTo>
                <a:lnTo>
                  <a:pt x="85014" y="55326"/>
                </a:lnTo>
                <a:lnTo>
                  <a:pt x="56034" y="81326"/>
                </a:lnTo>
                <a:lnTo>
                  <a:pt x="32059" y="93529"/>
                </a:lnTo>
                <a:lnTo>
                  <a:pt x="25169" y="92913"/>
                </a:lnTo>
                <a:lnTo>
                  <a:pt x="18279" y="92298"/>
                </a:lnTo>
                <a:lnTo>
                  <a:pt x="1657" y="54939"/>
                </a:lnTo>
                <a:lnTo>
                  <a:pt x="80" y="12353"/>
                </a:lnTo>
                <a:lnTo>
                  <a:pt x="0" y="410"/>
                </a:lnTo>
                <a:lnTo>
                  <a:pt x="638" y="0"/>
                </a:lnTo>
                <a:lnTo>
                  <a:pt x="1933" y="1730"/>
                </a:lnTo>
                <a:lnTo>
                  <a:pt x="5875" y="6999"/>
                </a:lnTo>
                <a:lnTo>
                  <a:pt x="13799" y="175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40530" y="5242730"/>
            <a:ext cx="109855" cy="79375"/>
          </a:xfrm>
          <a:custGeom>
            <a:avLst/>
            <a:gdLst/>
            <a:ahLst/>
            <a:cxnLst/>
            <a:rect l="l" t="t" r="r" b="b"/>
            <a:pathLst>
              <a:path w="109854" h="79375">
                <a:moveTo>
                  <a:pt x="13799" y="19351"/>
                </a:moveTo>
                <a:lnTo>
                  <a:pt x="8697" y="15929"/>
                </a:lnTo>
                <a:lnTo>
                  <a:pt x="5581" y="12425"/>
                </a:lnTo>
                <a:lnTo>
                  <a:pt x="4451" y="8837"/>
                </a:lnTo>
                <a:lnTo>
                  <a:pt x="3675" y="6373"/>
                </a:lnTo>
                <a:lnTo>
                  <a:pt x="3266" y="5074"/>
                </a:lnTo>
                <a:lnTo>
                  <a:pt x="3224" y="4942"/>
                </a:lnTo>
                <a:lnTo>
                  <a:pt x="3183" y="4810"/>
                </a:lnTo>
                <a:lnTo>
                  <a:pt x="3188" y="5022"/>
                </a:lnTo>
                <a:lnTo>
                  <a:pt x="3241" y="5579"/>
                </a:lnTo>
                <a:lnTo>
                  <a:pt x="3294" y="6137"/>
                </a:lnTo>
                <a:lnTo>
                  <a:pt x="3814" y="11603"/>
                </a:lnTo>
                <a:lnTo>
                  <a:pt x="4801" y="21978"/>
                </a:lnTo>
                <a:lnTo>
                  <a:pt x="5684" y="33790"/>
                </a:lnTo>
                <a:lnTo>
                  <a:pt x="6180" y="46602"/>
                </a:lnTo>
                <a:lnTo>
                  <a:pt x="7099" y="67662"/>
                </a:lnTo>
                <a:lnTo>
                  <a:pt x="9571" y="76028"/>
                </a:lnTo>
                <a:lnTo>
                  <a:pt x="17587" y="74690"/>
                </a:lnTo>
                <a:lnTo>
                  <a:pt x="30275" y="67945"/>
                </a:lnTo>
                <a:lnTo>
                  <a:pt x="63527" y="45697"/>
                </a:lnTo>
                <a:lnTo>
                  <a:pt x="95003" y="20975"/>
                </a:lnTo>
                <a:lnTo>
                  <a:pt x="109251" y="4562"/>
                </a:lnTo>
                <a:lnTo>
                  <a:pt x="108317" y="5211"/>
                </a:lnTo>
                <a:lnTo>
                  <a:pt x="107383" y="5860"/>
                </a:lnTo>
                <a:lnTo>
                  <a:pt x="105050" y="7484"/>
                </a:lnTo>
                <a:lnTo>
                  <a:pt x="101314" y="10081"/>
                </a:lnTo>
                <a:lnTo>
                  <a:pt x="97579" y="12678"/>
                </a:lnTo>
                <a:lnTo>
                  <a:pt x="92098" y="18850"/>
                </a:lnTo>
                <a:lnTo>
                  <a:pt x="68502" y="49082"/>
                </a:lnTo>
                <a:lnTo>
                  <a:pt x="37303" y="73175"/>
                </a:lnTo>
                <a:lnTo>
                  <a:pt x="8796" y="78955"/>
                </a:lnTo>
                <a:lnTo>
                  <a:pt x="6124" y="75888"/>
                </a:lnTo>
                <a:lnTo>
                  <a:pt x="108" y="31980"/>
                </a:lnTo>
                <a:lnTo>
                  <a:pt x="0" y="2330"/>
                </a:lnTo>
                <a:lnTo>
                  <a:pt x="16" y="0"/>
                </a:lnTo>
                <a:lnTo>
                  <a:pt x="3572" y="506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69972" y="5588803"/>
            <a:ext cx="113030" cy="85725"/>
          </a:xfrm>
          <a:custGeom>
            <a:avLst/>
            <a:gdLst/>
            <a:ahLst/>
            <a:cxnLst/>
            <a:rect l="l" t="t" r="r" b="b"/>
            <a:pathLst>
              <a:path w="113029" h="85725">
                <a:moveTo>
                  <a:pt x="33849" y="0"/>
                </a:moveTo>
                <a:lnTo>
                  <a:pt x="26028" y="234"/>
                </a:lnTo>
                <a:lnTo>
                  <a:pt x="22495" y="5006"/>
                </a:lnTo>
                <a:lnTo>
                  <a:pt x="23250" y="14315"/>
                </a:lnTo>
                <a:lnTo>
                  <a:pt x="23858" y="25235"/>
                </a:lnTo>
                <a:lnTo>
                  <a:pt x="24165" y="39314"/>
                </a:lnTo>
                <a:lnTo>
                  <a:pt x="24268" y="52603"/>
                </a:lnTo>
                <a:lnTo>
                  <a:pt x="26395" y="59437"/>
                </a:lnTo>
                <a:lnTo>
                  <a:pt x="50040" y="65364"/>
                </a:lnTo>
                <a:lnTo>
                  <a:pt x="55433" y="64222"/>
                </a:lnTo>
                <a:lnTo>
                  <a:pt x="90391" y="34717"/>
                </a:lnTo>
                <a:lnTo>
                  <a:pt x="109653" y="7327"/>
                </a:lnTo>
                <a:lnTo>
                  <a:pt x="110847" y="5444"/>
                </a:lnTo>
                <a:lnTo>
                  <a:pt x="112042" y="3562"/>
                </a:lnTo>
                <a:lnTo>
                  <a:pt x="112646" y="2989"/>
                </a:lnTo>
                <a:lnTo>
                  <a:pt x="112662" y="3728"/>
                </a:lnTo>
                <a:lnTo>
                  <a:pt x="112678" y="4466"/>
                </a:lnTo>
                <a:lnTo>
                  <a:pt x="112716" y="6211"/>
                </a:lnTo>
                <a:lnTo>
                  <a:pt x="112775" y="8963"/>
                </a:lnTo>
                <a:lnTo>
                  <a:pt x="112833" y="11715"/>
                </a:lnTo>
                <a:lnTo>
                  <a:pt x="110508" y="17599"/>
                </a:lnTo>
                <a:lnTo>
                  <a:pt x="82056" y="60832"/>
                </a:lnTo>
                <a:lnTo>
                  <a:pt x="50608" y="83279"/>
                </a:lnTo>
                <a:lnTo>
                  <a:pt x="39761" y="85412"/>
                </a:lnTo>
                <a:lnTo>
                  <a:pt x="34158" y="84331"/>
                </a:lnTo>
                <a:lnTo>
                  <a:pt x="30116" y="80882"/>
                </a:lnTo>
                <a:lnTo>
                  <a:pt x="24754" y="73108"/>
                </a:lnTo>
                <a:lnTo>
                  <a:pt x="19593" y="59109"/>
                </a:lnTo>
                <a:lnTo>
                  <a:pt x="15475" y="45129"/>
                </a:lnTo>
                <a:lnTo>
                  <a:pt x="11301" y="33051"/>
                </a:lnTo>
                <a:lnTo>
                  <a:pt x="6916" y="22322"/>
                </a:lnTo>
                <a:lnTo>
                  <a:pt x="0" y="7122"/>
                </a:lnTo>
                <a:lnTo>
                  <a:pt x="189" y="5741"/>
                </a:lnTo>
                <a:lnTo>
                  <a:pt x="3531" y="10649"/>
                </a:lnTo>
                <a:lnTo>
                  <a:pt x="8556" y="18038"/>
                </a:lnTo>
                <a:lnTo>
                  <a:pt x="15284" y="27934"/>
                </a:lnTo>
                <a:lnTo>
                  <a:pt x="23732" y="40363"/>
                </a:lnTo>
                <a:lnTo>
                  <a:pt x="33917" y="553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20987" y="5983149"/>
            <a:ext cx="144145" cy="76835"/>
          </a:xfrm>
          <a:custGeom>
            <a:avLst/>
            <a:gdLst/>
            <a:ahLst/>
            <a:cxnLst/>
            <a:rect l="l" t="t" r="r" b="b"/>
            <a:pathLst>
              <a:path w="144145" h="76835">
                <a:moveTo>
                  <a:pt x="8555" y="15554"/>
                </a:moveTo>
                <a:lnTo>
                  <a:pt x="3314" y="15053"/>
                </a:lnTo>
                <a:lnTo>
                  <a:pt x="536" y="14788"/>
                </a:lnTo>
                <a:lnTo>
                  <a:pt x="221" y="14758"/>
                </a:lnTo>
                <a:lnTo>
                  <a:pt x="0" y="14737"/>
                </a:lnTo>
                <a:lnTo>
                  <a:pt x="392" y="14890"/>
                </a:lnTo>
                <a:lnTo>
                  <a:pt x="727" y="14999"/>
                </a:lnTo>
                <a:lnTo>
                  <a:pt x="2910" y="15709"/>
                </a:lnTo>
                <a:lnTo>
                  <a:pt x="6942" y="17021"/>
                </a:lnTo>
                <a:lnTo>
                  <a:pt x="10973" y="18331"/>
                </a:lnTo>
                <a:lnTo>
                  <a:pt x="14333" y="20251"/>
                </a:lnTo>
                <a:lnTo>
                  <a:pt x="17021" y="22779"/>
                </a:lnTo>
                <a:lnTo>
                  <a:pt x="19709" y="25307"/>
                </a:lnTo>
                <a:lnTo>
                  <a:pt x="22309" y="29561"/>
                </a:lnTo>
                <a:lnTo>
                  <a:pt x="48674" y="58378"/>
                </a:lnTo>
                <a:lnTo>
                  <a:pt x="55210" y="58382"/>
                </a:lnTo>
                <a:lnTo>
                  <a:pt x="62200" y="56699"/>
                </a:lnTo>
                <a:lnTo>
                  <a:pt x="102271" y="31247"/>
                </a:lnTo>
                <a:lnTo>
                  <a:pt x="143982" y="0"/>
                </a:lnTo>
                <a:lnTo>
                  <a:pt x="143376" y="496"/>
                </a:lnTo>
                <a:lnTo>
                  <a:pt x="142021" y="1602"/>
                </a:lnTo>
                <a:lnTo>
                  <a:pt x="139853" y="3371"/>
                </a:lnTo>
                <a:lnTo>
                  <a:pt x="137685" y="5140"/>
                </a:lnTo>
                <a:lnTo>
                  <a:pt x="132660" y="11834"/>
                </a:lnTo>
                <a:lnTo>
                  <a:pt x="124776" y="23452"/>
                </a:lnTo>
                <a:lnTo>
                  <a:pt x="117001" y="34423"/>
                </a:lnTo>
                <a:lnTo>
                  <a:pt x="87017" y="68361"/>
                </a:lnTo>
                <a:lnTo>
                  <a:pt x="83027" y="70897"/>
                </a:lnTo>
                <a:lnTo>
                  <a:pt x="79038" y="73436"/>
                </a:lnTo>
                <a:lnTo>
                  <a:pt x="73763" y="75124"/>
                </a:lnTo>
                <a:lnTo>
                  <a:pt x="67201" y="75963"/>
                </a:lnTo>
                <a:lnTo>
                  <a:pt x="60640" y="76802"/>
                </a:lnTo>
                <a:lnTo>
                  <a:pt x="54544" y="75247"/>
                </a:lnTo>
                <a:lnTo>
                  <a:pt x="48915" y="71296"/>
                </a:lnTo>
                <a:lnTo>
                  <a:pt x="43285" y="67346"/>
                </a:lnTo>
                <a:lnTo>
                  <a:pt x="37297" y="61864"/>
                </a:lnTo>
                <a:lnTo>
                  <a:pt x="30951" y="54851"/>
                </a:lnTo>
                <a:lnTo>
                  <a:pt x="24604" y="47838"/>
                </a:lnTo>
                <a:lnTo>
                  <a:pt x="20250" y="40787"/>
                </a:lnTo>
                <a:lnTo>
                  <a:pt x="17887" y="33697"/>
                </a:lnTo>
                <a:lnTo>
                  <a:pt x="15524" y="26607"/>
                </a:lnTo>
                <a:lnTo>
                  <a:pt x="14048" y="20568"/>
                </a:lnTo>
                <a:lnTo>
                  <a:pt x="13460" y="15580"/>
                </a:lnTo>
                <a:lnTo>
                  <a:pt x="12871" y="10591"/>
                </a:lnTo>
                <a:lnTo>
                  <a:pt x="12559" y="7946"/>
                </a:lnTo>
                <a:lnTo>
                  <a:pt x="12523" y="7647"/>
                </a:lnTo>
                <a:lnTo>
                  <a:pt x="12486" y="7398"/>
                </a:lnTo>
                <a:lnTo>
                  <a:pt x="12489" y="7559"/>
                </a:lnTo>
                <a:lnTo>
                  <a:pt x="12501" y="7801"/>
                </a:lnTo>
                <a:lnTo>
                  <a:pt x="12612" y="9933"/>
                </a:lnTo>
                <a:lnTo>
                  <a:pt x="12820" y="13955"/>
                </a:lnTo>
                <a:lnTo>
                  <a:pt x="15512" y="20343"/>
                </a:lnTo>
                <a:lnTo>
                  <a:pt x="23064" y="29310"/>
                </a:lnTo>
                <a:lnTo>
                  <a:pt x="35474" y="408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387492" y="4395288"/>
            <a:ext cx="55880" cy="245110"/>
          </a:xfrm>
          <a:custGeom>
            <a:avLst/>
            <a:gdLst/>
            <a:ahLst/>
            <a:cxnLst/>
            <a:rect l="l" t="t" r="r" b="b"/>
            <a:pathLst>
              <a:path w="55879" h="245110">
                <a:moveTo>
                  <a:pt x="48144" y="27326"/>
                </a:moveTo>
                <a:lnTo>
                  <a:pt x="49170" y="20211"/>
                </a:lnTo>
                <a:lnTo>
                  <a:pt x="49706" y="16493"/>
                </a:lnTo>
                <a:lnTo>
                  <a:pt x="49752" y="16172"/>
                </a:lnTo>
                <a:lnTo>
                  <a:pt x="49785" y="15945"/>
                </a:lnTo>
                <a:lnTo>
                  <a:pt x="49692" y="16222"/>
                </a:lnTo>
                <a:lnTo>
                  <a:pt x="49473" y="17002"/>
                </a:lnTo>
                <a:lnTo>
                  <a:pt x="49254" y="17783"/>
                </a:lnTo>
                <a:lnTo>
                  <a:pt x="47398" y="24388"/>
                </a:lnTo>
                <a:lnTo>
                  <a:pt x="37775" y="62229"/>
                </a:lnTo>
                <a:lnTo>
                  <a:pt x="32456" y="100621"/>
                </a:lnTo>
                <a:lnTo>
                  <a:pt x="30955" y="114160"/>
                </a:lnTo>
                <a:lnTo>
                  <a:pt x="29158" y="126542"/>
                </a:lnTo>
                <a:lnTo>
                  <a:pt x="18770" y="173428"/>
                </a:lnTo>
                <a:lnTo>
                  <a:pt x="10558" y="204127"/>
                </a:lnTo>
                <a:lnTo>
                  <a:pt x="7075" y="217246"/>
                </a:lnTo>
                <a:lnTo>
                  <a:pt x="176" y="244900"/>
                </a:lnTo>
                <a:lnTo>
                  <a:pt x="70" y="244302"/>
                </a:lnTo>
                <a:lnTo>
                  <a:pt x="64" y="242259"/>
                </a:lnTo>
                <a:lnTo>
                  <a:pt x="44" y="235603"/>
                </a:lnTo>
                <a:lnTo>
                  <a:pt x="0" y="220628"/>
                </a:lnTo>
                <a:lnTo>
                  <a:pt x="2888" y="180163"/>
                </a:lnTo>
                <a:lnTo>
                  <a:pt x="12762" y="142639"/>
                </a:lnTo>
                <a:lnTo>
                  <a:pt x="16854" y="129537"/>
                </a:lnTo>
                <a:lnTo>
                  <a:pt x="20520" y="117664"/>
                </a:lnTo>
                <a:lnTo>
                  <a:pt x="23835" y="106776"/>
                </a:lnTo>
                <a:lnTo>
                  <a:pt x="28113" y="92504"/>
                </a:lnTo>
                <a:lnTo>
                  <a:pt x="32006" y="79708"/>
                </a:lnTo>
                <a:lnTo>
                  <a:pt x="35641" y="67963"/>
                </a:lnTo>
                <a:lnTo>
                  <a:pt x="39144" y="56844"/>
                </a:lnTo>
                <a:lnTo>
                  <a:pt x="42645" y="45926"/>
                </a:lnTo>
                <a:lnTo>
                  <a:pt x="48181" y="28500"/>
                </a:lnTo>
                <a:lnTo>
                  <a:pt x="51836" y="16229"/>
                </a:lnTo>
                <a:lnTo>
                  <a:pt x="53726" y="8748"/>
                </a:lnTo>
                <a:lnTo>
                  <a:pt x="54741" y="3338"/>
                </a:lnTo>
                <a:lnTo>
                  <a:pt x="55235" y="689"/>
                </a:lnTo>
                <a:lnTo>
                  <a:pt x="55300" y="344"/>
                </a:lnTo>
                <a:lnTo>
                  <a:pt x="55364" y="0"/>
                </a:lnTo>
                <a:lnTo>
                  <a:pt x="55348" y="435"/>
                </a:lnTo>
                <a:lnTo>
                  <a:pt x="55315" y="841"/>
                </a:lnTo>
                <a:lnTo>
                  <a:pt x="45270" y="45548"/>
                </a:lnTo>
                <a:lnTo>
                  <a:pt x="42238" y="57569"/>
                </a:lnTo>
                <a:lnTo>
                  <a:pt x="39678" y="70036"/>
                </a:lnTo>
                <a:lnTo>
                  <a:pt x="37096" y="86122"/>
                </a:lnTo>
                <a:lnTo>
                  <a:pt x="34833" y="99880"/>
                </a:lnTo>
                <a:lnTo>
                  <a:pt x="25970" y="147849"/>
                </a:lnTo>
                <a:lnTo>
                  <a:pt x="20304" y="169902"/>
                </a:lnTo>
                <a:lnTo>
                  <a:pt x="20195" y="179225"/>
                </a:lnTo>
                <a:lnTo>
                  <a:pt x="28856" y="1797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563491" y="4436596"/>
            <a:ext cx="100330" cy="142875"/>
          </a:xfrm>
          <a:custGeom>
            <a:avLst/>
            <a:gdLst/>
            <a:ahLst/>
            <a:cxnLst/>
            <a:rect l="l" t="t" r="r" b="b"/>
            <a:pathLst>
              <a:path w="100329" h="142875">
                <a:moveTo>
                  <a:pt x="28599" y="48524"/>
                </a:moveTo>
                <a:lnTo>
                  <a:pt x="28600" y="43679"/>
                </a:lnTo>
                <a:lnTo>
                  <a:pt x="28600" y="41166"/>
                </a:lnTo>
                <a:lnTo>
                  <a:pt x="28600" y="40983"/>
                </a:lnTo>
                <a:lnTo>
                  <a:pt x="27612" y="82587"/>
                </a:lnTo>
                <a:lnTo>
                  <a:pt x="27791" y="95379"/>
                </a:lnTo>
                <a:lnTo>
                  <a:pt x="28406" y="105359"/>
                </a:lnTo>
                <a:lnTo>
                  <a:pt x="29488" y="115462"/>
                </a:lnTo>
                <a:lnTo>
                  <a:pt x="30707" y="122984"/>
                </a:lnTo>
                <a:lnTo>
                  <a:pt x="32203" y="129280"/>
                </a:lnTo>
                <a:lnTo>
                  <a:pt x="33698" y="135577"/>
                </a:lnTo>
                <a:lnTo>
                  <a:pt x="34629" y="139497"/>
                </a:lnTo>
                <a:lnTo>
                  <a:pt x="34995" y="141040"/>
                </a:lnTo>
                <a:lnTo>
                  <a:pt x="35362" y="142584"/>
                </a:lnTo>
                <a:lnTo>
                  <a:pt x="34998" y="142405"/>
                </a:lnTo>
                <a:lnTo>
                  <a:pt x="33903" y="140504"/>
                </a:lnTo>
                <a:lnTo>
                  <a:pt x="32808" y="138602"/>
                </a:lnTo>
                <a:lnTo>
                  <a:pt x="30026" y="133775"/>
                </a:lnTo>
                <a:lnTo>
                  <a:pt x="11981" y="88823"/>
                </a:lnTo>
                <a:lnTo>
                  <a:pt x="5109" y="47618"/>
                </a:lnTo>
                <a:lnTo>
                  <a:pt x="4371" y="28791"/>
                </a:lnTo>
                <a:lnTo>
                  <a:pt x="5087" y="21678"/>
                </a:lnTo>
                <a:lnTo>
                  <a:pt x="6688" y="16085"/>
                </a:lnTo>
                <a:lnTo>
                  <a:pt x="8290" y="10492"/>
                </a:lnTo>
                <a:lnTo>
                  <a:pt x="39297" y="0"/>
                </a:lnTo>
                <a:lnTo>
                  <a:pt x="51347" y="1062"/>
                </a:lnTo>
                <a:lnTo>
                  <a:pt x="86399" y="19028"/>
                </a:lnTo>
                <a:lnTo>
                  <a:pt x="99743" y="47805"/>
                </a:lnTo>
                <a:lnTo>
                  <a:pt x="97934" y="53776"/>
                </a:lnTo>
                <a:lnTo>
                  <a:pt x="93292" y="59162"/>
                </a:lnTo>
                <a:lnTo>
                  <a:pt x="88651" y="64547"/>
                </a:lnTo>
                <a:lnTo>
                  <a:pt x="48018" y="79014"/>
                </a:lnTo>
                <a:lnTo>
                  <a:pt x="5841" y="81504"/>
                </a:lnTo>
                <a:lnTo>
                  <a:pt x="1017" y="77890"/>
                </a:lnTo>
                <a:lnTo>
                  <a:pt x="0" y="705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15202" y="4452039"/>
            <a:ext cx="96520" cy="106045"/>
          </a:xfrm>
          <a:custGeom>
            <a:avLst/>
            <a:gdLst/>
            <a:ahLst/>
            <a:cxnLst/>
            <a:rect l="l" t="t" r="r" b="b"/>
            <a:pathLst>
              <a:path w="96520" h="106045">
                <a:moveTo>
                  <a:pt x="0" y="0"/>
                </a:moveTo>
                <a:lnTo>
                  <a:pt x="17494" y="40094"/>
                </a:lnTo>
                <a:lnTo>
                  <a:pt x="22340" y="74720"/>
                </a:lnTo>
                <a:lnTo>
                  <a:pt x="24146" y="94010"/>
                </a:lnTo>
                <a:lnTo>
                  <a:pt x="64794" y="104703"/>
                </a:lnTo>
                <a:lnTo>
                  <a:pt x="85398" y="105074"/>
                </a:lnTo>
                <a:lnTo>
                  <a:pt x="95994" y="1058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871864" y="4438033"/>
            <a:ext cx="114935" cy="102870"/>
          </a:xfrm>
          <a:custGeom>
            <a:avLst/>
            <a:gdLst/>
            <a:ahLst/>
            <a:cxnLst/>
            <a:rect l="l" t="t" r="r" b="b"/>
            <a:pathLst>
              <a:path w="114935" h="102870">
                <a:moveTo>
                  <a:pt x="114355" y="15474"/>
                </a:moveTo>
                <a:lnTo>
                  <a:pt x="108827" y="16038"/>
                </a:lnTo>
                <a:lnTo>
                  <a:pt x="102208" y="14268"/>
                </a:lnTo>
                <a:lnTo>
                  <a:pt x="94498" y="10165"/>
                </a:lnTo>
                <a:lnTo>
                  <a:pt x="89442" y="7473"/>
                </a:lnTo>
                <a:lnTo>
                  <a:pt x="83591" y="5282"/>
                </a:lnTo>
                <a:lnTo>
                  <a:pt x="76947" y="3589"/>
                </a:lnTo>
                <a:lnTo>
                  <a:pt x="70302" y="1897"/>
                </a:lnTo>
                <a:lnTo>
                  <a:pt x="63550" y="840"/>
                </a:lnTo>
                <a:lnTo>
                  <a:pt x="56691" y="420"/>
                </a:lnTo>
                <a:lnTo>
                  <a:pt x="49831" y="0"/>
                </a:lnTo>
                <a:lnTo>
                  <a:pt x="28649" y="18076"/>
                </a:lnTo>
                <a:lnTo>
                  <a:pt x="29397" y="23773"/>
                </a:lnTo>
                <a:lnTo>
                  <a:pt x="32950" y="28653"/>
                </a:lnTo>
                <a:lnTo>
                  <a:pt x="39001" y="35376"/>
                </a:lnTo>
                <a:lnTo>
                  <a:pt x="49058" y="44427"/>
                </a:lnTo>
                <a:lnTo>
                  <a:pt x="64437" y="57016"/>
                </a:lnTo>
                <a:lnTo>
                  <a:pt x="74530" y="65633"/>
                </a:lnTo>
                <a:lnTo>
                  <a:pt x="80561" y="71282"/>
                </a:lnTo>
                <a:lnTo>
                  <a:pt x="86032" y="77433"/>
                </a:lnTo>
                <a:lnTo>
                  <a:pt x="88219" y="81331"/>
                </a:lnTo>
                <a:lnTo>
                  <a:pt x="88871" y="84856"/>
                </a:lnTo>
                <a:lnTo>
                  <a:pt x="89522" y="88381"/>
                </a:lnTo>
                <a:lnTo>
                  <a:pt x="41576" y="102715"/>
                </a:lnTo>
                <a:lnTo>
                  <a:pt x="19453" y="102448"/>
                </a:lnTo>
                <a:lnTo>
                  <a:pt x="6297" y="100068"/>
                </a:lnTo>
                <a:lnTo>
                  <a:pt x="0" y="956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016586" y="4437890"/>
            <a:ext cx="74295" cy="90805"/>
          </a:xfrm>
          <a:custGeom>
            <a:avLst/>
            <a:gdLst/>
            <a:ahLst/>
            <a:cxnLst/>
            <a:rect l="l" t="t" r="r" b="b"/>
            <a:pathLst>
              <a:path w="74295" h="90804">
                <a:moveTo>
                  <a:pt x="13768" y="0"/>
                </a:moveTo>
                <a:lnTo>
                  <a:pt x="8315" y="14631"/>
                </a:lnTo>
                <a:lnTo>
                  <a:pt x="4234" y="27565"/>
                </a:lnTo>
                <a:lnTo>
                  <a:pt x="1525" y="38800"/>
                </a:lnTo>
                <a:lnTo>
                  <a:pt x="0" y="55302"/>
                </a:lnTo>
                <a:lnTo>
                  <a:pt x="188" y="65434"/>
                </a:lnTo>
                <a:lnTo>
                  <a:pt x="34676" y="90492"/>
                </a:lnTo>
                <a:lnTo>
                  <a:pt x="50637" y="90723"/>
                </a:lnTo>
                <a:lnTo>
                  <a:pt x="59852" y="88050"/>
                </a:lnTo>
                <a:lnTo>
                  <a:pt x="73677" y="56502"/>
                </a:lnTo>
                <a:lnTo>
                  <a:pt x="72268" y="51128"/>
                </a:lnTo>
                <a:lnTo>
                  <a:pt x="42802" y="29128"/>
                </a:lnTo>
                <a:lnTo>
                  <a:pt x="36434" y="28462"/>
                </a:lnTo>
                <a:lnTo>
                  <a:pt x="35488" y="34851"/>
                </a:lnTo>
                <a:lnTo>
                  <a:pt x="39962" y="482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060252" y="4490597"/>
            <a:ext cx="45720" cy="85090"/>
          </a:xfrm>
          <a:custGeom>
            <a:avLst/>
            <a:gdLst/>
            <a:ahLst/>
            <a:cxnLst/>
            <a:rect l="l" t="t" r="r" b="b"/>
            <a:pathLst>
              <a:path w="45720" h="85089">
                <a:moveTo>
                  <a:pt x="1935" y="7475"/>
                </a:moveTo>
                <a:lnTo>
                  <a:pt x="0" y="4290"/>
                </a:lnTo>
                <a:lnTo>
                  <a:pt x="1359" y="2090"/>
                </a:lnTo>
                <a:lnTo>
                  <a:pt x="6012" y="876"/>
                </a:lnTo>
                <a:lnTo>
                  <a:pt x="9378" y="0"/>
                </a:lnTo>
                <a:lnTo>
                  <a:pt x="13238" y="228"/>
                </a:lnTo>
                <a:lnTo>
                  <a:pt x="17593" y="1564"/>
                </a:lnTo>
                <a:lnTo>
                  <a:pt x="21947" y="2899"/>
                </a:lnTo>
                <a:lnTo>
                  <a:pt x="25765" y="6355"/>
                </a:lnTo>
                <a:lnTo>
                  <a:pt x="29048" y="11930"/>
                </a:lnTo>
                <a:lnTo>
                  <a:pt x="32330" y="17505"/>
                </a:lnTo>
                <a:lnTo>
                  <a:pt x="34860" y="23878"/>
                </a:lnTo>
                <a:lnTo>
                  <a:pt x="36639" y="31049"/>
                </a:lnTo>
                <a:lnTo>
                  <a:pt x="38579" y="42141"/>
                </a:lnTo>
                <a:lnTo>
                  <a:pt x="39531" y="55806"/>
                </a:lnTo>
                <a:lnTo>
                  <a:pt x="41149" y="73577"/>
                </a:lnTo>
                <a:lnTo>
                  <a:pt x="45239" y="848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176722" y="4451635"/>
            <a:ext cx="60960" cy="76200"/>
          </a:xfrm>
          <a:custGeom>
            <a:avLst/>
            <a:gdLst/>
            <a:ahLst/>
            <a:cxnLst/>
            <a:rect l="l" t="t" r="r" b="b"/>
            <a:pathLst>
              <a:path w="60960" h="76200">
                <a:moveTo>
                  <a:pt x="0" y="12465"/>
                </a:moveTo>
                <a:lnTo>
                  <a:pt x="3449" y="3467"/>
                </a:lnTo>
                <a:lnTo>
                  <a:pt x="7454" y="0"/>
                </a:lnTo>
                <a:lnTo>
                  <a:pt x="12013" y="2062"/>
                </a:lnTo>
                <a:lnTo>
                  <a:pt x="15244" y="3524"/>
                </a:lnTo>
                <a:lnTo>
                  <a:pt x="17068" y="11347"/>
                </a:lnTo>
                <a:lnTo>
                  <a:pt x="17485" y="25531"/>
                </a:lnTo>
                <a:lnTo>
                  <a:pt x="17650" y="40061"/>
                </a:lnTo>
                <a:lnTo>
                  <a:pt x="17228" y="52453"/>
                </a:lnTo>
                <a:lnTo>
                  <a:pt x="18170" y="69419"/>
                </a:lnTo>
                <a:lnTo>
                  <a:pt x="25738" y="75091"/>
                </a:lnTo>
                <a:lnTo>
                  <a:pt x="35508" y="75737"/>
                </a:lnTo>
                <a:lnTo>
                  <a:pt x="47222" y="74980"/>
                </a:lnTo>
                <a:lnTo>
                  <a:pt x="60919" y="728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046298" y="4426426"/>
            <a:ext cx="46355" cy="66675"/>
          </a:xfrm>
          <a:custGeom>
            <a:avLst/>
            <a:gdLst/>
            <a:ahLst/>
            <a:cxnLst/>
            <a:rect l="l" t="t" r="r" b="b"/>
            <a:pathLst>
              <a:path w="46354" h="66675">
                <a:moveTo>
                  <a:pt x="872" y="15768"/>
                </a:moveTo>
                <a:lnTo>
                  <a:pt x="22413" y="0"/>
                </a:lnTo>
                <a:lnTo>
                  <a:pt x="25959" y="1165"/>
                </a:lnTo>
                <a:lnTo>
                  <a:pt x="29506" y="2331"/>
                </a:lnTo>
                <a:lnTo>
                  <a:pt x="32768" y="4647"/>
                </a:lnTo>
                <a:lnTo>
                  <a:pt x="35746" y="8112"/>
                </a:lnTo>
                <a:lnTo>
                  <a:pt x="38724" y="11577"/>
                </a:lnTo>
                <a:lnTo>
                  <a:pt x="45320" y="50521"/>
                </a:lnTo>
                <a:lnTo>
                  <a:pt x="45859" y="665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811408" y="4487807"/>
            <a:ext cx="12700" cy="5715"/>
          </a:xfrm>
          <a:custGeom>
            <a:avLst/>
            <a:gdLst/>
            <a:ahLst/>
            <a:cxnLst/>
            <a:rect l="l" t="t" r="r" b="b"/>
            <a:pathLst>
              <a:path w="12700" h="5714">
                <a:moveTo>
                  <a:pt x="0" y="5127"/>
                </a:moveTo>
                <a:lnTo>
                  <a:pt x="6375" y="211"/>
                </a:lnTo>
                <a:lnTo>
                  <a:pt x="10583" y="0"/>
                </a:lnTo>
                <a:lnTo>
                  <a:pt x="12624" y="44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260275" y="1397822"/>
            <a:ext cx="142875" cy="100965"/>
          </a:xfrm>
          <a:custGeom>
            <a:avLst/>
            <a:gdLst/>
            <a:ahLst/>
            <a:cxnLst/>
            <a:rect l="l" t="t" r="r" b="b"/>
            <a:pathLst>
              <a:path w="142875" h="100965">
                <a:moveTo>
                  <a:pt x="0" y="0"/>
                </a:moveTo>
                <a:lnTo>
                  <a:pt x="7542" y="3795"/>
                </a:lnTo>
                <a:lnTo>
                  <a:pt x="12419" y="15180"/>
                </a:lnTo>
                <a:lnTo>
                  <a:pt x="14629" y="34155"/>
                </a:lnTo>
                <a:lnTo>
                  <a:pt x="16271" y="54278"/>
                </a:lnTo>
                <a:lnTo>
                  <a:pt x="19991" y="67442"/>
                </a:lnTo>
                <a:lnTo>
                  <a:pt x="25798" y="74022"/>
                </a:lnTo>
                <a:lnTo>
                  <a:pt x="37317" y="76026"/>
                </a:lnTo>
                <a:lnTo>
                  <a:pt x="44535" y="75760"/>
                </a:lnTo>
                <a:lnTo>
                  <a:pt x="50285" y="74086"/>
                </a:lnTo>
                <a:lnTo>
                  <a:pt x="57880" y="70873"/>
                </a:lnTo>
                <a:lnTo>
                  <a:pt x="69023" y="64620"/>
                </a:lnTo>
                <a:lnTo>
                  <a:pt x="84570" y="54668"/>
                </a:lnTo>
                <a:lnTo>
                  <a:pt x="97299" y="46663"/>
                </a:lnTo>
                <a:lnTo>
                  <a:pt x="107783" y="40243"/>
                </a:lnTo>
                <a:lnTo>
                  <a:pt x="116589" y="35049"/>
                </a:lnTo>
                <a:lnTo>
                  <a:pt x="124288" y="30723"/>
                </a:lnTo>
                <a:lnTo>
                  <a:pt x="142528" y="20882"/>
                </a:lnTo>
                <a:lnTo>
                  <a:pt x="141967" y="21184"/>
                </a:lnTo>
                <a:lnTo>
                  <a:pt x="139591" y="22462"/>
                </a:lnTo>
                <a:lnTo>
                  <a:pt x="133640" y="25658"/>
                </a:lnTo>
                <a:lnTo>
                  <a:pt x="124129" y="30770"/>
                </a:lnTo>
                <a:lnTo>
                  <a:pt x="113670" y="36703"/>
                </a:lnTo>
                <a:lnTo>
                  <a:pt x="102823" y="43469"/>
                </a:lnTo>
                <a:lnTo>
                  <a:pt x="89721" y="52347"/>
                </a:lnTo>
                <a:lnTo>
                  <a:pt x="78844" y="59601"/>
                </a:lnTo>
                <a:lnTo>
                  <a:pt x="69364" y="65784"/>
                </a:lnTo>
                <a:lnTo>
                  <a:pt x="54278" y="75373"/>
                </a:lnTo>
                <a:lnTo>
                  <a:pt x="43319" y="82468"/>
                </a:lnTo>
                <a:lnTo>
                  <a:pt x="35283" y="87834"/>
                </a:lnTo>
                <a:lnTo>
                  <a:pt x="24467" y="95358"/>
                </a:lnTo>
                <a:lnTo>
                  <a:pt x="18793" y="98435"/>
                </a:lnTo>
                <a:lnTo>
                  <a:pt x="14768" y="99468"/>
                </a:lnTo>
                <a:lnTo>
                  <a:pt x="10751" y="100500"/>
                </a:lnTo>
                <a:lnTo>
                  <a:pt x="8340" y="96262"/>
                </a:lnTo>
                <a:lnTo>
                  <a:pt x="7536" y="86752"/>
                </a:lnTo>
                <a:lnTo>
                  <a:pt x="6971" y="77662"/>
                </a:lnTo>
                <a:lnTo>
                  <a:pt x="6582" y="65884"/>
                </a:lnTo>
                <a:lnTo>
                  <a:pt x="6369" y="51418"/>
                </a:lnTo>
                <a:lnTo>
                  <a:pt x="7286" y="33250"/>
                </a:lnTo>
                <a:lnTo>
                  <a:pt x="10086" y="21418"/>
                </a:lnTo>
                <a:lnTo>
                  <a:pt x="14765" y="15549"/>
                </a:lnTo>
                <a:lnTo>
                  <a:pt x="21324" y="15276"/>
                </a:lnTo>
                <a:lnTo>
                  <a:pt x="29760" y="202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197735" y="1880131"/>
            <a:ext cx="9525" cy="161290"/>
          </a:xfrm>
          <a:custGeom>
            <a:avLst/>
            <a:gdLst/>
            <a:ahLst/>
            <a:cxnLst/>
            <a:rect l="l" t="t" r="r" b="b"/>
            <a:pathLst>
              <a:path w="9525" h="161289">
                <a:moveTo>
                  <a:pt x="2646" y="0"/>
                </a:moveTo>
                <a:lnTo>
                  <a:pt x="3045" y="14540"/>
                </a:lnTo>
                <a:lnTo>
                  <a:pt x="2895" y="27140"/>
                </a:lnTo>
                <a:lnTo>
                  <a:pt x="1681" y="43249"/>
                </a:lnTo>
                <a:lnTo>
                  <a:pt x="904" y="53933"/>
                </a:lnTo>
                <a:lnTo>
                  <a:pt x="189" y="67806"/>
                </a:lnTo>
                <a:lnTo>
                  <a:pt x="0" y="79509"/>
                </a:lnTo>
                <a:lnTo>
                  <a:pt x="56" y="89451"/>
                </a:lnTo>
                <a:lnTo>
                  <a:pt x="610" y="97243"/>
                </a:lnTo>
                <a:lnTo>
                  <a:pt x="1663" y="104617"/>
                </a:lnTo>
                <a:lnTo>
                  <a:pt x="2723" y="111991"/>
                </a:lnTo>
                <a:lnTo>
                  <a:pt x="3609" y="118644"/>
                </a:lnTo>
                <a:lnTo>
                  <a:pt x="5875" y="156599"/>
                </a:lnTo>
                <a:lnTo>
                  <a:pt x="6082" y="160910"/>
                </a:lnTo>
                <a:lnTo>
                  <a:pt x="6311" y="160283"/>
                </a:lnTo>
                <a:lnTo>
                  <a:pt x="6637" y="159386"/>
                </a:lnTo>
                <a:lnTo>
                  <a:pt x="7662" y="156566"/>
                </a:lnTo>
                <a:lnTo>
                  <a:pt x="9394" y="1518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06478" y="1862771"/>
            <a:ext cx="87630" cy="5080"/>
          </a:xfrm>
          <a:custGeom>
            <a:avLst/>
            <a:gdLst/>
            <a:ahLst/>
            <a:cxnLst/>
            <a:rect l="l" t="t" r="r" b="b"/>
            <a:pathLst>
              <a:path w="87629" h="5080">
                <a:moveTo>
                  <a:pt x="0" y="4561"/>
                </a:moveTo>
                <a:lnTo>
                  <a:pt x="8072" y="2016"/>
                </a:lnTo>
                <a:lnTo>
                  <a:pt x="23332" y="400"/>
                </a:lnTo>
                <a:lnTo>
                  <a:pt x="37140" y="0"/>
                </a:lnTo>
                <a:lnTo>
                  <a:pt x="50286" y="102"/>
                </a:lnTo>
                <a:lnTo>
                  <a:pt x="62913" y="701"/>
                </a:lnTo>
                <a:lnTo>
                  <a:pt x="75162" y="1788"/>
                </a:lnTo>
                <a:lnTo>
                  <a:pt x="87175" y="33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191667" y="1945282"/>
            <a:ext cx="85090" cy="26034"/>
          </a:xfrm>
          <a:custGeom>
            <a:avLst/>
            <a:gdLst/>
            <a:ahLst/>
            <a:cxnLst/>
            <a:rect l="l" t="t" r="r" b="b"/>
            <a:pathLst>
              <a:path w="85090" h="26035">
                <a:moveTo>
                  <a:pt x="26233" y="0"/>
                </a:moveTo>
                <a:lnTo>
                  <a:pt x="22950" y="2275"/>
                </a:lnTo>
                <a:lnTo>
                  <a:pt x="19043" y="4407"/>
                </a:lnTo>
                <a:lnTo>
                  <a:pt x="14498" y="6393"/>
                </a:lnTo>
                <a:lnTo>
                  <a:pt x="9954" y="8379"/>
                </a:lnTo>
                <a:lnTo>
                  <a:pt x="6262" y="10306"/>
                </a:lnTo>
                <a:lnTo>
                  <a:pt x="3435" y="12175"/>
                </a:lnTo>
                <a:lnTo>
                  <a:pt x="609" y="14044"/>
                </a:lnTo>
                <a:lnTo>
                  <a:pt x="0" y="15043"/>
                </a:lnTo>
                <a:lnTo>
                  <a:pt x="1614" y="15173"/>
                </a:lnTo>
                <a:lnTo>
                  <a:pt x="3228" y="15303"/>
                </a:lnTo>
                <a:lnTo>
                  <a:pt x="7259" y="15628"/>
                </a:lnTo>
                <a:lnTo>
                  <a:pt x="13716" y="16148"/>
                </a:lnTo>
                <a:lnTo>
                  <a:pt x="20165" y="16668"/>
                </a:lnTo>
                <a:lnTo>
                  <a:pt x="27979" y="16775"/>
                </a:lnTo>
                <a:lnTo>
                  <a:pt x="37150" y="16468"/>
                </a:lnTo>
                <a:lnTo>
                  <a:pt x="46322" y="16162"/>
                </a:lnTo>
                <a:lnTo>
                  <a:pt x="54586" y="15948"/>
                </a:lnTo>
                <a:lnTo>
                  <a:pt x="61943" y="15826"/>
                </a:lnTo>
                <a:lnTo>
                  <a:pt x="74274" y="18224"/>
                </a:lnTo>
                <a:lnTo>
                  <a:pt x="84791" y="258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192297" y="2032556"/>
            <a:ext cx="84455" cy="5715"/>
          </a:xfrm>
          <a:custGeom>
            <a:avLst/>
            <a:gdLst/>
            <a:ahLst/>
            <a:cxnLst/>
            <a:rect l="l" t="t" r="r" b="b"/>
            <a:pathLst>
              <a:path w="84454" h="5714">
                <a:moveTo>
                  <a:pt x="0" y="5268"/>
                </a:moveTo>
                <a:lnTo>
                  <a:pt x="5521" y="5540"/>
                </a:lnTo>
                <a:lnTo>
                  <a:pt x="12739" y="5013"/>
                </a:lnTo>
                <a:lnTo>
                  <a:pt x="21654" y="3686"/>
                </a:lnTo>
                <a:lnTo>
                  <a:pt x="27411" y="2829"/>
                </a:lnTo>
                <a:lnTo>
                  <a:pt x="33749" y="2046"/>
                </a:lnTo>
                <a:lnTo>
                  <a:pt x="40663" y="1336"/>
                </a:lnTo>
                <a:lnTo>
                  <a:pt x="47576" y="626"/>
                </a:lnTo>
                <a:lnTo>
                  <a:pt x="53824" y="181"/>
                </a:lnTo>
                <a:lnTo>
                  <a:pt x="59415" y="0"/>
                </a:lnTo>
                <a:lnTo>
                  <a:pt x="70990" y="350"/>
                </a:lnTo>
                <a:lnTo>
                  <a:pt x="84166" y="21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350662" y="1932724"/>
            <a:ext cx="92710" cy="99695"/>
          </a:xfrm>
          <a:custGeom>
            <a:avLst/>
            <a:gdLst/>
            <a:ahLst/>
            <a:cxnLst/>
            <a:rect l="l" t="t" r="r" b="b"/>
            <a:pathLst>
              <a:path w="92709" h="99694">
                <a:moveTo>
                  <a:pt x="5237" y="46498"/>
                </a:moveTo>
                <a:lnTo>
                  <a:pt x="1607" y="35809"/>
                </a:lnTo>
                <a:lnTo>
                  <a:pt x="0" y="30639"/>
                </a:lnTo>
                <a:lnTo>
                  <a:pt x="401" y="30989"/>
                </a:lnTo>
                <a:lnTo>
                  <a:pt x="692" y="31237"/>
                </a:lnTo>
                <a:lnTo>
                  <a:pt x="1406" y="31858"/>
                </a:lnTo>
                <a:lnTo>
                  <a:pt x="2549" y="32851"/>
                </a:lnTo>
                <a:lnTo>
                  <a:pt x="3699" y="33843"/>
                </a:lnTo>
                <a:lnTo>
                  <a:pt x="5805" y="37515"/>
                </a:lnTo>
                <a:lnTo>
                  <a:pt x="8866" y="43866"/>
                </a:lnTo>
                <a:lnTo>
                  <a:pt x="11935" y="50216"/>
                </a:lnTo>
                <a:lnTo>
                  <a:pt x="15600" y="56930"/>
                </a:lnTo>
                <a:lnTo>
                  <a:pt x="19874" y="64008"/>
                </a:lnTo>
                <a:lnTo>
                  <a:pt x="24141" y="71086"/>
                </a:lnTo>
                <a:lnTo>
                  <a:pt x="46488" y="94210"/>
                </a:lnTo>
                <a:lnTo>
                  <a:pt x="50388" y="96895"/>
                </a:lnTo>
                <a:lnTo>
                  <a:pt x="53686" y="98482"/>
                </a:lnTo>
                <a:lnTo>
                  <a:pt x="56381" y="98971"/>
                </a:lnTo>
                <a:lnTo>
                  <a:pt x="59068" y="99459"/>
                </a:lnTo>
                <a:lnTo>
                  <a:pt x="76799" y="60702"/>
                </a:lnTo>
                <a:lnTo>
                  <a:pt x="88628" y="15747"/>
                </a:lnTo>
                <a:lnTo>
                  <a:pt x="92395" y="1161"/>
                </a:lnTo>
                <a:lnTo>
                  <a:pt x="9269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61810" y="1961316"/>
            <a:ext cx="126364" cy="69215"/>
          </a:xfrm>
          <a:custGeom>
            <a:avLst/>
            <a:gdLst/>
            <a:ahLst/>
            <a:cxnLst/>
            <a:rect l="l" t="t" r="r" b="b"/>
            <a:pathLst>
              <a:path w="126365" h="69214">
                <a:moveTo>
                  <a:pt x="48338" y="15436"/>
                </a:moveTo>
                <a:lnTo>
                  <a:pt x="49100" y="11139"/>
                </a:lnTo>
                <a:lnTo>
                  <a:pt x="49121" y="7463"/>
                </a:lnTo>
                <a:lnTo>
                  <a:pt x="48393" y="4411"/>
                </a:lnTo>
                <a:lnTo>
                  <a:pt x="47902" y="2336"/>
                </a:lnTo>
                <a:lnTo>
                  <a:pt x="45754" y="1039"/>
                </a:lnTo>
                <a:lnTo>
                  <a:pt x="41965" y="519"/>
                </a:lnTo>
                <a:lnTo>
                  <a:pt x="38169" y="0"/>
                </a:lnTo>
                <a:lnTo>
                  <a:pt x="33424" y="1164"/>
                </a:lnTo>
                <a:lnTo>
                  <a:pt x="3304" y="28701"/>
                </a:lnTo>
                <a:lnTo>
                  <a:pt x="1655" y="34787"/>
                </a:lnTo>
                <a:lnTo>
                  <a:pt x="0" y="40872"/>
                </a:lnTo>
                <a:lnTo>
                  <a:pt x="33846" y="60611"/>
                </a:lnTo>
                <a:lnTo>
                  <a:pt x="42083" y="60207"/>
                </a:lnTo>
                <a:lnTo>
                  <a:pt x="50326" y="59803"/>
                </a:lnTo>
                <a:lnTo>
                  <a:pt x="80210" y="35458"/>
                </a:lnTo>
                <a:lnTo>
                  <a:pt x="80695" y="31566"/>
                </a:lnTo>
                <a:lnTo>
                  <a:pt x="80695" y="28379"/>
                </a:lnTo>
                <a:lnTo>
                  <a:pt x="80203" y="25898"/>
                </a:lnTo>
                <a:lnTo>
                  <a:pt x="79712" y="23416"/>
                </a:lnTo>
                <a:lnTo>
                  <a:pt x="78770" y="21794"/>
                </a:lnTo>
                <a:lnTo>
                  <a:pt x="77377" y="21032"/>
                </a:lnTo>
                <a:lnTo>
                  <a:pt x="75978" y="20270"/>
                </a:lnTo>
                <a:lnTo>
                  <a:pt x="74745" y="20631"/>
                </a:lnTo>
                <a:lnTo>
                  <a:pt x="73678" y="22115"/>
                </a:lnTo>
                <a:lnTo>
                  <a:pt x="72611" y="23599"/>
                </a:lnTo>
                <a:lnTo>
                  <a:pt x="72133" y="26287"/>
                </a:lnTo>
                <a:lnTo>
                  <a:pt x="72244" y="30180"/>
                </a:lnTo>
                <a:lnTo>
                  <a:pt x="72355" y="34073"/>
                </a:lnTo>
                <a:lnTo>
                  <a:pt x="73976" y="38187"/>
                </a:lnTo>
                <a:lnTo>
                  <a:pt x="77093" y="42523"/>
                </a:lnTo>
                <a:lnTo>
                  <a:pt x="80210" y="46858"/>
                </a:lnTo>
                <a:lnTo>
                  <a:pt x="118310" y="67787"/>
                </a:lnTo>
                <a:lnTo>
                  <a:pt x="125923" y="688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618311" y="1826706"/>
            <a:ext cx="41275" cy="168275"/>
          </a:xfrm>
          <a:custGeom>
            <a:avLst/>
            <a:gdLst/>
            <a:ahLst/>
            <a:cxnLst/>
            <a:rect l="l" t="t" r="r" b="b"/>
            <a:pathLst>
              <a:path w="41275" h="168275">
                <a:moveTo>
                  <a:pt x="7723" y="21904"/>
                </a:moveTo>
                <a:lnTo>
                  <a:pt x="3235" y="9066"/>
                </a:lnTo>
                <a:lnTo>
                  <a:pt x="789" y="2067"/>
                </a:lnTo>
                <a:lnTo>
                  <a:pt x="381" y="908"/>
                </a:lnTo>
                <a:lnTo>
                  <a:pt x="96" y="92"/>
                </a:lnTo>
                <a:lnTo>
                  <a:pt x="96" y="629"/>
                </a:lnTo>
                <a:lnTo>
                  <a:pt x="187" y="1259"/>
                </a:lnTo>
                <a:lnTo>
                  <a:pt x="616" y="4119"/>
                </a:lnTo>
                <a:lnTo>
                  <a:pt x="1378" y="9211"/>
                </a:lnTo>
                <a:lnTo>
                  <a:pt x="2140" y="14302"/>
                </a:lnTo>
                <a:lnTo>
                  <a:pt x="13328" y="56792"/>
                </a:lnTo>
                <a:lnTo>
                  <a:pt x="17712" y="72390"/>
                </a:lnTo>
                <a:lnTo>
                  <a:pt x="21090" y="84835"/>
                </a:lnTo>
                <a:lnTo>
                  <a:pt x="31810" y="128720"/>
                </a:lnTo>
                <a:lnTo>
                  <a:pt x="37739" y="153988"/>
                </a:lnTo>
                <a:lnTo>
                  <a:pt x="40974" y="1679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714226" y="1937957"/>
            <a:ext cx="135255" cy="85090"/>
          </a:xfrm>
          <a:custGeom>
            <a:avLst/>
            <a:gdLst/>
            <a:ahLst/>
            <a:cxnLst/>
            <a:rect l="l" t="t" r="r" b="b"/>
            <a:pathLst>
              <a:path w="135254" h="85089">
                <a:moveTo>
                  <a:pt x="7924" y="22124"/>
                </a:moveTo>
                <a:lnTo>
                  <a:pt x="4883" y="14996"/>
                </a:lnTo>
                <a:lnTo>
                  <a:pt x="2708" y="14042"/>
                </a:lnTo>
                <a:lnTo>
                  <a:pt x="1406" y="19261"/>
                </a:lnTo>
                <a:lnTo>
                  <a:pt x="450" y="23078"/>
                </a:lnTo>
                <a:lnTo>
                  <a:pt x="0" y="27999"/>
                </a:lnTo>
                <a:lnTo>
                  <a:pt x="62" y="34026"/>
                </a:lnTo>
                <a:lnTo>
                  <a:pt x="117" y="40052"/>
                </a:lnTo>
                <a:lnTo>
                  <a:pt x="1330" y="46331"/>
                </a:lnTo>
                <a:lnTo>
                  <a:pt x="3713" y="52863"/>
                </a:lnTo>
                <a:lnTo>
                  <a:pt x="6089" y="59395"/>
                </a:lnTo>
                <a:lnTo>
                  <a:pt x="9850" y="65217"/>
                </a:lnTo>
                <a:lnTo>
                  <a:pt x="14983" y="70330"/>
                </a:lnTo>
                <a:lnTo>
                  <a:pt x="20109" y="75444"/>
                </a:lnTo>
                <a:lnTo>
                  <a:pt x="26261" y="79146"/>
                </a:lnTo>
                <a:lnTo>
                  <a:pt x="33437" y="81438"/>
                </a:lnTo>
                <a:lnTo>
                  <a:pt x="40607" y="83729"/>
                </a:lnTo>
                <a:lnTo>
                  <a:pt x="47867" y="84724"/>
                </a:lnTo>
                <a:lnTo>
                  <a:pt x="55210" y="84421"/>
                </a:lnTo>
                <a:lnTo>
                  <a:pt x="62560" y="84118"/>
                </a:lnTo>
                <a:lnTo>
                  <a:pt x="93532" y="54231"/>
                </a:lnTo>
                <a:lnTo>
                  <a:pt x="94924" y="47329"/>
                </a:lnTo>
                <a:lnTo>
                  <a:pt x="96323" y="40426"/>
                </a:lnTo>
                <a:lnTo>
                  <a:pt x="96981" y="33619"/>
                </a:lnTo>
                <a:lnTo>
                  <a:pt x="96898" y="26908"/>
                </a:lnTo>
                <a:lnTo>
                  <a:pt x="96815" y="20197"/>
                </a:lnTo>
                <a:lnTo>
                  <a:pt x="95845" y="14534"/>
                </a:lnTo>
                <a:lnTo>
                  <a:pt x="93975" y="9916"/>
                </a:lnTo>
                <a:lnTo>
                  <a:pt x="92105" y="5298"/>
                </a:lnTo>
                <a:lnTo>
                  <a:pt x="90504" y="2391"/>
                </a:lnTo>
                <a:lnTo>
                  <a:pt x="89167" y="1196"/>
                </a:lnTo>
                <a:lnTo>
                  <a:pt x="87830" y="0"/>
                </a:lnTo>
                <a:lnTo>
                  <a:pt x="86840" y="645"/>
                </a:lnTo>
                <a:lnTo>
                  <a:pt x="86189" y="3132"/>
                </a:lnTo>
                <a:lnTo>
                  <a:pt x="85544" y="5619"/>
                </a:lnTo>
                <a:lnTo>
                  <a:pt x="85392" y="10052"/>
                </a:lnTo>
                <a:lnTo>
                  <a:pt x="85745" y="16431"/>
                </a:lnTo>
                <a:lnTo>
                  <a:pt x="86099" y="22810"/>
                </a:lnTo>
                <a:lnTo>
                  <a:pt x="88004" y="29330"/>
                </a:lnTo>
                <a:lnTo>
                  <a:pt x="91467" y="35988"/>
                </a:lnTo>
                <a:lnTo>
                  <a:pt x="94924" y="42647"/>
                </a:lnTo>
                <a:lnTo>
                  <a:pt x="99434" y="48695"/>
                </a:lnTo>
                <a:lnTo>
                  <a:pt x="104996" y="54133"/>
                </a:lnTo>
                <a:lnTo>
                  <a:pt x="113674" y="62027"/>
                </a:lnTo>
                <a:lnTo>
                  <a:pt x="123575" y="69931"/>
                </a:lnTo>
                <a:lnTo>
                  <a:pt x="134702" y="778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890872" y="1868667"/>
            <a:ext cx="197485" cy="174625"/>
          </a:xfrm>
          <a:custGeom>
            <a:avLst/>
            <a:gdLst/>
            <a:ahLst/>
            <a:cxnLst/>
            <a:rect l="l" t="t" r="r" b="b"/>
            <a:pathLst>
              <a:path w="197484" h="174625">
                <a:moveTo>
                  <a:pt x="68760" y="125935"/>
                </a:moveTo>
                <a:lnTo>
                  <a:pt x="49543" y="88856"/>
                </a:lnTo>
                <a:lnTo>
                  <a:pt x="36991" y="84703"/>
                </a:lnTo>
                <a:lnTo>
                  <a:pt x="32419" y="85152"/>
                </a:lnTo>
                <a:lnTo>
                  <a:pt x="27847" y="85601"/>
                </a:lnTo>
                <a:lnTo>
                  <a:pt x="23102" y="87821"/>
                </a:lnTo>
                <a:lnTo>
                  <a:pt x="18191" y="91813"/>
                </a:lnTo>
                <a:lnTo>
                  <a:pt x="13279" y="95804"/>
                </a:lnTo>
                <a:lnTo>
                  <a:pt x="9282" y="100908"/>
                </a:lnTo>
                <a:lnTo>
                  <a:pt x="6199" y="107126"/>
                </a:lnTo>
                <a:lnTo>
                  <a:pt x="3110" y="113344"/>
                </a:lnTo>
                <a:lnTo>
                  <a:pt x="1253" y="119930"/>
                </a:lnTo>
                <a:lnTo>
                  <a:pt x="630" y="126884"/>
                </a:lnTo>
                <a:lnTo>
                  <a:pt x="0" y="133839"/>
                </a:lnTo>
                <a:lnTo>
                  <a:pt x="27896" y="167618"/>
                </a:lnTo>
                <a:lnTo>
                  <a:pt x="60516" y="174242"/>
                </a:lnTo>
                <a:lnTo>
                  <a:pt x="68316" y="173774"/>
                </a:lnTo>
                <a:lnTo>
                  <a:pt x="76109" y="173307"/>
                </a:lnTo>
                <a:lnTo>
                  <a:pt x="99510" y="155608"/>
                </a:lnTo>
                <a:lnTo>
                  <a:pt x="101997" y="150299"/>
                </a:lnTo>
                <a:lnTo>
                  <a:pt x="103472" y="144056"/>
                </a:lnTo>
                <a:lnTo>
                  <a:pt x="103936" y="136881"/>
                </a:lnTo>
                <a:lnTo>
                  <a:pt x="104407" y="129706"/>
                </a:lnTo>
                <a:lnTo>
                  <a:pt x="104137" y="122437"/>
                </a:lnTo>
                <a:lnTo>
                  <a:pt x="103133" y="115075"/>
                </a:lnTo>
                <a:lnTo>
                  <a:pt x="102128" y="107712"/>
                </a:lnTo>
                <a:lnTo>
                  <a:pt x="95319" y="88207"/>
                </a:lnTo>
                <a:lnTo>
                  <a:pt x="94889" y="89027"/>
                </a:lnTo>
                <a:lnTo>
                  <a:pt x="94702" y="91729"/>
                </a:lnTo>
                <a:lnTo>
                  <a:pt x="94515" y="94431"/>
                </a:lnTo>
                <a:lnTo>
                  <a:pt x="94938" y="98780"/>
                </a:lnTo>
                <a:lnTo>
                  <a:pt x="95970" y="104777"/>
                </a:lnTo>
                <a:lnTo>
                  <a:pt x="97002" y="110774"/>
                </a:lnTo>
                <a:lnTo>
                  <a:pt x="115172" y="140075"/>
                </a:lnTo>
                <a:lnTo>
                  <a:pt x="119883" y="144774"/>
                </a:lnTo>
                <a:lnTo>
                  <a:pt x="124919" y="148138"/>
                </a:lnTo>
                <a:lnTo>
                  <a:pt x="130288" y="150168"/>
                </a:lnTo>
                <a:lnTo>
                  <a:pt x="135649" y="152198"/>
                </a:lnTo>
                <a:lnTo>
                  <a:pt x="140893" y="153360"/>
                </a:lnTo>
                <a:lnTo>
                  <a:pt x="146006" y="153655"/>
                </a:lnTo>
                <a:lnTo>
                  <a:pt x="151118" y="153950"/>
                </a:lnTo>
                <a:lnTo>
                  <a:pt x="169503" y="142252"/>
                </a:lnTo>
                <a:lnTo>
                  <a:pt x="171990" y="137820"/>
                </a:lnTo>
                <a:lnTo>
                  <a:pt x="173819" y="131850"/>
                </a:lnTo>
                <a:lnTo>
                  <a:pt x="174996" y="124340"/>
                </a:lnTo>
                <a:lnTo>
                  <a:pt x="176277" y="112529"/>
                </a:lnTo>
                <a:lnTo>
                  <a:pt x="176656" y="99082"/>
                </a:lnTo>
                <a:lnTo>
                  <a:pt x="175912" y="86753"/>
                </a:lnTo>
                <a:lnTo>
                  <a:pt x="166614" y="46794"/>
                </a:lnTo>
                <a:lnTo>
                  <a:pt x="159251" y="22959"/>
                </a:lnTo>
                <a:lnTo>
                  <a:pt x="156004" y="12200"/>
                </a:lnTo>
                <a:lnTo>
                  <a:pt x="153674" y="4191"/>
                </a:lnTo>
                <a:lnTo>
                  <a:pt x="152663" y="719"/>
                </a:lnTo>
                <a:lnTo>
                  <a:pt x="152559" y="353"/>
                </a:lnTo>
                <a:lnTo>
                  <a:pt x="152441" y="0"/>
                </a:lnTo>
                <a:lnTo>
                  <a:pt x="152503" y="306"/>
                </a:lnTo>
                <a:lnTo>
                  <a:pt x="152898" y="2209"/>
                </a:lnTo>
                <a:lnTo>
                  <a:pt x="164715" y="41646"/>
                </a:lnTo>
                <a:lnTo>
                  <a:pt x="178358" y="81062"/>
                </a:lnTo>
                <a:lnTo>
                  <a:pt x="187118" y="102571"/>
                </a:lnTo>
                <a:lnTo>
                  <a:pt x="191610" y="113631"/>
                </a:lnTo>
                <a:lnTo>
                  <a:pt x="195616" y="126662"/>
                </a:lnTo>
                <a:lnTo>
                  <a:pt x="196921" y="1388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045994" y="1900845"/>
            <a:ext cx="115570" cy="96520"/>
          </a:xfrm>
          <a:custGeom>
            <a:avLst/>
            <a:gdLst/>
            <a:ahLst/>
            <a:cxnLst/>
            <a:rect l="l" t="t" r="r" b="b"/>
            <a:pathLst>
              <a:path w="115570" h="96519">
                <a:moveTo>
                  <a:pt x="1316" y="65239"/>
                </a:moveTo>
                <a:lnTo>
                  <a:pt x="41" y="62743"/>
                </a:lnTo>
                <a:lnTo>
                  <a:pt x="0" y="59615"/>
                </a:lnTo>
                <a:lnTo>
                  <a:pt x="1184" y="55855"/>
                </a:lnTo>
                <a:lnTo>
                  <a:pt x="2369" y="52097"/>
                </a:lnTo>
                <a:lnTo>
                  <a:pt x="6442" y="49405"/>
                </a:lnTo>
                <a:lnTo>
                  <a:pt x="13418" y="47781"/>
                </a:lnTo>
                <a:lnTo>
                  <a:pt x="20386" y="46157"/>
                </a:lnTo>
                <a:lnTo>
                  <a:pt x="28637" y="44640"/>
                </a:lnTo>
                <a:lnTo>
                  <a:pt x="38169" y="43229"/>
                </a:lnTo>
                <a:lnTo>
                  <a:pt x="51250" y="41151"/>
                </a:lnTo>
                <a:lnTo>
                  <a:pt x="89701" y="25927"/>
                </a:lnTo>
                <a:lnTo>
                  <a:pt x="92693" y="374"/>
                </a:lnTo>
                <a:lnTo>
                  <a:pt x="92714" y="0"/>
                </a:lnTo>
                <a:lnTo>
                  <a:pt x="92804" y="301"/>
                </a:lnTo>
                <a:lnTo>
                  <a:pt x="92977" y="1277"/>
                </a:lnTo>
                <a:lnTo>
                  <a:pt x="93151" y="2253"/>
                </a:lnTo>
                <a:lnTo>
                  <a:pt x="101496" y="47375"/>
                </a:lnTo>
                <a:lnTo>
                  <a:pt x="111604" y="85683"/>
                </a:lnTo>
                <a:lnTo>
                  <a:pt x="115124" y="963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143523" y="1839389"/>
            <a:ext cx="8890" cy="23495"/>
          </a:xfrm>
          <a:custGeom>
            <a:avLst/>
            <a:gdLst/>
            <a:ahLst/>
            <a:cxnLst/>
            <a:rect l="l" t="t" r="r" b="b"/>
            <a:pathLst>
              <a:path w="8890" h="23494">
                <a:moveTo>
                  <a:pt x="8693" y="23416"/>
                </a:moveTo>
                <a:lnTo>
                  <a:pt x="4779" y="18240"/>
                </a:lnTo>
                <a:lnTo>
                  <a:pt x="1884" y="10435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215290" y="1886205"/>
            <a:ext cx="215900" cy="132715"/>
          </a:xfrm>
          <a:custGeom>
            <a:avLst/>
            <a:gdLst/>
            <a:ahLst/>
            <a:cxnLst/>
            <a:rect l="l" t="t" r="r" b="b"/>
            <a:pathLst>
              <a:path w="215900" h="132714">
                <a:moveTo>
                  <a:pt x="57309" y="42469"/>
                </a:moveTo>
                <a:lnTo>
                  <a:pt x="27307" y="29959"/>
                </a:lnTo>
                <a:lnTo>
                  <a:pt x="22063" y="29589"/>
                </a:lnTo>
                <a:lnTo>
                  <a:pt x="17255" y="30578"/>
                </a:lnTo>
                <a:lnTo>
                  <a:pt x="12891" y="32927"/>
                </a:lnTo>
                <a:lnTo>
                  <a:pt x="8520" y="35276"/>
                </a:lnTo>
                <a:lnTo>
                  <a:pt x="0" y="69630"/>
                </a:lnTo>
                <a:lnTo>
                  <a:pt x="1336" y="76416"/>
                </a:lnTo>
                <a:lnTo>
                  <a:pt x="4031" y="83123"/>
                </a:lnTo>
                <a:lnTo>
                  <a:pt x="6719" y="89830"/>
                </a:lnTo>
                <a:lnTo>
                  <a:pt x="26676" y="108358"/>
                </a:lnTo>
                <a:lnTo>
                  <a:pt x="30812" y="109644"/>
                </a:lnTo>
                <a:lnTo>
                  <a:pt x="34601" y="109259"/>
                </a:lnTo>
                <a:lnTo>
                  <a:pt x="38044" y="107204"/>
                </a:lnTo>
                <a:lnTo>
                  <a:pt x="41494" y="105148"/>
                </a:lnTo>
                <a:lnTo>
                  <a:pt x="55231" y="69891"/>
                </a:lnTo>
                <a:lnTo>
                  <a:pt x="57808" y="60588"/>
                </a:lnTo>
                <a:lnTo>
                  <a:pt x="77391" y="34893"/>
                </a:lnTo>
                <a:lnTo>
                  <a:pt x="82025" y="33333"/>
                </a:lnTo>
                <a:lnTo>
                  <a:pt x="86868" y="34247"/>
                </a:lnTo>
                <a:lnTo>
                  <a:pt x="91904" y="37633"/>
                </a:lnTo>
                <a:lnTo>
                  <a:pt x="96947" y="41019"/>
                </a:lnTo>
                <a:lnTo>
                  <a:pt x="101484" y="45379"/>
                </a:lnTo>
                <a:lnTo>
                  <a:pt x="105509" y="50710"/>
                </a:lnTo>
                <a:lnTo>
                  <a:pt x="109540" y="56041"/>
                </a:lnTo>
                <a:lnTo>
                  <a:pt x="112852" y="61259"/>
                </a:lnTo>
                <a:lnTo>
                  <a:pt x="115456" y="66362"/>
                </a:lnTo>
                <a:lnTo>
                  <a:pt x="118068" y="71465"/>
                </a:lnTo>
                <a:lnTo>
                  <a:pt x="119647" y="75622"/>
                </a:lnTo>
                <a:lnTo>
                  <a:pt x="120202" y="78830"/>
                </a:lnTo>
                <a:lnTo>
                  <a:pt x="120756" y="82039"/>
                </a:lnTo>
                <a:lnTo>
                  <a:pt x="120756" y="84115"/>
                </a:lnTo>
                <a:lnTo>
                  <a:pt x="120195" y="85060"/>
                </a:lnTo>
                <a:lnTo>
                  <a:pt x="119640" y="86005"/>
                </a:lnTo>
                <a:lnTo>
                  <a:pt x="118553" y="85433"/>
                </a:lnTo>
                <a:lnTo>
                  <a:pt x="116932" y="83343"/>
                </a:lnTo>
                <a:lnTo>
                  <a:pt x="115304" y="81253"/>
                </a:lnTo>
                <a:lnTo>
                  <a:pt x="114209" y="76828"/>
                </a:lnTo>
                <a:lnTo>
                  <a:pt x="113628" y="70066"/>
                </a:lnTo>
                <a:lnTo>
                  <a:pt x="113053" y="63304"/>
                </a:lnTo>
                <a:lnTo>
                  <a:pt x="113614" y="55483"/>
                </a:lnTo>
                <a:lnTo>
                  <a:pt x="128944" y="13393"/>
                </a:lnTo>
                <a:lnTo>
                  <a:pt x="141330" y="4478"/>
                </a:lnTo>
                <a:lnTo>
                  <a:pt x="148112" y="1186"/>
                </a:lnTo>
                <a:lnTo>
                  <a:pt x="155538" y="0"/>
                </a:lnTo>
                <a:lnTo>
                  <a:pt x="163608" y="919"/>
                </a:lnTo>
                <a:lnTo>
                  <a:pt x="171678" y="1838"/>
                </a:lnTo>
                <a:lnTo>
                  <a:pt x="202826" y="30713"/>
                </a:lnTo>
                <a:lnTo>
                  <a:pt x="215086" y="71246"/>
                </a:lnTo>
                <a:lnTo>
                  <a:pt x="215691" y="83167"/>
                </a:lnTo>
                <a:lnTo>
                  <a:pt x="214190" y="98562"/>
                </a:lnTo>
                <a:lnTo>
                  <a:pt x="211692" y="111424"/>
                </a:lnTo>
                <a:lnTo>
                  <a:pt x="208168" y="122546"/>
                </a:lnTo>
                <a:lnTo>
                  <a:pt x="203590" y="1327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142144" y="2080964"/>
            <a:ext cx="1392555" cy="26034"/>
          </a:xfrm>
          <a:custGeom>
            <a:avLst/>
            <a:gdLst/>
            <a:ahLst/>
            <a:cxnLst/>
            <a:rect l="l" t="t" r="r" b="b"/>
            <a:pathLst>
              <a:path w="1392554" h="26035">
                <a:moveTo>
                  <a:pt x="3844" y="20445"/>
                </a:moveTo>
                <a:lnTo>
                  <a:pt x="1309" y="21804"/>
                </a:lnTo>
                <a:lnTo>
                  <a:pt x="27" y="23321"/>
                </a:lnTo>
                <a:lnTo>
                  <a:pt x="0" y="24994"/>
                </a:lnTo>
                <a:lnTo>
                  <a:pt x="5500" y="26003"/>
                </a:lnTo>
                <a:lnTo>
                  <a:pt x="46524" y="25198"/>
                </a:lnTo>
                <a:lnTo>
                  <a:pt x="97694" y="23480"/>
                </a:lnTo>
                <a:lnTo>
                  <a:pt x="114357" y="22916"/>
                </a:lnTo>
                <a:lnTo>
                  <a:pt x="154365" y="21637"/>
                </a:lnTo>
                <a:lnTo>
                  <a:pt x="199372" y="20494"/>
                </a:lnTo>
                <a:lnTo>
                  <a:pt x="239063" y="19861"/>
                </a:lnTo>
                <a:lnTo>
                  <a:pt x="276622" y="19558"/>
                </a:lnTo>
                <a:lnTo>
                  <a:pt x="292071" y="19562"/>
                </a:lnTo>
                <a:lnTo>
                  <a:pt x="341171" y="20227"/>
                </a:lnTo>
                <a:lnTo>
                  <a:pt x="355835" y="20651"/>
                </a:lnTo>
                <a:lnTo>
                  <a:pt x="369301" y="21016"/>
                </a:lnTo>
                <a:lnTo>
                  <a:pt x="414755" y="22006"/>
                </a:lnTo>
                <a:lnTo>
                  <a:pt x="461589" y="22683"/>
                </a:lnTo>
                <a:lnTo>
                  <a:pt x="510060" y="23244"/>
                </a:lnTo>
                <a:lnTo>
                  <a:pt x="556476" y="23730"/>
                </a:lnTo>
                <a:lnTo>
                  <a:pt x="596660" y="24092"/>
                </a:lnTo>
                <a:lnTo>
                  <a:pt x="643753" y="24298"/>
                </a:lnTo>
                <a:lnTo>
                  <a:pt x="670862" y="24343"/>
                </a:lnTo>
                <a:lnTo>
                  <a:pt x="690167" y="24331"/>
                </a:lnTo>
                <a:lnTo>
                  <a:pt x="733829" y="24029"/>
                </a:lnTo>
                <a:lnTo>
                  <a:pt x="773971" y="22695"/>
                </a:lnTo>
                <a:lnTo>
                  <a:pt x="815540" y="20016"/>
                </a:lnTo>
                <a:lnTo>
                  <a:pt x="829312" y="19053"/>
                </a:lnTo>
                <a:lnTo>
                  <a:pt x="880281" y="16019"/>
                </a:lnTo>
                <a:lnTo>
                  <a:pt x="929229" y="14549"/>
                </a:lnTo>
                <a:lnTo>
                  <a:pt x="957515" y="14177"/>
                </a:lnTo>
                <a:lnTo>
                  <a:pt x="970813" y="14017"/>
                </a:lnTo>
                <a:lnTo>
                  <a:pt x="1018360" y="13142"/>
                </a:lnTo>
                <a:lnTo>
                  <a:pt x="1065664" y="11289"/>
                </a:lnTo>
                <a:lnTo>
                  <a:pt x="1112460" y="8933"/>
                </a:lnTo>
                <a:lnTo>
                  <a:pt x="1159493" y="5676"/>
                </a:lnTo>
                <a:lnTo>
                  <a:pt x="1172796" y="4590"/>
                </a:lnTo>
                <a:lnTo>
                  <a:pt x="1185175" y="3672"/>
                </a:lnTo>
                <a:lnTo>
                  <a:pt x="1235044" y="934"/>
                </a:lnTo>
                <a:lnTo>
                  <a:pt x="1273158" y="67"/>
                </a:lnTo>
                <a:lnTo>
                  <a:pt x="1293009" y="0"/>
                </a:lnTo>
                <a:lnTo>
                  <a:pt x="1307939" y="98"/>
                </a:lnTo>
                <a:lnTo>
                  <a:pt x="1318499" y="356"/>
                </a:lnTo>
                <a:lnTo>
                  <a:pt x="1325242" y="771"/>
                </a:lnTo>
                <a:lnTo>
                  <a:pt x="1336296" y="2182"/>
                </a:lnTo>
                <a:lnTo>
                  <a:pt x="1350027" y="4202"/>
                </a:lnTo>
                <a:lnTo>
                  <a:pt x="1365904" y="6490"/>
                </a:lnTo>
                <a:lnTo>
                  <a:pt x="1375227" y="7411"/>
                </a:lnTo>
                <a:lnTo>
                  <a:pt x="1379587" y="7621"/>
                </a:lnTo>
                <a:lnTo>
                  <a:pt x="1383376" y="8196"/>
                </a:lnTo>
                <a:lnTo>
                  <a:pt x="1386590" y="9135"/>
                </a:lnTo>
                <a:lnTo>
                  <a:pt x="1389798" y="10074"/>
                </a:lnTo>
                <a:lnTo>
                  <a:pt x="1391571" y="10593"/>
                </a:lnTo>
                <a:lnTo>
                  <a:pt x="1391910" y="10693"/>
                </a:lnTo>
                <a:lnTo>
                  <a:pt x="1392236" y="10792"/>
                </a:lnTo>
                <a:lnTo>
                  <a:pt x="1391855" y="10699"/>
                </a:lnTo>
                <a:lnTo>
                  <a:pt x="1389943" y="10214"/>
                </a:lnTo>
                <a:lnTo>
                  <a:pt x="1386389" y="93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580107" y="2269525"/>
            <a:ext cx="130810" cy="10795"/>
          </a:xfrm>
          <a:custGeom>
            <a:avLst/>
            <a:gdLst/>
            <a:ahLst/>
            <a:cxnLst/>
            <a:rect l="l" t="t" r="r" b="b"/>
            <a:pathLst>
              <a:path w="130809" h="10794">
                <a:moveTo>
                  <a:pt x="6206" y="0"/>
                </a:moveTo>
                <a:lnTo>
                  <a:pt x="5181" y="1853"/>
                </a:lnTo>
                <a:lnTo>
                  <a:pt x="3761" y="2800"/>
                </a:lnTo>
                <a:lnTo>
                  <a:pt x="1967" y="2839"/>
                </a:lnTo>
                <a:lnTo>
                  <a:pt x="727" y="2867"/>
                </a:lnTo>
                <a:lnTo>
                  <a:pt x="69" y="2881"/>
                </a:lnTo>
                <a:lnTo>
                  <a:pt x="2528" y="2885"/>
                </a:lnTo>
                <a:lnTo>
                  <a:pt x="6568" y="2885"/>
                </a:lnTo>
                <a:lnTo>
                  <a:pt x="16141" y="2885"/>
                </a:lnTo>
                <a:lnTo>
                  <a:pt x="31247" y="2885"/>
                </a:lnTo>
                <a:lnTo>
                  <a:pt x="72177" y="2905"/>
                </a:lnTo>
                <a:lnTo>
                  <a:pt x="119634" y="3666"/>
                </a:lnTo>
                <a:lnTo>
                  <a:pt x="130669" y="5036"/>
                </a:lnTo>
                <a:lnTo>
                  <a:pt x="129602" y="5403"/>
                </a:lnTo>
                <a:lnTo>
                  <a:pt x="128078" y="5929"/>
                </a:lnTo>
                <a:lnTo>
                  <a:pt x="123284" y="7582"/>
                </a:lnTo>
                <a:lnTo>
                  <a:pt x="115221" y="1036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631272" y="2276777"/>
            <a:ext cx="31750" cy="123825"/>
          </a:xfrm>
          <a:custGeom>
            <a:avLst/>
            <a:gdLst/>
            <a:ahLst/>
            <a:cxnLst/>
            <a:rect l="l" t="t" r="r" b="b"/>
            <a:pathLst>
              <a:path w="31750" h="123825">
                <a:moveTo>
                  <a:pt x="0" y="0"/>
                </a:moveTo>
                <a:lnTo>
                  <a:pt x="16470" y="49529"/>
                </a:lnTo>
                <a:lnTo>
                  <a:pt x="25122" y="86928"/>
                </a:lnTo>
                <a:lnTo>
                  <a:pt x="26672" y="97799"/>
                </a:lnTo>
                <a:lnTo>
                  <a:pt x="28671" y="111114"/>
                </a:lnTo>
                <a:lnTo>
                  <a:pt x="31625" y="12320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618381" y="1922868"/>
            <a:ext cx="97790" cy="11430"/>
          </a:xfrm>
          <a:custGeom>
            <a:avLst/>
            <a:gdLst/>
            <a:ahLst/>
            <a:cxnLst/>
            <a:rect l="l" t="t" r="r" b="b"/>
            <a:pathLst>
              <a:path w="97790" h="11430">
                <a:moveTo>
                  <a:pt x="1205" y="0"/>
                </a:moveTo>
                <a:lnTo>
                  <a:pt x="0" y="3061"/>
                </a:lnTo>
                <a:lnTo>
                  <a:pt x="5486" y="4641"/>
                </a:lnTo>
                <a:lnTo>
                  <a:pt x="17671" y="4741"/>
                </a:lnTo>
                <a:lnTo>
                  <a:pt x="30681" y="4769"/>
                </a:lnTo>
                <a:lnTo>
                  <a:pt x="43340" y="4637"/>
                </a:lnTo>
                <a:lnTo>
                  <a:pt x="61107" y="4212"/>
                </a:lnTo>
                <a:lnTo>
                  <a:pt x="72816" y="3987"/>
                </a:lnTo>
                <a:lnTo>
                  <a:pt x="88572" y="5638"/>
                </a:lnTo>
                <a:lnTo>
                  <a:pt x="97238" y="1087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616074" y="1977848"/>
            <a:ext cx="90805" cy="5715"/>
          </a:xfrm>
          <a:custGeom>
            <a:avLst/>
            <a:gdLst/>
            <a:ahLst/>
            <a:cxnLst/>
            <a:rect l="l" t="t" r="r" b="b"/>
            <a:pathLst>
              <a:path w="90804" h="5714">
                <a:moveTo>
                  <a:pt x="0" y="2532"/>
                </a:moveTo>
                <a:lnTo>
                  <a:pt x="6019" y="4511"/>
                </a:lnTo>
                <a:lnTo>
                  <a:pt x="12718" y="5165"/>
                </a:lnTo>
                <a:lnTo>
                  <a:pt x="20096" y="4495"/>
                </a:lnTo>
                <a:lnTo>
                  <a:pt x="27466" y="3825"/>
                </a:lnTo>
                <a:lnTo>
                  <a:pt x="35218" y="2988"/>
                </a:lnTo>
                <a:lnTo>
                  <a:pt x="43343" y="1985"/>
                </a:lnTo>
                <a:lnTo>
                  <a:pt x="51476" y="982"/>
                </a:lnTo>
                <a:lnTo>
                  <a:pt x="58958" y="320"/>
                </a:lnTo>
                <a:lnTo>
                  <a:pt x="65788" y="0"/>
                </a:lnTo>
                <a:lnTo>
                  <a:pt x="77995" y="140"/>
                </a:lnTo>
                <a:lnTo>
                  <a:pt x="90708" y="168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836749" y="1868885"/>
            <a:ext cx="45085" cy="108585"/>
          </a:xfrm>
          <a:custGeom>
            <a:avLst/>
            <a:gdLst/>
            <a:ahLst/>
            <a:cxnLst/>
            <a:rect l="l" t="t" r="r" b="b"/>
            <a:pathLst>
              <a:path w="45084" h="108585">
                <a:moveTo>
                  <a:pt x="0" y="6618"/>
                </a:moveTo>
                <a:lnTo>
                  <a:pt x="692" y="2313"/>
                </a:lnTo>
                <a:lnTo>
                  <a:pt x="1974" y="123"/>
                </a:lnTo>
                <a:lnTo>
                  <a:pt x="3858" y="51"/>
                </a:lnTo>
                <a:lnTo>
                  <a:pt x="5174" y="0"/>
                </a:lnTo>
                <a:lnTo>
                  <a:pt x="6885" y="1789"/>
                </a:lnTo>
                <a:lnTo>
                  <a:pt x="8970" y="5418"/>
                </a:lnTo>
                <a:lnTo>
                  <a:pt x="11062" y="9047"/>
                </a:lnTo>
                <a:lnTo>
                  <a:pt x="13411" y="13952"/>
                </a:lnTo>
                <a:lnTo>
                  <a:pt x="16015" y="20134"/>
                </a:lnTo>
                <a:lnTo>
                  <a:pt x="18627" y="26316"/>
                </a:lnTo>
                <a:lnTo>
                  <a:pt x="31429" y="63457"/>
                </a:lnTo>
                <a:lnTo>
                  <a:pt x="37317" y="84417"/>
                </a:lnTo>
                <a:lnTo>
                  <a:pt x="40609" y="96267"/>
                </a:lnTo>
                <a:lnTo>
                  <a:pt x="44764" y="10842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928812" y="1882454"/>
            <a:ext cx="100965" cy="97790"/>
          </a:xfrm>
          <a:custGeom>
            <a:avLst/>
            <a:gdLst/>
            <a:ahLst/>
            <a:cxnLst/>
            <a:rect l="l" t="t" r="r" b="b"/>
            <a:pathLst>
              <a:path w="100965" h="97789">
                <a:moveTo>
                  <a:pt x="43510" y="27902"/>
                </a:moveTo>
                <a:lnTo>
                  <a:pt x="44791" y="19808"/>
                </a:lnTo>
                <a:lnTo>
                  <a:pt x="43946" y="14716"/>
                </a:lnTo>
                <a:lnTo>
                  <a:pt x="40967" y="12624"/>
                </a:lnTo>
                <a:lnTo>
                  <a:pt x="38889" y="11163"/>
                </a:lnTo>
                <a:lnTo>
                  <a:pt x="36188" y="10303"/>
                </a:lnTo>
                <a:lnTo>
                  <a:pt x="32869" y="10047"/>
                </a:lnTo>
                <a:lnTo>
                  <a:pt x="29558" y="9791"/>
                </a:lnTo>
                <a:lnTo>
                  <a:pt x="25700" y="11421"/>
                </a:lnTo>
                <a:lnTo>
                  <a:pt x="21308" y="14938"/>
                </a:lnTo>
                <a:lnTo>
                  <a:pt x="16909" y="18455"/>
                </a:lnTo>
                <a:lnTo>
                  <a:pt x="12829" y="23198"/>
                </a:lnTo>
                <a:lnTo>
                  <a:pt x="9060" y="29166"/>
                </a:lnTo>
                <a:lnTo>
                  <a:pt x="5292" y="35135"/>
                </a:lnTo>
                <a:lnTo>
                  <a:pt x="2757" y="41427"/>
                </a:lnTo>
                <a:lnTo>
                  <a:pt x="1454" y="48044"/>
                </a:lnTo>
                <a:lnTo>
                  <a:pt x="145" y="54662"/>
                </a:lnTo>
                <a:lnTo>
                  <a:pt x="19119" y="91642"/>
                </a:lnTo>
                <a:lnTo>
                  <a:pt x="48199" y="97560"/>
                </a:lnTo>
                <a:lnTo>
                  <a:pt x="55965" y="97594"/>
                </a:lnTo>
                <a:lnTo>
                  <a:pt x="87706" y="79319"/>
                </a:lnTo>
                <a:lnTo>
                  <a:pt x="92437" y="73983"/>
                </a:lnTo>
                <a:lnTo>
                  <a:pt x="95776" y="67828"/>
                </a:lnTo>
                <a:lnTo>
                  <a:pt x="97716" y="60851"/>
                </a:lnTo>
                <a:lnTo>
                  <a:pt x="99655" y="53876"/>
                </a:lnTo>
                <a:lnTo>
                  <a:pt x="100514" y="46716"/>
                </a:lnTo>
                <a:lnTo>
                  <a:pt x="100293" y="39374"/>
                </a:lnTo>
                <a:lnTo>
                  <a:pt x="100071" y="32032"/>
                </a:lnTo>
                <a:lnTo>
                  <a:pt x="81769" y="6274"/>
                </a:lnTo>
                <a:lnTo>
                  <a:pt x="76345" y="3003"/>
                </a:lnTo>
                <a:lnTo>
                  <a:pt x="71122" y="1094"/>
                </a:lnTo>
                <a:lnTo>
                  <a:pt x="66100" y="547"/>
                </a:lnTo>
                <a:lnTo>
                  <a:pt x="61077" y="0"/>
                </a:lnTo>
                <a:lnTo>
                  <a:pt x="56762" y="689"/>
                </a:lnTo>
                <a:lnTo>
                  <a:pt x="53152" y="2617"/>
                </a:lnTo>
                <a:lnTo>
                  <a:pt x="49543" y="4544"/>
                </a:lnTo>
                <a:lnTo>
                  <a:pt x="46772" y="8101"/>
                </a:lnTo>
                <a:lnTo>
                  <a:pt x="44847" y="13287"/>
                </a:lnTo>
                <a:lnTo>
                  <a:pt x="42921" y="18472"/>
                </a:lnTo>
                <a:lnTo>
                  <a:pt x="41910" y="24701"/>
                </a:lnTo>
                <a:lnTo>
                  <a:pt x="41813" y="31974"/>
                </a:lnTo>
                <a:lnTo>
                  <a:pt x="41716" y="39247"/>
                </a:lnTo>
                <a:lnTo>
                  <a:pt x="70173" y="75185"/>
                </a:lnTo>
                <a:lnTo>
                  <a:pt x="85260" y="8299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074514" y="1867810"/>
            <a:ext cx="102870" cy="103505"/>
          </a:xfrm>
          <a:custGeom>
            <a:avLst/>
            <a:gdLst/>
            <a:ahLst/>
            <a:cxnLst/>
            <a:rect l="l" t="t" r="r" b="b"/>
            <a:pathLst>
              <a:path w="102870" h="103505">
                <a:moveTo>
                  <a:pt x="56678" y="28793"/>
                </a:moveTo>
                <a:lnTo>
                  <a:pt x="56152" y="20515"/>
                </a:lnTo>
                <a:lnTo>
                  <a:pt x="53783" y="14852"/>
                </a:lnTo>
                <a:lnTo>
                  <a:pt x="49571" y="11804"/>
                </a:lnTo>
                <a:lnTo>
                  <a:pt x="46669" y="9699"/>
                </a:lnTo>
                <a:lnTo>
                  <a:pt x="42990" y="8340"/>
                </a:lnTo>
                <a:lnTo>
                  <a:pt x="38543" y="7726"/>
                </a:lnTo>
                <a:lnTo>
                  <a:pt x="34089" y="7112"/>
                </a:lnTo>
                <a:lnTo>
                  <a:pt x="29253" y="8435"/>
                </a:lnTo>
                <a:lnTo>
                  <a:pt x="24037" y="11696"/>
                </a:lnTo>
                <a:lnTo>
                  <a:pt x="18821" y="14957"/>
                </a:lnTo>
                <a:lnTo>
                  <a:pt x="14076" y="20073"/>
                </a:lnTo>
                <a:lnTo>
                  <a:pt x="9815" y="27043"/>
                </a:lnTo>
                <a:lnTo>
                  <a:pt x="5548" y="34014"/>
                </a:lnTo>
                <a:lnTo>
                  <a:pt x="2736" y="41381"/>
                </a:lnTo>
                <a:lnTo>
                  <a:pt x="1378" y="49145"/>
                </a:lnTo>
                <a:lnTo>
                  <a:pt x="20" y="56908"/>
                </a:lnTo>
                <a:lnTo>
                  <a:pt x="16320" y="94325"/>
                </a:lnTo>
                <a:lnTo>
                  <a:pt x="29849" y="99825"/>
                </a:lnTo>
                <a:lnTo>
                  <a:pt x="37123" y="101871"/>
                </a:lnTo>
                <a:lnTo>
                  <a:pt x="44403" y="102942"/>
                </a:lnTo>
                <a:lnTo>
                  <a:pt x="51691" y="103036"/>
                </a:lnTo>
                <a:lnTo>
                  <a:pt x="58978" y="103131"/>
                </a:lnTo>
                <a:lnTo>
                  <a:pt x="89611" y="87536"/>
                </a:lnTo>
                <a:lnTo>
                  <a:pt x="94550" y="82669"/>
                </a:lnTo>
                <a:lnTo>
                  <a:pt x="98034" y="76826"/>
                </a:lnTo>
                <a:lnTo>
                  <a:pt x="100071" y="70007"/>
                </a:lnTo>
                <a:lnTo>
                  <a:pt x="102108" y="63187"/>
                </a:lnTo>
                <a:lnTo>
                  <a:pt x="102870" y="55692"/>
                </a:lnTo>
                <a:lnTo>
                  <a:pt x="102364" y="47521"/>
                </a:lnTo>
                <a:lnTo>
                  <a:pt x="101858" y="39351"/>
                </a:lnTo>
                <a:lnTo>
                  <a:pt x="80169" y="8231"/>
                </a:lnTo>
                <a:lnTo>
                  <a:pt x="74551" y="4104"/>
                </a:lnTo>
                <a:lnTo>
                  <a:pt x="69535" y="1632"/>
                </a:lnTo>
                <a:lnTo>
                  <a:pt x="65130" y="816"/>
                </a:lnTo>
                <a:lnTo>
                  <a:pt x="60724" y="0"/>
                </a:lnTo>
                <a:lnTo>
                  <a:pt x="57101" y="1468"/>
                </a:lnTo>
                <a:lnTo>
                  <a:pt x="54268" y="5223"/>
                </a:lnTo>
                <a:lnTo>
                  <a:pt x="51428" y="8977"/>
                </a:lnTo>
                <a:lnTo>
                  <a:pt x="49717" y="14576"/>
                </a:lnTo>
                <a:lnTo>
                  <a:pt x="49142" y="22018"/>
                </a:lnTo>
                <a:lnTo>
                  <a:pt x="48567" y="29461"/>
                </a:lnTo>
                <a:lnTo>
                  <a:pt x="49481" y="37610"/>
                </a:lnTo>
                <a:lnTo>
                  <a:pt x="51899" y="46467"/>
                </a:lnTo>
                <a:lnTo>
                  <a:pt x="55342" y="55096"/>
                </a:lnTo>
                <a:lnTo>
                  <a:pt x="61179" y="64473"/>
                </a:lnTo>
                <a:lnTo>
                  <a:pt x="69411" y="74598"/>
                </a:lnTo>
                <a:lnTo>
                  <a:pt x="80038" y="8547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202923" y="1763500"/>
            <a:ext cx="1944430" cy="1385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771078" y="2274444"/>
            <a:ext cx="102235" cy="124460"/>
          </a:xfrm>
          <a:custGeom>
            <a:avLst/>
            <a:gdLst/>
            <a:ahLst/>
            <a:cxnLst/>
            <a:rect l="l" t="t" r="r" b="b"/>
            <a:pathLst>
              <a:path w="102234" h="124460">
                <a:moveTo>
                  <a:pt x="2978" y="0"/>
                </a:moveTo>
                <a:lnTo>
                  <a:pt x="2556" y="1863"/>
                </a:lnTo>
                <a:lnTo>
                  <a:pt x="1828" y="2437"/>
                </a:lnTo>
                <a:lnTo>
                  <a:pt x="796" y="1722"/>
                </a:lnTo>
                <a:lnTo>
                  <a:pt x="55" y="1209"/>
                </a:lnTo>
                <a:lnTo>
                  <a:pt x="5271" y="25263"/>
                </a:lnTo>
                <a:lnTo>
                  <a:pt x="8733" y="37128"/>
                </a:lnTo>
                <a:lnTo>
                  <a:pt x="17089" y="81691"/>
                </a:lnTo>
                <a:lnTo>
                  <a:pt x="17969" y="94055"/>
                </a:lnTo>
                <a:lnTo>
                  <a:pt x="18281" y="99884"/>
                </a:lnTo>
                <a:lnTo>
                  <a:pt x="18315" y="102333"/>
                </a:lnTo>
                <a:lnTo>
                  <a:pt x="18080" y="101401"/>
                </a:lnTo>
                <a:lnTo>
                  <a:pt x="17837" y="100469"/>
                </a:lnTo>
                <a:lnTo>
                  <a:pt x="17241" y="98140"/>
                </a:lnTo>
                <a:lnTo>
                  <a:pt x="16292" y="94413"/>
                </a:lnTo>
                <a:lnTo>
                  <a:pt x="15343" y="90685"/>
                </a:lnTo>
                <a:lnTo>
                  <a:pt x="14990" y="85693"/>
                </a:lnTo>
                <a:lnTo>
                  <a:pt x="15226" y="79435"/>
                </a:lnTo>
                <a:lnTo>
                  <a:pt x="42644" y="48671"/>
                </a:lnTo>
                <a:lnTo>
                  <a:pt x="49384" y="47783"/>
                </a:lnTo>
                <a:lnTo>
                  <a:pt x="56575" y="48189"/>
                </a:lnTo>
                <a:lnTo>
                  <a:pt x="63765" y="48595"/>
                </a:lnTo>
                <a:lnTo>
                  <a:pt x="97660" y="75246"/>
                </a:lnTo>
                <a:lnTo>
                  <a:pt x="101990" y="98309"/>
                </a:lnTo>
                <a:lnTo>
                  <a:pt x="101137" y="110163"/>
                </a:lnTo>
                <a:lnTo>
                  <a:pt x="98855" y="12424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906402" y="2310203"/>
            <a:ext cx="92075" cy="80645"/>
          </a:xfrm>
          <a:custGeom>
            <a:avLst/>
            <a:gdLst/>
            <a:ahLst/>
            <a:cxnLst/>
            <a:rect l="l" t="t" r="r" b="b"/>
            <a:pathLst>
              <a:path w="92075" h="80644">
                <a:moveTo>
                  <a:pt x="5403" y="37770"/>
                </a:moveTo>
                <a:lnTo>
                  <a:pt x="5209" y="34346"/>
                </a:lnTo>
                <a:lnTo>
                  <a:pt x="6691" y="33725"/>
                </a:lnTo>
                <a:lnTo>
                  <a:pt x="9850" y="35908"/>
                </a:lnTo>
                <a:lnTo>
                  <a:pt x="13009" y="38092"/>
                </a:lnTo>
                <a:lnTo>
                  <a:pt x="16535" y="40266"/>
                </a:lnTo>
                <a:lnTo>
                  <a:pt x="20442" y="42430"/>
                </a:lnTo>
                <a:lnTo>
                  <a:pt x="24342" y="44594"/>
                </a:lnTo>
                <a:lnTo>
                  <a:pt x="47818" y="49146"/>
                </a:lnTo>
                <a:lnTo>
                  <a:pt x="50707" y="48066"/>
                </a:lnTo>
                <a:lnTo>
                  <a:pt x="52945" y="45901"/>
                </a:lnTo>
                <a:lnTo>
                  <a:pt x="55182" y="43736"/>
                </a:lnTo>
                <a:lnTo>
                  <a:pt x="56616" y="40874"/>
                </a:lnTo>
                <a:lnTo>
                  <a:pt x="57260" y="37317"/>
                </a:lnTo>
                <a:lnTo>
                  <a:pt x="57898" y="33760"/>
                </a:lnTo>
                <a:lnTo>
                  <a:pt x="57517" y="29784"/>
                </a:lnTo>
                <a:lnTo>
                  <a:pt x="56110" y="25390"/>
                </a:lnTo>
                <a:lnTo>
                  <a:pt x="54704" y="20997"/>
                </a:lnTo>
                <a:lnTo>
                  <a:pt x="52169" y="16910"/>
                </a:lnTo>
                <a:lnTo>
                  <a:pt x="48504" y="13129"/>
                </a:lnTo>
                <a:lnTo>
                  <a:pt x="44840" y="9349"/>
                </a:lnTo>
                <a:lnTo>
                  <a:pt x="18689" y="0"/>
                </a:lnTo>
                <a:lnTo>
                  <a:pt x="14616" y="1175"/>
                </a:lnTo>
                <a:lnTo>
                  <a:pt x="0" y="25684"/>
                </a:lnTo>
                <a:lnTo>
                  <a:pt x="443" y="31785"/>
                </a:lnTo>
                <a:lnTo>
                  <a:pt x="879" y="37887"/>
                </a:lnTo>
                <a:lnTo>
                  <a:pt x="3151" y="43941"/>
                </a:lnTo>
                <a:lnTo>
                  <a:pt x="7259" y="49947"/>
                </a:lnTo>
                <a:lnTo>
                  <a:pt x="11367" y="55954"/>
                </a:lnTo>
                <a:lnTo>
                  <a:pt x="44750" y="77886"/>
                </a:lnTo>
                <a:lnTo>
                  <a:pt x="64086" y="80304"/>
                </a:lnTo>
                <a:lnTo>
                  <a:pt x="76900" y="79622"/>
                </a:lnTo>
                <a:lnTo>
                  <a:pt x="91812" y="7767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9013636" y="2290233"/>
            <a:ext cx="368935" cy="232410"/>
          </a:xfrm>
          <a:custGeom>
            <a:avLst/>
            <a:gdLst/>
            <a:ahLst/>
            <a:cxnLst/>
            <a:rect l="l" t="t" r="r" b="b"/>
            <a:pathLst>
              <a:path w="368934" h="232410">
                <a:moveTo>
                  <a:pt x="22575" y="79522"/>
                </a:moveTo>
                <a:lnTo>
                  <a:pt x="37199" y="59249"/>
                </a:lnTo>
                <a:lnTo>
                  <a:pt x="39014" y="54622"/>
                </a:lnTo>
                <a:lnTo>
                  <a:pt x="40074" y="50470"/>
                </a:lnTo>
                <a:lnTo>
                  <a:pt x="40379" y="46795"/>
                </a:lnTo>
                <a:lnTo>
                  <a:pt x="40683" y="43120"/>
                </a:lnTo>
                <a:lnTo>
                  <a:pt x="40018" y="40163"/>
                </a:lnTo>
                <a:lnTo>
                  <a:pt x="38384" y="37924"/>
                </a:lnTo>
                <a:lnTo>
                  <a:pt x="36749" y="35684"/>
                </a:lnTo>
                <a:lnTo>
                  <a:pt x="33867" y="34351"/>
                </a:lnTo>
                <a:lnTo>
                  <a:pt x="29738" y="33925"/>
                </a:lnTo>
                <a:lnTo>
                  <a:pt x="25610" y="33499"/>
                </a:lnTo>
                <a:lnTo>
                  <a:pt x="21003" y="34871"/>
                </a:lnTo>
                <a:lnTo>
                  <a:pt x="15918" y="38041"/>
                </a:lnTo>
                <a:lnTo>
                  <a:pt x="10827" y="41211"/>
                </a:lnTo>
                <a:lnTo>
                  <a:pt x="6892" y="45294"/>
                </a:lnTo>
                <a:lnTo>
                  <a:pt x="4107" y="50292"/>
                </a:lnTo>
                <a:lnTo>
                  <a:pt x="1323" y="55289"/>
                </a:lnTo>
                <a:lnTo>
                  <a:pt x="0" y="60479"/>
                </a:lnTo>
                <a:lnTo>
                  <a:pt x="138" y="65861"/>
                </a:lnTo>
                <a:lnTo>
                  <a:pt x="18066" y="94930"/>
                </a:lnTo>
                <a:lnTo>
                  <a:pt x="24668" y="100142"/>
                </a:lnTo>
                <a:lnTo>
                  <a:pt x="30840" y="103476"/>
                </a:lnTo>
                <a:lnTo>
                  <a:pt x="36589" y="104934"/>
                </a:lnTo>
                <a:lnTo>
                  <a:pt x="42339" y="106391"/>
                </a:lnTo>
                <a:lnTo>
                  <a:pt x="47216" y="106935"/>
                </a:lnTo>
                <a:lnTo>
                  <a:pt x="51220" y="106567"/>
                </a:lnTo>
                <a:lnTo>
                  <a:pt x="55217" y="106199"/>
                </a:lnTo>
                <a:lnTo>
                  <a:pt x="58154" y="104436"/>
                </a:lnTo>
                <a:lnTo>
                  <a:pt x="60024" y="101279"/>
                </a:lnTo>
                <a:lnTo>
                  <a:pt x="61895" y="98122"/>
                </a:lnTo>
                <a:lnTo>
                  <a:pt x="62968" y="93788"/>
                </a:lnTo>
                <a:lnTo>
                  <a:pt x="63252" y="88278"/>
                </a:lnTo>
                <a:lnTo>
                  <a:pt x="63536" y="82767"/>
                </a:lnTo>
                <a:lnTo>
                  <a:pt x="62241" y="76617"/>
                </a:lnTo>
                <a:lnTo>
                  <a:pt x="59352" y="69825"/>
                </a:lnTo>
                <a:lnTo>
                  <a:pt x="56471" y="63033"/>
                </a:lnTo>
                <a:lnTo>
                  <a:pt x="53014" y="56902"/>
                </a:lnTo>
                <a:lnTo>
                  <a:pt x="48982" y="51432"/>
                </a:lnTo>
                <a:lnTo>
                  <a:pt x="44944" y="45963"/>
                </a:lnTo>
                <a:lnTo>
                  <a:pt x="42152" y="41972"/>
                </a:lnTo>
                <a:lnTo>
                  <a:pt x="40600" y="39461"/>
                </a:lnTo>
                <a:lnTo>
                  <a:pt x="39049" y="36950"/>
                </a:lnTo>
                <a:lnTo>
                  <a:pt x="42228" y="35614"/>
                </a:lnTo>
                <a:lnTo>
                  <a:pt x="50146" y="35453"/>
                </a:lnTo>
                <a:lnTo>
                  <a:pt x="58064" y="35293"/>
                </a:lnTo>
                <a:lnTo>
                  <a:pt x="66023" y="33804"/>
                </a:lnTo>
                <a:lnTo>
                  <a:pt x="74038" y="30987"/>
                </a:lnTo>
                <a:lnTo>
                  <a:pt x="82046" y="28169"/>
                </a:lnTo>
                <a:lnTo>
                  <a:pt x="89250" y="26516"/>
                </a:lnTo>
                <a:lnTo>
                  <a:pt x="95665" y="26027"/>
                </a:lnTo>
                <a:lnTo>
                  <a:pt x="102080" y="25538"/>
                </a:lnTo>
                <a:lnTo>
                  <a:pt x="109090" y="26314"/>
                </a:lnTo>
                <a:lnTo>
                  <a:pt x="116710" y="28358"/>
                </a:lnTo>
                <a:lnTo>
                  <a:pt x="124323" y="30401"/>
                </a:lnTo>
                <a:lnTo>
                  <a:pt x="132304" y="33187"/>
                </a:lnTo>
                <a:lnTo>
                  <a:pt x="140651" y="36713"/>
                </a:lnTo>
                <a:lnTo>
                  <a:pt x="149005" y="40239"/>
                </a:lnTo>
                <a:lnTo>
                  <a:pt x="155662" y="43785"/>
                </a:lnTo>
                <a:lnTo>
                  <a:pt x="160629" y="47350"/>
                </a:lnTo>
                <a:lnTo>
                  <a:pt x="165603" y="50915"/>
                </a:lnTo>
                <a:lnTo>
                  <a:pt x="168339" y="54592"/>
                </a:lnTo>
                <a:lnTo>
                  <a:pt x="168831" y="58380"/>
                </a:lnTo>
                <a:lnTo>
                  <a:pt x="169330" y="62170"/>
                </a:lnTo>
                <a:lnTo>
                  <a:pt x="152344" y="72940"/>
                </a:lnTo>
                <a:lnTo>
                  <a:pt x="148444" y="73326"/>
                </a:lnTo>
                <a:lnTo>
                  <a:pt x="145258" y="71409"/>
                </a:lnTo>
                <a:lnTo>
                  <a:pt x="142784" y="67190"/>
                </a:lnTo>
                <a:lnTo>
                  <a:pt x="140318" y="62970"/>
                </a:lnTo>
                <a:lnTo>
                  <a:pt x="139321" y="57528"/>
                </a:lnTo>
                <a:lnTo>
                  <a:pt x="139813" y="50866"/>
                </a:lnTo>
                <a:lnTo>
                  <a:pt x="140298" y="44203"/>
                </a:lnTo>
                <a:lnTo>
                  <a:pt x="166074" y="15175"/>
                </a:lnTo>
                <a:lnTo>
                  <a:pt x="173015" y="10793"/>
                </a:lnTo>
                <a:lnTo>
                  <a:pt x="179333" y="7860"/>
                </a:lnTo>
                <a:lnTo>
                  <a:pt x="185020" y="6375"/>
                </a:lnTo>
                <a:lnTo>
                  <a:pt x="190707" y="4891"/>
                </a:lnTo>
                <a:lnTo>
                  <a:pt x="195383" y="4028"/>
                </a:lnTo>
                <a:lnTo>
                  <a:pt x="199062" y="3788"/>
                </a:lnTo>
                <a:lnTo>
                  <a:pt x="202740" y="3548"/>
                </a:lnTo>
                <a:lnTo>
                  <a:pt x="205546" y="3728"/>
                </a:lnTo>
                <a:lnTo>
                  <a:pt x="207478" y="4328"/>
                </a:lnTo>
                <a:lnTo>
                  <a:pt x="209411" y="4928"/>
                </a:lnTo>
                <a:lnTo>
                  <a:pt x="210942" y="6194"/>
                </a:lnTo>
                <a:lnTo>
                  <a:pt x="212064" y="8127"/>
                </a:lnTo>
                <a:lnTo>
                  <a:pt x="213186" y="10059"/>
                </a:lnTo>
                <a:lnTo>
                  <a:pt x="215057" y="16044"/>
                </a:lnTo>
                <a:lnTo>
                  <a:pt x="217675" y="26082"/>
                </a:lnTo>
                <a:lnTo>
                  <a:pt x="221514" y="39591"/>
                </a:lnTo>
                <a:lnTo>
                  <a:pt x="225297" y="50381"/>
                </a:lnTo>
                <a:lnTo>
                  <a:pt x="227921" y="56940"/>
                </a:lnTo>
                <a:lnTo>
                  <a:pt x="231239" y="62389"/>
                </a:lnTo>
                <a:lnTo>
                  <a:pt x="235333" y="66968"/>
                </a:lnTo>
                <a:lnTo>
                  <a:pt x="239427" y="71546"/>
                </a:lnTo>
                <a:lnTo>
                  <a:pt x="244075" y="74743"/>
                </a:lnTo>
                <a:lnTo>
                  <a:pt x="249284" y="76560"/>
                </a:lnTo>
                <a:lnTo>
                  <a:pt x="254494" y="78375"/>
                </a:lnTo>
                <a:lnTo>
                  <a:pt x="259578" y="79163"/>
                </a:lnTo>
                <a:lnTo>
                  <a:pt x="264559" y="78923"/>
                </a:lnTo>
                <a:lnTo>
                  <a:pt x="269533" y="78682"/>
                </a:lnTo>
                <a:lnTo>
                  <a:pt x="274250" y="76476"/>
                </a:lnTo>
                <a:lnTo>
                  <a:pt x="278711" y="72304"/>
                </a:lnTo>
                <a:lnTo>
                  <a:pt x="283173" y="68131"/>
                </a:lnTo>
                <a:lnTo>
                  <a:pt x="286719" y="62716"/>
                </a:lnTo>
                <a:lnTo>
                  <a:pt x="289338" y="56058"/>
                </a:lnTo>
                <a:lnTo>
                  <a:pt x="291963" y="49400"/>
                </a:lnTo>
                <a:lnTo>
                  <a:pt x="293723" y="7678"/>
                </a:lnTo>
                <a:lnTo>
                  <a:pt x="290827" y="0"/>
                </a:lnTo>
                <a:lnTo>
                  <a:pt x="290072" y="851"/>
                </a:lnTo>
                <a:lnTo>
                  <a:pt x="289553" y="4410"/>
                </a:lnTo>
                <a:lnTo>
                  <a:pt x="289033" y="7969"/>
                </a:lnTo>
                <a:lnTo>
                  <a:pt x="288749" y="14965"/>
                </a:lnTo>
                <a:lnTo>
                  <a:pt x="288701" y="25398"/>
                </a:lnTo>
                <a:lnTo>
                  <a:pt x="289684" y="35387"/>
                </a:lnTo>
                <a:lnTo>
                  <a:pt x="303991" y="73474"/>
                </a:lnTo>
                <a:lnTo>
                  <a:pt x="331829" y="114717"/>
                </a:lnTo>
                <a:lnTo>
                  <a:pt x="342677" y="127281"/>
                </a:lnTo>
                <a:lnTo>
                  <a:pt x="351404" y="138419"/>
                </a:lnTo>
                <a:lnTo>
                  <a:pt x="358222" y="148375"/>
                </a:lnTo>
                <a:lnTo>
                  <a:pt x="363345" y="157388"/>
                </a:lnTo>
                <a:lnTo>
                  <a:pt x="368105" y="171832"/>
                </a:lnTo>
                <a:lnTo>
                  <a:pt x="368796" y="183741"/>
                </a:lnTo>
                <a:lnTo>
                  <a:pt x="365798" y="193940"/>
                </a:lnTo>
                <a:lnTo>
                  <a:pt x="330450" y="214890"/>
                </a:lnTo>
                <a:lnTo>
                  <a:pt x="289640" y="224441"/>
                </a:lnTo>
                <a:lnTo>
                  <a:pt x="254128" y="229796"/>
                </a:lnTo>
                <a:lnTo>
                  <a:pt x="233857" y="23221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654658" y="2672576"/>
            <a:ext cx="125730" cy="150495"/>
          </a:xfrm>
          <a:custGeom>
            <a:avLst/>
            <a:gdLst/>
            <a:ahLst/>
            <a:cxnLst/>
            <a:rect l="l" t="t" r="r" b="b"/>
            <a:pathLst>
              <a:path w="125729" h="150494">
                <a:moveTo>
                  <a:pt x="3193" y="11725"/>
                </a:moveTo>
                <a:lnTo>
                  <a:pt x="1239" y="4553"/>
                </a:lnTo>
                <a:lnTo>
                  <a:pt x="200" y="714"/>
                </a:lnTo>
                <a:lnTo>
                  <a:pt x="62" y="209"/>
                </a:lnTo>
                <a:lnTo>
                  <a:pt x="0" y="0"/>
                </a:lnTo>
                <a:lnTo>
                  <a:pt x="117" y="495"/>
                </a:lnTo>
                <a:lnTo>
                  <a:pt x="249" y="1041"/>
                </a:lnTo>
                <a:lnTo>
                  <a:pt x="1011" y="4127"/>
                </a:lnTo>
                <a:lnTo>
                  <a:pt x="2396" y="9752"/>
                </a:lnTo>
                <a:lnTo>
                  <a:pt x="11781" y="57027"/>
                </a:lnTo>
                <a:lnTo>
                  <a:pt x="15179" y="95330"/>
                </a:lnTo>
                <a:lnTo>
                  <a:pt x="16138" y="109508"/>
                </a:lnTo>
                <a:lnTo>
                  <a:pt x="17077" y="121006"/>
                </a:lnTo>
                <a:lnTo>
                  <a:pt x="23462" y="147149"/>
                </a:lnTo>
                <a:lnTo>
                  <a:pt x="24910" y="148671"/>
                </a:lnTo>
                <a:lnTo>
                  <a:pt x="27577" y="149563"/>
                </a:lnTo>
                <a:lnTo>
                  <a:pt x="31470" y="149826"/>
                </a:lnTo>
                <a:lnTo>
                  <a:pt x="35356" y="150088"/>
                </a:lnTo>
                <a:lnTo>
                  <a:pt x="41438" y="149562"/>
                </a:lnTo>
                <a:lnTo>
                  <a:pt x="49710" y="148249"/>
                </a:lnTo>
                <a:lnTo>
                  <a:pt x="59178" y="146485"/>
                </a:lnTo>
                <a:lnTo>
                  <a:pt x="71465" y="143757"/>
                </a:lnTo>
                <a:lnTo>
                  <a:pt x="86571" y="140063"/>
                </a:lnTo>
                <a:lnTo>
                  <a:pt x="101919" y="136551"/>
                </a:lnTo>
                <a:lnTo>
                  <a:pt x="114729" y="134461"/>
                </a:lnTo>
                <a:lnTo>
                  <a:pt x="125212" y="13373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814464" y="2675325"/>
            <a:ext cx="276860" cy="135255"/>
          </a:xfrm>
          <a:custGeom>
            <a:avLst/>
            <a:gdLst/>
            <a:ahLst/>
            <a:cxnLst/>
            <a:rect l="l" t="t" r="r" b="b"/>
            <a:pathLst>
              <a:path w="276859" h="135255">
                <a:moveTo>
                  <a:pt x="66993" y="86574"/>
                </a:moveTo>
                <a:lnTo>
                  <a:pt x="68219" y="84588"/>
                </a:lnTo>
                <a:lnTo>
                  <a:pt x="67942" y="80936"/>
                </a:lnTo>
                <a:lnTo>
                  <a:pt x="66169" y="75618"/>
                </a:lnTo>
                <a:lnTo>
                  <a:pt x="40926" y="62110"/>
                </a:lnTo>
                <a:lnTo>
                  <a:pt x="35453" y="62957"/>
                </a:lnTo>
                <a:lnTo>
                  <a:pt x="29544" y="65198"/>
                </a:lnTo>
                <a:lnTo>
                  <a:pt x="23628" y="67437"/>
                </a:lnTo>
                <a:lnTo>
                  <a:pt x="18038" y="70899"/>
                </a:lnTo>
                <a:lnTo>
                  <a:pt x="12773" y="75584"/>
                </a:lnTo>
                <a:lnTo>
                  <a:pt x="7509" y="80268"/>
                </a:lnTo>
                <a:lnTo>
                  <a:pt x="3941" y="85285"/>
                </a:lnTo>
                <a:lnTo>
                  <a:pt x="2064" y="90637"/>
                </a:lnTo>
                <a:lnTo>
                  <a:pt x="193" y="95987"/>
                </a:lnTo>
                <a:lnTo>
                  <a:pt x="0" y="101372"/>
                </a:lnTo>
                <a:lnTo>
                  <a:pt x="1475" y="106789"/>
                </a:lnTo>
                <a:lnTo>
                  <a:pt x="2951" y="112207"/>
                </a:lnTo>
                <a:lnTo>
                  <a:pt x="49135" y="129338"/>
                </a:lnTo>
                <a:lnTo>
                  <a:pt x="61490" y="128079"/>
                </a:lnTo>
                <a:lnTo>
                  <a:pt x="70942" y="126125"/>
                </a:lnTo>
                <a:lnTo>
                  <a:pt x="77377" y="123039"/>
                </a:lnTo>
                <a:lnTo>
                  <a:pt x="81859" y="118607"/>
                </a:lnTo>
                <a:lnTo>
                  <a:pt x="86348" y="114174"/>
                </a:lnTo>
                <a:lnTo>
                  <a:pt x="89278" y="109139"/>
                </a:lnTo>
                <a:lnTo>
                  <a:pt x="90657" y="103501"/>
                </a:lnTo>
                <a:lnTo>
                  <a:pt x="92035" y="97864"/>
                </a:lnTo>
                <a:lnTo>
                  <a:pt x="74537" y="67120"/>
                </a:lnTo>
                <a:lnTo>
                  <a:pt x="72597" y="67851"/>
                </a:lnTo>
                <a:lnTo>
                  <a:pt x="71316" y="70070"/>
                </a:lnTo>
                <a:lnTo>
                  <a:pt x="70027" y="72288"/>
                </a:lnTo>
                <a:lnTo>
                  <a:pt x="69529" y="75895"/>
                </a:lnTo>
                <a:lnTo>
                  <a:pt x="69813" y="80889"/>
                </a:lnTo>
                <a:lnTo>
                  <a:pt x="70104" y="85883"/>
                </a:lnTo>
                <a:lnTo>
                  <a:pt x="72390" y="91338"/>
                </a:lnTo>
                <a:lnTo>
                  <a:pt x="76677" y="97251"/>
                </a:lnTo>
                <a:lnTo>
                  <a:pt x="80965" y="103166"/>
                </a:lnTo>
                <a:lnTo>
                  <a:pt x="86390" y="108594"/>
                </a:lnTo>
                <a:lnTo>
                  <a:pt x="92964" y="113535"/>
                </a:lnTo>
                <a:lnTo>
                  <a:pt x="99537" y="118477"/>
                </a:lnTo>
                <a:lnTo>
                  <a:pt x="140270" y="130516"/>
                </a:lnTo>
                <a:lnTo>
                  <a:pt x="146539" y="129486"/>
                </a:lnTo>
                <a:lnTo>
                  <a:pt x="153619" y="126946"/>
                </a:lnTo>
                <a:lnTo>
                  <a:pt x="160705" y="124406"/>
                </a:lnTo>
                <a:lnTo>
                  <a:pt x="179262" y="82831"/>
                </a:lnTo>
                <a:lnTo>
                  <a:pt x="179296" y="69657"/>
                </a:lnTo>
                <a:lnTo>
                  <a:pt x="178000" y="55798"/>
                </a:lnTo>
                <a:lnTo>
                  <a:pt x="167356" y="17793"/>
                </a:lnTo>
                <a:lnTo>
                  <a:pt x="160934" y="2914"/>
                </a:lnTo>
                <a:lnTo>
                  <a:pt x="160040" y="1225"/>
                </a:lnTo>
                <a:lnTo>
                  <a:pt x="159548" y="304"/>
                </a:lnTo>
                <a:lnTo>
                  <a:pt x="159465" y="152"/>
                </a:lnTo>
                <a:lnTo>
                  <a:pt x="159382" y="0"/>
                </a:lnTo>
                <a:lnTo>
                  <a:pt x="159410" y="171"/>
                </a:lnTo>
                <a:lnTo>
                  <a:pt x="159458" y="337"/>
                </a:lnTo>
                <a:lnTo>
                  <a:pt x="159722" y="1337"/>
                </a:lnTo>
                <a:lnTo>
                  <a:pt x="160220" y="3171"/>
                </a:lnTo>
                <a:lnTo>
                  <a:pt x="160712" y="5007"/>
                </a:lnTo>
                <a:lnTo>
                  <a:pt x="163165" y="10181"/>
                </a:lnTo>
                <a:lnTo>
                  <a:pt x="184027" y="55997"/>
                </a:lnTo>
                <a:lnTo>
                  <a:pt x="193875" y="95551"/>
                </a:lnTo>
                <a:lnTo>
                  <a:pt x="194483" y="107200"/>
                </a:lnTo>
                <a:lnTo>
                  <a:pt x="194088" y="111986"/>
                </a:lnTo>
                <a:lnTo>
                  <a:pt x="189488" y="120896"/>
                </a:lnTo>
                <a:lnTo>
                  <a:pt x="188872" y="118890"/>
                </a:lnTo>
                <a:lnTo>
                  <a:pt x="188470" y="114453"/>
                </a:lnTo>
                <a:lnTo>
                  <a:pt x="188068" y="110017"/>
                </a:lnTo>
                <a:lnTo>
                  <a:pt x="199484" y="70679"/>
                </a:lnTo>
                <a:lnTo>
                  <a:pt x="210554" y="64711"/>
                </a:lnTo>
                <a:lnTo>
                  <a:pt x="216657" y="62677"/>
                </a:lnTo>
                <a:lnTo>
                  <a:pt x="222982" y="62073"/>
                </a:lnTo>
                <a:lnTo>
                  <a:pt x="229514" y="62898"/>
                </a:lnTo>
                <a:lnTo>
                  <a:pt x="236046" y="63722"/>
                </a:lnTo>
                <a:lnTo>
                  <a:pt x="265252" y="84176"/>
                </a:lnTo>
                <a:lnTo>
                  <a:pt x="270226" y="89480"/>
                </a:lnTo>
                <a:lnTo>
                  <a:pt x="273537" y="94884"/>
                </a:lnTo>
                <a:lnTo>
                  <a:pt x="275185" y="100389"/>
                </a:lnTo>
                <a:lnTo>
                  <a:pt x="276827" y="105893"/>
                </a:lnTo>
                <a:lnTo>
                  <a:pt x="276280" y="111050"/>
                </a:lnTo>
                <a:lnTo>
                  <a:pt x="273530" y="115859"/>
                </a:lnTo>
                <a:lnTo>
                  <a:pt x="270787" y="120668"/>
                </a:lnTo>
                <a:lnTo>
                  <a:pt x="233629" y="134058"/>
                </a:lnTo>
                <a:lnTo>
                  <a:pt x="206231" y="135186"/>
                </a:lnTo>
                <a:lnTo>
                  <a:pt x="194789" y="134664"/>
                </a:lnTo>
                <a:lnTo>
                  <a:pt x="180476" y="132950"/>
                </a:lnTo>
                <a:lnTo>
                  <a:pt x="167363" y="130805"/>
                </a:lnTo>
                <a:lnTo>
                  <a:pt x="155182" y="128204"/>
                </a:lnTo>
                <a:lnTo>
                  <a:pt x="143666" y="125122"/>
                </a:lnTo>
                <a:lnTo>
                  <a:pt x="132546" y="12153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688297" y="3106296"/>
            <a:ext cx="139065" cy="125095"/>
          </a:xfrm>
          <a:custGeom>
            <a:avLst/>
            <a:gdLst/>
            <a:ahLst/>
            <a:cxnLst/>
            <a:rect l="l" t="t" r="r" b="b"/>
            <a:pathLst>
              <a:path w="139065" h="125094">
                <a:moveTo>
                  <a:pt x="2840" y="17307"/>
                </a:moveTo>
                <a:lnTo>
                  <a:pt x="0" y="16242"/>
                </a:lnTo>
                <a:lnTo>
                  <a:pt x="1766" y="14600"/>
                </a:lnTo>
                <a:lnTo>
                  <a:pt x="8132" y="12381"/>
                </a:lnTo>
                <a:lnTo>
                  <a:pt x="53450" y="5132"/>
                </a:lnTo>
                <a:lnTo>
                  <a:pt x="103835" y="1956"/>
                </a:lnTo>
                <a:lnTo>
                  <a:pt x="135969" y="206"/>
                </a:lnTo>
                <a:lnTo>
                  <a:pt x="138593" y="44"/>
                </a:lnTo>
                <a:lnTo>
                  <a:pt x="138462" y="38"/>
                </a:lnTo>
                <a:lnTo>
                  <a:pt x="138060" y="37"/>
                </a:lnTo>
                <a:lnTo>
                  <a:pt x="134146" y="29"/>
                </a:lnTo>
                <a:lnTo>
                  <a:pt x="126720" y="14"/>
                </a:lnTo>
                <a:lnTo>
                  <a:pt x="89223" y="7805"/>
                </a:lnTo>
                <a:lnTo>
                  <a:pt x="84422" y="10518"/>
                </a:lnTo>
                <a:lnTo>
                  <a:pt x="81637" y="14351"/>
                </a:lnTo>
                <a:lnTo>
                  <a:pt x="80862" y="19302"/>
                </a:lnTo>
                <a:lnTo>
                  <a:pt x="80086" y="24254"/>
                </a:lnTo>
                <a:lnTo>
                  <a:pt x="81534" y="30144"/>
                </a:lnTo>
                <a:lnTo>
                  <a:pt x="85198" y="36972"/>
                </a:lnTo>
                <a:lnTo>
                  <a:pt x="88869" y="43799"/>
                </a:lnTo>
                <a:lnTo>
                  <a:pt x="92437" y="50776"/>
                </a:lnTo>
                <a:lnTo>
                  <a:pt x="95915" y="57902"/>
                </a:lnTo>
                <a:lnTo>
                  <a:pt x="99385" y="65027"/>
                </a:lnTo>
                <a:lnTo>
                  <a:pt x="100771" y="71810"/>
                </a:lnTo>
                <a:lnTo>
                  <a:pt x="100071" y="78249"/>
                </a:lnTo>
                <a:lnTo>
                  <a:pt x="68552" y="106159"/>
                </a:lnTo>
                <a:lnTo>
                  <a:pt x="46357" y="110604"/>
                </a:lnTo>
                <a:lnTo>
                  <a:pt x="46911" y="110440"/>
                </a:lnTo>
                <a:lnTo>
                  <a:pt x="47465" y="110275"/>
                </a:lnTo>
                <a:lnTo>
                  <a:pt x="48837" y="109865"/>
                </a:lnTo>
                <a:lnTo>
                  <a:pt x="51047" y="109209"/>
                </a:lnTo>
                <a:lnTo>
                  <a:pt x="53249" y="108551"/>
                </a:lnTo>
                <a:lnTo>
                  <a:pt x="93446" y="115028"/>
                </a:lnTo>
                <a:lnTo>
                  <a:pt x="108196" y="119473"/>
                </a:lnTo>
                <a:lnTo>
                  <a:pt x="125503" y="12509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829676" y="3166246"/>
            <a:ext cx="149225" cy="55244"/>
          </a:xfrm>
          <a:custGeom>
            <a:avLst/>
            <a:gdLst/>
            <a:ahLst/>
            <a:cxnLst/>
            <a:rect l="l" t="t" r="r" b="b"/>
            <a:pathLst>
              <a:path w="149225" h="55244">
                <a:moveTo>
                  <a:pt x="387" y="37691"/>
                </a:moveTo>
                <a:lnTo>
                  <a:pt x="0" y="35819"/>
                </a:lnTo>
                <a:lnTo>
                  <a:pt x="1233" y="32036"/>
                </a:lnTo>
                <a:lnTo>
                  <a:pt x="4107" y="26344"/>
                </a:lnTo>
                <a:lnTo>
                  <a:pt x="6975" y="20653"/>
                </a:lnTo>
                <a:lnTo>
                  <a:pt x="11623" y="17054"/>
                </a:lnTo>
                <a:lnTo>
                  <a:pt x="18052" y="15549"/>
                </a:lnTo>
                <a:lnTo>
                  <a:pt x="24480" y="14043"/>
                </a:lnTo>
                <a:lnTo>
                  <a:pt x="31810" y="13784"/>
                </a:lnTo>
                <a:lnTo>
                  <a:pt x="40039" y="14771"/>
                </a:lnTo>
                <a:lnTo>
                  <a:pt x="75493" y="32010"/>
                </a:lnTo>
                <a:lnTo>
                  <a:pt x="78091" y="40020"/>
                </a:lnTo>
                <a:lnTo>
                  <a:pt x="76955" y="43840"/>
                </a:lnTo>
                <a:lnTo>
                  <a:pt x="75819" y="47661"/>
                </a:lnTo>
                <a:lnTo>
                  <a:pt x="73526" y="50497"/>
                </a:lnTo>
                <a:lnTo>
                  <a:pt x="70083" y="52347"/>
                </a:lnTo>
                <a:lnTo>
                  <a:pt x="66647" y="54198"/>
                </a:lnTo>
                <a:lnTo>
                  <a:pt x="63197" y="54693"/>
                </a:lnTo>
                <a:lnTo>
                  <a:pt x="59747" y="53831"/>
                </a:lnTo>
                <a:lnTo>
                  <a:pt x="56291" y="52970"/>
                </a:lnTo>
                <a:lnTo>
                  <a:pt x="53305" y="49954"/>
                </a:lnTo>
                <a:lnTo>
                  <a:pt x="50783" y="44784"/>
                </a:lnTo>
                <a:lnTo>
                  <a:pt x="48255" y="39613"/>
                </a:lnTo>
                <a:lnTo>
                  <a:pt x="47015" y="33805"/>
                </a:lnTo>
                <a:lnTo>
                  <a:pt x="47056" y="27359"/>
                </a:lnTo>
                <a:lnTo>
                  <a:pt x="47098" y="20913"/>
                </a:lnTo>
                <a:lnTo>
                  <a:pt x="90766" y="0"/>
                </a:lnTo>
                <a:lnTo>
                  <a:pt x="103413" y="1143"/>
                </a:lnTo>
                <a:lnTo>
                  <a:pt x="141752" y="22786"/>
                </a:lnTo>
                <a:lnTo>
                  <a:pt x="148320" y="39324"/>
                </a:lnTo>
                <a:lnTo>
                  <a:pt x="148788" y="518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980982" y="3093949"/>
            <a:ext cx="58419" cy="117475"/>
          </a:xfrm>
          <a:custGeom>
            <a:avLst/>
            <a:gdLst/>
            <a:ahLst/>
            <a:cxnLst/>
            <a:rect l="l" t="t" r="r" b="b"/>
            <a:pathLst>
              <a:path w="58420" h="117475">
                <a:moveTo>
                  <a:pt x="0" y="15136"/>
                </a:moveTo>
                <a:lnTo>
                  <a:pt x="498" y="4915"/>
                </a:lnTo>
                <a:lnTo>
                  <a:pt x="3179" y="0"/>
                </a:lnTo>
                <a:lnTo>
                  <a:pt x="8049" y="390"/>
                </a:lnTo>
                <a:lnTo>
                  <a:pt x="34847" y="31551"/>
                </a:lnTo>
                <a:lnTo>
                  <a:pt x="50446" y="67381"/>
                </a:lnTo>
                <a:lnTo>
                  <a:pt x="57764" y="104875"/>
                </a:lnTo>
                <a:lnTo>
                  <a:pt x="58102" y="11732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00530" y="3121030"/>
            <a:ext cx="137160" cy="78105"/>
          </a:xfrm>
          <a:custGeom>
            <a:avLst/>
            <a:gdLst/>
            <a:ahLst/>
            <a:cxnLst/>
            <a:rect l="l" t="t" r="r" b="b"/>
            <a:pathLst>
              <a:path w="137159" h="78105">
                <a:moveTo>
                  <a:pt x="0" y="46892"/>
                </a:moveTo>
                <a:lnTo>
                  <a:pt x="8260" y="46161"/>
                </a:lnTo>
                <a:lnTo>
                  <a:pt x="21400" y="45723"/>
                </a:lnTo>
                <a:lnTo>
                  <a:pt x="39076" y="45580"/>
                </a:lnTo>
                <a:lnTo>
                  <a:pt x="52122" y="45420"/>
                </a:lnTo>
                <a:lnTo>
                  <a:pt x="102454" y="41389"/>
                </a:lnTo>
                <a:lnTo>
                  <a:pt x="131798" y="17410"/>
                </a:lnTo>
                <a:lnTo>
                  <a:pt x="131735" y="14850"/>
                </a:lnTo>
                <a:lnTo>
                  <a:pt x="131673" y="12291"/>
                </a:lnTo>
                <a:lnTo>
                  <a:pt x="129976" y="9792"/>
                </a:lnTo>
                <a:lnTo>
                  <a:pt x="126637" y="7352"/>
                </a:lnTo>
                <a:lnTo>
                  <a:pt x="123305" y="4912"/>
                </a:lnTo>
                <a:lnTo>
                  <a:pt x="118975" y="3000"/>
                </a:lnTo>
                <a:lnTo>
                  <a:pt x="113648" y="1618"/>
                </a:lnTo>
                <a:lnTo>
                  <a:pt x="108321" y="236"/>
                </a:lnTo>
                <a:lnTo>
                  <a:pt x="103424" y="0"/>
                </a:lnTo>
                <a:lnTo>
                  <a:pt x="98949" y="908"/>
                </a:lnTo>
                <a:lnTo>
                  <a:pt x="94474" y="1815"/>
                </a:lnTo>
                <a:lnTo>
                  <a:pt x="91343" y="4912"/>
                </a:lnTo>
                <a:lnTo>
                  <a:pt x="89548" y="10197"/>
                </a:lnTo>
                <a:lnTo>
                  <a:pt x="87754" y="15483"/>
                </a:lnTo>
                <a:lnTo>
                  <a:pt x="87491" y="21822"/>
                </a:lnTo>
                <a:lnTo>
                  <a:pt x="88759" y="29215"/>
                </a:lnTo>
                <a:lnTo>
                  <a:pt x="90019" y="36609"/>
                </a:lnTo>
                <a:lnTo>
                  <a:pt x="93102" y="43740"/>
                </a:lnTo>
                <a:lnTo>
                  <a:pt x="98007" y="50610"/>
                </a:lnTo>
                <a:lnTo>
                  <a:pt x="102904" y="57481"/>
                </a:lnTo>
                <a:lnTo>
                  <a:pt x="108349" y="63122"/>
                </a:lnTo>
                <a:lnTo>
                  <a:pt x="114348" y="67536"/>
                </a:lnTo>
                <a:lnTo>
                  <a:pt x="124909" y="73748"/>
                </a:lnTo>
                <a:lnTo>
                  <a:pt x="137003" y="7796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159151" y="3115313"/>
            <a:ext cx="106680" cy="59055"/>
          </a:xfrm>
          <a:custGeom>
            <a:avLst/>
            <a:gdLst/>
            <a:ahLst/>
            <a:cxnLst/>
            <a:rect l="l" t="t" r="r" b="b"/>
            <a:pathLst>
              <a:path w="106679" h="59055">
                <a:moveTo>
                  <a:pt x="0" y="32886"/>
                </a:moveTo>
                <a:lnTo>
                  <a:pt x="4779" y="31417"/>
                </a:lnTo>
                <a:lnTo>
                  <a:pt x="10619" y="30646"/>
                </a:lnTo>
                <a:lnTo>
                  <a:pt x="17526" y="30572"/>
                </a:lnTo>
                <a:lnTo>
                  <a:pt x="24432" y="30499"/>
                </a:lnTo>
                <a:lnTo>
                  <a:pt x="31913" y="31496"/>
                </a:lnTo>
                <a:lnTo>
                  <a:pt x="39970" y="33563"/>
                </a:lnTo>
                <a:lnTo>
                  <a:pt x="48026" y="35629"/>
                </a:lnTo>
                <a:lnTo>
                  <a:pt x="76165" y="52140"/>
                </a:lnTo>
                <a:lnTo>
                  <a:pt x="74218" y="54263"/>
                </a:lnTo>
                <a:lnTo>
                  <a:pt x="72272" y="56386"/>
                </a:lnTo>
                <a:lnTo>
                  <a:pt x="69342" y="57709"/>
                </a:lnTo>
                <a:lnTo>
                  <a:pt x="65428" y="58233"/>
                </a:lnTo>
                <a:lnTo>
                  <a:pt x="61514" y="58757"/>
                </a:lnTo>
                <a:lnTo>
                  <a:pt x="48671" y="45842"/>
                </a:lnTo>
                <a:lnTo>
                  <a:pt x="48019" y="40477"/>
                </a:lnTo>
                <a:lnTo>
                  <a:pt x="71531" y="8788"/>
                </a:lnTo>
                <a:lnTo>
                  <a:pt x="93715" y="450"/>
                </a:lnTo>
                <a:lnTo>
                  <a:pt x="106355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305191" y="3109753"/>
            <a:ext cx="132080" cy="66040"/>
          </a:xfrm>
          <a:custGeom>
            <a:avLst/>
            <a:gdLst/>
            <a:ahLst/>
            <a:cxnLst/>
            <a:rect l="l" t="t" r="r" b="b"/>
            <a:pathLst>
              <a:path w="132079" h="66039">
                <a:moveTo>
                  <a:pt x="1039" y="23085"/>
                </a:moveTo>
                <a:lnTo>
                  <a:pt x="0" y="18414"/>
                </a:lnTo>
                <a:lnTo>
                  <a:pt x="1032" y="15735"/>
                </a:lnTo>
                <a:lnTo>
                  <a:pt x="4128" y="15047"/>
                </a:lnTo>
                <a:lnTo>
                  <a:pt x="6317" y="14560"/>
                </a:lnTo>
                <a:lnTo>
                  <a:pt x="9864" y="15596"/>
                </a:lnTo>
                <a:lnTo>
                  <a:pt x="14755" y="18154"/>
                </a:lnTo>
                <a:lnTo>
                  <a:pt x="19652" y="20712"/>
                </a:lnTo>
                <a:lnTo>
                  <a:pt x="25353" y="24504"/>
                </a:lnTo>
                <a:lnTo>
                  <a:pt x="31858" y="29533"/>
                </a:lnTo>
                <a:lnTo>
                  <a:pt x="38370" y="34561"/>
                </a:lnTo>
                <a:lnTo>
                  <a:pt x="52051" y="57585"/>
                </a:lnTo>
                <a:lnTo>
                  <a:pt x="52266" y="61295"/>
                </a:lnTo>
                <a:lnTo>
                  <a:pt x="50984" y="63702"/>
                </a:lnTo>
                <a:lnTo>
                  <a:pt x="48220" y="64808"/>
                </a:lnTo>
                <a:lnTo>
                  <a:pt x="45449" y="65913"/>
                </a:lnTo>
                <a:lnTo>
                  <a:pt x="42935" y="65530"/>
                </a:lnTo>
                <a:lnTo>
                  <a:pt x="40676" y="63658"/>
                </a:lnTo>
                <a:lnTo>
                  <a:pt x="38418" y="61786"/>
                </a:lnTo>
                <a:lnTo>
                  <a:pt x="36548" y="57746"/>
                </a:lnTo>
                <a:lnTo>
                  <a:pt x="35079" y="51539"/>
                </a:lnTo>
                <a:lnTo>
                  <a:pt x="33604" y="45331"/>
                </a:lnTo>
                <a:lnTo>
                  <a:pt x="61436" y="5526"/>
                </a:lnTo>
                <a:lnTo>
                  <a:pt x="88344" y="0"/>
                </a:lnTo>
                <a:lnTo>
                  <a:pt x="99830" y="834"/>
                </a:lnTo>
                <a:lnTo>
                  <a:pt x="128840" y="29140"/>
                </a:lnTo>
                <a:lnTo>
                  <a:pt x="131702" y="49845"/>
                </a:lnTo>
                <a:lnTo>
                  <a:pt x="130637" y="6226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9463023" y="3019881"/>
            <a:ext cx="231140" cy="156845"/>
          </a:xfrm>
          <a:custGeom>
            <a:avLst/>
            <a:gdLst/>
            <a:ahLst/>
            <a:cxnLst/>
            <a:rect l="l" t="t" r="r" b="b"/>
            <a:pathLst>
              <a:path w="231140" h="156844">
                <a:moveTo>
                  <a:pt x="51241" y="115469"/>
                </a:moveTo>
                <a:lnTo>
                  <a:pt x="50215" y="111101"/>
                </a:lnTo>
                <a:lnTo>
                  <a:pt x="48109" y="105485"/>
                </a:lnTo>
                <a:lnTo>
                  <a:pt x="44923" y="98622"/>
                </a:lnTo>
                <a:lnTo>
                  <a:pt x="41743" y="91758"/>
                </a:lnTo>
                <a:lnTo>
                  <a:pt x="37601" y="87828"/>
                </a:lnTo>
                <a:lnTo>
                  <a:pt x="32509" y="86829"/>
                </a:lnTo>
                <a:lnTo>
                  <a:pt x="27425" y="85831"/>
                </a:lnTo>
                <a:lnTo>
                  <a:pt x="2493" y="114678"/>
                </a:lnTo>
                <a:lnTo>
                  <a:pt x="484" y="126884"/>
                </a:lnTo>
                <a:lnTo>
                  <a:pt x="0" y="132772"/>
                </a:lnTo>
                <a:lnTo>
                  <a:pt x="16043" y="146359"/>
                </a:lnTo>
                <a:lnTo>
                  <a:pt x="25806" y="145080"/>
                </a:lnTo>
                <a:lnTo>
                  <a:pt x="39494" y="140330"/>
                </a:lnTo>
                <a:lnTo>
                  <a:pt x="56040" y="133268"/>
                </a:lnTo>
                <a:lnTo>
                  <a:pt x="64622" y="129991"/>
                </a:lnTo>
                <a:lnTo>
                  <a:pt x="68559" y="128943"/>
                </a:lnTo>
                <a:lnTo>
                  <a:pt x="71087" y="129044"/>
                </a:lnTo>
                <a:lnTo>
                  <a:pt x="73242" y="129997"/>
                </a:lnTo>
                <a:lnTo>
                  <a:pt x="75389" y="130950"/>
                </a:lnTo>
                <a:lnTo>
                  <a:pt x="77564" y="132777"/>
                </a:lnTo>
                <a:lnTo>
                  <a:pt x="79767" y="135479"/>
                </a:lnTo>
                <a:lnTo>
                  <a:pt x="81963" y="138181"/>
                </a:lnTo>
                <a:lnTo>
                  <a:pt x="84575" y="140447"/>
                </a:lnTo>
                <a:lnTo>
                  <a:pt x="87609" y="142277"/>
                </a:lnTo>
                <a:lnTo>
                  <a:pt x="90643" y="144107"/>
                </a:lnTo>
                <a:lnTo>
                  <a:pt x="93712" y="145160"/>
                </a:lnTo>
                <a:lnTo>
                  <a:pt x="96801" y="145435"/>
                </a:lnTo>
                <a:lnTo>
                  <a:pt x="99898" y="145709"/>
                </a:lnTo>
                <a:lnTo>
                  <a:pt x="102482" y="144466"/>
                </a:lnTo>
                <a:lnTo>
                  <a:pt x="110012" y="121771"/>
                </a:lnTo>
                <a:lnTo>
                  <a:pt x="109852" y="113361"/>
                </a:lnTo>
                <a:lnTo>
                  <a:pt x="96708" y="63055"/>
                </a:lnTo>
                <a:lnTo>
                  <a:pt x="73197" y="17275"/>
                </a:lnTo>
                <a:lnTo>
                  <a:pt x="68207" y="8469"/>
                </a:lnTo>
                <a:lnTo>
                  <a:pt x="65344" y="2942"/>
                </a:lnTo>
                <a:lnTo>
                  <a:pt x="64229" y="780"/>
                </a:lnTo>
                <a:lnTo>
                  <a:pt x="64035" y="390"/>
                </a:lnTo>
                <a:lnTo>
                  <a:pt x="63834" y="0"/>
                </a:lnTo>
                <a:lnTo>
                  <a:pt x="64008" y="205"/>
                </a:lnTo>
                <a:lnTo>
                  <a:pt x="64555" y="1005"/>
                </a:lnTo>
                <a:lnTo>
                  <a:pt x="65102" y="1804"/>
                </a:lnTo>
                <a:lnTo>
                  <a:pt x="86014" y="35363"/>
                </a:lnTo>
                <a:lnTo>
                  <a:pt x="103151" y="71890"/>
                </a:lnTo>
                <a:lnTo>
                  <a:pt x="110064" y="86859"/>
                </a:lnTo>
                <a:lnTo>
                  <a:pt x="137307" y="126000"/>
                </a:lnTo>
                <a:lnTo>
                  <a:pt x="162569" y="133344"/>
                </a:lnTo>
                <a:lnTo>
                  <a:pt x="169517" y="132156"/>
                </a:lnTo>
                <a:lnTo>
                  <a:pt x="209291" y="108286"/>
                </a:lnTo>
                <a:lnTo>
                  <a:pt x="229500" y="79471"/>
                </a:lnTo>
                <a:lnTo>
                  <a:pt x="231100" y="73409"/>
                </a:lnTo>
                <a:lnTo>
                  <a:pt x="210783" y="49443"/>
                </a:lnTo>
                <a:lnTo>
                  <a:pt x="207395" y="50979"/>
                </a:lnTo>
                <a:lnTo>
                  <a:pt x="204008" y="52515"/>
                </a:lnTo>
                <a:lnTo>
                  <a:pt x="201888" y="56847"/>
                </a:lnTo>
                <a:lnTo>
                  <a:pt x="201036" y="63976"/>
                </a:lnTo>
                <a:lnTo>
                  <a:pt x="200184" y="71105"/>
                </a:lnTo>
                <a:lnTo>
                  <a:pt x="207049" y="109990"/>
                </a:lnTo>
                <a:lnTo>
                  <a:pt x="209148" y="116950"/>
                </a:lnTo>
                <a:lnTo>
                  <a:pt x="210298" y="123375"/>
                </a:lnTo>
                <a:lnTo>
                  <a:pt x="210505" y="129266"/>
                </a:lnTo>
                <a:lnTo>
                  <a:pt x="210713" y="135156"/>
                </a:lnTo>
                <a:lnTo>
                  <a:pt x="207402" y="140479"/>
                </a:lnTo>
                <a:lnTo>
                  <a:pt x="164514" y="154061"/>
                </a:lnTo>
                <a:lnTo>
                  <a:pt x="149491" y="155365"/>
                </a:lnTo>
                <a:lnTo>
                  <a:pt x="132063" y="15630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502833" y="2292168"/>
            <a:ext cx="90805" cy="19685"/>
          </a:xfrm>
          <a:custGeom>
            <a:avLst/>
            <a:gdLst/>
            <a:ahLst/>
            <a:cxnLst/>
            <a:rect l="l" t="t" r="r" b="b"/>
            <a:pathLst>
              <a:path w="90804" h="19685">
                <a:moveTo>
                  <a:pt x="4807" y="200"/>
                </a:moveTo>
                <a:lnTo>
                  <a:pt x="2604" y="0"/>
                </a:lnTo>
                <a:lnTo>
                  <a:pt x="1156" y="414"/>
                </a:lnTo>
                <a:lnTo>
                  <a:pt x="477" y="1445"/>
                </a:lnTo>
                <a:lnTo>
                  <a:pt x="0" y="2162"/>
                </a:lnTo>
                <a:lnTo>
                  <a:pt x="2604" y="2556"/>
                </a:lnTo>
                <a:lnTo>
                  <a:pt x="8278" y="2628"/>
                </a:lnTo>
                <a:lnTo>
                  <a:pt x="13958" y="2699"/>
                </a:lnTo>
                <a:lnTo>
                  <a:pt x="21135" y="3005"/>
                </a:lnTo>
                <a:lnTo>
                  <a:pt x="67022" y="9057"/>
                </a:lnTo>
                <a:lnTo>
                  <a:pt x="78816" y="13384"/>
                </a:lnTo>
                <a:lnTo>
                  <a:pt x="90545" y="1932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529427" y="2350312"/>
            <a:ext cx="83820" cy="19050"/>
          </a:xfrm>
          <a:custGeom>
            <a:avLst/>
            <a:gdLst/>
            <a:ahLst/>
            <a:cxnLst/>
            <a:rect l="l" t="t" r="r" b="b"/>
            <a:pathLst>
              <a:path w="83820" h="19050">
                <a:moveTo>
                  <a:pt x="0" y="18640"/>
                </a:moveTo>
                <a:lnTo>
                  <a:pt x="46412" y="6594"/>
                </a:lnTo>
                <a:lnTo>
                  <a:pt x="70719" y="2141"/>
                </a:lnTo>
                <a:lnTo>
                  <a:pt x="83505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715501" y="2247093"/>
            <a:ext cx="129539" cy="99695"/>
          </a:xfrm>
          <a:custGeom>
            <a:avLst/>
            <a:gdLst/>
            <a:ahLst/>
            <a:cxnLst/>
            <a:rect l="l" t="t" r="r" b="b"/>
            <a:pathLst>
              <a:path w="129540" h="99694">
                <a:moveTo>
                  <a:pt x="24245" y="1090"/>
                </a:moveTo>
                <a:lnTo>
                  <a:pt x="19721" y="0"/>
                </a:lnTo>
                <a:lnTo>
                  <a:pt x="17387" y="4017"/>
                </a:lnTo>
                <a:lnTo>
                  <a:pt x="17228" y="13141"/>
                </a:lnTo>
                <a:lnTo>
                  <a:pt x="17068" y="22265"/>
                </a:lnTo>
                <a:lnTo>
                  <a:pt x="16576" y="30557"/>
                </a:lnTo>
                <a:lnTo>
                  <a:pt x="15738" y="38015"/>
                </a:lnTo>
                <a:lnTo>
                  <a:pt x="14907" y="45474"/>
                </a:lnTo>
                <a:lnTo>
                  <a:pt x="0" y="74363"/>
                </a:lnTo>
                <a:lnTo>
                  <a:pt x="1389" y="78179"/>
                </a:lnTo>
                <a:lnTo>
                  <a:pt x="12652" y="80367"/>
                </a:lnTo>
                <a:lnTo>
                  <a:pt x="33808" y="80698"/>
                </a:lnTo>
                <a:lnTo>
                  <a:pt x="49466" y="80812"/>
                </a:lnTo>
                <a:lnTo>
                  <a:pt x="60561" y="80746"/>
                </a:lnTo>
                <a:lnTo>
                  <a:pt x="96413" y="66877"/>
                </a:lnTo>
                <a:lnTo>
                  <a:pt x="96025" y="62488"/>
                </a:lnTo>
                <a:lnTo>
                  <a:pt x="95631" y="58099"/>
                </a:lnTo>
                <a:lnTo>
                  <a:pt x="94065" y="52491"/>
                </a:lnTo>
                <a:lnTo>
                  <a:pt x="91322" y="45663"/>
                </a:lnTo>
                <a:lnTo>
                  <a:pt x="88585" y="38836"/>
                </a:lnTo>
                <a:lnTo>
                  <a:pt x="87131" y="35217"/>
                </a:lnTo>
                <a:lnTo>
                  <a:pt x="86964" y="34806"/>
                </a:lnTo>
                <a:lnTo>
                  <a:pt x="86777" y="34360"/>
                </a:lnTo>
                <a:lnTo>
                  <a:pt x="86833" y="34580"/>
                </a:lnTo>
                <a:lnTo>
                  <a:pt x="87242" y="35958"/>
                </a:lnTo>
                <a:lnTo>
                  <a:pt x="88011" y="38555"/>
                </a:lnTo>
                <a:lnTo>
                  <a:pt x="112103" y="79302"/>
                </a:lnTo>
                <a:lnTo>
                  <a:pt x="119994" y="89025"/>
                </a:lnTo>
                <a:lnTo>
                  <a:pt x="129119" y="9936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900591" y="2229854"/>
            <a:ext cx="104139" cy="117475"/>
          </a:xfrm>
          <a:custGeom>
            <a:avLst/>
            <a:gdLst/>
            <a:ahLst/>
            <a:cxnLst/>
            <a:rect l="l" t="t" r="r" b="b"/>
            <a:pathLst>
              <a:path w="104140" h="117475">
                <a:moveTo>
                  <a:pt x="58992" y="36073"/>
                </a:moveTo>
                <a:lnTo>
                  <a:pt x="41037" y="838"/>
                </a:lnTo>
                <a:lnTo>
                  <a:pt x="36735" y="0"/>
                </a:lnTo>
                <a:lnTo>
                  <a:pt x="31983" y="1668"/>
                </a:lnTo>
                <a:lnTo>
                  <a:pt x="26780" y="5842"/>
                </a:lnTo>
                <a:lnTo>
                  <a:pt x="21578" y="10016"/>
                </a:lnTo>
                <a:lnTo>
                  <a:pt x="3491" y="49884"/>
                </a:lnTo>
                <a:lnTo>
                  <a:pt x="0" y="76203"/>
                </a:lnTo>
                <a:lnTo>
                  <a:pt x="2485" y="90990"/>
                </a:lnTo>
                <a:lnTo>
                  <a:pt x="34844" y="115886"/>
                </a:lnTo>
                <a:lnTo>
                  <a:pt x="42748" y="116907"/>
                </a:lnTo>
                <a:lnTo>
                  <a:pt x="50991" y="116709"/>
                </a:lnTo>
                <a:lnTo>
                  <a:pt x="59234" y="116511"/>
                </a:lnTo>
                <a:lnTo>
                  <a:pt x="66882" y="114740"/>
                </a:lnTo>
                <a:lnTo>
                  <a:pt x="73920" y="111398"/>
                </a:lnTo>
                <a:lnTo>
                  <a:pt x="80965" y="108057"/>
                </a:lnTo>
                <a:lnTo>
                  <a:pt x="102461" y="74614"/>
                </a:lnTo>
                <a:lnTo>
                  <a:pt x="102980" y="67429"/>
                </a:lnTo>
                <a:lnTo>
                  <a:pt x="102322" y="59882"/>
                </a:lnTo>
                <a:lnTo>
                  <a:pt x="87110" y="21935"/>
                </a:lnTo>
                <a:lnTo>
                  <a:pt x="83397" y="17332"/>
                </a:lnTo>
                <a:lnTo>
                  <a:pt x="79642" y="13964"/>
                </a:lnTo>
                <a:lnTo>
                  <a:pt x="75846" y="11834"/>
                </a:lnTo>
                <a:lnTo>
                  <a:pt x="72050" y="9703"/>
                </a:lnTo>
                <a:lnTo>
                  <a:pt x="68392" y="8476"/>
                </a:lnTo>
                <a:lnTo>
                  <a:pt x="64880" y="8153"/>
                </a:lnTo>
                <a:lnTo>
                  <a:pt x="61368" y="7830"/>
                </a:lnTo>
                <a:lnTo>
                  <a:pt x="58299" y="9525"/>
                </a:lnTo>
                <a:lnTo>
                  <a:pt x="55674" y="13237"/>
                </a:lnTo>
                <a:lnTo>
                  <a:pt x="53041" y="16948"/>
                </a:lnTo>
                <a:lnTo>
                  <a:pt x="51393" y="22056"/>
                </a:lnTo>
                <a:lnTo>
                  <a:pt x="50714" y="28558"/>
                </a:lnTo>
                <a:lnTo>
                  <a:pt x="50035" y="35059"/>
                </a:lnTo>
                <a:lnTo>
                  <a:pt x="70934" y="72325"/>
                </a:lnTo>
                <a:lnTo>
                  <a:pt x="90915" y="87008"/>
                </a:lnTo>
                <a:lnTo>
                  <a:pt x="104109" y="9554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9235032" y="2718241"/>
            <a:ext cx="107950" cy="10160"/>
          </a:xfrm>
          <a:custGeom>
            <a:avLst/>
            <a:gdLst/>
            <a:ahLst/>
            <a:cxnLst/>
            <a:rect l="l" t="t" r="r" b="b"/>
            <a:pathLst>
              <a:path w="107950" h="10160">
                <a:moveTo>
                  <a:pt x="1052" y="7666"/>
                </a:moveTo>
                <a:lnTo>
                  <a:pt x="0" y="9241"/>
                </a:lnTo>
                <a:lnTo>
                  <a:pt x="1974" y="9986"/>
                </a:lnTo>
                <a:lnTo>
                  <a:pt x="6968" y="9902"/>
                </a:lnTo>
                <a:lnTo>
                  <a:pt x="11963" y="9818"/>
                </a:lnTo>
                <a:lnTo>
                  <a:pt x="19832" y="9194"/>
                </a:lnTo>
                <a:lnTo>
                  <a:pt x="30563" y="8028"/>
                </a:lnTo>
                <a:lnTo>
                  <a:pt x="42942" y="6705"/>
                </a:lnTo>
                <a:lnTo>
                  <a:pt x="55630" y="5392"/>
                </a:lnTo>
                <a:lnTo>
                  <a:pt x="70754" y="3863"/>
                </a:lnTo>
                <a:lnTo>
                  <a:pt x="84110" y="2486"/>
                </a:lnTo>
                <a:lnTo>
                  <a:pt x="96167" y="1214"/>
                </a:lnTo>
                <a:lnTo>
                  <a:pt x="107396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9275903" y="2755301"/>
            <a:ext cx="97155" cy="8255"/>
          </a:xfrm>
          <a:custGeom>
            <a:avLst/>
            <a:gdLst/>
            <a:ahLst/>
            <a:cxnLst/>
            <a:rect l="l" t="t" r="r" b="b"/>
            <a:pathLst>
              <a:path w="97154" h="8255">
                <a:moveTo>
                  <a:pt x="4149" y="2482"/>
                </a:moveTo>
                <a:lnTo>
                  <a:pt x="0" y="6087"/>
                </a:lnTo>
                <a:lnTo>
                  <a:pt x="1821" y="7905"/>
                </a:lnTo>
                <a:lnTo>
                  <a:pt x="9608" y="7934"/>
                </a:lnTo>
                <a:lnTo>
                  <a:pt x="60737" y="3911"/>
                </a:lnTo>
                <a:lnTo>
                  <a:pt x="77633" y="2120"/>
                </a:lnTo>
                <a:lnTo>
                  <a:pt x="96751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502923" y="2667799"/>
            <a:ext cx="124460" cy="107950"/>
          </a:xfrm>
          <a:custGeom>
            <a:avLst/>
            <a:gdLst/>
            <a:ahLst/>
            <a:cxnLst/>
            <a:rect l="l" t="t" r="r" b="b"/>
            <a:pathLst>
              <a:path w="124459" h="107950">
                <a:moveTo>
                  <a:pt x="25215" y="6835"/>
                </a:moveTo>
                <a:lnTo>
                  <a:pt x="25381" y="2761"/>
                </a:lnTo>
                <a:lnTo>
                  <a:pt x="25478" y="564"/>
                </a:lnTo>
                <a:lnTo>
                  <a:pt x="25492" y="245"/>
                </a:lnTo>
                <a:lnTo>
                  <a:pt x="25499" y="20"/>
                </a:lnTo>
                <a:lnTo>
                  <a:pt x="25582" y="182"/>
                </a:lnTo>
                <a:lnTo>
                  <a:pt x="25630" y="365"/>
                </a:lnTo>
                <a:lnTo>
                  <a:pt x="25894" y="1303"/>
                </a:lnTo>
                <a:lnTo>
                  <a:pt x="27203" y="16881"/>
                </a:lnTo>
                <a:lnTo>
                  <a:pt x="26607" y="22497"/>
                </a:lnTo>
                <a:lnTo>
                  <a:pt x="11831" y="62899"/>
                </a:lnTo>
                <a:lnTo>
                  <a:pt x="8458" y="67556"/>
                </a:lnTo>
                <a:lnTo>
                  <a:pt x="5091" y="72214"/>
                </a:lnTo>
                <a:lnTo>
                  <a:pt x="2729" y="75299"/>
                </a:lnTo>
                <a:lnTo>
                  <a:pt x="1364" y="76811"/>
                </a:lnTo>
                <a:lnTo>
                  <a:pt x="0" y="78323"/>
                </a:lnTo>
                <a:lnTo>
                  <a:pt x="3297" y="79223"/>
                </a:lnTo>
                <a:lnTo>
                  <a:pt x="11263" y="79510"/>
                </a:lnTo>
                <a:lnTo>
                  <a:pt x="19237" y="79798"/>
                </a:lnTo>
                <a:lnTo>
                  <a:pt x="27619" y="79833"/>
                </a:lnTo>
                <a:lnTo>
                  <a:pt x="36409" y="79615"/>
                </a:lnTo>
                <a:lnTo>
                  <a:pt x="77924" y="77779"/>
                </a:lnTo>
                <a:lnTo>
                  <a:pt x="103784" y="70730"/>
                </a:lnTo>
                <a:lnTo>
                  <a:pt x="104934" y="68551"/>
                </a:lnTo>
                <a:lnTo>
                  <a:pt x="105564" y="65489"/>
                </a:lnTo>
                <a:lnTo>
                  <a:pt x="105682" y="61545"/>
                </a:lnTo>
                <a:lnTo>
                  <a:pt x="105793" y="57600"/>
                </a:lnTo>
                <a:lnTo>
                  <a:pt x="104927" y="53606"/>
                </a:lnTo>
                <a:lnTo>
                  <a:pt x="103077" y="49558"/>
                </a:lnTo>
                <a:lnTo>
                  <a:pt x="101235" y="45511"/>
                </a:lnTo>
                <a:lnTo>
                  <a:pt x="99247" y="42250"/>
                </a:lnTo>
                <a:lnTo>
                  <a:pt x="97134" y="39777"/>
                </a:lnTo>
                <a:lnTo>
                  <a:pt x="95021" y="37304"/>
                </a:lnTo>
                <a:lnTo>
                  <a:pt x="93989" y="37088"/>
                </a:lnTo>
                <a:lnTo>
                  <a:pt x="94044" y="39130"/>
                </a:lnTo>
                <a:lnTo>
                  <a:pt x="94100" y="41171"/>
                </a:lnTo>
                <a:lnTo>
                  <a:pt x="112192" y="84914"/>
                </a:lnTo>
                <a:lnTo>
                  <a:pt x="117972" y="96222"/>
                </a:lnTo>
                <a:lnTo>
                  <a:pt x="124190" y="10735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686580" y="2669465"/>
            <a:ext cx="86995" cy="111125"/>
          </a:xfrm>
          <a:custGeom>
            <a:avLst/>
            <a:gdLst/>
            <a:ahLst/>
            <a:cxnLst/>
            <a:rect l="l" t="t" r="r" b="b"/>
            <a:pathLst>
              <a:path w="86995" h="111125">
                <a:moveTo>
                  <a:pt x="64589" y="33192"/>
                </a:moveTo>
                <a:lnTo>
                  <a:pt x="64195" y="28640"/>
                </a:lnTo>
                <a:lnTo>
                  <a:pt x="62636" y="22973"/>
                </a:lnTo>
                <a:lnTo>
                  <a:pt x="59900" y="16193"/>
                </a:lnTo>
                <a:lnTo>
                  <a:pt x="57163" y="9412"/>
                </a:lnTo>
                <a:lnTo>
                  <a:pt x="53797" y="4958"/>
                </a:lnTo>
                <a:lnTo>
                  <a:pt x="49807" y="2830"/>
                </a:lnTo>
                <a:lnTo>
                  <a:pt x="45810" y="702"/>
                </a:lnTo>
                <a:lnTo>
                  <a:pt x="41473" y="0"/>
                </a:lnTo>
                <a:lnTo>
                  <a:pt x="36790" y="723"/>
                </a:lnTo>
                <a:lnTo>
                  <a:pt x="32107" y="1446"/>
                </a:lnTo>
                <a:lnTo>
                  <a:pt x="27196" y="4753"/>
                </a:lnTo>
                <a:lnTo>
                  <a:pt x="22056" y="10644"/>
                </a:lnTo>
                <a:lnTo>
                  <a:pt x="16909" y="16535"/>
                </a:lnTo>
                <a:lnTo>
                  <a:pt x="12365" y="23410"/>
                </a:lnTo>
                <a:lnTo>
                  <a:pt x="8430" y="31267"/>
                </a:lnTo>
                <a:lnTo>
                  <a:pt x="4488" y="39125"/>
                </a:lnTo>
                <a:lnTo>
                  <a:pt x="2015" y="46824"/>
                </a:lnTo>
                <a:lnTo>
                  <a:pt x="1004" y="54365"/>
                </a:lnTo>
                <a:lnTo>
                  <a:pt x="0" y="61905"/>
                </a:lnTo>
                <a:lnTo>
                  <a:pt x="332" y="69017"/>
                </a:lnTo>
                <a:lnTo>
                  <a:pt x="1995" y="75699"/>
                </a:lnTo>
                <a:lnTo>
                  <a:pt x="3650" y="82382"/>
                </a:lnTo>
                <a:lnTo>
                  <a:pt x="6906" y="88031"/>
                </a:lnTo>
                <a:lnTo>
                  <a:pt x="11748" y="92646"/>
                </a:lnTo>
                <a:lnTo>
                  <a:pt x="16583" y="97260"/>
                </a:lnTo>
                <a:lnTo>
                  <a:pt x="22257" y="100523"/>
                </a:lnTo>
                <a:lnTo>
                  <a:pt x="28762" y="102434"/>
                </a:lnTo>
                <a:lnTo>
                  <a:pt x="35266" y="104346"/>
                </a:lnTo>
                <a:lnTo>
                  <a:pt x="41452" y="105140"/>
                </a:lnTo>
                <a:lnTo>
                  <a:pt x="47313" y="104818"/>
                </a:lnTo>
                <a:lnTo>
                  <a:pt x="53180" y="104495"/>
                </a:lnTo>
                <a:lnTo>
                  <a:pt x="76885" y="84992"/>
                </a:lnTo>
                <a:lnTo>
                  <a:pt x="80411" y="79431"/>
                </a:lnTo>
                <a:lnTo>
                  <a:pt x="82919" y="72940"/>
                </a:lnTo>
                <a:lnTo>
                  <a:pt x="84394" y="65519"/>
                </a:lnTo>
                <a:lnTo>
                  <a:pt x="85870" y="58098"/>
                </a:lnTo>
                <a:lnTo>
                  <a:pt x="86383" y="50382"/>
                </a:lnTo>
                <a:lnTo>
                  <a:pt x="85918" y="42372"/>
                </a:lnTo>
                <a:lnTo>
                  <a:pt x="85454" y="34361"/>
                </a:lnTo>
                <a:lnTo>
                  <a:pt x="83487" y="27403"/>
                </a:lnTo>
                <a:lnTo>
                  <a:pt x="80010" y="21500"/>
                </a:lnTo>
                <a:lnTo>
                  <a:pt x="76539" y="15596"/>
                </a:lnTo>
                <a:lnTo>
                  <a:pt x="50638" y="4113"/>
                </a:lnTo>
                <a:lnTo>
                  <a:pt x="45214" y="3755"/>
                </a:lnTo>
                <a:lnTo>
                  <a:pt x="40926" y="5531"/>
                </a:lnTo>
                <a:lnTo>
                  <a:pt x="37795" y="9441"/>
                </a:lnTo>
                <a:lnTo>
                  <a:pt x="34657" y="13352"/>
                </a:lnTo>
                <a:lnTo>
                  <a:pt x="32509" y="19082"/>
                </a:lnTo>
                <a:lnTo>
                  <a:pt x="31366" y="26631"/>
                </a:lnTo>
                <a:lnTo>
                  <a:pt x="30658" y="38563"/>
                </a:lnTo>
                <a:lnTo>
                  <a:pt x="31940" y="51851"/>
                </a:lnTo>
                <a:lnTo>
                  <a:pt x="56741" y="94878"/>
                </a:lnTo>
                <a:lnTo>
                  <a:pt x="65990" y="103274"/>
                </a:lnTo>
                <a:lnTo>
                  <a:pt x="76283" y="11108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776461" y="3119462"/>
            <a:ext cx="106680" cy="5715"/>
          </a:xfrm>
          <a:custGeom>
            <a:avLst/>
            <a:gdLst/>
            <a:ahLst/>
            <a:cxnLst/>
            <a:rect l="l" t="t" r="r" b="b"/>
            <a:pathLst>
              <a:path w="106679" h="5714">
                <a:moveTo>
                  <a:pt x="0" y="652"/>
                </a:moveTo>
                <a:lnTo>
                  <a:pt x="11234" y="332"/>
                </a:lnTo>
                <a:lnTo>
                  <a:pt x="23589" y="114"/>
                </a:lnTo>
                <a:lnTo>
                  <a:pt x="37061" y="0"/>
                </a:lnTo>
                <a:lnTo>
                  <a:pt x="55815" y="56"/>
                </a:lnTo>
                <a:lnTo>
                  <a:pt x="69465" y="257"/>
                </a:lnTo>
                <a:lnTo>
                  <a:pt x="79073" y="599"/>
                </a:lnTo>
                <a:lnTo>
                  <a:pt x="94666" y="2419"/>
                </a:lnTo>
                <a:lnTo>
                  <a:pt x="106203" y="513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816445" y="3159640"/>
            <a:ext cx="74930" cy="6350"/>
          </a:xfrm>
          <a:custGeom>
            <a:avLst/>
            <a:gdLst/>
            <a:ahLst/>
            <a:cxnLst/>
            <a:rect l="l" t="t" r="r" b="b"/>
            <a:pathLst>
              <a:path w="74929" h="6350">
                <a:moveTo>
                  <a:pt x="7162" y="0"/>
                </a:moveTo>
                <a:lnTo>
                  <a:pt x="3823" y="2526"/>
                </a:lnTo>
                <a:lnTo>
                  <a:pt x="1662" y="4161"/>
                </a:lnTo>
                <a:lnTo>
                  <a:pt x="678" y="4906"/>
                </a:lnTo>
                <a:lnTo>
                  <a:pt x="0" y="5424"/>
                </a:lnTo>
                <a:lnTo>
                  <a:pt x="1496" y="5692"/>
                </a:lnTo>
                <a:lnTo>
                  <a:pt x="5188" y="5712"/>
                </a:lnTo>
                <a:lnTo>
                  <a:pt x="8873" y="5732"/>
                </a:lnTo>
                <a:lnTo>
                  <a:pt x="15621" y="5768"/>
                </a:lnTo>
                <a:lnTo>
                  <a:pt x="25436" y="5820"/>
                </a:lnTo>
                <a:lnTo>
                  <a:pt x="35631" y="5610"/>
                </a:lnTo>
                <a:lnTo>
                  <a:pt x="47212" y="4876"/>
                </a:lnTo>
                <a:lnTo>
                  <a:pt x="60178" y="3620"/>
                </a:lnTo>
                <a:lnTo>
                  <a:pt x="74529" y="184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0140614" y="3062662"/>
            <a:ext cx="93980" cy="130175"/>
          </a:xfrm>
          <a:custGeom>
            <a:avLst/>
            <a:gdLst/>
            <a:ahLst/>
            <a:cxnLst/>
            <a:rect l="l" t="t" r="r" b="b"/>
            <a:pathLst>
              <a:path w="93979" h="130175">
                <a:moveTo>
                  <a:pt x="47465" y="47823"/>
                </a:moveTo>
                <a:lnTo>
                  <a:pt x="46772" y="34739"/>
                </a:lnTo>
                <a:lnTo>
                  <a:pt x="44493" y="27299"/>
                </a:lnTo>
                <a:lnTo>
                  <a:pt x="40628" y="25500"/>
                </a:lnTo>
                <a:lnTo>
                  <a:pt x="37919" y="24240"/>
                </a:lnTo>
                <a:lnTo>
                  <a:pt x="34657" y="24318"/>
                </a:lnTo>
                <a:lnTo>
                  <a:pt x="7266" y="56459"/>
                </a:lnTo>
                <a:lnTo>
                  <a:pt x="0" y="93723"/>
                </a:lnTo>
                <a:lnTo>
                  <a:pt x="235" y="99990"/>
                </a:lnTo>
                <a:lnTo>
                  <a:pt x="27577" y="129880"/>
                </a:lnTo>
                <a:lnTo>
                  <a:pt x="34206" y="129864"/>
                </a:lnTo>
                <a:lnTo>
                  <a:pt x="70983" y="112530"/>
                </a:lnTo>
                <a:lnTo>
                  <a:pt x="76103" y="107418"/>
                </a:lnTo>
                <a:lnTo>
                  <a:pt x="80314" y="101541"/>
                </a:lnTo>
                <a:lnTo>
                  <a:pt x="83612" y="94899"/>
                </a:lnTo>
                <a:lnTo>
                  <a:pt x="86916" y="88257"/>
                </a:lnTo>
                <a:lnTo>
                  <a:pt x="89354" y="81025"/>
                </a:lnTo>
                <a:lnTo>
                  <a:pt x="90934" y="73202"/>
                </a:lnTo>
                <a:lnTo>
                  <a:pt x="92513" y="65380"/>
                </a:lnTo>
                <a:lnTo>
                  <a:pt x="93331" y="57488"/>
                </a:lnTo>
                <a:lnTo>
                  <a:pt x="93393" y="49530"/>
                </a:lnTo>
                <a:lnTo>
                  <a:pt x="93448" y="41570"/>
                </a:lnTo>
                <a:lnTo>
                  <a:pt x="92188" y="34283"/>
                </a:lnTo>
                <a:lnTo>
                  <a:pt x="89597" y="27669"/>
                </a:lnTo>
                <a:lnTo>
                  <a:pt x="87013" y="21054"/>
                </a:lnTo>
                <a:lnTo>
                  <a:pt x="83875" y="15599"/>
                </a:lnTo>
                <a:lnTo>
                  <a:pt x="80190" y="11303"/>
                </a:lnTo>
                <a:lnTo>
                  <a:pt x="76504" y="7008"/>
                </a:lnTo>
                <a:lnTo>
                  <a:pt x="72812" y="4021"/>
                </a:lnTo>
                <a:lnTo>
                  <a:pt x="69113" y="2343"/>
                </a:lnTo>
                <a:lnTo>
                  <a:pt x="65421" y="665"/>
                </a:lnTo>
                <a:lnTo>
                  <a:pt x="61929" y="0"/>
                </a:lnTo>
                <a:lnTo>
                  <a:pt x="58646" y="346"/>
                </a:lnTo>
                <a:lnTo>
                  <a:pt x="55362" y="692"/>
                </a:lnTo>
                <a:lnTo>
                  <a:pt x="52259" y="2654"/>
                </a:lnTo>
                <a:lnTo>
                  <a:pt x="49342" y="6231"/>
                </a:lnTo>
                <a:lnTo>
                  <a:pt x="46419" y="9808"/>
                </a:lnTo>
                <a:lnTo>
                  <a:pt x="36451" y="45119"/>
                </a:lnTo>
                <a:lnTo>
                  <a:pt x="36818" y="51450"/>
                </a:lnTo>
                <a:lnTo>
                  <a:pt x="55438" y="89492"/>
                </a:lnTo>
                <a:lnTo>
                  <a:pt x="58978" y="93375"/>
                </a:lnTo>
                <a:lnTo>
                  <a:pt x="80702" y="105912"/>
                </a:lnTo>
                <a:lnTo>
                  <a:pt x="82386" y="106111"/>
                </a:lnTo>
                <a:lnTo>
                  <a:pt x="83937" y="105909"/>
                </a:lnTo>
                <a:lnTo>
                  <a:pt x="85357" y="105305"/>
                </a:lnTo>
                <a:lnTo>
                  <a:pt x="87366" y="104448"/>
                </a:lnTo>
                <a:lnTo>
                  <a:pt x="87851" y="98588"/>
                </a:lnTo>
                <a:lnTo>
                  <a:pt x="86798" y="8772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0119319" y="2126406"/>
            <a:ext cx="154305" cy="113030"/>
          </a:xfrm>
          <a:custGeom>
            <a:avLst/>
            <a:gdLst/>
            <a:ahLst/>
            <a:cxnLst/>
            <a:rect l="l" t="t" r="r" b="b"/>
            <a:pathLst>
              <a:path w="154304" h="113030">
                <a:moveTo>
                  <a:pt x="6241" y="112741"/>
                </a:moveTo>
                <a:lnTo>
                  <a:pt x="3013" y="111860"/>
                </a:lnTo>
                <a:lnTo>
                  <a:pt x="1080" y="109132"/>
                </a:lnTo>
                <a:lnTo>
                  <a:pt x="443" y="104558"/>
                </a:lnTo>
                <a:lnTo>
                  <a:pt x="0" y="101427"/>
                </a:lnTo>
                <a:lnTo>
                  <a:pt x="13002" y="81442"/>
                </a:lnTo>
                <a:lnTo>
                  <a:pt x="19964" y="74295"/>
                </a:lnTo>
                <a:lnTo>
                  <a:pt x="51746" y="48910"/>
                </a:lnTo>
                <a:lnTo>
                  <a:pt x="81187" y="34639"/>
                </a:lnTo>
                <a:lnTo>
                  <a:pt x="86480" y="32676"/>
                </a:lnTo>
                <a:lnTo>
                  <a:pt x="93026" y="31033"/>
                </a:lnTo>
                <a:lnTo>
                  <a:pt x="100826" y="29708"/>
                </a:lnTo>
                <a:lnTo>
                  <a:pt x="108626" y="28383"/>
                </a:lnTo>
                <a:lnTo>
                  <a:pt x="115055" y="27421"/>
                </a:lnTo>
                <a:lnTo>
                  <a:pt x="120105" y="26821"/>
                </a:lnTo>
                <a:lnTo>
                  <a:pt x="125155" y="26220"/>
                </a:lnTo>
                <a:lnTo>
                  <a:pt x="127025" y="25642"/>
                </a:lnTo>
                <a:lnTo>
                  <a:pt x="125709" y="25087"/>
                </a:lnTo>
                <a:lnTo>
                  <a:pt x="124393" y="24532"/>
                </a:lnTo>
                <a:lnTo>
                  <a:pt x="121109" y="23146"/>
                </a:lnTo>
                <a:lnTo>
                  <a:pt x="115851" y="20926"/>
                </a:lnTo>
                <a:lnTo>
                  <a:pt x="110593" y="18707"/>
                </a:lnTo>
                <a:lnTo>
                  <a:pt x="104747" y="15935"/>
                </a:lnTo>
                <a:lnTo>
                  <a:pt x="98318" y="12611"/>
                </a:lnTo>
                <a:lnTo>
                  <a:pt x="91890" y="9287"/>
                </a:lnTo>
                <a:lnTo>
                  <a:pt x="88225" y="7136"/>
                </a:lnTo>
                <a:lnTo>
                  <a:pt x="87325" y="6158"/>
                </a:lnTo>
                <a:lnTo>
                  <a:pt x="86424" y="5180"/>
                </a:lnTo>
                <a:lnTo>
                  <a:pt x="87124" y="4174"/>
                </a:lnTo>
                <a:lnTo>
                  <a:pt x="89431" y="3140"/>
                </a:lnTo>
                <a:lnTo>
                  <a:pt x="91744" y="2106"/>
                </a:lnTo>
                <a:lnTo>
                  <a:pt x="96185" y="1271"/>
                </a:lnTo>
                <a:lnTo>
                  <a:pt x="102752" y="635"/>
                </a:lnTo>
                <a:lnTo>
                  <a:pt x="109319" y="0"/>
                </a:lnTo>
                <a:lnTo>
                  <a:pt x="115990" y="118"/>
                </a:lnTo>
                <a:lnTo>
                  <a:pt x="122765" y="991"/>
                </a:lnTo>
                <a:lnTo>
                  <a:pt x="129540" y="1863"/>
                </a:lnTo>
                <a:lnTo>
                  <a:pt x="151520" y="20454"/>
                </a:lnTo>
                <a:lnTo>
                  <a:pt x="153605" y="24894"/>
                </a:lnTo>
                <a:lnTo>
                  <a:pt x="144960" y="47708"/>
                </a:lnTo>
                <a:lnTo>
                  <a:pt x="140388" y="52033"/>
                </a:lnTo>
                <a:lnTo>
                  <a:pt x="135739" y="55862"/>
                </a:lnTo>
                <a:lnTo>
                  <a:pt x="131029" y="59194"/>
                </a:lnTo>
                <a:lnTo>
                  <a:pt x="123665" y="64396"/>
                </a:lnTo>
                <a:lnTo>
                  <a:pt x="118816" y="68995"/>
                </a:lnTo>
                <a:lnTo>
                  <a:pt x="116482" y="7299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0748565" y="2033720"/>
            <a:ext cx="22225" cy="82550"/>
          </a:xfrm>
          <a:custGeom>
            <a:avLst/>
            <a:gdLst/>
            <a:ahLst/>
            <a:cxnLst/>
            <a:rect l="l" t="t" r="r" b="b"/>
            <a:pathLst>
              <a:path w="22225" h="82550">
                <a:moveTo>
                  <a:pt x="339" y="8699"/>
                </a:moveTo>
                <a:lnTo>
                  <a:pt x="41" y="2500"/>
                </a:lnTo>
                <a:lnTo>
                  <a:pt x="0" y="0"/>
                </a:lnTo>
                <a:lnTo>
                  <a:pt x="221" y="1197"/>
                </a:lnTo>
                <a:lnTo>
                  <a:pt x="374" y="2053"/>
                </a:lnTo>
                <a:lnTo>
                  <a:pt x="762" y="4195"/>
                </a:lnTo>
                <a:lnTo>
                  <a:pt x="1378" y="7620"/>
                </a:lnTo>
                <a:lnTo>
                  <a:pt x="2001" y="11046"/>
                </a:lnTo>
                <a:lnTo>
                  <a:pt x="2376" y="16042"/>
                </a:lnTo>
                <a:lnTo>
                  <a:pt x="2514" y="22607"/>
                </a:lnTo>
                <a:lnTo>
                  <a:pt x="2646" y="29172"/>
                </a:lnTo>
                <a:lnTo>
                  <a:pt x="3345" y="35802"/>
                </a:lnTo>
                <a:lnTo>
                  <a:pt x="14403" y="71215"/>
                </a:lnTo>
                <a:lnTo>
                  <a:pt x="21964" y="8208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753941" y="2019441"/>
            <a:ext cx="85725" cy="29845"/>
          </a:xfrm>
          <a:custGeom>
            <a:avLst/>
            <a:gdLst/>
            <a:ahLst/>
            <a:cxnLst/>
            <a:rect l="l" t="t" r="r" b="b"/>
            <a:pathLst>
              <a:path w="85725" h="29844">
                <a:moveTo>
                  <a:pt x="3553" y="29720"/>
                </a:moveTo>
                <a:lnTo>
                  <a:pt x="0" y="25726"/>
                </a:lnTo>
                <a:lnTo>
                  <a:pt x="858" y="21430"/>
                </a:lnTo>
                <a:lnTo>
                  <a:pt x="6123" y="16831"/>
                </a:lnTo>
                <a:lnTo>
                  <a:pt x="47938" y="2628"/>
                </a:lnTo>
                <a:lnTo>
                  <a:pt x="71905" y="307"/>
                </a:lnTo>
                <a:lnTo>
                  <a:pt x="85212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0766015" y="2070901"/>
            <a:ext cx="77470" cy="17780"/>
          </a:xfrm>
          <a:custGeom>
            <a:avLst/>
            <a:gdLst/>
            <a:ahLst/>
            <a:cxnLst/>
            <a:rect l="l" t="t" r="r" b="b"/>
            <a:pathLst>
              <a:path w="77470" h="17780">
                <a:moveTo>
                  <a:pt x="5417" y="11445"/>
                </a:moveTo>
                <a:lnTo>
                  <a:pt x="0" y="15775"/>
                </a:lnTo>
                <a:lnTo>
                  <a:pt x="55" y="17750"/>
                </a:lnTo>
                <a:lnTo>
                  <a:pt x="5583" y="17370"/>
                </a:lnTo>
                <a:lnTo>
                  <a:pt x="57432" y="5149"/>
                </a:lnTo>
                <a:lnTo>
                  <a:pt x="76928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777902" y="2105050"/>
            <a:ext cx="71755" cy="21590"/>
          </a:xfrm>
          <a:custGeom>
            <a:avLst/>
            <a:gdLst/>
            <a:ahLst/>
            <a:cxnLst/>
            <a:rect l="l" t="t" r="r" b="b"/>
            <a:pathLst>
              <a:path w="71754" h="21589">
                <a:moveTo>
                  <a:pt x="23857" y="0"/>
                </a:moveTo>
                <a:lnTo>
                  <a:pt x="8094" y="10942"/>
                </a:lnTo>
                <a:lnTo>
                  <a:pt x="581" y="17580"/>
                </a:lnTo>
                <a:lnTo>
                  <a:pt x="0" y="20620"/>
                </a:lnTo>
                <a:lnTo>
                  <a:pt x="3442" y="21396"/>
                </a:lnTo>
                <a:lnTo>
                  <a:pt x="10210" y="21455"/>
                </a:lnTo>
                <a:lnTo>
                  <a:pt x="17228" y="21035"/>
                </a:lnTo>
                <a:lnTo>
                  <a:pt x="26893" y="19679"/>
                </a:lnTo>
                <a:lnTo>
                  <a:pt x="39203" y="17386"/>
                </a:lnTo>
                <a:lnTo>
                  <a:pt x="54159" y="14157"/>
                </a:lnTo>
                <a:lnTo>
                  <a:pt x="71759" y="999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903022" y="2022489"/>
            <a:ext cx="29209" cy="86360"/>
          </a:xfrm>
          <a:custGeom>
            <a:avLst/>
            <a:gdLst/>
            <a:ahLst/>
            <a:cxnLst/>
            <a:rect l="l" t="t" r="r" b="b"/>
            <a:pathLst>
              <a:path w="29209" h="86360">
                <a:moveTo>
                  <a:pt x="671" y="9110"/>
                </a:moveTo>
                <a:lnTo>
                  <a:pt x="0" y="5238"/>
                </a:lnTo>
                <a:lnTo>
                  <a:pt x="422" y="2549"/>
                </a:lnTo>
                <a:lnTo>
                  <a:pt x="1939" y="1044"/>
                </a:lnTo>
                <a:lnTo>
                  <a:pt x="2992" y="0"/>
                </a:lnTo>
                <a:lnTo>
                  <a:pt x="4391" y="151"/>
                </a:lnTo>
                <a:lnTo>
                  <a:pt x="17849" y="36468"/>
                </a:lnTo>
                <a:lnTo>
                  <a:pt x="24748" y="66627"/>
                </a:lnTo>
                <a:lnTo>
                  <a:pt x="29000" y="8585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923548" y="1989639"/>
            <a:ext cx="74295" cy="51435"/>
          </a:xfrm>
          <a:custGeom>
            <a:avLst/>
            <a:gdLst/>
            <a:ahLst/>
            <a:cxnLst/>
            <a:rect l="l" t="t" r="r" b="b"/>
            <a:pathLst>
              <a:path w="74295" h="51435">
                <a:moveTo>
                  <a:pt x="637" y="51374"/>
                </a:moveTo>
                <a:lnTo>
                  <a:pt x="0" y="48475"/>
                </a:lnTo>
                <a:lnTo>
                  <a:pt x="131" y="42638"/>
                </a:lnTo>
                <a:lnTo>
                  <a:pt x="1032" y="33866"/>
                </a:lnTo>
                <a:lnTo>
                  <a:pt x="1932" y="25094"/>
                </a:lnTo>
                <a:lnTo>
                  <a:pt x="4405" y="18085"/>
                </a:lnTo>
                <a:lnTo>
                  <a:pt x="8465" y="12840"/>
                </a:lnTo>
                <a:lnTo>
                  <a:pt x="12517" y="7594"/>
                </a:lnTo>
                <a:lnTo>
                  <a:pt x="17865" y="3828"/>
                </a:lnTo>
                <a:lnTo>
                  <a:pt x="24515" y="1541"/>
                </a:lnTo>
                <a:lnTo>
                  <a:pt x="32887" y="0"/>
                </a:lnTo>
                <a:lnTo>
                  <a:pt x="43872" y="238"/>
                </a:lnTo>
                <a:lnTo>
                  <a:pt x="57470" y="2257"/>
                </a:lnTo>
                <a:lnTo>
                  <a:pt x="73679" y="605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936904" y="2048506"/>
            <a:ext cx="64769" cy="10160"/>
          </a:xfrm>
          <a:custGeom>
            <a:avLst/>
            <a:gdLst/>
            <a:ahLst/>
            <a:cxnLst/>
            <a:rect l="l" t="t" r="r" b="b"/>
            <a:pathLst>
              <a:path w="64770" h="10160">
                <a:moveTo>
                  <a:pt x="6296" y="5662"/>
                </a:moveTo>
                <a:lnTo>
                  <a:pt x="2743" y="7993"/>
                </a:lnTo>
                <a:lnTo>
                  <a:pt x="748" y="9303"/>
                </a:lnTo>
                <a:lnTo>
                  <a:pt x="311" y="9592"/>
                </a:lnTo>
                <a:lnTo>
                  <a:pt x="0" y="9795"/>
                </a:lnTo>
                <a:lnTo>
                  <a:pt x="512" y="9758"/>
                </a:lnTo>
                <a:lnTo>
                  <a:pt x="1842" y="9481"/>
                </a:lnTo>
                <a:lnTo>
                  <a:pt x="3179" y="9203"/>
                </a:lnTo>
                <a:lnTo>
                  <a:pt x="7800" y="8239"/>
                </a:lnTo>
                <a:lnTo>
                  <a:pt x="15724" y="6589"/>
                </a:lnTo>
                <a:lnTo>
                  <a:pt x="23649" y="4939"/>
                </a:lnTo>
                <a:lnTo>
                  <a:pt x="31484" y="3621"/>
                </a:lnTo>
                <a:lnTo>
                  <a:pt x="39236" y="2635"/>
                </a:lnTo>
                <a:lnTo>
                  <a:pt x="51994" y="1161"/>
                </a:lnTo>
                <a:lnTo>
                  <a:pt x="64619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925709" y="2110553"/>
            <a:ext cx="66040" cy="7620"/>
          </a:xfrm>
          <a:custGeom>
            <a:avLst/>
            <a:gdLst/>
            <a:ahLst/>
            <a:cxnLst/>
            <a:rect l="l" t="t" r="r" b="b"/>
            <a:pathLst>
              <a:path w="66040" h="7619">
                <a:moveTo>
                  <a:pt x="8839" y="1495"/>
                </a:moveTo>
                <a:lnTo>
                  <a:pt x="4426" y="4138"/>
                </a:lnTo>
                <a:lnTo>
                  <a:pt x="1724" y="5756"/>
                </a:lnTo>
                <a:lnTo>
                  <a:pt x="734" y="6348"/>
                </a:lnTo>
                <a:lnTo>
                  <a:pt x="41" y="6762"/>
                </a:lnTo>
                <a:lnTo>
                  <a:pt x="0" y="6995"/>
                </a:lnTo>
                <a:lnTo>
                  <a:pt x="595" y="7047"/>
                </a:lnTo>
                <a:lnTo>
                  <a:pt x="1198" y="7099"/>
                </a:lnTo>
                <a:lnTo>
                  <a:pt x="2521" y="7214"/>
                </a:lnTo>
                <a:lnTo>
                  <a:pt x="4565" y="7392"/>
                </a:lnTo>
                <a:lnTo>
                  <a:pt x="6608" y="7570"/>
                </a:lnTo>
                <a:lnTo>
                  <a:pt x="11603" y="7359"/>
                </a:lnTo>
                <a:lnTo>
                  <a:pt x="19555" y="6758"/>
                </a:lnTo>
                <a:lnTo>
                  <a:pt x="27702" y="5937"/>
                </a:lnTo>
                <a:lnTo>
                  <a:pt x="38098" y="4537"/>
                </a:lnTo>
                <a:lnTo>
                  <a:pt x="50742" y="2558"/>
                </a:lnTo>
                <a:lnTo>
                  <a:pt x="65635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846129" y="2563311"/>
            <a:ext cx="216535" cy="142875"/>
          </a:xfrm>
          <a:custGeom>
            <a:avLst/>
            <a:gdLst/>
            <a:ahLst/>
            <a:cxnLst/>
            <a:rect l="l" t="t" r="r" b="b"/>
            <a:pathLst>
              <a:path w="216534" h="142875">
                <a:moveTo>
                  <a:pt x="0" y="142466"/>
                </a:moveTo>
                <a:lnTo>
                  <a:pt x="20206" y="115248"/>
                </a:lnTo>
                <a:lnTo>
                  <a:pt x="24972" y="109671"/>
                </a:lnTo>
                <a:lnTo>
                  <a:pt x="54344" y="80071"/>
                </a:lnTo>
                <a:lnTo>
                  <a:pt x="58341" y="77261"/>
                </a:lnTo>
                <a:lnTo>
                  <a:pt x="93040" y="58404"/>
                </a:lnTo>
                <a:lnTo>
                  <a:pt x="97646" y="56099"/>
                </a:lnTo>
                <a:lnTo>
                  <a:pt x="133322" y="42195"/>
                </a:lnTo>
                <a:lnTo>
                  <a:pt x="138843" y="40658"/>
                </a:lnTo>
                <a:lnTo>
                  <a:pt x="144364" y="39122"/>
                </a:lnTo>
                <a:lnTo>
                  <a:pt x="151915" y="37452"/>
                </a:lnTo>
                <a:lnTo>
                  <a:pt x="161509" y="35650"/>
                </a:lnTo>
                <a:lnTo>
                  <a:pt x="173248" y="33618"/>
                </a:lnTo>
                <a:lnTo>
                  <a:pt x="186031" y="31739"/>
                </a:lnTo>
                <a:lnTo>
                  <a:pt x="204651" y="28479"/>
                </a:lnTo>
                <a:lnTo>
                  <a:pt x="209095" y="25158"/>
                </a:lnTo>
                <a:lnTo>
                  <a:pt x="207014" y="21979"/>
                </a:lnTo>
                <a:lnTo>
                  <a:pt x="204271" y="19341"/>
                </a:lnTo>
                <a:lnTo>
                  <a:pt x="200586" y="16693"/>
                </a:lnTo>
                <a:lnTo>
                  <a:pt x="196900" y="14044"/>
                </a:lnTo>
                <a:lnTo>
                  <a:pt x="167293" y="0"/>
                </a:lnTo>
                <a:lnTo>
                  <a:pt x="167529" y="333"/>
                </a:lnTo>
                <a:lnTo>
                  <a:pt x="167764" y="667"/>
                </a:lnTo>
                <a:lnTo>
                  <a:pt x="168360" y="1500"/>
                </a:lnTo>
                <a:lnTo>
                  <a:pt x="169309" y="2834"/>
                </a:lnTo>
                <a:lnTo>
                  <a:pt x="170258" y="4168"/>
                </a:lnTo>
                <a:lnTo>
                  <a:pt x="171934" y="5527"/>
                </a:lnTo>
                <a:lnTo>
                  <a:pt x="174338" y="6913"/>
                </a:lnTo>
                <a:lnTo>
                  <a:pt x="176735" y="8298"/>
                </a:lnTo>
                <a:lnTo>
                  <a:pt x="180857" y="10045"/>
                </a:lnTo>
                <a:lnTo>
                  <a:pt x="186703" y="12154"/>
                </a:lnTo>
                <a:lnTo>
                  <a:pt x="192550" y="14263"/>
                </a:lnTo>
                <a:lnTo>
                  <a:pt x="196866" y="16053"/>
                </a:lnTo>
                <a:lnTo>
                  <a:pt x="199650" y="17524"/>
                </a:lnTo>
                <a:lnTo>
                  <a:pt x="202435" y="18995"/>
                </a:lnTo>
                <a:lnTo>
                  <a:pt x="204901" y="20529"/>
                </a:lnTo>
                <a:lnTo>
                  <a:pt x="207042" y="22127"/>
                </a:lnTo>
                <a:lnTo>
                  <a:pt x="209175" y="23723"/>
                </a:lnTo>
                <a:lnTo>
                  <a:pt x="211254" y="26086"/>
                </a:lnTo>
                <a:lnTo>
                  <a:pt x="213269" y="29215"/>
                </a:lnTo>
                <a:lnTo>
                  <a:pt x="215285" y="32344"/>
                </a:lnTo>
                <a:lnTo>
                  <a:pt x="216324" y="35676"/>
                </a:lnTo>
                <a:lnTo>
                  <a:pt x="216401" y="39212"/>
                </a:lnTo>
                <a:lnTo>
                  <a:pt x="216470" y="42747"/>
                </a:lnTo>
                <a:lnTo>
                  <a:pt x="216137" y="45441"/>
                </a:lnTo>
                <a:lnTo>
                  <a:pt x="215403" y="47294"/>
                </a:lnTo>
                <a:lnTo>
                  <a:pt x="214669" y="49146"/>
                </a:lnTo>
                <a:lnTo>
                  <a:pt x="213339" y="51047"/>
                </a:lnTo>
                <a:lnTo>
                  <a:pt x="211406" y="52994"/>
                </a:lnTo>
                <a:lnTo>
                  <a:pt x="209473" y="54941"/>
                </a:lnTo>
                <a:lnTo>
                  <a:pt x="206903" y="56893"/>
                </a:lnTo>
                <a:lnTo>
                  <a:pt x="203696" y="58850"/>
                </a:lnTo>
                <a:lnTo>
                  <a:pt x="200496" y="60807"/>
                </a:lnTo>
                <a:lnTo>
                  <a:pt x="196014" y="63007"/>
                </a:lnTo>
                <a:lnTo>
                  <a:pt x="190257" y="65450"/>
                </a:lnTo>
                <a:lnTo>
                  <a:pt x="184501" y="67894"/>
                </a:lnTo>
                <a:lnTo>
                  <a:pt x="181882" y="69064"/>
                </a:lnTo>
                <a:lnTo>
                  <a:pt x="182395" y="68961"/>
                </a:lnTo>
                <a:lnTo>
                  <a:pt x="183136" y="68814"/>
                </a:lnTo>
                <a:lnTo>
                  <a:pt x="185450" y="68350"/>
                </a:lnTo>
                <a:lnTo>
                  <a:pt x="189343" y="6757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9865137" y="2721230"/>
            <a:ext cx="300355" cy="67945"/>
          </a:xfrm>
          <a:custGeom>
            <a:avLst/>
            <a:gdLst/>
            <a:ahLst/>
            <a:cxnLst/>
            <a:rect l="l" t="t" r="r" b="b"/>
            <a:pathLst>
              <a:path w="300354" h="67944">
                <a:moveTo>
                  <a:pt x="0" y="16424"/>
                </a:moveTo>
                <a:lnTo>
                  <a:pt x="3546" y="13618"/>
                </a:lnTo>
                <a:lnTo>
                  <a:pt x="9829" y="11721"/>
                </a:lnTo>
                <a:lnTo>
                  <a:pt x="18842" y="10734"/>
                </a:lnTo>
                <a:lnTo>
                  <a:pt x="30673" y="9381"/>
                </a:lnTo>
                <a:lnTo>
                  <a:pt x="68784" y="5010"/>
                </a:lnTo>
                <a:lnTo>
                  <a:pt x="112060" y="2141"/>
                </a:lnTo>
                <a:lnTo>
                  <a:pt x="159388" y="1210"/>
                </a:lnTo>
                <a:lnTo>
                  <a:pt x="177247" y="1327"/>
                </a:lnTo>
                <a:lnTo>
                  <a:pt x="227990" y="11454"/>
                </a:lnTo>
                <a:lnTo>
                  <a:pt x="241869" y="15988"/>
                </a:lnTo>
                <a:lnTo>
                  <a:pt x="253163" y="19584"/>
                </a:lnTo>
                <a:lnTo>
                  <a:pt x="264157" y="22974"/>
                </a:lnTo>
                <a:lnTo>
                  <a:pt x="270267" y="25098"/>
                </a:lnTo>
                <a:lnTo>
                  <a:pt x="275248" y="27120"/>
                </a:lnTo>
                <a:lnTo>
                  <a:pt x="280229" y="29141"/>
                </a:lnTo>
                <a:lnTo>
                  <a:pt x="283186" y="29494"/>
                </a:lnTo>
                <a:lnTo>
                  <a:pt x="284122" y="28178"/>
                </a:lnTo>
                <a:lnTo>
                  <a:pt x="285057" y="26863"/>
                </a:lnTo>
                <a:lnTo>
                  <a:pt x="284163" y="24503"/>
                </a:lnTo>
                <a:lnTo>
                  <a:pt x="281434" y="21099"/>
                </a:lnTo>
                <a:lnTo>
                  <a:pt x="278711" y="17695"/>
                </a:lnTo>
                <a:lnTo>
                  <a:pt x="274451" y="13375"/>
                </a:lnTo>
                <a:lnTo>
                  <a:pt x="268653" y="8137"/>
                </a:lnTo>
                <a:lnTo>
                  <a:pt x="262855" y="2900"/>
                </a:lnTo>
                <a:lnTo>
                  <a:pt x="260901" y="225"/>
                </a:lnTo>
                <a:lnTo>
                  <a:pt x="262793" y="112"/>
                </a:lnTo>
                <a:lnTo>
                  <a:pt x="264691" y="0"/>
                </a:lnTo>
                <a:lnTo>
                  <a:pt x="267725" y="1167"/>
                </a:lnTo>
                <a:lnTo>
                  <a:pt x="271902" y="3615"/>
                </a:lnTo>
                <a:lnTo>
                  <a:pt x="276086" y="6063"/>
                </a:lnTo>
                <a:lnTo>
                  <a:pt x="296023" y="23218"/>
                </a:lnTo>
                <a:lnTo>
                  <a:pt x="298572" y="26888"/>
                </a:lnTo>
                <a:lnTo>
                  <a:pt x="299874" y="30567"/>
                </a:lnTo>
                <a:lnTo>
                  <a:pt x="299937" y="34256"/>
                </a:lnTo>
                <a:lnTo>
                  <a:pt x="299992" y="37946"/>
                </a:lnTo>
                <a:lnTo>
                  <a:pt x="297692" y="41535"/>
                </a:lnTo>
                <a:lnTo>
                  <a:pt x="293023" y="45024"/>
                </a:lnTo>
                <a:lnTo>
                  <a:pt x="288354" y="48513"/>
                </a:lnTo>
                <a:lnTo>
                  <a:pt x="282459" y="51580"/>
                </a:lnTo>
                <a:lnTo>
                  <a:pt x="275331" y="54223"/>
                </a:lnTo>
                <a:lnTo>
                  <a:pt x="268210" y="56866"/>
                </a:lnTo>
                <a:lnTo>
                  <a:pt x="261075" y="59046"/>
                </a:lnTo>
                <a:lnTo>
                  <a:pt x="253926" y="60760"/>
                </a:lnTo>
                <a:lnTo>
                  <a:pt x="242489" y="63502"/>
                </a:lnTo>
                <a:lnTo>
                  <a:pt x="234412" y="65737"/>
                </a:lnTo>
                <a:lnTo>
                  <a:pt x="229687" y="6746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344248" y="2683512"/>
            <a:ext cx="83185" cy="84455"/>
          </a:xfrm>
          <a:custGeom>
            <a:avLst/>
            <a:gdLst/>
            <a:ahLst/>
            <a:cxnLst/>
            <a:rect l="l" t="t" r="r" b="b"/>
            <a:pathLst>
              <a:path w="83184" h="84455">
                <a:moveTo>
                  <a:pt x="0" y="484"/>
                </a:moveTo>
                <a:lnTo>
                  <a:pt x="2514" y="0"/>
                </a:lnTo>
                <a:lnTo>
                  <a:pt x="4267" y="1947"/>
                </a:lnTo>
                <a:lnTo>
                  <a:pt x="5243" y="6325"/>
                </a:lnTo>
                <a:lnTo>
                  <a:pt x="6227" y="10705"/>
                </a:lnTo>
                <a:lnTo>
                  <a:pt x="6858" y="15392"/>
                </a:lnTo>
                <a:lnTo>
                  <a:pt x="7142" y="20388"/>
                </a:lnTo>
                <a:lnTo>
                  <a:pt x="7432" y="25383"/>
                </a:lnTo>
                <a:lnTo>
                  <a:pt x="7585" y="33515"/>
                </a:lnTo>
                <a:lnTo>
                  <a:pt x="7620" y="44782"/>
                </a:lnTo>
                <a:lnTo>
                  <a:pt x="7647" y="56049"/>
                </a:lnTo>
                <a:lnTo>
                  <a:pt x="7924" y="63672"/>
                </a:lnTo>
                <a:lnTo>
                  <a:pt x="8437" y="67651"/>
                </a:lnTo>
                <a:lnTo>
                  <a:pt x="8950" y="71630"/>
                </a:lnTo>
                <a:lnTo>
                  <a:pt x="9746" y="74754"/>
                </a:lnTo>
                <a:lnTo>
                  <a:pt x="10827" y="77024"/>
                </a:lnTo>
                <a:lnTo>
                  <a:pt x="11907" y="79294"/>
                </a:lnTo>
                <a:lnTo>
                  <a:pt x="13695" y="80955"/>
                </a:lnTo>
                <a:lnTo>
                  <a:pt x="31789" y="84126"/>
                </a:lnTo>
                <a:lnTo>
                  <a:pt x="37081" y="83878"/>
                </a:lnTo>
                <a:lnTo>
                  <a:pt x="42935" y="83166"/>
                </a:lnTo>
                <a:lnTo>
                  <a:pt x="48795" y="82453"/>
                </a:lnTo>
                <a:lnTo>
                  <a:pt x="55930" y="81225"/>
                </a:lnTo>
                <a:lnTo>
                  <a:pt x="64347" y="79484"/>
                </a:lnTo>
                <a:lnTo>
                  <a:pt x="72764" y="77743"/>
                </a:lnTo>
                <a:lnTo>
                  <a:pt x="78929" y="78080"/>
                </a:lnTo>
                <a:lnTo>
                  <a:pt x="82843" y="8049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0454703" y="2698701"/>
            <a:ext cx="209550" cy="88900"/>
          </a:xfrm>
          <a:custGeom>
            <a:avLst/>
            <a:gdLst/>
            <a:ahLst/>
            <a:cxnLst/>
            <a:rect l="l" t="t" r="r" b="b"/>
            <a:pathLst>
              <a:path w="209550" h="88900">
                <a:moveTo>
                  <a:pt x="50458" y="44455"/>
                </a:moveTo>
                <a:lnTo>
                  <a:pt x="51774" y="40434"/>
                </a:lnTo>
                <a:lnTo>
                  <a:pt x="52550" y="35974"/>
                </a:lnTo>
                <a:lnTo>
                  <a:pt x="52806" y="31074"/>
                </a:lnTo>
                <a:lnTo>
                  <a:pt x="52965" y="27829"/>
                </a:lnTo>
                <a:lnTo>
                  <a:pt x="51649" y="25108"/>
                </a:lnTo>
                <a:lnTo>
                  <a:pt x="33555" y="17783"/>
                </a:lnTo>
                <a:lnTo>
                  <a:pt x="28886" y="17893"/>
                </a:lnTo>
                <a:lnTo>
                  <a:pt x="23989" y="18848"/>
                </a:lnTo>
                <a:lnTo>
                  <a:pt x="19091" y="19802"/>
                </a:lnTo>
                <a:lnTo>
                  <a:pt x="0" y="42962"/>
                </a:lnTo>
                <a:lnTo>
                  <a:pt x="27" y="47291"/>
                </a:lnTo>
                <a:lnTo>
                  <a:pt x="55" y="51620"/>
                </a:lnTo>
                <a:lnTo>
                  <a:pt x="2043" y="55772"/>
                </a:lnTo>
                <a:lnTo>
                  <a:pt x="5985" y="59748"/>
                </a:lnTo>
                <a:lnTo>
                  <a:pt x="9926" y="63723"/>
                </a:lnTo>
                <a:lnTo>
                  <a:pt x="44306" y="72266"/>
                </a:lnTo>
                <a:lnTo>
                  <a:pt x="49952" y="71654"/>
                </a:lnTo>
                <a:lnTo>
                  <a:pt x="53998" y="70024"/>
                </a:lnTo>
                <a:lnTo>
                  <a:pt x="58050" y="68395"/>
                </a:lnTo>
                <a:lnTo>
                  <a:pt x="61098" y="65837"/>
                </a:lnTo>
                <a:lnTo>
                  <a:pt x="63142" y="62352"/>
                </a:lnTo>
                <a:lnTo>
                  <a:pt x="65192" y="58866"/>
                </a:lnTo>
                <a:lnTo>
                  <a:pt x="68164" y="39035"/>
                </a:lnTo>
                <a:lnTo>
                  <a:pt x="68226" y="35786"/>
                </a:lnTo>
                <a:lnTo>
                  <a:pt x="68115" y="33532"/>
                </a:lnTo>
                <a:lnTo>
                  <a:pt x="67824" y="32271"/>
                </a:lnTo>
                <a:lnTo>
                  <a:pt x="67540" y="31009"/>
                </a:lnTo>
                <a:lnTo>
                  <a:pt x="67333" y="30831"/>
                </a:lnTo>
                <a:lnTo>
                  <a:pt x="67208" y="31733"/>
                </a:lnTo>
                <a:lnTo>
                  <a:pt x="67083" y="32636"/>
                </a:lnTo>
                <a:lnTo>
                  <a:pt x="66771" y="34894"/>
                </a:lnTo>
                <a:lnTo>
                  <a:pt x="66273" y="38505"/>
                </a:lnTo>
                <a:lnTo>
                  <a:pt x="65774" y="42116"/>
                </a:lnTo>
                <a:lnTo>
                  <a:pt x="66356" y="46141"/>
                </a:lnTo>
                <a:lnTo>
                  <a:pt x="68011" y="50579"/>
                </a:lnTo>
                <a:lnTo>
                  <a:pt x="69674" y="55017"/>
                </a:lnTo>
                <a:lnTo>
                  <a:pt x="72618" y="58917"/>
                </a:lnTo>
                <a:lnTo>
                  <a:pt x="76844" y="62279"/>
                </a:lnTo>
                <a:lnTo>
                  <a:pt x="81069" y="65642"/>
                </a:lnTo>
                <a:lnTo>
                  <a:pt x="107275" y="70818"/>
                </a:lnTo>
                <a:lnTo>
                  <a:pt x="112304" y="70825"/>
                </a:lnTo>
                <a:lnTo>
                  <a:pt x="116364" y="69635"/>
                </a:lnTo>
                <a:lnTo>
                  <a:pt x="119460" y="67249"/>
                </a:lnTo>
                <a:lnTo>
                  <a:pt x="122557" y="64864"/>
                </a:lnTo>
                <a:lnTo>
                  <a:pt x="124628" y="61422"/>
                </a:lnTo>
                <a:lnTo>
                  <a:pt x="125674" y="56925"/>
                </a:lnTo>
                <a:lnTo>
                  <a:pt x="126720" y="52429"/>
                </a:lnTo>
                <a:lnTo>
                  <a:pt x="127136" y="46991"/>
                </a:lnTo>
                <a:lnTo>
                  <a:pt x="126921" y="40613"/>
                </a:lnTo>
                <a:lnTo>
                  <a:pt x="126706" y="34234"/>
                </a:lnTo>
                <a:lnTo>
                  <a:pt x="125709" y="27917"/>
                </a:lnTo>
                <a:lnTo>
                  <a:pt x="123921" y="21663"/>
                </a:lnTo>
                <a:lnTo>
                  <a:pt x="122141" y="15409"/>
                </a:lnTo>
                <a:lnTo>
                  <a:pt x="120520" y="10416"/>
                </a:lnTo>
                <a:lnTo>
                  <a:pt x="119059" y="6686"/>
                </a:lnTo>
                <a:lnTo>
                  <a:pt x="117590" y="2956"/>
                </a:lnTo>
                <a:lnTo>
                  <a:pt x="116752" y="811"/>
                </a:lnTo>
                <a:lnTo>
                  <a:pt x="116530" y="250"/>
                </a:lnTo>
                <a:lnTo>
                  <a:pt x="116433" y="0"/>
                </a:lnTo>
                <a:lnTo>
                  <a:pt x="116967" y="1391"/>
                </a:lnTo>
                <a:lnTo>
                  <a:pt x="129456" y="35755"/>
                </a:lnTo>
                <a:lnTo>
                  <a:pt x="130482" y="39768"/>
                </a:lnTo>
                <a:lnTo>
                  <a:pt x="131112" y="42922"/>
                </a:lnTo>
                <a:lnTo>
                  <a:pt x="131341" y="45214"/>
                </a:lnTo>
                <a:lnTo>
                  <a:pt x="131569" y="47506"/>
                </a:lnTo>
                <a:lnTo>
                  <a:pt x="131694" y="48747"/>
                </a:lnTo>
                <a:lnTo>
                  <a:pt x="131715" y="48935"/>
                </a:lnTo>
                <a:lnTo>
                  <a:pt x="131729" y="49124"/>
                </a:lnTo>
                <a:lnTo>
                  <a:pt x="131777" y="48988"/>
                </a:lnTo>
                <a:lnTo>
                  <a:pt x="131881" y="48385"/>
                </a:lnTo>
                <a:lnTo>
                  <a:pt x="132061" y="47269"/>
                </a:lnTo>
                <a:lnTo>
                  <a:pt x="132241" y="46154"/>
                </a:lnTo>
                <a:lnTo>
                  <a:pt x="133481" y="44187"/>
                </a:lnTo>
                <a:lnTo>
                  <a:pt x="135781" y="41368"/>
                </a:lnTo>
                <a:lnTo>
                  <a:pt x="138074" y="38549"/>
                </a:lnTo>
                <a:lnTo>
                  <a:pt x="141579" y="36218"/>
                </a:lnTo>
                <a:lnTo>
                  <a:pt x="146283" y="34376"/>
                </a:lnTo>
                <a:lnTo>
                  <a:pt x="150993" y="32534"/>
                </a:lnTo>
                <a:lnTo>
                  <a:pt x="156750" y="31622"/>
                </a:lnTo>
                <a:lnTo>
                  <a:pt x="163559" y="31639"/>
                </a:lnTo>
                <a:lnTo>
                  <a:pt x="170369" y="31657"/>
                </a:lnTo>
                <a:lnTo>
                  <a:pt x="177546" y="33494"/>
                </a:lnTo>
                <a:lnTo>
                  <a:pt x="185075" y="37148"/>
                </a:lnTo>
                <a:lnTo>
                  <a:pt x="192612" y="40803"/>
                </a:lnTo>
                <a:lnTo>
                  <a:pt x="198577" y="44987"/>
                </a:lnTo>
                <a:lnTo>
                  <a:pt x="202976" y="49703"/>
                </a:lnTo>
                <a:lnTo>
                  <a:pt x="207374" y="54419"/>
                </a:lnTo>
                <a:lnTo>
                  <a:pt x="209383" y="59408"/>
                </a:lnTo>
                <a:lnTo>
                  <a:pt x="208988" y="64670"/>
                </a:lnTo>
                <a:lnTo>
                  <a:pt x="208594" y="69932"/>
                </a:lnTo>
                <a:lnTo>
                  <a:pt x="173535" y="87140"/>
                </a:lnTo>
                <a:lnTo>
                  <a:pt x="147771" y="88787"/>
                </a:lnTo>
                <a:lnTo>
                  <a:pt x="133883" y="86265"/>
                </a:lnTo>
                <a:lnTo>
                  <a:pt x="122727" y="80542"/>
                </a:lnTo>
                <a:lnTo>
                  <a:pt x="113644" y="7158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0406732" y="3031922"/>
            <a:ext cx="196215" cy="106680"/>
          </a:xfrm>
          <a:custGeom>
            <a:avLst/>
            <a:gdLst/>
            <a:ahLst/>
            <a:cxnLst/>
            <a:rect l="l" t="t" r="r" b="b"/>
            <a:pathLst>
              <a:path w="196215" h="106680">
                <a:moveTo>
                  <a:pt x="2854" y="106581"/>
                </a:moveTo>
                <a:lnTo>
                  <a:pt x="526" y="104699"/>
                </a:lnTo>
                <a:lnTo>
                  <a:pt x="0" y="100840"/>
                </a:lnTo>
                <a:lnTo>
                  <a:pt x="1281" y="95002"/>
                </a:lnTo>
                <a:lnTo>
                  <a:pt x="2140" y="91088"/>
                </a:lnTo>
                <a:lnTo>
                  <a:pt x="3470" y="88007"/>
                </a:lnTo>
                <a:lnTo>
                  <a:pt x="5271" y="85762"/>
                </a:lnTo>
                <a:lnTo>
                  <a:pt x="7072" y="83517"/>
                </a:lnTo>
                <a:lnTo>
                  <a:pt x="9663" y="80979"/>
                </a:lnTo>
                <a:lnTo>
                  <a:pt x="13050" y="78147"/>
                </a:lnTo>
                <a:lnTo>
                  <a:pt x="16431" y="75317"/>
                </a:lnTo>
                <a:lnTo>
                  <a:pt x="52578" y="55314"/>
                </a:lnTo>
                <a:lnTo>
                  <a:pt x="85385" y="44797"/>
                </a:lnTo>
                <a:lnTo>
                  <a:pt x="91675" y="43537"/>
                </a:lnTo>
                <a:lnTo>
                  <a:pt x="97889" y="42579"/>
                </a:lnTo>
                <a:lnTo>
                  <a:pt x="104026" y="41921"/>
                </a:lnTo>
                <a:lnTo>
                  <a:pt x="114629" y="41219"/>
                </a:lnTo>
                <a:lnTo>
                  <a:pt x="128996" y="40987"/>
                </a:lnTo>
                <a:lnTo>
                  <a:pt x="145017" y="41399"/>
                </a:lnTo>
                <a:lnTo>
                  <a:pt x="174241" y="48894"/>
                </a:lnTo>
                <a:lnTo>
                  <a:pt x="177587" y="49991"/>
                </a:lnTo>
                <a:lnTo>
                  <a:pt x="179451" y="50314"/>
                </a:lnTo>
                <a:lnTo>
                  <a:pt x="181314" y="50637"/>
                </a:lnTo>
                <a:lnTo>
                  <a:pt x="182450" y="48751"/>
                </a:lnTo>
                <a:lnTo>
                  <a:pt x="182852" y="44653"/>
                </a:lnTo>
                <a:lnTo>
                  <a:pt x="183261" y="40556"/>
                </a:lnTo>
                <a:lnTo>
                  <a:pt x="157581" y="8897"/>
                </a:lnTo>
                <a:lnTo>
                  <a:pt x="154131" y="6995"/>
                </a:lnTo>
                <a:lnTo>
                  <a:pt x="151423" y="5298"/>
                </a:lnTo>
                <a:lnTo>
                  <a:pt x="149469" y="3805"/>
                </a:lnTo>
                <a:lnTo>
                  <a:pt x="147516" y="2313"/>
                </a:lnTo>
                <a:lnTo>
                  <a:pt x="146144" y="1264"/>
                </a:lnTo>
                <a:lnTo>
                  <a:pt x="145354" y="661"/>
                </a:lnTo>
                <a:lnTo>
                  <a:pt x="144565" y="58"/>
                </a:lnTo>
                <a:lnTo>
                  <a:pt x="144904" y="0"/>
                </a:lnTo>
                <a:lnTo>
                  <a:pt x="146373" y="486"/>
                </a:lnTo>
                <a:lnTo>
                  <a:pt x="147848" y="972"/>
                </a:lnTo>
                <a:lnTo>
                  <a:pt x="150404" y="1817"/>
                </a:lnTo>
                <a:lnTo>
                  <a:pt x="154048" y="3020"/>
                </a:lnTo>
                <a:lnTo>
                  <a:pt x="157692" y="4224"/>
                </a:lnTo>
                <a:lnTo>
                  <a:pt x="162333" y="6519"/>
                </a:lnTo>
                <a:lnTo>
                  <a:pt x="167979" y="9907"/>
                </a:lnTo>
                <a:lnTo>
                  <a:pt x="173625" y="13294"/>
                </a:lnTo>
                <a:lnTo>
                  <a:pt x="178702" y="17140"/>
                </a:lnTo>
                <a:lnTo>
                  <a:pt x="183205" y="21444"/>
                </a:lnTo>
                <a:lnTo>
                  <a:pt x="187715" y="25747"/>
                </a:lnTo>
                <a:lnTo>
                  <a:pt x="191026" y="30243"/>
                </a:lnTo>
                <a:lnTo>
                  <a:pt x="193139" y="34932"/>
                </a:lnTo>
                <a:lnTo>
                  <a:pt x="195252" y="39621"/>
                </a:lnTo>
                <a:lnTo>
                  <a:pt x="195840" y="44384"/>
                </a:lnTo>
                <a:lnTo>
                  <a:pt x="194898" y="49221"/>
                </a:lnTo>
                <a:lnTo>
                  <a:pt x="193963" y="54059"/>
                </a:lnTo>
                <a:lnTo>
                  <a:pt x="191061" y="58582"/>
                </a:lnTo>
                <a:lnTo>
                  <a:pt x="186191" y="62792"/>
                </a:lnTo>
                <a:lnTo>
                  <a:pt x="177566" y="68895"/>
                </a:lnTo>
                <a:lnTo>
                  <a:pt x="165058" y="75634"/>
                </a:lnTo>
                <a:lnTo>
                  <a:pt x="151766" y="84018"/>
                </a:lnTo>
                <a:lnTo>
                  <a:pt x="150849" y="9068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991497" y="3096833"/>
            <a:ext cx="99060" cy="107314"/>
          </a:xfrm>
          <a:custGeom>
            <a:avLst/>
            <a:gdLst/>
            <a:ahLst/>
            <a:cxnLst/>
            <a:rect l="l" t="t" r="r" b="b"/>
            <a:pathLst>
              <a:path w="99059" h="107314">
                <a:moveTo>
                  <a:pt x="3297" y="34597"/>
                </a:moveTo>
                <a:lnTo>
                  <a:pt x="22465" y="487"/>
                </a:lnTo>
                <a:lnTo>
                  <a:pt x="26323" y="72"/>
                </a:lnTo>
                <a:lnTo>
                  <a:pt x="46412" y="3828"/>
                </a:lnTo>
                <a:lnTo>
                  <a:pt x="50063" y="5929"/>
                </a:lnTo>
                <a:lnTo>
                  <a:pt x="60218" y="22286"/>
                </a:lnTo>
                <a:lnTo>
                  <a:pt x="60883" y="26233"/>
                </a:lnTo>
                <a:lnTo>
                  <a:pt x="60045" y="30845"/>
                </a:lnTo>
                <a:lnTo>
                  <a:pt x="57711" y="36122"/>
                </a:lnTo>
                <a:lnTo>
                  <a:pt x="55383" y="41400"/>
                </a:lnTo>
                <a:lnTo>
                  <a:pt x="51871" y="46854"/>
                </a:lnTo>
                <a:lnTo>
                  <a:pt x="47181" y="52484"/>
                </a:lnTo>
                <a:lnTo>
                  <a:pt x="42498" y="58114"/>
                </a:lnTo>
                <a:lnTo>
                  <a:pt x="38093" y="63442"/>
                </a:lnTo>
                <a:lnTo>
                  <a:pt x="33978" y="68465"/>
                </a:lnTo>
                <a:lnTo>
                  <a:pt x="29863" y="73488"/>
                </a:lnTo>
                <a:lnTo>
                  <a:pt x="25935" y="78123"/>
                </a:lnTo>
                <a:lnTo>
                  <a:pt x="22194" y="82370"/>
                </a:lnTo>
                <a:lnTo>
                  <a:pt x="18454" y="86617"/>
                </a:lnTo>
                <a:lnTo>
                  <a:pt x="13944" y="91238"/>
                </a:lnTo>
                <a:lnTo>
                  <a:pt x="8652" y="96233"/>
                </a:lnTo>
                <a:lnTo>
                  <a:pt x="3366" y="101228"/>
                </a:lnTo>
                <a:lnTo>
                  <a:pt x="574" y="104187"/>
                </a:lnTo>
                <a:lnTo>
                  <a:pt x="284" y="105108"/>
                </a:lnTo>
                <a:lnTo>
                  <a:pt x="0" y="106030"/>
                </a:lnTo>
                <a:lnTo>
                  <a:pt x="5424" y="106597"/>
                </a:lnTo>
                <a:lnTo>
                  <a:pt x="16556" y="106810"/>
                </a:lnTo>
                <a:lnTo>
                  <a:pt x="29507" y="106627"/>
                </a:lnTo>
                <a:lnTo>
                  <a:pt x="68921" y="101156"/>
                </a:lnTo>
                <a:lnTo>
                  <a:pt x="97515" y="95694"/>
                </a:lnTo>
                <a:lnTo>
                  <a:pt x="98104" y="95580"/>
                </a:lnTo>
                <a:lnTo>
                  <a:pt x="98692" y="95466"/>
                </a:lnTo>
                <a:lnTo>
                  <a:pt x="98900" y="95436"/>
                </a:lnTo>
                <a:lnTo>
                  <a:pt x="98727" y="95488"/>
                </a:lnTo>
                <a:lnTo>
                  <a:pt x="98485" y="95562"/>
                </a:lnTo>
                <a:lnTo>
                  <a:pt x="95187" y="96566"/>
                </a:lnTo>
                <a:lnTo>
                  <a:pt x="88842" y="9850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0758257" y="3013233"/>
            <a:ext cx="137160" cy="89535"/>
          </a:xfrm>
          <a:custGeom>
            <a:avLst/>
            <a:gdLst/>
            <a:ahLst/>
            <a:cxnLst/>
            <a:rect l="l" t="t" r="r" b="b"/>
            <a:pathLst>
              <a:path w="137159" h="89535">
                <a:moveTo>
                  <a:pt x="0" y="23060"/>
                </a:moveTo>
                <a:lnTo>
                  <a:pt x="0" y="18621"/>
                </a:lnTo>
                <a:lnTo>
                  <a:pt x="0" y="16319"/>
                </a:lnTo>
                <a:lnTo>
                  <a:pt x="0" y="16152"/>
                </a:lnTo>
                <a:lnTo>
                  <a:pt x="90" y="16453"/>
                </a:lnTo>
                <a:lnTo>
                  <a:pt x="145" y="16773"/>
                </a:lnTo>
                <a:lnTo>
                  <a:pt x="720" y="19963"/>
                </a:lnTo>
                <a:lnTo>
                  <a:pt x="1814" y="26026"/>
                </a:lnTo>
                <a:lnTo>
                  <a:pt x="2902" y="32088"/>
                </a:lnTo>
                <a:lnTo>
                  <a:pt x="4440" y="38606"/>
                </a:lnTo>
                <a:lnTo>
                  <a:pt x="6414" y="45579"/>
                </a:lnTo>
                <a:lnTo>
                  <a:pt x="8388" y="52552"/>
                </a:lnTo>
                <a:lnTo>
                  <a:pt x="10467" y="59039"/>
                </a:lnTo>
                <a:lnTo>
                  <a:pt x="12649" y="65041"/>
                </a:lnTo>
                <a:lnTo>
                  <a:pt x="14824" y="71043"/>
                </a:lnTo>
                <a:lnTo>
                  <a:pt x="16535" y="76410"/>
                </a:lnTo>
                <a:lnTo>
                  <a:pt x="17775" y="81143"/>
                </a:lnTo>
                <a:lnTo>
                  <a:pt x="19022" y="85875"/>
                </a:lnTo>
                <a:lnTo>
                  <a:pt x="19694" y="88450"/>
                </a:lnTo>
                <a:lnTo>
                  <a:pt x="19805" y="88867"/>
                </a:lnTo>
                <a:lnTo>
                  <a:pt x="19867" y="89169"/>
                </a:lnTo>
                <a:lnTo>
                  <a:pt x="19728" y="88822"/>
                </a:lnTo>
                <a:lnTo>
                  <a:pt x="19576" y="88374"/>
                </a:lnTo>
                <a:lnTo>
                  <a:pt x="18599" y="85611"/>
                </a:lnTo>
                <a:lnTo>
                  <a:pt x="9566" y="45544"/>
                </a:lnTo>
                <a:lnTo>
                  <a:pt x="8589" y="22536"/>
                </a:lnTo>
                <a:lnTo>
                  <a:pt x="8846" y="16847"/>
                </a:lnTo>
                <a:lnTo>
                  <a:pt x="9095" y="11159"/>
                </a:lnTo>
                <a:lnTo>
                  <a:pt x="27418" y="0"/>
                </a:lnTo>
                <a:lnTo>
                  <a:pt x="32592" y="1778"/>
                </a:lnTo>
                <a:lnTo>
                  <a:pt x="62075" y="31969"/>
                </a:lnTo>
                <a:lnTo>
                  <a:pt x="64008" y="37872"/>
                </a:lnTo>
                <a:lnTo>
                  <a:pt x="65940" y="43776"/>
                </a:lnTo>
                <a:lnTo>
                  <a:pt x="67049" y="48785"/>
                </a:lnTo>
                <a:lnTo>
                  <a:pt x="67340" y="52900"/>
                </a:lnTo>
                <a:lnTo>
                  <a:pt x="67630" y="57014"/>
                </a:lnTo>
                <a:lnTo>
                  <a:pt x="67423" y="59800"/>
                </a:lnTo>
                <a:lnTo>
                  <a:pt x="66716" y="61257"/>
                </a:lnTo>
                <a:lnTo>
                  <a:pt x="66016" y="62716"/>
                </a:lnTo>
                <a:lnTo>
                  <a:pt x="64693" y="63049"/>
                </a:lnTo>
                <a:lnTo>
                  <a:pt x="62768" y="62259"/>
                </a:lnTo>
                <a:lnTo>
                  <a:pt x="60835" y="61469"/>
                </a:lnTo>
                <a:lnTo>
                  <a:pt x="58944" y="58437"/>
                </a:lnTo>
                <a:lnTo>
                  <a:pt x="57087" y="53163"/>
                </a:lnTo>
                <a:lnTo>
                  <a:pt x="55224" y="47890"/>
                </a:lnTo>
                <a:lnTo>
                  <a:pt x="54205" y="41924"/>
                </a:lnTo>
                <a:lnTo>
                  <a:pt x="54018" y="35266"/>
                </a:lnTo>
                <a:lnTo>
                  <a:pt x="53831" y="28608"/>
                </a:lnTo>
                <a:lnTo>
                  <a:pt x="55556" y="22817"/>
                </a:lnTo>
                <a:lnTo>
                  <a:pt x="59186" y="17892"/>
                </a:lnTo>
                <a:lnTo>
                  <a:pt x="62809" y="12968"/>
                </a:lnTo>
                <a:lnTo>
                  <a:pt x="67914" y="9425"/>
                </a:lnTo>
                <a:lnTo>
                  <a:pt x="74495" y="7262"/>
                </a:lnTo>
                <a:lnTo>
                  <a:pt x="81076" y="5099"/>
                </a:lnTo>
                <a:lnTo>
                  <a:pt x="88128" y="4222"/>
                </a:lnTo>
                <a:lnTo>
                  <a:pt x="95665" y="4630"/>
                </a:lnTo>
                <a:lnTo>
                  <a:pt x="103202" y="5038"/>
                </a:lnTo>
                <a:lnTo>
                  <a:pt x="110399" y="7446"/>
                </a:lnTo>
                <a:lnTo>
                  <a:pt x="117271" y="11856"/>
                </a:lnTo>
                <a:lnTo>
                  <a:pt x="124150" y="16265"/>
                </a:lnTo>
                <a:lnTo>
                  <a:pt x="129172" y="21856"/>
                </a:lnTo>
                <a:lnTo>
                  <a:pt x="132359" y="28629"/>
                </a:lnTo>
                <a:lnTo>
                  <a:pt x="135539" y="35403"/>
                </a:lnTo>
                <a:lnTo>
                  <a:pt x="137132" y="42772"/>
                </a:lnTo>
                <a:lnTo>
                  <a:pt x="137132" y="50736"/>
                </a:lnTo>
                <a:lnTo>
                  <a:pt x="136569" y="62220"/>
                </a:lnTo>
                <a:lnTo>
                  <a:pt x="134879" y="74687"/>
                </a:lnTo>
                <a:lnTo>
                  <a:pt x="132058" y="8813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935961" y="3005878"/>
            <a:ext cx="92710" cy="78740"/>
          </a:xfrm>
          <a:custGeom>
            <a:avLst/>
            <a:gdLst/>
            <a:ahLst/>
            <a:cxnLst/>
            <a:rect l="l" t="t" r="r" b="b"/>
            <a:pathLst>
              <a:path w="92709" h="78739">
                <a:moveTo>
                  <a:pt x="38958" y="12419"/>
                </a:moveTo>
                <a:lnTo>
                  <a:pt x="38321" y="6353"/>
                </a:lnTo>
                <a:lnTo>
                  <a:pt x="36513" y="2596"/>
                </a:lnTo>
                <a:lnTo>
                  <a:pt x="33534" y="1149"/>
                </a:lnTo>
                <a:lnTo>
                  <a:pt x="31470" y="144"/>
                </a:lnTo>
                <a:lnTo>
                  <a:pt x="28568" y="0"/>
                </a:lnTo>
                <a:lnTo>
                  <a:pt x="24841" y="714"/>
                </a:lnTo>
                <a:lnTo>
                  <a:pt x="21107" y="1430"/>
                </a:lnTo>
                <a:lnTo>
                  <a:pt x="588" y="34265"/>
                </a:lnTo>
                <a:lnTo>
                  <a:pt x="0" y="41779"/>
                </a:lnTo>
                <a:lnTo>
                  <a:pt x="1233" y="49385"/>
                </a:lnTo>
                <a:lnTo>
                  <a:pt x="2459" y="56993"/>
                </a:lnTo>
                <a:lnTo>
                  <a:pt x="37078" y="76960"/>
                </a:lnTo>
                <a:lnTo>
                  <a:pt x="50414" y="78252"/>
                </a:lnTo>
                <a:lnTo>
                  <a:pt x="62409" y="77843"/>
                </a:lnTo>
                <a:lnTo>
                  <a:pt x="70748" y="76874"/>
                </a:lnTo>
                <a:lnTo>
                  <a:pt x="76484" y="75394"/>
                </a:lnTo>
                <a:lnTo>
                  <a:pt x="80169" y="73339"/>
                </a:lnTo>
                <a:lnTo>
                  <a:pt x="85517" y="70363"/>
                </a:lnTo>
                <a:lnTo>
                  <a:pt x="89666" y="63642"/>
                </a:lnTo>
                <a:lnTo>
                  <a:pt x="92617" y="5317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1052867" y="2986802"/>
            <a:ext cx="57150" cy="80645"/>
          </a:xfrm>
          <a:custGeom>
            <a:avLst/>
            <a:gdLst/>
            <a:ahLst/>
            <a:cxnLst/>
            <a:rect l="l" t="t" r="r" b="b"/>
            <a:pathLst>
              <a:path w="57150" h="80644">
                <a:moveTo>
                  <a:pt x="17803" y="6211"/>
                </a:moveTo>
                <a:lnTo>
                  <a:pt x="17345" y="1929"/>
                </a:lnTo>
                <a:lnTo>
                  <a:pt x="16140" y="0"/>
                </a:lnTo>
                <a:lnTo>
                  <a:pt x="14187" y="423"/>
                </a:lnTo>
                <a:lnTo>
                  <a:pt x="12794" y="722"/>
                </a:lnTo>
                <a:lnTo>
                  <a:pt x="0" y="34492"/>
                </a:lnTo>
                <a:lnTo>
                  <a:pt x="678" y="42097"/>
                </a:lnTo>
                <a:lnTo>
                  <a:pt x="1364" y="49701"/>
                </a:lnTo>
                <a:lnTo>
                  <a:pt x="3546" y="56435"/>
                </a:lnTo>
                <a:lnTo>
                  <a:pt x="7239" y="62298"/>
                </a:lnTo>
                <a:lnTo>
                  <a:pt x="10924" y="68161"/>
                </a:lnTo>
                <a:lnTo>
                  <a:pt x="41002" y="80326"/>
                </a:lnTo>
                <a:lnTo>
                  <a:pt x="45262" y="79235"/>
                </a:lnTo>
                <a:lnTo>
                  <a:pt x="48677" y="76684"/>
                </a:lnTo>
                <a:lnTo>
                  <a:pt x="52100" y="74133"/>
                </a:lnTo>
                <a:lnTo>
                  <a:pt x="54386" y="70390"/>
                </a:lnTo>
                <a:lnTo>
                  <a:pt x="55535" y="65454"/>
                </a:lnTo>
                <a:lnTo>
                  <a:pt x="56685" y="60518"/>
                </a:lnTo>
                <a:lnTo>
                  <a:pt x="56027" y="54949"/>
                </a:lnTo>
                <a:lnTo>
                  <a:pt x="53547" y="48747"/>
                </a:lnTo>
                <a:lnTo>
                  <a:pt x="51067" y="42545"/>
                </a:lnTo>
                <a:lnTo>
                  <a:pt x="47361" y="37518"/>
                </a:lnTo>
                <a:lnTo>
                  <a:pt x="42443" y="33668"/>
                </a:lnTo>
                <a:lnTo>
                  <a:pt x="35336" y="28111"/>
                </a:lnTo>
                <a:lnTo>
                  <a:pt x="28117" y="27715"/>
                </a:lnTo>
                <a:lnTo>
                  <a:pt x="20781" y="3248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1070379" y="3042548"/>
            <a:ext cx="68580" cy="69215"/>
          </a:xfrm>
          <a:custGeom>
            <a:avLst/>
            <a:gdLst/>
            <a:ahLst/>
            <a:cxnLst/>
            <a:rect l="l" t="t" r="r" b="b"/>
            <a:pathLst>
              <a:path w="68579" h="69214">
                <a:moveTo>
                  <a:pt x="0" y="5492"/>
                </a:moveTo>
                <a:lnTo>
                  <a:pt x="3560" y="5492"/>
                </a:lnTo>
                <a:lnTo>
                  <a:pt x="7966" y="4767"/>
                </a:lnTo>
                <a:lnTo>
                  <a:pt x="13217" y="3317"/>
                </a:lnTo>
                <a:lnTo>
                  <a:pt x="18468" y="1866"/>
                </a:lnTo>
                <a:lnTo>
                  <a:pt x="23899" y="913"/>
                </a:lnTo>
                <a:lnTo>
                  <a:pt x="29517" y="456"/>
                </a:lnTo>
                <a:lnTo>
                  <a:pt x="35128" y="0"/>
                </a:lnTo>
                <a:lnTo>
                  <a:pt x="40663" y="1207"/>
                </a:lnTo>
                <a:lnTo>
                  <a:pt x="67374" y="31469"/>
                </a:lnTo>
                <a:lnTo>
                  <a:pt x="68239" y="40773"/>
                </a:lnTo>
                <a:lnTo>
                  <a:pt x="67432" y="53189"/>
                </a:lnTo>
                <a:lnTo>
                  <a:pt x="64951" y="6871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060763" y="3719206"/>
            <a:ext cx="168275" cy="119380"/>
          </a:xfrm>
          <a:custGeom>
            <a:avLst/>
            <a:gdLst/>
            <a:ahLst/>
            <a:cxnLst/>
            <a:rect l="l" t="t" r="r" b="b"/>
            <a:pathLst>
              <a:path w="168275" h="119379">
                <a:moveTo>
                  <a:pt x="18904" y="1597"/>
                </a:moveTo>
                <a:lnTo>
                  <a:pt x="6934" y="584"/>
                </a:lnTo>
                <a:lnTo>
                  <a:pt x="720" y="58"/>
                </a:lnTo>
                <a:lnTo>
                  <a:pt x="263" y="19"/>
                </a:lnTo>
                <a:lnTo>
                  <a:pt x="0" y="0"/>
                </a:lnTo>
                <a:lnTo>
                  <a:pt x="187" y="23"/>
                </a:lnTo>
                <a:lnTo>
                  <a:pt x="457" y="53"/>
                </a:lnTo>
                <a:lnTo>
                  <a:pt x="3138" y="349"/>
                </a:lnTo>
                <a:lnTo>
                  <a:pt x="43223" y="3690"/>
                </a:lnTo>
                <a:lnTo>
                  <a:pt x="83215" y="4811"/>
                </a:lnTo>
                <a:lnTo>
                  <a:pt x="102685" y="4940"/>
                </a:lnTo>
                <a:lnTo>
                  <a:pt x="116854" y="4867"/>
                </a:lnTo>
                <a:lnTo>
                  <a:pt x="141067" y="2040"/>
                </a:lnTo>
                <a:lnTo>
                  <a:pt x="140963" y="1729"/>
                </a:lnTo>
                <a:lnTo>
                  <a:pt x="139487" y="1637"/>
                </a:lnTo>
                <a:lnTo>
                  <a:pt x="138012" y="1546"/>
                </a:lnTo>
                <a:lnTo>
                  <a:pt x="134319" y="1318"/>
                </a:lnTo>
                <a:lnTo>
                  <a:pt x="128417" y="951"/>
                </a:lnTo>
                <a:lnTo>
                  <a:pt x="122522" y="586"/>
                </a:lnTo>
                <a:lnTo>
                  <a:pt x="115879" y="1244"/>
                </a:lnTo>
                <a:lnTo>
                  <a:pt x="108501" y="2926"/>
                </a:lnTo>
                <a:lnTo>
                  <a:pt x="101124" y="4607"/>
                </a:lnTo>
                <a:lnTo>
                  <a:pt x="95561" y="6621"/>
                </a:lnTo>
                <a:lnTo>
                  <a:pt x="91807" y="8965"/>
                </a:lnTo>
                <a:lnTo>
                  <a:pt x="88052" y="11310"/>
                </a:lnTo>
                <a:lnTo>
                  <a:pt x="86168" y="14297"/>
                </a:lnTo>
                <a:lnTo>
                  <a:pt x="86168" y="17925"/>
                </a:lnTo>
                <a:lnTo>
                  <a:pt x="86161" y="21552"/>
                </a:lnTo>
                <a:lnTo>
                  <a:pt x="88502" y="25660"/>
                </a:lnTo>
                <a:lnTo>
                  <a:pt x="93199" y="30249"/>
                </a:lnTo>
                <a:lnTo>
                  <a:pt x="97896" y="34837"/>
                </a:lnTo>
                <a:lnTo>
                  <a:pt x="102170" y="39591"/>
                </a:lnTo>
                <a:lnTo>
                  <a:pt x="106021" y="44510"/>
                </a:lnTo>
                <a:lnTo>
                  <a:pt x="109880" y="49429"/>
                </a:lnTo>
                <a:lnTo>
                  <a:pt x="112374" y="54493"/>
                </a:lnTo>
                <a:lnTo>
                  <a:pt x="113496" y="59702"/>
                </a:lnTo>
                <a:lnTo>
                  <a:pt x="114618" y="64910"/>
                </a:lnTo>
                <a:lnTo>
                  <a:pt x="114272" y="70069"/>
                </a:lnTo>
                <a:lnTo>
                  <a:pt x="112450" y="75178"/>
                </a:lnTo>
                <a:lnTo>
                  <a:pt x="110628" y="80287"/>
                </a:lnTo>
                <a:lnTo>
                  <a:pt x="107261" y="85028"/>
                </a:lnTo>
                <a:lnTo>
                  <a:pt x="102357" y="89402"/>
                </a:lnTo>
                <a:lnTo>
                  <a:pt x="93385" y="96096"/>
                </a:lnTo>
                <a:lnTo>
                  <a:pt x="81066" y="103162"/>
                </a:lnTo>
                <a:lnTo>
                  <a:pt x="71392" y="108162"/>
                </a:lnTo>
                <a:lnTo>
                  <a:pt x="67028" y="110720"/>
                </a:lnTo>
                <a:lnTo>
                  <a:pt x="67741" y="110958"/>
                </a:lnTo>
                <a:lnTo>
                  <a:pt x="68455" y="111197"/>
                </a:lnTo>
                <a:lnTo>
                  <a:pt x="70242" y="111792"/>
                </a:lnTo>
                <a:lnTo>
                  <a:pt x="73103" y="112744"/>
                </a:lnTo>
                <a:lnTo>
                  <a:pt x="75957" y="113697"/>
                </a:lnTo>
                <a:lnTo>
                  <a:pt x="82448" y="114200"/>
                </a:lnTo>
                <a:lnTo>
                  <a:pt x="92562" y="114253"/>
                </a:lnTo>
                <a:lnTo>
                  <a:pt x="100641" y="114422"/>
                </a:lnTo>
                <a:lnTo>
                  <a:pt x="110516" y="114853"/>
                </a:lnTo>
                <a:lnTo>
                  <a:pt x="122186" y="115546"/>
                </a:lnTo>
                <a:lnTo>
                  <a:pt x="135651" y="116500"/>
                </a:lnTo>
                <a:lnTo>
                  <a:pt x="150910" y="117716"/>
                </a:lnTo>
                <a:lnTo>
                  <a:pt x="167965" y="1191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239396" y="3786744"/>
            <a:ext cx="168275" cy="52069"/>
          </a:xfrm>
          <a:custGeom>
            <a:avLst/>
            <a:gdLst/>
            <a:ahLst/>
            <a:cxnLst/>
            <a:rect l="l" t="t" r="r" b="b"/>
            <a:pathLst>
              <a:path w="168275" h="52070">
                <a:moveTo>
                  <a:pt x="7779" y="31946"/>
                </a:moveTo>
                <a:lnTo>
                  <a:pt x="5618" y="31946"/>
                </a:lnTo>
                <a:lnTo>
                  <a:pt x="3629" y="29652"/>
                </a:lnTo>
                <a:lnTo>
                  <a:pt x="1814" y="25063"/>
                </a:lnTo>
                <a:lnTo>
                  <a:pt x="0" y="20474"/>
                </a:lnTo>
                <a:lnTo>
                  <a:pt x="450" y="15956"/>
                </a:lnTo>
                <a:lnTo>
                  <a:pt x="44506" y="0"/>
                </a:lnTo>
                <a:lnTo>
                  <a:pt x="60528" y="1216"/>
                </a:lnTo>
                <a:lnTo>
                  <a:pt x="71894" y="3608"/>
                </a:lnTo>
                <a:lnTo>
                  <a:pt x="84505" y="9056"/>
                </a:lnTo>
                <a:lnTo>
                  <a:pt x="89050" y="13287"/>
                </a:lnTo>
                <a:lnTo>
                  <a:pt x="91065" y="18442"/>
                </a:lnTo>
                <a:lnTo>
                  <a:pt x="93081" y="23596"/>
                </a:lnTo>
                <a:lnTo>
                  <a:pt x="79296" y="46674"/>
                </a:lnTo>
                <a:lnTo>
                  <a:pt x="74329" y="49622"/>
                </a:lnTo>
                <a:lnTo>
                  <a:pt x="69605" y="51242"/>
                </a:lnTo>
                <a:lnTo>
                  <a:pt x="65123" y="51537"/>
                </a:lnTo>
                <a:lnTo>
                  <a:pt x="60648" y="51832"/>
                </a:lnTo>
                <a:lnTo>
                  <a:pt x="57586" y="49572"/>
                </a:lnTo>
                <a:lnTo>
                  <a:pt x="55944" y="44757"/>
                </a:lnTo>
                <a:lnTo>
                  <a:pt x="54295" y="39942"/>
                </a:lnTo>
                <a:lnTo>
                  <a:pt x="55383" y="34273"/>
                </a:lnTo>
                <a:lnTo>
                  <a:pt x="59207" y="27753"/>
                </a:lnTo>
                <a:lnTo>
                  <a:pt x="63024" y="21231"/>
                </a:lnTo>
                <a:lnTo>
                  <a:pt x="102535" y="3402"/>
                </a:lnTo>
                <a:lnTo>
                  <a:pt x="117290" y="2746"/>
                </a:lnTo>
                <a:lnTo>
                  <a:pt x="128755" y="4458"/>
                </a:lnTo>
                <a:lnTo>
                  <a:pt x="142332" y="10757"/>
                </a:lnTo>
                <a:lnTo>
                  <a:pt x="151534" y="17689"/>
                </a:lnTo>
                <a:lnTo>
                  <a:pt x="159383" y="28328"/>
                </a:lnTo>
                <a:lnTo>
                  <a:pt x="164637" y="39635"/>
                </a:lnTo>
                <a:lnTo>
                  <a:pt x="167666" y="520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461512" y="3698478"/>
            <a:ext cx="64135" cy="163195"/>
          </a:xfrm>
          <a:custGeom>
            <a:avLst/>
            <a:gdLst/>
            <a:ahLst/>
            <a:cxnLst/>
            <a:rect l="l" t="t" r="r" b="b"/>
            <a:pathLst>
              <a:path w="64134" h="163195">
                <a:moveTo>
                  <a:pt x="4010" y="26735"/>
                </a:moveTo>
                <a:lnTo>
                  <a:pt x="3498" y="21187"/>
                </a:lnTo>
                <a:lnTo>
                  <a:pt x="2632" y="15670"/>
                </a:lnTo>
                <a:lnTo>
                  <a:pt x="1413" y="10185"/>
                </a:lnTo>
                <a:lnTo>
                  <a:pt x="187" y="4700"/>
                </a:lnTo>
                <a:lnTo>
                  <a:pt x="0" y="1566"/>
                </a:lnTo>
                <a:lnTo>
                  <a:pt x="845" y="783"/>
                </a:lnTo>
                <a:lnTo>
                  <a:pt x="1690" y="0"/>
                </a:lnTo>
                <a:lnTo>
                  <a:pt x="4502" y="2653"/>
                </a:lnTo>
                <a:lnTo>
                  <a:pt x="28851" y="42808"/>
                </a:lnTo>
                <a:lnTo>
                  <a:pt x="49337" y="89345"/>
                </a:lnTo>
                <a:lnTo>
                  <a:pt x="60793" y="126510"/>
                </a:lnTo>
                <a:lnTo>
                  <a:pt x="64058" y="151582"/>
                </a:lnTo>
                <a:lnTo>
                  <a:pt x="63986" y="1630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474619" y="3757234"/>
            <a:ext cx="242570" cy="65405"/>
          </a:xfrm>
          <a:custGeom>
            <a:avLst/>
            <a:gdLst/>
            <a:ahLst/>
            <a:cxnLst/>
            <a:rect l="l" t="t" r="r" b="b"/>
            <a:pathLst>
              <a:path w="242570" h="65404">
                <a:moveTo>
                  <a:pt x="692" y="50432"/>
                </a:moveTo>
                <a:lnTo>
                  <a:pt x="0" y="43736"/>
                </a:lnTo>
                <a:lnTo>
                  <a:pt x="3352" y="39829"/>
                </a:lnTo>
                <a:lnTo>
                  <a:pt x="10751" y="38712"/>
                </a:lnTo>
                <a:lnTo>
                  <a:pt x="15960" y="37925"/>
                </a:lnTo>
                <a:lnTo>
                  <a:pt x="23116" y="37610"/>
                </a:lnTo>
                <a:lnTo>
                  <a:pt x="32197" y="37766"/>
                </a:lnTo>
                <a:lnTo>
                  <a:pt x="44710" y="38311"/>
                </a:lnTo>
                <a:lnTo>
                  <a:pt x="57476" y="39522"/>
                </a:lnTo>
                <a:lnTo>
                  <a:pt x="72074" y="41315"/>
                </a:lnTo>
                <a:lnTo>
                  <a:pt x="83157" y="42481"/>
                </a:lnTo>
                <a:lnTo>
                  <a:pt x="91509" y="43231"/>
                </a:lnTo>
                <a:lnTo>
                  <a:pt x="97459" y="43440"/>
                </a:lnTo>
                <a:lnTo>
                  <a:pt x="102502" y="43246"/>
                </a:lnTo>
                <a:lnTo>
                  <a:pt x="107545" y="43051"/>
                </a:lnTo>
                <a:lnTo>
                  <a:pt x="121227" y="22226"/>
                </a:lnTo>
                <a:lnTo>
                  <a:pt x="120208" y="17670"/>
                </a:lnTo>
                <a:lnTo>
                  <a:pt x="117486" y="13213"/>
                </a:lnTo>
                <a:lnTo>
                  <a:pt x="114771" y="8757"/>
                </a:lnTo>
                <a:lnTo>
                  <a:pt x="110129" y="5399"/>
                </a:lnTo>
                <a:lnTo>
                  <a:pt x="103569" y="3140"/>
                </a:lnTo>
                <a:lnTo>
                  <a:pt x="97009" y="879"/>
                </a:lnTo>
                <a:lnTo>
                  <a:pt x="91052" y="0"/>
                </a:lnTo>
                <a:lnTo>
                  <a:pt x="85697" y="500"/>
                </a:lnTo>
                <a:lnTo>
                  <a:pt x="80349" y="999"/>
                </a:lnTo>
                <a:lnTo>
                  <a:pt x="76851" y="3568"/>
                </a:lnTo>
                <a:lnTo>
                  <a:pt x="75209" y="8206"/>
                </a:lnTo>
                <a:lnTo>
                  <a:pt x="73560" y="12845"/>
                </a:lnTo>
                <a:lnTo>
                  <a:pt x="98963" y="48603"/>
                </a:lnTo>
                <a:lnTo>
                  <a:pt x="127344" y="57476"/>
                </a:lnTo>
                <a:lnTo>
                  <a:pt x="132920" y="57449"/>
                </a:lnTo>
                <a:lnTo>
                  <a:pt x="138496" y="57423"/>
                </a:lnTo>
                <a:lnTo>
                  <a:pt x="143734" y="55477"/>
                </a:lnTo>
                <a:lnTo>
                  <a:pt x="148645" y="51612"/>
                </a:lnTo>
                <a:lnTo>
                  <a:pt x="153556" y="47746"/>
                </a:lnTo>
                <a:lnTo>
                  <a:pt x="158918" y="43987"/>
                </a:lnTo>
                <a:lnTo>
                  <a:pt x="164730" y="40336"/>
                </a:lnTo>
                <a:lnTo>
                  <a:pt x="170542" y="36684"/>
                </a:lnTo>
                <a:lnTo>
                  <a:pt x="176874" y="34131"/>
                </a:lnTo>
                <a:lnTo>
                  <a:pt x="183711" y="32678"/>
                </a:lnTo>
                <a:lnTo>
                  <a:pt x="190555" y="31224"/>
                </a:lnTo>
                <a:lnTo>
                  <a:pt x="197648" y="31086"/>
                </a:lnTo>
                <a:lnTo>
                  <a:pt x="204991" y="32264"/>
                </a:lnTo>
                <a:lnTo>
                  <a:pt x="212334" y="33442"/>
                </a:lnTo>
                <a:lnTo>
                  <a:pt x="218901" y="35904"/>
                </a:lnTo>
                <a:lnTo>
                  <a:pt x="224699" y="39650"/>
                </a:lnTo>
                <a:lnTo>
                  <a:pt x="230505" y="43395"/>
                </a:lnTo>
                <a:lnTo>
                  <a:pt x="234474" y="47270"/>
                </a:lnTo>
                <a:lnTo>
                  <a:pt x="236621" y="51272"/>
                </a:lnTo>
                <a:lnTo>
                  <a:pt x="238762" y="55275"/>
                </a:lnTo>
                <a:lnTo>
                  <a:pt x="238748" y="58565"/>
                </a:lnTo>
                <a:lnTo>
                  <a:pt x="236573" y="61142"/>
                </a:lnTo>
                <a:lnTo>
                  <a:pt x="234398" y="63719"/>
                </a:lnTo>
                <a:lnTo>
                  <a:pt x="230470" y="64954"/>
                </a:lnTo>
                <a:lnTo>
                  <a:pt x="224790" y="64850"/>
                </a:lnTo>
                <a:lnTo>
                  <a:pt x="219102" y="64745"/>
                </a:lnTo>
                <a:lnTo>
                  <a:pt x="214059" y="61785"/>
                </a:lnTo>
                <a:lnTo>
                  <a:pt x="209653" y="55969"/>
                </a:lnTo>
                <a:lnTo>
                  <a:pt x="205241" y="50154"/>
                </a:lnTo>
                <a:lnTo>
                  <a:pt x="203467" y="42911"/>
                </a:lnTo>
                <a:lnTo>
                  <a:pt x="204340" y="34241"/>
                </a:lnTo>
                <a:lnTo>
                  <a:pt x="207341" y="26226"/>
                </a:lnTo>
                <a:lnTo>
                  <a:pt x="214684" y="18756"/>
                </a:lnTo>
                <a:lnTo>
                  <a:pt x="226369" y="11831"/>
                </a:lnTo>
                <a:lnTo>
                  <a:pt x="242398" y="54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806587" y="3743201"/>
            <a:ext cx="113030" cy="77470"/>
          </a:xfrm>
          <a:custGeom>
            <a:avLst/>
            <a:gdLst/>
            <a:ahLst/>
            <a:cxnLst/>
            <a:rect l="l" t="t" r="r" b="b"/>
            <a:pathLst>
              <a:path w="113029" h="77470">
                <a:moveTo>
                  <a:pt x="491" y="15021"/>
                </a:moveTo>
                <a:lnTo>
                  <a:pt x="207" y="12492"/>
                </a:lnTo>
                <a:lnTo>
                  <a:pt x="55" y="11091"/>
                </a:lnTo>
                <a:lnTo>
                  <a:pt x="20" y="10816"/>
                </a:lnTo>
                <a:lnTo>
                  <a:pt x="0" y="10623"/>
                </a:lnTo>
                <a:lnTo>
                  <a:pt x="297" y="11092"/>
                </a:lnTo>
                <a:lnTo>
                  <a:pt x="505" y="11470"/>
                </a:lnTo>
                <a:lnTo>
                  <a:pt x="1309" y="12933"/>
                </a:lnTo>
                <a:lnTo>
                  <a:pt x="2701" y="15484"/>
                </a:lnTo>
                <a:lnTo>
                  <a:pt x="4100" y="18035"/>
                </a:lnTo>
                <a:lnTo>
                  <a:pt x="7162" y="22294"/>
                </a:lnTo>
                <a:lnTo>
                  <a:pt x="11907" y="28264"/>
                </a:lnTo>
                <a:lnTo>
                  <a:pt x="16646" y="34233"/>
                </a:lnTo>
                <a:lnTo>
                  <a:pt x="22160" y="40600"/>
                </a:lnTo>
                <a:lnTo>
                  <a:pt x="28436" y="47365"/>
                </a:lnTo>
                <a:lnTo>
                  <a:pt x="34719" y="54130"/>
                </a:lnTo>
                <a:lnTo>
                  <a:pt x="39977" y="59899"/>
                </a:lnTo>
                <a:lnTo>
                  <a:pt x="44223" y="64673"/>
                </a:lnTo>
                <a:lnTo>
                  <a:pt x="48463" y="69447"/>
                </a:lnTo>
                <a:lnTo>
                  <a:pt x="51816" y="72798"/>
                </a:lnTo>
                <a:lnTo>
                  <a:pt x="54289" y="74727"/>
                </a:lnTo>
                <a:lnTo>
                  <a:pt x="56762" y="76655"/>
                </a:lnTo>
                <a:lnTo>
                  <a:pt x="58791" y="77236"/>
                </a:lnTo>
                <a:lnTo>
                  <a:pt x="60378" y="76468"/>
                </a:lnTo>
                <a:lnTo>
                  <a:pt x="61964" y="75701"/>
                </a:lnTo>
                <a:lnTo>
                  <a:pt x="74142" y="45009"/>
                </a:lnTo>
                <a:lnTo>
                  <a:pt x="76809" y="36568"/>
                </a:lnTo>
                <a:lnTo>
                  <a:pt x="79594" y="28788"/>
                </a:lnTo>
                <a:lnTo>
                  <a:pt x="82510" y="21669"/>
                </a:lnTo>
                <a:lnTo>
                  <a:pt x="88446" y="12941"/>
                </a:lnTo>
                <a:lnTo>
                  <a:pt x="98500" y="5718"/>
                </a:lnTo>
                <a:lnTo>
                  <a:pt x="11267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954096" y="3741363"/>
            <a:ext cx="40005" cy="80010"/>
          </a:xfrm>
          <a:custGeom>
            <a:avLst/>
            <a:gdLst/>
            <a:ahLst/>
            <a:cxnLst/>
            <a:rect l="l" t="t" r="r" b="b"/>
            <a:pathLst>
              <a:path w="40004" h="80010">
                <a:moveTo>
                  <a:pt x="0" y="0"/>
                </a:moveTo>
                <a:lnTo>
                  <a:pt x="19619" y="33699"/>
                </a:lnTo>
                <a:lnTo>
                  <a:pt x="35666" y="69120"/>
                </a:lnTo>
                <a:lnTo>
                  <a:pt x="39859" y="798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923325" y="3669463"/>
            <a:ext cx="12065" cy="28575"/>
          </a:xfrm>
          <a:custGeom>
            <a:avLst/>
            <a:gdLst/>
            <a:ahLst/>
            <a:cxnLst/>
            <a:rect l="l" t="t" r="r" b="b"/>
            <a:pathLst>
              <a:path w="12065" h="28575">
                <a:moveTo>
                  <a:pt x="9019" y="28342"/>
                </a:moveTo>
                <a:lnTo>
                  <a:pt x="6975" y="26331"/>
                </a:lnTo>
                <a:lnTo>
                  <a:pt x="3969" y="19539"/>
                </a:lnTo>
                <a:lnTo>
                  <a:pt x="0" y="7969"/>
                </a:lnTo>
                <a:lnTo>
                  <a:pt x="843" y="0"/>
                </a:lnTo>
                <a:lnTo>
                  <a:pt x="11756" y="5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028135" y="3697298"/>
            <a:ext cx="81280" cy="105410"/>
          </a:xfrm>
          <a:custGeom>
            <a:avLst/>
            <a:gdLst/>
            <a:ahLst/>
            <a:cxnLst/>
            <a:rect l="l" t="t" r="r" b="b"/>
            <a:pathLst>
              <a:path w="81279" h="105410">
                <a:moveTo>
                  <a:pt x="0" y="42739"/>
                </a:moveTo>
                <a:lnTo>
                  <a:pt x="38177" y="35673"/>
                </a:lnTo>
                <a:lnTo>
                  <a:pt x="52397" y="20125"/>
                </a:lnTo>
                <a:lnTo>
                  <a:pt x="52127" y="16046"/>
                </a:lnTo>
                <a:lnTo>
                  <a:pt x="51864" y="11966"/>
                </a:lnTo>
                <a:lnTo>
                  <a:pt x="49467" y="8399"/>
                </a:lnTo>
                <a:lnTo>
                  <a:pt x="44944" y="5345"/>
                </a:lnTo>
                <a:lnTo>
                  <a:pt x="40420" y="2290"/>
                </a:lnTo>
                <a:lnTo>
                  <a:pt x="35287" y="610"/>
                </a:lnTo>
                <a:lnTo>
                  <a:pt x="29544" y="305"/>
                </a:lnTo>
                <a:lnTo>
                  <a:pt x="23802" y="0"/>
                </a:lnTo>
                <a:lnTo>
                  <a:pt x="7107" y="31433"/>
                </a:lnTo>
                <a:lnTo>
                  <a:pt x="7190" y="43885"/>
                </a:lnTo>
                <a:lnTo>
                  <a:pt x="34332" y="86416"/>
                </a:lnTo>
                <a:lnTo>
                  <a:pt x="68145" y="102330"/>
                </a:lnTo>
                <a:lnTo>
                  <a:pt x="81002" y="1054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9128629" y="3713040"/>
            <a:ext cx="150495" cy="74930"/>
          </a:xfrm>
          <a:custGeom>
            <a:avLst/>
            <a:gdLst/>
            <a:ahLst/>
            <a:cxnLst/>
            <a:rect l="l" t="t" r="r" b="b"/>
            <a:pathLst>
              <a:path w="150495" h="74929">
                <a:moveTo>
                  <a:pt x="13016" y="24753"/>
                </a:moveTo>
                <a:lnTo>
                  <a:pt x="7045" y="18281"/>
                </a:lnTo>
                <a:lnTo>
                  <a:pt x="3380" y="14669"/>
                </a:lnTo>
                <a:lnTo>
                  <a:pt x="2022" y="13920"/>
                </a:lnTo>
                <a:lnTo>
                  <a:pt x="1073" y="13395"/>
                </a:lnTo>
                <a:lnTo>
                  <a:pt x="477" y="14557"/>
                </a:lnTo>
                <a:lnTo>
                  <a:pt x="242" y="17407"/>
                </a:lnTo>
                <a:lnTo>
                  <a:pt x="0" y="20257"/>
                </a:lnTo>
                <a:lnTo>
                  <a:pt x="838" y="24791"/>
                </a:lnTo>
                <a:lnTo>
                  <a:pt x="2750" y="31009"/>
                </a:lnTo>
                <a:lnTo>
                  <a:pt x="4662" y="37227"/>
                </a:lnTo>
                <a:lnTo>
                  <a:pt x="8014" y="43186"/>
                </a:lnTo>
                <a:lnTo>
                  <a:pt x="12822" y="48887"/>
                </a:lnTo>
                <a:lnTo>
                  <a:pt x="17622" y="54588"/>
                </a:lnTo>
                <a:lnTo>
                  <a:pt x="22548" y="58865"/>
                </a:lnTo>
                <a:lnTo>
                  <a:pt x="27612" y="61719"/>
                </a:lnTo>
                <a:lnTo>
                  <a:pt x="32675" y="64573"/>
                </a:lnTo>
                <a:lnTo>
                  <a:pt x="37393" y="66260"/>
                </a:lnTo>
                <a:lnTo>
                  <a:pt x="41771" y="66780"/>
                </a:lnTo>
                <a:lnTo>
                  <a:pt x="46142" y="67300"/>
                </a:lnTo>
                <a:lnTo>
                  <a:pt x="50001" y="67105"/>
                </a:lnTo>
                <a:lnTo>
                  <a:pt x="53340" y="66197"/>
                </a:lnTo>
                <a:lnTo>
                  <a:pt x="56685" y="65289"/>
                </a:lnTo>
                <a:lnTo>
                  <a:pt x="59304" y="64064"/>
                </a:lnTo>
                <a:lnTo>
                  <a:pt x="61202" y="62522"/>
                </a:lnTo>
                <a:lnTo>
                  <a:pt x="63100" y="60980"/>
                </a:lnTo>
                <a:lnTo>
                  <a:pt x="64866" y="59897"/>
                </a:lnTo>
                <a:lnTo>
                  <a:pt x="66508" y="59273"/>
                </a:lnTo>
                <a:lnTo>
                  <a:pt x="68150" y="58649"/>
                </a:lnTo>
                <a:lnTo>
                  <a:pt x="91121" y="67776"/>
                </a:lnTo>
                <a:lnTo>
                  <a:pt x="97445" y="70070"/>
                </a:lnTo>
                <a:lnTo>
                  <a:pt x="105065" y="71806"/>
                </a:lnTo>
                <a:lnTo>
                  <a:pt x="112685" y="73542"/>
                </a:lnTo>
                <a:lnTo>
                  <a:pt x="119107" y="74380"/>
                </a:lnTo>
                <a:lnTo>
                  <a:pt x="124337" y="74319"/>
                </a:lnTo>
                <a:lnTo>
                  <a:pt x="129567" y="74258"/>
                </a:lnTo>
                <a:lnTo>
                  <a:pt x="135047" y="71269"/>
                </a:lnTo>
                <a:lnTo>
                  <a:pt x="140776" y="65351"/>
                </a:lnTo>
                <a:lnTo>
                  <a:pt x="146504" y="59433"/>
                </a:lnTo>
                <a:lnTo>
                  <a:pt x="149712" y="52006"/>
                </a:lnTo>
                <a:lnTo>
                  <a:pt x="150398" y="43070"/>
                </a:lnTo>
                <a:lnTo>
                  <a:pt x="150012" y="30422"/>
                </a:lnTo>
                <a:lnTo>
                  <a:pt x="146866" y="18154"/>
                </a:lnTo>
                <a:lnTo>
                  <a:pt x="139960" y="7792"/>
                </a:lnTo>
                <a:lnTo>
                  <a:pt x="129154" y="1811"/>
                </a:lnTo>
                <a:lnTo>
                  <a:pt x="11436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9463674" y="3595899"/>
            <a:ext cx="114300" cy="154940"/>
          </a:xfrm>
          <a:custGeom>
            <a:avLst/>
            <a:gdLst/>
            <a:ahLst/>
            <a:cxnLst/>
            <a:rect l="l" t="t" r="r" b="b"/>
            <a:pathLst>
              <a:path w="114300" h="154939">
                <a:moveTo>
                  <a:pt x="3096" y="41531"/>
                </a:moveTo>
                <a:lnTo>
                  <a:pt x="1143" y="35855"/>
                </a:lnTo>
                <a:lnTo>
                  <a:pt x="124" y="32902"/>
                </a:lnTo>
                <a:lnTo>
                  <a:pt x="48" y="32671"/>
                </a:lnTo>
                <a:lnTo>
                  <a:pt x="90" y="32922"/>
                </a:lnTo>
                <a:lnTo>
                  <a:pt x="561" y="34768"/>
                </a:lnTo>
                <a:lnTo>
                  <a:pt x="1447" y="38261"/>
                </a:lnTo>
                <a:lnTo>
                  <a:pt x="2334" y="41755"/>
                </a:lnTo>
                <a:lnTo>
                  <a:pt x="4523" y="48403"/>
                </a:lnTo>
                <a:lnTo>
                  <a:pt x="8001" y="58205"/>
                </a:lnTo>
                <a:lnTo>
                  <a:pt x="11995" y="69224"/>
                </a:lnTo>
                <a:lnTo>
                  <a:pt x="16506" y="81218"/>
                </a:lnTo>
                <a:lnTo>
                  <a:pt x="22746" y="97324"/>
                </a:lnTo>
                <a:lnTo>
                  <a:pt x="27444" y="109548"/>
                </a:lnTo>
                <a:lnTo>
                  <a:pt x="41916" y="152364"/>
                </a:lnTo>
                <a:lnTo>
                  <a:pt x="42242" y="154548"/>
                </a:lnTo>
                <a:lnTo>
                  <a:pt x="41563" y="153707"/>
                </a:lnTo>
                <a:lnTo>
                  <a:pt x="40891" y="152867"/>
                </a:lnTo>
                <a:lnTo>
                  <a:pt x="39201" y="150767"/>
                </a:lnTo>
                <a:lnTo>
                  <a:pt x="21439" y="113602"/>
                </a:lnTo>
                <a:lnTo>
                  <a:pt x="8930" y="74860"/>
                </a:lnTo>
                <a:lnTo>
                  <a:pt x="1339" y="33904"/>
                </a:lnTo>
                <a:lnTo>
                  <a:pt x="1325" y="22029"/>
                </a:lnTo>
                <a:lnTo>
                  <a:pt x="7812" y="7896"/>
                </a:lnTo>
                <a:lnTo>
                  <a:pt x="17639" y="1656"/>
                </a:lnTo>
                <a:lnTo>
                  <a:pt x="30024" y="0"/>
                </a:lnTo>
                <a:lnTo>
                  <a:pt x="42266" y="139"/>
                </a:lnTo>
                <a:lnTo>
                  <a:pt x="81378" y="9774"/>
                </a:lnTo>
                <a:lnTo>
                  <a:pt x="113463" y="34177"/>
                </a:lnTo>
                <a:lnTo>
                  <a:pt x="113703" y="42197"/>
                </a:lnTo>
                <a:lnTo>
                  <a:pt x="111465" y="50513"/>
                </a:lnTo>
                <a:lnTo>
                  <a:pt x="78419" y="88969"/>
                </a:lnTo>
                <a:lnTo>
                  <a:pt x="64307" y="1004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9579567" y="3635516"/>
            <a:ext cx="360680" cy="187325"/>
          </a:xfrm>
          <a:custGeom>
            <a:avLst/>
            <a:gdLst/>
            <a:ahLst/>
            <a:cxnLst/>
            <a:rect l="l" t="t" r="r" b="b"/>
            <a:pathLst>
              <a:path w="360679" h="187325">
                <a:moveTo>
                  <a:pt x="0" y="57454"/>
                </a:moveTo>
                <a:lnTo>
                  <a:pt x="11307" y="57075"/>
                </a:lnTo>
                <a:lnTo>
                  <a:pt x="23541" y="57133"/>
                </a:lnTo>
                <a:lnTo>
                  <a:pt x="36704" y="57629"/>
                </a:lnTo>
                <a:lnTo>
                  <a:pt x="77483" y="62893"/>
                </a:lnTo>
                <a:lnTo>
                  <a:pt x="98866" y="73393"/>
                </a:lnTo>
                <a:lnTo>
                  <a:pt x="101165" y="76583"/>
                </a:lnTo>
                <a:lnTo>
                  <a:pt x="100438" y="79661"/>
                </a:lnTo>
                <a:lnTo>
                  <a:pt x="96683" y="82625"/>
                </a:lnTo>
                <a:lnTo>
                  <a:pt x="92929" y="85591"/>
                </a:lnTo>
                <a:lnTo>
                  <a:pt x="87976" y="87648"/>
                </a:lnTo>
                <a:lnTo>
                  <a:pt x="81824" y="88798"/>
                </a:lnTo>
                <a:lnTo>
                  <a:pt x="75673" y="89949"/>
                </a:lnTo>
                <a:lnTo>
                  <a:pt x="58819" y="79221"/>
                </a:lnTo>
                <a:lnTo>
                  <a:pt x="57918" y="74615"/>
                </a:lnTo>
                <a:lnTo>
                  <a:pt x="100460" y="50334"/>
                </a:lnTo>
                <a:lnTo>
                  <a:pt x="138717" y="45738"/>
                </a:lnTo>
                <a:lnTo>
                  <a:pt x="157175" y="44432"/>
                </a:lnTo>
                <a:lnTo>
                  <a:pt x="168273" y="43331"/>
                </a:lnTo>
                <a:lnTo>
                  <a:pt x="174110" y="42027"/>
                </a:lnTo>
                <a:lnTo>
                  <a:pt x="175689" y="40341"/>
                </a:lnTo>
                <a:lnTo>
                  <a:pt x="176112" y="37725"/>
                </a:lnTo>
                <a:lnTo>
                  <a:pt x="176527" y="35110"/>
                </a:lnTo>
                <a:lnTo>
                  <a:pt x="175176" y="32156"/>
                </a:lnTo>
                <a:lnTo>
                  <a:pt x="172059" y="28864"/>
                </a:lnTo>
                <a:lnTo>
                  <a:pt x="168942" y="25572"/>
                </a:lnTo>
                <a:lnTo>
                  <a:pt x="164938" y="23345"/>
                </a:lnTo>
                <a:lnTo>
                  <a:pt x="160047" y="22184"/>
                </a:lnTo>
                <a:lnTo>
                  <a:pt x="155150" y="21023"/>
                </a:lnTo>
                <a:lnTo>
                  <a:pt x="150882" y="21525"/>
                </a:lnTo>
                <a:lnTo>
                  <a:pt x="140277" y="44132"/>
                </a:lnTo>
                <a:lnTo>
                  <a:pt x="142854" y="51595"/>
                </a:lnTo>
                <a:lnTo>
                  <a:pt x="180091" y="85498"/>
                </a:lnTo>
                <a:lnTo>
                  <a:pt x="217988" y="97829"/>
                </a:lnTo>
                <a:lnTo>
                  <a:pt x="227214" y="98378"/>
                </a:lnTo>
                <a:lnTo>
                  <a:pt x="231516" y="97430"/>
                </a:lnTo>
                <a:lnTo>
                  <a:pt x="244643" y="61487"/>
                </a:lnTo>
                <a:lnTo>
                  <a:pt x="244823" y="58933"/>
                </a:lnTo>
                <a:lnTo>
                  <a:pt x="244844" y="58669"/>
                </a:lnTo>
                <a:lnTo>
                  <a:pt x="244865" y="58471"/>
                </a:lnTo>
                <a:lnTo>
                  <a:pt x="244872" y="58667"/>
                </a:lnTo>
                <a:lnTo>
                  <a:pt x="244872" y="58929"/>
                </a:lnTo>
                <a:lnTo>
                  <a:pt x="244872" y="61465"/>
                </a:lnTo>
                <a:lnTo>
                  <a:pt x="257286" y="98861"/>
                </a:lnTo>
                <a:lnTo>
                  <a:pt x="276786" y="131762"/>
                </a:lnTo>
                <a:lnTo>
                  <a:pt x="288943" y="150468"/>
                </a:lnTo>
                <a:lnTo>
                  <a:pt x="297676" y="164153"/>
                </a:lnTo>
                <a:lnTo>
                  <a:pt x="303424" y="173499"/>
                </a:lnTo>
                <a:lnTo>
                  <a:pt x="306628" y="179185"/>
                </a:lnTo>
                <a:lnTo>
                  <a:pt x="308935" y="184850"/>
                </a:lnTo>
                <a:lnTo>
                  <a:pt x="308409" y="186755"/>
                </a:lnTo>
                <a:lnTo>
                  <a:pt x="305901" y="186771"/>
                </a:lnTo>
                <a:lnTo>
                  <a:pt x="303400" y="186788"/>
                </a:lnTo>
                <a:lnTo>
                  <a:pt x="300144" y="185164"/>
                </a:lnTo>
                <a:lnTo>
                  <a:pt x="296140" y="181901"/>
                </a:lnTo>
                <a:lnTo>
                  <a:pt x="292136" y="178637"/>
                </a:lnTo>
                <a:lnTo>
                  <a:pt x="287883" y="174420"/>
                </a:lnTo>
                <a:lnTo>
                  <a:pt x="283387" y="169250"/>
                </a:lnTo>
                <a:lnTo>
                  <a:pt x="278885" y="164078"/>
                </a:lnTo>
                <a:lnTo>
                  <a:pt x="255886" y="120306"/>
                </a:lnTo>
                <a:lnTo>
                  <a:pt x="243285" y="74746"/>
                </a:lnTo>
                <a:lnTo>
                  <a:pt x="242253" y="59832"/>
                </a:lnTo>
                <a:lnTo>
                  <a:pt x="242627" y="46893"/>
                </a:lnTo>
                <a:lnTo>
                  <a:pt x="257777" y="10719"/>
                </a:lnTo>
                <a:lnTo>
                  <a:pt x="290060" y="0"/>
                </a:lnTo>
                <a:lnTo>
                  <a:pt x="307079" y="3023"/>
                </a:lnTo>
                <a:lnTo>
                  <a:pt x="353112" y="24713"/>
                </a:lnTo>
                <a:lnTo>
                  <a:pt x="360164" y="33524"/>
                </a:lnTo>
                <a:lnTo>
                  <a:pt x="359859" y="45659"/>
                </a:lnTo>
                <a:lnTo>
                  <a:pt x="325291" y="66020"/>
                </a:lnTo>
                <a:lnTo>
                  <a:pt x="285936" y="75133"/>
                </a:lnTo>
                <a:lnTo>
                  <a:pt x="269814" y="778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9929859" y="3658215"/>
            <a:ext cx="407670" cy="80010"/>
          </a:xfrm>
          <a:custGeom>
            <a:avLst/>
            <a:gdLst/>
            <a:ahLst/>
            <a:cxnLst/>
            <a:rect l="l" t="t" r="r" b="b"/>
            <a:pathLst>
              <a:path w="407670" h="80010">
                <a:moveTo>
                  <a:pt x="72112" y="26185"/>
                </a:moveTo>
                <a:lnTo>
                  <a:pt x="59872" y="8668"/>
                </a:lnTo>
                <a:lnTo>
                  <a:pt x="54773" y="7736"/>
                </a:lnTo>
                <a:lnTo>
                  <a:pt x="48096" y="7106"/>
                </a:lnTo>
                <a:lnTo>
                  <a:pt x="39852" y="6779"/>
                </a:lnTo>
                <a:lnTo>
                  <a:pt x="31602" y="6450"/>
                </a:lnTo>
                <a:lnTo>
                  <a:pt x="713" y="29388"/>
                </a:lnTo>
                <a:lnTo>
                  <a:pt x="0" y="35563"/>
                </a:lnTo>
                <a:lnTo>
                  <a:pt x="1627" y="41964"/>
                </a:lnTo>
                <a:lnTo>
                  <a:pt x="41486" y="65179"/>
                </a:lnTo>
                <a:lnTo>
                  <a:pt x="56625" y="65556"/>
                </a:lnTo>
                <a:lnTo>
                  <a:pt x="67520" y="63750"/>
                </a:lnTo>
                <a:lnTo>
                  <a:pt x="76733" y="60318"/>
                </a:lnTo>
                <a:lnTo>
                  <a:pt x="81076" y="56366"/>
                </a:lnTo>
                <a:lnTo>
                  <a:pt x="83078" y="51030"/>
                </a:lnTo>
                <a:lnTo>
                  <a:pt x="85087" y="45695"/>
                </a:lnTo>
                <a:lnTo>
                  <a:pt x="86320" y="38722"/>
                </a:lnTo>
                <a:lnTo>
                  <a:pt x="86798" y="30112"/>
                </a:lnTo>
                <a:lnTo>
                  <a:pt x="87269" y="21503"/>
                </a:lnTo>
                <a:lnTo>
                  <a:pt x="88599" y="17722"/>
                </a:lnTo>
                <a:lnTo>
                  <a:pt x="90795" y="18769"/>
                </a:lnTo>
                <a:lnTo>
                  <a:pt x="92991" y="19816"/>
                </a:lnTo>
                <a:lnTo>
                  <a:pt x="97383" y="26370"/>
                </a:lnTo>
                <a:lnTo>
                  <a:pt x="103971" y="38430"/>
                </a:lnTo>
                <a:lnTo>
                  <a:pt x="111876" y="52526"/>
                </a:lnTo>
                <a:lnTo>
                  <a:pt x="126873" y="67425"/>
                </a:lnTo>
                <a:lnTo>
                  <a:pt x="129456" y="64641"/>
                </a:lnTo>
                <a:lnTo>
                  <a:pt x="132567" y="59071"/>
                </a:lnTo>
                <a:lnTo>
                  <a:pt x="135670" y="53501"/>
                </a:lnTo>
                <a:lnTo>
                  <a:pt x="139930" y="47546"/>
                </a:lnTo>
                <a:lnTo>
                  <a:pt x="145334" y="41205"/>
                </a:lnTo>
                <a:lnTo>
                  <a:pt x="150737" y="34865"/>
                </a:lnTo>
                <a:lnTo>
                  <a:pt x="157207" y="30289"/>
                </a:lnTo>
                <a:lnTo>
                  <a:pt x="164751" y="27478"/>
                </a:lnTo>
                <a:lnTo>
                  <a:pt x="172288" y="24668"/>
                </a:lnTo>
                <a:lnTo>
                  <a:pt x="179880" y="23356"/>
                </a:lnTo>
                <a:lnTo>
                  <a:pt x="187521" y="23544"/>
                </a:lnTo>
                <a:lnTo>
                  <a:pt x="195162" y="23733"/>
                </a:lnTo>
                <a:lnTo>
                  <a:pt x="222677" y="40897"/>
                </a:lnTo>
                <a:lnTo>
                  <a:pt x="222365" y="43504"/>
                </a:lnTo>
                <a:lnTo>
                  <a:pt x="219130" y="45394"/>
                </a:lnTo>
                <a:lnTo>
                  <a:pt x="215888" y="47284"/>
                </a:lnTo>
                <a:lnTo>
                  <a:pt x="210312" y="48143"/>
                </a:lnTo>
                <a:lnTo>
                  <a:pt x="202394" y="47969"/>
                </a:lnTo>
                <a:lnTo>
                  <a:pt x="194469" y="47795"/>
                </a:lnTo>
                <a:lnTo>
                  <a:pt x="187805" y="45949"/>
                </a:lnTo>
                <a:lnTo>
                  <a:pt x="182408" y="42432"/>
                </a:lnTo>
                <a:lnTo>
                  <a:pt x="177005" y="38914"/>
                </a:lnTo>
                <a:lnTo>
                  <a:pt x="175239" y="34867"/>
                </a:lnTo>
                <a:lnTo>
                  <a:pt x="177123" y="30290"/>
                </a:lnTo>
                <a:lnTo>
                  <a:pt x="179000" y="25712"/>
                </a:lnTo>
                <a:lnTo>
                  <a:pt x="223331" y="14447"/>
                </a:lnTo>
                <a:lnTo>
                  <a:pt x="264396" y="12518"/>
                </a:lnTo>
                <a:lnTo>
                  <a:pt x="291286" y="12233"/>
                </a:lnTo>
                <a:lnTo>
                  <a:pt x="302005" y="12088"/>
                </a:lnTo>
                <a:lnTo>
                  <a:pt x="310210" y="11907"/>
                </a:lnTo>
                <a:lnTo>
                  <a:pt x="313833" y="10927"/>
                </a:lnTo>
                <a:lnTo>
                  <a:pt x="315135" y="9100"/>
                </a:lnTo>
                <a:lnTo>
                  <a:pt x="316444" y="7272"/>
                </a:lnTo>
                <a:lnTo>
                  <a:pt x="315523" y="5552"/>
                </a:lnTo>
                <a:lnTo>
                  <a:pt x="312378" y="3940"/>
                </a:lnTo>
                <a:lnTo>
                  <a:pt x="309240" y="2327"/>
                </a:lnTo>
                <a:lnTo>
                  <a:pt x="285036" y="13696"/>
                </a:lnTo>
                <a:lnTo>
                  <a:pt x="281441" y="19489"/>
                </a:lnTo>
                <a:lnTo>
                  <a:pt x="279522" y="26122"/>
                </a:lnTo>
                <a:lnTo>
                  <a:pt x="279279" y="33595"/>
                </a:lnTo>
                <a:lnTo>
                  <a:pt x="279037" y="41067"/>
                </a:lnTo>
                <a:lnTo>
                  <a:pt x="297353" y="63964"/>
                </a:lnTo>
                <a:lnTo>
                  <a:pt x="302410" y="65853"/>
                </a:lnTo>
                <a:lnTo>
                  <a:pt x="307183" y="66219"/>
                </a:lnTo>
                <a:lnTo>
                  <a:pt x="311671" y="65063"/>
                </a:lnTo>
                <a:lnTo>
                  <a:pt x="316160" y="63908"/>
                </a:lnTo>
                <a:lnTo>
                  <a:pt x="319721" y="60380"/>
                </a:lnTo>
                <a:lnTo>
                  <a:pt x="322360" y="54482"/>
                </a:lnTo>
                <a:lnTo>
                  <a:pt x="325006" y="48583"/>
                </a:lnTo>
                <a:lnTo>
                  <a:pt x="326641" y="41529"/>
                </a:lnTo>
                <a:lnTo>
                  <a:pt x="327272" y="33320"/>
                </a:lnTo>
                <a:lnTo>
                  <a:pt x="327909" y="25111"/>
                </a:lnTo>
                <a:lnTo>
                  <a:pt x="327971" y="18060"/>
                </a:lnTo>
                <a:lnTo>
                  <a:pt x="327466" y="12167"/>
                </a:lnTo>
                <a:lnTo>
                  <a:pt x="326960" y="6274"/>
                </a:lnTo>
                <a:lnTo>
                  <a:pt x="326648" y="2673"/>
                </a:lnTo>
                <a:lnTo>
                  <a:pt x="326537" y="1363"/>
                </a:lnTo>
                <a:lnTo>
                  <a:pt x="326426" y="52"/>
                </a:lnTo>
                <a:lnTo>
                  <a:pt x="326801" y="0"/>
                </a:lnTo>
                <a:lnTo>
                  <a:pt x="327653" y="1204"/>
                </a:lnTo>
                <a:lnTo>
                  <a:pt x="328512" y="2408"/>
                </a:lnTo>
                <a:lnTo>
                  <a:pt x="330874" y="5719"/>
                </a:lnTo>
                <a:lnTo>
                  <a:pt x="334732" y="11137"/>
                </a:lnTo>
                <a:lnTo>
                  <a:pt x="341024" y="19794"/>
                </a:lnTo>
                <a:lnTo>
                  <a:pt x="372795" y="54915"/>
                </a:lnTo>
                <a:lnTo>
                  <a:pt x="394557" y="71078"/>
                </a:lnTo>
                <a:lnTo>
                  <a:pt x="407440" y="794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316248" y="3551029"/>
            <a:ext cx="59690" cy="145415"/>
          </a:xfrm>
          <a:custGeom>
            <a:avLst/>
            <a:gdLst/>
            <a:ahLst/>
            <a:cxnLst/>
            <a:rect l="l" t="t" r="r" b="b"/>
            <a:pathLst>
              <a:path w="59690" h="145414">
                <a:moveTo>
                  <a:pt x="0" y="2600"/>
                </a:moveTo>
                <a:lnTo>
                  <a:pt x="0" y="997"/>
                </a:lnTo>
                <a:lnTo>
                  <a:pt x="0" y="151"/>
                </a:lnTo>
                <a:lnTo>
                  <a:pt x="0" y="0"/>
                </a:lnTo>
                <a:lnTo>
                  <a:pt x="83" y="351"/>
                </a:lnTo>
                <a:lnTo>
                  <a:pt x="131" y="606"/>
                </a:lnTo>
                <a:lnTo>
                  <a:pt x="505" y="2387"/>
                </a:lnTo>
                <a:lnTo>
                  <a:pt x="14438" y="40182"/>
                </a:lnTo>
                <a:lnTo>
                  <a:pt x="31815" y="74225"/>
                </a:lnTo>
                <a:lnTo>
                  <a:pt x="37727" y="85904"/>
                </a:lnTo>
                <a:lnTo>
                  <a:pt x="43007" y="97458"/>
                </a:lnTo>
                <a:lnTo>
                  <a:pt x="47725" y="109022"/>
                </a:lnTo>
                <a:lnTo>
                  <a:pt x="51950" y="120729"/>
                </a:lnTo>
                <a:lnTo>
                  <a:pt x="55754" y="132712"/>
                </a:lnTo>
                <a:lnTo>
                  <a:pt x="59207" y="1451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308669" y="3619096"/>
            <a:ext cx="118110" cy="73660"/>
          </a:xfrm>
          <a:custGeom>
            <a:avLst/>
            <a:gdLst/>
            <a:ahLst/>
            <a:cxnLst/>
            <a:rect l="l" t="t" r="r" b="b"/>
            <a:pathLst>
              <a:path w="118109" h="73660">
                <a:moveTo>
                  <a:pt x="9192" y="40101"/>
                </a:moveTo>
                <a:lnTo>
                  <a:pt x="5548" y="38138"/>
                </a:lnTo>
                <a:lnTo>
                  <a:pt x="2985" y="35112"/>
                </a:lnTo>
                <a:lnTo>
                  <a:pt x="1496" y="31023"/>
                </a:lnTo>
                <a:lnTo>
                  <a:pt x="0" y="26934"/>
                </a:lnTo>
                <a:lnTo>
                  <a:pt x="38277" y="6087"/>
                </a:lnTo>
                <a:lnTo>
                  <a:pt x="80210" y="0"/>
                </a:lnTo>
                <a:lnTo>
                  <a:pt x="83896" y="1179"/>
                </a:lnTo>
                <a:lnTo>
                  <a:pt x="86119" y="3819"/>
                </a:lnTo>
                <a:lnTo>
                  <a:pt x="88343" y="6459"/>
                </a:lnTo>
                <a:lnTo>
                  <a:pt x="90165" y="11229"/>
                </a:lnTo>
                <a:lnTo>
                  <a:pt x="91578" y="18131"/>
                </a:lnTo>
                <a:lnTo>
                  <a:pt x="92998" y="25032"/>
                </a:lnTo>
                <a:lnTo>
                  <a:pt x="95527" y="32883"/>
                </a:lnTo>
                <a:lnTo>
                  <a:pt x="99170" y="41682"/>
                </a:lnTo>
                <a:lnTo>
                  <a:pt x="103977" y="51922"/>
                </a:lnTo>
                <a:lnTo>
                  <a:pt x="110087" y="62551"/>
                </a:lnTo>
                <a:lnTo>
                  <a:pt x="117502" y="735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382265" y="3541404"/>
            <a:ext cx="5715" cy="24130"/>
          </a:xfrm>
          <a:custGeom>
            <a:avLst/>
            <a:gdLst/>
            <a:ahLst/>
            <a:cxnLst/>
            <a:rect l="l" t="t" r="r" b="b"/>
            <a:pathLst>
              <a:path w="5715" h="24129">
                <a:moveTo>
                  <a:pt x="5313" y="23892"/>
                </a:moveTo>
                <a:lnTo>
                  <a:pt x="1669" y="16892"/>
                </a:lnTo>
                <a:lnTo>
                  <a:pt x="0" y="8927"/>
                </a:lnTo>
                <a:lnTo>
                  <a:pt x="29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456123" y="3625650"/>
            <a:ext cx="215900" cy="65405"/>
          </a:xfrm>
          <a:custGeom>
            <a:avLst/>
            <a:gdLst/>
            <a:ahLst/>
            <a:cxnLst/>
            <a:rect l="l" t="t" r="r" b="b"/>
            <a:pathLst>
              <a:path w="215900" h="65404">
                <a:moveTo>
                  <a:pt x="82074" y="13345"/>
                </a:moveTo>
                <a:lnTo>
                  <a:pt x="78721" y="13345"/>
                </a:lnTo>
                <a:lnTo>
                  <a:pt x="74648" y="12203"/>
                </a:lnTo>
                <a:lnTo>
                  <a:pt x="69875" y="9919"/>
                </a:lnTo>
                <a:lnTo>
                  <a:pt x="65095" y="7636"/>
                </a:lnTo>
                <a:lnTo>
                  <a:pt x="59394" y="6380"/>
                </a:lnTo>
                <a:lnTo>
                  <a:pt x="52771" y="6152"/>
                </a:lnTo>
                <a:lnTo>
                  <a:pt x="46149" y="5923"/>
                </a:lnTo>
                <a:lnTo>
                  <a:pt x="39305" y="6396"/>
                </a:lnTo>
                <a:lnTo>
                  <a:pt x="32239" y="7568"/>
                </a:lnTo>
                <a:lnTo>
                  <a:pt x="25173" y="8740"/>
                </a:lnTo>
                <a:lnTo>
                  <a:pt x="19167" y="11081"/>
                </a:lnTo>
                <a:lnTo>
                  <a:pt x="14221" y="14592"/>
                </a:lnTo>
                <a:lnTo>
                  <a:pt x="9275" y="18102"/>
                </a:lnTo>
                <a:lnTo>
                  <a:pt x="5701" y="21782"/>
                </a:lnTo>
                <a:lnTo>
                  <a:pt x="3498" y="25634"/>
                </a:lnTo>
                <a:lnTo>
                  <a:pt x="1295" y="29485"/>
                </a:lnTo>
                <a:lnTo>
                  <a:pt x="159" y="32990"/>
                </a:lnTo>
                <a:lnTo>
                  <a:pt x="76" y="36150"/>
                </a:lnTo>
                <a:lnTo>
                  <a:pt x="0" y="39309"/>
                </a:lnTo>
                <a:lnTo>
                  <a:pt x="1711" y="41409"/>
                </a:lnTo>
                <a:lnTo>
                  <a:pt x="5202" y="42451"/>
                </a:lnTo>
                <a:lnTo>
                  <a:pt x="11670" y="43206"/>
                </a:lnTo>
                <a:lnTo>
                  <a:pt x="24204" y="43419"/>
                </a:lnTo>
                <a:lnTo>
                  <a:pt x="42807" y="43092"/>
                </a:lnTo>
                <a:lnTo>
                  <a:pt x="58820" y="42717"/>
                </a:lnTo>
                <a:lnTo>
                  <a:pt x="72618" y="42566"/>
                </a:lnTo>
                <a:lnTo>
                  <a:pt x="119983" y="45815"/>
                </a:lnTo>
                <a:lnTo>
                  <a:pt x="138199" y="52138"/>
                </a:lnTo>
                <a:lnTo>
                  <a:pt x="138697" y="52373"/>
                </a:lnTo>
                <a:lnTo>
                  <a:pt x="137741" y="51605"/>
                </a:lnTo>
                <a:lnTo>
                  <a:pt x="136785" y="50837"/>
                </a:lnTo>
                <a:lnTo>
                  <a:pt x="134389" y="48917"/>
                </a:lnTo>
                <a:lnTo>
                  <a:pt x="130558" y="45845"/>
                </a:lnTo>
                <a:lnTo>
                  <a:pt x="126727" y="42773"/>
                </a:lnTo>
                <a:lnTo>
                  <a:pt x="123838" y="37843"/>
                </a:lnTo>
                <a:lnTo>
                  <a:pt x="121885" y="31055"/>
                </a:lnTo>
                <a:lnTo>
                  <a:pt x="119931" y="24267"/>
                </a:lnTo>
                <a:lnTo>
                  <a:pt x="119717" y="18057"/>
                </a:lnTo>
                <a:lnTo>
                  <a:pt x="121227" y="12427"/>
                </a:lnTo>
                <a:lnTo>
                  <a:pt x="122737" y="6797"/>
                </a:lnTo>
                <a:lnTo>
                  <a:pt x="126831" y="3039"/>
                </a:lnTo>
                <a:lnTo>
                  <a:pt x="133495" y="1152"/>
                </a:lnTo>
                <a:lnTo>
                  <a:pt x="144728" y="0"/>
                </a:lnTo>
                <a:lnTo>
                  <a:pt x="158430" y="2196"/>
                </a:lnTo>
                <a:lnTo>
                  <a:pt x="197788" y="30457"/>
                </a:lnTo>
                <a:lnTo>
                  <a:pt x="210488" y="52211"/>
                </a:lnTo>
                <a:lnTo>
                  <a:pt x="215823" y="650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676475" y="3593045"/>
            <a:ext cx="119380" cy="120650"/>
          </a:xfrm>
          <a:custGeom>
            <a:avLst/>
            <a:gdLst/>
            <a:ahLst/>
            <a:cxnLst/>
            <a:rect l="l" t="t" r="r" b="b"/>
            <a:pathLst>
              <a:path w="119379" h="120650">
                <a:moveTo>
                  <a:pt x="113439" y="34651"/>
                </a:moveTo>
                <a:lnTo>
                  <a:pt x="86055" y="856"/>
                </a:lnTo>
                <a:lnTo>
                  <a:pt x="79211" y="0"/>
                </a:lnTo>
                <a:lnTo>
                  <a:pt x="72249" y="174"/>
                </a:lnTo>
                <a:lnTo>
                  <a:pt x="65287" y="348"/>
                </a:lnTo>
                <a:lnTo>
                  <a:pt x="60438" y="3154"/>
                </a:lnTo>
                <a:lnTo>
                  <a:pt x="57695" y="8592"/>
                </a:lnTo>
                <a:lnTo>
                  <a:pt x="54945" y="14030"/>
                </a:lnTo>
                <a:lnTo>
                  <a:pt x="74215" y="50352"/>
                </a:lnTo>
                <a:lnTo>
                  <a:pt x="87846" y="62528"/>
                </a:lnTo>
                <a:lnTo>
                  <a:pt x="97956" y="71720"/>
                </a:lnTo>
                <a:lnTo>
                  <a:pt x="105469" y="78792"/>
                </a:lnTo>
                <a:lnTo>
                  <a:pt x="116456" y="91960"/>
                </a:lnTo>
                <a:lnTo>
                  <a:pt x="119190" y="100833"/>
                </a:lnTo>
                <a:lnTo>
                  <a:pt x="112700" y="109468"/>
                </a:lnTo>
                <a:lnTo>
                  <a:pt x="68565" y="119077"/>
                </a:lnTo>
                <a:lnTo>
                  <a:pt x="30278" y="120564"/>
                </a:lnTo>
                <a:lnTo>
                  <a:pt x="15650" y="120512"/>
                </a:lnTo>
                <a:lnTo>
                  <a:pt x="0" y="1202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018512" y="3863828"/>
            <a:ext cx="2952750" cy="85090"/>
          </a:xfrm>
          <a:custGeom>
            <a:avLst/>
            <a:gdLst/>
            <a:ahLst/>
            <a:cxnLst/>
            <a:rect l="l" t="t" r="r" b="b"/>
            <a:pathLst>
              <a:path w="2952750" h="85089">
                <a:moveTo>
                  <a:pt x="13161" y="84902"/>
                </a:moveTo>
                <a:lnTo>
                  <a:pt x="4759" y="84220"/>
                </a:lnTo>
                <a:lnTo>
                  <a:pt x="381" y="83864"/>
                </a:lnTo>
                <a:lnTo>
                  <a:pt x="41" y="83836"/>
                </a:lnTo>
                <a:lnTo>
                  <a:pt x="52125" y="83786"/>
                </a:lnTo>
                <a:lnTo>
                  <a:pt x="67836" y="83757"/>
                </a:lnTo>
                <a:lnTo>
                  <a:pt x="108129" y="83416"/>
                </a:lnTo>
                <a:lnTo>
                  <a:pt x="159517" y="82076"/>
                </a:lnTo>
                <a:lnTo>
                  <a:pt x="182017" y="81369"/>
                </a:lnTo>
                <a:lnTo>
                  <a:pt x="197007" y="80899"/>
                </a:lnTo>
                <a:lnTo>
                  <a:pt x="209754" y="80536"/>
                </a:lnTo>
                <a:lnTo>
                  <a:pt x="220946" y="80257"/>
                </a:lnTo>
                <a:lnTo>
                  <a:pt x="231316" y="80004"/>
                </a:lnTo>
                <a:lnTo>
                  <a:pt x="242719" y="79673"/>
                </a:lnTo>
                <a:lnTo>
                  <a:pt x="284005" y="78198"/>
                </a:lnTo>
                <a:lnTo>
                  <a:pt x="322987" y="76647"/>
                </a:lnTo>
                <a:lnTo>
                  <a:pt x="372337" y="74544"/>
                </a:lnTo>
                <a:lnTo>
                  <a:pt x="385513" y="73982"/>
                </a:lnTo>
                <a:lnTo>
                  <a:pt x="435637" y="71940"/>
                </a:lnTo>
                <a:lnTo>
                  <a:pt x="477142" y="70399"/>
                </a:lnTo>
                <a:lnTo>
                  <a:pt x="515495" y="69154"/>
                </a:lnTo>
                <a:lnTo>
                  <a:pt x="563397" y="67903"/>
                </a:lnTo>
                <a:lnTo>
                  <a:pt x="576547" y="67559"/>
                </a:lnTo>
                <a:lnTo>
                  <a:pt x="626811" y="65999"/>
                </a:lnTo>
                <a:lnTo>
                  <a:pt x="665986" y="64483"/>
                </a:lnTo>
                <a:lnTo>
                  <a:pt x="716091" y="62194"/>
                </a:lnTo>
                <a:lnTo>
                  <a:pt x="754551" y="60165"/>
                </a:lnTo>
                <a:lnTo>
                  <a:pt x="804611" y="57389"/>
                </a:lnTo>
                <a:lnTo>
                  <a:pt x="842320" y="55224"/>
                </a:lnTo>
                <a:lnTo>
                  <a:pt x="855252" y="54483"/>
                </a:lnTo>
                <a:lnTo>
                  <a:pt x="893453" y="52454"/>
                </a:lnTo>
                <a:lnTo>
                  <a:pt x="943823" y="50148"/>
                </a:lnTo>
                <a:lnTo>
                  <a:pt x="987554" y="48474"/>
                </a:lnTo>
                <a:lnTo>
                  <a:pt x="1030414" y="47011"/>
                </a:lnTo>
                <a:lnTo>
                  <a:pt x="1081547" y="45380"/>
                </a:lnTo>
                <a:lnTo>
                  <a:pt x="1125445" y="44041"/>
                </a:lnTo>
                <a:lnTo>
                  <a:pt x="1175227" y="42568"/>
                </a:lnTo>
                <a:lnTo>
                  <a:pt x="1192301" y="42064"/>
                </a:lnTo>
                <a:lnTo>
                  <a:pt x="1239133" y="40662"/>
                </a:lnTo>
                <a:lnTo>
                  <a:pt x="1279665" y="39418"/>
                </a:lnTo>
                <a:lnTo>
                  <a:pt x="1324550" y="37986"/>
                </a:lnTo>
                <a:lnTo>
                  <a:pt x="1365997" y="36563"/>
                </a:lnTo>
                <a:lnTo>
                  <a:pt x="1406032" y="35070"/>
                </a:lnTo>
                <a:lnTo>
                  <a:pt x="1455173" y="33076"/>
                </a:lnTo>
                <a:lnTo>
                  <a:pt x="1495448" y="31279"/>
                </a:lnTo>
                <a:lnTo>
                  <a:pt x="1534442" y="29433"/>
                </a:lnTo>
                <a:lnTo>
                  <a:pt x="1582254" y="27010"/>
                </a:lnTo>
                <a:lnTo>
                  <a:pt x="1606455" y="25721"/>
                </a:lnTo>
                <a:lnTo>
                  <a:pt x="1619030" y="25055"/>
                </a:lnTo>
                <a:lnTo>
                  <a:pt x="1669597" y="22433"/>
                </a:lnTo>
                <a:lnTo>
                  <a:pt x="1707946" y="20502"/>
                </a:lnTo>
                <a:lnTo>
                  <a:pt x="1758887" y="17999"/>
                </a:lnTo>
                <a:lnTo>
                  <a:pt x="1800188" y="16092"/>
                </a:lnTo>
                <a:lnTo>
                  <a:pt x="1852130" y="14391"/>
                </a:lnTo>
                <a:lnTo>
                  <a:pt x="1901623" y="13319"/>
                </a:lnTo>
                <a:lnTo>
                  <a:pt x="1940341" y="12871"/>
                </a:lnTo>
                <a:lnTo>
                  <a:pt x="1983058" y="12685"/>
                </a:lnTo>
                <a:lnTo>
                  <a:pt x="2008456" y="12657"/>
                </a:lnTo>
                <a:lnTo>
                  <a:pt x="2020497" y="12671"/>
                </a:lnTo>
                <a:lnTo>
                  <a:pt x="2032218" y="12702"/>
                </a:lnTo>
                <a:lnTo>
                  <a:pt x="2043707" y="12749"/>
                </a:lnTo>
                <a:lnTo>
                  <a:pt x="2055054" y="12812"/>
                </a:lnTo>
                <a:lnTo>
                  <a:pt x="2068907" y="12903"/>
                </a:lnTo>
                <a:lnTo>
                  <a:pt x="2082363" y="12988"/>
                </a:lnTo>
                <a:lnTo>
                  <a:pt x="2120717" y="13206"/>
                </a:lnTo>
                <a:lnTo>
                  <a:pt x="2170201" y="13413"/>
                </a:lnTo>
                <a:lnTo>
                  <a:pt x="2183322" y="13421"/>
                </a:lnTo>
                <a:lnTo>
                  <a:pt x="2196210" y="13397"/>
                </a:lnTo>
                <a:lnTo>
                  <a:pt x="2246013" y="12990"/>
                </a:lnTo>
                <a:lnTo>
                  <a:pt x="2287774" y="12028"/>
                </a:lnTo>
                <a:lnTo>
                  <a:pt x="2338205" y="10248"/>
                </a:lnTo>
                <a:lnTo>
                  <a:pt x="2382668" y="8362"/>
                </a:lnTo>
                <a:lnTo>
                  <a:pt x="2400866" y="7536"/>
                </a:lnTo>
                <a:lnTo>
                  <a:pt x="2417970" y="6771"/>
                </a:lnTo>
                <a:lnTo>
                  <a:pt x="2463127" y="4825"/>
                </a:lnTo>
                <a:lnTo>
                  <a:pt x="2510515" y="2974"/>
                </a:lnTo>
                <a:lnTo>
                  <a:pt x="2551377" y="1724"/>
                </a:lnTo>
                <a:lnTo>
                  <a:pt x="2590081" y="908"/>
                </a:lnTo>
                <a:lnTo>
                  <a:pt x="2639539" y="334"/>
                </a:lnTo>
                <a:lnTo>
                  <a:pt x="2679429" y="137"/>
                </a:lnTo>
                <a:lnTo>
                  <a:pt x="2729026" y="7"/>
                </a:lnTo>
                <a:lnTo>
                  <a:pt x="2745050" y="0"/>
                </a:lnTo>
                <a:lnTo>
                  <a:pt x="2759748" y="0"/>
                </a:lnTo>
                <a:lnTo>
                  <a:pt x="2808272" y="78"/>
                </a:lnTo>
                <a:lnTo>
                  <a:pt x="2848253" y="325"/>
                </a:lnTo>
                <a:lnTo>
                  <a:pt x="2889912" y="1158"/>
                </a:lnTo>
                <a:lnTo>
                  <a:pt x="2928546" y="4892"/>
                </a:lnTo>
                <a:lnTo>
                  <a:pt x="2951316" y="22243"/>
                </a:lnTo>
                <a:lnTo>
                  <a:pt x="2952251" y="25581"/>
                </a:lnTo>
                <a:lnTo>
                  <a:pt x="2948670" y="27100"/>
                </a:lnTo>
                <a:lnTo>
                  <a:pt x="2940579" y="268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732978" y="4162955"/>
            <a:ext cx="129539" cy="128270"/>
          </a:xfrm>
          <a:custGeom>
            <a:avLst/>
            <a:gdLst/>
            <a:ahLst/>
            <a:cxnLst/>
            <a:rect l="l" t="t" r="r" b="b"/>
            <a:pathLst>
              <a:path w="129540" h="128270">
                <a:moveTo>
                  <a:pt x="0" y="28100"/>
                </a:moveTo>
                <a:lnTo>
                  <a:pt x="38910" y="25479"/>
                </a:lnTo>
                <a:lnTo>
                  <a:pt x="79440" y="16723"/>
                </a:lnTo>
                <a:lnTo>
                  <a:pt x="117091" y="5131"/>
                </a:lnTo>
                <a:lnTo>
                  <a:pt x="123270" y="1402"/>
                </a:lnTo>
                <a:lnTo>
                  <a:pt x="121947" y="1289"/>
                </a:lnTo>
                <a:lnTo>
                  <a:pt x="120624" y="1177"/>
                </a:lnTo>
                <a:lnTo>
                  <a:pt x="117320" y="897"/>
                </a:lnTo>
                <a:lnTo>
                  <a:pt x="112027" y="448"/>
                </a:lnTo>
                <a:lnTo>
                  <a:pt x="106728" y="0"/>
                </a:lnTo>
                <a:lnTo>
                  <a:pt x="101152" y="370"/>
                </a:lnTo>
                <a:lnTo>
                  <a:pt x="74863" y="18554"/>
                </a:lnTo>
                <a:lnTo>
                  <a:pt x="76490" y="22891"/>
                </a:lnTo>
                <a:lnTo>
                  <a:pt x="80197" y="28083"/>
                </a:lnTo>
                <a:lnTo>
                  <a:pt x="83910" y="33276"/>
                </a:lnTo>
                <a:lnTo>
                  <a:pt x="87574" y="39035"/>
                </a:lnTo>
                <a:lnTo>
                  <a:pt x="91183" y="45359"/>
                </a:lnTo>
                <a:lnTo>
                  <a:pt x="94799" y="51683"/>
                </a:lnTo>
                <a:lnTo>
                  <a:pt x="96843" y="58181"/>
                </a:lnTo>
                <a:lnTo>
                  <a:pt x="97321" y="64853"/>
                </a:lnTo>
                <a:lnTo>
                  <a:pt x="97799" y="71525"/>
                </a:lnTo>
                <a:lnTo>
                  <a:pt x="95714" y="78086"/>
                </a:lnTo>
                <a:lnTo>
                  <a:pt x="91065" y="84537"/>
                </a:lnTo>
                <a:lnTo>
                  <a:pt x="86417" y="90988"/>
                </a:lnTo>
                <a:lnTo>
                  <a:pt x="80529" y="96776"/>
                </a:lnTo>
                <a:lnTo>
                  <a:pt x="44985" y="117566"/>
                </a:lnTo>
                <a:lnTo>
                  <a:pt x="42803" y="118140"/>
                </a:lnTo>
                <a:lnTo>
                  <a:pt x="40621" y="118715"/>
                </a:lnTo>
                <a:lnTo>
                  <a:pt x="39450" y="119024"/>
                </a:lnTo>
                <a:lnTo>
                  <a:pt x="39277" y="119068"/>
                </a:lnTo>
                <a:lnTo>
                  <a:pt x="39111" y="119113"/>
                </a:lnTo>
                <a:lnTo>
                  <a:pt x="39665" y="119178"/>
                </a:lnTo>
                <a:lnTo>
                  <a:pt x="40926" y="119264"/>
                </a:lnTo>
                <a:lnTo>
                  <a:pt x="47902" y="119738"/>
                </a:lnTo>
                <a:lnTo>
                  <a:pt x="65228" y="120916"/>
                </a:lnTo>
                <a:lnTo>
                  <a:pt x="80240" y="122042"/>
                </a:lnTo>
                <a:lnTo>
                  <a:pt x="94033" y="123296"/>
                </a:lnTo>
                <a:lnTo>
                  <a:pt x="106701" y="124685"/>
                </a:lnTo>
                <a:lnTo>
                  <a:pt x="118337" y="126214"/>
                </a:lnTo>
                <a:lnTo>
                  <a:pt x="129036" y="12789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869425" y="4235560"/>
            <a:ext cx="149225" cy="60960"/>
          </a:xfrm>
          <a:custGeom>
            <a:avLst/>
            <a:gdLst/>
            <a:ahLst/>
            <a:cxnLst/>
            <a:rect l="l" t="t" r="r" b="b"/>
            <a:pathLst>
              <a:path w="149225" h="60960">
                <a:moveTo>
                  <a:pt x="0" y="26233"/>
                </a:moveTo>
                <a:lnTo>
                  <a:pt x="5716" y="14583"/>
                </a:lnTo>
                <a:lnTo>
                  <a:pt x="15747" y="6383"/>
                </a:lnTo>
                <a:lnTo>
                  <a:pt x="28616" y="2104"/>
                </a:lnTo>
                <a:lnTo>
                  <a:pt x="40637" y="213"/>
                </a:lnTo>
                <a:lnTo>
                  <a:pt x="56456" y="501"/>
                </a:lnTo>
                <a:lnTo>
                  <a:pt x="68205" y="2256"/>
                </a:lnTo>
                <a:lnTo>
                  <a:pt x="84075" y="9402"/>
                </a:lnTo>
                <a:lnTo>
                  <a:pt x="91209" y="16213"/>
                </a:lnTo>
                <a:lnTo>
                  <a:pt x="94425" y="23621"/>
                </a:lnTo>
                <a:lnTo>
                  <a:pt x="94051" y="29572"/>
                </a:lnTo>
                <a:lnTo>
                  <a:pt x="91010" y="35931"/>
                </a:lnTo>
                <a:lnTo>
                  <a:pt x="87969" y="42290"/>
                </a:lnTo>
                <a:lnTo>
                  <a:pt x="83764" y="47474"/>
                </a:lnTo>
                <a:lnTo>
                  <a:pt x="78389" y="51482"/>
                </a:lnTo>
                <a:lnTo>
                  <a:pt x="73020" y="55489"/>
                </a:lnTo>
                <a:lnTo>
                  <a:pt x="68136" y="57875"/>
                </a:lnTo>
                <a:lnTo>
                  <a:pt x="63730" y="58638"/>
                </a:lnTo>
                <a:lnTo>
                  <a:pt x="59318" y="59402"/>
                </a:lnTo>
                <a:lnTo>
                  <a:pt x="56117" y="57592"/>
                </a:lnTo>
                <a:lnTo>
                  <a:pt x="54108" y="53208"/>
                </a:lnTo>
                <a:lnTo>
                  <a:pt x="52106" y="48824"/>
                </a:lnTo>
                <a:lnTo>
                  <a:pt x="51843" y="42902"/>
                </a:lnTo>
                <a:lnTo>
                  <a:pt x="53319" y="35442"/>
                </a:lnTo>
                <a:lnTo>
                  <a:pt x="54794" y="27982"/>
                </a:lnTo>
                <a:lnTo>
                  <a:pt x="88257" y="2550"/>
                </a:lnTo>
                <a:lnTo>
                  <a:pt x="101776" y="0"/>
                </a:lnTo>
                <a:lnTo>
                  <a:pt x="113497" y="273"/>
                </a:lnTo>
                <a:lnTo>
                  <a:pt x="144269" y="30626"/>
                </a:lnTo>
                <a:lnTo>
                  <a:pt x="147265" y="44227"/>
                </a:lnTo>
                <a:lnTo>
                  <a:pt x="149228" y="6064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043071" y="4164886"/>
            <a:ext cx="41910" cy="127000"/>
          </a:xfrm>
          <a:custGeom>
            <a:avLst/>
            <a:gdLst/>
            <a:ahLst/>
            <a:cxnLst/>
            <a:rect l="l" t="t" r="r" b="b"/>
            <a:pathLst>
              <a:path w="41909" h="127000">
                <a:moveTo>
                  <a:pt x="0" y="5083"/>
                </a:moveTo>
                <a:lnTo>
                  <a:pt x="2445" y="0"/>
                </a:lnTo>
                <a:lnTo>
                  <a:pt x="5777" y="351"/>
                </a:lnTo>
                <a:lnTo>
                  <a:pt x="9996" y="6139"/>
                </a:lnTo>
                <a:lnTo>
                  <a:pt x="28283" y="39821"/>
                </a:lnTo>
                <a:lnTo>
                  <a:pt x="38949" y="76970"/>
                </a:lnTo>
                <a:lnTo>
                  <a:pt x="41512" y="113655"/>
                </a:lnTo>
                <a:lnTo>
                  <a:pt x="40947" y="12652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030532" y="4213109"/>
            <a:ext cx="235585" cy="69850"/>
          </a:xfrm>
          <a:custGeom>
            <a:avLst/>
            <a:gdLst/>
            <a:ahLst/>
            <a:cxnLst/>
            <a:rect l="l" t="t" r="r" b="b"/>
            <a:pathLst>
              <a:path w="235584" h="69850">
                <a:moveTo>
                  <a:pt x="4100" y="38170"/>
                </a:moveTo>
                <a:lnTo>
                  <a:pt x="0" y="34045"/>
                </a:lnTo>
                <a:lnTo>
                  <a:pt x="1156" y="30588"/>
                </a:lnTo>
                <a:lnTo>
                  <a:pt x="7585" y="27799"/>
                </a:lnTo>
                <a:lnTo>
                  <a:pt x="49137" y="21871"/>
                </a:lnTo>
                <a:lnTo>
                  <a:pt x="85929" y="21100"/>
                </a:lnTo>
                <a:lnTo>
                  <a:pt x="101731" y="20635"/>
                </a:lnTo>
                <a:lnTo>
                  <a:pt x="127995" y="9591"/>
                </a:lnTo>
                <a:lnTo>
                  <a:pt x="127184" y="7325"/>
                </a:lnTo>
                <a:lnTo>
                  <a:pt x="99066" y="121"/>
                </a:lnTo>
                <a:lnTo>
                  <a:pt x="91654" y="0"/>
                </a:lnTo>
                <a:lnTo>
                  <a:pt x="85399" y="1449"/>
                </a:lnTo>
                <a:lnTo>
                  <a:pt x="80307" y="4467"/>
                </a:lnTo>
                <a:lnTo>
                  <a:pt x="75209" y="7485"/>
                </a:lnTo>
                <a:lnTo>
                  <a:pt x="71925" y="11440"/>
                </a:lnTo>
                <a:lnTo>
                  <a:pt x="70450" y="16331"/>
                </a:lnTo>
                <a:lnTo>
                  <a:pt x="68967" y="21221"/>
                </a:lnTo>
                <a:lnTo>
                  <a:pt x="98644" y="51195"/>
                </a:lnTo>
                <a:lnTo>
                  <a:pt x="128985" y="57189"/>
                </a:lnTo>
                <a:lnTo>
                  <a:pt x="134382" y="56603"/>
                </a:lnTo>
                <a:lnTo>
                  <a:pt x="139785" y="56018"/>
                </a:lnTo>
                <a:lnTo>
                  <a:pt x="143962" y="53700"/>
                </a:lnTo>
                <a:lnTo>
                  <a:pt x="146920" y="49650"/>
                </a:lnTo>
                <a:lnTo>
                  <a:pt x="149878" y="45600"/>
                </a:lnTo>
                <a:lnTo>
                  <a:pt x="152406" y="40951"/>
                </a:lnTo>
                <a:lnTo>
                  <a:pt x="154492" y="35702"/>
                </a:lnTo>
                <a:lnTo>
                  <a:pt x="156584" y="30452"/>
                </a:lnTo>
                <a:lnTo>
                  <a:pt x="159070" y="26242"/>
                </a:lnTo>
                <a:lnTo>
                  <a:pt x="161952" y="23071"/>
                </a:lnTo>
                <a:lnTo>
                  <a:pt x="164834" y="19899"/>
                </a:lnTo>
                <a:lnTo>
                  <a:pt x="168595" y="18091"/>
                </a:lnTo>
                <a:lnTo>
                  <a:pt x="173237" y="17646"/>
                </a:lnTo>
                <a:lnTo>
                  <a:pt x="177878" y="17201"/>
                </a:lnTo>
                <a:lnTo>
                  <a:pt x="183635" y="18706"/>
                </a:lnTo>
                <a:lnTo>
                  <a:pt x="190500" y="22161"/>
                </a:lnTo>
                <a:lnTo>
                  <a:pt x="197371" y="25617"/>
                </a:lnTo>
                <a:lnTo>
                  <a:pt x="228759" y="48873"/>
                </a:lnTo>
                <a:lnTo>
                  <a:pt x="232763" y="53358"/>
                </a:lnTo>
                <a:lnTo>
                  <a:pt x="234481" y="57403"/>
                </a:lnTo>
                <a:lnTo>
                  <a:pt x="233913" y="61010"/>
                </a:lnTo>
                <a:lnTo>
                  <a:pt x="233345" y="64616"/>
                </a:lnTo>
                <a:lnTo>
                  <a:pt x="230317" y="67017"/>
                </a:lnTo>
                <a:lnTo>
                  <a:pt x="224824" y="68210"/>
                </a:lnTo>
                <a:lnTo>
                  <a:pt x="219331" y="69402"/>
                </a:lnTo>
                <a:lnTo>
                  <a:pt x="214011" y="68736"/>
                </a:lnTo>
                <a:lnTo>
                  <a:pt x="208850" y="66209"/>
                </a:lnTo>
                <a:lnTo>
                  <a:pt x="203689" y="63681"/>
                </a:lnTo>
                <a:lnTo>
                  <a:pt x="200440" y="58909"/>
                </a:lnTo>
                <a:lnTo>
                  <a:pt x="199103" y="51891"/>
                </a:lnTo>
                <a:lnTo>
                  <a:pt x="197759" y="44874"/>
                </a:lnTo>
                <a:lnTo>
                  <a:pt x="199311" y="37866"/>
                </a:lnTo>
                <a:lnTo>
                  <a:pt x="203758" y="30868"/>
                </a:lnTo>
                <a:lnTo>
                  <a:pt x="211002" y="22911"/>
                </a:lnTo>
                <a:lnTo>
                  <a:pt x="221527" y="16664"/>
                </a:lnTo>
                <a:lnTo>
                  <a:pt x="235333" y="1212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288733" y="4198259"/>
            <a:ext cx="113664" cy="58419"/>
          </a:xfrm>
          <a:custGeom>
            <a:avLst/>
            <a:gdLst/>
            <a:ahLst/>
            <a:cxnLst/>
            <a:rect l="l" t="t" r="r" b="b"/>
            <a:pathLst>
              <a:path w="113665" h="58420">
                <a:moveTo>
                  <a:pt x="0" y="26487"/>
                </a:moveTo>
                <a:lnTo>
                  <a:pt x="2424" y="22974"/>
                </a:lnTo>
                <a:lnTo>
                  <a:pt x="6123" y="21762"/>
                </a:lnTo>
                <a:lnTo>
                  <a:pt x="11090" y="22852"/>
                </a:lnTo>
                <a:lnTo>
                  <a:pt x="16057" y="23942"/>
                </a:lnTo>
                <a:lnTo>
                  <a:pt x="21453" y="26473"/>
                </a:lnTo>
                <a:lnTo>
                  <a:pt x="27272" y="30445"/>
                </a:lnTo>
                <a:lnTo>
                  <a:pt x="33091" y="34416"/>
                </a:lnTo>
                <a:lnTo>
                  <a:pt x="38397" y="38351"/>
                </a:lnTo>
                <a:lnTo>
                  <a:pt x="43191" y="42248"/>
                </a:lnTo>
                <a:lnTo>
                  <a:pt x="47985" y="46146"/>
                </a:lnTo>
                <a:lnTo>
                  <a:pt x="52086" y="50138"/>
                </a:lnTo>
                <a:lnTo>
                  <a:pt x="55487" y="54227"/>
                </a:lnTo>
                <a:lnTo>
                  <a:pt x="58895" y="58315"/>
                </a:lnTo>
                <a:lnTo>
                  <a:pt x="62296" y="57097"/>
                </a:lnTo>
                <a:lnTo>
                  <a:pt x="65684" y="50571"/>
                </a:lnTo>
                <a:lnTo>
                  <a:pt x="69071" y="44045"/>
                </a:lnTo>
                <a:lnTo>
                  <a:pt x="73325" y="37123"/>
                </a:lnTo>
                <a:lnTo>
                  <a:pt x="78444" y="29803"/>
                </a:lnTo>
                <a:lnTo>
                  <a:pt x="83563" y="22484"/>
                </a:lnTo>
                <a:lnTo>
                  <a:pt x="88558" y="16398"/>
                </a:lnTo>
                <a:lnTo>
                  <a:pt x="93421" y="11548"/>
                </a:lnTo>
                <a:lnTo>
                  <a:pt x="100854" y="4138"/>
                </a:lnTo>
                <a:lnTo>
                  <a:pt x="107483" y="288"/>
                </a:lnTo>
                <a:lnTo>
                  <a:pt x="113302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410923" y="4196831"/>
            <a:ext cx="24765" cy="48895"/>
          </a:xfrm>
          <a:custGeom>
            <a:avLst/>
            <a:gdLst/>
            <a:ahLst/>
            <a:cxnLst/>
            <a:rect l="l" t="t" r="r" b="b"/>
            <a:pathLst>
              <a:path w="24765" h="48895">
                <a:moveTo>
                  <a:pt x="0" y="5779"/>
                </a:moveTo>
                <a:lnTo>
                  <a:pt x="4364" y="1329"/>
                </a:lnTo>
                <a:lnTo>
                  <a:pt x="8382" y="0"/>
                </a:lnTo>
                <a:lnTo>
                  <a:pt x="12060" y="1790"/>
                </a:lnTo>
                <a:lnTo>
                  <a:pt x="23689" y="33788"/>
                </a:lnTo>
                <a:lnTo>
                  <a:pt x="24740" y="4844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411310" y="4134707"/>
            <a:ext cx="6985" cy="38100"/>
          </a:xfrm>
          <a:custGeom>
            <a:avLst/>
            <a:gdLst/>
            <a:ahLst/>
            <a:cxnLst/>
            <a:rect l="l" t="t" r="r" b="b"/>
            <a:pathLst>
              <a:path w="6984" h="38100">
                <a:moveTo>
                  <a:pt x="5562" y="38036"/>
                </a:moveTo>
                <a:lnTo>
                  <a:pt x="3629" y="34195"/>
                </a:lnTo>
                <a:lnTo>
                  <a:pt x="2133" y="28006"/>
                </a:lnTo>
                <a:lnTo>
                  <a:pt x="1066" y="19469"/>
                </a:lnTo>
                <a:lnTo>
                  <a:pt x="0" y="10933"/>
                </a:lnTo>
                <a:lnTo>
                  <a:pt x="1773" y="4443"/>
                </a:lnTo>
                <a:lnTo>
                  <a:pt x="6373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508334" y="4169781"/>
            <a:ext cx="57150" cy="82550"/>
          </a:xfrm>
          <a:custGeom>
            <a:avLst/>
            <a:gdLst/>
            <a:ahLst/>
            <a:cxnLst/>
            <a:rect l="l" t="t" r="r" b="b"/>
            <a:pathLst>
              <a:path w="57150" h="82550">
                <a:moveTo>
                  <a:pt x="0" y="45322"/>
                </a:moveTo>
                <a:lnTo>
                  <a:pt x="41986" y="39707"/>
                </a:lnTo>
                <a:lnTo>
                  <a:pt x="46959" y="37670"/>
                </a:lnTo>
                <a:lnTo>
                  <a:pt x="50603" y="35108"/>
                </a:lnTo>
                <a:lnTo>
                  <a:pt x="52924" y="32024"/>
                </a:lnTo>
                <a:lnTo>
                  <a:pt x="55238" y="28938"/>
                </a:lnTo>
                <a:lnTo>
                  <a:pt x="56270" y="25299"/>
                </a:lnTo>
                <a:lnTo>
                  <a:pt x="56020" y="21107"/>
                </a:lnTo>
                <a:lnTo>
                  <a:pt x="55771" y="16914"/>
                </a:lnTo>
                <a:lnTo>
                  <a:pt x="53637" y="12859"/>
                </a:lnTo>
                <a:lnTo>
                  <a:pt x="49626" y="8939"/>
                </a:lnTo>
                <a:lnTo>
                  <a:pt x="45623" y="5020"/>
                </a:lnTo>
                <a:lnTo>
                  <a:pt x="40753" y="2448"/>
                </a:lnTo>
                <a:lnTo>
                  <a:pt x="35031" y="1224"/>
                </a:lnTo>
                <a:lnTo>
                  <a:pt x="29309" y="0"/>
                </a:lnTo>
                <a:lnTo>
                  <a:pt x="23933" y="767"/>
                </a:lnTo>
                <a:lnTo>
                  <a:pt x="3886" y="32831"/>
                </a:lnTo>
                <a:lnTo>
                  <a:pt x="4481" y="40919"/>
                </a:lnTo>
                <a:lnTo>
                  <a:pt x="5077" y="49007"/>
                </a:lnTo>
                <a:lnTo>
                  <a:pt x="41072" y="78156"/>
                </a:lnTo>
                <a:lnTo>
                  <a:pt x="56796" y="8231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596628" y="4183596"/>
            <a:ext cx="132080" cy="57150"/>
          </a:xfrm>
          <a:custGeom>
            <a:avLst/>
            <a:gdLst/>
            <a:ahLst/>
            <a:cxnLst/>
            <a:rect l="l" t="t" r="r" b="b"/>
            <a:pathLst>
              <a:path w="132079" h="57150">
                <a:moveTo>
                  <a:pt x="11880" y="14675"/>
                </a:moveTo>
                <a:lnTo>
                  <a:pt x="4218" y="13915"/>
                </a:lnTo>
                <a:lnTo>
                  <a:pt x="297" y="15075"/>
                </a:lnTo>
                <a:lnTo>
                  <a:pt x="124" y="18157"/>
                </a:lnTo>
                <a:lnTo>
                  <a:pt x="0" y="20338"/>
                </a:lnTo>
                <a:lnTo>
                  <a:pt x="339" y="22935"/>
                </a:lnTo>
                <a:lnTo>
                  <a:pt x="1156" y="25949"/>
                </a:lnTo>
                <a:lnTo>
                  <a:pt x="1967" y="28964"/>
                </a:lnTo>
                <a:lnTo>
                  <a:pt x="16860" y="42285"/>
                </a:lnTo>
                <a:lnTo>
                  <a:pt x="21003" y="44265"/>
                </a:lnTo>
                <a:lnTo>
                  <a:pt x="25388" y="45536"/>
                </a:lnTo>
                <a:lnTo>
                  <a:pt x="30015" y="46097"/>
                </a:lnTo>
                <a:lnTo>
                  <a:pt x="34643" y="46658"/>
                </a:lnTo>
                <a:lnTo>
                  <a:pt x="39007" y="46913"/>
                </a:lnTo>
                <a:lnTo>
                  <a:pt x="43115" y="46863"/>
                </a:lnTo>
                <a:lnTo>
                  <a:pt x="47216" y="46812"/>
                </a:lnTo>
                <a:lnTo>
                  <a:pt x="50811" y="46133"/>
                </a:lnTo>
                <a:lnTo>
                  <a:pt x="53901" y="44826"/>
                </a:lnTo>
                <a:lnTo>
                  <a:pt x="56983" y="43518"/>
                </a:lnTo>
                <a:lnTo>
                  <a:pt x="59283" y="44263"/>
                </a:lnTo>
                <a:lnTo>
                  <a:pt x="60793" y="47060"/>
                </a:lnTo>
                <a:lnTo>
                  <a:pt x="62296" y="49858"/>
                </a:lnTo>
                <a:lnTo>
                  <a:pt x="65303" y="52035"/>
                </a:lnTo>
                <a:lnTo>
                  <a:pt x="92472" y="56581"/>
                </a:lnTo>
                <a:lnTo>
                  <a:pt x="98935" y="56427"/>
                </a:lnTo>
                <a:lnTo>
                  <a:pt x="105488" y="55855"/>
                </a:lnTo>
                <a:lnTo>
                  <a:pt x="112041" y="55284"/>
                </a:lnTo>
                <a:lnTo>
                  <a:pt x="131701" y="33418"/>
                </a:lnTo>
                <a:lnTo>
                  <a:pt x="131576" y="27701"/>
                </a:lnTo>
                <a:lnTo>
                  <a:pt x="130024" y="21501"/>
                </a:lnTo>
                <a:lnTo>
                  <a:pt x="125839" y="10859"/>
                </a:lnTo>
                <a:lnTo>
                  <a:pt x="118546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966528" y="4116833"/>
            <a:ext cx="126364" cy="89535"/>
          </a:xfrm>
          <a:custGeom>
            <a:avLst/>
            <a:gdLst/>
            <a:ahLst/>
            <a:cxnLst/>
            <a:rect l="l" t="t" r="r" b="b"/>
            <a:pathLst>
              <a:path w="126365" h="89535">
                <a:moveTo>
                  <a:pt x="103156" y="20008"/>
                </a:moveTo>
                <a:lnTo>
                  <a:pt x="55440" y="10202"/>
                </a:lnTo>
                <a:lnTo>
                  <a:pt x="19285" y="27635"/>
                </a:lnTo>
                <a:lnTo>
                  <a:pt x="0" y="60014"/>
                </a:lnTo>
                <a:lnTo>
                  <a:pt x="23" y="68904"/>
                </a:lnTo>
                <a:lnTo>
                  <a:pt x="37110" y="86630"/>
                </a:lnTo>
                <a:lnTo>
                  <a:pt x="67527" y="89124"/>
                </a:lnTo>
                <a:lnTo>
                  <a:pt x="77880" y="89104"/>
                </a:lnTo>
                <a:lnTo>
                  <a:pt x="117039" y="77936"/>
                </a:lnTo>
                <a:lnTo>
                  <a:pt x="125926" y="53698"/>
                </a:lnTo>
                <a:lnTo>
                  <a:pt x="123730" y="45239"/>
                </a:lnTo>
                <a:lnTo>
                  <a:pt x="101122" y="12068"/>
                </a:lnTo>
                <a:lnTo>
                  <a:pt x="80629" y="0"/>
                </a:lnTo>
                <a:lnTo>
                  <a:pt x="74942" y="1667"/>
                </a:lnTo>
                <a:lnTo>
                  <a:pt x="72489" y="916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003384" y="4185131"/>
            <a:ext cx="106045" cy="59055"/>
          </a:xfrm>
          <a:custGeom>
            <a:avLst/>
            <a:gdLst/>
            <a:ahLst/>
            <a:cxnLst/>
            <a:rect l="l" t="t" r="r" b="b"/>
            <a:pathLst>
              <a:path w="106045" h="59054">
                <a:moveTo>
                  <a:pt x="1911" y="18953"/>
                </a:moveTo>
                <a:lnTo>
                  <a:pt x="0" y="12336"/>
                </a:lnTo>
                <a:lnTo>
                  <a:pt x="3325" y="7432"/>
                </a:lnTo>
                <a:lnTo>
                  <a:pt x="11880" y="4242"/>
                </a:lnTo>
                <a:lnTo>
                  <a:pt x="17893" y="2001"/>
                </a:lnTo>
                <a:lnTo>
                  <a:pt x="25852" y="586"/>
                </a:lnTo>
                <a:lnTo>
                  <a:pt x="35758" y="0"/>
                </a:lnTo>
                <a:lnTo>
                  <a:pt x="48229" y="259"/>
                </a:lnTo>
                <a:lnTo>
                  <a:pt x="85500" y="13618"/>
                </a:lnTo>
                <a:lnTo>
                  <a:pt x="104406" y="46011"/>
                </a:lnTo>
                <a:lnTo>
                  <a:pt x="105638" y="5862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146655" y="4148115"/>
            <a:ext cx="131445" cy="58419"/>
          </a:xfrm>
          <a:custGeom>
            <a:avLst/>
            <a:gdLst/>
            <a:ahLst/>
            <a:cxnLst/>
            <a:rect l="l" t="t" r="r" b="b"/>
            <a:pathLst>
              <a:path w="131445" h="58420">
                <a:moveTo>
                  <a:pt x="0" y="13745"/>
                </a:moveTo>
                <a:lnTo>
                  <a:pt x="2957" y="12293"/>
                </a:lnTo>
                <a:lnTo>
                  <a:pt x="5292" y="12983"/>
                </a:lnTo>
                <a:lnTo>
                  <a:pt x="7003" y="15812"/>
                </a:lnTo>
                <a:lnTo>
                  <a:pt x="8721" y="18642"/>
                </a:lnTo>
                <a:lnTo>
                  <a:pt x="12011" y="22803"/>
                </a:lnTo>
                <a:lnTo>
                  <a:pt x="16881" y="28293"/>
                </a:lnTo>
                <a:lnTo>
                  <a:pt x="21744" y="33783"/>
                </a:lnTo>
                <a:lnTo>
                  <a:pt x="49363" y="53886"/>
                </a:lnTo>
                <a:lnTo>
                  <a:pt x="54309" y="56165"/>
                </a:lnTo>
                <a:lnTo>
                  <a:pt x="58722" y="57418"/>
                </a:lnTo>
                <a:lnTo>
                  <a:pt x="62601" y="57646"/>
                </a:lnTo>
                <a:lnTo>
                  <a:pt x="66481" y="57873"/>
                </a:lnTo>
                <a:lnTo>
                  <a:pt x="69529" y="56430"/>
                </a:lnTo>
                <a:lnTo>
                  <a:pt x="71738" y="53316"/>
                </a:lnTo>
                <a:lnTo>
                  <a:pt x="73948" y="50201"/>
                </a:lnTo>
                <a:lnTo>
                  <a:pt x="75521" y="45522"/>
                </a:lnTo>
                <a:lnTo>
                  <a:pt x="76449" y="39278"/>
                </a:lnTo>
                <a:lnTo>
                  <a:pt x="77384" y="33034"/>
                </a:lnTo>
                <a:lnTo>
                  <a:pt x="77897" y="26889"/>
                </a:lnTo>
                <a:lnTo>
                  <a:pt x="77987" y="20844"/>
                </a:lnTo>
                <a:lnTo>
                  <a:pt x="78084" y="14799"/>
                </a:lnTo>
                <a:lnTo>
                  <a:pt x="77703" y="9906"/>
                </a:lnTo>
                <a:lnTo>
                  <a:pt x="76851" y="6163"/>
                </a:lnTo>
                <a:lnTo>
                  <a:pt x="75992" y="2422"/>
                </a:lnTo>
                <a:lnTo>
                  <a:pt x="75541" y="441"/>
                </a:lnTo>
                <a:lnTo>
                  <a:pt x="75493" y="220"/>
                </a:lnTo>
                <a:lnTo>
                  <a:pt x="75444" y="0"/>
                </a:lnTo>
                <a:lnTo>
                  <a:pt x="75569" y="267"/>
                </a:lnTo>
                <a:lnTo>
                  <a:pt x="75666" y="518"/>
                </a:lnTo>
                <a:lnTo>
                  <a:pt x="76560" y="2778"/>
                </a:lnTo>
                <a:lnTo>
                  <a:pt x="78250" y="7046"/>
                </a:lnTo>
                <a:lnTo>
                  <a:pt x="79940" y="11314"/>
                </a:lnTo>
                <a:lnTo>
                  <a:pt x="83480" y="16576"/>
                </a:lnTo>
                <a:lnTo>
                  <a:pt x="88869" y="22832"/>
                </a:lnTo>
                <a:lnTo>
                  <a:pt x="95834" y="29617"/>
                </a:lnTo>
                <a:lnTo>
                  <a:pt x="105171" y="36538"/>
                </a:lnTo>
                <a:lnTo>
                  <a:pt x="116877" y="43595"/>
                </a:lnTo>
                <a:lnTo>
                  <a:pt x="130954" y="5078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0285366" y="4116094"/>
            <a:ext cx="67945" cy="75565"/>
          </a:xfrm>
          <a:custGeom>
            <a:avLst/>
            <a:gdLst/>
            <a:ahLst/>
            <a:cxnLst/>
            <a:rect l="l" t="t" r="r" b="b"/>
            <a:pathLst>
              <a:path w="67945" h="75564">
                <a:moveTo>
                  <a:pt x="4294" y="41993"/>
                </a:moveTo>
                <a:lnTo>
                  <a:pt x="45034" y="32353"/>
                </a:lnTo>
                <a:lnTo>
                  <a:pt x="49980" y="27468"/>
                </a:lnTo>
                <a:lnTo>
                  <a:pt x="49938" y="24842"/>
                </a:lnTo>
                <a:lnTo>
                  <a:pt x="28692" y="1593"/>
                </a:lnTo>
                <a:lnTo>
                  <a:pt x="23732" y="0"/>
                </a:lnTo>
                <a:lnTo>
                  <a:pt x="18585" y="756"/>
                </a:lnTo>
                <a:lnTo>
                  <a:pt x="13251" y="3862"/>
                </a:lnTo>
                <a:lnTo>
                  <a:pt x="7917" y="6968"/>
                </a:lnTo>
                <a:lnTo>
                  <a:pt x="4197" y="12656"/>
                </a:lnTo>
                <a:lnTo>
                  <a:pt x="2098" y="20927"/>
                </a:lnTo>
                <a:lnTo>
                  <a:pt x="0" y="29198"/>
                </a:lnTo>
                <a:lnTo>
                  <a:pt x="297" y="37375"/>
                </a:lnTo>
                <a:lnTo>
                  <a:pt x="29498" y="69437"/>
                </a:lnTo>
                <a:lnTo>
                  <a:pt x="53529" y="74806"/>
                </a:lnTo>
                <a:lnTo>
                  <a:pt x="67620" y="755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0405650" y="4107731"/>
            <a:ext cx="94615" cy="84455"/>
          </a:xfrm>
          <a:custGeom>
            <a:avLst/>
            <a:gdLst/>
            <a:ahLst/>
            <a:cxnLst/>
            <a:rect l="l" t="t" r="r" b="b"/>
            <a:pathLst>
              <a:path w="94615" h="84454">
                <a:moveTo>
                  <a:pt x="94357" y="20726"/>
                </a:moveTo>
                <a:lnTo>
                  <a:pt x="59458" y="0"/>
                </a:lnTo>
                <a:lnTo>
                  <a:pt x="46221" y="822"/>
                </a:lnTo>
                <a:lnTo>
                  <a:pt x="6873" y="11002"/>
                </a:lnTo>
                <a:lnTo>
                  <a:pt x="687" y="21677"/>
                </a:lnTo>
                <a:lnTo>
                  <a:pt x="3811" y="25881"/>
                </a:lnTo>
                <a:lnTo>
                  <a:pt x="11286" y="30603"/>
                </a:lnTo>
                <a:lnTo>
                  <a:pt x="20922" y="36037"/>
                </a:lnTo>
                <a:lnTo>
                  <a:pt x="32776" y="41561"/>
                </a:lnTo>
                <a:lnTo>
                  <a:pt x="48794" y="48009"/>
                </a:lnTo>
                <a:lnTo>
                  <a:pt x="60673" y="52919"/>
                </a:lnTo>
                <a:lnTo>
                  <a:pt x="69689" y="56813"/>
                </a:lnTo>
                <a:lnTo>
                  <a:pt x="81542" y="62201"/>
                </a:lnTo>
                <a:lnTo>
                  <a:pt x="86107" y="65907"/>
                </a:lnTo>
                <a:lnTo>
                  <a:pt x="86730" y="69433"/>
                </a:lnTo>
                <a:lnTo>
                  <a:pt x="87354" y="72958"/>
                </a:lnTo>
                <a:lnTo>
                  <a:pt x="50308" y="83726"/>
                </a:lnTo>
                <a:lnTo>
                  <a:pt x="36612" y="84464"/>
                </a:lnTo>
                <a:lnTo>
                  <a:pt x="23885" y="83993"/>
                </a:lnTo>
                <a:lnTo>
                  <a:pt x="11793" y="82347"/>
                </a:lnTo>
                <a:lnTo>
                  <a:pt x="0" y="7956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0501497" y="4085614"/>
            <a:ext cx="64135" cy="81915"/>
          </a:xfrm>
          <a:custGeom>
            <a:avLst/>
            <a:gdLst/>
            <a:ahLst/>
            <a:cxnLst/>
            <a:rect l="l" t="t" r="r" b="b"/>
            <a:pathLst>
              <a:path w="64134" h="81914">
                <a:moveTo>
                  <a:pt x="0" y="4678"/>
                </a:moveTo>
                <a:lnTo>
                  <a:pt x="36070" y="25525"/>
                </a:lnTo>
                <a:lnTo>
                  <a:pt x="59933" y="69457"/>
                </a:lnTo>
                <a:lnTo>
                  <a:pt x="63983" y="8161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0520464" y="4121600"/>
            <a:ext cx="104139" cy="72390"/>
          </a:xfrm>
          <a:custGeom>
            <a:avLst/>
            <a:gdLst/>
            <a:ahLst/>
            <a:cxnLst/>
            <a:rect l="l" t="t" r="r" b="b"/>
            <a:pathLst>
              <a:path w="104140" h="72389">
                <a:moveTo>
                  <a:pt x="0" y="45950"/>
                </a:moveTo>
                <a:lnTo>
                  <a:pt x="34018" y="18228"/>
                </a:lnTo>
                <a:lnTo>
                  <a:pt x="70155" y="5394"/>
                </a:lnTo>
                <a:lnTo>
                  <a:pt x="95915" y="0"/>
                </a:lnTo>
                <a:lnTo>
                  <a:pt x="99143" y="1294"/>
                </a:lnTo>
                <a:lnTo>
                  <a:pt x="104096" y="23123"/>
                </a:lnTo>
                <a:lnTo>
                  <a:pt x="103957" y="28991"/>
                </a:lnTo>
                <a:lnTo>
                  <a:pt x="103389" y="35103"/>
                </a:lnTo>
                <a:lnTo>
                  <a:pt x="102097" y="45052"/>
                </a:lnTo>
                <a:lnTo>
                  <a:pt x="99847" y="57462"/>
                </a:lnTo>
                <a:lnTo>
                  <a:pt x="96638" y="72332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0583295" y="4065018"/>
            <a:ext cx="5080" cy="12700"/>
          </a:xfrm>
          <a:custGeom>
            <a:avLst/>
            <a:gdLst/>
            <a:ahLst/>
            <a:cxnLst/>
            <a:rect l="l" t="t" r="r" b="b"/>
            <a:pathLst>
              <a:path w="5079" h="12700">
                <a:moveTo>
                  <a:pt x="1191" y="12258"/>
                </a:moveTo>
                <a:lnTo>
                  <a:pt x="0" y="7904"/>
                </a:lnTo>
                <a:lnTo>
                  <a:pt x="1274" y="3818"/>
                </a:lnTo>
                <a:lnTo>
                  <a:pt x="5015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0673307" y="4106727"/>
            <a:ext cx="193675" cy="59055"/>
          </a:xfrm>
          <a:custGeom>
            <a:avLst/>
            <a:gdLst/>
            <a:ahLst/>
            <a:cxnLst/>
            <a:rect l="l" t="t" r="r" b="b"/>
            <a:pathLst>
              <a:path w="193675" h="59054">
                <a:moveTo>
                  <a:pt x="65504" y="23334"/>
                </a:moveTo>
                <a:lnTo>
                  <a:pt x="61631" y="23078"/>
                </a:lnTo>
                <a:lnTo>
                  <a:pt x="58022" y="21311"/>
                </a:lnTo>
                <a:lnTo>
                  <a:pt x="54670" y="18032"/>
                </a:lnTo>
                <a:lnTo>
                  <a:pt x="51317" y="14755"/>
                </a:lnTo>
                <a:lnTo>
                  <a:pt x="47237" y="12770"/>
                </a:lnTo>
                <a:lnTo>
                  <a:pt x="42436" y="12079"/>
                </a:lnTo>
                <a:lnTo>
                  <a:pt x="37635" y="11389"/>
                </a:lnTo>
                <a:lnTo>
                  <a:pt x="2376" y="29244"/>
                </a:lnTo>
                <a:lnTo>
                  <a:pt x="1191" y="33987"/>
                </a:lnTo>
                <a:lnTo>
                  <a:pt x="0" y="38731"/>
                </a:lnTo>
                <a:lnTo>
                  <a:pt x="10737" y="56589"/>
                </a:lnTo>
                <a:lnTo>
                  <a:pt x="14429" y="58239"/>
                </a:lnTo>
                <a:lnTo>
                  <a:pt x="17858" y="58901"/>
                </a:lnTo>
                <a:lnTo>
                  <a:pt x="21010" y="58575"/>
                </a:lnTo>
                <a:lnTo>
                  <a:pt x="24169" y="58250"/>
                </a:lnTo>
                <a:lnTo>
                  <a:pt x="27175" y="56320"/>
                </a:lnTo>
                <a:lnTo>
                  <a:pt x="30022" y="52788"/>
                </a:lnTo>
                <a:lnTo>
                  <a:pt x="32869" y="49255"/>
                </a:lnTo>
                <a:lnTo>
                  <a:pt x="36860" y="45253"/>
                </a:lnTo>
                <a:lnTo>
                  <a:pt x="41979" y="40780"/>
                </a:lnTo>
                <a:lnTo>
                  <a:pt x="47098" y="36308"/>
                </a:lnTo>
                <a:lnTo>
                  <a:pt x="53603" y="32941"/>
                </a:lnTo>
                <a:lnTo>
                  <a:pt x="61486" y="30680"/>
                </a:lnTo>
                <a:lnTo>
                  <a:pt x="69369" y="28419"/>
                </a:lnTo>
                <a:lnTo>
                  <a:pt x="77149" y="27175"/>
                </a:lnTo>
                <a:lnTo>
                  <a:pt x="84817" y="26949"/>
                </a:lnTo>
                <a:lnTo>
                  <a:pt x="92492" y="26723"/>
                </a:lnTo>
                <a:lnTo>
                  <a:pt x="99191" y="27932"/>
                </a:lnTo>
                <a:lnTo>
                  <a:pt x="104906" y="30578"/>
                </a:lnTo>
                <a:lnTo>
                  <a:pt x="110628" y="33223"/>
                </a:lnTo>
                <a:lnTo>
                  <a:pt x="114923" y="35883"/>
                </a:lnTo>
                <a:lnTo>
                  <a:pt x="119308" y="51249"/>
                </a:lnTo>
                <a:lnTo>
                  <a:pt x="116960" y="50729"/>
                </a:lnTo>
                <a:lnTo>
                  <a:pt x="107317" y="29927"/>
                </a:lnTo>
                <a:lnTo>
                  <a:pt x="108758" y="23599"/>
                </a:lnTo>
                <a:lnTo>
                  <a:pt x="112540" y="17404"/>
                </a:lnTo>
                <a:lnTo>
                  <a:pt x="116322" y="11210"/>
                </a:lnTo>
                <a:lnTo>
                  <a:pt x="121601" y="6714"/>
                </a:lnTo>
                <a:lnTo>
                  <a:pt x="128383" y="3918"/>
                </a:lnTo>
                <a:lnTo>
                  <a:pt x="135164" y="1122"/>
                </a:lnTo>
                <a:lnTo>
                  <a:pt x="142092" y="0"/>
                </a:lnTo>
                <a:lnTo>
                  <a:pt x="149171" y="552"/>
                </a:lnTo>
                <a:lnTo>
                  <a:pt x="156251" y="1105"/>
                </a:lnTo>
                <a:lnTo>
                  <a:pt x="186093" y="36856"/>
                </a:lnTo>
                <a:lnTo>
                  <a:pt x="193191" y="5148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0861656" y="4087690"/>
            <a:ext cx="106045" cy="102870"/>
          </a:xfrm>
          <a:custGeom>
            <a:avLst/>
            <a:gdLst/>
            <a:ahLst/>
            <a:cxnLst/>
            <a:rect l="l" t="t" r="r" b="b"/>
            <a:pathLst>
              <a:path w="106045" h="102870">
                <a:moveTo>
                  <a:pt x="105375" y="35839"/>
                </a:moveTo>
                <a:lnTo>
                  <a:pt x="92046" y="1825"/>
                </a:lnTo>
                <a:lnTo>
                  <a:pt x="86428" y="0"/>
                </a:lnTo>
                <a:lnTo>
                  <a:pt x="79654" y="20"/>
                </a:lnTo>
                <a:lnTo>
                  <a:pt x="71722" y="1886"/>
                </a:lnTo>
                <a:lnTo>
                  <a:pt x="63790" y="3753"/>
                </a:lnTo>
                <a:lnTo>
                  <a:pt x="57008" y="7916"/>
                </a:lnTo>
                <a:lnTo>
                  <a:pt x="51376" y="14377"/>
                </a:lnTo>
                <a:lnTo>
                  <a:pt x="45745" y="20838"/>
                </a:lnTo>
                <a:lnTo>
                  <a:pt x="42953" y="27966"/>
                </a:lnTo>
                <a:lnTo>
                  <a:pt x="42988" y="35762"/>
                </a:lnTo>
                <a:lnTo>
                  <a:pt x="43015" y="43557"/>
                </a:lnTo>
                <a:lnTo>
                  <a:pt x="74169" y="74719"/>
                </a:lnTo>
                <a:lnTo>
                  <a:pt x="83200" y="81040"/>
                </a:lnTo>
                <a:lnTo>
                  <a:pt x="87911" y="85321"/>
                </a:lnTo>
                <a:lnTo>
                  <a:pt x="90419" y="89068"/>
                </a:lnTo>
                <a:lnTo>
                  <a:pt x="92933" y="92815"/>
                </a:lnTo>
                <a:lnTo>
                  <a:pt x="91167" y="95847"/>
                </a:lnTo>
                <a:lnTo>
                  <a:pt x="51356" y="101911"/>
                </a:lnTo>
                <a:lnTo>
                  <a:pt x="19597" y="102582"/>
                </a:lnTo>
                <a:lnTo>
                  <a:pt x="0" y="10261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236358" y="4552105"/>
            <a:ext cx="98425" cy="48260"/>
          </a:xfrm>
          <a:custGeom>
            <a:avLst/>
            <a:gdLst/>
            <a:ahLst/>
            <a:cxnLst/>
            <a:rect l="l" t="t" r="r" b="b"/>
            <a:pathLst>
              <a:path w="98425" h="48260">
                <a:moveTo>
                  <a:pt x="1361" y="0"/>
                </a:moveTo>
                <a:lnTo>
                  <a:pt x="6182" y="38354"/>
                </a:lnTo>
                <a:lnTo>
                  <a:pt x="15527" y="47887"/>
                </a:lnTo>
                <a:lnTo>
                  <a:pt x="18083" y="48162"/>
                </a:lnTo>
                <a:lnTo>
                  <a:pt x="59626" y="26668"/>
                </a:lnTo>
                <a:lnTo>
                  <a:pt x="79831" y="13335"/>
                </a:lnTo>
                <a:lnTo>
                  <a:pt x="94775" y="4540"/>
                </a:lnTo>
                <a:lnTo>
                  <a:pt x="98271" y="653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443827" y="4468685"/>
            <a:ext cx="116839" cy="142240"/>
          </a:xfrm>
          <a:custGeom>
            <a:avLst/>
            <a:gdLst/>
            <a:ahLst/>
            <a:cxnLst/>
            <a:rect l="l" t="t" r="r" b="b"/>
            <a:pathLst>
              <a:path w="116840" h="142239">
                <a:moveTo>
                  <a:pt x="1600" y="55267"/>
                </a:moveTo>
                <a:lnTo>
                  <a:pt x="0" y="56277"/>
                </a:lnTo>
                <a:lnTo>
                  <a:pt x="117" y="58615"/>
                </a:lnTo>
                <a:lnTo>
                  <a:pt x="1946" y="62279"/>
                </a:lnTo>
                <a:lnTo>
                  <a:pt x="3775" y="65943"/>
                </a:lnTo>
                <a:lnTo>
                  <a:pt x="6047" y="70978"/>
                </a:lnTo>
                <a:lnTo>
                  <a:pt x="8763" y="77385"/>
                </a:lnTo>
                <a:lnTo>
                  <a:pt x="11478" y="83790"/>
                </a:lnTo>
                <a:lnTo>
                  <a:pt x="13993" y="90515"/>
                </a:lnTo>
                <a:lnTo>
                  <a:pt x="23317" y="133221"/>
                </a:lnTo>
                <a:lnTo>
                  <a:pt x="24148" y="141715"/>
                </a:lnTo>
                <a:lnTo>
                  <a:pt x="24155" y="141586"/>
                </a:lnTo>
                <a:lnTo>
                  <a:pt x="24155" y="141398"/>
                </a:lnTo>
                <a:lnTo>
                  <a:pt x="24162" y="139529"/>
                </a:lnTo>
                <a:lnTo>
                  <a:pt x="24169" y="135975"/>
                </a:lnTo>
                <a:lnTo>
                  <a:pt x="24169" y="132421"/>
                </a:lnTo>
                <a:lnTo>
                  <a:pt x="23746" y="126776"/>
                </a:lnTo>
                <a:lnTo>
                  <a:pt x="22894" y="119038"/>
                </a:lnTo>
                <a:lnTo>
                  <a:pt x="21743" y="107528"/>
                </a:lnTo>
                <a:lnTo>
                  <a:pt x="20631" y="94116"/>
                </a:lnTo>
                <a:lnTo>
                  <a:pt x="19732" y="80364"/>
                </a:lnTo>
                <a:lnTo>
                  <a:pt x="19174" y="68013"/>
                </a:lnTo>
                <a:lnTo>
                  <a:pt x="19073" y="51323"/>
                </a:lnTo>
                <a:lnTo>
                  <a:pt x="19585" y="39159"/>
                </a:lnTo>
                <a:lnTo>
                  <a:pt x="20662" y="29632"/>
                </a:lnTo>
                <a:lnTo>
                  <a:pt x="22222" y="19769"/>
                </a:lnTo>
                <a:lnTo>
                  <a:pt x="25894" y="12850"/>
                </a:lnTo>
                <a:lnTo>
                  <a:pt x="31816" y="8061"/>
                </a:lnTo>
                <a:lnTo>
                  <a:pt x="37732" y="3273"/>
                </a:lnTo>
                <a:lnTo>
                  <a:pt x="44916" y="585"/>
                </a:lnTo>
                <a:lnTo>
                  <a:pt x="53360" y="0"/>
                </a:lnTo>
                <a:lnTo>
                  <a:pt x="65664" y="879"/>
                </a:lnTo>
                <a:lnTo>
                  <a:pt x="77903" y="5227"/>
                </a:lnTo>
                <a:lnTo>
                  <a:pt x="86923" y="9859"/>
                </a:lnTo>
                <a:lnTo>
                  <a:pt x="93026" y="15177"/>
                </a:lnTo>
                <a:lnTo>
                  <a:pt x="96877" y="21518"/>
                </a:lnTo>
                <a:lnTo>
                  <a:pt x="100729" y="27859"/>
                </a:lnTo>
                <a:lnTo>
                  <a:pt x="102482" y="34729"/>
                </a:lnTo>
                <a:lnTo>
                  <a:pt x="102128" y="42129"/>
                </a:lnTo>
                <a:lnTo>
                  <a:pt x="101768" y="49528"/>
                </a:lnTo>
                <a:lnTo>
                  <a:pt x="72441" y="79162"/>
                </a:lnTo>
                <a:lnTo>
                  <a:pt x="33001" y="90343"/>
                </a:lnTo>
                <a:lnTo>
                  <a:pt x="27175" y="89639"/>
                </a:lnTo>
                <a:lnTo>
                  <a:pt x="21349" y="88934"/>
                </a:lnTo>
                <a:lnTo>
                  <a:pt x="17117" y="87149"/>
                </a:lnTo>
                <a:lnTo>
                  <a:pt x="14484" y="84283"/>
                </a:lnTo>
                <a:lnTo>
                  <a:pt x="11852" y="81416"/>
                </a:lnTo>
                <a:lnTo>
                  <a:pt x="11859" y="78634"/>
                </a:lnTo>
                <a:lnTo>
                  <a:pt x="14498" y="75936"/>
                </a:lnTo>
                <a:lnTo>
                  <a:pt x="17138" y="73237"/>
                </a:lnTo>
                <a:lnTo>
                  <a:pt x="23663" y="71519"/>
                </a:lnTo>
                <a:lnTo>
                  <a:pt x="34089" y="70779"/>
                </a:lnTo>
                <a:lnTo>
                  <a:pt x="46297" y="70849"/>
                </a:lnTo>
                <a:lnTo>
                  <a:pt x="85665" y="83227"/>
                </a:lnTo>
                <a:lnTo>
                  <a:pt x="111792" y="116842"/>
                </a:lnTo>
                <a:lnTo>
                  <a:pt x="116780" y="13047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608108" y="4533052"/>
            <a:ext cx="107950" cy="68580"/>
          </a:xfrm>
          <a:custGeom>
            <a:avLst/>
            <a:gdLst/>
            <a:ahLst/>
            <a:cxnLst/>
            <a:rect l="l" t="t" r="r" b="b"/>
            <a:pathLst>
              <a:path w="107950" h="68579">
                <a:moveTo>
                  <a:pt x="68143" y="9835"/>
                </a:moveTo>
                <a:lnTo>
                  <a:pt x="64950" y="6163"/>
                </a:lnTo>
                <a:lnTo>
                  <a:pt x="60530" y="3638"/>
                </a:lnTo>
                <a:lnTo>
                  <a:pt x="54884" y="2261"/>
                </a:lnTo>
                <a:lnTo>
                  <a:pt x="51123" y="1341"/>
                </a:lnTo>
                <a:lnTo>
                  <a:pt x="45844" y="1016"/>
                </a:lnTo>
                <a:lnTo>
                  <a:pt x="39069" y="1287"/>
                </a:lnTo>
                <a:lnTo>
                  <a:pt x="32288" y="1558"/>
                </a:lnTo>
                <a:lnTo>
                  <a:pt x="25783" y="3404"/>
                </a:lnTo>
                <a:lnTo>
                  <a:pt x="19562" y="6824"/>
                </a:lnTo>
                <a:lnTo>
                  <a:pt x="13335" y="10244"/>
                </a:lnTo>
                <a:lnTo>
                  <a:pt x="8513" y="14484"/>
                </a:lnTo>
                <a:lnTo>
                  <a:pt x="5105" y="19542"/>
                </a:lnTo>
                <a:lnTo>
                  <a:pt x="1690" y="24601"/>
                </a:lnTo>
                <a:lnTo>
                  <a:pt x="0" y="29859"/>
                </a:lnTo>
                <a:lnTo>
                  <a:pt x="27" y="35316"/>
                </a:lnTo>
                <a:lnTo>
                  <a:pt x="55" y="40773"/>
                </a:lnTo>
                <a:lnTo>
                  <a:pt x="2424" y="45823"/>
                </a:lnTo>
                <a:lnTo>
                  <a:pt x="7121" y="50466"/>
                </a:lnTo>
                <a:lnTo>
                  <a:pt x="11817" y="55109"/>
                </a:lnTo>
                <a:lnTo>
                  <a:pt x="17373" y="58816"/>
                </a:lnTo>
                <a:lnTo>
                  <a:pt x="23795" y="61585"/>
                </a:lnTo>
                <a:lnTo>
                  <a:pt x="30209" y="64355"/>
                </a:lnTo>
                <a:lnTo>
                  <a:pt x="36028" y="65931"/>
                </a:lnTo>
                <a:lnTo>
                  <a:pt x="41251" y="66314"/>
                </a:lnTo>
                <a:lnTo>
                  <a:pt x="46475" y="66698"/>
                </a:lnTo>
                <a:lnTo>
                  <a:pt x="50797" y="66130"/>
                </a:lnTo>
                <a:lnTo>
                  <a:pt x="54219" y="64610"/>
                </a:lnTo>
                <a:lnTo>
                  <a:pt x="57648" y="63090"/>
                </a:lnTo>
                <a:lnTo>
                  <a:pt x="66446" y="24262"/>
                </a:lnTo>
                <a:lnTo>
                  <a:pt x="66487" y="17759"/>
                </a:lnTo>
                <a:lnTo>
                  <a:pt x="66536" y="11257"/>
                </a:lnTo>
                <a:lnTo>
                  <a:pt x="66384" y="6747"/>
                </a:lnTo>
                <a:lnTo>
                  <a:pt x="66044" y="4229"/>
                </a:lnTo>
                <a:lnTo>
                  <a:pt x="65705" y="1711"/>
                </a:lnTo>
                <a:lnTo>
                  <a:pt x="65518" y="361"/>
                </a:lnTo>
                <a:lnTo>
                  <a:pt x="65497" y="180"/>
                </a:lnTo>
                <a:lnTo>
                  <a:pt x="65469" y="0"/>
                </a:lnTo>
                <a:lnTo>
                  <a:pt x="65545" y="133"/>
                </a:lnTo>
                <a:lnTo>
                  <a:pt x="65712" y="581"/>
                </a:lnTo>
                <a:lnTo>
                  <a:pt x="65878" y="1029"/>
                </a:lnTo>
                <a:lnTo>
                  <a:pt x="67125" y="4371"/>
                </a:lnTo>
                <a:lnTo>
                  <a:pt x="89502" y="46755"/>
                </a:lnTo>
                <a:lnTo>
                  <a:pt x="97686" y="56785"/>
                </a:lnTo>
                <a:lnTo>
                  <a:pt x="107737" y="6819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721980" y="4526770"/>
            <a:ext cx="113030" cy="123825"/>
          </a:xfrm>
          <a:custGeom>
            <a:avLst/>
            <a:gdLst/>
            <a:ahLst/>
            <a:cxnLst/>
            <a:rect l="l" t="t" r="r" b="b"/>
            <a:pathLst>
              <a:path w="113029" h="123825">
                <a:moveTo>
                  <a:pt x="31744" y="30739"/>
                </a:moveTo>
                <a:lnTo>
                  <a:pt x="35547" y="28585"/>
                </a:lnTo>
                <a:lnTo>
                  <a:pt x="38263" y="30279"/>
                </a:lnTo>
                <a:lnTo>
                  <a:pt x="39891" y="35820"/>
                </a:lnTo>
                <a:lnTo>
                  <a:pt x="41068" y="39812"/>
                </a:lnTo>
                <a:lnTo>
                  <a:pt x="44155" y="90570"/>
                </a:lnTo>
                <a:lnTo>
                  <a:pt x="44354" y="109326"/>
                </a:lnTo>
                <a:lnTo>
                  <a:pt x="44353" y="119422"/>
                </a:lnTo>
                <a:lnTo>
                  <a:pt x="44158" y="122944"/>
                </a:lnTo>
                <a:lnTo>
                  <a:pt x="43368" y="123493"/>
                </a:lnTo>
                <a:lnTo>
                  <a:pt x="41934" y="122700"/>
                </a:lnTo>
                <a:lnTo>
                  <a:pt x="40493" y="121908"/>
                </a:lnTo>
                <a:lnTo>
                  <a:pt x="32949" y="71795"/>
                </a:lnTo>
                <a:lnTo>
                  <a:pt x="33371" y="59271"/>
                </a:lnTo>
                <a:lnTo>
                  <a:pt x="41556" y="21422"/>
                </a:lnTo>
                <a:lnTo>
                  <a:pt x="67177" y="0"/>
                </a:lnTo>
                <a:lnTo>
                  <a:pt x="74118" y="90"/>
                </a:lnTo>
                <a:lnTo>
                  <a:pt x="81849" y="2202"/>
                </a:lnTo>
                <a:lnTo>
                  <a:pt x="89573" y="4314"/>
                </a:lnTo>
                <a:lnTo>
                  <a:pt x="96674" y="8197"/>
                </a:lnTo>
                <a:lnTo>
                  <a:pt x="103137" y="13851"/>
                </a:lnTo>
                <a:lnTo>
                  <a:pt x="109600" y="19503"/>
                </a:lnTo>
                <a:lnTo>
                  <a:pt x="112786" y="25504"/>
                </a:lnTo>
                <a:lnTo>
                  <a:pt x="112689" y="31853"/>
                </a:lnTo>
                <a:lnTo>
                  <a:pt x="112599" y="38202"/>
                </a:lnTo>
                <a:lnTo>
                  <a:pt x="75739" y="57472"/>
                </a:lnTo>
                <a:lnTo>
                  <a:pt x="32640" y="62290"/>
                </a:lnTo>
                <a:lnTo>
                  <a:pt x="21072" y="62343"/>
                </a:lnTo>
                <a:lnTo>
                  <a:pt x="10311" y="61736"/>
                </a:lnTo>
                <a:lnTo>
                  <a:pt x="0" y="6053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834068" y="4516724"/>
            <a:ext cx="40640" cy="72390"/>
          </a:xfrm>
          <a:custGeom>
            <a:avLst/>
            <a:gdLst/>
            <a:ahLst/>
            <a:cxnLst/>
            <a:rect l="l" t="t" r="r" b="b"/>
            <a:pathLst>
              <a:path w="40640" h="72389">
                <a:moveTo>
                  <a:pt x="0" y="2954"/>
                </a:moveTo>
                <a:lnTo>
                  <a:pt x="5638" y="0"/>
                </a:lnTo>
                <a:lnTo>
                  <a:pt x="11145" y="1909"/>
                </a:lnTo>
                <a:lnTo>
                  <a:pt x="16521" y="8683"/>
                </a:lnTo>
                <a:lnTo>
                  <a:pt x="20269" y="13400"/>
                </a:lnTo>
                <a:lnTo>
                  <a:pt x="39197" y="59583"/>
                </a:lnTo>
                <a:lnTo>
                  <a:pt x="40510" y="7222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9843268" y="4438095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5">
                <a:moveTo>
                  <a:pt x="4987" y="13012"/>
                </a:moveTo>
                <a:lnTo>
                  <a:pt x="2036" y="5303"/>
                </a:lnTo>
                <a:lnTo>
                  <a:pt x="374" y="965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9912284" y="4388892"/>
            <a:ext cx="79375" cy="191770"/>
          </a:xfrm>
          <a:custGeom>
            <a:avLst/>
            <a:gdLst/>
            <a:ahLst/>
            <a:cxnLst/>
            <a:rect l="l" t="t" r="r" b="b"/>
            <a:pathLst>
              <a:path w="79375" h="191770">
                <a:moveTo>
                  <a:pt x="58403" y="145093"/>
                </a:moveTo>
                <a:lnTo>
                  <a:pt x="35245" y="111667"/>
                </a:lnTo>
                <a:lnTo>
                  <a:pt x="29828" y="110381"/>
                </a:lnTo>
                <a:lnTo>
                  <a:pt x="24508" y="111188"/>
                </a:lnTo>
                <a:lnTo>
                  <a:pt x="19271" y="114090"/>
                </a:lnTo>
                <a:lnTo>
                  <a:pt x="14034" y="116991"/>
                </a:lnTo>
                <a:lnTo>
                  <a:pt x="0" y="155784"/>
                </a:lnTo>
                <a:lnTo>
                  <a:pt x="1309" y="162270"/>
                </a:lnTo>
                <a:lnTo>
                  <a:pt x="4398" y="168183"/>
                </a:lnTo>
                <a:lnTo>
                  <a:pt x="7481" y="174096"/>
                </a:lnTo>
                <a:lnTo>
                  <a:pt x="11464" y="178853"/>
                </a:lnTo>
                <a:lnTo>
                  <a:pt x="16355" y="182453"/>
                </a:lnTo>
                <a:lnTo>
                  <a:pt x="21245" y="186054"/>
                </a:lnTo>
                <a:lnTo>
                  <a:pt x="25873" y="188461"/>
                </a:lnTo>
                <a:lnTo>
                  <a:pt x="30230" y="189674"/>
                </a:lnTo>
                <a:lnTo>
                  <a:pt x="34587" y="190888"/>
                </a:lnTo>
                <a:lnTo>
                  <a:pt x="38141" y="191311"/>
                </a:lnTo>
                <a:lnTo>
                  <a:pt x="40877" y="190941"/>
                </a:lnTo>
                <a:lnTo>
                  <a:pt x="43621" y="190572"/>
                </a:lnTo>
                <a:lnTo>
                  <a:pt x="53396" y="140843"/>
                </a:lnTo>
                <a:lnTo>
                  <a:pt x="52505" y="128360"/>
                </a:lnTo>
                <a:lnTo>
                  <a:pt x="43334" y="88011"/>
                </a:lnTo>
                <a:lnTo>
                  <a:pt x="28672" y="50381"/>
                </a:lnTo>
                <a:lnTo>
                  <a:pt x="8382" y="7069"/>
                </a:lnTo>
                <a:lnTo>
                  <a:pt x="5624" y="1408"/>
                </a:lnTo>
                <a:lnTo>
                  <a:pt x="5299" y="732"/>
                </a:lnTo>
                <a:lnTo>
                  <a:pt x="4966" y="56"/>
                </a:lnTo>
                <a:lnTo>
                  <a:pt x="5084" y="563"/>
                </a:lnTo>
                <a:lnTo>
                  <a:pt x="5271" y="1128"/>
                </a:lnTo>
                <a:lnTo>
                  <a:pt x="6844" y="5850"/>
                </a:lnTo>
                <a:lnTo>
                  <a:pt x="9795" y="14730"/>
                </a:lnTo>
                <a:lnTo>
                  <a:pt x="12988" y="23536"/>
                </a:lnTo>
                <a:lnTo>
                  <a:pt x="17499" y="34699"/>
                </a:lnTo>
                <a:lnTo>
                  <a:pt x="23327" y="48218"/>
                </a:lnTo>
                <a:lnTo>
                  <a:pt x="29515" y="62013"/>
                </a:lnTo>
                <a:lnTo>
                  <a:pt x="35092" y="74469"/>
                </a:lnTo>
                <a:lnTo>
                  <a:pt x="55264" y="119908"/>
                </a:lnTo>
                <a:lnTo>
                  <a:pt x="70517" y="156081"/>
                </a:lnTo>
                <a:lnTo>
                  <a:pt x="75003" y="167259"/>
                </a:lnTo>
                <a:lnTo>
                  <a:pt x="79240" y="178111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0193504" y="4401553"/>
            <a:ext cx="28575" cy="96520"/>
          </a:xfrm>
          <a:custGeom>
            <a:avLst/>
            <a:gdLst/>
            <a:ahLst/>
            <a:cxnLst/>
            <a:rect l="l" t="t" r="r" b="b"/>
            <a:pathLst>
              <a:path w="28575" h="96520">
                <a:moveTo>
                  <a:pt x="8347" y="1847"/>
                </a:moveTo>
                <a:lnTo>
                  <a:pt x="3117" y="0"/>
                </a:lnTo>
                <a:lnTo>
                  <a:pt x="394" y="2360"/>
                </a:lnTo>
                <a:lnTo>
                  <a:pt x="166" y="8928"/>
                </a:lnTo>
                <a:lnTo>
                  <a:pt x="0" y="13674"/>
                </a:lnTo>
                <a:lnTo>
                  <a:pt x="997" y="19803"/>
                </a:lnTo>
                <a:lnTo>
                  <a:pt x="3158" y="27316"/>
                </a:lnTo>
                <a:lnTo>
                  <a:pt x="5320" y="34828"/>
                </a:lnTo>
                <a:lnTo>
                  <a:pt x="8091" y="42396"/>
                </a:lnTo>
                <a:lnTo>
                  <a:pt x="11464" y="50019"/>
                </a:lnTo>
                <a:lnTo>
                  <a:pt x="14997" y="58491"/>
                </a:lnTo>
                <a:lnTo>
                  <a:pt x="18982" y="68972"/>
                </a:lnTo>
                <a:lnTo>
                  <a:pt x="23420" y="81463"/>
                </a:lnTo>
                <a:lnTo>
                  <a:pt x="28312" y="9596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0201179" y="4381136"/>
            <a:ext cx="86995" cy="41910"/>
          </a:xfrm>
          <a:custGeom>
            <a:avLst/>
            <a:gdLst/>
            <a:ahLst/>
            <a:cxnLst/>
            <a:rect l="l" t="t" r="r" b="b"/>
            <a:pathLst>
              <a:path w="86995" h="41910">
                <a:moveTo>
                  <a:pt x="3144" y="41729"/>
                </a:moveTo>
                <a:lnTo>
                  <a:pt x="1212" y="38357"/>
                </a:lnTo>
                <a:lnTo>
                  <a:pt x="193" y="32233"/>
                </a:lnTo>
                <a:lnTo>
                  <a:pt x="96" y="23357"/>
                </a:lnTo>
                <a:lnTo>
                  <a:pt x="0" y="14481"/>
                </a:lnTo>
                <a:lnTo>
                  <a:pt x="38695" y="0"/>
                </a:lnTo>
                <a:lnTo>
                  <a:pt x="52302" y="173"/>
                </a:lnTo>
                <a:lnTo>
                  <a:pt x="68215" y="1159"/>
                </a:lnTo>
                <a:lnTo>
                  <a:pt x="86437" y="295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0221206" y="4437018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5" h="7620">
                <a:moveTo>
                  <a:pt x="0" y="7188"/>
                </a:moveTo>
                <a:lnTo>
                  <a:pt x="11107" y="4328"/>
                </a:lnTo>
                <a:lnTo>
                  <a:pt x="23084" y="2177"/>
                </a:lnTo>
                <a:lnTo>
                  <a:pt x="35929" y="734"/>
                </a:lnTo>
                <a:lnTo>
                  <a:pt x="49643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0316380" y="4437573"/>
            <a:ext cx="36195" cy="55244"/>
          </a:xfrm>
          <a:custGeom>
            <a:avLst/>
            <a:gdLst/>
            <a:ahLst/>
            <a:cxnLst/>
            <a:rect l="l" t="t" r="r" b="b"/>
            <a:pathLst>
              <a:path w="36195" h="55245">
                <a:moveTo>
                  <a:pt x="6289" y="286"/>
                </a:moveTo>
                <a:lnTo>
                  <a:pt x="1905" y="0"/>
                </a:lnTo>
                <a:lnTo>
                  <a:pt x="0" y="1193"/>
                </a:lnTo>
                <a:lnTo>
                  <a:pt x="568" y="3866"/>
                </a:lnTo>
                <a:lnTo>
                  <a:pt x="2236" y="7176"/>
                </a:lnTo>
                <a:lnTo>
                  <a:pt x="6572" y="13943"/>
                </a:lnTo>
                <a:lnTo>
                  <a:pt x="13574" y="24166"/>
                </a:lnTo>
                <a:lnTo>
                  <a:pt x="23243" y="37847"/>
                </a:lnTo>
                <a:lnTo>
                  <a:pt x="35578" y="5498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0318998" y="4391439"/>
            <a:ext cx="21590" cy="33020"/>
          </a:xfrm>
          <a:custGeom>
            <a:avLst/>
            <a:gdLst/>
            <a:ahLst/>
            <a:cxnLst/>
            <a:rect l="l" t="t" r="r" b="b"/>
            <a:pathLst>
              <a:path w="21590" h="33020">
                <a:moveTo>
                  <a:pt x="21412" y="32651"/>
                </a:moveTo>
                <a:lnTo>
                  <a:pt x="10738" y="16038"/>
                </a:lnTo>
                <a:lnTo>
                  <a:pt x="4017" y="5702"/>
                </a:lnTo>
                <a:lnTo>
                  <a:pt x="547" y="712"/>
                </a:lnTo>
                <a:lnTo>
                  <a:pt x="96" y="12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0362467" y="4436348"/>
            <a:ext cx="78105" cy="42545"/>
          </a:xfrm>
          <a:custGeom>
            <a:avLst/>
            <a:gdLst/>
            <a:ahLst/>
            <a:cxnLst/>
            <a:rect l="l" t="t" r="r" b="b"/>
            <a:pathLst>
              <a:path w="78104" h="42545">
                <a:moveTo>
                  <a:pt x="0" y="2701"/>
                </a:moveTo>
                <a:lnTo>
                  <a:pt x="13987" y="211"/>
                </a:lnTo>
                <a:lnTo>
                  <a:pt x="26671" y="0"/>
                </a:lnTo>
                <a:lnTo>
                  <a:pt x="38051" y="2066"/>
                </a:lnTo>
                <a:lnTo>
                  <a:pt x="74211" y="22817"/>
                </a:lnTo>
                <a:lnTo>
                  <a:pt x="75929" y="26501"/>
                </a:lnTo>
                <a:lnTo>
                  <a:pt x="77647" y="30185"/>
                </a:lnTo>
                <a:lnTo>
                  <a:pt x="65282" y="41328"/>
                </a:lnTo>
                <a:lnTo>
                  <a:pt x="60960" y="41969"/>
                </a:lnTo>
                <a:lnTo>
                  <a:pt x="57489" y="41051"/>
                </a:lnTo>
                <a:lnTo>
                  <a:pt x="54864" y="38576"/>
                </a:lnTo>
                <a:lnTo>
                  <a:pt x="52245" y="36101"/>
                </a:lnTo>
                <a:lnTo>
                  <a:pt x="51040" y="32264"/>
                </a:lnTo>
                <a:lnTo>
                  <a:pt x="51261" y="27065"/>
                </a:lnTo>
                <a:lnTo>
                  <a:pt x="54132" y="21065"/>
                </a:lnTo>
                <a:lnTo>
                  <a:pt x="62258" y="14358"/>
                </a:lnTo>
                <a:lnTo>
                  <a:pt x="75639" y="694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0509685" y="4400595"/>
            <a:ext cx="155575" cy="76835"/>
          </a:xfrm>
          <a:custGeom>
            <a:avLst/>
            <a:gdLst/>
            <a:ahLst/>
            <a:cxnLst/>
            <a:rect l="l" t="t" r="r" b="b"/>
            <a:pathLst>
              <a:path w="155575" h="76835">
                <a:moveTo>
                  <a:pt x="1323" y="30138"/>
                </a:moveTo>
                <a:lnTo>
                  <a:pt x="0" y="34395"/>
                </a:lnTo>
                <a:lnTo>
                  <a:pt x="817" y="37660"/>
                </a:lnTo>
                <a:lnTo>
                  <a:pt x="3775" y="39933"/>
                </a:lnTo>
                <a:lnTo>
                  <a:pt x="5839" y="41513"/>
                </a:lnTo>
                <a:lnTo>
                  <a:pt x="8548" y="42989"/>
                </a:lnTo>
                <a:lnTo>
                  <a:pt x="11914" y="44364"/>
                </a:lnTo>
                <a:lnTo>
                  <a:pt x="15274" y="45738"/>
                </a:lnTo>
                <a:lnTo>
                  <a:pt x="18876" y="46547"/>
                </a:lnTo>
                <a:lnTo>
                  <a:pt x="22714" y="46791"/>
                </a:lnTo>
                <a:lnTo>
                  <a:pt x="26552" y="47036"/>
                </a:lnTo>
                <a:lnTo>
                  <a:pt x="47493" y="35128"/>
                </a:lnTo>
                <a:lnTo>
                  <a:pt x="51213" y="31413"/>
                </a:lnTo>
                <a:lnTo>
                  <a:pt x="54039" y="27373"/>
                </a:lnTo>
                <a:lnTo>
                  <a:pt x="55979" y="23011"/>
                </a:lnTo>
                <a:lnTo>
                  <a:pt x="57918" y="18648"/>
                </a:lnTo>
                <a:lnTo>
                  <a:pt x="58798" y="14563"/>
                </a:lnTo>
                <a:lnTo>
                  <a:pt x="58618" y="10755"/>
                </a:lnTo>
                <a:lnTo>
                  <a:pt x="58445" y="6947"/>
                </a:lnTo>
                <a:lnTo>
                  <a:pt x="55930" y="4127"/>
                </a:lnTo>
                <a:lnTo>
                  <a:pt x="51074" y="2295"/>
                </a:lnTo>
                <a:lnTo>
                  <a:pt x="46218" y="463"/>
                </a:lnTo>
                <a:lnTo>
                  <a:pt x="40531" y="0"/>
                </a:lnTo>
                <a:lnTo>
                  <a:pt x="34012" y="905"/>
                </a:lnTo>
                <a:lnTo>
                  <a:pt x="27494" y="1810"/>
                </a:lnTo>
                <a:lnTo>
                  <a:pt x="21737" y="5392"/>
                </a:lnTo>
                <a:lnTo>
                  <a:pt x="16729" y="11650"/>
                </a:lnTo>
                <a:lnTo>
                  <a:pt x="11720" y="17909"/>
                </a:lnTo>
                <a:lnTo>
                  <a:pt x="9157" y="25277"/>
                </a:lnTo>
                <a:lnTo>
                  <a:pt x="9026" y="33756"/>
                </a:lnTo>
                <a:lnTo>
                  <a:pt x="11707" y="45268"/>
                </a:lnTo>
                <a:lnTo>
                  <a:pt x="41678" y="69112"/>
                </a:lnTo>
                <a:lnTo>
                  <a:pt x="79782" y="76286"/>
                </a:lnTo>
                <a:lnTo>
                  <a:pt x="92192" y="76531"/>
                </a:lnTo>
                <a:lnTo>
                  <a:pt x="108549" y="75093"/>
                </a:lnTo>
                <a:lnTo>
                  <a:pt x="122718" y="72881"/>
                </a:lnTo>
                <a:lnTo>
                  <a:pt x="135019" y="69880"/>
                </a:lnTo>
                <a:lnTo>
                  <a:pt x="145770" y="66076"/>
                </a:lnTo>
                <a:lnTo>
                  <a:pt x="155289" y="6145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9266350" y="4829428"/>
            <a:ext cx="133350" cy="54610"/>
          </a:xfrm>
          <a:custGeom>
            <a:avLst/>
            <a:gdLst/>
            <a:ahLst/>
            <a:cxnLst/>
            <a:rect l="l" t="t" r="r" b="b"/>
            <a:pathLst>
              <a:path w="133350" h="54610">
                <a:moveTo>
                  <a:pt x="665" y="8172"/>
                </a:moveTo>
                <a:lnTo>
                  <a:pt x="0" y="6386"/>
                </a:lnTo>
                <a:lnTo>
                  <a:pt x="817" y="5421"/>
                </a:lnTo>
                <a:lnTo>
                  <a:pt x="3117" y="5275"/>
                </a:lnTo>
                <a:lnTo>
                  <a:pt x="4779" y="5169"/>
                </a:lnTo>
                <a:lnTo>
                  <a:pt x="6054" y="6996"/>
                </a:lnTo>
                <a:lnTo>
                  <a:pt x="6948" y="10755"/>
                </a:lnTo>
                <a:lnTo>
                  <a:pt x="7834" y="14514"/>
                </a:lnTo>
                <a:lnTo>
                  <a:pt x="8347" y="18020"/>
                </a:lnTo>
                <a:lnTo>
                  <a:pt x="8478" y="21273"/>
                </a:lnTo>
                <a:lnTo>
                  <a:pt x="8610" y="24526"/>
                </a:lnTo>
                <a:lnTo>
                  <a:pt x="9109" y="27831"/>
                </a:lnTo>
                <a:lnTo>
                  <a:pt x="9982" y="31186"/>
                </a:lnTo>
                <a:lnTo>
                  <a:pt x="10848" y="34542"/>
                </a:lnTo>
                <a:lnTo>
                  <a:pt x="12656" y="38386"/>
                </a:lnTo>
                <a:lnTo>
                  <a:pt x="15420" y="42718"/>
                </a:lnTo>
                <a:lnTo>
                  <a:pt x="18177" y="47050"/>
                </a:lnTo>
                <a:lnTo>
                  <a:pt x="20670" y="50107"/>
                </a:lnTo>
                <a:lnTo>
                  <a:pt x="22901" y="51890"/>
                </a:lnTo>
                <a:lnTo>
                  <a:pt x="25125" y="53672"/>
                </a:lnTo>
                <a:lnTo>
                  <a:pt x="27425" y="54573"/>
                </a:lnTo>
                <a:lnTo>
                  <a:pt x="29794" y="54591"/>
                </a:lnTo>
                <a:lnTo>
                  <a:pt x="32170" y="54609"/>
                </a:lnTo>
                <a:lnTo>
                  <a:pt x="72824" y="35571"/>
                </a:lnTo>
                <a:lnTo>
                  <a:pt x="121295" y="7499"/>
                </a:lnTo>
                <a:lnTo>
                  <a:pt x="132013" y="492"/>
                </a:lnTo>
                <a:lnTo>
                  <a:pt x="133183" y="0"/>
                </a:lnTo>
                <a:lnTo>
                  <a:pt x="132906" y="826"/>
                </a:lnTo>
                <a:lnTo>
                  <a:pt x="132504" y="2007"/>
                </a:lnTo>
                <a:lnTo>
                  <a:pt x="131257" y="5725"/>
                </a:lnTo>
                <a:lnTo>
                  <a:pt x="129159" y="1197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579985" y="4778722"/>
            <a:ext cx="118110" cy="107950"/>
          </a:xfrm>
          <a:custGeom>
            <a:avLst/>
            <a:gdLst/>
            <a:ahLst/>
            <a:cxnLst/>
            <a:rect l="l" t="t" r="r" b="b"/>
            <a:pathLst>
              <a:path w="118109" h="107950">
                <a:moveTo>
                  <a:pt x="20973" y="20504"/>
                </a:moveTo>
                <a:lnTo>
                  <a:pt x="6145" y="10766"/>
                </a:lnTo>
                <a:lnTo>
                  <a:pt x="0" y="10147"/>
                </a:lnTo>
                <a:lnTo>
                  <a:pt x="149" y="15064"/>
                </a:lnTo>
                <a:lnTo>
                  <a:pt x="1472" y="20602"/>
                </a:lnTo>
                <a:lnTo>
                  <a:pt x="3814" y="28185"/>
                </a:lnTo>
                <a:lnTo>
                  <a:pt x="6876" y="39083"/>
                </a:lnTo>
                <a:lnTo>
                  <a:pt x="10016" y="52130"/>
                </a:lnTo>
                <a:lnTo>
                  <a:pt x="13404" y="66641"/>
                </a:lnTo>
                <a:lnTo>
                  <a:pt x="16678" y="78515"/>
                </a:lnTo>
                <a:lnTo>
                  <a:pt x="23286" y="97160"/>
                </a:lnTo>
                <a:lnTo>
                  <a:pt x="26536" y="104845"/>
                </a:lnTo>
                <a:lnTo>
                  <a:pt x="28371" y="107497"/>
                </a:lnTo>
                <a:lnTo>
                  <a:pt x="29653" y="103244"/>
                </a:lnTo>
                <a:lnTo>
                  <a:pt x="30941" y="92984"/>
                </a:lnTo>
                <a:lnTo>
                  <a:pt x="32230" y="82723"/>
                </a:lnTo>
                <a:lnTo>
                  <a:pt x="72425" y="57969"/>
                </a:lnTo>
                <a:lnTo>
                  <a:pt x="90947" y="57562"/>
                </a:lnTo>
                <a:lnTo>
                  <a:pt x="101611" y="56605"/>
                </a:lnTo>
                <a:lnTo>
                  <a:pt x="108513" y="54504"/>
                </a:lnTo>
                <a:lnTo>
                  <a:pt x="110722" y="52207"/>
                </a:lnTo>
                <a:lnTo>
                  <a:pt x="111457" y="48937"/>
                </a:lnTo>
                <a:lnTo>
                  <a:pt x="112198" y="45668"/>
                </a:lnTo>
                <a:lnTo>
                  <a:pt x="111748" y="41202"/>
                </a:lnTo>
                <a:lnTo>
                  <a:pt x="110113" y="35540"/>
                </a:lnTo>
                <a:lnTo>
                  <a:pt x="108478" y="29877"/>
                </a:lnTo>
                <a:lnTo>
                  <a:pt x="106372" y="24234"/>
                </a:lnTo>
                <a:lnTo>
                  <a:pt x="103788" y="18610"/>
                </a:lnTo>
                <a:lnTo>
                  <a:pt x="101211" y="12985"/>
                </a:lnTo>
                <a:lnTo>
                  <a:pt x="99092" y="8792"/>
                </a:lnTo>
                <a:lnTo>
                  <a:pt x="97450" y="6028"/>
                </a:lnTo>
                <a:lnTo>
                  <a:pt x="95801" y="3264"/>
                </a:lnTo>
                <a:lnTo>
                  <a:pt x="94755" y="1506"/>
                </a:lnTo>
                <a:lnTo>
                  <a:pt x="94312" y="752"/>
                </a:lnTo>
                <a:lnTo>
                  <a:pt x="93861" y="0"/>
                </a:lnTo>
                <a:lnTo>
                  <a:pt x="93633" y="96"/>
                </a:lnTo>
                <a:lnTo>
                  <a:pt x="93619" y="1042"/>
                </a:lnTo>
                <a:lnTo>
                  <a:pt x="93605" y="1988"/>
                </a:lnTo>
                <a:lnTo>
                  <a:pt x="93584" y="4197"/>
                </a:lnTo>
                <a:lnTo>
                  <a:pt x="93543" y="7667"/>
                </a:lnTo>
                <a:lnTo>
                  <a:pt x="93501" y="11138"/>
                </a:lnTo>
                <a:lnTo>
                  <a:pt x="94014" y="16893"/>
                </a:lnTo>
                <a:lnTo>
                  <a:pt x="95095" y="24932"/>
                </a:lnTo>
                <a:lnTo>
                  <a:pt x="96168" y="32971"/>
                </a:lnTo>
                <a:lnTo>
                  <a:pt x="97602" y="41202"/>
                </a:lnTo>
                <a:lnTo>
                  <a:pt x="99389" y="49625"/>
                </a:lnTo>
                <a:lnTo>
                  <a:pt x="101863" y="58666"/>
                </a:lnTo>
                <a:lnTo>
                  <a:pt x="105778" y="69247"/>
                </a:lnTo>
                <a:lnTo>
                  <a:pt x="111133" y="81367"/>
                </a:lnTo>
                <a:lnTo>
                  <a:pt x="117929" y="9502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9746077" y="4823579"/>
            <a:ext cx="81915" cy="60960"/>
          </a:xfrm>
          <a:custGeom>
            <a:avLst/>
            <a:gdLst/>
            <a:ahLst/>
            <a:cxnLst/>
            <a:rect l="l" t="t" r="r" b="b"/>
            <a:pathLst>
              <a:path w="81915" h="60960">
                <a:moveTo>
                  <a:pt x="18218" y="9781"/>
                </a:moveTo>
                <a:lnTo>
                  <a:pt x="18017" y="3135"/>
                </a:lnTo>
                <a:lnTo>
                  <a:pt x="15267" y="0"/>
                </a:lnTo>
                <a:lnTo>
                  <a:pt x="9954" y="374"/>
                </a:lnTo>
                <a:lnTo>
                  <a:pt x="6192" y="640"/>
                </a:lnTo>
                <a:lnTo>
                  <a:pt x="3456" y="2717"/>
                </a:lnTo>
                <a:lnTo>
                  <a:pt x="1745" y="6606"/>
                </a:lnTo>
                <a:lnTo>
                  <a:pt x="27" y="10496"/>
                </a:lnTo>
                <a:lnTo>
                  <a:pt x="25034" y="45755"/>
                </a:lnTo>
                <a:lnTo>
                  <a:pt x="68337" y="60759"/>
                </a:lnTo>
                <a:lnTo>
                  <a:pt x="73768" y="59909"/>
                </a:lnTo>
                <a:lnTo>
                  <a:pt x="77100" y="57271"/>
                </a:lnTo>
                <a:lnTo>
                  <a:pt x="80432" y="54634"/>
                </a:lnTo>
                <a:lnTo>
                  <a:pt x="81783" y="50398"/>
                </a:lnTo>
                <a:lnTo>
                  <a:pt x="81146" y="44564"/>
                </a:lnTo>
                <a:lnTo>
                  <a:pt x="80508" y="38730"/>
                </a:lnTo>
                <a:lnTo>
                  <a:pt x="79511" y="34743"/>
                </a:lnTo>
                <a:lnTo>
                  <a:pt x="78132" y="32601"/>
                </a:lnTo>
                <a:lnTo>
                  <a:pt x="76761" y="30460"/>
                </a:lnTo>
                <a:lnTo>
                  <a:pt x="59269" y="17798"/>
                </a:lnTo>
                <a:lnTo>
                  <a:pt x="56083" y="16049"/>
                </a:lnTo>
                <a:lnTo>
                  <a:pt x="49550" y="14051"/>
                </a:lnTo>
                <a:lnTo>
                  <a:pt x="39665" y="11806"/>
                </a:lnTo>
                <a:lnTo>
                  <a:pt x="25852" y="9878"/>
                </a:lnTo>
                <a:lnTo>
                  <a:pt x="13495" y="10703"/>
                </a:lnTo>
                <a:lnTo>
                  <a:pt x="2594" y="1428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9860856" y="4764095"/>
            <a:ext cx="43815" cy="115570"/>
          </a:xfrm>
          <a:custGeom>
            <a:avLst/>
            <a:gdLst/>
            <a:ahLst/>
            <a:cxnLst/>
            <a:rect l="l" t="t" r="r" b="b"/>
            <a:pathLst>
              <a:path w="43815" h="115570">
                <a:moveTo>
                  <a:pt x="3754" y="19661"/>
                </a:moveTo>
                <a:lnTo>
                  <a:pt x="3158" y="8647"/>
                </a:lnTo>
                <a:lnTo>
                  <a:pt x="2403" y="2426"/>
                </a:lnTo>
                <a:lnTo>
                  <a:pt x="1482" y="1000"/>
                </a:lnTo>
                <a:lnTo>
                  <a:pt x="838" y="0"/>
                </a:lnTo>
                <a:lnTo>
                  <a:pt x="408" y="1018"/>
                </a:lnTo>
                <a:lnTo>
                  <a:pt x="207" y="4055"/>
                </a:lnTo>
                <a:lnTo>
                  <a:pt x="0" y="7092"/>
                </a:lnTo>
                <a:lnTo>
                  <a:pt x="14437" y="45129"/>
                </a:lnTo>
                <a:lnTo>
                  <a:pt x="21237" y="59107"/>
                </a:lnTo>
                <a:lnTo>
                  <a:pt x="26485" y="70183"/>
                </a:lnTo>
                <a:lnTo>
                  <a:pt x="30787" y="79610"/>
                </a:lnTo>
                <a:lnTo>
                  <a:pt x="35630" y="91203"/>
                </a:lnTo>
                <a:lnTo>
                  <a:pt x="39944" y="103094"/>
                </a:lnTo>
                <a:lnTo>
                  <a:pt x="43739" y="11530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889327" y="4813324"/>
            <a:ext cx="32384" cy="19685"/>
          </a:xfrm>
          <a:custGeom>
            <a:avLst/>
            <a:gdLst/>
            <a:ahLst/>
            <a:cxnLst/>
            <a:rect l="l" t="t" r="r" b="b"/>
            <a:pathLst>
              <a:path w="32384" h="19685">
                <a:moveTo>
                  <a:pt x="0" y="19582"/>
                </a:moveTo>
                <a:lnTo>
                  <a:pt x="7865" y="9869"/>
                </a:lnTo>
                <a:lnTo>
                  <a:pt x="18635" y="3342"/>
                </a:lnTo>
                <a:lnTo>
                  <a:pt x="32308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0063535" y="4744189"/>
            <a:ext cx="115570" cy="112395"/>
          </a:xfrm>
          <a:custGeom>
            <a:avLst/>
            <a:gdLst/>
            <a:ahLst/>
            <a:cxnLst/>
            <a:rect l="l" t="t" r="r" b="b"/>
            <a:pathLst>
              <a:path w="115570" h="112395">
                <a:moveTo>
                  <a:pt x="111431" y="26456"/>
                </a:moveTo>
                <a:lnTo>
                  <a:pt x="114887" y="15622"/>
                </a:lnTo>
                <a:lnTo>
                  <a:pt x="115012" y="8382"/>
                </a:lnTo>
                <a:lnTo>
                  <a:pt x="111798" y="4739"/>
                </a:lnTo>
                <a:lnTo>
                  <a:pt x="109553" y="2196"/>
                </a:lnTo>
                <a:lnTo>
                  <a:pt x="104878" y="617"/>
                </a:lnTo>
                <a:lnTo>
                  <a:pt x="97770" y="0"/>
                </a:lnTo>
                <a:lnTo>
                  <a:pt x="86263" y="39"/>
                </a:lnTo>
                <a:lnTo>
                  <a:pt x="47960" y="9090"/>
                </a:lnTo>
                <a:lnTo>
                  <a:pt x="27140" y="24474"/>
                </a:lnTo>
                <a:lnTo>
                  <a:pt x="27403" y="28391"/>
                </a:lnTo>
                <a:lnTo>
                  <a:pt x="30299" y="32634"/>
                </a:lnTo>
                <a:lnTo>
                  <a:pt x="33187" y="36878"/>
                </a:lnTo>
                <a:lnTo>
                  <a:pt x="39560" y="41740"/>
                </a:lnTo>
                <a:lnTo>
                  <a:pt x="49411" y="47223"/>
                </a:lnTo>
                <a:lnTo>
                  <a:pt x="60458" y="53393"/>
                </a:lnTo>
                <a:lnTo>
                  <a:pt x="96587" y="74454"/>
                </a:lnTo>
                <a:lnTo>
                  <a:pt x="112685" y="90991"/>
                </a:lnTo>
                <a:lnTo>
                  <a:pt x="113066" y="94794"/>
                </a:lnTo>
                <a:lnTo>
                  <a:pt x="75443" y="108161"/>
                </a:lnTo>
                <a:lnTo>
                  <a:pt x="37404" y="111513"/>
                </a:lnTo>
                <a:lnTo>
                  <a:pt x="25127" y="111836"/>
                </a:lnTo>
                <a:lnTo>
                  <a:pt x="12724" y="111810"/>
                </a:lnTo>
                <a:lnTo>
                  <a:pt x="0" y="11146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866370" y="4812585"/>
            <a:ext cx="44450" cy="9525"/>
          </a:xfrm>
          <a:custGeom>
            <a:avLst/>
            <a:gdLst/>
            <a:ahLst/>
            <a:cxnLst/>
            <a:rect l="l" t="t" r="r" b="b"/>
            <a:pathLst>
              <a:path w="44450" h="9525">
                <a:moveTo>
                  <a:pt x="3228" y="9080"/>
                </a:moveTo>
                <a:lnTo>
                  <a:pt x="1773" y="9080"/>
                </a:lnTo>
                <a:lnTo>
                  <a:pt x="810" y="9079"/>
                </a:lnTo>
                <a:lnTo>
                  <a:pt x="332" y="9079"/>
                </a:lnTo>
                <a:lnTo>
                  <a:pt x="0" y="9079"/>
                </a:lnTo>
                <a:lnTo>
                  <a:pt x="0" y="8935"/>
                </a:lnTo>
                <a:lnTo>
                  <a:pt x="325" y="8648"/>
                </a:lnTo>
                <a:lnTo>
                  <a:pt x="658" y="8360"/>
                </a:lnTo>
                <a:lnTo>
                  <a:pt x="1219" y="7870"/>
                </a:lnTo>
                <a:lnTo>
                  <a:pt x="2015" y="7176"/>
                </a:lnTo>
                <a:lnTo>
                  <a:pt x="2812" y="6481"/>
                </a:lnTo>
                <a:lnTo>
                  <a:pt x="5929" y="5360"/>
                </a:lnTo>
                <a:lnTo>
                  <a:pt x="11367" y="3810"/>
                </a:lnTo>
                <a:lnTo>
                  <a:pt x="19009" y="2258"/>
                </a:lnTo>
                <a:lnTo>
                  <a:pt x="30040" y="987"/>
                </a:lnTo>
                <a:lnTo>
                  <a:pt x="44459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0215906" y="4757431"/>
            <a:ext cx="274955" cy="130810"/>
          </a:xfrm>
          <a:custGeom>
            <a:avLst/>
            <a:gdLst/>
            <a:ahLst/>
            <a:cxnLst/>
            <a:rect l="l" t="t" r="r" b="b"/>
            <a:pathLst>
              <a:path w="274954" h="130810">
                <a:moveTo>
                  <a:pt x="8527" y="62598"/>
                </a:moveTo>
                <a:lnTo>
                  <a:pt x="11887" y="58778"/>
                </a:lnTo>
                <a:lnTo>
                  <a:pt x="16112" y="58537"/>
                </a:lnTo>
                <a:lnTo>
                  <a:pt x="21211" y="61875"/>
                </a:lnTo>
                <a:lnTo>
                  <a:pt x="26302" y="65213"/>
                </a:lnTo>
                <a:lnTo>
                  <a:pt x="31366" y="68352"/>
                </a:lnTo>
                <a:lnTo>
                  <a:pt x="36395" y="71292"/>
                </a:lnTo>
                <a:lnTo>
                  <a:pt x="41425" y="74233"/>
                </a:lnTo>
                <a:lnTo>
                  <a:pt x="45941" y="76512"/>
                </a:lnTo>
                <a:lnTo>
                  <a:pt x="49945" y="78129"/>
                </a:lnTo>
                <a:lnTo>
                  <a:pt x="53942" y="79746"/>
                </a:lnTo>
                <a:lnTo>
                  <a:pt x="57046" y="80636"/>
                </a:lnTo>
                <a:lnTo>
                  <a:pt x="59235" y="80797"/>
                </a:lnTo>
                <a:lnTo>
                  <a:pt x="61431" y="80959"/>
                </a:lnTo>
                <a:lnTo>
                  <a:pt x="62948" y="80386"/>
                </a:lnTo>
                <a:lnTo>
                  <a:pt x="63793" y="79079"/>
                </a:lnTo>
                <a:lnTo>
                  <a:pt x="64638" y="77772"/>
                </a:lnTo>
                <a:lnTo>
                  <a:pt x="64790" y="75005"/>
                </a:lnTo>
                <a:lnTo>
                  <a:pt x="64250" y="70777"/>
                </a:lnTo>
                <a:lnTo>
                  <a:pt x="63710" y="66548"/>
                </a:lnTo>
                <a:lnTo>
                  <a:pt x="27577" y="42514"/>
                </a:lnTo>
                <a:lnTo>
                  <a:pt x="21121" y="42773"/>
                </a:lnTo>
                <a:lnTo>
                  <a:pt x="14665" y="43032"/>
                </a:lnTo>
                <a:lnTo>
                  <a:pt x="353" y="61958"/>
                </a:lnTo>
                <a:lnTo>
                  <a:pt x="0" y="66924"/>
                </a:lnTo>
                <a:lnTo>
                  <a:pt x="40400" y="94413"/>
                </a:lnTo>
                <a:lnTo>
                  <a:pt x="81344" y="100026"/>
                </a:lnTo>
                <a:lnTo>
                  <a:pt x="92083" y="100529"/>
                </a:lnTo>
                <a:lnTo>
                  <a:pt x="107926" y="100341"/>
                </a:lnTo>
                <a:lnTo>
                  <a:pt x="119591" y="99283"/>
                </a:lnTo>
                <a:lnTo>
                  <a:pt x="133405" y="96324"/>
                </a:lnTo>
                <a:lnTo>
                  <a:pt x="139203" y="94000"/>
                </a:lnTo>
                <a:lnTo>
                  <a:pt x="143131" y="91152"/>
                </a:lnTo>
                <a:lnTo>
                  <a:pt x="147059" y="88304"/>
                </a:lnTo>
                <a:lnTo>
                  <a:pt x="149518" y="85287"/>
                </a:lnTo>
                <a:lnTo>
                  <a:pt x="150508" y="82099"/>
                </a:lnTo>
                <a:lnTo>
                  <a:pt x="151499" y="78913"/>
                </a:lnTo>
                <a:lnTo>
                  <a:pt x="151132" y="75900"/>
                </a:lnTo>
                <a:lnTo>
                  <a:pt x="149407" y="73064"/>
                </a:lnTo>
                <a:lnTo>
                  <a:pt x="147689" y="70226"/>
                </a:lnTo>
                <a:lnTo>
                  <a:pt x="143782" y="68058"/>
                </a:lnTo>
                <a:lnTo>
                  <a:pt x="137686" y="66557"/>
                </a:lnTo>
                <a:lnTo>
                  <a:pt x="131597" y="65057"/>
                </a:lnTo>
                <a:lnTo>
                  <a:pt x="124864" y="64232"/>
                </a:lnTo>
                <a:lnTo>
                  <a:pt x="117479" y="64082"/>
                </a:lnTo>
                <a:lnTo>
                  <a:pt x="110102" y="63932"/>
                </a:lnTo>
                <a:lnTo>
                  <a:pt x="103632" y="65236"/>
                </a:lnTo>
                <a:lnTo>
                  <a:pt x="98090" y="67996"/>
                </a:lnTo>
                <a:lnTo>
                  <a:pt x="92541" y="70755"/>
                </a:lnTo>
                <a:lnTo>
                  <a:pt x="88932" y="73789"/>
                </a:lnTo>
                <a:lnTo>
                  <a:pt x="87269" y="77095"/>
                </a:lnTo>
                <a:lnTo>
                  <a:pt x="85607" y="80402"/>
                </a:lnTo>
                <a:lnTo>
                  <a:pt x="92555" y="93257"/>
                </a:lnTo>
                <a:lnTo>
                  <a:pt x="96593" y="94771"/>
                </a:lnTo>
                <a:lnTo>
                  <a:pt x="100868" y="95668"/>
                </a:lnTo>
                <a:lnTo>
                  <a:pt x="105370" y="95947"/>
                </a:lnTo>
                <a:lnTo>
                  <a:pt x="109873" y="96227"/>
                </a:lnTo>
                <a:lnTo>
                  <a:pt x="113856" y="95890"/>
                </a:lnTo>
                <a:lnTo>
                  <a:pt x="117320" y="94936"/>
                </a:lnTo>
                <a:lnTo>
                  <a:pt x="120790" y="93982"/>
                </a:lnTo>
                <a:lnTo>
                  <a:pt x="124510" y="91911"/>
                </a:lnTo>
                <a:lnTo>
                  <a:pt x="128487" y="88722"/>
                </a:lnTo>
                <a:lnTo>
                  <a:pt x="132456" y="85533"/>
                </a:lnTo>
                <a:lnTo>
                  <a:pt x="135559" y="83758"/>
                </a:lnTo>
                <a:lnTo>
                  <a:pt x="137797" y="83395"/>
                </a:lnTo>
                <a:lnTo>
                  <a:pt x="140027" y="83032"/>
                </a:lnTo>
                <a:lnTo>
                  <a:pt x="146608" y="85539"/>
                </a:lnTo>
                <a:lnTo>
                  <a:pt x="181336" y="101695"/>
                </a:lnTo>
                <a:lnTo>
                  <a:pt x="198376" y="106621"/>
                </a:lnTo>
                <a:lnTo>
                  <a:pt x="202484" y="107209"/>
                </a:lnTo>
                <a:lnTo>
                  <a:pt x="205885" y="106988"/>
                </a:lnTo>
                <a:lnTo>
                  <a:pt x="208573" y="105959"/>
                </a:lnTo>
                <a:lnTo>
                  <a:pt x="211261" y="104930"/>
                </a:lnTo>
                <a:lnTo>
                  <a:pt x="213290" y="102368"/>
                </a:lnTo>
                <a:lnTo>
                  <a:pt x="214669" y="98274"/>
                </a:lnTo>
                <a:lnTo>
                  <a:pt x="216047" y="94181"/>
                </a:lnTo>
                <a:lnTo>
                  <a:pt x="216865" y="88727"/>
                </a:lnTo>
                <a:lnTo>
                  <a:pt x="217114" y="81915"/>
                </a:lnTo>
                <a:lnTo>
                  <a:pt x="217370" y="75104"/>
                </a:lnTo>
                <a:lnTo>
                  <a:pt x="212670" y="33540"/>
                </a:lnTo>
                <a:lnTo>
                  <a:pt x="208704" y="11903"/>
                </a:lnTo>
                <a:lnTo>
                  <a:pt x="207596" y="6806"/>
                </a:lnTo>
                <a:lnTo>
                  <a:pt x="205442" y="307"/>
                </a:lnTo>
                <a:lnTo>
                  <a:pt x="205317" y="0"/>
                </a:lnTo>
                <a:lnTo>
                  <a:pt x="205248" y="764"/>
                </a:lnTo>
                <a:lnTo>
                  <a:pt x="205234" y="2600"/>
                </a:lnTo>
                <a:lnTo>
                  <a:pt x="205213" y="4435"/>
                </a:lnTo>
                <a:lnTo>
                  <a:pt x="205178" y="8828"/>
                </a:lnTo>
                <a:lnTo>
                  <a:pt x="205116" y="15776"/>
                </a:lnTo>
                <a:lnTo>
                  <a:pt x="205054" y="22725"/>
                </a:lnTo>
                <a:lnTo>
                  <a:pt x="214865" y="65495"/>
                </a:lnTo>
                <a:lnTo>
                  <a:pt x="227824" y="103097"/>
                </a:lnTo>
                <a:lnTo>
                  <a:pt x="229867" y="109327"/>
                </a:lnTo>
                <a:lnTo>
                  <a:pt x="231218" y="114302"/>
                </a:lnTo>
                <a:lnTo>
                  <a:pt x="232576" y="119276"/>
                </a:lnTo>
                <a:lnTo>
                  <a:pt x="233317" y="122972"/>
                </a:lnTo>
                <a:lnTo>
                  <a:pt x="233456" y="125390"/>
                </a:lnTo>
                <a:lnTo>
                  <a:pt x="233594" y="127808"/>
                </a:lnTo>
                <a:lnTo>
                  <a:pt x="232569" y="129267"/>
                </a:lnTo>
                <a:lnTo>
                  <a:pt x="230394" y="129764"/>
                </a:lnTo>
                <a:lnTo>
                  <a:pt x="228212" y="130262"/>
                </a:lnTo>
                <a:lnTo>
                  <a:pt x="225392" y="128839"/>
                </a:lnTo>
                <a:lnTo>
                  <a:pt x="221935" y="125495"/>
                </a:lnTo>
                <a:lnTo>
                  <a:pt x="218472" y="122152"/>
                </a:lnTo>
                <a:lnTo>
                  <a:pt x="200904" y="83263"/>
                </a:lnTo>
                <a:lnTo>
                  <a:pt x="200932" y="77207"/>
                </a:lnTo>
                <a:lnTo>
                  <a:pt x="202255" y="72051"/>
                </a:lnTo>
                <a:lnTo>
                  <a:pt x="203578" y="66894"/>
                </a:lnTo>
                <a:lnTo>
                  <a:pt x="230221" y="56415"/>
                </a:lnTo>
                <a:lnTo>
                  <a:pt x="237605" y="56062"/>
                </a:lnTo>
                <a:lnTo>
                  <a:pt x="244920" y="56829"/>
                </a:lnTo>
                <a:lnTo>
                  <a:pt x="252180" y="58714"/>
                </a:lnTo>
                <a:lnTo>
                  <a:pt x="265014" y="63615"/>
                </a:lnTo>
                <a:lnTo>
                  <a:pt x="274925" y="7088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9890179" y="4874878"/>
            <a:ext cx="74930" cy="21590"/>
          </a:xfrm>
          <a:custGeom>
            <a:avLst/>
            <a:gdLst/>
            <a:ahLst/>
            <a:cxnLst/>
            <a:rect l="l" t="t" r="r" b="b"/>
            <a:pathLst>
              <a:path w="74929" h="21589">
                <a:moveTo>
                  <a:pt x="0" y="3419"/>
                </a:moveTo>
                <a:lnTo>
                  <a:pt x="1614" y="796"/>
                </a:lnTo>
                <a:lnTo>
                  <a:pt x="3934" y="0"/>
                </a:lnTo>
                <a:lnTo>
                  <a:pt x="6954" y="1030"/>
                </a:lnTo>
                <a:lnTo>
                  <a:pt x="9060" y="1747"/>
                </a:lnTo>
                <a:lnTo>
                  <a:pt x="11367" y="3284"/>
                </a:lnTo>
                <a:lnTo>
                  <a:pt x="13882" y="5640"/>
                </a:lnTo>
                <a:lnTo>
                  <a:pt x="16403" y="7995"/>
                </a:lnTo>
                <a:lnTo>
                  <a:pt x="19292" y="10443"/>
                </a:lnTo>
                <a:lnTo>
                  <a:pt x="22562" y="12983"/>
                </a:lnTo>
                <a:lnTo>
                  <a:pt x="25824" y="15524"/>
                </a:lnTo>
                <a:lnTo>
                  <a:pt x="29073" y="17529"/>
                </a:lnTo>
                <a:lnTo>
                  <a:pt x="32308" y="19000"/>
                </a:lnTo>
                <a:lnTo>
                  <a:pt x="35536" y="20470"/>
                </a:lnTo>
                <a:lnTo>
                  <a:pt x="38931" y="21279"/>
                </a:lnTo>
                <a:lnTo>
                  <a:pt x="42498" y="21426"/>
                </a:lnTo>
                <a:lnTo>
                  <a:pt x="46066" y="21573"/>
                </a:lnTo>
                <a:lnTo>
                  <a:pt x="49966" y="20982"/>
                </a:lnTo>
                <a:lnTo>
                  <a:pt x="54192" y="19651"/>
                </a:lnTo>
                <a:lnTo>
                  <a:pt x="62992" y="15775"/>
                </a:lnTo>
                <a:lnTo>
                  <a:pt x="74768" y="874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0" name="object 2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  <a:hlinkClick r:id="rId3"/>
              </a:rPr>
              <a:t>ww</a:t>
            </a:r>
            <a:r>
              <a:rPr dirty="0" spc="-100">
                <a:latin typeface="Arial"/>
                <a:cs typeface="Arial"/>
                <a:hlinkClick r:id="rId3"/>
              </a:rPr>
              <a:t>w</a:t>
            </a:r>
            <a:r>
              <a:rPr dirty="0" spc="-5">
                <a:latin typeface="Arial"/>
                <a:cs typeface="Arial"/>
                <a:hlinkClick r:id="rId3"/>
              </a:rPr>
              <a:t>.s</a:t>
            </a:r>
            <a:r>
              <a:rPr dirty="0" spc="-5">
                <a:latin typeface="Arial"/>
                <a:cs typeface="Arial"/>
                <a:hlinkClick r:id="rId3"/>
              </a:rPr>
              <a:t>u</a:t>
            </a:r>
            <a:r>
              <a:rPr dirty="0">
                <a:latin typeface="Arial"/>
                <a:cs typeface="Arial"/>
                <a:hlinkClick r:id="rId3"/>
              </a:rPr>
              <a:t>nbea</a:t>
            </a:r>
            <a:r>
              <a:rPr dirty="0" spc="-40">
                <a:latin typeface="Arial"/>
                <a:cs typeface="Arial"/>
                <a:hlinkClick r:id="rId3"/>
              </a:rPr>
              <a:t>m</a:t>
            </a:r>
            <a:r>
              <a:rPr dirty="0" spc="20">
                <a:latin typeface="Arial"/>
                <a:cs typeface="Arial"/>
                <a:hlinkClick r:id="rId3"/>
              </a:rPr>
              <a:t>i</a:t>
            </a:r>
            <a:r>
              <a:rPr dirty="0">
                <a:latin typeface="Arial"/>
                <a:cs typeface="Arial"/>
                <a:hlinkClick r:id="rId3"/>
              </a:rPr>
              <a:t>n</a:t>
            </a:r>
            <a:r>
              <a:rPr dirty="0" spc="-5">
                <a:latin typeface="Arial"/>
                <a:cs typeface="Arial"/>
                <a:hlinkClick r:id="rId3"/>
              </a:rPr>
              <a:t>f</a:t>
            </a:r>
            <a:r>
              <a:rPr dirty="0" spc="-5">
                <a:latin typeface="Arial"/>
                <a:cs typeface="Arial"/>
                <a:hlinkClick r:id="rId3"/>
              </a:rPr>
              <a:t>o</a:t>
            </a:r>
            <a:r>
              <a:rPr dirty="0" spc="-5">
                <a:latin typeface="Arial"/>
                <a:cs typeface="Arial"/>
                <a:hlinkClick r:id="rId3"/>
              </a:rPr>
              <a:t>.c</a:t>
            </a:r>
            <a:r>
              <a:rPr dirty="0" spc="-5">
                <a:latin typeface="Arial"/>
                <a:cs typeface="Arial"/>
                <a:hlinkClick r:id="rId3"/>
              </a:rPr>
              <a:t>o</a:t>
            </a:r>
            <a:r>
              <a:rPr dirty="0">
                <a:latin typeface="Arial"/>
                <a:cs typeface="Arial"/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9545">
              <a:lnSpc>
                <a:spcPct val="100000"/>
              </a:lnSpc>
            </a:pPr>
            <a:r>
              <a:rPr dirty="0" sz="2850" spc="10">
                <a:latin typeface="Arial"/>
                <a:cs typeface="Arial"/>
              </a:rPr>
              <a:t>Ro</a:t>
            </a:r>
            <a:r>
              <a:rPr dirty="0" sz="2850" spc="20">
                <a:latin typeface="Arial"/>
                <a:cs typeface="Arial"/>
              </a:rPr>
              <a:t>w</a:t>
            </a:r>
            <a:r>
              <a:rPr dirty="0" sz="2850" spc="75">
                <a:latin typeface="Arial"/>
                <a:cs typeface="Arial"/>
              </a:rPr>
              <a:t> </a:t>
            </a:r>
            <a:r>
              <a:rPr dirty="0" sz="2850" spc="-80">
                <a:latin typeface="Arial"/>
                <a:cs typeface="Arial"/>
              </a:rPr>
              <a:t>l</a:t>
            </a:r>
            <a:r>
              <a:rPr dirty="0" sz="2850" spc="10">
                <a:latin typeface="Arial"/>
                <a:cs typeface="Arial"/>
              </a:rPr>
              <a:t>oc</a:t>
            </a:r>
            <a:r>
              <a:rPr dirty="0" sz="2850" spc="75">
                <a:latin typeface="Arial"/>
                <a:cs typeface="Arial"/>
              </a:rPr>
              <a:t>k</a:t>
            </a:r>
            <a:r>
              <a:rPr dirty="0" sz="2850" spc="-75">
                <a:latin typeface="Arial"/>
                <a:cs typeface="Arial"/>
              </a:rPr>
              <a:t>in</a:t>
            </a:r>
            <a:r>
              <a:rPr dirty="0" sz="2850" spc="15">
                <a:latin typeface="Arial"/>
                <a:cs typeface="Arial"/>
              </a:rPr>
              <a:t>g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747" y="985929"/>
            <a:ext cx="5459095" cy="525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46379" marR="67310" indent="-233679">
              <a:lnSpc>
                <a:spcPts val="256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4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>
                <a:latin typeface="Arial"/>
                <a:cs typeface="Arial"/>
              </a:rPr>
              <a:t> k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"</a:t>
            </a:r>
            <a:r>
              <a:rPr dirty="0" sz="2400">
                <a:latin typeface="Arial"/>
                <a:cs typeface="Arial"/>
              </a:rPr>
              <a:t>PESS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10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>
                <a:latin typeface="Arial"/>
                <a:cs typeface="Arial"/>
              </a:rPr>
              <a:t>K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"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760"/>
              </a:lnSpc>
              <a:spcBef>
                <a:spcPts val="69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60"/>
              </a:lnSpc>
            </a:pP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245">
                <a:latin typeface="Arial"/>
                <a:cs typeface="Arial"/>
              </a:rPr>
              <a:t>A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 t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 u="heavy">
                <a:latin typeface="Arial"/>
                <a:cs typeface="Arial"/>
              </a:rPr>
              <a:t>h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SE</a:t>
            </a:r>
            <a:r>
              <a:rPr dirty="0" sz="2400" spc="15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20" u="heavy">
                <a:latin typeface="Arial"/>
                <a:cs typeface="Arial"/>
              </a:rPr>
              <a:t>C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-55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qu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160" u="heavy">
                <a:latin typeface="Arial"/>
                <a:cs typeface="Arial"/>
              </a:rPr>
              <a:t>y</a:t>
            </a:r>
            <a:r>
              <a:rPr dirty="0" sz="2400" u="heavy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72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 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35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s,</a:t>
            </a:r>
            <a:r>
              <a:rPr dirty="0" sz="2400" spc="9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20"/>
              </a:lnSpc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4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llb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marR="140970" indent="-233679">
              <a:lnSpc>
                <a:spcPct val="90400"/>
              </a:lnSpc>
              <a:spcBef>
                <a:spcPts val="10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rs,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SE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246379" marR="133985" indent="-233679">
              <a:lnSpc>
                <a:spcPct val="90400"/>
              </a:lnSpc>
              <a:spcBef>
                <a:spcPts val="176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w 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9713" y="5513597"/>
            <a:ext cx="4735830" cy="74930"/>
          </a:xfrm>
          <a:custGeom>
            <a:avLst/>
            <a:gdLst/>
            <a:ahLst/>
            <a:cxnLst/>
            <a:rect l="l" t="t" r="r" b="b"/>
            <a:pathLst>
              <a:path w="4735830" h="74929">
                <a:moveTo>
                  <a:pt x="5824" y="42520"/>
                </a:moveTo>
                <a:lnTo>
                  <a:pt x="676" y="38941"/>
                </a:lnTo>
                <a:lnTo>
                  <a:pt x="0" y="36551"/>
                </a:lnTo>
                <a:lnTo>
                  <a:pt x="3794" y="35349"/>
                </a:lnTo>
                <a:lnTo>
                  <a:pt x="6541" y="34479"/>
                </a:lnTo>
                <a:lnTo>
                  <a:pt x="12550" y="34359"/>
                </a:lnTo>
                <a:lnTo>
                  <a:pt x="21824" y="34991"/>
                </a:lnTo>
                <a:lnTo>
                  <a:pt x="33096" y="35600"/>
                </a:lnTo>
                <a:lnTo>
                  <a:pt x="46070" y="36008"/>
                </a:lnTo>
                <a:lnTo>
                  <a:pt x="61000" y="36151"/>
                </a:lnTo>
                <a:lnTo>
                  <a:pt x="74000" y="36149"/>
                </a:lnTo>
                <a:lnTo>
                  <a:pt x="122971" y="34905"/>
                </a:lnTo>
                <a:lnTo>
                  <a:pt x="164504" y="33148"/>
                </a:lnTo>
                <a:lnTo>
                  <a:pt x="177949" y="32558"/>
                </a:lnTo>
                <a:lnTo>
                  <a:pt x="188805" y="32100"/>
                </a:lnTo>
                <a:lnTo>
                  <a:pt x="204036" y="31475"/>
                </a:lnTo>
                <a:lnTo>
                  <a:pt x="216189" y="30934"/>
                </a:lnTo>
                <a:lnTo>
                  <a:pt x="255076" y="29124"/>
                </a:lnTo>
                <a:lnTo>
                  <a:pt x="291333" y="28377"/>
                </a:lnTo>
                <a:lnTo>
                  <a:pt x="307437" y="28396"/>
                </a:lnTo>
                <a:lnTo>
                  <a:pt x="356193" y="29902"/>
                </a:lnTo>
                <a:lnTo>
                  <a:pt x="373116" y="31066"/>
                </a:lnTo>
                <a:lnTo>
                  <a:pt x="386918" y="31953"/>
                </a:lnTo>
                <a:lnTo>
                  <a:pt x="428045" y="33571"/>
                </a:lnTo>
                <a:lnTo>
                  <a:pt x="456904" y="33817"/>
                </a:lnTo>
                <a:lnTo>
                  <a:pt x="470636" y="33799"/>
                </a:lnTo>
                <a:lnTo>
                  <a:pt x="508945" y="33178"/>
                </a:lnTo>
                <a:lnTo>
                  <a:pt x="549837" y="31525"/>
                </a:lnTo>
                <a:lnTo>
                  <a:pt x="564261" y="30857"/>
                </a:lnTo>
                <a:lnTo>
                  <a:pt x="576717" y="30283"/>
                </a:lnTo>
                <a:lnTo>
                  <a:pt x="587391" y="29794"/>
                </a:lnTo>
                <a:lnTo>
                  <a:pt x="602906" y="29082"/>
                </a:lnTo>
                <a:lnTo>
                  <a:pt x="615970" y="28462"/>
                </a:lnTo>
                <a:lnTo>
                  <a:pt x="627411" y="27897"/>
                </a:lnTo>
                <a:lnTo>
                  <a:pt x="643526" y="27092"/>
                </a:lnTo>
                <a:lnTo>
                  <a:pt x="656776" y="26498"/>
                </a:lnTo>
                <a:lnTo>
                  <a:pt x="698919" y="25391"/>
                </a:lnTo>
                <a:lnTo>
                  <a:pt x="745348" y="25163"/>
                </a:lnTo>
                <a:lnTo>
                  <a:pt x="761535" y="25159"/>
                </a:lnTo>
                <a:lnTo>
                  <a:pt x="774978" y="25178"/>
                </a:lnTo>
                <a:lnTo>
                  <a:pt x="815512" y="25550"/>
                </a:lnTo>
                <a:lnTo>
                  <a:pt x="863829" y="26838"/>
                </a:lnTo>
                <a:lnTo>
                  <a:pt x="903334" y="28545"/>
                </a:lnTo>
                <a:lnTo>
                  <a:pt x="920822" y="29377"/>
                </a:lnTo>
                <a:lnTo>
                  <a:pt x="935867" y="30057"/>
                </a:lnTo>
                <a:lnTo>
                  <a:pt x="976615" y="31461"/>
                </a:lnTo>
                <a:lnTo>
                  <a:pt x="1022990" y="31878"/>
                </a:lnTo>
                <a:lnTo>
                  <a:pt x="1075109" y="31967"/>
                </a:lnTo>
                <a:lnTo>
                  <a:pt x="1092223" y="31958"/>
                </a:lnTo>
                <a:lnTo>
                  <a:pt x="1131486" y="31829"/>
                </a:lnTo>
                <a:lnTo>
                  <a:pt x="1175406" y="31076"/>
                </a:lnTo>
                <a:lnTo>
                  <a:pt x="1215146" y="29822"/>
                </a:lnTo>
                <a:lnTo>
                  <a:pt x="1239221" y="28739"/>
                </a:lnTo>
                <a:lnTo>
                  <a:pt x="1251393" y="28190"/>
                </a:lnTo>
                <a:lnTo>
                  <a:pt x="1307635" y="26002"/>
                </a:lnTo>
                <a:lnTo>
                  <a:pt x="1345995" y="24644"/>
                </a:lnTo>
                <a:lnTo>
                  <a:pt x="1392597" y="23614"/>
                </a:lnTo>
                <a:lnTo>
                  <a:pt x="1401943" y="23565"/>
                </a:lnTo>
                <a:lnTo>
                  <a:pt x="1413249" y="23476"/>
                </a:lnTo>
                <a:lnTo>
                  <a:pt x="1426553" y="23347"/>
                </a:lnTo>
                <a:lnTo>
                  <a:pt x="1441889" y="23178"/>
                </a:lnTo>
                <a:lnTo>
                  <a:pt x="1459073" y="22976"/>
                </a:lnTo>
                <a:lnTo>
                  <a:pt x="1473746" y="22810"/>
                </a:lnTo>
                <a:lnTo>
                  <a:pt x="1514789" y="22418"/>
                </a:lnTo>
                <a:lnTo>
                  <a:pt x="1568850" y="22282"/>
                </a:lnTo>
                <a:lnTo>
                  <a:pt x="1585166" y="22260"/>
                </a:lnTo>
                <a:lnTo>
                  <a:pt x="1623733" y="22014"/>
                </a:lnTo>
                <a:lnTo>
                  <a:pt x="1671796" y="20872"/>
                </a:lnTo>
                <a:lnTo>
                  <a:pt x="1710868" y="19240"/>
                </a:lnTo>
                <a:lnTo>
                  <a:pt x="1726220" y="18446"/>
                </a:lnTo>
                <a:lnTo>
                  <a:pt x="1739137" y="17787"/>
                </a:lnTo>
                <a:lnTo>
                  <a:pt x="1778848" y="15758"/>
                </a:lnTo>
                <a:lnTo>
                  <a:pt x="1825841" y="12630"/>
                </a:lnTo>
                <a:lnTo>
                  <a:pt x="1853048" y="10515"/>
                </a:lnTo>
                <a:lnTo>
                  <a:pt x="1866967" y="9429"/>
                </a:lnTo>
                <a:lnTo>
                  <a:pt x="1905419" y="6798"/>
                </a:lnTo>
                <a:lnTo>
                  <a:pt x="1946301" y="4803"/>
                </a:lnTo>
                <a:lnTo>
                  <a:pt x="1993785" y="3563"/>
                </a:lnTo>
                <a:lnTo>
                  <a:pt x="2005141" y="3421"/>
                </a:lnTo>
                <a:lnTo>
                  <a:pt x="2016902" y="3236"/>
                </a:lnTo>
                <a:lnTo>
                  <a:pt x="2055010" y="2430"/>
                </a:lnTo>
                <a:lnTo>
                  <a:pt x="2089174" y="1510"/>
                </a:lnTo>
                <a:lnTo>
                  <a:pt x="2105949" y="1058"/>
                </a:lnTo>
                <a:lnTo>
                  <a:pt x="2146143" y="190"/>
                </a:lnTo>
                <a:lnTo>
                  <a:pt x="2197881" y="0"/>
                </a:lnTo>
                <a:lnTo>
                  <a:pt x="2218726" y="8"/>
                </a:lnTo>
                <a:lnTo>
                  <a:pt x="2261287" y="261"/>
                </a:lnTo>
                <a:lnTo>
                  <a:pt x="2288818" y="1223"/>
                </a:lnTo>
                <a:lnTo>
                  <a:pt x="2301364" y="1779"/>
                </a:lnTo>
                <a:lnTo>
                  <a:pt x="2344379" y="3287"/>
                </a:lnTo>
                <a:lnTo>
                  <a:pt x="2385586" y="4097"/>
                </a:lnTo>
                <a:lnTo>
                  <a:pt x="2424614" y="4283"/>
                </a:lnTo>
                <a:lnTo>
                  <a:pt x="2441260" y="4308"/>
                </a:lnTo>
                <a:lnTo>
                  <a:pt x="2458600" y="4303"/>
                </a:lnTo>
                <a:lnTo>
                  <a:pt x="2501893" y="4088"/>
                </a:lnTo>
                <a:lnTo>
                  <a:pt x="2542917" y="3339"/>
                </a:lnTo>
                <a:lnTo>
                  <a:pt x="2554410" y="3023"/>
                </a:lnTo>
                <a:lnTo>
                  <a:pt x="2566385" y="2761"/>
                </a:lnTo>
                <a:lnTo>
                  <a:pt x="2605238" y="2300"/>
                </a:lnTo>
                <a:lnTo>
                  <a:pt x="2652919" y="2242"/>
                </a:lnTo>
                <a:lnTo>
                  <a:pt x="2664402" y="2251"/>
                </a:lnTo>
                <a:lnTo>
                  <a:pt x="2674222" y="2272"/>
                </a:lnTo>
                <a:lnTo>
                  <a:pt x="2682704" y="2304"/>
                </a:lnTo>
                <a:lnTo>
                  <a:pt x="2692397" y="2347"/>
                </a:lnTo>
                <a:lnTo>
                  <a:pt x="2703236" y="2382"/>
                </a:lnTo>
                <a:lnTo>
                  <a:pt x="2715282" y="2410"/>
                </a:lnTo>
                <a:lnTo>
                  <a:pt x="2728593" y="2431"/>
                </a:lnTo>
                <a:lnTo>
                  <a:pt x="2743226" y="2445"/>
                </a:lnTo>
                <a:lnTo>
                  <a:pt x="2759020" y="2446"/>
                </a:lnTo>
                <a:lnTo>
                  <a:pt x="2773708" y="2439"/>
                </a:lnTo>
                <a:lnTo>
                  <a:pt x="2812477" y="2367"/>
                </a:lnTo>
                <a:lnTo>
                  <a:pt x="2863968" y="2106"/>
                </a:lnTo>
                <a:lnTo>
                  <a:pt x="2904303" y="1794"/>
                </a:lnTo>
                <a:lnTo>
                  <a:pt x="2929400" y="1508"/>
                </a:lnTo>
                <a:lnTo>
                  <a:pt x="2942584" y="1359"/>
                </a:lnTo>
                <a:lnTo>
                  <a:pt x="2983230" y="1071"/>
                </a:lnTo>
                <a:lnTo>
                  <a:pt x="3029264" y="1003"/>
                </a:lnTo>
                <a:lnTo>
                  <a:pt x="3069407" y="973"/>
                </a:lnTo>
                <a:lnTo>
                  <a:pt x="3118978" y="951"/>
                </a:lnTo>
                <a:lnTo>
                  <a:pt x="3157280" y="941"/>
                </a:lnTo>
                <a:lnTo>
                  <a:pt x="3199795" y="934"/>
                </a:lnTo>
                <a:lnTo>
                  <a:pt x="3224051" y="933"/>
                </a:lnTo>
                <a:lnTo>
                  <a:pt x="3247069" y="934"/>
                </a:lnTo>
                <a:lnTo>
                  <a:pt x="3289432" y="943"/>
                </a:lnTo>
                <a:lnTo>
                  <a:pt x="3343963" y="974"/>
                </a:lnTo>
                <a:lnTo>
                  <a:pt x="3387952" y="1024"/>
                </a:lnTo>
                <a:lnTo>
                  <a:pt x="3430727" y="1123"/>
                </a:lnTo>
                <a:lnTo>
                  <a:pt x="3475102" y="1610"/>
                </a:lnTo>
                <a:lnTo>
                  <a:pt x="3509245" y="2511"/>
                </a:lnTo>
                <a:lnTo>
                  <a:pt x="3519301" y="2786"/>
                </a:lnTo>
                <a:lnTo>
                  <a:pt x="3557903" y="3777"/>
                </a:lnTo>
                <a:lnTo>
                  <a:pt x="3591127" y="4596"/>
                </a:lnTo>
                <a:lnTo>
                  <a:pt x="3606897" y="4996"/>
                </a:lnTo>
                <a:lnTo>
                  <a:pt x="3646362" y="6070"/>
                </a:lnTo>
                <a:lnTo>
                  <a:pt x="3693085" y="7585"/>
                </a:lnTo>
                <a:lnTo>
                  <a:pt x="3707219" y="8059"/>
                </a:lnTo>
                <a:lnTo>
                  <a:pt x="3718960" y="8439"/>
                </a:lnTo>
                <a:lnTo>
                  <a:pt x="3728467" y="8732"/>
                </a:lnTo>
                <a:lnTo>
                  <a:pt x="3742111" y="9147"/>
                </a:lnTo>
                <a:lnTo>
                  <a:pt x="3754535" y="9561"/>
                </a:lnTo>
                <a:lnTo>
                  <a:pt x="3770765" y="10154"/>
                </a:lnTo>
                <a:lnTo>
                  <a:pt x="3783258" y="10589"/>
                </a:lnTo>
                <a:lnTo>
                  <a:pt x="3793586" y="10924"/>
                </a:lnTo>
                <a:lnTo>
                  <a:pt x="3804901" y="11293"/>
                </a:lnTo>
                <a:lnTo>
                  <a:pt x="3846484" y="12990"/>
                </a:lnTo>
                <a:lnTo>
                  <a:pt x="3894116" y="15697"/>
                </a:lnTo>
                <a:lnTo>
                  <a:pt x="3906969" y="16600"/>
                </a:lnTo>
                <a:lnTo>
                  <a:pt x="3919616" y="17460"/>
                </a:lnTo>
                <a:lnTo>
                  <a:pt x="3932182" y="18286"/>
                </a:lnTo>
                <a:lnTo>
                  <a:pt x="3944790" y="19086"/>
                </a:lnTo>
                <a:lnTo>
                  <a:pt x="3958711" y="19953"/>
                </a:lnTo>
                <a:lnTo>
                  <a:pt x="3971748" y="20787"/>
                </a:lnTo>
                <a:lnTo>
                  <a:pt x="4014948" y="23732"/>
                </a:lnTo>
                <a:lnTo>
                  <a:pt x="4061884" y="27192"/>
                </a:lnTo>
                <a:lnTo>
                  <a:pt x="4088199" y="29472"/>
                </a:lnTo>
                <a:lnTo>
                  <a:pt x="4100158" y="30462"/>
                </a:lnTo>
                <a:lnTo>
                  <a:pt x="4114654" y="31605"/>
                </a:lnTo>
                <a:lnTo>
                  <a:pt x="4126802" y="32622"/>
                </a:lnTo>
                <a:lnTo>
                  <a:pt x="4142982" y="34074"/>
                </a:lnTo>
                <a:lnTo>
                  <a:pt x="4155683" y="35183"/>
                </a:lnTo>
                <a:lnTo>
                  <a:pt x="4204733" y="38937"/>
                </a:lnTo>
                <a:lnTo>
                  <a:pt x="4244434" y="41088"/>
                </a:lnTo>
                <a:lnTo>
                  <a:pt x="4256848" y="41680"/>
                </a:lnTo>
                <a:lnTo>
                  <a:pt x="4296465" y="43739"/>
                </a:lnTo>
                <a:lnTo>
                  <a:pt x="4337284" y="46461"/>
                </a:lnTo>
                <a:lnTo>
                  <a:pt x="4349625" y="47346"/>
                </a:lnTo>
                <a:lnTo>
                  <a:pt x="4359599" y="48033"/>
                </a:lnTo>
                <a:lnTo>
                  <a:pt x="4370362" y="48730"/>
                </a:lnTo>
                <a:lnTo>
                  <a:pt x="4382811" y="49494"/>
                </a:lnTo>
                <a:lnTo>
                  <a:pt x="4397146" y="50338"/>
                </a:lnTo>
                <a:lnTo>
                  <a:pt x="4408908" y="51061"/>
                </a:lnTo>
                <a:lnTo>
                  <a:pt x="4421000" y="51889"/>
                </a:lnTo>
                <a:lnTo>
                  <a:pt x="4433550" y="52831"/>
                </a:lnTo>
                <a:lnTo>
                  <a:pt x="4446689" y="53893"/>
                </a:lnTo>
                <a:lnTo>
                  <a:pt x="4466931" y="55654"/>
                </a:lnTo>
                <a:lnTo>
                  <a:pt x="4482537" y="56999"/>
                </a:lnTo>
                <a:lnTo>
                  <a:pt x="4524609" y="60132"/>
                </a:lnTo>
                <a:lnTo>
                  <a:pt x="4567025" y="62260"/>
                </a:lnTo>
                <a:lnTo>
                  <a:pt x="4622320" y="64090"/>
                </a:lnTo>
                <a:lnTo>
                  <a:pt x="4636588" y="64487"/>
                </a:lnTo>
                <a:lnTo>
                  <a:pt x="4686488" y="66778"/>
                </a:lnTo>
                <a:lnTo>
                  <a:pt x="4726215" y="70524"/>
                </a:lnTo>
                <a:lnTo>
                  <a:pt x="4734244" y="72757"/>
                </a:lnTo>
                <a:lnTo>
                  <a:pt x="4735387" y="747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7853" y="5836403"/>
            <a:ext cx="4525645" cy="58419"/>
          </a:xfrm>
          <a:custGeom>
            <a:avLst/>
            <a:gdLst/>
            <a:ahLst/>
            <a:cxnLst/>
            <a:rect l="l" t="t" r="r" b="b"/>
            <a:pathLst>
              <a:path w="4525645" h="58420">
                <a:moveTo>
                  <a:pt x="6142" y="51007"/>
                </a:moveTo>
                <a:lnTo>
                  <a:pt x="4691" y="51891"/>
                </a:lnTo>
                <a:lnTo>
                  <a:pt x="3096" y="51318"/>
                </a:lnTo>
                <a:lnTo>
                  <a:pt x="1360" y="49289"/>
                </a:lnTo>
                <a:lnTo>
                  <a:pt x="150" y="47875"/>
                </a:lnTo>
                <a:lnTo>
                  <a:pt x="0" y="46539"/>
                </a:lnTo>
                <a:lnTo>
                  <a:pt x="908" y="45283"/>
                </a:lnTo>
                <a:lnTo>
                  <a:pt x="1816" y="44027"/>
                </a:lnTo>
                <a:lnTo>
                  <a:pt x="4882" y="43321"/>
                </a:lnTo>
                <a:lnTo>
                  <a:pt x="10104" y="43165"/>
                </a:lnTo>
                <a:lnTo>
                  <a:pt x="15327" y="43008"/>
                </a:lnTo>
                <a:lnTo>
                  <a:pt x="20210" y="43029"/>
                </a:lnTo>
                <a:lnTo>
                  <a:pt x="24752" y="43227"/>
                </a:lnTo>
                <a:lnTo>
                  <a:pt x="29985" y="43348"/>
                </a:lnTo>
                <a:lnTo>
                  <a:pt x="39553" y="43441"/>
                </a:lnTo>
                <a:lnTo>
                  <a:pt x="53456" y="43508"/>
                </a:lnTo>
                <a:lnTo>
                  <a:pt x="71694" y="43548"/>
                </a:lnTo>
                <a:lnTo>
                  <a:pt x="88372" y="43546"/>
                </a:lnTo>
                <a:lnTo>
                  <a:pt x="129870" y="43357"/>
                </a:lnTo>
                <a:lnTo>
                  <a:pt x="178197" y="42502"/>
                </a:lnTo>
                <a:lnTo>
                  <a:pt x="223108" y="40754"/>
                </a:lnTo>
                <a:lnTo>
                  <a:pt x="262139" y="38165"/>
                </a:lnTo>
                <a:lnTo>
                  <a:pt x="307807" y="34743"/>
                </a:lnTo>
                <a:lnTo>
                  <a:pt x="340462" y="31912"/>
                </a:lnTo>
                <a:lnTo>
                  <a:pt x="353066" y="30818"/>
                </a:lnTo>
                <a:lnTo>
                  <a:pt x="392134" y="27846"/>
                </a:lnTo>
                <a:lnTo>
                  <a:pt x="430433" y="25773"/>
                </a:lnTo>
                <a:lnTo>
                  <a:pt x="455659" y="24633"/>
                </a:lnTo>
                <a:lnTo>
                  <a:pt x="468242" y="24049"/>
                </a:lnTo>
                <a:lnTo>
                  <a:pt x="507575" y="22006"/>
                </a:lnTo>
                <a:lnTo>
                  <a:pt x="547796" y="19442"/>
                </a:lnTo>
                <a:lnTo>
                  <a:pt x="583335" y="16963"/>
                </a:lnTo>
                <a:lnTo>
                  <a:pt x="596026" y="16081"/>
                </a:lnTo>
                <a:lnTo>
                  <a:pt x="636295" y="13504"/>
                </a:lnTo>
                <a:lnTo>
                  <a:pt x="682742" y="11738"/>
                </a:lnTo>
                <a:lnTo>
                  <a:pt x="727663" y="10886"/>
                </a:lnTo>
                <a:lnTo>
                  <a:pt x="743060" y="10630"/>
                </a:lnTo>
                <a:lnTo>
                  <a:pt x="792136" y="9724"/>
                </a:lnTo>
                <a:lnTo>
                  <a:pt x="842101" y="8536"/>
                </a:lnTo>
                <a:lnTo>
                  <a:pt x="892121" y="6632"/>
                </a:lnTo>
                <a:lnTo>
                  <a:pt x="904842" y="6092"/>
                </a:lnTo>
                <a:lnTo>
                  <a:pt x="946788" y="4440"/>
                </a:lnTo>
                <a:lnTo>
                  <a:pt x="987813" y="3289"/>
                </a:lnTo>
                <a:lnTo>
                  <a:pt x="1039228" y="2855"/>
                </a:lnTo>
                <a:lnTo>
                  <a:pt x="1075207" y="2787"/>
                </a:lnTo>
                <a:lnTo>
                  <a:pt x="1092650" y="2763"/>
                </a:lnTo>
                <a:lnTo>
                  <a:pt x="1132648" y="2684"/>
                </a:lnTo>
                <a:lnTo>
                  <a:pt x="1178078" y="2433"/>
                </a:lnTo>
                <a:lnTo>
                  <a:pt x="1226992" y="1713"/>
                </a:lnTo>
                <a:lnTo>
                  <a:pt x="1253997" y="1043"/>
                </a:lnTo>
                <a:lnTo>
                  <a:pt x="1266860" y="745"/>
                </a:lnTo>
                <a:lnTo>
                  <a:pt x="1315338" y="101"/>
                </a:lnTo>
                <a:lnTo>
                  <a:pt x="1341269" y="0"/>
                </a:lnTo>
                <a:lnTo>
                  <a:pt x="1358994" y="13"/>
                </a:lnTo>
                <a:lnTo>
                  <a:pt x="1398131" y="449"/>
                </a:lnTo>
                <a:lnTo>
                  <a:pt x="1446573" y="2578"/>
                </a:lnTo>
                <a:lnTo>
                  <a:pt x="1462250" y="3405"/>
                </a:lnTo>
                <a:lnTo>
                  <a:pt x="1475566" y="4044"/>
                </a:lnTo>
                <a:lnTo>
                  <a:pt x="1524939" y="5647"/>
                </a:lnTo>
                <a:lnTo>
                  <a:pt x="1553058" y="6182"/>
                </a:lnTo>
                <a:lnTo>
                  <a:pt x="1566446" y="6464"/>
                </a:lnTo>
                <a:lnTo>
                  <a:pt x="1577965" y="6763"/>
                </a:lnTo>
                <a:lnTo>
                  <a:pt x="1588405" y="7091"/>
                </a:lnTo>
                <a:lnTo>
                  <a:pt x="1598308" y="7430"/>
                </a:lnTo>
                <a:lnTo>
                  <a:pt x="1609387" y="7790"/>
                </a:lnTo>
                <a:lnTo>
                  <a:pt x="1650614" y="9028"/>
                </a:lnTo>
                <a:lnTo>
                  <a:pt x="1696164" y="10242"/>
                </a:lnTo>
                <a:lnTo>
                  <a:pt x="1735895" y="10938"/>
                </a:lnTo>
                <a:lnTo>
                  <a:pt x="1786825" y="11413"/>
                </a:lnTo>
                <a:lnTo>
                  <a:pt x="1820006" y="11659"/>
                </a:lnTo>
                <a:lnTo>
                  <a:pt x="1835934" y="11774"/>
                </a:lnTo>
                <a:lnTo>
                  <a:pt x="1877229" y="12075"/>
                </a:lnTo>
                <a:lnTo>
                  <a:pt x="1920052" y="12393"/>
                </a:lnTo>
                <a:lnTo>
                  <a:pt x="1966713" y="12832"/>
                </a:lnTo>
                <a:lnTo>
                  <a:pt x="2013149" y="13779"/>
                </a:lnTo>
                <a:lnTo>
                  <a:pt x="2039239" y="14524"/>
                </a:lnTo>
                <a:lnTo>
                  <a:pt x="2051936" y="14874"/>
                </a:lnTo>
                <a:lnTo>
                  <a:pt x="2091513" y="15758"/>
                </a:lnTo>
                <a:lnTo>
                  <a:pt x="2136031" y="16151"/>
                </a:lnTo>
                <a:lnTo>
                  <a:pt x="2178613" y="16230"/>
                </a:lnTo>
                <a:lnTo>
                  <a:pt x="2197389" y="16247"/>
                </a:lnTo>
                <a:lnTo>
                  <a:pt x="2236939" y="16401"/>
                </a:lnTo>
                <a:lnTo>
                  <a:pt x="2286012" y="17649"/>
                </a:lnTo>
                <a:lnTo>
                  <a:pt x="2298384" y="17986"/>
                </a:lnTo>
                <a:lnTo>
                  <a:pt x="2309238" y="18185"/>
                </a:lnTo>
                <a:lnTo>
                  <a:pt x="2322797" y="18331"/>
                </a:lnTo>
                <a:lnTo>
                  <a:pt x="2335261" y="18416"/>
                </a:lnTo>
                <a:lnTo>
                  <a:pt x="2351832" y="18433"/>
                </a:lnTo>
                <a:lnTo>
                  <a:pt x="2364409" y="18409"/>
                </a:lnTo>
                <a:lnTo>
                  <a:pt x="2374585" y="18349"/>
                </a:lnTo>
                <a:lnTo>
                  <a:pt x="2379377" y="18314"/>
                </a:lnTo>
                <a:lnTo>
                  <a:pt x="2385784" y="18283"/>
                </a:lnTo>
                <a:lnTo>
                  <a:pt x="2427936" y="18195"/>
                </a:lnTo>
                <a:lnTo>
                  <a:pt x="2477406" y="18162"/>
                </a:lnTo>
                <a:lnTo>
                  <a:pt x="2519596" y="18154"/>
                </a:lnTo>
                <a:lnTo>
                  <a:pt x="2539791" y="18155"/>
                </a:lnTo>
                <a:lnTo>
                  <a:pt x="2588780" y="18173"/>
                </a:lnTo>
                <a:lnTo>
                  <a:pt x="2628711" y="18236"/>
                </a:lnTo>
                <a:lnTo>
                  <a:pt x="2680276" y="19181"/>
                </a:lnTo>
                <a:lnTo>
                  <a:pt x="2693156" y="19528"/>
                </a:lnTo>
                <a:lnTo>
                  <a:pt x="2731459" y="20220"/>
                </a:lnTo>
                <a:lnTo>
                  <a:pt x="2751482" y="20328"/>
                </a:lnTo>
                <a:lnTo>
                  <a:pt x="2761619" y="20377"/>
                </a:lnTo>
                <a:lnTo>
                  <a:pt x="2801408" y="20649"/>
                </a:lnTo>
                <a:lnTo>
                  <a:pt x="2836546" y="20932"/>
                </a:lnTo>
                <a:lnTo>
                  <a:pt x="2852580" y="21053"/>
                </a:lnTo>
                <a:lnTo>
                  <a:pt x="2866340" y="21147"/>
                </a:lnTo>
                <a:lnTo>
                  <a:pt x="2877897" y="21216"/>
                </a:lnTo>
                <a:lnTo>
                  <a:pt x="2887322" y="21259"/>
                </a:lnTo>
                <a:lnTo>
                  <a:pt x="2894685" y="21278"/>
                </a:lnTo>
                <a:lnTo>
                  <a:pt x="2907457" y="21318"/>
                </a:lnTo>
                <a:lnTo>
                  <a:pt x="2920134" y="21414"/>
                </a:lnTo>
                <a:lnTo>
                  <a:pt x="2932785" y="21567"/>
                </a:lnTo>
                <a:lnTo>
                  <a:pt x="2945675" y="21743"/>
                </a:lnTo>
                <a:lnTo>
                  <a:pt x="2958354" y="21895"/>
                </a:lnTo>
                <a:lnTo>
                  <a:pt x="3008949" y="22219"/>
                </a:lnTo>
                <a:lnTo>
                  <a:pt x="3021968" y="22241"/>
                </a:lnTo>
                <a:lnTo>
                  <a:pt x="3034639" y="22283"/>
                </a:lnTo>
                <a:lnTo>
                  <a:pt x="3081860" y="22701"/>
                </a:lnTo>
                <a:lnTo>
                  <a:pt x="3125470" y="23408"/>
                </a:lnTo>
                <a:lnTo>
                  <a:pt x="3174043" y="24515"/>
                </a:lnTo>
                <a:lnTo>
                  <a:pt x="3223565" y="26019"/>
                </a:lnTo>
                <a:lnTo>
                  <a:pt x="3273970" y="27708"/>
                </a:lnTo>
                <a:lnTo>
                  <a:pt x="3287077" y="28148"/>
                </a:lnTo>
                <a:lnTo>
                  <a:pt x="3325540" y="29236"/>
                </a:lnTo>
                <a:lnTo>
                  <a:pt x="3369045" y="30072"/>
                </a:lnTo>
                <a:lnTo>
                  <a:pt x="3384659" y="30338"/>
                </a:lnTo>
                <a:lnTo>
                  <a:pt x="3397663" y="30570"/>
                </a:lnTo>
                <a:lnTo>
                  <a:pt x="3408395" y="30773"/>
                </a:lnTo>
                <a:lnTo>
                  <a:pt x="3417191" y="30954"/>
                </a:lnTo>
                <a:lnTo>
                  <a:pt x="3431588" y="31263"/>
                </a:lnTo>
                <a:lnTo>
                  <a:pt x="3444266" y="31491"/>
                </a:lnTo>
                <a:lnTo>
                  <a:pt x="3455903" y="31653"/>
                </a:lnTo>
                <a:lnTo>
                  <a:pt x="3470163" y="31807"/>
                </a:lnTo>
                <a:lnTo>
                  <a:pt x="3482828" y="31958"/>
                </a:lnTo>
                <a:lnTo>
                  <a:pt x="3527192" y="32364"/>
                </a:lnTo>
                <a:lnTo>
                  <a:pt x="3566156" y="32470"/>
                </a:lnTo>
                <a:lnTo>
                  <a:pt x="3618477" y="32520"/>
                </a:lnTo>
                <a:lnTo>
                  <a:pt x="3640446" y="32531"/>
                </a:lnTo>
                <a:lnTo>
                  <a:pt x="3660302" y="32549"/>
                </a:lnTo>
                <a:lnTo>
                  <a:pt x="3707656" y="32646"/>
                </a:lnTo>
                <a:lnTo>
                  <a:pt x="3748616" y="32953"/>
                </a:lnTo>
                <a:lnTo>
                  <a:pt x="3789752" y="34280"/>
                </a:lnTo>
                <a:lnTo>
                  <a:pt x="3802211" y="34701"/>
                </a:lnTo>
                <a:lnTo>
                  <a:pt x="3813049" y="35032"/>
                </a:lnTo>
                <a:lnTo>
                  <a:pt x="3826895" y="35403"/>
                </a:lnTo>
                <a:lnTo>
                  <a:pt x="3839349" y="35697"/>
                </a:lnTo>
                <a:lnTo>
                  <a:pt x="3856135" y="36054"/>
                </a:lnTo>
                <a:lnTo>
                  <a:pt x="3869013" y="36398"/>
                </a:lnTo>
                <a:lnTo>
                  <a:pt x="3879444" y="36761"/>
                </a:lnTo>
                <a:lnTo>
                  <a:pt x="3890987" y="37254"/>
                </a:lnTo>
                <a:lnTo>
                  <a:pt x="3902860" y="37740"/>
                </a:lnTo>
                <a:lnTo>
                  <a:pt x="3915453" y="38234"/>
                </a:lnTo>
                <a:lnTo>
                  <a:pt x="3929159" y="38754"/>
                </a:lnTo>
                <a:lnTo>
                  <a:pt x="3946866" y="39413"/>
                </a:lnTo>
                <a:lnTo>
                  <a:pt x="3961443" y="39967"/>
                </a:lnTo>
                <a:lnTo>
                  <a:pt x="3973330" y="40432"/>
                </a:lnTo>
                <a:lnTo>
                  <a:pt x="3982963" y="40824"/>
                </a:lnTo>
                <a:lnTo>
                  <a:pt x="3997730" y="41424"/>
                </a:lnTo>
                <a:lnTo>
                  <a:pt x="4047150" y="42617"/>
                </a:lnTo>
                <a:lnTo>
                  <a:pt x="4063246" y="42821"/>
                </a:lnTo>
                <a:lnTo>
                  <a:pt x="4075831" y="43058"/>
                </a:lnTo>
                <a:lnTo>
                  <a:pt x="4124496" y="44928"/>
                </a:lnTo>
                <a:lnTo>
                  <a:pt x="4167004" y="47252"/>
                </a:lnTo>
                <a:lnTo>
                  <a:pt x="4179947" y="47972"/>
                </a:lnTo>
                <a:lnTo>
                  <a:pt x="4223027" y="49979"/>
                </a:lnTo>
                <a:lnTo>
                  <a:pt x="4271175" y="51900"/>
                </a:lnTo>
                <a:lnTo>
                  <a:pt x="4312663" y="53450"/>
                </a:lnTo>
                <a:lnTo>
                  <a:pt x="4354016" y="54536"/>
                </a:lnTo>
                <a:lnTo>
                  <a:pt x="4399377" y="54799"/>
                </a:lnTo>
                <a:lnTo>
                  <a:pt x="4436535" y="54839"/>
                </a:lnTo>
                <a:lnTo>
                  <a:pt x="4454168" y="54874"/>
                </a:lnTo>
                <a:lnTo>
                  <a:pt x="4467694" y="54924"/>
                </a:lnTo>
                <a:lnTo>
                  <a:pt x="4477533" y="54992"/>
                </a:lnTo>
                <a:lnTo>
                  <a:pt x="4484104" y="55076"/>
                </a:lnTo>
                <a:lnTo>
                  <a:pt x="4496318" y="55387"/>
                </a:lnTo>
                <a:lnTo>
                  <a:pt x="4509281" y="55593"/>
                </a:lnTo>
                <a:lnTo>
                  <a:pt x="4521712" y="55733"/>
                </a:lnTo>
                <a:lnTo>
                  <a:pt x="4525413" y="56494"/>
                </a:lnTo>
                <a:lnTo>
                  <a:pt x="4522532" y="579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7620" y="6164302"/>
            <a:ext cx="4208780" cy="50165"/>
          </a:xfrm>
          <a:custGeom>
            <a:avLst/>
            <a:gdLst/>
            <a:ahLst/>
            <a:cxnLst/>
            <a:rect l="l" t="t" r="r" b="b"/>
            <a:pathLst>
              <a:path w="4208780" h="50164">
                <a:moveTo>
                  <a:pt x="41" y="40307"/>
                </a:moveTo>
                <a:lnTo>
                  <a:pt x="0" y="42771"/>
                </a:lnTo>
                <a:lnTo>
                  <a:pt x="2970" y="44555"/>
                </a:lnTo>
                <a:lnTo>
                  <a:pt x="8953" y="45657"/>
                </a:lnTo>
                <a:lnTo>
                  <a:pt x="14936" y="46760"/>
                </a:lnTo>
                <a:lnTo>
                  <a:pt x="62875" y="49634"/>
                </a:lnTo>
                <a:lnTo>
                  <a:pt x="81795" y="49650"/>
                </a:lnTo>
                <a:lnTo>
                  <a:pt x="96859" y="49596"/>
                </a:lnTo>
                <a:lnTo>
                  <a:pt x="108839" y="49476"/>
                </a:lnTo>
                <a:lnTo>
                  <a:pt x="118507" y="49293"/>
                </a:lnTo>
                <a:lnTo>
                  <a:pt x="126636" y="49049"/>
                </a:lnTo>
                <a:lnTo>
                  <a:pt x="135961" y="48717"/>
                </a:lnTo>
                <a:lnTo>
                  <a:pt x="147094" y="48335"/>
                </a:lnTo>
                <a:lnTo>
                  <a:pt x="189571" y="46946"/>
                </a:lnTo>
                <a:lnTo>
                  <a:pt x="228816" y="45725"/>
                </a:lnTo>
                <a:lnTo>
                  <a:pt x="281077" y="44196"/>
                </a:lnTo>
                <a:lnTo>
                  <a:pt x="320582" y="43091"/>
                </a:lnTo>
                <a:lnTo>
                  <a:pt x="370164" y="41819"/>
                </a:lnTo>
                <a:lnTo>
                  <a:pt x="410162" y="40915"/>
                </a:lnTo>
                <a:lnTo>
                  <a:pt x="448649" y="40170"/>
                </a:lnTo>
                <a:lnTo>
                  <a:pt x="496654" y="39777"/>
                </a:lnTo>
                <a:lnTo>
                  <a:pt x="508082" y="39818"/>
                </a:lnTo>
                <a:lnTo>
                  <a:pt x="559978" y="40410"/>
                </a:lnTo>
                <a:lnTo>
                  <a:pt x="578283" y="40715"/>
                </a:lnTo>
                <a:lnTo>
                  <a:pt x="594434" y="40979"/>
                </a:lnTo>
                <a:lnTo>
                  <a:pt x="641228" y="41686"/>
                </a:lnTo>
                <a:lnTo>
                  <a:pt x="687307" y="42038"/>
                </a:lnTo>
                <a:lnTo>
                  <a:pt x="730915" y="42136"/>
                </a:lnTo>
                <a:lnTo>
                  <a:pt x="762614" y="42161"/>
                </a:lnTo>
                <a:lnTo>
                  <a:pt x="776497" y="42175"/>
                </a:lnTo>
                <a:lnTo>
                  <a:pt x="816316" y="42247"/>
                </a:lnTo>
                <a:lnTo>
                  <a:pt x="866029" y="42413"/>
                </a:lnTo>
                <a:lnTo>
                  <a:pt x="915746" y="42673"/>
                </a:lnTo>
                <a:lnTo>
                  <a:pt x="929525" y="42748"/>
                </a:lnTo>
                <a:lnTo>
                  <a:pt x="969029" y="42929"/>
                </a:lnTo>
                <a:lnTo>
                  <a:pt x="1018537" y="43074"/>
                </a:lnTo>
                <a:lnTo>
                  <a:pt x="1073473" y="43123"/>
                </a:lnTo>
                <a:lnTo>
                  <a:pt x="1090650" y="43134"/>
                </a:lnTo>
                <a:lnTo>
                  <a:pt x="1130943" y="43192"/>
                </a:lnTo>
                <a:lnTo>
                  <a:pt x="1163584" y="43334"/>
                </a:lnTo>
                <a:lnTo>
                  <a:pt x="1176613" y="43393"/>
                </a:lnTo>
                <a:lnTo>
                  <a:pt x="1188577" y="43430"/>
                </a:lnTo>
                <a:lnTo>
                  <a:pt x="1199991" y="43448"/>
                </a:lnTo>
                <a:lnTo>
                  <a:pt x="1213360" y="43445"/>
                </a:lnTo>
                <a:lnTo>
                  <a:pt x="1254374" y="43259"/>
                </a:lnTo>
                <a:lnTo>
                  <a:pt x="1304505" y="42542"/>
                </a:lnTo>
                <a:lnTo>
                  <a:pt x="1317388" y="42339"/>
                </a:lnTo>
                <a:lnTo>
                  <a:pt x="1364938" y="41952"/>
                </a:lnTo>
                <a:lnTo>
                  <a:pt x="1410014" y="41869"/>
                </a:lnTo>
                <a:lnTo>
                  <a:pt x="1425952" y="41826"/>
                </a:lnTo>
                <a:lnTo>
                  <a:pt x="1467832" y="41445"/>
                </a:lnTo>
                <a:lnTo>
                  <a:pt x="1520511" y="39341"/>
                </a:lnTo>
                <a:lnTo>
                  <a:pt x="1561633" y="36419"/>
                </a:lnTo>
                <a:lnTo>
                  <a:pt x="1575074" y="35415"/>
                </a:lnTo>
                <a:lnTo>
                  <a:pt x="1622755" y="32618"/>
                </a:lnTo>
                <a:lnTo>
                  <a:pt x="1661913" y="31077"/>
                </a:lnTo>
                <a:lnTo>
                  <a:pt x="1704193" y="30151"/>
                </a:lnTo>
                <a:lnTo>
                  <a:pt x="1745822" y="29684"/>
                </a:lnTo>
                <a:lnTo>
                  <a:pt x="1763525" y="29532"/>
                </a:lnTo>
                <a:lnTo>
                  <a:pt x="1779731" y="29388"/>
                </a:lnTo>
                <a:lnTo>
                  <a:pt x="1820575" y="28985"/>
                </a:lnTo>
                <a:lnTo>
                  <a:pt x="1861425" y="28479"/>
                </a:lnTo>
                <a:lnTo>
                  <a:pt x="1877958" y="28248"/>
                </a:lnTo>
                <a:lnTo>
                  <a:pt x="1892482" y="28067"/>
                </a:lnTo>
                <a:lnTo>
                  <a:pt x="1905131" y="27936"/>
                </a:lnTo>
                <a:lnTo>
                  <a:pt x="1916034" y="27852"/>
                </a:lnTo>
                <a:lnTo>
                  <a:pt x="1925325" y="27814"/>
                </a:lnTo>
                <a:lnTo>
                  <a:pt x="1934885" y="27790"/>
                </a:lnTo>
                <a:lnTo>
                  <a:pt x="1945934" y="27745"/>
                </a:lnTo>
                <a:lnTo>
                  <a:pt x="1988373" y="27478"/>
                </a:lnTo>
                <a:lnTo>
                  <a:pt x="2031956" y="27070"/>
                </a:lnTo>
                <a:lnTo>
                  <a:pt x="2079469" y="26159"/>
                </a:lnTo>
                <a:lnTo>
                  <a:pt x="2108413" y="25205"/>
                </a:lnTo>
                <a:lnTo>
                  <a:pt x="2122257" y="24733"/>
                </a:lnTo>
                <a:lnTo>
                  <a:pt x="2172442" y="23344"/>
                </a:lnTo>
                <a:lnTo>
                  <a:pt x="2221581" y="22808"/>
                </a:lnTo>
                <a:lnTo>
                  <a:pt x="2233857" y="22764"/>
                </a:lnTo>
                <a:lnTo>
                  <a:pt x="2248287" y="22817"/>
                </a:lnTo>
                <a:lnTo>
                  <a:pt x="2261104" y="23014"/>
                </a:lnTo>
                <a:lnTo>
                  <a:pt x="2272938" y="23352"/>
                </a:lnTo>
                <a:lnTo>
                  <a:pt x="2288483" y="24023"/>
                </a:lnTo>
                <a:lnTo>
                  <a:pt x="2301706" y="24575"/>
                </a:lnTo>
                <a:lnTo>
                  <a:pt x="2345586" y="26002"/>
                </a:lnTo>
                <a:lnTo>
                  <a:pt x="2386552" y="26396"/>
                </a:lnTo>
                <a:lnTo>
                  <a:pt x="2419028" y="26439"/>
                </a:lnTo>
                <a:lnTo>
                  <a:pt x="2431993" y="26434"/>
                </a:lnTo>
                <a:lnTo>
                  <a:pt x="2479628" y="26091"/>
                </a:lnTo>
                <a:lnTo>
                  <a:pt x="2506138" y="25573"/>
                </a:lnTo>
                <a:lnTo>
                  <a:pt x="2518891" y="25319"/>
                </a:lnTo>
                <a:lnTo>
                  <a:pt x="2558185" y="24696"/>
                </a:lnTo>
                <a:lnTo>
                  <a:pt x="2596579" y="24402"/>
                </a:lnTo>
                <a:lnTo>
                  <a:pt x="2636880" y="24321"/>
                </a:lnTo>
                <a:lnTo>
                  <a:pt x="2674996" y="24303"/>
                </a:lnTo>
                <a:lnTo>
                  <a:pt x="2693810" y="24304"/>
                </a:lnTo>
                <a:lnTo>
                  <a:pt x="2736125" y="24335"/>
                </a:lnTo>
                <a:lnTo>
                  <a:pt x="2786623" y="24658"/>
                </a:lnTo>
                <a:lnTo>
                  <a:pt x="2825677" y="25261"/>
                </a:lnTo>
                <a:lnTo>
                  <a:pt x="2851759" y="25820"/>
                </a:lnTo>
                <a:lnTo>
                  <a:pt x="2864398" y="26051"/>
                </a:lnTo>
                <a:lnTo>
                  <a:pt x="2910649" y="26431"/>
                </a:lnTo>
                <a:lnTo>
                  <a:pt x="2924420" y="26463"/>
                </a:lnTo>
                <a:lnTo>
                  <a:pt x="2943535" y="26459"/>
                </a:lnTo>
                <a:lnTo>
                  <a:pt x="2983433" y="26229"/>
                </a:lnTo>
                <a:lnTo>
                  <a:pt x="3031658" y="24710"/>
                </a:lnTo>
                <a:lnTo>
                  <a:pt x="3043809" y="24117"/>
                </a:lnTo>
                <a:lnTo>
                  <a:pt x="3055851" y="23551"/>
                </a:lnTo>
                <a:lnTo>
                  <a:pt x="3094608" y="21853"/>
                </a:lnTo>
                <a:lnTo>
                  <a:pt x="3133151" y="20348"/>
                </a:lnTo>
                <a:lnTo>
                  <a:pt x="3185427" y="18678"/>
                </a:lnTo>
                <a:lnTo>
                  <a:pt x="3224878" y="17832"/>
                </a:lnTo>
                <a:lnTo>
                  <a:pt x="3277830" y="17465"/>
                </a:lnTo>
                <a:lnTo>
                  <a:pt x="3293022" y="17455"/>
                </a:lnTo>
                <a:lnTo>
                  <a:pt x="3306083" y="17459"/>
                </a:lnTo>
                <a:lnTo>
                  <a:pt x="3353873" y="17739"/>
                </a:lnTo>
                <a:lnTo>
                  <a:pt x="3381729" y="18200"/>
                </a:lnTo>
                <a:lnTo>
                  <a:pt x="3395104" y="18419"/>
                </a:lnTo>
                <a:lnTo>
                  <a:pt x="3406692" y="18579"/>
                </a:lnTo>
                <a:lnTo>
                  <a:pt x="3417265" y="18695"/>
                </a:lnTo>
                <a:lnTo>
                  <a:pt x="3431355" y="18829"/>
                </a:lnTo>
                <a:lnTo>
                  <a:pt x="3444152" y="18969"/>
                </a:lnTo>
                <a:lnTo>
                  <a:pt x="3490779" y="19390"/>
                </a:lnTo>
                <a:lnTo>
                  <a:pt x="3531332" y="19496"/>
                </a:lnTo>
                <a:lnTo>
                  <a:pt x="3585282" y="19530"/>
                </a:lnTo>
                <a:lnTo>
                  <a:pt x="3603232" y="19515"/>
                </a:lnTo>
                <a:lnTo>
                  <a:pt x="3648980" y="19388"/>
                </a:lnTo>
                <a:lnTo>
                  <a:pt x="3692981" y="19020"/>
                </a:lnTo>
                <a:lnTo>
                  <a:pt x="3725014" y="18377"/>
                </a:lnTo>
                <a:lnTo>
                  <a:pt x="3739278" y="18092"/>
                </a:lnTo>
                <a:lnTo>
                  <a:pt x="3751589" y="17894"/>
                </a:lnTo>
                <a:lnTo>
                  <a:pt x="3762128" y="17776"/>
                </a:lnTo>
                <a:lnTo>
                  <a:pt x="3777178" y="17723"/>
                </a:lnTo>
                <a:lnTo>
                  <a:pt x="3790064" y="17670"/>
                </a:lnTo>
                <a:lnTo>
                  <a:pt x="3829942" y="17389"/>
                </a:lnTo>
                <a:lnTo>
                  <a:pt x="3870539" y="16761"/>
                </a:lnTo>
                <a:lnTo>
                  <a:pt x="3917937" y="15359"/>
                </a:lnTo>
                <a:lnTo>
                  <a:pt x="3956291" y="13534"/>
                </a:lnTo>
                <a:lnTo>
                  <a:pt x="3968513" y="12870"/>
                </a:lnTo>
                <a:lnTo>
                  <a:pt x="3977290" y="12412"/>
                </a:lnTo>
                <a:lnTo>
                  <a:pt x="4029103" y="10377"/>
                </a:lnTo>
                <a:lnTo>
                  <a:pt x="4070201" y="9210"/>
                </a:lnTo>
                <a:lnTo>
                  <a:pt x="4119565" y="8425"/>
                </a:lnTo>
                <a:lnTo>
                  <a:pt x="4165485" y="8269"/>
                </a:lnTo>
                <a:lnTo>
                  <a:pt x="4182308" y="8192"/>
                </a:lnTo>
                <a:lnTo>
                  <a:pt x="4194044" y="8081"/>
                </a:lnTo>
                <a:lnTo>
                  <a:pt x="4200788" y="7934"/>
                </a:lnTo>
                <a:lnTo>
                  <a:pt x="4205014" y="7401"/>
                </a:lnTo>
                <a:lnTo>
                  <a:pt x="4207010" y="4795"/>
                </a:lnTo>
                <a:lnTo>
                  <a:pt x="420852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1817" y="1274784"/>
            <a:ext cx="5283200" cy="64769"/>
          </a:xfrm>
          <a:custGeom>
            <a:avLst/>
            <a:gdLst/>
            <a:ahLst/>
            <a:cxnLst/>
            <a:rect l="l" t="t" r="r" b="b"/>
            <a:pathLst>
              <a:path w="5283200" h="64769">
                <a:moveTo>
                  <a:pt x="2664" y="55087"/>
                </a:moveTo>
                <a:lnTo>
                  <a:pt x="0" y="48701"/>
                </a:lnTo>
                <a:lnTo>
                  <a:pt x="2545" y="44989"/>
                </a:lnTo>
                <a:lnTo>
                  <a:pt x="10300" y="43950"/>
                </a:lnTo>
                <a:lnTo>
                  <a:pt x="17510" y="43641"/>
                </a:lnTo>
                <a:lnTo>
                  <a:pt x="28083" y="44196"/>
                </a:lnTo>
                <a:lnTo>
                  <a:pt x="42018" y="45614"/>
                </a:lnTo>
                <a:lnTo>
                  <a:pt x="59315" y="47896"/>
                </a:lnTo>
                <a:lnTo>
                  <a:pt x="71863" y="49680"/>
                </a:lnTo>
                <a:lnTo>
                  <a:pt x="84330" y="51339"/>
                </a:lnTo>
                <a:lnTo>
                  <a:pt x="134505" y="56879"/>
                </a:lnTo>
                <a:lnTo>
                  <a:pt x="176824" y="60249"/>
                </a:lnTo>
                <a:lnTo>
                  <a:pt x="214941" y="62369"/>
                </a:lnTo>
                <a:lnTo>
                  <a:pt x="253103" y="63253"/>
                </a:lnTo>
                <a:lnTo>
                  <a:pt x="293573" y="63525"/>
                </a:lnTo>
                <a:lnTo>
                  <a:pt x="332341" y="63651"/>
                </a:lnTo>
                <a:lnTo>
                  <a:pt x="378744" y="63718"/>
                </a:lnTo>
                <a:lnTo>
                  <a:pt x="432524" y="63735"/>
                </a:lnTo>
                <a:lnTo>
                  <a:pt x="450077" y="63741"/>
                </a:lnTo>
                <a:lnTo>
                  <a:pt x="497616" y="63784"/>
                </a:lnTo>
                <a:lnTo>
                  <a:pt x="537617" y="63860"/>
                </a:lnTo>
                <a:lnTo>
                  <a:pt x="579534" y="64015"/>
                </a:lnTo>
                <a:lnTo>
                  <a:pt x="602856" y="64169"/>
                </a:lnTo>
                <a:lnTo>
                  <a:pt x="610671" y="64220"/>
                </a:lnTo>
                <a:lnTo>
                  <a:pt x="648823" y="64387"/>
                </a:lnTo>
                <a:lnTo>
                  <a:pt x="698293" y="64499"/>
                </a:lnTo>
                <a:lnTo>
                  <a:pt x="743057" y="64548"/>
                </a:lnTo>
                <a:lnTo>
                  <a:pt x="794571" y="64570"/>
                </a:lnTo>
                <a:lnTo>
                  <a:pt x="816804" y="64569"/>
                </a:lnTo>
                <a:lnTo>
                  <a:pt x="857068" y="64558"/>
                </a:lnTo>
                <a:lnTo>
                  <a:pt x="907291" y="64517"/>
                </a:lnTo>
                <a:lnTo>
                  <a:pt x="945826" y="64448"/>
                </a:lnTo>
                <a:lnTo>
                  <a:pt x="985682" y="64271"/>
                </a:lnTo>
                <a:lnTo>
                  <a:pt x="1028247" y="63008"/>
                </a:lnTo>
                <a:lnTo>
                  <a:pt x="1071420" y="61004"/>
                </a:lnTo>
                <a:lnTo>
                  <a:pt x="1105736" y="59242"/>
                </a:lnTo>
                <a:lnTo>
                  <a:pt x="1121743" y="58423"/>
                </a:lnTo>
                <a:lnTo>
                  <a:pt x="1164080" y="56341"/>
                </a:lnTo>
                <a:lnTo>
                  <a:pt x="1208991" y="54345"/>
                </a:lnTo>
                <a:lnTo>
                  <a:pt x="1255746" y="52803"/>
                </a:lnTo>
                <a:lnTo>
                  <a:pt x="1306147" y="51869"/>
                </a:lnTo>
                <a:lnTo>
                  <a:pt x="1345906" y="51544"/>
                </a:lnTo>
                <a:lnTo>
                  <a:pt x="1359022" y="51441"/>
                </a:lnTo>
                <a:lnTo>
                  <a:pt x="1397505" y="51036"/>
                </a:lnTo>
                <a:lnTo>
                  <a:pt x="1447240" y="50272"/>
                </a:lnTo>
                <a:lnTo>
                  <a:pt x="1488218" y="49449"/>
                </a:lnTo>
                <a:lnTo>
                  <a:pt x="1538326" y="48313"/>
                </a:lnTo>
                <a:lnTo>
                  <a:pt x="1574276" y="47400"/>
                </a:lnTo>
                <a:lnTo>
                  <a:pt x="1586323" y="47096"/>
                </a:lnTo>
                <a:lnTo>
                  <a:pt x="1635808" y="46179"/>
                </a:lnTo>
                <a:lnTo>
                  <a:pt x="1674449" y="45800"/>
                </a:lnTo>
                <a:lnTo>
                  <a:pt x="1719987" y="45681"/>
                </a:lnTo>
                <a:lnTo>
                  <a:pt x="1736943" y="45697"/>
                </a:lnTo>
                <a:lnTo>
                  <a:pt x="1776341" y="45909"/>
                </a:lnTo>
                <a:lnTo>
                  <a:pt x="1821222" y="47482"/>
                </a:lnTo>
                <a:lnTo>
                  <a:pt x="1861504" y="50095"/>
                </a:lnTo>
                <a:lnTo>
                  <a:pt x="1897703" y="52704"/>
                </a:lnTo>
                <a:lnTo>
                  <a:pt x="1915431" y="53968"/>
                </a:lnTo>
                <a:lnTo>
                  <a:pt x="1957744" y="56798"/>
                </a:lnTo>
                <a:lnTo>
                  <a:pt x="1996673" y="58737"/>
                </a:lnTo>
                <a:lnTo>
                  <a:pt x="2040658" y="59225"/>
                </a:lnTo>
                <a:lnTo>
                  <a:pt x="2091676" y="59458"/>
                </a:lnTo>
                <a:lnTo>
                  <a:pt x="2141365" y="59587"/>
                </a:lnTo>
                <a:lnTo>
                  <a:pt x="2179943" y="59651"/>
                </a:lnTo>
                <a:lnTo>
                  <a:pt x="2222892" y="59697"/>
                </a:lnTo>
                <a:lnTo>
                  <a:pt x="2270217" y="59726"/>
                </a:lnTo>
                <a:lnTo>
                  <a:pt x="2294472" y="59732"/>
                </a:lnTo>
                <a:lnTo>
                  <a:pt x="2317719" y="59727"/>
                </a:lnTo>
                <a:lnTo>
                  <a:pt x="2361195" y="59687"/>
                </a:lnTo>
                <a:lnTo>
                  <a:pt x="2400643" y="59607"/>
                </a:lnTo>
                <a:lnTo>
                  <a:pt x="2452266" y="59409"/>
                </a:lnTo>
                <a:lnTo>
                  <a:pt x="2494827" y="59121"/>
                </a:lnTo>
                <a:lnTo>
                  <a:pt x="2537482" y="58594"/>
                </a:lnTo>
                <a:lnTo>
                  <a:pt x="2576617" y="57414"/>
                </a:lnTo>
                <a:lnTo>
                  <a:pt x="2589239" y="56991"/>
                </a:lnTo>
                <a:lnTo>
                  <a:pt x="2640072" y="55979"/>
                </a:lnTo>
                <a:lnTo>
                  <a:pt x="2670020" y="55882"/>
                </a:lnTo>
                <a:lnTo>
                  <a:pt x="2685199" y="55918"/>
                </a:lnTo>
                <a:lnTo>
                  <a:pt x="2698534" y="56004"/>
                </a:lnTo>
                <a:lnTo>
                  <a:pt x="2710155" y="56139"/>
                </a:lnTo>
                <a:lnTo>
                  <a:pt x="2720194" y="56322"/>
                </a:lnTo>
                <a:lnTo>
                  <a:pt x="2728858" y="56553"/>
                </a:lnTo>
                <a:lnTo>
                  <a:pt x="2738406" y="56751"/>
                </a:lnTo>
                <a:lnTo>
                  <a:pt x="2786901" y="57253"/>
                </a:lnTo>
                <a:lnTo>
                  <a:pt x="2832115" y="57367"/>
                </a:lnTo>
                <a:lnTo>
                  <a:pt x="2845593" y="57363"/>
                </a:lnTo>
                <a:lnTo>
                  <a:pt x="2884683" y="57273"/>
                </a:lnTo>
                <a:lnTo>
                  <a:pt x="2934670" y="56973"/>
                </a:lnTo>
                <a:lnTo>
                  <a:pt x="2983806" y="56469"/>
                </a:lnTo>
                <a:lnTo>
                  <a:pt x="2996491" y="56307"/>
                </a:lnTo>
                <a:lnTo>
                  <a:pt x="3009098" y="56157"/>
                </a:lnTo>
                <a:lnTo>
                  <a:pt x="3059086" y="55665"/>
                </a:lnTo>
                <a:lnTo>
                  <a:pt x="3109149" y="55339"/>
                </a:lnTo>
                <a:lnTo>
                  <a:pt x="3147375" y="55195"/>
                </a:lnTo>
                <a:lnTo>
                  <a:pt x="3186672" y="55130"/>
                </a:lnTo>
                <a:lnTo>
                  <a:pt x="3207366" y="55117"/>
                </a:lnTo>
                <a:lnTo>
                  <a:pt x="3226405" y="55092"/>
                </a:lnTo>
                <a:lnTo>
                  <a:pt x="3273872" y="54950"/>
                </a:lnTo>
                <a:lnTo>
                  <a:pt x="3315701" y="54602"/>
                </a:lnTo>
                <a:lnTo>
                  <a:pt x="3355037" y="53120"/>
                </a:lnTo>
                <a:lnTo>
                  <a:pt x="3395892" y="50624"/>
                </a:lnTo>
                <a:lnTo>
                  <a:pt x="3428010" y="48473"/>
                </a:lnTo>
                <a:lnTo>
                  <a:pt x="3442738" y="47525"/>
                </a:lnTo>
                <a:lnTo>
                  <a:pt x="3483434" y="45184"/>
                </a:lnTo>
                <a:lnTo>
                  <a:pt x="3531410" y="43110"/>
                </a:lnTo>
                <a:lnTo>
                  <a:pt x="3571446" y="42087"/>
                </a:lnTo>
                <a:lnTo>
                  <a:pt x="3615566" y="41213"/>
                </a:lnTo>
                <a:lnTo>
                  <a:pt x="3655905" y="40541"/>
                </a:lnTo>
                <a:lnTo>
                  <a:pt x="3667042" y="40358"/>
                </a:lnTo>
                <a:lnTo>
                  <a:pt x="3717557" y="38871"/>
                </a:lnTo>
                <a:lnTo>
                  <a:pt x="3758297" y="37104"/>
                </a:lnTo>
                <a:lnTo>
                  <a:pt x="3808475" y="34172"/>
                </a:lnTo>
                <a:lnTo>
                  <a:pt x="3830622" y="32621"/>
                </a:lnTo>
                <a:lnTo>
                  <a:pt x="3841273" y="31919"/>
                </a:lnTo>
                <a:lnTo>
                  <a:pt x="3890520" y="29098"/>
                </a:lnTo>
                <a:lnTo>
                  <a:pt x="3934597" y="26958"/>
                </a:lnTo>
                <a:lnTo>
                  <a:pt x="3950551" y="26219"/>
                </a:lnTo>
                <a:lnTo>
                  <a:pt x="3965656" y="25497"/>
                </a:lnTo>
                <a:lnTo>
                  <a:pt x="4005945" y="23423"/>
                </a:lnTo>
                <a:lnTo>
                  <a:pt x="4054650" y="20451"/>
                </a:lnTo>
                <a:lnTo>
                  <a:pt x="4069002" y="19576"/>
                </a:lnTo>
                <a:lnTo>
                  <a:pt x="4115645" y="17404"/>
                </a:lnTo>
                <a:lnTo>
                  <a:pt x="4153924" y="16863"/>
                </a:lnTo>
                <a:lnTo>
                  <a:pt x="4197888" y="16614"/>
                </a:lnTo>
                <a:lnTo>
                  <a:pt x="4240644" y="16481"/>
                </a:lnTo>
                <a:lnTo>
                  <a:pt x="4291852" y="16394"/>
                </a:lnTo>
                <a:lnTo>
                  <a:pt x="4330717" y="16360"/>
                </a:lnTo>
                <a:lnTo>
                  <a:pt x="4374528" y="16343"/>
                </a:lnTo>
                <a:lnTo>
                  <a:pt x="4396338" y="16333"/>
                </a:lnTo>
                <a:lnTo>
                  <a:pt x="4436568" y="16303"/>
                </a:lnTo>
                <a:lnTo>
                  <a:pt x="4488583" y="16235"/>
                </a:lnTo>
                <a:lnTo>
                  <a:pt x="4530838" y="16137"/>
                </a:lnTo>
                <a:lnTo>
                  <a:pt x="4572461" y="15962"/>
                </a:lnTo>
                <a:lnTo>
                  <a:pt x="4615807" y="15233"/>
                </a:lnTo>
                <a:lnTo>
                  <a:pt x="4651695" y="13450"/>
                </a:lnTo>
                <a:lnTo>
                  <a:pt x="4662794" y="12913"/>
                </a:lnTo>
                <a:lnTo>
                  <a:pt x="4713612" y="11594"/>
                </a:lnTo>
                <a:lnTo>
                  <a:pt x="4755152" y="11209"/>
                </a:lnTo>
                <a:lnTo>
                  <a:pt x="4793425" y="10990"/>
                </a:lnTo>
                <a:lnTo>
                  <a:pt x="4843292" y="10862"/>
                </a:lnTo>
                <a:lnTo>
                  <a:pt x="4859751" y="10923"/>
                </a:lnTo>
                <a:lnTo>
                  <a:pt x="4902690" y="11854"/>
                </a:lnTo>
                <a:lnTo>
                  <a:pt x="4948124" y="14838"/>
                </a:lnTo>
                <a:lnTo>
                  <a:pt x="4974154" y="17809"/>
                </a:lnTo>
                <a:lnTo>
                  <a:pt x="4988652" y="19472"/>
                </a:lnTo>
                <a:lnTo>
                  <a:pt x="5033260" y="23964"/>
                </a:lnTo>
                <a:lnTo>
                  <a:pt x="5085371" y="27661"/>
                </a:lnTo>
                <a:lnTo>
                  <a:pt x="5124290" y="29823"/>
                </a:lnTo>
                <a:lnTo>
                  <a:pt x="5178137" y="31870"/>
                </a:lnTo>
                <a:lnTo>
                  <a:pt x="5216724" y="32584"/>
                </a:lnTo>
                <a:lnTo>
                  <a:pt x="5226605" y="32581"/>
                </a:lnTo>
                <a:lnTo>
                  <a:pt x="5265146" y="28216"/>
                </a:lnTo>
                <a:lnTo>
                  <a:pt x="5282704" y="16117"/>
                </a:lnTo>
                <a:lnTo>
                  <a:pt x="5282361" y="10425"/>
                </a:lnTo>
                <a:lnTo>
                  <a:pt x="5274697" y="5052"/>
                </a:lnTo>
                <a:lnTo>
                  <a:pt x="525971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4671" y="1595827"/>
            <a:ext cx="5434965" cy="53975"/>
          </a:xfrm>
          <a:custGeom>
            <a:avLst/>
            <a:gdLst/>
            <a:ahLst/>
            <a:cxnLst/>
            <a:rect l="l" t="t" r="r" b="b"/>
            <a:pathLst>
              <a:path w="5434965" h="53975">
                <a:moveTo>
                  <a:pt x="0" y="50463"/>
                </a:moveTo>
                <a:lnTo>
                  <a:pt x="50177" y="52845"/>
                </a:lnTo>
                <a:lnTo>
                  <a:pt x="98526" y="53610"/>
                </a:lnTo>
                <a:lnTo>
                  <a:pt x="113479" y="53655"/>
                </a:lnTo>
                <a:lnTo>
                  <a:pt x="127976" y="53617"/>
                </a:lnTo>
                <a:lnTo>
                  <a:pt x="166605" y="52838"/>
                </a:lnTo>
                <a:lnTo>
                  <a:pt x="216552" y="49996"/>
                </a:lnTo>
                <a:lnTo>
                  <a:pt x="255954" y="47077"/>
                </a:lnTo>
                <a:lnTo>
                  <a:pt x="294511" y="43992"/>
                </a:lnTo>
                <a:lnTo>
                  <a:pt x="317739" y="42065"/>
                </a:lnTo>
                <a:lnTo>
                  <a:pt x="330818" y="40994"/>
                </a:lnTo>
                <a:lnTo>
                  <a:pt x="381192" y="37550"/>
                </a:lnTo>
                <a:lnTo>
                  <a:pt x="420881" y="35529"/>
                </a:lnTo>
                <a:lnTo>
                  <a:pt x="470455" y="33352"/>
                </a:lnTo>
                <a:lnTo>
                  <a:pt x="513634" y="31886"/>
                </a:lnTo>
                <a:lnTo>
                  <a:pt x="559367" y="31114"/>
                </a:lnTo>
                <a:lnTo>
                  <a:pt x="607396" y="30904"/>
                </a:lnTo>
                <a:lnTo>
                  <a:pt x="649016" y="30856"/>
                </a:lnTo>
                <a:lnTo>
                  <a:pt x="666635" y="30841"/>
                </a:lnTo>
                <a:lnTo>
                  <a:pt x="710130" y="30632"/>
                </a:lnTo>
                <a:lnTo>
                  <a:pt x="749917" y="29884"/>
                </a:lnTo>
                <a:lnTo>
                  <a:pt x="795046" y="27502"/>
                </a:lnTo>
                <a:lnTo>
                  <a:pt x="839934" y="24409"/>
                </a:lnTo>
                <a:lnTo>
                  <a:pt x="880524" y="21385"/>
                </a:lnTo>
                <a:lnTo>
                  <a:pt x="920067" y="18395"/>
                </a:lnTo>
                <a:lnTo>
                  <a:pt x="933717" y="17321"/>
                </a:lnTo>
                <a:lnTo>
                  <a:pt x="942269" y="16651"/>
                </a:lnTo>
                <a:lnTo>
                  <a:pt x="983256" y="14063"/>
                </a:lnTo>
                <a:lnTo>
                  <a:pt x="1027492" y="11721"/>
                </a:lnTo>
                <a:lnTo>
                  <a:pt x="1071825" y="10651"/>
                </a:lnTo>
                <a:lnTo>
                  <a:pt x="1114801" y="10367"/>
                </a:lnTo>
                <a:lnTo>
                  <a:pt x="1153702" y="10238"/>
                </a:lnTo>
                <a:lnTo>
                  <a:pt x="1176813" y="10203"/>
                </a:lnTo>
                <a:lnTo>
                  <a:pt x="1188570" y="10180"/>
                </a:lnTo>
                <a:lnTo>
                  <a:pt x="1239247" y="9747"/>
                </a:lnTo>
                <a:lnTo>
                  <a:pt x="1284531" y="9026"/>
                </a:lnTo>
                <a:lnTo>
                  <a:pt x="1336576" y="8019"/>
                </a:lnTo>
                <a:lnTo>
                  <a:pt x="1366945" y="7383"/>
                </a:lnTo>
                <a:lnTo>
                  <a:pt x="1383731" y="7031"/>
                </a:lnTo>
                <a:lnTo>
                  <a:pt x="1427531" y="6196"/>
                </a:lnTo>
                <a:lnTo>
                  <a:pt x="1471135" y="5586"/>
                </a:lnTo>
                <a:lnTo>
                  <a:pt x="1511914" y="5295"/>
                </a:lnTo>
                <a:lnTo>
                  <a:pt x="1535672" y="5142"/>
                </a:lnTo>
                <a:lnTo>
                  <a:pt x="1553990" y="5015"/>
                </a:lnTo>
                <a:lnTo>
                  <a:pt x="1568625" y="4877"/>
                </a:lnTo>
                <a:lnTo>
                  <a:pt x="1580157" y="4723"/>
                </a:lnTo>
                <a:lnTo>
                  <a:pt x="1589163" y="4550"/>
                </a:lnTo>
                <a:lnTo>
                  <a:pt x="1600229" y="4262"/>
                </a:lnTo>
                <a:lnTo>
                  <a:pt x="1612139" y="3977"/>
                </a:lnTo>
                <a:lnTo>
                  <a:pt x="1625249" y="3685"/>
                </a:lnTo>
                <a:lnTo>
                  <a:pt x="1639916" y="3379"/>
                </a:lnTo>
                <a:lnTo>
                  <a:pt x="1651622" y="3137"/>
                </a:lnTo>
                <a:lnTo>
                  <a:pt x="1663761" y="2879"/>
                </a:lnTo>
                <a:lnTo>
                  <a:pt x="1676341" y="2606"/>
                </a:lnTo>
                <a:lnTo>
                  <a:pt x="1689368" y="2316"/>
                </a:lnTo>
                <a:lnTo>
                  <a:pt x="1702849" y="2011"/>
                </a:lnTo>
                <a:lnTo>
                  <a:pt x="1719065" y="1649"/>
                </a:lnTo>
                <a:lnTo>
                  <a:pt x="1757859" y="923"/>
                </a:lnTo>
                <a:lnTo>
                  <a:pt x="1784354" y="623"/>
                </a:lnTo>
                <a:lnTo>
                  <a:pt x="1797852" y="481"/>
                </a:lnTo>
                <a:lnTo>
                  <a:pt x="1809306" y="355"/>
                </a:lnTo>
                <a:lnTo>
                  <a:pt x="1819263" y="238"/>
                </a:lnTo>
                <a:lnTo>
                  <a:pt x="1827440" y="158"/>
                </a:lnTo>
                <a:lnTo>
                  <a:pt x="1837599" y="94"/>
                </a:lnTo>
                <a:lnTo>
                  <a:pt x="1849762" y="47"/>
                </a:lnTo>
                <a:lnTo>
                  <a:pt x="1863949" y="15"/>
                </a:lnTo>
                <a:lnTo>
                  <a:pt x="1880179" y="0"/>
                </a:lnTo>
                <a:lnTo>
                  <a:pt x="1899409" y="15"/>
                </a:lnTo>
                <a:lnTo>
                  <a:pt x="1940949" y="265"/>
                </a:lnTo>
                <a:lnTo>
                  <a:pt x="1981952" y="1660"/>
                </a:lnTo>
                <a:lnTo>
                  <a:pt x="2030816" y="4770"/>
                </a:lnTo>
                <a:lnTo>
                  <a:pt x="2075778" y="8027"/>
                </a:lnTo>
                <a:lnTo>
                  <a:pt x="2091656" y="9183"/>
                </a:lnTo>
                <a:lnTo>
                  <a:pt x="2133055" y="12045"/>
                </a:lnTo>
                <a:lnTo>
                  <a:pt x="2171118" y="14109"/>
                </a:lnTo>
                <a:lnTo>
                  <a:pt x="2209909" y="15542"/>
                </a:lnTo>
                <a:lnTo>
                  <a:pt x="2260852" y="16137"/>
                </a:lnTo>
                <a:lnTo>
                  <a:pt x="2309810" y="16258"/>
                </a:lnTo>
                <a:lnTo>
                  <a:pt x="2329793" y="16263"/>
                </a:lnTo>
                <a:lnTo>
                  <a:pt x="2347671" y="16250"/>
                </a:lnTo>
                <a:lnTo>
                  <a:pt x="2389209" y="16094"/>
                </a:lnTo>
                <a:lnTo>
                  <a:pt x="2427490" y="15339"/>
                </a:lnTo>
                <a:lnTo>
                  <a:pt x="2452017" y="14368"/>
                </a:lnTo>
                <a:lnTo>
                  <a:pt x="2462442" y="13937"/>
                </a:lnTo>
                <a:lnTo>
                  <a:pt x="2474089" y="13569"/>
                </a:lnTo>
                <a:lnTo>
                  <a:pt x="2487114" y="13256"/>
                </a:lnTo>
                <a:lnTo>
                  <a:pt x="2501674" y="12992"/>
                </a:lnTo>
                <a:lnTo>
                  <a:pt x="2519156" y="12734"/>
                </a:lnTo>
                <a:lnTo>
                  <a:pt x="2533662" y="12504"/>
                </a:lnTo>
                <a:lnTo>
                  <a:pt x="2577704" y="11504"/>
                </a:lnTo>
                <a:lnTo>
                  <a:pt x="2604311" y="10642"/>
                </a:lnTo>
                <a:lnTo>
                  <a:pt x="2619260" y="10147"/>
                </a:lnTo>
                <a:lnTo>
                  <a:pt x="2658239" y="9204"/>
                </a:lnTo>
                <a:lnTo>
                  <a:pt x="2695608" y="8907"/>
                </a:lnTo>
                <a:lnTo>
                  <a:pt x="2709062" y="8825"/>
                </a:lnTo>
                <a:lnTo>
                  <a:pt x="2758101" y="8159"/>
                </a:lnTo>
                <a:lnTo>
                  <a:pt x="2772220" y="7873"/>
                </a:lnTo>
                <a:lnTo>
                  <a:pt x="2785638" y="7637"/>
                </a:lnTo>
                <a:lnTo>
                  <a:pt x="2834959" y="7141"/>
                </a:lnTo>
                <a:lnTo>
                  <a:pt x="2849204" y="7132"/>
                </a:lnTo>
                <a:lnTo>
                  <a:pt x="2862727" y="7149"/>
                </a:lnTo>
                <a:lnTo>
                  <a:pt x="2912310" y="7458"/>
                </a:lnTo>
                <a:lnTo>
                  <a:pt x="2941396" y="7822"/>
                </a:lnTo>
                <a:lnTo>
                  <a:pt x="2956574" y="8017"/>
                </a:lnTo>
                <a:lnTo>
                  <a:pt x="2969971" y="8184"/>
                </a:lnTo>
                <a:lnTo>
                  <a:pt x="2981767" y="8324"/>
                </a:lnTo>
                <a:lnTo>
                  <a:pt x="2992137" y="8441"/>
                </a:lnTo>
                <a:lnTo>
                  <a:pt x="3001261" y="8535"/>
                </a:lnTo>
                <a:lnTo>
                  <a:pt x="3011920" y="8653"/>
                </a:lnTo>
                <a:lnTo>
                  <a:pt x="3023415" y="8806"/>
                </a:lnTo>
                <a:lnTo>
                  <a:pt x="3035805" y="8996"/>
                </a:lnTo>
                <a:lnTo>
                  <a:pt x="3049145" y="9222"/>
                </a:lnTo>
                <a:lnTo>
                  <a:pt x="3063495" y="9487"/>
                </a:lnTo>
                <a:lnTo>
                  <a:pt x="3071416" y="9630"/>
                </a:lnTo>
                <a:lnTo>
                  <a:pt x="3109810" y="10085"/>
                </a:lnTo>
                <a:lnTo>
                  <a:pt x="3159711" y="10370"/>
                </a:lnTo>
                <a:lnTo>
                  <a:pt x="3205307" y="10485"/>
                </a:lnTo>
                <a:lnTo>
                  <a:pt x="3259402" y="10519"/>
                </a:lnTo>
                <a:lnTo>
                  <a:pt x="3277844" y="10509"/>
                </a:lnTo>
                <a:lnTo>
                  <a:pt x="3326540" y="10410"/>
                </a:lnTo>
                <a:lnTo>
                  <a:pt x="3365523" y="10206"/>
                </a:lnTo>
                <a:lnTo>
                  <a:pt x="3409732" y="9634"/>
                </a:lnTo>
                <a:lnTo>
                  <a:pt x="3416995" y="9459"/>
                </a:lnTo>
                <a:lnTo>
                  <a:pt x="3425112" y="9299"/>
                </a:lnTo>
                <a:lnTo>
                  <a:pt x="3466353" y="8803"/>
                </a:lnTo>
                <a:lnTo>
                  <a:pt x="3506809" y="8573"/>
                </a:lnTo>
                <a:lnTo>
                  <a:pt x="3555768" y="8456"/>
                </a:lnTo>
                <a:lnTo>
                  <a:pt x="3594251" y="8432"/>
                </a:lnTo>
                <a:lnTo>
                  <a:pt x="3613103" y="8421"/>
                </a:lnTo>
                <a:lnTo>
                  <a:pt x="3661523" y="8373"/>
                </a:lnTo>
                <a:lnTo>
                  <a:pt x="3707405" y="8281"/>
                </a:lnTo>
                <a:lnTo>
                  <a:pt x="3747526" y="7979"/>
                </a:lnTo>
                <a:lnTo>
                  <a:pt x="3800522" y="7052"/>
                </a:lnTo>
                <a:lnTo>
                  <a:pt x="3843127" y="6127"/>
                </a:lnTo>
                <a:lnTo>
                  <a:pt x="3881572" y="5172"/>
                </a:lnTo>
                <a:lnTo>
                  <a:pt x="3931143" y="3753"/>
                </a:lnTo>
                <a:lnTo>
                  <a:pt x="3947707" y="3247"/>
                </a:lnTo>
                <a:lnTo>
                  <a:pt x="3962863" y="2803"/>
                </a:lnTo>
                <a:lnTo>
                  <a:pt x="4010018" y="1620"/>
                </a:lnTo>
                <a:lnTo>
                  <a:pt x="4058772" y="1161"/>
                </a:lnTo>
                <a:lnTo>
                  <a:pt x="4101253" y="1027"/>
                </a:lnTo>
                <a:lnTo>
                  <a:pt x="4156331" y="978"/>
                </a:lnTo>
                <a:lnTo>
                  <a:pt x="4175050" y="981"/>
                </a:lnTo>
                <a:lnTo>
                  <a:pt x="4219725" y="1049"/>
                </a:lnTo>
                <a:lnTo>
                  <a:pt x="4266816" y="1604"/>
                </a:lnTo>
                <a:lnTo>
                  <a:pt x="4306168" y="3460"/>
                </a:lnTo>
                <a:lnTo>
                  <a:pt x="4318947" y="4093"/>
                </a:lnTo>
                <a:lnTo>
                  <a:pt x="4366504" y="5568"/>
                </a:lnTo>
                <a:lnTo>
                  <a:pt x="4414105" y="6205"/>
                </a:lnTo>
                <a:lnTo>
                  <a:pt x="4461837" y="6479"/>
                </a:lnTo>
                <a:lnTo>
                  <a:pt x="4504188" y="6570"/>
                </a:lnTo>
                <a:lnTo>
                  <a:pt x="4519750" y="6580"/>
                </a:lnTo>
                <a:lnTo>
                  <a:pt x="4538904" y="6594"/>
                </a:lnTo>
                <a:lnTo>
                  <a:pt x="4585898" y="6727"/>
                </a:lnTo>
                <a:lnTo>
                  <a:pt x="4625103" y="7122"/>
                </a:lnTo>
                <a:lnTo>
                  <a:pt x="4674713" y="8888"/>
                </a:lnTo>
                <a:lnTo>
                  <a:pt x="4721269" y="10902"/>
                </a:lnTo>
                <a:lnTo>
                  <a:pt x="4741556" y="11820"/>
                </a:lnTo>
                <a:lnTo>
                  <a:pt x="4759986" y="12648"/>
                </a:lnTo>
                <a:lnTo>
                  <a:pt x="4805026" y="14642"/>
                </a:lnTo>
                <a:lnTo>
                  <a:pt x="4844511" y="16301"/>
                </a:lnTo>
                <a:lnTo>
                  <a:pt x="4883386" y="17607"/>
                </a:lnTo>
                <a:lnTo>
                  <a:pt x="4923691" y="18674"/>
                </a:lnTo>
                <a:lnTo>
                  <a:pt x="4972253" y="19777"/>
                </a:lnTo>
                <a:lnTo>
                  <a:pt x="5010647" y="20509"/>
                </a:lnTo>
                <a:lnTo>
                  <a:pt x="5055407" y="20939"/>
                </a:lnTo>
                <a:lnTo>
                  <a:pt x="5106935" y="21071"/>
                </a:lnTo>
                <a:lnTo>
                  <a:pt x="5161619" y="21111"/>
                </a:lnTo>
                <a:lnTo>
                  <a:pt x="5180704" y="21124"/>
                </a:lnTo>
                <a:lnTo>
                  <a:pt x="5225622" y="21186"/>
                </a:lnTo>
                <a:lnTo>
                  <a:pt x="5273640" y="21539"/>
                </a:lnTo>
                <a:lnTo>
                  <a:pt x="5312679" y="23222"/>
                </a:lnTo>
                <a:lnTo>
                  <a:pt x="5353751" y="26617"/>
                </a:lnTo>
                <a:lnTo>
                  <a:pt x="5406832" y="34057"/>
                </a:lnTo>
                <a:lnTo>
                  <a:pt x="5425606" y="40036"/>
                </a:lnTo>
                <a:lnTo>
                  <a:pt x="5430690" y="40286"/>
                </a:lnTo>
                <a:lnTo>
                  <a:pt x="5434574" y="381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0461" y="1960728"/>
            <a:ext cx="5048250" cy="65405"/>
          </a:xfrm>
          <a:custGeom>
            <a:avLst/>
            <a:gdLst/>
            <a:ahLst/>
            <a:cxnLst/>
            <a:rect l="l" t="t" r="r" b="b"/>
            <a:pathLst>
              <a:path w="5048250" h="65405">
                <a:moveTo>
                  <a:pt x="25330" y="14232"/>
                </a:moveTo>
                <a:lnTo>
                  <a:pt x="11012" y="16638"/>
                </a:lnTo>
                <a:lnTo>
                  <a:pt x="2978" y="18702"/>
                </a:lnTo>
                <a:lnTo>
                  <a:pt x="1227" y="20425"/>
                </a:lnTo>
                <a:lnTo>
                  <a:pt x="0" y="21633"/>
                </a:lnTo>
                <a:lnTo>
                  <a:pt x="2301" y="22480"/>
                </a:lnTo>
                <a:lnTo>
                  <a:pt x="8131" y="22964"/>
                </a:lnTo>
                <a:lnTo>
                  <a:pt x="13961" y="23448"/>
                </a:lnTo>
                <a:lnTo>
                  <a:pt x="53937" y="21769"/>
                </a:lnTo>
                <a:lnTo>
                  <a:pt x="70423" y="20351"/>
                </a:lnTo>
                <a:lnTo>
                  <a:pt x="82702" y="19407"/>
                </a:lnTo>
                <a:lnTo>
                  <a:pt x="127523" y="17940"/>
                </a:lnTo>
                <a:lnTo>
                  <a:pt x="145432" y="17775"/>
                </a:lnTo>
                <a:lnTo>
                  <a:pt x="160236" y="17618"/>
                </a:lnTo>
                <a:lnTo>
                  <a:pt x="203372" y="16868"/>
                </a:lnTo>
                <a:lnTo>
                  <a:pt x="243296" y="15621"/>
                </a:lnTo>
                <a:lnTo>
                  <a:pt x="294135" y="13610"/>
                </a:lnTo>
                <a:lnTo>
                  <a:pt x="307124" y="13094"/>
                </a:lnTo>
                <a:lnTo>
                  <a:pt x="346562" y="11819"/>
                </a:lnTo>
                <a:lnTo>
                  <a:pt x="390745" y="11294"/>
                </a:lnTo>
                <a:lnTo>
                  <a:pt x="436735" y="11095"/>
                </a:lnTo>
                <a:lnTo>
                  <a:pt x="475786" y="11042"/>
                </a:lnTo>
                <a:lnTo>
                  <a:pt x="528109" y="11016"/>
                </a:lnTo>
                <a:lnTo>
                  <a:pt x="542043" y="11018"/>
                </a:lnTo>
                <a:lnTo>
                  <a:pt x="581649" y="11075"/>
                </a:lnTo>
                <a:lnTo>
                  <a:pt x="623717" y="11997"/>
                </a:lnTo>
                <a:lnTo>
                  <a:pt x="667486" y="14271"/>
                </a:lnTo>
                <a:lnTo>
                  <a:pt x="718007" y="17742"/>
                </a:lnTo>
                <a:lnTo>
                  <a:pt x="730569" y="18583"/>
                </a:lnTo>
                <a:lnTo>
                  <a:pt x="742366" y="19242"/>
                </a:lnTo>
                <a:lnTo>
                  <a:pt x="755918" y="19806"/>
                </a:lnTo>
                <a:lnTo>
                  <a:pt x="768548" y="20184"/>
                </a:lnTo>
                <a:lnTo>
                  <a:pt x="780771" y="20402"/>
                </a:lnTo>
                <a:lnTo>
                  <a:pt x="794975" y="20376"/>
                </a:lnTo>
                <a:lnTo>
                  <a:pt x="844228" y="18210"/>
                </a:lnTo>
                <a:lnTo>
                  <a:pt x="894720" y="13970"/>
                </a:lnTo>
                <a:lnTo>
                  <a:pt x="910694" y="12484"/>
                </a:lnTo>
                <a:lnTo>
                  <a:pt x="924849" y="11191"/>
                </a:lnTo>
                <a:lnTo>
                  <a:pt x="975526" y="6907"/>
                </a:lnTo>
                <a:lnTo>
                  <a:pt x="1024246" y="3525"/>
                </a:lnTo>
                <a:lnTo>
                  <a:pt x="1064414" y="1525"/>
                </a:lnTo>
                <a:lnTo>
                  <a:pt x="1106322" y="544"/>
                </a:lnTo>
                <a:lnTo>
                  <a:pt x="1153051" y="202"/>
                </a:lnTo>
                <a:lnTo>
                  <a:pt x="1199621" y="58"/>
                </a:lnTo>
                <a:lnTo>
                  <a:pt x="1258025" y="0"/>
                </a:lnTo>
                <a:lnTo>
                  <a:pt x="1278152" y="2"/>
                </a:lnTo>
                <a:lnTo>
                  <a:pt x="1330056" y="74"/>
                </a:lnTo>
                <a:lnTo>
                  <a:pt x="1369813" y="242"/>
                </a:lnTo>
                <a:lnTo>
                  <a:pt x="1411066" y="738"/>
                </a:lnTo>
                <a:lnTo>
                  <a:pt x="1454701" y="2626"/>
                </a:lnTo>
                <a:lnTo>
                  <a:pt x="1477392" y="4063"/>
                </a:lnTo>
                <a:lnTo>
                  <a:pt x="1488733" y="4775"/>
                </a:lnTo>
                <a:lnTo>
                  <a:pt x="1500898" y="5508"/>
                </a:lnTo>
                <a:lnTo>
                  <a:pt x="1513984" y="6267"/>
                </a:lnTo>
                <a:lnTo>
                  <a:pt x="1528087" y="7059"/>
                </a:lnTo>
                <a:lnTo>
                  <a:pt x="1547642" y="8123"/>
                </a:lnTo>
                <a:lnTo>
                  <a:pt x="1564046" y="9019"/>
                </a:lnTo>
                <a:lnTo>
                  <a:pt x="1604886" y="11286"/>
                </a:lnTo>
                <a:lnTo>
                  <a:pt x="1642894" y="14045"/>
                </a:lnTo>
                <a:lnTo>
                  <a:pt x="1655633" y="15130"/>
                </a:lnTo>
                <a:lnTo>
                  <a:pt x="1668229" y="16112"/>
                </a:lnTo>
                <a:lnTo>
                  <a:pt x="1707135" y="18641"/>
                </a:lnTo>
                <a:lnTo>
                  <a:pt x="1747198" y="20713"/>
                </a:lnTo>
                <a:lnTo>
                  <a:pt x="1788021" y="22383"/>
                </a:lnTo>
                <a:lnTo>
                  <a:pt x="1836912" y="23868"/>
                </a:lnTo>
                <a:lnTo>
                  <a:pt x="1879045" y="24625"/>
                </a:lnTo>
                <a:lnTo>
                  <a:pt x="1922244" y="24826"/>
                </a:lnTo>
                <a:lnTo>
                  <a:pt x="1969239" y="24920"/>
                </a:lnTo>
                <a:lnTo>
                  <a:pt x="2007528" y="24955"/>
                </a:lnTo>
                <a:lnTo>
                  <a:pt x="2044355" y="24964"/>
                </a:lnTo>
                <a:lnTo>
                  <a:pt x="2061457" y="24962"/>
                </a:lnTo>
                <a:lnTo>
                  <a:pt x="2107760" y="24936"/>
                </a:lnTo>
                <a:lnTo>
                  <a:pt x="2146982" y="24876"/>
                </a:lnTo>
                <a:lnTo>
                  <a:pt x="2189203" y="24745"/>
                </a:lnTo>
                <a:lnTo>
                  <a:pt x="2224845" y="24531"/>
                </a:lnTo>
                <a:lnTo>
                  <a:pt x="2235960" y="24461"/>
                </a:lnTo>
                <a:lnTo>
                  <a:pt x="2283595" y="24246"/>
                </a:lnTo>
                <a:lnTo>
                  <a:pt x="2323062" y="24152"/>
                </a:lnTo>
                <a:lnTo>
                  <a:pt x="2366173" y="24111"/>
                </a:lnTo>
                <a:lnTo>
                  <a:pt x="2384607" y="24110"/>
                </a:lnTo>
                <a:lnTo>
                  <a:pt x="2401711" y="24119"/>
                </a:lnTo>
                <a:lnTo>
                  <a:pt x="2445143" y="24200"/>
                </a:lnTo>
                <a:lnTo>
                  <a:pt x="2485040" y="24439"/>
                </a:lnTo>
                <a:lnTo>
                  <a:pt x="2524877" y="25021"/>
                </a:lnTo>
                <a:lnTo>
                  <a:pt x="2548943" y="25448"/>
                </a:lnTo>
                <a:lnTo>
                  <a:pt x="2553688" y="25526"/>
                </a:lnTo>
                <a:lnTo>
                  <a:pt x="2595511" y="25853"/>
                </a:lnTo>
                <a:lnTo>
                  <a:pt x="2635243" y="26000"/>
                </a:lnTo>
                <a:lnTo>
                  <a:pt x="2686100" y="26114"/>
                </a:lnTo>
                <a:lnTo>
                  <a:pt x="2726244" y="26172"/>
                </a:lnTo>
                <a:lnTo>
                  <a:pt x="2771420" y="26216"/>
                </a:lnTo>
                <a:lnTo>
                  <a:pt x="2821664" y="26248"/>
                </a:lnTo>
                <a:lnTo>
                  <a:pt x="2877011" y="26268"/>
                </a:lnTo>
                <a:lnTo>
                  <a:pt x="2905307" y="26278"/>
                </a:lnTo>
                <a:lnTo>
                  <a:pt x="2957944" y="26310"/>
                </a:lnTo>
                <a:lnTo>
                  <a:pt x="3005307" y="26360"/>
                </a:lnTo>
                <a:lnTo>
                  <a:pt x="3047396" y="26429"/>
                </a:lnTo>
                <a:lnTo>
                  <a:pt x="3100641" y="26566"/>
                </a:lnTo>
                <a:lnTo>
                  <a:pt x="3142020" y="26744"/>
                </a:lnTo>
                <a:lnTo>
                  <a:pt x="3184616" y="27131"/>
                </a:lnTo>
                <a:lnTo>
                  <a:pt x="3230097" y="29058"/>
                </a:lnTo>
                <a:lnTo>
                  <a:pt x="3256367" y="30569"/>
                </a:lnTo>
                <a:lnTo>
                  <a:pt x="3269183" y="31262"/>
                </a:lnTo>
                <a:lnTo>
                  <a:pt x="3308984" y="33023"/>
                </a:lnTo>
                <a:lnTo>
                  <a:pt x="3358130" y="34244"/>
                </a:lnTo>
                <a:lnTo>
                  <a:pt x="3402105" y="34519"/>
                </a:lnTo>
                <a:lnTo>
                  <a:pt x="3443984" y="34610"/>
                </a:lnTo>
                <a:lnTo>
                  <a:pt x="3459237" y="34606"/>
                </a:lnTo>
                <a:lnTo>
                  <a:pt x="3501086" y="34429"/>
                </a:lnTo>
                <a:lnTo>
                  <a:pt x="3550126" y="33815"/>
                </a:lnTo>
                <a:lnTo>
                  <a:pt x="3600655" y="32642"/>
                </a:lnTo>
                <a:lnTo>
                  <a:pt x="3616027" y="32256"/>
                </a:lnTo>
                <a:lnTo>
                  <a:pt x="3655116" y="31362"/>
                </a:lnTo>
                <a:lnTo>
                  <a:pt x="3703108" y="30607"/>
                </a:lnTo>
                <a:lnTo>
                  <a:pt x="3748870" y="30162"/>
                </a:lnTo>
                <a:lnTo>
                  <a:pt x="3791431" y="29977"/>
                </a:lnTo>
                <a:lnTo>
                  <a:pt x="3831286" y="29900"/>
                </a:lnTo>
                <a:lnTo>
                  <a:pt x="3879182" y="29865"/>
                </a:lnTo>
                <a:lnTo>
                  <a:pt x="3898440" y="29851"/>
                </a:lnTo>
                <a:lnTo>
                  <a:pt x="3947264" y="29715"/>
                </a:lnTo>
                <a:lnTo>
                  <a:pt x="3991780" y="29311"/>
                </a:lnTo>
                <a:lnTo>
                  <a:pt x="4013690" y="28763"/>
                </a:lnTo>
                <a:lnTo>
                  <a:pt x="4026885" y="28397"/>
                </a:lnTo>
                <a:lnTo>
                  <a:pt x="4070585" y="27359"/>
                </a:lnTo>
                <a:lnTo>
                  <a:pt x="4119737" y="26903"/>
                </a:lnTo>
                <a:lnTo>
                  <a:pt x="4170203" y="26790"/>
                </a:lnTo>
                <a:lnTo>
                  <a:pt x="4187784" y="26764"/>
                </a:lnTo>
                <a:lnTo>
                  <a:pt x="4228588" y="26674"/>
                </a:lnTo>
                <a:lnTo>
                  <a:pt x="4262971" y="26498"/>
                </a:lnTo>
                <a:lnTo>
                  <a:pt x="4273910" y="26448"/>
                </a:lnTo>
                <a:lnTo>
                  <a:pt x="4286231" y="26408"/>
                </a:lnTo>
                <a:lnTo>
                  <a:pt x="4299973" y="26380"/>
                </a:lnTo>
                <a:lnTo>
                  <a:pt x="4315176" y="26363"/>
                </a:lnTo>
                <a:lnTo>
                  <a:pt x="4333541" y="26331"/>
                </a:lnTo>
                <a:lnTo>
                  <a:pt x="4373547" y="25955"/>
                </a:lnTo>
                <a:lnTo>
                  <a:pt x="4421708" y="23665"/>
                </a:lnTo>
                <a:lnTo>
                  <a:pt x="4436029" y="22598"/>
                </a:lnTo>
                <a:lnTo>
                  <a:pt x="4448552" y="21810"/>
                </a:lnTo>
                <a:lnTo>
                  <a:pt x="4490723" y="20538"/>
                </a:lnTo>
                <a:lnTo>
                  <a:pt x="4519519" y="20323"/>
                </a:lnTo>
                <a:lnTo>
                  <a:pt x="4536105" y="20360"/>
                </a:lnTo>
                <a:lnTo>
                  <a:pt x="4578645" y="21306"/>
                </a:lnTo>
                <a:lnTo>
                  <a:pt x="4623502" y="24501"/>
                </a:lnTo>
                <a:lnTo>
                  <a:pt x="4640191" y="26499"/>
                </a:lnTo>
                <a:lnTo>
                  <a:pt x="4655119" y="28286"/>
                </a:lnTo>
                <a:lnTo>
                  <a:pt x="4701129" y="33760"/>
                </a:lnTo>
                <a:lnTo>
                  <a:pt x="4746556" y="38666"/>
                </a:lnTo>
                <a:lnTo>
                  <a:pt x="4788555" y="42726"/>
                </a:lnTo>
                <a:lnTo>
                  <a:pt x="4836540" y="47127"/>
                </a:lnTo>
                <a:lnTo>
                  <a:pt x="4877111" y="50647"/>
                </a:lnTo>
                <a:lnTo>
                  <a:pt x="4926468" y="53962"/>
                </a:lnTo>
                <a:lnTo>
                  <a:pt x="4946301" y="55051"/>
                </a:lnTo>
                <a:lnTo>
                  <a:pt x="4961628" y="55935"/>
                </a:lnTo>
                <a:lnTo>
                  <a:pt x="5006472" y="60284"/>
                </a:lnTo>
                <a:lnTo>
                  <a:pt x="5026479" y="63725"/>
                </a:lnTo>
                <a:lnTo>
                  <a:pt x="5036078" y="65106"/>
                </a:lnTo>
                <a:lnTo>
                  <a:pt x="5040410" y="65132"/>
                </a:lnTo>
                <a:lnTo>
                  <a:pt x="5042403" y="63833"/>
                </a:lnTo>
                <a:lnTo>
                  <a:pt x="5044197" y="61321"/>
                </a:lnTo>
                <a:lnTo>
                  <a:pt x="5045991" y="58808"/>
                </a:lnTo>
                <a:lnTo>
                  <a:pt x="5047066" y="56379"/>
                </a:lnTo>
                <a:lnTo>
                  <a:pt x="5047423" y="54031"/>
                </a:lnTo>
                <a:lnTo>
                  <a:pt x="5047929" y="50698"/>
                </a:lnTo>
                <a:lnTo>
                  <a:pt x="5044282" y="47768"/>
                </a:lnTo>
                <a:lnTo>
                  <a:pt x="5036480" y="452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6786" y="2337092"/>
            <a:ext cx="3530600" cy="58419"/>
          </a:xfrm>
          <a:custGeom>
            <a:avLst/>
            <a:gdLst/>
            <a:ahLst/>
            <a:cxnLst/>
            <a:rect l="l" t="t" r="r" b="b"/>
            <a:pathLst>
              <a:path w="3530600" h="58419">
                <a:moveTo>
                  <a:pt x="0" y="0"/>
                </a:moveTo>
                <a:lnTo>
                  <a:pt x="0" y="2285"/>
                </a:lnTo>
                <a:lnTo>
                  <a:pt x="3603" y="4130"/>
                </a:lnTo>
                <a:lnTo>
                  <a:pt x="10809" y="5536"/>
                </a:lnTo>
                <a:lnTo>
                  <a:pt x="18015" y="6942"/>
                </a:lnTo>
                <a:lnTo>
                  <a:pt x="68077" y="8724"/>
                </a:lnTo>
                <a:lnTo>
                  <a:pt x="84554" y="8776"/>
                </a:lnTo>
                <a:lnTo>
                  <a:pt x="100961" y="8730"/>
                </a:lnTo>
                <a:lnTo>
                  <a:pt x="140285" y="8010"/>
                </a:lnTo>
                <a:lnTo>
                  <a:pt x="168196" y="6560"/>
                </a:lnTo>
                <a:lnTo>
                  <a:pt x="181925" y="5820"/>
                </a:lnTo>
                <a:lnTo>
                  <a:pt x="224302" y="4687"/>
                </a:lnTo>
                <a:lnTo>
                  <a:pt x="268229" y="4485"/>
                </a:lnTo>
                <a:lnTo>
                  <a:pt x="286271" y="4478"/>
                </a:lnTo>
                <a:lnTo>
                  <a:pt x="302098" y="4496"/>
                </a:lnTo>
                <a:lnTo>
                  <a:pt x="344598" y="4811"/>
                </a:lnTo>
                <a:lnTo>
                  <a:pt x="398332" y="7530"/>
                </a:lnTo>
                <a:lnTo>
                  <a:pt x="412620" y="8475"/>
                </a:lnTo>
                <a:lnTo>
                  <a:pt x="462885" y="11507"/>
                </a:lnTo>
                <a:lnTo>
                  <a:pt x="486570" y="12757"/>
                </a:lnTo>
                <a:lnTo>
                  <a:pt x="504449" y="13695"/>
                </a:lnTo>
                <a:lnTo>
                  <a:pt x="542619" y="16931"/>
                </a:lnTo>
                <a:lnTo>
                  <a:pt x="589198" y="23789"/>
                </a:lnTo>
                <a:lnTo>
                  <a:pt x="602426" y="25917"/>
                </a:lnTo>
                <a:lnTo>
                  <a:pt x="619920" y="28713"/>
                </a:lnTo>
                <a:lnTo>
                  <a:pt x="667347" y="34874"/>
                </a:lnTo>
                <a:lnTo>
                  <a:pt x="717990" y="39051"/>
                </a:lnTo>
                <a:lnTo>
                  <a:pt x="764052" y="42231"/>
                </a:lnTo>
                <a:lnTo>
                  <a:pt x="813233" y="44571"/>
                </a:lnTo>
                <a:lnTo>
                  <a:pt x="861716" y="46076"/>
                </a:lnTo>
                <a:lnTo>
                  <a:pt x="902765" y="46893"/>
                </a:lnTo>
                <a:lnTo>
                  <a:pt x="946947" y="47388"/>
                </a:lnTo>
                <a:lnTo>
                  <a:pt x="986571" y="47522"/>
                </a:lnTo>
                <a:lnTo>
                  <a:pt x="1005721" y="47530"/>
                </a:lnTo>
                <a:lnTo>
                  <a:pt x="1022145" y="47526"/>
                </a:lnTo>
                <a:lnTo>
                  <a:pt x="1066245" y="47392"/>
                </a:lnTo>
                <a:lnTo>
                  <a:pt x="1105710" y="46464"/>
                </a:lnTo>
                <a:lnTo>
                  <a:pt x="1121391" y="45651"/>
                </a:lnTo>
                <a:lnTo>
                  <a:pt x="1133864" y="45028"/>
                </a:lnTo>
                <a:lnTo>
                  <a:pt x="1172528" y="44024"/>
                </a:lnTo>
                <a:lnTo>
                  <a:pt x="1212297" y="43795"/>
                </a:lnTo>
                <a:lnTo>
                  <a:pt x="1268333" y="43684"/>
                </a:lnTo>
                <a:lnTo>
                  <a:pt x="1308717" y="43668"/>
                </a:lnTo>
                <a:lnTo>
                  <a:pt x="1326389" y="43671"/>
                </a:lnTo>
                <a:lnTo>
                  <a:pt x="1369680" y="43725"/>
                </a:lnTo>
                <a:lnTo>
                  <a:pt x="1411167" y="43961"/>
                </a:lnTo>
                <a:lnTo>
                  <a:pt x="1418755" y="44064"/>
                </a:lnTo>
                <a:lnTo>
                  <a:pt x="1427850" y="44154"/>
                </a:lnTo>
                <a:lnTo>
                  <a:pt x="1479758" y="44380"/>
                </a:lnTo>
                <a:lnTo>
                  <a:pt x="1516747" y="44411"/>
                </a:lnTo>
                <a:lnTo>
                  <a:pt x="1534513" y="44405"/>
                </a:lnTo>
                <a:lnTo>
                  <a:pt x="1575457" y="44308"/>
                </a:lnTo>
                <a:lnTo>
                  <a:pt x="1613556" y="43857"/>
                </a:lnTo>
                <a:lnTo>
                  <a:pt x="1650688" y="42980"/>
                </a:lnTo>
                <a:lnTo>
                  <a:pt x="1662625" y="42697"/>
                </a:lnTo>
                <a:lnTo>
                  <a:pt x="1674762" y="42439"/>
                </a:lnTo>
                <a:lnTo>
                  <a:pt x="1687347" y="42197"/>
                </a:lnTo>
                <a:lnTo>
                  <a:pt x="1700630" y="41966"/>
                </a:lnTo>
                <a:lnTo>
                  <a:pt x="1714857" y="41738"/>
                </a:lnTo>
                <a:lnTo>
                  <a:pt x="1725160" y="41560"/>
                </a:lnTo>
                <a:lnTo>
                  <a:pt x="1772357" y="40376"/>
                </a:lnTo>
                <a:lnTo>
                  <a:pt x="1814090" y="38991"/>
                </a:lnTo>
                <a:lnTo>
                  <a:pt x="1827378" y="38512"/>
                </a:lnTo>
                <a:lnTo>
                  <a:pt x="1840437" y="38076"/>
                </a:lnTo>
                <a:lnTo>
                  <a:pt x="1878591" y="37016"/>
                </a:lnTo>
                <a:lnTo>
                  <a:pt x="1928382" y="36133"/>
                </a:lnTo>
                <a:lnTo>
                  <a:pt x="1978999" y="35780"/>
                </a:lnTo>
                <a:lnTo>
                  <a:pt x="1996297" y="35771"/>
                </a:lnTo>
                <a:lnTo>
                  <a:pt x="2012592" y="35784"/>
                </a:lnTo>
                <a:lnTo>
                  <a:pt x="2055763" y="35957"/>
                </a:lnTo>
                <a:lnTo>
                  <a:pt x="2101141" y="36497"/>
                </a:lnTo>
                <a:lnTo>
                  <a:pt x="2149852" y="37760"/>
                </a:lnTo>
                <a:lnTo>
                  <a:pt x="2195068" y="39203"/>
                </a:lnTo>
                <a:lnTo>
                  <a:pt x="2244810" y="41189"/>
                </a:lnTo>
                <a:lnTo>
                  <a:pt x="2276470" y="42545"/>
                </a:lnTo>
                <a:lnTo>
                  <a:pt x="2291509" y="43184"/>
                </a:lnTo>
                <a:lnTo>
                  <a:pt x="2338270" y="45093"/>
                </a:lnTo>
                <a:lnTo>
                  <a:pt x="2377768" y="46373"/>
                </a:lnTo>
                <a:lnTo>
                  <a:pt x="2422453" y="47177"/>
                </a:lnTo>
                <a:lnTo>
                  <a:pt x="2460559" y="47436"/>
                </a:lnTo>
                <a:lnTo>
                  <a:pt x="2488580" y="47501"/>
                </a:lnTo>
                <a:lnTo>
                  <a:pt x="2501601" y="47529"/>
                </a:lnTo>
                <a:lnTo>
                  <a:pt x="2551842" y="47720"/>
                </a:lnTo>
                <a:lnTo>
                  <a:pt x="2601863" y="48042"/>
                </a:lnTo>
                <a:lnTo>
                  <a:pt x="2644505" y="48439"/>
                </a:lnTo>
                <a:lnTo>
                  <a:pt x="2685093" y="49025"/>
                </a:lnTo>
                <a:lnTo>
                  <a:pt x="2732919" y="50081"/>
                </a:lnTo>
                <a:lnTo>
                  <a:pt x="2773120" y="51347"/>
                </a:lnTo>
                <a:lnTo>
                  <a:pt x="2814915" y="52820"/>
                </a:lnTo>
                <a:lnTo>
                  <a:pt x="2857506" y="54810"/>
                </a:lnTo>
                <a:lnTo>
                  <a:pt x="2870410" y="55540"/>
                </a:lnTo>
                <a:lnTo>
                  <a:pt x="2882696" y="56123"/>
                </a:lnTo>
                <a:lnTo>
                  <a:pt x="2934425" y="57537"/>
                </a:lnTo>
                <a:lnTo>
                  <a:pt x="2972710" y="57920"/>
                </a:lnTo>
                <a:lnTo>
                  <a:pt x="2984793" y="57925"/>
                </a:lnTo>
                <a:lnTo>
                  <a:pt x="2999885" y="57814"/>
                </a:lnTo>
                <a:lnTo>
                  <a:pt x="3038178" y="57102"/>
                </a:lnTo>
                <a:lnTo>
                  <a:pt x="3077036" y="55518"/>
                </a:lnTo>
                <a:lnTo>
                  <a:pt x="3129781" y="52459"/>
                </a:lnTo>
                <a:lnTo>
                  <a:pt x="3144033" y="51589"/>
                </a:lnTo>
                <a:lnTo>
                  <a:pt x="3187276" y="49425"/>
                </a:lnTo>
                <a:lnTo>
                  <a:pt x="3235653" y="48580"/>
                </a:lnTo>
                <a:lnTo>
                  <a:pt x="3250810" y="48501"/>
                </a:lnTo>
                <a:lnTo>
                  <a:pt x="3271654" y="48504"/>
                </a:lnTo>
                <a:lnTo>
                  <a:pt x="3316887" y="48883"/>
                </a:lnTo>
                <a:lnTo>
                  <a:pt x="3350415" y="50417"/>
                </a:lnTo>
                <a:lnTo>
                  <a:pt x="3361530" y="50907"/>
                </a:lnTo>
                <a:lnTo>
                  <a:pt x="3374534" y="51275"/>
                </a:lnTo>
                <a:lnTo>
                  <a:pt x="3389488" y="51527"/>
                </a:lnTo>
                <a:lnTo>
                  <a:pt x="3408234" y="51641"/>
                </a:lnTo>
                <a:lnTo>
                  <a:pt x="3423784" y="51662"/>
                </a:lnTo>
                <a:lnTo>
                  <a:pt x="3436531" y="51593"/>
                </a:lnTo>
                <a:lnTo>
                  <a:pt x="3446869" y="51438"/>
                </a:lnTo>
                <a:lnTo>
                  <a:pt x="3455191" y="51200"/>
                </a:lnTo>
                <a:lnTo>
                  <a:pt x="3466692" y="50769"/>
                </a:lnTo>
                <a:lnTo>
                  <a:pt x="3478808" y="50471"/>
                </a:lnTo>
                <a:lnTo>
                  <a:pt x="3491801" y="50295"/>
                </a:lnTo>
                <a:lnTo>
                  <a:pt x="3505933" y="50229"/>
                </a:lnTo>
                <a:lnTo>
                  <a:pt x="3523911" y="49677"/>
                </a:lnTo>
                <a:lnTo>
                  <a:pt x="3530610" y="48057"/>
                </a:lnTo>
                <a:lnTo>
                  <a:pt x="3521822" y="43331"/>
                </a:lnTo>
                <a:lnTo>
                  <a:pt x="3510265" y="38461"/>
                </a:lnTo>
                <a:lnTo>
                  <a:pt x="3495689" y="331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07761" y="2398463"/>
            <a:ext cx="768350" cy="10160"/>
          </a:xfrm>
          <a:custGeom>
            <a:avLst/>
            <a:gdLst/>
            <a:ahLst/>
            <a:cxnLst/>
            <a:rect l="l" t="t" r="r" b="b"/>
            <a:pathLst>
              <a:path w="768350" h="10160">
                <a:moveTo>
                  <a:pt x="0" y="8188"/>
                </a:moveTo>
                <a:lnTo>
                  <a:pt x="47732" y="0"/>
                </a:lnTo>
                <a:lnTo>
                  <a:pt x="59958" y="23"/>
                </a:lnTo>
                <a:lnTo>
                  <a:pt x="72215" y="540"/>
                </a:lnTo>
                <a:lnTo>
                  <a:pt x="84232" y="1318"/>
                </a:lnTo>
                <a:lnTo>
                  <a:pt x="97073" y="2381"/>
                </a:lnTo>
                <a:lnTo>
                  <a:pt x="114255" y="3949"/>
                </a:lnTo>
                <a:lnTo>
                  <a:pt x="127987" y="5120"/>
                </a:lnTo>
                <a:lnTo>
                  <a:pt x="168777" y="7361"/>
                </a:lnTo>
                <a:lnTo>
                  <a:pt x="214530" y="8185"/>
                </a:lnTo>
                <a:lnTo>
                  <a:pt x="228822" y="8406"/>
                </a:lnTo>
                <a:lnTo>
                  <a:pt x="240989" y="8615"/>
                </a:lnTo>
                <a:lnTo>
                  <a:pt x="251247" y="8817"/>
                </a:lnTo>
                <a:lnTo>
                  <a:pt x="263136" y="9070"/>
                </a:lnTo>
                <a:lnTo>
                  <a:pt x="275159" y="9275"/>
                </a:lnTo>
                <a:lnTo>
                  <a:pt x="323816" y="9712"/>
                </a:lnTo>
                <a:lnTo>
                  <a:pt x="373033" y="9867"/>
                </a:lnTo>
                <a:lnTo>
                  <a:pt x="400811" y="9893"/>
                </a:lnTo>
                <a:lnTo>
                  <a:pt x="422173" y="9892"/>
                </a:lnTo>
                <a:lnTo>
                  <a:pt x="468751" y="9846"/>
                </a:lnTo>
                <a:lnTo>
                  <a:pt x="511450" y="9394"/>
                </a:lnTo>
                <a:lnTo>
                  <a:pt x="560505" y="8078"/>
                </a:lnTo>
                <a:lnTo>
                  <a:pt x="601252" y="6885"/>
                </a:lnTo>
                <a:lnTo>
                  <a:pt x="608839" y="6649"/>
                </a:lnTo>
                <a:lnTo>
                  <a:pt x="620964" y="6296"/>
                </a:lnTo>
                <a:lnTo>
                  <a:pt x="633247" y="6041"/>
                </a:lnTo>
                <a:lnTo>
                  <a:pt x="646423" y="5861"/>
                </a:lnTo>
                <a:lnTo>
                  <a:pt x="659681" y="5718"/>
                </a:lnTo>
                <a:lnTo>
                  <a:pt x="672370" y="5545"/>
                </a:lnTo>
                <a:lnTo>
                  <a:pt x="715932" y="4636"/>
                </a:lnTo>
                <a:lnTo>
                  <a:pt x="755013" y="2501"/>
                </a:lnTo>
                <a:lnTo>
                  <a:pt x="766668" y="965"/>
                </a:lnTo>
                <a:lnTo>
                  <a:pt x="768040" y="800"/>
                </a:lnTo>
                <a:lnTo>
                  <a:pt x="767731" y="947"/>
                </a:lnTo>
                <a:lnTo>
                  <a:pt x="767287" y="1155"/>
                </a:lnTo>
                <a:lnTo>
                  <a:pt x="765893" y="1812"/>
                </a:lnTo>
                <a:lnTo>
                  <a:pt x="763549" y="291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0352" y="2715511"/>
            <a:ext cx="1272540" cy="15240"/>
          </a:xfrm>
          <a:custGeom>
            <a:avLst/>
            <a:gdLst/>
            <a:ahLst/>
            <a:cxnLst/>
            <a:rect l="l" t="t" r="r" b="b"/>
            <a:pathLst>
              <a:path w="1272539" h="15239">
                <a:moveTo>
                  <a:pt x="5708" y="0"/>
                </a:moveTo>
                <a:lnTo>
                  <a:pt x="2277" y="1051"/>
                </a:lnTo>
                <a:lnTo>
                  <a:pt x="434" y="1616"/>
                </a:lnTo>
                <a:lnTo>
                  <a:pt x="179" y="1695"/>
                </a:lnTo>
                <a:lnTo>
                  <a:pt x="0" y="1750"/>
                </a:lnTo>
                <a:lnTo>
                  <a:pt x="410" y="1848"/>
                </a:lnTo>
                <a:lnTo>
                  <a:pt x="1411" y="1988"/>
                </a:lnTo>
                <a:lnTo>
                  <a:pt x="2412" y="2130"/>
                </a:lnTo>
                <a:lnTo>
                  <a:pt x="7797" y="2886"/>
                </a:lnTo>
                <a:lnTo>
                  <a:pt x="17566" y="4260"/>
                </a:lnTo>
                <a:lnTo>
                  <a:pt x="27204" y="5373"/>
                </a:lnTo>
                <a:lnTo>
                  <a:pt x="67160" y="7708"/>
                </a:lnTo>
                <a:lnTo>
                  <a:pt x="117220" y="8884"/>
                </a:lnTo>
                <a:lnTo>
                  <a:pt x="159691" y="9113"/>
                </a:lnTo>
                <a:lnTo>
                  <a:pt x="205445" y="9194"/>
                </a:lnTo>
                <a:lnTo>
                  <a:pt x="250300" y="9230"/>
                </a:lnTo>
                <a:lnTo>
                  <a:pt x="304199" y="9245"/>
                </a:lnTo>
                <a:lnTo>
                  <a:pt x="325260" y="9246"/>
                </a:lnTo>
                <a:lnTo>
                  <a:pt x="345025" y="9250"/>
                </a:lnTo>
                <a:lnTo>
                  <a:pt x="396724" y="9271"/>
                </a:lnTo>
                <a:lnTo>
                  <a:pt x="437426" y="9309"/>
                </a:lnTo>
                <a:lnTo>
                  <a:pt x="482203" y="9411"/>
                </a:lnTo>
                <a:lnTo>
                  <a:pt x="521128" y="9869"/>
                </a:lnTo>
                <a:lnTo>
                  <a:pt x="560827" y="10776"/>
                </a:lnTo>
                <a:lnTo>
                  <a:pt x="593446" y="11697"/>
                </a:lnTo>
                <a:lnTo>
                  <a:pt x="609349" y="12153"/>
                </a:lnTo>
                <a:lnTo>
                  <a:pt x="656777" y="13469"/>
                </a:lnTo>
                <a:lnTo>
                  <a:pt x="703497" y="14469"/>
                </a:lnTo>
                <a:lnTo>
                  <a:pt x="749246" y="14872"/>
                </a:lnTo>
                <a:lnTo>
                  <a:pt x="791997" y="14968"/>
                </a:lnTo>
                <a:lnTo>
                  <a:pt x="806004" y="14950"/>
                </a:lnTo>
                <a:lnTo>
                  <a:pt x="845314" y="14577"/>
                </a:lnTo>
                <a:lnTo>
                  <a:pt x="882251" y="13681"/>
                </a:lnTo>
                <a:lnTo>
                  <a:pt x="894857" y="13358"/>
                </a:lnTo>
                <a:lnTo>
                  <a:pt x="944638" y="12572"/>
                </a:lnTo>
                <a:lnTo>
                  <a:pt x="986263" y="12422"/>
                </a:lnTo>
                <a:lnTo>
                  <a:pt x="1000928" y="12416"/>
                </a:lnTo>
                <a:lnTo>
                  <a:pt x="1014704" y="12420"/>
                </a:lnTo>
                <a:lnTo>
                  <a:pt x="1062102" y="12535"/>
                </a:lnTo>
                <a:lnTo>
                  <a:pt x="1072324" y="12588"/>
                </a:lnTo>
                <a:lnTo>
                  <a:pt x="1088105" y="12665"/>
                </a:lnTo>
                <a:lnTo>
                  <a:pt x="1102273" y="12703"/>
                </a:lnTo>
                <a:lnTo>
                  <a:pt x="1114842" y="12700"/>
                </a:lnTo>
                <a:lnTo>
                  <a:pt x="1125827" y="12659"/>
                </a:lnTo>
                <a:lnTo>
                  <a:pt x="1141854" y="12513"/>
                </a:lnTo>
                <a:lnTo>
                  <a:pt x="1154960" y="12419"/>
                </a:lnTo>
                <a:lnTo>
                  <a:pt x="1166041" y="12371"/>
                </a:lnTo>
                <a:lnTo>
                  <a:pt x="1182126" y="12304"/>
                </a:lnTo>
                <a:lnTo>
                  <a:pt x="1194724" y="12128"/>
                </a:lnTo>
                <a:lnTo>
                  <a:pt x="1205127" y="11839"/>
                </a:lnTo>
                <a:lnTo>
                  <a:pt x="1219528" y="11345"/>
                </a:lnTo>
                <a:lnTo>
                  <a:pt x="1231537" y="11103"/>
                </a:lnTo>
                <a:lnTo>
                  <a:pt x="1246692" y="11044"/>
                </a:lnTo>
                <a:lnTo>
                  <a:pt x="1252932" y="10739"/>
                </a:lnTo>
                <a:lnTo>
                  <a:pt x="1256340" y="10144"/>
                </a:lnTo>
                <a:lnTo>
                  <a:pt x="1259749" y="9551"/>
                </a:lnTo>
                <a:lnTo>
                  <a:pt x="1263240" y="9253"/>
                </a:lnTo>
                <a:lnTo>
                  <a:pt x="1266815" y="9251"/>
                </a:lnTo>
                <a:lnTo>
                  <a:pt x="1270389" y="9249"/>
                </a:lnTo>
                <a:lnTo>
                  <a:pt x="1272054" y="7746"/>
                </a:lnTo>
                <a:lnTo>
                  <a:pt x="1271808" y="474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1397" y="3190818"/>
            <a:ext cx="4584700" cy="41910"/>
          </a:xfrm>
          <a:custGeom>
            <a:avLst/>
            <a:gdLst/>
            <a:ahLst/>
            <a:cxnLst/>
            <a:rect l="l" t="t" r="r" b="b"/>
            <a:pathLst>
              <a:path w="4584700" h="41910">
                <a:moveTo>
                  <a:pt x="0" y="6738"/>
                </a:moveTo>
                <a:lnTo>
                  <a:pt x="50290" y="1075"/>
                </a:lnTo>
                <a:lnTo>
                  <a:pt x="84067" y="235"/>
                </a:lnTo>
                <a:lnTo>
                  <a:pt x="92141" y="335"/>
                </a:lnTo>
                <a:lnTo>
                  <a:pt x="100214" y="436"/>
                </a:lnTo>
                <a:lnTo>
                  <a:pt x="108276" y="1156"/>
                </a:lnTo>
                <a:lnTo>
                  <a:pt x="116327" y="2495"/>
                </a:lnTo>
                <a:lnTo>
                  <a:pt x="128208" y="4319"/>
                </a:lnTo>
                <a:lnTo>
                  <a:pt x="166578" y="8458"/>
                </a:lnTo>
                <a:lnTo>
                  <a:pt x="216136" y="10312"/>
                </a:lnTo>
                <a:lnTo>
                  <a:pt x="231147" y="10562"/>
                </a:lnTo>
                <a:lnTo>
                  <a:pt x="245036" y="10843"/>
                </a:lnTo>
                <a:lnTo>
                  <a:pt x="293680" y="12362"/>
                </a:lnTo>
                <a:lnTo>
                  <a:pt x="318297" y="13431"/>
                </a:lnTo>
                <a:lnTo>
                  <a:pt x="331197" y="13943"/>
                </a:lnTo>
                <a:lnTo>
                  <a:pt x="381527" y="15409"/>
                </a:lnTo>
                <a:lnTo>
                  <a:pt x="400103" y="15756"/>
                </a:lnTo>
                <a:lnTo>
                  <a:pt x="415705" y="16081"/>
                </a:lnTo>
                <a:lnTo>
                  <a:pt x="462422" y="17677"/>
                </a:lnTo>
                <a:lnTo>
                  <a:pt x="512413" y="21658"/>
                </a:lnTo>
                <a:lnTo>
                  <a:pt x="562553" y="28139"/>
                </a:lnTo>
                <a:lnTo>
                  <a:pt x="574750" y="29880"/>
                </a:lnTo>
                <a:lnTo>
                  <a:pt x="625006" y="35599"/>
                </a:lnTo>
                <a:lnTo>
                  <a:pt x="672558" y="39646"/>
                </a:lnTo>
                <a:lnTo>
                  <a:pt x="717308" y="41490"/>
                </a:lnTo>
                <a:lnTo>
                  <a:pt x="732768" y="41567"/>
                </a:lnTo>
                <a:lnTo>
                  <a:pt x="746626" y="41442"/>
                </a:lnTo>
                <a:lnTo>
                  <a:pt x="759235" y="41119"/>
                </a:lnTo>
                <a:lnTo>
                  <a:pt x="770946" y="40603"/>
                </a:lnTo>
                <a:lnTo>
                  <a:pt x="782111" y="39899"/>
                </a:lnTo>
                <a:lnTo>
                  <a:pt x="797215" y="38654"/>
                </a:lnTo>
                <a:lnTo>
                  <a:pt x="810911" y="37574"/>
                </a:lnTo>
                <a:lnTo>
                  <a:pt x="860684" y="34274"/>
                </a:lnTo>
                <a:lnTo>
                  <a:pt x="910376" y="31649"/>
                </a:lnTo>
                <a:lnTo>
                  <a:pt x="924156" y="30985"/>
                </a:lnTo>
                <a:lnTo>
                  <a:pt x="937256" y="30328"/>
                </a:lnTo>
                <a:lnTo>
                  <a:pt x="949859" y="29672"/>
                </a:lnTo>
                <a:lnTo>
                  <a:pt x="962144" y="29006"/>
                </a:lnTo>
                <a:lnTo>
                  <a:pt x="974291" y="28324"/>
                </a:lnTo>
                <a:lnTo>
                  <a:pt x="986481" y="27615"/>
                </a:lnTo>
                <a:lnTo>
                  <a:pt x="999022" y="26923"/>
                </a:lnTo>
                <a:lnTo>
                  <a:pt x="1049755" y="25103"/>
                </a:lnTo>
                <a:lnTo>
                  <a:pt x="1078557" y="24649"/>
                </a:lnTo>
                <a:lnTo>
                  <a:pt x="1092695" y="24408"/>
                </a:lnTo>
                <a:lnTo>
                  <a:pt x="1138145" y="23139"/>
                </a:lnTo>
                <a:lnTo>
                  <a:pt x="1178447" y="21540"/>
                </a:lnTo>
                <a:lnTo>
                  <a:pt x="1192138" y="20971"/>
                </a:lnTo>
                <a:lnTo>
                  <a:pt x="1205362" y="20436"/>
                </a:lnTo>
                <a:lnTo>
                  <a:pt x="1255019" y="18578"/>
                </a:lnTo>
                <a:lnTo>
                  <a:pt x="1294981" y="17387"/>
                </a:lnTo>
                <a:lnTo>
                  <a:pt x="1343925" y="16483"/>
                </a:lnTo>
                <a:lnTo>
                  <a:pt x="1359285" y="16290"/>
                </a:lnTo>
                <a:lnTo>
                  <a:pt x="1373439" y="16092"/>
                </a:lnTo>
                <a:lnTo>
                  <a:pt x="1422954" y="15126"/>
                </a:lnTo>
                <a:lnTo>
                  <a:pt x="1475778" y="13655"/>
                </a:lnTo>
                <a:lnTo>
                  <a:pt x="1527959" y="11720"/>
                </a:lnTo>
                <a:lnTo>
                  <a:pt x="1541351" y="11179"/>
                </a:lnTo>
                <a:lnTo>
                  <a:pt x="1586735" y="9574"/>
                </a:lnTo>
                <a:lnTo>
                  <a:pt x="1638846" y="8382"/>
                </a:lnTo>
                <a:lnTo>
                  <a:pt x="1653333" y="8115"/>
                </a:lnTo>
                <a:lnTo>
                  <a:pt x="1667198" y="7845"/>
                </a:lnTo>
                <a:lnTo>
                  <a:pt x="1705864" y="6991"/>
                </a:lnTo>
                <a:lnTo>
                  <a:pt x="1753575" y="5703"/>
                </a:lnTo>
                <a:lnTo>
                  <a:pt x="1761338" y="5483"/>
                </a:lnTo>
                <a:lnTo>
                  <a:pt x="1808871" y="4587"/>
                </a:lnTo>
                <a:lnTo>
                  <a:pt x="1857769" y="4107"/>
                </a:lnTo>
                <a:lnTo>
                  <a:pt x="1901068" y="3877"/>
                </a:lnTo>
                <a:lnTo>
                  <a:pt x="1950248" y="3750"/>
                </a:lnTo>
                <a:lnTo>
                  <a:pt x="1989444" y="3720"/>
                </a:lnTo>
                <a:lnTo>
                  <a:pt x="2009610" y="3715"/>
                </a:lnTo>
                <a:lnTo>
                  <a:pt x="2028489" y="3717"/>
                </a:lnTo>
                <a:lnTo>
                  <a:pt x="2077488" y="3761"/>
                </a:lnTo>
                <a:lnTo>
                  <a:pt x="2125331" y="3906"/>
                </a:lnTo>
                <a:lnTo>
                  <a:pt x="2167433" y="4440"/>
                </a:lnTo>
                <a:lnTo>
                  <a:pt x="2180385" y="4697"/>
                </a:lnTo>
                <a:lnTo>
                  <a:pt x="2227569" y="5437"/>
                </a:lnTo>
                <a:lnTo>
                  <a:pt x="2278865" y="5732"/>
                </a:lnTo>
                <a:lnTo>
                  <a:pt x="2293685" y="5755"/>
                </a:lnTo>
                <a:lnTo>
                  <a:pt x="2310407" y="5795"/>
                </a:lnTo>
                <a:lnTo>
                  <a:pt x="2351415" y="6204"/>
                </a:lnTo>
                <a:lnTo>
                  <a:pt x="2397520" y="7860"/>
                </a:lnTo>
                <a:lnTo>
                  <a:pt x="2435950" y="9896"/>
                </a:lnTo>
                <a:lnTo>
                  <a:pt x="2448885" y="10580"/>
                </a:lnTo>
                <a:lnTo>
                  <a:pt x="2499184" y="12745"/>
                </a:lnTo>
                <a:lnTo>
                  <a:pt x="2537952" y="13447"/>
                </a:lnTo>
                <a:lnTo>
                  <a:pt x="2589699" y="13714"/>
                </a:lnTo>
                <a:lnTo>
                  <a:pt x="2602843" y="13760"/>
                </a:lnTo>
                <a:lnTo>
                  <a:pt x="2614983" y="13824"/>
                </a:lnTo>
                <a:lnTo>
                  <a:pt x="2626482" y="13906"/>
                </a:lnTo>
                <a:lnTo>
                  <a:pt x="2640448" y="14016"/>
                </a:lnTo>
                <a:lnTo>
                  <a:pt x="2653372" y="14096"/>
                </a:lnTo>
                <a:lnTo>
                  <a:pt x="2665581" y="14146"/>
                </a:lnTo>
                <a:lnTo>
                  <a:pt x="2677404" y="14171"/>
                </a:lnTo>
                <a:lnTo>
                  <a:pt x="2685344" y="14189"/>
                </a:lnTo>
                <a:lnTo>
                  <a:pt x="2731962" y="14489"/>
                </a:lnTo>
                <a:lnTo>
                  <a:pt x="2783986" y="14963"/>
                </a:lnTo>
                <a:lnTo>
                  <a:pt x="2829111" y="15448"/>
                </a:lnTo>
                <a:lnTo>
                  <a:pt x="2878455" y="16487"/>
                </a:lnTo>
                <a:lnTo>
                  <a:pt x="2923501" y="18598"/>
                </a:lnTo>
                <a:lnTo>
                  <a:pt x="2938702" y="19374"/>
                </a:lnTo>
                <a:lnTo>
                  <a:pt x="2983656" y="21532"/>
                </a:lnTo>
                <a:lnTo>
                  <a:pt x="3025882" y="22682"/>
                </a:lnTo>
                <a:lnTo>
                  <a:pt x="3068568" y="22913"/>
                </a:lnTo>
                <a:lnTo>
                  <a:pt x="3082561" y="22962"/>
                </a:lnTo>
                <a:lnTo>
                  <a:pt x="3121905" y="23495"/>
                </a:lnTo>
                <a:lnTo>
                  <a:pt x="3170919" y="25117"/>
                </a:lnTo>
                <a:lnTo>
                  <a:pt x="3195682" y="26315"/>
                </a:lnTo>
                <a:lnTo>
                  <a:pt x="3208259" y="26902"/>
                </a:lnTo>
                <a:lnTo>
                  <a:pt x="3258474" y="28848"/>
                </a:lnTo>
                <a:lnTo>
                  <a:pt x="3296812" y="29927"/>
                </a:lnTo>
                <a:lnTo>
                  <a:pt x="3328035" y="30600"/>
                </a:lnTo>
                <a:lnTo>
                  <a:pt x="3344440" y="30947"/>
                </a:lnTo>
                <a:lnTo>
                  <a:pt x="3383457" y="31802"/>
                </a:lnTo>
                <a:lnTo>
                  <a:pt x="3401344" y="32224"/>
                </a:lnTo>
                <a:lnTo>
                  <a:pt x="3409374" y="32411"/>
                </a:lnTo>
                <a:lnTo>
                  <a:pt x="3454412" y="33124"/>
                </a:lnTo>
                <a:lnTo>
                  <a:pt x="3502802" y="33649"/>
                </a:lnTo>
                <a:lnTo>
                  <a:pt x="3549667" y="34019"/>
                </a:lnTo>
                <a:lnTo>
                  <a:pt x="3599934" y="34260"/>
                </a:lnTo>
                <a:lnTo>
                  <a:pt x="3639909" y="34358"/>
                </a:lnTo>
                <a:lnTo>
                  <a:pt x="3686842" y="34394"/>
                </a:lnTo>
                <a:lnTo>
                  <a:pt x="3704492" y="34417"/>
                </a:lnTo>
                <a:lnTo>
                  <a:pt x="3748404" y="34559"/>
                </a:lnTo>
                <a:lnTo>
                  <a:pt x="3800386" y="35199"/>
                </a:lnTo>
                <a:lnTo>
                  <a:pt x="3813426" y="35432"/>
                </a:lnTo>
                <a:lnTo>
                  <a:pt x="3861836" y="35973"/>
                </a:lnTo>
                <a:lnTo>
                  <a:pt x="3912945" y="36154"/>
                </a:lnTo>
                <a:lnTo>
                  <a:pt x="3931752" y="36157"/>
                </a:lnTo>
                <a:lnTo>
                  <a:pt x="3947920" y="36138"/>
                </a:lnTo>
                <a:lnTo>
                  <a:pt x="3990963" y="35846"/>
                </a:lnTo>
                <a:lnTo>
                  <a:pt x="4039551" y="32893"/>
                </a:lnTo>
                <a:lnTo>
                  <a:pt x="4055657" y="31338"/>
                </a:lnTo>
                <a:lnTo>
                  <a:pt x="4070180" y="29974"/>
                </a:lnTo>
                <a:lnTo>
                  <a:pt x="4117405" y="25956"/>
                </a:lnTo>
                <a:lnTo>
                  <a:pt x="4159626" y="23231"/>
                </a:lnTo>
                <a:lnTo>
                  <a:pt x="4208644" y="21486"/>
                </a:lnTo>
                <a:lnTo>
                  <a:pt x="4258511" y="20880"/>
                </a:lnTo>
                <a:lnTo>
                  <a:pt x="4276351" y="20842"/>
                </a:lnTo>
                <a:lnTo>
                  <a:pt x="4291983" y="20781"/>
                </a:lnTo>
                <a:lnTo>
                  <a:pt x="4337191" y="20292"/>
                </a:lnTo>
                <a:lnTo>
                  <a:pt x="4377476" y="19235"/>
                </a:lnTo>
                <a:lnTo>
                  <a:pt x="4415455" y="17191"/>
                </a:lnTo>
                <a:lnTo>
                  <a:pt x="4428764" y="16367"/>
                </a:lnTo>
                <a:lnTo>
                  <a:pt x="4475478" y="14583"/>
                </a:lnTo>
                <a:lnTo>
                  <a:pt x="4515687" y="14235"/>
                </a:lnTo>
                <a:lnTo>
                  <a:pt x="4537167" y="14181"/>
                </a:lnTo>
                <a:lnTo>
                  <a:pt x="4553489" y="14053"/>
                </a:lnTo>
                <a:lnTo>
                  <a:pt x="4565123" y="13851"/>
                </a:lnTo>
                <a:lnTo>
                  <a:pt x="4572543" y="13574"/>
                </a:lnTo>
                <a:lnTo>
                  <a:pt x="4582006" y="12513"/>
                </a:lnTo>
                <a:lnTo>
                  <a:pt x="4584661" y="8069"/>
                </a:lnTo>
                <a:lnTo>
                  <a:pt x="458347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6942" y="3521497"/>
            <a:ext cx="5379085" cy="41910"/>
          </a:xfrm>
          <a:custGeom>
            <a:avLst/>
            <a:gdLst/>
            <a:ahLst/>
            <a:cxnLst/>
            <a:rect l="l" t="t" r="r" b="b"/>
            <a:pathLst>
              <a:path w="5379085" h="41910">
                <a:moveTo>
                  <a:pt x="0" y="39089"/>
                </a:moveTo>
                <a:lnTo>
                  <a:pt x="38217" y="34178"/>
                </a:lnTo>
                <a:lnTo>
                  <a:pt x="87173" y="31944"/>
                </a:lnTo>
                <a:lnTo>
                  <a:pt x="129412" y="31582"/>
                </a:lnTo>
                <a:lnTo>
                  <a:pt x="143398" y="31536"/>
                </a:lnTo>
                <a:lnTo>
                  <a:pt x="155343" y="31481"/>
                </a:lnTo>
                <a:lnTo>
                  <a:pt x="165633" y="31416"/>
                </a:lnTo>
                <a:lnTo>
                  <a:pt x="176755" y="31334"/>
                </a:lnTo>
                <a:lnTo>
                  <a:pt x="188417" y="31271"/>
                </a:lnTo>
                <a:lnTo>
                  <a:pt x="200847" y="31226"/>
                </a:lnTo>
                <a:lnTo>
                  <a:pt x="214269" y="31197"/>
                </a:lnTo>
                <a:lnTo>
                  <a:pt x="228912" y="31182"/>
                </a:lnTo>
                <a:lnTo>
                  <a:pt x="244313" y="31243"/>
                </a:lnTo>
                <a:lnTo>
                  <a:pt x="282488" y="32256"/>
                </a:lnTo>
                <a:lnTo>
                  <a:pt x="305732" y="33807"/>
                </a:lnTo>
                <a:lnTo>
                  <a:pt x="318442" y="34690"/>
                </a:lnTo>
                <a:lnTo>
                  <a:pt x="359805" y="37264"/>
                </a:lnTo>
                <a:lnTo>
                  <a:pt x="406781" y="39430"/>
                </a:lnTo>
                <a:lnTo>
                  <a:pt x="455630" y="40828"/>
                </a:lnTo>
                <a:lnTo>
                  <a:pt x="502306" y="41429"/>
                </a:lnTo>
                <a:lnTo>
                  <a:pt x="543460" y="41623"/>
                </a:lnTo>
                <a:lnTo>
                  <a:pt x="558815" y="41650"/>
                </a:lnTo>
                <a:lnTo>
                  <a:pt x="571277" y="41646"/>
                </a:lnTo>
                <a:lnTo>
                  <a:pt x="621424" y="41272"/>
                </a:lnTo>
                <a:lnTo>
                  <a:pt x="672313" y="40327"/>
                </a:lnTo>
                <a:lnTo>
                  <a:pt x="711183" y="39245"/>
                </a:lnTo>
                <a:lnTo>
                  <a:pt x="727814" y="38720"/>
                </a:lnTo>
                <a:lnTo>
                  <a:pt x="743484" y="38233"/>
                </a:lnTo>
                <a:lnTo>
                  <a:pt x="784763" y="36993"/>
                </a:lnTo>
                <a:lnTo>
                  <a:pt x="826529" y="35855"/>
                </a:lnTo>
                <a:lnTo>
                  <a:pt x="865880" y="34948"/>
                </a:lnTo>
                <a:lnTo>
                  <a:pt x="915793" y="33968"/>
                </a:lnTo>
                <a:lnTo>
                  <a:pt x="953933" y="33431"/>
                </a:lnTo>
                <a:lnTo>
                  <a:pt x="1000892" y="33087"/>
                </a:lnTo>
                <a:lnTo>
                  <a:pt x="1051333" y="32935"/>
                </a:lnTo>
                <a:lnTo>
                  <a:pt x="1097290" y="32893"/>
                </a:lnTo>
                <a:lnTo>
                  <a:pt x="1113359" y="32872"/>
                </a:lnTo>
                <a:lnTo>
                  <a:pt x="1154185" y="32753"/>
                </a:lnTo>
                <a:lnTo>
                  <a:pt x="1190683" y="32496"/>
                </a:lnTo>
                <a:lnTo>
                  <a:pt x="1197299" y="32444"/>
                </a:lnTo>
                <a:lnTo>
                  <a:pt x="1243345" y="32237"/>
                </a:lnTo>
                <a:lnTo>
                  <a:pt x="1281644" y="32152"/>
                </a:lnTo>
                <a:lnTo>
                  <a:pt x="1328224" y="32095"/>
                </a:lnTo>
                <a:lnTo>
                  <a:pt x="1383311" y="32063"/>
                </a:lnTo>
                <a:lnTo>
                  <a:pt x="1401935" y="32055"/>
                </a:lnTo>
                <a:lnTo>
                  <a:pt x="1453845" y="31996"/>
                </a:lnTo>
                <a:lnTo>
                  <a:pt x="1500018" y="31883"/>
                </a:lnTo>
                <a:lnTo>
                  <a:pt x="1540717" y="31715"/>
                </a:lnTo>
                <a:lnTo>
                  <a:pt x="1586922" y="31409"/>
                </a:lnTo>
                <a:lnTo>
                  <a:pt x="1632605" y="30890"/>
                </a:lnTo>
                <a:lnTo>
                  <a:pt x="1656688" y="30494"/>
                </a:lnTo>
                <a:lnTo>
                  <a:pt x="1672172" y="30246"/>
                </a:lnTo>
                <a:lnTo>
                  <a:pt x="1712773" y="29656"/>
                </a:lnTo>
                <a:lnTo>
                  <a:pt x="1758758" y="29179"/>
                </a:lnTo>
                <a:lnTo>
                  <a:pt x="1772158" y="29051"/>
                </a:lnTo>
                <a:lnTo>
                  <a:pt x="1821092" y="28393"/>
                </a:lnTo>
                <a:lnTo>
                  <a:pt x="1861518" y="27640"/>
                </a:lnTo>
                <a:lnTo>
                  <a:pt x="1900878" y="26764"/>
                </a:lnTo>
                <a:lnTo>
                  <a:pt x="1914777" y="26457"/>
                </a:lnTo>
                <a:lnTo>
                  <a:pt x="1962158" y="25592"/>
                </a:lnTo>
                <a:lnTo>
                  <a:pt x="2001050" y="25105"/>
                </a:lnTo>
                <a:lnTo>
                  <a:pt x="2040555" y="24794"/>
                </a:lnTo>
                <a:lnTo>
                  <a:pt x="2079048" y="24624"/>
                </a:lnTo>
                <a:lnTo>
                  <a:pt x="2115080" y="24570"/>
                </a:lnTo>
                <a:lnTo>
                  <a:pt x="2127840" y="24543"/>
                </a:lnTo>
                <a:lnTo>
                  <a:pt x="2180068" y="24302"/>
                </a:lnTo>
                <a:lnTo>
                  <a:pt x="2218530" y="24004"/>
                </a:lnTo>
                <a:lnTo>
                  <a:pt x="2268820" y="23458"/>
                </a:lnTo>
                <a:lnTo>
                  <a:pt x="2318527" y="22732"/>
                </a:lnTo>
                <a:lnTo>
                  <a:pt x="2331785" y="22520"/>
                </a:lnTo>
                <a:lnTo>
                  <a:pt x="2369992" y="22024"/>
                </a:lnTo>
                <a:lnTo>
                  <a:pt x="2415632" y="21716"/>
                </a:lnTo>
                <a:lnTo>
                  <a:pt x="2468589" y="21625"/>
                </a:lnTo>
                <a:lnTo>
                  <a:pt x="2527256" y="21571"/>
                </a:lnTo>
                <a:lnTo>
                  <a:pt x="2575422" y="21541"/>
                </a:lnTo>
                <a:lnTo>
                  <a:pt x="2630850" y="21518"/>
                </a:lnTo>
                <a:lnTo>
                  <a:pt x="2693557" y="21499"/>
                </a:lnTo>
                <a:lnTo>
                  <a:pt x="2763558" y="21486"/>
                </a:lnTo>
                <a:lnTo>
                  <a:pt x="2840872" y="21477"/>
                </a:lnTo>
                <a:lnTo>
                  <a:pt x="2880452" y="21473"/>
                </a:lnTo>
                <a:lnTo>
                  <a:pt x="2954174" y="21455"/>
                </a:lnTo>
                <a:lnTo>
                  <a:pt x="3020642" y="21427"/>
                </a:lnTo>
                <a:lnTo>
                  <a:pt x="3079858" y="21387"/>
                </a:lnTo>
                <a:lnTo>
                  <a:pt x="3131821" y="21336"/>
                </a:lnTo>
                <a:lnTo>
                  <a:pt x="3176530" y="21273"/>
                </a:lnTo>
                <a:lnTo>
                  <a:pt x="3229995" y="21158"/>
                </a:lnTo>
                <a:lnTo>
                  <a:pt x="3275897" y="20966"/>
                </a:lnTo>
                <a:lnTo>
                  <a:pt x="3326305" y="20261"/>
                </a:lnTo>
                <a:lnTo>
                  <a:pt x="3378657" y="19289"/>
                </a:lnTo>
                <a:lnTo>
                  <a:pt x="3392295" y="19034"/>
                </a:lnTo>
                <a:lnTo>
                  <a:pt x="3441527" y="18249"/>
                </a:lnTo>
                <a:lnTo>
                  <a:pt x="3491625" y="17768"/>
                </a:lnTo>
                <a:lnTo>
                  <a:pt x="3516882" y="17717"/>
                </a:lnTo>
                <a:lnTo>
                  <a:pt x="3529396" y="17741"/>
                </a:lnTo>
                <a:lnTo>
                  <a:pt x="3569745" y="18208"/>
                </a:lnTo>
                <a:lnTo>
                  <a:pt x="3618930" y="19800"/>
                </a:lnTo>
                <a:lnTo>
                  <a:pt x="3657025" y="21469"/>
                </a:lnTo>
                <a:lnTo>
                  <a:pt x="3680578" y="22596"/>
                </a:lnTo>
                <a:lnTo>
                  <a:pt x="3691962" y="23147"/>
                </a:lnTo>
                <a:lnTo>
                  <a:pt x="3741364" y="25509"/>
                </a:lnTo>
                <a:lnTo>
                  <a:pt x="3769492" y="26837"/>
                </a:lnTo>
                <a:lnTo>
                  <a:pt x="3787706" y="27697"/>
                </a:lnTo>
                <a:lnTo>
                  <a:pt x="3832443" y="29863"/>
                </a:lnTo>
                <a:lnTo>
                  <a:pt x="3872527" y="31952"/>
                </a:lnTo>
                <a:lnTo>
                  <a:pt x="3885795" y="32696"/>
                </a:lnTo>
                <a:lnTo>
                  <a:pt x="3898663" y="33403"/>
                </a:lnTo>
                <a:lnTo>
                  <a:pt x="3948489" y="35981"/>
                </a:lnTo>
                <a:lnTo>
                  <a:pt x="3999383" y="38080"/>
                </a:lnTo>
                <a:lnTo>
                  <a:pt x="4037472" y="39266"/>
                </a:lnTo>
                <a:lnTo>
                  <a:pt x="4083062" y="40271"/>
                </a:lnTo>
                <a:lnTo>
                  <a:pt x="4134206" y="40920"/>
                </a:lnTo>
                <a:lnTo>
                  <a:pt x="4178175" y="41284"/>
                </a:lnTo>
                <a:lnTo>
                  <a:pt x="4217654" y="41522"/>
                </a:lnTo>
                <a:lnTo>
                  <a:pt x="4265686" y="41683"/>
                </a:lnTo>
                <a:lnTo>
                  <a:pt x="4277242" y="41699"/>
                </a:lnTo>
                <a:lnTo>
                  <a:pt x="4295244" y="41694"/>
                </a:lnTo>
                <a:lnTo>
                  <a:pt x="4339115" y="41513"/>
                </a:lnTo>
                <a:lnTo>
                  <a:pt x="4380981" y="40774"/>
                </a:lnTo>
                <a:lnTo>
                  <a:pt x="4429681" y="39058"/>
                </a:lnTo>
                <a:lnTo>
                  <a:pt x="4475523" y="37138"/>
                </a:lnTo>
                <a:lnTo>
                  <a:pt x="4517231" y="35284"/>
                </a:lnTo>
                <a:lnTo>
                  <a:pt x="4548083" y="33796"/>
                </a:lnTo>
                <a:lnTo>
                  <a:pt x="4559394" y="33244"/>
                </a:lnTo>
                <a:lnTo>
                  <a:pt x="4597772" y="31446"/>
                </a:lnTo>
                <a:lnTo>
                  <a:pt x="4645531" y="29348"/>
                </a:lnTo>
                <a:lnTo>
                  <a:pt x="4689600" y="27836"/>
                </a:lnTo>
                <a:lnTo>
                  <a:pt x="4736754" y="27398"/>
                </a:lnTo>
                <a:lnTo>
                  <a:pt x="4783654" y="27275"/>
                </a:lnTo>
                <a:lnTo>
                  <a:pt x="4822728" y="27239"/>
                </a:lnTo>
                <a:lnTo>
                  <a:pt x="4841076" y="27213"/>
                </a:lnTo>
                <a:lnTo>
                  <a:pt x="4884921" y="27086"/>
                </a:lnTo>
                <a:lnTo>
                  <a:pt x="4924071" y="26707"/>
                </a:lnTo>
                <a:lnTo>
                  <a:pt x="4931405" y="26625"/>
                </a:lnTo>
                <a:lnTo>
                  <a:pt x="4977520" y="26395"/>
                </a:lnTo>
                <a:lnTo>
                  <a:pt x="5029929" y="26317"/>
                </a:lnTo>
                <a:lnTo>
                  <a:pt x="5051514" y="26304"/>
                </a:lnTo>
                <a:lnTo>
                  <a:pt x="5070877" y="26289"/>
                </a:lnTo>
                <a:lnTo>
                  <a:pt x="5116152" y="26228"/>
                </a:lnTo>
                <a:lnTo>
                  <a:pt x="5162244" y="25926"/>
                </a:lnTo>
                <a:lnTo>
                  <a:pt x="5209719" y="24194"/>
                </a:lnTo>
                <a:lnTo>
                  <a:pt x="5240943" y="22371"/>
                </a:lnTo>
                <a:lnTo>
                  <a:pt x="5256126" y="21556"/>
                </a:lnTo>
                <a:lnTo>
                  <a:pt x="5269235" y="20953"/>
                </a:lnTo>
                <a:lnTo>
                  <a:pt x="5280615" y="20540"/>
                </a:lnTo>
                <a:lnTo>
                  <a:pt x="5290607" y="20297"/>
                </a:lnTo>
                <a:lnTo>
                  <a:pt x="5299553" y="20202"/>
                </a:lnTo>
                <a:lnTo>
                  <a:pt x="5314212" y="20337"/>
                </a:lnTo>
                <a:lnTo>
                  <a:pt x="5327171" y="20831"/>
                </a:lnTo>
                <a:lnTo>
                  <a:pt x="5338456" y="21686"/>
                </a:lnTo>
                <a:lnTo>
                  <a:pt x="5354501" y="23350"/>
                </a:lnTo>
                <a:lnTo>
                  <a:pt x="5364841" y="24006"/>
                </a:lnTo>
                <a:lnTo>
                  <a:pt x="5371937" y="24071"/>
                </a:lnTo>
                <a:lnTo>
                  <a:pt x="5375242" y="23249"/>
                </a:lnTo>
                <a:lnTo>
                  <a:pt x="5376435" y="21569"/>
                </a:lnTo>
                <a:lnTo>
                  <a:pt x="5377629" y="19888"/>
                </a:lnTo>
                <a:lnTo>
                  <a:pt x="5378311" y="17735"/>
                </a:lnTo>
                <a:lnTo>
                  <a:pt x="5378484" y="15109"/>
                </a:lnTo>
                <a:lnTo>
                  <a:pt x="5374839" y="9065"/>
                </a:lnTo>
                <a:lnTo>
                  <a:pt x="536331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55876" y="2948790"/>
            <a:ext cx="245110" cy="208915"/>
          </a:xfrm>
          <a:custGeom>
            <a:avLst/>
            <a:gdLst/>
            <a:ahLst/>
            <a:cxnLst/>
            <a:rect l="l" t="t" r="r" b="b"/>
            <a:pathLst>
              <a:path w="245110" h="208914">
                <a:moveTo>
                  <a:pt x="21266" y="207869"/>
                </a:moveTo>
                <a:lnTo>
                  <a:pt x="19296" y="208619"/>
                </a:lnTo>
                <a:lnTo>
                  <a:pt x="16638" y="207371"/>
                </a:lnTo>
                <a:lnTo>
                  <a:pt x="13292" y="204123"/>
                </a:lnTo>
                <a:lnTo>
                  <a:pt x="11053" y="201950"/>
                </a:lnTo>
                <a:lnTo>
                  <a:pt x="2051" y="183881"/>
                </a:lnTo>
                <a:lnTo>
                  <a:pt x="913" y="179056"/>
                </a:lnTo>
                <a:lnTo>
                  <a:pt x="275" y="171109"/>
                </a:lnTo>
                <a:lnTo>
                  <a:pt x="137" y="160039"/>
                </a:lnTo>
                <a:lnTo>
                  <a:pt x="0" y="148969"/>
                </a:lnTo>
                <a:lnTo>
                  <a:pt x="931" y="140853"/>
                </a:lnTo>
                <a:lnTo>
                  <a:pt x="2930" y="135691"/>
                </a:lnTo>
                <a:lnTo>
                  <a:pt x="4930" y="130529"/>
                </a:lnTo>
                <a:lnTo>
                  <a:pt x="19178" y="106047"/>
                </a:lnTo>
                <a:lnTo>
                  <a:pt x="22885" y="101199"/>
                </a:lnTo>
                <a:lnTo>
                  <a:pt x="27163" y="96423"/>
                </a:lnTo>
                <a:lnTo>
                  <a:pt x="32010" y="91718"/>
                </a:lnTo>
                <a:lnTo>
                  <a:pt x="36857" y="87013"/>
                </a:lnTo>
                <a:lnTo>
                  <a:pt x="70238" y="64765"/>
                </a:lnTo>
                <a:lnTo>
                  <a:pt x="108272" y="47313"/>
                </a:lnTo>
                <a:lnTo>
                  <a:pt x="146533" y="36539"/>
                </a:lnTo>
                <a:lnTo>
                  <a:pt x="194118" y="33999"/>
                </a:lnTo>
                <a:lnTo>
                  <a:pt x="204344" y="33982"/>
                </a:lnTo>
                <a:lnTo>
                  <a:pt x="210790" y="34170"/>
                </a:lnTo>
                <a:lnTo>
                  <a:pt x="213989" y="34508"/>
                </a:lnTo>
                <a:lnTo>
                  <a:pt x="216216" y="35047"/>
                </a:lnTo>
                <a:lnTo>
                  <a:pt x="218444" y="35586"/>
                </a:lnTo>
                <a:lnTo>
                  <a:pt x="219618" y="35870"/>
                </a:lnTo>
                <a:lnTo>
                  <a:pt x="219814" y="35915"/>
                </a:lnTo>
                <a:lnTo>
                  <a:pt x="219551" y="35829"/>
                </a:lnTo>
                <a:lnTo>
                  <a:pt x="218116" y="35383"/>
                </a:lnTo>
                <a:lnTo>
                  <a:pt x="215389" y="34536"/>
                </a:lnTo>
                <a:lnTo>
                  <a:pt x="212663" y="33689"/>
                </a:lnTo>
                <a:lnTo>
                  <a:pt x="180309" y="11229"/>
                </a:lnTo>
                <a:lnTo>
                  <a:pt x="177464" y="8670"/>
                </a:lnTo>
                <a:lnTo>
                  <a:pt x="175526" y="6192"/>
                </a:lnTo>
                <a:lnTo>
                  <a:pt x="174495" y="3796"/>
                </a:lnTo>
                <a:lnTo>
                  <a:pt x="173464" y="1400"/>
                </a:lnTo>
                <a:lnTo>
                  <a:pt x="174856" y="162"/>
                </a:lnTo>
                <a:lnTo>
                  <a:pt x="178670" y="81"/>
                </a:lnTo>
                <a:lnTo>
                  <a:pt x="182485" y="0"/>
                </a:lnTo>
                <a:lnTo>
                  <a:pt x="187630" y="946"/>
                </a:lnTo>
                <a:lnTo>
                  <a:pt x="227752" y="18491"/>
                </a:lnTo>
                <a:lnTo>
                  <a:pt x="232939" y="22803"/>
                </a:lnTo>
                <a:lnTo>
                  <a:pt x="238127" y="27116"/>
                </a:lnTo>
                <a:lnTo>
                  <a:pt x="241572" y="31469"/>
                </a:lnTo>
                <a:lnTo>
                  <a:pt x="243271" y="35864"/>
                </a:lnTo>
                <a:lnTo>
                  <a:pt x="244972" y="40259"/>
                </a:lnTo>
                <a:lnTo>
                  <a:pt x="244788" y="44658"/>
                </a:lnTo>
                <a:lnTo>
                  <a:pt x="242719" y="49061"/>
                </a:lnTo>
                <a:lnTo>
                  <a:pt x="240651" y="53464"/>
                </a:lnTo>
                <a:lnTo>
                  <a:pt x="234137" y="58857"/>
                </a:lnTo>
                <a:lnTo>
                  <a:pt x="223176" y="65239"/>
                </a:lnTo>
                <a:lnTo>
                  <a:pt x="212216" y="71621"/>
                </a:lnTo>
                <a:lnTo>
                  <a:pt x="206135" y="75161"/>
                </a:lnTo>
                <a:lnTo>
                  <a:pt x="204935" y="758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05660" y="2880547"/>
            <a:ext cx="172720" cy="81280"/>
          </a:xfrm>
          <a:custGeom>
            <a:avLst/>
            <a:gdLst/>
            <a:ahLst/>
            <a:cxnLst/>
            <a:rect l="l" t="t" r="r" b="b"/>
            <a:pathLst>
              <a:path w="172720" h="81280">
                <a:moveTo>
                  <a:pt x="83421" y="22739"/>
                </a:moveTo>
                <a:lnTo>
                  <a:pt x="87958" y="14455"/>
                </a:lnTo>
                <a:lnTo>
                  <a:pt x="90236" y="8765"/>
                </a:lnTo>
                <a:lnTo>
                  <a:pt x="90257" y="5669"/>
                </a:lnTo>
                <a:lnTo>
                  <a:pt x="90272" y="3517"/>
                </a:lnTo>
                <a:lnTo>
                  <a:pt x="66454" y="75"/>
                </a:lnTo>
                <a:lnTo>
                  <a:pt x="59273" y="0"/>
                </a:lnTo>
                <a:lnTo>
                  <a:pt x="51624" y="1345"/>
                </a:lnTo>
                <a:lnTo>
                  <a:pt x="43506" y="4113"/>
                </a:lnTo>
                <a:lnTo>
                  <a:pt x="35390" y="6880"/>
                </a:lnTo>
                <a:lnTo>
                  <a:pt x="28018" y="10255"/>
                </a:lnTo>
                <a:lnTo>
                  <a:pt x="21393" y="14239"/>
                </a:lnTo>
                <a:lnTo>
                  <a:pt x="14768" y="18223"/>
                </a:lnTo>
                <a:lnTo>
                  <a:pt x="9741" y="22594"/>
                </a:lnTo>
                <a:lnTo>
                  <a:pt x="6312" y="27353"/>
                </a:lnTo>
                <a:lnTo>
                  <a:pt x="2883" y="32112"/>
                </a:lnTo>
                <a:lnTo>
                  <a:pt x="934" y="36839"/>
                </a:lnTo>
                <a:lnTo>
                  <a:pt x="466" y="41535"/>
                </a:lnTo>
                <a:lnTo>
                  <a:pt x="0" y="46231"/>
                </a:lnTo>
                <a:lnTo>
                  <a:pt x="1064" y="50924"/>
                </a:lnTo>
                <a:lnTo>
                  <a:pt x="38173" y="77300"/>
                </a:lnTo>
                <a:lnTo>
                  <a:pt x="46191" y="79275"/>
                </a:lnTo>
                <a:lnTo>
                  <a:pt x="53772" y="80362"/>
                </a:lnTo>
                <a:lnTo>
                  <a:pt x="60917" y="80560"/>
                </a:lnTo>
                <a:lnTo>
                  <a:pt x="68061" y="80757"/>
                </a:lnTo>
                <a:lnTo>
                  <a:pt x="91733" y="69324"/>
                </a:lnTo>
                <a:lnTo>
                  <a:pt x="94503" y="65561"/>
                </a:lnTo>
                <a:lnTo>
                  <a:pt x="96228" y="61054"/>
                </a:lnTo>
                <a:lnTo>
                  <a:pt x="96910" y="55804"/>
                </a:lnTo>
                <a:lnTo>
                  <a:pt x="97591" y="50555"/>
                </a:lnTo>
                <a:lnTo>
                  <a:pt x="97639" y="44765"/>
                </a:lnTo>
                <a:lnTo>
                  <a:pt x="97055" y="38435"/>
                </a:lnTo>
                <a:lnTo>
                  <a:pt x="96470" y="32104"/>
                </a:lnTo>
                <a:lnTo>
                  <a:pt x="95619" y="26640"/>
                </a:lnTo>
                <a:lnTo>
                  <a:pt x="94504" y="22043"/>
                </a:lnTo>
                <a:lnTo>
                  <a:pt x="93389" y="17447"/>
                </a:lnTo>
                <a:lnTo>
                  <a:pt x="92713" y="14056"/>
                </a:lnTo>
                <a:lnTo>
                  <a:pt x="92477" y="11870"/>
                </a:lnTo>
                <a:lnTo>
                  <a:pt x="92241" y="9685"/>
                </a:lnTo>
                <a:lnTo>
                  <a:pt x="93495" y="8425"/>
                </a:lnTo>
                <a:lnTo>
                  <a:pt x="96238" y="8090"/>
                </a:lnTo>
                <a:lnTo>
                  <a:pt x="98981" y="7755"/>
                </a:lnTo>
                <a:lnTo>
                  <a:pt x="103521" y="8818"/>
                </a:lnTo>
                <a:lnTo>
                  <a:pt x="109858" y="11280"/>
                </a:lnTo>
                <a:lnTo>
                  <a:pt x="116194" y="13741"/>
                </a:lnTo>
                <a:lnTo>
                  <a:pt x="122648" y="17345"/>
                </a:lnTo>
                <a:lnTo>
                  <a:pt x="129219" y="22091"/>
                </a:lnTo>
                <a:lnTo>
                  <a:pt x="135791" y="26836"/>
                </a:lnTo>
                <a:lnTo>
                  <a:pt x="142110" y="32024"/>
                </a:lnTo>
                <a:lnTo>
                  <a:pt x="148177" y="37651"/>
                </a:lnTo>
                <a:lnTo>
                  <a:pt x="154243" y="43278"/>
                </a:lnTo>
                <a:lnTo>
                  <a:pt x="169390" y="67531"/>
                </a:lnTo>
                <a:lnTo>
                  <a:pt x="170160" y="71231"/>
                </a:lnTo>
                <a:lnTo>
                  <a:pt x="170179" y="73803"/>
                </a:lnTo>
                <a:lnTo>
                  <a:pt x="169448" y="75246"/>
                </a:lnTo>
                <a:lnTo>
                  <a:pt x="168717" y="76688"/>
                </a:lnTo>
                <a:lnTo>
                  <a:pt x="166729" y="77015"/>
                </a:lnTo>
                <a:lnTo>
                  <a:pt x="163485" y="76227"/>
                </a:lnTo>
                <a:lnTo>
                  <a:pt x="160241" y="75438"/>
                </a:lnTo>
                <a:lnTo>
                  <a:pt x="143057" y="44365"/>
                </a:lnTo>
                <a:lnTo>
                  <a:pt x="140667" y="36241"/>
                </a:lnTo>
                <a:lnTo>
                  <a:pt x="139292" y="28730"/>
                </a:lnTo>
                <a:lnTo>
                  <a:pt x="138928" y="21831"/>
                </a:lnTo>
                <a:lnTo>
                  <a:pt x="142300" y="13937"/>
                </a:lnTo>
                <a:lnTo>
                  <a:pt x="153414" y="9220"/>
                </a:lnTo>
                <a:lnTo>
                  <a:pt x="172271" y="76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74130" y="2775767"/>
            <a:ext cx="36830" cy="130810"/>
          </a:xfrm>
          <a:custGeom>
            <a:avLst/>
            <a:gdLst/>
            <a:ahLst/>
            <a:cxnLst/>
            <a:rect l="l" t="t" r="r" b="b"/>
            <a:pathLst>
              <a:path w="36829" h="130810">
                <a:moveTo>
                  <a:pt x="775" y="7489"/>
                </a:moveTo>
                <a:lnTo>
                  <a:pt x="286" y="2759"/>
                </a:lnTo>
                <a:lnTo>
                  <a:pt x="31" y="305"/>
                </a:lnTo>
                <a:lnTo>
                  <a:pt x="13" y="126"/>
                </a:lnTo>
                <a:lnTo>
                  <a:pt x="229" y="842"/>
                </a:lnTo>
                <a:lnTo>
                  <a:pt x="387" y="1445"/>
                </a:lnTo>
                <a:lnTo>
                  <a:pt x="11604" y="41551"/>
                </a:lnTo>
                <a:lnTo>
                  <a:pt x="21445" y="70593"/>
                </a:lnTo>
                <a:lnTo>
                  <a:pt x="25478" y="83093"/>
                </a:lnTo>
                <a:lnTo>
                  <a:pt x="28307" y="92831"/>
                </a:lnTo>
                <a:lnTo>
                  <a:pt x="31812" y="107567"/>
                </a:lnTo>
                <a:lnTo>
                  <a:pt x="34466" y="119971"/>
                </a:lnTo>
                <a:lnTo>
                  <a:pt x="36443" y="1307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60903" y="2814313"/>
            <a:ext cx="135890" cy="75565"/>
          </a:xfrm>
          <a:custGeom>
            <a:avLst/>
            <a:gdLst/>
            <a:ahLst/>
            <a:cxnLst/>
            <a:rect l="l" t="t" r="r" b="b"/>
            <a:pathLst>
              <a:path w="135889" h="75564">
                <a:moveTo>
                  <a:pt x="2605" y="23114"/>
                </a:moveTo>
                <a:lnTo>
                  <a:pt x="354" y="22321"/>
                </a:lnTo>
                <a:lnTo>
                  <a:pt x="0" y="20844"/>
                </a:lnTo>
                <a:lnTo>
                  <a:pt x="1541" y="18683"/>
                </a:lnTo>
                <a:lnTo>
                  <a:pt x="3082" y="16522"/>
                </a:lnTo>
                <a:lnTo>
                  <a:pt x="7489" y="15006"/>
                </a:lnTo>
                <a:lnTo>
                  <a:pt x="14763" y="14137"/>
                </a:lnTo>
                <a:lnTo>
                  <a:pt x="26137" y="13342"/>
                </a:lnTo>
                <a:lnTo>
                  <a:pt x="39814" y="13400"/>
                </a:lnTo>
                <a:lnTo>
                  <a:pt x="51383" y="14196"/>
                </a:lnTo>
                <a:lnTo>
                  <a:pt x="63665" y="15706"/>
                </a:lnTo>
                <a:lnTo>
                  <a:pt x="76970" y="17942"/>
                </a:lnTo>
                <a:lnTo>
                  <a:pt x="96403" y="21726"/>
                </a:lnTo>
                <a:lnTo>
                  <a:pt x="107279" y="23669"/>
                </a:lnTo>
                <a:lnTo>
                  <a:pt x="113180" y="24244"/>
                </a:lnTo>
                <a:lnTo>
                  <a:pt x="114638" y="22009"/>
                </a:lnTo>
                <a:lnTo>
                  <a:pt x="115073" y="17403"/>
                </a:lnTo>
                <a:lnTo>
                  <a:pt x="115507" y="12796"/>
                </a:lnTo>
                <a:lnTo>
                  <a:pt x="115014" y="8889"/>
                </a:lnTo>
                <a:lnTo>
                  <a:pt x="113595" y="5679"/>
                </a:lnTo>
                <a:lnTo>
                  <a:pt x="112176" y="2470"/>
                </a:lnTo>
                <a:lnTo>
                  <a:pt x="111376" y="660"/>
                </a:lnTo>
                <a:lnTo>
                  <a:pt x="111195" y="252"/>
                </a:lnTo>
                <a:lnTo>
                  <a:pt x="111075" y="0"/>
                </a:lnTo>
                <a:lnTo>
                  <a:pt x="111256" y="515"/>
                </a:lnTo>
                <a:lnTo>
                  <a:pt x="111477" y="1099"/>
                </a:lnTo>
                <a:lnTo>
                  <a:pt x="112456" y="3684"/>
                </a:lnTo>
                <a:lnTo>
                  <a:pt x="114193" y="8271"/>
                </a:lnTo>
                <a:lnTo>
                  <a:pt x="115930" y="12857"/>
                </a:lnTo>
                <a:lnTo>
                  <a:pt x="118798" y="19551"/>
                </a:lnTo>
                <a:lnTo>
                  <a:pt x="122797" y="28354"/>
                </a:lnTo>
                <a:lnTo>
                  <a:pt x="126796" y="37155"/>
                </a:lnTo>
                <a:lnTo>
                  <a:pt x="129731" y="44724"/>
                </a:lnTo>
                <a:lnTo>
                  <a:pt x="131605" y="51059"/>
                </a:lnTo>
                <a:lnTo>
                  <a:pt x="134232" y="62450"/>
                </a:lnTo>
                <a:lnTo>
                  <a:pt x="135808" y="752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58759" y="2751706"/>
            <a:ext cx="12700" cy="31115"/>
          </a:xfrm>
          <a:custGeom>
            <a:avLst/>
            <a:gdLst/>
            <a:ahLst/>
            <a:cxnLst/>
            <a:rect l="l" t="t" r="r" b="b"/>
            <a:pathLst>
              <a:path w="12700" h="31114">
                <a:moveTo>
                  <a:pt x="11173" y="30695"/>
                </a:moveTo>
                <a:lnTo>
                  <a:pt x="0" y="1277"/>
                </a:lnTo>
                <a:lnTo>
                  <a:pt x="2774" y="0"/>
                </a:lnTo>
                <a:lnTo>
                  <a:pt x="12172" y="66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14148" y="2807355"/>
            <a:ext cx="200025" cy="76200"/>
          </a:xfrm>
          <a:custGeom>
            <a:avLst/>
            <a:gdLst/>
            <a:ahLst/>
            <a:cxnLst/>
            <a:rect l="l" t="t" r="r" b="b"/>
            <a:pathLst>
              <a:path w="200025" h="76200">
                <a:moveTo>
                  <a:pt x="0" y="12131"/>
                </a:moveTo>
                <a:lnTo>
                  <a:pt x="2887" y="6382"/>
                </a:lnTo>
                <a:lnTo>
                  <a:pt x="8553" y="3123"/>
                </a:lnTo>
                <a:lnTo>
                  <a:pt x="16995" y="2352"/>
                </a:lnTo>
                <a:lnTo>
                  <a:pt x="22722" y="1829"/>
                </a:lnTo>
                <a:lnTo>
                  <a:pt x="55580" y="24050"/>
                </a:lnTo>
                <a:lnTo>
                  <a:pt x="59825" y="42827"/>
                </a:lnTo>
                <a:lnTo>
                  <a:pt x="58984" y="46088"/>
                </a:lnTo>
                <a:lnTo>
                  <a:pt x="58142" y="49349"/>
                </a:lnTo>
                <a:lnTo>
                  <a:pt x="56762" y="51400"/>
                </a:lnTo>
                <a:lnTo>
                  <a:pt x="54844" y="52239"/>
                </a:lnTo>
                <a:lnTo>
                  <a:pt x="52926" y="53078"/>
                </a:lnTo>
                <a:lnTo>
                  <a:pt x="51140" y="52152"/>
                </a:lnTo>
                <a:lnTo>
                  <a:pt x="54690" y="18788"/>
                </a:lnTo>
                <a:lnTo>
                  <a:pt x="59582" y="13412"/>
                </a:lnTo>
                <a:lnTo>
                  <a:pt x="66423" y="9919"/>
                </a:lnTo>
                <a:lnTo>
                  <a:pt x="75213" y="8309"/>
                </a:lnTo>
                <a:lnTo>
                  <a:pt x="87591" y="7221"/>
                </a:lnTo>
                <a:lnTo>
                  <a:pt x="100319" y="8427"/>
                </a:lnTo>
                <a:lnTo>
                  <a:pt x="137835" y="25949"/>
                </a:lnTo>
                <a:lnTo>
                  <a:pt x="144704" y="44507"/>
                </a:lnTo>
                <a:lnTo>
                  <a:pt x="144515" y="46662"/>
                </a:lnTo>
                <a:lnTo>
                  <a:pt x="143774" y="47774"/>
                </a:lnTo>
                <a:lnTo>
                  <a:pt x="143033" y="48887"/>
                </a:lnTo>
                <a:lnTo>
                  <a:pt x="141833" y="48449"/>
                </a:lnTo>
                <a:lnTo>
                  <a:pt x="140173" y="46461"/>
                </a:lnTo>
                <a:lnTo>
                  <a:pt x="138513" y="44475"/>
                </a:lnTo>
                <a:lnTo>
                  <a:pt x="137274" y="40280"/>
                </a:lnTo>
                <a:lnTo>
                  <a:pt x="136455" y="33879"/>
                </a:lnTo>
                <a:lnTo>
                  <a:pt x="135637" y="27479"/>
                </a:lnTo>
                <a:lnTo>
                  <a:pt x="135839" y="21440"/>
                </a:lnTo>
                <a:lnTo>
                  <a:pt x="137063" y="15764"/>
                </a:lnTo>
                <a:lnTo>
                  <a:pt x="138287" y="10088"/>
                </a:lnTo>
                <a:lnTo>
                  <a:pt x="141462" y="5987"/>
                </a:lnTo>
                <a:lnTo>
                  <a:pt x="146590" y="3460"/>
                </a:lnTo>
                <a:lnTo>
                  <a:pt x="151718" y="934"/>
                </a:lnTo>
                <a:lnTo>
                  <a:pt x="157180" y="0"/>
                </a:lnTo>
                <a:lnTo>
                  <a:pt x="162978" y="656"/>
                </a:lnTo>
                <a:lnTo>
                  <a:pt x="192909" y="28610"/>
                </a:lnTo>
                <a:lnTo>
                  <a:pt x="199100" y="63808"/>
                </a:lnTo>
                <a:lnTo>
                  <a:pt x="199667" y="759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27693" y="2803567"/>
            <a:ext cx="95885" cy="83820"/>
          </a:xfrm>
          <a:custGeom>
            <a:avLst/>
            <a:gdLst/>
            <a:ahLst/>
            <a:cxnLst/>
            <a:rect l="l" t="t" r="r" b="b"/>
            <a:pathLst>
              <a:path w="95885" h="83819">
                <a:moveTo>
                  <a:pt x="14934" y="26442"/>
                </a:moveTo>
                <a:lnTo>
                  <a:pt x="12929" y="27467"/>
                </a:lnTo>
                <a:lnTo>
                  <a:pt x="12180" y="29679"/>
                </a:lnTo>
                <a:lnTo>
                  <a:pt x="12688" y="33079"/>
                </a:lnTo>
                <a:lnTo>
                  <a:pt x="13037" y="35412"/>
                </a:lnTo>
                <a:lnTo>
                  <a:pt x="15016" y="38340"/>
                </a:lnTo>
                <a:lnTo>
                  <a:pt x="18626" y="41861"/>
                </a:lnTo>
                <a:lnTo>
                  <a:pt x="22235" y="45382"/>
                </a:lnTo>
                <a:lnTo>
                  <a:pt x="26133" y="48181"/>
                </a:lnTo>
                <a:lnTo>
                  <a:pt x="30317" y="50259"/>
                </a:lnTo>
                <a:lnTo>
                  <a:pt x="34502" y="52336"/>
                </a:lnTo>
                <a:lnTo>
                  <a:pt x="38327" y="53479"/>
                </a:lnTo>
                <a:lnTo>
                  <a:pt x="41792" y="53687"/>
                </a:lnTo>
                <a:lnTo>
                  <a:pt x="45257" y="53894"/>
                </a:lnTo>
                <a:lnTo>
                  <a:pt x="55803" y="30878"/>
                </a:lnTo>
                <a:lnTo>
                  <a:pt x="55428" y="25364"/>
                </a:lnTo>
                <a:lnTo>
                  <a:pt x="53918" y="19805"/>
                </a:lnTo>
                <a:lnTo>
                  <a:pt x="52408" y="14245"/>
                </a:lnTo>
                <a:lnTo>
                  <a:pt x="31439" y="589"/>
                </a:lnTo>
                <a:lnTo>
                  <a:pt x="25912" y="0"/>
                </a:lnTo>
                <a:lnTo>
                  <a:pt x="2792" y="21692"/>
                </a:lnTo>
                <a:lnTo>
                  <a:pt x="399" y="28541"/>
                </a:lnTo>
                <a:lnTo>
                  <a:pt x="14532" y="64288"/>
                </a:lnTo>
                <a:lnTo>
                  <a:pt x="55404" y="82925"/>
                </a:lnTo>
                <a:lnTo>
                  <a:pt x="67326" y="83204"/>
                </a:lnTo>
                <a:lnTo>
                  <a:pt x="80750" y="82201"/>
                </a:lnTo>
                <a:lnTo>
                  <a:pt x="95778" y="799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29011" y="2824993"/>
            <a:ext cx="47625" cy="78105"/>
          </a:xfrm>
          <a:custGeom>
            <a:avLst/>
            <a:gdLst/>
            <a:ahLst/>
            <a:cxnLst/>
            <a:rect l="l" t="t" r="r" b="b"/>
            <a:pathLst>
              <a:path w="47625" h="78105">
                <a:moveTo>
                  <a:pt x="36691" y="30781"/>
                </a:moveTo>
                <a:lnTo>
                  <a:pt x="38719" y="22751"/>
                </a:lnTo>
                <a:lnTo>
                  <a:pt x="39479" y="16222"/>
                </a:lnTo>
                <a:lnTo>
                  <a:pt x="38968" y="11193"/>
                </a:lnTo>
                <a:lnTo>
                  <a:pt x="38620" y="7758"/>
                </a:lnTo>
                <a:lnTo>
                  <a:pt x="37045" y="5018"/>
                </a:lnTo>
                <a:lnTo>
                  <a:pt x="34243" y="2972"/>
                </a:lnTo>
                <a:lnTo>
                  <a:pt x="31442" y="926"/>
                </a:lnTo>
                <a:lnTo>
                  <a:pt x="27911" y="0"/>
                </a:lnTo>
                <a:lnTo>
                  <a:pt x="23651" y="191"/>
                </a:lnTo>
                <a:lnTo>
                  <a:pt x="19392" y="383"/>
                </a:lnTo>
                <a:lnTo>
                  <a:pt x="1506" y="26228"/>
                </a:lnTo>
                <a:lnTo>
                  <a:pt x="0" y="33329"/>
                </a:lnTo>
                <a:lnTo>
                  <a:pt x="88" y="40406"/>
                </a:lnTo>
                <a:lnTo>
                  <a:pt x="1771" y="47458"/>
                </a:lnTo>
                <a:lnTo>
                  <a:pt x="3455" y="54511"/>
                </a:lnTo>
                <a:lnTo>
                  <a:pt x="32075" y="77733"/>
                </a:lnTo>
                <a:lnTo>
                  <a:pt x="35672" y="76713"/>
                </a:lnTo>
                <a:lnTo>
                  <a:pt x="39270" y="75693"/>
                </a:lnTo>
                <a:lnTo>
                  <a:pt x="42103" y="72428"/>
                </a:lnTo>
                <a:lnTo>
                  <a:pt x="44172" y="66916"/>
                </a:lnTo>
                <a:lnTo>
                  <a:pt x="46242" y="61405"/>
                </a:lnTo>
                <a:lnTo>
                  <a:pt x="47318" y="54679"/>
                </a:lnTo>
                <a:lnTo>
                  <a:pt x="47400" y="46736"/>
                </a:lnTo>
                <a:lnTo>
                  <a:pt x="47483" y="38794"/>
                </a:lnTo>
                <a:lnTo>
                  <a:pt x="45555" y="31127"/>
                </a:lnTo>
                <a:lnTo>
                  <a:pt x="41614" y="23734"/>
                </a:lnTo>
                <a:lnTo>
                  <a:pt x="33026" y="10597"/>
                </a:lnTo>
                <a:lnTo>
                  <a:pt x="24801" y="40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04213" y="2761849"/>
            <a:ext cx="192405" cy="135255"/>
          </a:xfrm>
          <a:custGeom>
            <a:avLst/>
            <a:gdLst/>
            <a:ahLst/>
            <a:cxnLst/>
            <a:rect l="l" t="t" r="r" b="b"/>
            <a:pathLst>
              <a:path w="192404" h="135255">
                <a:moveTo>
                  <a:pt x="18085" y="65076"/>
                </a:moveTo>
                <a:lnTo>
                  <a:pt x="8741" y="63913"/>
                </a:lnTo>
                <a:lnTo>
                  <a:pt x="3268" y="64735"/>
                </a:lnTo>
                <a:lnTo>
                  <a:pt x="1665" y="67540"/>
                </a:lnTo>
                <a:lnTo>
                  <a:pt x="541" y="69508"/>
                </a:lnTo>
                <a:lnTo>
                  <a:pt x="0" y="72631"/>
                </a:lnTo>
                <a:lnTo>
                  <a:pt x="42" y="76908"/>
                </a:lnTo>
                <a:lnTo>
                  <a:pt x="23297" y="100780"/>
                </a:lnTo>
                <a:lnTo>
                  <a:pt x="30043" y="103355"/>
                </a:lnTo>
                <a:lnTo>
                  <a:pt x="36598" y="104829"/>
                </a:lnTo>
                <a:lnTo>
                  <a:pt x="42962" y="105203"/>
                </a:lnTo>
                <a:lnTo>
                  <a:pt x="49326" y="105577"/>
                </a:lnTo>
                <a:lnTo>
                  <a:pt x="71393" y="87780"/>
                </a:lnTo>
                <a:lnTo>
                  <a:pt x="74006" y="82057"/>
                </a:lnTo>
                <a:lnTo>
                  <a:pt x="75583" y="76473"/>
                </a:lnTo>
                <a:lnTo>
                  <a:pt x="76124" y="71028"/>
                </a:lnTo>
                <a:lnTo>
                  <a:pt x="76665" y="65582"/>
                </a:lnTo>
                <a:lnTo>
                  <a:pt x="76621" y="61457"/>
                </a:lnTo>
                <a:lnTo>
                  <a:pt x="75991" y="58651"/>
                </a:lnTo>
                <a:lnTo>
                  <a:pt x="75361" y="55844"/>
                </a:lnTo>
                <a:lnTo>
                  <a:pt x="74955" y="54873"/>
                </a:lnTo>
                <a:lnTo>
                  <a:pt x="74773" y="55737"/>
                </a:lnTo>
                <a:lnTo>
                  <a:pt x="74590" y="56601"/>
                </a:lnTo>
                <a:lnTo>
                  <a:pt x="74134" y="58761"/>
                </a:lnTo>
                <a:lnTo>
                  <a:pt x="73405" y="62217"/>
                </a:lnTo>
                <a:lnTo>
                  <a:pt x="72676" y="65672"/>
                </a:lnTo>
                <a:lnTo>
                  <a:pt x="73296" y="70667"/>
                </a:lnTo>
                <a:lnTo>
                  <a:pt x="75266" y="77201"/>
                </a:lnTo>
                <a:lnTo>
                  <a:pt x="77237" y="83734"/>
                </a:lnTo>
                <a:lnTo>
                  <a:pt x="80620" y="89776"/>
                </a:lnTo>
                <a:lnTo>
                  <a:pt x="85418" y="95326"/>
                </a:lnTo>
                <a:lnTo>
                  <a:pt x="90216" y="100876"/>
                </a:lnTo>
                <a:lnTo>
                  <a:pt x="95373" y="104977"/>
                </a:lnTo>
                <a:lnTo>
                  <a:pt x="100890" y="107631"/>
                </a:lnTo>
                <a:lnTo>
                  <a:pt x="106405" y="110284"/>
                </a:lnTo>
                <a:lnTo>
                  <a:pt x="111413" y="111417"/>
                </a:lnTo>
                <a:lnTo>
                  <a:pt x="115913" y="111030"/>
                </a:lnTo>
                <a:lnTo>
                  <a:pt x="120413" y="110642"/>
                </a:lnTo>
                <a:lnTo>
                  <a:pt x="132745" y="64658"/>
                </a:lnTo>
                <a:lnTo>
                  <a:pt x="131602" y="51858"/>
                </a:lnTo>
                <a:lnTo>
                  <a:pt x="122144" y="11091"/>
                </a:lnTo>
                <a:lnTo>
                  <a:pt x="119559" y="4184"/>
                </a:lnTo>
                <a:lnTo>
                  <a:pt x="118604" y="2136"/>
                </a:lnTo>
                <a:lnTo>
                  <a:pt x="118023" y="890"/>
                </a:lnTo>
                <a:lnTo>
                  <a:pt x="117815" y="444"/>
                </a:lnTo>
                <a:lnTo>
                  <a:pt x="117608" y="0"/>
                </a:lnTo>
                <a:lnTo>
                  <a:pt x="117298" y="4942"/>
                </a:lnTo>
                <a:lnTo>
                  <a:pt x="117203" y="7342"/>
                </a:lnTo>
                <a:lnTo>
                  <a:pt x="124250" y="47997"/>
                </a:lnTo>
                <a:lnTo>
                  <a:pt x="135868" y="85602"/>
                </a:lnTo>
                <a:lnTo>
                  <a:pt x="141351" y="100708"/>
                </a:lnTo>
                <a:lnTo>
                  <a:pt x="145013" y="111593"/>
                </a:lnTo>
                <a:lnTo>
                  <a:pt x="148516" y="123467"/>
                </a:lnTo>
                <a:lnTo>
                  <a:pt x="149780" y="128235"/>
                </a:lnTo>
                <a:lnTo>
                  <a:pt x="150319" y="130886"/>
                </a:lnTo>
                <a:lnTo>
                  <a:pt x="150859" y="133537"/>
                </a:lnTo>
                <a:lnTo>
                  <a:pt x="151145" y="134942"/>
                </a:lnTo>
                <a:lnTo>
                  <a:pt x="151178" y="135102"/>
                </a:lnTo>
                <a:lnTo>
                  <a:pt x="151086" y="134871"/>
                </a:lnTo>
                <a:lnTo>
                  <a:pt x="150993" y="134558"/>
                </a:lnTo>
                <a:lnTo>
                  <a:pt x="150169" y="131796"/>
                </a:lnTo>
                <a:lnTo>
                  <a:pt x="148615" y="126588"/>
                </a:lnTo>
                <a:lnTo>
                  <a:pt x="147062" y="121379"/>
                </a:lnTo>
                <a:lnTo>
                  <a:pt x="145733" y="115058"/>
                </a:lnTo>
                <a:lnTo>
                  <a:pt x="144631" y="107625"/>
                </a:lnTo>
                <a:lnTo>
                  <a:pt x="143528" y="100192"/>
                </a:lnTo>
                <a:lnTo>
                  <a:pt x="143387" y="93399"/>
                </a:lnTo>
                <a:lnTo>
                  <a:pt x="144209" y="87247"/>
                </a:lnTo>
                <a:lnTo>
                  <a:pt x="145032" y="81094"/>
                </a:lnTo>
                <a:lnTo>
                  <a:pt x="147598" y="76393"/>
                </a:lnTo>
                <a:lnTo>
                  <a:pt x="151908" y="73143"/>
                </a:lnTo>
                <a:lnTo>
                  <a:pt x="156219" y="69893"/>
                </a:lnTo>
                <a:lnTo>
                  <a:pt x="161558" y="67977"/>
                </a:lnTo>
                <a:lnTo>
                  <a:pt x="167927" y="67396"/>
                </a:lnTo>
                <a:lnTo>
                  <a:pt x="174296" y="66814"/>
                </a:lnTo>
                <a:lnTo>
                  <a:pt x="180301" y="67614"/>
                </a:lnTo>
                <a:lnTo>
                  <a:pt x="185943" y="69794"/>
                </a:lnTo>
                <a:lnTo>
                  <a:pt x="191992" y="76871"/>
                </a:lnTo>
                <a:lnTo>
                  <a:pt x="188423" y="897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99292" y="2938704"/>
            <a:ext cx="980440" cy="52705"/>
          </a:xfrm>
          <a:custGeom>
            <a:avLst/>
            <a:gdLst/>
            <a:ahLst/>
            <a:cxnLst/>
            <a:rect l="l" t="t" r="r" b="b"/>
            <a:pathLst>
              <a:path w="980440" h="52705">
                <a:moveTo>
                  <a:pt x="11160" y="49243"/>
                </a:moveTo>
                <a:lnTo>
                  <a:pt x="3425" y="49437"/>
                </a:lnTo>
                <a:lnTo>
                  <a:pt x="0" y="49674"/>
                </a:lnTo>
                <a:lnTo>
                  <a:pt x="883" y="49952"/>
                </a:lnTo>
                <a:lnTo>
                  <a:pt x="1512" y="50151"/>
                </a:lnTo>
                <a:lnTo>
                  <a:pt x="3085" y="50646"/>
                </a:lnTo>
                <a:lnTo>
                  <a:pt x="5601" y="51439"/>
                </a:lnTo>
                <a:lnTo>
                  <a:pt x="8117" y="52233"/>
                </a:lnTo>
                <a:lnTo>
                  <a:pt x="15763" y="52638"/>
                </a:lnTo>
                <a:lnTo>
                  <a:pt x="28538" y="52657"/>
                </a:lnTo>
                <a:lnTo>
                  <a:pt x="41536" y="52603"/>
                </a:lnTo>
                <a:lnTo>
                  <a:pt x="89109" y="51114"/>
                </a:lnTo>
                <a:lnTo>
                  <a:pt x="130220" y="49200"/>
                </a:lnTo>
                <a:lnTo>
                  <a:pt x="145990" y="48443"/>
                </a:lnTo>
                <a:lnTo>
                  <a:pt x="185710" y="46750"/>
                </a:lnTo>
                <a:lnTo>
                  <a:pt x="224765" y="45670"/>
                </a:lnTo>
                <a:lnTo>
                  <a:pt x="269508" y="45035"/>
                </a:lnTo>
                <a:lnTo>
                  <a:pt x="318082" y="44828"/>
                </a:lnTo>
                <a:lnTo>
                  <a:pt x="352193" y="44789"/>
                </a:lnTo>
                <a:lnTo>
                  <a:pt x="369109" y="44771"/>
                </a:lnTo>
                <a:lnTo>
                  <a:pt x="408444" y="44695"/>
                </a:lnTo>
                <a:lnTo>
                  <a:pt x="455573" y="44337"/>
                </a:lnTo>
                <a:lnTo>
                  <a:pt x="495122" y="43347"/>
                </a:lnTo>
                <a:lnTo>
                  <a:pt x="543336" y="41414"/>
                </a:lnTo>
                <a:lnTo>
                  <a:pt x="593943" y="38187"/>
                </a:lnTo>
                <a:lnTo>
                  <a:pt x="640391" y="34380"/>
                </a:lnTo>
                <a:lnTo>
                  <a:pt x="671683" y="30744"/>
                </a:lnTo>
                <a:lnTo>
                  <a:pt x="684157" y="29228"/>
                </a:lnTo>
                <a:lnTo>
                  <a:pt x="722694" y="25315"/>
                </a:lnTo>
                <a:lnTo>
                  <a:pt x="765119" y="21961"/>
                </a:lnTo>
                <a:lnTo>
                  <a:pt x="818359" y="18446"/>
                </a:lnTo>
                <a:lnTo>
                  <a:pt x="865137" y="16201"/>
                </a:lnTo>
                <a:lnTo>
                  <a:pt x="910662" y="15793"/>
                </a:lnTo>
                <a:lnTo>
                  <a:pt x="926051" y="15635"/>
                </a:lnTo>
                <a:lnTo>
                  <a:pt x="967676" y="13941"/>
                </a:lnTo>
                <a:lnTo>
                  <a:pt x="980248" y="12286"/>
                </a:lnTo>
                <a:lnTo>
                  <a:pt x="976380" y="7982"/>
                </a:lnTo>
                <a:lnTo>
                  <a:pt x="96527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3413" y="3956892"/>
            <a:ext cx="4907280" cy="62230"/>
          </a:xfrm>
          <a:custGeom>
            <a:avLst/>
            <a:gdLst/>
            <a:ahLst/>
            <a:cxnLst/>
            <a:rect l="l" t="t" r="r" b="b"/>
            <a:pathLst>
              <a:path w="4907280" h="62229">
                <a:moveTo>
                  <a:pt x="1715" y="62035"/>
                </a:moveTo>
                <a:lnTo>
                  <a:pt x="0" y="60398"/>
                </a:lnTo>
                <a:lnTo>
                  <a:pt x="1365" y="59043"/>
                </a:lnTo>
                <a:lnTo>
                  <a:pt x="5811" y="57969"/>
                </a:lnTo>
                <a:lnTo>
                  <a:pt x="10257" y="56895"/>
                </a:lnTo>
                <a:lnTo>
                  <a:pt x="18653" y="56346"/>
                </a:lnTo>
                <a:lnTo>
                  <a:pt x="31000" y="56321"/>
                </a:lnTo>
                <a:lnTo>
                  <a:pt x="42459" y="56084"/>
                </a:lnTo>
                <a:lnTo>
                  <a:pt x="54941" y="55417"/>
                </a:lnTo>
                <a:lnTo>
                  <a:pt x="68446" y="54321"/>
                </a:lnTo>
                <a:lnTo>
                  <a:pt x="85397" y="52637"/>
                </a:lnTo>
                <a:lnTo>
                  <a:pt x="98348" y="51429"/>
                </a:lnTo>
                <a:lnTo>
                  <a:pt x="145135" y="48942"/>
                </a:lnTo>
                <a:lnTo>
                  <a:pt x="161333" y="48500"/>
                </a:lnTo>
                <a:lnTo>
                  <a:pt x="174875" y="48113"/>
                </a:lnTo>
                <a:lnTo>
                  <a:pt x="186300" y="47766"/>
                </a:lnTo>
                <a:lnTo>
                  <a:pt x="196145" y="47445"/>
                </a:lnTo>
                <a:lnTo>
                  <a:pt x="204545" y="47214"/>
                </a:lnTo>
                <a:lnTo>
                  <a:pt x="214929" y="47028"/>
                </a:lnTo>
                <a:lnTo>
                  <a:pt x="227323" y="46885"/>
                </a:lnTo>
                <a:lnTo>
                  <a:pt x="241752" y="46785"/>
                </a:lnTo>
                <a:lnTo>
                  <a:pt x="258240" y="46727"/>
                </a:lnTo>
                <a:lnTo>
                  <a:pt x="275159" y="46744"/>
                </a:lnTo>
                <a:lnTo>
                  <a:pt x="315562" y="47320"/>
                </a:lnTo>
                <a:lnTo>
                  <a:pt x="347824" y="48898"/>
                </a:lnTo>
                <a:lnTo>
                  <a:pt x="360436" y="49612"/>
                </a:lnTo>
                <a:lnTo>
                  <a:pt x="399611" y="51572"/>
                </a:lnTo>
                <a:lnTo>
                  <a:pt x="452338" y="53354"/>
                </a:lnTo>
                <a:lnTo>
                  <a:pt x="465968" y="53719"/>
                </a:lnTo>
                <a:lnTo>
                  <a:pt x="514827" y="55120"/>
                </a:lnTo>
                <a:lnTo>
                  <a:pt x="564668" y="56751"/>
                </a:lnTo>
                <a:lnTo>
                  <a:pt x="577929" y="57202"/>
                </a:lnTo>
                <a:lnTo>
                  <a:pt x="630951" y="58706"/>
                </a:lnTo>
                <a:lnTo>
                  <a:pt x="680545" y="59702"/>
                </a:lnTo>
                <a:lnTo>
                  <a:pt x="729950" y="60138"/>
                </a:lnTo>
                <a:lnTo>
                  <a:pt x="743302" y="60179"/>
                </a:lnTo>
                <a:lnTo>
                  <a:pt x="758365" y="60167"/>
                </a:lnTo>
                <a:lnTo>
                  <a:pt x="798783" y="59777"/>
                </a:lnTo>
                <a:lnTo>
                  <a:pt x="845658" y="58434"/>
                </a:lnTo>
                <a:lnTo>
                  <a:pt x="863501" y="57686"/>
                </a:lnTo>
                <a:lnTo>
                  <a:pt x="879033" y="57072"/>
                </a:lnTo>
                <a:lnTo>
                  <a:pt x="892423" y="56584"/>
                </a:lnTo>
                <a:lnTo>
                  <a:pt x="903839" y="56216"/>
                </a:lnTo>
                <a:lnTo>
                  <a:pt x="913449" y="55960"/>
                </a:lnTo>
                <a:lnTo>
                  <a:pt x="928324" y="55706"/>
                </a:lnTo>
                <a:lnTo>
                  <a:pt x="941341" y="55453"/>
                </a:lnTo>
                <a:lnTo>
                  <a:pt x="985473" y="54220"/>
                </a:lnTo>
                <a:lnTo>
                  <a:pt x="1026824" y="52516"/>
                </a:lnTo>
                <a:lnTo>
                  <a:pt x="1044115" y="51744"/>
                </a:lnTo>
                <a:lnTo>
                  <a:pt x="1059137" y="51094"/>
                </a:lnTo>
                <a:lnTo>
                  <a:pt x="1102050" y="49492"/>
                </a:lnTo>
                <a:lnTo>
                  <a:pt x="1152824" y="48325"/>
                </a:lnTo>
                <a:lnTo>
                  <a:pt x="1170426" y="47989"/>
                </a:lnTo>
                <a:lnTo>
                  <a:pt x="1186186" y="47674"/>
                </a:lnTo>
                <a:lnTo>
                  <a:pt x="1224327" y="46815"/>
                </a:lnTo>
                <a:lnTo>
                  <a:pt x="1271056" y="45273"/>
                </a:lnTo>
                <a:lnTo>
                  <a:pt x="1318813" y="42446"/>
                </a:lnTo>
                <a:lnTo>
                  <a:pt x="1365614" y="38394"/>
                </a:lnTo>
                <a:lnTo>
                  <a:pt x="1406454" y="34300"/>
                </a:lnTo>
                <a:lnTo>
                  <a:pt x="1437926" y="30965"/>
                </a:lnTo>
                <a:lnTo>
                  <a:pt x="1453288" y="29341"/>
                </a:lnTo>
                <a:lnTo>
                  <a:pt x="1493451" y="25161"/>
                </a:lnTo>
                <a:lnTo>
                  <a:pt x="1539440" y="20617"/>
                </a:lnTo>
                <a:lnTo>
                  <a:pt x="1577889" y="17293"/>
                </a:lnTo>
                <a:lnTo>
                  <a:pt x="1627022" y="13909"/>
                </a:lnTo>
                <a:lnTo>
                  <a:pt x="1677718" y="11329"/>
                </a:lnTo>
                <a:lnTo>
                  <a:pt x="1731142" y="10029"/>
                </a:lnTo>
                <a:lnTo>
                  <a:pt x="1779298" y="9696"/>
                </a:lnTo>
                <a:lnTo>
                  <a:pt x="1791686" y="9727"/>
                </a:lnTo>
                <a:lnTo>
                  <a:pt x="1804186" y="9853"/>
                </a:lnTo>
                <a:lnTo>
                  <a:pt x="1816864" y="10072"/>
                </a:lnTo>
                <a:lnTo>
                  <a:pt x="1829788" y="10385"/>
                </a:lnTo>
                <a:lnTo>
                  <a:pt x="1838916" y="10656"/>
                </a:lnTo>
                <a:lnTo>
                  <a:pt x="1848711" y="10921"/>
                </a:lnTo>
                <a:lnTo>
                  <a:pt x="1895608" y="11957"/>
                </a:lnTo>
                <a:lnTo>
                  <a:pt x="1940360" y="12753"/>
                </a:lnTo>
                <a:lnTo>
                  <a:pt x="1961107" y="13087"/>
                </a:lnTo>
                <a:lnTo>
                  <a:pt x="1979812" y="13390"/>
                </a:lnTo>
                <a:lnTo>
                  <a:pt x="2024575" y="14123"/>
                </a:lnTo>
                <a:lnTo>
                  <a:pt x="2061157" y="14743"/>
                </a:lnTo>
                <a:lnTo>
                  <a:pt x="2071677" y="14914"/>
                </a:lnTo>
                <a:lnTo>
                  <a:pt x="2121168" y="15306"/>
                </a:lnTo>
                <a:lnTo>
                  <a:pt x="2150221" y="15345"/>
                </a:lnTo>
                <a:lnTo>
                  <a:pt x="2163907" y="15322"/>
                </a:lnTo>
                <a:lnTo>
                  <a:pt x="2202306" y="15106"/>
                </a:lnTo>
                <a:lnTo>
                  <a:pt x="2245091" y="14561"/>
                </a:lnTo>
                <a:lnTo>
                  <a:pt x="2252656" y="14460"/>
                </a:lnTo>
                <a:lnTo>
                  <a:pt x="2300159" y="14052"/>
                </a:lnTo>
                <a:lnTo>
                  <a:pt x="2350182" y="13835"/>
                </a:lnTo>
                <a:lnTo>
                  <a:pt x="2394995" y="13731"/>
                </a:lnTo>
                <a:lnTo>
                  <a:pt x="2446265" y="13674"/>
                </a:lnTo>
                <a:lnTo>
                  <a:pt x="2486342" y="13655"/>
                </a:lnTo>
                <a:lnTo>
                  <a:pt x="2506699" y="13639"/>
                </a:lnTo>
                <a:lnTo>
                  <a:pt x="2560859" y="13551"/>
                </a:lnTo>
                <a:lnTo>
                  <a:pt x="2604813" y="13403"/>
                </a:lnTo>
                <a:lnTo>
                  <a:pt x="2647893" y="13111"/>
                </a:lnTo>
                <a:lnTo>
                  <a:pt x="2686816" y="12311"/>
                </a:lnTo>
                <a:lnTo>
                  <a:pt x="2699624" y="11959"/>
                </a:lnTo>
                <a:lnTo>
                  <a:pt x="2749766" y="10972"/>
                </a:lnTo>
                <a:lnTo>
                  <a:pt x="2800528" y="10416"/>
                </a:lnTo>
                <a:lnTo>
                  <a:pt x="2839830" y="10231"/>
                </a:lnTo>
                <a:lnTo>
                  <a:pt x="2877931" y="10154"/>
                </a:lnTo>
                <a:lnTo>
                  <a:pt x="2924295" y="10122"/>
                </a:lnTo>
                <a:lnTo>
                  <a:pt x="2943931" y="10116"/>
                </a:lnTo>
                <a:lnTo>
                  <a:pt x="2962021" y="10101"/>
                </a:lnTo>
                <a:lnTo>
                  <a:pt x="3007556" y="9997"/>
                </a:lnTo>
                <a:lnTo>
                  <a:pt x="3049926" y="9723"/>
                </a:lnTo>
                <a:lnTo>
                  <a:pt x="3076883" y="9308"/>
                </a:lnTo>
                <a:lnTo>
                  <a:pt x="3089548" y="9096"/>
                </a:lnTo>
                <a:lnTo>
                  <a:pt x="3102232" y="8894"/>
                </a:lnTo>
                <a:lnTo>
                  <a:pt x="3114945" y="8700"/>
                </a:lnTo>
                <a:lnTo>
                  <a:pt x="3127693" y="8514"/>
                </a:lnTo>
                <a:lnTo>
                  <a:pt x="3141719" y="8312"/>
                </a:lnTo>
                <a:lnTo>
                  <a:pt x="3154996" y="8109"/>
                </a:lnTo>
                <a:lnTo>
                  <a:pt x="3167670" y="7904"/>
                </a:lnTo>
                <a:lnTo>
                  <a:pt x="3179892" y="7695"/>
                </a:lnTo>
                <a:lnTo>
                  <a:pt x="3191809" y="7479"/>
                </a:lnTo>
                <a:lnTo>
                  <a:pt x="3199606" y="7343"/>
                </a:lnTo>
                <a:lnTo>
                  <a:pt x="3238919" y="6929"/>
                </a:lnTo>
                <a:lnTo>
                  <a:pt x="3277669" y="6737"/>
                </a:lnTo>
                <a:lnTo>
                  <a:pt x="3325147" y="6634"/>
                </a:lnTo>
                <a:lnTo>
                  <a:pt x="3363518" y="6603"/>
                </a:lnTo>
                <a:lnTo>
                  <a:pt x="3382427" y="6587"/>
                </a:lnTo>
                <a:lnTo>
                  <a:pt x="3429880" y="6531"/>
                </a:lnTo>
                <a:lnTo>
                  <a:pt x="3472097" y="6433"/>
                </a:lnTo>
                <a:lnTo>
                  <a:pt x="3516763" y="5915"/>
                </a:lnTo>
                <a:lnTo>
                  <a:pt x="3563832" y="4830"/>
                </a:lnTo>
                <a:lnTo>
                  <a:pt x="3580375" y="4433"/>
                </a:lnTo>
                <a:lnTo>
                  <a:pt x="3626550" y="3495"/>
                </a:lnTo>
                <a:lnTo>
                  <a:pt x="3673300" y="3199"/>
                </a:lnTo>
                <a:lnTo>
                  <a:pt x="3712975" y="3126"/>
                </a:lnTo>
                <a:lnTo>
                  <a:pt x="3764988" y="3084"/>
                </a:lnTo>
                <a:lnTo>
                  <a:pt x="3785081" y="3077"/>
                </a:lnTo>
                <a:lnTo>
                  <a:pt x="3804100" y="3086"/>
                </a:lnTo>
                <a:lnTo>
                  <a:pt x="3855050" y="3285"/>
                </a:lnTo>
                <a:lnTo>
                  <a:pt x="3897044" y="3738"/>
                </a:lnTo>
                <a:lnTo>
                  <a:pt x="3939558" y="4739"/>
                </a:lnTo>
                <a:lnTo>
                  <a:pt x="3972269" y="6445"/>
                </a:lnTo>
                <a:lnTo>
                  <a:pt x="3987192" y="7309"/>
                </a:lnTo>
                <a:lnTo>
                  <a:pt x="4035526" y="9471"/>
                </a:lnTo>
                <a:lnTo>
                  <a:pt x="4076418" y="10502"/>
                </a:lnTo>
                <a:lnTo>
                  <a:pt x="4125167" y="10956"/>
                </a:lnTo>
                <a:lnTo>
                  <a:pt x="4137879" y="11027"/>
                </a:lnTo>
                <a:lnTo>
                  <a:pt x="4150060" y="11125"/>
                </a:lnTo>
                <a:lnTo>
                  <a:pt x="4154816" y="11166"/>
                </a:lnTo>
                <a:lnTo>
                  <a:pt x="4160776" y="11203"/>
                </a:lnTo>
                <a:lnTo>
                  <a:pt x="4209051" y="11341"/>
                </a:lnTo>
                <a:lnTo>
                  <a:pt x="4253243" y="11388"/>
                </a:lnTo>
                <a:lnTo>
                  <a:pt x="4309263" y="11412"/>
                </a:lnTo>
                <a:lnTo>
                  <a:pt x="4331857" y="11410"/>
                </a:lnTo>
                <a:lnTo>
                  <a:pt x="4372333" y="11363"/>
                </a:lnTo>
                <a:lnTo>
                  <a:pt x="4421700" y="11193"/>
                </a:lnTo>
                <a:lnTo>
                  <a:pt x="4467548" y="10776"/>
                </a:lnTo>
                <a:lnTo>
                  <a:pt x="4517732" y="8459"/>
                </a:lnTo>
                <a:lnTo>
                  <a:pt x="4546702" y="6356"/>
                </a:lnTo>
                <a:lnTo>
                  <a:pt x="4560296" y="5384"/>
                </a:lnTo>
                <a:lnTo>
                  <a:pt x="4606657" y="2541"/>
                </a:lnTo>
                <a:lnTo>
                  <a:pt x="4648317" y="824"/>
                </a:lnTo>
                <a:lnTo>
                  <a:pt x="4696075" y="200"/>
                </a:lnTo>
                <a:lnTo>
                  <a:pt x="4746437" y="45"/>
                </a:lnTo>
                <a:lnTo>
                  <a:pt x="4767630" y="47"/>
                </a:lnTo>
                <a:lnTo>
                  <a:pt x="4816215" y="167"/>
                </a:lnTo>
                <a:lnTo>
                  <a:pt x="4855194" y="921"/>
                </a:lnTo>
                <a:lnTo>
                  <a:pt x="4867661" y="1251"/>
                </a:lnTo>
                <a:lnTo>
                  <a:pt x="4884618" y="1323"/>
                </a:lnTo>
                <a:lnTo>
                  <a:pt x="4897288" y="896"/>
                </a:lnTo>
                <a:lnTo>
                  <a:pt x="490716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1972" y="4296191"/>
            <a:ext cx="1986914" cy="40005"/>
          </a:xfrm>
          <a:custGeom>
            <a:avLst/>
            <a:gdLst/>
            <a:ahLst/>
            <a:cxnLst/>
            <a:rect l="l" t="t" r="r" b="b"/>
            <a:pathLst>
              <a:path w="1986914" h="40004">
                <a:moveTo>
                  <a:pt x="0" y="35773"/>
                </a:moveTo>
                <a:lnTo>
                  <a:pt x="13511" y="36012"/>
                </a:lnTo>
                <a:lnTo>
                  <a:pt x="26799" y="36181"/>
                </a:lnTo>
                <a:lnTo>
                  <a:pt x="39862" y="36280"/>
                </a:lnTo>
                <a:lnTo>
                  <a:pt x="52701" y="36308"/>
                </a:lnTo>
                <a:lnTo>
                  <a:pt x="65316" y="36266"/>
                </a:lnTo>
                <a:lnTo>
                  <a:pt x="77707" y="36155"/>
                </a:lnTo>
                <a:lnTo>
                  <a:pt x="89874" y="35973"/>
                </a:lnTo>
                <a:lnTo>
                  <a:pt x="101817" y="35721"/>
                </a:lnTo>
                <a:lnTo>
                  <a:pt x="118188" y="35322"/>
                </a:lnTo>
                <a:lnTo>
                  <a:pt x="132087" y="35033"/>
                </a:lnTo>
                <a:lnTo>
                  <a:pt x="143761" y="34848"/>
                </a:lnTo>
                <a:lnTo>
                  <a:pt x="153451" y="34762"/>
                </a:lnTo>
                <a:lnTo>
                  <a:pt x="166124" y="34874"/>
                </a:lnTo>
                <a:lnTo>
                  <a:pt x="178685" y="35273"/>
                </a:lnTo>
                <a:lnTo>
                  <a:pt x="191465" y="35959"/>
                </a:lnTo>
                <a:lnTo>
                  <a:pt x="204204" y="36759"/>
                </a:lnTo>
                <a:lnTo>
                  <a:pt x="216751" y="37443"/>
                </a:lnTo>
                <a:lnTo>
                  <a:pt x="263558" y="38964"/>
                </a:lnTo>
                <a:lnTo>
                  <a:pt x="302985" y="39370"/>
                </a:lnTo>
                <a:lnTo>
                  <a:pt x="334783" y="39419"/>
                </a:lnTo>
                <a:lnTo>
                  <a:pt x="350023" y="39360"/>
                </a:lnTo>
                <a:lnTo>
                  <a:pt x="396559" y="38521"/>
                </a:lnTo>
                <a:lnTo>
                  <a:pt x="441013" y="35611"/>
                </a:lnTo>
                <a:lnTo>
                  <a:pt x="484997" y="31719"/>
                </a:lnTo>
                <a:lnTo>
                  <a:pt x="523321" y="27959"/>
                </a:lnTo>
                <a:lnTo>
                  <a:pt x="573702" y="22583"/>
                </a:lnTo>
                <a:lnTo>
                  <a:pt x="615891" y="17729"/>
                </a:lnTo>
                <a:lnTo>
                  <a:pt x="631448" y="15954"/>
                </a:lnTo>
                <a:lnTo>
                  <a:pt x="678474" y="10968"/>
                </a:lnTo>
                <a:lnTo>
                  <a:pt x="719215" y="7605"/>
                </a:lnTo>
                <a:lnTo>
                  <a:pt x="765356" y="4768"/>
                </a:lnTo>
                <a:lnTo>
                  <a:pt x="805571" y="2905"/>
                </a:lnTo>
                <a:lnTo>
                  <a:pt x="853104" y="1066"/>
                </a:lnTo>
                <a:lnTo>
                  <a:pt x="897563" y="214"/>
                </a:lnTo>
                <a:lnTo>
                  <a:pt x="948260" y="41"/>
                </a:lnTo>
                <a:lnTo>
                  <a:pt x="1004395" y="0"/>
                </a:lnTo>
                <a:lnTo>
                  <a:pt x="1024202" y="3"/>
                </a:lnTo>
                <a:lnTo>
                  <a:pt x="1071456" y="59"/>
                </a:lnTo>
                <a:lnTo>
                  <a:pt x="1114513" y="306"/>
                </a:lnTo>
                <a:lnTo>
                  <a:pt x="1160509" y="1585"/>
                </a:lnTo>
                <a:lnTo>
                  <a:pt x="1193346" y="2727"/>
                </a:lnTo>
                <a:lnTo>
                  <a:pt x="1208831" y="3261"/>
                </a:lnTo>
                <a:lnTo>
                  <a:pt x="1254393" y="4680"/>
                </a:lnTo>
                <a:lnTo>
                  <a:pt x="1293679" y="5502"/>
                </a:lnTo>
                <a:lnTo>
                  <a:pt x="1340290" y="5895"/>
                </a:lnTo>
                <a:lnTo>
                  <a:pt x="1365538" y="5927"/>
                </a:lnTo>
                <a:lnTo>
                  <a:pt x="1379211" y="5912"/>
                </a:lnTo>
                <a:lnTo>
                  <a:pt x="1419507" y="5754"/>
                </a:lnTo>
                <a:lnTo>
                  <a:pt x="1469966" y="5254"/>
                </a:lnTo>
                <a:lnTo>
                  <a:pt x="1526709" y="4289"/>
                </a:lnTo>
                <a:lnTo>
                  <a:pt x="1571785" y="3346"/>
                </a:lnTo>
                <a:lnTo>
                  <a:pt x="1610246" y="2371"/>
                </a:lnTo>
                <a:lnTo>
                  <a:pt x="1623827" y="1981"/>
                </a:lnTo>
                <a:lnTo>
                  <a:pt x="1667864" y="1154"/>
                </a:lnTo>
                <a:lnTo>
                  <a:pt x="1707327" y="957"/>
                </a:lnTo>
                <a:lnTo>
                  <a:pt x="1751289" y="876"/>
                </a:lnTo>
                <a:lnTo>
                  <a:pt x="1787722" y="852"/>
                </a:lnTo>
                <a:lnTo>
                  <a:pt x="1806432" y="853"/>
                </a:lnTo>
                <a:lnTo>
                  <a:pt x="1854908" y="955"/>
                </a:lnTo>
                <a:lnTo>
                  <a:pt x="1901990" y="1317"/>
                </a:lnTo>
                <a:lnTo>
                  <a:pt x="1949223" y="2469"/>
                </a:lnTo>
                <a:lnTo>
                  <a:pt x="1986322" y="3891"/>
                </a:lnTo>
                <a:lnTo>
                  <a:pt x="1986796" y="3906"/>
                </a:lnTo>
                <a:lnTo>
                  <a:pt x="1986524" y="3885"/>
                </a:lnTo>
                <a:lnTo>
                  <a:pt x="1985929" y="3847"/>
                </a:lnTo>
                <a:lnTo>
                  <a:pt x="1977902" y="3324"/>
                </a:lnTo>
                <a:lnTo>
                  <a:pt x="1962444" y="23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40364" y="4264910"/>
            <a:ext cx="3164205" cy="53340"/>
          </a:xfrm>
          <a:custGeom>
            <a:avLst/>
            <a:gdLst/>
            <a:ahLst/>
            <a:cxnLst/>
            <a:rect l="l" t="t" r="r" b="b"/>
            <a:pathLst>
              <a:path w="3164204" h="53339">
                <a:moveTo>
                  <a:pt x="18799" y="0"/>
                </a:moveTo>
                <a:lnTo>
                  <a:pt x="8485" y="4"/>
                </a:lnTo>
                <a:lnTo>
                  <a:pt x="2582" y="7"/>
                </a:lnTo>
                <a:lnTo>
                  <a:pt x="1089" y="8"/>
                </a:lnTo>
                <a:lnTo>
                  <a:pt x="43" y="8"/>
                </a:lnTo>
                <a:lnTo>
                  <a:pt x="0" y="175"/>
                </a:lnTo>
                <a:lnTo>
                  <a:pt x="960" y="508"/>
                </a:lnTo>
                <a:lnTo>
                  <a:pt x="1920" y="840"/>
                </a:lnTo>
                <a:lnTo>
                  <a:pt x="4869" y="1863"/>
                </a:lnTo>
                <a:lnTo>
                  <a:pt x="9806" y="3574"/>
                </a:lnTo>
                <a:lnTo>
                  <a:pt x="14743" y="5286"/>
                </a:lnTo>
                <a:lnTo>
                  <a:pt x="20808" y="6864"/>
                </a:lnTo>
                <a:lnTo>
                  <a:pt x="61903" y="12494"/>
                </a:lnTo>
                <a:lnTo>
                  <a:pt x="102494" y="14364"/>
                </a:lnTo>
                <a:lnTo>
                  <a:pt x="116306" y="14818"/>
                </a:lnTo>
                <a:lnTo>
                  <a:pt x="129543" y="15266"/>
                </a:lnTo>
                <a:lnTo>
                  <a:pt x="178904" y="17071"/>
                </a:lnTo>
                <a:lnTo>
                  <a:pt x="195639" y="17721"/>
                </a:lnTo>
                <a:lnTo>
                  <a:pt x="210131" y="18271"/>
                </a:lnTo>
                <a:lnTo>
                  <a:pt x="222591" y="18729"/>
                </a:lnTo>
                <a:lnTo>
                  <a:pt x="233230" y="19104"/>
                </a:lnTo>
                <a:lnTo>
                  <a:pt x="248335" y="19635"/>
                </a:lnTo>
                <a:lnTo>
                  <a:pt x="261371" y="20182"/>
                </a:lnTo>
                <a:lnTo>
                  <a:pt x="310465" y="23254"/>
                </a:lnTo>
                <a:lnTo>
                  <a:pt x="336955" y="25474"/>
                </a:lnTo>
                <a:lnTo>
                  <a:pt x="349843" y="26556"/>
                </a:lnTo>
                <a:lnTo>
                  <a:pt x="400442" y="30194"/>
                </a:lnTo>
                <a:lnTo>
                  <a:pt x="441687" y="31688"/>
                </a:lnTo>
                <a:lnTo>
                  <a:pt x="485463" y="32206"/>
                </a:lnTo>
                <a:lnTo>
                  <a:pt x="528446" y="32407"/>
                </a:lnTo>
                <a:lnTo>
                  <a:pt x="581247" y="32479"/>
                </a:lnTo>
                <a:lnTo>
                  <a:pt x="598799" y="32473"/>
                </a:lnTo>
                <a:lnTo>
                  <a:pt x="644639" y="32363"/>
                </a:lnTo>
                <a:lnTo>
                  <a:pt x="690728" y="32007"/>
                </a:lnTo>
                <a:lnTo>
                  <a:pt x="736225" y="31032"/>
                </a:lnTo>
                <a:lnTo>
                  <a:pt x="784781" y="29696"/>
                </a:lnTo>
                <a:lnTo>
                  <a:pt x="799170" y="29274"/>
                </a:lnTo>
                <a:lnTo>
                  <a:pt x="812696" y="28898"/>
                </a:lnTo>
                <a:lnTo>
                  <a:pt x="861340" y="27754"/>
                </a:lnTo>
                <a:lnTo>
                  <a:pt x="901155" y="27142"/>
                </a:lnTo>
                <a:lnTo>
                  <a:pt x="937570" y="26901"/>
                </a:lnTo>
                <a:lnTo>
                  <a:pt x="950763" y="26903"/>
                </a:lnTo>
                <a:lnTo>
                  <a:pt x="988974" y="27255"/>
                </a:lnTo>
                <a:lnTo>
                  <a:pt x="1030060" y="28266"/>
                </a:lnTo>
                <a:lnTo>
                  <a:pt x="1080057" y="29901"/>
                </a:lnTo>
                <a:lnTo>
                  <a:pt x="1127563" y="31603"/>
                </a:lnTo>
                <a:lnTo>
                  <a:pt x="1146661" y="32299"/>
                </a:lnTo>
                <a:lnTo>
                  <a:pt x="1164174" y="32925"/>
                </a:lnTo>
                <a:lnTo>
                  <a:pt x="1207393" y="34395"/>
                </a:lnTo>
                <a:lnTo>
                  <a:pt x="1257157" y="35672"/>
                </a:lnTo>
                <a:lnTo>
                  <a:pt x="1269955" y="35929"/>
                </a:lnTo>
                <a:lnTo>
                  <a:pt x="1317090" y="37082"/>
                </a:lnTo>
                <a:lnTo>
                  <a:pt x="1369490" y="39011"/>
                </a:lnTo>
                <a:lnTo>
                  <a:pt x="1387321" y="39746"/>
                </a:lnTo>
                <a:lnTo>
                  <a:pt x="1403142" y="40370"/>
                </a:lnTo>
                <a:lnTo>
                  <a:pt x="1449697" y="41897"/>
                </a:lnTo>
                <a:lnTo>
                  <a:pt x="1489548" y="42374"/>
                </a:lnTo>
                <a:lnTo>
                  <a:pt x="1529643" y="42554"/>
                </a:lnTo>
                <a:lnTo>
                  <a:pt x="1581256" y="42623"/>
                </a:lnTo>
                <a:lnTo>
                  <a:pt x="1598775" y="42641"/>
                </a:lnTo>
                <a:lnTo>
                  <a:pt x="1641874" y="42715"/>
                </a:lnTo>
                <a:lnTo>
                  <a:pt x="1692820" y="42979"/>
                </a:lnTo>
                <a:lnTo>
                  <a:pt x="1745221" y="43896"/>
                </a:lnTo>
                <a:lnTo>
                  <a:pt x="1798209" y="45811"/>
                </a:lnTo>
                <a:lnTo>
                  <a:pt x="1846456" y="48168"/>
                </a:lnTo>
                <a:lnTo>
                  <a:pt x="1859981" y="48874"/>
                </a:lnTo>
                <a:lnTo>
                  <a:pt x="1872897" y="49518"/>
                </a:lnTo>
                <a:lnTo>
                  <a:pt x="1913770" y="51306"/>
                </a:lnTo>
                <a:lnTo>
                  <a:pt x="1958265" y="52466"/>
                </a:lnTo>
                <a:lnTo>
                  <a:pt x="2007482" y="52712"/>
                </a:lnTo>
                <a:lnTo>
                  <a:pt x="2023750" y="52734"/>
                </a:lnTo>
                <a:lnTo>
                  <a:pt x="2042446" y="52732"/>
                </a:lnTo>
                <a:lnTo>
                  <a:pt x="2085447" y="52562"/>
                </a:lnTo>
                <a:lnTo>
                  <a:pt x="2131792" y="51432"/>
                </a:lnTo>
                <a:lnTo>
                  <a:pt x="2181160" y="48696"/>
                </a:lnTo>
                <a:lnTo>
                  <a:pt x="2231378" y="45222"/>
                </a:lnTo>
                <a:lnTo>
                  <a:pt x="2270438" y="42033"/>
                </a:lnTo>
                <a:lnTo>
                  <a:pt x="2283366" y="40980"/>
                </a:lnTo>
                <a:lnTo>
                  <a:pt x="2322819" y="38016"/>
                </a:lnTo>
                <a:lnTo>
                  <a:pt x="2375247" y="34900"/>
                </a:lnTo>
                <a:lnTo>
                  <a:pt x="2423819" y="33061"/>
                </a:lnTo>
                <a:lnTo>
                  <a:pt x="2467311" y="32399"/>
                </a:lnTo>
                <a:lnTo>
                  <a:pt x="2511192" y="32191"/>
                </a:lnTo>
                <a:lnTo>
                  <a:pt x="2528672" y="32162"/>
                </a:lnTo>
                <a:lnTo>
                  <a:pt x="2544605" y="32125"/>
                </a:lnTo>
                <a:lnTo>
                  <a:pt x="2583916" y="31956"/>
                </a:lnTo>
                <a:lnTo>
                  <a:pt x="2632061" y="31421"/>
                </a:lnTo>
                <a:lnTo>
                  <a:pt x="2682695" y="30512"/>
                </a:lnTo>
                <a:lnTo>
                  <a:pt x="2696162" y="30253"/>
                </a:lnTo>
                <a:lnTo>
                  <a:pt x="2744700" y="29435"/>
                </a:lnTo>
                <a:lnTo>
                  <a:pt x="2793631" y="28884"/>
                </a:lnTo>
                <a:lnTo>
                  <a:pt x="2842569" y="28666"/>
                </a:lnTo>
                <a:lnTo>
                  <a:pt x="2876206" y="28612"/>
                </a:lnTo>
                <a:lnTo>
                  <a:pt x="2893210" y="28547"/>
                </a:lnTo>
                <a:lnTo>
                  <a:pt x="2939575" y="27929"/>
                </a:lnTo>
                <a:lnTo>
                  <a:pt x="2980341" y="26051"/>
                </a:lnTo>
                <a:lnTo>
                  <a:pt x="3027390" y="23346"/>
                </a:lnTo>
                <a:lnTo>
                  <a:pt x="3066434" y="20914"/>
                </a:lnTo>
                <a:lnTo>
                  <a:pt x="3114189" y="16588"/>
                </a:lnTo>
                <a:lnTo>
                  <a:pt x="3133203" y="13361"/>
                </a:lnTo>
                <a:lnTo>
                  <a:pt x="3138756" y="12992"/>
                </a:lnTo>
                <a:lnTo>
                  <a:pt x="3143710" y="13369"/>
                </a:lnTo>
                <a:lnTo>
                  <a:pt x="3151093" y="13932"/>
                </a:lnTo>
                <a:lnTo>
                  <a:pt x="3157738" y="16280"/>
                </a:lnTo>
                <a:lnTo>
                  <a:pt x="3163647" y="204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0277" y="4677332"/>
            <a:ext cx="5186680" cy="31115"/>
          </a:xfrm>
          <a:custGeom>
            <a:avLst/>
            <a:gdLst/>
            <a:ahLst/>
            <a:cxnLst/>
            <a:rect l="l" t="t" r="r" b="b"/>
            <a:pathLst>
              <a:path w="5186680" h="31114">
                <a:moveTo>
                  <a:pt x="6767" y="28951"/>
                </a:moveTo>
                <a:lnTo>
                  <a:pt x="2722" y="30230"/>
                </a:lnTo>
                <a:lnTo>
                  <a:pt x="541" y="30920"/>
                </a:lnTo>
                <a:lnTo>
                  <a:pt x="223" y="31020"/>
                </a:lnTo>
                <a:lnTo>
                  <a:pt x="0" y="31091"/>
                </a:lnTo>
                <a:lnTo>
                  <a:pt x="367" y="31120"/>
                </a:lnTo>
                <a:lnTo>
                  <a:pt x="1326" y="31106"/>
                </a:lnTo>
                <a:lnTo>
                  <a:pt x="2285" y="31092"/>
                </a:lnTo>
                <a:lnTo>
                  <a:pt x="7200" y="31022"/>
                </a:lnTo>
                <a:lnTo>
                  <a:pt x="16069" y="30896"/>
                </a:lnTo>
                <a:lnTo>
                  <a:pt x="24939" y="30770"/>
                </a:lnTo>
                <a:lnTo>
                  <a:pt x="33319" y="30374"/>
                </a:lnTo>
                <a:lnTo>
                  <a:pt x="75604" y="27798"/>
                </a:lnTo>
                <a:lnTo>
                  <a:pt x="114546" y="27274"/>
                </a:lnTo>
                <a:lnTo>
                  <a:pt x="132993" y="27260"/>
                </a:lnTo>
                <a:lnTo>
                  <a:pt x="148501" y="27308"/>
                </a:lnTo>
                <a:lnTo>
                  <a:pt x="161430" y="27417"/>
                </a:lnTo>
                <a:lnTo>
                  <a:pt x="172140" y="27585"/>
                </a:lnTo>
                <a:lnTo>
                  <a:pt x="180990" y="27811"/>
                </a:lnTo>
                <a:lnTo>
                  <a:pt x="195251" y="28357"/>
                </a:lnTo>
                <a:lnTo>
                  <a:pt x="207958" y="28828"/>
                </a:lnTo>
                <a:lnTo>
                  <a:pt x="249215" y="29868"/>
                </a:lnTo>
                <a:lnTo>
                  <a:pt x="290814" y="30156"/>
                </a:lnTo>
                <a:lnTo>
                  <a:pt x="326085" y="30206"/>
                </a:lnTo>
                <a:lnTo>
                  <a:pt x="342464" y="30199"/>
                </a:lnTo>
                <a:lnTo>
                  <a:pt x="380762" y="30060"/>
                </a:lnTo>
                <a:lnTo>
                  <a:pt x="423217" y="29157"/>
                </a:lnTo>
                <a:lnTo>
                  <a:pt x="464596" y="26816"/>
                </a:lnTo>
                <a:lnTo>
                  <a:pt x="503863" y="23392"/>
                </a:lnTo>
                <a:lnTo>
                  <a:pt x="551762" y="18405"/>
                </a:lnTo>
                <a:lnTo>
                  <a:pt x="564980" y="16999"/>
                </a:lnTo>
                <a:lnTo>
                  <a:pt x="617403" y="12778"/>
                </a:lnTo>
                <a:lnTo>
                  <a:pt x="666090" y="10375"/>
                </a:lnTo>
                <a:lnTo>
                  <a:pt x="705017" y="9214"/>
                </a:lnTo>
                <a:lnTo>
                  <a:pt x="748088" y="8552"/>
                </a:lnTo>
                <a:lnTo>
                  <a:pt x="789238" y="8359"/>
                </a:lnTo>
                <a:lnTo>
                  <a:pt x="821824" y="8330"/>
                </a:lnTo>
                <a:lnTo>
                  <a:pt x="836981" y="8350"/>
                </a:lnTo>
                <a:lnTo>
                  <a:pt x="875839" y="8544"/>
                </a:lnTo>
                <a:lnTo>
                  <a:pt x="923978" y="9456"/>
                </a:lnTo>
                <a:lnTo>
                  <a:pt x="975007" y="11964"/>
                </a:lnTo>
                <a:lnTo>
                  <a:pt x="1013083" y="14469"/>
                </a:lnTo>
                <a:lnTo>
                  <a:pt x="1024766" y="15288"/>
                </a:lnTo>
                <a:lnTo>
                  <a:pt x="1039464" y="16316"/>
                </a:lnTo>
                <a:lnTo>
                  <a:pt x="1077767" y="18561"/>
                </a:lnTo>
                <a:lnTo>
                  <a:pt x="1118908" y="20033"/>
                </a:lnTo>
                <a:lnTo>
                  <a:pt x="1168123" y="20697"/>
                </a:lnTo>
                <a:lnTo>
                  <a:pt x="1213251" y="20878"/>
                </a:lnTo>
                <a:lnTo>
                  <a:pt x="1226881" y="20887"/>
                </a:lnTo>
                <a:lnTo>
                  <a:pt x="1240223" y="20884"/>
                </a:lnTo>
                <a:lnTo>
                  <a:pt x="1278836" y="20806"/>
                </a:lnTo>
                <a:lnTo>
                  <a:pt x="1328162" y="20543"/>
                </a:lnTo>
                <a:lnTo>
                  <a:pt x="1381966" y="20052"/>
                </a:lnTo>
                <a:lnTo>
                  <a:pt x="1398203" y="19890"/>
                </a:lnTo>
                <a:lnTo>
                  <a:pt x="1440480" y="19495"/>
                </a:lnTo>
                <a:lnTo>
                  <a:pt x="1482953" y="19164"/>
                </a:lnTo>
                <a:lnTo>
                  <a:pt x="1528357" y="18976"/>
                </a:lnTo>
                <a:lnTo>
                  <a:pt x="1567023" y="18900"/>
                </a:lnTo>
                <a:lnTo>
                  <a:pt x="1595801" y="18875"/>
                </a:lnTo>
                <a:lnTo>
                  <a:pt x="1609857" y="18865"/>
                </a:lnTo>
                <a:lnTo>
                  <a:pt x="1650110" y="18769"/>
                </a:lnTo>
                <a:lnTo>
                  <a:pt x="1700367" y="18488"/>
                </a:lnTo>
                <a:lnTo>
                  <a:pt x="1748378" y="18031"/>
                </a:lnTo>
                <a:lnTo>
                  <a:pt x="1756649" y="17944"/>
                </a:lnTo>
                <a:lnTo>
                  <a:pt x="1802508" y="17640"/>
                </a:lnTo>
                <a:lnTo>
                  <a:pt x="1850369" y="17458"/>
                </a:lnTo>
                <a:lnTo>
                  <a:pt x="1888719" y="17358"/>
                </a:lnTo>
                <a:lnTo>
                  <a:pt x="1932240" y="17275"/>
                </a:lnTo>
                <a:lnTo>
                  <a:pt x="1980948" y="17208"/>
                </a:lnTo>
                <a:lnTo>
                  <a:pt x="2034859" y="17158"/>
                </a:lnTo>
                <a:lnTo>
                  <a:pt x="2093987" y="17124"/>
                </a:lnTo>
                <a:lnTo>
                  <a:pt x="2158349" y="17107"/>
                </a:lnTo>
                <a:lnTo>
                  <a:pt x="2191166" y="17096"/>
                </a:lnTo>
                <a:lnTo>
                  <a:pt x="2252753" y="17042"/>
                </a:lnTo>
                <a:lnTo>
                  <a:pt x="2308944" y="16943"/>
                </a:lnTo>
                <a:lnTo>
                  <a:pt x="2359740" y="16799"/>
                </a:lnTo>
                <a:lnTo>
                  <a:pt x="2405140" y="16611"/>
                </a:lnTo>
                <a:lnTo>
                  <a:pt x="2445144" y="16377"/>
                </a:lnTo>
                <a:lnTo>
                  <a:pt x="2495033" y="15943"/>
                </a:lnTo>
                <a:lnTo>
                  <a:pt x="2542666" y="15207"/>
                </a:lnTo>
                <a:lnTo>
                  <a:pt x="2575200" y="14184"/>
                </a:lnTo>
                <a:lnTo>
                  <a:pt x="2590737" y="13645"/>
                </a:lnTo>
                <a:lnTo>
                  <a:pt x="2629704" y="12324"/>
                </a:lnTo>
                <a:lnTo>
                  <a:pt x="2676540" y="10915"/>
                </a:lnTo>
                <a:lnTo>
                  <a:pt x="2728332" y="9608"/>
                </a:lnTo>
                <a:lnTo>
                  <a:pt x="2780701" y="8368"/>
                </a:lnTo>
                <a:lnTo>
                  <a:pt x="2798376" y="7949"/>
                </a:lnTo>
                <a:lnTo>
                  <a:pt x="2841907" y="6888"/>
                </a:lnTo>
                <a:lnTo>
                  <a:pt x="2894104" y="5467"/>
                </a:lnTo>
                <a:lnTo>
                  <a:pt x="2907362" y="5110"/>
                </a:lnTo>
                <a:lnTo>
                  <a:pt x="2946451" y="4290"/>
                </a:lnTo>
                <a:lnTo>
                  <a:pt x="2989796" y="3697"/>
                </a:lnTo>
                <a:lnTo>
                  <a:pt x="3028260" y="3516"/>
                </a:lnTo>
                <a:lnTo>
                  <a:pt x="3070143" y="3441"/>
                </a:lnTo>
                <a:lnTo>
                  <a:pt x="3122659" y="3414"/>
                </a:lnTo>
                <a:lnTo>
                  <a:pt x="3139703" y="3422"/>
                </a:lnTo>
                <a:lnTo>
                  <a:pt x="3185561" y="3499"/>
                </a:lnTo>
                <a:lnTo>
                  <a:pt x="3224208" y="3655"/>
                </a:lnTo>
                <a:lnTo>
                  <a:pt x="3266080" y="3985"/>
                </a:lnTo>
                <a:lnTo>
                  <a:pt x="3293493" y="4340"/>
                </a:lnTo>
                <a:lnTo>
                  <a:pt x="3303966" y="4467"/>
                </a:lnTo>
                <a:lnTo>
                  <a:pt x="3350544" y="4861"/>
                </a:lnTo>
                <a:lnTo>
                  <a:pt x="3390559" y="5039"/>
                </a:lnTo>
                <a:lnTo>
                  <a:pt x="3435101" y="5119"/>
                </a:lnTo>
                <a:lnTo>
                  <a:pt x="3453911" y="5130"/>
                </a:lnTo>
                <a:lnTo>
                  <a:pt x="3471379" y="5144"/>
                </a:lnTo>
                <a:lnTo>
                  <a:pt x="3515950" y="5202"/>
                </a:lnTo>
                <a:lnTo>
                  <a:pt x="3557871" y="5320"/>
                </a:lnTo>
                <a:lnTo>
                  <a:pt x="3604250" y="5712"/>
                </a:lnTo>
                <a:lnTo>
                  <a:pt x="3643895" y="6334"/>
                </a:lnTo>
                <a:lnTo>
                  <a:pt x="3682505" y="7178"/>
                </a:lnTo>
                <a:lnTo>
                  <a:pt x="3731637" y="8633"/>
                </a:lnTo>
                <a:lnTo>
                  <a:pt x="3784209" y="10514"/>
                </a:lnTo>
                <a:lnTo>
                  <a:pt x="3797957" y="11018"/>
                </a:lnTo>
                <a:lnTo>
                  <a:pt x="3843945" y="12555"/>
                </a:lnTo>
                <a:lnTo>
                  <a:pt x="3891802" y="13826"/>
                </a:lnTo>
                <a:lnTo>
                  <a:pt x="3936745" y="14813"/>
                </a:lnTo>
                <a:lnTo>
                  <a:pt x="3975882" y="15331"/>
                </a:lnTo>
                <a:lnTo>
                  <a:pt x="4024713" y="15712"/>
                </a:lnTo>
                <a:lnTo>
                  <a:pt x="4067966" y="15914"/>
                </a:lnTo>
                <a:lnTo>
                  <a:pt x="4117107" y="16049"/>
                </a:lnTo>
                <a:lnTo>
                  <a:pt x="4172324" y="16121"/>
                </a:lnTo>
                <a:lnTo>
                  <a:pt x="4214226" y="16141"/>
                </a:lnTo>
                <a:lnTo>
                  <a:pt x="4235216" y="16152"/>
                </a:lnTo>
                <a:lnTo>
                  <a:pt x="4273828" y="16180"/>
                </a:lnTo>
                <a:lnTo>
                  <a:pt x="4323321" y="16237"/>
                </a:lnTo>
                <a:lnTo>
                  <a:pt x="4362705" y="16312"/>
                </a:lnTo>
                <a:lnTo>
                  <a:pt x="4405883" y="16477"/>
                </a:lnTo>
                <a:lnTo>
                  <a:pt x="4428735" y="16758"/>
                </a:lnTo>
                <a:lnTo>
                  <a:pt x="4441535" y="16934"/>
                </a:lnTo>
                <a:lnTo>
                  <a:pt x="4483251" y="17344"/>
                </a:lnTo>
                <a:lnTo>
                  <a:pt x="4536914" y="17484"/>
                </a:lnTo>
                <a:lnTo>
                  <a:pt x="4554386" y="17497"/>
                </a:lnTo>
                <a:lnTo>
                  <a:pt x="4569016" y="17515"/>
                </a:lnTo>
                <a:lnTo>
                  <a:pt x="4609927" y="17713"/>
                </a:lnTo>
                <a:lnTo>
                  <a:pt x="4658090" y="18310"/>
                </a:lnTo>
                <a:lnTo>
                  <a:pt x="4683283" y="18802"/>
                </a:lnTo>
                <a:lnTo>
                  <a:pt x="4696938" y="19044"/>
                </a:lnTo>
                <a:lnTo>
                  <a:pt x="4735041" y="19524"/>
                </a:lnTo>
                <a:lnTo>
                  <a:pt x="4758410" y="19648"/>
                </a:lnTo>
                <a:lnTo>
                  <a:pt x="4770001" y="19612"/>
                </a:lnTo>
                <a:lnTo>
                  <a:pt x="4819102" y="18461"/>
                </a:lnTo>
                <a:lnTo>
                  <a:pt x="4859906" y="16545"/>
                </a:lnTo>
                <a:lnTo>
                  <a:pt x="4875256" y="15712"/>
                </a:lnTo>
                <a:lnTo>
                  <a:pt x="4889759" y="14955"/>
                </a:lnTo>
                <a:lnTo>
                  <a:pt x="4928255" y="13139"/>
                </a:lnTo>
                <a:lnTo>
                  <a:pt x="4978637" y="11424"/>
                </a:lnTo>
                <a:lnTo>
                  <a:pt x="5027174" y="10361"/>
                </a:lnTo>
                <a:lnTo>
                  <a:pt x="5064863" y="10028"/>
                </a:lnTo>
                <a:lnTo>
                  <a:pt x="5078454" y="10041"/>
                </a:lnTo>
                <a:lnTo>
                  <a:pt x="5128440" y="10690"/>
                </a:lnTo>
                <a:lnTo>
                  <a:pt x="5148500" y="11168"/>
                </a:lnTo>
                <a:lnTo>
                  <a:pt x="5163154" y="11493"/>
                </a:lnTo>
                <a:lnTo>
                  <a:pt x="5173070" y="11681"/>
                </a:lnTo>
                <a:lnTo>
                  <a:pt x="5184264" y="11765"/>
                </a:lnTo>
                <a:lnTo>
                  <a:pt x="5186455" y="11663"/>
                </a:lnTo>
                <a:lnTo>
                  <a:pt x="5185342" y="11438"/>
                </a:lnTo>
                <a:lnTo>
                  <a:pt x="5184229" y="11214"/>
                </a:lnTo>
                <a:lnTo>
                  <a:pt x="5181446" y="10653"/>
                </a:lnTo>
                <a:lnTo>
                  <a:pt x="5176993" y="9755"/>
                </a:lnTo>
                <a:lnTo>
                  <a:pt x="5166978" y="6435"/>
                </a:lnTo>
                <a:lnTo>
                  <a:pt x="515442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16856" y="4477089"/>
            <a:ext cx="50800" cy="97155"/>
          </a:xfrm>
          <a:custGeom>
            <a:avLst/>
            <a:gdLst/>
            <a:ahLst/>
            <a:cxnLst/>
            <a:rect l="l" t="t" r="r" b="b"/>
            <a:pathLst>
              <a:path w="50800" h="97154">
                <a:moveTo>
                  <a:pt x="39389" y="32978"/>
                </a:moveTo>
                <a:lnTo>
                  <a:pt x="41504" y="14523"/>
                </a:lnTo>
                <a:lnTo>
                  <a:pt x="43671" y="3933"/>
                </a:lnTo>
                <a:lnTo>
                  <a:pt x="46099" y="8"/>
                </a:lnTo>
                <a:lnTo>
                  <a:pt x="47327" y="0"/>
                </a:lnTo>
                <a:lnTo>
                  <a:pt x="48481" y="1535"/>
                </a:lnTo>
                <a:lnTo>
                  <a:pt x="49635" y="3070"/>
                </a:lnTo>
                <a:lnTo>
                  <a:pt x="50331" y="6549"/>
                </a:lnTo>
                <a:lnTo>
                  <a:pt x="50571" y="11973"/>
                </a:lnTo>
                <a:lnTo>
                  <a:pt x="50810" y="17395"/>
                </a:lnTo>
                <a:lnTo>
                  <a:pt x="44319" y="57201"/>
                </a:lnTo>
                <a:lnTo>
                  <a:pt x="41977" y="65552"/>
                </a:lnTo>
                <a:lnTo>
                  <a:pt x="39290" y="72849"/>
                </a:lnTo>
                <a:lnTo>
                  <a:pt x="36258" y="79093"/>
                </a:lnTo>
                <a:lnTo>
                  <a:pt x="33226" y="85337"/>
                </a:lnTo>
                <a:lnTo>
                  <a:pt x="30113" y="89564"/>
                </a:lnTo>
                <a:lnTo>
                  <a:pt x="26919" y="91774"/>
                </a:lnTo>
                <a:lnTo>
                  <a:pt x="23724" y="93985"/>
                </a:lnTo>
                <a:lnTo>
                  <a:pt x="20444" y="94675"/>
                </a:lnTo>
                <a:lnTo>
                  <a:pt x="17078" y="93847"/>
                </a:lnTo>
                <a:lnTo>
                  <a:pt x="13712" y="93019"/>
                </a:lnTo>
                <a:lnTo>
                  <a:pt x="0" y="56575"/>
                </a:lnTo>
                <a:lnTo>
                  <a:pt x="381" y="48514"/>
                </a:lnTo>
                <a:lnTo>
                  <a:pt x="2231" y="40690"/>
                </a:lnTo>
                <a:lnTo>
                  <a:pt x="4080" y="32865"/>
                </a:lnTo>
                <a:lnTo>
                  <a:pt x="26913" y="14656"/>
                </a:lnTo>
                <a:lnTo>
                  <a:pt x="31635" y="13825"/>
                </a:lnTo>
                <a:lnTo>
                  <a:pt x="35491" y="15280"/>
                </a:lnTo>
                <a:lnTo>
                  <a:pt x="38481" y="19020"/>
                </a:lnTo>
                <a:lnTo>
                  <a:pt x="41472" y="22761"/>
                </a:lnTo>
                <a:lnTo>
                  <a:pt x="43443" y="28385"/>
                </a:lnTo>
                <a:lnTo>
                  <a:pt x="44395" y="35895"/>
                </a:lnTo>
                <a:lnTo>
                  <a:pt x="45347" y="43403"/>
                </a:lnTo>
                <a:lnTo>
                  <a:pt x="45606" y="51229"/>
                </a:lnTo>
                <a:lnTo>
                  <a:pt x="45172" y="59370"/>
                </a:lnTo>
                <a:lnTo>
                  <a:pt x="44739" y="67513"/>
                </a:lnTo>
                <a:lnTo>
                  <a:pt x="43320" y="74497"/>
                </a:lnTo>
                <a:lnTo>
                  <a:pt x="40913" y="80324"/>
                </a:lnTo>
                <a:lnTo>
                  <a:pt x="38508" y="86151"/>
                </a:lnTo>
                <a:lnTo>
                  <a:pt x="35536" y="90347"/>
                </a:lnTo>
                <a:lnTo>
                  <a:pt x="32001" y="92912"/>
                </a:lnTo>
                <a:lnTo>
                  <a:pt x="28465" y="95477"/>
                </a:lnTo>
                <a:lnTo>
                  <a:pt x="24593" y="96619"/>
                </a:lnTo>
                <a:lnTo>
                  <a:pt x="20384" y="96339"/>
                </a:lnTo>
                <a:lnTo>
                  <a:pt x="16175" y="96059"/>
                </a:lnTo>
                <a:lnTo>
                  <a:pt x="12415" y="93073"/>
                </a:lnTo>
                <a:lnTo>
                  <a:pt x="9103" y="87379"/>
                </a:lnTo>
                <a:lnTo>
                  <a:pt x="5791" y="81685"/>
                </a:lnTo>
                <a:lnTo>
                  <a:pt x="3830" y="74322"/>
                </a:lnTo>
                <a:lnTo>
                  <a:pt x="3219" y="65288"/>
                </a:lnTo>
                <a:lnTo>
                  <a:pt x="4140" y="52420"/>
                </a:lnTo>
                <a:lnTo>
                  <a:pt x="32082" y="23207"/>
                </a:lnTo>
                <a:lnTo>
                  <a:pt x="35507" y="25082"/>
                </a:lnTo>
                <a:lnTo>
                  <a:pt x="38933" y="26958"/>
                </a:lnTo>
                <a:lnTo>
                  <a:pt x="41082" y="31557"/>
                </a:lnTo>
                <a:lnTo>
                  <a:pt x="41952" y="38879"/>
                </a:lnTo>
                <a:lnTo>
                  <a:pt x="42823" y="46201"/>
                </a:lnTo>
                <a:lnTo>
                  <a:pt x="41375" y="54180"/>
                </a:lnTo>
                <a:lnTo>
                  <a:pt x="37607" y="62816"/>
                </a:lnTo>
                <a:lnTo>
                  <a:pt x="32050" y="74396"/>
                </a:lnTo>
                <a:lnTo>
                  <a:pt x="25723" y="85422"/>
                </a:lnTo>
                <a:lnTo>
                  <a:pt x="18625" y="958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503607" y="1287378"/>
            <a:ext cx="3921872" cy="892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321435" y="2562343"/>
            <a:ext cx="102870" cy="107314"/>
          </a:xfrm>
          <a:custGeom>
            <a:avLst/>
            <a:gdLst/>
            <a:ahLst/>
            <a:cxnLst/>
            <a:rect l="l" t="t" r="r" b="b"/>
            <a:pathLst>
              <a:path w="102870" h="107314">
                <a:moveTo>
                  <a:pt x="93913" y="27115"/>
                </a:moveTo>
                <a:lnTo>
                  <a:pt x="95977" y="27171"/>
                </a:lnTo>
                <a:lnTo>
                  <a:pt x="97626" y="25444"/>
                </a:lnTo>
                <a:lnTo>
                  <a:pt x="98859" y="21935"/>
                </a:lnTo>
                <a:lnTo>
                  <a:pt x="99704" y="19535"/>
                </a:lnTo>
                <a:lnTo>
                  <a:pt x="100043" y="16480"/>
                </a:lnTo>
                <a:lnTo>
                  <a:pt x="99884" y="12771"/>
                </a:lnTo>
                <a:lnTo>
                  <a:pt x="99718" y="9062"/>
                </a:lnTo>
                <a:lnTo>
                  <a:pt x="81707" y="714"/>
                </a:lnTo>
                <a:lnTo>
                  <a:pt x="76608" y="135"/>
                </a:lnTo>
                <a:lnTo>
                  <a:pt x="69896" y="0"/>
                </a:lnTo>
                <a:lnTo>
                  <a:pt x="61569" y="308"/>
                </a:lnTo>
                <a:lnTo>
                  <a:pt x="53243" y="617"/>
                </a:lnTo>
                <a:lnTo>
                  <a:pt x="45193" y="2198"/>
                </a:lnTo>
                <a:lnTo>
                  <a:pt x="37407" y="5051"/>
                </a:lnTo>
                <a:lnTo>
                  <a:pt x="29621" y="7904"/>
                </a:lnTo>
                <a:lnTo>
                  <a:pt x="23012" y="11240"/>
                </a:lnTo>
                <a:lnTo>
                  <a:pt x="17581" y="15059"/>
                </a:lnTo>
                <a:lnTo>
                  <a:pt x="12150" y="18877"/>
                </a:lnTo>
                <a:lnTo>
                  <a:pt x="0" y="40417"/>
                </a:lnTo>
                <a:lnTo>
                  <a:pt x="997" y="43335"/>
                </a:lnTo>
                <a:lnTo>
                  <a:pt x="40136" y="57071"/>
                </a:lnTo>
                <a:lnTo>
                  <a:pt x="52635" y="59624"/>
                </a:lnTo>
                <a:lnTo>
                  <a:pt x="64884" y="62798"/>
                </a:lnTo>
                <a:lnTo>
                  <a:pt x="73228" y="65203"/>
                </a:lnTo>
                <a:lnTo>
                  <a:pt x="80335" y="68025"/>
                </a:lnTo>
                <a:lnTo>
                  <a:pt x="86403" y="71319"/>
                </a:lnTo>
                <a:lnTo>
                  <a:pt x="92479" y="74613"/>
                </a:lnTo>
                <a:lnTo>
                  <a:pt x="96739" y="77890"/>
                </a:lnTo>
                <a:lnTo>
                  <a:pt x="99184" y="81150"/>
                </a:lnTo>
                <a:lnTo>
                  <a:pt x="101630" y="84409"/>
                </a:lnTo>
                <a:lnTo>
                  <a:pt x="102357" y="87602"/>
                </a:lnTo>
                <a:lnTo>
                  <a:pt x="101366" y="90729"/>
                </a:lnTo>
                <a:lnTo>
                  <a:pt x="100376" y="93856"/>
                </a:lnTo>
                <a:lnTo>
                  <a:pt x="68060" y="104975"/>
                </a:lnTo>
                <a:lnTo>
                  <a:pt x="59747" y="106325"/>
                </a:lnTo>
                <a:lnTo>
                  <a:pt x="52058" y="107067"/>
                </a:lnTo>
                <a:lnTo>
                  <a:pt x="44992" y="107203"/>
                </a:lnTo>
                <a:lnTo>
                  <a:pt x="31687" y="105422"/>
                </a:lnTo>
                <a:lnTo>
                  <a:pt x="20741" y="995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467331" y="2581749"/>
            <a:ext cx="88265" cy="12065"/>
          </a:xfrm>
          <a:custGeom>
            <a:avLst/>
            <a:gdLst/>
            <a:ahLst/>
            <a:cxnLst/>
            <a:rect l="l" t="t" r="r" b="b"/>
            <a:pathLst>
              <a:path w="88265" h="12064">
                <a:moveTo>
                  <a:pt x="0" y="11558"/>
                </a:moveTo>
                <a:lnTo>
                  <a:pt x="49219" y="5"/>
                </a:lnTo>
                <a:lnTo>
                  <a:pt x="61524" y="0"/>
                </a:lnTo>
                <a:lnTo>
                  <a:pt x="76183" y="1230"/>
                </a:lnTo>
                <a:lnTo>
                  <a:pt x="87978" y="45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519700" y="2586844"/>
            <a:ext cx="27940" cy="70485"/>
          </a:xfrm>
          <a:custGeom>
            <a:avLst/>
            <a:gdLst/>
            <a:ahLst/>
            <a:cxnLst/>
            <a:rect l="l" t="t" r="r" b="b"/>
            <a:pathLst>
              <a:path w="27940" h="70485">
                <a:moveTo>
                  <a:pt x="2978" y="0"/>
                </a:moveTo>
                <a:lnTo>
                  <a:pt x="0" y="26"/>
                </a:lnTo>
                <a:lnTo>
                  <a:pt x="512" y="4774"/>
                </a:lnTo>
                <a:lnTo>
                  <a:pt x="4516" y="14245"/>
                </a:lnTo>
                <a:lnTo>
                  <a:pt x="7860" y="22209"/>
                </a:lnTo>
                <a:lnTo>
                  <a:pt x="11827" y="31763"/>
                </a:lnTo>
                <a:lnTo>
                  <a:pt x="16418" y="42907"/>
                </a:lnTo>
                <a:lnTo>
                  <a:pt x="21633" y="55642"/>
                </a:lnTo>
                <a:lnTo>
                  <a:pt x="27472" y="699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10857" y="2563385"/>
            <a:ext cx="104139" cy="102870"/>
          </a:xfrm>
          <a:custGeom>
            <a:avLst/>
            <a:gdLst/>
            <a:ahLst/>
            <a:cxnLst/>
            <a:rect l="l" t="t" r="r" b="b"/>
            <a:pathLst>
              <a:path w="104140" h="102869">
                <a:moveTo>
                  <a:pt x="0" y="53130"/>
                </a:moveTo>
                <a:lnTo>
                  <a:pt x="200" y="46780"/>
                </a:lnTo>
                <a:lnTo>
                  <a:pt x="1260" y="44994"/>
                </a:lnTo>
                <a:lnTo>
                  <a:pt x="3193" y="47772"/>
                </a:lnTo>
                <a:lnTo>
                  <a:pt x="14976" y="76622"/>
                </a:lnTo>
                <a:lnTo>
                  <a:pt x="16791" y="82449"/>
                </a:lnTo>
                <a:lnTo>
                  <a:pt x="17976" y="87976"/>
                </a:lnTo>
                <a:lnTo>
                  <a:pt x="18530" y="93204"/>
                </a:lnTo>
                <a:lnTo>
                  <a:pt x="19091" y="98432"/>
                </a:lnTo>
                <a:lnTo>
                  <a:pt x="19396" y="101287"/>
                </a:lnTo>
                <a:lnTo>
                  <a:pt x="19451" y="101769"/>
                </a:lnTo>
                <a:lnTo>
                  <a:pt x="19500" y="102252"/>
                </a:lnTo>
                <a:lnTo>
                  <a:pt x="19354" y="102024"/>
                </a:lnTo>
                <a:lnTo>
                  <a:pt x="19243" y="101712"/>
                </a:lnTo>
                <a:lnTo>
                  <a:pt x="18572" y="99863"/>
                </a:lnTo>
                <a:lnTo>
                  <a:pt x="9354" y="54118"/>
                </a:lnTo>
                <a:lnTo>
                  <a:pt x="8745" y="39965"/>
                </a:lnTo>
                <a:lnTo>
                  <a:pt x="9357" y="28256"/>
                </a:lnTo>
                <a:lnTo>
                  <a:pt x="10848" y="17438"/>
                </a:lnTo>
                <a:lnTo>
                  <a:pt x="13549" y="11486"/>
                </a:lnTo>
                <a:lnTo>
                  <a:pt x="17830" y="7525"/>
                </a:lnTo>
                <a:lnTo>
                  <a:pt x="22111" y="3563"/>
                </a:lnTo>
                <a:lnTo>
                  <a:pt x="27203" y="1266"/>
                </a:lnTo>
                <a:lnTo>
                  <a:pt x="33119" y="633"/>
                </a:lnTo>
                <a:lnTo>
                  <a:pt x="39035" y="0"/>
                </a:lnTo>
                <a:lnTo>
                  <a:pt x="69638" y="25131"/>
                </a:lnTo>
                <a:lnTo>
                  <a:pt x="91882" y="59558"/>
                </a:lnTo>
                <a:lnTo>
                  <a:pt x="101035" y="82985"/>
                </a:lnTo>
                <a:lnTo>
                  <a:pt x="103551" y="950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39404" y="2631606"/>
            <a:ext cx="74295" cy="13335"/>
          </a:xfrm>
          <a:custGeom>
            <a:avLst/>
            <a:gdLst/>
            <a:ahLst/>
            <a:cxnLst/>
            <a:rect l="l" t="t" r="r" b="b"/>
            <a:pathLst>
              <a:path w="74295" h="13335">
                <a:moveTo>
                  <a:pt x="0" y="12979"/>
                </a:moveTo>
                <a:lnTo>
                  <a:pt x="40410" y="708"/>
                </a:lnTo>
                <a:lnTo>
                  <a:pt x="55599" y="286"/>
                </a:lnTo>
                <a:lnTo>
                  <a:pt x="7370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739995" y="2575415"/>
            <a:ext cx="95250" cy="90805"/>
          </a:xfrm>
          <a:custGeom>
            <a:avLst/>
            <a:gdLst/>
            <a:ahLst/>
            <a:cxnLst/>
            <a:rect l="l" t="t" r="r" b="b"/>
            <a:pathLst>
              <a:path w="95250" h="90805">
                <a:moveTo>
                  <a:pt x="0" y="51194"/>
                </a:moveTo>
                <a:lnTo>
                  <a:pt x="3366" y="42513"/>
                </a:lnTo>
                <a:lnTo>
                  <a:pt x="5133" y="35935"/>
                </a:lnTo>
                <a:lnTo>
                  <a:pt x="5292" y="31460"/>
                </a:lnTo>
                <a:lnTo>
                  <a:pt x="5396" y="28381"/>
                </a:lnTo>
                <a:lnTo>
                  <a:pt x="5465" y="26620"/>
                </a:lnTo>
                <a:lnTo>
                  <a:pt x="5479" y="26178"/>
                </a:lnTo>
                <a:lnTo>
                  <a:pt x="5493" y="25735"/>
                </a:lnTo>
                <a:lnTo>
                  <a:pt x="5673" y="25906"/>
                </a:lnTo>
                <a:lnTo>
                  <a:pt x="6012" y="26692"/>
                </a:lnTo>
                <a:lnTo>
                  <a:pt x="6359" y="27478"/>
                </a:lnTo>
                <a:lnTo>
                  <a:pt x="7716" y="30604"/>
                </a:lnTo>
                <a:lnTo>
                  <a:pt x="10099" y="36070"/>
                </a:lnTo>
                <a:lnTo>
                  <a:pt x="12476" y="41535"/>
                </a:lnTo>
                <a:lnTo>
                  <a:pt x="15129" y="47390"/>
                </a:lnTo>
                <a:lnTo>
                  <a:pt x="18052" y="53632"/>
                </a:lnTo>
                <a:lnTo>
                  <a:pt x="20975" y="59874"/>
                </a:lnTo>
                <a:lnTo>
                  <a:pt x="23428" y="65570"/>
                </a:lnTo>
                <a:lnTo>
                  <a:pt x="25416" y="70719"/>
                </a:lnTo>
                <a:lnTo>
                  <a:pt x="27404" y="75867"/>
                </a:lnTo>
                <a:lnTo>
                  <a:pt x="28665" y="80163"/>
                </a:lnTo>
                <a:lnTo>
                  <a:pt x="29191" y="83605"/>
                </a:lnTo>
                <a:lnTo>
                  <a:pt x="29718" y="87047"/>
                </a:lnTo>
                <a:lnTo>
                  <a:pt x="30036" y="89095"/>
                </a:lnTo>
                <a:lnTo>
                  <a:pt x="30133" y="89748"/>
                </a:lnTo>
                <a:lnTo>
                  <a:pt x="30237" y="90401"/>
                </a:lnTo>
                <a:lnTo>
                  <a:pt x="30202" y="90600"/>
                </a:lnTo>
                <a:lnTo>
                  <a:pt x="30029" y="90345"/>
                </a:lnTo>
                <a:lnTo>
                  <a:pt x="29856" y="90090"/>
                </a:lnTo>
                <a:lnTo>
                  <a:pt x="29309" y="89291"/>
                </a:lnTo>
                <a:lnTo>
                  <a:pt x="28401" y="87947"/>
                </a:lnTo>
                <a:lnTo>
                  <a:pt x="27487" y="86604"/>
                </a:lnTo>
                <a:lnTo>
                  <a:pt x="26053" y="82320"/>
                </a:lnTo>
                <a:lnTo>
                  <a:pt x="24106" y="75093"/>
                </a:lnTo>
                <a:lnTo>
                  <a:pt x="22160" y="67867"/>
                </a:lnTo>
                <a:lnTo>
                  <a:pt x="20657" y="59615"/>
                </a:lnTo>
                <a:lnTo>
                  <a:pt x="19604" y="50339"/>
                </a:lnTo>
                <a:lnTo>
                  <a:pt x="18544" y="41063"/>
                </a:lnTo>
                <a:lnTo>
                  <a:pt x="35107" y="2905"/>
                </a:lnTo>
                <a:lnTo>
                  <a:pt x="42879" y="1452"/>
                </a:lnTo>
                <a:lnTo>
                  <a:pt x="50645" y="0"/>
                </a:lnTo>
                <a:lnTo>
                  <a:pt x="83923" y="21261"/>
                </a:lnTo>
                <a:lnTo>
                  <a:pt x="82947" y="25953"/>
                </a:lnTo>
                <a:lnTo>
                  <a:pt x="45284" y="46319"/>
                </a:lnTo>
                <a:lnTo>
                  <a:pt x="23386" y="49334"/>
                </a:lnTo>
                <a:lnTo>
                  <a:pt x="18170" y="49512"/>
                </a:lnTo>
                <a:lnTo>
                  <a:pt x="15420" y="49606"/>
                </a:lnTo>
                <a:lnTo>
                  <a:pt x="15143" y="49615"/>
                </a:lnTo>
                <a:lnTo>
                  <a:pt x="14886" y="49624"/>
                </a:lnTo>
                <a:lnTo>
                  <a:pt x="15149" y="49613"/>
                </a:lnTo>
                <a:lnTo>
                  <a:pt x="16812" y="49550"/>
                </a:lnTo>
                <a:lnTo>
                  <a:pt x="19964" y="49428"/>
                </a:lnTo>
                <a:lnTo>
                  <a:pt x="23123" y="49307"/>
                </a:lnTo>
                <a:lnTo>
                  <a:pt x="28526" y="50221"/>
                </a:lnTo>
                <a:lnTo>
                  <a:pt x="65194" y="62848"/>
                </a:lnTo>
                <a:lnTo>
                  <a:pt x="78955" y="68915"/>
                </a:lnTo>
                <a:lnTo>
                  <a:pt x="94760" y="762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848725" y="2597519"/>
            <a:ext cx="102870" cy="80645"/>
          </a:xfrm>
          <a:custGeom>
            <a:avLst/>
            <a:gdLst/>
            <a:ahLst/>
            <a:cxnLst/>
            <a:rect l="l" t="t" r="r" b="b"/>
            <a:pathLst>
              <a:path w="102870" h="80644">
                <a:moveTo>
                  <a:pt x="0" y="16974"/>
                </a:moveTo>
                <a:lnTo>
                  <a:pt x="0" y="14992"/>
                </a:lnTo>
                <a:lnTo>
                  <a:pt x="4523" y="12131"/>
                </a:lnTo>
                <a:lnTo>
                  <a:pt x="52580" y="459"/>
                </a:lnTo>
                <a:lnTo>
                  <a:pt x="64398" y="0"/>
                </a:lnTo>
                <a:lnTo>
                  <a:pt x="80435" y="584"/>
                </a:lnTo>
                <a:lnTo>
                  <a:pt x="90083" y="1821"/>
                </a:lnTo>
                <a:lnTo>
                  <a:pt x="95769" y="3046"/>
                </a:lnTo>
                <a:lnTo>
                  <a:pt x="98893" y="3868"/>
                </a:lnTo>
                <a:lnTo>
                  <a:pt x="99995" y="4395"/>
                </a:lnTo>
                <a:lnTo>
                  <a:pt x="101096" y="4922"/>
                </a:lnTo>
                <a:lnTo>
                  <a:pt x="101844" y="5280"/>
                </a:lnTo>
                <a:lnTo>
                  <a:pt x="102232" y="5467"/>
                </a:lnTo>
                <a:lnTo>
                  <a:pt x="102627" y="5654"/>
                </a:lnTo>
                <a:lnTo>
                  <a:pt x="102024" y="5777"/>
                </a:lnTo>
                <a:lnTo>
                  <a:pt x="100431" y="5835"/>
                </a:lnTo>
                <a:lnTo>
                  <a:pt x="98838" y="5893"/>
                </a:lnTo>
                <a:lnTo>
                  <a:pt x="95804" y="6003"/>
                </a:lnTo>
                <a:lnTo>
                  <a:pt x="91322" y="6166"/>
                </a:lnTo>
                <a:lnTo>
                  <a:pt x="86847" y="6329"/>
                </a:lnTo>
                <a:lnTo>
                  <a:pt x="67963" y="3446"/>
                </a:lnTo>
                <a:lnTo>
                  <a:pt x="64880" y="2456"/>
                </a:lnTo>
                <a:lnTo>
                  <a:pt x="63308" y="3664"/>
                </a:lnTo>
                <a:lnTo>
                  <a:pt x="63232" y="7069"/>
                </a:lnTo>
                <a:lnTo>
                  <a:pt x="63162" y="10474"/>
                </a:lnTo>
                <a:lnTo>
                  <a:pt x="63911" y="15514"/>
                </a:lnTo>
                <a:lnTo>
                  <a:pt x="65483" y="22189"/>
                </a:lnTo>
                <a:lnTo>
                  <a:pt x="67056" y="28864"/>
                </a:lnTo>
                <a:lnTo>
                  <a:pt x="68656" y="36014"/>
                </a:lnTo>
                <a:lnTo>
                  <a:pt x="70277" y="43641"/>
                </a:lnTo>
                <a:lnTo>
                  <a:pt x="72331" y="54280"/>
                </a:lnTo>
                <a:lnTo>
                  <a:pt x="74300" y="66500"/>
                </a:lnTo>
                <a:lnTo>
                  <a:pt x="76186" y="803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15022" y="2280747"/>
            <a:ext cx="4041312" cy="433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474916" y="2893563"/>
            <a:ext cx="212725" cy="15240"/>
          </a:xfrm>
          <a:custGeom>
            <a:avLst/>
            <a:gdLst/>
            <a:ahLst/>
            <a:cxnLst/>
            <a:rect l="l" t="t" r="r" b="b"/>
            <a:pathLst>
              <a:path w="212725" h="15239">
                <a:moveTo>
                  <a:pt x="2597" y="0"/>
                </a:moveTo>
                <a:lnTo>
                  <a:pt x="214" y="569"/>
                </a:lnTo>
                <a:lnTo>
                  <a:pt x="0" y="996"/>
                </a:lnTo>
                <a:lnTo>
                  <a:pt x="1946" y="1282"/>
                </a:lnTo>
                <a:lnTo>
                  <a:pt x="3380" y="1494"/>
                </a:lnTo>
                <a:lnTo>
                  <a:pt x="6975" y="2023"/>
                </a:lnTo>
                <a:lnTo>
                  <a:pt x="12725" y="2869"/>
                </a:lnTo>
                <a:lnTo>
                  <a:pt x="23075" y="3935"/>
                </a:lnTo>
                <a:lnTo>
                  <a:pt x="62099" y="5372"/>
                </a:lnTo>
                <a:lnTo>
                  <a:pt x="111177" y="5858"/>
                </a:lnTo>
                <a:lnTo>
                  <a:pt x="158348" y="5955"/>
                </a:lnTo>
                <a:lnTo>
                  <a:pt x="174395" y="5987"/>
                </a:lnTo>
                <a:lnTo>
                  <a:pt x="186284" y="6029"/>
                </a:lnTo>
                <a:lnTo>
                  <a:pt x="194524" y="6081"/>
                </a:lnTo>
                <a:lnTo>
                  <a:pt x="205636" y="6240"/>
                </a:lnTo>
                <a:lnTo>
                  <a:pt x="210228" y="9122"/>
                </a:lnTo>
                <a:lnTo>
                  <a:pt x="212715" y="147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477673" y="3039362"/>
            <a:ext cx="172085" cy="16510"/>
          </a:xfrm>
          <a:custGeom>
            <a:avLst/>
            <a:gdLst/>
            <a:ahLst/>
            <a:cxnLst/>
            <a:rect l="l" t="t" r="r" b="b"/>
            <a:pathLst>
              <a:path w="172084" h="16510">
                <a:moveTo>
                  <a:pt x="284" y="0"/>
                </a:moveTo>
                <a:lnTo>
                  <a:pt x="0" y="2813"/>
                </a:lnTo>
                <a:lnTo>
                  <a:pt x="3588" y="4779"/>
                </a:lnTo>
                <a:lnTo>
                  <a:pt x="11062" y="5896"/>
                </a:lnTo>
                <a:lnTo>
                  <a:pt x="18530" y="7013"/>
                </a:lnTo>
                <a:lnTo>
                  <a:pt x="64191" y="8326"/>
                </a:lnTo>
                <a:lnTo>
                  <a:pt x="79422" y="8349"/>
                </a:lnTo>
                <a:lnTo>
                  <a:pt x="97533" y="8331"/>
                </a:lnTo>
                <a:lnTo>
                  <a:pt x="118984" y="8315"/>
                </a:lnTo>
                <a:lnTo>
                  <a:pt x="161686" y="9070"/>
                </a:lnTo>
                <a:lnTo>
                  <a:pt x="171470" y="12304"/>
                </a:lnTo>
                <a:lnTo>
                  <a:pt x="171907" y="161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71390" y="3200448"/>
            <a:ext cx="202565" cy="12065"/>
          </a:xfrm>
          <a:custGeom>
            <a:avLst/>
            <a:gdLst/>
            <a:ahLst/>
            <a:cxnLst/>
            <a:rect l="l" t="t" r="r" b="b"/>
            <a:pathLst>
              <a:path w="202565" h="12064">
                <a:moveTo>
                  <a:pt x="55" y="0"/>
                </a:moveTo>
                <a:lnTo>
                  <a:pt x="43697" y="11192"/>
                </a:lnTo>
                <a:lnTo>
                  <a:pt x="78835" y="11512"/>
                </a:lnTo>
                <a:lnTo>
                  <a:pt x="92676" y="11435"/>
                </a:lnTo>
                <a:lnTo>
                  <a:pt x="109255" y="11281"/>
                </a:lnTo>
                <a:lnTo>
                  <a:pt x="123918" y="11159"/>
                </a:lnTo>
                <a:lnTo>
                  <a:pt x="169139" y="10941"/>
                </a:lnTo>
                <a:lnTo>
                  <a:pt x="188767" y="10926"/>
                </a:lnTo>
                <a:lnTo>
                  <a:pt x="198896" y="10918"/>
                </a:lnTo>
                <a:lnTo>
                  <a:pt x="201472" y="10916"/>
                </a:lnTo>
                <a:lnTo>
                  <a:pt x="201950" y="10904"/>
                </a:lnTo>
                <a:lnTo>
                  <a:pt x="201791" y="10847"/>
                </a:lnTo>
                <a:lnTo>
                  <a:pt x="200523" y="10385"/>
                </a:lnTo>
                <a:lnTo>
                  <a:pt x="198071" y="94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437162" y="3390579"/>
            <a:ext cx="103505" cy="118110"/>
          </a:xfrm>
          <a:custGeom>
            <a:avLst/>
            <a:gdLst/>
            <a:ahLst/>
            <a:cxnLst/>
            <a:rect l="l" t="t" r="r" b="b"/>
            <a:pathLst>
              <a:path w="103504" h="118110">
                <a:moveTo>
                  <a:pt x="71655" y="29780"/>
                </a:moveTo>
                <a:lnTo>
                  <a:pt x="73359" y="17705"/>
                </a:lnTo>
                <a:lnTo>
                  <a:pt x="73165" y="9962"/>
                </a:lnTo>
                <a:lnTo>
                  <a:pt x="71059" y="6550"/>
                </a:lnTo>
                <a:lnTo>
                  <a:pt x="69598" y="4175"/>
                </a:lnTo>
                <a:lnTo>
                  <a:pt x="67208" y="2437"/>
                </a:lnTo>
                <a:lnTo>
                  <a:pt x="63904" y="1337"/>
                </a:lnTo>
                <a:lnTo>
                  <a:pt x="60592" y="238"/>
                </a:lnTo>
                <a:lnTo>
                  <a:pt x="55979" y="0"/>
                </a:lnTo>
                <a:lnTo>
                  <a:pt x="50042" y="622"/>
                </a:lnTo>
                <a:lnTo>
                  <a:pt x="12877" y="24174"/>
                </a:lnTo>
                <a:lnTo>
                  <a:pt x="7682" y="30597"/>
                </a:lnTo>
                <a:lnTo>
                  <a:pt x="4149" y="37232"/>
                </a:lnTo>
                <a:lnTo>
                  <a:pt x="2286" y="44078"/>
                </a:lnTo>
                <a:lnTo>
                  <a:pt x="415" y="50926"/>
                </a:lnTo>
                <a:lnTo>
                  <a:pt x="0" y="57740"/>
                </a:lnTo>
                <a:lnTo>
                  <a:pt x="1052" y="64522"/>
                </a:lnTo>
                <a:lnTo>
                  <a:pt x="2098" y="71304"/>
                </a:lnTo>
                <a:lnTo>
                  <a:pt x="31719" y="99605"/>
                </a:lnTo>
                <a:lnTo>
                  <a:pt x="75957" y="114080"/>
                </a:lnTo>
                <a:lnTo>
                  <a:pt x="89138" y="116234"/>
                </a:lnTo>
                <a:lnTo>
                  <a:pt x="103401" y="1179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587567" y="3417975"/>
            <a:ext cx="86360" cy="78740"/>
          </a:xfrm>
          <a:custGeom>
            <a:avLst/>
            <a:gdLst/>
            <a:ahLst/>
            <a:cxnLst/>
            <a:rect l="l" t="t" r="r" b="b"/>
            <a:pathLst>
              <a:path w="86359" h="78739">
                <a:moveTo>
                  <a:pt x="43759" y="22663"/>
                </a:moveTo>
                <a:lnTo>
                  <a:pt x="39956" y="14355"/>
                </a:lnTo>
                <a:lnTo>
                  <a:pt x="35086" y="9017"/>
                </a:lnTo>
                <a:lnTo>
                  <a:pt x="29143" y="6647"/>
                </a:lnTo>
                <a:lnTo>
                  <a:pt x="25069" y="5023"/>
                </a:lnTo>
                <a:lnTo>
                  <a:pt x="5430" y="13914"/>
                </a:lnTo>
                <a:lnTo>
                  <a:pt x="2327" y="18510"/>
                </a:lnTo>
                <a:lnTo>
                  <a:pt x="623" y="24270"/>
                </a:lnTo>
                <a:lnTo>
                  <a:pt x="311" y="31194"/>
                </a:lnTo>
                <a:lnTo>
                  <a:pt x="0" y="38117"/>
                </a:lnTo>
                <a:lnTo>
                  <a:pt x="27315" y="68114"/>
                </a:lnTo>
                <a:lnTo>
                  <a:pt x="61036" y="78416"/>
                </a:lnTo>
                <a:lnTo>
                  <a:pt x="67395" y="78197"/>
                </a:lnTo>
                <a:lnTo>
                  <a:pt x="72646" y="76708"/>
                </a:lnTo>
                <a:lnTo>
                  <a:pt x="77904" y="75218"/>
                </a:lnTo>
                <a:lnTo>
                  <a:pt x="81589" y="71782"/>
                </a:lnTo>
                <a:lnTo>
                  <a:pt x="83695" y="66397"/>
                </a:lnTo>
                <a:lnTo>
                  <a:pt x="85794" y="61013"/>
                </a:lnTo>
                <a:lnTo>
                  <a:pt x="86106" y="54324"/>
                </a:lnTo>
                <a:lnTo>
                  <a:pt x="84623" y="46331"/>
                </a:lnTo>
                <a:lnTo>
                  <a:pt x="80872" y="34904"/>
                </a:lnTo>
                <a:lnTo>
                  <a:pt x="73865" y="23474"/>
                </a:lnTo>
                <a:lnTo>
                  <a:pt x="64389" y="13094"/>
                </a:lnTo>
                <a:lnTo>
                  <a:pt x="54264" y="5329"/>
                </a:lnTo>
                <a:lnTo>
                  <a:pt x="4335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700087" y="3412287"/>
            <a:ext cx="147320" cy="76835"/>
          </a:xfrm>
          <a:custGeom>
            <a:avLst/>
            <a:gdLst/>
            <a:ahLst/>
            <a:cxnLst/>
            <a:rect l="l" t="t" r="r" b="b"/>
            <a:pathLst>
              <a:path w="147320" h="76835">
                <a:moveTo>
                  <a:pt x="3089" y="16682"/>
                </a:moveTo>
                <a:lnTo>
                  <a:pt x="1205" y="9725"/>
                </a:lnTo>
                <a:lnTo>
                  <a:pt x="200" y="6002"/>
                </a:lnTo>
                <a:lnTo>
                  <a:pt x="69" y="5514"/>
                </a:lnTo>
                <a:lnTo>
                  <a:pt x="0" y="5309"/>
                </a:lnTo>
                <a:lnTo>
                  <a:pt x="69" y="5777"/>
                </a:lnTo>
                <a:lnTo>
                  <a:pt x="159" y="6295"/>
                </a:lnTo>
                <a:lnTo>
                  <a:pt x="692" y="9234"/>
                </a:lnTo>
                <a:lnTo>
                  <a:pt x="1662" y="14594"/>
                </a:lnTo>
                <a:lnTo>
                  <a:pt x="3919" y="23904"/>
                </a:lnTo>
                <a:lnTo>
                  <a:pt x="8156" y="37730"/>
                </a:lnTo>
                <a:lnTo>
                  <a:pt x="13754" y="54725"/>
                </a:lnTo>
                <a:lnTo>
                  <a:pt x="17091" y="65177"/>
                </a:lnTo>
                <a:lnTo>
                  <a:pt x="19479" y="73317"/>
                </a:lnTo>
                <a:lnTo>
                  <a:pt x="20179" y="75760"/>
                </a:lnTo>
                <a:lnTo>
                  <a:pt x="20303" y="76197"/>
                </a:lnTo>
                <a:lnTo>
                  <a:pt x="20428" y="76635"/>
                </a:lnTo>
                <a:lnTo>
                  <a:pt x="20463" y="76504"/>
                </a:lnTo>
                <a:lnTo>
                  <a:pt x="20393" y="75807"/>
                </a:lnTo>
                <a:lnTo>
                  <a:pt x="20331" y="75110"/>
                </a:lnTo>
                <a:lnTo>
                  <a:pt x="19978" y="71216"/>
                </a:lnTo>
                <a:lnTo>
                  <a:pt x="17609" y="32886"/>
                </a:lnTo>
                <a:lnTo>
                  <a:pt x="17872" y="25488"/>
                </a:lnTo>
                <a:lnTo>
                  <a:pt x="42498" y="0"/>
                </a:lnTo>
                <a:lnTo>
                  <a:pt x="47805" y="2110"/>
                </a:lnTo>
                <a:lnTo>
                  <a:pt x="76193" y="29932"/>
                </a:lnTo>
                <a:lnTo>
                  <a:pt x="81256" y="46103"/>
                </a:lnTo>
                <a:lnTo>
                  <a:pt x="81450" y="49133"/>
                </a:lnTo>
                <a:lnTo>
                  <a:pt x="81125" y="51035"/>
                </a:lnTo>
                <a:lnTo>
                  <a:pt x="80280" y="51812"/>
                </a:lnTo>
                <a:lnTo>
                  <a:pt x="79435" y="52589"/>
                </a:lnTo>
                <a:lnTo>
                  <a:pt x="73048" y="30667"/>
                </a:lnTo>
                <a:lnTo>
                  <a:pt x="73248" y="25182"/>
                </a:lnTo>
                <a:lnTo>
                  <a:pt x="74170" y="20305"/>
                </a:lnTo>
                <a:lnTo>
                  <a:pt x="75091" y="15430"/>
                </a:lnTo>
                <a:lnTo>
                  <a:pt x="78416" y="11036"/>
                </a:lnTo>
                <a:lnTo>
                  <a:pt x="84138" y="7123"/>
                </a:lnTo>
                <a:lnTo>
                  <a:pt x="89860" y="3209"/>
                </a:lnTo>
                <a:lnTo>
                  <a:pt x="95942" y="1057"/>
                </a:lnTo>
                <a:lnTo>
                  <a:pt x="102371" y="665"/>
                </a:lnTo>
                <a:lnTo>
                  <a:pt x="108806" y="275"/>
                </a:lnTo>
                <a:lnTo>
                  <a:pt x="115145" y="2203"/>
                </a:lnTo>
                <a:lnTo>
                  <a:pt x="121386" y="6451"/>
                </a:lnTo>
                <a:lnTo>
                  <a:pt x="127635" y="10699"/>
                </a:lnTo>
                <a:lnTo>
                  <a:pt x="132892" y="15772"/>
                </a:lnTo>
                <a:lnTo>
                  <a:pt x="137166" y="21669"/>
                </a:lnTo>
                <a:lnTo>
                  <a:pt x="142269" y="31234"/>
                </a:lnTo>
                <a:lnTo>
                  <a:pt x="145580" y="43372"/>
                </a:lnTo>
                <a:lnTo>
                  <a:pt x="147095" y="580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893656" y="3391532"/>
            <a:ext cx="128270" cy="95885"/>
          </a:xfrm>
          <a:custGeom>
            <a:avLst/>
            <a:gdLst/>
            <a:ahLst/>
            <a:cxnLst/>
            <a:rect l="l" t="t" r="r" b="b"/>
            <a:pathLst>
              <a:path w="128270" h="95885">
                <a:moveTo>
                  <a:pt x="1032" y="30470"/>
                </a:moveTo>
                <a:lnTo>
                  <a:pt x="422" y="28765"/>
                </a:lnTo>
                <a:lnTo>
                  <a:pt x="96" y="27844"/>
                </a:lnTo>
                <a:lnTo>
                  <a:pt x="48" y="27707"/>
                </a:lnTo>
                <a:lnTo>
                  <a:pt x="6" y="28020"/>
                </a:lnTo>
                <a:lnTo>
                  <a:pt x="20" y="28326"/>
                </a:lnTo>
                <a:lnTo>
                  <a:pt x="55" y="29861"/>
                </a:lnTo>
                <a:lnTo>
                  <a:pt x="8450" y="74901"/>
                </a:lnTo>
                <a:lnTo>
                  <a:pt x="13127" y="95305"/>
                </a:lnTo>
                <a:lnTo>
                  <a:pt x="13182" y="95524"/>
                </a:lnTo>
                <a:lnTo>
                  <a:pt x="13238" y="95743"/>
                </a:lnTo>
                <a:lnTo>
                  <a:pt x="13272" y="95430"/>
                </a:lnTo>
                <a:lnTo>
                  <a:pt x="13272" y="95150"/>
                </a:lnTo>
                <a:lnTo>
                  <a:pt x="13272" y="93519"/>
                </a:lnTo>
                <a:lnTo>
                  <a:pt x="13279" y="90538"/>
                </a:lnTo>
                <a:lnTo>
                  <a:pt x="13286" y="87557"/>
                </a:lnTo>
                <a:lnTo>
                  <a:pt x="12614" y="82005"/>
                </a:lnTo>
                <a:lnTo>
                  <a:pt x="6541" y="34322"/>
                </a:lnTo>
                <a:lnTo>
                  <a:pt x="6234" y="22913"/>
                </a:lnTo>
                <a:lnTo>
                  <a:pt x="6560" y="13035"/>
                </a:lnTo>
                <a:lnTo>
                  <a:pt x="8582" y="7778"/>
                </a:lnTo>
                <a:lnTo>
                  <a:pt x="12372" y="4610"/>
                </a:lnTo>
                <a:lnTo>
                  <a:pt x="16161" y="1440"/>
                </a:lnTo>
                <a:lnTo>
                  <a:pt x="20761" y="0"/>
                </a:lnTo>
                <a:lnTo>
                  <a:pt x="26164" y="286"/>
                </a:lnTo>
                <a:lnTo>
                  <a:pt x="31574" y="572"/>
                </a:lnTo>
                <a:lnTo>
                  <a:pt x="36977" y="3175"/>
                </a:lnTo>
                <a:lnTo>
                  <a:pt x="42367" y="8094"/>
                </a:lnTo>
                <a:lnTo>
                  <a:pt x="47763" y="13013"/>
                </a:lnTo>
                <a:lnTo>
                  <a:pt x="52086" y="18455"/>
                </a:lnTo>
                <a:lnTo>
                  <a:pt x="55321" y="24420"/>
                </a:lnTo>
                <a:lnTo>
                  <a:pt x="58563" y="30384"/>
                </a:lnTo>
                <a:lnTo>
                  <a:pt x="60530" y="35926"/>
                </a:lnTo>
                <a:lnTo>
                  <a:pt x="61230" y="41048"/>
                </a:lnTo>
                <a:lnTo>
                  <a:pt x="61929" y="46168"/>
                </a:lnTo>
                <a:lnTo>
                  <a:pt x="55480" y="58367"/>
                </a:lnTo>
                <a:lnTo>
                  <a:pt x="53520" y="58898"/>
                </a:lnTo>
                <a:lnTo>
                  <a:pt x="51760" y="57790"/>
                </a:lnTo>
                <a:lnTo>
                  <a:pt x="50215" y="55042"/>
                </a:lnTo>
                <a:lnTo>
                  <a:pt x="48664" y="52295"/>
                </a:lnTo>
                <a:lnTo>
                  <a:pt x="47888" y="47983"/>
                </a:lnTo>
                <a:lnTo>
                  <a:pt x="47874" y="42106"/>
                </a:lnTo>
                <a:lnTo>
                  <a:pt x="47867" y="36230"/>
                </a:lnTo>
                <a:lnTo>
                  <a:pt x="49814" y="30617"/>
                </a:lnTo>
                <a:lnTo>
                  <a:pt x="53721" y="25267"/>
                </a:lnTo>
                <a:lnTo>
                  <a:pt x="57621" y="19919"/>
                </a:lnTo>
                <a:lnTo>
                  <a:pt x="62684" y="15813"/>
                </a:lnTo>
                <a:lnTo>
                  <a:pt x="68912" y="12951"/>
                </a:lnTo>
                <a:lnTo>
                  <a:pt x="75133" y="10090"/>
                </a:lnTo>
                <a:lnTo>
                  <a:pt x="81672" y="8516"/>
                </a:lnTo>
                <a:lnTo>
                  <a:pt x="88530" y="8229"/>
                </a:lnTo>
                <a:lnTo>
                  <a:pt x="95381" y="7943"/>
                </a:lnTo>
                <a:lnTo>
                  <a:pt x="101713" y="9499"/>
                </a:lnTo>
                <a:lnTo>
                  <a:pt x="107511" y="12896"/>
                </a:lnTo>
                <a:lnTo>
                  <a:pt x="113309" y="16293"/>
                </a:lnTo>
                <a:lnTo>
                  <a:pt x="118151" y="20596"/>
                </a:lnTo>
                <a:lnTo>
                  <a:pt x="122030" y="25805"/>
                </a:lnTo>
                <a:lnTo>
                  <a:pt x="126347" y="34870"/>
                </a:lnTo>
                <a:lnTo>
                  <a:pt x="128162" y="47132"/>
                </a:lnTo>
                <a:lnTo>
                  <a:pt x="127473" y="625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051251" y="3399304"/>
            <a:ext cx="62230" cy="85725"/>
          </a:xfrm>
          <a:custGeom>
            <a:avLst/>
            <a:gdLst/>
            <a:ahLst/>
            <a:cxnLst/>
            <a:rect l="l" t="t" r="r" b="b"/>
            <a:pathLst>
              <a:path w="62229" h="85725">
                <a:moveTo>
                  <a:pt x="0" y="14153"/>
                </a:moveTo>
                <a:lnTo>
                  <a:pt x="53855" y="738"/>
                </a:lnTo>
                <a:lnTo>
                  <a:pt x="60733" y="102"/>
                </a:lnTo>
                <a:lnTo>
                  <a:pt x="61763" y="0"/>
                </a:lnTo>
                <a:lnTo>
                  <a:pt x="61583" y="5"/>
                </a:lnTo>
                <a:lnTo>
                  <a:pt x="60177" y="60"/>
                </a:lnTo>
                <a:lnTo>
                  <a:pt x="57496" y="164"/>
                </a:lnTo>
                <a:lnTo>
                  <a:pt x="54815" y="269"/>
                </a:lnTo>
                <a:lnTo>
                  <a:pt x="44701" y="15600"/>
                </a:lnTo>
                <a:lnTo>
                  <a:pt x="43821" y="20373"/>
                </a:lnTo>
                <a:lnTo>
                  <a:pt x="43219" y="28536"/>
                </a:lnTo>
                <a:lnTo>
                  <a:pt x="42893" y="40090"/>
                </a:lnTo>
                <a:lnTo>
                  <a:pt x="42561" y="51645"/>
                </a:lnTo>
                <a:lnTo>
                  <a:pt x="41903" y="59776"/>
                </a:lnTo>
                <a:lnTo>
                  <a:pt x="40898" y="64483"/>
                </a:lnTo>
                <a:lnTo>
                  <a:pt x="39901" y="69191"/>
                </a:lnTo>
                <a:lnTo>
                  <a:pt x="37753" y="73310"/>
                </a:lnTo>
                <a:lnTo>
                  <a:pt x="34463" y="76841"/>
                </a:lnTo>
                <a:lnTo>
                  <a:pt x="31179" y="80371"/>
                </a:lnTo>
                <a:lnTo>
                  <a:pt x="27487" y="82679"/>
                </a:lnTo>
                <a:lnTo>
                  <a:pt x="23393" y="83764"/>
                </a:lnTo>
                <a:lnTo>
                  <a:pt x="19306" y="84850"/>
                </a:lnTo>
                <a:lnTo>
                  <a:pt x="16438" y="85382"/>
                </a:lnTo>
                <a:lnTo>
                  <a:pt x="14789" y="85362"/>
                </a:lnTo>
                <a:lnTo>
                  <a:pt x="13147" y="85341"/>
                </a:lnTo>
                <a:lnTo>
                  <a:pt x="12919" y="84295"/>
                </a:lnTo>
                <a:lnTo>
                  <a:pt x="14103" y="82225"/>
                </a:lnTo>
                <a:lnTo>
                  <a:pt x="15288" y="80154"/>
                </a:lnTo>
                <a:lnTo>
                  <a:pt x="18987" y="78219"/>
                </a:lnTo>
                <a:lnTo>
                  <a:pt x="25194" y="76417"/>
                </a:lnTo>
                <a:lnTo>
                  <a:pt x="33593" y="74609"/>
                </a:lnTo>
                <a:lnTo>
                  <a:pt x="44929" y="73206"/>
                </a:lnTo>
                <a:lnTo>
                  <a:pt x="59202" y="722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186353" y="3378921"/>
            <a:ext cx="105410" cy="81280"/>
          </a:xfrm>
          <a:custGeom>
            <a:avLst/>
            <a:gdLst/>
            <a:ahLst/>
            <a:cxnLst/>
            <a:rect l="l" t="t" r="r" b="b"/>
            <a:pathLst>
              <a:path w="105409" h="81279">
                <a:moveTo>
                  <a:pt x="0" y="24936"/>
                </a:moveTo>
                <a:lnTo>
                  <a:pt x="36527" y="4296"/>
                </a:lnTo>
                <a:lnTo>
                  <a:pt x="77662" y="574"/>
                </a:lnTo>
                <a:lnTo>
                  <a:pt x="103645" y="10"/>
                </a:lnTo>
                <a:lnTo>
                  <a:pt x="104837" y="0"/>
                </a:lnTo>
                <a:lnTo>
                  <a:pt x="105294" y="67"/>
                </a:lnTo>
                <a:lnTo>
                  <a:pt x="105010" y="214"/>
                </a:lnTo>
                <a:lnTo>
                  <a:pt x="104719" y="360"/>
                </a:lnTo>
                <a:lnTo>
                  <a:pt x="103770" y="844"/>
                </a:lnTo>
                <a:lnTo>
                  <a:pt x="59311" y="6760"/>
                </a:lnTo>
                <a:lnTo>
                  <a:pt x="52827" y="6555"/>
                </a:lnTo>
                <a:lnTo>
                  <a:pt x="50104" y="5906"/>
                </a:lnTo>
                <a:lnTo>
                  <a:pt x="47382" y="5258"/>
                </a:lnTo>
                <a:lnTo>
                  <a:pt x="46059" y="6391"/>
                </a:lnTo>
                <a:lnTo>
                  <a:pt x="46128" y="9303"/>
                </a:lnTo>
                <a:lnTo>
                  <a:pt x="46197" y="12216"/>
                </a:lnTo>
                <a:lnTo>
                  <a:pt x="59857" y="57321"/>
                </a:lnTo>
                <a:lnTo>
                  <a:pt x="64084" y="68983"/>
                </a:lnTo>
                <a:lnTo>
                  <a:pt x="68195" y="808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371596" y="3397872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2923" y="21330"/>
                </a:moveTo>
                <a:lnTo>
                  <a:pt x="969" y="19348"/>
                </a:lnTo>
                <a:lnTo>
                  <a:pt x="0" y="16304"/>
                </a:lnTo>
                <a:lnTo>
                  <a:pt x="20" y="12197"/>
                </a:lnTo>
                <a:lnTo>
                  <a:pt x="34" y="8091"/>
                </a:lnTo>
                <a:lnTo>
                  <a:pt x="12517" y="0"/>
                </a:lnTo>
                <a:lnTo>
                  <a:pt x="16244" y="5095"/>
                </a:lnTo>
                <a:lnTo>
                  <a:pt x="20151" y="160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331482" y="3448863"/>
            <a:ext cx="59055" cy="105410"/>
          </a:xfrm>
          <a:custGeom>
            <a:avLst/>
            <a:gdLst/>
            <a:ahLst/>
            <a:cxnLst/>
            <a:rect l="l" t="t" r="r" b="b"/>
            <a:pathLst>
              <a:path w="59054" h="105410">
                <a:moveTo>
                  <a:pt x="58553" y="0"/>
                </a:moveTo>
                <a:lnTo>
                  <a:pt x="56600" y="1723"/>
                </a:lnTo>
                <a:lnTo>
                  <a:pt x="55200" y="5181"/>
                </a:lnTo>
                <a:lnTo>
                  <a:pt x="54355" y="10374"/>
                </a:lnTo>
                <a:lnTo>
                  <a:pt x="53510" y="15566"/>
                </a:lnTo>
                <a:lnTo>
                  <a:pt x="50975" y="22267"/>
                </a:lnTo>
                <a:lnTo>
                  <a:pt x="46756" y="30478"/>
                </a:lnTo>
                <a:lnTo>
                  <a:pt x="41276" y="41291"/>
                </a:lnTo>
                <a:lnTo>
                  <a:pt x="16756" y="84113"/>
                </a:lnTo>
                <a:lnTo>
                  <a:pt x="8863" y="94468"/>
                </a:lnTo>
                <a:lnTo>
                  <a:pt x="0" y="1051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14677" y="3740966"/>
            <a:ext cx="88900" cy="73025"/>
          </a:xfrm>
          <a:custGeom>
            <a:avLst/>
            <a:gdLst/>
            <a:ahLst/>
            <a:cxnLst/>
            <a:rect l="l" t="t" r="r" b="b"/>
            <a:pathLst>
              <a:path w="88900" h="73025">
                <a:moveTo>
                  <a:pt x="70845" y="3926"/>
                </a:moveTo>
                <a:lnTo>
                  <a:pt x="68656" y="1133"/>
                </a:lnTo>
                <a:lnTo>
                  <a:pt x="64222" y="0"/>
                </a:lnTo>
                <a:lnTo>
                  <a:pt x="57537" y="523"/>
                </a:lnTo>
                <a:lnTo>
                  <a:pt x="50846" y="1048"/>
                </a:lnTo>
                <a:lnTo>
                  <a:pt x="43510" y="3652"/>
                </a:lnTo>
                <a:lnTo>
                  <a:pt x="35516" y="8336"/>
                </a:lnTo>
                <a:lnTo>
                  <a:pt x="27522" y="13021"/>
                </a:lnTo>
                <a:lnTo>
                  <a:pt x="1011" y="42702"/>
                </a:lnTo>
                <a:lnTo>
                  <a:pt x="0" y="47225"/>
                </a:lnTo>
                <a:lnTo>
                  <a:pt x="464" y="51613"/>
                </a:lnTo>
                <a:lnTo>
                  <a:pt x="35273" y="71219"/>
                </a:lnTo>
                <a:lnTo>
                  <a:pt x="60640" y="73028"/>
                </a:lnTo>
                <a:lnTo>
                  <a:pt x="68573" y="73021"/>
                </a:lnTo>
                <a:lnTo>
                  <a:pt x="74682" y="71928"/>
                </a:lnTo>
                <a:lnTo>
                  <a:pt x="79241" y="69751"/>
                </a:lnTo>
                <a:lnTo>
                  <a:pt x="83799" y="67574"/>
                </a:lnTo>
                <a:lnTo>
                  <a:pt x="86556" y="64599"/>
                </a:lnTo>
                <a:lnTo>
                  <a:pt x="87498" y="60827"/>
                </a:lnTo>
                <a:lnTo>
                  <a:pt x="88440" y="57055"/>
                </a:lnTo>
                <a:lnTo>
                  <a:pt x="65060" y="24926"/>
                </a:lnTo>
                <a:lnTo>
                  <a:pt x="54316" y="16870"/>
                </a:lnTo>
                <a:lnTo>
                  <a:pt x="52508" y="156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237227" y="3740399"/>
            <a:ext cx="94615" cy="105410"/>
          </a:xfrm>
          <a:custGeom>
            <a:avLst/>
            <a:gdLst/>
            <a:ahLst/>
            <a:cxnLst/>
            <a:rect l="l" t="t" r="r" b="b"/>
            <a:pathLst>
              <a:path w="94615" h="105410">
                <a:moveTo>
                  <a:pt x="0" y="24134"/>
                </a:moveTo>
                <a:lnTo>
                  <a:pt x="4675" y="22306"/>
                </a:lnTo>
                <a:lnTo>
                  <a:pt x="8984" y="23776"/>
                </a:lnTo>
                <a:lnTo>
                  <a:pt x="12919" y="28544"/>
                </a:lnTo>
                <a:lnTo>
                  <a:pt x="15641" y="31839"/>
                </a:lnTo>
                <a:lnTo>
                  <a:pt x="18717" y="36268"/>
                </a:lnTo>
                <a:lnTo>
                  <a:pt x="22146" y="41833"/>
                </a:lnTo>
                <a:lnTo>
                  <a:pt x="25582" y="47398"/>
                </a:lnTo>
                <a:lnTo>
                  <a:pt x="28387" y="53087"/>
                </a:lnTo>
                <a:lnTo>
                  <a:pt x="30570" y="58901"/>
                </a:lnTo>
                <a:lnTo>
                  <a:pt x="32752" y="64714"/>
                </a:lnTo>
                <a:lnTo>
                  <a:pt x="36139" y="88179"/>
                </a:lnTo>
                <a:lnTo>
                  <a:pt x="35045" y="88385"/>
                </a:lnTo>
                <a:lnTo>
                  <a:pt x="32793" y="86234"/>
                </a:lnTo>
                <a:lnTo>
                  <a:pt x="30542" y="84083"/>
                </a:lnTo>
                <a:lnTo>
                  <a:pt x="20193" y="47246"/>
                </a:lnTo>
                <a:lnTo>
                  <a:pt x="18558" y="29249"/>
                </a:lnTo>
                <a:lnTo>
                  <a:pt x="19036" y="22082"/>
                </a:lnTo>
                <a:lnTo>
                  <a:pt x="50617" y="0"/>
                </a:lnTo>
                <a:lnTo>
                  <a:pt x="56859" y="905"/>
                </a:lnTo>
                <a:lnTo>
                  <a:pt x="62747" y="3185"/>
                </a:lnTo>
                <a:lnTo>
                  <a:pt x="68635" y="5465"/>
                </a:lnTo>
                <a:lnTo>
                  <a:pt x="73221" y="8604"/>
                </a:lnTo>
                <a:lnTo>
                  <a:pt x="76511" y="12603"/>
                </a:lnTo>
                <a:lnTo>
                  <a:pt x="79802" y="16601"/>
                </a:lnTo>
                <a:lnTo>
                  <a:pt x="81236" y="20933"/>
                </a:lnTo>
                <a:lnTo>
                  <a:pt x="80820" y="25599"/>
                </a:lnTo>
                <a:lnTo>
                  <a:pt x="80397" y="30265"/>
                </a:lnTo>
                <a:lnTo>
                  <a:pt x="54621" y="47605"/>
                </a:lnTo>
                <a:lnTo>
                  <a:pt x="47652" y="49825"/>
                </a:lnTo>
                <a:lnTo>
                  <a:pt x="40649" y="51283"/>
                </a:lnTo>
                <a:lnTo>
                  <a:pt x="33597" y="51980"/>
                </a:lnTo>
                <a:lnTo>
                  <a:pt x="26552" y="52676"/>
                </a:lnTo>
                <a:lnTo>
                  <a:pt x="21045" y="53059"/>
                </a:lnTo>
                <a:lnTo>
                  <a:pt x="17061" y="53128"/>
                </a:lnTo>
                <a:lnTo>
                  <a:pt x="13085" y="53198"/>
                </a:lnTo>
                <a:lnTo>
                  <a:pt x="11610" y="53619"/>
                </a:lnTo>
                <a:lnTo>
                  <a:pt x="12642" y="54391"/>
                </a:lnTo>
                <a:lnTo>
                  <a:pt x="13667" y="55164"/>
                </a:lnTo>
                <a:lnTo>
                  <a:pt x="16244" y="57095"/>
                </a:lnTo>
                <a:lnTo>
                  <a:pt x="20366" y="60184"/>
                </a:lnTo>
                <a:lnTo>
                  <a:pt x="24480" y="63275"/>
                </a:lnTo>
                <a:lnTo>
                  <a:pt x="30923" y="67297"/>
                </a:lnTo>
                <a:lnTo>
                  <a:pt x="39679" y="72252"/>
                </a:lnTo>
                <a:lnTo>
                  <a:pt x="51010" y="78545"/>
                </a:lnTo>
                <a:lnTo>
                  <a:pt x="62089" y="84458"/>
                </a:lnTo>
                <a:lnTo>
                  <a:pt x="73704" y="90920"/>
                </a:lnTo>
                <a:lnTo>
                  <a:pt x="84296" y="97788"/>
                </a:lnTo>
                <a:lnTo>
                  <a:pt x="94212" y="1052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514124" y="4050295"/>
            <a:ext cx="93345" cy="116839"/>
          </a:xfrm>
          <a:custGeom>
            <a:avLst/>
            <a:gdLst/>
            <a:ahLst/>
            <a:cxnLst/>
            <a:rect l="l" t="t" r="r" b="b"/>
            <a:pathLst>
              <a:path w="93345" h="116839">
                <a:moveTo>
                  <a:pt x="7308" y="50377"/>
                </a:moveTo>
                <a:lnTo>
                  <a:pt x="5077" y="47621"/>
                </a:lnTo>
                <a:lnTo>
                  <a:pt x="3602" y="45797"/>
                </a:lnTo>
                <a:lnTo>
                  <a:pt x="2874" y="44904"/>
                </a:lnTo>
                <a:lnTo>
                  <a:pt x="2376" y="44284"/>
                </a:lnTo>
                <a:lnTo>
                  <a:pt x="2119" y="44340"/>
                </a:lnTo>
                <a:lnTo>
                  <a:pt x="2112" y="45072"/>
                </a:lnTo>
                <a:lnTo>
                  <a:pt x="2105" y="45804"/>
                </a:lnTo>
                <a:lnTo>
                  <a:pt x="2092" y="47065"/>
                </a:lnTo>
                <a:lnTo>
                  <a:pt x="2071" y="48856"/>
                </a:lnTo>
                <a:lnTo>
                  <a:pt x="2050" y="50646"/>
                </a:lnTo>
                <a:lnTo>
                  <a:pt x="2590" y="54480"/>
                </a:lnTo>
                <a:lnTo>
                  <a:pt x="3678" y="60357"/>
                </a:lnTo>
                <a:lnTo>
                  <a:pt x="4772" y="66234"/>
                </a:lnTo>
                <a:lnTo>
                  <a:pt x="5618" y="72763"/>
                </a:lnTo>
                <a:lnTo>
                  <a:pt x="6213" y="79944"/>
                </a:lnTo>
                <a:lnTo>
                  <a:pt x="6809" y="87124"/>
                </a:lnTo>
                <a:lnTo>
                  <a:pt x="7079" y="93756"/>
                </a:lnTo>
                <a:lnTo>
                  <a:pt x="7024" y="99839"/>
                </a:lnTo>
                <a:lnTo>
                  <a:pt x="6968" y="105922"/>
                </a:lnTo>
                <a:lnTo>
                  <a:pt x="6636" y="110301"/>
                </a:lnTo>
                <a:lnTo>
                  <a:pt x="6026" y="112978"/>
                </a:lnTo>
                <a:lnTo>
                  <a:pt x="5424" y="115655"/>
                </a:lnTo>
                <a:lnTo>
                  <a:pt x="4980" y="116695"/>
                </a:lnTo>
                <a:lnTo>
                  <a:pt x="4710" y="116099"/>
                </a:lnTo>
                <a:lnTo>
                  <a:pt x="4440" y="115504"/>
                </a:lnTo>
                <a:lnTo>
                  <a:pt x="3768" y="114015"/>
                </a:lnTo>
                <a:lnTo>
                  <a:pt x="2687" y="111632"/>
                </a:lnTo>
                <a:lnTo>
                  <a:pt x="1607" y="109250"/>
                </a:lnTo>
                <a:lnTo>
                  <a:pt x="962" y="103672"/>
                </a:lnTo>
                <a:lnTo>
                  <a:pt x="768" y="94899"/>
                </a:lnTo>
                <a:lnTo>
                  <a:pt x="759" y="83150"/>
                </a:lnTo>
                <a:lnTo>
                  <a:pt x="1224" y="70034"/>
                </a:lnTo>
                <a:lnTo>
                  <a:pt x="10888" y="26786"/>
                </a:lnTo>
                <a:lnTo>
                  <a:pt x="53497" y="537"/>
                </a:lnTo>
                <a:lnTo>
                  <a:pt x="64558" y="0"/>
                </a:lnTo>
                <a:lnTo>
                  <a:pt x="72216" y="221"/>
                </a:lnTo>
                <a:lnTo>
                  <a:pt x="77661" y="2219"/>
                </a:lnTo>
                <a:lnTo>
                  <a:pt x="81520" y="6010"/>
                </a:lnTo>
                <a:lnTo>
                  <a:pt x="85385" y="9801"/>
                </a:lnTo>
                <a:lnTo>
                  <a:pt x="87581" y="14752"/>
                </a:lnTo>
                <a:lnTo>
                  <a:pt x="88114" y="20862"/>
                </a:lnTo>
                <a:lnTo>
                  <a:pt x="88641" y="26972"/>
                </a:lnTo>
                <a:lnTo>
                  <a:pt x="86244" y="33144"/>
                </a:lnTo>
                <a:lnTo>
                  <a:pt x="48784" y="61479"/>
                </a:lnTo>
                <a:lnTo>
                  <a:pt x="21931" y="68025"/>
                </a:lnTo>
                <a:lnTo>
                  <a:pt x="16057" y="67829"/>
                </a:lnTo>
                <a:lnTo>
                  <a:pt x="10190" y="67633"/>
                </a:lnTo>
                <a:lnTo>
                  <a:pt x="5922" y="66610"/>
                </a:lnTo>
                <a:lnTo>
                  <a:pt x="3269" y="64759"/>
                </a:lnTo>
                <a:lnTo>
                  <a:pt x="616" y="62908"/>
                </a:lnTo>
                <a:lnTo>
                  <a:pt x="0" y="61221"/>
                </a:lnTo>
                <a:lnTo>
                  <a:pt x="1433" y="59700"/>
                </a:lnTo>
                <a:lnTo>
                  <a:pt x="2860" y="58180"/>
                </a:lnTo>
                <a:lnTo>
                  <a:pt x="7308" y="57214"/>
                </a:lnTo>
                <a:lnTo>
                  <a:pt x="14775" y="56803"/>
                </a:lnTo>
                <a:lnTo>
                  <a:pt x="22243" y="56393"/>
                </a:lnTo>
                <a:lnTo>
                  <a:pt x="30376" y="56717"/>
                </a:lnTo>
                <a:lnTo>
                  <a:pt x="72996" y="70151"/>
                </a:lnTo>
                <a:lnTo>
                  <a:pt x="83001" y="77972"/>
                </a:lnTo>
                <a:lnTo>
                  <a:pt x="92816" y="877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633648" y="4078630"/>
            <a:ext cx="114935" cy="87630"/>
          </a:xfrm>
          <a:custGeom>
            <a:avLst/>
            <a:gdLst/>
            <a:ahLst/>
            <a:cxnLst/>
            <a:rect l="l" t="t" r="r" b="b"/>
            <a:pathLst>
              <a:path w="114934" h="87629">
                <a:moveTo>
                  <a:pt x="66543" y="29855"/>
                </a:moveTo>
                <a:lnTo>
                  <a:pt x="50472" y="12450"/>
                </a:lnTo>
                <a:lnTo>
                  <a:pt x="46662" y="11924"/>
                </a:lnTo>
                <a:lnTo>
                  <a:pt x="15586" y="27049"/>
                </a:lnTo>
                <a:lnTo>
                  <a:pt x="9545" y="32544"/>
                </a:lnTo>
                <a:lnTo>
                  <a:pt x="5243" y="38916"/>
                </a:lnTo>
                <a:lnTo>
                  <a:pt x="2687" y="46166"/>
                </a:lnTo>
                <a:lnTo>
                  <a:pt x="131" y="53417"/>
                </a:lnTo>
                <a:lnTo>
                  <a:pt x="34388" y="85821"/>
                </a:lnTo>
                <a:lnTo>
                  <a:pt x="46933" y="87511"/>
                </a:lnTo>
                <a:lnTo>
                  <a:pt x="64568" y="86854"/>
                </a:lnTo>
                <a:lnTo>
                  <a:pt x="101109" y="74049"/>
                </a:lnTo>
                <a:lnTo>
                  <a:pt x="114888" y="50478"/>
                </a:lnTo>
                <a:lnTo>
                  <a:pt x="112665" y="43027"/>
                </a:lnTo>
                <a:lnTo>
                  <a:pt x="107653" y="32281"/>
                </a:lnTo>
                <a:lnTo>
                  <a:pt x="99070" y="21706"/>
                </a:lnTo>
                <a:lnTo>
                  <a:pt x="89014" y="12824"/>
                </a:lnTo>
                <a:lnTo>
                  <a:pt x="78486" y="5619"/>
                </a:lnTo>
                <a:lnTo>
                  <a:pt x="6739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68230" y="4070695"/>
            <a:ext cx="92075" cy="105410"/>
          </a:xfrm>
          <a:custGeom>
            <a:avLst/>
            <a:gdLst/>
            <a:ahLst/>
            <a:cxnLst/>
            <a:rect l="l" t="t" r="r" b="b"/>
            <a:pathLst>
              <a:path w="92075" h="105410">
                <a:moveTo>
                  <a:pt x="0" y="7364"/>
                </a:moveTo>
                <a:lnTo>
                  <a:pt x="2036" y="1767"/>
                </a:lnTo>
                <a:lnTo>
                  <a:pt x="3969" y="0"/>
                </a:lnTo>
                <a:lnTo>
                  <a:pt x="5798" y="2061"/>
                </a:lnTo>
                <a:lnTo>
                  <a:pt x="19959" y="54498"/>
                </a:lnTo>
                <a:lnTo>
                  <a:pt x="22428" y="67838"/>
                </a:lnTo>
                <a:lnTo>
                  <a:pt x="24156" y="76616"/>
                </a:lnTo>
                <a:lnTo>
                  <a:pt x="26427" y="86835"/>
                </a:lnTo>
                <a:lnTo>
                  <a:pt x="27958" y="91822"/>
                </a:lnTo>
                <a:lnTo>
                  <a:pt x="29572" y="95392"/>
                </a:lnTo>
                <a:lnTo>
                  <a:pt x="31179" y="98963"/>
                </a:lnTo>
                <a:lnTo>
                  <a:pt x="49107" y="105129"/>
                </a:lnTo>
                <a:lnTo>
                  <a:pt x="53873" y="104524"/>
                </a:lnTo>
                <a:lnTo>
                  <a:pt x="59415" y="103181"/>
                </a:lnTo>
                <a:lnTo>
                  <a:pt x="67283" y="100702"/>
                </a:lnTo>
                <a:lnTo>
                  <a:pt x="77964" y="96397"/>
                </a:lnTo>
                <a:lnTo>
                  <a:pt x="91459" y="902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90166" y="4070258"/>
            <a:ext cx="78740" cy="71755"/>
          </a:xfrm>
          <a:custGeom>
            <a:avLst/>
            <a:gdLst/>
            <a:ahLst/>
            <a:cxnLst/>
            <a:rect l="l" t="t" r="r" b="b"/>
            <a:pathLst>
              <a:path w="78740" h="71754">
                <a:moveTo>
                  <a:pt x="1549" y="0"/>
                </a:moveTo>
                <a:lnTo>
                  <a:pt x="272" y="13510"/>
                </a:lnTo>
                <a:lnTo>
                  <a:pt x="0" y="25840"/>
                </a:lnTo>
                <a:lnTo>
                  <a:pt x="572" y="37057"/>
                </a:lnTo>
                <a:lnTo>
                  <a:pt x="1757" y="43129"/>
                </a:lnTo>
                <a:lnTo>
                  <a:pt x="3745" y="49109"/>
                </a:lnTo>
                <a:lnTo>
                  <a:pt x="5733" y="55090"/>
                </a:lnTo>
                <a:lnTo>
                  <a:pt x="24465" y="69954"/>
                </a:lnTo>
                <a:lnTo>
                  <a:pt x="29570" y="71029"/>
                </a:lnTo>
                <a:lnTo>
                  <a:pt x="35119" y="71620"/>
                </a:lnTo>
                <a:lnTo>
                  <a:pt x="41118" y="71727"/>
                </a:lnTo>
                <a:lnTo>
                  <a:pt x="50927" y="70987"/>
                </a:lnTo>
                <a:lnTo>
                  <a:pt x="63259" y="68462"/>
                </a:lnTo>
                <a:lnTo>
                  <a:pt x="78118" y="641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50176" y="4036409"/>
            <a:ext cx="92075" cy="112395"/>
          </a:xfrm>
          <a:custGeom>
            <a:avLst/>
            <a:gdLst/>
            <a:ahLst/>
            <a:cxnLst/>
            <a:rect l="l" t="t" r="r" b="b"/>
            <a:pathLst>
              <a:path w="92075" h="112395">
                <a:moveTo>
                  <a:pt x="6817" y="33381"/>
                </a:moveTo>
                <a:lnTo>
                  <a:pt x="6817" y="27047"/>
                </a:lnTo>
                <a:lnTo>
                  <a:pt x="6817" y="23712"/>
                </a:lnTo>
                <a:lnTo>
                  <a:pt x="6817" y="23376"/>
                </a:lnTo>
                <a:lnTo>
                  <a:pt x="6817" y="23141"/>
                </a:lnTo>
                <a:lnTo>
                  <a:pt x="6914" y="23478"/>
                </a:lnTo>
                <a:lnTo>
                  <a:pt x="7115" y="24389"/>
                </a:lnTo>
                <a:lnTo>
                  <a:pt x="7322" y="25301"/>
                </a:lnTo>
                <a:lnTo>
                  <a:pt x="8791" y="31958"/>
                </a:lnTo>
                <a:lnTo>
                  <a:pt x="17345" y="70070"/>
                </a:lnTo>
                <a:lnTo>
                  <a:pt x="22043" y="89761"/>
                </a:lnTo>
                <a:lnTo>
                  <a:pt x="22119" y="90129"/>
                </a:lnTo>
                <a:lnTo>
                  <a:pt x="22008" y="89819"/>
                </a:lnTo>
                <a:lnTo>
                  <a:pt x="21877" y="89386"/>
                </a:lnTo>
                <a:lnTo>
                  <a:pt x="20567" y="85172"/>
                </a:lnTo>
                <a:lnTo>
                  <a:pt x="10183" y="39260"/>
                </a:lnTo>
                <a:lnTo>
                  <a:pt x="9836" y="27217"/>
                </a:lnTo>
                <a:lnTo>
                  <a:pt x="10190" y="18470"/>
                </a:lnTo>
                <a:lnTo>
                  <a:pt x="12864" y="12261"/>
                </a:lnTo>
                <a:lnTo>
                  <a:pt x="17893" y="7802"/>
                </a:lnTo>
                <a:lnTo>
                  <a:pt x="22923" y="3343"/>
                </a:lnTo>
                <a:lnTo>
                  <a:pt x="29296" y="891"/>
                </a:lnTo>
                <a:lnTo>
                  <a:pt x="37013" y="445"/>
                </a:lnTo>
                <a:lnTo>
                  <a:pt x="44723" y="0"/>
                </a:lnTo>
                <a:lnTo>
                  <a:pt x="51463" y="1952"/>
                </a:lnTo>
                <a:lnTo>
                  <a:pt x="57233" y="6303"/>
                </a:lnTo>
                <a:lnTo>
                  <a:pt x="63004" y="10653"/>
                </a:lnTo>
                <a:lnTo>
                  <a:pt x="67028" y="16213"/>
                </a:lnTo>
                <a:lnTo>
                  <a:pt x="69301" y="22983"/>
                </a:lnTo>
                <a:lnTo>
                  <a:pt x="71573" y="29751"/>
                </a:lnTo>
                <a:lnTo>
                  <a:pt x="59048" y="60928"/>
                </a:lnTo>
                <a:lnTo>
                  <a:pt x="53853" y="65176"/>
                </a:lnTo>
                <a:lnTo>
                  <a:pt x="49773" y="67760"/>
                </a:lnTo>
                <a:lnTo>
                  <a:pt x="46815" y="68681"/>
                </a:lnTo>
                <a:lnTo>
                  <a:pt x="43296" y="69780"/>
                </a:lnTo>
                <a:lnTo>
                  <a:pt x="43545" y="69708"/>
                </a:lnTo>
                <a:lnTo>
                  <a:pt x="44321" y="69472"/>
                </a:lnTo>
                <a:lnTo>
                  <a:pt x="46274" y="68884"/>
                </a:lnTo>
                <a:lnTo>
                  <a:pt x="49392" y="67944"/>
                </a:lnTo>
                <a:lnTo>
                  <a:pt x="52509" y="67002"/>
                </a:lnTo>
                <a:lnTo>
                  <a:pt x="57469" y="66493"/>
                </a:lnTo>
                <a:lnTo>
                  <a:pt x="64265" y="66416"/>
                </a:lnTo>
                <a:lnTo>
                  <a:pt x="71060" y="66339"/>
                </a:lnTo>
                <a:lnTo>
                  <a:pt x="76934" y="67395"/>
                </a:lnTo>
                <a:lnTo>
                  <a:pt x="81894" y="69585"/>
                </a:lnTo>
                <a:lnTo>
                  <a:pt x="86854" y="71774"/>
                </a:lnTo>
                <a:lnTo>
                  <a:pt x="89882" y="74875"/>
                </a:lnTo>
                <a:lnTo>
                  <a:pt x="90983" y="78886"/>
                </a:lnTo>
                <a:lnTo>
                  <a:pt x="92084" y="82897"/>
                </a:lnTo>
                <a:lnTo>
                  <a:pt x="47772" y="109284"/>
                </a:lnTo>
                <a:lnTo>
                  <a:pt x="35928" y="111795"/>
                </a:lnTo>
                <a:lnTo>
                  <a:pt x="19386" y="111740"/>
                </a:lnTo>
                <a:lnTo>
                  <a:pt x="7832" y="108189"/>
                </a:lnTo>
                <a:lnTo>
                  <a:pt x="0" y="1012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156622" y="4031374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0" y="48262"/>
                </a:moveTo>
                <a:lnTo>
                  <a:pt x="20414" y="80589"/>
                </a:lnTo>
                <a:lnTo>
                  <a:pt x="22104" y="87318"/>
                </a:lnTo>
                <a:lnTo>
                  <a:pt x="25589" y="119053"/>
                </a:lnTo>
                <a:lnTo>
                  <a:pt x="25603" y="119571"/>
                </a:lnTo>
                <a:lnTo>
                  <a:pt x="25610" y="120089"/>
                </a:lnTo>
                <a:lnTo>
                  <a:pt x="25346" y="119719"/>
                </a:lnTo>
                <a:lnTo>
                  <a:pt x="25166" y="119299"/>
                </a:lnTo>
                <a:lnTo>
                  <a:pt x="24487" y="117739"/>
                </a:lnTo>
                <a:lnTo>
                  <a:pt x="23324" y="115038"/>
                </a:lnTo>
                <a:lnTo>
                  <a:pt x="22153" y="112338"/>
                </a:lnTo>
                <a:lnTo>
                  <a:pt x="14023" y="73592"/>
                </a:lnTo>
                <a:lnTo>
                  <a:pt x="12487" y="45706"/>
                </a:lnTo>
                <a:lnTo>
                  <a:pt x="12827" y="34940"/>
                </a:lnTo>
                <a:lnTo>
                  <a:pt x="32849" y="263"/>
                </a:lnTo>
                <a:lnTo>
                  <a:pt x="37732" y="0"/>
                </a:lnTo>
                <a:lnTo>
                  <a:pt x="62206" y="28047"/>
                </a:lnTo>
                <a:lnTo>
                  <a:pt x="66384" y="35897"/>
                </a:lnTo>
                <a:lnTo>
                  <a:pt x="69723" y="43641"/>
                </a:lnTo>
                <a:lnTo>
                  <a:pt x="72237" y="51277"/>
                </a:lnTo>
                <a:lnTo>
                  <a:pt x="75525" y="63578"/>
                </a:lnTo>
                <a:lnTo>
                  <a:pt x="77372" y="761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184255" y="4088189"/>
            <a:ext cx="62230" cy="10795"/>
          </a:xfrm>
          <a:custGeom>
            <a:avLst/>
            <a:gdLst/>
            <a:ahLst/>
            <a:cxnLst/>
            <a:rect l="l" t="t" r="r" b="b"/>
            <a:pathLst>
              <a:path w="62229" h="10795">
                <a:moveTo>
                  <a:pt x="0" y="10472"/>
                </a:moveTo>
                <a:lnTo>
                  <a:pt x="44129" y="1382"/>
                </a:lnTo>
                <a:lnTo>
                  <a:pt x="6203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290644" y="4039846"/>
            <a:ext cx="52705" cy="73660"/>
          </a:xfrm>
          <a:custGeom>
            <a:avLst/>
            <a:gdLst/>
            <a:ahLst/>
            <a:cxnLst/>
            <a:rect l="l" t="t" r="r" b="b"/>
            <a:pathLst>
              <a:path w="52704" h="73660">
                <a:moveTo>
                  <a:pt x="52557" y="13460"/>
                </a:moveTo>
                <a:lnTo>
                  <a:pt x="50582" y="9137"/>
                </a:lnTo>
                <a:lnTo>
                  <a:pt x="47611" y="5672"/>
                </a:lnTo>
                <a:lnTo>
                  <a:pt x="43655" y="3067"/>
                </a:lnTo>
                <a:lnTo>
                  <a:pt x="40995" y="1314"/>
                </a:lnTo>
                <a:lnTo>
                  <a:pt x="36957" y="350"/>
                </a:lnTo>
                <a:lnTo>
                  <a:pt x="31546" y="175"/>
                </a:lnTo>
                <a:lnTo>
                  <a:pt x="26143" y="0"/>
                </a:lnTo>
                <a:lnTo>
                  <a:pt x="20858" y="2403"/>
                </a:lnTo>
                <a:lnTo>
                  <a:pt x="15690" y="7383"/>
                </a:lnTo>
                <a:lnTo>
                  <a:pt x="10522" y="12364"/>
                </a:lnTo>
                <a:lnTo>
                  <a:pt x="353" y="45238"/>
                </a:lnTo>
                <a:lnTo>
                  <a:pt x="0" y="51312"/>
                </a:lnTo>
                <a:lnTo>
                  <a:pt x="1572" y="56603"/>
                </a:lnTo>
                <a:lnTo>
                  <a:pt x="5070" y="61110"/>
                </a:lnTo>
                <a:lnTo>
                  <a:pt x="12675" y="67772"/>
                </a:lnTo>
                <a:lnTo>
                  <a:pt x="24446" y="735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375822" y="4016266"/>
            <a:ext cx="8255" cy="87630"/>
          </a:xfrm>
          <a:custGeom>
            <a:avLst/>
            <a:gdLst/>
            <a:ahLst/>
            <a:cxnLst/>
            <a:rect l="l" t="t" r="r" b="b"/>
            <a:pathLst>
              <a:path w="8254" h="87629">
                <a:moveTo>
                  <a:pt x="3422" y="4781"/>
                </a:moveTo>
                <a:lnTo>
                  <a:pt x="1233" y="933"/>
                </a:lnTo>
                <a:lnTo>
                  <a:pt x="124" y="0"/>
                </a:lnTo>
                <a:lnTo>
                  <a:pt x="103" y="1983"/>
                </a:lnTo>
                <a:lnTo>
                  <a:pt x="90" y="3419"/>
                </a:lnTo>
                <a:lnTo>
                  <a:pt x="55" y="7009"/>
                </a:lnTo>
                <a:lnTo>
                  <a:pt x="0" y="12753"/>
                </a:lnTo>
                <a:lnTo>
                  <a:pt x="395" y="21635"/>
                </a:lnTo>
                <a:lnTo>
                  <a:pt x="1722" y="35148"/>
                </a:lnTo>
                <a:lnTo>
                  <a:pt x="3686" y="51214"/>
                </a:lnTo>
                <a:lnTo>
                  <a:pt x="5280" y="64827"/>
                </a:lnTo>
                <a:lnTo>
                  <a:pt x="6580" y="76628"/>
                </a:lnTo>
                <a:lnTo>
                  <a:pt x="7666" y="872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388672" y="4051479"/>
            <a:ext cx="59055" cy="60960"/>
          </a:xfrm>
          <a:custGeom>
            <a:avLst/>
            <a:gdLst/>
            <a:ahLst/>
            <a:cxnLst/>
            <a:rect l="l" t="t" r="r" b="b"/>
            <a:pathLst>
              <a:path w="59054" h="60960">
                <a:moveTo>
                  <a:pt x="36693" y="0"/>
                </a:moveTo>
                <a:lnTo>
                  <a:pt x="2493" y="20072"/>
                </a:lnTo>
                <a:lnTo>
                  <a:pt x="727" y="22207"/>
                </a:lnTo>
                <a:lnTo>
                  <a:pt x="0" y="24178"/>
                </a:lnTo>
                <a:lnTo>
                  <a:pt x="311" y="25986"/>
                </a:lnTo>
                <a:lnTo>
                  <a:pt x="623" y="27794"/>
                </a:lnTo>
                <a:lnTo>
                  <a:pt x="35085" y="49265"/>
                </a:lnTo>
                <a:lnTo>
                  <a:pt x="46527" y="54930"/>
                </a:lnTo>
                <a:lnTo>
                  <a:pt x="59012" y="606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534588" y="4027837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5015" y="5758"/>
                </a:moveTo>
                <a:lnTo>
                  <a:pt x="4343" y="3061"/>
                </a:lnTo>
                <a:lnTo>
                  <a:pt x="3913" y="1323"/>
                </a:lnTo>
                <a:lnTo>
                  <a:pt x="3719" y="542"/>
                </a:lnTo>
                <a:lnTo>
                  <a:pt x="3581" y="0"/>
                </a:lnTo>
                <a:lnTo>
                  <a:pt x="3359" y="162"/>
                </a:lnTo>
                <a:lnTo>
                  <a:pt x="3041" y="1030"/>
                </a:lnTo>
                <a:lnTo>
                  <a:pt x="2590" y="2279"/>
                </a:lnTo>
                <a:lnTo>
                  <a:pt x="1572" y="5061"/>
                </a:lnTo>
                <a:lnTo>
                  <a:pt x="0" y="93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513909" y="4108788"/>
            <a:ext cx="36830" cy="78740"/>
          </a:xfrm>
          <a:custGeom>
            <a:avLst/>
            <a:gdLst/>
            <a:ahLst/>
            <a:cxnLst/>
            <a:rect l="l" t="t" r="r" b="b"/>
            <a:pathLst>
              <a:path w="36829" h="78739">
                <a:moveTo>
                  <a:pt x="36708" y="0"/>
                </a:moveTo>
                <a:lnTo>
                  <a:pt x="24089" y="40837"/>
                </a:lnTo>
                <a:lnTo>
                  <a:pt x="9639" y="64120"/>
                </a:lnTo>
                <a:lnTo>
                  <a:pt x="0" y="781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028711" y="3509868"/>
            <a:ext cx="91440" cy="93345"/>
          </a:xfrm>
          <a:custGeom>
            <a:avLst/>
            <a:gdLst/>
            <a:ahLst/>
            <a:cxnLst/>
            <a:rect l="l" t="t" r="r" b="b"/>
            <a:pathLst>
              <a:path w="91440" h="93345">
                <a:moveTo>
                  <a:pt x="64499" y="18412"/>
                </a:moveTo>
                <a:lnTo>
                  <a:pt x="35052" y="470"/>
                </a:lnTo>
                <a:lnTo>
                  <a:pt x="29246" y="0"/>
                </a:lnTo>
                <a:lnTo>
                  <a:pt x="23698" y="1086"/>
                </a:lnTo>
                <a:lnTo>
                  <a:pt x="18412" y="3729"/>
                </a:lnTo>
                <a:lnTo>
                  <a:pt x="13120" y="6373"/>
                </a:lnTo>
                <a:lnTo>
                  <a:pt x="9206" y="9530"/>
                </a:lnTo>
                <a:lnTo>
                  <a:pt x="6664" y="13201"/>
                </a:lnTo>
                <a:lnTo>
                  <a:pt x="4121" y="16872"/>
                </a:lnTo>
                <a:lnTo>
                  <a:pt x="2362" y="21143"/>
                </a:lnTo>
                <a:lnTo>
                  <a:pt x="1392" y="26013"/>
                </a:lnTo>
                <a:lnTo>
                  <a:pt x="422" y="30883"/>
                </a:lnTo>
                <a:lnTo>
                  <a:pt x="0" y="36492"/>
                </a:lnTo>
                <a:lnTo>
                  <a:pt x="131" y="42838"/>
                </a:lnTo>
                <a:lnTo>
                  <a:pt x="263" y="49186"/>
                </a:lnTo>
                <a:lnTo>
                  <a:pt x="28780" y="85198"/>
                </a:lnTo>
                <a:lnTo>
                  <a:pt x="63348" y="92759"/>
                </a:lnTo>
                <a:lnTo>
                  <a:pt x="76470" y="92119"/>
                </a:lnTo>
                <a:lnTo>
                  <a:pt x="90990" y="901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154108" y="3529416"/>
            <a:ext cx="76835" cy="49530"/>
          </a:xfrm>
          <a:custGeom>
            <a:avLst/>
            <a:gdLst/>
            <a:ahLst/>
            <a:cxnLst/>
            <a:rect l="l" t="t" r="r" b="b"/>
            <a:pathLst>
              <a:path w="76834" h="49529">
                <a:moveTo>
                  <a:pt x="28526" y="19813"/>
                </a:moveTo>
                <a:lnTo>
                  <a:pt x="29953" y="12617"/>
                </a:lnTo>
                <a:lnTo>
                  <a:pt x="29427" y="7525"/>
                </a:lnTo>
                <a:lnTo>
                  <a:pt x="26940" y="4538"/>
                </a:lnTo>
                <a:lnTo>
                  <a:pt x="25215" y="2468"/>
                </a:lnTo>
                <a:lnTo>
                  <a:pt x="22936" y="1146"/>
                </a:lnTo>
                <a:lnTo>
                  <a:pt x="20089" y="573"/>
                </a:lnTo>
                <a:lnTo>
                  <a:pt x="17248" y="0"/>
                </a:lnTo>
                <a:lnTo>
                  <a:pt x="14214" y="481"/>
                </a:lnTo>
                <a:lnTo>
                  <a:pt x="11000" y="2018"/>
                </a:lnTo>
                <a:lnTo>
                  <a:pt x="7786" y="3555"/>
                </a:lnTo>
                <a:lnTo>
                  <a:pt x="5230" y="6168"/>
                </a:lnTo>
                <a:lnTo>
                  <a:pt x="3332" y="9854"/>
                </a:lnTo>
                <a:lnTo>
                  <a:pt x="1427" y="13542"/>
                </a:lnTo>
                <a:lnTo>
                  <a:pt x="381" y="17584"/>
                </a:lnTo>
                <a:lnTo>
                  <a:pt x="193" y="21982"/>
                </a:lnTo>
                <a:lnTo>
                  <a:pt x="0" y="26379"/>
                </a:lnTo>
                <a:lnTo>
                  <a:pt x="37241" y="48202"/>
                </a:lnTo>
                <a:lnTo>
                  <a:pt x="44694" y="48687"/>
                </a:lnTo>
                <a:lnTo>
                  <a:pt x="52141" y="49173"/>
                </a:lnTo>
                <a:lnTo>
                  <a:pt x="57946" y="49376"/>
                </a:lnTo>
                <a:lnTo>
                  <a:pt x="62109" y="49295"/>
                </a:lnTo>
                <a:lnTo>
                  <a:pt x="66273" y="49214"/>
                </a:lnTo>
                <a:lnTo>
                  <a:pt x="69729" y="47705"/>
                </a:lnTo>
                <a:lnTo>
                  <a:pt x="72473" y="44767"/>
                </a:lnTo>
                <a:lnTo>
                  <a:pt x="75216" y="41828"/>
                </a:lnTo>
                <a:lnTo>
                  <a:pt x="76352" y="38198"/>
                </a:lnTo>
                <a:lnTo>
                  <a:pt x="75881" y="33875"/>
                </a:lnTo>
                <a:lnTo>
                  <a:pt x="53111" y="8763"/>
                </a:lnTo>
                <a:lnTo>
                  <a:pt x="47978" y="5955"/>
                </a:lnTo>
                <a:lnTo>
                  <a:pt x="43108" y="5886"/>
                </a:lnTo>
                <a:lnTo>
                  <a:pt x="38501" y="85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274573" y="3507545"/>
            <a:ext cx="169545" cy="87630"/>
          </a:xfrm>
          <a:custGeom>
            <a:avLst/>
            <a:gdLst/>
            <a:ahLst/>
            <a:cxnLst/>
            <a:rect l="l" t="t" r="r" b="b"/>
            <a:pathLst>
              <a:path w="169545" h="87629">
                <a:moveTo>
                  <a:pt x="0" y="38389"/>
                </a:moveTo>
                <a:lnTo>
                  <a:pt x="10867" y="28851"/>
                </a:lnTo>
                <a:lnTo>
                  <a:pt x="21749" y="23131"/>
                </a:lnTo>
                <a:lnTo>
                  <a:pt x="36259" y="21427"/>
                </a:lnTo>
                <a:lnTo>
                  <a:pt x="47004" y="22759"/>
                </a:lnTo>
                <a:lnTo>
                  <a:pt x="55494" y="25064"/>
                </a:lnTo>
                <a:lnTo>
                  <a:pt x="62019" y="28464"/>
                </a:lnTo>
                <a:lnTo>
                  <a:pt x="67852" y="33294"/>
                </a:lnTo>
                <a:lnTo>
                  <a:pt x="73685" y="38123"/>
                </a:lnTo>
                <a:lnTo>
                  <a:pt x="77876" y="43591"/>
                </a:lnTo>
                <a:lnTo>
                  <a:pt x="80411" y="49697"/>
                </a:lnTo>
                <a:lnTo>
                  <a:pt x="82947" y="55803"/>
                </a:lnTo>
                <a:lnTo>
                  <a:pt x="84415" y="61596"/>
                </a:lnTo>
                <a:lnTo>
                  <a:pt x="84810" y="67076"/>
                </a:lnTo>
                <a:lnTo>
                  <a:pt x="85212" y="72556"/>
                </a:lnTo>
                <a:lnTo>
                  <a:pt x="76643" y="87014"/>
                </a:lnTo>
                <a:lnTo>
                  <a:pt x="74849" y="86053"/>
                </a:lnTo>
                <a:lnTo>
                  <a:pt x="72874" y="83332"/>
                </a:lnTo>
                <a:lnTo>
                  <a:pt x="70907" y="80611"/>
                </a:lnTo>
                <a:lnTo>
                  <a:pt x="69272" y="75882"/>
                </a:lnTo>
                <a:lnTo>
                  <a:pt x="67984" y="69147"/>
                </a:lnTo>
                <a:lnTo>
                  <a:pt x="66695" y="62411"/>
                </a:lnTo>
                <a:lnTo>
                  <a:pt x="66100" y="54861"/>
                </a:lnTo>
                <a:lnTo>
                  <a:pt x="66203" y="46496"/>
                </a:lnTo>
                <a:lnTo>
                  <a:pt x="66307" y="38131"/>
                </a:lnTo>
                <a:lnTo>
                  <a:pt x="68427" y="30427"/>
                </a:lnTo>
                <a:lnTo>
                  <a:pt x="72577" y="23385"/>
                </a:lnTo>
                <a:lnTo>
                  <a:pt x="76719" y="16344"/>
                </a:lnTo>
                <a:lnTo>
                  <a:pt x="81935" y="10942"/>
                </a:lnTo>
                <a:lnTo>
                  <a:pt x="88211" y="7178"/>
                </a:lnTo>
                <a:lnTo>
                  <a:pt x="94481" y="3415"/>
                </a:lnTo>
                <a:lnTo>
                  <a:pt x="101055" y="1226"/>
                </a:lnTo>
                <a:lnTo>
                  <a:pt x="107913" y="613"/>
                </a:lnTo>
                <a:lnTo>
                  <a:pt x="114771" y="0"/>
                </a:lnTo>
                <a:lnTo>
                  <a:pt x="121407" y="1677"/>
                </a:lnTo>
                <a:lnTo>
                  <a:pt x="150647" y="26592"/>
                </a:lnTo>
                <a:lnTo>
                  <a:pt x="158482" y="39830"/>
                </a:lnTo>
                <a:lnTo>
                  <a:pt x="161945" y="46657"/>
                </a:lnTo>
                <a:lnTo>
                  <a:pt x="164446" y="53342"/>
                </a:lnTo>
                <a:lnTo>
                  <a:pt x="166005" y="59884"/>
                </a:lnTo>
                <a:lnTo>
                  <a:pt x="167963" y="70657"/>
                </a:lnTo>
                <a:lnTo>
                  <a:pt x="169185" y="833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202647" y="2866140"/>
            <a:ext cx="209550" cy="23495"/>
          </a:xfrm>
          <a:custGeom>
            <a:avLst/>
            <a:gdLst/>
            <a:ahLst/>
            <a:cxnLst/>
            <a:rect l="l" t="t" r="r" b="b"/>
            <a:pathLst>
              <a:path w="209550" h="23494">
                <a:moveTo>
                  <a:pt x="11055" y="0"/>
                </a:moveTo>
                <a:lnTo>
                  <a:pt x="4329" y="0"/>
                </a:lnTo>
                <a:lnTo>
                  <a:pt x="741" y="0"/>
                </a:lnTo>
                <a:lnTo>
                  <a:pt x="304" y="0"/>
                </a:lnTo>
                <a:lnTo>
                  <a:pt x="0" y="0"/>
                </a:lnTo>
                <a:lnTo>
                  <a:pt x="429" y="151"/>
                </a:lnTo>
                <a:lnTo>
                  <a:pt x="817" y="252"/>
                </a:lnTo>
                <a:lnTo>
                  <a:pt x="3172" y="866"/>
                </a:lnTo>
                <a:lnTo>
                  <a:pt x="45291" y="6347"/>
                </a:lnTo>
                <a:lnTo>
                  <a:pt x="92677" y="9553"/>
                </a:lnTo>
                <a:lnTo>
                  <a:pt x="106966" y="10177"/>
                </a:lnTo>
                <a:lnTo>
                  <a:pt x="119991" y="10784"/>
                </a:lnTo>
                <a:lnTo>
                  <a:pt x="163132" y="13285"/>
                </a:lnTo>
                <a:lnTo>
                  <a:pt x="204860" y="17731"/>
                </a:lnTo>
                <a:lnTo>
                  <a:pt x="208046" y="19695"/>
                </a:lnTo>
                <a:lnTo>
                  <a:pt x="209356" y="229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223478" y="3004818"/>
            <a:ext cx="212090" cy="25400"/>
          </a:xfrm>
          <a:custGeom>
            <a:avLst/>
            <a:gdLst/>
            <a:ahLst/>
            <a:cxnLst/>
            <a:rect l="l" t="t" r="r" b="b"/>
            <a:pathLst>
              <a:path w="212090" h="25400">
                <a:moveTo>
                  <a:pt x="4488" y="0"/>
                </a:moveTo>
                <a:lnTo>
                  <a:pt x="1683" y="264"/>
                </a:lnTo>
                <a:lnTo>
                  <a:pt x="214" y="402"/>
                </a:lnTo>
                <a:lnTo>
                  <a:pt x="0" y="423"/>
                </a:lnTo>
                <a:lnTo>
                  <a:pt x="304" y="453"/>
                </a:lnTo>
                <a:lnTo>
                  <a:pt x="1004" y="504"/>
                </a:lnTo>
                <a:lnTo>
                  <a:pt x="1711" y="555"/>
                </a:lnTo>
                <a:lnTo>
                  <a:pt x="7571" y="982"/>
                </a:lnTo>
                <a:lnTo>
                  <a:pt x="56599" y="4186"/>
                </a:lnTo>
                <a:lnTo>
                  <a:pt x="110400" y="6756"/>
                </a:lnTo>
                <a:lnTo>
                  <a:pt x="145761" y="7926"/>
                </a:lnTo>
                <a:lnTo>
                  <a:pt x="161125" y="8349"/>
                </a:lnTo>
                <a:lnTo>
                  <a:pt x="200254" y="11853"/>
                </a:lnTo>
                <a:lnTo>
                  <a:pt x="211718" y="18454"/>
                </a:lnTo>
                <a:lnTo>
                  <a:pt x="211849" y="252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220437" y="3174441"/>
            <a:ext cx="237490" cy="8890"/>
          </a:xfrm>
          <a:custGeom>
            <a:avLst/>
            <a:gdLst/>
            <a:ahLst/>
            <a:cxnLst/>
            <a:rect l="l" t="t" r="r" b="b"/>
            <a:pathLst>
              <a:path w="237490" h="8889">
                <a:moveTo>
                  <a:pt x="2576" y="0"/>
                </a:moveTo>
                <a:lnTo>
                  <a:pt x="0" y="2482"/>
                </a:lnTo>
                <a:lnTo>
                  <a:pt x="187" y="4490"/>
                </a:lnTo>
                <a:lnTo>
                  <a:pt x="3144" y="6025"/>
                </a:lnTo>
                <a:lnTo>
                  <a:pt x="5278" y="7130"/>
                </a:lnTo>
                <a:lnTo>
                  <a:pt x="10979" y="7867"/>
                </a:lnTo>
                <a:lnTo>
                  <a:pt x="20234" y="8237"/>
                </a:lnTo>
                <a:lnTo>
                  <a:pt x="26919" y="8326"/>
                </a:lnTo>
                <a:lnTo>
                  <a:pt x="36417" y="8172"/>
                </a:lnTo>
                <a:lnTo>
                  <a:pt x="48727" y="7775"/>
                </a:lnTo>
                <a:lnTo>
                  <a:pt x="63851" y="7135"/>
                </a:lnTo>
                <a:lnTo>
                  <a:pt x="81790" y="6253"/>
                </a:lnTo>
                <a:lnTo>
                  <a:pt x="99238" y="5345"/>
                </a:lnTo>
                <a:lnTo>
                  <a:pt x="114819" y="4576"/>
                </a:lnTo>
                <a:lnTo>
                  <a:pt x="160677" y="2760"/>
                </a:lnTo>
                <a:lnTo>
                  <a:pt x="200915" y="2140"/>
                </a:lnTo>
                <a:lnTo>
                  <a:pt x="228263" y="2041"/>
                </a:lnTo>
                <a:lnTo>
                  <a:pt x="237023" y="20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496980" y="3541725"/>
            <a:ext cx="4445" cy="5715"/>
          </a:xfrm>
          <a:custGeom>
            <a:avLst/>
            <a:gdLst/>
            <a:ahLst/>
            <a:cxnLst/>
            <a:rect l="l" t="t" r="r" b="b"/>
            <a:pathLst>
              <a:path w="4445" h="5714">
                <a:moveTo>
                  <a:pt x="2147" y="5347"/>
                </a:moveTo>
                <a:lnTo>
                  <a:pt x="0" y="1088"/>
                </a:lnTo>
                <a:lnTo>
                  <a:pt x="651" y="0"/>
                </a:lnTo>
                <a:lnTo>
                  <a:pt x="4087" y="20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572883" y="3490511"/>
            <a:ext cx="375285" cy="80645"/>
          </a:xfrm>
          <a:custGeom>
            <a:avLst/>
            <a:gdLst/>
            <a:ahLst/>
            <a:cxnLst/>
            <a:rect l="l" t="t" r="r" b="b"/>
            <a:pathLst>
              <a:path w="375284" h="80645">
                <a:moveTo>
                  <a:pt x="62560" y="19913"/>
                </a:moveTo>
                <a:lnTo>
                  <a:pt x="59158" y="12385"/>
                </a:lnTo>
                <a:lnTo>
                  <a:pt x="55632" y="7255"/>
                </a:lnTo>
                <a:lnTo>
                  <a:pt x="51989" y="4522"/>
                </a:lnTo>
                <a:lnTo>
                  <a:pt x="49488" y="2646"/>
                </a:lnTo>
                <a:lnTo>
                  <a:pt x="46585" y="1366"/>
                </a:lnTo>
                <a:lnTo>
                  <a:pt x="43288" y="683"/>
                </a:lnTo>
                <a:lnTo>
                  <a:pt x="39998" y="0"/>
                </a:lnTo>
                <a:lnTo>
                  <a:pt x="36174" y="173"/>
                </a:lnTo>
                <a:lnTo>
                  <a:pt x="31823" y="1203"/>
                </a:lnTo>
                <a:lnTo>
                  <a:pt x="27466" y="2234"/>
                </a:lnTo>
                <a:lnTo>
                  <a:pt x="6435" y="21152"/>
                </a:lnTo>
                <a:lnTo>
                  <a:pt x="3290" y="26148"/>
                </a:lnTo>
                <a:lnTo>
                  <a:pt x="1378" y="31524"/>
                </a:lnTo>
                <a:lnTo>
                  <a:pt x="685" y="37281"/>
                </a:lnTo>
                <a:lnTo>
                  <a:pt x="0" y="43037"/>
                </a:lnTo>
                <a:lnTo>
                  <a:pt x="900" y="48821"/>
                </a:lnTo>
                <a:lnTo>
                  <a:pt x="3387" y="54632"/>
                </a:lnTo>
                <a:lnTo>
                  <a:pt x="5874" y="60443"/>
                </a:lnTo>
                <a:lnTo>
                  <a:pt x="41415" y="77860"/>
                </a:lnTo>
                <a:lnTo>
                  <a:pt x="67281" y="80155"/>
                </a:lnTo>
                <a:lnTo>
                  <a:pt x="84565" y="79544"/>
                </a:lnTo>
                <a:lnTo>
                  <a:pt x="122159" y="71861"/>
                </a:lnTo>
                <a:lnTo>
                  <a:pt x="159791" y="48208"/>
                </a:lnTo>
                <a:lnTo>
                  <a:pt x="164702" y="30785"/>
                </a:lnTo>
                <a:lnTo>
                  <a:pt x="164065" y="27044"/>
                </a:lnTo>
                <a:lnTo>
                  <a:pt x="163421" y="23303"/>
                </a:lnTo>
                <a:lnTo>
                  <a:pt x="161183" y="20383"/>
                </a:lnTo>
                <a:lnTo>
                  <a:pt x="157353" y="18285"/>
                </a:lnTo>
                <a:lnTo>
                  <a:pt x="153529" y="16188"/>
                </a:lnTo>
                <a:lnTo>
                  <a:pt x="148548" y="14980"/>
                </a:lnTo>
                <a:lnTo>
                  <a:pt x="142424" y="14662"/>
                </a:lnTo>
                <a:lnTo>
                  <a:pt x="136294" y="14345"/>
                </a:lnTo>
                <a:lnTo>
                  <a:pt x="130551" y="15323"/>
                </a:lnTo>
                <a:lnTo>
                  <a:pt x="125203" y="17597"/>
                </a:lnTo>
                <a:lnTo>
                  <a:pt x="119848" y="19870"/>
                </a:lnTo>
                <a:lnTo>
                  <a:pt x="106444" y="39853"/>
                </a:lnTo>
                <a:lnTo>
                  <a:pt x="105994" y="44637"/>
                </a:lnTo>
                <a:lnTo>
                  <a:pt x="107137" y="49284"/>
                </a:lnTo>
                <a:lnTo>
                  <a:pt x="109880" y="53790"/>
                </a:lnTo>
                <a:lnTo>
                  <a:pt x="112623" y="58298"/>
                </a:lnTo>
                <a:lnTo>
                  <a:pt x="116759" y="62113"/>
                </a:lnTo>
                <a:lnTo>
                  <a:pt x="122294" y="65235"/>
                </a:lnTo>
                <a:lnTo>
                  <a:pt x="127822" y="68357"/>
                </a:lnTo>
                <a:lnTo>
                  <a:pt x="133606" y="70387"/>
                </a:lnTo>
                <a:lnTo>
                  <a:pt x="139646" y="71324"/>
                </a:lnTo>
                <a:lnTo>
                  <a:pt x="145687" y="72261"/>
                </a:lnTo>
                <a:lnTo>
                  <a:pt x="150834" y="72712"/>
                </a:lnTo>
                <a:lnTo>
                  <a:pt x="155087" y="72676"/>
                </a:lnTo>
                <a:lnTo>
                  <a:pt x="159341" y="72641"/>
                </a:lnTo>
                <a:lnTo>
                  <a:pt x="162354" y="71587"/>
                </a:lnTo>
                <a:lnTo>
                  <a:pt x="164127" y="69515"/>
                </a:lnTo>
                <a:lnTo>
                  <a:pt x="165901" y="67443"/>
                </a:lnTo>
                <a:lnTo>
                  <a:pt x="166635" y="64591"/>
                </a:lnTo>
                <a:lnTo>
                  <a:pt x="166323" y="60958"/>
                </a:lnTo>
                <a:lnTo>
                  <a:pt x="146574" y="33963"/>
                </a:lnTo>
                <a:lnTo>
                  <a:pt x="144405" y="30992"/>
                </a:lnTo>
                <a:lnTo>
                  <a:pt x="143366" y="28399"/>
                </a:lnTo>
                <a:lnTo>
                  <a:pt x="142320" y="25804"/>
                </a:lnTo>
                <a:lnTo>
                  <a:pt x="144662" y="23268"/>
                </a:lnTo>
                <a:lnTo>
                  <a:pt x="167723" y="12352"/>
                </a:lnTo>
                <a:lnTo>
                  <a:pt x="171353" y="10645"/>
                </a:lnTo>
                <a:lnTo>
                  <a:pt x="175121" y="9120"/>
                </a:lnTo>
                <a:lnTo>
                  <a:pt x="178889" y="7595"/>
                </a:lnTo>
                <a:lnTo>
                  <a:pt x="183032" y="6638"/>
                </a:lnTo>
                <a:lnTo>
                  <a:pt x="187549" y="6249"/>
                </a:lnTo>
                <a:lnTo>
                  <a:pt x="192058" y="5859"/>
                </a:lnTo>
                <a:lnTo>
                  <a:pt x="196796" y="6248"/>
                </a:lnTo>
                <a:lnTo>
                  <a:pt x="201756" y="7415"/>
                </a:lnTo>
                <a:lnTo>
                  <a:pt x="206723" y="8583"/>
                </a:lnTo>
                <a:lnTo>
                  <a:pt x="211475" y="10873"/>
                </a:lnTo>
                <a:lnTo>
                  <a:pt x="216020" y="14286"/>
                </a:lnTo>
                <a:lnTo>
                  <a:pt x="220571" y="17700"/>
                </a:lnTo>
                <a:lnTo>
                  <a:pt x="233040" y="37177"/>
                </a:lnTo>
                <a:lnTo>
                  <a:pt x="234051" y="40758"/>
                </a:lnTo>
                <a:lnTo>
                  <a:pt x="234605" y="43642"/>
                </a:lnTo>
                <a:lnTo>
                  <a:pt x="234702" y="45832"/>
                </a:lnTo>
                <a:lnTo>
                  <a:pt x="234806" y="48021"/>
                </a:lnTo>
                <a:lnTo>
                  <a:pt x="234315" y="49344"/>
                </a:lnTo>
                <a:lnTo>
                  <a:pt x="233234" y="49800"/>
                </a:lnTo>
                <a:lnTo>
                  <a:pt x="232153" y="50255"/>
                </a:lnTo>
                <a:lnTo>
                  <a:pt x="230941" y="49171"/>
                </a:lnTo>
                <a:lnTo>
                  <a:pt x="229597" y="46545"/>
                </a:lnTo>
                <a:lnTo>
                  <a:pt x="228253" y="43918"/>
                </a:lnTo>
                <a:lnTo>
                  <a:pt x="227699" y="39792"/>
                </a:lnTo>
                <a:lnTo>
                  <a:pt x="227941" y="34165"/>
                </a:lnTo>
                <a:lnTo>
                  <a:pt x="228177" y="28537"/>
                </a:lnTo>
                <a:lnTo>
                  <a:pt x="230449" y="23664"/>
                </a:lnTo>
                <a:lnTo>
                  <a:pt x="234758" y="19547"/>
                </a:lnTo>
                <a:lnTo>
                  <a:pt x="239060" y="15429"/>
                </a:lnTo>
                <a:lnTo>
                  <a:pt x="244588" y="12982"/>
                </a:lnTo>
                <a:lnTo>
                  <a:pt x="251335" y="12204"/>
                </a:lnTo>
                <a:lnTo>
                  <a:pt x="258089" y="11425"/>
                </a:lnTo>
                <a:lnTo>
                  <a:pt x="264732" y="12344"/>
                </a:lnTo>
                <a:lnTo>
                  <a:pt x="271265" y="14960"/>
                </a:lnTo>
                <a:lnTo>
                  <a:pt x="277804" y="17575"/>
                </a:lnTo>
                <a:lnTo>
                  <a:pt x="298994" y="40891"/>
                </a:lnTo>
                <a:lnTo>
                  <a:pt x="300851" y="45775"/>
                </a:lnTo>
                <a:lnTo>
                  <a:pt x="301869" y="50045"/>
                </a:lnTo>
                <a:lnTo>
                  <a:pt x="302056" y="53700"/>
                </a:lnTo>
                <a:lnTo>
                  <a:pt x="302243" y="57356"/>
                </a:lnTo>
                <a:lnTo>
                  <a:pt x="301800" y="59852"/>
                </a:lnTo>
                <a:lnTo>
                  <a:pt x="300726" y="61187"/>
                </a:lnTo>
                <a:lnTo>
                  <a:pt x="299653" y="62522"/>
                </a:lnTo>
                <a:lnTo>
                  <a:pt x="287564" y="41436"/>
                </a:lnTo>
                <a:lnTo>
                  <a:pt x="287627" y="34215"/>
                </a:lnTo>
                <a:lnTo>
                  <a:pt x="287696" y="26993"/>
                </a:lnTo>
                <a:lnTo>
                  <a:pt x="290356" y="20759"/>
                </a:lnTo>
                <a:lnTo>
                  <a:pt x="295621" y="15512"/>
                </a:lnTo>
                <a:lnTo>
                  <a:pt x="300886" y="10266"/>
                </a:lnTo>
                <a:lnTo>
                  <a:pt x="307557" y="6658"/>
                </a:lnTo>
                <a:lnTo>
                  <a:pt x="315641" y="4690"/>
                </a:lnTo>
                <a:lnTo>
                  <a:pt x="323718" y="2722"/>
                </a:lnTo>
                <a:lnTo>
                  <a:pt x="359165" y="12080"/>
                </a:lnTo>
                <a:lnTo>
                  <a:pt x="364817" y="16697"/>
                </a:lnTo>
                <a:lnTo>
                  <a:pt x="368898" y="21865"/>
                </a:lnTo>
                <a:lnTo>
                  <a:pt x="371419" y="27583"/>
                </a:lnTo>
                <a:lnTo>
                  <a:pt x="373934" y="33302"/>
                </a:lnTo>
                <a:lnTo>
                  <a:pt x="375077" y="39431"/>
                </a:lnTo>
                <a:lnTo>
                  <a:pt x="374841" y="45971"/>
                </a:lnTo>
                <a:lnTo>
                  <a:pt x="372845" y="58618"/>
                </a:lnTo>
                <a:lnTo>
                  <a:pt x="367807" y="703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981703" y="3470764"/>
            <a:ext cx="24765" cy="88900"/>
          </a:xfrm>
          <a:custGeom>
            <a:avLst/>
            <a:gdLst/>
            <a:ahLst/>
            <a:cxnLst/>
            <a:rect l="l" t="t" r="r" b="b"/>
            <a:pathLst>
              <a:path w="24765" h="88900">
                <a:moveTo>
                  <a:pt x="0" y="0"/>
                </a:moveTo>
                <a:lnTo>
                  <a:pt x="1350" y="5802"/>
                </a:lnTo>
                <a:lnTo>
                  <a:pt x="4253" y="13463"/>
                </a:lnTo>
                <a:lnTo>
                  <a:pt x="8700" y="22982"/>
                </a:lnTo>
                <a:lnTo>
                  <a:pt x="11561" y="29094"/>
                </a:lnTo>
                <a:lnTo>
                  <a:pt x="14353" y="35752"/>
                </a:lnTo>
                <a:lnTo>
                  <a:pt x="17082" y="42956"/>
                </a:lnTo>
                <a:lnTo>
                  <a:pt x="19812" y="50160"/>
                </a:lnTo>
                <a:lnTo>
                  <a:pt x="21855" y="56987"/>
                </a:lnTo>
                <a:lnTo>
                  <a:pt x="23220" y="63439"/>
                </a:lnTo>
                <a:lnTo>
                  <a:pt x="24727" y="75956"/>
                </a:lnTo>
                <a:lnTo>
                  <a:pt x="23970" y="885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991560" y="3483116"/>
            <a:ext cx="80645" cy="52705"/>
          </a:xfrm>
          <a:custGeom>
            <a:avLst/>
            <a:gdLst/>
            <a:ahLst/>
            <a:cxnLst/>
            <a:rect l="l" t="t" r="r" b="b"/>
            <a:pathLst>
              <a:path w="80645" h="52704">
                <a:moveTo>
                  <a:pt x="2736" y="39583"/>
                </a:moveTo>
                <a:lnTo>
                  <a:pt x="1004" y="37248"/>
                </a:lnTo>
                <a:lnTo>
                  <a:pt x="103" y="34295"/>
                </a:lnTo>
                <a:lnTo>
                  <a:pt x="41" y="30725"/>
                </a:lnTo>
                <a:lnTo>
                  <a:pt x="0" y="28344"/>
                </a:lnTo>
                <a:lnTo>
                  <a:pt x="540" y="25504"/>
                </a:lnTo>
                <a:lnTo>
                  <a:pt x="17823" y="4847"/>
                </a:lnTo>
                <a:lnTo>
                  <a:pt x="21405" y="2831"/>
                </a:lnTo>
                <a:lnTo>
                  <a:pt x="25021" y="1475"/>
                </a:lnTo>
                <a:lnTo>
                  <a:pt x="28685" y="778"/>
                </a:lnTo>
                <a:lnTo>
                  <a:pt x="32350" y="81"/>
                </a:lnTo>
                <a:lnTo>
                  <a:pt x="36243" y="0"/>
                </a:lnTo>
                <a:lnTo>
                  <a:pt x="40372" y="533"/>
                </a:lnTo>
                <a:lnTo>
                  <a:pt x="44500" y="1066"/>
                </a:lnTo>
                <a:lnTo>
                  <a:pt x="48726" y="2954"/>
                </a:lnTo>
                <a:lnTo>
                  <a:pt x="53042" y="6196"/>
                </a:lnTo>
                <a:lnTo>
                  <a:pt x="57364" y="9439"/>
                </a:lnTo>
                <a:lnTo>
                  <a:pt x="76646" y="39614"/>
                </a:lnTo>
                <a:lnTo>
                  <a:pt x="80264" y="522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067469" y="3473881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0" y="30761"/>
                </a:moveTo>
                <a:lnTo>
                  <a:pt x="26392" y="1528"/>
                </a:lnTo>
                <a:lnTo>
                  <a:pt x="34546" y="290"/>
                </a:lnTo>
                <a:lnTo>
                  <a:pt x="38626" y="0"/>
                </a:lnTo>
                <a:lnTo>
                  <a:pt x="54822" y="13882"/>
                </a:lnTo>
                <a:lnTo>
                  <a:pt x="57350" y="18165"/>
                </a:lnTo>
                <a:lnTo>
                  <a:pt x="59228" y="22535"/>
                </a:lnTo>
                <a:lnTo>
                  <a:pt x="60461" y="26992"/>
                </a:lnTo>
                <a:lnTo>
                  <a:pt x="62325" y="36242"/>
                </a:lnTo>
                <a:lnTo>
                  <a:pt x="63922" y="494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172126" y="3467892"/>
            <a:ext cx="13335" cy="57785"/>
          </a:xfrm>
          <a:custGeom>
            <a:avLst/>
            <a:gdLst/>
            <a:ahLst/>
            <a:cxnLst/>
            <a:rect l="l" t="t" r="r" b="b"/>
            <a:pathLst>
              <a:path w="13334" h="57785">
                <a:moveTo>
                  <a:pt x="0" y="73"/>
                </a:moveTo>
                <a:lnTo>
                  <a:pt x="11892" y="42991"/>
                </a:lnTo>
                <a:lnTo>
                  <a:pt x="12968" y="576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134775" y="3399920"/>
            <a:ext cx="8255" cy="29209"/>
          </a:xfrm>
          <a:custGeom>
            <a:avLst/>
            <a:gdLst/>
            <a:ahLst/>
            <a:cxnLst/>
            <a:rect l="l" t="t" r="r" b="b"/>
            <a:pathLst>
              <a:path w="8254" h="29210">
                <a:moveTo>
                  <a:pt x="8049" y="28618"/>
                </a:moveTo>
                <a:lnTo>
                  <a:pt x="5347" y="24697"/>
                </a:lnTo>
                <a:lnTo>
                  <a:pt x="3200" y="19654"/>
                </a:lnTo>
                <a:lnTo>
                  <a:pt x="1600" y="13490"/>
                </a:lnTo>
                <a:lnTo>
                  <a:pt x="0" y="7326"/>
                </a:lnTo>
                <a:lnTo>
                  <a:pt x="1953" y="2829"/>
                </a:lnTo>
                <a:lnTo>
                  <a:pt x="746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219550" y="3403483"/>
            <a:ext cx="38735" cy="113664"/>
          </a:xfrm>
          <a:custGeom>
            <a:avLst/>
            <a:gdLst/>
            <a:ahLst/>
            <a:cxnLst/>
            <a:rect l="l" t="t" r="r" b="b"/>
            <a:pathLst>
              <a:path w="38734" h="113664">
                <a:moveTo>
                  <a:pt x="0" y="9914"/>
                </a:moveTo>
                <a:lnTo>
                  <a:pt x="3214" y="2444"/>
                </a:lnTo>
                <a:lnTo>
                  <a:pt x="6518" y="0"/>
                </a:lnTo>
                <a:lnTo>
                  <a:pt x="9906" y="2580"/>
                </a:lnTo>
                <a:lnTo>
                  <a:pt x="12323" y="4419"/>
                </a:lnTo>
                <a:lnTo>
                  <a:pt x="14928" y="8781"/>
                </a:lnTo>
                <a:lnTo>
                  <a:pt x="17726" y="15665"/>
                </a:lnTo>
                <a:lnTo>
                  <a:pt x="22237" y="26593"/>
                </a:lnTo>
                <a:lnTo>
                  <a:pt x="35711" y="63254"/>
                </a:lnTo>
                <a:lnTo>
                  <a:pt x="38536" y="87379"/>
                </a:lnTo>
                <a:lnTo>
                  <a:pt x="38154" y="100104"/>
                </a:lnTo>
                <a:lnTo>
                  <a:pt x="36659" y="113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205156" y="3460355"/>
            <a:ext cx="93980" cy="30480"/>
          </a:xfrm>
          <a:custGeom>
            <a:avLst/>
            <a:gdLst/>
            <a:ahLst/>
            <a:cxnLst/>
            <a:rect l="l" t="t" r="r" b="b"/>
            <a:pathLst>
              <a:path w="93979" h="30479">
                <a:moveTo>
                  <a:pt x="0" y="29938"/>
                </a:moveTo>
                <a:lnTo>
                  <a:pt x="40005" y="8991"/>
                </a:lnTo>
                <a:lnTo>
                  <a:pt x="78399" y="2246"/>
                </a:lnTo>
                <a:lnTo>
                  <a:pt x="9390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1345433" y="3412956"/>
            <a:ext cx="45085" cy="84455"/>
          </a:xfrm>
          <a:custGeom>
            <a:avLst/>
            <a:gdLst/>
            <a:ahLst/>
            <a:cxnLst/>
            <a:rect l="l" t="t" r="r" b="b"/>
            <a:pathLst>
              <a:path w="45084" h="84454">
                <a:moveTo>
                  <a:pt x="45013" y="15582"/>
                </a:moveTo>
                <a:lnTo>
                  <a:pt x="43288" y="13859"/>
                </a:lnTo>
                <a:lnTo>
                  <a:pt x="42214" y="11370"/>
                </a:lnTo>
                <a:lnTo>
                  <a:pt x="41785" y="8117"/>
                </a:lnTo>
                <a:lnTo>
                  <a:pt x="41348" y="4864"/>
                </a:lnTo>
                <a:lnTo>
                  <a:pt x="39894" y="2590"/>
                </a:lnTo>
                <a:lnTo>
                  <a:pt x="37407" y="1294"/>
                </a:lnTo>
                <a:lnTo>
                  <a:pt x="34927" y="0"/>
                </a:lnTo>
                <a:lnTo>
                  <a:pt x="30500" y="871"/>
                </a:lnTo>
                <a:lnTo>
                  <a:pt x="24134" y="3909"/>
                </a:lnTo>
                <a:lnTo>
                  <a:pt x="17761" y="6946"/>
                </a:lnTo>
                <a:lnTo>
                  <a:pt x="12621" y="12151"/>
                </a:lnTo>
                <a:lnTo>
                  <a:pt x="8714" y="19521"/>
                </a:lnTo>
                <a:lnTo>
                  <a:pt x="4800" y="26891"/>
                </a:lnTo>
                <a:lnTo>
                  <a:pt x="2279" y="34673"/>
                </a:lnTo>
                <a:lnTo>
                  <a:pt x="1136" y="42864"/>
                </a:lnTo>
                <a:lnTo>
                  <a:pt x="0" y="51056"/>
                </a:lnTo>
                <a:lnTo>
                  <a:pt x="290" y="58308"/>
                </a:lnTo>
                <a:lnTo>
                  <a:pt x="2015" y="64622"/>
                </a:lnTo>
                <a:lnTo>
                  <a:pt x="6705" y="71949"/>
                </a:lnTo>
                <a:lnTo>
                  <a:pt x="16528" y="78388"/>
                </a:lnTo>
                <a:lnTo>
                  <a:pt x="31484" y="839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1459102" y="3404734"/>
            <a:ext cx="85725" cy="107314"/>
          </a:xfrm>
          <a:custGeom>
            <a:avLst/>
            <a:gdLst/>
            <a:ahLst/>
            <a:cxnLst/>
            <a:rect l="l" t="t" r="r" b="b"/>
            <a:pathLst>
              <a:path w="85725" h="107314">
                <a:moveTo>
                  <a:pt x="0" y="5150"/>
                </a:moveTo>
                <a:lnTo>
                  <a:pt x="10825" y="797"/>
                </a:lnTo>
                <a:lnTo>
                  <a:pt x="23393" y="0"/>
                </a:lnTo>
                <a:lnTo>
                  <a:pt x="38858" y="3418"/>
                </a:lnTo>
                <a:lnTo>
                  <a:pt x="79526" y="34794"/>
                </a:lnTo>
                <a:lnTo>
                  <a:pt x="85628" y="59992"/>
                </a:lnTo>
                <a:lnTo>
                  <a:pt x="84575" y="66305"/>
                </a:lnTo>
                <a:lnTo>
                  <a:pt x="61200" y="98587"/>
                </a:lnTo>
                <a:lnTo>
                  <a:pt x="49197" y="1067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631217" y="3430847"/>
            <a:ext cx="8890" cy="8255"/>
          </a:xfrm>
          <a:custGeom>
            <a:avLst/>
            <a:gdLst/>
            <a:ahLst/>
            <a:cxnLst/>
            <a:rect l="l" t="t" r="r" b="b"/>
            <a:pathLst>
              <a:path w="8890" h="8254">
                <a:moveTo>
                  <a:pt x="3429" y="5067"/>
                </a:moveTo>
                <a:lnTo>
                  <a:pt x="1399" y="5985"/>
                </a:lnTo>
                <a:lnTo>
                  <a:pt x="311" y="5241"/>
                </a:lnTo>
                <a:lnTo>
                  <a:pt x="166" y="2838"/>
                </a:lnTo>
                <a:lnTo>
                  <a:pt x="62" y="1098"/>
                </a:lnTo>
                <a:lnTo>
                  <a:pt x="6" y="182"/>
                </a:lnTo>
                <a:lnTo>
                  <a:pt x="0" y="0"/>
                </a:lnTo>
                <a:lnTo>
                  <a:pt x="214" y="155"/>
                </a:lnTo>
                <a:lnTo>
                  <a:pt x="429" y="344"/>
                </a:lnTo>
                <a:lnTo>
                  <a:pt x="3304" y="2957"/>
                </a:lnTo>
                <a:lnTo>
                  <a:pt x="8846" y="79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575799" y="3479744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74530" y="0"/>
                </a:moveTo>
                <a:lnTo>
                  <a:pt x="72286" y="2198"/>
                </a:lnTo>
                <a:lnTo>
                  <a:pt x="69418" y="6830"/>
                </a:lnTo>
                <a:lnTo>
                  <a:pt x="65913" y="13900"/>
                </a:lnTo>
                <a:lnTo>
                  <a:pt x="60080" y="24498"/>
                </a:lnTo>
                <a:lnTo>
                  <a:pt x="34202" y="55191"/>
                </a:lnTo>
                <a:lnTo>
                  <a:pt x="13144" y="72976"/>
                </a:lnTo>
                <a:lnTo>
                  <a:pt x="0" y="833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033179" y="4106417"/>
            <a:ext cx="96520" cy="97790"/>
          </a:xfrm>
          <a:custGeom>
            <a:avLst/>
            <a:gdLst/>
            <a:ahLst/>
            <a:cxnLst/>
            <a:rect l="l" t="t" r="r" b="b"/>
            <a:pathLst>
              <a:path w="96520" h="97789">
                <a:moveTo>
                  <a:pt x="49876" y="46237"/>
                </a:moveTo>
                <a:lnTo>
                  <a:pt x="69459" y="11414"/>
                </a:lnTo>
                <a:lnTo>
                  <a:pt x="70810" y="5470"/>
                </a:lnTo>
                <a:lnTo>
                  <a:pt x="71219" y="2682"/>
                </a:lnTo>
                <a:lnTo>
                  <a:pt x="69300" y="1031"/>
                </a:lnTo>
                <a:lnTo>
                  <a:pt x="65060" y="516"/>
                </a:lnTo>
                <a:lnTo>
                  <a:pt x="60821" y="0"/>
                </a:lnTo>
                <a:lnTo>
                  <a:pt x="23294" y="18876"/>
                </a:lnTo>
                <a:lnTo>
                  <a:pt x="0" y="53762"/>
                </a:lnTo>
                <a:lnTo>
                  <a:pt x="554" y="60033"/>
                </a:lnTo>
                <a:lnTo>
                  <a:pt x="1101" y="66305"/>
                </a:lnTo>
                <a:lnTo>
                  <a:pt x="37192" y="86473"/>
                </a:lnTo>
                <a:lnTo>
                  <a:pt x="78572" y="94966"/>
                </a:lnTo>
                <a:lnTo>
                  <a:pt x="96386" y="976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162504" y="4124459"/>
            <a:ext cx="220345" cy="71755"/>
          </a:xfrm>
          <a:custGeom>
            <a:avLst/>
            <a:gdLst/>
            <a:ahLst/>
            <a:cxnLst/>
            <a:rect l="l" t="t" r="r" b="b"/>
            <a:pathLst>
              <a:path w="220345" h="71754">
                <a:moveTo>
                  <a:pt x="58937" y="21606"/>
                </a:moveTo>
                <a:lnTo>
                  <a:pt x="59747" y="19284"/>
                </a:lnTo>
                <a:lnTo>
                  <a:pt x="59332" y="16628"/>
                </a:lnTo>
                <a:lnTo>
                  <a:pt x="57704" y="13637"/>
                </a:lnTo>
                <a:lnTo>
                  <a:pt x="56609" y="11635"/>
                </a:lnTo>
                <a:lnTo>
                  <a:pt x="54302" y="10168"/>
                </a:lnTo>
                <a:lnTo>
                  <a:pt x="50769" y="9236"/>
                </a:lnTo>
                <a:lnTo>
                  <a:pt x="47244" y="8303"/>
                </a:lnTo>
                <a:lnTo>
                  <a:pt x="42678" y="7790"/>
                </a:lnTo>
                <a:lnTo>
                  <a:pt x="37067" y="7696"/>
                </a:lnTo>
                <a:lnTo>
                  <a:pt x="31456" y="7604"/>
                </a:lnTo>
                <a:lnTo>
                  <a:pt x="26233" y="8403"/>
                </a:lnTo>
                <a:lnTo>
                  <a:pt x="21391" y="10096"/>
                </a:lnTo>
                <a:lnTo>
                  <a:pt x="16549" y="11789"/>
                </a:lnTo>
                <a:lnTo>
                  <a:pt x="2376" y="27892"/>
                </a:lnTo>
                <a:lnTo>
                  <a:pt x="852" y="31865"/>
                </a:lnTo>
                <a:lnTo>
                  <a:pt x="76" y="36183"/>
                </a:lnTo>
                <a:lnTo>
                  <a:pt x="41" y="40846"/>
                </a:lnTo>
                <a:lnTo>
                  <a:pt x="0" y="45509"/>
                </a:lnTo>
                <a:lnTo>
                  <a:pt x="1503" y="49668"/>
                </a:lnTo>
                <a:lnTo>
                  <a:pt x="4544" y="53323"/>
                </a:lnTo>
                <a:lnTo>
                  <a:pt x="7585" y="56978"/>
                </a:lnTo>
                <a:lnTo>
                  <a:pt x="29849" y="64550"/>
                </a:lnTo>
                <a:lnTo>
                  <a:pt x="35488" y="64762"/>
                </a:lnTo>
                <a:lnTo>
                  <a:pt x="39381" y="63710"/>
                </a:lnTo>
                <a:lnTo>
                  <a:pt x="41522" y="61395"/>
                </a:lnTo>
                <a:lnTo>
                  <a:pt x="43669" y="59080"/>
                </a:lnTo>
                <a:lnTo>
                  <a:pt x="59415" y="31468"/>
                </a:lnTo>
                <a:lnTo>
                  <a:pt x="61223" y="28852"/>
                </a:lnTo>
                <a:lnTo>
                  <a:pt x="90248" y="17640"/>
                </a:lnTo>
                <a:lnTo>
                  <a:pt x="96683" y="17020"/>
                </a:lnTo>
                <a:lnTo>
                  <a:pt x="103514" y="16732"/>
                </a:lnTo>
                <a:lnTo>
                  <a:pt x="110732" y="16778"/>
                </a:lnTo>
                <a:lnTo>
                  <a:pt x="117957" y="16824"/>
                </a:lnTo>
                <a:lnTo>
                  <a:pt x="141177" y="27807"/>
                </a:lnTo>
                <a:lnTo>
                  <a:pt x="144018" y="30925"/>
                </a:lnTo>
                <a:lnTo>
                  <a:pt x="145992" y="34288"/>
                </a:lnTo>
                <a:lnTo>
                  <a:pt x="147107" y="37897"/>
                </a:lnTo>
                <a:lnTo>
                  <a:pt x="148229" y="41504"/>
                </a:lnTo>
                <a:lnTo>
                  <a:pt x="148783" y="45083"/>
                </a:lnTo>
                <a:lnTo>
                  <a:pt x="148777" y="48633"/>
                </a:lnTo>
                <a:lnTo>
                  <a:pt x="148777" y="52183"/>
                </a:lnTo>
                <a:lnTo>
                  <a:pt x="134936" y="63590"/>
                </a:lnTo>
                <a:lnTo>
                  <a:pt x="132484" y="63320"/>
                </a:lnTo>
                <a:lnTo>
                  <a:pt x="130038" y="63050"/>
                </a:lnTo>
                <a:lnTo>
                  <a:pt x="128216" y="60833"/>
                </a:lnTo>
                <a:lnTo>
                  <a:pt x="127025" y="56669"/>
                </a:lnTo>
                <a:lnTo>
                  <a:pt x="125826" y="52505"/>
                </a:lnTo>
                <a:lnTo>
                  <a:pt x="125778" y="47038"/>
                </a:lnTo>
                <a:lnTo>
                  <a:pt x="126866" y="40266"/>
                </a:lnTo>
                <a:lnTo>
                  <a:pt x="127953" y="33493"/>
                </a:lnTo>
                <a:lnTo>
                  <a:pt x="131237" y="27086"/>
                </a:lnTo>
                <a:lnTo>
                  <a:pt x="136716" y="21045"/>
                </a:lnTo>
                <a:lnTo>
                  <a:pt x="142196" y="15003"/>
                </a:lnTo>
                <a:lnTo>
                  <a:pt x="172558" y="706"/>
                </a:lnTo>
                <a:lnTo>
                  <a:pt x="178439" y="0"/>
                </a:lnTo>
                <a:lnTo>
                  <a:pt x="202394" y="17250"/>
                </a:lnTo>
                <a:lnTo>
                  <a:pt x="206211" y="23267"/>
                </a:lnTo>
                <a:lnTo>
                  <a:pt x="209210" y="29873"/>
                </a:lnTo>
                <a:lnTo>
                  <a:pt x="211406" y="37067"/>
                </a:lnTo>
                <a:lnTo>
                  <a:pt x="214025" y="46248"/>
                </a:lnTo>
                <a:lnTo>
                  <a:pt x="216962" y="57605"/>
                </a:lnTo>
                <a:lnTo>
                  <a:pt x="220215" y="711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463424" y="4152169"/>
            <a:ext cx="1905" cy="6985"/>
          </a:xfrm>
          <a:custGeom>
            <a:avLst/>
            <a:gdLst/>
            <a:ahLst/>
            <a:cxnLst/>
            <a:rect l="l" t="t" r="r" b="b"/>
            <a:pathLst>
              <a:path w="1904" h="6985">
                <a:moveTo>
                  <a:pt x="1544" y="6676"/>
                </a:moveTo>
                <a:lnTo>
                  <a:pt x="581" y="2514"/>
                </a:lnTo>
                <a:lnTo>
                  <a:pt x="69" y="289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590041" y="4081289"/>
            <a:ext cx="248285" cy="83185"/>
          </a:xfrm>
          <a:custGeom>
            <a:avLst/>
            <a:gdLst/>
            <a:ahLst/>
            <a:cxnLst/>
            <a:rect l="l" t="t" r="r" b="b"/>
            <a:pathLst>
              <a:path w="248284" h="83185">
                <a:moveTo>
                  <a:pt x="0" y="49743"/>
                </a:moveTo>
                <a:lnTo>
                  <a:pt x="46147" y="32239"/>
                </a:lnTo>
                <a:lnTo>
                  <a:pt x="60304" y="32061"/>
                </a:lnTo>
                <a:lnTo>
                  <a:pt x="72323" y="33052"/>
                </a:lnTo>
                <a:lnTo>
                  <a:pt x="111030" y="46694"/>
                </a:lnTo>
                <a:lnTo>
                  <a:pt x="121795" y="63457"/>
                </a:lnTo>
                <a:lnTo>
                  <a:pt x="120340" y="67419"/>
                </a:lnTo>
                <a:lnTo>
                  <a:pt x="93296" y="80165"/>
                </a:lnTo>
                <a:lnTo>
                  <a:pt x="87997" y="80504"/>
                </a:lnTo>
                <a:lnTo>
                  <a:pt x="84034" y="79172"/>
                </a:lnTo>
                <a:lnTo>
                  <a:pt x="81402" y="76167"/>
                </a:lnTo>
                <a:lnTo>
                  <a:pt x="78776" y="73164"/>
                </a:lnTo>
                <a:lnTo>
                  <a:pt x="78305" y="68452"/>
                </a:lnTo>
                <a:lnTo>
                  <a:pt x="79996" y="62033"/>
                </a:lnTo>
                <a:lnTo>
                  <a:pt x="118230" y="30376"/>
                </a:lnTo>
                <a:lnTo>
                  <a:pt x="157565" y="17434"/>
                </a:lnTo>
                <a:lnTo>
                  <a:pt x="191767" y="11809"/>
                </a:lnTo>
                <a:lnTo>
                  <a:pt x="196630" y="11514"/>
                </a:lnTo>
                <a:lnTo>
                  <a:pt x="203675" y="24966"/>
                </a:lnTo>
                <a:lnTo>
                  <a:pt x="203821" y="29482"/>
                </a:lnTo>
                <a:lnTo>
                  <a:pt x="203654" y="34399"/>
                </a:lnTo>
                <a:lnTo>
                  <a:pt x="203183" y="39720"/>
                </a:lnTo>
                <a:lnTo>
                  <a:pt x="202712" y="45040"/>
                </a:lnTo>
                <a:lnTo>
                  <a:pt x="202865" y="50595"/>
                </a:lnTo>
                <a:lnTo>
                  <a:pt x="203654" y="56384"/>
                </a:lnTo>
                <a:lnTo>
                  <a:pt x="204437" y="62173"/>
                </a:lnTo>
                <a:lnTo>
                  <a:pt x="206633" y="67307"/>
                </a:lnTo>
                <a:lnTo>
                  <a:pt x="210249" y="71786"/>
                </a:lnTo>
                <a:lnTo>
                  <a:pt x="213858" y="76265"/>
                </a:lnTo>
                <a:lnTo>
                  <a:pt x="218112" y="79278"/>
                </a:lnTo>
                <a:lnTo>
                  <a:pt x="223016" y="80824"/>
                </a:lnTo>
                <a:lnTo>
                  <a:pt x="227914" y="82371"/>
                </a:lnTo>
                <a:lnTo>
                  <a:pt x="232437" y="82973"/>
                </a:lnTo>
                <a:lnTo>
                  <a:pt x="236573" y="82632"/>
                </a:lnTo>
                <a:lnTo>
                  <a:pt x="240708" y="82292"/>
                </a:lnTo>
                <a:lnTo>
                  <a:pt x="243659" y="80155"/>
                </a:lnTo>
                <a:lnTo>
                  <a:pt x="245426" y="76221"/>
                </a:lnTo>
                <a:lnTo>
                  <a:pt x="247192" y="72287"/>
                </a:lnTo>
                <a:lnTo>
                  <a:pt x="247670" y="66590"/>
                </a:lnTo>
                <a:lnTo>
                  <a:pt x="232945" y="26448"/>
                </a:lnTo>
                <a:lnTo>
                  <a:pt x="215054" y="8807"/>
                </a:lnTo>
                <a:lnTo>
                  <a:pt x="20300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863655" y="4033515"/>
            <a:ext cx="55244" cy="93345"/>
          </a:xfrm>
          <a:custGeom>
            <a:avLst/>
            <a:gdLst/>
            <a:ahLst/>
            <a:cxnLst/>
            <a:rect l="l" t="t" r="r" b="b"/>
            <a:pathLst>
              <a:path w="55245" h="93345">
                <a:moveTo>
                  <a:pt x="394" y="22052"/>
                </a:moveTo>
                <a:lnTo>
                  <a:pt x="0" y="6941"/>
                </a:lnTo>
                <a:lnTo>
                  <a:pt x="256" y="0"/>
                </a:lnTo>
                <a:lnTo>
                  <a:pt x="1163" y="1227"/>
                </a:lnTo>
                <a:lnTo>
                  <a:pt x="1808" y="2100"/>
                </a:lnTo>
                <a:lnTo>
                  <a:pt x="3415" y="4281"/>
                </a:lnTo>
                <a:lnTo>
                  <a:pt x="5992" y="7771"/>
                </a:lnTo>
                <a:lnTo>
                  <a:pt x="8569" y="11260"/>
                </a:lnTo>
                <a:lnTo>
                  <a:pt x="12018" y="17713"/>
                </a:lnTo>
                <a:lnTo>
                  <a:pt x="16341" y="27129"/>
                </a:lnTo>
                <a:lnTo>
                  <a:pt x="21890" y="38937"/>
                </a:lnTo>
                <a:lnTo>
                  <a:pt x="27431" y="50173"/>
                </a:lnTo>
                <a:lnTo>
                  <a:pt x="33546" y="61389"/>
                </a:lnTo>
                <a:lnTo>
                  <a:pt x="40065" y="72021"/>
                </a:lnTo>
                <a:lnTo>
                  <a:pt x="47147" y="82378"/>
                </a:lnTo>
                <a:lnTo>
                  <a:pt x="54951" y="927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948521" y="4015875"/>
            <a:ext cx="31750" cy="104139"/>
          </a:xfrm>
          <a:custGeom>
            <a:avLst/>
            <a:gdLst/>
            <a:ahLst/>
            <a:cxnLst/>
            <a:rect l="l" t="t" r="r" b="b"/>
            <a:pathLst>
              <a:path w="31750" h="104139">
                <a:moveTo>
                  <a:pt x="228" y="9942"/>
                </a:moveTo>
                <a:lnTo>
                  <a:pt x="0" y="6874"/>
                </a:lnTo>
                <a:lnTo>
                  <a:pt x="713" y="4113"/>
                </a:lnTo>
                <a:lnTo>
                  <a:pt x="2369" y="1659"/>
                </a:lnTo>
                <a:lnTo>
                  <a:pt x="3484" y="0"/>
                </a:lnTo>
                <a:lnTo>
                  <a:pt x="5569" y="6524"/>
                </a:lnTo>
                <a:lnTo>
                  <a:pt x="8617" y="21234"/>
                </a:lnTo>
                <a:lnTo>
                  <a:pt x="10537" y="29951"/>
                </a:lnTo>
                <a:lnTo>
                  <a:pt x="22666" y="75084"/>
                </a:lnTo>
                <a:lnTo>
                  <a:pt x="26811" y="88934"/>
                </a:lnTo>
                <a:lnTo>
                  <a:pt x="31400" y="1038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006669" y="4039759"/>
            <a:ext cx="110489" cy="96520"/>
          </a:xfrm>
          <a:custGeom>
            <a:avLst/>
            <a:gdLst/>
            <a:ahLst/>
            <a:cxnLst/>
            <a:rect l="l" t="t" r="r" b="b"/>
            <a:pathLst>
              <a:path w="110490" h="96520">
                <a:moveTo>
                  <a:pt x="921" y="13355"/>
                </a:moveTo>
                <a:lnTo>
                  <a:pt x="0" y="3935"/>
                </a:lnTo>
                <a:lnTo>
                  <a:pt x="76" y="0"/>
                </a:lnTo>
                <a:lnTo>
                  <a:pt x="1143" y="1547"/>
                </a:lnTo>
                <a:lnTo>
                  <a:pt x="1905" y="2654"/>
                </a:lnTo>
                <a:lnTo>
                  <a:pt x="3816" y="5419"/>
                </a:lnTo>
                <a:lnTo>
                  <a:pt x="6871" y="9845"/>
                </a:lnTo>
                <a:lnTo>
                  <a:pt x="9933" y="14270"/>
                </a:lnTo>
                <a:lnTo>
                  <a:pt x="13515" y="19916"/>
                </a:lnTo>
                <a:lnTo>
                  <a:pt x="32024" y="56709"/>
                </a:lnTo>
                <a:lnTo>
                  <a:pt x="32904" y="61081"/>
                </a:lnTo>
                <a:lnTo>
                  <a:pt x="33784" y="65453"/>
                </a:lnTo>
                <a:lnTo>
                  <a:pt x="34262" y="67810"/>
                </a:lnTo>
                <a:lnTo>
                  <a:pt x="34331" y="68151"/>
                </a:lnTo>
                <a:lnTo>
                  <a:pt x="34400" y="68493"/>
                </a:lnTo>
                <a:lnTo>
                  <a:pt x="34407" y="68207"/>
                </a:lnTo>
                <a:lnTo>
                  <a:pt x="34386" y="67902"/>
                </a:lnTo>
                <a:lnTo>
                  <a:pt x="34269" y="65799"/>
                </a:lnTo>
                <a:lnTo>
                  <a:pt x="34040" y="61898"/>
                </a:lnTo>
                <a:lnTo>
                  <a:pt x="33818" y="57997"/>
                </a:lnTo>
                <a:lnTo>
                  <a:pt x="36499" y="54159"/>
                </a:lnTo>
                <a:lnTo>
                  <a:pt x="42103" y="50384"/>
                </a:lnTo>
                <a:lnTo>
                  <a:pt x="47701" y="46608"/>
                </a:lnTo>
                <a:lnTo>
                  <a:pt x="54330" y="44165"/>
                </a:lnTo>
                <a:lnTo>
                  <a:pt x="61985" y="43055"/>
                </a:lnTo>
                <a:lnTo>
                  <a:pt x="69639" y="41946"/>
                </a:lnTo>
                <a:lnTo>
                  <a:pt x="100722" y="49856"/>
                </a:lnTo>
                <a:lnTo>
                  <a:pt x="104955" y="52793"/>
                </a:lnTo>
                <a:lnTo>
                  <a:pt x="107656" y="56056"/>
                </a:lnTo>
                <a:lnTo>
                  <a:pt x="108827" y="59646"/>
                </a:lnTo>
                <a:lnTo>
                  <a:pt x="109998" y="63236"/>
                </a:lnTo>
                <a:lnTo>
                  <a:pt x="62383" y="88209"/>
                </a:lnTo>
                <a:lnTo>
                  <a:pt x="26736" y="95264"/>
                </a:lnTo>
                <a:lnTo>
                  <a:pt x="14963" y="961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153741" y="4072979"/>
            <a:ext cx="74295" cy="49530"/>
          </a:xfrm>
          <a:custGeom>
            <a:avLst/>
            <a:gdLst/>
            <a:ahLst/>
            <a:cxnLst/>
            <a:rect l="l" t="t" r="r" b="b"/>
            <a:pathLst>
              <a:path w="74295" h="49529">
                <a:moveTo>
                  <a:pt x="22652" y="18107"/>
                </a:moveTo>
                <a:lnTo>
                  <a:pt x="25326" y="15659"/>
                </a:lnTo>
                <a:lnTo>
                  <a:pt x="27002" y="12778"/>
                </a:lnTo>
                <a:lnTo>
                  <a:pt x="27688" y="9465"/>
                </a:lnTo>
                <a:lnTo>
                  <a:pt x="28145" y="7225"/>
                </a:lnTo>
                <a:lnTo>
                  <a:pt x="27480" y="5627"/>
                </a:lnTo>
                <a:lnTo>
                  <a:pt x="25693" y="4671"/>
                </a:lnTo>
                <a:lnTo>
                  <a:pt x="23899" y="3714"/>
                </a:lnTo>
                <a:lnTo>
                  <a:pt x="21142" y="3608"/>
                </a:lnTo>
                <a:lnTo>
                  <a:pt x="17429" y="4353"/>
                </a:lnTo>
                <a:lnTo>
                  <a:pt x="921" y="23463"/>
                </a:lnTo>
                <a:lnTo>
                  <a:pt x="0" y="28199"/>
                </a:lnTo>
                <a:lnTo>
                  <a:pt x="595" y="32700"/>
                </a:lnTo>
                <a:lnTo>
                  <a:pt x="2715" y="36966"/>
                </a:lnTo>
                <a:lnTo>
                  <a:pt x="4835" y="41231"/>
                </a:lnTo>
                <a:lnTo>
                  <a:pt x="8686" y="44428"/>
                </a:lnTo>
                <a:lnTo>
                  <a:pt x="14277" y="46557"/>
                </a:lnTo>
                <a:lnTo>
                  <a:pt x="19860" y="48686"/>
                </a:lnTo>
                <a:lnTo>
                  <a:pt x="25603" y="49490"/>
                </a:lnTo>
                <a:lnTo>
                  <a:pt x="31498" y="48970"/>
                </a:lnTo>
                <a:lnTo>
                  <a:pt x="37400" y="48451"/>
                </a:lnTo>
                <a:lnTo>
                  <a:pt x="55605" y="27289"/>
                </a:lnTo>
                <a:lnTo>
                  <a:pt x="57240" y="21516"/>
                </a:lnTo>
                <a:lnTo>
                  <a:pt x="58140" y="16326"/>
                </a:lnTo>
                <a:lnTo>
                  <a:pt x="58299" y="11720"/>
                </a:lnTo>
                <a:lnTo>
                  <a:pt x="58466" y="7115"/>
                </a:lnTo>
                <a:lnTo>
                  <a:pt x="57766" y="3913"/>
                </a:lnTo>
                <a:lnTo>
                  <a:pt x="56200" y="2116"/>
                </a:lnTo>
                <a:lnTo>
                  <a:pt x="54635" y="320"/>
                </a:lnTo>
                <a:lnTo>
                  <a:pt x="52612" y="0"/>
                </a:lnTo>
                <a:lnTo>
                  <a:pt x="50132" y="1156"/>
                </a:lnTo>
                <a:lnTo>
                  <a:pt x="47645" y="2313"/>
                </a:lnTo>
                <a:lnTo>
                  <a:pt x="46038" y="5879"/>
                </a:lnTo>
                <a:lnTo>
                  <a:pt x="45297" y="11854"/>
                </a:lnTo>
                <a:lnTo>
                  <a:pt x="46577" y="18172"/>
                </a:lnTo>
                <a:lnTo>
                  <a:pt x="51779" y="26051"/>
                </a:lnTo>
                <a:lnTo>
                  <a:pt x="60901" y="35491"/>
                </a:lnTo>
                <a:lnTo>
                  <a:pt x="73946" y="464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288664" y="4033630"/>
            <a:ext cx="58419" cy="71755"/>
          </a:xfrm>
          <a:custGeom>
            <a:avLst/>
            <a:gdLst/>
            <a:ahLst/>
            <a:cxnLst/>
            <a:rect l="l" t="t" r="r" b="b"/>
            <a:pathLst>
              <a:path w="58420" h="71754">
                <a:moveTo>
                  <a:pt x="36479" y="27070"/>
                </a:moveTo>
                <a:lnTo>
                  <a:pt x="38155" y="17270"/>
                </a:lnTo>
                <a:lnTo>
                  <a:pt x="37414" y="10207"/>
                </a:lnTo>
                <a:lnTo>
                  <a:pt x="34255" y="5879"/>
                </a:lnTo>
                <a:lnTo>
                  <a:pt x="32073" y="2889"/>
                </a:lnTo>
                <a:lnTo>
                  <a:pt x="28921" y="1115"/>
                </a:lnTo>
                <a:lnTo>
                  <a:pt x="24792" y="557"/>
                </a:lnTo>
                <a:lnTo>
                  <a:pt x="20670" y="0"/>
                </a:lnTo>
                <a:lnTo>
                  <a:pt x="16334" y="2138"/>
                </a:lnTo>
                <a:lnTo>
                  <a:pt x="11783" y="6973"/>
                </a:lnTo>
                <a:lnTo>
                  <a:pt x="7232" y="11808"/>
                </a:lnTo>
                <a:lnTo>
                  <a:pt x="4052" y="17882"/>
                </a:lnTo>
                <a:lnTo>
                  <a:pt x="2251" y="25195"/>
                </a:lnTo>
                <a:lnTo>
                  <a:pt x="443" y="32509"/>
                </a:lnTo>
                <a:lnTo>
                  <a:pt x="18250" y="67882"/>
                </a:lnTo>
                <a:lnTo>
                  <a:pt x="41832" y="71666"/>
                </a:lnTo>
                <a:lnTo>
                  <a:pt x="58193" y="714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352741" y="3984196"/>
            <a:ext cx="38735" cy="102235"/>
          </a:xfrm>
          <a:custGeom>
            <a:avLst/>
            <a:gdLst/>
            <a:ahLst/>
            <a:cxnLst/>
            <a:rect l="l" t="t" r="r" b="b"/>
            <a:pathLst>
              <a:path w="38734" h="102235">
                <a:moveTo>
                  <a:pt x="13951" y="51351"/>
                </a:moveTo>
                <a:lnTo>
                  <a:pt x="2889" y="13598"/>
                </a:lnTo>
                <a:lnTo>
                  <a:pt x="76" y="285"/>
                </a:lnTo>
                <a:lnTo>
                  <a:pt x="0" y="0"/>
                </a:lnTo>
                <a:lnTo>
                  <a:pt x="20" y="245"/>
                </a:lnTo>
                <a:lnTo>
                  <a:pt x="55" y="587"/>
                </a:lnTo>
                <a:lnTo>
                  <a:pt x="422" y="3771"/>
                </a:lnTo>
                <a:lnTo>
                  <a:pt x="1101" y="9797"/>
                </a:lnTo>
                <a:lnTo>
                  <a:pt x="14031" y="57417"/>
                </a:lnTo>
                <a:lnTo>
                  <a:pt x="30641" y="90504"/>
                </a:lnTo>
                <a:lnTo>
                  <a:pt x="38256" y="1017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389525" y="4038391"/>
            <a:ext cx="53340" cy="44450"/>
          </a:xfrm>
          <a:custGeom>
            <a:avLst/>
            <a:gdLst/>
            <a:ahLst/>
            <a:cxnLst/>
            <a:rect l="l" t="t" r="r" b="b"/>
            <a:pathLst>
              <a:path w="53340" h="44450">
                <a:moveTo>
                  <a:pt x="53014" y="3320"/>
                </a:moveTo>
                <a:lnTo>
                  <a:pt x="47583" y="859"/>
                </a:lnTo>
                <a:lnTo>
                  <a:pt x="41452" y="0"/>
                </a:lnTo>
                <a:lnTo>
                  <a:pt x="34615" y="741"/>
                </a:lnTo>
                <a:lnTo>
                  <a:pt x="27778" y="1482"/>
                </a:lnTo>
                <a:lnTo>
                  <a:pt x="21280" y="3052"/>
                </a:lnTo>
                <a:lnTo>
                  <a:pt x="15108" y="5453"/>
                </a:lnTo>
                <a:lnTo>
                  <a:pt x="8936" y="7854"/>
                </a:lnTo>
                <a:lnTo>
                  <a:pt x="4752" y="10327"/>
                </a:lnTo>
                <a:lnTo>
                  <a:pt x="2556" y="12872"/>
                </a:lnTo>
                <a:lnTo>
                  <a:pt x="360" y="15418"/>
                </a:lnTo>
                <a:lnTo>
                  <a:pt x="0" y="18283"/>
                </a:lnTo>
                <a:lnTo>
                  <a:pt x="1475" y="21468"/>
                </a:lnTo>
                <a:lnTo>
                  <a:pt x="32437" y="39958"/>
                </a:lnTo>
                <a:lnTo>
                  <a:pt x="46135" y="439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515830" y="3999692"/>
            <a:ext cx="41275" cy="82550"/>
          </a:xfrm>
          <a:custGeom>
            <a:avLst/>
            <a:gdLst/>
            <a:ahLst/>
            <a:cxnLst/>
            <a:rect l="l" t="t" r="r" b="b"/>
            <a:pathLst>
              <a:path w="41275" h="82550">
                <a:moveTo>
                  <a:pt x="37968" y="8571"/>
                </a:moveTo>
                <a:lnTo>
                  <a:pt x="25902" y="684"/>
                </a:lnTo>
                <a:lnTo>
                  <a:pt x="15667" y="0"/>
                </a:lnTo>
                <a:lnTo>
                  <a:pt x="7148" y="5139"/>
                </a:lnTo>
                <a:lnTo>
                  <a:pt x="3816" y="10380"/>
                </a:lnTo>
                <a:lnTo>
                  <a:pt x="1981" y="17541"/>
                </a:lnTo>
                <a:lnTo>
                  <a:pt x="152" y="24703"/>
                </a:lnTo>
                <a:lnTo>
                  <a:pt x="0" y="32176"/>
                </a:lnTo>
                <a:lnTo>
                  <a:pt x="1544" y="39959"/>
                </a:lnTo>
                <a:lnTo>
                  <a:pt x="3082" y="47742"/>
                </a:lnTo>
                <a:lnTo>
                  <a:pt x="6241" y="54640"/>
                </a:lnTo>
                <a:lnTo>
                  <a:pt x="11021" y="60654"/>
                </a:lnTo>
                <a:lnTo>
                  <a:pt x="18477" y="68198"/>
                </a:lnTo>
                <a:lnTo>
                  <a:pt x="28522" y="75330"/>
                </a:lnTo>
                <a:lnTo>
                  <a:pt x="41160" y="820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638339" y="4012081"/>
            <a:ext cx="66040" cy="101600"/>
          </a:xfrm>
          <a:custGeom>
            <a:avLst/>
            <a:gdLst/>
            <a:ahLst/>
            <a:cxnLst/>
            <a:rect l="l" t="t" r="r" b="b"/>
            <a:pathLst>
              <a:path w="66040" h="101600">
                <a:moveTo>
                  <a:pt x="0" y="5669"/>
                </a:moveTo>
                <a:lnTo>
                  <a:pt x="10649" y="189"/>
                </a:lnTo>
                <a:lnTo>
                  <a:pt x="22982" y="0"/>
                </a:lnTo>
                <a:lnTo>
                  <a:pt x="36124" y="4940"/>
                </a:lnTo>
                <a:lnTo>
                  <a:pt x="46094" y="11320"/>
                </a:lnTo>
                <a:lnTo>
                  <a:pt x="56149" y="21542"/>
                </a:lnTo>
                <a:lnTo>
                  <a:pt x="62378" y="31451"/>
                </a:lnTo>
                <a:lnTo>
                  <a:pt x="65940" y="44701"/>
                </a:lnTo>
                <a:lnTo>
                  <a:pt x="65066" y="56135"/>
                </a:lnTo>
                <a:lnTo>
                  <a:pt x="37017" y="83985"/>
                </a:lnTo>
                <a:lnTo>
                  <a:pt x="23420" y="92353"/>
                </a:lnTo>
                <a:lnTo>
                  <a:pt x="7170" y="1013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805743" y="4012560"/>
            <a:ext cx="5080" cy="5715"/>
          </a:xfrm>
          <a:custGeom>
            <a:avLst/>
            <a:gdLst/>
            <a:ahLst/>
            <a:cxnLst/>
            <a:rect l="l" t="t" r="r" b="b"/>
            <a:pathLst>
              <a:path w="5079" h="5714">
                <a:moveTo>
                  <a:pt x="0" y="5703"/>
                </a:moveTo>
                <a:lnTo>
                  <a:pt x="1108" y="785"/>
                </a:lnTo>
                <a:lnTo>
                  <a:pt x="2639" y="0"/>
                </a:lnTo>
                <a:lnTo>
                  <a:pt x="4599" y="33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769756" y="4073786"/>
            <a:ext cx="54610" cy="98425"/>
          </a:xfrm>
          <a:custGeom>
            <a:avLst/>
            <a:gdLst/>
            <a:ahLst/>
            <a:cxnLst/>
            <a:rect l="l" t="t" r="r" b="b"/>
            <a:pathLst>
              <a:path w="54609" h="98425">
                <a:moveTo>
                  <a:pt x="54032" y="0"/>
                </a:moveTo>
                <a:lnTo>
                  <a:pt x="44273" y="37513"/>
                </a:lnTo>
                <a:lnTo>
                  <a:pt x="17661" y="79353"/>
                </a:lnTo>
                <a:lnTo>
                  <a:pt x="9249" y="88679"/>
                </a:lnTo>
                <a:lnTo>
                  <a:pt x="0" y="979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637583" y="3805545"/>
            <a:ext cx="81915" cy="100330"/>
          </a:xfrm>
          <a:custGeom>
            <a:avLst/>
            <a:gdLst/>
            <a:ahLst/>
            <a:cxnLst/>
            <a:rect l="l" t="t" r="r" b="b"/>
            <a:pathLst>
              <a:path w="81915" h="100329">
                <a:moveTo>
                  <a:pt x="47306" y="15729"/>
                </a:moveTo>
                <a:lnTo>
                  <a:pt x="39111" y="0"/>
                </a:lnTo>
                <a:lnTo>
                  <a:pt x="34227" y="971"/>
                </a:lnTo>
                <a:lnTo>
                  <a:pt x="4615" y="28160"/>
                </a:lnTo>
                <a:lnTo>
                  <a:pt x="0" y="53457"/>
                </a:lnTo>
                <a:lnTo>
                  <a:pt x="2339" y="65549"/>
                </a:lnTo>
                <a:lnTo>
                  <a:pt x="40460" y="96662"/>
                </a:lnTo>
                <a:lnTo>
                  <a:pt x="65870" y="99900"/>
                </a:lnTo>
                <a:lnTo>
                  <a:pt x="73311" y="99464"/>
                </a:lnTo>
                <a:lnTo>
                  <a:pt x="77529" y="97418"/>
                </a:lnTo>
                <a:lnTo>
                  <a:pt x="79421" y="93717"/>
                </a:lnTo>
                <a:lnTo>
                  <a:pt x="81305" y="90015"/>
                </a:lnTo>
                <a:lnTo>
                  <a:pt x="80827" y="85048"/>
                </a:lnTo>
                <a:lnTo>
                  <a:pt x="49523" y="44168"/>
                </a:lnTo>
                <a:lnTo>
                  <a:pt x="36564" y="313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741312" y="3791914"/>
            <a:ext cx="147955" cy="123189"/>
          </a:xfrm>
          <a:custGeom>
            <a:avLst/>
            <a:gdLst/>
            <a:ahLst/>
            <a:cxnLst/>
            <a:rect l="l" t="t" r="r" b="b"/>
            <a:pathLst>
              <a:path w="147954" h="123189">
                <a:moveTo>
                  <a:pt x="0" y="27815"/>
                </a:moveTo>
                <a:lnTo>
                  <a:pt x="5715" y="26929"/>
                </a:lnTo>
                <a:lnTo>
                  <a:pt x="11145" y="27398"/>
                </a:lnTo>
                <a:lnTo>
                  <a:pt x="16286" y="29222"/>
                </a:lnTo>
                <a:lnTo>
                  <a:pt x="19742" y="30450"/>
                </a:lnTo>
                <a:lnTo>
                  <a:pt x="22998" y="33862"/>
                </a:lnTo>
                <a:lnTo>
                  <a:pt x="26039" y="39457"/>
                </a:lnTo>
                <a:lnTo>
                  <a:pt x="29087" y="45052"/>
                </a:lnTo>
                <a:lnTo>
                  <a:pt x="39298" y="83320"/>
                </a:lnTo>
                <a:lnTo>
                  <a:pt x="40857" y="91196"/>
                </a:lnTo>
                <a:lnTo>
                  <a:pt x="42020" y="98211"/>
                </a:lnTo>
                <a:lnTo>
                  <a:pt x="42775" y="104364"/>
                </a:lnTo>
                <a:lnTo>
                  <a:pt x="43537" y="110516"/>
                </a:lnTo>
                <a:lnTo>
                  <a:pt x="43953" y="115053"/>
                </a:lnTo>
                <a:lnTo>
                  <a:pt x="44029" y="117973"/>
                </a:lnTo>
                <a:lnTo>
                  <a:pt x="44105" y="120894"/>
                </a:lnTo>
                <a:lnTo>
                  <a:pt x="43302" y="122499"/>
                </a:lnTo>
                <a:lnTo>
                  <a:pt x="41612" y="122792"/>
                </a:lnTo>
                <a:lnTo>
                  <a:pt x="39928" y="123084"/>
                </a:lnTo>
                <a:lnTo>
                  <a:pt x="21635" y="78142"/>
                </a:lnTo>
                <a:lnTo>
                  <a:pt x="19814" y="53352"/>
                </a:lnTo>
                <a:lnTo>
                  <a:pt x="20796" y="38661"/>
                </a:lnTo>
                <a:lnTo>
                  <a:pt x="37921" y="4048"/>
                </a:lnTo>
                <a:lnTo>
                  <a:pt x="51144" y="0"/>
                </a:lnTo>
                <a:lnTo>
                  <a:pt x="56595" y="1350"/>
                </a:lnTo>
                <a:lnTo>
                  <a:pt x="62040" y="2699"/>
                </a:lnTo>
                <a:lnTo>
                  <a:pt x="66439" y="5575"/>
                </a:lnTo>
                <a:lnTo>
                  <a:pt x="69799" y="9975"/>
                </a:lnTo>
                <a:lnTo>
                  <a:pt x="73165" y="14376"/>
                </a:lnTo>
                <a:lnTo>
                  <a:pt x="75126" y="19296"/>
                </a:lnTo>
                <a:lnTo>
                  <a:pt x="75694" y="24735"/>
                </a:lnTo>
                <a:lnTo>
                  <a:pt x="76255" y="30173"/>
                </a:lnTo>
                <a:lnTo>
                  <a:pt x="74010" y="35297"/>
                </a:lnTo>
                <a:lnTo>
                  <a:pt x="38051" y="56155"/>
                </a:lnTo>
                <a:lnTo>
                  <a:pt x="32537" y="56975"/>
                </a:lnTo>
                <a:lnTo>
                  <a:pt x="27023" y="57794"/>
                </a:lnTo>
                <a:lnTo>
                  <a:pt x="25125" y="59677"/>
                </a:lnTo>
                <a:lnTo>
                  <a:pt x="26843" y="62625"/>
                </a:lnTo>
                <a:lnTo>
                  <a:pt x="28568" y="65572"/>
                </a:lnTo>
                <a:lnTo>
                  <a:pt x="61613" y="87771"/>
                </a:lnTo>
                <a:lnTo>
                  <a:pt x="98802" y="102675"/>
                </a:lnTo>
                <a:lnTo>
                  <a:pt x="114573" y="107573"/>
                </a:lnTo>
                <a:lnTo>
                  <a:pt x="127610" y="112058"/>
                </a:lnTo>
                <a:lnTo>
                  <a:pt x="138431" y="116292"/>
                </a:lnTo>
                <a:lnTo>
                  <a:pt x="147554" y="1204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528208" y="3210704"/>
            <a:ext cx="1391285" cy="213360"/>
          </a:xfrm>
          <a:custGeom>
            <a:avLst/>
            <a:gdLst/>
            <a:ahLst/>
            <a:cxnLst/>
            <a:rect l="l" t="t" r="r" b="b"/>
            <a:pathLst>
              <a:path w="1391284" h="213360">
                <a:moveTo>
                  <a:pt x="0" y="212951"/>
                </a:moveTo>
                <a:lnTo>
                  <a:pt x="66993" y="173844"/>
                </a:lnTo>
                <a:lnTo>
                  <a:pt x="134255" y="138696"/>
                </a:lnTo>
                <a:lnTo>
                  <a:pt x="201783" y="107505"/>
                </a:lnTo>
                <a:lnTo>
                  <a:pt x="269579" y="80273"/>
                </a:lnTo>
                <a:lnTo>
                  <a:pt x="337642" y="56999"/>
                </a:lnTo>
                <a:lnTo>
                  <a:pt x="405972" y="37683"/>
                </a:lnTo>
                <a:lnTo>
                  <a:pt x="474570" y="22325"/>
                </a:lnTo>
                <a:lnTo>
                  <a:pt x="543435" y="10925"/>
                </a:lnTo>
                <a:lnTo>
                  <a:pt x="612567" y="3483"/>
                </a:lnTo>
                <a:lnTo>
                  <a:pt x="681966" y="0"/>
                </a:lnTo>
                <a:lnTo>
                  <a:pt x="751633" y="474"/>
                </a:lnTo>
                <a:lnTo>
                  <a:pt x="821567" y="4907"/>
                </a:lnTo>
                <a:lnTo>
                  <a:pt x="891768" y="13297"/>
                </a:lnTo>
                <a:lnTo>
                  <a:pt x="962237" y="25646"/>
                </a:lnTo>
                <a:lnTo>
                  <a:pt x="1032973" y="41953"/>
                </a:lnTo>
                <a:lnTo>
                  <a:pt x="1103977" y="62218"/>
                </a:lnTo>
                <a:lnTo>
                  <a:pt x="1175247" y="86441"/>
                </a:lnTo>
                <a:lnTo>
                  <a:pt x="1246785" y="114622"/>
                </a:lnTo>
                <a:lnTo>
                  <a:pt x="1318591" y="146762"/>
                </a:lnTo>
                <a:lnTo>
                  <a:pt x="1390664" y="18285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864364" y="3299513"/>
            <a:ext cx="98425" cy="141605"/>
          </a:xfrm>
          <a:custGeom>
            <a:avLst/>
            <a:gdLst/>
            <a:ahLst/>
            <a:cxnLst/>
            <a:rect l="l" t="t" r="r" b="b"/>
            <a:pathLst>
              <a:path w="98425" h="141604">
                <a:moveTo>
                  <a:pt x="32028" y="0"/>
                </a:moveTo>
                <a:lnTo>
                  <a:pt x="32471" y="2650"/>
                </a:lnTo>
                <a:lnTo>
                  <a:pt x="36087" y="7590"/>
                </a:lnTo>
                <a:lnTo>
                  <a:pt x="42897" y="14819"/>
                </a:lnTo>
                <a:lnTo>
                  <a:pt x="49522" y="22175"/>
                </a:lnTo>
                <a:lnTo>
                  <a:pt x="77131" y="55392"/>
                </a:lnTo>
                <a:lnTo>
                  <a:pt x="90466" y="74607"/>
                </a:lnTo>
                <a:lnTo>
                  <a:pt x="93050" y="78788"/>
                </a:lnTo>
                <a:lnTo>
                  <a:pt x="95018" y="82990"/>
                </a:lnTo>
                <a:lnTo>
                  <a:pt x="96361" y="87214"/>
                </a:lnTo>
                <a:lnTo>
                  <a:pt x="97712" y="91437"/>
                </a:lnTo>
                <a:lnTo>
                  <a:pt x="97906" y="94174"/>
                </a:lnTo>
                <a:lnTo>
                  <a:pt x="96950" y="95423"/>
                </a:lnTo>
                <a:lnTo>
                  <a:pt x="95994" y="96672"/>
                </a:lnTo>
                <a:lnTo>
                  <a:pt x="93334" y="97908"/>
                </a:lnTo>
                <a:lnTo>
                  <a:pt x="88956" y="99132"/>
                </a:lnTo>
                <a:lnTo>
                  <a:pt x="84578" y="100356"/>
                </a:lnTo>
                <a:lnTo>
                  <a:pt x="76584" y="101934"/>
                </a:lnTo>
                <a:lnTo>
                  <a:pt x="64967" y="103868"/>
                </a:lnTo>
                <a:lnTo>
                  <a:pt x="50126" y="106443"/>
                </a:lnTo>
                <a:lnTo>
                  <a:pt x="12341" y="121179"/>
                </a:lnTo>
                <a:lnTo>
                  <a:pt x="6014" y="128971"/>
                </a:lnTo>
                <a:lnTo>
                  <a:pt x="0" y="14138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642543" y="3959435"/>
            <a:ext cx="1276985" cy="135890"/>
          </a:xfrm>
          <a:custGeom>
            <a:avLst/>
            <a:gdLst/>
            <a:ahLst/>
            <a:cxnLst/>
            <a:rect l="l" t="t" r="r" b="b"/>
            <a:pathLst>
              <a:path w="1276984" h="135889">
                <a:moveTo>
                  <a:pt x="0" y="82275"/>
                </a:moveTo>
                <a:lnTo>
                  <a:pt x="62372" y="64547"/>
                </a:lnTo>
                <a:lnTo>
                  <a:pt x="124899" y="48966"/>
                </a:lnTo>
                <a:lnTo>
                  <a:pt x="187579" y="35531"/>
                </a:lnTo>
                <a:lnTo>
                  <a:pt x="250414" y="24242"/>
                </a:lnTo>
                <a:lnTo>
                  <a:pt x="313402" y="15101"/>
                </a:lnTo>
                <a:lnTo>
                  <a:pt x="376545" y="8106"/>
                </a:lnTo>
                <a:lnTo>
                  <a:pt x="439841" y="3257"/>
                </a:lnTo>
                <a:lnTo>
                  <a:pt x="503292" y="555"/>
                </a:lnTo>
                <a:lnTo>
                  <a:pt x="566897" y="0"/>
                </a:lnTo>
                <a:lnTo>
                  <a:pt x="630655" y="1591"/>
                </a:lnTo>
                <a:lnTo>
                  <a:pt x="694568" y="5328"/>
                </a:lnTo>
                <a:lnTo>
                  <a:pt x="758634" y="11213"/>
                </a:lnTo>
                <a:lnTo>
                  <a:pt x="822855" y="19243"/>
                </a:lnTo>
                <a:lnTo>
                  <a:pt x="887229" y="29421"/>
                </a:lnTo>
                <a:lnTo>
                  <a:pt x="951758" y="41745"/>
                </a:lnTo>
                <a:lnTo>
                  <a:pt x="1016440" y="56215"/>
                </a:lnTo>
                <a:lnTo>
                  <a:pt x="1081277" y="72832"/>
                </a:lnTo>
                <a:lnTo>
                  <a:pt x="1146267" y="91596"/>
                </a:lnTo>
                <a:lnTo>
                  <a:pt x="1211411" y="112506"/>
                </a:lnTo>
                <a:lnTo>
                  <a:pt x="1276710" y="13556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9869861" y="4018155"/>
            <a:ext cx="74930" cy="114300"/>
          </a:xfrm>
          <a:custGeom>
            <a:avLst/>
            <a:gdLst/>
            <a:ahLst/>
            <a:cxnLst/>
            <a:rect l="l" t="t" r="r" b="b"/>
            <a:pathLst>
              <a:path w="74929" h="114300">
                <a:moveTo>
                  <a:pt x="20567" y="0"/>
                </a:moveTo>
                <a:lnTo>
                  <a:pt x="27704" y="8392"/>
                </a:lnTo>
                <a:lnTo>
                  <a:pt x="36027" y="19995"/>
                </a:lnTo>
                <a:lnTo>
                  <a:pt x="44277" y="32196"/>
                </a:lnTo>
                <a:lnTo>
                  <a:pt x="50438" y="41181"/>
                </a:lnTo>
                <a:lnTo>
                  <a:pt x="54240" y="46656"/>
                </a:lnTo>
                <a:lnTo>
                  <a:pt x="58570" y="53447"/>
                </a:lnTo>
                <a:lnTo>
                  <a:pt x="63730" y="61999"/>
                </a:lnTo>
                <a:lnTo>
                  <a:pt x="68898" y="70552"/>
                </a:lnTo>
                <a:lnTo>
                  <a:pt x="72064" y="76901"/>
                </a:lnTo>
                <a:lnTo>
                  <a:pt x="73228" y="81046"/>
                </a:lnTo>
                <a:lnTo>
                  <a:pt x="74398" y="85190"/>
                </a:lnTo>
                <a:lnTo>
                  <a:pt x="39244" y="101023"/>
                </a:lnTo>
                <a:lnTo>
                  <a:pt x="23829" y="104138"/>
                </a:lnTo>
                <a:lnTo>
                  <a:pt x="14249" y="106451"/>
                </a:lnTo>
                <a:lnTo>
                  <a:pt x="6864" y="108564"/>
                </a:lnTo>
                <a:lnTo>
                  <a:pt x="2189" y="111098"/>
                </a:lnTo>
                <a:lnTo>
                  <a:pt x="0" y="11411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08" name="object 10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4"/>
              </a:rPr>
              <a:t>ww</a:t>
            </a:r>
            <a:r>
              <a:rPr dirty="0" spc="-70">
                <a:hlinkClick r:id="rId4"/>
              </a:rPr>
              <a:t>w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s</a:t>
            </a:r>
            <a:r>
              <a:rPr dirty="0" spc="-30">
                <a:hlinkClick r:id="rId4"/>
              </a:rPr>
              <a:t>unbea</a:t>
            </a:r>
            <a:r>
              <a:rPr dirty="0" spc="35">
                <a:hlinkClick r:id="rId4"/>
              </a:rPr>
              <a:t>m</a:t>
            </a:r>
            <a:r>
              <a:rPr dirty="0" spc="-30">
                <a:hlinkClick r:id="rId4"/>
              </a:rPr>
              <a:t>in</a:t>
            </a:r>
            <a:r>
              <a:rPr dirty="0" spc="-15">
                <a:hlinkClick r:id="rId4"/>
              </a:rPr>
              <a:t>f</a:t>
            </a:r>
            <a:r>
              <a:rPr dirty="0" spc="-30">
                <a:hlinkClick r:id="rId4"/>
              </a:rPr>
              <a:t>o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c</a:t>
            </a:r>
            <a:r>
              <a:rPr dirty="0" spc="-30">
                <a:hlinkClick r:id="rId4"/>
              </a:rPr>
              <a:t>o</a:t>
            </a:r>
            <a:r>
              <a:rPr dirty="0"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9545">
              <a:lnSpc>
                <a:spcPct val="100000"/>
              </a:lnSpc>
            </a:pPr>
            <a:r>
              <a:rPr dirty="0" sz="2850" spc="15">
                <a:latin typeface="Arial"/>
                <a:cs typeface="Arial"/>
              </a:rPr>
              <a:t>E</a:t>
            </a:r>
            <a:r>
              <a:rPr dirty="0" sz="2850" spc="-75">
                <a:latin typeface="Arial"/>
                <a:cs typeface="Arial"/>
              </a:rPr>
              <a:t>n</a:t>
            </a:r>
            <a:r>
              <a:rPr dirty="0" sz="2850" spc="5">
                <a:latin typeface="Arial"/>
                <a:cs typeface="Arial"/>
              </a:rPr>
              <a:t>t</a:t>
            </a:r>
            <a:r>
              <a:rPr dirty="0" sz="2850" spc="-80">
                <a:latin typeface="Arial"/>
                <a:cs typeface="Arial"/>
              </a:rPr>
              <a:t>i</a:t>
            </a:r>
            <a:r>
              <a:rPr dirty="0" sz="2850" spc="10">
                <a:latin typeface="Arial"/>
                <a:cs typeface="Arial"/>
              </a:rPr>
              <a:t>ty</a:t>
            </a:r>
            <a:r>
              <a:rPr dirty="0" sz="2850" spc="240">
                <a:latin typeface="Arial"/>
                <a:cs typeface="Arial"/>
              </a:rPr>
              <a:t> </a:t>
            </a:r>
            <a:r>
              <a:rPr dirty="0" sz="2850" spc="10">
                <a:latin typeface="Arial"/>
                <a:cs typeface="Arial"/>
              </a:rPr>
              <a:t>Re</a:t>
            </a:r>
            <a:r>
              <a:rPr dirty="0" sz="2850" spc="-85">
                <a:latin typeface="Arial"/>
                <a:cs typeface="Arial"/>
              </a:rPr>
              <a:t>l</a:t>
            </a:r>
            <a:r>
              <a:rPr dirty="0" sz="2850" spc="5">
                <a:latin typeface="Arial"/>
                <a:cs typeface="Arial"/>
              </a:rPr>
              <a:t>at</a:t>
            </a:r>
            <a:r>
              <a:rPr dirty="0" sz="2850" spc="-85">
                <a:latin typeface="Arial"/>
                <a:cs typeface="Arial"/>
              </a:rPr>
              <a:t>i</a:t>
            </a:r>
            <a:r>
              <a:rPr dirty="0" sz="2850" spc="10">
                <a:latin typeface="Arial"/>
                <a:cs typeface="Arial"/>
              </a:rPr>
              <a:t>o</a:t>
            </a:r>
            <a:r>
              <a:rPr dirty="0" sz="2850" spc="-75">
                <a:latin typeface="Arial"/>
                <a:cs typeface="Arial"/>
              </a:rPr>
              <a:t>n</a:t>
            </a:r>
            <a:r>
              <a:rPr dirty="0" sz="2850" spc="10">
                <a:latin typeface="Arial"/>
                <a:cs typeface="Arial"/>
              </a:rPr>
              <a:t>s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747" y="985929"/>
            <a:ext cx="5363210" cy="425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marR="5080" indent="-233679">
              <a:lnSpc>
                <a:spcPct val="899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18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 s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z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72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20"/>
              </a:lnSpc>
            </a:pP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ll</a:t>
            </a:r>
            <a:r>
              <a:rPr dirty="0" sz="2400" spc="-55">
                <a:latin typeface="Arial"/>
                <a:cs typeface="Arial"/>
              </a:rPr>
              <a:t>ow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ne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ne to 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any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</a:t>
            </a:r>
            <a:r>
              <a:rPr dirty="0" sz="2000" spc="-3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ne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 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any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ts val="2725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me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25"/>
              </a:lnSpc>
            </a:pP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li</a:t>
            </a:r>
            <a:r>
              <a:rPr dirty="0" sz="2400">
                <a:latin typeface="Arial"/>
                <a:cs typeface="Arial"/>
              </a:rPr>
              <a:t>z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89040" y="762000"/>
            <a:ext cx="5720079" cy="5496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24015" y="3171296"/>
            <a:ext cx="714375" cy="22860"/>
          </a:xfrm>
          <a:custGeom>
            <a:avLst/>
            <a:gdLst/>
            <a:ahLst/>
            <a:cxnLst/>
            <a:rect l="l" t="t" r="r" b="b"/>
            <a:pathLst>
              <a:path w="714375" h="22860">
                <a:moveTo>
                  <a:pt x="6352" y="0"/>
                </a:moveTo>
                <a:lnTo>
                  <a:pt x="2445" y="0"/>
                </a:lnTo>
                <a:lnTo>
                  <a:pt x="381" y="0"/>
                </a:lnTo>
                <a:lnTo>
                  <a:pt x="159" y="0"/>
                </a:lnTo>
                <a:lnTo>
                  <a:pt x="0" y="0"/>
                </a:lnTo>
                <a:lnTo>
                  <a:pt x="242" y="94"/>
                </a:lnTo>
                <a:lnTo>
                  <a:pt x="879" y="281"/>
                </a:lnTo>
                <a:lnTo>
                  <a:pt x="1517" y="469"/>
                </a:lnTo>
                <a:lnTo>
                  <a:pt x="5839" y="1735"/>
                </a:lnTo>
                <a:lnTo>
                  <a:pt x="13826" y="4079"/>
                </a:lnTo>
                <a:lnTo>
                  <a:pt x="60792" y="9467"/>
                </a:lnTo>
                <a:lnTo>
                  <a:pt x="94095" y="9725"/>
                </a:lnTo>
                <a:lnTo>
                  <a:pt x="108210" y="9897"/>
                </a:lnTo>
                <a:lnTo>
                  <a:pt x="155745" y="13778"/>
                </a:lnTo>
                <a:lnTo>
                  <a:pt x="172255" y="15756"/>
                </a:lnTo>
                <a:lnTo>
                  <a:pt x="184892" y="17140"/>
                </a:lnTo>
                <a:lnTo>
                  <a:pt x="232445" y="19768"/>
                </a:lnTo>
                <a:lnTo>
                  <a:pt x="245546" y="20165"/>
                </a:lnTo>
                <a:lnTo>
                  <a:pt x="258340" y="20591"/>
                </a:lnTo>
                <a:lnTo>
                  <a:pt x="305162" y="21984"/>
                </a:lnTo>
                <a:lnTo>
                  <a:pt x="345868" y="22311"/>
                </a:lnTo>
                <a:lnTo>
                  <a:pt x="359687" y="22289"/>
                </a:lnTo>
                <a:lnTo>
                  <a:pt x="398804" y="21819"/>
                </a:lnTo>
                <a:lnTo>
                  <a:pt x="447790" y="20253"/>
                </a:lnTo>
                <a:lnTo>
                  <a:pt x="464967" y="19483"/>
                </a:lnTo>
                <a:lnTo>
                  <a:pt x="480408" y="18849"/>
                </a:lnTo>
                <a:lnTo>
                  <a:pt x="527347" y="17542"/>
                </a:lnTo>
                <a:lnTo>
                  <a:pt x="546222" y="17416"/>
                </a:lnTo>
                <a:lnTo>
                  <a:pt x="559919" y="17148"/>
                </a:lnTo>
                <a:lnTo>
                  <a:pt x="569369" y="16732"/>
                </a:lnTo>
                <a:lnTo>
                  <a:pt x="583079" y="15195"/>
                </a:lnTo>
                <a:lnTo>
                  <a:pt x="594709" y="13423"/>
                </a:lnTo>
                <a:lnTo>
                  <a:pt x="608077" y="11564"/>
                </a:lnTo>
                <a:lnTo>
                  <a:pt x="620071" y="10908"/>
                </a:lnTo>
                <a:lnTo>
                  <a:pt x="631856" y="10566"/>
                </a:lnTo>
                <a:lnTo>
                  <a:pt x="644863" y="9627"/>
                </a:lnTo>
                <a:lnTo>
                  <a:pt x="658282" y="8449"/>
                </a:lnTo>
                <a:lnTo>
                  <a:pt x="670764" y="7711"/>
                </a:lnTo>
                <a:lnTo>
                  <a:pt x="683003" y="7345"/>
                </a:lnTo>
                <a:lnTo>
                  <a:pt x="703563" y="6942"/>
                </a:lnTo>
                <a:lnTo>
                  <a:pt x="714224" y="59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79973" y="3381084"/>
            <a:ext cx="135890" cy="51435"/>
          </a:xfrm>
          <a:custGeom>
            <a:avLst/>
            <a:gdLst/>
            <a:ahLst/>
            <a:cxnLst/>
            <a:rect l="l" t="t" r="r" b="b"/>
            <a:pathLst>
              <a:path w="135890" h="51435">
                <a:moveTo>
                  <a:pt x="0" y="22499"/>
                </a:moveTo>
                <a:lnTo>
                  <a:pt x="3539" y="16836"/>
                </a:lnTo>
                <a:lnTo>
                  <a:pt x="7155" y="13014"/>
                </a:lnTo>
                <a:lnTo>
                  <a:pt x="10834" y="11034"/>
                </a:lnTo>
                <a:lnTo>
                  <a:pt x="13355" y="9678"/>
                </a:lnTo>
                <a:lnTo>
                  <a:pt x="16209" y="14005"/>
                </a:lnTo>
                <a:lnTo>
                  <a:pt x="19403" y="24014"/>
                </a:lnTo>
                <a:lnTo>
                  <a:pt x="22589" y="34023"/>
                </a:lnTo>
                <a:lnTo>
                  <a:pt x="25333" y="41055"/>
                </a:lnTo>
                <a:lnTo>
                  <a:pt x="27619" y="45108"/>
                </a:lnTo>
                <a:lnTo>
                  <a:pt x="29905" y="49161"/>
                </a:lnTo>
                <a:lnTo>
                  <a:pt x="32662" y="51009"/>
                </a:lnTo>
                <a:lnTo>
                  <a:pt x="67456" y="34933"/>
                </a:lnTo>
                <a:lnTo>
                  <a:pt x="104866" y="12054"/>
                </a:lnTo>
                <a:lnTo>
                  <a:pt x="114460" y="6131"/>
                </a:lnTo>
                <a:lnTo>
                  <a:pt x="123894" y="473"/>
                </a:lnTo>
                <a:lnTo>
                  <a:pt x="129692" y="0"/>
                </a:lnTo>
                <a:lnTo>
                  <a:pt x="135532" y="24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88029" y="3547514"/>
            <a:ext cx="116839" cy="44450"/>
          </a:xfrm>
          <a:custGeom>
            <a:avLst/>
            <a:gdLst/>
            <a:ahLst/>
            <a:cxnLst/>
            <a:rect l="l" t="t" r="r" b="b"/>
            <a:pathLst>
              <a:path w="116840" h="44450">
                <a:moveTo>
                  <a:pt x="0" y="4823"/>
                </a:moveTo>
                <a:lnTo>
                  <a:pt x="3237" y="20887"/>
                </a:lnTo>
                <a:lnTo>
                  <a:pt x="5587" y="32640"/>
                </a:lnTo>
                <a:lnTo>
                  <a:pt x="7474" y="42259"/>
                </a:lnTo>
                <a:lnTo>
                  <a:pt x="9774" y="44287"/>
                </a:lnTo>
                <a:lnTo>
                  <a:pt x="13563" y="44220"/>
                </a:lnTo>
                <a:lnTo>
                  <a:pt x="17352" y="44154"/>
                </a:lnTo>
                <a:lnTo>
                  <a:pt x="23414" y="41681"/>
                </a:lnTo>
                <a:lnTo>
                  <a:pt x="65414" y="19271"/>
                </a:lnTo>
                <a:lnTo>
                  <a:pt x="107640" y="1864"/>
                </a:lnTo>
                <a:lnTo>
                  <a:pt x="11672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770753" y="3711050"/>
            <a:ext cx="139700" cy="73660"/>
          </a:xfrm>
          <a:custGeom>
            <a:avLst/>
            <a:gdLst/>
            <a:ahLst/>
            <a:cxnLst/>
            <a:rect l="l" t="t" r="r" b="b"/>
            <a:pathLst>
              <a:path w="139700" h="73660">
                <a:moveTo>
                  <a:pt x="0" y="35092"/>
                </a:moveTo>
                <a:lnTo>
                  <a:pt x="8328" y="45476"/>
                </a:lnTo>
                <a:lnTo>
                  <a:pt x="14851" y="56151"/>
                </a:lnTo>
                <a:lnTo>
                  <a:pt x="19950" y="67396"/>
                </a:lnTo>
                <a:lnTo>
                  <a:pt x="23261" y="71028"/>
                </a:lnTo>
                <a:lnTo>
                  <a:pt x="27244" y="72209"/>
                </a:lnTo>
                <a:lnTo>
                  <a:pt x="31228" y="73389"/>
                </a:lnTo>
                <a:lnTo>
                  <a:pt x="35502" y="72236"/>
                </a:lnTo>
                <a:lnTo>
                  <a:pt x="57724" y="53659"/>
                </a:lnTo>
                <a:lnTo>
                  <a:pt x="64395" y="48962"/>
                </a:lnTo>
                <a:lnTo>
                  <a:pt x="107109" y="20204"/>
                </a:lnTo>
                <a:lnTo>
                  <a:pt x="115890" y="13100"/>
                </a:lnTo>
                <a:lnTo>
                  <a:pt x="128205" y="4149"/>
                </a:lnTo>
                <a:lnTo>
                  <a:pt x="13931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428185" y="3924293"/>
            <a:ext cx="152400" cy="80645"/>
          </a:xfrm>
          <a:custGeom>
            <a:avLst/>
            <a:gdLst/>
            <a:ahLst/>
            <a:cxnLst/>
            <a:rect l="l" t="t" r="r" b="b"/>
            <a:pathLst>
              <a:path w="152400" h="80645">
                <a:moveTo>
                  <a:pt x="0" y="36660"/>
                </a:moveTo>
                <a:lnTo>
                  <a:pt x="4017" y="41360"/>
                </a:lnTo>
                <a:lnTo>
                  <a:pt x="6906" y="46823"/>
                </a:lnTo>
                <a:lnTo>
                  <a:pt x="8659" y="53049"/>
                </a:lnTo>
                <a:lnTo>
                  <a:pt x="10411" y="59276"/>
                </a:lnTo>
                <a:lnTo>
                  <a:pt x="11797" y="65173"/>
                </a:lnTo>
                <a:lnTo>
                  <a:pt x="12822" y="70743"/>
                </a:lnTo>
                <a:lnTo>
                  <a:pt x="13840" y="76313"/>
                </a:lnTo>
                <a:lnTo>
                  <a:pt x="16521" y="79380"/>
                </a:lnTo>
                <a:lnTo>
                  <a:pt x="20858" y="79944"/>
                </a:lnTo>
                <a:lnTo>
                  <a:pt x="25187" y="80508"/>
                </a:lnTo>
                <a:lnTo>
                  <a:pt x="30493" y="78557"/>
                </a:lnTo>
                <a:lnTo>
                  <a:pt x="36769" y="74090"/>
                </a:lnTo>
                <a:lnTo>
                  <a:pt x="43046" y="69624"/>
                </a:lnTo>
                <a:lnTo>
                  <a:pt x="48213" y="65501"/>
                </a:lnTo>
                <a:lnTo>
                  <a:pt x="52259" y="61722"/>
                </a:lnTo>
                <a:lnTo>
                  <a:pt x="56311" y="57944"/>
                </a:lnTo>
                <a:lnTo>
                  <a:pt x="93671" y="31969"/>
                </a:lnTo>
                <a:lnTo>
                  <a:pt x="134571" y="12282"/>
                </a:lnTo>
                <a:lnTo>
                  <a:pt x="145960" y="5653"/>
                </a:lnTo>
                <a:lnTo>
                  <a:pt x="15203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20036" y="3345317"/>
            <a:ext cx="707390" cy="26034"/>
          </a:xfrm>
          <a:custGeom>
            <a:avLst/>
            <a:gdLst/>
            <a:ahLst/>
            <a:cxnLst/>
            <a:rect l="l" t="t" r="r" b="b"/>
            <a:pathLst>
              <a:path w="707390" h="26035">
                <a:moveTo>
                  <a:pt x="8014" y="11664"/>
                </a:moveTo>
                <a:lnTo>
                  <a:pt x="4710" y="10753"/>
                </a:lnTo>
                <a:lnTo>
                  <a:pt x="2570" y="8212"/>
                </a:lnTo>
                <a:lnTo>
                  <a:pt x="1600" y="4041"/>
                </a:lnTo>
                <a:lnTo>
                  <a:pt x="942" y="1194"/>
                </a:lnTo>
                <a:lnTo>
                  <a:pt x="588" y="0"/>
                </a:lnTo>
                <a:lnTo>
                  <a:pt x="0" y="5694"/>
                </a:lnTo>
                <a:lnTo>
                  <a:pt x="5278" y="7412"/>
                </a:lnTo>
                <a:lnTo>
                  <a:pt x="49052" y="12343"/>
                </a:lnTo>
                <a:lnTo>
                  <a:pt x="93314" y="15079"/>
                </a:lnTo>
                <a:lnTo>
                  <a:pt x="141574" y="17072"/>
                </a:lnTo>
                <a:lnTo>
                  <a:pt x="154881" y="17484"/>
                </a:lnTo>
                <a:lnTo>
                  <a:pt x="167796" y="18001"/>
                </a:lnTo>
                <a:lnTo>
                  <a:pt x="217694" y="21166"/>
                </a:lnTo>
                <a:lnTo>
                  <a:pt x="234085" y="22490"/>
                </a:lnTo>
                <a:lnTo>
                  <a:pt x="248409" y="23558"/>
                </a:lnTo>
                <a:lnTo>
                  <a:pt x="298910" y="25795"/>
                </a:lnTo>
                <a:lnTo>
                  <a:pt x="326406" y="26018"/>
                </a:lnTo>
                <a:lnTo>
                  <a:pt x="339751" y="25977"/>
                </a:lnTo>
                <a:lnTo>
                  <a:pt x="389442" y="24694"/>
                </a:lnTo>
                <a:lnTo>
                  <a:pt x="439448" y="20534"/>
                </a:lnTo>
                <a:lnTo>
                  <a:pt x="451767" y="19273"/>
                </a:lnTo>
                <a:lnTo>
                  <a:pt x="467719" y="17651"/>
                </a:lnTo>
                <a:lnTo>
                  <a:pt x="517221" y="14560"/>
                </a:lnTo>
                <a:lnTo>
                  <a:pt x="555357" y="14025"/>
                </a:lnTo>
                <a:lnTo>
                  <a:pt x="567946" y="13714"/>
                </a:lnTo>
                <a:lnTo>
                  <a:pt x="580244" y="13207"/>
                </a:lnTo>
                <a:lnTo>
                  <a:pt x="592625" y="12504"/>
                </a:lnTo>
                <a:lnTo>
                  <a:pt x="605464" y="11603"/>
                </a:lnTo>
                <a:lnTo>
                  <a:pt x="618335" y="10708"/>
                </a:lnTo>
                <a:lnTo>
                  <a:pt x="631114" y="10021"/>
                </a:lnTo>
                <a:lnTo>
                  <a:pt x="643820" y="9540"/>
                </a:lnTo>
                <a:lnTo>
                  <a:pt x="656474" y="9262"/>
                </a:lnTo>
                <a:lnTo>
                  <a:pt x="669094" y="9188"/>
                </a:lnTo>
                <a:lnTo>
                  <a:pt x="681702" y="9315"/>
                </a:lnTo>
                <a:lnTo>
                  <a:pt x="694315" y="9641"/>
                </a:lnTo>
                <a:lnTo>
                  <a:pt x="706955" y="101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85010" y="3244640"/>
            <a:ext cx="219710" cy="227329"/>
          </a:xfrm>
          <a:custGeom>
            <a:avLst/>
            <a:gdLst/>
            <a:ahLst/>
            <a:cxnLst/>
            <a:rect l="l" t="t" r="r" b="b"/>
            <a:pathLst>
              <a:path w="219709" h="227329">
                <a:moveTo>
                  <a:pt x="113981" y="41214"/>
                </a:moveTo>
                <a:lnTo>
                  <a:pt x="118934" y="38659"/>
                </a:lnTo>
                <a:lnTo>
                  <a:pt x="122411" y="34136"/>
                </a:lnTo>
                <a:lnTo>
                  <a:pt x="124413" y="27646"/>
                </a:lnTo>
                <a:lnTo>
                  <a:pt x="126415" y="21155"/>
                </a:lnTo>
                <a:lnTo>
                  <a:pt x="127468" y="15776"/>
                </a:lnTo>
                <a:lnTo>
                  <a:pt x="127579" y="11508"/>
                </a:lnTo>
                <a:lnTo>
                  <a:pt x="127690" y="7240"/>
                </a:lnTo>
                <a:lnTo>
                  <a:pt x="125799" y="4215"/>
                </a:lnTo>
                <a:lnTo>
                  <a:pt x="121899" y="2431"/>
                </a:lnTo>
                <a:lnTo>
                  <a:pt x="118006" y="648"/>
                </a:lnTo>
                <a:lnTo>
                  <a:pt x="111729" y="0"/>
                </a:lnTo>
                <a:lnTo>
                  <a:pt x="103077" y="486"/>
                </a:lnTo>
                <a:lnTo>
                  <a:pt x="90761" y="2454"/>
                </a:lnTo>
                <a:lnTo>
                  <a:pt x="56736" y="20351"/>
                </a:lnTo>
                <a:lnTo>
                  <a:pt x="28587" y="48407"/>
                </a:lnTo>
                <a:lnTo>
                  <a:pt x="9048" y="81918"/>
                </a:lnTo>
                <a:lnTo>
                  <a:pt x="471" y="123338"/>
                </a:lnTo>
                <a:lnTo>
                  <a:pt x="0" y="142725"/>
                </a:lnTo>
                <a:lnTo>
                  <a:pt x="817" y="149589"/>
                </a:lnTo>
                <a:lnTo>
                  <a:pt x="2473" y="156419"/>
                </a:lnTo>
                <a:lnTo>
                  <a:pt x="4128" y="163250"/>
                </a:lnTo>
                <a:lnTo>
                  <a:pt x="24508" y="192526"/>
                </a:lnTo>
                <a:lnTo>
                  <a:pt x="29683" y="197576"/>
                </a:lnTo>
                <a:lnTo>
                  <a:pt x="65392" y="215850"/>
                </a:lnTo>
                <a:lnTo>
                  <a:pt x="105819" y="226349"/>
                </a:lnTo>
                <a:lnTo>
                  <a:pt x="117944" y="227214"/>
                </a:lnTo>
                <a:lnTo>
                  <a:pt x="136106" y="227133"/>
                </a:lnTo>
                <a:lnTo>
                  <a:pt x="181217" y="214820"/>
                </a:lnTo>
                <a:lnTo>
                  <a:pt x="206134" y="193791"/>
                </a:lnTo>
                <a:lnTo>
                  <a:pt x="209446" y="189792"/>
                </a:lnTo>
                <a:lnTo>
                  <a:pt x="212542" y="183337"/>
                </a:lnTo>
                <a:lnTo>
                  <a:pt x="215424" y="174424"/>
                </a:lnTo>
                <a:lnTo>
                  <a:pt x="218196" y="162741"/>
                </a:lnTo>
                <a:lnTo>
                  <a:pt x="219361" y="149812"/>
                </a:lnTo>
                <a:lnTo>
                  <a:pt x="218603" y="133533"/>
                </a:lnTo>
                <a:lnTo>
                  <a:pt x="200375" y="85696"/>
                </a:lnTo>
                <a:lnTo>
                  <a:pt x="174731" y="53757"/>
                </a:lnTo>
                <a:lnTo>
                  <a:pt x="145841" y="28338"/>
                </a:lnTo>
                <a:lnTo>
                  <a:pt x="116045" y="14084"/>
                </a:lnTo>
                <a:lnTo>
                  <a:pt x="108730" y="11793"/>
                </a:lnTo>
                <a:lnTo>
                  <a:pt x="102052" y="10419"/>
                </a:lnTo>
                <a:lnTo>
                  <a:pt x="96025" y="9961"/>
                </a:lnTo>
                <a:lnTo>
                  <a:pt x="89999" y="9503"/>
                </a:lnTo>
                <a:lnTo>
                  <a:pt x="87650" y="9859"/>
                </a:lnTo>
                <a:lnTo>
                  <a:pt x="88980" y="11030"/>
                </a:lnTo>
                <a:lnTo>
                  <a:pt x="90885" y="12703"/>
                </a:lnTo>
                <a:lnTo>
                  <a:pt x="96864" y="17970"/>
                </a:lnTo>
                <a:lnTo>
                  <a:pt x="106922" y="268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29549" y="3249409"/>
            <a:ext cx="186690" cy="206375"/>
          </a:xfrm>
          <a:custGeom>
            <a:avLst/>
            <a:gdLst/>
            <a:ahLst/>
            <a:cxnLst/>
            <a:rect l="l" t="t" r="r" b="b"/>
            <a:pathLst>
              <a:path w="186690" h="206375">
                <a:moveTo>
                  <a:pt x="125102" y="29533"/>
                </a:moveTo>
                <a:lnTo>
                  <a:pt x="127735" y="19286"/>
                </a:lnTo>
                <a:lnTo>
                  <a:pt x="126072" y="11646"/>
                </a:lnTo>
                <a:lnTo>
                  <a:pt x="120115" y="6613"/>
                </a:lnTo>
                <a:lnTo>
                  <a:pt x="115986" y="3123"/>
                </a:lnTo>
                <a:lnTo>
                  <a:pt x="109980" y="1103"/>
                </a:lnTo>
                <a:lnTo>
                  <a:pt x="102104" y="554"/>
                </a:lnTo>
                <a:lnTo>
                  <a:pt x="94228" y="5"/>
                </a:lnTo>
                <a:lnTo>
                  <a:pt x="88173" y="0"/>
                </a:lnTo>
                <a:lnTo>
                  <a:pt x="83948" y="537"/>
                </a:lnTo>
                <a:lnTo>
                  <a:pt x="46464" y="22644"/>
                </a:lnTo>
                <a:lnTo>
                  <a:pt x="22189" y="53729"/>
                </a:lnTo>
                <a:lnTo>
                  <a:pt x="5991" y="88616"/>
                </a:lnTo>
                <a:lnTo>
                  <a:pt x="0" y="132767"/>
                </a:lnTo>
                <a:lnTo>
                  <a:pt x="594" y="144603"/>
                </a:lnTo>
                <a:lnTo>
                  <a:pt x="22332" y="180619"/>
                </a:lnTo>
                <a:lnTo>
                  <a:pt x="64619" y="204220"/>
                </a:lnTo>
                <a:lnTo>
                  <a:pt x="93408" y="206360"/>
                </a:lnTo>
                <a:lnTo>
                  <a:pt x="106085" y="205825"/>
                </a:lnTo>
                <a:lnTo>
                  <a:pt x="150789" y="193821"/>
                </a:lnTo>
                <a:lnTo>
                  <a:pt x="160418" y="186805"/>
                </a:lnTo>
                <a:lnTo>
                  <a:pt x="164948" y="183040"/>
                </a:lnTo>
                <a:lnTo>
                  <a:pt x="183764" y="144531"/>
                </a:lnTo>
                <a:lnTo>
                  <a:pt x="186499" y="115848"/>
                </a:lnTo>
                <a:lnTo>
                  <a:pt x="186284" y="104266"/>
                </a:lnTo>
                <a:lnTo>
                  <a:pt x="173808" y="66640"/>
                </a:lnTo>
                <a:lnTo>
                  <a:pt x="134760" y="32114"/>
                </a:lnTo>
                <a:lnTo>
                  <a:pt x="114601" y="18814"/>
                </a:lnTo>
                <a:lnTo>
                  <a:pt x="109516" y="20123"/>
                </a:lnTo>
                <a:lnTo>
                  <a:pt x="105117" y="260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50488" y="3548896"/>
            <a:ext cx="127000" cy="42545"/>
          </a:xfrm>
          <a:custGeom>
            <a:avLst/>
            <a:gdLst/>
            <a:ahLst/>
            <a:cxnLst/>
            <a:rect l="l" t="t" r="r" b="b"/>
            <a:pathLst>
              <a:path w="127000" h="42545">
                <a:moveTo>
                  <a:pt x="0" y="353"/>
                </a:moveTo>
                <a:lnTo>
                  <a:pt x="15018" y="33915"/>
                </a:lnTo>
                <a:lnTo>
                  <a:pt x="16272" y="38172"/>
                </a:lnTo>
                <a:lnTo>
                  <a:pt x="17796" y="39742"/>
                </a:lnTo>
                <a:lnTo>
                  <a:pt x="19320" y="41312"/>
                </a:lnTo>
                <a:lnTo>
                  <a:pt x="24765" y="42000"/>
                </a:lnTo>
                <a:lnTo>
                  <a:pt x="70614" y="32537"/>
                </a:lnTo>
                <a:lnTo>
                  <a:pt x="106987" y="17217"/>
                </a:lnTo>
                <a:lnTo>
                  <a:pt x="126415" y="8021"/>
                </a:lnTo>
                <a:lnTo>
                  <a:pt x="126769" y="7967"/>
                </a:lnTo>
                <a:lnTo>
                  <a:pt x="126339" y="8399"/>
                </a:lnTo>
                <a:lnTo>
                  <a:pt x="125730" y="9011"/>
                </a:lnTo>
                <a:lnTo>
                  <a:pt x="122155" y="12618"/>
                </a:lnTo>
                <a:lnTo>
                  <a:pt x="115602" y="192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52150" y="3768162"/>
            <a:ext cx="130810" cy="57150"/>
          </a:xfrm>
          <a:custGeom>
            <a:avLst/>
            <a:gdLst/>
            <a:ahLst/>
            <a:cxnLst/>
            <a:rect l="l" t="t" r="r" b="b"/>
            <a:pathLst>
              <a:path w="130809" h="57150">
                <a:moveTo>
                  <a:pt x="0" y="17852"/>
                </a:moveTo>
                <a:lnTo>
                  <a:pt x="14942" y="53825"/>
                </a:lnTo>
                <a:lnTo>
                  <a:pt x="22700" y="56562"/>
                </a:lnTo>
                <a:lnTo>
                  <a:pt x="26620" y="55445"/>
                </a:lnTo>
                <a:lnTo>
                  <a:pt x="63550" y="38426"/>
                </a:lnTo>
                <a:lnTo>
                  <a:pt x="99921" y="19864"/>
                </a:lnTo>
                <a:lnTo>
                  <a:pt x="127492" y="3216"/>
                </a:lnTo>
                <a:lnTo>
                  <a:pt x="13081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244786" y="1177516"/>
            <a:ext cx="563880" cy="38100"/>
          </a:xfrm>
          <a:custGeom>
            <a:avLst/>
            <a:gdLst/>
            <a:ahLst/>
            <a:cxnLst/>
            <a:rect l="l" t="t" r="r" b="b"/>
            <a:pathLst>
              <a:path w="563879" h="38100">
                <a:moveTo>
                  <a:pt x="15808" y="37824"/>
                </a:moveTo>
                <a:lnTo>
                  <a:pt x="14526" y="31851"/>
                </a:lnTo>
                <a:lnTo>
                  <a:pt x="11492" y="26998"/>
                </a:lnTo>
                <a:lnTo>
                  <a:pt x="6691" y="23265"/>
                </a:lnTo>
                <a:lnTo>
                  <a:pt x="3449" y="20743"/>
                </a:lnTo>
                <a:lnTo>
                  <a:pt x="1461" y="19197"/>
                </a:lnTo>
                <a:lnTo>
                  <a:pt x="727" y="18628"/>
                </a:lnTo>
                <a:lnTo>
                  <a:pt x="0" y="18060"/>
                </a:lnTo>
                <a:lnTo>
                  <a:pt x="1336" y="17974"/>
                </a:lnTo>
                <a:lnTo>
                  <a:pt x="4752" y="18369"/>
                </a:lnTo>
                <a:lnTo>
                  <a:pt x="13008" y="19324"/>
                </a:lnTo>
                <a:lnTo>
                  <a:pt x="28492" y="21115"/>
                </a:lnTo>
                <a:lnTo>
                  <a:pt x="45176" y="23005"/>
                </a:lnTo>
                <a:lnTo>
                  <a:pt x="87805" y="25999"/>
                </a:lnTo>
                <a:lnTo>
                  <a:pt x="103684" y="26174"/>
                </a:lnTo>
                <a:lnTo>
                  <a:pt x="113835" y="26056"/>
                </a:lnTo>
                <a:lnTo>
                  <a:pt x="162754" y="22509"/>
                </a:lnTo>
                <a:lnTo>
                  <a:pt x="215103" y="16001"/>
                </a:lnTo>
                <a:lnTo>
                  <a:pt x="256871" y="10349"/>
                </a:lnTo>
                <a:lnTo>
                  <a:pt x="270997" y="8266"/>
                </a:lnTo>
                <a:lnTo>
                  <a:pt x="283013" y="6674"/>
                </a:lnTo>
                <a:lnTo>
                  <a:pt x="336170" y="3469"/>
                </a:lnTo>
                <a:lnTo>
                  <a:pt x="384104" y="2773"/>
                </a:lnTo>
                <a:lnTo>
                  <a:pt x="396607" y="2793"/>
                </a:lnTo>
                <a:lnTo>
                  <a:pt x="409105" y="2862"/>
                </a:lnTo>
                <a:lnTo>
                  <a:pt x="421713" y="2980"/>
                </a:lnTo>
                <a:lnTo>
                  <a:pt x="434548" y="3147"/>
                </a:lnTo>
                <a:lnTo>
                  <a:pt x="450313" y="3399"/>
                </a:lnTo>
                <a:lnTo>
                  <a:pt x="464357" y="3593"/>
                </a:lnTo>
                <a:lnTo>
                  <a:pt x="477019" y="3736"/>
                </a:lnTo>
                <a:lnTo>
                  <a:pt x="488641" y="3831"/>
                </a:lnTo>
                <a:lnTo>
                  <a:pt x="499562" y="3886"/>
                </a:lnTo>
                <a:lnTo>
                  <a:pt x="517613" y="3782"/>
                </a:lnTo>
                <a:lnTo>
                  <a:pt x="531735" y="3417"/>
                </a:lnTo>
                <a:lnTo>
                  <a:pt x="542592" y="2791"/>
                </a:lnTo>
                <a:lnTo>
                  <a:pt x="550847" y="1906"/>
                </a:lnTo>
                <a:lnTo>
                  <a:pt x="563720" y="0"/>
                </a:lnTo>
                <a:lnTo>
                  <a:pt x="563353" y="54"/>
                </a:lnTo>
                <a:lnTo>
                  <a:pt x="560991" y="408"/>
                </a:lnTo>
                <a:lnTo>
                  <a:pt x="553565" y="1521"/>
                </a:lnTo>
                <a:lnTo>
                  <a:pt x="541075" y="33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04668" y="1390746"/>
            <a:ext cx="186690" cy="55244"/>
          </a:xfrm>
          <a:custGeom>
            <a:avLst/>
            <a:gdLst/>
            <a:ahLst/>
            <a:cxnLst/>
            <a:rect l="l" t="t" r="r" b="b"/>
            <a:pathLst>
              <a:path w="186690" h="55244">
                <a:moveTo>
                  <a:pt x="0" y="17089"/>
                </a:moveTo>
                <a:lnTo>
                  <a:pt x="6317" y="11712"/>
                </a:lnTo>
                <a:lnTo>
                  <a:pt x="11139" y="9333"/>
                </a:lnTo>
                <a:lnTo>
                  <a:pt x="14457" y="9949"/>
                </a:lnTo>
                <a:lnTo>
                  <a:pt x="16770" y="10378"/>
                </a:lnTo>
                <a:lnTo>
                  <a:pt x="35529" y="48098"/>
                </a:lnTo>
                <a:lnTo>
                  <a:pt x="39457" y="53106"/>
                </a:lnTo>
                <a:lnTo>
                  <a:pt x="43849" y="54738"/>
                </a:lnTo>
                <a:lnTo>
                  <a:pt x="52584" y="54095"/>
                </a:lnTo>
                <a:lnTo>
                  <a:pt x="66268" y="47506"/>
                </a:lnTo>
                <a:lnTo>
                  <a:pt x="79821" y="39393"/>
                </a:lnTo>
                <a:lnTo>
                  <a:pt x="90082" y="33583"/>
                </a:lnTo>
                <a:lnTo>
                  <a:pt x="134748" y="14411"/>
                </a:lnTo>
                <a:lnTo>
                  <a:pt x="175956" y="2031"/>
                </a:lnTo>
                <a:lnTo>
                  <a:pt x="18637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360755" y="1603270"/>
            <a:ext cx="172085" cy="53340"/>
          </a:xfrm>
          <a:custGeom>
            <a:avLst/>
            <a:gdLst/>
            <a:ahLst/>
            <a:cxnLst/>
            <a:rect l="l" t="t" r="r" b="b"/>
            <a:pathLst>
              <a:path w="172084" h="53339">
                <a:moveTo>
                  <a:pt x="0" y="17032"/>
                </a:moveTo>
                <a:lnTo>
                  <a:pt x="4883" y="16168"/>
                </a:lnTo>
                <a:lnTo>
                  <a:pt x="9123" y="18212"/>
                </a:lnTo>
                <a:lnTo>
                  <a:pt x="12711" y="23166"/>
                </a:lnTo>
                <a:lnTo>
                  <a:pt x="16306" y="28120"/>
                </a:lnTo>
                <a:lnTo>
                  <a:pt x="18495" y="34417"/>
                </a:lnTo>
                <a:lnTo>
                  <a:pt x="19271" y="42058"/>
                </a:lnTo>
                <a:lnTo>
                  <a:pt x="20054" y="49699"/>
                </a:lnTo>
                <a:lnTo>
                  <a:pt x="23365" y="53123"/>
                </a:lnTo>
                <a:lnTo>
                  <a:pt x="29205" y="52331"/>
                </a:lnTo>
                <a:lnTo>
                  <a:pt x="39488" y="50022"/>
                </a:lnTo>
                <a:lnTo>
                  <a:pt x="75476" y="36639"/>
                </a:lnTo>
                <a:lnTo>
                  <a:pt x="102625" y="25020"/>
                </a:lnTo>
                <a:lnTo>
                  <a:pt x="115096" y="19888"/>
                </a:lnTo>
                <a:lnTo>
                  <a:pt x="125848" y="15732"/>
                </a:lnTo>
                <a:lnTo>
                  <a:pt x="135428" y="12314"/>
                </a:lnTo>
                <a:lnTo>
                  <a:pt x="148348" y="7947"/>
                </a:lnTo>
                <a:lnTo>
                  <a:pt x="160305" y="3872"/>
                </a:lnTo>
                <a:lnTo>
                  <a:pt x="17155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17477" y="1602842"/>
            <a:ext cx="15240" cy="8255"/>
          </a:xfrm>
          <a:custGeom>
            <a:avLst/>
            <a:gdLst/>
            <a:ahLst/>
            <a:cxnLst/>
            <a:rect l="l" t="t" r="r" b="b"/>
            <a:pathLst>
              <a:path w="15240" h="8255">
                <a:moveTo>
                  <a:pt x="15046" y="0"/>
                </a:moveTo>
                <a:lnTo>
                  <a:pt x="10030" y="2590"/>
                </a:lnTo>
                <a:lnTo>
                  <a:pt x="5015" y="5180"/>
                </a:lnTo>
                <a:lnTo>
                  <a:pt x="0" y="77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482564" y="1766239"/>
            <a:ext cx="140970" cy="68580"/>
          </a:xfrm>
          <a:custGeom>
            <a:avLst/>
            <a:gdLst/>
            <a:ahLst/>
            <a:cxnLst/>
            <a:rect l="l" t="t" r="r" b="b"/>
            <a:pathLst>
              <a:path w="140970" h="68580">
                <a:moveTo>
                  <a:pt x="1122" y="30051"/>
                </a:moveTo>
                <a:lnTo>
                  <a:pt x="408" y="27716"/>
                </a:lnTo>
                <a:lnTo>
                  <a:pt x="34" y="26503"/>
                </a:lnTo>
                <a:lnTo>
                  <a:pt x="138" y="26742"/>
                </a:lnTo>
                <a:lnTo>
                  <a:pt x="242" y="27028"/>
                </a:lnTo>
                <a:lnTo>
                  <a:pt x="1267" y="29784"/>
                </a:lnTo>
                <a:lnTo>
                  <a:pt x="3214" y="35013"/>
                </a:lnTo>
                <a:lnTo>
                  <a:pt x="5160" y="40241"/>
                </a:lnTo>
                <a:lnTo>
                  <a:pt x="6906" y="47538"/>
                </a:lnTo>
                <a:lnTo>
                  <a:pt x="8451" y="56906"/>
                </a:lnTo>
                <a:lnTo>
                  <a:pt x="9996" y="66273"/>
                </a:lnTo>
                <a:lnTo>
                  <a:pt x="14304" y="68319"/>
                </a:lnTo>
                <a:lnTo>
                  <a:pt x="21363" y="63043"/>
                </a:lnTo>
                <a:lnTo>
                  <a:pt x="30922" y="56250"/>
                </a:lnTo>
                <a:lnTo>
                  <a:pt x="74793" y="31618"/>
                </a:lnTo>
                <a:lnTo>
                  <a:pt x="114718" y="14599"/>
                </a:lnTo>
                <a:lnTo>
                  <a:pt x="131278" y="8154"/>
                </a:lnTo>
                <a:lnTo>
                  <a:pt x="136557" y="4587"/>
                </a:lnTo>
                <a:lnTo>
                  <a:pt x="14038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975190" y="2517105"/>
            <a:ext cx="248920" cy="224154"/>
          </a:xfrm>
          <a:custGeom>
            <a:avLst/>
            <a:gdLst/>
            <a:ahLst/>
            <a:cxnLst/>
            <a:rect l="l" t="t" r="r" b="b"/>
            <a:pathLst>
              <a:path w="248920" h="224155">
                <a:moveTo>
                  <a:pt x="163241" y="69358"/>
                </a:moveTo>
                <a:lnTo>
                  <a:pt x="165451" y="66385"/>
                </a:lnTo>
                <a:lnTo>
                  <a:pt x="165658" y="58208"/>
                </a:lnTo>
                <a:lnTo>
                  <a:pt x="163871" y="44827"/>
                </a:lnTo>
                <a:lnTo>
                  <a:pt x="162770" y="36555"/>
                </a:lnTo>
                <a:lnTo>
                  <a:pt x="161232" y="29895"/>
                </a:lnTo>
                <a:lnTo>
                  <a:pt x="159264" y="24846"/>
                </a:lnTo>
                <a:lnTo>
                  <a:pt x="157304" y="19796"/>
                </a:lnTo>
                <a:lnTo>
                  <a:pt x="155170" y="16335"/>
                </a:lnTo>
                <a:lnTo>
                  <a:pt x="152864" y="14463"/>
                </a:lnTo>
                <a:lnTo>
                  <a:pt x="150564" y="12591"/>
                </a:lnTo>
                <a:lnTo>
                  <a:pt x="113925" y="8248"/>
                </a:lnTo>
                <a:lnTo>
                  <a:pt x="101338" y="9055"/>
                </a:lnTo>
                <a:lnTo>
                  <a:pt x="64771" y="21848"/>
                </a:lnTo>
                <a:lnTo>
                  <a:pt x="33103" y="47186"/>
                </a:lnTo>
                <a:lnTo>
                  <a:pt x="6802" y="87642"/>
                </a:lnTo>
                <a:lnTo>
                  <a:pt x="0" y="127572"/>
                </a:lnTo>
                <a:lnTo>
                  <a:pt x="187" y="133931"/>
                </a:lnTo>
                <a:lnTo>
                  <a:pt x="879" y="140343"/>
                </a:lnTo>
                <a:lnTo>
                  <a:pt x="1572" y="146755"/>
                </a:lnTo>
                <a:lnTo>
                  <a:pt x="3290" y="152805"/>
                </a:lnTo>
                <a:lnTo>
                  <a:pt x="6047" y="158492"/>
                </a:lnTo>
                <a:lnTo>
                  <a:pt x="8797" y="164180"/>
                </a:lnTo>
                <a:lnTo>
                  <a:pt x="49797" y="199039"/>
                </a:lnTo>
                <a:lnTo>
                  <a:pt x="83451" y="216942"/>
                </a:lnTo>
                <a:lnTo>
                  <a:pt x="128310" y="223953"/>
                </a:lnTo>
                <a:lnTo>
                  <a:pt x="144914" y="223402"/>
                </a:lnTo>
                <a:lnTo>
                  <a:pt x="186205" y="206195"/>
                </a:lnTo>
                <a:lnTo>
                  <a:pt x="198092" y="195875"/>
                </a:lnTo>
                <a:lnTo>
                  <a:pt x="203952" y="190405"/>
                </a:lnTo>
                <a:lnTo>
                  <a:pt x="209349" y="184586"/>
                </a:lnTo>
                <a:lnTo>
                  <a:pt x="214274" y="178418"/>
                </a:lnTo>
                <a:lnTo>
                  <a:pt x="219206" y="172250"/>
                </a:lnTo>
                <a:lnTo>
                  <a:pt x="223640" y="165967"/>
                </a:lnTo>
                <a:lnTo>
                  <a:pt x="227581" y="159569"/>
                </a:lnTo>
                <a:lnTo>
                  <a:pt x="231523" y="153171"/>
                </a:lnTo>
                <a:lnTo>
                  <a:pt x="234869" y="146761"/>
                </a:lnTo>
                <a:lnTo>
                  <a:pt x="237605" y="140341"/>
                </a:lnTo>
                <a:lnTo>
                  <a:pt x="240341" y="133920"/>
                </a:lnTo>
                <a:lnTo>
                  <a:pt x="248308" y="92513"/>
                </a:lnTo>
                <a:lnTo>
                  <a:pt x="247871" y="85112"/>
                </a:lnTo>
                <a:lnTo>
                  <a:pt x="224278" y="47549"/>
                </a:lnTo>
                <a:lnTo>
                  <a:pt x="194019" y="18524"/>
                </a:lnTo>
                <a:lnTo>
                  <a:pt x="169745" y="790"/>
                </a:lnTo>
                <a:lnTo>
                  <a:pt x="16817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964642" y="2126091"/>
            <a:ext cx="242570" cy="236854"/>
          </a:xfrm>
          <a:custGeom>
            <a:avLst/>
            <a:gdLst/>
            <a:ahLst/>
            <a:cxnLst/>
            <a:rect l="l" t="t" r="r" b="b"/>
            <a:pathLst>
              <a:path w="242570" h="236855">
                <a:moveTo>
                  <a:pt x="185530" y="51768"/>
                </a:moveTo>
                <a:lnTo>
                  <a:pt x="184757" y="12871"/>
                </a:lnTo>
                <a:lnTo>
                  <a:pt x="179877" y="4181"/>
                </a:lnTo>
                <a:lnTo>
                  <a:pt x="177425" y="2208"/>
                </a:lnTo>
                <a:lnTo>
                  <a:pt x="171357" y="813"/>
                </a:lnTo>
                <a:lnTo>
                  <a:pt x="161680" y="0"/>
                </a:lnTo>
                <a:lnTo>
                  <a:pt x="152317" y="191"/>
                </a:lnTo>
                <a:lnTo>
                  <a:pt x="107805" y="12147"/>
                </a:lnTo>
                <a:lnTo>
                  <a:pt x="63533" y="32843"/>
                </a:lnTo>
                <a:lnTo>
                  <a:pt x="32637" y="57672"/>
                </a:lnTo>
                <a:lnTo>
                  <a:pt x="20218" y="74458"/>
                </a:lnTo>
                <a:lnTo>
                  <a:pt x="16733" y="80203"/>
                </a:lnTo>
                <a:lnTo>
                  <a:pt x="4624" y="110661"/>
                </a:lnTo>
                <a:lnTo>
                  <a:pt x="2754" y="117042"/>
                </a:lnTo>
                <a:lnTo>
                  <a:pt x="1452" y="123442"/>
                </a:lnTo>
                <a:lnTo>
                  <a:pt x="710" y="129862"/>
                </a:lnTo>
                <a:lnTo>
                  <a:pt x="0" y="140822"/>
                </a:lnTo>
                <a:lnTo>
                  <a:pt x="26" y="155029"/>
                </a:lnTo>
                <a:lnTo>
                  <a:pt x="357" y="167047"/>
                </a:lnTo>
                <a:lnTo>
                  <a:pt x="1611" y="174978"/>
                </a:lnTo>
                <a:lnTo>
                  <a:pt x="3821" y="179816"/>
                </a:lnTo>
                <a:lnTo>
                  <a:pt x="6031" y="184656"/>
                </a:lnTo>
                <a:lnTo>
                  <a:pt x="36026" y="213668"/>
                </a:lnTo>
                <a:lnTo>
                  <a:pt x="72413" y="226880"/>
                </a:lnTo>
                <a:lnTo>
                  <a:pt x="113184" y="235272"/>
                </a:lnTo>
                <a:lnTo>
                  <a:pt x="140348" y="236483"/>
                </a:lnTo>
                <a:lnTo>
                  <a:pt x="151356" y="236263"/>
                </a:lnTo>
                <a:lnTo>
                  <a:pt x="194639" y="225380"/>
                </a:lnTo>
                <a:lnTo>
                  <a:pt x="229885" y="200534"/>
                </a:lnTo>
                <a:lnTo>
                  <a:pt x="232338" y="196992"/>
                </a:lnTo>
                <a:lnTo>
                  <a:pt x="234797" y="193450"/>
                </a:lnTo>
                <a:lnTo>
                  <a:pt x="242397" y="152581"/>
                </a:lnTo>
                <a:lnTo>
                  <a:pt x="242530" y="139725"/>
                </a:lnTo>
                <a:lnTo>
                  <a:pt x="241731" y="125599"/>
                </a:lnTo>
                <a:lnTo>
                  <a:pt x="229705" y="74515"/>
                </a:lnTo>
                <a:lnTo>
                  <a:pt x="211894" y="39393"/>
                </a:lnTo>
                <a:lnTo>
                  <a:pt x="186916" y="17865"/>
                </a:lnTo>
                <a:lnTo>
                  <a:pt x="186708" y="17740"/>
                </a:lnTo>
                <a:lnTo>
                  <a:pt x="186500" y="17616"/>
                </a:lnTo>
                <a:lnTo>
                  <a:pt x="186632" y="17747"/>
                </a:lnTo>
                <a:lnTo>
                  <a:pt x="186860" y="17930"/>
                </a:lnTo>
                <a:lnTo>
                  <a:pt x="189777" y="20266"/>
                </a:lnTo>
                <a:lnTo>
                  <a:pt x="195381" y="247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73889" y="5471600"/>
            <a:ext cx="171450" cy="97155"/>
          </a:xfrm>
          <a:custGeom>
            <a:avLst/>
            <a:gdLst/>
            <a:ahLst/>
            <a:cxnLst/>
            <a:rect l="l" t="t" r="r" b="b"/>
            <a:pathLst>
              <a:path w="171450" h="97154">
                <a:moveTo>
                  <a:pt x="0" y="65685"/>
                </a:moveTo>
                <a:lnTo>
                  <a:pt x="2466" y="61465"/>
                </a:lnTo>
                <a:lnTo>
                  <a:pt x="3920" y="58978"/>
                </a:lnTo>
                <a:lnTo>
                  <a:pt x="4357" y="58223"/>
                </a:lnTo>
                <a:lnTo>
                  <a:pt x="4668" y="57695"/>
                </a:lnTo>
                <a:lnTo>
                  <a:pt x="4821" y="58002"/>
                </a:lnTo>
                <a:lnTo>
                  <a:pt x="4821" y="59142"/>
                </a:lnTo>
                <a:lnTo>
                  <a:pt x="4821" y="60283"/>
                </a:lnTo>
                <a:lnTo>
                  <a:pt x="4821" y="63256"/>
                </a:lnTo>
                <a:lnTo>
                  <a:pt x="4828" y="68061"/>
                </a:lnTo>
                <a:lnTo>
                  <a:pt x="4828" y="72867"/>
                </a:lnTo>
                <a:lnTo>
                  <a:pt x="19583" y="96855"/>
                </a:lnTo>
                <a:lnTo>
                  <a:pt x="25991" y="93636"/>
                </a:lnTo>
                <a:lnTo>
                  <a:pt x="35952" y="85658"/>
                </a:lnTo>
                <a:lnTo>
                  <a:pt x="44954" y="78667"/>
                </a:lnTo>
                <a:lnTo>
                  <a:pt x="77305" y="56044"/>
                </a:lnTo>
                <a:lnTo>
                  <a:pt x="119835" y="29897"/>
                </a:lnTo>
                <a:lnTo>
                  <a:pt x="135880" y="20501"/>
                </a:lnTo>
                <a:lnTo>
                  <a:pt x="147567" y="13278"/>
                </a:lnTo>
                <a:lnTo>
                  <a:pt x="155212" y="8046"/>
                </a:lnTo>
                <a:lnTo>
                  <a:pt x="162202" y="2071"/>
                </a:lnTo>
                <a:lnTo>
                  <a:pt x="165360" y="73"/>
                </a:lnTo>
                <a:lnTo>
                  <a:pt x="167210" y="42"/>
                </a:lnTo>
                <a:lnTo>
                  <a:pt x="169815" y="0"/>
                </a:lnTo>
                <a:lnTo>
                  <a:pt x="170965" y="3609"/>
                </a:lnTo>
                <a:lnTo>
                  <a:pt x="170660" y="108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31820" y="5680164"/>
            <a:ext cx="132715" cy="72390"/>
          </a:xfrm>
          <a:custGeom>
            <a:avLst/>
            <a:gdLst/>
            <a:ahLst/>
            <a:cxnLst/>
            <a:rect l="l" t="t" r="r" b="b"/>
            <a:pathLst>
              <a:path w="132715" h="72389">
                <a:moveTo>
                  <a:pt x="762" y="43405"/>
                </a:moveTo>
                <a:lnTo>
                  <a:pt x="0" y="30696"/>
                </a:lnTo>
                <a:lnTo>
                  <a:pt x="1087" y="25036"/>
                </a:lnTo>
                <a:lnTo>
                  <a:pt x="4017" y="26426"/>
                </a:lnTo>
                <a:lnTo>
                  <a:pt x="6102" y="27416"/>
                </a:lnTo>
                <a:lnTo>
                  <a:pt x="8188" y="34406"/>
                </a:lnTo>
                <a:lnTo>
                  <a:pt x="10266" y="47396"/>
                </a:lnTo>
                <a:lnTo>
                  <a:pt x="12344" y="60386"/>
                </a:lnTo>
                <a:lnTo>
                  <a:pt x="13979" y="67975"/>
                </a:lnTo>
                <a:lnTo>
                  <a:pt x="15163" y="70162"/>
                </a:lnTo>
                <a:lnTo>
                  <a:pt x="16355" y="72349"/>
                </a:lnTo>
                <a:lnTo>
                  <a:pt x="20629" y="71254"/>
                </a:lnTo>
                <a:lnTo>
                  <a:pt x="55055" y="48829"/>
                </a:lnTo>
                <a:lnTo>
                  <a:pt x="84419" y="28108"/>
                </a:lnTo>
                <a:lnTo>
                  <a:pt x="96707" y="19515"/>
                </a:lnTo>
                <a:lnTo>
                  <a:pt x="132428" y="0"/>
                </a:lnTo>
                <a:lnTo>
                  <a:pt x="132359" y="6988"/>
                </a:lnTo>
                <a:lnTo>
                  <a:pt x="128528" y="215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55140" y="5843927"/>
            <a:ext cx="150495" cy="62230"/>
          </a:xfrm>
          <a:custGeom>
            <a:avLst/>
            <a:gdLst/>
            <a:ahLst/>
            <a:cxnLst/>
            <a:rect l="l" t="t" r="r" b="b"/>
            <a:pathLst>
              <a:path w="150495" h="62229">
                <a:moveTo>
                  <a:pt x="0" y="14034"/>
                </a:moveTo>
                <a:lnTo>
                  <a:pt x="339" y="20032"/>
                </a:lnTo>
                <a:lnTo>
                  <a:pt x="2133" y="25811"/>
                </a:lnTo>
                <a:lnTo>
                  <a:pt x="5382" y="31370"/>
                </a:lnTo>
                <a:lnTo>
                  <a:pt x="8631" y="36928"/>
                </a:lnTo>
                <a:lnTo>
                  <a:pt x="11617" y="43408"/>
                </a:lnTo>
                <a:lnTo>
                  <a:pt x="14353" y="50809"/>
                </a:lnTo>
                <a:lnTo>
                  <a:pt x="17096" y="58209"/>
                </a:lnTo>
                <a:lnTo>
                  <a:pt x="20075" y="61803"/>
                </a:lnTo>
                <a:lnTo>
                  <a:pt x="23303" y="61591"/>
                </a:lnTo>
                <a:lnTo>
                  <a:pt x="30213" y="59192"/>
                </a:lnTo>
                <a:lnTo>
                  <a:pt x="43171" y="52509"/>
                </a:lnTo>
                <a:lnTo>
                  <a:pt x="55933" y="45286"/>
                </a:lnTo>
                <a:lnTo>
                  <a:pt x="67631" y="38846"/>
                </a:lnTo>
                <a:lnTo>
                  <a:pt x="117037" y="14039"/>
                </a:lnTo>
                <a:lnTo>
                  <a:pt x="149629" y="0"/>
                </a:lnTo>
                <a:lnTo>
                  <a:pt x="149933" y="125"/>
                </a:lnTo>
                <a:lnTo>
                  <a:pt x="149358" y="821"/>
                </a:lnTo>
                <a:lnTo>
                  <a:pt x="148790" y="1517"/>
                </a:lnTo>
                <a:lnTo>
                  <a:pt x="147363" y="3262"/>
                </a:lnTo>
                <a:lnTo>
                  <a:pt x="145077" y="6053"/>
                </a:lnTo>
                <a:lnTo>
                  <a:pt x="141662" y="10226"/>
                </a:lnTo>
                <a:lnTo>
                  <a:pt x="138871" y="14855"/>
                </a:lnTo>
                <a:lnTo>
                  <a:pt x="136702" y="199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04383" y="4215839"/>
            <a:ext cx="260350" cy="248285"/>
          </a:xfrm>
          <a:custGeom>
            <a:avLst/>
            <a:gdLst/>
            <a:ahLst/>
            <a:cxnLst/>
            <a:rect l="l" t="t" r="r" b="b"/>
            <a:pathLst>
              <a:path w="260350" h="248285">
                <a:moveTo>
                  <a:pt x="179314" y="47050"/>
                </a:moveTo>
                <a:lnTo>
                  <a:pt x="180672" y="38868"/>
                </a:lnTo>
                <a:lnTo>
                  <a:pt x="179889" y="32094"/>
                </a:lnTo>
                <a:lnTo>
                  <a:pt x="176959" y="26728"/>
                </a:lnTo>
                <a:lnTo>
                  <a:pt x="174957" y="23063"/>
                </a:lnTo>
                <a:lnTo>
                  <a:pt x="169172" y="18738"/>
                </a:lnTo>
                <a:lnTo>
                  <a:pt x="159599" y="13753"/>
                </a:lnTo>
                <a:lnTo>
                  <a:pt x="150032" y="8768"/>
                </a:lnTo>
                <a:lnTo>
                  <a:pt x="142849" y="5444"/>
                </a:lnTo>
                <a:lnTo>
                  <a:pt x="138062" y="3784"/>
                </a:lnTo>
                <a:lnTo>
                  <a:pt x="133275" y="2123"/>
                </a:lnTo>
                <a:lnTo>
                  <a:pt x="127851" y="1034"/>
                </a:lnTo>
                <a:lnTo>
                  <a:pt x="121797" y="517"/>
                </a:lnTo>
                <a:lnTo>
                  <a:pt x="115735" y="0"/>
                </a:lnTo>
                <a:lnTo>
                  <a:pt x="109147" y="258"/>
                </a:lnTo>
                <a:lnTo>
                  <a:pt x="102026" y="1292"/>
                </a:lnTo>
                <a:lnTo>
                  <a:pt x="94905" y="2326"/>
                </a:lnTo>
                <a:lnTo>
                  <a:pt x="61793" y="20162"/>
                </a:lnTo>
                <a:lnTo>
                  <a:pt x="55863" y="24666"/>
                </a:lnTo>
                <a:lnTo>
                  <a:pt x="50176" y="29587"/>
                </a:lnTo>
                <a:lnTo>
                  <a:pt x="44731" y="34925"/>
                </a:lnTo>
                <a:lnTo>
                  <a:pt x="39279" y="40262"/>
                </a:lnTo>
                <a:lnTo>
                  <a:pt x="34201" y="46008"/>
                </a:lnTo>
                <a:lnTo>
                  <a:pt x="29484" y="52163"/>
                </a:lnTo>
                <a:lnTo>
                  <a:pt x="24759" y="58318"/>
                </a:lnTo>
                <a:lnTo>
                  <a:pt x="7610" y="96169"/>
                </a:lnTo>
                <a:lnTo>
                  <a:pt x="844" y="141595"/>
                </a:lnTo>
                <a:lnTo>
                  <a:pt x="0" y="151496"/>
                </a:lnTo>
                <a:lnTo>
                  <a:pt x="536" y="166521"/>
                </a:lnTo>
                <a:lnTo>
                  <a:pt x="16571" y="205788"/>
                </a:lnTo>
                <a:lnTo>
                  <a:pt x="59970" y="232785"/>
                </a:lnTo>
                <a:lnTo>
                  <a:pt x="105385" y="246847"/>
                </a:lnTo>
                <a:lnTo>
                  <a:pt x="117720" y="247913"/>
                </a:lnTo>
                <a:lnTo>
                  <a:pt x="134552" y="247647"/>
                </a:lnTo>
                <a:lnTo>
                  <a:pt x="180564" y="238133"/>
                </a:lnTo>
                <a:lnTo>
                  <a:pt x="219269" y="216943"/>
                </a:lnTo>
                <a:lnTo>
                  <a:pt x="249722" y="179255"/>
                </a:lnTo>
                <a:lnTo>
                  <a:pt x="260236" y="128414"/>
                </a:lnTo>
                <a:lnTo>
                  <a:pt x="259240" y="115297"/>
                </a:lnTo>
                <a:lnTo>
                  <a:pt x="257196" y="103646"/>
                </a:lnTo>
                <a:lnTo>
                  <a:pt x="254145" y="92729"/>
                </a:lnTo>
                <a:lnTo>
                  <a:pt x="248999" y="78803"/>
                </a:lnTo>
                <a:lnTo>
                  <a:pt x="244391" y="66281"/>
                </a:lnTo>
                <a:lnTo>
                  <a:pt x="240189" y="54795"/>
                </a:lnTo>
                <a:lnTo>
                  <a:pt x="236263" y="43977"/>
                </a:lnTo>
                <a:lnTo>
                  <a:pt x="229184" y="24587"/>
                </a:lnTo>
                <a:lnTo>
                  <a:pt x="224695" y="13069"/>
                </a:lnTo>
                <a:lnTo>
                  <a:pt x="222215" y="7798"/>
                </a:lnTo>
                <a:lnTo>
                  <a:pt x="216700" y="7057"/>
                </a:lnTo>
                <a:lnTo>
                  <a:pt x="205494" y="128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84804" y="4590315"/>
            <a:ext cx="250825" cy="238760"/>
          </a:xfrm>
          <a:custGeom>
            <a:avLst/>
            <a:gdLst/>
            <a:ahLst/>
            <a:cxnLst/>
            <a:rect l="l" t="t" r="r" b="b"/>
            <a:pathLst>
              <a:path w="250825" h="238760">
                <a:moveTo>
                  <a:pt x="172186" y="22284"/>
                </a:moveTo>
                <a:lnTo>
                  <a:pt x="164300" y="11310"/>
                </a:lnTo>
                <a:lnTo>
                  <a:pt x="153761" y="4404"/>
                </a:lnTo>
                <a:lnTo>
                  <a:pt x="140751" y="1338"/>
                </a:lnTo>
                <a:lnTo>
                  <a:pt x="128649" y="0"/>
                </a:lnTo>
                <a:lnTo>
                  <a:pt x="112650" y="32"/>
                </a:lnTo>
                <a:lnTo>
                  <a:pt x="74553" y="11906"/>
                </a:lnTo>
                <a:lnTo>
                  <a:pt x="32868" y="45636"/>
                </a:lnTo>
                <a:lnTo>
                  <a:pt x="6922" y="80362"/>
                </a:lnTo>
                <a:lnTo>
                  <a:pt x="280" y="134801"/>
                </a:lnTo>
                <a:lnTo>
                  <a:pt x="0" y="146819"/>
                </a:lnTo>
                <a:lnTo>
                  <a:pt x="1638" y="160088"/>
                </a:lnTo>
                <a:lnTo>
                  <a:pt x="20583" y="196424"/>
                </a:lnTo>
                <a:lnTo>
                  <a:pt x="64214" y="222973"/>
                </a:lnTo>
                <a:lnTo>
                  <a:pt x="103717" y="236402"/>
                </a:lnTo>
                <a:lnTo>
                  <a:pt x="159048" y="238387"/>
                </a:lnTo>
                <a:lnTo>
                  <a:pt x="171927" y="238130"/>
                </a:lnTo>
                <a:lnTo>
                  <a:pt x="180166" y="237487"/>
                </a:lnTo>
                <a:lnTo>
                  <a:pt x="186657" y="236444"/>
                </a:lnTo>
                <a:lnTo>
                  <a:pt x="192060" y="235041"/>
                </a:lnTo>
                <a:lnTo>
                  <a:pt x="197145" y="233160"/>
                </a:lnTo>
                <a:lnTo>
                  <a:pt x="202230" y="231278"/>
                </a:lnTo>
                <a:lnTo>
                  <a:pt x="206836" y="229062"/>
                </a:lnTo>
                <a:lnTo>
                  <a:pt x="210965" y="226510"/>
                </a:lnTo>
                <a:lnTo>
                  <a:pt x="215094" y="223959"/>
                </a:lnTo>
                <a:lnTo>
                  <a:pt x="240059" y="194462"/>
                </a:lnTo>
                <a:lnTo>
                  <a:pt x="242179" y="190634"/>
                </a:lnTo>
                <a:lnTo>
                  <a:pt x="250023" y="151486"/>
                </a:lnTo>
                <a:lnTo>
                  <a:pt x="250667" y="133996"/>
                </a:lnTo>
                <a:lnTo>
                  <a:pt x="250641" y="122897"/>
                </a:lnTo>
                <a:lnTo>
                  <a:pt x="249799" y="112622"/>
                </a:lnTo>
                <a:lnTo>
                  <a:pt x="248324" y="107071"/>
                </a:lnTo>
                <a:lnTo>
                  <a:pt x="245927" y="101619"/>
                </a:lnTo>
                <a:lnTo>
                  <a:pt x="243530" y="96167"/>
                </a:lnTo>
                <a:lnTo>
                  <a:pt x="215135" y="60550"/>
                </a:lnTo>
                <a:lnTo>
                  <a:pt x="180500" y="32103"/>
                </a:lnTo>
                <a:lnTo>
                  <a:pt x="174921" y="28401"/>
                </a:lnTo>
                <a:lnTo>
                  <a:pt x="168300" y="29449"/>
                </a:lnTo>
                <a:lnTo>
                  <a:pt x="162468" y="404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599122" y="5251137"/>
            <a:ext cx="1001394" cy="74930"/>
          </a:xfrm>
          <a:custGeom>
            <a:avLst/>
            <a:gdLst/>
            <a:ahLst/>
            <a:cxnLst/>
            <a:rect l="l" t="t" r="r" b="b"/>
            <a:pathLst>
              <a:path w="1001395" h="74929">
                <a:moveTo>
                  <a:pt x="11423" y="74519"/>
                </a:moveTo>
                <a:lnTo>
                  <a:pt x="2798" y="70139"/>
                </a:lnTo>
                <a:lnTo>
                  <a:pt x="0" y="66235"/>
                </a:lnTo>
                <a:lnTo>
                  <a:pt x="3013" y="62809"/>
                </a:lnTo>
                <a:lnTo>
                  <a:pt x="40901" y="52213"/>
                </a:lnTo>
                <a:lnTo>
                  <a:pt x="53465" y="51908"/>
                </a:lnTo>
                <a:lnTo>
                  <a:pt x="65989" y="51585"/>
                </a:lnTo>
                <a:lnTo>
                  <a:pt x="78878" y="51231"/>
                </a:lnTo>
                <a:lnTo>
                  <a:pt x="94323" y="50896"/>
                </a:lnTo>
                <a:lnTo>
                  <a:pt x="106717" y="50859"/>
                </a:lnTo>
                <a:lnTo>
                  <a:pt x="122119" y="51499"/>
                </a:lnTo>
                <a:lnTo>
                  <a:pt x="134183" y="52345"/>
                </a:lnTo>
                <a:lnTo>
                  <a:pt x="144848" y="53443"/>
                </a:lnTo>
                <a:lnTo>
                  <a:pt x="157537" y="54841"/>
                </a:lnTo>
                <a:lnTo>
                  <a:pt x="170125" y="56026"/>
                </a:lnTo>
                <a:lnTo>
                  <a:pt x="183147" y="56926"/>
                </a:lnTo>
                <a:lnTo>
                  <a:pt x="195492" y="57544"/>
                </a:lnTo>
                <a:lnTo>
                  <a:pt x="207755" y="57928"/>
                </a:lnTo>
                <a:lnTo>
                  <a:pt x="220529" y="58126"/>
                </a:lnTo>
                <a:lnTo>
                  <a:pt x="234848" y="58092"/>
                </a:lnTo>
                <a:lnTo>
                  <a:pt x="284324" y="55785"/>
                </a:lnTo>
                <a:lnTo>
                  <a:pt x="295256" y="54852"/>
                </a:lnTo>
                <a:lnTo>
                  <a:pt x="306673" y="54023"/>
                </a:lnTo>
                <a:lnTo>
                  <a:pt x="358629" y="51618"/>
                </a:lnTo>
                <a:lnTo>
                  <a:pt x="379255" y="51068"/>
                </a:lnTo>
                <a:lnTo>
                  <a:pt x="396447" y="50570"/>
                </a:lnTo>
                <a:lnTo>
                  <a:pt x="436850" y="48938"/>
                </a:lnTo>
                <a:lnTo>
                  <a:pt x="491021" y="42718"/>
                </a:lnTo>
                <a:lnTo>
                  <a:pt x="505743" y="40884"/>
                </a:lnTo>
                <a:lnTo>
                  <a:pt x="544844" y="37590"/>
                </a:lnTo>
                <a:lnTo>
                  <a:pt x="584091" y="36688"/>
                </a:lnTo>
                <a:lnTo>
                  <a:pt x="620125" y="36371"/>
                </a:lnTo>
                <a:lnTo>
                  <a:pt x="636864" y="36222"/>
                </a:lnTo>
                <a:lnTo>
                  <a:pt x="680711" y="35586"/>
                </a:lnTo>
                <a:lnTo>
                  <a:pt x="719007" y="33526"/>
                </a:lnTo>
                <a:lnTo>
                  <a:pt x="768116" y="25866"/>
                </a:lnTo>
                <a:lnTo>
                  <a:pt x="786479" y="21944"/>
                </a:lnTo>
                <a:lnTo>
                  <a:pt x="800923" y="18962"/>
                </a:lnTo>
                <a:lnTo>
                  <a:pt x="845753" y="12110"/>
                </a:lnTo>
                <a:lnTo>
                  <a:pt x="883550" y="11069"/>
                </a:lnTo>
                <a:lnTo>
                  <a:pt x="898276" y="11204"/>
                </a:lnTo>
                <a:lnTo>
                  <a:pt x="911349" y="11457"/>
                </a:lnTo>
                <a:lnTo>
                  <a:pt x="922918" y="11830"/>
                </a:lnTo>
                <a:lnTo>
                  <a:pt x="939381" y="12557"/>
                </a:lnTo>
                <a:lnTo>
                  <a:pt x="951241" y="12933"/>
                </a:lnTo>
                <a:lnTo>
                  <a:pt x="992089" y="5583"/>
                </a:lnTo>
                <a:lnTo>
                  <a:pt x="999280" y="976"/>
                </a:lnTo>
                <a:lnTo>
                  <a:pt x="100080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576589" y="3420560"/>
            <a:ext cx="133985" cy="69215"/>
          </a:xfrm>
          <a:custGeom>
            <a:avLst/>
            <a:gdLst/>
            <a:ahLst/>
            <a:cxnLst/>
            <a:rect l="l" t="t" r="r" b="b"/>
            <a:pathLst>
              <a:path w="133984" h="69214">
                <a:moveTo>
                  <a:pt x="36091" y="15411"/>
                </a:moveTo>
                <a:lnTo>
                  <a:pt x="35668" y="22039"/>
                </a:lnTo>
                <a:lnTo>
                  <a:pt x="35571" y="24740"/>
                </a:lnTo>
                <a:lnTo>
                  <a:pt x="35786" y="23513"/>
                </a:lnTo>
                <a:lnTo>
                  <a:pt x="35938" y="22636"/>
                </a:lnTo>
                <a:lnTo>
                  <a:pt x="36319" y="20443"/>
                </a:lnTo>
                <a:lnTo>
                  <a:pt x="36936" y="16933"/>
                </a:lnTo>
                <a:lnTo>
                  <a:pt x="37545" y="13424"/>
                </a:lnTo>
                <a:lnTo>
                  <a:pt x="40018" y="9626"/>
                </a:lnTo>
                <a:lnTo>
                  <a:pt x="44341" y="5541"/>
                </a:lnTo>
                <a:lnTo>
                  <a:pt x="48671" y="1456"/>
                </a:lnTo>
                <a:lnTo>
                  <a:pt x="50479" y="0"/>
                </a:lnTo>
                <a:lnTo>
                  <a:pt x="49772" y="1173"/>
                </a:lnTo>
                <a:lnTo>
                  <a:pt x="49065" y="2346"/>
                </a:lnTo>
                <a:lnTo>
                  <a:pt x="47299" y="5280"/>
                </a:lnTo>
                <a:lnTo>
                  <a:pt x="44480" y="9975"/>
                </a:lnTo>
                <a:lnTo>
                  <a:pt x="39212" y="17491"/>
                </a:lnTo>
                <a:lnTo>
                  <a:pt x="30376" y="28471"/>
                </a:lnTo>
                <a:lnTo>
                  <a:pt x="18371" y="42765"/>
                </a:lnTo>
                <a:lnTo>
                  <a:pt x="10704" y="52407"/>
                </a:lnTo>
                <a:lnTo>
                  <a:pt x="6343" y="58620"/>
                </a:lnTo>
                <a:lnTo>
                  <a:pt x="3179" y="63797"/>
                </a:lnTo>
                <a:lnTo>
                  <a:pt x="1323" y="66837"/>
                </a:lnTo>
                <a:lnTo>
                  <a:pt x="581" y="68050"/>
                </a:lnTo>
                <a:lnTo>
                  <a:pt x="0" y="68904"/>
                </a:lnTo>
                <a:lnTo>
                  <a:pt x="464" y="67814"/>
                </a:lnTo>
                <a:lnTo>
                  <a:pt x="1129" y="66442"/>
                </a:lnTo>
                <a:lnTo>
                  <a:pt x="2798" y="63007"/>
                </a:lnTo>
                <a:lnTo>
                  <a:pt x="5465" y="57508"/>
                </a:lnTo>
                <a:lnTo>
                  <a:pt x="28172" y="24451"/>
                </a:lnTo>
                <a:lnTo>
                  <a:pt x="59567" y="4986"/>
                </a:lnTo>
                <a:lnTo>
                  <a:pt x="61943" y="5659"/>
                </a:lnTo>
                <a:lnTo>
                  <a:pt x="64319" y="6332"/>
                </a:lnTo>
                <a:lnTo>
                  <a:pt x="68462" y="9748"/>
                </a:lnTo>
                <a:lnTo>
                  <a:pt x="74364" y="15906"/>
                </a:lnTo>
                <a:lnTo>
                  <a:pt x="81970" y="23266"/>
                </a:lnTo>
                <a:lnTo>
                  <a:pt x="91813" y="31809"/>
                </a:lnTo>
                <a:lnTo>
                  <a:pt x="106553" y="43672"/>
                </a:lnTo>
                <a:lnTo>
                  <a:pt x="116657" y="51911"/>
                </a:lnTo>
                <a:lnTo>
                  <a:pt x="123392" y="57555"/>
                </a:lnTo>
                <a:lnTo>
                  <a:pt x="130967" y="64182"/>
                </a:lnTo>
                <a:lnTo>
                  <a:pt x="133571" y="66079"/>
                </a:lnTo>
                <a:lnTo>
                  <a:pt x="133433" y="65173"/>
                </a:lnTo>
                <a:lnTo>
                  <a:pt x="133239" y="63876"/>
                </a:lnTo>
                <a:lnTo>
                  <a:pt x="132608" y="59795"/>
                </a:lnTo>
                <a:lnTo>
                  <a:pt x="131555" y="529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062294" y="2926399"/>
            <a:ext cx="143510" cy="18415"/>
          </a:xfrm>
          <a:custGeom>
            <a:avLst/>
            <a:gdLst/>
            <a:ahLst/>
            <a:cxnLst/>
            <a:rect l="l" t="t" r="r" b="b"/>
            <a:pathLst>
              <a:path w="143509" h="18414">
                <a:moveTo>
                  <a:pt x="0" y="18232"/>
                </a:moveTo>
                <a:lnTo>
                  <a:pt x="47053" y="4799"/>
                </a:lnTo>
                <a:lnTo>
                  <a:pt x="86274" y="2531"/>
                </a:lnTo>
                <a:lnTo>
                  <a:pt x="128089" y="1993"/>
                </a:lnTo>
                <a:lnTo>
                  <a:pt x="139411" y="1957"/>
                </a:lnTo>
                <a:lnTo>
                  <a:pt x="143491" y="1916"/>
                </a:lnTo>
                <a:lnTo>
                  <a:pt x="143290" y="1890"/>
                </a:lnTo>
                <a:lnTo>
                  <a:pt x="136751" y="1381"/>
                </a:lnTo>
                <a:lnTo>
                  <a:pt x="11896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124203" y="2855458"/>
            <a:ext cx="22860" cy="156845"/>
          </a:xfrm>
          <a:custGeom>
            <a:avLst/>
            <a:gdLst/>
            <a:ahLst/>
            <a:cxnLst/>
            <a:rect l="l" t="t" r="r" b="b"/>
            <a:pathLst>
              <a:path w="22859" h="156844">
                <a:moveTo>
                  <a:pt x="18578" y="17894"/>
                </a:moveTo>
                <a:lnTo>
                  <a:pt x="20989" y="13588"/>
                </a:lnTo>
                <a:lnTo>
                  <a:pt x="22250" y="9369"/>
                </a:lnTo>
                <a:lnTo>
                  <a:pt x="22382" y="5238"/>
                </a:lnTo>
                <a:lnTo>
                  <a:pt x="22472" y="2444"/>
                </a:lnTo>
                <a:lnTo>
                  <a:pt x="22520" y="838"/>
                </a:lnTo>
                <a:lnTo>
                  <a:pt x="22534" y="419"/>
                </a:lnTo>
                <a:lnTo>
                  <a:pt x="22548" y="0"/>
                </a:lnTo>
                <a:lnTo>
                  <a:pt x="22395" y="244"/>
                </a:lnTo>
                <a:lnTo>
                  <a:pt x="22077" y="1152"/>
                </a:lnTo>
                <a:lnTo>
                  <a:pt x="21758" y="2061"/>
                </a:lnTo>
                <a:lnTo>
                  <a:pt x="20546" y="5541"/>
                </a:lnTo>
                <a:lnTo>
                  <a:pt x="18433" y="11595"/>
                </a:lnTo>
                <a:lnTo>
                  <a:pt x="10153" y="60896"/>
                </a:lnTo>
                <a:lnTo>
                  <a:pt x="5105" y="113764"/>
                </a:lnTo>
                <a:lnTo>
                  <a:pt x="2847" y="151132"/>
                </a:lnTo>
                <a:lnTo>
                  <a:pt x="2715" y="155750"/>
                </a:lnTo>
                <a:lnTo>
                  <a:pt x="2701" y="156214"/>
                </a:lnTo>
                <a:lnTo>
                  <a:pt x="2687" y="156678"/>
                </a:lnTo>
                <a:lnTo>
                  <a:pt x="2618" y="156374"/>
                </a:lnTo>
                <a:lnTo>
                  <a:pt x="2556" y="155867"/>
                </a:lnTo>
                <a:lnTo>
                  <a:pt x="1683" y="148930"/>
                </a:lnTo>
                <a:lnTo>
                  <a:pt x="0" y="1355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066104" y="2892190"/>
            <a:ext cx="125730" cy="78740"/>
          </a:xfrm>
          <a:custGeom>
            <a:avLst/>
            <a:gdLst/>
            <a:ahLst/>
            <a:cxnLst/>
            <a:rect l="l" t="t" r="r" b="b"/>
            <a:pathLst>
              <a:path w="125729" h="78739">
                <a:moveTo>
                  <a:pt x="4142" y="9880"/>
                </a:moveTo>
                <a:lnTo>
                  <a:pt x="0" y="2527"/>
                </a:lnTo>
                <a:lnTo>
                  <a:pt x="1080" y="0"/>
                </a:lnTo>
                <a:lnTo>
                  <a:pt x="7391" y="2299"/>
                </a:lnTo>
                <a:lnTo>
                  <a:pt x="15486" y="6523"/>
                </a:lnTo>
                <a:lnTo>
                  <a:pt x="27651" y="14773"/>
                </a:lnTo>
                <a:lnTo>
                  <a:pt x="37467" y="21954"/>
                </a:lnTo>
                <a:lnTo>
                  <a:pt x="47381" y="29025"/>
                </a:lnTo>
                <a:lnTo>
                  <a:pt x="85665" y="54948"/>
                </a:lnTo>
                <a:lnTo>
                  <a:pt x="123658" y="78428"/>
                </a:lnTo>
                <a:lnTo>
                  <a:pt x="125577" y="76664"/>
                </a:lnTo>
                <a:lnTo>
                  <a:pt x="121649" y="688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063098" y="2862652"/>
            <a:ext cx="139065" cy="128905"/>
          </a:xfrm>
          <a:custGeom>
            <a:avLst/>
            <a:gdLst/>
            <a:ahLst/>
            <a:cxnLst/>
            <a:rect l="l" t="t" r="r" b="b"/>
            <a:pathLst>
              <a:path w="139065" h="128905">
                <a:moveTo>
                  <a:pt x="138455" y="0"/>
                </a:moveTo>
                <a:lnTo>
                  <a:pt x="95500" y="25745"/>
                </a:lnTo>
                <a:lnTo>
                  <a:pt x="68878" y="53057"/>
                </a:lnTo>
                <a:lnTo>
                  <a:pt x="59282" y="63672"/>
                </a:lnTo>
                <a:lnTo>
                  <a:pt x="50330" y="73376"/>
                </a:lnTo>
                <a:lnTo>
                  <a:pt x="41876" y="82327"/>
                </a:lnTo>
                <a:lnTo>
                  <a:pt x="33776" y="90688"/>
                </a:lnTo>
                <a:lnTo>
                  <a:pt x="21278" y="103481"/>
                </a:lnTo>
                <a:lnTo>
                  <a:pt x="12641" y="112774"/>
                </a:lnTo>
                <a:lnTo>
                  <a:pt x="7163" y="119279"/>
                </a:lnTo>
                <a:lnTo>
                  <a:pt x="2597" y="125379"/>
                </a:lnTo>
                <a:lnTo>
                  <a:pt x="415" y="128306"/>
                </a:lnTo>
                <a:lnTo>
                  <a:pt x="0" y="1288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6751" y="3401979"/>
            <a:ext cx="21590" cy="13970"/>
          </a:xfrm>
          <a:custGeom>
            <a:avLst/>
            <a:gdLst/>
            <a:ahLst/>
            <a:cxnLst/>
            <a:rect l="l" t="t" r="r" b="b"/>
            <a:pathLst>
              <a:path w="21590" h="13970">
                <a:moveTo>
                  <a:pt x="21235" y="0"/>
                </a:moveTo>
                <a:lnTo>
                  <a:pt x="10617" y="6967"/>
                </a:lnTo>
                <a:lnTo>
                  <a:pt x="0" y="139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51756" y="3380540"/>
            <a:ext cx="1363980" cy="46355"/>
          </a:xfrm>
          <a:custGeom>
            <a:avLst/>
            <a:gdLst/>
            <a:ahLst/>
            <a:cxnLst/>
            <a:rect l="l" t="t" r="r" b="b"/>
            <a:pathLst>
              <a:path w="1363980" h="46354">
                <a:moveTo>
                  <a:pt x="0" y="38041"/>
                </a:moveTo>
                <a:lnTo>
                  <a:pt x="1573" y="43462"/>
                </a:lnTo>
                <a:lnTo>
                  <a:pt x="16634" y="45868"/>
                </a:lnTo>
                <a:lnTo>
                  <a:pt x="30196" y="46154"/>
                </a:lnTo>
                <a:lnTo>
                  <a:pt x="42993" y="46078"/>
                </a:lnTo>
                <a:lnTo>
                  <a:pt x="55178" y="45647"/>
                </a:lnTo>
                <a:lnTo>
                  <a:pt x="68566" y="44863"/>
                </a:lnTo>
                <a:lnTo>
                  <a:pt x="81174" y="44307"/>
                </a:lnTo>
                <a:lnTo>
                  <a:pt x="93468" y="43953"/>
                </a:lnTo>
                <a:lnTo>
                  <a:pt x="105914" y="43773"/>
                </a:lnTo>
                <a:lnTo>
                  <a:pt x="119031" y="43604"/>
                </a:lnTo>
                <a:lnTo>
                  <a:pt x="131741" y="43224"/>
                </a:lnTo>
                <a:lnTo>
                  <a:pt x="144234" y="42630"/>
                </a:lnTo>
                <a:lnTo>
                  <a:pt x="156699" y="41821"/>
                </a:lnTo>
                <a:lnTo>
                  <a:pt x="169325" y="40796"/>
                </a:lnTo>
                <a:lnTo>
                  <a:pt x="181925" y="39692"/>
                </a:lnTo>
                <a:lnTo>
                  <a:pt x="194478" y="38672"/>
                </a:lnTo>
                <a:lnTo>
                  <a:pt x="238749" y="35730"/>
                </a:lnTo>
                <a:lnTo>
                  <a:pt x="281719" y="34460"/>
                </a:lnTo>
                <a:lnTo>
                  <a:pt x="330649" y="33823"/>
                </a:lnTo>
                <a:lnTo>
                  <a:pt x="376289" y="33539"/>
                </a:lnTo>
                <a:lnTo>
                  <a:pt x="429915" y="33402"/>
                </a:lnTo>
                <a:lnTo>
                  <a:pt x="450052" y="33380"/>
                </a:lnTo>
                <a:lnTo>
                  <a:pt x="469267" y="33336"/>
                </a:lnTo>
                <a:lnTo>
                  <a:pt x="521520" y="33078"/>
                </a:lnTo>
                <a:lnTo>
                  <a:pt x="566002" y="32628"/>
                </a:lnTo>
                <a:lnTo>
                  <a:pt x="613918" y="31730"/>
                </a:lnTo>
                <a:lnTo>
                  <a:pt x="656844" y="30128"/>
                </a:lnTo>
                <a:lnTo>
                  <a:pt x="681803" y="28437"/>
                </a:lnTo>
                <a:lnTo>
                  <a:pt x="697808" y="27359"/>
                </a:lnTo>
                <a:lnTo>
                  <a:pt x="711450" y="26502"/>
                </a:lnTo>
                <a:lnTo>
                  <a:pt x="722844" y="25859"/>
                </a:lnTo>
                <a:lnTo>
                  <a:pt x="732107" y="25421"/>
                </a:lnTo>
                <a:lnTo>
                  <a:pt x="741520" y="25090"/>
                </a:lnTo>
                <a:lnTo>
                  <a:pt x="751865" y="24578"/>
                </a:lnTo>
                <a:lnTo>
                  <a:pt x="790004" y="21904"/>
                </a:lnTo>
                <a:lnTo>
                  <a:pt x="825589" y="18890"/>
                </a:lnTo>
                <a:lnTo>
                  <a:pt x="842732" y="17423"/>
                </a:lnTo>
                <a:lnTo>
                  <a:pt x="886647" y="13825"/>
                </a:lnTo>
                <a:lnTo>
                  <a:pt x="932635" y="12641"/>
                </a:lnTo>
                <a:lnTo>
                  <a:pt x="973829" y="12313"/>
                </a:lnTo>
                <a:lnTo>
                  <a:pt x="1027573" y="12131"/>
                </a:lnTo>
                <a:lnTo>
                  <a:pt x="1071596" y="12075"/>
                </a:lnTo>
                <a:lnTo>
                  <a:pt x="1093049" y="12049"/>
                </a:lnTo>
                <a:lnTo>
                  <a:pt x="1146750" y="11961"/>
                </a:lnTo>
                <a:lnTo>
                  <a:pt x="1184913" y="11857"/>
                </a:lnTo>
                <a:lnTo>
                  <a:pt x="1224001" y="11085"/>
                </a:lnTo>
                <a:lnTo>
                  <a:pt x="1264867" y="5428"/>
                </a:lnTo>
                <a:lnTo>
                  <a:pt x="1278490" y="3620"/>
                </a:lnTo>
                <a:lnTo>
                  <a:pt x="1291257" y="2209"/>
                </a:lnTo>
                <a:lnTo>
                  <a:pt x="1303402" y="1161"/>
                </a:lnTo>
                <a:lnTo>
                  <a:pt x="1315157" y="436"/>
                </a:lnTo>
                <a:lnTo>
                  <a:pt x="1326756" y="0"/>
                </a:lnTo>
                <a:lnTo>
                  <a:pt x="1346724" y="594"/>
                </a:lnTo>
                <a:lnTo>
                  <a:pt x="1358926" y="3006"/>
                </a:lnTo>
                <a:lnTo>
                  <a:pt x="1363989" y="7223"/>
                </a:lnTo>
                <a:lnTo>
                  <a:pt x="1362536" y="132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31065" y="3079719"/>
            <a:ext cx="408305" cy="165100"/>
          </a:xfrm>
          <a:custGeom>
            <a:avLst/>
            <a:gdLst/>
            <a:ahLst/>
            <a:cxnLst/>
            <a:rect l="l" t="t" r="r" b="b"/>
            <a:pathLst>
              <a:path w="408305" h="165100">
                <a:moveTo>
                  <a:pt x="10645" y="165013"/>
                </a:moveTo>
                <a:lnTo>
                  <a:pt x="3816" y="162669"/>
                </a:lnTo>
                <a:lnTo>
                  <a:pt x="268" y="157059"/>
                </a:lnTo>
                <a:lnTo>
                  <a:pt x="0" y="148186"/>
                </a:lnTo>
                <a:lnTo>
                  <a:pt x="1515" y="136512"/>
                </a:lnTo>
                <a:lnTo>
                  <a:pt x="22578" y="101794"/>
                </a:lnTo>
                <a:lnTo>
                  <a:pt x="58505" y="73953"/>
                </a:lnTo>
                <a:lnTo>
                  <a:pt x="98137" y="57182"/>
                </a:lnTo>
                <a:lnTo>
                  <a:pt x="143824" y="45767"/>
                </a:lnTo>
                <a:lnTo>
                  <a:pt x="193533" y="40321"/>
                </a:lnTo>
                <a:lnTo>
                  <a:pt x="235341" y="39525"/>
                </a:lnTo>
                <a:lnTo>
                  <a:pt x="248464" y="39588"/>
                </a:lnTo>
                <a:lnTo>
                  <a:pt x="296680" y="44277"/>
                </a:lnTo>
                <a:lnTo>
                  <a:pt x="338040" y="59017"/>
                </a:lnTo>
                <a:lnTo>
                  <a:pt x="361425" y="70229"/>
                </a:lnTo>
                <a:lnTo>
                  <a:pt x="366220" y="69282"/>
                </a:lnTo>
                <a:lnTo>
                  <a:pt x="367163" y="62957"/>
                </a:lnTo>
                <a:lnTo>
                  <a:pt x="368105" y="56633"/>
                </a:lnTo>
                <a:lnTo>
                  <a:pt x="368325" y="51010"/>
                </a:lnTo>
                <a:lnTo>
                  <a:pt x="367823" y="46089"/>
                </a:lnTo>
                <a:lnTo>
                  <a:pt x="367322" y="41168"/>
                </a:lnTo>
                <a:lnTo>
                  <a:pt x="365427" y="34310"/>
                </a:lnTo>
                <a:lnTo>
                  <a:pt x="362141" y="25513"/>
                </a:lnTo>
                <a:lnTo>
                  <a:pt x="358854" y="16718"/>
                </a:lnTo>
                <a:lnTo>
                  <a:pt x="356999" y="10085"/>
                </a:lnTo>
                <a:lnTo>
                  <a:pt x="356575" y="5614"/>
                </a:lnTo>
                <a:lnTo>
                  <a:pt x="356151" y="1144"/>
                </a:lnTo>
                <a:lnTo>
                  <a:pt x="357958" y="0"/>
                </a:lnTo>
                <a:lnTo>
                  <a:pt x="361995" y="2182"/>
                </a:lnTo>
                <a:lnTo>
                  <a:pt x="392083" y="34250"/>
                </a:lnTo>
                <a:lnTo>
                  <a:pt x="406823" y="71891"/>
                </a:lnTo>
                <a:lnTo>
                  <a:pt x="408051" y="83003"/>
                </a:lnTo>
                <a:lnTo>
                  <a:pt x="408047" y="92659"/>
                </a:lnTo>
                <a:lnTo>
                  <a:pt x="379158" y="119471"/>
                </a:lnTo>
                <a:lnTo>
                  <a:pt x="341579" y="134536"/>
                </a:lnTo>
                <a:lnTo>
                  <a:pt x="331417" y="1381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046047" y="3114399"/>
            <a:ext cx="104139" cy="170815"/>
          </a:xfrm>
          <a:custGeom>
            <a:avLst/>
            <a:gdLst/>
            <a:ahLst/>
            <a:cxnLst/>
            <a:rect l="l" t="t" r="r" b="b"/>
            <a:pathLst>
              <a:path w="104139" h="170814">
                <a:moveTo>
                  <a:pt x="6416" y="44244"/>
                </a:moveTo>
                <a:lnTo>
                  <a:pt x="4291" y="42198"/>
                </a:lnTo>
                <a:lnTo>
                  <a:pt x="2906" y="40866"/>
                </a:lnTo>
                <a:lnTo>
                  <a:pt x="2262" y="40247"/>
                </a:lnTo>
                <a:lnTo>
                  <a:pt x="1816" y="39817"/>
                </a:lnTo>
                <a:lnTo>
                  <a:pt x="1631" y="39894"/>
                </a:lnTo>
                <a:lnTo>
                  <a:pt x="1707" y="40479"/>
                </a:lnTo>
                <a:lnTo>
                  <a:pt x="1784" y="41064"/>
                </a:lnTo>
                <a:lnTo>
                  <a:pt x="1921" y="42116"/>
                </a:lnTo>
                <a:lnTo>
                  <a:pt x="2120" y="43635"/>
                </a:lnTo>
                <a:lnTo>
                  <a:pt x="2319" y="45155"/>
                </a:lnTo>
                <a:lnTo>
                  <a:pt x="4665" y="47444"/>
                </a:lnTo>
                <a:lnTo>
                  <a:pt x="9157" y="50500"/>
                </a:lnTo>
                <a:lnTo>
                  <a:pt x="13649" y="53557"/>
                </a:lnTo>
                <a:lnTo>
                  <a:pt x="19329" y="55950"/>
                </a:lnTo>
                <a:lnTo>
                  <a:pt x="53562" y="60704"/>
                </a:lnTo>
                <a:lnTo>
                  <a:pt x="59689" y="60213"/>
                </a:lnTo>
                <a:lnTo>
                  <a:pt x="65115" y="59059"/>
                </a:lnTo>
                <a:lnTo>
                  <a:pt x="70542" y="57904"/>
                </a:lnTo>
                <a:lnTo>
                  <a:pt x="74950" y="55260"/>
                </a:lnTo>
                <a:lnTo>
                  <a:pt x="78338" y="51126"/>
                </a:lnTo>
                <a:lnTo>
                  <a:pt x="81727" y="46992"/>
                </a:lnTo>
                <a:lnTo>
                  <a:pt x="83843" y="42227"/>
                </a:lnTo>
                <a:lnTo>
                  <a:pt x="84684" y="36833"/>
                </a:lnTo>
                <a:lnTo>
                  <a:pt x="85525" y="31439"/>
                </a:lnTo>
                <a:lnTo>
                  <a:pt x="58031" y="1638"/>
                </a:lnTo>
                <a:lnTo>
                  <a:pt x="49532" y="819"/>
                </a:lnTo>
                <a:lnTo>
                  <a:pt x="41033" y="0"/>
                </a:lnTo>
                <a:lnTo>
                  <a:pt x="3379" y="29072"/>
                </a:lnTo>
                <a:lnTo>
                  <a:pt x="0" y="56098"/>
                </a:lnTo>
                <a:lnTo>
                  <a:pt x="832" y="68395"/>
                </a:lnTo>
                <a:lnTo>
                  <a:pt x="22046" y="117135"/>
                </a:lnTo>
                <a:lnTo>
                  <a:pt x="56780" y="150976"/>
                </a:lnTo>
                <a:lnTo>
                  <a:pt x="91097" y="167645"/>
                </a:lnTo>
                <a:lnTo>
                  <a:pt x="103525" y="1708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53408" y="3167983"/>
            <a:ext cx="252095" cy="100330"/>
          </a:xfrm>
          <a:custGeom>
            <a:avLst/>
            <a:gdLst/>
            <a:ahLst/>
            <a:cxnLst/>
            <a:rect l="l" t="t" r="r" b="b"/>
            <a:pathLst>
              <a:path w="252095" h="100329">
                <a:moveTo>
                  <a:pt x="2687" y="64710"/>
                </a:moveTo>
                <a:lnTo>
                  <a:pt x="279" y="48237"/>
                </a:lnTo>
                <a:lnTo>
                  <a:pt x="0" y="35189"/>
                </a:lnTo>
                <a:lnTo>
                  <a:pt x="1847" y="25566"/>
                </a:lnTo>
                <a:lnTo>
                  <a:pt x="5742" y="17888"/>
                </a:lnTo>
                <a:lnTo>
                  <a:pt x="10350" y="14790"/>
                </a:lnTo>
                <a:lnTo>
                  <a:pt x="16769" y="13808"/>
                </a:lnTo>
                <a:lnTo>
                  <a:pt x="23188" y="12827"/>
                </a:lnTo>
                <a:lnTo>
                  <a:pt x="30625" y="13710"/>
                </a:lnTo>
                <a:lnTo>
                  <a:pt x="72390" y="38000"/>
                </a:lnTo>
                <a:lnTo>
                  <a:pt x="86068" y="67560"/>
                </a:lnTo>
                <a:lnTo>
                  <a:pt x="85208" y="69508"/>
                </a:lnTo>
                <a:lnTo>
                  <a:pt x="81622" y="41556"/>
                </a:lnTo>
                <a:lnTo>
                  <a:pt x="84123" y="36246"/>
                </a:lnTo>
                <a:lnTo>
                  <a:pt x="89406" y="32362"/>
                </a:lnTo>
                <a:lnTo>
                  <a:pt x="97469" y="29906"/>
                </a:lnTo>
                <a:lnTo>
                  <a:pt x="109618" y="27105"/>
                </a:lnTo>
                <a:lnTo>
                  <a:pt x="122520" y="25875"/>
                </a:lnTo>
                <a:lnTo>
                  <a:pt x="135939" y="26972"/>
                </a:lnTo>
                <a:lnTo>
                  <a:pt x="147296" y="31048"/>
                </a:lnTo>
                <a:lnTo>
                  <a:pt x="154560" y="34946"/>
                </a:lnTo>
                <a:lnTo>
                  <a:pt x="159526" y="38932"/>
                </a:lnTo>
                <a:lnTo>
                  <a:pt x="162408" y="43120"/>
                </a:lnTo>
                <a:lnTo>
                  <a:pt x="165290" y="47307"/>
                </a:lnTo>
                <a:lnTo>
                  <a:pt x="166649" y="51425"/>
                </a:lnTo>
                <a:lnTo>
                  <a:pt x="166486" y="55472"/>
                </a:lnTo>
                <a:lnTo>
                  <a:pt x="166323" y="59521"/>
                </a:lnTo>
                <a:lnTo>
                  <a:pt x="164897" y="59932"/>
                </a:lnTo>
                <a:lnTo>
                  <a:pt x="162206" y="56708"/>
                </a:lnTo>
                <a:lnTo>
                  <a:pt x="159515" y="53484"/>
                </a:lnTo>
                <a:lnTo>
                  <a:pt x="157700" y="48027"/>
                </a:lnTo>
                <a:lnTo>
                  <a:pt x="156762" y="40337"/>
                </a:lnTo>
                <a:lnTo>
                  <a:pt x="155823" y="32648"/>
                </a:lnTo>
                <a:lnTo>
                  <a:pt x="156367" y="25572"/>
                </a:lnTo>
                <a:lnTo>
                  <a:pt x="158394" y="19110"/>
                </a:lnTo>
                <a:lnTo>
                  <a:pt x="160421" y="12649"/>
                </a:lnTo>
                <a:lnTo>
                  <a:pt x="164856" y="7923"/>
                </a:lnTo>
                <a:lnTo>
                  <a:pt x="171700" y="4933"/>
                </a:lnTo>
                <a:lnTo>
                  <a:pt x="178545" y="1943"/>
                </a:lnTo>
                <a:lnTo>
                  <a:pt x="186579" y="298"/>
                </a:lnTo>
                <a:lnTo>
                  <a:pt x="195802" y="0"/>
                </a:lnTo>
                <a:lnTo>
                  <a:pt x="208050" y="1550"/>
                </a:lnTo>
                <a:lnTo>
                  <a:pt x="237873" y="25779"/>
                </a:lnTo>
                <a:lnTo>
                  <a:pt x="250052" y="72530"/>
                </a:lnTo>
                <a:lnTo>
                  <a:pt x="251119" y="85896"/>
                </a:lnTo>
                <a:lnTo>
                  <a:pt x="251590" y="1003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41352" y="3110225"/>
            <a:ext cx="102235" cy="171450"/>
          </a:xfrm>
          <a:custGeom>
            <a:avLst/>
            <a:gdLst/>
            <a:ahLst/>
            <a:cxnLst/>
            <a:rect l="l" t="t" r="r" b="b"/>
            <a:pathLst>
              <a:path w="102235" h="171450">
                <a:moveTo>
                  <a:pt x="0" y="106877"/>
                </a:moveTo>
                <a:lnTo>
                  <a:pt x="7069" y="72119"/>
                </a:lnTo>
                <a:lnTo>
                  <a:pt x="9565" y="71292"/>
                </a:lnTo>
                <a:lnTo>
                  <a:pt x="35422" y="116765"/>
                </a:lnTo>
                <a:lnTo>
                  <a:pt x="44148" y="155068"/>
                </a:lnTo>
                <a:lnTo>
                  <a:pt x="44723" y="170207"/>
                </a:lnTo>
                <a:lnTo>
                  <a:pt x="44743" y="170847"/>
                </a:lnTo>
                <a:lnTo>
                  <a:pt x="44557" y="170656"/>
                </a:lnTo>
                <a:lnTo>
                  <a:pt x="44164" y="169636"/>
                </a:lnTo>
                <a:lnTo>
                  <a:pt x="43772" y="168615"/>
                </a:lnTo>
                <a:lnTo>
                  <a:pt x="41490" y="162685"/>
                </a:lnTo>
                <a:lnTo>
                  <a:pt x="25372" y="116306"/>
                </a:lnTo>
                <a:lnTo>
                  <a:pt x="16930" y="77774"/>
                </a:lnTo>
                <a:lnTo>
                  <a:pt x="15375" y="51237"/>
                </a:lnTo>
                <a:lnTo>
                  <a:pt x="15893" y="38503"/>
                </a:lnTo>
                <a:lnTo>
                  <a:pt x="35922" y="1753"/>
                </a:lnTo>
                <a:lnTo>
                  <a:pt x="43195" y="0"/>
                </a:lnTo>
                <a:lnTo>
                  <a:pt x="51824" y="99"/>
                </a:lnTo>
                <a:lnTo>
                  <a:pt x="87464" y="16360"/>
                </a:lnTo>
                <a:lnTo>
                  <a:pt x="102121" y="41120"/>
                </a:lnTo>
                <a:lnTo>
                  <a:pt x="99472" y="46798"/>
                </a:lnTo>
                <a:lnTo>
                  <a:pt x="96825" y="52477"/>
                </a:lnTo>
                <a:lnTo>
                  <a:pt x="56985" y="68330"/>
                </a:lnTo>
                <a:lnTo>
                  <a:pt x="44852" y="72143"/>
                </a:lnTo>
                <a:lnTo>
                  <a:pt x="31868" y="760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89559" y="3113891"/>
            <a:ext cx="63500" cy="111125"/>
          </a:xfrm>
          <a:custGeom>
            <a:avLst/>
            <a:gdLst/>
            <a:ahLst/>
            <a:cxnLst/>
            <a:rect l="l" t="t" r="r" b="b"/>
            <a:pathLst>
              <a:path w="63500" h="111125">
                <a:moveTo>
                  <a:pt x="59494" y="38298"/>
                </a:moveTo>
                <a:lnTo>
                  <a:pt x="62404" y="28613"/>
                </a:lnTo>
                <a:lnTo>
                  <a:pt x="63037" y="20407"/>
                </a:lnTo>
                <a:lnTo>
                  <a:pt x="61392" y="13682"/>
                </a:lnTo>
                <a:lnTo>
                  <a:pt x="60270" y="9092"/>
                </a:lnTo>
                <a:lnTo>
                  <a:pt x="57392" y="5751"/>
                </a:lnTo>
                <a:lnTo>
                  <a:pt x="52759" y="3659"/>
                </a:lnTo>
                <a:lnTo>
                  <a:pt x="48126" y="1568"/>
                </a:lnTo>
                <a:lnTo>
                  <a:pt x="42732" y="417"/>
                </a:lnTo>
                <a:lnTo>
                  <a:pt x="36576" y="209"/>
                </a:lnTo>
                <a:lnTo>
                  <a:pt x="30420" y="0"/>
                </a:lnTo>
                <a:lnTo>
                  <a:pt x="26085" y="1537"/>
                </a:lnTo>
                <a:lnTo>
                  <a:pt x="23572" y="4824"/>
                </a:lnTo>
                <a:lnTo>
                  <a:pt x="21059" y="8109"/>
                </a:lnTo>
                <a:lnTo>
                  <a:pt x="19817" y="12868"/>
                </a:lnTo>
                <a:lnTo>
                  <a:pt x="19845" y="19098"/>
                </a:lnTo>
                <a:lnTo>
                  <a:pt x="21722" y="27045"/>
                </a:lnTo>
                <a:lnTo>
                  <a:pt x="27298" y="38443"/>
                </a:lnTo>
                <a:lnTo>
                  <a:pt x="36574" y="53292"/>
                </a:lnTo>
                <a:lnTo>
                  <a:pt x="45900" y="67408"/>
                </a:lnTo>
                <a:lnTo>
                  <a:pt x="52871" y="78473"/>
                </a:lnTo>
                <a:lnTo>
                  <a:pt x="57497" y="86501"/>
                </a:lnTo>
                <a:lnTo>
                  <a:pt x="61330" y="94054"/>
                </a:lnTo>
                <a:lnTo>
                  <a:pt x="62608" y="99070"/>
                </a:lnTo>
                <a:lnTo>
                  <a:pt x="61978" y="102797"/>
                </a:lnTo>
                <a:lnTo>
                  <a:pt x="61348" y="106526"/>
                </a:lnTo>
                <a:lnTo>
                  <a:pt x="56871" y="108932"/>
                </a:lnTo>
                <a:lnTo>
                  <a:pt x="48549" y="110016"/>
                </a:lnTo>
                <a:lnTo>
                  <a:pt x="39395" y="110613"/>
                </a:lnTo>
                <a:lnTo>
                  <a:pt x="28252" y="110275"/>
                </a:lnTo>
                <a:lnTo>
                  <a:pt x="15120" y="109004"/>
                </a:lnTo>
                <a:lnTo>
                  <a:pt x="0" y="1067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66927" y="3154822"/>
            <a:ext cx="127000" cy="14604"/>
          </a:xfrm>
          <a:custGeom>
            <a:avLst/>
            <a:gdLst/>
            <a:ahLst/>
            <a:cxnLst/>
            <a:rect l="l" t="t" r="r" b="b"/>
            <a:pathLst>
              <a:path w="127000" h="14605">
                <a:moveTo>
                  <a:pt x="0" y="14147"/>
                </a:moveTo>
                <a:lnTo>
                  <a:pt x="48529" y="7351"/>
                </a:lnTo>
                <a:lnTo>
                  <a:pt x="67950" y="5969"/>
                </a:lnTo>
                <a:lnTo>
                  <a:pt x="83391" y="4831"/>
                </a:lnTo>
                <a:lnTo>
                  <a:pt x="125651" y="998"/>
                </a:lnTo>
                <a:lnTo>
                  <a:pt x="126232" y="937"/>
                </a:lnTo>
                <a:lnTo>
                  <a:pt x="126814" y="878"/>
                </a:lnTo>
                <a:lnTo>
                  <a:pt x="126983" y="840"/>
                </a:lnTo>
                <a:lnTo>
                  <a:pt x="126742" y="824"/>
                </a:lnTo>
                <a:lnTo>
                  <a:pt x="126399" y="801"/>
                </a:lnTo>
                <a:lnTo>
                  <a:pt x="122242" y="527"/>
                </a:lnTo>
                <a:lnTo>
                  <a:pt x="11427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109687" y="3096371"/>
            <a:ext cx="158115" cy="97790"/>
          </a:xfrm>
          <a:custGeom>
            <a:avLst/>
            <a:gdLst/>
            <a:ahLst/>
            <a:cxnLst/>
            <a:rect l="l" t="t" r="r" b="b"/>
            <a:pathLst>
              <a:path w="158114" h="97789">
                <a:moveTo>
                  <a:pt x="96822" y="39895"/>
                </a:moveTo>
                <a:lnTo>
                  <a:pt x="81410" y="3486"/>
                </a:lnTo>
                <a:lnTo>
                  <a:pt x="56667" y="0"/>
                </a:lnTo>
                <a:lnTo>
                  <a:pt x="40822" y="721"/>
                </a:lnTo>
                <a:lnTo>
                  <a:pt x="6396" y="18754"/>
                </a:lnTo>
                <a:lnTo>
                  <a:pt x="0" y="35344"/>
                </a:lnTo>
                <a:lnTo>
                  <a:pt x="202" y="42632"/>
                </a:lnTo>
                <a:lnTo>
                  <a:pt x="33514" y="74274"/>
                </a:lnTo>
                <a:lnTo>
                  <a:pt x="59559" y="78726"/>
                </a:lnTo>
                <a:lnTo>
                  <a:pt x="75465" y="77382"/>
                </a:lnTo>
                <a:lnTo>
                  <a:pt x="102691" y="43706"/>
                </a:lnTo>
                <a:lnTo>
                  <a:pt x="104817" y="33216"/>
                </a:lnTo>
                <a:lnTo>
                  <a:pt x="105384" y="30416"/>
                </a:lnTo>
                <a:lnTo>
                  <a:pt x="105457" y="30060"/>
                </a:lnTo>
                <a:lnTo>
                  <a:pt x="105528" y="29705"/>
                </a:lnTo>
                <a:lnTo>
                  <a:pt x="105722" y="30436"/>
                </a:lnTo>
                <a:lnTo>
                  <a:pt x="105827" y="31042"/>
                </a:lnTo>
                <a:lnTo>
                  <a:pt x="106657" y="35813"/>
                </a:lnTo>
                <a:lnTo>
                  <a:pt x="131621" y="76161"/>
                </a:lnTo>
                <a:lnTo>
                  <a:pt x="143510" y="86457"/>
                </a:lnTo>
                <a:lnTo>
                  <a:pt x="157812" y="977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285679" y="3014360"/>
            <a:ext cx="135890" cy="194310"/>
          </a:xfrm>
          <a:custGeom>
            <a:avLst/>
            <a:gdLst/>
            <a:ahLst/>
            <a:cxnLst/>
            <a:rect l="l" t="t" r="r" b="b"/>
            <a:pathLst>
              <a:path w="135889" h="194310">
                <a:moveTo>
                  <a:pt x="51545" y="186644"/>
                </a:moveTo>
                <a:lnTo>
                  <a:pt x="71307" y="152025"/>
                </a:lnTo>
                <a:lnTo>
                  <a:pt x="72196" y="136022"/>
                </a:lnTo>
                <a:lnTo>
                  <a:pt x="71269" y="128649"/>
                </a:lnTo>
                <a:lnTo>
                  <a:pt x="68969" y="121906"/>
                </a:lnTo>
                <a:lnTo>
                  <a:pt x="66670" y="115161"/>
                </a:lnTo>
                <a:lnTo>
                  <a:pt x="28732" y="100536"/>
                </a:lnTo>
                <a:lnTo>
                  <a:pt x="22396" y="103190"/>
                </a:lnTo>
                <a:lnTo>
                  <a:pt x="16729" y="109076"/>
                </a:lnTo>
                <a:lnTo>
                  <a:pt x="11061" y="114961"/>
                </a:lnTo>
                <a:lnTo>
                  <a:pt x="6855" y="122217"/>
                </a:lnTo>
                <a:lnTo>
                  <a:pt x="4112" y="130843"/>
                </a:lnTo>
                <a:lnTo>
                  <a:pt x="1369" y="139468"/>
                </a:lnTo>
                <a:lnTo>
                  <a:pt x="0" y="147769"/>
                </a:lnTo>
                <a:lnTo>
                  <a:pt x="4" y="155748"/>
                </a:lnTo>
                <a:lnTo>
                  <a:pt x="9" y="163726"/>
                </a:lnTo>
                <a:lnTo>
                  <a:pt x="31882" y="189485"/>
                </a:lnTo>
                <a:lnTo>
                  <a:pt x="68066" y="194091"/>
                </a:lnTo>
                <a:lnTo>
                  <a:pt x="73676" y="191247"/>
                </a:lnTo>
                <a:lnTo>
                  <a:pt x="77487" y="185555"/>
                </a:lnTo>
                <a:lnTo>
                  <a:pt x="81959" y="175385"/>
                </a:lnTo>
                <a:lnTo>
                  <a:pt x="84350" y="161343"/>
                </a:lnTo>
                <a:lnTo>
                  <a:pt x="84705" y="149520"/>
                </a:lnTo>
                <a:lnTo>
                  <a:pt x="84066" y="137057"/>
                </a:lnTo>
                <a:lnTo>
                  <a:pt x="77378" y="98561"/>
                </a:lnTo>
                <a:lnTo>
                  <a:pt x="66036" y="60726"/>
                </a:lnTo>
                <a:lnTo>
                  <a:pt x="50182" y="18265"/>
                </a:lnTo>
                <a:lnTo>
                  <a:pt x="42672" y="0"/>
                </a:lnTo>
                <a:lnTo>
                  <a:pt x="43172" y="2570"/>
                </a:lnTo>
                <a:lnTo>
                  <a:pt x="43672" y="5140"/>
                </a:lnTo>
                <a:lnTo>
                  <a:pt x="44991" y="11910"/>
                </a:lnTo>
                <a:lnTo>
                  <a:pt x="47127" y="22878"/>
                </a:lnTo>
                <a:lnTo>
                  <a:pt x="49659" y="33323"/>
                </a:lnTo>
                <a:lnTo>
                  <a:pt x="66143" y="73949"/>
                </a:lnTo>
                <a:lnTo>
                  <a:pt x="89753" y="111420"/>
                </a:lnTo>
                <a:lnTo>
                  <a:pt x="115002" y="145504"/>
                </a:lnTo>
                <a:lnTo>
                  <a:pt x="124900" y="158112"/>
                </a:lnTo>
                <a:lnTo>
                  <a:pt x="135552" y="1713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48007" y="3007582"/>
            <a:ext cx="112395" cy="181610"/>
          </a:xfrm>
          <a:custGeom>
            <a:avLst/>
            <a:gdLst/>
            <a:ahLst/>
            <a:cxnLst/>
            <a:rect l="l" t="t" r="r" b="b"/>
            <a:pathLst>
              <a:path w="112395" h="181610">
                <a:moveTo>
                  <a:pt x="74085" y="180060"/>
                </a:moveTo>
                <a:lnTo>
                  <a:pt x="80659" y="165777"/>
                </a:lnTo>
                <a:lnTo>
                  <a:pt x="85278" y="153308"/>
                </a:lnTo>
                <a:lnTo>
                  <a:pt x="87942" y="142653"/>
                </a:lnTo>
                <a:lnTo>
                  <a:pt x="89107" y="130876"/>
                </a:lnTo>
                <a:lnTo>
                  <a:pt x="87770" y="124739"/>
                </a:lnTo>
                <a:lnTo>
                  <a:pt x="84533" y="119551"/>
                </a:lnTo>
                <a:lnTo>
                  <a:pt x="81297" y="114364"/>
                </a:lnTo>
                <a:lnTo>
                  <a:pt x="75945" y="110443"/>
                </a:lnTo>
                <a:lnTo>
                  <a:pt x="68478" y="107790"/>
                </a:lnTo>
                <a:lnTo>
                  <a:pt x="61010" y="105137"/>
                </a:lnTo>
                <a:lnTo>
                  <a:pt x="53247" y="103907"/>
                </a:lnTo>
                <a:lnTo>
                  <a:pt x="45190" y="104103"/>
                </a:lnTo>
                <a:lnTo>
                  <a:pt x="37132" y="104297"/>
                </a:lnTo>
                <a:lnTo>
                  <a:pt x="29490" y="107376"/>
                </a:lnTo>
                <a:lnTo>
                  <a:pt x="22267" y="113340"/>
                </a:lnTo>
                <a:lnTo>
                  <a:pt x="15042" y="119303"/>
                </a:lnTo>
                <a:lnTo>
                  <a:pt x="9757" y="125890"/>
                </a:lnTo>
                <a:lnTo>
                  <a:pt x="6412" y="133099"/>
                </a:lnTo>
                <a:lnTo>
                  <a:pt x="3067" y="140309"/>
                </a:lnTo>
                <a:lnTo>
                  <a:pt x="1115" y="147247"/>
                </a:lnTo>
                <a:lnTo>
                  <a:pt x="557" y="153912"/>
                </a:lnTo>
                <a:lnTo>
                  <a:pt x="0" y="160576"/>
                </a:lnTo>
                <a:lnTo>
                  <a:pt x="2176" y="166126"/>
                </a:lnTo>
                <a:lnTo>
                  <a:pt x="7087" y="170559"/>
                </a:lnTo>
                <a:lnTo>
                  <a:pt x="11999" y="174994"/>
                </a:lnTo>
                <a:lnTo>
                  <a:pt x="18607" y="177913"/>
                </a:lnTo>
                <a:lnTo>
                  <a:pt x="26911" y="179320"/>
                </a:lnTo>
                <a:lnTo>
                  <a:pt x="35216" y="180725"/>
                </a:lnTo>
                <a:lnTo>
                  <a:pt x="43356" y="181017"/>
                </a:lnTo>
                <a:lnTo>
                  <a:pt x="51330" y="180195"/>
                </a:lnTo>
                <a:lnTo>
                  <a:pt x="79275" y="145679"/>
                </a:lnTo>
                <a:lnTo>
                  <a:pt x="80974" y="120102"/>
                </a:lnTo>
                <a:lnTo>
                  <a:pt x="80584" y="107712"/>
                </a:lnTo>
                <a:lnTo>
                  <a:pt x="74231" y="68906"/>
                </a:lnTo>
                <a:lnTo>
                  <a:pt x="60965" y="32036"/>
                </a:lnTo>
                <a:lnTo>
                  <a:pt x="44966" y="2565"/>
                </a:lnTo>
                <a:lnTo>
                  <a:pt x="43017" y="0"/>
                </a:lnTo>
                <a:lnTo>
                  <a:pt x="42233" y="387"/>
                </a:lnTo>
                <a:lnTo>
                  <a:pt x="42615" y="3726"/>
                </a:lnTo>
                <a:lnTo>
                  <a:pt x="42996" y="7065"/>
                </a:lnTo>
                <a:lnTo>
                  <a:pt x="49992" y="51852"/>
                </a:lnTo>
                <a:lnTo>
                  <a:pt x="66567" y="95446"/>
                </a:lnTo>
                <a:lnTo>
                  <a:pt x="89576" y="139204"/>
                </a:lnTo>
                <a:lnTo>
                  <a:pt x="103983" y="163210"/>
                </a:lnTo>
                <a:lnTo>
                  <a:pt x="111976" y="1759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590784" y="3090708"/>
            <a:ext cx="142875" cy="68580"/>
          </a:xfrm>
          <a:custGeom>
            <a:avLst/>
            <a:gdLst/>
            <a:ahLst/>
            <a:cxnLst/>
            <a:rect l="l" t="t" r="r" b="b"/>
            <a:pathLst>
              <a:path w="142875" h="68580">
                <a:moveTo>
                  <a:pt x="0" y="68448"/>
                </a:moveTo>
                <a:lnTo>
                  <a:pt x="22704" y="34279"/>
                </a:lnTo>
                <a:lnTo>
                  <a:pt x="61762" y="22967"/>
                </a:lnTo>
                <a:lnTo>
                  <a:pt x="72840" y="25555"/>
                </a:lnTo>
                <a:lnTo>
                  <a:pt x="83467" y="30283"/>
                </a:lnTo>
                <a:lnTo>
                  <a:pt x="88635" y="34339"/>
                </a:lnTo>
                <a:lnTo>
                  <a:pt x="91300" y="38958"/>
                </a:lnTo>
                <a:lnTo>
                  <a:pt x="93965" y="43577"/>
                </a:lnTo>
                <a:lnTo>
                  <a:pt x="95068" y="47540"/>
                </a:lnTo>
                <a:lnTo>
                  <a:pt x="94609" y="50849"/>
                </a:lnTo>
                <a:lnTo>
                  <a:pt x="94150" y="54157"/>
                </a:lnTo>
                <a:lnTo>
                  <a:pt x="92251" y="56206"/>
                </a:lnTo>
                <a:lnTo>
                  <a:pt x="88912" y="56997"/>
                </a:lnTo>
                <a:lnTo>
                  <a:pt x="85573" y="57789"/>
                </a:lnTo>
                <a:lnTo>
                  <a:pt x="70178" y="36929"/>
                </a:lnTo>
                <a:lnTo>
                  <a:pt x="68839" y="29716"/>
                </a:lnTo>
                <a:lnTo>
                  <a:pt x="68939" y="22799"/>
                </a:lnTo>
                <a:lnTo>
                  <a:pt x="70480" y="16176"/>
                </a:lnTo>
                <a:lnTo>
                  <a:pt x="72020" y="9553"/>
                </a:lnTo>
                <a:lnTo>
                  <a:pt x="76774" y="4717"/>
                </a:lnTo>
                <a:lnTo>
                  <a:pt x="84742" y="1669"/>
                </a:lnTo>
                <a:lnTo>
                  <a:pt x="91937" y="83"/>
                </a:lnTo>
                <a:lnTo>
                  <a:pt x="101307" y="0"/>
                </a:lnTo>
                <a:lnTo>
                  <a:pt x="112853" y="1418"/>
                </a:lnTo>
                <a:lnTo>
                  <a:pt x="126575" y="4338"/>
                </a:lnTo>
                <a:lnTo>
                  <a:pt x="142472" y="87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37226" y="3769471"/>
            <a:ext cx="1506220" cy="50165"/>
          </a:xfrm>
          <a:custGeom>
            <a:avLst/>
            <a:gdLst/>
            <a:ahLst/>
            <a:cxnLst/>
            <a:rect l="l" t="t" r="r" b="b"/>
            <a:pathLst>
              <a:path w="1506220" h="50164">
                <a:moveTo>
                  <a:pt x="80944" y="36994"/>
                </a:moveTo>
                <a:lnTo>
                  <a:pt x="30855" y="17269"/>
                </a:lnTo>
                <a:lnTo>
                  <a:pt x="501" y="345"/>
                </a:lnTo>
                <a:lnTo>
                  <a:pt x="0" y="47"/>
                </a:lnTo>
                <a:lnTo>
                  <a:pt x="130" y="0"/>
                </a:lnTo>
                <a:lnTo>
                  <a:pt x="891" y="202"/>
                </a:lnTo>
                <a:lnTo>
                  <a:pt x="1652" y="405"/>
                </a:lnTo>
                <a:lnTo>
                  <a:pt x="7302" y="1911"/>
                </a:lnTo>
                <a:lnTo>
                  <a:pt x="49086" y="10661"/>
                </a:lnTo>
                <a:lnTo>
                  <a:pt x="93514" y="12261"/>
                </a:lnTo>
                <a:lnTo>
                  <a:pt x="146246" y="12810"/>
                </a:lnTo>
                <a:lnTo>
                  <a:pt x="162583" y="12948"/>
                </a:lnTo>
                <a:lnTo>
                  <a:pt x="204730" y="13417"/>
                </a:lnTo>
                <a:lnTo>
                  <a:pt x="246888" y="14181"/>
                </a:lnTo>
                <a:lnTo>
                  <a:pt x="292447" y="15601"/>
                </a:lnTo>
                <a:lnTo>
                  <a:pt x="312222" y="16457"/>
                </a:lnTo>
                <a:lnTo>
                  <a:pt x="319993" y="16820"/>
                </a:lnTo>
                <a:lnTo>
                  <a:pt x="366440" y="17908"/>
                </a:lnTo>
                <a:lnTo>
                  <a:pt x="415651" y="18417"/>
                </a:lnTo>
                <a:lnTo>
                  <a:pt x="430802" y="18593"/>
                </a:lnTo>
                <a:lnTo>
                  <a:pt x="471104" y="19300"/>
                </a:lnTo>
                <a:lnTo>
                  <a:pt x="514247" y="20671"/>
                </a:lnTo>
                <a:lnTo>
                  <a:pt x="527441" y="21225"/>
                </a:lnTo>
                <a:lnTo>
                  <a:pt x="540423" y="21726"/>
                </a:lnTo>
                <a:lnTo>
                  <a:pt x="590690" y="23224"/>
                </a:lnTo>
                <a:lnTo>
                  <a:pt x="632833" y="23936"/>
                </a:lnTo>
                <a:lnTo>
                  <a:pt x="680529" y="24295"/>
                </a:lnTo>
                <a:lnTo>
                  <a:pt x="692712" y="24441"/>
                </a:lnTo>
                <a:lnTo>
                  <a:pt x="742490" y="25886"/>
                </a:lnTo>
                <a:lnTo>
                  <a:pt x="785326" y="27960"/>
                </a:lnTo>
                <a:lnTo>
                  <a:pt x="800252" y="28736"/>
                </a:lnTo>
                <a:lnTo>
                  <a:pt x="839284" y="30765"/>
                </a:lnTo>
                <a:lnTo>
                  <a:pt x="870871" y="32401"/>
                </a:lnTo>
                <a:lnTo>
                  <a:pt x="884315" y="33131"/>
                </a:lnTo>
                <a:lnTo>
                  <a:pt x="922613" y="35628"/>
                </a:lnTo>
                <a:lnTo>
                  <a:pt x="949086" y="37726"/>
                </a:lnTo>
                <a:lnTo>
                  <a:pt x="962480" y="38714"/>
                </a:lnTo>
                <a:lnTo>
                  <a:pt x="975113" y="39545"/>
                </a:lnTo>
                <a:lnTo>
                  <a:pt x="987201" y="40237"/>
                </a:lnTo>
                <a:lnTo>
                  <a:pt x="998958" y="40807"/>
                </a:lnTo>
                <a:lnTo>
                  <a:pt x="1011518" y="41314"/>
                </a:lnTo>
                <a:lnTo>
                  <a:pt x="1023870" y="41862"/>
                </a:lnTo>
                <a:lnTo>
                  <a:pt x="1073805" y="44563"/>
                </a:lnTo>
                <a:lnTo>
                  <a:pt x="1087076" y="45393"/>
                </a:lnTo>
                <a:lnTo>
                  <a:pt x="1100041" y="46202"/>
                </a:lnTo>
                <a:lnTo>
                  <a:pt x="1150446" y="48588"/>
                </a:lnTo>
                <a:lnTo>
                  <a:pt x="1200940" y="49768"/>
                </a:lnTo>
                <a:lnTo>
                  <a:pt x="1243433" y="50038"/>
                </a:lnTo>
                <a:lnTo>
                  <a:pt x="1257254" y="50045"/>
                </a:lnTo>
                <a:lnTo>
                  <a:pt x="1270476" y="50010"/>
                </a:lnTo>
                <a:lnTo>
                  <a:pt x="1317597" y="49460"/>
                </a:lnTo>
                <a:lnTo>
                  <a:pt x="1334436" y="49059"/>
                </a:lnTo>
                <a:lnTo>
                  <a:pt x="1349522" y="48732"/>
                </a:lnTo>
                <a:lnTo>
                  <a:pt x="1396113" y="48079"/>
                </a:lnTo>
                <a:lnTo>
                  <a:pt x="1409169" y="48047"/>
                </a:lnTo>
                <a:lnTo>
                  <a:pt x="1421844" y="48001"/>
                </a:lnTo>
                <a:lnTo>
                  <a:pt x="1482319" y="47394"/>
                </a:lnTo>
                <a:lnTo>
                  <a:pt x="1504445" y="45793"/>
                </a:lnTo>
                <a:lnTo>
                  <a:pt x="1505626" y="445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551695" y="3543197"/>
            <a:ext cx="345440" cy="118745"/>
          </a:xfrm>
          <a:custGeom>
            <a:avLst/>
            <a:gdLst/>
            <a:ahLst/>
            <a:cxnLst/>
            <a:rect l="l" t="t" r="r" b="b"/>
            <a:pathLst>
              <a:path w="345439" h="118745">
                <a:moveTo>
                  <a:pt x="2825" y="91667"/>
                </a:moveTo>
                <a:lnTo>
                  <a:pt x="490" y="76400"/>
                </a:lnTo>
                <a:lnTo>
                  <a:pt x="0" y="63949"/>
                </a:lnTo>
                <a:lnTo>
                  <a:pt x="3762" y="48048"/>
                </a:lnTo>
                <a:lnTo>
                  <a:pt x="37369" y="17240"/>
                </a:lnTo>
                <a:lnTo>
                  <a:pt x="74858" y="6999"/>
                </a:lnTo>
                <a:lnTo>
                  <a:pt x="118576" y="4424"/>
                </a:lnTo>
                <a:lnTo>
                  <a:pt x="132113" y="4438"/>
                </a:lnTo>
                <a:lnTo>
                  <a:pt x="174059" y="10153"/>
                </a:lnTo>
                <a:lnTo>
                  <a:pt x="220734" y="23013"/>
                </a:lnTo>
                <a:lnTo>
                  <a:pt x="262806" y="36071"/>
                </a:lnTo>
                <a:lnTo>
                  <a:pt x="299648" y="50338"/>
                </a:lnTo>
                <a:lnTo>
                  <a:pt x="316446" y="58180"/>
                </a:lnTo>
                <a:lnTo>
                  <a:pt x="324372" y="61436"/>
                </a:lnTo>
                <a:lnTo>
                  <a:pt x="327697" y="62295"/>
                </a:lnTo>
                <a:lnTo>
                  <a:pt x="327455" y="58788"/>
                </a:lnTo>
                <a:lnTo>
                  <a:pt x="324434" y="51142"/>
                </a:lnTo>
                <a:lnTo>
                  <a:pt x="296622" y="15702"/>
                </a:lnTo>
                <a:lnTo>
                  <a:pt x="282538" y="3179"/>
                </a:lnTo>
                <a:lnTo>
                  <a:pt x="279290" y="0"/>
                </a:lnTo>
                <a:lnTo>
                  <a:pt x="280958" y="1108"/>
                </a:lnTo>
                <a:lnTo>
                  <a:pt x="284682" y="3600"/>
                </a:lnTo>
                <a:lnTo>
                  <a:pt x="290640" y="7586"/>
                </a:lnTo>
                <a:lnTo>
                  <a:pt x="296598" y="11573"/>
                </a:lnTo>
                <a:lnTo>
                  <a:pt x="303217" y="16531"/>
                </a:lnTo>
                <a:lnTo>
                  <a:pt x="310499" y="22460"/>
                </a:lnTo>
                <a:lnTo>
                  <a:pt x="317782" y="28388"/>
                </a:lnTo>
                <a:lnTo>
                  <a:pt x="341775" y="61052"/>
                </a:lnTo>
                <a:lnTo>
                  <a:pt x="344509" y="73262"/>
                </a:lnTo>
                <a:lnTo>
                  <a:pt x="345316" y="79486"/>
                </a:lnTo>
                <a:lnTo>
                  <a:pt x="342550" y="84940"/>
                </a:lnTo>
                <a:lnTo>
                  <a:pt x="336213" y="89623"/>
                </a:lnTo>
                <a:lnTo>
                  <a:pt x="327398" y="95493"/>
                </a:lnTo>
                <a:lnTo>
                  <a:pt x="315842" y="102102"/>
                </a:lnTo>
                <a:lnTo>
                  <a:pt x="298726" y="111957"/>
                </a:lnTo>
                <a:lnTo>
                  <a:pt x="291598" y="1186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046874" y="3530078"/>
            <a:ext cx="181610" cy="175260"/>
          </a:xfrm>
          <a:custGeom>
            <a:avLst/>
            <a:gdLst/>
            <a:ahLst/>
            <a:cxnLst/>
            <a:rect l="l" t="t" r="r" b="b"/>
            <a:pathLst>
              <a:path w="181610" h="175260">
                <a:moveTo>
                  <a:pt x="166679" y="102227"/>
                </a:moveTo>
                <a:lnTo>
                  <a:pt x="131236" y="87951"/>
                </a:lnTo>
                <a:lnTo>
                  <a:pt x="80683" y="86248"/>
                </a:lnTo>
                <a:lnTo>
                  <a:pt x="41923" y="94386"/>
                </a:lnTo>
                <a:lnTo>
                  <a:pt x="9192" y="116237"/>
                </a:lnTo>
                <a:lnTo>
                  <a:pt x="0" y="139775"/>
                </a:lnTo>
                <a:lnTo>
                  <a:pt x="4031" y="150816"/>
                </a:lnTo>
                <a:lnTo>
                  <a:pt x="38049" y="170463"/>
                </a:lnTo>
                <a:lnTo>
                  <a:pt x="66704" y="173883"/>
                </a:lnTo>
                <a:lnTo>
                  <a:pt x="76479" y="173163"/>
                </a:lnTo>
                <a:lnTo>
                  <a:pt x="107351" y="136552"/>
                </a:lnTo>
                <a:lnTo>
                  <a:pt x="109651" y="97716"/>
                </a:lnTo>
                <a:lnTo>
                  <a:pt x="106577" y="56451"/>
                </a:lnTo>
                <a:lnTo>
                  <a:pt x="94460" y="3424"/>
                </a:lnTo>
                <a:lnTo>
                  <a:pt x="93083" y="0"/>
                </a:lnTo>
                <a:lnTo>
                  <a:pt x="92716" y="1127"/>
                </a:lnTo>
                <a:lnTo>
                  <a:pt x="92350" y="2255"/>
                </a:lnTo>
                <a:lnTo>
                  <a:pt x="91435" y="5075"/>
                </a:lnTo>
                <a:lnTo>
                  <a:pt x="89969" y="9587"/>
                </a:lnTo>
                <a:lnTo>
                  <a:pt x="88879" y="18295"/>
                </a:lnTo>
                <a:lnTo>
                  <a:pt x="89360" y="32862"/>
                </a:lnTo>
                <a:lnTo>
                  <a:pt x="90967" y="46801"/>
                </a:lnTo>
                <a:lnTo>
                  <a:pt x="104626" y="96582"/>
                </a:lnTo>
                <a:lnTo>
                  <a:pt x="127420" y="141032"/>
                </a:lnTo>
                <a:lnTo>
                  <a:pt x="168000" y="170671"/>
                </a:lnTo>
                <a:lnTo>
                  <a:pt x="181276" y="1749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00036" y="3594380"/>
            <a:ext cx="229870" cy="146050"/>
          </a:xfrm>
          <a:custGeom>
            <a:avLst/>
            <a:gdLst/>
            <a:ahLst/>
            <a:cxnLst/>
            <a:rect l="l" t="t" r="r" b="b"/>
            <a:pathLst>
              <a:path w="229870" h="146050">
                <a:moveTo>
                  <a:pt x="26185" y="39073"/>
                </a:moveTo>
                <a:lnTo>
                  <a:pt x="10866" y="39593"/>
                </a:lnTo>
                <a:lnTo>
                  <a:pt x="2479" y="39878"/>
                </a:lnTo>
                <a:lnTo>
                  <a:pt x="1023" y="39928"/>
                </a:lnTo>
                <a:lnTo>
                  <a:pt x="0" y="39962"/>
                </a:lnTo>
                <a:lnTo>
                  <a:pt x="506" y="40278"/>
                </a:lnTo>
                <a:lnTo>
                  <a:pt x="2542" y="40875"/>
                </a:lnTo>
                <a:lnTo>
                  <a:pt x="9652" y="42961"/>
                </a:lnTo>
                <a:lnTo>
                  <a:pt x="53983" y="55012"/>
                </a:lnTo>
                <a:lnTo>
                  <a:pt x="72552" y="57425"/>
                </a:lnTo>
                <a:lnTo>
                  <a:pt x="78952" y="57355"/>
                </a:lnTo>
                <a:lnTo>
                  <a:pt x="83770" y="56466"/>
                </a:lnTo>
                <a:lnTo>
                  <a:pt x="88586" y="55579"/>
                </a:lnTo>
                <a:lnTo>
                  <a:pt x="91710" y="52495"/>
                </a:lnTo>
                <a:lnTo>
                  <a:pt x="93140" y="47216"/>
                </a:lnTo>
                <a:lnTo>
                  <a:pt x="94571" y="41937"/>
                </a:lnTo>
                <a:lnTo>
                  <a:pt x="94157" y="36062"/>
                </a:lnTo>
                <a:lnTo>
                  <a:pt x="91901" y="29590"/>
                </a:lnTo>
                <a:lnTo>
                  <a:pt x="89644" y="23118"/>
                </a:lnTo>
                <a:lnTo>
                  <a:pt x="85333" y="17194"/>
                </a:lnTo>
                <a:lnTo>
                  <a:pt x="78968" y="11817"/>
                </a:lnTo>
                <a:lnTo>
                  <a:pt x="72604" y="6439"/>
                </a:lnTo>
                <a:lnTo>
                  <a:pt x="65670" y="3000"/>
                </a:lnTo>
                <a:lnTo>
                  <a:pt x="58169" y="1500"/>
                </a:lnTo>
                <a:lnTo>
                  <a:pt x="50668" y="0"/>
                </a:lnTo>
                <a:lnTo>
                  <a:pt x="44282" y="723"/>
                </a:lnTo>
                <a:lnTo>
                  <a:pt x="39011" y="3671"/>
                </a:lnTo>
                <a:lnTo>
                  <a:pt x="33741" y="6618"/>
                </a:lnTo>
                <a:lnTo>
                  <a:pt x="30479" y="12383"/>
                </a:lnTo>
                <a:lnTo>
                  <a:pt x="29226" y="20966"/>
                </a:lnTo>
                <a:lnTo>
                  <a:pt x="28968" y="32572"/>
                </a:lnTo>
                <a:lnTo>
                  <a:pt x="31402" y="45401"/>
                </a:lnTo>
                <a:lnTo>
                  <a:pt x="50200" y="78731"/>
                </a:lnTo>
                <a:lnTo>
                  <a:pt x="86535" y="104748"/>
                </a:lnTo>
                <a:lnTo>
                  <a:pt x="109802" y="109227"/>
                </a:lnTo>
                <a:lnTo>
                  <a:pt x="115337" y="106010"/>
                </a:lnTo>
                <a:lnTo>
                  <a:pt x="129444" y="61530"/>
                </a:lnTo>
                <a:lnTo>
                  <a:pt x="130342" y="54312"/>
                </a:lnTo>
                <a:lnTo>
                  <a:pt x="130479" y="53219"/>
                </a:lnTo>
                <a:lnTo>
                  <a:pt x="130609" y="53009"/>
                </a:lnTo>
                <a:lnTo>
                  <a:pt x="130734" y="53684"/>
                </a:lnTo>
                <a:lnTo>
                  <a:pt x="130858" y="54359"/>
                </a:lnTo>
                <a:lnTo>
                  <a:pt x="131557" y="58137"/>
                </a:lnTo>
                <a:lnTo>
                  <a:pt x="132829" y="65018"/>
                </a:lnTo>
                <a:lnTo>
                  <a:pt x="135367" y="76137"/>
                </a:lnTo>
                <a:lnTo>
                  <a:pt x="139277" y="89436"/>
                </a:lnTo>
                <a:lnTo>
                  <a:pt x="143311" y="102566"/>
                </a:lnTo>
                <a:lnTo>
                  <a:pt x="146494" y="114264"/>
                </a:lnTo>
                <a:lnTo>
                  <a:pt x="149353" y="126144"/>
                </a:lnTo>
                <a:lnTo>
                  <a:pt x="150571" y="132849"/>
                </a:lnTo>
                <a:lnTo>
                  <a:pt x="151013" y="137898"/>
                </a:lnTo>
                <a:lnTo>
                  <a:pt x="151455" y="142946"/>
                </a:lnTo>
                <a:lnTo>
                  <a:pt x="151687" y="145603"/>
                </a:lnTo>
                <a:lnTo>
                  <a:pt x="151710" y="145871"/>
                </a:lnTo>
                <a:lnTo>
                  <a:pt x="151709" y="144838"/>
                </a:lnTo>
                <a:lnTo>
                  <a:pt x="151546" y="138479"/>
                </a:lnTo>
                <a:lnTo>
                  <a:pt x="151123" y="121952"/>
                </a:lnTo>
                <a:lnTo>
                  <a:pt x="154120" y="81232"/>
                </a:lnTo>
                <a:lnTo>
                  <a:pt x="181462" y="36148"/>
                </a:lnTo>
                <a:lnTo>
                  <a:pt x="209782" y="27544"/>
                </a:lnTo>
                <a:lnTo>
                  <a:pt x="215501" y="28806"/>
                </a:lnTo>
                <a:lnTo>
                  <a:pt x="221221" y="30068"/>
                </a:lnTo>
                <a:lnTo>
                  <a:pt x="225204" y="33252"/>
                </a:lnTo>
                <a:lnTo>
                  <a:pt x="227450" y="38360"/>
                </a:lnTo>
                <a:lnTo>
                  <a:pt x="229697" y="43467"/>
                </a:lnTo>
                <a:lnTo>
                  <a:pt x="228337" y="49730"/>
                </a:lnTo>
                <a:lnTo>
                  <a:pt x="223372" y="57147"/>
                </a:lnTo>
                <a:lnTo>
                  <a:pt x="217938" y="64022"/>
                </a:lnTo>
                <a:lnTo>
                  <a:pt x="210370" y="71603"/>
                </a:lnTo>
                <a:lnTo>
                  <a:pt x="200669" y="79890"/>
                </a:lnTo>
                <a:lnTo>
                  <a:pt x="188834" y="888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45367" y="3512539"/>
            <a:ext cx="78740" cy="165100"/>
          </a:xfrm>
          <a:custGeom>
            <a:avLst/>
            <a:gdLst/>
            <a:ahLst/>
            <a:cxnLst/>
            <a:rect l="l" t="t" r="r" b="b"/>
            <a:pathLst>
              <a:path w="78739" h="165100">
                <a:moveTo>
                  <a:pt x="0" y="20826"/>
                </a:moveTo>
                <a:lnTo>
                  <a:pt x="2511" y="8840"/>
                </a:lnTo>
                <a:lnTo>
                  <a:pt x="7139" y="2199"/>
                </a:lnTo>
                <a:lnTo>
                  <a:pt x="13885" y="904"/>
                </a:lnTo>
                <a:lnTo>
                  <a:pt x="18592" y="0"/>
                </a:lnTo>
                <a:lnTo>
                  <a:pt x="40717" y="32589"/>
                </a:lnTo>
                <a:lnTo>
                  <a:pt x="59259" y="69571"/>
                </a:lnTo>
                <a:lnTo>
                  <a:pt x="75785" y="113545"/>
                </a:lnTo>
                <a:lnTo>
                  <a:pt x="78349" y="137931"/>
                </a:lnTo>
                <a:lnTo>
                  <a:pt x="78102" y="151078"/>
                </a:lnTo>
                <a:lnTo>
                  <a:pt x="76853" y="1649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483773" y="3589118"/>
            <a:ext cx="112395" cy="31750"/>
          </a:xfrm>
          <a:custGeom>
            <a:avLst/>
            <a:gdLst/>
            <a:ahLst/>
            <a:cxnLst/>
            <a:rect l="l" t="t" r="r" b="b"/>
            <a:pathLst>
              <a:path w="112395" h="31750">
                <a:moveTo>
                  <a:pt x="1596" y="31637"/>
                </a:moveTo>
                <a:lnTo>
                  <a:pt x="0" y="27870"/>
                </a:lnTo>
                <a:lnTo>
                  <a:pt x="1207" y="24113"/>
                </a:lnTo>
                <a:lnTo>
                  <a:pt x="5219" y="20366"/>
                </a:lnTo>
                <a:lnTo>
                  <a:pt x="9229" y="16620"/>
                </a:lnTo>
                <a:lnTo>
                  <a:pt x="53922" y="3995"/>
                </a:lnTo>
                <a:lnTo>
                  <a:pt x="95032" y="679"/>
                </a:lnTo>
                <a:lnTo>
                  <a:pt x="11207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13895" y="3584873"/>
            <a:ext cx="67310" cy="105410"/>
          </a:xfrm>
          <a:custGeom>
            <a:avLst/>
            <a:gdLst/>
            <a:ahLst/>
            <a:cxnLst/>
            <a:rect l="l" t="t" r="r" b="b"/>
            <a:pathLst>
              <a:path w="67310" h="105410">
                <a:moveTo>
                  <a:pt x="50055" y="9351"/>
                </a:moveTo>
                <a:lnTo>
                  <a:pt x="56097" y="9222"/>
                </a:lnTo>
                <a:lnTo>
                  <a:pt x="58207" y="7613"/>
                </a:lnTo>
                <a:lnTo>
                  <a:pt x="56381" y="4521"/>
                </a:lnTo>
                <a:lnTo>
                  <a:pt x="55068" y="2296"/>
                </a:lnTo>
                <a:lnTo>
                  <a:pt x="52085" y="947"/>
                </a:lnTo>
                <a:lnTo>
                  <a:pt x="47433" y="473"/>
                </a:lnTo>
                <a:lnTo>
                  <a:pt x="42782" y="0"/>
                </a:lnTo>
                <a:lnTo>
                  <a:pt x="38102" y="577"/>
                </a:lnTo>
                <a:lnTo>
                  <a:pt x="33395" y="2203"/>
                </a:lnTo>
                <a:lnTo>
                  <a:pt x="28689" y="3830"/>
                </a:lnTo>
                <a:lnTo>
                  <a:pt x="26435" y="7320"/>
                </a:lnTo>
                <a:lnTo>
                  <a:pt x="26634" y="12673"/>
                </a:lnTo>
                <a:lnTo>
                  <a:pt x="26832" y="18026"/>
                </a:lnTo>
                <a:lnTo>
                  <a:pt x="31100" y="24403"/>
                </a:lnTo>
                <a:lnTo>
                  <a:pt x="39436" y="31803"/>
                </a:lnTo>
                <a:lnTo>
                  <a:pt x="49117" y="40901"/>
                </a:lnTo>
                <a:lnTo>
                  <a:pt x="57661" y="49997"/>
                </a:lnTo>
                <a:lnTo>
                  <a:pt x="66075" y="62985"/>
                </a:lnTo>
                <a:lnTo>
                  <a:pt x="67040" y="72730"/>
                </a:lnTo>
                <a:lnTo>
                  <a:pt x="60489" y="82489"/>
                </a:lnTo>
                <a:lnTo>
                  <a:pt x="49065" y="89858"/>
                </a:lnTo>
                <a:lnTo>
                  <a:pt x="36035" y="94933"/>
                </a:lnTo>
                <a:lnTo>
                  <a:pt x="23659" y="99074"/>
                </a:lnTo>
                <a:lnTo>
                  <a:pt x="11719" y="102377"/>
                </a:lnTo>
                <a:lnTo>
                  <a:pt x="0" y="1049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03204" y="3581098"/>
            <a:ext cx="166370" cy="28575"/>
          </a:xfrm>
          <a:custGeom>
            <a:avLst/>
            <a:gdLst/>
            <a:ahLst/>
            <a:cxnLst/>
            <a:rect l="l" t="t" r="r" b="b"/>
            <a:pathLst>
              <a:path w="166370" h="28575">
                <a:moveTo>
                  <a:pt x="0" y="25565"/>
                </a:moveTo>
                <a:lnTo>
                  <a:pt x="45419" y="27628"/>
                </a:lnTo>
                <a:lnTo>
                  <a:pt x="75271" y="27932"/>
                </a:lnTo>
                <a:lnTo>
                  <a:pt x="94871" y="27897"/>
                </a:lnTo>
                <a:lnTo>
                  <a:pt x="134360" y="27348"/>
                </a:lnTo>
                <a:lnTo>
                  <a:pt x="162294" y="24251"/>
                </a:lnTo>
                <a:lnTo>
                  <a:pt x="166010" y="23218"/>
                </a:lnTo>
                <a:lnTo>
                  <a:pt x="165688" y="20806"/>
                </a:lnTo>
                <a:lnTo>
                  <a:pt x="161331" y="17018"/>
                </a:lnTo>
                <a:lnTo>
                  <a:pt x="156973" y="13229"/>
                </a:lnTo>
                <a:lnTo>
                  <a:pt x="152323" y="9786"/>
                </a:lnTo>
                <a:lnTo>
                  <a:pt x="147379" y="6688"/>
                </a:lnTo>
                <a:lnTo>
                  <a:pt x="142436" y="3591"/>
                </a:lnTo>
                <a:lnTo>
                  <a:pt x="139313" y="1634"/>
                </a:lnTo>
                <a:lnTo>
                  <a:pt x="138008" y="817"/>
                </a:lnTo>
                <a:lnTo>
                  <a:pt x="136704" y="0"/>
                </a:lnTo>
                <a:lnTo>
                  <a:pt x="136320" y="11"/>
                </a:lnTo>
                <a:lnTo>
                  <a:pt x="136857" y="852"/>
                </a:lnTo>
                <a:lnTo>
                  <a:pt x="137393" y="1693"/>
                </a:lnTo>
                <a:lnTo>
                  <a:pt x="138678" y="3705"/>
                </a:lnTo>
                <a:lnTo>
                  <a:pt x="140711" y="6891"/>
                </a:lnTo>
                <a:lnTo>
                  <a:pt x="142232" y="15021"/>
                </a:lnTo>
                <a:lnTo>
                  <a:pt x="139812" y="284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35242" y="3500590"/>
            <a:ext cx="139065" cy="109220"/>
          </a:xfrm>
          <a:custGeom>
            <a:avLst/>
            <a:gdLst/>
            <a:ahLst/>
            <a:cxnLst/>
            <a:rect l="l" t="t" r="r" b="b"/>
            <a:pathLst>
              <a:path w="139064" h="109220">
                <a:moveTo>
                  <a:pt x="7430" y="21556"/>
                </a:moveTo>
                <a:lnTo>
                  <a:pt x="2392" y="28808"/>
                </a:lnTo>
                <a:lnTo>
                  <a:pt x="3392" y="34722"/>
                </a:lnTo>
                <a:lnTo>
                  <a:pt x="10429" y="39297"/>
                </a:lnTo>
                <a:lnTo>
                  <a:pt x="15414" y="42538"/>
                </a:lnTo>
                <a:lnTo>
                  <a:pt x="52980" y="51114"/>
                </a:lnTo>
                <a:lnTo>
                  <a:pt x="60631" y="51335"/>
                </a:lnTo>
                <a:lnTo>
                  <a:pt x="67211" y="50974"/>
                </a:lnTo>
                <a:lnTo>
                  <a:pt x="72720" y="50034"/>
                </a:lnTo>
                <a:lnTo>
                  <a:pt x="78229" y="49093"/>
                </a:lnTo>
                <a:lnTo>
                  <a:pt x="81845" y="45855"/>
                </a:lnTo>
                <a:lnTo>
                  <a:pt x="83568" y="40320"/>
                </a:lnTo>
                <a:lnTo>
                  <a:pt x="85291" y="34784"/>
                </a:lnTo>
                <a:lnTo>
                  <a:pt x="85178" y="28662"/>
                </a:lnTo>
                <a:lnTo>
                  <a:pt x="83229" y="21956"/>
                </a:lnTo>
                <a:lnTo>
                  <a:pt x="81281" y="15249"/>
                </a:lnTo>
                <a:lnTo>
                  <a:pt x="76303" y="10012"/>
                </a:lnTo>
                <a:lnTo>
                  <a:pt x="68294" y="6244"/>
                </a:lnTo>
                <a:lnTo>
                  <a:pt x="56950" y="2203"/>
                </a:lnTo>
                <a:lnTo>
                  <a:pt x="43998" y="0"/>
                </a:lnTo>
                <a:lnTo>
                  <a:pt x="29221" y="646"/>
                </a:lnTo>
                <a:lnTo>
                  <a:pt x="18098" y="4544"/>
                </a:lnTo>
                <a:lnTo>
                  <a:pt x="6616" y="15422"/>
                </a:lnTo>
                <a:lnTo>
                  <a:pt x="839" y="25428"/>
                </a:lnTo>
                <a:lnTo>
                  <a:pt x="0" y="39102"/>
                </a:lnTo>
                <a:lnTo>
                  <a:pt x="3386" y="50182"/>
                </a:lnTo>
                <a:lnTo>
                  <a:pt x="32125" y="77170"/>
                </a:lnTo>
                <a:lnTo>
                  <a:pt x="72078" y="94574"/>
                </a:lnTo>
                <a:lnTo>
                  <a:pt x="109229" y="103948"/>
                </a:lnTo>
                <a:lnTo>
                  <a:pt x="123381" y="106634"/>
                </a:lnTo>
                <a:lnTo>
                  <a:pt x="138455" y="1091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92003" y="3535032"/>
            <a:ext cx="287655" cy="86360"/>
          </a:xfrm>
          <a:custGeom>
            <a:avLst/>
            <a:gdLst/>
            <a:ahLst/>
            <a:cxnLst/>
            <a:rect l="l" t="t" r="r" b="b"/>
            <a:pathLst>
              <a:path w="287654" h="86360">
                <a:moveTo>
                  <a:pt x="6398" y="23105"/>
                </a:moveTo>
                <a:lnTo>
                  <a:pt x="1412" y="12609"/>
                </a:lnTo>
                <a:lnTo>
                  <a:pt x="0" y="5848"/>
                </a:lnTo>
                <a:lnTo>
                  <a:pt x="2161" y="2823"/>
                </a:lnTo>
                <a:lnTo>
                  <a:pt x="3675" y="704"/>
                </a:lnTo>
                <a:lnTo>
                  <a:pt x="54516" y="14099"/>
                </a:lnTo>
                <a:lnTo>
                  <a:pt x="85970" y="38408"/>
                </a:lnTo>
                <a:lnTo>
                  <a:pt x="89284" y="44469"/>
                </a:lnTo>
                <a:lnTo>
                  <a:pt x="88184" y="47545"/>
                </a:lnTo>
                <a:lnTo>
                  <a:pt x="83838" y="49565"/>
                </a:lnTo>
                <a:lnTo>
                  <a:pt x="79491" y="51585"/>
                </a:lnTo>
                <a:lnTo>
                  <a:pt x="76423" y="50343"/>
                </a:lnTo>
                <a:lnTo>
                  <a:pt x="74634" y="45841"/>
                </a:lnTo>
                <a:lnTo>
                  <a:pt x="72843" y="41339"/>
                </a:lnTo>
                <a:lnTo>
                  <a:pt x="72445" y="36142"/>
                </a:lnTo>
                <a:lnTo>
                  <a:pt x="73438" y="30250"/>
                </a:lnTo>
                <a:lnTo>
                  <a:pt x="74431" y="24359"/>
                </a:lnTo>
                <a:lnTo>
                  <a:pt x="78549" y="19569"/>
                </a:lnTo>
                <a:lnTo>
                  <a:pt x="85792" y="15882"/>
                </a:lnTo>
                <a:lnTo>
                  <a:pt x="97111" y="11659"/>
                </a:lnTo>
                <a:lnTo>
                  <a:pt x="110277" y="9569"/>
                </a:lnTo>
                <a:lnTo>
                  <a:pt x="123404" y="9820"/>
                </a:lnTo>
                <a:lnTo>
                  <a:pt x="159772" y="24207"/>
                </a:lnTo>
                <a:lnTo>
                  <a:pt x="173233" y="50018"/>
                </a:lnTo>
                <a:lnTo>
                  <a:pt x="171982" y="54748"/>
                </a:lnTo>
                <a:lnTo>
                  <a:pt x="168507" y="58195"/>
                </a:lnTo>
                <a:lnTo>
                  <a:pt x="165032" y="61643"/>
                </a:lnTo>
                <a:lnTo>
                  <a:pt x="160750" y="63539"/>
                </a:lnTo>
                <a:lnTo>
                  <a:pt x="155658" y="63884"/>
                </a:lnTo>
                <a:lnTo>
                  <a:pt x="150567" y="64228"/>
                </a:lnTo>
                <a:lnTo>
                  <a:pt x="138330" y="31766"/>
                </a:lnTo>
                <a:lnTo>
                  <a:pt x="138023" y="23754"/>
                </a:lnTo>
                <a:lnTo>
                  <a:pt x="169777" y="2354"/>
                </a:lnTo>
                <a:lnTo>
                  <a:pt x="181757" y="1564"/>
                </a:lnTo>
                <a:lnTo>
                  <a:pt x="194447" y="2592"/>
                </a:lnTo>
                <a:lnTo>
                  <a:pt x="231400" y="15938"/>
                </a:lnTo>
                <a:lnTo>
                  <a:pt x="261973" y="41263"/>
                </a:lnTo>
                <a:lnTo>
                  <a:pt x="283047" y="75029"/>
                </a:lnTo>
                <a:lnTo>
                  <a:pt x="287325" y="860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728167" y="3496584"/>
            <a:ext cx="83820" cy="163195"/>
          </a:xfrm>
          <a:custGeom>
            <a:avLst/>
            <a:gdLst/>
            <a:ahLst/>
            <a:cxnLst/>
            <a:rect l="l" t="t" r="r" b="b"/>
            <a:pathLst>
              <a:path w="83820" h="163195">
                <a:moveTo>
                  <a:pt x="6985" y="67384"/>
                </a:moveTo>
                <a:lnTo>
                  <a:pt x="6153" y="57678"/>
                </a:lnTo>
                <a:lnTo>
                  <a:pt x="5656" y="51870"/>
                </a:lnTo>
                <a:lnTo>
                  <a:pt x="5493" y="49958"/>
                </a:lnTo>
                <a:lnTo>
                  <a:pt x="5378" y="48622"/>
                </a:lnTo>
                <a:lnTo>
                  <a:pt x="5646" y="48382"/>
                </a:lnTo>
                <a:lnTo>
                  <a:pt x="6295" y="49236"/>
                </a:lnTo>
                <a:lnTo>
                  <a:pt x="6945" y="50091"/>
                </a:lnTo>
                <a:lnTo>
                  <a:pt x="8520" y="52163"/>
                </a:lnTo>
                <a:lnTo>
                  <a:pt x="11021" y="55451"/>
                </a:lnTo>
                <a:lnTo>
                  <a:pt x="26301" y="100674"/>
                </a:lnTo>
                <a:lnTo>
                  <a:pt x="32448" y="139716"/>
                </a:lnTo>
                <a:lnTo>
                  <a:pt x="33199" y="162730"/>
                </a:lnTo>
                <a:lnTo>
                  <a:pt x="32239" y="161166"/>
                </a:lnTo>
                <a:lnTo>
                  <a:pt x="15377" y="114574"/>
                </a:lnTo>
                <a:lnTo>
                  <a:pt x="10044" y="67594"/>
                </a:lnTo>
                <a:lnTo>
                  <a:pt x="10249" y="52786"/>
                </a:lnTo>
                <a:lnTo>
                  <a:pt x="19973" y="14471"/>
                </a:lnTo>
                <a:lnTo>
                  <a:pt x="42529" y="0"/>
                </a:lnTo>
                <a:lnTo>
                  <a:pt x="50076" y="1770"/>
                </a:lnTo>
                <a:lnTo>
                  <a:pt x="57622" y="3541"/>
                </a:lnTo>
                <a:lnTo>
                  <a:pt x="81876" y="37920"/>
                </a:lnTo>
                <a:lnTo>
                  <a:pt x="83647" y="45781"/>
                </a:lnTo>
                <a:lnTo>
                  <a:pt x="80489" y="52710"/>
                </a:lnTo>
                <a:lnTo>
                  <a:pt x="72406" y="58726"/>
                </a:lnTo>
                <a:lnTo>
                  <a:pt x="62296" y="64976"/>
                </a:lnTo>
                <a:lnTo>
                  <a:pt x="50405" y="70004"/>
                </a:lnTo>
                <a:lnTo>
                  <a:pt x="33712" y="74658"/>
                </a:lnTo>
                <a:lnTo>
                  <a:pt x="20132" y="78613"/>
                </a:lnTo>
                <a:lnTo>
                  <a:pt x="9088" y="82045"/>
                </a:lnTo>
                <a:lnTo>
                  <a:pt x="0" y="851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840266" y="3486715"/>
            <a:ext cx="113030" cy="109855"/>
          </a:xfrm>
          <a:custGeom>
            <a:avLst/>
            <a:gdLst/>
            <a:ahLst/>
            <a:cxnLst/>
            <a:rect l="l" t="t" r="r" b="b"/>
            <a:pathLst>
              <a:path w="113029" h="109854">
                <a:moveTo>
                  <a:pt x="102626" y="42824"/>
                </a:moveTo>
                <a:lnTo>
                  <a:pt x="108255" y="28507"/>
                </a:lnTo>
                <a:lnTo>
                  <a:pt x="110087" y="17047"/>
                </a:lnTo>
                <a:lnTo>
                  <a:pt x="107825" y="6346"/>
                </a:lnTo>
                <a:lnTo>
                  <a:pt x="102966" y="3120"/>
                </a:lnTo>
                <a:lnTo>
                  <a:pt x="94726" y="1659"/>
                </a:lnTo>
                <a:lnTo>
                  <a:pt x="86486" y="197"/>
                </a:lnTo>
                <a:lnTo>
                  <a:pt x="78186" y="0"/>
                </a:lnTo>
                <a:lnTo>
                  <a:pt x="69828" y="1068"/>
                </a:lnTo>
                <a:lnTo>
                  <a:pt x="61470" y="2135"/>
                </a:lnTo>
                <a:lnTo>
                  <a:pt x="55450" y="5088"/>
                </a:lnTo>
                <a:lnTo>
                  <a:pt x="51767" y="9924"/>
                </a:lnTo>
                <a:lnTo>
                  <a:pt x="48085" y="14761"/>
                </a:lnTo>
                <a:lnTo>
                  <a:pt x="46534" y="20017"/>
                </a:lnTo>
                <a:lnTo>
                  <a:pt x="47115" y="25690"/>
                </a:lnTo>
                <a:lnTo>
                  <a:pt x="47695" y="31364"/>
                </a:lnTo>
                <a:lnTo>
                  <a:pt x="78826" y="58335"/>
                </a:lnTo>
                <a:lnTo>
                  <a:pt x="92090" y="67307"/>
                </a:lnTo>
                <a:lnTo>
                  <a:pt x="100884" y="74217"/>
                </a:lnTo>
                <a:lnTo>
                  <a:pt x="108818" y="81863"/>
                </a:lnTo>
                <a:lnTo>
                  <a:pt x="111525" y="86308"/>
                </a:lnTo>
                <a:lnTo>
                  <a:pt x="112017" y="90351"/>
                </a:lnTo>
                <a:lnTo>
                  <a:pt x="112509" y="94394"/>
                </a:lnTo>
                <a:lnTo>
                  <a:pt x="63844" y="104907"/>
                </a:lnTo>
                <a:lnTo>
                  <a:pt x="42802" y="106195"/>
                </a:lnTo>
                <a:lnTo>
                  <a:pt x="26654" y="107240"/>
                </a:lnTo>
                <a:lnTo>
                  <a:pt x="14643" y="108092"/>
                </a:lnTo>
                <a:lnTo>
                  <a:pt x="6011" y="108802"/>
                </a:lnTo>
                <a:lnTo>
                  <a:pt x="0" y="1094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89723" y="4113005"/>
            <a:ext cx="1508760" cy="74295"/>
          </a:xfrm>
          <a:custGeom>
            <a:avLst/>
            <a:gdLst/>
            <a:ahLst/>
            <a:cxnLst/>
            <a:rect l="l" t="t" r="r" b="b"/>
            <a:pathLst>
              <a:path w="1508760" h="74295">
                <a:moveTo>
                  <a:pt x="21104" y="0"/>
                </a:moveTo>
                <a:lnTo>
                  <a:pt x="7814" y="956"/>
                </a:lnTo>
                <a:lnTo>
                  <a:pt x="904" y="1454"/>
                </a:lnTo>
                <a:lnTo>
                  <a:pt x="374" y="1492"/>
                </a:lnTo>
                <a:lnTo>
                  <a:pt x="0" y="1519"/>
                </a:lnTo>
                <a:lnTo>
                  <a:pt x="130" y="1591"/>
                </a:lnTo>
                <a:lnTo>
                  <a:pt x="768" y="1709"/>
                </a:lnTo>
                <a:lnTo>
                  <a:pt x="1404" y="1826"/>
                </a:lnTo>
                <a:lnTo>
                  <a:pt x="7443" y="2942"/>
                </a:lnTo>
                <a:lnTo>
                  <a:pt x="53572" y="10006"/>
                </a:lnTo>
                <a:lnTo>
                  <a:pt x="96836" y="14442"/>
                </a:lnTo>
                <a:lnTo>
                  <a:pt x="130892" y="16796"/>
                </a:lnTo>
                <a:lnTo>
                  <a:pt x="141636" y="17437"/>
                </a:lnTo>
                <a:lnTo>
                  <a:pt x="193826" y="20969"/>
                </a:lnTo>
                <a:lnTo>
                  <a:pt x="243341" y="24641"/>
                </a:lnTo>
                <a:lnTo>
                  <a:pt x="287995" y="28135"/>
                </a:lnTo>
                <a:lnTo>
                  <a:pt x="296409" y="28836"/>
                </a:lnTo>
                <a:lnTo>
                  <a:pt x="305940" y="29610"/>
                </a:lnTo>
                <a:lnTo>
                  <a:pt x="353084" y="32751"/>
                </a:lnTo>
                <a:lnTo>
                  <a:pt x="396864" y="35132"/>
                </a:lnTo>
                <a:lnTo>
                  <a:pt x="410780" y="35890"/>
                </a:lnTo>
                <a:lnTo>
                  <a:pt x="450055" y="38228"/>
                </a:lnTo>
                <a:lnTo>
                  <a:pt x="498590" y="41595"/>
                </a:lnTo>
                <a:lnTo>
                  <a:pt x="535592" y="44528"/>
                </a:lnTo>
                <a:lnTo>
                  <a:pt x="548817" y="45602"/>
                </a:lnTo>
                <a:lnTo>
                  <a:pt x="587384" y="48713"/>
                </a:lnTo>
                <a:lnTo>
                  <a:pt x="636931" y="52663"/>
                </a:lnTo>
                <a:lnTo>
                  <a:pt x="649110" y="53625"/>
                </a:lnTo>
                <a:lnTo>
                  <a:pt x="667037" y="55044"/>
                </a:lnTo>
                <a:lnTo>
                  <a:pt x="711347" y="58667"/>
                </a:lnTo>
                <a:lnTo>
                  <a:pt x="751699" y="62286"/>
                </a:lnTo>
                <a:lnTo>
                  <a:pt x="764665" y="63552"/>
                </a:lnTo>
                <a:lnTo>
                  <a:pt x="777385" y="64761"/>
                </a:lnTo>
                <a:lnTo>
                  <a:pt x="828803" y="69275"/>
                </a:lnTo>
                <a:lnTo>
                  <a:pt x="878599" y="72420"/>
                </a:lnTo>
                <a:lnTo>
                  <a:pt x="918873" y="73780"/>
                </a:lnTo>
                <a:lnTo>
                  <a:pt x="946499" y="74044"/>
                </a:lnTo>
                <a:lnTo>
                  <a:pt x="960185" y="74014"/>
                </a:lnTo>
                <a:lnTo>
                  <a:pt x="1006044" y="72813"/>
                </a:lnTo>
                <a:lnTo>
                  <a:pt x="1044472" y="70464"/>
                </a:lnTo>
                <a:lnTo>
                  <a:pt x="1059077" y="69389"/>
                </a:lnTo>
                <a:lnTo>
                  <a:pt x="1073022" y="68383"/>
                </a:lnTo>
                <a:lnTo>
                  <a:pt x="1112072" y="66197"/>
                </a:lnTo>
                <a:lnTo>
                  <a:pt x="1150080" y="65159"/>
                </a:lnTo>
                <a:lnTo>
                  <a:pt x="1163525" y="64827"/>
                </a:lnTo>
                <a:lnTo>
                  <a:pt x="1215965" y="62597"/>
                </a:lnTo>
                <a:lnTo>
                  <a:pt x="1254639" y="60090"/>
                </a:lnTo>
                <a:lnTo>
                  <a:pt x="1276391" y="58332"/>
                </a:lnTo>
                <a:lnTo>
                  <a:pt x="1288378" y="57389"/>
                </a:lnTo>
                <a:lnTo>
                  <a:pt x="1339458" y="55429"/>
                </a:lnTo>
                <a:lnTo>
                  <a:pt x="1355913" y="55311"/>
                </a:lnTo>
                <a:lnTo>
                  <a:pt x="1370334" y="55105"/>
                </a:lnTo>
                <a:lnTo>
                  <a:pt x="1382972" y="54811"/>
                </a:lnTo>
                <a:lnTo>
                  <a:pt x="1394080" y="54425"/>
                </a:lnTo>
                <a:lnTo>
                  <a:pt x="1403907" y="53948"/>
                </a:lnTo>
                <a:lnTo>
                  <a:pt x="1413729" y="53433"/>
                </a:lnTo>
                <a:lnTo>
                  <a:pt x="1424630" y="53017"/>
                </a:lnTo>
                <a:lnTo>
                  <a:pt x="1436683" y="52697"/>
                </a:lnTo>
                <a:lnTo>
                  <a:pt x="1449962" y="52467"/>
                </a:lnTo>
                <a:lnTo>
                  <a:pt x="1464537" y="52324"/>
                </a:lnTo>
                <a:lnTo>
                  <a:pt x="1485276" y="52009"/>
                </a:lnTo>
                <a:lnTo>
                  <a:pt x="1499201" y="51182"/>
                </a:lnTo>
                <a:lnTo>
                  <a:pt x="1506758" y="49839"/>
                </a:lnTo>
                <a:lnTo>
                  <a:pt x="1508392" y="47980"/>
                </a:lnTo>
                <a:lnTo>
                  <a:pt x="1504550" y="456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514451" y="3895190"/>
            <a:ext cx="377190" cy="121285"/>
          </a:xfrm>
          <a:custGeom>
            <a:avLst/>
            <a:gdLst/>
            <a:ahLst/>
            <a:cxnLst/>
            <a:rect l="l" t="t" r="r" b="b"/>
            <a:pathLst>
              <a:path w="377189" h="121285">
                <a:moveTo>
                  <a:pt x="0" y="82753"/>
                </a:moveTo>
                <a:lnTo>
                  <a:pt x="33075" y="44434"/>
                </a:lnTo>
                <a:lnTo>
                  <a:pt x="64849" y="18961"/>
                </a:lnTo>
                <a:lnTo>
                  <a:pt x="101977" y="3760"/>
                </a:lnTo>
                <a:lnTo>
                  <a:pt x="147384" y="0"/>
                </a:lnTo>
                <a:lnTo>
                  <a:pt x="164082" y="17"/>
                </a:lnTo>
                <a:lnTo>
                  <a:pt x="211193" y="6204"/>
                </a:lnTo>
                <a:lnTo>
                  <a:pt x="250531" y="20196"/>
                </a:lnTo>
                <a:lnTo>
                  <a:pt x="285826" y="36011"/>
                </a:lnTo>
                <a:lnTo>
                  <a:pt x="320791" y="54225"/>
                </a:lnTo>
                <a:lnTo>
                  <a:pt x="348046" y="70883"/>
                </a:lnTo>
                <a:lnTo>
                  <a:pt x="355199" y="73195"/>
                </a:lnTo>
                <a:lnTo>
                  <a:pt x="330689" y="29568"/>
                </a:lnTo>
                <a:lnTo>
                  <a:pt x="319217" y="13458"/>
                </a:lnTo>
                <a:lnTo>
                  <a:pt x="314324" y="6263"/>
                </a:lnTo>
                <a:lnTo>
                  <a:pt x="312638" y="3244"/>
                </a:lnTo>
                <a:lnTo>
                  <a:pt x="311978" y="2020"/>
                </a:lnTo>
                <a:lnTo>
                  <a:pt x="311697" y="1501"/>
                </a:lnTo>
                <a:lnTo>
                  <a:pt x="311416" y="981"/>
                </a:lnTo>
                <a:lnTo>
                  <a:pt x="312595" y="1954"/>
                </a:lnTo>
                <a:lnTo>
                  <a:pt x="315233" y="4420"/>
                </a:lnTo>
                <a:lnTo>
                  <a:pt x="321832" y="10588"/>
                </a:lnTo>
                <a:lnTo>
                  <a:pt x="352463" y="40707"/>
                </a:lnTo>
                <a:lnTo>
                  <a:pt x="373229" y="74655"/>
                </a:lnTo>
                <a:lnTo>
                  <a:pt x="377058" y="97254"/>
                </a:lnTo>
                <a:lnTo>
                  <a:pt x="375474" y="103595"/>
                </a:lnTo>
                <a:lnTo>
                  <a:pt x="371186" y="107121"/>
                </a:lnTo>
                <a:lnTo>
                  <a:pt x="366899" y="110649"/>
                </a:lnTo>
                <a:lnTo>
                  <a:pt x="362058" y="113635"/>
                </a:lnTo>
                <a:lnTo>
                  <a:pt x="356661" y="116080"/>
                </a:lnTo>
                <a:lnTo>
                  <a:pt x="346725" y="119257"/>
                </a:lnTo>
                <a:lnTo>
                  <a:pt x="333868" y="1211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089934" y="3895630"/>
            <a:ext cx="140970" cy="127635"/>
          </a:xfrm>
          <a:custGeom>
            <a:avLst/>
            <a:gdLst/>
            <a:ahLst/>
            <a:cxnLst/>
            <a:rect l="l" t="t" r="r" b="b"/>
            <a:pathLst>
              <a:path w="140969" h="127635">
                <a:moveTo>
                  <a:pt x="3644" y="53012"/>
                </a:moveTo>
                <a:lnTo>
                  <a:pt x="0" y="54993"/>
                </a:lnTo>
                <a:lnTo>
                  <a:pt x="532" y="58154"/>
                </a:lnTo>
                <a:lnTo>
                  <a:pt x="5241" y="62495"/>
                </a:lnTo>
                <a:lnTo>
                  <a:pt x="43473" y="78918"/>
                </a:lnTo>
                <a:lnTo>
                  <a:pt x="67998" y="83462"/>
                </a:lnTo>
                <a:lnTo>
                  <a:pt x="72746" y="83130"/>
                </a:lnTo>
                <a:lnTo>
                  <a:pt x="76196" y="82005"/>
                </a:lnTo>
                <a:lnTo>
                  <a:pt x="79647" y="80879"/>
                </a:lnTo>
                <a:lnTo>
                  <a:pt x="82271" y="78355"/>
                </a:lnTo>
                <a:lnTo>
                  <a:pt x="84067" y="74434"/>
                </a:lnTo>
                <a:lnTo>
                  <a:pt x="85863" y="70512"/>
                </a:lnTo>
                <a:lnTo>
                  <a:pt x="87437" y="63730"/>
                </a:lnTo>
                <a:lnTo>
                  <a:pt x="88788" y="54087"/>
                </a:lnTo>
                <a:lnTo>
                  <a:pt x="90268" y="40576"/>
                </a:lnTo>
                <a:lnTo>
                  <a:pt x="90686" y="28744"/>
                </a:lnTo>
                <a:lnTo>
                  <a:pt x="90596" y="21201"/>
                </a:lnTo>
                <a:lnTo>
                  <a:pt x="88650" y="15370"/>
                </a:lnTo>
                <a:lnTo>
                  <a:pt x="84845" y="11075"/>
                </a:lnTo>
                <a:lnTo>
                  <a:pt x="81042" y="6780"/>
                </a:lnTo>
                <a:lnTo>
                  <a:pt x="76215" y="3832"/>
                </a:lnTo>
                <a:lnTo>
                  <a:pt x="70365" y="2230"/>
                </a:lnTo>
                <a:lnTo>
                  <a:pt x="64515" y="629"/>
                </a:lnTo>
                <a:lnTo>
                  <a:pt x="58117" y="0"/>
                </a:lnTo>
                <a:lnTo>
                  <a:pt x="51169" y="341"/>
                </a:lnTo>
                <a:lnTo>
                  <a:pt x="44222" y="683"/>
                </a:lnTo>
                <a:lnTo>
                  <a:pt x="38140" y="3697"/>
                </a:lnTo>
                <a:lnTo>
                  <a:pt x="32925" y="9382"/>
                </a:lnTo>
                <a:lnTo>
                  <a:pt x="27709" y="15067"/>
                </a:lnTo>
                <a:lnTo>
                  <a:pt x="24115" y="21878"/>
                </a:lnTo>
                <a:lnTo>
                  <a:pt x="22143" y="29813"/>
                </a:lnTo>
                <a:lnTo>
                  <a:pt x="20218" y="41976"/>
                </a:lnTo>
                <a:lnTo>
                  <a:pt x="20282" y="54976"/>
                </a:lnTo>
                <a:lnTo>
                  <a:pt x="47216" y="96886"/>
                </a:lnTo>
                <a:lnTo>
                  <a:pt x="81310" y="114553"/>
                </a:lnTo>
                <a:lnTo>
                  <a:pt x="126182" y="125305"/>
                </a:lnTo>
                <a:lnTo>
                  <a:pt x="140708" y="1276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268823" y="3933567"/>
            <a:ext cx="255270" cy="102870"/>
          </a:xfrm>
          <a:custGeom>
            <a:avLst/>
            <a:gdLst/>
            <a:ahLst/>
            <a:cxnLst/>
            <a:rect l="l" t="t" r="r" b="b"/>
            <a:pathLst>
              <a:path w="255270" h="102870">
                <a:moveTo>
                  <a:pt x="0" y="24563"/>
                </a:moveTo>
                <a:lnTo>
                  <a:pt x="2902" y="21432"/>
                </a:lnTo>
                <a:lnTo>
                  <a:pt x="7635" y="22936"/>
                </a:lnTo>
                <a:lnTo>
                  <a:pt x="14198" y="29075"/>
                </a:lnTo>
                <a:lnTo>
                  <a:pt x="40733" y="59871"/>
                </a:lnTo>
                <a:lnTo>
                  <a:pt x="61171" y="97294"/>
                </a:lnTo>
                <a:lnTo>
                  <a:pt x="62078" y="100951"/>
                </a:lnTo>
                <a:lnTo>
                  <a:pt x="62338" y="102002"/>
                </a:lnTo>
                <a:lnTo>
                  <a:pt x="62301" y="102342"/>
                </a:lnTo>
                <a:lnTo>
                  <a:pt x="61966" y="101973"/>
                </a:lnTo>
                <a:lnTo>
                  <a:pt x="61631" y="101604"/>
                </a:lnTo>
                <a:lnTo>
                  <a:pt x="60800" y="100688"/>
                </a:lnTo>
                <a:lnTo>
                  <a:pt x="59472" y="99224"/>
                </a:lnTo>
                <a:lnTo>
                  <a:pt x="58145" y="97761"/>
                </a:lnTo>
                <a:lnTo>
                  <a:pt x="56449" y="92334"/>
                </a:lnTo>
                <a:lnTo>
                  <a:pt x="54385" y="82941"/>
                </a:lnTo>
                <a:lnTo>
                  <a:pt x="52201" y="70454"/>
                </a:lnTo>
                <a:lnTo>
                  <a:pt x="51095" y="57772"/>
                </a:lnTo>
                <a:lnTo>
                  <a:pt x="52088" y="42758"/>
                </a:lnTo>
                <a:lnTo>
                  <a:pt x="87777" y="17756"/>
                </a:lnTo>
                <a:lnTo>
                  <a:pt x="100825" y="18954"/>
                </a:lnTo>
                <a:lnTo>
                  <a:pt x="137873" y="37534"/>
                </a:lnTo>
                <a:lnTo>
                  <a:pt x="150727" y="59117"/>
                </a:lnTo>
                <a:lnTo>
                  <a:pt x="151315" y="62720"/>
                </a:lnTo>
                <a:lnTo>
                  <a:pt x="149584" y="63676"/>
                </a:lnTo>
                <a:lnTo>
                  <a:pt x="145536" y="61983"/>
                </a:lnTo>
                <a:lnTo>
                  <a:pt x="141487" y="60291"/>
                </a:lnTo>
                <a:lnTo>
                  <a:pt x="138830" y="55510"/>
                </a:lnTo>
                <a:lnTo>
                  <a:pt x="137566" y="47641"/>
                </a:lnTo>
                <a:lnTo>
                  <a:pt x="136301" y="39771"/>
                </a:lnTo>
                <a:lnTo>
                  <a:pt x="162868" y="2403"/>
                </a:lnTo>
                <a:lnTo>
                  <a:pt x="175854" y="0"/>
                </a:lnTo>
                <a:lnTo>
                  <a:pt x="189748" y="140"/>
                </a:lnTo>
                <a:lnTo>
                  <a:pt x="227475" y="17764"/>
                </a:lnTo>
                <a:lnTo>
                  <a:pt x="247818" y="56786"/>
                </a:lnTo>
                <a:lnTo>
                  <a:pt x="253257" y="82704"/>
                </a:lnTo>
                <a:lnTo>
                  <a:pt x="255184" y="975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546157" y="3929742"/>
            <a:ext cx="96520" cy="140970"/>
          </a:xfrm>
          <a:custGeom>
            <a:avLst/>
            <a:gdLst/>
            <a:ahLst/>
            <a:cxnLst/>
            <a:rect l="l" t="t" r="r" b="b"/>
            <a:pathLst>
              <a:path w="96520" h="140970">
                <a:moveTo>
                  <a:pt x="13438" y="48201"/>
                </a:moveTo>
                <a:lnTo>
                  <a:pt x="13438" y="39893"/>
                </a:lnTo>
                <a:lnTo>
                  <a:pt x="13438" y="35577"/>
                </a:lnTo>
                <a:lnTo>
                  <a:pt x="13438" y="35253"/>
                </a:lnTo>
                <a:lnTo>
                  <a:pt x="13443" y="35072"/>
                </a:lnTo>
                <a:lnTo>
                  <a:pt x="13456" y="35219"/>
                </a:lnTo>
                <a:lnTo>
                  <a:pt x="13468" y="35425"/>
                </a:lnTo>
                <a:lnTo>
                  <a:pt x="13579" y="37419"/>
                </a:lnTo>
                <a:lnTo>
                  <a:pt x="13791" y="41200"/>
                </a:lnTo>
                <a:lnTo>
                  <a:pt x="15047" y="47900"/>
                </a:lnTo>
                <a:lnTo>
                  <a:pt x="18386" y="60310"/>
                </a:lnTo>
                <a:lnTo>
                  <a:pt x="24549" y="80716"/>
                </a:lnTo>
                <a:lnTo>
                  <a:pt x="29089" y="95963"/>
                </a:lnTo>
                <a:lnTo>
                  <a:pt x="32278" y="106966"/>
                </a:lnTo>
                <a:lnTo>
                  <a:pt x="34390" y="114638"/>
                </a:lnTo>
                <a:lnTo>
                  <a:pt x="37272" y="126543"/>
                </a:lnTo>
                <a:lnTo>
                  <a:pt x="37775" y="132347"/>
                </a:lnTo>
                <a:lnTo>
                  <a:pt x="37020" y="136503"/>
                </a:lnTo>
                <a:lnTo>
                  <a:pt x="36264" y="140659"/>
                </a:lnTo>
                <a:lnTo>
                  <a:pt x="11151" y="95687"/>
                </a:lnTo>
                <a:lnTo>
                  <a:pt x="390" y="44725"/>
                </a:lnTo>
                <a:lnTo>
                  <a:pt x="0" y="32152"/>
                </a:lnTo>
                <a:lnTo>
                  <a:pt x="600" y="22471"/>
                </a:lnTo>
                <a:lnTo>
                  <a:pt x="38065" y="0"/>
                </a:lnTo>
                <a:lnTo>
                  <a:pt x="52606" y="2886"/>
                </a:lnTo>
                <a:lnTo>
                  <a:pt x="86100" y="22199"/>
                </a:lnTo>
                <a:lnTo>
                  <a:pt x="96498" y="45250"/>
                </a:lnTo>
                <a:lnTo>
                  <a:pt x="94268" y="56036"/>
                </a:lnTo>
                <a:lnTo>
                  <a:pt x="63828" y="82811"/>
                </a:lnTo>
                <a:lnTo>
                  <a:pt x="25100" y="1040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49422" y="3944159"/>
            <a:ext cx="71120" cy="105410"/>
          </a:xfrm>
          <a:custGeom>
            <a:avLst/>
            <a:gdLst/>
            <a:ahLst/>
            <a:cxnLst/>
            <a:rect l="l" t="t" r="r" b="b"/>
            <a:pathLst>
              <a:path w="71120" h="105410">
                <a:moveTo>
                  <a:pt x="66337" y="5167"/>
                </a:moveTo>
                <a:lnTo>
                  <a:pt x="56726" y="1061"/>
                </a:lnTo>
                <a:lnTo>
                  <a:pt x="48857" y="0"/>
                </a:lnTo>
                <a:lnTo>
                  <a:pt x="42728" y="1983"/>
                </a:lnTo>
                <a:lnTo>
                  <a:pt x="38515" y="3347"/>
                </a:lnTo>
                <a:lnTo>
                  <a:pt x="35834" y="6713"/>
                </a:lnTo>
                <a:lnTo>
                  <a:pt x="34688" y="12082"/>
                </a:lnTo>
                <a:lnTo>
                  <a:pt x="33541" y="17450"/>
                </a:lnTo>
                <a:lnTo>
                  <a:pt x="49502" y="54308"/>
                </a:lnTo>
                <a:lnTo>
                  <a:pt x="58443" y="66508"/>
                </a:lnTo>
                <a:lnTo>
                  <a:pt x="64600" y="76227"/>
                </a:lnTo>
                <a:lnTo>
                  <a:pt x="70042" y="86593"/>
                </a:lnTo>
                <a:lnTo>
                  <a:pt x="71127" y="92102"/>
                </a:lnTo>
                <a:lnTo>
                  <a:pt x="69802" y="96338"/>
                </a:lnTo>
                <a:lnTo>
                  <a:pt x="68478" y="100575"/>
                </a:lnTo>
                <a:lnTo>
                  <a:pt x="62531" y="103260"/>
                </a:lnTo>
                <a:lnTo>
                  <a:pt x="51962" y="104396"/>
                </a:lnTo>
                <a:lnTo>
                  <a:pt x="39061" y="105048"/>
                </a:lnTo>
                <a:lnTo>
                  <a:pt x="26545" y="104193"/>
                </a:lnTo>
                <a:lnTo>
                  <a:pt x="12836" y="99283"/>
                </a:lnTo>
                <a:lnTo>
                  <a:pt x="4231" y="90327"/>
                </a:lnTo>
                <a:lnTo>
                  <a:pt x="0" y="772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943573" y="3929759"/>
            <a:ext cx="195580" cy="116839"/>
          </a:xfrm>
          <a:custGeom>
            <a:avLst/>
            <a:gdLst/>
            <a:ahLst/>
            <a:cxnLst/>
            <a:rect l="l" t="t" r="r" b="b"/>
            <a:pathLst>
              <a:path w="195579" h="116839">
                <a:moveTo>
                  <a:pt x="0" y="62415"/>
                </a:moveTo>
                <a:lnTo>
                  <a:pt x="41486" y="53734"/>
                </a:lnTo>
                <a:lnTo>
                  <a:pt x="94253" y="53069"/>
                </a:lnTo>
                <a:lnTo>
                  <a:pt x="111586" y="53023"/>
                </a:lnTo>
                <a:lnTo>
                  <a:pt x="133317" y="52933"/>
                </a:lnTo>
                <a:lnTo>
                  <a:pt x="176298" y="51972"/>
                </a:lnTo>
                <a:lnTo>
                  <a:pt x="195343" y="39407"/>
                </a:lnTo>
                <a:lnTo>
                  <a:pt x="192387" y="34756"/>
                </a:lnTo>
                <a:lnTo>
                  <a:pt x="151122" y="7141"/>
                </a:lnTo>
                <a:lnTo>
                  <a:pt x="134033" y="0"/>
                </a:lnTo>
                <a:lnTo>
                  <a:pt x="132502" y="2622"/>
                </a:lnTo>
                <a:lnTo>
                  <a:pt x="134904" y="9820"/>
                </a:lnTo>
                <a:lnTo>
                  <a:pt x="139904" y="19976"/>
                </a:lnTo>
                <a:lnTo>
                  <a:pt x="148349" y="30796"/>
                </a:lnTo>
                <a:lnTo>
                  <a:pt x="158337" y="41872"/>
                </a:lnTo>
                <a:lnTo>
                  <a:pt x="165590" y="51361"/>
                </a:lnTo>
                <a:lnTo>
                  <a:pt x="172499" y="65501"/>
                </a:lnTo>
                <a:lnTo>
                  <a:pt x="173611" y="75518"/>
                </a:lnTo>
                <a:lnTo>
                  <a:pt x="170691" y="82116"/>
                </a:lnTo>
                <a:lnTo>
                  <a:pt x="164667" y="89413"/>
                </a:lnTo>
                <a:lnTo>
                  <a:pt x="155526" y="97487"/>
                </a:lnTo>
                <a:lnTo>
                  <a:pt x="143255" y="106412"/>
                </a:lnTo>
                <a:lnTo>
                  <a:pt x="127839" y="1162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277481" y="3851558"/>
            <a:ext cx="119380" cy="177800"/>
          </a:xfrm>
          <a:custGeom>
            <a:avLst/>
            <a:gdLst/>
            <a:ahLst/>
            <a:cxnLst/>
            <a:rect l="l" t="t" r="r" b="b"/>
            <a:pathLst>
              <a:path w="119379" h="177800">
                <a:moveTo>
                  <a:pt x="110034" y="130126"/>
                </a:moveTo>
                <a:lnTo>
                  <a:pt x="78387" y="104990"/>
                </a:lnTo>
                <a:lnTo>
                  <a:pt x="30712" y="100022"/>
                </a:lnTo>
                <a:lnTo>
                  <a:pt x="1278" y="125340"/>
                </a:lnTo>
                <a:lnTo>
                  <a:pt x="0" y="138290"/>
                </a:lnTo>
                <a:lnTo>
                  <a:pt x="2718" y="144216"/>
                </a:lnTo>
                <a:lnTo>
                  <a:pt x="44770" y="164417"/>
                </a:lnTo>
                <a:lnTo>
                  <a:pt x="74117" y="166356"/>
                </a:lnTo>
                <a:lnTo>
                  <a:pt x="85642" y="164855"/>
                </a:lnTo>
                <a:lnTo>
                  <a:pt x="114649" y="125258"/>
                </a:lnTo>
                <a:lnTo>
                  <a:pt x="115815" y="97479"/>
                </a:lnTo>
                <a:lnTo>
                  <a:pt x="115324" y="85869"/>
                </a:lnTo>
                <a:lnTo>
                  <a:pt x="105941" y="37103"/>
                </a:lnTo>
                <a:lnTo>
                  <a:pt x="89109" y="0"/>
                </a:lnTo>
                <a:lnTo>
                  <a:pt x="86624" y="1184"/>
                </a:lnTo>
                <a:lnTo>
                  <a:pt x="85369" y="48215"/>
                </a:lnTo>
                <a:lnTo>
                  <a:pt x="91270" y="95315"/>
                </a:lnTo>
                <a:lnTo>
                  <a:pt x="103114" y="139405"/>
                </a:lnTo>
                <a:lnTo>
                  <a:pt x="119126" y="1773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434901" y="3928623"/>
            <a:ext cx="203835" cy="139700"/>
          </a:xfrm>
          <a:custGeom>
            <a:avLst/>
            <a:gdLst/>
            <a:ahLst/>
            <a:cxnLst/>
            <a:rect l="l" t="t" r="r" b="b"/>
            <a:pathLst>
              <a:path w="203835" h="139700">
                <a:moveTo>
                  <a:pt x="0" y="53736"/>
                </a:moveTo>
                <a:lnTo>
                  <a:pt x="20988" y="54216"/>
                </a:lnTo>
                <a:lnTo>
                  <a:pt x="38535" y="54444"/>
                </a:lnTo>
                <a:lnTo>
                  <a:pt x="52639" y="54421"/>
                </a:lnTo>
                <a:lnTo>
                  <a:pt x="80939" y="35569"/>
                </a:lnTo>
                <a:lnTo>
                  <a:pt x="79032" y="28918"/>
                </a:lnTo>
                <a:lnTo>
                  <a:pt x="74576" y="21887"/>
                </a:lnTo>
                <a:lnTo>
                  <a:pt x="70119" y="14856"/>
                </a:lnTo>
                <a:lnTo>
                  <a:pt x="64571" y="9440"/>
                </a:lnTo>
                <a:lnTo>
                  <a:pt x="57930" y="5639"/>
                </a:lnTo>
                <a:lnTo>
                  <a:pt x="51290" y="1839"/>
                </a:lnTo>
                <a:lnTo>
                  <a:pt x="44205" y="0"/>
                </a:lnTo>
                <a:lnTo>
                  <a:pt x="36677" y="121"/>
                </a:lnTo>
                <a:lnTo>
                  <a:pt x="8538" y="35027"/>
                </a:lnTo>
                <a:lnTo>
                  <a:pt x="7749" y="49352"/>
                </a:lnTo>
                <a:lnTo>
                  <a:pt x="9083" y="61467"/>
                </a:lnTo>
                <a:lnTo>
                  <a:pt x="39421" y="104437"/>
                </a:lnTo>
                <a:lnTo>
                  <a:pt x="72191" y="114703"/>
                </a:lnTo>
                <a:lnTo>
                  <a:pt x="83767" y="111901"/>
                </a:lnTo>
                <a:lnTo>
                  <a:pt x="107001" y="69115"/>
                </a:lnTo>
                <a:lnTo>
                  <a:pt x="111871" y="37226"/>
                </a:lnTo>
                <a:lnTo>
                  <a:pt x="113036" y="31503"/>
                </a:lnTo>
                <a:lnTo>
                  <a:pt x="113380" y="33144"/>
                </a:lnTo>
                <a:lnTo>
                  <a:pt x="114040" y="36779"/>
                </a:lnTo>
                <a:lnTo>
                  <a:pt x="115096" y="42595"/>
                </a:lnTo>
                <a:lnTo>
                  <a:pt x="117214" y="52594"/>
                </a:lnTo>
                <a:lnTo>
                  <a:pt x="128293" y="92183"/>
                </a:lnTo>
                <a:lnTo>
                  <a:pt x="137877" y="117160"/>
                </a:lnTo>
                <a:lnTo>
                  <a:pt x="141455" y="127291"/>
                </a:lnTo>
                <a:lnTo>
                  <a:pt x="143518" y="133919"/>
                </a:lnTo>
                <a:lnTo>
                  <a:pt x="144541" y="137212"/>
                </a:lnTo>
                <a:lnTo>
                  <a:pt x="144854" y="138222"/>
                </a:lnTo>
                <a:lnTo>
                  <a:pt x="145167" y="139231"/>
                </a:lnTo>
                <a:lnTo>
                  <a:pt x="145054" y="139438"/>
                </a:lnTo>
                <a:lnTo>
                  <a:pt x="144514" y="138841"/>
                </a:lnTo>
                <a:lnTo>
                  <a:pt x="143972" y="138244"/>
                </a:lnTo>
                <a:lnTo>
                  <a:pt x="142209" y="136298"/>
                </a:lnTo>
                <a:lnTo>
                  <a:pt x="139221" y="133000"/>
                </a:lnTo>
                <a:lnTo>
                  <a:pt x="134374" y="124933"/>
                </a:lnTo>
                <a:lnTo>
                  <a:pt x="122244" y="85644"/>
                </a:lnTo>
                <a:lnTo>
                  <a:pt x="120678" y="57554"/>
                </a:lnTo>
                <a:lnTo>
                  <a:pt x="122205" y="45236"/>
                </a:lnTo>
                <a:lnTo>
                  <a:pt x="148951" y="15047"/>
                </a:lnTo>
                <a:lnTo>
                  <a:pt x="156839" y="15055"/>
                </a:lnTo>
                <a:lnTo>
                  <a:pt x="198447" y="40967"/>
                </a:lnTo>
                <a:lnTo>
                  <a:pt x="203530" y="51079"/>
                </a:lnTo>
                <a:lnTo>
                  <a:pt x="202692" y="63600"/>
                </a:lnTo>
                <a:lnTo>
                  <a:pt x="196044" y="73759"/>
                </a:lnTo>
                <a:lnTo>
                  <a:pt x="185688" y="82250"/>
                </a:lnTo>
                <a:lnTo>
                  <a:pt x="175819" y="90382"/>
                </a:lnTo>
                <a:lnTo>
                  <a:pt x="166243" y="98326"/>
                </a:lnTo>
                <a:lnTo>
                  <a:pt x="156768" y="106252"/>
                </a:lnTo>
                <a:lnTo>
                  <a:pt x="147200" y="1143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640995" y="3844648"/>
            <a:ext cx="85725" cy="177800"/>
          </a:xfrm>
          <a:custGeom>
            <a:avLst/>
            <a:gdLst/>
            <a:ahLst/>
            <a:cxnLst/>
            <a:rect l="l" t="t" r="r" b="b"/>
            <a:pathLst>
              <a:path w="85725" h="177800">
                <a:moveTo>
                  <a:pt x="0" y="17440"/>
                </a:moveTo>
                <a:lnTo>
                  <a:pt x="4596" y="8531"/>
                </a:lnTo>
                <a:lnTo>
                  <a:pt x="9961" y="3144"/>
                </a:lnTo>
                <a:lnTo>
                  <a:pt x="16095" y="1282"/>
                </a:lnTo>
                <a:lnTo>
                  <a:pt x="20318" y="0"/>
                </a:lnTo>
                <a:lnTo>
                  <a:pt x="25599" y="2852"/>
                </a:lnTo>
                <a:lnTo>
                  <a:pt x="51124" y="41753"/>
                </a:lnTo>
                <a:lnTo>
                  <a:pt x="65837" y="77754"/>
                </a:lnTo>
                <a:lnTo>
                  <a:pt x="77209" y="116130"/>
                </a:lnTo>
                <a:lnTo>
                  <a:pt x="84776" y="165349"/>
                </a:lnTo>
                <a:lnTo>
                  <a:pt x="85376" y="1773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60288" y="3925038"/>
            <a:ext cx="229235" cy="120650"/>
          </a:xfrm>
          <a:custGeom>
            <a:avLst/>
            <a:gdLst/>
            <a:ahLst/>
            <a:cxnLst/>
            <a:rect l="l" t="t" r="r" b="b"/>
            <a:pathLst>
              <a:path w="229235" h="120650">
                <a:moveTo>
                  <a:pt x="2772" y="68826"/>
                </a:moveTo>
                <a:lnTo>
                  <a:pt x="24074" y="30350"/>
                </a:lnTo>
                <a:lnTo>
                  <a:pt x="76269" y="22897"/>
                </a:lnTo>
                <a:lnTo>
                  <a:pt x="123560" y="20089"/>
                </a:lnTo>
                <a:lnTo>
                  <a:pt x="139023" y="19359"/>
                </a:lnTo>
                <a:lnTo>
                  <a:pt x="182044" y="14361"/>
                </a:lnTo>
                <a:lnTo>
                  <a:pt x="186566" y="12354"/>
                </a:lnTo>
                <a:lnTo>
                  <a:pt x="191089" y="10347"/>
                </a:lnTo>
                <a:lnTo>
                  <a:pt x="174856" y="0"/>
                </a:lnTo>
                <a:lnTo>
                  <a:pt x="171359" y="2310"/>
                </a:lnTo>
                <a:lnTo>
                  <a:pt x="169606" y="7067"/>
                </a:lnTo>
                <a:lnTo>
                  <a:pt x="167854" y="11826"/>
                </a:lnTo>
                <a:lnTo>
                  <a:pt x="169876" y="18587"/>
                </a:lnTo>
                <a:lnTo>
                  <a:pt x="175673" y="27350"/>
                </a:lnTo>
                <a:lnTo>
                  <a:pt x="182738" y="36425"/>
                </a:lnTo>
                <a:lnTo>
                  <a:pt x="191853" y="45388"/>
                </a:lnTo>
                <a:lnTo>
                  <a:pt x="206569" y="57007"/>
                </a:lnTo>
                <a:lnTo>
                  <a:pt x="216618" y="65740"/>
                </a:lnTo>
                <a:lnTo>
                  <a:pt x="223209" y="72553"/>
                </a:lnTo>
                <a:lnTo>
                  <a:pt x="228669" y="84732"/>
                </a:lnTo>
                <a:lnTo>
                  <a:pt x="225346" y="94262"/>
                </a:lnTo>
                <a:lnTo>
                  <a:pt x="181296" y="111834"/>
                </a:lnTo>
                <a:lnTo>
                  <a:pt x="150721" y="117496"/>
                </a:lnTo>
                <a:lnTo>
                  <a:pt x="132571" y="1201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010233" y="3571793"/>
            <a:ext cx="67945" cy="75565"/>
          </a:xfrm>
          <a:custGeom>
            <a:avLst/>
            <a:gdLst/>
            <a:ahLst/>
            <a:cxnLst/>
            <a:rect l="l" t="t" r="r" b="b"/>
            <a:pathLst>
              <a:path w="67945" h="75564">
                <a:moveTo>
                  <a:pt x="0" y="3806"/>
                </a:moveTo>
                <a:lnTo>
                  <a:pt x="6597" y="1144"/>
                </a:lnTo>
                <a:lnTo>
                  <a:pt x="14866" y="0"/>
                </a:lnTo>
                <a:lnTo>
                  <a:pt x="24807" y="375"/>
                </a:lnTo>
                <a:lnTo>
                  <a:pt x="31335" y="620"/>
                </a:lnTo>
                <a:lnTo>
                  <a:pt x="59979" y="16982"/>
                </a:lnTo>
                <a:lnTo>
                  <a:pt x="63762" y="21564"/>
                </a:lnTo>
                <a:lnTo>
                  <a:pt x="66065" y="26093"/>
                </a:lnTo>
                <a:lnTo>
                  <a:pt x="66889" y="30570"/>
                </a:lnTo>
                <a:lnTo>
                  <a:pt x="67714" y="35046"/>
                </a:lnTo>
                <a:lnTo>
                  <a:pt x="31258" y="61062"/>
                </a:lnTo>
                <a:lnTo>
                  <a:pt x="17244" y="67622"/>
                </a:lnTo>
                <a:lnTo>
                  <a:pt x="687" y="750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951992" y="3089510"/>
            <a:ext cx="68580" cy="113030"/>
          </a:xfrm>
          <a:custGeom>
            <a:avLst/>
            <a:gdLst/>
            <a:ahLst/>
            <a:cxnLst/>
            <a:rect l="l" t="t" r="r" b="b"/>
            <a:pathLst>
              <a:path w="68579" h="113030">
                <a:moveTo>
                  <a:pt x="0" y="14858"/>
                </a:moveTo>
                <a:lnTo>
                  <a:pt x="1955" y="6336"/>
                </a:lnTo>
                <a:lnTo>
                  <a:pt x="4815" y="1602"/>
                </a:lnTo>
                <a:lnTo>
                  <a:pt x="8580" y="659"/>
                </a:lnTo>
                <a:lnTo>
                  <a:pt x="11209" y="0"/>
                </a:lnTo>
                <a:lnTo>
                  <a:pt x="13068" y="2903"/>
                </a:lnTo>
                <a:lnTo>
                  <a:pt x="14159" y="9369"/>
                </a:lnTo>
                <a:lnTo>
                  <a:pt x="15249" y="15835"/>
                </a:lnTo>
                <a:lnTo>
                  <a:pt x="17129" y="21241"/>
                </a:lnTo>
                <a:lnTo>
                  <a:pt x="19800" y="25587"/>
                </a:lnTo>
                <a:lnTo>
                  <a:pt x="25660" y="32715"/>
                </a:lnTo>
                <a:lnTo>
                  <a:pt x="36270" y="42753"/>
                </a:lnTo>
                <a:lnTo>
                  <a:pt x="49933" y="54648"/>
                </a:lnTo>
                <a:lnTo>
                  <a:pt x="58413" y="62323"/>
                </a:lnTo>
                <a:lnTo>
                  <a:pt x="65396" y="69386"/>
                </a:lnTo>
                <a:lnTo>
                  <a:pt x="67488" y="72531"/>
                </a:lnTo>
                <a:lnTo>
                  <a:pt x="68274" y="75271"/>
                </a:lnTo>
                <a:lnTo>
                  <a:pt x="67129" y="78409"/>
                </a:lnTo>
                <a:lnTo>
                  <a:pt x="62519" y="83724"/>
                </a:lnTo>
                <a:lnTo>
                  <a:pt x="54443" y="91218"/>
                </a:lnTo>
                <a:lnTo>
                  <a:pt x="42903" y="100889"/>
                </a:lnTo>
                <a:lnTo>
                  <a:pt x="27897" y="1127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68069" y="4449033"/>
            <a:ext cx="1599565" cy="57785"/>
          </a:xfrm>
          <a:custGeom>
            <a:avLst/>
            <a:gdLst/>
            <a:ahLst/>
            <a:cxnLst/>
            <a:rect l="l" t="t" r="r" b="b"/>
            <a:pathLst>
              <a:path w="1599564" h="57785">
                <a:moveTo>
                  <a:pt x="54049" y="17407"/>
                </a:moveTo>
                <a:lnTo>
                  <a:pt x="12561" y="7953"/>
                </a:lnTo>
                <a:lnTo>
                  <a:pt x="3256" y="2928"/>
                </a:lnTo>
                <a:lnTo>
                  <a:pt x="1602" y="1897"/>
                </a:lnTo>
                <a:lnTo>
                  <a:pt x="801" y="1398"/>
                </a:lnTo>
                <a:lnTo>
                  <a:pt x="0" y="898"/>
                </a:lnTo>
                <a:lnTo>
                  <a:pt x="3515" y="609"/>
                </a:lnTo>
                <a:lnTo>
                  <a:pt x="11347" y="530"/>
                </a:lnTo>
                <a:lnTo>
                  <a:pt x="19213" y="451"/>
                </a:lnTo>
                <a:lnTo>
                  <a:pt x="30508" y="337"/>
                </a:lnTo>
                <a:lnTo>
                  <a:pt x="45231" y="189"/>
                </a:lnTo>
                <a:lnTo>
                  <a:pt x="63979" y="40"/>
                </a:lnTo>
                <a:lnTo>
                  <a:pt x="79592" y="0"/>
                </a:lnTo>
                <a:lnTo>
                  <a:pt x="92535" y="64"/>
                </a:lnTo>
                <a:lnTo>
                  <a:pt x="133430" y="2107"/>
                </a:lnTo>
                <a:lnTo>
                  <a:pt x="172214" y="7121"/>
                </a:lnTo>
                <a:lnTo>
                  <a:pt x="202115" y="11787"/>
                </a:lnTo>
                <a:lnTo>
                  <a:pt x="215914" y="13881"/>
                </a:lnTo>
                <a:lnTo>
                  <a:pt x="264796" y="20503"/>
                </a:lnTo>
                <a:lnTo>
                  <a:pt x="306311" y="24650"/>
                </a:lnTo>
                <a:lnTo>
                  <a:pt x="352742" y="27608"/>
                </a:lnTo>
                <a:lnTo>
                  <a:pt x="400377" y="29089"/>
                </a:lnTo>
                <a:lnTo>
                  <a:pt x="441183" y="29746"/>
                </a:lnTo>
                <a:lnTo>
                  <a:pt x="490958" y="30134"/>
                </a:lnTo>
                <a:lnTo>
                  <a:pt x="540597" y="30375"/>
                </a:lnTo>
                <a:lnTo>
                  <a:pt x="578888" y="30470"/>
                </a:lnTo>
                <a:lnTo>
                  <a:pt x="625975" y="30503"/>
                </a:lnTo>
                <a:lnTo>
                  <a:pt x="644785" y="30514"/>
                </a:lnTo>
                <a:lnTo>
                  <a:pt x="691079" y="30586"/>
                </a:lnTo>
                <a:lnTo>
                  <a:pt x="731541" y="30767"/>
                </a:lnTo>
                <a:lnTo>
                  <a:pt x="778278" y="32149"/>
                </a:lnTo>
                <a:lnTo>
                  <a:pt x="804621" y="34129"/>
                </a:lnTo>
                <a:lnTo>
                  <a:pt x="817826" y="35165"/>
                </a:lnTo>
                <a:lnTo>
                  <a:pt x="862665" y="37958"/>
                </a:lnTo>
                <a:lnTo>
                  <a:pt x="900841" y="39025"/>
                </a:lnTo>
                <a:lnTo>
                  <a:pt x="930739" y="39429"/>
                </a:lnTo>
                <a:lnTo>
                  <a:pt x="945008" y="39637"/>
                </a:lnTo>
                <a:lnTo>
                  <a:pt x="983774" y="40445"/>
                </a:lnTo>
                <a:lnTo>
                  <a:pt x="1032795" y="42105"/>
                </a:lnTo>
                <a:lnTo>
                  <a:pt x="1046594" y="42576"/>
                </a:lnTo>
                <a:lnTo>
                  <a:pt x="1096464" y="43682"/>
                </a:lnTo>
                <a:lnTo>
                  <a:pt x="1126249" y="43790"/>
                </a:lnTo>
                <a:lnTo>
                  <a:pt x="1141782" y="43723"/>
                </a:lnTo>
                <a:lnTo>
                  <a:pt x="1154907" y="43581"/>
                </a:lnTo>
                <a:lnTo>
                  <a:pt x="1165883" y="43364"/>
                </a:lnTo>
                <a:lnTo>
                  <a:pt x="1174972" y="43075"/>
                </a:lnTo>
                <a:lnTo>
                  <a:pt x="1181951" y="42777"/>
                </a:lnTo>
                <a:lnTo>
                  <a:pt x="1190265" y="42518"/>
                </a:lnTo>
                <a:lnTo>
                  <a:pt x="1237763" y="41839"/>
                </a:lnTo>
                <a:lnTo>
                  <a:pt x="1291064" y="41681"/>
                </a:lnTo>
                <a:lnTo>
                  <a:pt x="1309631" y="41733"/>
                </a:lnTo>
                <a:lnTo>
                  <a:pt x="1355248" y="42221"/>
                </a:lnTo>
                <a:lnTo>
                  <a:pt x="1395756" y="43643"/>
                </a:lnTo>
                <a:lnTo>
                  <a:pt x="1419760" y="45747"/>
                </a:lnTo>
                <a:lnTo>
                  <a:pt x="1433640" y="47030"/>
                </a:lnTo>
                <a:lnTo>
                  <a:pt x="1475546" y="50073"/>
                </a:lnTo>
                <a:lnTo>
                  <a:pt x="1507254" y="51457"/>
                </a:lnTo>
                <a:lnTo>
                  <a:pt x="1522264" y="52184"/>
                </a:lnTo>
                <a:lnTo>
                  <a:pt x="1534817" y="52912"/>
                </a:lnTo>
                <a:lnTo>
                  <a:pt x="1545434" y="53661"/>
                </a:lnTo>
                <a:lnTo>
                  <a:pt x="1554634" y="54452"/>
                </a:lnTo>
                <a:lnTo>
                  <a:pt x="1571799" y="56098"/>
                </a:lnTo>
                <a:lnTo>
                  <a:pt x="1583818" y="57017"/>
                </a:lnTo>
                <a:lnTo>
                  <a:pt x="1597116" y="57390"/>
                </a:lnTo>
                <a:lnTo>
                  <a:pt x="1599271" y="57231"/>
                </a:lnTo>
                <a:lnTo>
                  <a:pt x="1597265" y="56828"/>
                </a:lnTo>
                <a:lnTo>
                  <a:pt x="1589405" y="55244"/>
                </a:lnTo>
                <a:lnTo>
                  <a:pt x="1573738" y="520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637491" y="4260672"/>
            <a:ext cx="273685" cy="133350"/>
          </a:xfrm>
          <a:custGeom>
            <a:avLst/>
            <a:gdLst/>
            <a:ahLst/>
            <a:cxnLst/>
            <a:rect l="l" t="t" r="r" b="b"/>
            <a:pathLst>
              <a:path w="273685" h="133350">
                <a:moveTo>
                  <a:pt x="8988" y="113377"/>
                </a:moveTo>
                <a:lnTo>
                  <a:pt x="2500" y="105667"/>
                </a:lnTo>
                <a:lnTo>
                  <a:pt x="58" y="90127"/>
                </a:lnTo>
                <a:lnTo>
                  <a:pt x="0" y="79110"/>
                </a:lnTo>
                <a:lnTo>
                  <a:pt x="1563" y="71563"/>
                </a:lnTo>
                <a:lnTo>
                  <a:pt x="4729" y="65838"/>
                </a:lnTo>
                <a:lnTo>
                  <a:pt x="7895" y="60114"/>
                </a:lnTo>
                <a:lnTo>
                  <a:pt x="11645" y="54600"/>
                </a:lnTo>
                <a:lnTo>
                  <a:pt x="15980" y="49298"/>
                </a:lnTo>
                <a:lnTo>
                  <a:pt x="20315" y="43995"/>
                </a:lnTo>
                <a:lnTo>
                  <a:pt x="25182" y="39175"/>
                </a:lnTo>
                <a:lnTo>
                  <a:pt x="30583" y="34835"/>
                </a:lnTo>
                <a:lnTo>
                  <a:pt x="35984" y="30496"/>
                </a:lnTo>
                <a:lnTo>
                  <a:pt x="67560" y="18477"/>
                </a:lnTo>
                <a:lnTo>
                  <a:pt x="73898" y="17048"/>
                </a:lnTo>
                <a:lnTo>
                  <a:pt x="80704" y="16262"/>
                </a:lnTo>
                <a:lnTo>
                  <a:pt x="87980" y="16119"/>
                </a:lnTo>
                <a:lnTo>
                  <a:pt x="95255" y="15977"/>
                </a:lnTo>
                <a:lnTo>
                  <a:pt x="133595" y="22998"/>
                </a:lnTo>
                <a:lnTo>
                  <a:pt x="175579" y="37162"/>
                </a:lnTo>
                <a:lnTo>
                  <a:pt x="207624" y="49117"/>
                </a:lnTo>
                <a:lnTo>
                  <a:pt x="223472" y="55215"/>
                </a:lnTo>
                <a:lnTo>
                  <a:pt x="264115" y="65421"/>
                </a:lnTo>
                <a:lnTo>
                  <a:pt x="265158" y="63118"/>
                </a:lnTo>
                <a:lnTo>
                  <a:pt x="261979" y="58045"/>
                </a:lnTo>
                <a:lnTo>
                  <a:pt x="258800" y="52972"/>
                </a:lnTo>
                <a:lnTo>
                  <a:pt x="254449" y="47489"/>
                </a:lnTo>
                <a:lnTo>
                  <a:pt x="248925" y="41594"/>
                </a:lnTo>
                <a:lnTo>
                  <a:pt x="243401" y="35699"/>
                </a:lnTo>
                <a:lnTo>
                  <a:pt x="238354" y="29862"/>
                </a:lnTo>
                <a:lnTo>
                  <a:pt x="222294" y="1632"/>
                </a:lnTo>
                <a:lnTo>
                  <a:pt x="223981" y="0"/>
                </a:lnTo>
                <a:lnTo>
                  <a:pt x="229211" y="2248"/>
                </a:lnTo>
                <a:lnTo>
                  <a:pt x="234440" y="4496"/>
                </a:lnTo>
                <a:lnTo>
                  <a:pt x="262717" y="38357"/>
                </a:lnTo>
                <a:lnTo>
                  <a:pt x="273404" y="78638"/>
                </a:lnTo>
                <a:lnTo>
                  <a:pt x="269631" y="88981"/>
                </a:lnTo>
                <a:lnTo>
                  <a:pt x="237088" y="116051"/>
                </a:lnTo>
                <a:lnTo>
                  <a:pt x="224343" y="124078"/>
                </a:lnTo>
                <a:lnTo>
                  <a:pt x="209657" y="1327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115946" y="4233162"/>
            <a:ext cx="389890" cy="132715"/>
          </a:xfrm>
          <a:custGeom>
            <a:avLst/>
            <a:gdLst/>
            <a:ahLst/>
            <a:cxnLst/>
            <a:rect l="l" t="t" r="r" b="b"/>
            <a:pathLst>
              <a:path w="389889" h="132714">
                <a:moveTo>
                  <a:pt x="10171" y="37413"/>
                </a:moveTo>
                <a:lnTo>
                  <a:pt x="46265" y="50152"/>
                </a:lnTo>
                <a:lnTo>
                  <a:pt x="66605" y="52598"/>
                </a:lnTo>
                <a:lnTo>
                  <a:pt x="72769" y="52738"/>
                </a:lnTo>
                <a:lnTo>
                  <a:pt x="94417" y="43446"/>
                </a:lnTo>
                <a:lnTo>
                  <a:pt x="97080" y="39521"/>
                </a:lnTo>
                <a:lnTo>
                  <a:pt x="98656" y="34873"/>
                </a:lnTo>
                <a:lnTo>
                  <a:pt x="99145" y="29498"/>
                </a:lnTo>
                <a:lnTo>
                  <a:pt x="99635" y="24125"/>
                </a:lnTo>
                <a:lnTo>
                  <a:pt x="63048" y="1132"/>
                </a:lnTo>
                <a:lnTo>
                  <a:pt x="50132" y="0"/>
                </a:lnTo>
                <a:lnTo>
                  <a:pt x="34620" y="994"/>
                </a:lnTo>
                <a:lnTo>
                  <a:pt x="23106" y="4261"/>
                </a:lnTo>
                <a:lnTo>
                  <a:pt x="9955" y="14338"/>
                </a:lnTo>
                <a:lnTo>
                  <a:pt x="2987" y="23494"/>
                </a:lnTo>
                <a:lnTo>
                  <a:pt x="0" y="37785"/>
                </a:lnTo>
                <a:lnTo>
                  <a:pt x="429" y="49369"/>
                </a:lnTo>
                <a:lnTo>
                  <a:pt x="20252" y="82272"/>
                </a:lnTo>
                <a:lnTo>
                  <a:pt x="57504" y="101892"/>
                </a:lnTo>
                <a:lnTo>
                  <a:pt x="68644" y="104500"/>
                </a:lnTo>
                <a:lnTo>
                  <a:pt x="84053" y="104454"/>
                </a:lnTo>
                <a:lnTo>
                  <a:pt x="94150" y="101920"/>
                </a:lnTo>
                <a:lnTo>
                  <a:pt x="102612" y="96236"/>
                </a:lnTo>
                <a:lnTo>
                  <a:pt x="111794" y="86689"/>
                </a:lnTo>
                <a:lnTo>
                  <a:pt x="123859" y="71336"/>
                </a:lnTo>
                <a:lnTo>
                  <a:pt x="132326" y="61879"/>
                </a:lnTo>
                <a:lnTo>
                  <a:pt x="138298" y="56915"/>
                </a:lnTo>
                <a:lnTo>
                  <a:pt x="144660" y="53553"/>
                </a:lnTo>
                <a:lnTo>
                  <a:pt x="151188" y="52540"/>
                </a:lnTo>
                <a:lnTo>
                  <a:pt x="159072" y="53192"/>
                </a:lnTo>
                <a:lnTo>
                  <a:pt x="194433" y="69962"/>
                </a:lnTo>
                <a:lnTo>
                  <a:pt x="217379" y="101341"/>
                </a:lnTo>
                <a:lnTo>
                  <a:pt x="217526" y="101724"/>
                </a:lnTo>
                <a:lnTo>
                  <a:pt x="217672" y="102107"/>
                </a:lnTo>
                <a:lnTo>
                  <a:pt x="217687" y="101489"/>
                </a:lnTo>
                <a:lnTo>
                  <a:pt x="217647" y="100950"/>
                </a:lnTo>
                <a:lnTo>
                  <a:pt x="217392" y="97429"/>
                </a:lnTo>
                <a:lnTo>
                  <a:pt x="216920" y="90922"/>
                </a:lnTo>
                <a:lnTo>
                  <a:pt x="216448" y="84416"/>
                </a:lnTo>
                <a:lnTo>
                  <a:pt x="217148" y="77859"/>
                </a:lnTo>
                <a:lnTo>
                  <a:pt x="219021" y="71250"/>
                </a:lnTo>
                <a:lnTo>
                  <a:pt x="220893" y="64640"/>
                </a:lnTo>
                <a:lnTo>
                  <a:pt x="224993" y="59834"/>
                </a:lnTo>
                <a:lnTo>
                  <a:pt x="231320" y="56829"/>
                </a:lnTo>
                <a:lnTo>
                  <a:pt x="237646" y="53824"/>
                </a:lnTo>
                <a:lnTo>
                  <a:pt x="244809" y="52631"/>
                </a:lnTo>
                <a:lnTo>
                  <a:pt x="252809" y="53252"/>
                </a:lnTo>
                <a:lnTo>
                  <a:pt x="260808" y="53873"/>
                </a:lnTo>
                <a:lnTo>
                  <a:pt x="290358" y="82331"/>
                </a:lnTo>
                <a:lnTo>
                  <a:pt x="293402" y="89085"/>
                </a:lnTo>
                <a:lnTo>
                  <a:pt x="295188" y="94808"/>
                </a:lnTo>
                <a:lnTo>
                  <a:pt x="295715" y="99502"/>
                </a:lnTo>
                <a:lnTo>
                  <a:pt x="296243" y="104196"/>
                </a:lnTo>
                <a:lnTo>
                  <a:pt x="295215" y="105894"/>
                </a:lnTo>
                <a:lnTo>
                  <a:pt x="292634" y="104598"/>
                </a:lnTo>
                <a:lnTo>
                  <a:pt x="290052" y="103302"/>
                </a:lnTo>
                <a:lnTo>
                  <a:pt x="288526" y="98386"/>
                </a:lnTo>
                <a:lnTo>
                  <a:pt x="288056" y="89851"/>
                </a:lnTo>
                <a:lnTo>
                  <a:pt x="287586" y="81315"/>
                </a:lnTo>
                <a:lnTo>
                  <a:pt x="305225" y="43214"/>
                </a:lnTo>
                <a:lnTo>
                  <a:pt x="324967" y="39940"/>
                </a:lnTo>
                <a:lnTo>
                  <a:pt x="332312" y="42449"/>
                </a:lnTo>
                <a:lnTo>
                  <a:pt x="363363" y="74045"/>
                </a:lnTo>
                <a:lnTo>
                  <a:pt x="384369" y="118147"/>
                </a:lnTo>
                <a:lnTo>
                  <a:pt x="389779" y="1322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537854" y="4262884"/>
            <a:ext cx="87630" cy="142240"/>
          </a:xfrm>
          <a:custGeom>
            <a:avLst/>
            <a:gdLst/>
            <a:ahLst/>
            <a:cxnLst/>
            <a:rect l="l" t="t" r="r" b="b"/>
            <a:pathLst>
              <a:path w="87629" h="142239">
                <a:moveTo>
                  <a:pt x="0" y="75305"/>
                </a:moveTo>
                <a:lnTo>
                  <a:pt x="160" y="58230"/>
                </a:lnTo>
                <a:lnTo>
                  <a:pt x="1860" y="48386"/>
                </a:lnTo>
                <a:lnTo>
                  <a:pt x="3957" y="44768"/>
                </a:lnTo>
                <a:lnTo>
                  <a:pt x="6302" y="44897"/>
                </a:lnTo>
                <a:lnTo>
                  <a:pt x="29776" y="87680"/>
                </a:lnTo>
                <a:lnTo>
                  <a:pt x="40602" y="133062"/>
                </a:lnTo>
                <a:lnTo>
                  <a:pt x="42026" y="141986"/>
                </a:lnTo>
                <a:lnTo>
                  <a:pt x="41653" y="140701"/>
                </a:lnTo>
                <a:lnTo>
                  <a:pt x="39994" y="134126"/>
                </a:lnTo>
                <a:lnTo>
                  <a:pt x="35987" y="118239"/>
                </a:lnTo>
                <a:lnTo>
                  <a:pt x="28458" y="79072"/>
                </a:lnTo>
                <a:lnTo>
                  <a:pt x="26825" y="51373"/>
                </a:lnTo>
                <a:lnTo>
                  <a:pt x="26932" y="38280"/>
                </a:lnTo>
                <a:lnTo>
                  <a:pt x="45886" y="298"/>
                </a:lnTo>
                <a:lnTo>
                  <a:pt x="52911" y="0"/>
                </a:lnTo>
                <a:lnTo>
                  <a:pt x="60886" y="2304"/>
                </a:lnTo>
                <a:lnTo>
                  <a:pt x="68861" y="4609"/>
                </a:lnTo>
                <a:lnTo>
                  <a:pt x="75255" y="8828"/>
                </a:lnTo>
                <a:lnTo>
                  <a:pt x="80071" y="14960"/>
                </a:lnTo>
                <a:lnTo>
                  <a:pt x="84887" y="21092"/>
                </a:lnTo>
                <a:lnTo>
                  <a:pt x="87061" y="27793"/>
                </a:lnTo>
                <a:lnTo>
                  <a:pt x="86595" y="35062"/>
                </a:lnTo>
                <a:lnTo>
                  <a:pt x="82516" y="45350"/>
                </a:lnTo>
                <a:lnTo>
                  <a:pt x="71631" y="55223"/>
                </a:lnTo>
                <a:lnTo>
                  <a:pt x="61906" y="61923"/>
                </a:lnTo>
                <a:lnTo>
                  <a:pt x="52237" y="69324"/>
                </a:lnTo>
                <a:lnTo>
                  <a:pt x="42572" y="77462"/>
                </a:lnTo>
                <a:lnTo>
                  <a:pt x="32856" y="86371"/>
                </a:lnTo>
                <a:lnTo>
                  <a:pt x="23036" y="960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666985" y="4286646"/>
            <a:ext cx="78105" cy="92710"/>
          </a:xfrm>
          <a:custGeom>
            <a:avLst/>
            <a:gdLst/>
            <a:ahLst/>
            <a:cxnLst/>
            <a:rect l="l" t="t" r="r" b="b"/>
            <a:pathLst>
              <a:path w="78104" h="92710">
                <a:moveTo>
                  <a:pt x="71839" y="34028"/>
                </a:moveTo>
                <a:lnTo>
                  <a:pt x="49806" y="753"/>
                </a:lnTo>
                <a:lnTo>
                  <a:pt x="41184" y="0"/>
                </a:lnTo>
                <a:lnTo>
                  <a:pt x="33260" y="171"/>
                </a:lnTo>
                <a:lnTo>
                  <a:pt x="26035" y="1267"/>
                </a:lnTo>
                <a:lnTo>
                  <a:pt x="18811" y="2364"/>
                </a:lnTo>
                <a:lnTo>
                  <a:pt x="13889" y="4746"/>
                </a:lnTo>
                <a:lnTo>
                  <a:pt x="11269" y="8414"/>
                </a:lnTo>
                <a:lnTo>
                  <a:pt x="8649" y="12081"/>
                </a:lnTo>
                <a:lnTo>
                  <a:pt x="34171" y="46501"/>
                </a:lnTo>
                <a:lnTo>
                  <a:pt x="50270" y="58299"/>
                </a:lnTo>
                <a:lnTo>
                  <a:pt x="61956" y="67255"/>
                </a:lnTo>
                <a:lnTo>
                  <a:pt x="69709" y="73720"/>
                </a:lnTo>
                <a:lnTo>
                  <a:pt x="74010" y="78046"/>
                </a:lnTo>
                <a:lnTo>
                  <a:pt x="77658" y="82549"/>
                </a:lnTo>
                <a:lnTo>
                  <a:pt x="77875" y="86089"/>
                </a:lnTo>
                <a:lnTo>
                  <a:pt x="74667" y="88673"/>
                </a:lnTo>
                <a:lnTo>
                  <a:pt x="70731" y="90247"/>
                </a:lnTo>
                <a:lnTo>
                  <a:pt x="63392" y="91367"/>
                </a:lnTo>
                <a:lnTo>
                  <a:pt x="52649" y="92034"/>
                </a:lnTo>
                <a:lnTo>
                  <a:pt x="38502" y="92248"/>
                </a:lnTo>
                <a:lnTo>
                  <a:pt x="20953" y="92009"/>
                </a:lnTo>
                <a:lnTo>
                  <a:pt x="0" y="913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933670" y="4289374"/>
            <a:ext cx="281305" cy="74930"/>
          </a:xfrm>
          <a:custGeom>
            <a:avLst/>
            <a:gdLst/>
            <a:ahLst/>
            <a:cxnLst/>
            <a:rect l="l" t="t" r="r" b="b"/>
            <a:pathLst>
              <a:path w="281304" h="74929">
                <a:moveTo>
                  <a:pt x="9902" y="41711"/>
                </a:moveTo>
                <a:lnTo>
                  <a:pt x="4357" y="39163"/>
                </a:lnTo>
                <a:lnTo>
                  <a:pt x="1224" y="37724"/>
                </a:lnTo>
                <a:lnTo>
                  <a:pt x="504" y="37394"/>
                </a:lnTo>
                <a:lnTo>
                  <a:pt x="0" y="37162"/>
                </a:lnTo>
                <a:lnTo>
                  <a:pt x="933" y="37006"/>
                </a:lnTo>
                <a:lnTo>
                  <a:pt x="3304" y="36927"/>
                </a:lnTo>
                <a:lnTo>
                  <a:pt x="5675" y="36848"/>
                </a:lnTo>
                <a:lnTo>
                  <a:pt x="51343" y="35017"/>
                </a:lnTo>
                <a:lnTo>
                  <a:pt x="78880" y="33169"/>
                </a:lnTo>
                <a:lnTo>
                  <a:pt x="91968" y="32280"/>
                </a:lnTo>
                <a:lnTo>
                  <a:pt x="132211" y="29912"/>
                </a:lnTo>
                <a:lnTo>
                  <a:pt x="179981" y="28388"/>
                </a:lnTo>
                <a:lnTo>
                  <a:pt x="195009" y="28384"/>
                </a:lnTo>
                <a:lnTo>
                  <a:pt x="208102" y="28574"/>
                </a:lnTo>
                <a:lnTo>
                  <a:pt x="247484" y="31196"/>
                </a:lnTo>
                <a:lnTo>
                  <a:pt x="261018" y="33477"/>
                </a:lnTo>
                <a:lnTo>
                  <a:pt x="263296" y="33877"/>
                </a:lnTo>
                <a:lnTo>
                  <a:pt x="265575" y="34276"/>
                </a:lnTo>
                <a:lnTo>
                  <a:pt x="266178" y="33807"/>
                </a:lnTo>
                <a:lnTo>
                  <a:pt x="265108" y="32467"/>
                </a:lnTo>
                <a:lnTo>
                  <a:pt x="264037" y="31127"/>
                </a:lnTo>
                <a:lnTo>
                  <a:pt x="262180" y="28802"/>
                </a:lnTo>
                <a:lnTo>
                  <a:pt x="259537" y="25493"/>
                </a:lnTo>
                <a:lnTo>
                  <a:pt x="256893" y="22185"/>
                </a:lnTo>
                <a:lnTo>
                  <a:pt x="233921" y="6235"/>
                </a:lnTo>
                <a:lnTo>
                  <a:pt x="227028" y="3000"/>
                </a:lnTo>
                <a:lnTo>
                  <a:pt x="223004" y="1113"/>
                </a:lnTo>
                <a:lnTo>
                  <a:pt x="221852" y="572"/>
                </a:lnTo>
                <a:lnTo>
                  <a:pt x="220700" y="31"/>
                </a:lnTo>
                <a:lnTo>
                  <a:pt x="222195" y="477"/>
                </a:lnTo>
                <a:lnTo>
                  <a:pt x="223577" y="954"/>
                </a:lnTo>
                <a:lnTo>
                  <a:pt x="228399" y="2621"/>
                </a:lnTo>
                <a:lnTo>
                  <a:pt x="236661" y="5476"/>
                </a:lnTo>
                <a:lnTo>
                  <a:pt x="272917" y="24941"/>
                </a:lnTo>
                <a:lnTo>
                  <a:pt x="281129" y="37543"/>
                </a:lnTo>
                <a:lnTo>
                  <a:pt x="280740" y="41525"/>
                </a:lnTo>
                <a:lnTo>
                  <a:pt x="237680" y="66432"/>
                </a:lnTo>
                <a:lnTo>
                  <a:pt x="219034" y="743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880423" y="4291649"/>
            <a:ext cx="145415" cy="88900"/>
          </a:xfrm>
          <a:custGeom>
            <a:avLst/>
            <a:gdLst/>
            <a:ahLst/>
            <a:cxnLst/>
            <a:rect l="l" t="t" r="r" b="b"/>
            <a:pathLst>
              <a:path w="145414" h="88900">
                <a:moveTo>
                  <a:pt x="60563" y="5295"/>
                </a:moveTo>
                <a:lnTo>
                  <a:pt x="62753" y="1476"/>
                </a:lnTo>
                <a:lnTo>
                  <a:pt x="62997" y="0"/>
                </a:lnTo>
                <a:lnTo>
                  <a:pt x="61294" y="865"/>
                </a:lnTo>
                <a:lnTo>
                  <a:pt x="60063" y="1492"/>
                </a:lnTo>
                <a:lnTo>
                  <a:pt x="56985" y="3057"/>
                </a:lnTo>
                <a:lnTo>
                  <a:pt x="18546" y="29204"/>
                </a:lnTo>
                <a:lnTo>
                  <a:pt x="0" y="50977"/>
                </a:lnTo>
                <a:lnTo>
                  <a:pt x="9386" y="56780"/>
                </a:lnTo>
                <a:lnTo>
                  <a:pt x="57677" y="67139"/>
                </a:lnTo>
                <a:lnTo>
                  <a:pt x="71248" y="69433"/>
                </a:lnTo>
                <a:lnTo>
                  <a:pt x="84856" y="71822"/>
                </a:lnTo>
                <a:lnTo>
                  <a:pt x="97825" y="74510"/>
                </a:lnTo>
                <a:lnTo>
                  <a:pt x="110242" y="77512"/>
                </a:lnTo>
                <a:lnTo>
                  <a:pt x="122190" y="80840"/>
                </a:lnTo>
                <a:lnTo>
                  <a:pt x="133754" y="84510"/>
                </a:lnTo>
                <a:lnTo>
                  <a:pt x="145019" y="885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360826" y="4297139"/>
            <a:ext cx="242570" cy="118745"/>
          </a:xfrm>
          <a:custGeom>
            <a:avLst/>
            <a:gdLst/>
            <a:ahLst/>
            <a:cxnLst/>
            <a:rect l="l" t="t" r="r" b="b"/>
            <a:pathLst>
              <a:path w="242570" h="118745">
                <a:moveTo>
                  <a:pt x="6907" y="36317"/>
                </a:moveTo>
                <a:lnTo>
                  <a:pt x="3023" y="33471"/>
                </a:lnTo>
                <a:lnTo>
                  <a:pt x="865" y="28807"/>
                </a:lnTo>
                <a:lnTo>
                  <a:pt x="432" y="22325"/>
                </a:lnTo>
                <a:lnTo>
                  <a:pt x="0" y="15844"/>
                </a:lnTo>
                <a:lnTo>
                  <a:pt x="1578" y="11891"/>
                </a:lnTo>
                <a:lnTo>
                  <a:pt x="5166" y="10466"/>
                </a:lnTo>
                <a:lnTo>
                  <a:pt x="8754" y="9041"/>
                </a:lnTo>
                <a:lnTo>
                  <a:pt x="13323" y="8613"/>
                </a:lnTo>
                <a:lnTo>
                  <a:pt x="18872" y="9182"/>
                </a:lnTo>
                <a:lnTo>
                  <a:pt x="24421" y="9751"/>
                </a:lnTo>
                <a:lnTo>
                  <a:pt x="53961" y="37475"/>
                </a:lnTo>
                <a:lnTo>
                  <a:pt x="63606" y="66639"/>
                </a:lnTo>
                <a:lnTo>
                  <a:pt x="63299" y="72348"/>
                </a:lnTo>
                <a:lnTo>
                  <a:pt x="61518" y="76621"/>
                </a:lnTo>
                <a:lnTo>
                  <a:pt x="59737" y="80893"/>
                </a:lnTo>
                <a:lnTo>
                  <a:pt x="56860" y="83599"/>
                </a:lnTo>
                <a:lnTo>
                  <a:pt x="52886" y="84737"/>
                </a:lnTo>
                <a:lnTo>
                  <a:pt x="48914" y="85876"/>
                </a:lnTo>
                <a:lnTo>
                  <a:pt x="31440" y="53345"/>
                </a:lnTo>
                <a:lnTo>
                  <a:pt x="32037" y="40618"/>
                </a:lnTo>
                <a:lnTo>
                  <a:pt x="68797" y="11044"/>
                </a:lnTo>
                <a:lnTo>
                  <a:pt x="85853" y="10046"/>
                </a:lnTo>
                <a:lnTo>
                  <a:pt x="99295" y="10433"/>
                </a:lnTo>
                <a:lnTo>
                  <a:pt x="143210" y="27715"/>
                </a:lnTo>
                <a:lnTo>
                  <a:pt x="162432" y="59514"/>
                </a:lnTo>
                <a:lnTo>
                  <a:pt x="162098" y="64321"/>
                </a:lnTo>
                <a:lnTo>
                  <a:pt x="160312" y="67782"/>
                </a:lnTo>
                <a:lnTo>
                  <a:pt x="158526" y="71244"/>
                </a:lnTo>
                <a:lnTo>
                  <a:pt x="155646" y="73273"/>
                </a:lnTo>
                <a:lnTo>
                  <a:pt x="151672" y="73871"/>
                </a:lnTo>
                <a:lnTo>
                  <a:pt x="147699" y="74468"/>
                </a:lnTo>
                <a:lnTo>
                  <a:pt x="122121" y="34668"/>
                </a:lnTo>
                <a:lnTo>
                  <a:pt x="120790" y="13713"/>
                </a:lnTo>
                <a:lnTo>
                  <a:pt x="124426" y="7870"/>
                </a:lnTo>
                <a:lnTo>
                  <a:pt x="131734" y="4220"/>
                </a:lnTo>
                <a:lnTo>
                  <a:pt x="142249" y="884"/>
                </a:lnTo>
                <a:lnTo>
                  <a:pt x="155529" y="0"/>
                </a:lnTo>
                <a:lnTo>
                  <a:pt x="170009" y="1879"/>
                </a:lnTo>
                <a:lnTo>
                  <a:pt x="205836" y="18497"/>
                </a:lnTo>
                <a:lnTo>
                  <a:pt x="232557" y="47663"/>
                </a:lnTo>
                <a:lnTo>
                  <a:pt x="242378" y="81144"/>
                </a:lnTo>
                <a:lnTo>
                  <a:pt x="242339" y="93258"/>
                </a:lnTo>
                <a:lnTo>
                  <a:pt x="241057" y="105705"/>
                </a:lnTo>
                <a:lnTo>
                  <a:pt x="238555" y="1186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622355" y="4294318"/>
            <a:ext cx="248920" cy="123189"/>
          </a:xfrm>
          <a:custGeom>
            <a:avLst/>
            <a:gdLst/>
            <a:ahLst/>
            <a:cxnLst/>
            <a:rect l="l" t="t" r="r" b="b"/>
            <a:pathLst>
              <a:path w="248920" h="123189">
                <a:moveTo>
                  <a:pt x="0" y="48224"/>
                </a:moveTo>
                <a:lnTo>
                  <a:pt x="15229" y="44205"/>
                </a:lnTo>
                <a:lnTo>
                  <a:pt x="28189" y="41520"/>
                </a:lnTo>
                <a:lnTo>
                  <a:pt x="38879" y="40168"/>
                </a:lnTo>
                <a:lnTo>
                  <a:pt x="49514" y="39908"/>
                </a:lnTo>
                <a:lnTo>
                  <a:pt x="55339" y="39274"/>
                </a:lnTo>
                <a:lnTo>
                  <a:pt x="60255" y="38093"/>
                </a:lnTo>
                <a:lnTo>
                  <a:pt x="65170" y="36913"/>
                </a:lnTo>
                <a:lnTo>
                  <a:pt x="68599" y="34610"/>
                </a:lnTo>
                <a:lnTo>
                  <a:pt x="70541" y="31185"/>
                </a:lnTo>
                <a:lnTo>
                  <a:pt x="72484" y="27760"/>
                </a:lnTo>
                <a:lnTo>
                  <a:pt x="73078" y="23616"/>
                </a:lnTo>
                <a:lnTo>
                  <a:pt x="39484" y="0"/>
                </a:lnTo>
                <a:lnTo>
                  <a:pt x="32953" y="2294"/>
                </a:lnTo>
                <a:lnTo>
                  <a:pt x="26794" y="7468"/>
                </a:lnTo>
                <a:lnTo>
                  <a:pt x="20634" y="12642"/>
                </a:lnTo>
                <a:lnTo>
                  <a:pt x="16661" y="19275"/>
                </a:lnTo>
                <a:lnTo>
                  <a:pt x="14873" y="27369"/>
                </a:lnTo>
                <a:lnTo>
                  <a:pt x="13085" y="35462"/>
                </a:lnTo>
                <a:lnTo>
                  <a:pt x="30626" y="72739"/>
                </a:lnTo>
                <a:lnTo>
                  <a:pt x="68044" y="97019"/>
                </a:lnTo>
                <a:lnTo>
                  <a:pt x="100969" y="107714"/>
                </a:lnTo>
                <a:lnTo>
                  <a:pt x="104554" y="107197"/>
                </a:lnTo>
                <a:lnTo>
                  <a:pt x="108137" y="106680"/>
                </a:lnTo>
                <a:lnTo>
                  <a:pt x="110654" y="102659"/>
                </a:lnTo>
                <a:lnTo>
                  <a:pt x="112106" y="95132"/>
                </a:lnTo>
                <a:lnTo>
                  <a:pt x="113556" y="87605"/>
                </a:lnTo>
                <a:lnTo>
                  <a:pt x="118725" y="83626"/>
                </a:lnTo>
                <a:lnTo>
                  <a:pt x="164203" y="80127"/>
                </a:lnTo>
                <a:lnTo>
                  <a:pt x="189609" y="64452"/>
                </a:lnTo>
                <a:lnTo>
                  <a:pt x="191650" y="58788"/>
                </a:lnTo>
                <a:lnTo>
                  <a:pt x="192048" y="52596"/>
                </a:lnTo>
                <a:lnTo>
                  <a:pt x="190800" y="45876"/>
                </a:lnTo>
                <a:lnTo>
                  <a:pt x="189553" y="39157"/>
                </a:lnTo>
                <a:lnTo>
                  <a:pt x="185798" y="33682"/>
                </a:lnTo>
                <a:lnTo>
                  <a:pt x="179534" y="29452"/>
                </a:lnTo>
                <a:lnTo>
                  <a:pt x="173270" y="25222"/>
                </a:lnTo>
                <a:lnTo>
                  <a:pt x="165667" y="22770"/>
                </a:lnTo>
                <a:lnTo>
                  <a:pt x="156725" y="22096"/>
                </a:lnTo>
                <a:lnTo>
                  <a:pt x="144147" y="23623"/>
                </a:lnTo>
                <a:lnTo>
                  <a:pt x="133158" y="30220"/>
                </a:lnTo>
                <a:lnTo>
                  <a:pt x="124963" y="40269"/>
                </a:lnTo>
                <a:lnTo>
                  <a:pt x="120541" y="52272"/>
                </a:lnTo>
                <a:lnTo>
                  <a:pt x="120104" y="64871"/>
                </a:lnTo>
                <a:lnTo>
                  <a:pt x="123535" y="76821"/>
                </a:lnTo>
                <a:lnTo>
                  <a:pt x="158610" y="105219"/>
                </a:lnTo>
                <a:lnTo>
                  <a:pt x="204893" y="117722"/>
                </a:lnTo>
                <a:lnTo>
                  <a:pt x="233166" y="121290"/>
                </a:lnTo>
                <a:lnTo>
                  <a:pt x="248847" y="1225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877284" y="4244808"/>
            <a:ext cx="83185" cy="173990"/>
          </a:xfrm>
          <a:custGeom>
            <a:avLst/>
            <a:gdLst/>
            <a:ahLst/>
            <a:cxnLst/>
            <a:rect l="l" t="t" r="r" b="b"/>
            <a:pathLst>
              <a:path w="83185" h="173989">
                <a:moveTo>
                  <a:pt x="0" y="4792"/>
                </a:moveTo>
                <a:lnTo>
                  <a:pt x="0" y="2034"/>
                </a:lnTo>
                <a:lnTo>
                  <a:pt x="0" y="506"/>
                </a:lnTo>
                <a:lnTo>
                  <a:pt x="0" y="208"/>
                </a:lnTo>
                <a:lnTo>
                  <a:pt x="0" y="0"/>
                </a:lnTo>
                <a:lnTo>
                  <a:pt x="506" y="777"/>
                </a:lnTo>
                <a:lnTo>
                  <a:pt x="1519" y="2543"/>
                </a:lnTo>
                <a:lnTo>
                  <a:pt x="2531" y="4308"/>
                </a:lnTo>
                <a:lnTo>
                  <a:pt x="25390" y="43850"/>
                </a:lnTo>
                <a:lnTo>
                  <a:pt x="40362" y="69097"/>
                </a:lnTo>
                <a:lnTo>
                  <a:pt x="47300" y="81080"/>
                </a:lnTo>
                <a:lnTo>
                  <a:pt x="65338" y="115436"/>
                </a:lnTo>
                <a:lnTo>
                  <a:pt x="78792" y="152181"/>
                </a:lnTo>
                <a:lnTo>
                  <a:pt x="81214" y="163208"/>
                </a:lnTo>
                <a:lnTo>
                  <a:pt x="82784" y="1739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863000" y="4313372"/>
            <a:ext cx="184785" cy="111125"/>
          </a:xfrm>
          <a:custGeom>
            <a:avLst/>
            <a:gdLst/>
            <a:ahLst/>
            <a:cxnLst/>
            <a:rect l="l" t="t" r="r" b="b"/>
            <a:pathLst>
              <a:path w="184785" h="111125">
                <a:moveTo>
                  <a:pt x="21008" y="52082"/>
                </a:moveTo>
                <a:lnTo>
                  <a:pt x="10624" y="40004"/>
                </a:lnTo>
                <a:lnTo>
                  <a:pt x="3915" y="29959"/>
                </a:lnTo>
                <a:lnTo>
                  <a:pt x="0" y="19663"/>
                </a:lnTo>
                <a:lnTo>
                  <a:pt x="2099" y="16302"/>
                </a:lnTo>
                <a:lnTo>
                  <a:pt x="7778" y="14288"/>
                </a:lnTo>
                <a:lnTo>
                  <a:pt x="17093" y="12265"/>
                </a:lnTo>
                <a:lnTo>
                  <a:pt x="31030" y="11159"/>
                </a:lnTo>
                <a:lnTo>
                  <a:pt x="46522" y="11068"/>
                </a:lnTo>
                <a:lnTo>
                  <a:pt x="59633" y="11381"/>
                </a:lnTo>
                <a:lnTo>
                  <a:pt x="71093" y="12081"/>
                </a:lnTo>
                <a:lnTo>
                  <a:pt x="88948" y="14039"/>
                </a:lnTo>
                <a:lnTo>
                  <a:pt x="101703" y="15377"/>
                </a:lnTo>
                <a:lnTo>
                  <a:pt x="110907" y="16252"/>
                </a:lnTo>
                <a:lnTo>
                  <a:pt x="122028" y="17160"/>
                </a:lnTo>
                <a:lnTo>
                  <a:pt x="127975" y="17043"/>
                </a:lnTo>
                <a:lnTo>
                  <a:pt x="131643" y="16147"/>
                </a:lnTo>
                <a:lnTo>
                  <a:pt x="135312" y="15251"/>
                </a:lnTo>
                <a:lnTo>
                  <a:pt x="137982" y="11842"/>
                </a:lnTo>
                <a:lnTo>
                  <a:pt x="139652" y="5920"/>
                </a:lnTo>
                <a:lnTo>
                  <a:pt x="141322" y="0"/>
                </a:lnTo>
                <a:lnTo>
                  <a:pt x="164516" y="38315"/>
                </a:lnTo>
                <a:lnTo>
                  <a:pt x="179447" y="84878"/>
                </a:lnTo>
                <a:lnTo>
                  <a:pt x="182037" y="97500"/>
                </a:lnTo>
                <a:lnTo>
                  <a:pt x="184279" y="1107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936629" y="4231463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89">
                <a:moveTo>
                  <a:pt x="3162" y="21347"/>
                </a:moveTo>
                <a:lnTo>
                  <a:pt x="2108" y="14231"/>
                </a:lnTo>
                <a:lnTo>
                  <a:pt x="1054" y="7115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983157" y="4289952"/>
            <a:ext cx="372110" cy="234950"/>
          </a:xfrm>
          <a:custGeom>
            <a:avLst/>
            <a:gdLst/>
            <a:ahLst/>
            <a:cxnLst/>
            <a:rect l="l" t="t" r="r" b="b"/>
            <a:pathLst>
              <a:path w="372110" h="234950">
                <a:moveTo>
                  <a:pt x="0" y="0"/>
                </a:moveTo>
                <a:lnTo>
                  <a:pt x="48835" y="6190"/>
                </a:lnTo>
                <a:lnTo>
                  <a:pt x="89305" y="20408"/>
                </a:lnTo>
                <a:lnTo>
                  <a:pt x="133032" y="44212"/>
                </a:lnTo>
                <a:lnTo>
                  <a:pt x="164049" y="72674"/>
                </a:lnTo>
                <a:lnTo>
                  <a:pt x="150781" y="104995"/>
                </a:lnTo>
                <a:lnTo>
                  <a:pt x="144757" y="101589"/>
                </a:lnTo>
                <a:lnTo>
                  <a:pt x="127133" y="56303"/>
                </a:lnTo>
                <a:lnTo>
                  <a:pt x="158463" y="30210"/>
                </a:lnTo>
                <a:lnTo>
                  <a:pt x="191906" y="51303"/>
                </a:lnTo>
                <a:lnTo>
                  <a:pt x="212262" y="69669"/>
                </a:lnTo>
                <a:lnTo>
                  <a:pt x="221924" y="78234"/>
                </a:lnTo>
                <a:lnTo>
                  <a:pt x="253675" y="101591"/>
                </a:lnTo>
                <a:lnTo>
                  <a:pt x="288929" y="111664"/>
                </a:lnTo>
                <a:lnTo>
                  <a:pt x="294972" y="109620"/>
                </a:lnTo>
                <a:lnTo>
                  <a:pt x="313725" y="77074"/>
                </a:lnTo>
                <a:lnTo>
                  <a:pt x="313693" y="70790"/>
                </a:lnTo>
                <a:lnTo>
                  <a:pt x="313662" y="64507"/>
                </a:lnTo>
                <a:lnTo>
                  <a:pt x="310686" y="59502"/>
                </a:lnTo>
                <a:lnTo>
                  <a:pt x="304768" y="55777"/>
                </a:lnTo>
                <a:lnTo>
                  <a:pt x="298848" y="52050"/>
                </a:lnTo>
                <a:lnTo>
                  <a:pt x="291435" y="49771"/>
                </a:lnTo>
                <a:lnTo>
                  <a:pt x="282527" y="48938"/>
                </a:lnTo>
                <a:lnTo>
                  <a:pt x="269857" y="49415"/>
                </a:lnTo>
                <a:lnTo>
                  <a:pt x="257846" y="53278"/>
                </a:lnTo>
                <a:lnTo>
                  <a:pt x="249219" y="57526"/>
                </a:lnTo>
                <a:lnTo>
                  <a:pt x="243157" y="63018"/>
                </a:lnTo>
                <a:lnTo>
                  <a:pt x="239010" y="70067"/>
                </a:lnTo>
                <a:lnTo>
                  <a:pt x="234863" y="77116"/>
                </a:lnTo>
                <a:lnTo>
                  <a:pt x="232360" y="83944"/>
                </a:lnTo>
                <a:lnTo>
                  <a:pt x="231499" y="90551"/>
                </a:lnTo>
                <a:lnTo>
                  <a:pt x="230637" y="97157"/>
                </a:lnTo>
                <a:lnTo>
                  <a:pt x="230387" y="102696"/>
                </a:lnTo>
                <a:lnTo>
                  <a:pt x="230748" y="107165"/>
                </a:lnTo>
                <a:lnTo>
                  <a:pt x="231108" y="111635"/>
                </a:lnTo>
                <a:lnTo>
                  <a:pt x="256692" y="118179"/>
                </a:lnTo>
                <a:lnTo>
                  <a:pt x="267905" y="119339"/>
                </a:lnTo>
                <a:lnTo>
                  <a:pt x="304994" y="132142"/>
                </a:lnTo>
                <a:lnTo>
                  <a:pt x="338681" y="154621"/>
                </a:lnTo>
                <a:lnTo>
                  <a:pt x="366386" y="185047"/>
                </a:lnTo>
                <a:lnTo>
                  <a:pt x="371939" y="207253"/>
                </a:lnTo>
                <a:lnTo>
                  <a:pt x="367443" y="217669"/>
                </a:lnTo>
                <a:lnTo>
                  <a:pt x="319158" y="233787"/>
                </a:lnTo>
                <a:lnTo>
                  <a:pt x="293221" y="234725"/>
                </a:lnTo>
                <a:lnTo>
                  <a:pt x="281420" y="234418"/>
                </a:lnTo>
                <a:lnTo>
                  <a:pt x="233040" y="224026"/>
                </a:lnTo>
                <a:lnTo>
                  <a:pt x="191349" y="193989"/>
                </a:lnTo>
                <a:lnTo>
                  <a:pt x="181855" y="1833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25145" y="1232721"/>
            <a:ext cx="3912870" cy="61594"/>
          </a:xfrm>
          <a:custGeom>
            <a:avLst/>
            <a:gdLst/>
            <a:ahLst/>
            <a:cxnLst/>
            <a:rect l="l" t="t" r="r" b="b"/>
            <a:pathLst>
              <a:path w="3912870" h="61594">
                <a:moveTo>
                  <a:pt x="12471" y="60735"/>
                </a:moveTo>
                <a:lnTo>
                  <a:pt x="6986" y="56967"/>
                </a:lnTo>
                <a:lnTo>
                  <a:pt x="3395" y="51832"/>
                </a:lnTo>
                <a:lnTo>
                  <a:pt x="1697" y="45328"/>
                </a:lnTo>
                <a:lnTo>
                  <a:pt x="0" y="38825"/>
                </a:lnTo>
                <a:lnTo>
                  <a:pt x="44809" y="33516"/>
                </a:lnTo>
                <a:lnTo>
                  <a:pt x="60684" y="33627"/>
                </a:lnTo>
                <a:lnTo>
                  <a:pt x="100864" y="34119"/>
                </a:lnTo>
                <a:lnTo>
                  <a:pt x="151295" y="35320"/>
                </a:lnTo>
                <a:lnTo>
                  <a:pt x="166012" y="35708"/>
                </a:lnTo>
                <a:lnTo>
                  <a:pt x="179076" y="36030"/>
                </a:lnTo>
                <a:lnTo>
                  <a:pt x="190681" y="36293"/>
                </a:lnTo>
                <a:lnTo>
                  <a:pt x="201019" y="36502"/>
                </a:lnTo>
                <a:lnTo>
                  <a:pt x="216314" y="36803"/>
                </a:lnTo>
                <a:lnTo>
                  <a:pt x="229754" y="37167"/>
                </a:lnTo>
                <a:lnTo>
                  <a:pt x="268381" y="39118"/>
                </a:lnTo>
                <a:lnTo>
                  <a:pt x="317965" y="45304"/>
                </a:lnTo>
                <a:lnTo>
                  <a:pt x="354677" y="52806"/>
                </a:lnTo>
                <a:lnTo>
                  <a:pt x="366996" y="55159"/>
                </a:lnTo>
                <a:lnTo>
                  <a:pt x="409246" y="59685"/>
                </a:lnTo>
                <a:lnTo>
                  <a:pt x="457226" y="60898"/>
                </a:lnTo>
                <a:lnTo>
                  <a:pt x="499717" y="61395"/>
                </a:lnTo>
                <a:lnTo>
                  <a:pt x="529542" y="61562"/>
                </a:lnTo>
                <a:lnTo>
                  <a:pt x="537373" y="61531"/>
                </a:lnTo>
                <a:lnTo>
                  <a:pt x="580551" y="60746"/>
                </a:lnTo>
                <a:lnTo>
                  <a:pt x="625885" y="59463"/>
                </a:lnTo>
                <a:lnTo>
                  <a:pt x="643559" y="58903"/>
                </a:lnTo>
                <a:lnTo>
                  <a:pt x="658163" y="58442"/>
                </a:lnTo>
                <a:lnTo>
                  <a:pt x="699725" y="57272"/>
                </a:lnTo>
                <a:lnTo>
                  <a:pt x="737986" y="56421"/>
                </a:lnTo>
                <a:lnTo>
                  <a:pt x="784019" y="55777"/>
                </a:lnTo>
                <a:lnTo>
                  <a:pt x="828498" y="55521"/>
                </a:lnTo>
                <a:lnTo>
                  <a:pt x="878385" y="55364"/>
                </a:lnTo>
                <a:lnTo>
                  <a:pt x="919828" y="55308"/>
                </a:lnTo>
                <a:lnTo>
                  <a:pt x="934476" y="55300"/>
                </a:lnTo>
                <a:lnTo>
                  <a:pt x="954851" y="55304"/>
                </a:lnTo>
                <a:lnTo>
                  <a:pt x="1005931" y="55388"/>
                </a:lnTo>
                <a:lnTo>
                  <a:pt x="1052723" y="55662"/>
                </a:lnTo>
                <a:lnTo>
                  <a:pt x="1096071" y="56609"/>
                </a:lnTo>
                <a:lnTo>
                  <a:pt x="1131750" y="57891"/>
                </a:lnTo>
                <a:lnTo>
                  <a:pt x="1143531" y="58283"/>
                </a:lnTo>
                <a:lnTo>
                  <a:pt x="1194536" y="59333"/>
                </a:lnTo>
                <a:lnTo>
                  <a:pt x="1243412" y="59743"/>
                </a:lnTo>
                <a:lnTo>
                  <a:pt x="1266942" y="59794"/>
                </a:lnTo>
                <a:lnTo>
                  <a:pt x="1276594" y="59759"/>
                </a:lnTo>
                <a:lnTo>
                  <a:pt x="1285104" y="59687"/>
                </a:lnTo>
                <a:lnTo>
                  <a:pt x="1293142" y="59595"/>
                </a:lnTo>
                <a:lnTo>
                  <a:pt x="1302342" y="59515"/>
                </a:lnTo>
                <a:lnTo>
                  <a:pt x="1351263" y="59299"/>
                </a:lnTo>
                <a:lnTo>
                  <a:pt x="1383347" y="59249"/>
                </a:lnTo>
                <a:lnTo>
                  <a:pt x="1397023" y="59227"/>
                </a:lnTo>
                <a:lnTo>
                  <a:pt x="1436633" y="58978"/>
                </a:lnTo>
                <a:lnTo>
                  <a:pt x="1487101" y="58223"/>
                </a:lnTo>
                <a:lnTo>
                  <a:pt x="1536395" y="56985"/>
                </a:lnTo>
                <a:lnTo>
                  <a:pt x="1586993" y="55272"/>
                </a:lnTo>
                <a:lnTo>
                  <a:pt x="1631430" y="53694"/>
                </a:lnTo>
                <a:lnTo>
                  <a:pt x="1669530" y="52258"/>
                </a:lnTo>
                <a:lnTo>
                  <a:pt x="1675763" y="52002"/>
                </a:lnTo>
                <a:lnTo>
                  <a:pt x="1689086" y="51472"/>
                </a:lnTo>
                <a:lnTo>
                  <a:pt x="1702007" y="51022"/>
                </a:lnTo>
                <a:lnTo>
                  <a:pt x="1714534" y="50652"/>
                </a:lnTo>
                <a:lnTo>
                  <a:pt x="1726676" y="50361"/>
                </a:lnTo>
                <a:lnTo>
                  <a:pt x="1736438" y="50130"/>
                </a:lnTo>
                <a:lnTo>
                  <a:pt x="1747278" y="49808"/>
                </a:lnTo>
                <a:lnTo>
                  <a:pt x="1786847" y="48277"/>
                </a:lnTo>
                <a:lnTo>
                  <a:pt x="1827341" y="46407"/>
                </a:lnTo>
                <a:lnTo>
                  <a:pt x="1877896" y="43830"/>
                </a:lnTo>
                <a:lnTo>
                  <a:pt x="1921923" y="41394"/>
                </a:lnTo>
                <a:lnTo>
                  <a:pt x="1963947" y="38929"/>
                </a:lnTo>
                <a:lnTo>
                  <a:pt x="1982911" y="37721"/>
                </a:lnTo>
                <a:lnTo>
                  <a:pt x="1993438" y="37059"/>
                </a:lnTo>
                <a:lnTo>
                  <a:pt x="2044362" y="35179"/>
                </a:lnTo>
                <a:lnTo>
                  <a:pt x="2062519" y="34809"/>
                </a:lnTo>
                <a:lnTo>
                  <a:pt x="2078293" y="34475"/>
                </a:lnTo>
                <a:lnTo>
                  <a:pt x="2122641" y="33408"/>
                </a:lnTo>
                <a:lnTo>
                  <a:pt x="2170155" y="30986"/>
                </a:lnTo>
                <a:lnTo>
                  <a:pt x="2198874" y="28878"/>
                </a:lnTo>
                <a:lnTo>
                  <a:pt x="2212695" y="27824"/>
                </a:lnTo>
                <a:lnTo>
                  <a:pt x="2262435" y="24053"/>
                </a:lnTo>
                <a:lnTo>
                  <a:pt x="2307789" y="20655"/>
                </a:lnTo>
                <a:lnTo>
                  <a:pt x="2356987" y="17000"/>
                </a:lnTo>
                <a:lnTo>
                  <a:pt x="2398738" y="13915"/>
                </a:lnTo>
                <a:lnTo>
                  <a:pt x="2439089" y="11244"/>
                </a:lnTo>
                <a:lnTo>
                  <a:pt x="2477413" y="9334"/>
                </a:lnTo>
                <a:lnTo>
                  <a:pt x="2526570" y="7879"/>
                </a:lnTo>
                <a:lnTo>
                  <a:pt x="2558367" y="7523"/>
                </a:lnTo>
                <a:lnTo>
                  <a:pt x="2575831" y="7364"/>
                </a:lnTo>
                <a:lnTo>
                  <a:pt x="2615858" y="6975"/>
                </a:lnTo>
                <a:lnTo>
                  <a:pt x="2660452" y="6187"/>
                </a:lnTo>
                <a:lnTo>
                  <a:pt x="2684496" y="5232"/>
                </a:lnTo>
                <a:lnTo>
                  <a:pt x="2696472" y="4791"/>
                </a:lnTo>
                <a:lnTo>
                  <a:pt x="2748095" y="3696"/>
                </a:lnTo>
                <a:lnTo>
                  <a:pt x="2790965" y="3337"/>
                </a:lnTo>
                <a:lnTo>
                  <a:pt x="2829212" y="3182"/>
                </a:lnTo>
                <a:lnTo>
                  <a:pt x="2873186" y="3118"/>
                </a:lnTo>
                <a:lnTo>
                  <a:pt x="2894103" y="3125"/>
                </a:lnTo>
                <a:lnTo>
                  <a:pt x="2943786" y="3248"/>
                </a:lnTo>
                <a:lnTo>
                  <a:pt x="2982449" y="3653"/>
                </a:lnTo>
                <a:lnTo>
                  <a:pt x="2997335" y="4072"/>
                </a:lnTo>
                <a:lnTo>
                  <a:pt x="3008677" y="4287"/>
                </a:lnTo>
                <a:lnTo>
                  <a:pt x="3021741" y="4442"/>
                </a:lnTo>
                <a:lnTo>
                  <a:pt x="3036535" y="4539"/>
                </a:lnTo>
                <a:lnTo>
                  <a:pt x="3054327" y="4530"/>
                </a:lnTo>
                <a:lnTo>
                  <a:pt x="3092769" y="3875"/>
                </a:lnTo>
                <a:lnTo>
                  <a:pt x="3115418" y="2606"/>
                </a:lnTo>
                <a:lnTo>
                  <a:pt x="3128111" y="1899"/>
                </a:lnTo>
                <a:lnTo>
                  <a:pt x="3168220" y="723"/>
                </a:lnTo>
                <a:lnTo>
                  <a:pt x="3207507" y="395"/>
                </a:lnTo>
                <a:lnTo>
                  <a:pt x="3247077" y="221"/>
                </a:lnTo>
                <a:lnTo>
                  <a:pt x="3295476" y="99"/>
                </a:lnTo>
                <a:lnTo>
                  <a:pt x="3352856" y="25"/>
                </a:lnTo>
                <a:lnTo>
                  <a:pt x="3398345" y="1"/>
                </a:lnTo>
                <a:lnTo>
                  <a:pt x="3421514" y="0"/>
                </a:lnTo>
                <a:lnTo>
                  <a:pt x="3443526" y="4"/>
                </a:lnTo>
                <a:lnTo>
                  <a:pt x="3484130" y="32"/>
                </a:lnTo>
                <a:lnTo>
                  <a:pt x="3536685" y="122"/>
                </a:lnTo>
                <a:lnTo>
                  <a:pt x="3579540" y="269"/>
                </a:lnTo>
                <a:lnTo>
                  <a:pt x="3622215" y="552"/>
                </a:lnTo>
                <a:lnTo>
                  <a:pt x="3666512" y="1432"/>
                </a:lnTo>
                <a:lnTo>
                  <a:pt x="3704777" y="2596"/>
                </a:lnTo>
                <a:lnTo>
                  <a:pt x="3717284" y="2989"/>
                </a:lnTo>
                <a:lnTo>
                  <a:pt x="3733585" y="3478"/>
                </a:lnTo>
                <a:lnTo>
                  <a:pt x="3748137" y="3849"/>
                </a:lnTo>
                <a:lnTo>
                  <a:pt x="3761221" y="4109"/>
                </a:lnTo>
                <a:lnTo>
                  <a:pt x="3773118" y="4267"/>
                </a:lnTo>
                <a:lnTo>
                  <a:pt x="3784108" y="4333"/>
                </a:lnTo>
                <a:lnTo>
                  <a:pt x="3794473" y="4315"/>
                </a:lnTo>
                <a:lnTo>
                  <a:pt x="3836597" y="3591"/>
                </a:lnTo>
                <a:lnTo>
                  <a:pt x="3857718" y="2734"/>
                </a:lnTo>
                <a:lnTo>
                  <a:pt x="3870183" y="2428"/>
                </a:lnTo>
                <a:lnTo>
                  <a:pt x="3883602" y="2291"/>
                </a:lnTo>
                <a:lnTo>
                  <a:pt x="3903252" y="2608"/>
                </a:lnTo>
                <a:lnTo>
                  <a:pt x="3912824" y="3595"/>
                </a:lnTo>
                <a:lnTo>
                  <a:pt x="3911414" y="6409"/>
                </a:lnTo>
                <a:lnTo>
                  <a:pt x="3898530" y="89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73901" y="5248245"/>
            <a:ext cx="2068195" cy="49530"/>
          </a:xfrm>
          <a:custGeom>
            <a:avLst/>
            <a:gdLst/>
            <a:ahLst/>
            <a:cxnLst/>
            <a:rect l="l" t="t" r="r" b="b"/>
            <a:pathLst>
              <a:path w="2068195" h="49529">
                <a:moveTo>
                  <a:pt x="22295" y="49233"/>
                </a:moveTo>
                <a:lnTo>
                  <a:pt x="6273" y="41113"/>
                </a:lnTo>
                <a:lnTo>
                  <a:pt x="151" y="34955"/>
                </a:lnTo>
                <a:lnTo>
                  <a:pt x="0" y="31988"/>
                </a:lnTo>
                <a:lnTo>
                  <a:pt x="2100" y="29854"/>
                </a:lnTo>
                <a:lnTo>
                  <a:pt x="6386" y="28040"/>
                </a:lnTo>
                <a:lnTo>
                  <a:pt x="10671" y="26225"/>
                </a:lnTo>
                <a:lnTo>
                  <a:pt x="16339" y="25298"/>
                </a:lnTo>
                <a:lnTo>
                  <a:pt x="23389" y="25259"/>
                </a:lnTo>
                <a:lnTo>
                  <a:pt x="32905" y="25821"/>
                </a:lnTo>
                <a:lnTo>
                  <a:pt x="45975" y="27590"/>
                </a:lnTo>
                <a:lnTo>
                  <a:pt x="64030" y="30855"/>
                </a:lnTo>
                <a:lnTo>
                  <a:pt x="77696" y="33295"/>
                </a:lnTo>
                <a:lnTo>
                  <a:pt x="120880" y="39332"/>
                </a:lnTo>
                <a:lnTo>
                  <a:pt x="169437" y="40216"/>
                </a:lnTo>
                <a:lnTo>
                  <a:pt x="216401" y="40514"/>
                </a:lnTo>
                <a:lnTo>
                  <a:pt x="256230" y="40667"/>
                </a:lnTo>
                <a:lnTo>
                  <a:pt x="302935" y="40786"/>
                </a:lnTo>
                <a:lnTo>
                  <a:pt x="356568" y="40877"/>
                </a:lnTo>
                <a:lnTo>
                  <a:pt x="417180" y="40941"/>
                </a:lnTo>
                <a:lnTo>
                  <a:pt x="484822" y="40983"/>
                </a:lnTo>
                <a:lnTo>
                  <a:pt x="521295" y="40996"/>
                </a:lnTo>
                <a:lnTo>
                  <a:pt x="557777" y="41010"/>
                </a:lnTo>
                <a:lnTo>
                  <a:pt x="625462" y="41051"/>
                </a:lnTo>
                <a:lnTo>
                  <a:pt x="686111" y="41111"/>
                </a:lnTo>
                <a:lnTo>
                  <a:pt x="739724" y="41190"/>
                </a:lnTo>
                <a:lnTo>
                  <a:pt x="786300" y="41289"/>
                </a:lnTo>
                <a:lnTo>
                  <a:pt x="825839" y="41407"/>
                </a:lnTo>
                <a:lnTo>
                  <a:pt x="871955" y="41619"/>
                </a:lnTo>
                <a:lnTo>
                  <a:pt x="913632" y="42069"/>
                </a:lnTo>
                <a:lnTo>
                  <a:pt x="925624" y="42548"/>
                </a:lnTo>
                <a:lnTo>
                  <a:pt x="936270" y="42882"/>
                </a:lnTo>
                <a:lnTo>
                  <a:pt x="978488" y="43633"/>
                </a:lnTo>
                <a:lnTo>
                  <a:pt x="1018907" y="43930"/>
                </a:lnTo>
                <a:lnTo>
                  <a:pt x="1068574" y="44105"/>
                </a:lnTo>
                <a:lnTo>
                  <a:pt x="1112679" y="44163"/>
                </a:lnTo>
                <a:lnTo>
                  <a:pt x="1128796" y="44170"/>
                </a:lnTo>
                <a:lnTo>
                  <a:pt x="1147699" y="44154"/>
                </a:lnTo>
                <a:lnTo>
                  <a:pt x="1197270" y="43898"/>
                </a:lnTo>
                <a:lnTo>
                  <a:pt x="1236748" y="43330"/>
                </a:lnTo>
                <a:lnTo>
                  <a:pt x="1275041" y="42091"/>
                </a:lnTo>
                <a:lnTo>
                  <a:pt x="1318832" y="39269"/>
                </a:lnTo>
                <a:lnTo>
                  <a:pt x="1357463" y="36513"/>
                </a:lnTo>
                <a:lnTo>
                  <a:pt x="1370891" y="35515"/>
                </a:lnTo>
                <a:lnTo>
                  <a:pt x="1386080" y="34410"/>
                </a:lnTo>
                <a:lnTo>
                  <a:pt x="1425811" y="31955"/>
                </a:lnTo>
                <a:lnTo>
                  <a:pt x="1458154" y="30652"/>
                </a:lnTo>
                <a:lnTo>
                  <a:pt x="1469410" y="30153"/>
                </a:lnTo>
                <a:lnTo>
                  <a:pt x="1507758" y="27884"/>
                </a:lnTo>
                <a:lnTo>
                  <a:pt x="1538541" y="25652"/>
                </a:lnTo>
                <a:lnTo>
                  <a:pt x="1553510" y="24562"/>
                </a:lnTo>
                <a:lnTo>
                  <a:pt x="1591551" y="21931"/>
                </a:lnTo>
                <a:lnTo>
                  <a:pt x="1623981" y="19921"/>
                </a:lnTo>
                <a:lnTo>
                  <a:pt x="1635748" y="19154"/>
                </a:lnTo>
                <a:lnTo>
                  <a:pt x="1686420" y="15328"/>
                </a:lnTo>
                <a:lnTo>
                  <a:pt x="1715949" y="12837"/>
                </a:lnTo>
                <a:lnTo>
                  <a:pt x="1730551" y="11643"/>
                </a:lnTo>
                <a:lnTo>
                  <a:pt x="1769079" y="8778"/>
                </a:lnTo>
                <a:lnTo>
                  <a:pt x="1816402" y="6218"/>
                </a:lnTo>
                <a:lnTo>
                  <a:pt x="1866316" y="4755"/>
                </a:lnTo>
                <a:lnTo>
                  <a:pt x="1908846" y="4206"/>
                </a:lnTo>
                <a:lnTo>
                  <a:pt x="1923886" y="3970"/>
                </a:lnTo>
                <a:lnTo>
                  <a:pt x="1972235" y="2487"/>
                </a:lnTo>
                <a:lnTo>
                  <a:pt x="1994058" y="1291"/>
                </a:lnTo>
                <a:lnTo>
                  <a:pt x="2006609" y="751"/>
                </a:lnTo>
                <a:lnTo>
                  <a:pt x="2019274" y="356"/>
                </a:lnTo>
                <a:lnTo>
                  <a:pt x="2032075" y="106"/>
                </a:lnTo>
                <a:lnTo>
                  <a:pt x="2045031" y="0"/>
                </a:lnTo>
                <a:lnTo>
                  <a:pt x="2061002" y="1347"/>
                </a:lnTo>
                <a:lnTo>
                  <a:pt x="2067927" y="5452"/>
                </a:lnTo>
                <a:lnTo>
                  <a:pt x="2066019" y="123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89" name="object 8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</a:t>
            </a:r>
            <a:r>
              <a:rPr dirty="0" spc="-20">
                <a:latin typeface="Arial"/>
                <a:cs typeface="Arial"/>
              </a:rPr>
              <a:t>Q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100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J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1300460" cy="2823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J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SE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160">
                <a:latin typeface="Arial"/>
                <a:cs typeface="Arial"/>
              </a:rPr>
              <a:t>y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y</a:t>
            </a:r>
            <a:r>
              <a:rPr dirty="0" sz="2400" spc="25" u="heavy">
                <a:latin typeface="Arial"/>
                <a:cs typeface="Arial"/>
              </a:rPr>
              <a:t>p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R</a:t>
            </a:r>
            <a:r>
              <a:rPr dirty="0" sz="2400" spc="25" u="heavy">
                <a:latin typeface="Arial"/>
                <a:cs typeface="Arial"/>
              </a:rPr>
              <a:t>D</a:t>
            </a:r>
            <a:r>
              <a:rPr dirty="0" sz="2400" u="heavy">
                <a:latin typeface="Arial"/>
                <a:cs typeface="Arial"/>
              </a:rPr>
              <a:t>BMS</a:t>
            </a:r>
            <a:r>
              <a:rPr dirty="0" sz="2400" spc="-10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25" u="heavy">
                <a:latin typeface="Arial"/>
                <a:cs typeface="Arial"/>
              </a:rPr>
              <a:t>u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20" u="heavy">
                <a:latin typeface="Arial"/>
                <a:cs typeface="Arial"/>
              </a:rPr>
              <a:t>p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25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f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-55" u="heavy">
                <a:latin typeface="Arial"/>
                <a:cs typeface="Arial"/>
              </a:rPr>
              <a:t>w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g</a:t>
            </a:r>
            <a:r>
              <a:rPr dirty="0" sz="2400" spc="7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u="heavy">
                <a:latin typeface="Arial"/>
                <a:cs typeface="Arial"/>
              </a:rPr>
              <a:t>y</a:t>
            </a:r>
            <a:r>
              <a:rPr dirty="0" sz="2400" spc="25" u="heavy">
                <a:latin typeface="Arial"/>
                <a:cs typeface="Arial"/>
              </a:rPr>
              <a:t>p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f</a:t>
            </a:r>
            <a:r>
              <a:rPr dirty="0" sz="2400" spc="105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j</a:t>
            </a:r>
            <a:r>
              <a:rPr dirty="0" sz="2400" spc="-55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nner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>
                <a:latin typeface="Arial"/>
                <a:cs typeface="Arial"/>
              </a:rPr>
              <a:t>Left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ut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2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ght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ut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ut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40319" y="3302000"/>
            <a:ext cx="386080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020" y="553059"/>
            <a:ext cx="1800225" cy="49530"/>
          </a:xfrm>
          <a:custGeom>
            <a:avLst/>
            <a:gdLst/>
            <a:ahLst/>
            <a:cxnLst/>
            <a:rect l="l" t="t" r="r" b="b"/>
            <a:pathLst>
              <a:path w="1800225" h="49529">
                <a:moveTo>
                  <a:pt x="17422" y="47805"/>
                </a:moveTo>
                <a:lnTo>
                  <a:pt x="11890" y="48932"/>
                </a:lnTo>
                <a:lnTo>
                  <a:pt x="7032" y="48296"/>
                </a:lnTo>
                <a:lnTo>
                  <a:pt x="2847" y="45897"/>
                </a:lnTo>
                <a:lnTo>
                  <a:pt x="0" y="44264"/>
                </a:lnTo>
                <a:lnTo>
                  <a:pt x="49050" y="36017"/>
                </a:lnTo>
                <a:lnTo>
                  <a:pt x="69562" y="35937"/>
                </a:lnTo>
                <a:lnTo>
                  <a:pt x="87101" y="35860"/>
                </a:lnTo>
                <a:lnTo>
                  <a:pt x="132888" y="35533"/>
                </a:lnTo>
                <a:lnTo>
                  <a:pt x="172475" y="34099"/>
                </a:lnTo>
                <a:lnTo>
                  <a:pt x="213572" y="31515"/>
                </a:lnTo>
                <a:lnTo>
                  <a:pt x="225133" y="30829"/>
                </a:lnTo>
                <a:lnTo>
                  <a:pt x="275133" y="28510"/>
                </a:lnTo>
                <a:lnTo>
                  <a:pt x="319089" y="27125"/>
                </a:lnTo>
                <a:lnTo>
                  <a:pt x="361929" y="25998"/>
                </a:lnTo>
                <a:lnTo>
                  <a:pt x="407343" y="24976"/>
                </a:lnTo>
                <a:lnTo>
                  <a:pt x="448254" y="24368"/>
                </a:lnTo>
                <a:lnTo>
                  <a:pt x="500105" y="24040"/>
                </a:lnTo>
                <a:lnTo>
                  <a:pt x="546597" y="23956"/>
                </a:lnTo>
                <a:lnTo>
                  <a:pt x="561873" y="23913"/>
                </a:lnTo>
                <a:lnTo>
                  <a:pt x="602891" y="23654"/>
                </a:lnTo>
                <a:lnTo>
                  <a:pt x="647400" y="23003"/>
                </a:lnTo>
                <a:lnTo>
                  <a:pt x="655681" y="22811"/>
                </a:lnTo>
                <a:lnTo>
                  <a:pt x="664555" y="22615"/>
                </a:lnTo>
                <a:lnTo>
                  <a:pt x="706290" y="21785"/>
                </a:lnTo>
                <a:lnTo>
                  <a:pt x="744591" y="21107"/>
                </a:lnTo>
                <a:lnTo>
                  <a:pt x="789369" y="20369"/>
                </a:lnTo>
                <a:lnTo>
                  <a:pt x="842152" y="19546"/>
                </a:lnTo>
                <a:lnTo>
                  <a:pt x="893417" y="18776"/>
                </a:lnTo>
                <a:lnTo>
                  <a:pt x="935857" y="18167"/>
                </a:lnTo>
                <a:lnTo>
                  <a:pt x="979425" y="17593"/>
                </a:lnTo>
                <a:lnTo>
                  <a:pt x="1002872" y="17333"/>
                </a:lnTo>
                <a:lnTo>
                  <a:pt x="1016362" y="17184"/>
                </a:lnTo>
                <a:lnTo>
                  <a:pt x="1055039" y="16475"/>
                </a:lnTo>
                <a:lnTo>
                  <a:pt x="1108281" y="14771"/>
                </a:lnTo>
                <a:lnTo>
                  <a:pt x="1122823" y="14278"/>
                </a:lnTo>
                <a:lnTo>
                  <a:pt x="1135436" y="13883"/>
                </a:lnTo>
                <a:lnTo>
                  <a:pt x="1146148" y="13584"/>
                </a:lnTo>
                <a:lnTo>
                  <a:pt x="1161527" y="13214"/>
                </a:lnTo>
                <a:lnTo>
                  <a:pt x="1174465" y="12805"/>
                </a:lnTo>
                <a:lnTo>
                  <a:pt x="1185855" y="12338"/>
                </a:lnTo>
                <a:lnTo>
                  <a:pt x="1191827" y="12067"/>
                </a:lnTo>
                <a:lnTo>
                  <a:pt x="1198874" y="11824"/>
                </a:lnTo>
                <a:lnTo>
                  <a:pt x="1238368" y="11113"/>
                </a:lnTo>
                <a:lnTo>
                  <a:pt x="1280639" y="10812"/>
                </a:lnTo>
                <a:lnTo>
                  <a:pt x="1334583" y="10668"/>
                </a:lnTo>
                <a:lnTo>
                  <a:pt x="1354618" y="10643"/>
                </a:lnTo>
                <a:lnTo>
                  <a:pt x="1373430" y="10608"/>
                </a:lnTo>
                <a:lnTo>
                  <a:pt x="1422747" y="10444"/>
                </a:lnTo>
                <a:lnTo>
                  <a:pt x="1461842" y="10191"/>
                </a:lnTo>
                <a:lnTo>
                  <a:pt x="1505880" y="9569"/>
                </a:lnTo>
                <a:lnTo>
                  <a:pt x="1516630" y="9285"/>
                </a:lnTo>
                <a:lnTo>
                  <a:pt x="1527778" y="9038"/>
                </a:lnTo>
                <a:lnTo>
                  <a:pt x="1577331" y="8395"/>
                </a:lnTo>
                <a:lnTo>
                  <a:pt x="1621162" y="8246"/>
                </a:lnTo>
                <a:lnTo>
                  <a:pt x="1635835" y="8238"/>
                </a:lnTo>
                <a:lnTo>
                  <a:pt x="1649841" y="8239"/>
                </a:lnTo>
                <a:lnTo>
                  <a:pt x="1688399" y="8292"/>
                </a:lnTo>
                <a:lnTo>
                  <a:pt x="1733756" y="8479"/>
                </a:lnTo>
                <a:lnTo>
                  <a:pt x="1755127" y="8257"/>
                </a:lnTo>
                <a:lnTo>
                  <a:pt x="1772256" y="7296"/>
                </a:lnTo>
                <a:lnTo>
                  <a:pt x="1785343" y="5599"/>
                </a:lnTo>
                <a:lnTo>
                  <a:pt x="1794587" y="3167"/>
                </a:lnTo>
                <a:lnTo>
                  <a:pt x="180018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6791" y="1293563"/>
            <a:ext cx="11587480" cy="221615"/>
          </a:xfrm>
          <a:custGeom>
            <a:avLst/>
            <a:gdLst/>
            <a:ahLst/>
            <a:cxnLst/>
            <a:rect l="l" t="t" r="r" b="b"/>
            <a:pathLst>
              <a:path w="11587480" h="221615">
                <a:moveTo>
                  <a:pt x="9787" y="63097"/>
                </a:moveTo>
                <a:lnTo>
                  <a:pt x="5244" y="61674"/>
                </a:lnTo>
                <a:lnTo>
                  <a:pt x="2378" y="57771"/>
                </a:lnTo>
                <a:lnTo>
                  <a:pt x="1189" y="51389"/>
                </a:lnTo>
                <a:lnTo>
                  <a:pt x="0" y="45007"/>
                </a:lnTo>
                <a:lnTo>
                  <a:pt x="1807" y="41048"/>
                </a:lnTo>
                <a:lnTo>
                  <a:pt x="6612" y="39510"/>
                </a:lnTo>
                <a:lnTo>
                  <a:pt x="15518" y="38084"/>
                </a:lnTo>
                <a:lnTo>
                  <a:pt x="29974" y="37730"/>
                </a:lnTo>
                <a:lnTo>
                  <a:pt x="45689" y="38375"/>
                </a:lnTo>
                <a:lnTo>
                  <a:pt x="58712" y="39405"/>
                </a:lnTo>
                <a:lnTo>
                  <a:pt x="69792" y="40836"/>
                </a:lnTo>
                <a:lnTo>
                  <a:pt x="84280" y="43573"/>
                </a:lnTo>
                <a:lnTo>
                  <a:pt x="96776" y="45840"/>
                </a:lnTo>
                <a:lnTo>
                  <a:pt x="135427" y="51606"/>
                </a:lnTo>
                <a:lnTo>
                  <a:pt x="182945" y="54474"/>
                </a:lnTo>
                <a:lnTo>
                  <a:pt x="222294" y="55095"/>
                </a:lnTo>
                <a:lnTo>
                  <a:pt x="235849" y="55142"/>
                </a:lnTo>
                <a:lnTo>
                  <a:pt x="249032" y="55192"/>
                </a:lnTo>
                <a:lnTo>
                  <a:pt x="299390" y="55425"/>
                </a:lnTo>
                <a:lnTo>
                  <a:pt x="334080" y="55625"/>
                </a:lnTo>
                <a:lnTo>
                  <a:pt x="344397" y="55680"/>
                </a:lnTo>
                <a:lnTo>
                  <a:pt x="389341" y="55847"/>
                </a:lnTo>
                <a:lnTo>
                  <a:pt x="427491" y="55926"/>
                </a:lnTo>
                <a:lnTo>
                  <a:pt x="470069" y="55968"/>
                </a:lnTo>
                <a:lnTo>
                  <a:pt x="501191" y="55978"/>
                </a:lnTo>
                <a:lnTo>
                  <a:pt x="513739" y="55974"/>
                </a:lnTo>
                <a:lnTo>
                  <a:pt x="563970" y="55878"/>
                </a:lnTo>
                <a:lnTo>
                  <a:pt x="614391" y="55651"/>
                </a:lnTo>
                <a:lnTo>
                  <a:pt x="665178" y="55293"/>
                </a:lnTo>
                <a:lnTo>
                  <a:pt x="703615" y="54940"/>
                </a:lnTo>
                <a:lnTo>
                  <a:pt x="742432" y="54513"/>
                </a:lnTo>
                <a:lnTo>
                  <a:pt x="784301" y="53927"/>
                </a:lnTo>
                <a:lnTo>
                  <a:pt x="824576" y="53192"/>
                </a:lnTo>
                <a:lnTo>
                  <a:pt x="863320" y="52306"/>
                </a:lnTo>
                <a:lnTo>
                  <a:pt x="912702" y="50891"/>
                </a:lnTo>
                <a:lnTo>
                  <a:pt x="959621" y="49206"/>
                </a:lnTo>
                <a:lnTo>
                  <a:pt x="986703" y="48096"/>
                </a:lnTo>
                <a:lnTo>
                  <a:pt x="1001906" y="47496"/>
                </a:lnTo>
                <a:lnTo>
                  <a:pt x="1044425" y="45974"/>
                </a:lnTo>
                <a:lnTo>
                  <a:pt x="1093920" y="44588"/>
                </a:lnTo>
                <a:lnTo>
                  <a:pt x="1140182" y="43907"/>
                </a:lnTo>
                <a:lnTo>
                  <a:pt x="1180647" y="43626"/>
                </a:lnTo>
                <a:lnTo>
                  <a:pt x="1229238" y="43446"/>
                </a:lnTo>
                <a:lnTo>
                  <a:pt x="1258269" y="43414"/>
                </a:lnTo>
                <a:lnTo>
                  <a:pt x="1273988" y="43367"/>
                </a:lnTo>
                <a:lnTo>
                  <a:pt x="1321337" y="42878"/>
                </a:lnTo>
                <a:lnTo>
                  <a:pt x="1360701" y="41490"/>
                </a:lnTo>
                <a:lnTo>
                  <a:pt x="1402903" y="39270"/>
                </a:lnTo>
                <a:lnTo>
                  <a:pt x="1415129" y="38555"/>
                </a:lnTo>
                <a:lnTo>
                  <a:pt x="1427294" y="37850"/>
                </a:lnTo>
                <a:lnTo>
                  <a:pt x="1476115" y="35091"/>
                </a:lnTo>
                <a:lnTo>
                  <a:pt x="1527064" y="32317"/>
                </a:lnTo>
                <a:lnTo>
                  <a:pt x="1573674" y="29858"/>
                </a:lnTo>
                <a:lnTo>
                  <a:pt x="1622788" y="27334"/>
                </a:lnTo>
                <a:lnTo>
                  <a:pt x="1668040" y="25135"/>
                </a:lnTo>
                <a:lnTo>
                  <a:pt x="1708831" y="23574"/>
                </a:lnTo>
                <a:lnTo>
                  <a:pt x="1754070" y="22598"/>
                </a:lnTo>
                <a:lnTo>
                  <a:pt x="1796323" y="22286"/>
                </a:lnTo>
                <a:lnTo>
                  <a:pt x="1840675" y="22161"/>
                </a:lnTo>
                <a:lnTo>
                  <a:pt x="1877507" y="22134"/>
                </a:lnTo>
                <a:lnTo>
                  <a:pt x="1895421" y="22143"/>
                </a:lnTo>
                <a:lnTo>
                  <a:pt x="1939629" y="22264"/>
                </a:lnTo>
                <a:lnTo>
                  <a:pt x="1978455" y="22636"/>
                </a:lnTo>
                <a:lnTo>
                  <a:pt x="1993826" y="22948"/>
                </a:lnTo>
                <a:lnTo>
                  <a:pt x="2003945" y="23105"/>
                </a:lnTo>
                <a:lnTo>
                  <a:pt x="2056844" y="23493"/>
                </a:lnTo>
                <a:lnTo>
                  <a:pt x="2100594" y="23547"/>
                </a:lnTo>
                <a:lnTo>
                  <a:pt x="2113826" y="23541"/>
                </a:lnTo>
                <a:lnTo>
                  <a:pt x="2164034" y="23427"/>
                </a:lnTo>
                <a:lnTo>
                  <a:pt x="2211756" y="23063"/>
                </a:lnTo>
                <a:lnTo>
                  <a:pt x="2261510" y="21862"/>
                </a:lnTo>
                <a:lnTo>
                  <a:pt x="2301054" y="20349"/>
                </a:lnTo>
                <a:lnTo>
                  <a:pt x="2344164" y="18262"/>
                </a:lnTo>
                <a:lnTo>
                  <a:pt x="2382912" y="16213"/>
                </a:lnTo>
                <a:lnTo>
                  <a:pt x="2430130" y="13436"/>
                </a:lnTo>
                <a:lnTo>
                  <a:pt x="2456950" y="11713"/>
                </a:lnTo>
                <a:lnTo>
                  <a:pt x="2471653" y="10766"/>
                </a:lnTo>
                <a:lnTo>
                  <a:pt x="2511622" y="8240"/>
                </a:lnTo>
                <a:lnTo>
                  <a:pt x="2557097" y="5485"/>
                </a:lnTo>
                <a:lnTo>
                  <a:pt x="2600575" y="3147"/>
                </a:lnTo>
                <a:lnTo>
                  <a:pt x="2646958" y="1294"/>
                </a:lnTo>
                <a:lnTo>
                  <a:pt x="2691335" y="621"/>
                </a:lnTo>
                <a:lnTo>
                  <a:pt x="2737880" y="316"/>
                </a:lnTo>
                <a:lnTo>
                  <a:pt x="2781895" y="156"/>
                </a:lnTo>
                <a:lnTo>
                  <a:pt x="2833850" y="52"/>
                </a:lnTo>
                <a:lnTo>
                  <a:pt x="2872957" y="12"/>
                </a:lnTo>
                <a:lnTo>
                  <a:pt x="2915431" y="0"/>
                </a:lnTo>
                <a:lnTo>
                  <a:pt x="2935007" y="4"/>
                </a:lnTo>
                <a:lnTo>
                  <a:pt x="2987177" y="64"/>
                </a:lnTo>
                <a:lnTo>
                  <a:pt x="3029658" y="190"/>
                </a:lnTo>
                <a:lnTo>
                  <a:pt x="3071555" y="462"/>
                </a:lnTo>
                <a:lnTo>
                  <a:pt x="3106941" y="1174"/>
                </a:lnTo>
                <a:lnTo>
                  <a:pt x="3117618" y="1493"/>
                </a:lnTo>
                <a:lnTo>
                  <a:pt x="3168864" y="2752"/>
                </a:lnTo>
                <a:lnTo>
                  <a:pt x="3184061" y="3071"/>
                </a:lnTo>
                <a:lnTo>
                  <a:pt x="3198345" y="3373"/>
                </a:lnTo>
                <a:lnTo>
                  <a:pt x="3238530" y="4444"/>
                </a:lnTo>
                <a:lnTo>
                  <a:pt x="3287702" y="6290"/>
                </a:lnTo>
                <a:lnTo>
                  <a:pt x="3325215" y="8126"/>
                </a:lnTo>
                <a:lnTo>
                  <a:pt x="3338790" y="8814"/>
                </a:lnTo>
                <a:lnTo>
                  <a:pt x="3377568" y="10730"/>
                </a:lnTo>
                <a:lnTo>
                  <a:pt x="3425706" y="12984"/>
                </a:lnTo>
                <a:lnTo>
                  <a:pt x="3442873" y="13775"/>
                </a:lnTo>
                <a:lnTo>
                  <a:pt x="3484143" y="15906"/>
                </a:lnTo>
                <a:lnTo>
                  <a:pt x="3524782" y="18863"/>
                </a:lnTo>
                <a:lnTo>
                  <a:pt x="3563604" y="22482"/>
                </a:lnTo>
                <a:lnTo>
                  <a:pt x="3595707" y="25681"/>
                </a:lnTo>
                <a:lnTo>
                  <a:pt x="3610864" y="27165"/>
                </a:lnTo>
                <a:lnTo>
                  <a:pt x="3656263" y="31255"/>
                </a:lnTo>
                <a:lnTo>
                  <a:pt x="3695124" y="33898"/>
                </a:lnTo>
                <a:lnTo>
                  <a:pt x="3739583" y="35845"/>
                </a:lnTo>
                <a:lnTo>
                  <a:pt x="3780903" y="36989"/>
                </a:lnTo>
                <a:lnTo>
                  <a:pt x="3795100" y="37321"/>
                </a:lnTo>
                <a:lnTo>
                  <a:pt x="3808781" y="37665"/>
                </a:lnTo>
                <a:lnTo>
                  <a:pt x="3847421" y="38790"/>
                </a:lnTo>
                <a:lnTo>
                  <a:pt x="3895894" y="40567"/>
                </a:lnTo>
                <a:lnTo>
                  <a:pt x="3938908" y="42437"/>
                </a:lnTo>
                <a:lnTo>
                  <a:pt x="3977892" y="44278"/>
                </a:lnTo>
                <a:lnTo>
                  <a:pt x="4012759" y="46105"/>
                </a:lnTo>
                <a:lnTo>
                  <a:pt x="4025808" y="46737"/>
                </a:lnTo>
                <a:lnTo>
                  <a:pt x="4075425" y="48466"/>
                </a:lnTo>
                <a:lnTo>
                  <a:pt x="4114810" y="49239"/>
                </a:lnTo>
                <a:lnTo>
                  <a:pt x="4164396" y="49924"/>
                </a:lnTo>
                <a:lnTo>
                  <a:pt x="4211408" y="50211"/>
                </a:lnTo>
                <a:lnTo>
                  <a:pt x="4257752" y="50344"/>
                </a:lnTo>
                <a:lnTo>
                  <a:pt x="4300573" y="50416"/>
                </a:lnTo>
                <a:lnTo>
                  <a:pt x="4350428" y="50464"/>
                </a:lnTo>
                <a:lnTo>
                  <a:pt x="4409754" y="50490"/>
                </a:lnTo>
                <a:lnTo>
                  <a:pt x="4430728" y="50499"/>
                </a:lnTo>
                <a:lnTo>
                  <a:pt x="4469271" y="50520"/>
                </a:lnTo>
                <a:lnTo>
                  <a:pt x="4518789" y="50563"/>
                </a:lnTo>
                <a:lnTo>
                  <a:pt x="4558690" y="50620"/>
                </a:lnTo>
                <a:lnTo>
                  <a:pt x="4597599" y="50716"/>
                </a:lnTo>
                <a:lnTo>
                  <a:pt x="4629278" y="50906"/>
                </a:lnTo>
                <a:lnTo>
                  <a:pt x="4638597" y="50969"/>
                </a:lnTo>
                <a:lnTo>
                  <a:pt x="4686674" y="51145"/>
                </a:lnTo>
                <a:lnTo>
                  <a:pt x="4734511" y="51201"/>
                </a:lnTo>
                <a:lnTo>
                  <a:pt x="4749988" y="51198"/>
                </a:lnTo>
                <a:lnTo>
                  <a:pt x="4792874" y="51070"/>
                </a:lnTo>
                <a:lnTo>
                  <a:pt x="4842262" y="50622"/>
                </a:lnTo>
                <a:lnTo>
                  <a:pt x="4891084" y="49650"/>
                </a:lnTo>
                <a:lnTo>
                  <a:pt x="4929402" y="48527"/>
                </a:lnTo>
                <a:lnTo>
                  <a:pt x="4978352" y="46645"/>
                </a:lnTo>
                <a:lnTo>
                  <a:pt x="4993680" y="45974"/>
                </a:lnTo>
                <a:lnTo>
                  <a:pt x="5008193" y="45368"/>
                </a:lnTo>
                <a:lnTo>
                  <a:pt x="5047462" y="43917"/>
                </a:lnTo>
                <a:lnTo>
                  <a:pt x="5087995" y="42840"/>
                </a:lnTo>
                <a:lnTo>
                  <a:pt x="5133095" y="42357"/>
                </a:lnTo>
                <a:lnTo>
                  <a:pt x="5185548" y="42087"/>
                </a:lnTo>
                <a:lnTo>
                  <a:pt x="5234715" y="41946"/>
                </a:lnTo>
                <a:lnTo>
                  <a:pt x="5292501" y="41852"/>
                </a:lnTo>
                <a:lnTo>
                  <a:pt x="5335901" y="41815"/>
                </a:lnTo>
                <a:lnTo>
                  <a:pt x="5383263" y="41797"/>
                </a:lnTo>
                <a:lnTo>
                  <a:pt x="5407422" y="41790"/>
                </a:lnTo>
                <a:lnTo>
                  <a:pt x="5452612" y="41758"/>
                </a:lnTo>
                <a:lnTo>
                  <a:pt x="5493631" y="41705"/>
                </a:lnTo>
                <a:lnTo>
                  <a:pt x="5547339" y="41584"/>
                </a:lnTo>
                <a:lnTo>
                  <a:pt x="5591664" y="41414"/>
                </a:lnTo>
                <a:lnTo>
                  <a:pt x="5636165" y="41111"/>
                </a:lnTo>
                <a:lnTo>
                  <a:pt x="5682741" y="40209"/>
                </a:lnTo>
                <a:lnTo>
                  <a:pt x="5696328" y="39891"/>
                </a:lnTo>
                <a:lnTo>
                  <a:pt x="5709094" y="39654"/>
                </a:lnTo>
                <a:lnTo>
                  <a:pt x="5721037" y="39500"/>
                </a:lnTo>
                <a:lnTo>
                  <a:pt x="5732157" y="39428"/>
                </a:lnTo>
                <a:lnTo>
                  <a:pt x="5742796" y="39401"/>
                </a:lnTo>
                <a:lnTo>
                  <a:pt x="5754221" y="39358"/>
                </a:lnTo>
                <a:lnTo>
                  <a:pt x="5766484" y="39297"/>
                </a:lnTo>
                <a:lnTo>
                  <a:pt x="5779640" y="39218"/>
                </a:lnTo>
                <a:lnTo>
                  <a:pt x="5793739" y="39122"/>
                </a:lnTo>
                <a:lnTo>
                  <a:pt x="5806111" y="39033"/>
                </a:lnTo>
                <a:lnTo>
                  <a:pt x="5818362" y="38954"/>
                </a:lnTo>
                <a:lnTo>
                  <a:pt x="5867559" y="38746"/>
                </a:lnTo>
                <a:lnTo>
                  <a:pt x="5906617" y="38685"/>
                </a:lnTo>
                <a:lnTo>
                  <a:pt x="5920421" y="38680"/>
                </a:lnTo>
                <a:lnTo>
                  <a:pt x="5937996" y="38707"/>
                </a:lnTo>
                <a:lnTo>
                  <a:pt x="5982583" y="39106"/>
                </a:lnTo>
                <a:lnTo>
                  <a:pt x="6024225" y="40386"/>
                </a:lnTo>
                <a:lnTo>
                  <a:pt x="6071114" y="43584"/>
                </a:lnTo>
                <a:lnTo>
                  <a:pt x="6112756" y="46887"/>
                </a:lnTo>
                <a:lnTo>
                  <a:pt x="6126536" y="48008"/>
                </a:lnTo>
                <a:lnTo>
                  <a:pt x="6165027" y="51093"/>
                </a:lnTo>
                <a:lnTo>
                  <a:pt x="6212881" y="54818"/>
                </a:lnTo>
                <a:lnTo>
                  <a:pt x="6260818" y="58346"/>
                </a:lnTo>
                <a:lnTo>
                  <a:pt x="6304811" y="61155"/>
                </a:lnTo>
                <a:lnTo>
                  <a:pt x="6345166" y="62297"/>
                </a:lnTo>
                <a:lnTo>
                  <a:pt x="6395283" y="62821"/>
                </a:lnTo>
                <a:lnTo>
                  <a:pt x="6443828" y="63015"/>
                </a:lnTo>
                <a:lnTo>
                  <a:pt x="6498128" y="63064"/>
                </a:lnTo>
                <a:lnTo>
                  <a:pt x="6514169" y="63064"/>
                </a:lnTo>
                <a:lnTo>
                  <a:pt x="6529733" y="63062"/>
                </a:lnTo>
                <a:lnTo>
                  <a:pt x="6573597" y="63040"/>
                </a:lnTo>
                <a:lnTo>
                  <a:pt x="6613281" y="62996"/>
                </a:lnTo>
                <a:lnTo>
                  <a:pt x="6659837" y="62902"/>
                </a:lnTo>
                <a:lnTo>
                  <a:pt x="6699305" y="62767"/>
                </a:lnTo>
                <a:lnTo>
                  <a:pt x="6748670" y="62386"/>
                </a:lnTo>
                <a:lnTo>
                  <a:pt x="6796610" y="61472"/>
                </a:lnTo>
                <a:lnTo>
                  <a:pt x="6841641" y="59278"/>
                </a:lnTo>
                <a:lnTo>
                  <a:pt x="6879838" y="56804"/>
                </a:lnTo>
                <a:lnTo>
                  <a:pt x="6893578" y="55827"/>
                </a:lnTo>
                <a:lnTo>
                  <a:pt x="6906543" y="54924"/>
                </a:lnTo>
                <a:lnTo>
                  <a:pt x="6957070" y="52361"/>
                </a:lnTo>
                <a:lnTo>
                  <a:pt x="7007572" y="51327"/>
                </a:lnTo>
                <a:lnTo>
                  <a:pt x="7024809" y="51332"/>
                </a:lnTo>
                <a:lnTo>
                  <a:pt x="7068935" y="51699"/>
                </a:lnTo>
                <a:lnTo>
                  <a:pt x="7113490" y="52992"/>
                </a:lnTo>
                <a:lnTo>
                  <a:pt x="7137775" y="54302"/>
                </a:lnTo>
                <a:lnTo>
                  <a:pt x="7151718" y="55034"/>
                </a:lnTo>
                <a:lnTo>
                  <a:pt x="7164586" y="55658"/>
                </a:lnTo>
                <a:lnTo>
                  <a:pt x="7176449" y="56176"/>
                </a:lnTo>
                <a:lnTo>
                  <a:pt x="7187374" y="56593"/>
                </a:lnTo>
                <a:lnTo>
                  <a:pt x="7200158" y="57026"/>
                </a:lnTo>
                <a:lnTo>
                  <a:pt x="7212675" y="57496"/>
                </a:lnTo>
                <a:lnTo>
                  <a:pt x="7225120" y="58011"/>
                </a:lnTo>
                <a:lnTo>
                  <a:pt x="7237682" y="58576"/>
                </a:lnTo>
                <a:lnTo>
                  <a:pt x="7250555" y="59198"/>
                </a:lnTo>
                <a:lnTo>
                  <a:pt x="7265802" y="59955"/>
                </a:lnTo>
                <a:lnTo>
                  <a:pt x="7279736" y="60600"/>
                </a:lnTo>
                <a:lnTo>
                  <a:pt x="7327931" y="62295"/>
                </a:lnTo>
                <a:lnTo>
                  <a:pt x="7377404" y="63543"/>
                </a:lnTo>
                <a:lnTo>
                  <a:pt x="7404410" y="64186"/>
                </a:lnTo>
                <a:lnTo>
                  <a:pt x="7416650" y="64509"/>
                </a:lnTo>
                <a:lnTo>
                  <a:pt x="7466693" y="66542"/>
                </a:lnTo>
                <a:lnTo>
                  <a:pt x="7505627" y="68849"/>
                </a:lnTo>
                <a:lnTo>
                  <a:pt x="7552680" y="72230"/>
                </a:lnTo>
                <a:lnTo>
                  <a:pt x="7595346" y="75793"/>
                </a:lnTo>
                <a:lnTo>
                  <a:pt x="7604174" y="76632"/>
                </a:lnTo>
                <a:lnTo>
                  <a:pt x="7614093" y="77542"/>
                </a:lnTo>
                <a:lnTo>
                  <a:pt x="7665202" y="81956"/>
                </a:lnTo>
                <a:lnTo>
                  <a:pt x="7716655" y="86166"/>
                </a:lnTo>
                <a:lnTo>
                  <a:pt x="7757288" y="89379"/>
                </a:lnTo>
                <a:lnTo>
                  <a:pt x="7799277" y="92385"/>
                </a:lnTo>
                <a:lnTo>
                  <a:pt x="7848332" y="95000"/>
                </a:lnTo>
                <a:lnTo>
                  <a:pt x="7896833" y="96404"/>
                </a:lnTo>
                <a:lnTo>
                  <a:pt x="7940958" y="97115"/>
                </a:lnTo>
                <a:lnTo>
                  <a:pt x="7956136" y="97338"/>
                </a:lnTo>
                <a:lnTo>
                  <a:pt x="7995138" y="97976"/>
                </a:lnTo>
                <a:lnTo>
                  <a:pt x="8026182" y="98596"/>
                </a:lnTo>
                <a:lnTo>
                  <a:pt x="8038063" y="98847"/>
                </a:lnTo>
                <a:lnTo>
                  <a:pt x="8088618" y="99629"/>
                </a:lnTo>
                <a:lnTo>
                  <a:pt x="8116164" y="99912"/>
                </a:lnTo>
                <a:lnTo>
                  <a:pt x="8129680" y="100080"/>
                </a:lnTo>
                <a:lnTo>
                  <a:pt x="8179278" y="101024"/>
                </a:lnTo>
                <a:lnTo>
                  <a:pt x="8190990" y="101332"/>
                </a:lnTo>
                <a:lnTo>
                  <a:pt x="8202850" y="101637"/>
                </a:lnTo>
                <a:lnTo>
                  <a:pt x="8252891" y="102414"/>
                </a:lnTo>
                <a:lnTo>
                  <a:pt x="8291106" y="102562"/>
                </a:lnTo>
                <a:lnTo>
                  <a:pt x="8302795" y="102607"/>
                </a:lnTo>
                <a:lnTo>
                  <a:pt x="8352372" y="103030"/>
                </a:lnTo>
                <a:lnTo>
                  <a:pt x="8393088" y="103601"/>
                </a:lnTo>
                <a:lnTo>
                  <a:pt x="8407571" y="103840"/>
                </a:lnTo>
                <a:lnTo>
                  <a:pt x="8421586" y="104069"/>
                </a:lnTo>
                <a:lnTo>
                  <a:pt x="8461192" y="104692"/>
                </a:lnTo>
                <a:lnTo>
                  <a:pt x="8509658" y="105403"/>
                </a:lnTo>
                <a:lnTo>
                  <a:pt x="8559767" y="106037"/>
                </a:lnTo>
                <a:lnTo>
                  <a:pt x="8609822" y="106521"/>
                </a:lnTo>
                <a:lnTo>
                  <a:pt x="8660584" y="106868"/>
                </a:lnTo>
                <a:lnTo>
                  <a:pt x="8680757" y="106974"/>
                </a:lnTo>
                <a:lnTo>
                  <a:pt x="8698860" y="107076"/>
                </a:lnTo>
                <a:lnTo>
                  <a:pt x="8741720" y="107365"/>
                </a:lnTo>
                <a:lnTo>
                  <a:pt x="8785228" y="107928"/>
                </a:lnTo>
                <a:lnTo>
                  <a:pt x="8836207" y="109766"/>
                </a:lnTo>
                <a:lnTo>
                  <a:pt x="8884431" y="112026"/>
                </a:lnTo>
                <a:lnTo>
                  <a:pt x="8934229" y="114486"/>
                </a:lnTo>
                <a:lnTo>
                  <a:pt x="8974723" y="116557"/>
                </a:lnTo>
                <a:lnTo>
                  <a:pt x="8990816" y="117385"/>
                </a:lnTo>
                <a:lnTo>
                  <a:pt x="9034818" y="119567"/>
                </a:lnTo>
                <a:lnTo>
                  <a:pt x="9073084" y="121328"/>
                </a:lnTo>
                <a:lnTo>
                  <a:pt x="9116702" y="123103"/>
                </a:lnTo>
                <a:lnTo>
                  <a:pt x="9157420" y="124535"/>
                </a:lnTo>
                <a:lnTo>
                  <a:pt x="9207395" y="126265"/>
                </a:lnTo>
                <a:lnTo>
                  <a:pt x="9246469" y="127583"/>
                </a:lnTo>
                <a:lnTo>
                  <a:pt x="9287472" y="128806"/>
                </a:lnTo>
                <a:lnTo>
                  <a:pt x="9335434" y="129899"/>
                </a:lnTo>
                <a:lnTo>
                  <a:pt x="9356226" y="130241"/>
                </a:lnTo>
                <a:lnTo>
                  <a:pt x="9366230" y="130415"/>
                </a:lnTo>
                <a:lnTo>
                  <a:pt x="9411035" y="131349"/>
                </a:lnTo>
                <a:lnTo>
                  <a:pt x="9450112" y="132310"/>
                </a:lnTo>
                <a:lnTo>
                  <a:pt x="9494358" y="133500"/>
                </a:lnTo>
                <a:lnTo>
                  <a:pt x="9545483" y="134977"/>
                </a:lnTo>
                <a:lnTo>
                  <a:pt x="9591163" y="136410"/>
                </a:lnTo>
                <a:lnTo>
                  <a:pt x="9639631" y="138137"/>
                </a:lnTo>
                <a:lnTo>
                  <a:pt x="9681523" y="140017"/>
                </a:lnTo>
                <a:lnTo>
                  <a:pt x="9695168" y="140678"/>
                </a:lnTo>
                <a:lnTo>
                  <a:pt x="9745188" y="142963"/>
                </a:lnTo>
                <a:lnTo>
                  <a:pt x="9771131" y="144053"/>
                </a:lnTo>
                <a:lnTo>
                  <a:pt x="9784673" y="144634"/>
                </a:lnTo>
                <a:lnTo>
                  <a:pt x="9834774" y="146972"/>
                </a:lnTo>
                <a:lnTo>
                  <a:pt x="9868187" y="148699"/>
                </a:lnTo>
                <a:lnTo>
                  <a:pt x="9878029" y="149192"/>
                </a:lnTo>
                <a:lnTo>
                  <a:pt x="9922345" y="151196"/>
                </a:lnTo>
                <a:lnTo>
                  <a:pt x="9961240" y="152757"/>
                </a:lnTo>
                <a:lnTo>
                  <a:pt x="10005475" y="154395"/>
                </a:lnTo>
                <a:lnTo>
                  <a:pt x="10039427" y="155585"/>
                </a:lnTo>
                <a:lnTo>
                  <a:pt x="10056473" y="156179"/>
                </a:lnTo>
                <a:lnTo>
                  <a:pt x="10102451" y="157789"/>
                </a:lnTo>
                <a:lnTo>
                  <a:pt x="10141139" y="159159"/>
                </a:lnTo>
                <a:lnTo>
                  <a:pt x="10182395" y="160648"/>
                </a:lnTo>
                <a:lnTo>
                  <a:pt x="10233276" y="162601"/>
                </a:lnTo>
                <a:lnTo>
                  <a:pt x="10282102" y="164694"/>
                </a:lnTo>
                <a:lnTo>
                  <a:pt x="10331052" y="167092"/>
                </a:lnTo>
                <a:lnTo>
                  <a:pt x="10381321" y="169830"/>
                </a:lnTo>
                <a:lnTo>
                  <a:pt x="10407475" y="171349"/>
                </a:lnTo>
                <a:lnTo>
                  <a:pt x="10419020" y="172024"/>
                </a:lnTo>
                <a:lnTo>
                  <a:pt x="10467246" y="174657"/>
                </a:lnTo>
                <a:lnTo>
                  <a:pt x="10505801" y="176576"/>
                </a:lnTo>
                <a:lnTo>
                  <a:pt x="10546658" y="178464"/>
                </a:lnTo>
                <a:lnTo>
                  <a:pt x="10594118" y="180517"/>
                </a:lnTo>
                <a:lnTo>
                  <a:pt x="10632976" y="182086"/>
                </a:lnTo>
                <a:lnTo>
                  <a:pt x="10675244" y="183545"/>
                </a:lnTo>
                <a:lnTo>
                  <a:pt x="10723404" y="184786"/>
                </a:lnTo>
                <a:lnTo>
                  <a:pt x="10763686" y="185613"/>
                </a:lnTo>
                <a:lnTo>
                  <a:pt x="10779942" y="185907"/>
                </a:lnTo>
                <a:lnTo>
                  <a:pt x="10795232" y="186188"/>
                </a:lnTo>
                <a:lnTo>
                  <a:pt x="10836045" y="186963"/>
                </a:lnTo>
                <a:lnTo>
                  <a:pt x="10881443" y="187891"/>
                </a:lnTo>
                <a:lnTo>
                  <a:pt x="10931665" y="189126"/>
                </a:lnTo>
                <a:lnTo>
                  <a:pt x="10981376" y="190783"/>
                </a:lnTo>
                <a:lnTo>
                  <a:pt x="11005088" y="191739"/>
                </a:lnTo>
                <a:lnTo>
                  <a:pt x="11016932" y="192226"/>
                </a:lnTo>
                <a:lnTo>
                  <a:pt x="11066615" y="194247"/>
                </a:lnTo>
                <a:lnTo>
                  <a:pt x="11106980" y="195870"/>
                </a:lnTo>
                <a:lnTo>
                  <a:pt x="11122940" y="196515"/>
                </a:lnTo>
                <a:lnTo>
                  <a:pt x="11165614" y="198324"/>
                </a:lnTo>
                <a:lnTo>
                  <a:pt x="11212165" y="200513"/>
                </a:lnTo>
                <a:lnTo>
                  <a:pt x="11250554" y="202599"/>
                </a:lnTo>
                <a:lnTo>
                  <a:pt x="11299596" y="205699"/>
                </a:lnTo>
                <a:lnTo>
                  <a:pt x="11342610" y="208906"/>
                </a:lnTo>
                <a:lnTo>
                  <a:pt x="11375915" y="211647"/>
                </a:lnTo>
                <a:lnTo>
                  <a:pt x="11388696" y="212734"/>
                </a:lnTo>
                <a:lnTo>
                  <a:pt x="11439223" y="216460"/>
                </a:lnTo>
                <a:lnTo>
                  <a:pt x="11480236" y="218809"/>
                </a:lnTo>
                <a:lnTo>
                  <a:pt x="11530043" y="220595"/>
                </a:lnTo>
                <a:lnTo>
                  <a:pt x="11561169" y="221162"/>
                </a:lnTo>
                <a:lnTo>
                  <a:pt x="11574177" y="220584"/>
                </a:lnTo>
                <a:lnTo>
                  <a:pt x="11582249" y="219246"/>
                </a:lnTo>
                <a:lnTo>
                  <a:pt x="11587001" y="214407"/>
                </a:lnTo>
                <a:lnTo>
                  <a:pt x="11577954" y="2088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48185" y="1053622"/>
            <a:ext cx="1096010" cy="172720"/>
          </a:xfrm>
          <a:custGeom>
            <a:avLst/>
            <a:gdLst/>
            <a:ahLst/>
            <a:cxnLst/>
            <a:rect l="l" t="t" r="r" b="b"/>
            <a:pathLst>
              <a:path w="1096010" h="172719">
                <a:moveTo>
                  <a:pt x="26595" y="2531"/>
                </a:moveTo>
                <a:lnTo>
                  <a:pt x="71642" y="5854"/>
                </a:lnTo>
                <a:lnTo>
                  <a:pt x="105898" y="11353"/>
                </a:lnTo>
                <a:lnTo>
                  <a:pt x="118072" y="13437"/>
                </a:lnTo>
                <a:lnTo>
                  <a:pt x="166140" y="18190"/>
                </a:lnTo>
                <a:lnTo>
                  <a:pt x="205154" y="19320"/>
                </a:lnTo>
                <a:lnTo>
                  <a:pt x="244336" y="19394"/>
                </a:lnTo>
                <a:lnTo>
                  <a:pt x="256918" y="19389"/>
                </a:lnTo>
                <a:lnTo>
                  <a:pt x="306699" y="19233"/>
                </a:lnTo>
                <a:lnTo>
                  <a:pt x="319351" y="19162"/>
                </a:lnTo>
                <a:lnTo>
                  <a:pt x="334781" y="19075"/>
                </a:lnTo>
                <a:lnTo>
                  <a:pt x="349427" y="19026"/>
                </a:lnTo>
                <a:lnTo>
                  <a:pt x="363351" y="19012"/>
                </a:lnTo>
                <a:lnTo>
                  <a:pt x="376613" y="19034"/>
                </a:lnTo>
                <a:lnTo>
                  <a:pt x="424277" y="19468"/>
                </a:lnTo>
                <a:lnTo>
                  <a:pt x="449526" y="19965"/>
                </a:lnTo>
                <a:lnTo>
                  <a:pt x="463292" y="20226"/>
                </a:lnTo>
                <a:lnTo>
                  <a:pt x="501696" y="20773"/>
                </a:lnTo>
                <a:lnTo>
                  <a:pt x="537323" y="20999"/>
                </a:lnTo>
                <a:lnTo>
                  <a:pt x="555950" y="20998"/>
                </a:lnTo>
                <a:lnTo>
                  <a:pt x="596542" y="20730"/>
                </a:lnTo>
                <a:lnTo>
                  <a:pt x="642411" y="18582"/>
                </a:lnTo>
                <a:lnTo>
                  <a:pt x="669622" y="16445"/>
                </a:lnTo>
                <a:lnTo>
                  <a:pt x="682855" y="15430"/>
                </a:lnTo>
                <a:lnTo>
                  <a:pt x="731648" y="12287"/>
                </a:lnTo>
                <a:lnTo>
                  <a:pt x="770620" y="10454"/>
                </a:lnTo>
                <a:lnTo>
                  <a:pt x="820161" y="9058"/>
                </a:lnTo>
                <a:lnTo>
                  <a:pt x="870025" y="8486"/>
                </a:lnTo>
                <a:lnTo>
                  <a:pt x="897046" y="8405"/>
                </a:lnTo>
                <a:lnTo>
                  <a:pt x="914152" y="8344"/>
                </a:lnTo>
                <a:lnTo>
                  <a:pt x="955527" y="7608"/>
                </a:lnTo>
                <a:lnTo>
                  <a:pt x="990350" y="5531"/>
                </a:lnTo>
                <a:lnTo>
                  <a:pt x="1003159" y="4833"/>
                </a:lnTo>
                <a:lnTo>
                  <a:pt x="1013751" y="4526"/>
                </a:lnTo>
                <a:lnTo>
                  <a:pt x="1027271" y="4188"/>
                </a:lnTo>
                <a:lnTo>
                  <a:pt x="1039558" y="3302"/>
                </a:lnTo>
                <a:lnTo>
                  <a:pt x="1055920" y="1339"/>
                </a:lnTo>
                <a:lnTo>
                  <a:pt x="1067076" y="0"/>
                </a:lnTo>
                <a:lnTo>
                  <a:pt x="1078185" y="2335"/>
                </a:lnTo>
                <a:lnTo>
                  <a:pt x="1091595" y="40060"/>
                </a:lnTo>
                <a:lnTo>
                  <a:pt x="1095363" y="94465"/>
                </a:lnTo>
                <a:lnTo>
                  <a:pt x="1095644" y="107618"/>
                </a:lnTo>
                <a:lnTo>
                  <a:pt x="1095890" y="115500"/>
                </a:lnTo>
                <a:lnTo>
                  <a:pt x="1090489" y="121594"/>
                </a:lnTo>
                <a:lnTo>
                  <a:pt x="1073436" y="123685"/>
                </a:lnTo>
                <a:lnTo>
                  <a:pt x="1061612" y="123789"/>
                </a:lnTo>
                <a:lnTo>
                  <a:pt x="1049453" y="124043"/>
                </a:lnTo>
                <a:lnTo>
                  <a:pt x="1008708" y="125821"/>
                </a:lnTo>
                <a:lnTo>
                  <a:pt x="969894" y="128252"/>
                </a:lnTo>
                <a:lnTo>
                  <a:pt x="930226" y="131305"/>
                </a:lnTo>
                <a:lnTo>
                  <a:pt x="915605" y="132465"/>
                </a:lnTo>
                <a:lnTo>
                  <a:pt x="870697" y="135801"/>
                </a:lnTo>
                <a:lnTo>
                  <a:pt x="831714" y="138313"/>
                </a:lnTo>
                <a:lnTo>
                  <a:pt x="781924" y="140280"/>
                </a:lnTo>
                <a:lnTo>
                  <a:pt x="766435" y="140187"/>
                </a:lnTo>
                <a:lnTo>
                  <a:pt x="753017" y="139826"/>
                </a:lnTo>
                <a:lnTo>
                  <a:pt x="741078" y="139199"/>
                </a:lnTo>
                <a:lnTo>
                  <a:pt x="730025" y="138311"/>
                </a:lnTo>
                <a:lnTo>
                  <a:pt x="723293" y="137685"/>
                </a:lnTo>
                <a:lnTo>
                  <a:pt x="715465" y="137130"/>
                </a:lnTo>
                <a:lnTo>
                  <a:pt x="672619" y="135565"/>
                </a:lnTo>
                <a:lnTo>
                  <a:pt x="627583" y="134999"/>
                </a:lnTo>
                <a:lnTo>
                  <a:pt x="573388" y="134865"/>
                </a:lnTo>
                <a:lnTo>
                  <a:pt x="556660" y="134890"/>
                </a:lnTo>
                <a:lnTo>
                  <a:pt x="511678" y="135123"/>
                </a:lnTo>
                <a:lnTo>
                  <a:pt x="463632" y="135810"/>
                </a:lnTo>
                <a:lnTo>
                  <a:pt x="424762" y="137149"/>
                </a:lnTo>
                <a:lnTo>
                  <a:pt x="376103" y="140495"/>
                </a:lnTo>
                <a:lnTo>
                  <a:pt x="336421" y="144270"/>
                </a:lnTo>
                <a:lnTo>
                  <a:pt x="307435" y="147406"/>
                </a:lnTo>
                <a:lnTo>
                  <a:pt x="293076" y="148912"/>
                </a:lnTo>
                <a:lnTo>
                  <a:pt x="253838" y="152685"/>
                </a:lnTo>
                <a:lnTo>
                  <a:pt x="205467" y="156407"/>
                </a:lnTo>
                <a:lnTo>
                  <a:pt x="191604" y="157587"/>
                </a:lnTo>
                <a:lnTo>
                  <a:pt x="144267" y="163568"/>
                </a:lnTo>
                <a:lnTo>
                  <a:pt x="130153" y="165860"/>
                </a:lnTo>
                <a:lnTo>
                  <a:pt x="116931" y="167749"/>
                </a:lnTo>
                <a:lnTo>
                  <a:pt x="77898" y="171298"/>
                </a:lnTo>
                <a:lnTo>
                  <a:pt x="40873" y="172606"/>
                </a:lnTo>
                <a:lnTo>
                  <a:pt x="24858" y="170475"/>
                </a:lnTo>
                <a:lnTo>
                  <a:pt x="4526" y="137727"/>
                </a:lnTo>
                <a:lnTo>
                  <a:pt x="4009" y="92647"/>
                </a:lnTo>
                <a:lnTo>
                  <a:pt x="4038" y="81887"/>
                </a:lnTo>
                <a:lnTo>
                  <a:pt x="5795" y="34629"/>
                </a:lnTo>
                <a:lnTo>
                  <a:pt x="7071" y="15014"/>
                </a:lnTo>
                <a:lnTo>
                  <a:pt x="7152" y="8738"/>
                </a:lnTo>
                <a:lnTo>
                  <a:pt x="4669" y="16625"/>
                </a:lnTo>
                <a:lnTo>
                  <a:pt x="0" y="31942"/>
                </a:lnTo>
              </a:path>
            </a:pathLst>
          </a:custGeom>
          <a:ln w="277200">
            <a:solidFill>
              <a:srgbClr val="00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77098" y="1912196"/>
            <a:ext cx="213360" cy="95885"/>
          </a:xfrm>
          <a:custGeom>
            <a:avLst/>
            <a:gdLst/>
            <a:ahLst/>
            <a:cxnLst/>
            <a:rect l="l" t="t" r="r" b="b"/>
            <a:pathLst>
              <a:path w="213360" h="95885">
                <a:moveTo>
                  <a:pt x="0" y="20254"/>
                </a:moveTo>
                <a:lnTo>
                  <a:pt x="33145" y="53384"/>
                </a:lnTo>
                <a:lnTo>
                  <a:pt x="34703" y="68648"/>
                </a:lnTo>
                <a:lnTo>
                  <a:pt x="36102" y="79278"/>
                </a:lnTo>
                <a:lnTo>
                  <a:pt x="37338" y="86860"/>
                </a:lnTo>
                <a:lnTo>
                  <a:pt x="39738" y="91086"/>
                </a:lnTo>
                <a:lnTo>
                  <a:pt x="43537" y="93422"/>
                </a:lnTo>
                <a:lnTo>
                  <a:pt x="47335" y="95758"/>
                </a:lnTo>
                <a:lnTo>
                  <a:pt x="51991" y="95435"/>
                </a:lnTo>
                <a:lnTo>
                  <a:pt x="57503" y="92453"/>
                </a:lnTo>
                <a:lnTo>
                  <a:pt x="63016" y="89471"/>
                </a:lnTo>
                <a:lnTo>
                  <a:pt x="69815" y="84914"/>
                </a:lnTo>
                <a:lnTo>
                  <a:pt x="77904" y="78782"/>
                </a:lnTo>
                <a:lnTo>
                  <a:pt x="88695" y="70982"/>
                </a:lnTo>
                <a:lnTo>
                  <a:pt x="128299" y="48929"/>
                </a:lnTo>
                <a:lnTo>
                  <a:pt x="171781" y="28096"/>
                </a:lnTo>
                <a:lnTo>
                  <a:pt x="201045" y="14815"/>
                </a:lnTo>
                <a:lnTo>
                  <a:pt x="213214" y="7206"/>
                </a:lnTo>
                <a:lnTo>
                  <a:pt x="21325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68296" y="2246504"/>
            <a:ext cx="227329" cy="94615"/>
          </a:xfrm>
          <a:custGeom>
            <a:avLst/>
            <a:gdLst/>
            <a:ahLst/>
            <a:cxnLst/>
            <a:rect l="l" t="t" r="r" b="b"/>
            <a:pathLst>
              <a:path w="227330" h="94614">
                <a:moveTo>
                  <a:pt x="7198" y="37588"/>
                </a:moveTo>
                <a:lnTo>
                  <a:pt x="1067" y="39514"/>
                </a:lnTo>
                <a:lnTo>
                  <a:pt x="0" y="44111"/>
                </a:lnTo>
                <a:lnTo>
                  <a:pt x="3994" y="51379"/>
                </a:lnTo>
                <a:lnTo>
                  <a:pt x="7989" y="58647"/>
                </a:lnTo>
                <a:lnTo>
                  <a:pt x="10049" y="65570"/>
                </a:lnTo>
                <a:lnTo>
                  <a:pt x="10174" y="72149"/>
                </a:lnTo>
                <a:lnTo>
                  <a:pt x="10298" y="78728"/>
                </a:lnTo>
                <a:lnTo>
                  <a:pt x="11982" y="83799"/>
                </a:lnTo>
                <a:lnTo>
                  <a:pt x="15226" y="87361"/>
                </a:lnTo>
                <a:lnTo>
                  <a:pt x="18471" y="90924"/>
                </a:lnTo>
                <a:lnTo>
                  <a:pt x="21955" y="93007"/>
                </a:lnTo>
                <a:lnTo>
                  <a:pt x="25678" y="93611"/>
                </a:lnTo>
                <a:lnTo>
                  <a:pt x="29402" y="94214"/>
                </a:lnTo>
                <a:lnTo>
                  <a:pt x="62105" y="70578"/>
                </a:lnTo>
                <a:lnTo>
                  <a:pt x="74877" y="60096"/>
                </a:lnTo>
                <a:lnTo>
                  <a:pt x="84517" y="53053"/>
                </a:lnTo>
                <a:lnTo>
                  <a:pt x="118606" y="36014"/>
                </a:lnTo>
                <a:lnTo>
                  <a:pt x="163418" y="20234"/>
                </a:lnTo>
                <a:lnTo>
                  <a:pt x="185328" y="13345"/>
                </a:lnTo>
                <a:lnTo>
                  <a:pt x="201327" y="8303"/>
                </a:lnTo>
                <a:lnTo>
                  <a:pt x="212127" y="4885"/>
                </a:lnTo>
                <a:lnTo>
                  <a:pt x="218439" y="2862"/>
                </a:lnTo>
                <a:lnTo>
                  <a:pt x="223385" y="1180"/>
                </a:lnTo>
                <a:lnTo>
                  <a:pt x="225197" y="552"/>
                </a:lnTo>
                <a:lnTo>
                  <a:pt x="226046" y="257"/>
                </a:lnTo>
                <a:lnTo>
                  <a:pt x="226715" y="0"/>
                </a:lnTo>
                <a:lnTo>
                  <a:pt x="226167" y="125"/>
                </a:lnTo>
                <a:lnTo>
                  <a:pt x="225065" y="421"/>
                </a:lnTo>
                <a:lnTo>
                  <a:pt x="222171" y="1198"/>
                </a:lnTo>
                <a:lnTo>
                  <a:pt x="217486" y="24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25415" y="2527722"/>
            <a:ext cx="208915" cy="100965"/>
          </a:xfrm>
          <a:custGeom>
            <a:avLst/>
            <a:gdLst/>
            <a:ahLst/>
            <a:cxnLst/>
            <a:rect l="l" t="t" r="r" b="b"/>
            <a:pathLst>
              <a:path w="208914" h="100964">
                <a:moveTo>
                  <a:pt x="0" y="43237"/>
                </a:moveTo>
                <a:lnTo>
                  <a:pt x="5365" y="54383"/>
                </a:lnTo>
                <a:lnTo>
                  <a:pt x="9137" y="66513"/>
                </a:lnTo>
                <a:lnTo>
                  <a:pt x="12544" y="88339"/>
                </a:lnTo>
                <a:lnTo>
                  <a:pt x="15401" y="98337"/>
                </a:lnTo>
                <a:lnTo>
                  <a:pt x="20312" y="100686"/>
                </a:lnTo>
                <a:lnTo>
                  <a:pt x="25497" y="98104"/>
                </a:lnTo>
                <a:lnTo>
                  <a:pt x="33100" y="92589"/>
                </a:lnTo>
                <a:lnTo>
                  <a:pt x="38570" y="89095"/>
                </a:lnTo>
                <a:lnTo>
                  <a:pt x="86746" y="65508"/>
                </a:lnTo>
                <a:lnTo>
                  <a:pt x="133488" y="44865"/>
                </a:lnTo>
                <a:lnTo>
                  <a:pt x="160293" y="33567"/>
                </a:lnTo>
                <a:lnTo>
                  <a:pt x="175387" y="27375"/>
                </a:lnTo>
                <a:lnTo>
                  <a:pt x="201853" y="1783"/>
                </a:lnTo>
                <a:lnTo>
                  <a:pt x="204928" y="0"/>
                </a:lnTo>
                <a:lnTo>
                  <a:pt x="208874" y="17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03626" y="2919020"/>
            <a:ext cx="230504" cy="85725"/>
          </a:xfrm>
          <a:custGeom>
            <a:avLst/>
            <a:gdLst/>
            <a:ahLst/>
            <a:cxnLst/>
            <a:rect l="l" t="t" r="r" b="b"/>
            <a:pathLst>
              <a:path w="230505" h="85725">
                <a:moveTo>
                  <a:pt x="1109" y="41166"/>
                </a:moveTo>
                <a:lnTo>
                  <a:pt x="0" y="34220"/>
                </a:lnTo>
                <a:lnTo>
                  <a:pt x="2952" y="32295"/>
                </a:lnTo>
                <a:lnTo>
                  <a:pt x="9966" y="35390"/>
                </a:lnTo>
                <a:lnTo>
                  <a:pt x="38693" y="65288"/>
                </a:lnTo>
                <a:lnTo>
                  <a:pt x="50409" y="83722"/>
                </a:lnTo>
                <a:lnTo>
                  <a:pt x="56730" y="85132"/>
                </a:lnTo>
                <a:lnTo>
                  <a:pt x="70153" y="79483"/>
                </a:lnTo>
                <a:lnTo>
                  <a:pt x="79679" y="73991"/>
                </a:lnTo>
                <a:lnTo>
                  <a:pt x="89636" y="68404"/>
                </a:lnTo>
                <a:lnTo>
                  <a:pt x="123313" y="50385"/>
                </a:lnTo>
                <a:lnTo>
                  <a:pt x="166699" y="28284"/>
                </a:lnTo>
                <a:lnTo>
                  <a:pt x="204816" y="9644"/>
                </a:lnTo>
                <a:lnTo>
                  <a:pt x="218748" y="3727"/>
                </a:lnTo>
                <a:lnTo>
                  <a:pt x="23016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98569" y="3216520"/>
            <a:ext cx="213995" cy="111760"/>
          </a:xfrm>
          <a:custGeom>
            <a:avLst/>
            <a:gdLst/>
            <a:ahLst/>
            <a:cxnLst/>
            <a:rect l="l" t="t" r="r" b="b"/>
            <a:pathLst>
              <a:path w="213994" h="111760">
                <a:moveTo>
                  <a:pt x="2555" y="73889"/>
                </a:moveTo>
                <a:lnTo>
                  <a:pt x="0" y="62515"/>
                </a:lnTo>
                <a:lnTo>
                  <a:pt x="2290" y="60075"/>
                </a:lnTo>
                <a:lnTo>
                  <a:pt x="9429" y="66568"/>
                </a:lnTo>
                <a:lnTo>
                  <a:pt x="26160" y="102385"/>
                </a:lnTo>
                <a:lnTo>
                  <a:pt x="27005" y="107295"/>
                </a:lnTo>
                <a:lnTo>
                  <a:pt x="30637" y="110405"/>
                </a:lnTo>
                <a:lnTo>
                  <a:pt x="37056" y="111717"/>
                </a:lnTo>
                <a:lnTo>
                  <a:pt x="44679" y="111064"/>
                </a:lnTo>
                <a:lnTo>
                  <a:pt x="55655" y="106676"/>
                </a:lnTo>
                <a:lnTo>
                  <a:pt x="69986" y="98552"/>
                </a:lnTo>
                <a:lnTo>
                  <a:pt x="83705" y="89765"/>
                </a:lnTo>
                <a:lnTo>
                  <a:pt x="95541" y="82333"/>
                </a:lnTo>
                <a:lnTo>
                  <a:pt x="138617" y="57655"/>
                </a:lnTo>
                <a:lnTo>
                  <a:pt x="160836" y="46150"/>
                </a:lnTo>
                <a:lnTo>
                  <a:pt x="171897" y="40257"/>
                </a:lnTo>
                <a:lnTo>
                  <a:pt x="182421" y="34437"/>
                </a:lnTo>
                <a:lnTo>
                  <a:pt x="197319" y="26129"/>
                </a:lnTo>
                <a:lnTo>
                  <a:pt x="205858" y="21690"/>
                </a:lnTo>
                <a:lnTo>
                  <a:pt x="211912" y="18968"/>
                </a:lnTo>
                <a:lnTo>
                  <a:pt x="213478" y="11892"/>
                </a:lnTo>
                <a:lnTo>
                  <a:pt x="21155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44415" y="3604974"/>
            <a:ext cx="252095" cy="125730"/>
          </a:xfrm>
          <a:custGeom>
            <a:avLst/>
            <a:gdLst/>
            <a:ahLst/>
            <a:cxnLst/>
            <a:rect l="l" t="t" r="r" b="b"/>
            <a:pathLst>
              <a:path w="252094" h="125729">
                <a:moveTo>
                  <a:pt x="4172" y="42456"/>
                </a:moveTo>
                <a:lnTo>
                  <a:pt x="0" y="50797"/>
                </a:lnTo>
                <a:lnTo>
                  <a:pt x="962" y="62434"/>
                </a:lnTo>
                <a:lnTo>
                  <a:pt x="7980" y="78864"/>
                </a:lnTo>
                <a:lnTo>
                  <a:pt x="12544" y="91512"/>
                </a:lnTo>
                <a:lnTo>
                  <a:pt x="15182" y="101702"/>
                </a:lnTo>
                <a:lnTo>
                  <a:pt x="18914" y="119777"/>
                </a:lnTo>
                <a:lnTo>
                  <a:pt x="25005" y="125320"/>
                </a:lnTo>
                <a:lnTo>
                  <a:pt x="34381" y="121928"/>
                </a:lnTo>
                <a:lnTo>
                  <a:pt x="45012" y="116734"/>
                </a:lnTo>
                <a:lnTo>
                  <a:pt x="57359" y="109665"/>
                </a:lnTo>
                <a:lnTo>
                  <a:pt x="68961" y="102508"/>
                </a:lnTo>
                <a:lnTo>
                  <a:pt x="80050" y="95771"/>
                </a:lnTo>
                <a:lnTo>
                  <a:pt x="122877" y="70796"/>
                </a:lnTo>
                <a:lnTo>
                  <a:pt x="162957" y="48458"/>
                </a:lnTo>
                <a:lnTo>
                  <a:pt x="202207" y="27734"/>
                </a:lnTo>
                <a:lnTo>
                  <a:pt x="213542" y="22075"/>
                </a:lnTo>
                <a:lnTo>
                  <a:pt x="229731" y="13945"/>
                </a:lnTo>
                <a:lnTo>
                  <a:pt x="239464" y="8601"/>
                </a:lnTo>
                <a:lnTo>
                  <a:pt x="246488" y="3739"/>
                </a:lnTo>
                <a:lnTo>
                  <a:pt x="248955" y="1934"/>
                </a:lnTo>
                <a:lnTo>
                  <a:pt x="250276" y="967"/>
                </a:lnTo>
                <a:lnTo>
                  <a:pt x="251597" y="0"/>
                </a:lnTo>
                <a:lnTo>
                  <a:pt x="252057" y="43"/>
                </a:lnTo>
                <a:lnTo>
                  <a:pt x="251653" y="1097"/>
                </a:lnTo>
                <a:lnTo>
                  <a:pt x="251074" y="2615"/>
                </a:lnTo>
                <a:lnTo>
                  <a:pt x="249772" y="6023"/>
                </a:lnTo>
                <a:lnTo>
                  <a:pt x="247747" y="113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C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35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s</a:t>
            </a:r>
            <a:r>
              <a:rPr dirty="0" spc="50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J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7" name="object 7"/>
          <p:cNvSpPr/>
          <p:nvPr/>
        </p:nvSpPr>
        <p:spPr>
          <a:xfrm>
            <a:off x="321970" y="1017269"/>
            <a:ext cx="1184910" cy="370840"/>
          </a:xfrm>
          <a:custGeom>
            <a:avLst/>
            <a:gdLst/>
            <a:ahLst/>
            <a:cxnLst/>
            <a:rect l="l" t="t" r="r" b="b"/>
            <a:pathLst>
              <a:path w="1184910" h="370840">
                <a:moveTo>
                  <a:pt x="0" y="370839"/>
                </a:moveTo>
                <a:lnTo>
                  <a:pt x="1184859" y="370839"/>
                </a:lnTo>
                <a:lnTo>
                  <a:pt x="118485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06855" y="1017269"/>
            <a:ext cx="1184910" cy="370840"/>
          </a:xfrm>
          <a:custGeom>
            <a:avLst/>
            <a:gdLst/>
            <a:ahLst/>
            <a:cxnLst/>
            <a:rect l="l" t="t" r="r" b="b"/>
            <a:pathLst>
              <a:path w="1184910" h="370840">
                <a:moveTo>
                  <a:pt x="0" y="370839"/>
                </a:moveTo>
                <a:lnTo>
                  <a:pt x="1184859" y="370839"/>
                </a:lnTo>
                <a:lnTo>
                  <a:pt x="118485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06855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5620" y="138811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620" y="175895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5620" y="212978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5620" y="250062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1970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91638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5620" y="101726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5620" y="287147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01002" y="1090057"/>
            <a:ext cx="72136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50" spc="-3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6864" y="1090057"/>
            <a:ext cx="69215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dna</a:t>
            </a:r>
            <a:r>
              <a:rPr dirty="0" sz="1850" spc="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1002" y="1461532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6864" y="1461532"/>
            <a:ext cx="41275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30">
                <a:latin typeface="Calibri"/>
                <a:cs typeface="Calibri"/>
              </a:rPr>
              <a:t>D</a:t>
            </a:r>
            <a:r>
              <a:rPr dirty="0" sz="1850" spc="-30">
                <a:latin typeface="Calibri"/>
                <a:cs typeface="Calibri"/>
              </a:rPr>
              <a:t>E</a:t>
            </a:r>
            <a:r>
              <a:rPr dirty="0" sz="1850" spc="-15">
                <a:latin typeface="Calibri"/>
                <a:cs typeface="Calibri"/>
              </a:rPr>
              <a:t>V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002" y="183262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20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86864" y="1832626"/>
            <a:ext cx="3092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55">
                <a:latin typeface="Calibri"/>
                <a:cs typeface="Calibri"/>
              </a:rPr>
              <a:t>QA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002" y="2204101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30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86864" y="2204101"/>
            <a:ext cx="40767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35">
                <a:latin typeface="Calibri"/>
                <a:cs typeface="Calibri"/>
              </a:rPr>
              <a:t>O</a:t>
            </a:r>
            <a:r>
              <a:rPr dirty="0" sz="1850" spc="-5">
                <a:latin typeface="Calibri"/>
                <a:cs typeface="Calibri"/>
              </a:rPr>
              <a:t>P</a:t>
            </a:r>
            <a:r>
              <a:rPr dirty="0" sz="1850" spc="-10"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002" y="257557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40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6864" y="2575576"/>
            <a:ext cx="40513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>
                <a:latin typeface="Calibri"/>
                <a:cs typeface="Calibri"/>
              </a:rPr>
              <a:t>AC</a:t>
            </a:r>
            <a:r>
              <a:rPr dirty="0" sz="1850" spc="-10">
                <a:latin typeface="Calibri"/>
                <a:cs typeface="Calibri"/>
              </a:rPr>
              <a:t>C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18305" y="1017269"/>
            <a:ext cx="894715" cy="370840"/>
          </a:xfrm>
          <a:custGeom>
            <a:avLst/>
            <a:gdLst/>
            <a:ahLst/>
            <a:cxnLst/>
            <a:rect l="l" t="t" r="r" b="b"/>
            <a:pathLst>
              <a:path w="894714" h="370840">
                <a:moveTo>
                  <a:pt x="0" y="370839"/>
                </a:moveTo>
                <a:lnTo>
                  <a:pt x="894156" y="370839"/>
                </a:lnTo>
                <a:lnTo>
                  <a:pt x="8941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12513" y="1017269"/>
            <a:ext cx="894715" cy="370840"/>
          </a:xfrm>
          <a:custGeom>
            <a:avLst/>
            <a:gdLst/>
            <a:ahLst/>
            <a:cxnLst/>
            <a:rect l="l" t="t" r="r" b="b"/>
            <a:pathLst>
              <a:path w="894714" h="370840">
                <a:moveTo>
                  <a:pt x="0" y="370839"/>
                </a:moveTo>
                <a:lnTo>
                  <a:pt x="894156" y="370839"/>
                </a:lnTo>
                <a:lnTo>
                  <a:pt x="8941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06592" y="1017269"/>
            <a:ext cx="894715" cy="370840"/>
          </a:xfrm>
          <a:custGeom>
            <a:avLst/>
            <a:gdLst/>
            <a:ahLst/>
            <a:cxnLst/>
            <a:rect l="l" t="t" r="r" b="b"/>
            <a:pathLst>
              <a:path w="894714" h="370840">
                <a:moveTo>
                  <a:pt x="0" y="370839"/>
                </a:moveTo>
                <a:lnTo>
                  <a:pt x="894156" y="370839"/>
                </a:lnTo>
                <a:lnTo>
                  <a:pt x="8941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12513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06592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11955" y="138811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11955" y="175895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711955" y="2129789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11955" y="2500629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711955" y="287147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18305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00800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11955" y="1017269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11955" y="324231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800221" y="1090057"/>
            <a:ext cx="71056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95190" y="1090057"/>
            <a:ext cx="69151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dirty="0" sz="185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90159" y="1090057"/>
            <a:ext cx="7200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00221" y="1461532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1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95190" y="1461532"/>
            <a:ext cx="4699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5">
                <a:latin typeface="Calibri"/>
                <a:cs typeface="Calibri"/>
              </a:rPr>
              <a:t>A</a:t>
            </a:r>
            <a:r>
              <a:rPr dirty="0" sz="1850" spc="-50">
                <a:latin typeface="Calibri"/>
                <a:cs typeface="Calibri"/>
              </a:rPr>
              <a:t>m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-10">
                <a:latin typeface="Calibri"/>
                <a:cs typeface="Calibri"/>
              </a:rPr>
              <a:t>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90159" y="1461532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00221" y="1832626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2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95190" y="1832626"/>
            <a:ext cx="1164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7415" algn="l"/>
              </a:tabLst>
            </a:pPr>
            <a:r>
              <a:rPr dirty="0" sz="1850" spc="-55">
                <a:latin typeface="Calibri"/>
                <a:cs typeface="Calibri"/>
              </a:rPr>
              <a:t>R</a:t>
            </a:r>
            <a:r>
              <a:rPr dirty="0" sz="1850" spc="-10">
                <a:latin typeface="Calibri"/>
                <a:cs typeface="Calibri"/>
              </a:rPr>
              <a:t>a</a:t>
            </a:r>
            <a:r>
              <a:rPr dirty="0" sz="1850" spc="-20">
                <a:latin typeface="Calibri"/>
                <a:cs typeface="Calibri"/>
              </a:rPr>
              <a:t>hu</a:t>
            </a:r>
            <a:r>
              <a:rPr dirty="0" sz="1850" spc="-5">
                <a:latin typeface="Calibri"/>
                <a:cs typeface="Calibri"/>
              </a:rPr>
              <a:t>l</a:t>
            </a:r>
            <a:r>
              <a:rPr dirty="0" sz="1850">
                <a:latin typeface="Calibri"/>
                <a:cs typeface="Calibri"/>
              </a:rPr>
              <a:t>	</a:t>
            </a: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00221" y="2204101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3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5190" y="2204101"/>
            <a:ext cx="1164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7415" algn="l"/>
              </a:tabLst>
            </a:pPr>
            <a:r>
              <a:rPr dirty="0" sz="1850" spc="-10">
                <a:latin typeface="Calibri"/>
                <a:cs typeface="Calibri"/>
              </a:rPr>
              <a:t>N</a:t>
            </a:r>
            <a:r>
              <a:rPr dirty="0" sz="1850" spc="-30">
                <a:latin typeface="Calibri"/>
                <a:cs typeface="Calibri"/>
              </a:rPr>
              <a:t>il</a:t>
            </a:r>
            <a:r>
              <a:rPr dirty="0" sz="1850" spc="-50">
                <a:latin typeface="Calibri"/>
                <a:cs typeface="Calibri"/>
              </a:rPr>
              <a:t>e</a:t>
            </a:r>
            <a:r>
              <a:rPr dirty="0" sz="1850" spc="-15">
                <a:latin typeface="Calibri"/>
                <a:cs typeface="Calibri"/>
              </a:rPr>
              <a:t>s</a:t>
            </a:r>
            <a:r>
              <a:rPr dirty="0" sz="1850" spc="-10">
                <a:latin typeface="Calibri"/>
                <a:cs typeface="Calibri"/>
              </a:rPr>
              <a:t>h</a:t>
            </a:r>
            <a:r>
              <a:rPr dirty="0" sz="1850">
                <a:latin typeface="Calibri"/>
                <a:cs typeface="Calibri"/>
              </a:rPr>
              <a:t>	</a:t>
            </a:r>
            <a:r>
              <a:rPr dirty="0" sz="1850" spc="15">
                <a:latin typeface="Calibri"/>
                <a:cs typeface="Calibri"/>
              </a:rPr>
              <a:t>20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800221" y="2575576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4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695190" y="2575576"/>
            <a:ext cx="483234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N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5">
                <a:latin typeface="Calibri"/>
                <a:cs typeface="Calibri"/>
              </a:rPr>
              <a:t>t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-10">
                <a:latin typeface="Calibri"/>
                <a:cs typeface="Calibri"/>
              </a:rPr>
              <a:t>n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90159" y="257557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50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00221" y="2946797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695190" y="2946797"/>
            <a:ext cx="1164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7415" algn="l"/>
              </a:tabLst>
            </a:pPr>
            <a:r>
              <a:rPr dirty="0" sz="1850" spc="20">
                <a:latin typeface="Calibri"/>
                <a:cs typeface="Calibri"/>
              </a:rPr>
              <a:t>S</a:t>
            </a:r>
            <a:r>
              <a:rPr dirty="0" sz="1850" spc="-10">
                <a:latin typeface="Calibri"/>
                <a:cs typeface="Calibri"/>
              </a:rPr>
              <a:t>a</a:t>
            </a:r>
            <a:r>
              <a:rPr dirty="0" sz="1850" spc="-15">
                <a:latin typeface="Calibri"/>
                <a:cs typeface="Calibri"/>
              </a:rPr>
              <a:t>r</a:t>
            </a:r>
            <a:r>
              <a:rPr dirty="0" sz="1850" spc="-10">
                <a:latin typeface="Calibri"/>
                <a:cs typeface="Calibri"/>
              </a:rPr>
              <a:t>a</a:t>
            </a:r>
            <a:r>
              <a:rPr dirty="0" sz="1850" spc="-20">
                <a:latin typeface="Calibri"/>
                <a:cs typeface="Calibri"/>
              </a:rPr>
              <a:t>n</a:t>
            </a:r>
            <a:r>
              <a:rPr dirty="0" sz="1850" spc="-10">
                <a:latin typeface="Calibri"/>
                <a:cs typeface="Calibri"/>
              </a:rPr>
              <a:t>g</a:t>
            </a:r>
            <a:r>
              <a:rPr dirty="0" sz="1850">
                <a:latin typeface="Calibri"/>
                <a:cs typeface="Calibri"/>
              </a:rPr>
              <a:t>	</a:t>
            </a:r>
            <a:r>
              <a:rPr dirty="0" sz="1850" spc="15">
                <a:latin typeface="Calibri"/>
                <a:cs typeface="Calibri"/>
              </a:rPr>
              <a:t>50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9550" y="4684693"/>
            <a:ext cx="11354435" cy="1521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000" spc="-5">
                <a:latin typeface="Arial"/>
                <a:cs typeface="Arial"/>
              </a:rPr>
              <a:t>Co</a:t>
            </a:r>
            <a:r>
              <a:rPr dirty="0" sz="2000" spc="95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ea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345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25">
                <a:latin typeface="Arial"/>
                <a:cs typeface="Arial"/>
              </a:rPr>
              <a:t>v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13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ow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34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ab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e2.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000" spc="-135">
                <a:latin typeface="Arial"/>
                <a:cs typeface="Arial"/>
              </a:rPr>
              <a:t>Y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34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ab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e1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an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345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2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marR="5080" indent="-233679">
              <a:lnSpc>
                <a:spcPct val="70100"/>
              </a:lnSpc>
              <a:spcBef>
                <a:spcPts val="1040"/>
              </a:spcBef>
              <a:buFont typeface="Arial"/>
              <a:buChar char="•"/>
              <a:tabLst>
                <a:tab pos="246379" algn="l"/>
                <a:tab pos="11341100" algn="l"/>
              </a:tabLst>
            </a:pPr>
            <a:r>
              <a:rPr dirty="0" sz="2000" spc="-75" u="heavy">
                <a:latin typeface="Arial"/>
                <a:cs typeface="Arial"/>
              </a:rPr>
              <a:t>I</a:t>
            </a:r>
            <a:r>
              <a:rPr dirty="0" sz="2000" spc="-75">
                <a:latin typeface="Arial"/>
                <a:cs typeface="Arial"/>
              </a:rPr>
              <a:t>n</a:t>
            </a:r>
            <a:r>
              <a:rPr dirty="0" sz="2000" spc="160" u="heavy">
                <a:latin typeface="Arial"/>
                <a:cs typeface="Arial"/>
              </a:rPr>
              <a:t> </a:t>
            </a:r>
            <a:r>
              <a:rPr dirty="0" sz="2000" spc="10" u="heavy">
                <a:latin typeface="Arial"/>
                <a:cs typeface="Arial"/>
              </a:rPr>
              <a:t>M</a:t>
            </a:r>
            <a:r>
              <a:rPr dirty="0" sz="2000" spc="-45" u="heavy">
                <a:latin typeface="Arial"/>
                <a:cs typeface="Arial"/>
              </a:rPr>
              <a:t>y</a:t>
            </a:r>
            <a:r>
              <a:rPr dirty="0" sz="2000" spc="20" u="heavy">
                <a:latin typeface="Arial"/>
                <a:cs typeface="Arial"/>
              </a:rPr>
              <a:t>S</a:t>
            </a:r>
            <a:r>
              <a:rPr dirty="0" sz="2000" spc="-40" u="heavy">
                <a:latin typeface="Arial"/>
                <a:cs typeface="Arial"/>
              </a:rPr>
              <a:t>Q</a:t>
            </a:r>
            <a:r>
              <a:rPr dirty="0" sz="200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,</a:t>
            </a:r>
            <a:r>
              <a:rPr dirty="0" sz="2000" spc="-75" u="heavy">
                <a:latin typeface="Arial"/>
                <a:cs typeface="Arial"/>
              </a:rPr>
              <a:t> </a:t>
            </a:r>
            <a:r>
              <a:rPr dirty="0" sz="2000" spc="-105" u="heavy">
                <a:latin typeface="Arial"/>
                <a:cs typeface="Arial"/>
              </a:rPr>
              <a:t>T</a:t>
            </a:r>
            <a:r>
              <a:rPr dirty="0" sz="2000" u="heavy">
                <a:latin typeface="Arial"/>
                <a:cs typeface="Arial"/>
              </a:rPr>
              <a:t>h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spc="85" u="heavy">
                <a:latin typeface="Arial"/>
                <a:cs typeface="Arial"/>
              </a:rPr>
              <a:t> 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a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u="heavy">
                <a:latin typeface="Arial"/>
                <a:cs typeface="Arial"/>
              </a:rPr>
              <a:t>g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r</a:t>
            </a:r>
            <a:r>
              <a:rPr dirty="0" sz="2000" spc="-3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b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spc="-25" u="heavy">
                <a:latin typeface="Arial"/>
                <a:cs typeface="Arial"/>
              </a:rPr>
              <a:t> </a:t>
            </a:r>
            <a:r>
              <a:rPr dirty="0" sz="2000" spc="30" u="heavy">
                <a:latin typeface="Arial"/>
                <a:cs typeface="Arial"/>
              </a:rPr>
              <a:t>is</a:t>
            </a:r>
            <a:r>
              <a:rPr dirty="0" sz="2000" spc="-70" u="heavy">
                <a:latin typeface="Arial"/>
                <a:cs typeface="Arial"/>
              </a:rPr>
              <a:t> 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f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d</a:t>
            </a:r>
            <a:r>
              <a:rPr dirty="0" sz="2000" spc="5" u="heavy">
                <a:latin typeface="Arial"/>
                <a:cs typeface="Arial"/>
              </a:rPr>
              <a:t> </a:t>
            </a:r>
            <a:r>
              <a:rPr dirty="0" sz="2000" spc="5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40" u="heavy">
                <a:latin typeface="Arial"/>
                <a:cs typeface="Arial"/>
              </a:rPr>
              <a:t> </a:t>
            </a:r>
            <a:r>
              <a:rPr dirty="0" sz="2000" spc="10" u="heavy">
                <a:latin typeface="Arial"/>
                <a:cs typeface="Arial"/>
              </a:rPr>
              <a:t>"</a:t>
            </a:r>
            <a:r>
              <a:rPr dirty="0" sz="2000" spc="-5" u="heavy">
                <a:latin typeface="Arial"/>
                <a:cs typeface="Arial"/>
              </a:rPr>
              <a:t>D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spc="-120" u="heavy">
                <a:latin typeface="Arial"/>
                <a:cs typeface="Arial"/>
              </a:rPr>
              <a:t>v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spc="5" u="heavy">
                <a:latin typeface="Arial"/>
                <a:cs typeface="Arial"/>
              </a:rPr>
              <a:t>n</a:t>
            </a:r>
            <a:r>
              <a:rPr dirty="0" sz="2000" u="heavy">
                <a:latin typeface="Arial"/>
                <a:cs typeface="Arial"/>
              </a:rPr>
              <a:t>g</a:t>
            </a:r>
            <a:r>
              <a:rPr dirty="0" sz="2000" spc="5" u="heavy">
                <a:latin typeface="Arial"/>
                <a:cs typeface="Arial"/>
              </a:rPr>
              <a:t> </a:t>
            </a:r>
            <a:r>
              <a:rPr dirty="0" sz="2000" spc="-340" u="heavy">
                <a:latin typeface="Arial"/>
                <a:cs typeface="Arial"/>
              </a:rPr>
              <a:t>T</a:t>
            </a:r>
            <a:r>
              <a:rPr dirty="0" sz="2000" spc="5" u="heavy">
                <a:latin typeface="Arial"/>
                <a:cs typeface="Arial"/>
              </a:rPr>
              <a:t>a</a:t>
            </a:r>
            <a:r>
              <a:rPr dirty="0" sz="2000" spc="5" u="heavy">
                <a:latin typeface="Arial"/>
                <a:cs typeface="Arial"/>
              </a:rPr>
              <a:t>b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spc="5" u="heavy">
                <a:latin typeface="Arial"/>
                <a:cs typeface="Arial"/>
              </a:rPr>
              <a:t>"</a:t>
            </a:r>
            <a:r>
              <a:rPr dirty="0" sz="2000" u="heavy">
                <a:latin typeface="Arial"/>
                <a:cs typeface="Arial"/>
              </a:rPr>
              <a:t>,</a:t>
            </a:r>
            <a:r>
              <a:rPr dirty="0" sz="2000" u="heavy">
                <a:latin typeface="Arial"/>
                <a:cs typeface="Arial"/>
              </a:rPr>
              <a:t> </a:t>
            </a:r>
            <a:r>
              <a:rPr dirty="0" sz="2000" spc="70" u="heavy">
                <a:latin typeface="Arial"/>
                <a:cs typeface="Arial"/>
              </a:rPr>
              <a:t>w</a:t>
            </a:r>
            <a:r>
              <a:rPr dirty="0" sz="2000" spc="5" u="heavy">
                <a:latin typeface="Arial"/>
                <a:cs typeface="Arial"/>
              </a:rPr>
              <a:t>h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spc="-70" u="heavy">
                <a:latin typeface="Arial"/>
                <a:cs typeface="Arial"/>
              </a:rPr>
              <a:t> </a:t>
            </a:r>
            <a:r>
              <a:rPr dirty="0" sz="2000" spc="40" u="heavy">
                <a:latin typeface="Arial"/>
                <a:cs typeface="Arial"/>
              </a:rPr>
              <a:t>s</a:t>
            </a:r>
            <a:r>
              <a:rPr dirty="0" sz="2000" spc="90" u="heavy">
                <a:latin typeface="Arial"/>
                <a:cs typeface="Arial"/>
              </a:rPr>
              <a:t>m</a:t>
            </a:r>
            <a:r>
              <a:rPr dirty="0" sz="2000" spc="5" u="heavy">
                <a:latin typeface="Arial"/>
                <a:cs typeface="Arial"/>
              </a:rPr>
              <a:t>a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r</a:t>
            </a:r>
            <a:r>
              <a:rPr dirty="0" sz="2000" spc="-26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5" u="heavy">
                <a:latin typeface="Arial"/>
                <a:cs typeface="Arial"/>
              </a:rPr>
              <a:t>a</a:t>
            </a:r>
            <a:r>
              <a:rPr dirty="0" sz="2000" spc="5" u="heavy">
                <a:latin typeface="Arial"/>
                <a:cs typeface="Arial"/>
              </a:rPr>
              <a:t>b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spc="-50" u="heavy">
                <a:latin typeface="Arial"/>
                <a:cs typeface="Arial"/>
              </a:rPr>
              <a:t> </a:t>
            </a:r>
            <a:r>
              <a:rPr dirty="0" sz="2000" spc="30" u="heavy">
                <a:latin typeface="Arial"/>
                <a:cs typeface="Arial"/>
              </a:rPr>
              <a:t>is</a:t>
            </a:r>
            <a:r>
              <a:rPr dirty="0" sz="2000" spc="-70" u="heavy">
                <a:latin typeface="Arial"/>
                <a:cs typeface="Arial"/>
              </a:rPr>
              <a:t> 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f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d</a:t>
            </a:r>
            <a:r>
              <a:rPr dirty="0" sz="2000" u="heavy">
                <a:latin typeface="Arial"/>
                <a:cs typeface="Arial"/>
              </a:rPr>
              <a:t> </a:t>
            </a:r>
            <a:r>
              <a:rPr dirty="0" sz="2000" spc="5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35" u="heavy">
                <a:latin typeface="Arial"/>
                <a:cs typeface="Arial"/>
              </a:rPr>
              <a:t> </a:t>
            </a:r>
            <a:r>
              <a:rPr dirty="0" sz="2000" spc="10" u="heavy">
                <a:latin typeface="Arial"/>
                <a:cs typeface="Arial"/>
              </a:rPr>
              <a:t>"</a:t>
            </a:r>
            <a:r>
              <a:rPr dirty="0" sz="2000" spc="-5" u="heavy">
                <a:latin typeface="Arial"/>
                <a:cs typeface="Arial"/>
              </a:rPr>
              <a:t>D</a:t>
            </a:r>
            <a:r>
              <a:rPr dirty="0" sz="2000" spc="-35" u="heavy">
                <a:latin typeface="Arial"/>
                <a:cs typeface="Arial"/>
              </a:rPr>
              <a:t>r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spc="-125" u="heavy">
                <a:latin typeface="Arial"/>
                <a:cs typeface="Arial"/>
              </a:rPr>
              <a:t>v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u="heavy">
                <a:latin typeface="Arial"/>
                <a:cs typeface="Arial"/>
              </a:rPr>
              <a:t> 	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345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"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w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120">
                <a:latin typeface="Arial"/>
                <a:cs typeface="Arial"/>
              </a:rPr>
              <a:t>v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120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12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w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120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-4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j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j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k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-120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-120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66232" y="833562"/>
            <a:ext cx="66675" cy="72390"/>
          </a:xfrm>
          <a:custGeom>
            <a:avLst/>
            <a:gdLst/>
            <a:ahLst/>
            <a:cxnLst/>
            <a:rect l="l" t="t" r="r" b="b"/>
            <a:pathLst>
              <a:path w="66675" h="72390">
                <a:moveTo>
                  <a:pt x="0" y="22539"/>
                </a:moveTo>
                <a:lnTo>
                  <a:pt x="0" y="19473"/>
                </a:lnTo>
                <a:lnTo>
                  <a:pt x="0" y="17879"/>
                </a:lnTo>
                <a:lnTo>
                  <a:pt x="0" y="17685"/>
                </a:lnTo>
                <a:lnTo>
                  <a:pt x="55" y="18428"/>
                </a:lnTo>
                <a:lnTo>
                  <a:pt x="138" y="19629"/>
                </a:lnTo>
                <a:lnTo>
                  <a:pt x="5728" y="29783"/>
                </a:lnTo>
                <a:lnTo>
                  <a:pt x="7426" y="31674"/>
                </a:lnTo>
                <a:lnTo>
                  <a:pt x="9545" y="33233"/>
                </a:lnTo>
                <a:lnTo>
                  <a:pt x="12088" y="34459"/>
                </a:lnTo>
                <a:lnTo>
                  <a:pt x="14623" y="35686"/>
                </a:lnTo>
                <a:lnTo>
                  <a:pt x="17345" y="36411"/>
                </a:lnTo>
                <a:lnTo>
                  <a:pt x="20248" y="36634"/>
                </a:lnTo>
                <a:lnTo>
                  <a:pt x="23157" y="36857"/>
                </a:lnTo>
                <a:lnTo>
                  <a:pt x="26046" y="36745"/>
                </a:lnTo>
                <a:lnTo>
                  <a:pt x="28900" y="36299"/>
                </a:lnTo>
                <a:lnTo>
                  <a:pt x="31754" y="35853"/>
                </a:lnTo>
                <a:lnTo>
                  <a:pt x="34414" y="34804"/>
                </a:lnTo>
                <a:lnTo>
                  <a:pt x="36860" y="33153"/>
                </a:lnTo>
                <a:lnTo>
                  <a:pt x="39312" y="31502"/>
                </a:lnTo>
                <a:lnTo>
                  <a:pt x="41418" y="29598"/>
                </a:lnTo>
                <a:lnTo>
                  <a:pt x="43177" y="27441"/>
                </a:lnTo>
                <a:lnTo>
                  <a:pt x="44944" y="25285"/>
                </a:lnTo>
                <a:lnTo>
                  <a:pt x="46204" y="23145"/>
                </a:lnTo>
                <a:lnTo>
                  <a:pt x="46959" y="21021"/>
                </a:lnTo>
                <a:lnTo>
                  <a:pt x="47715" y="18898"/>
                </a:lnTo>
                <a:lnTo>
                  <a:pt x="48130" y="16834"/>
                </a:lnTo>
                <a:lnTo>
                  <a:pt x="48206" y="14831"/>
                </a:lnTo>
                <a:lnTo>
                  <a:pt x="48283" y="12828"/>
                </a:lnTo>
                <a:lnTo>
                  <a:pt x="47611" y="11015"/>
                </a:lnTo>
                <a:lnTo>
                  <a:pt x="46191" y="9393"/>
                </a:lnTo>
                <a:lnTo>
                  <a:pt x="44770" y="7770"/>
                </a:lnTo>
                <a:lnTo>
                  <a:pt x="33327" y="1858"/>
                </a:lnTo>
                <a:lnTo>
                  <a:pt x="31013" y="1059"/>
                </a:lnTo>
                <a:lnTo>
                  <a:pt x="28831" y="527"/>
                </a:lnTo>
                <a:lnTo>
                  <a:pt x="26794" y="263"/>
                </a:lnTo>
                <a:lnTo>
                  <a:pt x="24758" y="0"/>
                </a:lnTo>
                <a:lnTo>
                  <a:pt x="22728" y="88"/>
                </a:lnTo>
                <a:lnTo>
                  <a:pt x="20719" y="531"/>
                </a:lnTo>
                <a:lnTo>
                  <a:pt x="18710" y="973"/>
                </a:lnTo>
                <a:lnTo>
                  <a:pt x="4495" y="20794"/>
                </a:lnTo>
                <a:lnTo>
                  <a:pt x="3422" y="23967"/>
                </a:lnTo>
                <a:lnTo>
                  <a:pt x="2819" y="28922"/>
                </a:lnTo>
                <a:lnTo>
                  <a:pt x="2694" y="35659"/>
                </a:lnTo>
                <a:lnTo>
                  <a:pt x="2570" y="42396"/>
                </a:lnTo>
                <a:lnTo>
                  <a:pt x="2978" y="47159"/>
                </a:lnTo>
                <a:lnTo>
                  <a:pt x="3920" y="49948"/>
                </a:lnTo>
                <a:lnTo>
                  <a:pt x="4862" y="52737"/>
                </a:lnTo>
                <a:lnTo>
                  <a:pt x="6331" y="55359"/>
                </a:lnTo>
                <a:lnTo>
                  <a:pt x="8326" y="57813"/>
                </a:lnTo>
                <a:lnTo>
                  <a:pt x="10314" y="60268"/>
                </a:lnTo>
                <a:lnTo>
                  <a:pt x="12649" y="62471"/>
                </a:lnTo>
                <a:lnTo>
                  <a:pt x="15323" y="64424"/>
                </a:lnTo>
                <a:lnTo>
                  <a:pt x="17997" y="66377"/>
                </a:lnTo>
                <a:lnTo>
                  <a:pt x="20989" y="67969"/>
                </a:lnTo>
                <a:lnTo>
                  <a:pt x="24293" y="69202"/>
                </a:lnTo>
                <a:lnTo>
                  <a:pt x="27591" y="70435"/>
                </a:lnTo>
                <a:lnTo>
                  <a:pt x="31248" y="71213"/>
                </a:lnTo>
                <a:lnTo>
                  <a:pt x="35259" y="71537"/>
                </a:lnTo>
                <a:lnTo>
                  <a:pt x="39277" y="71861"/>
                </a:lnTo>
                <a:lnTo>
                  <a:pt x="43378" y="71989"/>
                </a:lnTo>
                <a:lnTo>
                  <a:pt x="47569" y="71921"/>
                </a:lnTo>
                <a:lnTo>
                  <a:pt x="51767" y="71853"/>
                </a:lnTo>
                <a:lnTo>
                  <a:pt x="55355" y="71389"/>
                </a:lnTo>
                <a:lnTo>
                  <a:pt x="58341" y="70529"/>
                </a:lnTo>
                <a:lnTo>
                  <a:pt x="61327" y="69668"/>
                </a:lnTo>
                <a:lnTo>
                  <a:pt x="63308" y="68978"/>
                </a:lnTo>
                <a:lnTo>
                  <a:pt x="64292" y="68458"/>
                </a:lnTo>
                <a:lnTo>
                  <a:pt x="65275" y="67937"/>
                </a:lnTo>
                <a:lnTo>
                  <a:pt x="66016" y="67542"/>
                </a:lnTo>
                <a:lnTo>
                  <a:pt x="66529" y="672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57595" y="841796"/>
            <a:ext cx="149225" cy="74930"/>
          </a:xfrm>
          <a:custGeom>
            <a:avLst/>
            <a:gdLst/>
            <a:ahLst/>
            <a:cxnLst/>
            <a:rect l="l" t="t" r="r" b="b"/>
            <a:pathLst>
              <a:path w="149225" h="74930">
                <a:moveTo>
                  <a:pt x="5174" y="27137"/>
                </a:moveTo>
                <a:lnTo>
                  <a:pt x="1995" y="20858"/>
                </a:lnTo>
                <a:lnTo>
                  <a:pt x="311" y="16011"/>
                </a:lnTo>
                <a:lnTo>
                  <a:pt x="124" y="12593"/>
                </a:lnTo>
                <a:lnTo>
                  <a:pt x="0" y="10241"/>
                </a:lnTo>
                <a:lnTo>
                  <a:pt x="1025" y="8521"/>
                </a:lnTo>
                <a:lnTo>
                  <a:pt x="3200" y="7432"/>
                </a:lnTo>
                <a:lnTo>
                  <a:pt x="5375" y="6343"/>
                </a:lnTo>
                <a:lnTo>
                  <a:pt x="8132" y="5744"/>
                </a:lnTo>
                <a:lnTo>
                  <a:pt x="11471" y="5636"/>
                </a:lnTo>
                <a:lnTo>
                  <a:pt x="14817" y="5527"/>
                </a:lnTo>
                <a:lnTo>
                  <a:pt x="18405" y="6463"/>
                </a:lnTo>
                <a:lnTo>
                  <a:pt x="22243" y="8443"/>
                </a:lnTo>
                <a:lnTo>
                  <a:pt x="26081" y="10424"/>
                </a:lnTo>
                <a:lnTo>
                  <a:pt x="29808" y="13170"/>
                </a:lnTo>
                <a:lnTo>
                  <a:pt x="33424" y="16681"/>
                </a:lnTo>
                <a:lnTo>
                  <a:pt x="37047" y="20193"/>
                </a:lnTo>
                <a:lnTo>
                  <a:pt x="39928" y="23881"/>
                </a:lnTo>
                <a:lnTo>
                  <a:pt x="42076" y="27747"/>
                </a:lnTo>
                <a:lnTo>
                  <a:pt x="44223" y="31613"/>
                </a:lnTo>
                <a:lnTo>
                  <a:pt x="45692" y="35253"/>
                </a:lnTo>
                <a:lnTo>
                  <a:pt x="46488" y="38669"/>
                </a:lnTo>
                <a:lnTo>
                  <a:pt x="47285" y="42085"/>
                </a:lnTo>
                <a:lnTo>
                  <a:pt x="47666" y="44909"/>
                </a:lnTo>
                <a:lnTo>
                  <a:pt x="47631" y="47142"/>
                </a:lnTo>
                <a:lnTo>
                  <a:pt x="47604" y="49374"/>
                </a:lnTo>
                <a:lnTo>
                  <a:pt x="46883" y="50794"/>
                </a:lnTo>
                <a:lnTo>
                  <a:pt x="45470" y="51403"/>
                </a:lnTo>
                <a:lnTo>
                  <a:pt x="44064" y="52011"/>
                </a:lnTo>
                <a:lnTo>
                  <a:pt x="36576" y="46308"/>
                </a:lnTo>
                <a:lnTo>
                  <a:pt x="35190" y="43154"/>
                </a:lnTo>
                <a:lnTo>
                  <a:pt x="34283" y="39142"/>
                </a:lnTo>
                <a:lnTo>
                  <a:pt x="33853" y="34274"/>
                </a:lnTo>
                <a:lnTo>
                  <a:pt x="33424" y="29407"/>
                </a:lnTo>
                <a:lnTo>
                  <a:pt x="33860" y="24738"/>
                </a:lnTo>
                <a:lnTo>
                  <a:pt x="35155" y="20269"/>
                </a:lnTo>
                <a:lnTo>
                  <a:pt x="36451" y="15799"/>
                </a:lnTo>
                <a:lnTo>
                  <a:pt x="54039" y="4575"/>
                </a:lnTo>
                <a:lnTo>
                  <a:pt x="58466" y="3828"/>
                </a:lnTo>
                <a:lnTo>
                  <a:pt x="62927" y="4035"/>
                </a:lnTo>
                <a:lnTo>
                  <a:pt x="67430" y="5199"/>
                </a:lnTo>
                <a:lnTo>
                  <a:pt x="71939" y="6363"/>
                </a:lnTo>
                <a:lnTo>
                  <a:pt x="89507" y="22290"/>
                </a:lnTo>
                <a:lnTo>
                  <a:pt x="91994" y="26029"/>
                </a:lnTo>
                <a:lnTo>
                  <a:pt x="93635" y="29457"/>
                </a:lnTo>
                <a:lnTo>
                  <a:pt x="94439" y="32576"/>
                </a:lnTo>
                <a:lnTo>
                  <a:pt x="95250" y="35694"/>
                </a:lnTo>
                <a:lnTo>
                  <a:pt x="95693" y="38170"/>
                </a:lnTo>
                <a:lnTo>
                  <a:pt x="95769" y="40005"/>
                </a:lnTo>
                <a:lnTo>
                  <a:pt x="95852" y="41840"/>
                </a:lnTo>
                <a:lnTo>
                  <a:pt x="90200" y="34251"/>
                </a:lnTo>
                <a:lnTo>
                  <a:pt x="89708" y="30248"/>
                </a:lnTo>
                <a:lnTo>
                  <a:pt x="89673" y="25913"/>
                </a:lnTo>
                <a:lnTo>
                  <a:pt x="90096" y="21245"/>
                </a:lnTo>
                <a:lnTo>
                  <a:pt x="90511" y="16577"/>
                </a:lnTo>
                <a:lnTo>
                  <a:pt x="104193" y="1992"/>
                </a:lnTo>
                <a:lnTo>
                  <a:pt x="107954" y="615"/>
                </a:lnTo>
                <a:lnTo>
                  <a:pt x="111778" y="0"/>
                </a:lnTo>
                <a:lnTo>
                  <a:pt x="115657" y="146"/>
                </a:lnTo>
                <a:lnTo>
                  <a:pt x="119537" y="293"/>
                </a:lnTo>
                <a:lnTo>
                  <a:pt x="137007" y="16757"/>
                </a:lnTo>
                <a:lnTo>
                  <a:pt x="140117" y="21597"/>
                </a:lnTo>
                <a:lnTo>
                  <a:pt x="147377" y="49409"/>
                </a:lnTo>
                <a:lnTo>
                  <a:pt x="148248" y="61673"/>
                </a:lnTo>
                <a:lnTo>
                  <a:pt x="149196" y="747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530223" y="847520"/>
            <a:ext cx="65405" cy="86360"/>
          </a:xfrm>
          <a:custGeom>
            <a:avLst/>
            <a:gdLst/>
            <a:ahLst/>
            <a:cxnLst/>
            <a:rect l="l" t="t" r="r" b="b"/>
            <a:pathLst>
              <a:path w="65404" h="86359">
                <a:moveTo>
                  <a:pt x="630" y="31875"/>
                </a:moveTo>
                <a:lnTo>
                  <a:pt x="0" y="29643"/>
                </a:lnTo>
                <a:lnTo>
                  <a:pt x="429" y="28172"/>
                </a:lnTo>
                <a:lnTo>
                  <a:pt x="1925" y="27460"/>
                </a:lnTo>
                <a:lnTo>
                  <a:pt x="2971" y="26960"/>
                </a:lnTo>
                <a:lnTo>
                  <a:pt x="11145" y="44622"/>
                </a:lnTo>
                <a:lnTo>
                  <a:pt x="13764" y="53617"/>
                </a:lnTo>
                <a:lnTo>
                  <a:pt x="16085" y="60441"/>
                </a:lnTo>
                <a:lnTo>
                  <a:pt x="18121" y="65094"/>
                </a:lnTo>
                <a:lnTo>
                  <a:pt x="20151" y="69748"/>
                </a:lnTo>
                <a:lnTo>
                  <a:pt x="22174" y="73780"/>
                </a:lnTo>
                <a:lnTo>
                  <a:pt x="24183" y="77191"/>
                </a:lnTo>
                <a:lnTo>
                  <a:pt x="26192" y="80602"/>
                </a:lnTo>
                <a:lnTo>
                  <a:pt x="28013" y="83065"/>
                </a:lnTo>
                <a:lnTo>
                  <a:pt x="29648" y="84582"/>
                </a:lnTo>
                <a:lnTo>
                  <a:pt x="31276" y="86098"/>
                </a:lnTo>
                <a:lnTo>
                  <a:pt x="32121" y="85349"/>
                </a:lnTo>
                <a:lnTo>
                  <a:pt x="32170" y="82334"/>
                </a:lnTo>
                <a:lnTo>
                  <a:pt x="31101" y="73885"/>
                </a:lnTo>
                <a:lnTo>
                  <a:pt x="27754" y="57499"/>
                </a:lnTo>
                <a:lnTo>
                  <a:pt x="24503" y="42229"/>
                </a:lnTo>
                <a:lnTo>
                  <a:pt x="22343" y="30805"/>
                </a:lnTo>
                <a:lnTo>
                  <a:pt x="20761" y="20262"/>
                </a:lnTo>
                <a:lnTo>
                  <a:pt x="20248" y="15149"/>
                </a:lnTo>
                <a:lnTo>
                  <a:pt x="20158" y="11374"/>
                </a:lnTo>
                <a:lnTo>
                  <a:pt x="20061" y="7599"/>
                </a:lnTo>
                <a:lnTo>
                  <a:pt x="34629" y="0"/>
                </a:lnTo>
                <a:lnTo>
                  <a:pt x="38688" y="714"/>
                </a:lnTo>
                <a:lnTo>
                  <a:pt x="43219" y="2486"/>
                </a:lnTo>
                <a:lnTo>
                  <a:pt x="47749" y="4259"/>
                </a:lnTo>
                <a:lnTo>
                  <a:pt x="52044" y="6749"/>
                </a:lnTo>
                <a:lnTo>
                  <a:pt x="56110" y="9955"/>
                </a:lnTo>
                <a:lnTo>
                  <a:pt x="60184" y="13161"/>
                </a:lnTo>
                <a:lnTo>
                  <a:pt x="62844" y="16247"/>
                </a:lnTo>
                <a:lnTo>
                  <a:pt x="64098" y="19212"/>
                </a:lnTo>
                <a:lnTo>
                  <a:pt x="65351" y="22176"/>
                </a:lnTo>
                <a:lnTo>
                  <a:pt x="64479" y="24904"/>
                </a:lnTo>
                <a:lnTo>
                  <a:pt x="61479" y="27392"/>
                </a:lnTo>
                <a:lnTo>
                  <a:pt x="55417" y="30635"/>
                </a:lnTo>
                <a:lnTo>
                  <a:pt x="44541" y="34293"/>
                </a:lnTo>
                <a:lnTo>
                  <a:pt x="28850" y="383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617936" y="836312"/>
            <a:ext cx="63500" cy="66040"/>
          </a:xfrm>
          <a:custGeom>
            <a:avLst/>
            <a:gdLst/>
            <a:ahLst/>
            <a:cxnLst/>
            <a:rect l="l" t="t" r="r" b="b"/>
            <a:pathLst>
              <a:path w="63500" h="66040">
                <a:moveTo>
                  <a:pt x="54067" y="9319"/>
                </a:moveTo>
                <a:lnTo>
                  <a:pt x="55362" y="7643"/>
                </a:lnTo>
                <a:lnTo>
                  <a:pt x="54954" y="5842"/>
                </a:lnTo>
                <a:lnTo>
                  <a:pt x="52827" y="3917"/>
                </a:lnTo>
                <a:lnTo>
                  <a:pt x="51331" y="2563"/>
                </a:lnTo>
                <a:lnTo>
                  <a:pt x="49038" y="1635"/>
                </a:lnTo>
                <a:lnTo>
                  <a:pt x="45941" y="1132"/>
                </a:lnTo>
                <a:lnTo>
                  <a:pt x="42852" y="628"/>
                </a:lnTo>
                <a:lnTo>
                  <a:pt x="38259" y="302"/>
                </a:lnTo>
                <a:lnTo>
                  <a:pt x="32170" y="151"/>
                </a:lnTo>
                <a:lnTo>
                  <a:pt x="26081" y="0"/>
                </a:lnTo>
                <a:lnTo>
                  <a:pt x="235" y="11528"/>
                </a:lnTo>
                <a:lnTo>
                  <a:pt x="0" y="13600"/>
                </a:lnTo>
                <a:lnTo>
                  <a:pt x="26877" y="28916"/>
                </a:lnTo>
                <a:lnTo>
                  <a:pt x="41135" y="35069"/>
                </a:lnTo>
                <a:lnTo>
                  <a:pt x="63031" y="52071"/>
                </a:lnTo>
                <a:lnTo>
                  <a:pt x="61687" y="54381"/>
                </a:lnTo>
                <a:lnTo>
                  <a:pt x="60350" y="56690"/>
                </a:lnTo>
                <a:lnTo>
                  <a:pt x="57004" y="58722"/>
                </a:lnTo>
                <a:lnTo>
                  <a:pt x="51649" y="60476"/>
                </a:lnTo>
                <a:lnTo>
                  <a:pt x="46294" y="62230"/>
                </a:lnTo>
                <a:lnTo>
                  <a:pt x="40316" y="63479"/>
                </a:lnTo>
                <a:lnTo>
                  <a:pt x="33708" y="64223"/>
                </a:lnTo>
                <a:lnTo>
                  <a:pt x="27106" y="64968"/>
                </a:lnTo>
                <a:lnTo>
                  <a:pt x="21529" y="65377"/>
                </a:lnTo>
                <a:lnTo>
                  <a:pt x="16992" y="65451"/>
                </a:lnTo>
                <a:lnTo>
                  <a:pt x="10612" y="65556"/>
                </a:lnTo>
                <a:lnTo>
                  <a:pt x="7675" y="62924"/>
                </a:lnTo>
                <a:lnTo>
                  <a:pt x="8167" y="575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25655" y="804460"/>
            <a:ext cx="60960" cy="109855"/>
          </a:xfrm>
          <a:custGeom>
            <a:avLst/>
            <a:gdLst/>
            <a:ahLst/>
            <a:cxnLst/>
            <a:rect l="l" t="t" r="r" b="b"/>
            <a:pathLst>
              <a:path w="60959" h="109855">
                <a:moveTo>
                  <a:pt x="43163" y="23008"/>
                </a:moveTo>
                <a:lnTo>
                  <a:pt x="45034" y="20849"/>
                </a:lnTo>
                <a:lnTo>
                  <a:pt x="46315" y="18080"/>
                </a:lnTo>
                <a:lnTo>
                  <a:pt x="47001" y="14701"/>
                </a:lnTo>
                <a:lnTo>
                  <a:pt x="47458" y="12455"/>
                </a:lnTo>
                <a:lnTo>
                  <a:pt x="46953" y="10124"/>
                </a:lnTo>
                <a:lnTo>
                  <a:pt x="45477" y="7707"/>
                </a:lnTo>
                <a:lnTo>
                  <a:pt x="44008" y="5291"/>
                </a:lnTo>
                <a:lnTo>
                  <a:pt x="23663" y="0"/>
                </a:lnTo>
                <a:lnTo>
                  <a:pt x="20137" y="926"/>
                </a:lnTo>
                <a:lnTo>
                  <a:pt x="16660" y="2996"/>
                </a:lnTo>
                <a:lnTo>
                  <a:pt x="13175" y="5065"/>
                </a:lnTo>
                <a:lnTo>
                  <a:pt x="10127" y="8003"/>
                </a:lnTo>
                <a:lnTo>
                  <a:pt x="7502" y="11808"/>
                </a:lnTo>
                <a:lnTo>
                  <a:pt x="4876" y="15614"/>
                </a:lnTo>
                <a:lnTo>
                  <a:pt x="0" y="43644"/>
                </a:lnTo>
                <a:lnTo>
                  <a:pt x="273" y="54317"/>
                </a:lnTo>
                <a:lnTo>
                  <a:pt x="1418" y="68582"/>
                </a:lnTo>
                <a:lnTo>
                  <a:pt x="2784" y="81993"/>
                </a:lnTo>
                <a:lnTo>
                  <a:pt x="3463" y="89420"/>
                </a:lnTo>
                <a:lnTo>
                  <a:pt x="3636" y="92684"/>
                </a:lnTo>
                <a:lnTo>
                  <a:pt x="3810" y="95948"/>
                </a:lnTo>
                <a:lnTo>
                  <a:pt x="4301" y="98674"/>
                </a:lnTo>
                <a:lnTo>
                  <a:pt x="5105" y="100864"/>
                </a:lnTo>
                <a:lnTo>
                  <a:pt x="5908" y="103054"/>
                </a:lnTo>
                <a:lnTo>
                  <a:pt x="9621" y="104441"/>
                </a:lnTo>
                <a:lnTo>
                  <a:pt x="16237" y="105023"/>
                </a:lnTo>
                <a:lnTo>
                  <a:pt x="22860" y="105605"/>
                </a:lnTo>
                <a:lnTo>
                  <a:pt x="30126" y="105910"/>
                </a:lnTo>
                <a:lnTo>
                  <a:pt x="38030" y="105936"/>
                </a:lnTo>
                <a:lnTo>
                  <a:pt x="45934" y="105961"/>
                </a:lnTo>
                <a:lnTo>
                  <a:pt x="53540" y="107067"/>
                </a:lnTo>
                <a:lnTo>
                  <a:pt x="60842" y="1092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804058" y="812695"/>
            <a:ext cx="83820" cy="102870"/>
          </a:xfrm>
          <a:custGeom>
            <a:avLst/>
            <a:gdLst/>
            <a:ahLst/>
            <a:cxnLst/>
            <a:rect l="l" t="t" r="r" b="b"/>
            <a:pathLst>
              <a:path w="83820" h="102869">
                <a:moveTo>
                  <a:pt x="22589" y="15709"/>
                </a:moveTo>
                <a:lnTo>
                  <a:pt x="24619" y="9590"/>
                </a:lnTo>
                <a:lnTo>
                  <a:pt x="27355" y="5367"/>
                </a:lnTo>
                <a:lnTo>
                  <a:pt x="30791" y="3041"/>
                </a:lnTo>
                <a:lnTo>
                  <a:pt x="33147" y="1447"/>
                </a:lnTo>
                <a:lnTo>
                  <a:pt x="35772" y="519"/>
                </a:lnTo>
                <a:lnTo>
                  <a:pt x="38661" y="259"/>
                </a:lnTo>
                <a:lnTo>
                  <a:pt x="41556" y="0"/>
                </a:lnTo>
                <a:lnTo>
                  <a:pt x="44473" y="852"/>
                </a:lnTo>
                <a:lnTo>
                  <a:pt x="63827" y="32499"/>
                </a:lnTo>
                <a:lnTo>
                  <a:pt x="65940" y="38011"/>
                </a:lnTo>
                <a:lnTo>
                  <a:pt x="68212" y="43577"/>
                </a:lnTo>
                <a:lnTo>
                  <a:pt x="70485" y="49144"/>
                </a:lnTo>
                <a:lnTo>
                  <a:pt x="72784" y="54297"/>
                </a:lnTo>
                <a:lnTo>
                  <a:pt x="75105" y="59037"/>
                </a:lnTo>
                <a:lnTo>
                  <a:pt x="77433" y="63778"/>
                </a:lnTo>
                <a:lnTo>
                  <a:pt x="79275" y="68042"/>
                </a:lnTo>
                <a:lnTo>
                  <a:pt x="80647" y="71829"/>
                </a:lnTo>
                <a:lnTo>
                  <a:pt x="82018" y="75617"/>
                </a:lnTo>
                <a:lnTo>
                  <a:pt x="82877" y="80018"/>
                </a:lnTo>
                <a:lnTo>
                  <a:pt x="83224" y="85032"/>
                </a:lnTo>
                <a:lnTo>
                  <a:pt x="83570" y="90045"/>
                </a:lnTo>
                <a:lnTo>
                  <a:pt x="38300" y="102318"/>
                </a:lnTo>
                <a:lnTo>
                  <a:pt x="28810" y="102377"/>
                </a:lnTo>
                <a:lnTo>
                  <a:pt x="20941" y="102125"/>
                </a:lnTo>
                <a:lnTo>
                  <a:pt x="14678" y="101562"/>
                </a:lnTo>
                <a:lnTo>
                  <a:pt x="8423" y="100998"/>
                </a:lnTo>
                <a:lnTo>
                  <a:pt x="3525" y="100192"/>
                </a:lnTo>
                <a:lnTo>
                  <a:pt x="0" y="991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556823" y="764685"/>
            <a:ext cx="822658" cy="342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963357" y="1084541"/>
            <a:ext cx="9525" cy="72390"/>
          </a:xfrm>
          <a:custGeom>
            <a:avLst/>
            <a:gdLst/>
            <a:ahLst/>
            <a:cxnLst/>
            <a:rect l="l" t="t" r="r" b="b"/>
            <a:pathLst>
              <a:path w="9525" h="72390">
                <a:moveTo>
                  <a:pt x="3505" y="7412"/>
                </a:moveTo>
                <a:lnTo>
                  <a:pt x="1517" y="4665"/>
                </a:lnTo>
                <a:lnTo>
                  <a:pt x="429" y="2669"/>
                </a:lnTo>
                <a:lnTo>
                  <a:pt x="235" y="1424"/>
                </a:lnTo>
                <a:lnTo>
                  <a:pt x="96" y="561"/>
                </a:lnTo>
                <a:lnTo>
                  <a:pt x="27" y="104"/>
                </a:lnTo>
                <a:lnTo>
                  <a:pt x="6" y="719"/>
                </a:lnTo>
                <a:lnTo>
                  <a:pt x="6" y="1216"/>
                </a:lnTo>
                <a:lnTo>
                  <a:pt x="6" y="5568"/>
                </a:lnTo>
                <a:lnTo>
                  <a:pt x="0" y="13775"/>
                </a:lnTo>
                <a:lnTo>
                  <a:pt x="0" y="21983"/>
                </a:lnTo>
                <a:lnTo>
                  <a:pt x="422" y="29645"/>
                </a:lnTo>
                <a:lnTo>
                  <a:pt x="1274" y="36763"/>
                </a:lnTo>
                <a:lnTo>
                  <a:pt x="2830" y="46405"/>
                </a:lnTo>
                <a:lnTo>
                  <a:pt x="5451" y="58118"/>
                </a:lnTo>
                <a:lnTo>
                  <a:pt x="9136" y="719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953375" y="1063504"/>
            <a:ext cx="97790" cy="66040"/>
          </a:xfrm>
          <a:custGeom>
            <a:avLst/>
            <a:gdLst/>
            <a:ahLst/>
            <a:cxnLst/>
            <a:rect l="l" t="t" r="r" b="b"/>
            <a:pathLst>
              <a:path w="97790" h="66040">
                <a:moveTo>
                  <a:pt x="0" y="21342"/>
                </a:moveTo>
                <a:lnTo>
                  <a:pt x="10450" y="11100"/>
                </a:lnTo>
                <a:lnTo>
                  <a:pt x="20958" y="4219"/>
                </a:lnTo>
                <a:lnTo>
                  <a:pt x="36646" y="478"/>
                </a:lnTo>
                <a:lnTo>
                  <a:pt x="47299" y="0"/>
                </a:lnTo>
                <a:lnTo>
                  <a:pt x="60829" y="3121"/>
                </a:lnTo>
                <a:lnTo>
                  <a:pt x="95631" y="29772"/>
                </a:lnTo>
                <a:lnTo>
                  <a:pt x="97778" y="35062"/>
                </a:lnTo>
                <a:lnTo>
                  <a:pt x="97667" y="40329"/>
                </a:lnTo>
                <a:lnTo>
                  <a:pt x="62435" y="63031"/>
                </a:lnTo>
                <a:lnTo>
                  <a:pt x="36352" y="65748"/>
                </a:lnTo>
                <a:lnTo>
                  <a:pt x="24199" y="649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048071" y="1077478"/>
            <a:ext cx="66675" cy="36830"/>
          </a:xfrm>
          <a:custGeom>
            <a:avLst/>
            <a:gdLst/>
            <a:ahLst/>
            <a:cxnLst/>
            <a:rect l="l" t="t" r="r" b="b"/>
            <a:pathLst>
              <a:path w="66675" h="36830">
                <a:moveTo>
                  <a:pt x="0" y="10117"/>
                </a:moveTo>
                <a:lnTo>
                  <a:pt x="5223" y="9029"/>
                </a:lnTo>
                <a:lnTo>
                  <a:pt x="12115" y="8677"/>
                </a:lnTo>
                <a:lnTo>
                  <a:pt x="20698" y="9060"/>
                </a:lnTo>
                <a:lnTo>
                  <a:pt x="59747" y="23047"/>
                </a:lnTo>
                <a:lnTo>
                  <a:pt x="63703" y="27064"/>
                </a:lnTo>
                <a:lnTo>
                  <a:pt x="64742" y="28841"/>
                </a:lnTo>
                <a:lnTo>
                  <a:pt x="65227" y="30345"/>
                </a:lnTo>
                <a:lnTo>
                  <a:pt x="65151" y="31577"/>
                </a:lnTo>
                <a:lnTo>
                  <a:pt x="65074" y="32809"/>
                </a:lnTo>
                <a:lnTo>
                  <a:pt x="63751" y="33905"/>
                </a:lnTo>
                <a:lnTo>
                  <a:pt x="61174" y="34865"/>
                </a:lnTo>
                <a:lnTo>
                  <a:pt x="58604" y="35825"/>
                </a:lnTo>
                <a:lnTo>
                  <a:pt x="54510" y="36363"/>
                </a:lnTo>
                <a:lnTo>
                  <a:pt x="48906" y="36479"/>
                </a:lnTo>
                <a:lnTo>
                  <a:pt x="43302" y="36594"/>
                </a:lnTo>
                <a:lnTo>
                  <a:pt x="39194" y="35703"/>
                </a:lnTo>
                <a:lnTo>
                  <a:pt x="29433" y="21484"/>
                </a:lnTo>
                <a:lnTo>
                  <a:pt x="29662" y="17602"/>
                </a:lnTo>
                <a:lnTo>
                  <a:pt x="31429" y="13625"/>
                </a:lnTo>
                <a:lnTo>
                  <a:pt x="33195" y="9648"/>
                </a:lnTo>
                <a:lnTo>
                  <a:pt x="37144" y="6557"/>
                </a:lnTo>
                <a:lnTo>
                  <a:pt x="43281" y="4352"/>
                </a:lnTo>
                <a:lnTo>
                  <a:pt x="53482" y="1647"/>
                </a:lnTo>
                <a:lnTo>
                  <a:pt x="6608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48114" y="1076294"/>
            <a:ext cx="26034" cy="33655"/>
          </a:xfrm>
          <a:custGeom>
            <a:avLst/>
            <a:gdLst/>
            <a:ahLst/>
            <a:cxnLst/>
            <a:rect l="l" t="t" r="r" b="b"/>
            <a:pathLst>
              <a:path w="26034" h="33655">
                <a:moveTo>
                  <a:pt x="0" y="1215"/>
                </a:moveTo>
                <a:lnTo>
                  <a:pt x="2119" y="0"/>
                </a:lnTo>
                <a:lnTo>
                  <a:pt x="4218" y="419"/>
                </a:lnTo>
                <a:lnTo>
                  <a:pt x="6296" y="2471"/>
                </a:lnTo>
                <a:lnTo>
                  <a:pt x="8382" y="4524"/>
                </a:lnTo>
                <a:lnTo>
                  <a:pt x="10986" y="7645"/>
                </a:lnTo>
                <a:lnTo>
                  <a:pt x="14117" y="11833"/>
                </a:lnTo>
                <a:lnTo>
                  <a:pt x="19975" y="20985"/>
                </a:lnTo>
                <a:lnTo>
                  <a:pt x="26040" y="330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26037" y="1024870"/>
            <a:ext cx="4445" cy="7620"/>
          </a:xfrm>
          <a:custGeom>
            <a:avLst/>
            <a:gdLst/>
            <a:ahLst/>
            <a:cxnLst/>
            <a:rect l="l" t="t" r="r" b="b"/>
            <a:pathLst>
              <a:path w="4445" h="7619">
                <a:moveTo>
                  <a:pt x="3048" y="7426"/>
                </a:moveTo>
                <a:lnTo>
                  <a:pt x="0" y="2949"/>
                </a:lnTo>
                <a:lnTo>
                  <a:pt x="415" y="474"/>
                </a:lnTo>
                <a:lnTo>
                  <a:pt x="430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168280" y="1056901"/>
            <a:ext cx="123189" cy="57150"/>
          </a:xfrm>
          <a:custGeom>
            <a:avLst/>
            <a:gdLst/>
            <a:ahLst/>
            <a:cxnLst/>
            <a:rect l="l" t="t" r="r" b="b"/>
            <a:pathLst>
              <a:path w="123190" h="57150">
                <a:moveTo>
                  <a:pt x="0" y="0"/>
                </a:moveTo>
                <a:lnTo>
                  <a:pt x="35832" y="13623"/>
                </a:lnTo>
                <a:lnTo>
                  <a:pt x="69189" y="37027"/>
                </a:lnTo>
                <a:lnTo>
                  <a:pt x="73595" y="43853"/>
                </a:lnTo>
                <a:lnTo>
                  <a:pt x="74994" y="47027"/>
                </a:lnTo>
                <a:lnTo>
                  <a:pt x="70775" y="55957"/>
                </a:lnTo>
                <a:lnTo>
                  <a:pt x="68559" y="56636"/>
                </a:lnTo>
                <a:lnTo>
                  <a:pt x="57399" y="47259"/>
                </a:lnTo>
                <a:lnTo>
                  <a:pt x="56270" y="42520"/>
                </a:lnTo>
                <a:lnTo>
                  <a:pt x="82822" y="9393"/>
                </a:lnTo>
                <a:lnTo>
                  <a:pt x="94605" y="7268"/>
                </a:lnTo>
                <a:lnTo>
                  <a:pt x="99842" y="7680"/>
                </a:lnTo>
                <a:lnTo>
                  <a:pt x="104421" y="9565"/>
                </a:lnTo>
                <a:lnTo>
                  <a:pt x="110785" y="14965"/>
                </a:lnTo>
                <a:lnTo>
                  <a:pt x="117004" y="25873"/>
                </a:lnTo>
                <a:lnTo>
                  <a:pt x="123076" y="422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318359" y="1029784"/>
            <a:ext cx="46990" cy="93980"/>
          </a:xfrm>
          <a:custGeom>
            <a:avLst/>
            <a:gdLst/>
            <a:ahLst/>
            <a:cxnLst/>
            <a:rect l="l" t="t" r="r" b="b"/>
            <a:pathLst>
              <a:path w="46990" h="93980">
                <a:moveTo>
                  <a:pt x="2424" y="7503"/>
                </a:moveTo>
                <a:lnTo>
                  <a:pt x="131" y="2224"/>
                </a:lnTo>
                <a:lnTo>
                  <a:pt x="0" y="0"/>
                </a:lnTo>
                <a:lnTo>
                  <a:pt x="2022" y="831"/>
                </a:lnTo>
                <a:lnTo>
                  <a:pt x="3484" y="1428"/>
                </a:lnTo>
                <a:lnTo>
                  <a:pt x="27721" y="43009"/>
                </a:lnTo>
                <a:lnTo>
                  <a:pt x="45363" y="85275"/>
                </a:lnTo>
                <a:lnTo>
                  <a:pt x="46530" y="934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332339" y="1065111"/>
            <a:ext cx="55880" cy="15240"/>
          </a:xfrm>
          <a:custGeom>
            <a:avLst/>
            <a:gdLst/>
            <a:ahLst/>
            <a:cxnLst/>
            <a:rect l="l" t="t" r="r" b="b"/>
            <a:pathLst>
              <a:path w="55879" h="15240">
                <a:moveTo>
                  <a:pt x="0" y="14940"/>
                </a:moveTo>
                <a:lnTo>
                  <a:pt x="2223" y="8694"/>
                </a:lnTo>
                <a:lnTo>
                  <a:pt x="7072" y="4508"/>
                </a:lnTo>
                <a:lnTo>
                  <a:pt x="14568" y="2382"/>
                </a:lnTo>
                <a:lnTo>
                  <a:pt x="19652" y="938"/>
                </a:lnTo>
                <a:lnTo>
                  <a:pt x="25201" y="144"/>
                </a:lnTo>
                <a:lnTo>
                  <a:pt x="31221" y="0"/>
                </a:lnTo>
                <a:lnTo>
                  <a:pt x="43884" y="1601"/>
                </a:lnTo>
                <a:lnTo>
                  <a:pt x="55496" y="70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587276" y="1012713"/>
            <a:ext cx="253365" cy="106680"/>
          </a:xfrm>
          <a:custGeom>
            <a:avLst/>
            <a:gdLst/>
            <a:ahLst/>
            <a:cxnLst/>
            <a:rect l="l" t="t" r="r" b="b"/>
            <a:pathLst>
              <a:path w="253365" h="106680">
                <a:moveTo>
                  <a:pt x="76581" y="73944"/>
                </a:moveTo>
                <a:lnTo>
                  <a:pt x="76283" y="70899"/>
                </a:lnTo>
                <a:lnTo>
                  <a:pt x="72466" y="68831"/>
                </a:lnTo>
                <a:lnTo>
                  <a:pt x="65123" y="67741"/>
                </a:lnTo>
                <a:lnTo>
                  <a:pt x="57780" y="66652"/>
                </a:lnTo>
                <a:lnTo>
                  <a:pt x="50001" y="66145"/>
                </a:lnTo>
                <a:lnTo>
                  <a:pt x="41764" y="66220"/>
                </a:lnTo>
                <a:lnTo>
                  <a:pt x="33534" y="66295"/>
                </a:lnTo>
                <a:lnTo>
                  <a:pt x="26115" y="67475"/>
                </a:lnTo>
                <a:lnTo>
                  <a:pt x="19514" y="69758"/>
                </a:lnTo>
                <a:lnTo>
                  <a:pt x="12912" y="72041"/>
                </a:lnTo>
                <a:lnTo>
                  <a:pt x="8097" y="74669"/>
                </a:lnTo>
                <a:lnTo>
                  <a:pt x="5077" y="77642"/>
                </a:lnTo>
                <a:lnTo>
                  <a:pt x="2050" y="80616"/>
                </a:lnTo>
                <a:lnTo>
                  <a:pt x="429" y="83815"/>
                </a:lnTo>
                <a:lnTo>
                  <a:pt x="214" y="87242"/>
                </a:lnTo>
                <a:lnTo>
                  <a:pt x="0" y="90669"/>
                </a:lnTo>
                <a:lnTo>
                  <a:pt x="37531" y="103240"/>
                </a:lnTo>
                <a:lnTo>
                  <a:pt x="45616" y="103428"/>
                </a:lnTo>
                <a:lnTo>
                  <a:pt x="53215" y="102945"/>
                </a:lnTo>
                <a:lnTo>
                  <a:pt x="82469" y="80693"/>
                </a:lnTo>
                <a:lnTo>
                  <a:pt x="81866" y="77760"/>
                </a:lnTo>
                <a:lnTo>
                  <a:pt x="73803" y="70260"/>
                </a:lnTo>
                <a:lnTo>
                  <a:pt x="72445" y="70438"/>
                </a:lnTo>
                <a:lnTo>
                  <a:pt x="75389" y="82514"/>
                </a:lnTo>
                <a:lnTo>
                  <a:pt x="78797" y="85599"/>
                </a:lnTo>
                <a:lnTo>
                  <a:pt x="83376" y="88383"/>
                </a:lnTo>
                <a:lnTo>
                  <a:pt x="89119" y="90867"/>
                </a:lnTo>
                <a:lnTo>
                  <a:pt x="94855" y="93351"/>
                </a:lnTo>
                <a:lnTo>
                  <a:pt x="100861" y="95094"/>
                </a:lnTo>
                <a:lnTo>
                  <a:pt x="107123" y="96095"/>
                </a:lnTo>
                <a:lnTo>
                  <a:pt x="113385" y="97097"/>
                </a:lnTo>
                <a:lnTo>
                  <a:pt x="119253" y="97606"/>
                </a:lnTo>
                <a:lnTo>
                  <a:pt x="124725" y="97622"/>
                </a:lnTo>
                <a:lnTo>
                  <a:pt x="130191" y="97639"/>
                </a:lnTo>
                <a:lnTo>
                  <a:pt x="134804" y="96409"/>
                </a:lnTo>
                <a:lnTo>
                  <a:pt x="138566" y="93934"/>
                </a:lnTo>
                <a:lnTo>
                  <a:pt x="142327" y="91459"/>
                </a:lnTo>
                <a:lnTo>
                  <a:pt x="144870" y="87780"/>
                </a:lnTo>
                <a:lnTo>
                  <a:pt x="146207" y="82897"/>
                </a:lnTo>
                <a:lnTo>
                  <a:pt x="147544" y="78014"/>
                </a:lnTo>
                <a:lnTo>
                  <a:pt x="147654" y="72299"/>
                </a:lnTo>
                <a:lnTo>
                  <a:pt x="146539" y="65752"/>
                </a:lnTo>
                <a:lnTo>
                  <a:pt x="145424" y="59206"/>
                </a:lnTo>
                <a:lnTo>
                  <a:pt x="123561" y="24606"/>
                </a:lnTo>
                <a:lnTo>
                  <a:pt x="115318" y="18420"/>
                </a:lnTo>
                <a:lnTo>
                  <a:pt x="113731" y="19693"/>
                </a:lnTo>
                <a:lnTo>
                  <a:pt x="113032" y="23823"/>
                </a:lnTo>
                <a:lnTo>
                  <a:pt x="112332" y="27953"/>
                </a:lnTo>
                <a:lnTo>
                  <a:pt x="134888" y="69370"/>
                </a:lnTo>
                <a:lnTo>
                  <a:pt x="164637" y="93658"/>
                </a:lnTo>
                <a:lnTo>
                  <a:pt x="203994" y="106116"/>
                </a:lnTo>
                <a:lnTo>
                  <a:pt x="208981" y="105787"/>
                </a:lnTo>
                <a:lnTo>
                  <a:pt x="227512" y="81619"/>
                </a:lnTo>
                <a:lnTo>
                  <a:pt x="227422" y="74926"/>
                </a:lnTo>
                <a:lnTo>
                  <a:pt x="215500" y="35347"/>
                </a:lnTo>
                <a:lnTo>
                  <a:pt x="207125" y="21456"/>
                </a:lnTo>
                <a:lnTo>
                  <a:pt x="202782" y="14942"/>
                </a:lnTo>
                <a:lnTo>
                  <a:pt x="191234" y="699"/>
                </a:lnTo>
                <a:lnTo>
                  <a:pt x="190403" y="0"/>
                </a:lnTo>
                <a:lnTo>
                  <a:pt x="190139" y="1314"/>
                </a:lnTo>
                <a:lnTo>
                  <a:pt x="190437" y="4641"/>
                </a:lnTo>
                <a:lnTo>
                  <a:pt x="190728" y="7968"/>
                </a:lnTo>
                <a:lnTo>
                  <a:pt x="208177" y="43929"/>
                </a:lnTo>
                <a:lnTo>
                  <a:pt x="234015" y="80209"/>
                </a:lnTo>
                <a:lnTo>
                  <a:pt x="243084" y="91477"/>
                </a:lnTo>
                <a:lnTo>
                  <a:pt x="253283" y="1037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091263" y="1060104"/>
            <a:ext cx="25400" cy="85090"/>
          </a:xfrm>
          <a:custGeom>
            <a:avLst/>
            <a:gdLst/>
            <a:ahLst/>
            <a:cxnLst/>
            <a:rect l="l" t="t" r="r" b="b"/>
            <a:pathLst>
              <a:path w="25400" h="85090">
                <a:moveTo>
                  <a:pt x="277" y="0"/>
                </a:moveTo>
                <a:lnTo>
                  <a:pt x="0" y="3557"/>
                </a:lnTo>
                <a:lnTo>
                  <a:pt x="1295" y="8519"/>
                </a:lnTo>
                <a:lnTo>
                  <a:pt x="4163" y="14883"/>
                </a:lnTo>
                <a:lnTo>
                  <a:pt x="7031" y="21249"/>
                </a:lnTo>
                <a:lnTo>
                  <a:pt x="10086" y="28490"/>
                </a:lnTo>
                <a:lnTo>
                  <a:pt x="13314" y="36607"/>
                </a:lnTo>
                <a:lnTo>
                  <a:pt x="16549" y="44724"/>
                </a:lnTo>
                <a:lnTo>
                  <a:pt x="19084" y="52268"/>
                </a:lnTo>
                <a:lnTo>
                  <a:pt x="20927" y="59238"/>
                </a:lnTo>
                <a:lnTo>
                  <a:pt x="23701" y="72293"/>
                </a:lnTo>
                <a:lnTo>
                  <a:pt x="24942" y="846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105127" y="1025557"/>
            <a:ext cx="85090" cy="61594"/>
          </a:xfrm>
          <a:custGeom>
            <a:avLst/>
            <a:gdLst/>
            <a:ahLst/>
            <a:cxnLst/>
            <a:rect l="l" t="t" r="r" b="b"/>
            <a:pathLst>
              <a:path w="85090" h="61594">
                <a:moveTo>
                  <a:pt x="1998" y="36986"/>
                </a:moveTo>
                <a:lnTo>
                  <a:pt x="23916" y="985"/>
                </a:lnTo>
                <a:lnTo>
                  <a:pt x="31003" y="0"/>
                </a:lnTo>
                <a:lnTo>
                  <a:pt x="38844" y="647"/>
                </a:lnTo>
                <a:lnTo>
                  <a:pt x="47427" y="2924"/>
                </a:lnTo>
                <a:lnTo>
                  <a:pt x="56017" y="5203"/>
                </a:lnTo>
                <a:lnTo>
                  <a:pt x="63630" y="8773"/>
                </a:lnTo>
                <a:lnTo>
                  <a:pt x="70267" y="13637"/>
                </a:lnTo>
                <a:lnTo>
                  <a:pt x="76903" y="18500"/>
                </a:lnTo>
                <a:lnTo>
                  <a:pt x="81170" y="23543"/>
                </a:lnTo>
                <a:lnTo>
                  <a:pt x="83054" y="28765"/>
                </a:lnTo>
                <a:lnTo>
                  <a:pt x="84952" y="33987"/>
                </a:lnTo>
                <a:lnTo>
                  <a:pt x="48619" y="58428"/>
                </a:lnTo>
                <a:lnTo>
                  <a:pt x="36487" y="60334"/>
                </a:lnTo>
                <a:lnTo>
                  <a:pt x="23126" y="612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216217" y="1031182"/>
            <a:ext cx="62865" cy="67945"/>
          </a:xfrm>
          <a:custGeom>
            <a:avLst/>
            <a:gdLst/>
            <a:ahLst/>
            <a:cxnLst/>
            <a:rect l="l" t="t" r="r" b="b"/>
            <a:pathLst>
              <a:path w="62865" h="67944">
                <a:moveTo>
                  <a:pt x="3719" y="6656"/>
                </a:moveTo>
                <a:lnTo>
                  <a:pt x="1046" y="14482"/>
                </a:lnTo>
                <a:lnTo>
                  <a:pt x="0" y="21990"/>
                </a:lnTo>
                <a:lnTo>
                  <a:pt x="588" y="29181"/>
                </a:lnTo>
                <a:lnTo>
                  <a:pt x="990" y="34031"/>
                </a:lnTo>
                <a:lnTo>
                  <a:pt x="3338" y="39074"/>
                </a:lnTo>
                <a:lnTo>
                  <a:pt x="7640" y="44311"/>
                </a:lnTo>
                <a:lnTo>
                  <a:pt x="11942" y="49549"/>
                </a:lnTo>
                <a:lnTo>
                  <a:pt x="17020" y="54128"/>
                </a:lnTo>
                <a:lnTo>
                  <a:pt x="22873" y="58050"/>
                </a:lnTo>
                <a:lnTo>
                  <a:pt x="28720" y="61970"/>
                </a:lnTo>
                <a:lnTo>
                  <a:pt x="34393" y="64554"/>
                </a:lnTo>
                <a:lnTo>
                  <a:pt x="39894" y="65799"/>
                </a:lnTo>
                <a:lnTo>
                  <a:pt x="45387" y="67045"/>
                </a:lnTo>
                <a:lnTo>
                  <a:pt x="62691" y="55667"/>
                </a:lnTo>
                <a:lnTo>
                  <a:pt x="62477" y="50321"/>
                </a:lnTo>
                <a:lnTo>
                  <a:pt x="38671" y="15619"/>
                </a:lnTo>
                <a:lnTo>
                  <a:pt x="13091" y="2631"/>
                </a:lnTo>
                <a:lnTo>
                  <a:pt x="159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269338" y="1027458"/>
            <a:ext cx="78105" cy="71120"/>
          </a:xfrm>
          <a:custGeom>
            <a:avLst/>
            <a:gdLst/>
            <a:ahLst/>
            <a:cxnLst/>
            <a:rect l="l" t="t" r="r" b="b"/>
            <a:pathLst>
              <a:path w="78104" h="71119">
                <a:moveTo>
                  <a:pt x="48869" y="14480"/>
                </a:moveTo>
                <a:lnTo>
                  <a:pt x="49845" y="12504"/>
                </a:lnTo>
                <a:lnTo>
                  <a:pt x="49624" y="9829"/>
                </a:lnTo>
                <a:lnTo>
                  <a:pt x="48190" y="6458"/>
                </a:lnTo>
                <a:lnTo>
                  <a:pt x="47241" y="4220"/>
                </a:lnTo>
                <a:lnTo>
                  <a:pt x="44400" y="2563"/>
                </a:lnTo>
                <a:lnTo>
                  <a:pt x="39662" y="1485"/>
                </a:lnTo>
                <a:lnTo>
                  <a:pt x="34931" y="408"/>
                </a:lnTo>
                <a:lnTo>
                  <a:pt x="29902" y="0"/>
                </a:lnTo>
                <a:lnTo>
                  <a:pt x="24588" y="260"/>
                </a:lnTo>
                <a:lnTo>
                  <a:pt x="19268" y="520"/>
                </a:lnTo>
                <a:lnTo>
                  <a:pt x="15396" y="1902"/>
                </a:lnTo>
                <a:lnTo>
                  <a:pt x="12971" y="4405"/>
                </a:lnTo>
                <a:lnTo>
                  <a:pt x="10540" y="6908"/>
                </a:lnTo>
                <a:lnTo>
                  <a:pt x="40503" y="38076"/>
                </a:lnTo>
                <a:lnTo>
                  <a:pt x="51249" y="44637"/>
                </a:lnTo>
                <a:lnTo>
                  <a:pt x="65407" y="53337"/>
                </a:lnTo>
                <a:lnTo>
                  <a:pt x="73016" y="59184"/>
                </a:lnTo>
                <a:lnTo>
                  <a:pt x="77090" y="63264"/>
                </a:lnTo>
                <a:lnTo>
                  <a:pt x="77970" y="65908"/>
                </a:lnTo>
                <a:lnTo>
                  <a:pt x="76321" y="67773"/>
                </a:lnTo>
                <a:lnTo>
                  <a:pt x="74673" y="69639"/>
                </a:lnTo>
                <a:lnTo>
                  <a:pt x="70225" y="70715"/>
                </a:lnTo>
                <a:lnTo>
                  <a:pt x="62959" y="71002"/>
                </a:lnTo>
                <a:lnTo>
                  <a:pt x="51701" y="70953"/>
                </a:lnTo>
                <a:lnTo>
                  <a:pt x="38020" y="70013"/>
                </a:lnTo>
                <a:lnTo>
                  <a:pt x="23564" y="67885"/>
                </a:lnTo>
                <a:lnTo>
                  <a:pt x="10989" y="64574"/>
                </a:lnTo>
                <a:lnTo>
                  <a:pt x="0" y="600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349851" y="1032546"/>
            <a:ext cx="54610" cy="80645"/>
          </a:xfrm>
          <a:custGeom>
            <a:avLst/>
            <a:gdLst/>
            <a:ahLst/>
            <a:cxnLst/>
            <a:rect l="l" t="t" r="r" b="b"/>
            <a:pathLst>
              <a:path w="54609" h="80644">
                <a:moveTo>
                  <a:pt x="43593" y="2346"/>
                </a:moveTo>
                <a:lnTo>
                  <a:pt x="36021" y="722"/>
                </a:lnTo>
                <a:lnTo>
                  <a:pt x="27639" y="0"/>
                </a:lnTo>
                <a:lnTo>
                  <a:pt x="18440" y="176"/>
                </a:lnTo>
                <a:lnTo>
                  <a:pt x="0" y="10366"/>
                </a:lnTo>
                <a:lnTo>
                  <a:pt x="1475" y="17773"/>
                </a:lnTo>
                <a:lnTo>
                  <a:pt x="25070" y="48811"/>
                </a:lnTo>
                <a:lnTo>
                  <a:pt x="45442" y="65396"/>
                </a:lnTo>
                <a:lnTo>
                  <a:pt x="49980" y="69740"/>
                </a:lnTo>
                <a:lnTo>
                  <a:pt x="52086" y="73025"/>
                </a:lnTo>
                <a:lnTo>
                  <a:pt x="54185" y="76310"/>
                </a:lnTo>
                <a:lnTo>
                  <a:pt x="53166" y="78543"/>
                </a:lnTo>
                <a:lnTo>
                  <a:pt x="49024" y="79725"/>
                </a:lnTo>
                <a:lnTo>
                  <a:pt x="42333" y="80448"/>
                </a:lnTo>
                <a:lnTo>
                  <a:pt x="31514" y="79976"/>
                </a:lnTo>
                <a:lnTo>
                  <a:pt x="16566" y="783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419103" y="1034667"/>
            <a:ext cx="40640" cy="59055"/>
          </a:xfrm>
          <a:custGeom>
            <a:avLst/>
            <a:gdLst/>
            <a:ahLst/>
            <a:cxnLst/>
            <a:rect l="l" t="t" r="r" b="b"/>
            <a:pathLst>
              <a:path w="40640" h="59055">
                <a:moveTo>
                  <a:pt x="0" y="167"/>
                </a:moveTo>
                <a:lnTo>
                  <a:pt x="2251" y="0"/>
                </a:lnTo>
                <a:lnTo>
                  <a:pt x="4668" y="908"/>
                </a:lnTo>
                <a:lnTo>
                  <a:pt x="7245" y="2890"/>
                </a:lnTo>
                <a:lnTo>
                  <a:pt x="9829" y="4874"/>
                </a:lnTo>
                <a:lnTo>
                  <a:pt x="13986" y="10913"/>
                </a:lnTo>
                <a:lnTo>
                  <a:pt x="19715" y="21011"/>
                </a:lnTo>
                <a:lnTo>
                  <a:pt x="25450" y="31108"/>
                </a:lnTo>
                <a:lnTo>
                  <a:pt x="29655" y="38297"/>
                </a:lnTo>
                <a:lnTo>
                  <a:pt x="32343" y="42579"/>
                </a:lnTo>
                <a:lnTo>
                  <a:pt x="36534" y="49259"/>
                </a:lnTo>
                <a:lnTo>
                  <a:pt x="39263" y="54663"/>
                </a:lnTo>
                <a:lnTo>
                  <a:pt x="40545" y="587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426557" y="989232"/>
            <a:ext cx="9525" cy="22225"/>
          </a:xfrm>
          <a:custGeom>
            <a:avLst/>
            <a:gdLst/>
            <a:ahLst/>
            <a:cxnLst/>
            <a:rect l="l" t="t" r="r" b="b"/>
            <a:pathLst>
              <a:path w="9525" h="22225">
                <a:moveTo>
                  <a:pt x="8991" y="22188"/>
                </a:moveTo>
                <a:lnTo>
                  <a:pt x="4537" y="12801"/>
                </a:lnTo>
                <a:lnTo>
                  <a:pt x="1884" y="6614"/>
                </a:lnTo>
                <a:lnTo>
                  <a:pt x="1032" y="3628"/>
                </a:lnTo>
                <a:lnTo>
                  <a:pt x="436" y="1554"/>
                </a:lnTo>
                <a:lnTo>
                  <a:pt x="110" y="421"/>
                </a:lnTo>
                <a:lnTo>
                  <a:pt x="62" y="230"/>
                </a:lnTo>
                <a:lnTo>
                  <a:pt x="6" y="40"/>
                </a:lnTo>
                <a:lnTo>
                  <a:pt x="124" y="269"/>
                </a:lnTo>
                <a:lnTo>
                  <a:pt x="699" y="1534"/>
                </a:lnTo>
                <a:lnTo>
                  <a:pt x="1773" y="39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465516" y="1006685"/>
            <a:ext cx="102870" cy="84455"/>
          </a:xfrm>
          <a:custGeom>
            <a:avLst/>
            <a:gdLst/>
            <a:ahLst/>
            <a:cxnLst/>
            <a:rect l="l" t="t" r="r" b="b"/>
            <a:pathLst>
              <a:path w="102870" h="84455">
                <a:moveTo>
                  <a:pt x="0" y="367"/>
                </a:moveTo>
                <a:lnTo>
                  <a:pt x="30653" y="34569"/>
                </a:lnTo>
                <a:lnTo>
                  <a:pt x="45041" y="70058"/>
                </a:lnTo>
                <a:lnTo>
                  <a:pt x="45325" y="75481"/>
                </a:lnTo>
                <a:lnTo>
                  <a:pt x="45082" y="77115"/>
                </a:lnTo>
                <a:lnTo>
                  <a:pt x="44452" y="77670"/>
                </a:lnTo>
                <a:lnTo>
                  <a:pt x="43815" y="78226"/>
                </a:lnTo>
                <a:lnTo>
                  <a:pt x="42900" y="77109"/>
                </a:lnTo>
                <a:lnTo>
                  <a:pt x="41695" y="74319"/>
                </a:lnTo>
                <a:lnTo>
                  <a:pt x="40496" y="71530"/>
                </a:lnTo>
                <a:lnTo>
                  <a:pt x="40115" y="66916"/>
                </a:lnTo>
                <a:lnTo>
                  <a:pt x="40552" y="60479"/>
                </a:lnTo>
                <a:lnTo>
                  <a:pt x="40988" y="54041"/>
                </a:lnTo>
                <a:lnTo>
                  <a:pt x="66959" y="34167"/>
                </a:lnTo>
                <a:lnTo>
                  <a:pt x="72639" y="34867"/>
                </a:lnTo>
                <a:lnTo>
                  <a:pt x="78319" y="37398"/>
                </a:lnTo>
                <a:lnTo>
                  <a:pt x="84000" y="39929"/>
                </a:lnTo>
                <a:lnTo>
                  <a:pt x="88835" y="43555"/>
                </a:lnTo>
                <a:lnTo>
                  <a:pt x="92811" y="48277"/>
                </a:lnTo>
                <a:lnTo>
                  <a:pt x="96794" y="52998"/>
                </a:lnTo>
                <a:lnTo>
                  <a:pt x="99510" y="57863"/>
                </a:lnTo>
                <a:lnTo>
                  <a:pt x="100958" y="62870"/>
                </a:lnTo>
                <a:lnTo>
                  <a:pt x="102405" y="67878"/>
                </a:lnTo>
                <a:lnTo>
                  <a:pt x="101394" y="72196"/>
                </a:lnTo>
                <a:lnTo>
                  <a:pt x="66582" y="83986"/>
                </a:lnTo>
                <a:lnTo>
                  <a:pt x="54730" y="83522"/>
                </a:lnTo>
                <a:lnTo>
                  <a:pt x="41884" y="81857"/>
                </a:lnTo>
                <a:lnTo>
                  <a:pt x="28044" y="789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574184" y="994112"/>
            <a:ext cx="69215" cy="99060"/>
          </a:xfrm>
          <a:custGeom>
            <a:avLst/>
            <a:gdLst/>
            <a:ahLst/>
            <a:cxnLst/>
            <a:rect l="l" t="t" r="r" b="b"/>
            <a:pathLst>
              <a:path w="69215" h="99059">
                <a:moveTo>
                  <a:pt x="0" y="0"/>
                </a:moveTo>
                <a:lnTo>
                  <a:pt x="22705" y="35718"/>
                </a:lnTo>
                <a:lnTo>
                  <a:pt x="28544" y="48174"/>
                </a:lnTo>
                <a:lnTo>
                  <a:pt x="34128" y="59107"/>
                </a:lnTo>
                <a:lnTo>
                  <a:pt x="42189" y="73161"/>
                </a:lnTo>
                <a:lnTo>
                  <a:pt x="48134" y="82598"/>
                </a:lnTo>
                <a:lnTo>
                  <a:pt x="58130" y="93403"/>
                </a:lnTo>
                <a:lnTo>
                  <a:pt x="68926" y="989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663560" y="1030970"/>
            <a:ext cx="93345" cy="71120"/>
          </a:xfrm>
          <a:custGeom>
            <a:avLst/>
            <a:gdLst/>
            <a:ahLst/>
            <a:cxnLst/>
            <a:rect l="l" t="t" r="r" b="b"/>
            <a:pathLst>
              <a:path w="93345" h="71119">
                <a:moveTo>
                  <a:pt x="12004" y="41127"/>
                </a:moveTo>
                <a:lnTo>
                  <a:pt x="12780" y="39564"/>
                </a:lnTo>
                <a:lnTo>
                  <a:pt x="15530" y="39090"/>
                </a:lnTo>
                <a:lnTo>
                  <a:pt x="20255" y="39705"/>
                </a:lnTo>
                <a:lnTo>
                  <a:pt x="24979" y="40320"/>
                </a:lnTo>
                <a:lnTo>
                  <a:pt x="29011" y="40660"/>
                </a:lnTo>
                <a:lnTo>
                  <a:pt x="32357" y="40726"/>
                </a:lnTo>
                <a:lnTo>
                  <a:pt x="35696" y="40793"/>
                </a:lnTo>
                <a:lnTo>
                  <a:pt x="38293" y="39499"/>
                </a:lnTo>
                <a:lnTo>
                  <a:pt x="40143" y="36845"/>
                </a:lnTo>
                <a:lnTo>
                  <a:pt x="42000" y="34190"/>
                </a:lnTo>
                <a:lnTo>
                  <a:pt x="42734" y="30220"/>
                </a:lnTo>
                <a:lnTo>
                  <a:pt x="42360" y="24934"/>
                </a:lnTo>
                <a:lnTo>
                  <a:pt x="41993" y="19648"/>
                </a:lnTo>
                <a:lnTo>
                  <a:pt x="39991" y="14749"/>
                </a:lnTo>
                <a:lnTo>
                  <a:pt x="36361" y="10238"/>
                </a:lnTo>
                <a:lnTo>
                  <a:pt x="32731" y="5726"/>
                </a:lnTo>
                <a:lnTo>
                  <a:pt x="28588" y="2776"/>
                </a:lnTo>
                <a:lnTo>
                  <a:pt x="23947" y="1388"/>
                </a:lnTo>
                <a:lnTo>
                  <a:pt x="19299" y="0"/>
                </a:lnTo>
                <a:lnTo>
                  <a:pt x="14796" y="750"/>
                </a:lnTo>
                <a:lnTo>
                  <a:pt x="10453" y="3640"/>
                </a:lnTo>
                <a:lnTo>
                  <a:pt x="6102" y="6531"/>
                </a:lnTo>
                <a:lnTo>
                  <a:pt x="3144" y="10965"/>
                </a:lnTo>
                <a:lnTo>
                  <a:pt x="1572" y="16945"/>
                </a:lnTo>
                <a:lnTo>
                  <a:pt x="0" y="22924"/>
                </a:lnTo>
                <a:lnTo>
                  <a:pt x="19939" y="55746"/>
                </a:lnTo>
                <a:lnTo>
                  <a:pt x="56417" y="69457"/>
                </a:lnTo>
                <a:lnTo>
                  <a:pt x="69239" y="70732"/>
                </a:lnTo>
                <a:lnTo>
                  <a:pt x="81330" y="70569"/>
                </a:lnTo>
                <a:lnTo>
                  <a:pt x="93055" y="690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571587" y="1012170"/>
            <a:ext cx="12065" cy="62230"/>
          </a:xfrm>
          <a:custGeom>
            <a:avLst/>
            <a:gdLst/>
            <a:ahLst/>
            <a:cxnLst/>
            <a:rect l="l" t="t" r="r" b="b"/>
            <a:pathLst>
              <a:path w="12065" h="62230">
                <a:moveTo>
                  <a:pt x="0" y="0"/>
                </a:moveTo>
                <a:lnTo>
                  <a:pt x="9940" y="19056"/>
                </a:lnTo>
                <a:lnTo>
                  <a:pt x="10737" y="24645"/>
                </a:lnTo>
                <a:lnTo>
                  <a:pt x="11263" y="30756"/>
                </a:lnTo>
                <a:lnTo>
                  <a:pt x="11520" y="37390"/>
                </a:lnTo>
                <a:lnTo>
                  <a:pt x="11393" y="49082"/>
                </a:lnTo>
                <a:lnTo>
                  <a:pt x="10150" y="619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566717" y="958037"/>
            <a:ext cx="9525" cy="20955"/>
          </a:xfrm>
          <a:custGeom>
            <a:avLst/>
            <a:gdLst/>
            <a:ahLst/>
            <a:cxnLst/>
            <a:rect l="l" t="t" r="r" b="b"/>
            <a:pathLst>
              <a:path w="9525" h="20955">
                <a:moveTo>
                  <a:pt x="9040" y="20539"/>
                </a:moveTo>
                <a:lnTo>
                  <a:pt x="4080" y="10443"/>
                </a:lnTo>
                <a:lnTo>
                  <a:pt x="1309" y="4403"/>
                </a:lnTo>
                <a:lnTo>
                  <a:pt x="720" y="2420"/>
                </a:lnTo>
                <a:lnTo>
                  <a:pt x="304" y="1033"/>
                </a:lnTo>
                <a:lnTo>
                  <a:pt x="83" y="271"/>
                </a:lnTo>
                <a:lnTo>
                  <a:pt x="41" y="135"/>
                </a:lnTo>
                <a:lnTo>
                  <a:pt x="0" y="0"/>
                </a:lnTo>
                <a:lnTo>
                  <a:pt x="242" y="270"/>
                </a:lnTo>
                <a:lnTo>
                  <a:pt x="484" y="590"/>
                </a:lnTo>
                <a:lnTo>
                  <a:pt x="2320" y="3002"/>
                </a:lnTo>
                <a:lnTo>
                  <a:pt x="5749" y="75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628272" y="1028476"/>
            <a:ext cx="120650" cy="49530"/>
          </a:xfrm>
          <a:custGeom>
            <a:avLst/>
            <a:gdLst/>
            <a:ahLst/>
            <a:cxnLst/>
            <a:rect l="l" t="t" r="r" b="b"/>
            <a:pathLst>
              <a:path w="120650" h="49530">
                <a:moveTo>
                  <a:pt x="0" y="952"/>
                </a:moveTo>
                <a:lnTo>
                  <a:pt x="37157" y="18923"/>
                </a:lnTo>
                <a:lnTo>
                  <a:pt x="48477" y="39164"/>
                </a:lnTo>
                <a:lnTo>
                  <a:pt x="48858" y="42629"/>
                </a:lnTo>
                <a:lnTo>
                  <a:pt x="47680" y="45155"/>
                </a:lnTo>
                <a:lnTo>
                  <a:pt x="44951" y="46740"/>
                </a:lnTo>
                <a:lnTo>
                  <a:pt x="42228" y="48325"/>
                </a:lnTo>
                <a:lnTo>
                  <a:pt x="39076" y="49147"/>
                </a:lnTo>
                <a:lnTo>
                  <a:pt x="35495" y="49205"/>
                </a:lnTo>
                <a:lnTo>
                  <a:pt x="31920" y="49263"/>
                </a:lnTo>
                <a:lnTo>
                  <a:pt x="28720" y="47546"/>
                </a:lnTo>
                <a:lnTo>
                  <a:pt x="25887" y="44054"/>
                </a:lnTo>
                <a:lnTo>
                  <a:pt x="23047" y="40562"/>
                </a:lnTo>
                <a:lnTo>
                  <a:pt x="21827" y="35746"/>
                </a:lnTo>
                <a:lnTo>
                  <a:pt x="22208" y="29607"/>
                </a:lnTo>
                <a:lnTo>
                  <a:pt x="22596" y="23467"/>
                </a:lnTo>
                <a:lnTo>
                  <a:pt x="56782" y="1462"/>
                </a:lnTo>
                <a:lnTo>
                  <a:pt x="71130" y="0"/>
                </a:lnTo>
                <a:lnTo>
                  <a:pt x="83012" y="682"/>
                </a:lnTo>
                <a:lnTo>
                  <a:pt x="98512" y="5633"/>
                </a:lnTo>
                <a:lnTo>
                  <a:pt x="108029" y="11305"/>
                </a:lnTo>
                <a:lnTo>
                  <a:pt x="114896" y="20933"/>
                </a:lnTo>
                <a:lnTo>
                  <a:pt x="118958" y="32132"/>
                </a:lnTo>
                <a:lnTo>
                  <a:pt x="120570" y="452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915332" y="999928"/>
            <a:ext cx="138430" cy="75565"/>
          </a:xfrm>
          <a:custGeom>
            <a:avLst/>
            <a:gdLst/>
            <a:ahLst/>
            <a:cxnLst/>
            <a:rect l="l" t="t" r="r" b="b"/>
            <a:pathLst>
              <a:path w="138429" h="75565">
                <a:moveTo>
                  <a:pt x="976" y="26714"/>
                </a:moveTo>
                <a:lnTo>
                  <a:pt x="297" y="35163"/>
                </a:lnTo>
                <a:lnTo>
                  <a:pt x="0" y="42726"/>
                </a:lnTo>
                <a:lnTo>
                  <a:pt x="90" y="49404"/>
                </a:lnTo>
                <a:lnTo>
                  <a:pt x="11014" y="67978"/>
                </a:lnTo>
                <a:lnTo>
                  <a:pt x="14609" y="68895"/>
                </a:lnTo>
                <a:lnTo>
                  <a:pt x="19056" y="68220"/>
                </a:lnTo>
                <a:lnTo>
                  <a:pt x="24342" y="65951"/>
                </a:lnTo>
                <a:lnTo>
                  <a:pt x="29634" y="63684"/>
                </a:lnTo>
                <a:lnTo>
                  <a:pt x="48082" y="44602"/>
                </a:lnTo>
                <a:lnTo>
                  <a:pt x="50201" y="41056"/>
                </a:lnTo>
                <a:lnTo>
                  <a:pt x="51421" y="39815"/>
                </a:lnTo>
                <a:lnTo>
                  <a:pt x="51746" y="40878"/>
                </a:lnTo>
                <a:lnTo>
                  <a:pt x="52072" y="41941"/>
                </a:lnTo>
                <a:lnTo>
                  <a:pt x="88440" y="68187"/>
                </a:lnTo>
                <a:lnTo>
                  <a:pt x="119945" y="75216"/>
                </a:lnTo>
                <a:lnTo>
                  <a:pt x="125404" y="74928"/>
                </a:lnTo>
                <a:lnTo>
                  <a:pt x="130870" y="74641"/>
                </a:lnTo>
                <a:lnTo>
                  <a:pt x="134444" y="72307"/>
                </a:lnTo>
                <a:lnTo>
                  <a:pt x="136127" y="67927"/>
                </a:lnTo>
                <a:lnTo>
                  <a:pt x="137811" y="63547"/>
                </a:lnTo>
                <a:lnTo>
                  <a:pt x="118194" y="23436"/>
                </a:lnTo>
                <a:lnTo>
                  <a:pt x="108188" y="12335"/>
                </a:lnTo>
                <a:lnTo>
                  <a:pt x="9594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039677" y="975145"/>
            <a:ext cx="121920" cy="103505"/>
          </a:xfrm>
          <a:custGeom>
            <a:avLst/>
            <a:gdLst/>
            <a:ahLst/>
            <a:cxnLst/>
            <a:rect l="l" t="t" r="r" b="b"/>
            <a:pathLst>
              <a:path w="121920" h="103505">
                <a:moveTo>
                  <a:pt x="0" y="0"/>
                </a:moveTo>
                <a:lnTo>
                  <a:pt x="29717" y="33533"/>
                </a:lnTo>
                <a:lnTo>
                  <a:pt x="48061" y="68921"/>
                </a:lnTo>
                <a:lnTo>
                  <a:pt x="54524" y="103504"/>
                </a:lnTo>
                <a:lnTo>
                  <a:pt x="54351" y="103395"/>
                </a:lnTo>
                <a:lnTo>
                  <a:pt x="56069" y="70436"/>
                </a:lnTo>
                <a:lnTo>
                  <a:pt x="59276" y="63205"/>
                </a:lnTo>
                <a:lnTo>
                  <a:pt x="63786" y="57713"/>
                </a:lnTo>
                <a:lnTo>
                  <a:pt x="69598" y="53961"/>
                </a:lnTo>
                <a:lnTo>
                  <a:pt x="75410" y="50208"/>
                </a:lnTo>
                <a:lnTo>
                  <a:pt x="81118" y="48186"/>
                </a:lnTo>
                <a:lnTo>
                  <a:pt x="86715" y="47895"/>
                </a:lnTo>
                <a:lnTo>
                  <a:pt x="92319" y="47604"/>
                </a:lnTo>
                <a:lnTo>
                  <a:pt x="97293" y="49250"/>
                </a:lnTo>
                <a:lnTo>
                  <a:pt x="119225" y="81268"/>
                </a:lnTo>
                <a:lnTo>
                  <a:pt x="121802" y="891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179580" y="1013001"/>
            <a:ext cx="29209" cy="71755"/>
          </a:xfrm>
          <a:custGeom>
            <a:avLst/>
            <a:gdLst/>
            <a:ahLst/>
            <a:cxnLst/>
            <a:rect l="l" t="t" r="r" b="b"/>
            <a:pathLst>
              <a:path w="29209" h="71755">
                <a:moveTo>
                  <a:pt x="0" y="76"/>
                </a:moveTo>
                <a:lnTo>
                  <a:pt x="13695" y="25342"/>
                </a:lnTo>
                <a:lnTo>
                  <a:pt x="15392" y="32921"/>
                </a:lnTo>
                <a:lnTo>
                  <a:pt x="17262" y="40211"/>
                </a:lnTo>
                <a:lnTo>
                  <a:pt x="19313" y="47211"/>
                </a:lnTo>
                <a:lnTo>
                  <a:pt x="23771" y="60467"/>
                </a:lnTo>
                <a:lnTo>
                  <a:pt x="28699" y="713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184055" y="986178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09">
                <a:moveTo>
                  <a:pt x="4080" y="16468"/>
                </a:moveTo>
                <a:lnTo>
                  <a:pt x="2743" y="13991"/>
                </a:lnTo>
                <a:lnTo>
                  <a:pt x="1711" y="10800"/>
                </a:lnTo>
                <a:lnTo>
                  <a:pt x="997" y="6894"/>
                </a:lnTo>
                <a:lnTo>
                  <a:pt x="0" y="1437"/>
                </a:lnTo>
                <a:lnTo>
                  <a:pt x="4925" y="0"/>
                </a:lnTo>
                <a:lnTo>
                  <a:pt x="15773" y="25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252843" y="1002929"/>
            <a:ext cx="87630" cy="55880"/>
          </a:xfrm>
          <a:custGeom>
            <a:avLst/>
            <a:gdLst/>
            <a:ahLst/>
            <a:cxnLst/>
            <a:rect l="l" t="t" r="r" b="b"/>
            <a:pathLst>
              <a:path w="87629" h="55880">
                <a:moveTo>
                  <a:pt x="56602" y="9813"/>
                </a:moveTo>
                <a:lnTo>
                  <a:pt x="55085" y="6948"/>
                </a:lnTo>
                <a:lnTo>
                  <a:pt x="51871" y="4738"/>
                </a:lnTo>
                <a:lnTo>
                  <a:pt x="46953" y="3183"/>
                </a:lnTo>
                <a:lnTo>
                  <a:pt x="42034" y="1627"/>
                </a:lnTo>
                <a:lnTo>
                  <a:pt x="35827" y="679"/>
                </a:lnTo>
                <a:lnTo>
                  <a:pt x="28325" y="339"/>
                </a:lnTo>
                <a:lnTo>
                  <a:pt x="20830" y="0"/>
                </a:lnTo>
                <a:lnTo>
                  <a:pt x="14526" y="1277"/>
                </a:lnTo>
                <a:lnTo>
                  <a:pt x="9428" y="4172"/>
                </a:lnTo>
                <a:lnTo>
                  <a:pt x="4329" y="7067"/>
                </a:lnTo>
                <a:lnTo>
                  <a:pt x="1420" y="11127"/>
                </a:lnTo>
                <a:lnTo>
                  <a:pt x="706" y="16353"/>
                </a:lnTo>
                <a:lnTo>
                  <a:pt x="0" y="21580"/>
                </a:lnTo>
                <a:lnTo>
                  <a:pt x="2542" y="27533"/>
                </a:lnTo>
                <a:lnTo>
                  <a:pt x="37663" y="53823"/>
                </a:lnTo>
                <a:lnTo>
                  <a:pt x="48335" y="55545"/>
                </a:lnTo>
                <a:lnTo>
                  <a:pt x="60088" y="55193"/>
                </a:lnTo>
                <a:lnTo>
                  <a:pt x="73044" y="52834"/>
                </a:lnTo>
                <a:lnTo>
                  <a:pt x="87320" y="485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347331" y="965743"/>
            <a:ext cx="88265" cy="97155"/>
          </a:xfrm>
          <a:custGeom>
            <a:avLst/>
            <a:gdLst/>
            <a:ahLst/>
            <a:cxnLst/>
            <a:rect l="l" t="t" r="r" b="b"/>
            <a:pathLst>
              <a:path w="88265" h="97155">
                <a:moveTo>
                  <a:pt x="12773" y="35884"/>
                </a:moveTo>
                <a:lnTo>
                  <a:pt x="9857" y="29488"/>
                </a:lnTo>
                <a:lnTo>
                  <a:pt x="7259" y="22542"/>
                </a:lnTo>
                <a:lnTo>
                  <a:pt x="4980" y="15049"/>
                </a:lnTo>
                <a:lnTo>
                  <a:pt x="3463" y="10082"/>
                </a:lnTo>
                <a:lnTo>
                  <a:pt x="2313" y="6471"/>
                </a:lnTo>
                <a:lnTo>
                  <a:pt x="1517" y="4217"/>
                </a:lnTo>
                <a:lnTo>
                  <a:pt x="727" y="1962"/>
                </a:lnTo>
                <a:lnTo>
                  <a:pt x="270" y="667"/>
                </a:lnTo>
                <a:lnTo>
                  <a:pt x="152" y="333"/>
                </a:lnTo>
                <a:lnTo>
                  <a:pt x="41" y="0"/>
                </a:lnTo>
                <a:lnTo>
                  <a:pt x="0" y="502"/>
                </a:lnTo>
                <a:lnTo>
                  <a:pt x="34" y="1839"/>
                </a:lnTo>
                <a:lnTo>
                  <a:pt x="69" y="3178"/>
                </a:lnTo>
                <a:lnTo>
                  <a:pt x="200" y="8362"/>
                </a:lnTo>
                <a:lnTo>
                  <a:pt x="436" y="17393"/>
                </a:lnTo>
                <a:lnTo>
                  <a:pt x="1254" y="29819"/>
                </a:lnTo>
                <a:lnTo>
                  <a:pt x="3064" y="42567"/>
                </a:lnTo>
                <a:lnTo>
                  <a:pt x="5771" y="56822"/>
                </a:lnTo>
                <a:lnTo>
                  <a:pt x="7841" y="68178"/>
                </a:lnTo>
                <a:lnTo>
                  <a:pt x="9656" y="78558"/>
                </a:lnTo>
                <a:lnTo>
                  <a:pt x="10474" y="84613"/>
                </a:lnTo>
                <a:lnTo>
                  <a:pt x="10792" y="89139"/>
                </a:lnTo>
                <a:lnTo>
                  <a:pt x="11111" y="93665"/>
                </a:lnTo>
                <a:lnTo>
                  <a:pt x="11284" y="96097"/>
                </a:lnTo>
                <a:lnTo>
                  <a:pt x="11305" y="96437"/>
                </a:lnTo>
                <a:lnTo>
                  <a:pt x="11333" y="96777"/>
                </a:lnTo>
                <a:lnTo>
                  <a:pt x="11402" y="96537"/>
                </a:lnTo>
                <a:lnTo>
                  <a:pt x="11443" y="96265"/>
                </a:lnTo>
                <a:lnTo>
                  <a:pt x="11734" y="94312"/>
                </a:lnTo>
                <a:lnTo>
                  <a:pt x="12282" y="90680"/>
                </a:lnTo>
                <a:lnTo>
                  <a:pt x="12822" y="87047"/>
                </a:lnTo>
                <a:lnTo>
                  <a:pt x="14831" y="81488"/>
                </a:lnTo>
                <a:lnTo>
                  <a:pt x="18301" y="74001"/>
                </a:lnTo>
                <a:lnTo>
                  <a:pt x="21772" y="66515"/>
                </a:lnTo>
                <a:lnTo>
                  <a:pt x="52183" y="42272"/>
                </a:lnTo>
                <a:lnTo>
                  <a:pt x="59041" y="40712"/>
                </a:lnTo>
                <a:lnTo>
                  <a:pt x="65227" y="41704"/>
                </a:lnTo>
                <a:lnTo>
                  <a:pt x="70727" y="45247"/>
                </a:lnTo>
                <a:lnTo>
                  <a:pt x="76234" y="48790"/>
                </a:lnTo>
                <a:lnTo>
                  <a:pt x="80460" y="54152"/>
                </a:lnTo>
                <a:lnTo>
                  <a:pt x="83397" y="61334"/>
                </a:lnTo>
                <a:lnTo>
                  <a:pt x="86055" y="70380"/>
                </a:lnTo>
                <a:lnTo>
                  <a:pt x="87595" y="81791"/>
                </a:lnTo>
                <a:lnTo>
                  <a:pt x="88016" y="955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598319" y="978825"/>
            <a:ext cx="111760" cy="77470"/>
          </a:xfrm>
          <a:custGeom>
            <a:avLst/>
            <a:gdLst/>
            <a:ahLst/>
            <a:cxnLst/>
            <a:rect l="l" t="t" r="r" b="b"/>
            <a:pathLst>
              <a:path w="111759" h="77469">
                <a:moveTo>
                  <a:pt x="0" y="23537"/>
                </a:moveTo>
                <a:lnTo>
                  <a:pt x="2438" y="22760"/>
                </a:lnTo>
                <a:lnTo>
                  <a:pt x="5562" y="23971"/>
                </a:lnTo>
                <a:lnTo>
                  <a:pt x="9358" y="27170"/>
                </a:lnTo>
                <a:lnTo>
                  <a:pt x="11887" y="29299"/>
                </a:lnTo>
                <a:lnTo>
                  <a:pt x="15600" y="31943"/>
                </a:lnTo>
                <a:lnTo>
                  <a:pt x="20497" y="35101"/>
                </a:lnTo>
                <a:lnTo>
                  <a:pt x="25388" y="38259"/>
                </a:lnTo>
                <a:lnTo>
                  <a:pt x="31117" y="40941"/>
                </a:lnTo>
                <a:lnTo>
                  <a:pt x="37677" y="43148"/>
                </a:lnTo>
                <a:lnTo>
                  <a:pt x="44230" y="45355"/>
                </a:lnTo>
                <a:lnTo>
                  <a:pt x="50264" y="46611"/>
                </a:lnTo>
                <a:lnTo>
                  <a:pt x="55757" y="46915"/>
                </a:lnTo>
                <a:lnTo>
                  <a:pt x="61257" y="47220"/>
                </a:lnTo>
                <a:lnTo>
                  <a:pt x="77128" y="33952"/>
                </a:lnTo>
                <a:lnTo>
                  <a:pt x="78354" y="29095"/>
                </a:lnTo>
                <a:lnTo>
                  <a:pt x="48615" y="601"/>
                </a:lnTo>
                <a:lnTo>
                  <a:pt x="42311" y="0"/>
                </a:lnTo>
                <a:lnTo>
                  <a:pt x="23102" y="16128"/>
                </a:lnTo>
                <a:lnTo>
                  <a:pt x="21419" y="21511"/>
                </a:lnTo>
                <a:lnTo>
                  <a:pt x="21301" y="27651"/>
                </a:lnTo>
                <a:lnTo>
                  <a:pt x="22742" y="34549"/>
                </a:lnTo>
                <a:lnTo>
                  <a:pt x="24176" y="41446"/>
                </a:lnTo>
                <a:lnTo>
                  <a:pt x="53180" y="71201"/>
                </a:lnTo>
                <a:lnTo>
                  <a:pt x="83210" y="77040"/>
                </a:lnTo>
                <a:lnTo>
                  <a:pt x="96422" y="76085"/>
                </a:lnTo>
                <a:lnTo>
                  <a:pt x="111357" y="737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693168" y="1002067"/>
            <a:ext cx="90170" cy="58419"/>
          </a:xfrm>
          <a:custGeom>
            <a:avLst/>
            <a:gdLst/>
            <a:ahLst/>
            <a:cxnLst/>
            <a:rect l="l" t="t" r="r" b="b"/>
            <a:pathLst>
              <a:path w="90170" h="58419">
                <a:moveTo>
                  <a:pt x="66044" y="29922"/>
                </a:moveTo>
                <a:lnTo>
                  <a:pt x="67159" y="27646"/>
                </a:lnTo>
                <a:lnTo>
                  <a:pt x="67561" y="23564"/>
                </a:lnTo>
                <a:lnTo>
                  <a:pt x="67236" y="17677"/>
                </a:lnTo>
                <a:lnTo>
                  <a:pt x="66910" y="11789"/>
                </a:lnTo>
                <a:lnTo>
                  <a:pt x="64132" y="7555"/>
                </a:lnTo>
                <a:lnTo>
                  <a:pt x="58902" y="4975"/>
                </a:lnTo>
                <a:lnTo>
                  <a:pt x="53672" y="2394"/>
                </a:lnTo>
                <a:lnTo>
                  <a:pt x="47043" y="883"/>
                </a:lnTo>
                <a:lnTo>
                  <a:pt x="39028" y="441"/>
                </a:lnTo>
                <a:lnTo>
                  <a:pt x="31006" y="0"/>
                </a:lnTo>
                <a:lnTo>
                  <a:pt x="23802" y="1505"/>
                </a:lnTo>
                <a:lnTo>
                  <a:pt x="17422" y="4958"/>
                </a:lnTo>
                <a:lnTo>
                  <a:pt x="11042" y="8412"/>
                </a:lnTo>
                <a:lnTo>
                  <a:pt x="6393" y="12679"/>
                </a:lnTo>
                <a:lnTo>
                  <a:pt x="3484" y="17760"/>
                </a:lnTo>
                <a:lnTo>
                  <a:pt x="568" y="22842"/>
                </a:lnTo>
                <a:lnTo>
                  <a:pt x="0" y="28340"/>
                </a:lnTo>
                <a:lnTo>
                  <a:pt x="1787" y="34253"/>
                </a:lnTo>
                <a:lnTo>
                  <a:pt x="3567" y="40167"/>
                </a:lnTo>
                <a:lnTo>
                  <a:pt x="7730" y="44792"/>
                </a:lnTo>
                <a:lnTo>
                  <a:pt x="14270" y="48127"/>
                </a:lnTo>
                <a:lnTo>
                  <a:pt x="20809" y="51464"/>
                </a:lnTo>
                <a:lnTo>
                  <a:pt x="27716" y="53207"/>
                </a:lnTo>
                <a:lnTo>
                  <a:pt x="34996" y="53356"/>
                </a:lnTo>
                <a:lnTo>
                  <a:pt x="42277" y="53505"/>
                </a:lnTo>
                <a:lnTo>
                  <a:pt x="48691" y="51839"/>
                </a:lnTo>
                <a:lnTo>
                  <a:pt x="54240" y="48356"/>
                </a:lnTo>
                <a:lnTo>
                  <a:pt x="59789" y="44873"/>
                </a:lnTo>
                <a:lnTo>
                  <a:pt x="63786" y="40916"/>
                </a:lnTo>
                <a:lnTo>
                  <a:pt x="66238" y="36484"/>
                </a:lnTo>
                <a:lnTo>
                  <a:pt x="68690" y="32053"/>
                </a:lnTo>
                <a:lnTo>
                  <a:pt x="70097" y="28243"/>
                </a:lnTo>
                <a:lnTo>
                  <a:pt x="70450" y="25055"/>
                </a:lnTo>
                <a:lnTo>
                  <a:pt x="70810" y="21868"/>
                </a:lnTo>
                <a:lnTo>
                  <a:pt x="70672" y="19830"/>
                </a:lnTo>
                <a:lnTo>
                  <a:pt x="70034" y="18942"/>
                </a:lnTo>
                <a:lnTo>
                  <a:pt x="69404" y="18054"/>
                </a:lnTo>
                <a:lnTo>
                  <a:pt x="68628" y="18846"/>
                </a:lnTo>
                <a:lnTo>
                  <a:pt x="67721" y="21317"/>
                </a:lnTo>
                <a:lnTo>
                  <a:pt x="66806" y="23790"/>
                </a:lnTo>
                <a:lnTo>
                  <a:pt x="66584" y="27944"/>
                </a:lnTo>
                <a:lnTo>
                  <a:pt x="67049" y="33780"/>
                </a:lnTo>
                <a:lnTo>
                  <a:pt x="69947" y="40929"/>
                </a:lnTo>
                <a:lnTo>
                  <a:pt x="77572" y="49065"/>
                </a:lnTo>
                <a:lnTo>
                  <a:pt x="89922" y="581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802820" y="1003367"/>
            <a:ext cx="68580" cy="60960"/>
          </a:xfrm>
          <a:custGeom>
            <a:avLst/>
            <a:gdLst/>
            <a:ahLst/>
            <a:cxnLst/>
            <a:rect l="l" t="t" r="r" b="b"/>
            <a:pathLst>
              <a:path w="68579" h="60959">
                <a:moveTo>
                  <a:pt x="49211" y="18071"/>
                </a:moveTo>
                <a:lnTo>
                  <a:pt x="48574" y="12995"/>
                </a:lnTo>
                <a:lnTo>
                  <a:pt x="44085" y="8278"/>
                </a:lnTo>
                <a:lnTo>
                  <a:pt x="35737" y="3920"/>
                </a:lnTo>
                <a:lnTo>
                  <a:pt x="30189" y="1023"/>
                </a:lnTo>
                <a:lnTo>
                  <a:pt x="24820" y="0"/>
                </a:lnTo>
                <a:lnTo>
                  <a:pt x="19624" y="847"/>
                </a:lnTo>
                <a:lnTo>
                  <a:pt x="14429" y="1696"/>
                </a:lnTo>
                <a:lnTo>
                  <a:pt x="10051" y="4673"/>
                </a:lnTo>
                <a:lnTo>
                  <a:pt x="6497" y="9778"/>
                </a:lnTo>
                <a:lnTo>
                  <a:pt x="2944" y="14883"/>
                </a:lnTo>
                <a:lnTo>
                  <a:pt x="935" y="20779"/>
                </a:lnTo>
                <a:lnTo>
                  <a:pt x="464" y="27465"/>
                </a:lnTo>
                <a:lnTo>
                  <a:pt x="0" y="34151"/>
                </a:lnTo>
                <a:lnTo>
                  <a:pt x="1780" y="40338"/>
                </a:lnTo>
                <a:lnTo>
                  <a:pt x="30114" y="60847"/>
                </a:lnTo>
                <a:lnTo>
                  <a:pt x="40521" y="59860"/>
                </a:lnTo>
                <a:lnTo>
                  <a:pt x="53245" y="56143"/>
                </a:lnTo>
                <a:lnTo>
                  <a:pt x="68284" y="496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0889459" y="964852"/>
            <a:ext cx="97155" cy="109220"/>
          </a:xfrm>
          <a:custGeom>
            <a:avLst/>
            <a:gdLst/>
            <a:ahLst/>
            <a:cxnLst/>
            <a:rect l="l" t="t" r="r" b="b"/>
            <a:pathLst>
              <a:path w="97154" h="109219">
                <a:moveTo>
                  <a:pt x="810" y="61782"/>
                </a:moveTo>
                <a:lnTo>
                  <a:pt x="2147" y="56660"/>
                </a:lnTo>
                <a:lnTo>
                  <a:pt x="2944" y="48332"/>
                </a:lnTo>
                <a:lnTo>
                  <a:pt x="3186" y="36796"/>
                </a:lnTo>
                <a:lnTo>
                  <a:pt x="3077" y="22081"/>
                </a:lnTo>
                <a:lnTo>
                  <a:pt x="2036" y="11134"/>
                </a:lnTo>
                <a:lnTo>
                  <a:pt x="803" y="4303"/>
                </a:lnTo>
                <a:lnTo>
                  <a:pt x="214" y="1024"/>
                </a:lnTo>
                <a:lnTo>
                  <a:pt x="124" y="543"/>
                </a:lnTo>
                <a:lnTo>
                  <a:pt x="41" y="62"/>
                </a:lnTo>
                <a:lnTo>
                  <a:pt x="0" y="355"/>
                </a:lnTo>
                <a:lnTo>
                  <a:pt x="6" y="711"/>
                </a:lnTo>
                <a:lnTo>
                  <a:pt x="27" y="3135"/>
                </a:lnTo>
                <a:lnTo>
                  <a:pt x="69" y="7628"/>
                </a:lnTo>
                <a:lnTo>
                  <a:pt x="110" y="12120"/>
                </a:lnTo>
                <a:lnTo>
                  <a:pt x="796" y="19061"/>
                </a:lnTo>
                <a:lnTo>
                  <a:pt x="2140" y="28449"/>
                </a:lnTo>
                <a:lnTo>
                  <a:pt x="3741" y="41153"/>
                </a:lnTo>
                <a:lnTo>
                  <a:pt x="4885" y="53736"/>
                </a:lnTo>
                <a:lnTo>
                  <a:pt x="5719" y="68336"/>
                </a:lnTo>
                <a:lnTo>
                  <a:pt x="6046" y="79351"/>
                </a:lnTo>
                <a:lnTo>
                  <a:pt x="6116" y="86830"/>
                </a:lnTo>
                <a:lnTo>
                  <a:pt x="6068" y="91383"/>
                </a:lnTo>
                <a:lnTo>
                  <a:pt x="5915" y="93798"/>
                </a:lnTo>
                <a:lnTo>
                  <a:pt x="5756" y="96213"/>
                </a:lnTo>
                <a:lnTo>
                  <a:pt x="5673" y="97543"/>
                </a:lnTo>
                <a:lnTo>
                  <a:pt x="5652" y="97789"/>
                </a:lnTo>
                <a:lnTo>
                  <a:pt x="5638" y="98036"/>
                </a:lnTo>
                <a:lnTo>
                  <a:pt x="5701" y="97889"/>
                </a:lnTo>
                <a:lnTo>
                  <a:pt x="5839" y="97351"/>
                </a:lnTo>
                <a:lnTo>
                  <a:pt x="5971" y="96812"/>
                </a:lnTo>
                <a:lnTo>
                  <a:pt x="6719" y="93901"/>
                </a:lnTo>
                <a:lnTo>
                  <a:pt x="8070" y="88617"/>
                </a:lnTo>
                <a:lnTo>
                  <a:pt x="9414" y="83333"/>
                </a:lnTo>
                <a:lnTo>
                  <a:pt x="12683" y="77336"/>
                </a:lnTo>
                <a:lnTo>
                  <a:pt x="42332" y="51519"/>
                </a:lnTo>
                <a:lnTo>
                  <a:pt x="48747" y="49915"/>
                </a:lnTo>
                <a:lnTo>
                  <a:pt x="54905" y="50323"/>
                </a:lnTo>
                <a:lnTo>
                  <a:pt x="61063" y="50731"/>
                </a:lnTo>
                <a:lnTo>
                  <a:pt x="87080" y="83581"/>
                </a:lnTo>
                <a:lnTo>
                  <a:pt x="91994" y="95254"/>
                </a:lnTo>
                <a:lnTo>
                  <a:pt x="97015" y="1086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971095" y="1249484"/>
            <a:ext cx="281305" cy="71755"/>
          </a:xfrm>
          <a:custGeom>
            <a:avLst/>
            <a:gdLst/>
            <a:ahLst/>
            <a:cxnLst/>
            <a:rect l="l" t="t" r="r" b="b"/>
            <a:pathLst>
              <a:path w="281304" h="71755">
                <a:moveTo>
                  <a:pt x="0" y="24981"/>
                </a:moveTo>
                <a:lnTo>
                  <a:pt x="6914" y="31296"/>
                </a:lnTo>
                <a:lnTo>
                  <a:pt x="22250" y="35074"/>
                </a:lnTo>
                <a:lnTo>
                  <a:pt x="37375" y="36127"/>
                </a:lnTo>
                <a:lnTo>
                  <a:pt x="48033" y="35617"/>
                </a:lnTo>
                <a:lnTo>
                  <a:pt x="66903" y="22492"/>
                </a:lnTo>
                <a:lnTo>
                  <a:pt x="66522" y="18396"/>
                </a:lnTo>
                <a:lnTo>
                  <a:pt x="66141" y="14299"/>
                </a:lnTo>
                <a:lnTo>
                  <a:pt x="63945" y="10623"/>
                </a:lnTo>
                <a:lnTo>
                  <a:pt x="59934" y="7369"/>
                </a:lnTo>
                <a:lnTo>
                  <a:pt x="55923" y="4114"/>
                </a:lnTo>
                <a:lnTo>
                  <a:pt x="50728" y="1989"/>
                </a:lnTo>
                <a:lnTo>
                  <a:pt x="44348" y="994"/>
                </a:lnTo>
                <a:lnTo>
                  <a:pt x="37968" y="0"/>
                </a:lnTo>
                <a:lnTo>
                  <a:pt x="1704" y="18706"/>
                </a:lnTo>
                <a:lnTo>
                  <a:pt x="1600" y="24314"/>
                </a:lnTo>
                <a:lnTo>
                  <a:pt x="1496" y="29920"/>
                </a:lnTo>
                <a:lnTo>
                  <a:pt x="29418" y="57416"/>
                </a:lnTo>
                <a:lnTo>
                  <a:pt x="70692" y="71406"/>
                </a:lnTo>
                <a:lnTo>
                  <a:pt x="85108" y="71724"/>
                </a:lnTo>
                <a:lnTo>
                  <a:pt x="90968" y="69678"/>
                </a:lnTo>
                <a:lnTo>
                  <a:pt x="95478" y="65427"/>
                </a:lnTo>
                <a:lnTo>
                  <a:pt x="99995" y="61175"/>
                </a:lnTo>
                <a:lnTo>
                  <a:pt x="106929" y="31359"/>
                </a:lnTo>
                <a:lnTo>
                  <a:pt x="107268" y="25699"/>
                </a:lnTo>
                <a:lnTo>
                  <a:pt x="108446" y="21306"/>
                </a:lnTo>
                <a:lnTo>
                  <a:pt x="110469" y="18179"/>
                </a:lnTo>
                <a:lnTo>
                  <a:pt x="112485" y="15052"/>
                </a:lnTo>
                <a:lnTo>
                  <a:pt x="115962" y="13190"/>
                </a:lnTo>
                <a:lnTo>
                  <a:pt x="120894" y="12593"/>
                </a:lnTo>
                <a:lnTo>
                  <a:pt x="125826" y="11996"/>
                </a:lnTo>
                <a:lnTo>
                  <a:pt x="131535" y="12622"/>
                </a:lnTo>
                <a:lnTo>
                  <a:pt x="138005" y="14470"/>
                </a:lnTo>
                <a:lnTo>
                  <a:pt x="144475" y="16318"/>
                </a:lnTo>
                <a:lnTo>
                  <a:pt x="167196" y="33659"/>
                </a:lnTo>
                <a:lnTo>
                  <a:pt x="169434" y="37607"/>
                </a:lnTo>
                <a:lnTo>
                  <a:pt x="170383" y="41150"/>
                </a:lnTo>
                <a:lnTo>
                  <a:pt x="170050" y="44290"/>
                </a:lnTo>
                <a:lnTo>
                  <a:pt x="169711" y="47429"/>
                </a:lnTo>
                <a:lnTo>
                  <a:pt x="168305" y="49532"/>
                </a:lnTo>
                <a:lnTo>
                  <a:pt x="165811" y="50600"/>
                </a:lnTo>
                <a:lnTo>
                  <a:pt x="163324" y="51667"/>
                </a:lnTo>
                <a:lnTo>
                  <a:pt x="160816" y="51500"/>
                </a:lnTo>
                <a:lnTo>
                  <a:pt x="158295" y="50101"/>
                </a:lnTo>
                <a:lnTo>
                  <a:pt x="155766" y="48702"/>
                </a:lnTo>
                <a:lnTo>
                  <a:pt x="153903" y="45605"/>
                </a:lnTo>
                <a:lnTo>
                  <a:pt x="152690" y="40813"/>
                </a:lnTo>
                <a:lnTo>
                  <a:pt x="151478" y="36021"/>
                </a:lnTo>
                <a:lnTo>
                  <a:pt x="151859" y="31444"/>
                </a:lnTo>
                <a:lnTo>
                  <a:pt x="153833" y="27082"/>
                </a:lnTo>
                <a:lnTo>
                  <a:pt x="155815" y="22720"/>
                </a:lnTo>
                <a:lnTo>
                  <a:pt x="159978" y="19710"/>
                </a:lnTo>
                <a:lnTo>
                  <a:pt x="166337" y="18052"/>
                </a:lnTo>
                <a:lnTo>
                  <a:pt x="172690" y="16394"/>
                </a:lnTo>
                <a:lnTo>
                  <a:pt x="179970" y="15767"/>
                </a:lnTo>
                <a:lnTo>
                  <a:pt x="188172" y="16171"/>
                </a:lnTo>
                <a:lnTo>
                  <a:pt x="196367" y="16574"/>
                </a:lnTo>
                <a:lnTo>
                  <a:pt x="203828" y="17925"/>
                </a:lnTo>
                <a:lnTo>
                  <a:pt x="210533" y="20224"/>
                </a:lnTo>
                <a:lnTo>
                  <a:pt x="217246" y="22524"/>
                </a:lnTo>
                <a:lnTo>
                  <a:pt x="233296" y="37973"/>
                </a:lnTo>
                <a:lnTo>
                  <a:pt x="232576" y="39653"/>
                </a:lnTo>
                <a:lnTo>
                  <a:pt x="230477" y="40643"/>
                </a:lnTo>
                <a:lnTo>
                  <a:pt x="228378" y="41634"/>
                </a:lnTo>
                <a:lnTo>
                  <a:pt x="225607" y="41517"/>
                </a:lnTo>
                <a:lnTo>
                  <a:pt x="222164" y="40294"/>
                </a:lnTo>
                <a:lnTo>
                  <a:pt x="218714" y="39071"/>
                </a:lnTo>
                <a:lnTo>
                  <a:pt x="209647" y="12775"/>
                </a:lnTo>
                <a:lnTo>
                  <a:pt x="211274" y="9280"/>
                </a:lnTo>
                <a:lnTo>
                  <a:pt x="214669" y="6834"/>
                </a:lnTo>
                <a:lnTo>
                  <a:pt x="218070" y="4388"/>
                </a:lnTo>
                <a:lnTo>
                  <a:pt x="222829" y="3185"/>
                </a:lnTo>
                <a:lnTo>
                  <a:pt x="228946" y="3225"/>
                </a:lnTo>
                <a:lnTo>
                  <a:pt x="263776" y="24213"/>
                </a:lnTo>
                <a:lnTo>
                  <a:pt x="275720" y="44617"/>
                </a:lnTo>
                <a:lnTo>
                  <a:pt x="280772" y="576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276169" y="1250011"/>
            <a:ext cx="84455" cy="106045"/>
          </a:xfrm>
          <a:custGeom>
            <a:avLst/>
            <a:gdLst/>
            <a:ahLst/>
            <a:cxnLst/>
            <a:rect l="l" t="t" r="r" b="b"/>
            <a:pathLst>
              <a:path w="84454" h="106044">
                <a:moveTo>
                  <a:pt x="4492" y="22668"/>
                </a:moveTo>
                <a:lnTo>
                  <a:pt x="4319" y="17627"/>
                </a:lnTo>
                <a:lnTo>
                  <a:pt x="5684" y="16818"/>
                </a:lnTo>
                <a:lnTo>
                  <a:pt x="8593" y="20238"/>
                </a:lnTo>
                <a:lnTo>
                  <a:pt x="23090" y="60013"/>
                </a:lnTo>
                <a:lnTo>
                  <a:pt x="32381" y="98863"/>
                </a:lnTo>
                <a:lnTo>
                  <a:pt x="32735" y="102425"/>
                </a:lnTo>
                <a:lnTo>
                  <a:pt x="32935" y="104474"/>
                </a:lnTo>
                <a:lnTo>
                  <a:pt x="32991" y="105009"/>
                </a:lnTo>
                <a:lnTo>
                  <a:pt x="33039" y="105545"/>
                </a:lnTo>
                <a:lnTo>
                  <a:pt x="32638" y="104953"/>
                </a:lnTo>
                <a:lnTo>
                  <a:pt x="32354" y="104380"/>
                </a:lnTo>
                <a:lnTo>
                  <a:pt x="31259" y="102186"/>
                </a:lnTo>
                <a:lnTo>
                  <a:pt x="20422" y="65208"/>
                </a:lnTo>
                <a:lnTo>
                  <a:pt x="20882" y="23251"/>
                </a:lnTo>
                <a:lnTo>
                  <a:pt x="47580" y="0"/>
                </a:lnTo>
                <a:lnTo>
                  <a:pt x="54264" y="1864"/>
                </a:lnTo>
                <a:lnTo>
                  <a:pt x="84114" y="31616"/>
                </a:lnTo>
                <a:lnTo>
                  <a:pt x="80664" y="36568"/>
                </a:lnTo>
                <a:lnTo>
                  <a:pt x="32476" y="52460"/>
                </a:lnTo>
                <a:lnTo>
                  <a:pt x="17289" y="54791"/>
                </a:lnTo>
                <a:lnTo>
                  <a:pt x="0" y="569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547888" y="1254031"/>
            <a:ext cx="194310" cy="76835"/>
          </a:xfrm>
          <a:custGeom>
            <a:avLst/>
            <a:gdLst/>
            <a:ahLst/>
            <a:cxnLst/>
            <a:rect l="l" t="t" r="r" b="b"/>
            <a:pathLst>
              <a:path w="194309" h="76834">
                <a:moveTo>
                  <a:pt x="64866" y="20670"/>
                </a:moveTo>
                <a:lnTo>
                  <a:pt x="66952" y="16940"/>
                </a:lnTo>
                <a:lnTo>
                  <a:pt x="67824" y="13311"/>
                </a:lnTo>
                <a:lnTo>
                  <a:pt x="67471" y="9782"/>
                </a:lnTo>
                <a:lnTo>
                  <a:pt x="45221" y="360"/>
                </a:lnTo>
                <a:lnTo>
                  <a:pt x="39021" y="0"/>
                </a:lnTo>
                <a:lnTo>
                  <a:pt x="10557" y="15772"/>
                </a:lnTo>
                <a:lnTo>
                  <a:pt x="5860" y="20789"/>
                </a:lnTo>
                <a:lnTo>
                  <a:pt x="2812" y="26343"/>
                </a:lnTo>
                <a:lnTo>
                  <a:pt x="1406" y="32434"/>
                </a:lnTo>
                <a:lnTo>
                  <a:pt x="0" y="38526"/>
                </a:lnTo>
                <a:lnTo>
                  <a:pt x="741" y="44671"/>
                </a:lnTo>
                <a:lnTo>
                  <a:pt x="3636" y="50869"/>
                </a:lnTo>
                <a:lnTo>
                  <a:pt x="6532" y="57068"/>
                </a:lnTo>
                <a:lnTo>
                  <a:pt x="45157" y="74939"/>
                </a:lnTo>
                <a:lnTo>
                  <a:pt x="75061" y="76559"/>
                </a:lnTo>
                <a:lnTo>
                  <a:pt x="86410" y="76104"/>
                </a:lnTo>
                <a:lnTo>
                  <a:pt x="133964" y="65122"/>
                </a:lnTo>
                <a:lnTo>
                  <a:pt x="168485" y="40271"/>
                </a:lnTo>
                <a:lnTo>
                  <a:pt x="169586" y="35421"/>
                </a:lnTo>
                <a:lnTo>
                  <a:pt x="170688" y="30573"/>
                </a:lnTo>
                <a:lnTo>
                  <a:pt x="144004" y="17539"/>
                </a:lnTo>
                <a:lnTo>
                  <a:pt x="136675" y="18495"/>
                </a:lnTo>
                <a:lnTo>
                  <a:pt x="129048" y="20997"/>
                </a:lnTo>
                <a:lnTo>
                  <a:pt x="121428" y="23499"/>
                </a:lnTo>
                <a:lnTo>
                  <a:pt x="115339" y="26774"/>
                </a:lnTo>
                <a:lnTo>
                  <a:pt x="110787" y="30823"/>
                </a:lnTo>
                <a:lnTo>
                  <a:pt x="106229" y="34872"/>
                </a:lnTo>
                <a:lnTo>
                  <a:pt x="103438" y="38664"/>
                </a:lnTo>
                <a:lnTo>
                  <a:pt x="102398" y="42198"/>
                </a:lnTo>
                <a:lnTo>
                  <a:pt x="101366" y="45733"/>
                </a:lnTo>
                <a:lnTo>
                  <a:pt x="102454" y="48530"/>
                </a:lnTo>
                <a:lnTo>
                  <a:pt x="105675" y="50591"/>
                </a:lnTo>
                <a:lnTo>
                  <a:pt x="108896" y="52651"/>
                </a:lnTo>
                <a:lnTo>
                  <a:pt x="113413" y="53784"/>
                </a:lnTo>
                <a:lnTo>
                  <a:pt x="119225" y="53990"/>
                </a:lnTo>
                <a:lnTo>
                  <a:pt x="125037" y="54196"/>
                </a:lnTo>
                <a:lnTo>
                  <a:pt x="130468" y="53213"/>
                </a:lnTo>
                <a:lnTo>
                  <a:pt x="135511" y="51042"/>
                </a:lnTo>
                <a:lnTo>
                  <a:pt x="140554" y="48870"/>
                </a:lnTo>
                <a:lnTo>
                  <a:pt x="145278" y="45986"/>
                </a:lnTo>
                <a:lnTo>
                  <a:pt x="149691" y="42390"/>
                </a:lnTo>
                <a:lnTo>
                  <a:pt x="154111" y="38794"/>
                </a:lnTo>
                <a:lnTo>
                  <a:pt x="157747" y="38662"/>
                </a:lnTo>
                <a:lnTo>
                  <a:pt x="160615" y="41993"/>
                </a:lnTo>
                <a:lnTo>
                  <a:pt x="163483" y="45324"/>
                </a:lnTo>
                <a:lnTo>
                  <a:pt x="166247" y="48941"/>
                </a:lnTo>
                <a:lnTo>
                  <a:pt x="168900" y="52846"/>
                </a:lnTo>
                <a:lnTo>
                  <a:pt x="171553" y="56749"/>
                </a:lnTo>
                <a:lnTo>
                  <a:pt x="174297" y="60277"/>
                </a:lnTo>
                <a:lnTo>
                  <a:pt x="177130" y="63428"/>
                </a:lnTo>
                <a:lnTo>
                  <a:pt x="181259" y="68025"/>
                </a:lnTo>
                <a:lnTo>
                  <a:pt x="186939" y="70011"/>
                </a:lnTo>
                <a:lnTo>
                  <a:pt x="194171" y="693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760735" y="1269942"/>
            <a:ext cx="113030" cy="60960"/>
          </a:xfrm>
          <a:custGeom>
            <a:avLst/>
            <a:gdLst/>
            <a:ahLst/>
            <a:cxnLst/>
            <a:rect l="l" t="t" r="r" b="b"/>
            <a:pathLst>
              <a:path w="113029" h="60959">
                <a:moveTo>
                  <a:pt x="0" y="18943"/>
                </a:moveTo>
                <a:lnTo>
                  <a:pt x="2438" y="11951"/>
                </a:lnTo>
                <a:lnTo>
                  <a:pt x="7467" y="8016"/>
                </a:lnTo>
                <a:lnTo>
                  <a:pt x="15087" y="7139"/>
                </a:lnTo>
                <a:lnTo>
                  <a:pt x="20331" y="6535"/>
                </a:lnTo>
                <a:lnTo>
                  <a:pt x="24924" y="7276"/>
                </a:lnTo>
                <a:lnTo>
                  <a:pt x="28872" y="9362"/>
                </a:lnTo>
                <a:lnTo>
                  <a:pt x="32821" y="11448"/>
                </a:lnTo>
                <a:lnTo>
                  <a:pt x="52681" y="35471"/>
                </a:lnTo>
                <a:lnTo>
                  <a:pt x="52190" y="37529"/>
                </a:lnTo>
                <a:lnTo>
                  <a:pt x="51698" y="39587"/>
                </a:lnTo>
                <a:lnTo>
                  <a:pt x="50388" y="40861"/>
                </a:lnTo>
                <a:lnTo>
                  <a:pt x="48262" y="41352"/>
                </a:lnTo>
                <a:lnTo>
                  <a:pt x="46142" y="41842"/>
                </a:lnTo>
                <a:lnTo>
                  <a:pt x="38009" y="22047"/>
                </a:lnTo>
                <a:lnTo>
                  <a:pt x="39263" y="16832"/>
                </a:lnTo>
                <a:lnTo>
                  <a:pt x="42166" y="11746"/>
                </a:lnTo>
                <a:lnTo>
                  <a:pt x="45075" y="6659"/>
                </a:lnTo>
                <a:lnTo>
                  <a:pt x="49557" y="3293"/>
                </a:lnTo>
                <a:lnTo>
                  <a:pt x="55632" y="1646"/>
                </a:lnTo>
                <a:lnTo>
                  <a:pt x="61701" y="0"/>
                </a:lnTo>
                <a:lnTo>
                  <a:pt x="99641" y="22246"/>
                </a:lnTo>
                <a:lnTo>
                  <a:pt x="108993" y="45359"/>
                </a:lnTo>
                <a:lnTo>
                  <a:pt x="112892" y="608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072939" y="1215821"/>
            <a:ext cx="112395" cy="73025"/>
          </a:xfrm>
          <a:custGeom>
            <a:avLst/>
            <a:gdLst/>
            <a:ahLst/>
            <a:cxnLst/>
            <a:rect l="l" t="t" r="r" b="b"/>
            <a:pathLst>
              <a:path w="112395" h="73025">
                <a:moveTo>
                  <a:pt x="21128" y="6336"/>
                </a:moveTo>
                <a:lnTo>
                  <a:pt x="21281" y="2697"/>
                </a:lnTo>
                <a:lnTo>
                  <a:pt x="21364" y="678"/>
                </a:lnTo>
                <a:lnTo>
                  <a:pt x="21378" y="279"/>
                </a:lnTo>
                <a:lnTo>
                  <a:pt x="21392" y="0"/>
                </a:lnTo>
                <a:lnTo>
                  <a:pt x="21586" y="348"/>
                </a:lnTo>
                <a:lnTo>
                  <a:pt x="21710" y="674"/>
                </a:lnTo>
                <a:lnTo>
                  <a:pt x="22195" y="1930"/>
                </a:lnTo>
                <a:lnTo>
                  <a:pt x="23033" y="4116"/>
                </a:lnTo>
                <a:lnTo>
                  <a:pt x="23878" y="6302"/>
                </a:lnTo>
                <a:lnTo>
                  <a:pt x="36016" y="54667"/>
                </a:lnTo>
                <a:lnTo>
                  <a:pt x="38703" y="72633"/>
                </a:lnTo>
                <a:lnTo>
                  <a:pt x="38731" y="72760"/>
                </a:lnTo>
                <a:lnTo>
                  <a:pt x="38731" y="72574"/>
                </a:lnTo>
                <a:lnTo>
                  <a:pt x="38724" y="72388"/>
                </a:lnTo>
                <a:lnTo>
                  <a:pt x="38696" y="70714"/>
                </a:lnTo>
                <a:lnTo>
                  <a:pt x="38641" y="67552"/>
                </a:lnTo>
                <a:lnTo>
                  <a:pt x="38585" y="64391"/>
                </a:lnTo>
                <a:lnTo>
                  <a:pt x="39361" y="60071"/>
                </a:lnTo>
                <a:lnTo>
                  <a:pt x="40961" y="54592"/>
                </a:lnTo>
                <a:lnTo>
                  <a:pt x="42554" y="49113"/>
                </a:lnTo>
                <a:lnTo>
                  <a:pt x="46087" y="44536"/>
                </a:lnTo>
                <a:lnTo>
                  <a:pt x="78652" y="33251"/>
                </a:lnTo>
                <a:lnTo>
                  <a:pt x="85552" y="33645"/>
                </a:lnTo>
                <a:lnTo>
                  <a:pt x="91793" y="35268"/>
                </a:lnTo>
                <a:lnTo>
                  <a:pt x="98042" y="36891"/>
                </a:lnTo>
                <a:lnTo>
                  <a:pt x="103036" y="39391"/>
                </a:lnTo>
                <a:lnTo>
                  <a:pt x="106784" y="42766"/>
                </a:lnTo>
                <a:lnTo>
                  <a:pt x="110532" y="46142"/>
                </a:lnTo>
                <a:lnTo>
                  <a:pt x="112361" y="49756"/>
                </a:lnTo>
                <a:lnTo>
                  <a:pt x="112264" y="53608"/>
                </a:lnTo>
                <a:lnTo>
                  <a:pt x="112174" y="57460"/>
                </a:lnTo>
                <a:lnTo>
                  <a:pt x="75494" y="68400"/>
                </a:lnTo>
                <a:lnTo>
                  <a:pt x="49430" y="69383"/>
                </a:lnTo>
                <a:lnTo>
                  <a:pt x="37034" y="69083"/>
                </a:lnTo>
                <a:lnTo>
                  <a:pt x="24796" y="68280"/>
                </a:lnTo>
                <a:lnTo>
                  <a:pt x="12518" y="66990"/>
                </a:lnTo>
                <a:lnTo>
                  <a:pt x="0" y="652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218206" y="1231987"/>
            <a:ext cx="60325" cy="27940"/>
          </a:xfrm>
          <a:custGeom>
            <a:avLst/>
            <a:gdLst/>
            <a:ahLst/>
            <a:cxnLst/>
            <a:rect l="l" t="t" r="r" b="b"/>
            <a:pathLst>
              <a:path w="60325" h="27940">
                <a:moveTo>
                  <a:pt x="0" y="27434"/>
                </a:moveTo>
                <a:lnTo>
                  <a:pt x="5666" y="26665"/>
                </a:lnTo>
                <a:lnTo>
                  <a:pt x="13847" y="26410"/>
                </a:lnTo>
                <a:lnTo>
                  <a:pt x="24536" y="26673"/>
                </a:lnTo>
                <a:lnTo>
                  <a:pt x="35225" y="26935"/>
                </a:lnTo>
                <a:lnTo>
                  <a:pt x="60232" y="12604"/>
                </a:lnTo>
                <a:lnTo>
                  <a:pt x="58729" y="9703"/>
                </a:lnTo>
                <a:lnTo>
                  <a:pt x="36804" y="0"/>
                </a:lnTo>
                <a:lnTo>
                  <a:pt x="29122" y="1752"/>
                </a:lnTo>
                <a:lnTo>
                  <a:pt x="20726" y="66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238318" y="1240385"/>
            <a:ext cx="73660" cy="49530"/>
          </a:xfrm>
          <a:custGeom>
            <a:avLst/>
            <a:gdLst/>
            <a:ahLst/>
            <a:cxnLst/>
            <a:rect l="l" t="t" r="r" b="b"/>
            <a:pathLst>
              <a:path w="73659" h="49530">
                <a:moveTo>
                  <a:pt x="1008" y="0"/>
                </a:moveTo>
                <a:lnTo>
                  <a:pt x="27699" y="35850"/>
                </a:lnTo>
                <a:lnTo>
                  <a:pt x="58812" y="45793"/>
                </a:lnTo>
                <a:lnTo>
                  <a:pt x="73202" y="492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383400" y="1282181"/>
            <a:ext cx="7620" cy="3810"/>
          </a:xfrm>
          <a:custGeom>
            <a:avLst/>
            <a:gdLst/>
            <a:ahLst/>
            <a:cxnLst/>
            <a:rect l="l" t="t" r="r" b="b"/>
            <a:pathLst>
              <a:path w="7620" h="3809">
                <a:moveTo>
                  <a:pt x="7218" y="3458"/>
                </a:moveTo>
                <a:lnTo>
                  <a:pt x="4814" y="2306"/>
                </a:lnTo>
                <a:lnTo>
                  <a:pt x="2403" y="1153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552214" y="1470415"/>
            <a:ext cx="73025" cy="120014"/>
          </a:xfrm>
          <a:custGeom>
            <a:avLst/>
            <a:gdLst/>
            <a:ahLst/>
            <a:cxnLst/>
            <a:rect l="l" t="t" r="r" b="b"/>
            <a:pathLst>
              <a:path w="73025" h="120015">
                <a:moveTo>
                  <a:pt x="71877" y="29251"/>
                </a:moveTo>
                <a:lnTo>
                  <a:pt x="42401" y="1407"/>
                </a:lnTo>
                <a:lnTo>
                  <a:pt x="30369" y="0"/>
                </a:lnTo>
                <a:lnTo>
                  <a:pt x="26787" y="599"/>
                </a:lnTo>
                <a:lnTo>
                  <a:pt x="23116" y="1925"/>
                </a:lnTo>
                <a:lnTo>
                  <a:pt x="19437" y="3250"/>
                </a:lnTo>
                <a:lnTo>
                  <a:pt x="713" y="36936"/>
                </a:lnTo>
                <a:lnTo>
                  <a:pt x="131" y="43111"/>
                </a:lnTo>
                <a:lnTo>
                  <a:pt x="5846" y="83619"/>
                </a:lnTo>
                <a:lnTo>
                  <a:pt x="10002" y="96296"/>
                </a:lnTo>
                <a:lnTo>
                  <a:pt x="12595" y="106763"/>
                </a:lnTo>
                <a:lnTo>
                  <a:pt x="14017" y="11946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506710" y="1561953"/>
            <a:ext cx="127635" cy="12065"/>
          </a:xfrm>
          <a:custGeom>
            <a:avLst/>
            <a:gdLst/>
            <a:ahLst/>
            <a:cxnLst/>
            <a:rect l="l" t="t" r="r" b="b"/>
            <a:pathLst>
              <a:path w="127634" h="12065">
                <a:moveTo>
                  <a:pt x="0" y="11947"/>
                </a:moveTo>
                <a:lnTo>
                  <a:pt x="3394" y="6748"/>
                </a:lnTo>
                <a:lnTo>
                  <a:pt x="8444" y="3620"/>
                </a:lnTo>
                <a:lnTo>
                  <a:pt x="15149" y="2562"/>
                </a:lnTo>
                <a:lnTo>
                  <a:pt x="21855" y="1504"/>
                </a:lnTo>
                <a:lnTo>
                  <a:pt x="66301" y="113"/>
                </a:lnTo>
                <a:lnTo>
                  <a:pt x="109260" y="0"/>
                </a:lnTo>
                <a:lnTo>
                  <a:pt x="127312" y="2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625381" y="1547621"/>
            <a:ext cx="65405" cy="66040"/>
          </a:xfrm>
          <a:custGeom>
            <a:avLst/>
            <a:gdLst/>
            <a:ahLst/>
            <a:cxnLst/>
            <a:rect l="l" t="t" r="r" b="b"/>
            <a:pathLst>
              <a:path w="65404" h="66040">
                <a:moveTo>
                  <a:pt x="35779" y="10090"/>
                </a:moveTo>
                <a:lnTo>
                  <a:pt x="38127" y="8587"/>
                </a:lnTo>
                <a:lnTo>
                  <a:pt x="39014" y="6421"/>
                </a:lnTo>
                <a:lnTo>
                  <a:pt x="38446" y="3591"/>
                </a:lnTo>
                <a:lnTo>
                  <a:pt x="38051" y="1634"/>
                </a:lnTo>
                <a:lnTo>
                  <a:pt x="36645" y="525"/>
                </a:lnTo>
                <a:lnTo>
                  <a:pt x="34227" y="262"/>
                </a:lnTo>
                <a:lnTo>
                  <a:pt x="31803" y="0"/>
                </a:lnTo>
                <a:lnTo>
                  <a:pt x="28623" y="466"/>
                </a:lnTo>
                <a:lnTo>
                  <a:pt x="304" y="30492"/>
                </a:lnTo>
                <a:lnTo>
                  <a:pt x="0" y="34766"/>
                </a:lnTo>
                <a:lnTo>
                  <a:pt x="775" y="38916"/>
                </a:lnTo>
                <a:lnTo>
                  <a:pt x="2639" y="42941"/>
                </a:lnTo>
                <a:lnTo>
                  <a:pt x="4509" y="46966"/>
                </a:lnTo>
                <a:lnTo>
                  <a:pt x="7661" y="50695"/>
                </a:lnTo>
                <a:lnTo>
                  <a:pt x="12115" y="54126"/>
                </a:lnTo>
                <a:lnTo>
                  <a:pt x="16563" y="57558"/>
                </a:lnTo>
                <a:lnTo>
                  <a:pt x="21661" y="60207"/>
                </a:lnTo>
                <a:lnTo>
                  <a:pt x="27418" y="62073"/>
                </a:lnTo>
                <a:lnTo>
                  <a:pt x="33174" y="63939"/>
                </a:lnTo>
                <a:lnTo>
                  <a:pt x="38425" y="65007"/>
                </a:lnTo>
                <a:lnTo>
                  <a:pt x="43177" y="65277"/>
                </a:lnTo>
                <a:lnTo>
                  <a:pt x="47922" y="65548"/>
                </a:lnTo>
                <a:lnTo>
                  <a:pt x="51864" y="65128"/>
                </a:lnTo>
                <a:lnTo>
                  <a:pt x="54988" y="64017"/>
                </a:lnTo>
                <a:lnTo>
                  <a:pt x="58119" y="62905"/>
                </a:lnTo>
                <a:lnTo>
                  <a:pt x="60502" y="60872"/>
                </a:lnTo>
                <a:lnTo>
                  <a:pt x="62130" y="57916"/>
                </a:lnTo>
                <a:lnTo>
                  <a:pt x="63758" y="54960"/>
                </a:lnTo>
                <a:lnTo>
                  <a:pt x="64700" y="51108"/>
                </a:lnTo>
                <a:lnTo>
                  <a:pt x="64957" y="46361"/>
                </a:lnTo>
                <a:lnTo>
                  <a:pt x="65206" y="41614"/>
                </a:lnTo>
                <a:lnTo>
                  <a:pt x="64118" y="36635"/>
                </a:lnTo>
                <a:lnTo>
                  <a:pt x="61687" y="31424"/>
                </a:lnTo>
                <a:lnTo>
                  <a:pt x="59262" y="26213"/>
                </a:lnTo>
                <a:lnTo>
                  <a:pt x="56554" y="21975"/>
                </a:lnTo>
                <a:lnTo>
                  <a:pt x="53561" y="18709"/>
                </a:lnTo>
                <a:lnTo>
                  <a:pt x="50576" y="15444"/>
                </a:lnTo>
                <a:lnTo>
                  <a:pt x="47514" y="12726"/>
                </a:lnTo>
                <a:lnTo>
                  <a:pt x="44369" y="1055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707233" y="1542606"/>
            <a:ext cx="89535" cy="62230"/>
          </a:xfrm>
          <a:custGeom>
            <a:avLst/>
            <a:gdLst/>
            <a:ahLst/>
            <a:cxnLst/>
            <a:rect l="l" t="t" r="r" b="b"/>
            <a:pathLst>
              <a:path w="89534" h="62230">
                <a:moveTo>
                  <a:pt x="0" y="13944"/>
                </a:moveTo>
                <a:lnTo>
                  <a:pt x="180" y="12036"/>
                </a:lnTo>
                <a:lnTo>
                  <a:pt x="1323" y="10515"/>
                </a:lnTo>
                <a:lnTo>
                  <a:pt x="3429" y="9383"/>
                </a:lnTo>
                <a:lnTo>
                  <a:pt x="5534" y="8250"/>
                </a:lnTo>
                <a:lnTo>
                  <a:pt x="8728" y="7627"/>
                </a:lnTo>
                <a:lnTo>
                  <a:pt x="12995" y="7513"/>
                </a:lnTo>
                <a:lnTo>
                  <a:pt x="17269" y="7400"/>
                </a:lnTo>
                <a:lnTo>
                  <a:pt x="22465" y="8760"/>
                </a:lnTo>
                <a:lnTo>
                  <a:pt x="28581" y="11594"/>
                </a:lnTo>
                <a:lnTo>
                  <a:pt x="34698" y="14427"/>
                </a:lnTo>
                <a:lnTo>
                  <a:pt x="66702" y="38316"/>
                </a:lnTo>
                <a:lnTo>
                  <a:pt x="70658" y="45669"/>
                </a:lnTo>
                <a:lnTo>
                  <a:pt x="71918" y="49208"/>
                </a:lnTo>
                <a:lnTo>
                  <a:pt x="72376" y="52292"/>
                </a:lnTo>
                <a:lnTo>
                  <a:pt x="72036" y="54921"/>
                </a:lnTo>
                <a:lnTo>
                  <a:pt x="71690" y="57552"/>
                </a:lnTo>
                <a:lnTo>
                  <a:pt x="70318" y="59425"/>
                </a:lnTo>
                <a:lnTo>
                  <a:pt x="67921" y="60541"/>
                </a:lnTo>
                <a:lnTo>
                  <a:pt x="65518" y="61657"/>
                </a:lnTo>
                <a:lnTo>
                  <a:pt x="62961" y="62037"/>
                </a:lnTo>
                <a:lnTo>
                  <a:pt x="60246" y="61680"/>
                </a:lnTo>
                <a:lnTo>
                  <a:pt x="57531" y="61324"/>
                </a:lnTo>
                <a:lnTo>
                  <a:pt x="55335" y="58801"/>
                </a:lnTo>
                <a:lnTo>
                  <a:pt x="53658" y="54113"/>
                </a:lnTo>
                <a:lnTo>
                  <a:pt x="51975" y="49425"/>
                </a:lnTo>
                <a:lnTo>
                  <a:pt x="51054" y="43441"/>
                </a:lnTo>
                <a:lnTo>
                  <a:pt x="50887" y="36160"/>
                </a:lnTo>
                <a:lnTo>
                  <a:pt x="50721" y="28880"/>
                </a:lnTo>
                <a:lnTo>
                  <a:pt x="75854" y="0"/>
                </a:lnTo>
                <a:lnTo>
                  <a:pt x="89049" y="119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883671" y="1527960"/>
            <a:ext cx="93980" cy="96520"/>
          </a:xfrm>
          <a:custGeom>
            <a:avLst/>
            <a:gdLst/>
            <a:ahLst/>
            <a:cxnLst/>
            <a:rect l="l" t="t" r="r" b="b"/>
            <a:pathLst>
              <a:path w="93979" h="96519">
                <a:moveTo>
                  <a:pt x="14644" y="19108"/>
                </a:moveTo>
                <a:lnTo>
                  <a:pt x="12115" y="19108"/>
                </a:lnTo>
                <a:lnTo>
                  <a:pt x="11083" y="20848"/>
                </a:lnTo>
                <a:lnTo>
                  <a:pt x="11561" y="24329"/>
                </a:lnTo>
                <a:lnTo>
                  <a:pt x="12032" y="27810"/>
                </a:lnTo>
                <a:lnTo>
                  <a:pt x="13861" y="31021"/>
                </a:lnTo>
                <a:lnTo>
                  <a:pt x="17054" y="33963"/>
                </a:lnTo>
                <a:lnTo>
                  <a:pt x="20241" y="36905"/>
                </a:lnTo>
                <a:lnTo>
                  <a:pt x="23892" y="39184"/>
                </a:lnTo>
                <a:lnTo>
                  <a:pt x="28006" y="40800"/>
                </a:lnTo>
                <a:lnTo>
                  <a:pt x="32114" y="42417"/>
                </a:lnTo>
                <a:lnTo>
                  <a:pt x="36174" y="43357"/>
                </a:lnTo>
                <a:lnTo>
                  <a:pt x="40178" y="43618"/>
                </a:lnTo>
                <a:lnTo>
                  <a:pt x="44182" y="43880"/>
                </a:lnTo>
                <a:lnTo>
                  <a:pt x="47611" y="42836"/>
                </a:lnTo>
                <a:lnTo>
                  <a:pt x="50465" y="40486"/>
                </a:lnTo>
                <a:lnTo>
                  <a:pt x="53326" y="38136"/>
                </a:lnTo>
                <a:lnTo>
                  <a:pt x="59373" y="12098"/>
                </a:lnTo>
                <a:lnTo>
                  <a:pt x="58126" y="8467"/>
                </a:lnTo>
                <a:lnTo>
                  <a:pt x="38591" y="0"/>
                </a:lnTo>
                <a:lnTo>
                  <a:pt x="33091" y="968"/>
                </a:lnTo>
                <a:lnTo>
                  <a:pt x="27265" y="3471"/>
                </a:lnTo>
                <a:lnTo>
                  <a:pt x="21432" y="5976"/>
                </a:lnTo>
                <a:lnTo>
                  <a:pt x="16140" y="9955"/>
                </a:lnTo>
                <a:lnTo>
                  <a:pt x="11388" y="15410"/>
                </a:lnTo>
                <a:lnTo>
                  <a:pt x="6629" y="20865"/>
                </a:lnTo>
                <a:lnTo>
                  <a:pt x="3401" y="27279"/>
                </a:lnTo>
                <a:lnTo>
                  <a:pt x="1697" y="34653"/>
                </a:lnTo>
                <a:lnTo>
                  <a:pt x="0" y="42027"/>
                </a:lnTo>
                <a:lnTo>
                  <a:pt x="96" y="49446"/>
                </a:lnTo>
                <a:lnTo>
                  <a:pt x="24492" y="85943"/>
                </a:lnTo>
                <a:lnTo>
                  <a:pt x="64494" y="96394"/>
                </a:lnTo>
                <a:lnTo>
                  <a:pt x="77991" y="95407"/>
                </a:lnTo>
                <a:lnTo>
                  <a:pt x="93475" y="9328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004926" y="1556231"/>
            <a:ext cx="66040" cy="42545"/>
          </a:xfrm>
          <a:custGeom>
            <a:avLst/>
            <a:gdLst/>
            <a:ahLst/>
            <a:cxnLst/>
            <a:rect l="l" t="t" r="r" b="b"/>
            <a:pathLst>
              <a:path w="66040" h="42544">
                <a:moveTo>
                  <a:pt x="46745" y="26082"/>
                </a:moveTo>
                <a:lnTo>
                  <a:pt x="48206" y="20501"/>
                </a:lnTo>
                <a:lnTo>
                  <a:pt x="48109" y="15405"/>
                </a:lnTo>
                <a:lnTo>
                  <a:pt x="46447" y="10794"/>
                </a:lnTo>
                <a:lnTo>
                  <a:pt x="45318" y="7667"/>
                </a:lnTo>
                <a:lnTo>
                  <a:pt x="43039" y="5093"/>
                </a:lnTo>
                <a:lnTo>
                  <a:pt x="39596" y="3074"/>
                </a:lnTo>
                <a:lnTo>
                  <a:pt x="36160" y="1054"/>
                </a:lnTo>
                <a:lnTo>
                  <a:pt x="31907" y="35"/>
                </a:lnTo>
                <a:lnTo>
                  <a:pt x="26829" y="17"/>
                </a:lnTo>
                <a:lnTo>
                  <a:pt x="21758" y="0"/>
                </a:lnTo>
                <a:lnTo>
                  <a:pt x="17027" y="1370"/>
                </a:lnTo>
                <a:lnTo>
                  <a:pt x="0" y="21883"/>
                </a:lnTo>
                <a:lnTo>
                  <a:pt x="173" y="25869"/>
                </a:lnTo>
                <a:lnTo>
                  <a:pt x="17789" y="41555"/>
                </a:lnTo>
                <a:lnTo>
                  <a:pt x="22312" y="42309"/>
                </a:lnTo>
                <a:lnTo>
                  <a:pt x="26642" y="41921"/>
                </a:lnTo>
                <a:lnTo>
                  <a:pt x="30770" y="40390"/>
                </a:lnTo>
                <a:lnTo>
                  <a:pt x="34906" y="38859"/>
                </a:lnTo>
                <a:lnTo>
                  <a:pt x="47396" y="23056"/>
                </a:lnTo>
                <a:lnTo>
                  <a:pt x="47957" y="21616"/>
                </a:lnTo>
                <a:lnTo>
                  <a:pt x="48137" y="21155"/>
                </a:lnTo>
                <a:lnTo>
                  <a:pt x="48317" y="20694"/>
                </a:lnTo>
                <a:lnTo>
                  <a:pt x="48539" y="20789"/>
                </a:lnTo>
                <a:lnTo>
                  <a:pt x="48802" y="21441"/>
                </a:lnTo>
                <a:lnTo>
                  <a:pt x="49065" y="22092"/>
                </a:lnTo>
                <a:lnTo>
                  <a:pt x="49883" y="24125"/>
                </a:lnTo>
                <a:lnTo>
                  <a:pt x="51261" y="27540"/>
                </a:lnTo>
                <a:lnTo>
                  <a:pt x="55920" y="33558"/>
                </a:lnTo>
                <a:lnTo>
                  <a:pt x="65889" y="4165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108288" y="1527489"/>
            <a:ext cx="64769" cy="72390"/>
          </a:xfrm>
          <a:custGeom>
            <a:avLst/>
            <a:gdLst/>
            <a:ahLst/>
            <a:cxnLst/>
            <a:rect l="l" t="t" r="r" b="b"/>
            <a:pathLst>
              <a:path w="64770" h="72390">
                <a:moveTo>
                  <a:pt x="33915" y="23371"/>
                </a:moveTo>
                <a:lnTo>
                  <a:pt x="10855" y="0"/>
                </a:lnTo>
                <a:lnTo>
                  <a:pt x="7862" y="1222"/>
                </a:lnTo>
                <a:lnTo>
                  <a:pt x="0" y="28861"/>
                </a:lnTo>
                <a:lnTo>
                  <a:pt x="928" y="36375"/>
                </a:lnTo>
                <a:lnTo>
                  <a:pt x="24557" y="68756"/>
                </a:lnTo>
                <a:lnTo>
                  <a:pt x="48279" y="72343"/>
                </a:lnTo>
                <a:lnTo>
                  <a:pt x="64188" y="7111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194664" y="1499092"/>
            <a:ext cx="112395" cy="102235"/>
          </a:xfrm>
          <a:custGeom>
            <a:avLst/>
            <a:gdLst/>
            <a:ahLst/>
            <a:cxnLst/>
            <a:rect l="l" t="t" r="r" b="b"/>
            <a:pathLst>
              <a:path w="112395" h="102234">
                <a:moveTo>
                  <a:pt x="3394" y="29343"/>
                </a:moveTo>
                <a:lnTo>
                  <a:pt x="1171" y="10164"/>
                </a:lnTo>
                <a:lnTo>
                  <a:pt x="133" y="1222"/>
                </a:lnTo>
                <a:lnTo>
                  <a:pt x="0" y="0"/>
                </a:lnTo>
                <a:lnTo>
                  <a:pt x="41" y="252"/>
                </a:lnTo>
                <a:lnTo>
                  <a:pt x="318" y="2031"/>
                </a:lnTo>
                <a:lnTo>
                  <a:pt x="852" y="5408"/>
                </a:lnTo>
                <a:lnTo>
                  <a:pt x="2368" y="12475"/>
                </a:lnTo>
                <a:lnTo>
                  <a:pt x="5706" y="25987"/>
                </a:lnTo>
                <a:lnTo>
                  <a:pt x="10668" y="45339"/>
                </a:lnTo>
                <a:lnTo>
                  <a:pt x="14167" y="59365"/>
                </a:lnTo>
                <a:lnTo>
                  <a:pt x="20504" y="92474"/>
                </a:lnTo>
                <a:lnTo>
                  <a:pt x="20858" y="96343"/>
                </a:lnTo>
                <a:lnTo>
                  <a:pt x="21038" y="98385"/>
                </a:lnTo>
                <a:lnTo>
                  <a:pt x="21058" y="98599"/>
                </a:lnTo>
                <a:lnTo>
                  <a:pt x="21086" y="98778"/>
                </a:lnTo>
                <a:lnTo>
                  <a:pt x="21093" y="98494"/>
                </a:lnTo>
                <a:lnTo>
                  <a:pt x="21093" y="96869"/>
                </a:lnTo>
                <a:lnTo>
                  <a:pt x="21093" y="93789"/>
                </a:lnTo>
                <a:lnTo>
                  <a:pt x="21100" y="90708"/>
                </a:lnTo>
                <a:lnTo>
                  <a:pt x="35523" y="47938"/>
                </a:lnTo>
                <a:lnTo>
                  <a:pt x="58341" y="36603"/>
                </a:lnTo>
                <a:lnTo>
                  <a:pt x="64700" y="37841"/>
                </a:lnTo>
                <a:lnTo>
                  <a:pt x="71059" y="39078"/>
                </a:lnTo>
                <a:lnTo>
                  <a:pt x="99170" y="66724"/>
                </a:lnTo>
                <a:lnTo>
                  <a:pt x="109578" y="89053"/>
                </a:lnTo>
                <a:lnTo>
                  <a:pt x="112284" y="10216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621834" y="1477602"/>
            <a:ext cx="113664" cy="102235"/>
          </a:xfrm>
          <a:custGeom>
            <a:avLst/>
            <a:gdLst/>
            <a:ahLst/>
            <a:cxnLst/>
            <a:rect l="l" t="t" r="r" b="b"/>
            <a:pathLst>
              <a:path w="113665" h="102234">
                <a:moveTo>
                  <a:pt x="2909" y="36369"/>
                </a:moveTo>
                <a:lnTo>
                  <a:pt x="15995" y="49417"/>
                </a:lnTo>
                <a:lnTo>
                  <a:pt x="19908" y="50037"/>
                </a:lnTo>
                <a:lnTo>
                  <a:pt x="39443" y="45339"/>
                </a:lnTo>
                <a:lnTo>
                  <a:pt x="42616" y="42646"/>
                </a:lnTo>
                <a:lnTo>
                  <a:pt x="49973" y="21254"/>
                </a:lnTo>
                <a:lnTo>
                  <a:pt x="50326" y="16363"/>
                </a:lnTo>
                <a:lnTo>
                  <a:pt x="49668" y="12158"/>
                </a:lnTo>
                <a:lnTo>
                  <a:pt x="48006" y="8639"/>
                </a:lnTo>
                <a:lnTo>
                  <a:pt x="46350" y="5122"/>
                </a:lnTo>
                <a:lnTo>
                  <a:pt x="43828" y="2718"/>
                </a:lnTo>
                <a:lnTo>
                  <a:pt x="40448" y="1429"/>
                </a:lnTo>
                <a:lnTo>
                  <a:pt x="37067" y="139"/>
                </a:lnTo>
                <a:lnTo>
                  <a:pt x="33257" y="0"/>
                </a:lnTo>
                <a:lnTo>
                  <a:pt x="29018" y="1009"/>
                </a:lnTo>
                <a:lnTo>
                  <a:pt x="24771" y="2018"/>
                </a:lnTo>
                <a:lnTo>
                  <a:pt x="20601" y="4606"/>
                </a:lnTo>
                <a:lnTo>
                  <a:pt x="16493" y="8774"/>
                </a:lnTo>
                <a:lnTo>
                  <a:pt x="12385" y="12941"/>
                </a:lnTo>
                <a:lnTo>
                  <a:pt x="8887" y="18028"/>
                </a:lnTo>
                <a:lnTo>
                  <a:pt x="6005" y="24034"/>
                </a:lnTo>
                <a:lnTo>
                  <a:pt x="3117" y="30041"/>
                </a:lnTo>
                <a:lnTo>
                  <a:pt x="1336" y="36373"/>
                </a:lnTo>
                <a:lnTo>
                  <a:pt x="671" y="43032"/>
                </a:lnTo>
                <a:lnTo>
                  <a:pt x="0" y="49691"/>
                </a:lnTo>
                <a:lnTo>
                  <a:pt x="491" y="56433"/>
                </a:lnTo>
                <a:lnTo>
                  <a:pt x="2147" y="63257"/>
                </a:lnTo>
                <a:lnTo>
                  <a:pt x="3796" y="70082"/>
                </a:lnTo>
                <a:lnTo>
                  <a:pt x="27251" y="95615"/>
                </a:lnTo>
                <a:lnTo>
                  <a:pt x="33299" y="98756"/>
                </a:lnTo>
                <a:lnTo>
                  <a:pt x="40046" y="100676"/>
                </a:lnTo>
                <a:lnTo>
                  <a:pt x="47479" y="101375"/>
                </a:lnTo>
                <a:lnTo>
                  <a:pt x="54912" y="102074"/>
                </a:lnTo>
                <a:lnTo>
                  <a:pt x="62636" y="101932"/>
                </a:lnTo>
                <a:lnTo>
                  <a:pt x="70651" y="100947"/>
                </a:lnTo>
                <a:lnTo>
                  <a:pt x="78673" y="99963"/>
                </a:lnTo>
                <a:lnTo>
                  <a:pt x="85925" y="98192"/>
                </a:lnTo>
                <a:lnTo>
                  <a:pt x="92416" y="95633"/>
                </a:lnTo>
                <a:lnTo>
                  <a:pt x="98907" y="93074"/>
                </a:lnTo>
                <a:lnTo>
                  <a:pt x="113177" y="82326"/>
                </a:lnTo>
                <a:lnTo>
                  <a:pt x="109852" y="81828"/>
                </a:lnTo>
                <a:lnTo>
                  <a:pt x="102260" y="8256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602687" y="1628007"/>
            <a:ext cx="158750" cy="17780"/>
          </a:xfrm>
          <a:custGeom>
            <a:avLst/>
            <a:gdLst/>
            <a:ahLst/>
            <a:cxnLst/>
            <a:rect l="l" t="t" r="r" b="b"/>
            <a:pathLst>
              <a:path w="158750" h="17780">
                <a:moveTo>
                  <a:pt x="0" y="16962"/>
                </a:moveTo>
                <a:lnTo>
                  <a:pt x="3387" y="17406"/>
                </a:lnTo>
                <a:lnTo>
                  <a:pt x="7065" y="17243"/>
                </a:lnTo>
                <a:lnTo>
                  <a:pt x="11028" y="16474"/>
                </a:lnTo>
                <a:lnTo>
                  <a:pt x="14990" y="15706"/>
                </a:lnTo>
                <a:lnTo>
                  <a:pt x="63800" y="11247"/>
                </a:lnTo>
                <a:lnTo>
                  <a:pt x="77299" y="10048"/>
                </a:lnTo>
                <a:lnTo>
                  <a:pt x="89566" y="8818"/>
                </a:lnTo>
                <a:lnTo>
                  <a:pt x="101073" y="7519"/>
                </a:lnTo>
                <a:lnTo>
                  <a:pt x="112295" y="6116"/>
                </a:lnTo>
                <a:lnTo>
                  <a:pt x="131916" y="3488"/>
                </a:lnTo>
                <a:lnTo>
                  <a:pt x="144805" y="1765"/>
                </a:lnTo>
                <a:lnTo>
                  <a:pt x="151770" y="840"/>
                </a:lnTo>
                <a:lnTo>
                  <a:pt x="156009" y="288"/>
                </a:lnTo>
                <a:lnTo>
                  <a:pt x="157851" y="47"/>
                </a:lnTo>
                <a:lnTo>
                  <a:pt x="158038" y="23"/>
                </a:lnTo>
                <a:lnTo>
                  <a:pt x="158218" y="0"/>
                </a:lnTo>
                <a:lnTo>
                  <a:pt x="158024" y="65"/>
                </a:lnTo>
                <a:lnTo>
                  <a:pt x="157747" y="139"/>
                </a:lnTo>
                <a:lnTo>
                  <a:pt x="153993" y="1156"/>
                </a:lnTo>
                <a:lnTo>
                  <a:pt x="146761" y="311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615233" y="1664899"/>
            <a:ext cx="152400" cy="14604"/>
          </a:xfrm>
          <a:custGeom>
            <a:avLst/>
            <a:gdLst/>
            <a:ahLst/>
            <a:cxnLst/>
            <a:rect l="l" t="t" r="r" b="b"/>
            <a:pathLst>
              <a:path w="152400" h="14605">
                <a:moveTo>
                  <a:pt x="2625" y="13596"/>
                </a:moveTo>
                <a:lnTo>
                  <a:pt x="1011" y="13964"/>
                </a:lnTo>
                <a:lnTo>
                  <a:pt x="159" y="14159"/>
                </a:lnTo>
                <a:lnTo>
                  <a:pt x="0" y="14195"/>
                </a:lnTo>
                <a:lnTo>
                  <a:pt x="505" y="14199"/>
                </a:lnTo>
                <a:lnTo>
                  <a:pt x="1586" y="14191"/>
                </a:lnTo>
                <a:lnTo>
                  <a:pt x="2660" y="14184"/>
                </a:lnTo>
                <a:lnTo>
                  <a:pt x="49479" y="13296"/>
                </a:lnTo>
                <a:lnTo>
                  <a:pt x="88656" y="9807"/>
                </a:lnTo>
                <a:lnTo>
                  <a:pt x="126407" y="4452"/>
                </a:lnTo>
                <a:lnTo>
                  <a:pt x="150848" y="267"/>
                </a:lnTo>
                <a:lnTo>
                  <a:pt x="151866" y="67"/>
                </a:lnTo>
                <a:lnTo>
                  <a:pt x="152012" y="38"/>
                </a:lnTo>
                <a:lnTo>
                  <a:pt x="152157" y="10"/>
                </a:lnTo>
                <a:lnTo>
                  <a:pt x="151942" y="6"/>
                </a:lnTo>
                <a:lnTo>
                  <a:pt x="151672" y="16"/>
                </a:lnTo>
                <a:lnTo>
                  <a:pt x="149061" y="109"/>
                </a:lnTo>
                <a:lnTo>
                  <a:pt x="144121" y="28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003229" y="1491973"/>
            <a:ext cx="13970" cy="50800"/>
          </a:xfrm>
          <a:custGeom>
            <a:avLst/>
            <a:gdLst/>
            <a:ahLst/>
            <a:cxnLst/>
            <a:rect l="l" t="t" r="r" b="b"/>
            <a:pathLst>
              <a:path w="13970" h="50800">
                <a:moveTo>
                  <a:pt x="1842" y="3940"/>
                </a:moveTo>
                <a:lnTo>
                  <a:pt x="699" y="1491"/>
                </a:lnTo>
                <a:lnTo>
                  <a:pt x="96" y="206"/>
                </a:lnTo>
                <a:lnTo>
                  <a:pt x="0" y="0"/>
                </a:lnTo>
                <a:lnTo>
                  <a:pt x="62" y="179"/>
                </a:lnTo>
                <a:lnTo>
                  <a:pt x="214" y="624"/>
                </a:lnTo>
                <a:lnTo>
                  <a:pt x="374" y="1068"/>
                </a:lnTo>
                <a:lnTo>
                  <a:pt x="1586" y="4526"/>
                </a:lnTo>
                <a:lnTo>
                  <a:pt x="3865" y="10999"/>
                </a:lnTo>
                <a:lnTo>
                  <a:pt x="6137" y="17472"/>
                </a:lnTo>
                <a:lnTo>
                  <a:pt x="8021" y="23264"/>
                </a:lnTo>
                <a:lnTo>
                  <a:pt x="9518" y="28375"/>
                </a:lnTo>
                <a:lnTo>
                  <a:pt x="11694" y="37757"/>
                </a:lnTo>
                <a:lnTo>
                  <a:pt x="13710" y="5047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993074" y="1442460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4">
                <a:moveTo>
                  <a:pt x="3283" y="13023"/>
                </a:moveTo>
                <a:lnTo>
                  <a:pt x="0" y="5561"/>
                </a:lnTo>
                <a:lnTo>
                  <a:pt x="464" y="1220"/>
                </a:lnTo>
                <a:lnTo>
                  <a:pt x="4682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9058356" y="1483229"/>
            <a:ext cx="121920" cy="60325"/>
          </a:xfrm>
          <a:custGeom>
            <a:avLst/>
            <a:gdLst/>
            <a:ahLst/>
            <a:cxnLst/>
            <a:rect l="l" t="t" r="r" b="b"/>
            <a:pathLst>
              <a:path w="121920" h="60325">
                <a:moveTo>
                  <a:pt x="0" y="890"/>
                </a:moveTo>
                <a:lnTo>
                  <a:pt x="35654" y="18862"/>
                </a:lnTo>
                <a:lnTo>
                  <a:pt x="52300" y="47319"/>
                </a:lnTo>
                <a:lnTo>
                  <a:pt x="52605" y="50488"/>
                </a:lnTo>
                <a:lnTo>
                  <a:pt x="52100" y="52941"/>
                </a:lnTo>
                <a:lnTo>
                  <a:pt x="50790" y="54681"/>
                </a:lnTo>
                <a:lnTo>
                  <a:pt x="49481" y="56420"/>
                </a:lnTo>
                <a:lnTo>
                  <a:pt x="47915" y="57418"/>
                </a:lnTo>
                <a:lnTo>
                  <a:pt x="46087" y="57676"/>
                </a:lnTo>
                <a:lnTo>
                  <a:pt x="44265" y="57934"/>
                </a:lnTo>
                <a:lnTo>
                  <a:pt x="42644" y="56469"/>
                </a:lnTo>
                <a:lnTo>
                  <a:pt x="41238" y="53281"/>
                </a:lnTo>
                <a:lnTo>
                  <a:pt x="39824" y="50094"/>
                </a:lnTo>
                <a:lnTo>
                  <a:pt x="38952" y="45445"/>
                </a:lnTo>
                <a:lnTo>
                  <a:pt x="38605" y="39336"/>
                </a:lnTo>
                <a:lnTo>
                  <a:pt x="38266" y="33227"/>
                </a:lnTo>
                <a:lnTo>
                  <a:pt x="39741" y="27315"/>
                </a:lnTo>
                <a:lnTo>
                  <a:pt x="43032" y="21600"/>
                </a:lnTo>
                <a:lnTo>
                  <a:pt x="46322" y="15884"/>
                </a:lnTo>
                <a:lnTo>
                  <a:pt x="72632" y="1136"/>
                </a:lnTo>
                <a:lnTo>
                  <a:pt x="78195" y="40"/>
                </a:lnTo>
                <a:lnTo>
                  <a:pt x="83619" y="0"/>
                </a:lnTo>
                <a:lnTo>
                  <a:pt x="88904" y="1011"/>
                </a:lnTo>
                <a:lnTo>
                  <a:pt x="94197" y="2023"/>
                </a:lnTo>
                <a:lnTo>
                  <a:pt x="98907" y="4529"/>
                </a:lnTo>
                <a:lnTo>
                  <a:pt x="103050" y="8530"/>
                </a:lnTo>
                <a:lnTo>
                  <a:pt x="107199" y="12530"/>
                </a:lnTo>
                <a:lnTo>
                  <a:pt x="119959" y="47020"/>
                </a:lnTo>
                <a:lnTo>
                  <a:pt x="121546" y="6026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406508" y="1449089"/>
            <a:ext cx="300355" cy="83820"/>
          </a:xfrm>
          <a:custGeom>
            <a:avLst/>
            <a:gdLst/>
            <a:ahLst/>
            <a:cxnLst/>
            <a:rect l="l" t="t" r="r" b="b"/>
            <a:pathLst>
              <a:path w="300354" h="83819">
                <a:moveTo>
                  <a:pt x="10141" y="18522"/>
                </a:moveTo>
                <a:lnTo>
                  <a:pt x="4883" y="15258"/>
                </a:lnTo>
                <a:lnTo>
                  <a:pt x="1738" y="14931"/>
                </a:lnTo>
                <a:lnTo>
                  <a:pt x="720" y="17540"/>
                </a:lnTo>
                <a:lnTo>
                  <a:pt x="0" y="19394"/>
                </a:lnTo>
                <a:lnTo>
                  <a:pt x="450" y="21502"/>
                </a:lnTo>
                <a:lnTo>
                  <a:pt x="2071" y="23863"/>
                </a:lnTo>
                <a:lnTo>
                  <a:pt x="3692" y="26224"/>
                </a:lnTo>
                <a:lnTo>
                  <a:pt x="6906" y="28703"/>
                </a:lnTo>
                <a:lnTo>
                  <a:pt x="11714" y="31298"/>
                </a:lnTo>
                <a:lnTo>
                  <a:pt x="16514" y="33894"/>
                </a:lnTo>
                <a:lnTo>
                  <a:pt x="21620" y="35656"/>
                </a:lnTo>
                <a:lnTo>
                  <a:pt x="27037" y="36585"/>
                </a:lnTo>
                <a:lnTo>
                  <a:pt x="32447" y="37514"/>
                </a:lnTo>
                <a:lnTo>
                  <a:pt x="37552" y="37976"/>
                </a:lnTo>
                <a:lnTo>
                  <a:pt x="42360" y="37968"/>
                </a:lnTo>
                <a:lnTo>
                  <a:pt x="47160" y="37960"/>
                </a:lnTo>
                <a:lnTo>
                  <a:pt x="51171" y="36684"/>
                </a:lnTo>
                <a:lnTo>
                  <a:pt x="54399" y="34140"/>
                </a:lnTo>
                <a:lnTo>
                  <a:pt x="57627" y="31595"/>
                </a:lnTo>
                <a:lnTo>
                  <a:pt x="59823" y="28347"/>
                </a:lnTo>
                <a:lnTo>
                  <a:pt x="60994" y="24393"/>
                </a:lnTo>
                <a:lnTo>
                  <a:pt x="62165" y="20440"/>
                </a:lnTo>
                <a:lnTo>
                  <a:pt x="42000" y="0"/>
                </a:lnTo>
                <a:lnTo>
                  <a:pt x="37040" y="1018"/>
                </a:lnTo>
                <a:lnTo>
                  <a:pt x="31657" y="3363"/>
                </a:lnTo>
                <a:lnTo>
                  <a:pt x="26268" y="5708"/>
                </a:lnTo>
                <a:lnTo>
                  <a:pt x="10217" y="33065"/>
                </a:lnTo>
                <a:lnTo>
                  <a:pt x="11734" y="38995"/>
                </a:lnTo>
                <a:lnTo>
                  <a:pt x="43100" y="69848"/>
                </a:lnTo>
                <a:lnTo>
                  <a:pt x="77377" y="82395"/>
                </a:lnTo>
                <a:lnTo>
                  <a:pt x="84942" y="83501"/>
                </a:lnTo>
                <a:lnTo>
                  <a:pt x="92098" y="83632"/>
                </a:lnTo>
                <a:lnTo>
                  <a:pt x="98831" y="82789"/>
                </a:lnTo>
                <a:lnTo>
                  <a:pt x="105571" y="81946"/>
                </a:lnTo>
                <a:lnTo>
                  <a:pt x="121469" y="59045"/>
                </a:lnTo>
                <a:lnTo>
                  <a:pt x="122231" y="52561"/>
                </a:lnTo>
                <a:lnTo>
                  <a:pt x="122224" y="46008"/>
                </a:lnTo>
                <a:lnTo>
                  <a:pt x="121455" y="39385"/>
                </a:lnTo>
                <a:lnTo>
                  <a:pt x="120680" y="32763"/>
                </a:lnTo>
                <a:lnTo>
                  <a:pt x="120111" y="27605"/>
                </a:lnTo>
                <a:lnTo>
                  <a:pt x="119744" y="23914"/>
                </a:lnTo>
                <a:lnTo>
                  <a:pt x="119377" y="20223"/>
                </a:lnTo>
                <a:lnTo>
                  <a:pt x="119557" y="17247"/>
                </a:lnTo>
                <a:lnTo>
                  <a:pt x="120278" y="14987"/>
                </a:lnTo>
                <a:lnTo>
                  <a:pt x="120998" y="12726"/>
                </a:lnTo>
                <a:lnTo>
                  <a:pt x="123478" y="11952"/>
                </a:lnTo>
                <a:lnTo>
                  <a:pt x="127725" y="12663"/>
                </a:lnTo>
                <a:lnTo>
                  <a:pt x="131971" y="13374"/>
                </a:lnTo>
                <a:lnTo>
                  <a:pt x="137007" y="15849"/>
                </a:lnTo>
                <a:lnTo>
                  <a:pt x="142833" y="20087"/>
                </a:lnTo>
                <a:lnTo>
                  <a:pt x="148652" y="24325"/>
                </a:lnTo>
                <a:lnTo>
                  <a:pt x="153944" y="29167"/>
                </a:lnTo>
                <a:lnTo>
                  <a:pt x="158696" y="34611"/>
                </a:lnTo>
                <a:lnTo>
                  <a:pt x="163455" y="40055"/>
                </a:lnTo>
                <a:lnTo>
                  <a:pt x="166684" y="45041"/>
                </a:lnTo>
                <a:lnTo>
                  <a:pt x="168388" y="49569"/>
                </a:lnTo>
                <a:lnTo>
                  <a:pt x="170092" y="54096"/>
                </a:lnTo>
                <a:lnTo>
                  <a:pt x="171027" y="57774"/>
                </a:lnTo>
                <a:lnTo>
                  <a:pt x="171193" y="60603"/>
                </a:lnTo>
                <a:lnTo>
                  <a:pt x="171366" y="63433"/>
                </a:lnTo>
                <a:lnTo>
                  <a:pt x="170847" y="65223"/>
                </a:lnTo>
                <a:lnTo>
                  <a:pt x="169635" y="65974"/>
                </a:lnTo>
                <a:lnTo>
                  <a:pt x="168422" y="66726"/>
                </a:lnTo>
                <a:lnTo>
                  <a:pt x="166898" y="66194"/>
                </a:lnTo>
                <a:lnTo>
                  <a:pt x="165063" y="64378"/>
                </a:lnTo>
                <a:lnTo>
                  <a:pt x="163220" y="62562"/>
                </a:lnTo>
                <a:lnTo>
                  <a:pt x="159174" y="31158"/>
                </a:lnTo>
                <a:lnTo>
                  <a:pt x="160913" y="26241"/>
                </a:lnTo>
                <a:lnTo>
                  <a:pt x="186447" y="14076"/>
                </a:lnTo>
                <a:lnTo>
                  <a:pt x="194019" y="14687"/>
                </a:lnTo>
                <a:lnTo>
                  <a:pt x="202456" y="16776"/>
                </a:lnTo>
                <a:lnTo>
                  <a:pt x="210893" y="18865"/>
                </a:lnTo>
                <a:lnTo>
                  <a:pt x="241027" y="38068"/>
                </a:lnTo>
                <a:lnTo>
                  <a:pt x="244124" y="41992"/>
                </a:lnTo>
                <a:lnTo>
                  <a:pt x="245869" y="45330"/>
                </a:lnTo>
                <a:lnTo>
                  <a:pt x="246271" y="48082"/>
                </a:lnTo>
                <a:lnTo>
                  <a:pt x="246673" y="50834"/>
                </a:lnTo>
                <a:lnTo>
                  <a:pt x="245987" y="52825"/>
                </a:lnTo>
                <a:lnTo>
                  <a:pt x="244221" y="54054"/>
                </a:lnTo>
                <a:lnTo>
                  <a:pt x="242454" y="55283"/>
                </a:lnTo>
                <a:lnTo>
                  <a:pt x="240210" y="55817"/>
                </a:lnTo>
                <a:lnTo>
                  <a:pt x="237487" y="55655"/>
                </a:lnTo>
                <a:lnTo>
                  <a:pt x="234765" y="55493"/>
                </a:lnTo>
                <a:lnTo>
                  <a:pt x="225226" y="35023"/>
                </a:lnTo>
                <a:lnTo>
                  <a:pt x="224686" y="29228"/>
                </a:lnTo>
                <a:lnTo>
                  <a:pt x="246818" y="4999"/>
                </a:lnTo>
                <a:lnTo>
                  <a:pt x="252554" y="5722"/>
                </a:lnTo>
                <a:lnTo>
                  <a:pt x="258290" y="6446"/>
                </a:lnTo>
                <a:lnTo>
                  <a:pt x="263866" y="8928"/>
                </a:lnTo>
                <a:lnTo>
                  <a:pt x="269276" y="13168"/>
                </a:lnTo>
                <a:lnTo>
                  <a:pt x="274694" y="17407"/>
                </a:lnTo>
                <a:lnTo>
                  <a:pt x="297116" y="56788"/>
                </a:lnTo>
                <a:lnTo>
                  <a:pt x="300289" y="6929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725907" y="1422526"/>
            <a:ext cx="73660" cy="132715"/>
          </a:xfrm>
          <a:custGeom>
            <a:avLst/>
            <a:gdLst/>
            <a:ahLst/>
            <a:cxnLst/>
            <a:rect l="l" t="t" r="r" b="b"/>
            <a:pathLst>
              <a:path w="73659" h="132715">
                <a:moveTo>
                  <a:pt x="7781" y="63570"/>
                </a:moveTo>
                <a:lnTo>
                  <a:pt x="5945" y="59463"/>
                </a:lnTo>
                <a:lnTo>
                  <a:pt x="4982" y="57299"/>
                </a:lnTo>
                <a:lnTo>
                  <a:pt x="4879" y="57079"/>
                </a:lnTo>
                <a:lnTo>
                  <a:pt x="4809" y="56924"/>
                </a:lnTo>
                <a:lnTo>
                  <a:pt x="4962" y="57106"/>
                </a:lnTo>
                <a:lnTo>
                  <a:pt x="5086" y="57279"/>
                </a:lnTo>
                <a:lnTo>
                  <a:pt x="5966" y="58530"/>
                </a:lnTo>
                <a:lnTo>
                  <a:pt x="7615" y="60859"/>
                </a:lnTo>
                <a:lnTo>
                  <a:pt x="9270" y="63188"/>
                </a:lnTo>
                <a:lnTo>
                  <a:pt x="12471" y="70897"/>
                </a:lnTo>
                <a:lnTo>
                  <a:pt x="17223" y="83984"/>
                </a:lnTo>
                <a:lnTo>
                  <a:pt x="22577" y="98687"/>
                </a:lnTo>
                <a:lnTo>
                  <a:pt x="26456" y="109249"/>
                </a:lnTo>
                <a:lnTo>
                  <a:pt x="29498" y="117427"/>
                </a:lnTo>
                <a:lnTo>
                  <a:pt x="30974" y="121810"/>
                </a:lnTo>
                <a:lnTo>
                  <a:pt x="31860" y="125051"/>
                </a:lnTo>
                <a:lnTo>
                  <a:pt x="32754" y="128292"/>
                </a:lnTo>
                <a:lnTo>
                  <a:pt x="33329" y="130385"/>
                </a:lnTo>
                <a:lnTo>
                  <a:pt x="33585" y="131330"/>
                </a:lnTo>
                <a:lnTo>
                  <a:pt x="33848" y="132274"/>
                </a:lnTo>
                <a:lnTo>
                  <a:pt x="33731" y="132533"/>
                </a:lnTo>
                <a:lnTo>
                  <a:pt x="33246" y="132106"/>
                </a:lnTo>
                <a:lnTo>
                  <a:pt x="32754" y="131679"/>
                </a:lnTo>
                <a:lnTo>
                  <a:pt x="31666" y="130732"/>
                </a:lnTo>
                <a:lnTo>
                  <a:pt x="29990" y="129267"/>
                </a:lnTo>
                <a:lnTo>
                  <a:pt x="28313" y="127801"/>
                </a:lnTo>
                <a:lnTo>
                  <a:pt x="25335" y="122573"/>
                </a:lnTo>
                <a:lnTo>
                  <a:pt x="6863" y="74960"/>
                </a:lnTo>
                <a:lnTo>
                  <a:pt x="0" y="35352"/>
                </a:lnTo>
                <a:lnTo>
                  <a:pt x="513" y="23876"/>
                </a:lnTo>
                <a:lnTo>
                  <a:pt x="4290" y="10464"/>
                </a:lnTo>
                <a:lnTo>
                  <a:pt x="8030" y="5656"/>
                </a:lnTo>
                <a:lnTo>
                  <a:pt x="13191" y="3140"/>
                </a:lnTo>
                <a:lnTo>
                  <a:pt x="18352" y="622"/>
                </a:lnTo>
                <a:lnTo>
                  <a:pt x="52275" y="10171"/>
                </a:lnTo>
                <a:lnTo>
                  <a:pt x="58877" y="14833"/>
                </a:lnTo>
                <a:lnTo>
                  <a:pt x="64031" y="19816"/>
                </a:lnTo>
                <a:lnTo>
                  <a:pt x="67723" y="25118"/>
                </a:lnTo>
                <a:lnTo>
                  <a:pt x="71422" y="30421"/>
                </a:lnTo>
                <a:lnTo>
                  <a:pt x="73209" y="35379"/>
                </a:lnTo>
                <a:lnTo>
                  <a:pt x="73084" y="39993"/>
                </a:lnTo>
                <a:lnTo>
                  <a:pt x="72967" y="44607"/>
                </a:lnTo>
                <a:lnTo>
                  <a:pt x="69586" y="48609"/>
                </a:lnTo>
                <a:lnTo>
                  <a:pt x="62943" y="51998"/>
                </a:lnTo>
                <a:lnTo>
                  <a:pt x="54183" y="55957"/>
                </a:lnTo>
                <a:lnTo>
                  <a:pt x="43120" y="60059"/>
                </a:lnTo>
                <a:lnTo>
                  <a:pt x="29754" y="6430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803366" y="1425633"/>
            <a:ext cx="104775" cy="93980"/>
          </a:xfrm>
          <a:custGeom>
            <a:avLst/>
            <a:gdLst/>
            <a:ahLst/>
            <a:cxnLst/>
            <a:rect l="l" t="t" r="r" b="b"/>
            <a:pathLst>
              <a:path w="104775" h="93980">
                <a:moveTo>
                  <a:pt x="63873" y="25888"/>
                </a:moveTo>
                <a:lnTo>
                  <a:pt x="67192" y="17108"/>
                </a:lnTo>
                <a:lnTo>
                  <a:pt x="68203" y="10966"/>
                </a:lnTo>
                <a:lnTo>
                  <a:pt x="66901" y="7464"/>
                </a:lnTo>
                <a:lnTo>
                  <a:pt x="66000" y="5031"/>
                </a:lnTo>
                <a:lnTo>
                  <a:pt x="43583" y="210"/>
                </a:lnTo>
                <a:lnTo>
                  <a:pt x="37467" y="0"/>
                </a:lnTo>
                <a:lnTo>
                  <a:pt x="23349" y="15621"/>
                </a:lnTo>
                <a:lnTo>
                  <a:pt x="25157" y="19847"/>
                </a:lnTo>
                <a:lnTo>
                  <a:pt x="29279" y="24495"/>
                </a:lnTo>
                <a:lnTo>
                  <a:pt x="35580" y="30188"/>
                </a:lnTo>
                <a:lnTo>
                  <a:pt x="46021" y="37720"/>
                </a:lnTo>
                <a:lnTo>
                  <a:pt x="63762" y="48954"/>
                </a:lnTo>
                <a:lnTo>
                  <a:pt x="76361" y="56982"/>
                </a:lnTo>
                <a:lnTo>
                  <a:pt x="104772" y="81875"/>
                </a:lnTo>
                <a:lnTo>
                  <a:pt x="103082" y="84142"/>
                </a:lnTo>
                <a:lnTo>
                  <a:pt x="64022" y="92760"/>
                </a:lnTo>
                <a:lnTo>
                  <a:pt x="25760" y="93442"/>
                </a:lnTo>
                <a:lnTo>
                  <a:pt x="10260" y="91717"/>
                </a:lnTo>
                <a:lnTo>
                  <a:pt x="0" y="8681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412361" y="1568282"/>
            <a:ext cx="579755" cy="22860"/>
          </a:xfrm>
          <a:custGeom>
            <a:avLst/>
            <a:gdLst/>
            <a:ahLst/>
            <a:cxnLst/>
            <a:rect l="l" t="t" r="r" b="b"/>
            <a:pathLst>
              <a:path w="579754" h="22859">
                <a:moveTo>
                  <a:pt x="9310" y="22671"/>
                </a:moveTo>
                <a:lnTo>
                  <a:pt x="0" y="22651"/>
                </a:lnTo>
                <a:lnTo>
                  <a:pt x="2064" y="22571"/>
                </a:lnTo>
                <a:lnTo>
                  <a:pt x="5188" y="22493"/>
                </a:lnTo>
                <a:lnTo>
                  <a:pt x="12995" y="22298"/>
                </a:lnTo>
                <a:lnTo>
                  <a:pt x="51789" y="21255"/>
                </a:lnTo>
                <a:lnTo>
                  <a:pt x="93239" y="19429"/>
                </a:lnTo>
                <a:lnTo>
                  <a:pt x="141913" y="16410"/>
                </a:lnTo>
                <a:lnTo>
                  <a:pt x="158202" y="15292"/>
                </a:lnTo>
                <a:lnTo>
                  <a:pt x="170986" y="14482"/>
                </a:lnTo>
                <a:lnTo>
                  <a:pt x="220002" y="12321"/>
                </a:lnTo>
                <a:lnTo>
                  <a:pt x="264302" y="11767"/>
                </a:lnTo>
                <a:lnTo>
                  <a:pt x="300322" y="11688"/>
                </a:lnTo>
                <a:lnTo>
                  <a:pt x="317038" y="11658"/>
                </a:lnTo>
                <a:lnTo>
                  <a:pt x="358417" y="11503"/>
                </a:lnTo>
                <a:lnTo>
                  <a:pt x="407764" y="10586"/>
                </a:lnTo>
                <a:lnTo>
                  <a:pt x="449821" y="9299"/>
                </a:lnTo>
                <a:lnTo>
                  <a:pt x="491349" y="7264"/>
                </a:lnTo>
                <a:lnTo>
                  <a:pt x="536868" y="4162"/>
                </a:lnTo>
                <a:lnTo>
                  <a:pt x="575866" y="429"/>
                </a:lnTo>
                <a:lnTo>
                  <a:pt x="579508" y="0"/>
                </a:lnTo>
                <a:lnTo>
                  <a:pt x="551299" y="665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9418249" y="1604392"/>
            <a:ext cx="612775" cy="27305"/>
          </a:xfrm>
          <a:custGeom>
            <a:avLst/>
            <a:gdLst/>
            <a:ahLst/>
            <a:cxnLst/>
            <a:rect l="l" t="t" r="r" b="b"/>
            <a:pathLst>
              <a:path w="612775" h="27305">
                <a:moveTo>
                  <a:pt x="6920" y="22892"/>
                </a:moveTo>
                <a:lnTo>
                  <a:pt x="3345" y="25100"/>
                </a:lnTo>
                <a:lnTo>
                  <a:pt x="1205" y="26422"/>
                </a:lnTo>
                <a:lnTo>
                  <a:pt x="498" y="26860"/>
                </a:lnTo>
                <a:lnTo>
                  <a:pt x="0" y="27166"/>
                </a:lnTo>
                <a:lnTo>
                  <a:pt x="990" y="27310"/>
                </a:lnTo>
                <a:lnTo>
                  <a:pt x="3456" y="27292"/>
                </a:lnTo>
                <a:lnTo>
                  <a:pt x="5929" y="27273"/>
                </a:lnTo>
                <a:lnTo>
                  <a:pt x="11887" y="27229"/>
                </a:lnTo>
                <a:lnTo>
                  <a:pt x="21329" y="27159"/>
                </a:lnTo>
                <a:lnTo>
                  <a:pt x="30777" y="27089"/>
                </a:lnTo>
                <a:lnTo>
                  <a:pt x="38411" y="26814"/>
                </a:lnTo>
                <a:lnTo>
                  <a:pt x="44230" y="26336"/>
                </a:lnTo>
                <a:lnTo>
                  <a:pt x="50042" y="25857"/>
                </a:lnTo>
                <a:lnTo>
                  <a:pt x="58175" y="25310"/>
                </a:lnTo>
                <a:lnTo>
                  <a:pt x="99457" y="23573"/>
                </a:lnTo>
                <a:lnTo>
                  <a:pt x="148673" y="23329"/>
                </a:lnTo>
                <a:lnTo>
                  <a:pt x="196659" y="23268"/>
                </a:lnTo>
                <a:lnTo>
                  <a:pt x="215922" y="23258"/>
                </a:lnTo>
                <a:lnTo>
                  <a:pt x="237218" y="23245"/>
                </a:lnTo>
                <a:lnTo>
                  <a:pt x="290925" y="23107"/>
                </a:lnTo>
                <a:lnTo>
                  <a:pt x="330331" y="22822"/>
                </a:lnTo>
                <a:lnTo>
                  <a:pt x="377777" y="21460"/>
                </a:lnTo>
                <a:lnTo>
                  <a:pt x="428792" y="16886"/>
                </a:lnTo>
                <a:lnTo>
                  <a:pt x="452989" y="13782"/>
                </a:lnTo>
                <a:lnTo>
                  <a:pt x="465216" y="12348"/>
                </a:lnTo>
                <a:lnTo>
                  <a:pt x="484571" y="10342"/>
                </a:lnTo>
                <a:lnTo>
                  <a:pt x="497457" y="8960"/>
                </a:lnTo>
                <a:lnTo>
                  <a:pt x="505760" y="8003"/>
                </a:lnTo>
                <a:lnTo>
                  <a:pt x="517143" y="6677"/>
                </a:lnTo>
                <a:lnTo>
                  <a:pt x="530080" y="5417"/>
                </a:lnTo>
                <a:lnTo>
                  <a:pt x="569015" y="2349"/>
                </a:lnTo>
                <a:lnTo>
                  <a:pt x="610431" y="0"/>
                </a:lnTo>
                <a:lnTo>
                  <a:pt x="612703" y="131"/>
                </a:lnTo>
                <a:lnTo>
                  <a:pt x="611574" y="61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509057" y="1714119"/>
            <a:ext cx="88265" cy="198755"/>
          </a:xfrm>
          <a:custGeom>
            <a:avLst/>
            <a:gdLst/>
            <a:ahLst/>
            <a:cxnLst/>
            <a:rect l="l" t="t" r="r" b="b"/>
            <a:pathLst>
              <a:path w="88265" h="198755">
                <a:moveTo>
                  <a:pt x="87103" y="13114"/>
                </a:moveTo>
                <a:lnTo>
                  <a:pt x="88114" y="10120"/>
                </a:lnTo>
                <a:lnTo>
                  <a:pt x="87297" y="7408"/>
                </a:lnTo>
                <a:lnTo>
                  <a:pt x="84658" y="4980"/>
                </a:lnTo>
                <a:lnTo>
                  <a:pt x="82843" y="3310"/>
                </a:lnTo>
                <a:lnTo>
                  <a:pt x="78472" y="2065"/>
                </a:lnTo>
                <a:lnTo>
                  <a:pt x="71551" y="1246"/>
                </a:lnTo>
                <a:lnTo>
                  <a:pt x="64631" y="426"/>
                </a:lnTo>
                <a:lnTo>
                  <a:pt x="57122" y="13"/>
                </a:lnTo>
                <a:lnTo>
                  <a:pt x="49031" y="6"/>
                </a:lnTo>
                <a:lnTo>
                  <a:pt x="40933" y="0"/>
                </a:lnTo>
                <a:lnTo>
                  <a:pt x="2798" y="14107"/>
                </a:lnTo>
                <a:lnTo>
                  <a:pt x="0" y="19606"/>
                </a:lnTo>
                <a:lnTo>
                  <a:pt x="277" y="22617"/>
                </a:lnTo>
                <a:lnTo>
                  <a:pt x="547" y="25628"/>
                </a:lnTo>
                <a:lnTo>
                  <a:pt x="4724" y="31031"/>
                </a:lnTo>
                <a:lnTo>
                  <a:pt x="12815" y="38826"/>
                </a:lnTo>
                <a:lnTo>
                  <a:pt x="20899" y="46621"/>
                </a:lnTo>
                <a:lnTo>
                  <a:pt x="37518" y="73602"/>
                </a:lnTo>
                <a:lnTo>
                  <a:pt x="37213" y="77720"/>
                </a:lnTo>
                <a:lnTo>
                  <a:pt x="35613" y="81739"/>
                </a:lnTo>
                <a:lnTo>
                  <a:pt x="34012" y="85759"/>
                </a:lnTo>
                <a:lnTo>
                  <a:pt x="31477" y="89250"/>
                </a:lnTo>
                <a:lnTo>
                  <a:pt x="27993" y="92213"/>
                </a:lnTo>
                <a:lnTo>
                  <a:pt x="24508" y="95175"/>
                </a:lnTo>
                <a:lnTo>
                  <a:pt x="21453" y="97282"/>
                </a:lnTo>
                <a:lnTo>
                  <a:pt x="18828" y="98532"/>
                </a:lnTo>
                <a:lnTo>
                  <a:pt x="16202" y="99782"/>
                </a:lnTo>
                <a:lnTo>
                  <a:pt x="14471" y="100460"/>
                </a:lnTo>
                <a:lnTo>
                  <a:pt x="13625" y="100566"/>
                </a:lnTo>
                <a:lnTo>
                  <a:pt x="12780" y="100671"/>
                </a:lnTo>
                <a:lnTo>
                  <a:pt x="12275" y="100734"/>
                </a:lnTo>
                <a:lnTo>
                  <a:pt x="12122" y="100753"/>
                </a:lnTo>
                <a:lnTo>
                  <a:pt x="11970" y="100773"/>
                </a:lnTo>
                <a:lnTo>
                  <a:pt x="12385" y="100631"/>
                </a:lnTo>
                <a:lnTo>
                  <a:pt x="13362" y="100330"/>
                </a:lnTo>
                <a:lnTo>
                  <a:pt x="14346" y="100028"/>
                </a:lnTo>
                <a:lnTo>
                  <a:pt x="17526" y="99048"/>
                </a:lnTo>
                <a:lnTo>
                  <a:pt x="22915" y="97388"/>
                </a:lnTo>
                <a:lnTo>
                  <a:pt x="28304" y="95729"/>
                </a:lnTo>
                <a:lnTo>
                  <a:pt x="33479" y="94508"/>
                </a:lnTo>
                <a:lnTo>
                  <a:pt x="38453" y="93725"/>
                </a:lnTo>
                <a:lnTo>
                  <a:pt x="43420" y="92941"/>
                </a:lnTo>
                <a:lnTo>
                  <a:pt x="47382" y="92653"/>
                </a:lnTo>
                <a:lnTo>
                  <a:pt x="50333" y="92859"/>
                </a:lnTo>
                <a:lnTo>
                  <a:pt x="53284" y="93065"/>
                </a:lnTo>
                <a:lnTo>
                  <a:pt x="55051" y="94459"/>
                </a:lnTo>
                <a:lnTo>
                  <a:pt x="55632" y="97040"/>
                </a:lnTo>
                <a:lnTo>
                  <a:pt x="56221" y="99621"/>
                </a:lnTo>
                <a:lnTo>
                  <a:pt x="55217" y="103217"/>
                </a:lnTo>
                <a:lnTo>
                  <a:pt x="52619" y="107825"/>
                </a:lnTo>
                <a:lnTo>
                  <a:pt x="50021" y="112435"/>
                </a:lnTo>
                <a:lnTo>
                  <a:pt x="46509" y="117530"/>
                </a:lnTo>
                <a:lnTo>
                  <a:pt x="42076" y="123112"/>
                </a:lnTo>
                <a:lnTo>
                  <a:pt x="37642" y="128694"/>
                </a:lnTo>
                <a:lnTo>
                  <a:pt x="21717" y="157013"/>
                </a:lnTo>
                <a:lnTo>
                  <a:pt x="21751" y="160888"/>
                </a:lnTo>
                <a:lnTo>
                  <a:pt x="23040" y="164437"/>
                </a:lnTo>
                <a:lnTo>
                  <a:pt x="24321" y="167987"/>
                </a:lnTo>
                <a:lnTo>
                  <a:pt x="26884" y="171069"/>
                </a:lnTo>
                <a:lnTo>
                  <a:pt x="30715" y="173683"/>
                </a:lnTo>
                <a:lnTo>
                  <a:pt x="34546" y="176297"/>
                </a:lnTo>
                <a:lnTo>
                  <a:pt x="38321" y="178923"/>
                </a:lnTo>
                <a:lnTo>
                  <a:pt x="42027" y="181561"/>
                </a:lnTo>
                <a:lnTo>
                  <a:pt x="50781" y="188746"/>
                </a:lnTo>
                <a:lnTo>
                  <a:pt x="60743" y="19871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508137" y="3128282"/>
            <a:ext cx="59055" cy="114935"/>
          </a:xfrm>
          <a:custGeom>
            <a:avLst/>
            <a:gdLst/>
            <a:ahLst/>
            <a:cxnLst/>
            <a:rect l="l" t="t" r="r" b="b"/>
            <a:pathLst>
              <a:path w="59054" h="114935">
                <a:moveTo>
                  <a:pt x="4682" y="36021"/>
                </a:moveTo>
                <a:lnTo>
                  <a:pt x="27598" y="4866"/>
                </a:lnTo>
                <a:lnTo>
                  <a:pt x="37545" y="0"/>
                </a:lnTo>
                <a:lnTo>
                  <a:pt x="39693" y="861"/>
                </a:lnTo>
                <a:lnTo>
                  <a:pt x="40773" y="3803"/>
                </a:lnTo>
                <a:lnTo>
                  <a:pt x="41854" y="6745"/>
                </a:lnTo>
                <a:lnTo>
                  <a:pt x="33264" y="30261"/>
                </a:lnTo>
                <a:lnTo>
                  <a:pt x="30175" y="36842"/>
                </a:lnTo>
                <a:lnTo>
                  <a:pt x="28602" y="41082"/>
                </a:lnTo>
                <a:lnTo>
                  <a:pt x="28547" y="42984"/>
                </a:lnTo>
                <a:lnTo>
                  <a:pt x="28491" y="44885"/>
                </a:lnTo>
                <a:lnTo>
                  <a:pt x="31006" y="46908"/>
                </a:lnTo>
                <a:lnTo>
                  <a:pt x="36098" y="49050"/>
                </a:lnTo>
                <a:lnTo>
                  <a:pt x="41182" y="51193"/>
                </a:lnTo>
                <a:lnTo>
                  <a:pt x="45013" y="53560"/>
                </a:lnTo>
                <a:lnTo>
                  <a:pt x="47576" y="56153"/>
                </a:lnTo>
                <a:lnTo>
                  <a:pt x="50139" y="58745"/>
                </a:lnTo>
                <a:lnTo>
                  <a:pt x="52252" y="61919"/>
                </a:lnTo>
                <a:lnTo>
                  <a:pt x="53914" y="65676"/>
                </a:lnTo>
                <a:lnTo>
                  <a:pt x="55577" y="69433"/>
                </a:lnTo>
                <a:lnTo>
                  <a:pt x="56782" y="73348"/>
                </a:lnTo>
                <a:lnTo>
                  <a:pt x="57524" y="77423"/>
                </a:lnTo>
                <a:lnTo>
                  <a:pt x="58272" y="81497"/>
                </a:lnTo>
                <a:lnTo>
                  <a:pt x="58680" y="85353"/>
                </a:lnTo>
                <a:lnTo>
                  <a:pt x="58757" y="88990"/>
                </a:lnTo>
                <a:lnTo>
                  <a:pt x="58833" y="92628"/>
                </a:lnTo>
                <a:lnTo>
                  <a:pt x="57884" y="95900"/>
                </a:lnTo>
                <a:lnTo>
                  <a:pt x="55903" y="98807"/>
                </a:lnTo>
                <a:lnTo>
                  <a:pt x="53921" y="101715"/>
                </a:lnTo>
                <a:lnTo>
                  <a:pt x="51220" y="104268"/>
                </a:lnTo>
                <a:lnTo>
                  <a:pt x="47784" y="106466"/>
                </a:lnTo>
                <a:lnTo>
                  <a:pt x="44348" y="108665"/>
                </a:lnTo>
                <a:lnTo>
                  <a:pt x="40476" y="110393"/>
                </a:lnTo>
                <a:lnTo>
                  <a:pt x="36160" y="111650"/>
                </a:lnTo>
                <a:lnTo>
                  <a:pt x="31844" y="112908"/>
                </a:lnTo>
                <a:lnTo>
                  <a:pt x="27244" y="113691"/>
                </a:lnTo>
                <a:lnTo>
                  <a:pt x="22347" y="114002"/>
                </a:lnTo>
                <a:lnTo>
                  <a:pt x="15184" y="114455"/>
                </a:lnTo>
                <a:lnTo>
                  <a:pt x="7730" y="111865"/>
                </a:lnTo>
                <a:lnTo>
                  <a:pt x="0" y="10623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022299" y="1955538"/>
            <a:ext cx="91440" cy="151130"/>
          </a:xfrm>
          <a:custGeom>
            <a:avLst/>
            <a:gdLst/>
            <a:ahLst/>
            <a:cxnLst/>
            <a:rect l="l" t="t" r="r" b="b"/>
            <a:pathLst>
              <a:path w="91440" h="151130">
                <a:moveTo>
                  <a:pt x="68732" y="35627"/>
                </a:moveTo>
                <a:lnTo>
                  <a:pt x="67935" y="38712"/>
                </a:lnTo>
                <a:lnTo>
                  <a:pt x="69716" y="40273"/>
                </a:lnTo>
                <a:lnTo>
                  <a:pt x="74087" y="40311"/>
                </a:lnTo>
                <a:lnTo>
                  <a:pt x="78458" y="40349"/>
                </a:lnTo>
                <a:lnTo>
                  <a:pt x="81450" y="40227"/>
                </a:lnTo>
                <a:lnTo>
                  <a:pt x="83078" y="39942"/>
                </a:lnTo>
                <a:lnTo>
                  <a:pt x="84706" y="39657"/>
                </a:lnTo>
                <a:lnTo>
                  <a:pt x="86078" y="39125"/>
                </a:lnTo>
                <a:lnTo>
                  <a:pt x="87200" y="38343"/>
                </a:lnTo>
                <a:lnTo>
                  <a:pt x="88322" y="37562"/>
                </a:lnTo>
                <a:lnTo>
                  <a:pt x="89223" y="36420"/>
                </a:lnTo>
                <a:lnTo>
                  <a:pt x="89888" y="34920"/>
                </a:lnTo>
                <a:lnTo>
                  <a:pt x="90560" y="33419"/>
                </a:lnTo>
                <a:lnTo>
                  <a:pt x="90975" y="31640"/>
                </a:lnTo>
                <a:lnTo>
                  <a:pt x="91128" y="29582"/>
                </a:lnTo>
                <a:lnTo>
                  <a:pt x="91287" y="27524"/>
                </a:lnTo>
                <a:lnTo>
                  <a:pt x="58888" y="4204"/>
                </a:lnTo>
                <a:lnTo>
                  <a:pt x="47784" y="1327"/>
                </a:lnTo>
                <a:lnTo>
                  <a:pt x="42131" y="227"/>
                </a:lnTo>
                <a:lnTo>
                  <a:pt x="36610" y="0"/>
                </a:lnTo>
                <a:lnTo>
                  <a:pt x="31228" y="643"/>
                </a:lnTo>
                <a:lnTo>
                  <a:pt x="25838" y="1286"/>
                </a:lnTo>
                <a:lnTo>
                  <a:pt x="20837" y="3205"/>
                </a:lnTo>
                <a:lnTo>
                  <a:pt x="16216" y="6398"/>
                </a:lnTo>
                <a:lnTo>
                  <a:pt x="11589" y="9592"/>
                </a:lnTo>
                <a:lnTo>
                  <a:pt x="533" y="39878"/>
                </a:lnTo>
                <a:lnTo>
                  <a:pt x="0" y="47388"/>
                </a:lnTo>
                <a:lnTo>
                  <a:pt x="4874" y="89143"/>
                </a:lnTo>
                <a:lnTo>
                  <a:pt x="7388" y="100758"/>
                </a:lnTo>
                <a:lnTo>
                  <a:pt x="9899" y="113361"/>
                </a:lnTo>
                <a:lnTo>
                  <a:pt x="13264" y="132062"/>
                </a:lnTo>
                <a:lnTo>
                  <a:pt x="14769" y="141963"/>
                </a:lnTo>
                <a:lnTo>
                  <a:pt x="15177" y="147943"/>
                </a:lnTo>
                <a:lnTo>
                  <a:pt x="15288" y="149973"/>
                </a:lnTo>
                <a:lnTo>
                  <a:pt x="15323" y="15061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78865" y="2040702"/>
            <a:ext cx="270510" cy="73025"/>
          </a:xfrm>
          <a:custGeom>
            <a:avLst/>
            <a:gdLst/>
            <a:ahLst/>
            <a:cxnLst/>
            <a:rect l="l" t="t" r="r" b="b"/>
            <a:pathLst>
              <a:path w="270509" h="73025">
                <a:moveTo>
                  <a:pt x="0" y="12049"/>
                </a:moveTo>
                <a:lnTo>
                  <a:pt x="942" y="10543"/>
                </a:lnTo>
                <a:lnTo>
                  <a:pt x="4232" y="9509"/>
                </a:lnTo>
                <a:lnTo>
                  <a:pt x="9878" y="8949"/>
                </a:lnTo>
                <a:lnTo>
                  <a:pt x="15524" y="8388"/>
                </a:lnTo>
                <a:lnTo>
                  <a:pt x="23317" y="8038"/>
                </a:lnTo>
                <a:lnTo>
                  <a:pt x="33257" y="7898"/>
                </a:lnTo>
                <a:lnTo>
                  <a:pt x="45610" y="7992"/>
                </a:lnTo>
                <a:lnTo>
                  <a:pt x="58420" y="8613"/>
                </a:lnTo>
                <a:lnTo>
                  <a:pt x="73559" y="9928"/>
                </a:lnTo>
                <a:lnTo>
                  <a:pt x="85702" y="11139"/>
                </a:lnTo>
                <a:lnTo>
                  <a:pt x="102496" y="13076"/>
                </a:lnTo>
                <a:lnTo>
                  <a:pt x="114466" y="14333"/>
                </a:lnTo>
                <a:lnTo>
                  <a:pt x="153494" y="16649"/>
                </a:lnTo>
                <a:lnTo>
                  <a:pt x="158710" y="16651"/>
                </a:lnTo>
                <a:lnTo>
                  <a:pt x="162680" y="16484"/>
                </a:lnTo>
                <a:lnTo>
                  <a:pt x="166649" y="16317"/>
                </a:lnTo>
                <a:lnTo>
                  <a:pt x="175315" y="12819"/>
                </a:lnTo>
                <a:lnTo>
                  <a:pt x="176167" y="11547"/>
                </a:lnTo>
                <a:lnTo>
                  <a:pt x="176631" y="10178"/>
                </a:lnTo>
                <a:lnTo>
                  <a:pt x="176721" y="8712"/>
                </a:lnTo>
                <a:lnTo>
                  <a:pt x="176804" y="7246"/>
                </a:lnTo>
                <a:lnTo>
                  <a:pt x="176091" y="5829"/>
                </a:lnTo>
                <a:lnTo>
                  <a:pt x="174581" y="4461"/>
                </a:lnTo>
                <a:lnTo>
                  <a:pt x="173077" y="3093"/>
                </a:lnTo>
                <a:lnTo>
                  <a:pt x="171062" y="2005"/>
                </a:lnTo>
                <a:lnTo>
                  <a:pt x="168547" y="1199"/>
                </a:lnTo>
                <a:lnTo>
                  <a:pt x="166032" y="393"/>
                </a:lnTo>
                <a:lnTo>
                  <a:pt x="162984" y="0"/>
                </a:lnTo>
                <a:lnTo>
                  <a:pt x="159410" y="19"/>
                </a:lnTo>
                <a:lnTo>
                  <a:pt x="136889" y="10859"/>
                </a:lnTo>
                <a:lnTo>
                  <a:pt x="133710" y="13912"/>
                </a:lnTo>
                <a:lnTo>
                  <a:pt x="126873" y="36697"/>
                </a:lnTo>
                <a:lnTo>
                  <a:pt x="127496" y="41069"/>
                </a:lnTo>
                <a:lnTo>
                  <a:pt x="128992" y="45652"/>
                </a:lnTo>
                <a:lnTo>
                  <a:pt x="130482" y="50235"/>
                </a:lnTo>
                <a:lnTo>
                  <a:pt x="133059" y="54555"/>
                </a:lnTo>
                <a:lnTo>
                  <a:pt x="136709" y="58611"/>
                </a:lnTo>
                <a:lnTo>
                  <a:pt x="140360" y="62668"/>
                </a:lnTo>
                <a:lnTo>
                  <a:pt x="144357" y="65845"/>
                </a:lnTo>
                <a:lnTo>
                  <a:pt x="148693" y="68141"/>
                </a:lnTo>
                <a:lnTo>
                  <a:pt x="153030" y="70438"/>
                </a:lnTo>
                <a:lnTo>
                  <a:pt x="157075" y="71844"/>
                </a:lnTo>
                <a:lnTo>
                  <a:pt x="160837" y="72358"/>
                </a:lnTo>
                <a:lnTo>
                  <a:pt x="164592" y="72872"/>
                </a:lnTo>
                <a:lnTo>
                  <a:pt x="167695" y="72686"/>
                </a:lnTo>
                <a:lnTo>
                  <a:pt x="170147" y="71800"/>
                </a:lnTo>
                <a:lnTo>
                  <a:pt x="172599" y="70915"/>
                </a:lnTo>
                <a:lnTo>
                  <a:pt x="174574" y="68720"/>
                </a:lnTo>
                <a:lnTo>
                  <a:pt x="176070" y="65218"/>
                </a:lnTo>
                <a:lnTo>
                  <a:pt x="177566" y="61715"/>
                </a:lnTo>
                <a:lnTo>
                  <a:pt x="178709" y="57086"/>
                </a:lnTo>
                <a:lnTo>
                  <a:pt x="179506" y="51330"/>
                </a:lnTo>
                <a:lnTo>
                  <a:pt x="180303" y="45575"/>
                </a:lnTo>
                <a:lnTo>
                  <a:pt x="180884" y="39664"/>
                </a:lnTo>
                <a:lnTo>
                  <a:pt x="181252" y="33600"/>
                </a:lnTo>
                <a:lnTo>
                  <a:pt x="181626" y="27535"/>
                </a:lnTo>
                <a:lnTo>
                  <a:pt x="182062" y="22584"/>
                </a:lnTo>
                <a:lnTo>
                  <a:pt x="182568" y="18748"/>
                </a:lnTo>
                <a:lnTo>
                  <a:pt x="183073" y="14911"/>
                </a:lnTo>
                <a:lnTo>
                  <a:pt x="191809" y="8200"/>
                </a:lnTo>
                <a:lnTo>
                  <a:pt x="194857" y="8048"/>
                </a:lnTo>
                <a:lnTo>
                  <a:pt x="199152" y="8960"/>
                </a:lnTo>
                <a:lnTo>
                  <a:pt x="204673" y="10936"/>
                </a:lnTo>
                <a:lnTo>
                  <a:pt x="210201" y="12913"/>
                </a:lnTo>
                <a:lnTo>
                  <a:pt x="240168" y="31417"/>
                </a:lnTo>
                <a:lnTo>
                  <a:pt x="245280" y="35671"/>
                </a:lnTo>
                <a:lnTo>
                  <a:pt x="249090" y="39718"/>
                </a:lnTo>
                <a:lnTo>
                  <a:pt x="251584" y="43557"/>
                </a:lnTo>
                <a:lnTo>
                  <a:pt x="254085" y="47397"/>
                </a:lnTo>
                <a:lnTo>
                  <a:pt x="255602" y="50546"/>
                </a:lnTo>
                <a:lnTo>
                  <a:pt x="256142" y="53005"/>
                </a:lnTo>
                <a:lnTo>
                  <a:pt x="256683" y="55464"/>
                </a:lnTo>
                <a:lnTo>
                  <a:pt x="256364" y="57343"/>
                </a:lnTo>
                <a:lnTo>
                  <a:pt x="246721" y="61129"/>
                </a:lnTo>
                <a:lnTo>
                  <a:pt x="243687" y="59823"/>
                </a:lnTo>
                <a:lnTo>
                  <a:pt x="240293" y="57000"/>
                </a:lnTo>
                <a:lnTo>
                  <a:pt x="236898" y="54176"/>
                </a:lnTo>
                <a:lnTo>
                  <a:pt x="234231" y="50255"/>
                </a:lnTo>
                <a:lnTo>
                  <a:pt x="232285" y="45237"/>
                </a:lnTo>
                <a:lnTo>
                  <a:pt x="230338" y="40219"/>
                </a:lnTo>
                <a:lnTo>
                  <a:pt x="229459" y="34806"/>
                </a:lnTo>
                <a:lnTo>
                  <a:pt x="229646" y="28999"/>
                </a:lnTo>
                <a:lnTo>
                  <a:pt x="229826" y="23192"/>
                </a:lnTo>
                <a:lnTo>
                  <a:pt x="257729" y="2204"/>
                </a:lnTo>
                <a:lnTo>
                  <a:pt x="264303" y="4742"/>
                </a:lnTo>
                <a:lnTo>
                  <a:pt x="270371" y="1197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303907" y="2034778"/>
            <a:ext cx="102235" cy="104139"/>
          </a:xfrm>
          <a:custGeom>
            <a:avLst/>
            <a:gdLst/>
            <a:ahLst/>
            <a:cxnLst/>
            <a:rect l="l" t="t" r="r" b="b"/>
            <a:pathLst>
              <a:path w="102234" h="104139">
                <a:moveTo>
                  <a:pt x="0" y="23663"/>
                </a:moveTo>
                <a:lnTo>
                  <a:pt x="41397" y="35950"/>
                </a:lnTo>
                <a:lnTo>
                  <a:pt x="52494" y="36176"/>
                </a:lnTo>
                <a:lnTo>
                  <a:pt x="56976" y="35912"/>
                </a:lnTo>
                <a:lnTo>
                  <a:pt x="60385" y="35271"/>
                </a:lnTo>
                <a:lnTo>
                  <a:pt x="63800" y="34630"/>
                </a:lnTo>
                <a:lnTo>
                  <a:pt x="66245" y="33139"/>
                </a:lnTo>
                <a:lnTo>
                  <a:pt x="67721" y="30799"/>
                </a:lnTo>
                <a:lnTo>
                  <a:pt x="69203" y="28458"/>
                </a:lnTo>
                <a:lnTo>
                  <a:pt x="70062" y="25607"/>
                </a:lnTo>
                <a:lnTo>
                  <a:pt x="70297" y="22243"/>
                </a:lnTo>
                <a:lnTo>
                  <a:pt x="70533" y="18880"/>
                </a:lnTo>
                <a:lnTo>
                  <a:pt x="69674" y="15515"/>
                </a:lnTo>
                <a:lnTo>
                  <a:pt x="67707" y="12149"/>
                </a:lnTo>
                <a:lnTo>
                  <a:pt x="65746" y="8784"/>
                </a:lnTo>
                <a:lnTo>
                  <a:pt x="44383" y="388"/>
                </a:lnTo>
                <a:lnTo>
                  <a:pt x="38958" y="0"/>
                </a:lnTo>
                <a:lnTo>
                  <a:pt x="33839" y="924"/>
                </a:lnTo>
                <a:lnTo>
                  <a:pt x="29039" y="3161"/>
                </a:lnTo>
                <a:lnTo>
                  <a:pt x="24231" y="5399"/>
                </a:lnTo>
                <a:lnTo>
                  <a:pt x="9767" y="29119"/>
                </a:lnTo>
                <a:lnTo>
                  <a:pt x="8575" y="35606"/>
                </a:lnTo>
                <a:lnTo>
                  <a:pt x="7966" y="42730"/>
                </a:lnTo>
                <a:lnTo>
                  <a:pt x="7931" y="50492"/>
                </a:lnTo>
                <a:lnTo>
                  <a:pt x="7904" y="58253"/>
                </a:lnTo>
                <a:lnTo>
                  <a:pt x="8880" y="65885"/>
                </a:lnTo>
                <a:lnTo>
                  <a:pt x="10868" y="73389"/>
                </a:lnTo>
                <a:lnTo>
                  <a:pt x="12850" y="80893"/>
                </a:lnTo>
                <a:lnTo>
                  <a:pt x="50039" y="103810"/>
                </a:lnTo>
                <a:lnTo>
                  <a:pt x="59889" y="103250"/>
                </a:lnTo>
                <a:lnTo>
                  <a:pt x="71776" y="101334"/>
                </a:lnTo>
                <a:lnTo>
                  <a:pt x="85700" y="98061"/>
                </a:lnTo>
                <a:lnTo>
                  <a:pt x="101660" y="9343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400570" y="2068255"/>
            <a:ext cx="90805" cy="65405"/>
          </a:xfrm>
          <a:custGeom>
            <a:avLst/>
            <a:gdLst/>
            <a:ahLst/>
            <a:cxnLst/>
            <a:rect l="l" t="t" r="r" b="b"/>
            <a:pathLst>
              <a:path w="90804" h="65405">
                <a:moveTo>
                  <a:pt x="31470" y="37238"/>
                </a:moveTo>
                <a:lnTo>
                  <a:pt x="36345" y="22053"/>
                </a:lnTo>
                <a:lnTo>
                  <a:pt x="39568" y="11025"/>
                </a:lnTo>
                <a:lnTo>
                  <a:pt x="41425" y="3386"/>
                </a:lnTo>
                <a:lnTo>
                  <a:pt x="41376" y="1134"/>
                </a:lnTo>
                <a:lnTo>
                  <a:pt x="40351" y="617"/>
                </a:lnTo>
                <a:lnTo>
                  <a:pt x="39333" y="100"/>
                </a:lnTo>
                <a:lnTo>
                  <a:pt x="21848" y="4680"/>
                </a:lnTo>
                <a:lnTo>
                  <a:pt x="17165" y="7271"/>
                </a:lnTo>
                <a:lnTo>
                  <a:pt x="13120" y="10354"/>
                </a:lnTo>
                <a:lnTo>
                  <a:pt x="9705" y="13927"/>
                </a:lnTo>
                <a:lnTo>
                  <a:pt x="6289" y="17499"/>
                </a:lnTo>
                <a:lnTo>
                  <a:pt x="3844" y="21272"/>
                </a:lnTo>
                <a:lnTo>
                  <a:pt x="2369" y="25244"/>
                </a:lnTo>
                <a:lnTo>
                  <a:pt x="886" y="29216"/>
                </a:lnTo>
                <a:lnTo>
                  <a:pt x="117" y="33099"/>
                </a:lnTo>
                <a:lnTo>
                  <a:pt x="62" y="36893"/>
                </a:lnTo>
                <a:lnTo>
                  <a:pt x="0" y="40688"/>
                </a:lnTo>
                <a:lnTo>
                  <a:pt x="1530" y="43963"/>
                </a:lnTo>
                <a:lnTo>
                  <a:pt x="4648" y="46719"/>
                </a:lnTo>
                <a:lnTo>
                  <a:pt x="7765" y="49475"/>
                </a:lnTo>
                <a:lnTo>
                  <a:pt x="11901" y="51275"/>
                </a:lnTo>
                <a:lnTo>
                  <a:pt x="17054" y="52120"/>
                </a:lnTo>
                <a:lnTo>
                  <a:pt x="22208" y="52965"/>
                </a:lnTo>
                <a:lnTo>
                  <a:pt x="43967" y="47703"/>
                </a:lnTo>
                <a:lnTo>
                  <a:pt x="47022" y="45084"/>
                </a:lnTo>
                <a:lnTo>
                  <a:pt x="49031" y="42129"/>
                </a:lnTo>
                <a:lnTo>
                  <a:pt x="50007" y="38839"/>
                </a:lnTo>
                <a:lnTo>
                  <a:pt x="50984" y="35547"/>
                </a:lnTo>
                <a:lnTo>
                  <a:pt x="51414" y="32650"/>
                </a:lnTo>
                <a:lnTo>
                  <a:pt x="51317" y="30145"/>
                </a:lnTo>
                <a:lnTo>
                  <a:pt x="51213" y="27640"/>
                </a:lnTo>
                <a:lnTo>
                  <a:pt x="50686" y="25886"/>
                </a:lnTo>
                <a:lnTo>
                  <a:pt x="49737" y="24883"/>
                </a:lnTo>
                <a:lnTo>
                  <a:pt x="48788" y="23879"/>
                </a:lnTo>
                <a:lnTo>
                  <a:pt x="45276" y="29246"/>
                </a:lnTo>
                <a:lnTo>
                  <a:pt x="45179" y="32222"/>
                </a:lnTo>
                <a:lnTo>
                  <a:pt x="75714" y="61296"/>
                </a:lnTo>
                <a:lnTo>
                  <a:pt x="90681" y="6523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518486" y="2055330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5">
                <a:moveTo>
                  <a:pt x="42859" y="15499"/>
                </a:moveTo>
                <a:lnTo>
                  <a:pt x="36963" y="6898"/>
                </a:lnTo>
                <a:lnTo>
                  <a:pt x="31207" y="2004"/>
                </a:lnTo>
                <a:lnTo>
                  <a:pt x="25610" y="818"/>
                </a:lnTo>
                <a:lnTo>
                  <a:pt x="21744" y="0"/>
                </a:lnTo>
                <a:lnTo>
                  <a:pt x="0" y="32891"/>
                </a:lnTo>
                <a:lnTo>
                  <a:pt x="512" y="38320"/>
                </a:lnTo>
                <a:lnTo>
                  <a:pt x="26815" y="68299"/>
                </a:lnTo>
                <a:lnTo>
                  <a:pt x="36345" y="70312"/>
                </a:lnTo>
                <a:lnTo>
                  <a:pt x="48238" y="69878"/>
                </a:lnTo>
                <a:lnTo>
                  <a:pt x="62492" y="6699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583055" y="2017450"/>
            <a:ext cx="104775" cy="107314"/>
          </a:xfrm>
          <a:custGeom>
            <a:avLst/>
            <a:gdLst/>
            <a:ahLst/>
            <a:cxnLst/>
            <a:rect l="l" t="t" r="r" b="b"/>
            <a:pathLst>
              <a:path w="104775" h="107314">
                <a:moveTo>
                  <a:pt x="10113" y="22244"/>
                </a:moveTo>
                <a:lnTo>
                  <a:pt x="8472" y="21151"/>
                </a:lnTo>
                <a:lnTo>
                  <a:pt x="6560" y="17448"/>
                </a:lnTo>
                <a:lnTo>
                  <a:pt x="4384" y="11136"/>
                </a:lnTo>
                <a:lnTo>
                  <a:pt x="3048" y="7248"/>
                </a:lnTo>
                <a:lnTo>
                  <a:pt x="2008" y="4486"/>
                </a:lnTo>
                <a:lnTo>
                  <a:pt x="1274" y="2854"/>
                </a:lnTo>
                <a:lnTo>
                  <a:pt x="547" y="1220"/>
                </a:lnTo>
                <a:lnTo>
                  <a:pt x="145" y="323"/>
                </a:lnTo>
                <a:lnTo>
                  <a:pt x="69" y="162"/>
                </a:lnTo>
                <a:lnTo>
                  <a:pt x="0" y="0"/>
                </a:lnTo>
                <a:lnTo>
                  <a:pt x="48" y="203"/>
                </a:lnTo>
                <a:lnTo>
                  <a:pt x="221" y="772"/>
                </a:lnTo>
                <a:lnTo>
                  <a:pt x="401" y="1341"/>
                </a:lnTo>
                <a:lnTo>
                  <a:pt x="1364" y="4497"/>
                </a:lnTo>
                <a:lnTo>
                  <a:pt x="3117" y="10239"/>
                </a:lnTo>
                <a:lnTo>
                  <a:pt x="4876" y="15980"/>
                </a:lnTo>
                <a:lnTo>
                  <a:pt x="6788" y="22884"/>
                </a:lnTo>
                <a:lnTo>
                  <a:pt x="8853" y="30948"/>
                </a:lnTo>
                <a:lnTo>
                  <a:pt x="10917" y="39013"/>
                </a:lnTo>
                <a:lnTo>
                  <a:pt x="13244" y="46904"/>
                </a:lnTo>
                <a:lnTo>
                  <a:pt x="15842" y="54622"/>
                </a:lnTo>
                <a:lnTo>
                  <a:pt x="18433" y="62340"/>
                </a:lnTo>
                <a:lnTo>
                  <a:pt x="20664" y="68769"/>
                </a:lnTo>
                <a:lnTo>
                  <a:pt x="22527" y="73909"/>
                </a:lnTo>
                <a:lnTo>
                  <a:pt x="24397" y="79049"/>
                </a:lnTo>
                <a:lnTo>
                  <a:pt x="25700" y="82965"/>
                </a:lnTo>
                <a:lnTo>
                  <a:pt x="26441" y="85660"/>
                </a:lnTo>
                <a:lnTo>
                  <a:pt x="27182" y="88355"/>
                </a:lnTo>
                <a:lnTo>
                  <a:pt x="27591" y="89825"/>
                </a:lnTo>
                <a:lnTo>
                  <a:pt x="27653" y="90071"/>
                </a:lnTo>
                <a:lnTo>
                  <a:pt x="27722" y="90316"/>
                </a:lnTo>
                <a:lnTo>
                  <a:pt x="27757" y="90173"/>
                </a:lnTo>
                <a:lnTo>
                  <a:pt x="27757" y="89642"/>
                </a:lnTo>
                <a:lnTo>
                  <a:pt x="27764" y="89111"/>
                </a:lnTo>
                <a:lnTo>
                  <a:pt x="27771" y="85929"/>
                </a:lnTo>
                <a:lnTo>
                  <a:pt x="27785" y="80097"/>
                </a:lnTo>
                <a:lnTo>
                  <a:pt x="27799" y="74264"/>
                </a:lnTo>
                <a:lnTo>
                  <a:pt x="28990" y="68543"/>
                </a:lnTo>
                <a:lnTo>
                  <a:pt x="31359" y="62934"/>
                </a:lnTo>
                <a:lnTo>
                  <a:pt x="33721" y="57325"/>
                </a:lnTo>
                <a:lnTo>
                  <a:pt x="54067" y="42991"/>
                </a:lnTo>
                <a:lnTo>
                  <a:pt x="58202" y="42083"/>
                </a:lnTo>
                <a:lnTo>
                  <a:pt x="62421" y="42570"/>
                </a:lnTo>
                <a:lnTo>
                  <a:pt x="66716" y="44455"/>
                </a:lnTo>
                <a:lnTo>
                  <a:pt x="71011" y="46338"/>
                </a:lnTo>
                <a:lnTo>
                  <a:pt x="89666" y="68586"/>
                </a:lnTo>
                <a:lnTo>
                  <a:pt x="92804" y="73677"/>
                </a:lnTo>
                <a:lnTo>
                  <a:pt x="95437" y="78612"/>
                </a:lnTo>
                <a:lnTo>
                  <a:pt x="97556" y="83388"/>
                </a:lnTo>
                <a:lnTo>
                  <a:pt x="101352" y="94062"/>
                </a:lnTo>
                <a:lnTo>
                  <a:pt x="104395" y="10728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989277" y="1948322"/>
            <a:ext cx="128905" cy="140335"/>
          </a:xfrm>
          <a:custGeom>
            <a:avLst/>
            <a:gdLst/>
            <a:ahLst/>
            <a:cxnLst/>
            <a:rect l="l" t="t" r="r" b="b"/>
            <a:pathLst>
              <a:path w="128904" h="140335">
                <a:moveTo>
                  <a:pt x="86902" y="86058"/>
                </a:moveTo>
                <a:lnTo>
                  <a:pt x="90387" y="80192"/>
                </a:lnTo>
                <a:lnTo>
                  <a:pt x="91239" y="74915"/>
                </a:lnTo>
                <a:lnTo>
                  <a:pt x="89451" y="70230"/>
                </a:lnTo>
                <a:lnTo>
                  <a:pt x="88225" y="67006"/>
                </a:lnTo>
                <a:lnTo>
                  <a:pt x="61604" y="58259"/>
                </a:lnTo>
                <a:lnTo>
                  <a:pt x="54025" y="57762"/>
                </a:lnTo>
                <a:lnTo>
                  <a:pt x="46107" y="58676"/>
                </a:lnTo>
                <a:lnTo>
                  <a:pt x="37850" y="61003"/>
                </a:lnTo>
                <a:lnTo>
                  <a:pt x="29593" y="63329"/>
                </a:lnTo>
                <a:lnTo>
                  <a:pt x="22354" y="67069"/>
                </a:lnTo>
                <a:lnTo>
                  <a:pt x="16126" y="72223"/>
                </a:lnTo>
                <a:lnTo>
                  <a:pt x="9899" y="77375"/>
                </a:lnTo>
                <a:lnTo>
                  <a:pt x="5631" y="83197"/>
                </a:lnTo>
                <a:lnTo>
                  <a:pt x="3311" y="89686"/>
                </a:lnTo>
                <a:lnTo>
                  <a:pt x="990" y="96176"/>
                </a:lnTo>
                <a:lnTo>
                  <a:pt x="0" y="101971"/>
                </a:lnTo>
                <a:lnTo>
                  <a:pt x="325" y="107072"/>
                </a:lnTo>
                <a:lnTo>
                  <a:pt x="651" y="112172"/>
                </a:lnTo>
                <a:lnTo>
                  <a:pt x="31539" y="135601"/>
                </a:lnTo>
                <a:lnTo>
                  <a:pt x="52273" y="140066"/>
                </a:lnTo>
                <a:lnTo>
                  <a:pt x="55840" y="139306"/>
                </a:lnTo>
                <a:lnTo>
                  <a:pt x="70388" y="107944"/>
                </a:lnTo>
                <a:lnTo>
                  <a:pt x="71607" y="100520"/>
                </a:lnTo>
                <a:lnTo>
                  <a:pt x="72334" y="92361"/>
                </a:lnTo>
                <a:lnTo>
                  <a:pt x="72570" y="83468"/>
                </a:lnTo>
                <a:lnTo>
                  <a:pt x="72495" y="70700"/>
                </a:lnTo>
                <a:lnTo>
                  <a:pt x="71610" y="58098"/>
                </a:lnTo>
                <a:lnTo>
                  <a:pt x="70575" y="48493"/>
                </a:lnTo>
                <a:lnTo>
                  <a:pt x="69404" y="41407"/>
                </a:lnTo>
                <a:lnTo>
                  <a:pt x="67991" y="35890"/>
                </a:lnTo>
                <a:lnTo>
                  <a:pt x="66584" y="30371"/>
                </a:lnTo>
                <a:lnTo>
                  <a:pt x="64804" y="24592"/>
                </a:lnTo>
                <a:lnTo>
                  <a:pt x="62650" y="18551"/>
                </a:lnTo>
                <a:lnTo>
                  <a:pt x="60502" y="12510"/>
                </a:lnTo>
                <a:lnTo>
                  <a:pt x="58764" y="8100"/>
                </a:lnTo>
                <a:lnTo>
                  <a:pt x="57427" y="5320"/>
                </a:lnTo>
                <a:lnTo>
                  <a:pt x="56090" y="2540"/>
                </a:lnTo>
                <a:lnTo>
                  <a:pt x="55307" y="919"/>
                </a:lnTo>
                <a:lnTo>
                  <a:pt x="55092" y="459"/>
                </a:lnTo>
                <a:lnTo>
                  <a:pt x="54870" y="0"/>
                </a:lnTo>
                <a:lnTo>
                  <a:pt x="54794" y="484"/>
                </a:lnTo>
                <a:lnTo>
                  <a:pt x="54815" y="960"/>
                </a:lnTo>
                <a:lnTo>
                  <a:pt x="64465" y="40295"/>
                </a:lnTo>
                <a:lnTo>
                  <a:pt x="80028" y="76496"/>
                </a:lnTo>
                <a:lnTo>
                  <a:pt x="101823" y="113288"/>
                </a:lnTo>
                <a:lnTo>
                  <a:pt x="116269" y="124741"/>
                </a:lnTo>
                <a:lnTo>
                  <a:pt x="128710" y="12965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966847" y="2149195"/>
            <a:ext cx="193040" cy="3810"/>
          </a:xfrm>
          <a:custGeom>
            <a:avLst/>
            <a:gdLst/>
            <a:ahLst/>
            <a:cxnLst/>
            <a:rect l="l" t="t" r="r" b="b"/>
            <a:pathLst>
              <a:path w="193040" h="3810">
                <a:moveTo>
                  <a:pt x="0" y="509"/>
                </a:moveTo>
                <a:lnTo>
                  <a:pt x="49500" y="2809"/>
                </a:lnTo>
                <a:lnTo>
                  <a:pt x="99793" y="3287"/>
                </a:lnTo>
                <a:lnTo>
                  <a:pt x="112078" y="3318"/>
                </a:lnTo>
                <a:lnTo>
                  <a:pt x="130001" y="3293"/>
                </a:lnTo>
                <a:lnTo>
                  <a:pt x="173777" y="2182"/>
                </a:lnTo>
                <a:lnTo>
                  <a:pt x="184985" y="1016"/>
                </a:lnTo>
                <a:lnTo>
                  <a:pt x="189592" y="394"/>
                </a:lnTo>
                <a:lnTo>
                  <a:pt x="192030" y="64"/>
                </a:lnTo>
                <a:lnTo>
                  <a:pt x="192301" y="27"/>
                </a:lnTo>
                <a:lnTo>
                  <a:pt x="192508" y="0"/>
                </a:lnTo>
                <a:lnTo>
                  <a:pt x="192294" y="27"/>
                </a:lnTo>
                <a:lnTo>
                  <a:pt x="191899" y="79"/>
                </a:lnTo>
                <a:lnTo>
                  <a:pt x="187084" y="715"/>
                </a:lnTo>
                <a:lnTo>
                  <a:pt x="177850" y="193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978617" y="2186093"/>
            <a:ext cx="169545" cy="5715"/>
          </a:xfrm>
          <a:custGeom>
            <a:avLst/>
            <a:gdLst/>
            <a:ahLst/>
            <a:cxnLst/>
            <a:rect l="l" t="t" r="r" b="b"/>
            <a:pathLst>
              <a:path w="169545" h="5714">
                <a:moveTo>
                  <a:pt x="4662" y="5337"/>
                </a:moveTo>
                <a:lnTo>
                  <a:pt x="1801" y="5337"/>
                </a:lnTo>
                <a:lnTo>
                  <a:pt x="284" y="5337"/>
                </a:lnTo>
                <a:lnTo>
                  <a:pt x="117" y="5337"/>
                </a:lnTo>
                <a:lnTo>
                  <a:pt x="249" y="5285"/>
                </a:lnTo>
                <a:lnTo>
                  <a:pt x="865" y="5179"/>
                </a:lnTo>
                <a:lnTo>
                  <a:pt x="1482" y="5075"/>
                </a:lnTo>
                <a:lnTo>
                  <a:pt x="5583" y="4377"/>
                </a:lnTo>
                <a:lnTo>
                  <a:pt x="50180" y="262"/>
                </a:lnTo>
                <a:lnTo>
                  <a:pt x="92184" y="0"/>
                </a:lnTo>
                <a:lnTo>
                  <a:pt x="102862" y="42"/>
                </a:lnTo>
                <a:lnTo>
                  <a:pt x="117114" y="210"/>
                </a:lnTo>
                <a:lnTo>
                  <a:pt x="129632" y="473"/>
                </a:lnTo>
                <a:lnTo>
                  <a:pt x="141332" y="836"/>
                </a:lnTo>
                <a:lnTo>
                  <a:pt x="158851" y="1791"/>
                </a:lnTo>
                <a:lnTo>
                  <a:pt x="169014" y="302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419420" y="2015865"/>
            <a:ext cx="4445" cy="57785"/>
          </a:xfrm>
          <a:custGeom>
            <a:avLst/>
            <a:gdLst/>
            <a:ahLst/>
            <a:cxnLst/>
            <a:rect l="l" t="t" r="r" b="b"/>
            <a:pathLst>
              <a:path w="4445" h="57785">
                <a:moveTo>
                  <a:pt x="1253" y="0"/>
                </a:moveTo>
                <a:lnTo>
                  <a:pt x="180" y="6735"/>
                </a:lnTo>
                <a:lnTo>
                  <a:pt x="0" y="12980"/>
                </a:lnTo>
                <a:lnTo>
                  <a:pt x="706" y="18734"/>
                </a:lnTo>
                <a:lnTo>
                  <a:pt x="1184" y="22611"/>
                </a:lnTo>
                <a:lnTo>
                  <a:pt x="1593" y="27060"/>
                </a:lnTo>
                <a:lnTo>
                  <a:pt x="1925" y="32084"/>
                </a:lnTo>
                <a:lnTo>
                  <a:pt x="2851" y="43660"/>
                </a:lnTo>
                <a:lnTo>
                  <a:pt x="4183" y="5718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9384520" y="1968788"/>
            <a:ext cx="12700" cy="19685"/>
          </a:xfrm>
          <a:custGeom>
            <a:avLst/>
            <a:gdLst/>
            <a:ahLst/>
            <a:cxnLst/>
            <a:rect l="l" t="t" r="r" b="b"/>
            <a:pathLst>
              <a:path w="12700" h="19685">
                <a:moveTo>
                  <a:pt x="8070" y="13843"/>
                </a:moveTo>
                <a:lnTo>
                  <a:pt x="3235" y="5557"/>
                </a:lnTo>
                <a:lnTo>
                  <a:pt x="602" y="1051"/>
                </a:lnTo>
                <a:lnTo>
                  <a:pt x="180" y="324"/>
                </a:lnTo>
                <a:lnTo>
                  <a:pt x="0" y="0"/>
                </a:lnTo>
                <a:lnTo>
                  <a:pt x="401" y="605"/>
                </a:lnTo>
                <a:lnTo>
                  <a:pt x="1032" y="1598"/>
                </a:lnTo>
                <a:lnTo>
                  <a:pt x="4966" y="7752"/>
                </a:lnTo>
                <a:lnTo>
                  <a:pt x="12192" y="1906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9461496" y="2027331"/>
            <a:ext cx="128905" cy="55244"/>
          </a:xfrm>
          <a:custGeom>
            <a:avLst/>
            <a:gdLst/>
            <a:ahLst/>
            <a:cxnLst/>
            <a:rect l="l" t="t" r="r" b="b"/>
            <a:pathLst>
              <a:path w="128904" h="55244">
                <a:moveTo>
                  <a:pt x="0" y="2108"/>
                </a:moveTo>
                <a:lnTo>
                  <a:pt x="7245" y="1467"/>
                </a:lnTo>
                <a:lnTo>
                  <a:pt x="14734" y="2010"/>
                </a:lnTo>
                <a:lnTo>
                  <a:pt x="22458" y="3735"/>
                </a:lnTo>
                <a:lnTo>
                  <a:pt x="27591" y="4883"/>
                </a:lnTo>
                <a:lnTo>
                  <a:pt x="32973" y="7079"/>
                </a:lnTo>
                <a:lnTo>
                  <a:pt x="38598" y="10324"/>
                </a:lnTo>
                <a:lnTo>
                  <a:pt x="44223" y="13568"/>
                </a:lnTo>
                <a:lnTo>
                  <a:pt x="48975" y="17293"/>
                </a:lnTo>
                <a:lnTo>
                  <a:pt x="52862" y="21501"/>
                </a:lnTo>
                <a:lnTo>
                  <a:pt x="56755" y="25708"/>
                </a:lnTo>
                <a:lnTo>
                  <a:pt x="59228" y="29913"/>
                </a:lnTo>
                <a:lnTo>
                  <a:pt x="60281" y="34116"/>
                </a:lnTo>
                <a:lnTo>
                  <a:pt x="61341" y="38318"/>
                </a:lnTo>
                <a:lnTo>
                  <a:pt x="61063" y="42103"/>
                </a:lnTo>
                <a:lnTo>
                  <a:pt x="59449" y="45468"/>
                </a:lnTo>
                <a:lnTo>
                  <a:pt x="57842" y="48834"/>
                </a:lnTo>
                <a:lnTo>
                  <a:pt x="55626" y="51254"/>
                </a:lnTo>
                <a:lnTo>
                  <a:pt x="52806" y="52729"/>
                </a:lnTo>
                <a:lnTo>
                  <a:pt x="49994" y="54203"/>
                </a:lnTo>
                <a:lnTo>
                  <a:pt x="47167" y="54780"/>
                </a:lnTo>
                <a:lnTo>
                  <a:pt x="44348" y="54459"/>
                </a:lnTo>
                <a:lnTo>
                  <a:pt x="41522" y="54138"/>
                </a:lnTo>
                <a:lnTo>
                  <a:pt x="33659" y="32217"/>
                </a:lnTo>
                <a:lnTo>
                  <a:pt x="33534" y="25741"/>
                </a:lnTo>
                <a:lnTo>
                  <a:pt x="59934" y="2514"/>
                </a:lnTo>
                <a:lnTo>
                  <a:pt x="67554" y="525"/>
                </a:lnTo>
                <a:lnTo>
                  <a:pt x="107996" y="12999"/>
                </a:lnTo>
                <a:lnTo>
                  <a:pt x="123261" y="37885"/>
                </a:lnTo>
                <a:lnTo>
                  <a:pt x="128509" y="5150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9804617" y="1922164"/>
            <a:ext cx="109220" cy="131445"/>
          </a:xfrm>
          <a:custGeom>
            <a:avLst/>
            <a:gdLst/>
            <a:ahLst/>
            <a:cxnLst/>
            <a:rect l="l" t="t" r="r" b="b"/>
            <a:pathLst>
              <a:path w="109220" h="131444">
                <a:moveTo>
                  <a:pt x="69612" y="100779"/>
                </a:moveTo>
                <a:lnTo>
                  <a:pt x="72590" y="95662"/>
                </a:lnTo>
                <a:lnTo>
                  <a:pt x="72590" y="91090"/>
                </a:lnTo>
                <a:lnTo>
                  <a:pt x="69626" y="87061"/>
                </a:lnTo>
                <a:lnTo>
                  <a:pt x="67568" y="84270"/>
                </a:lnTo>
                <a:lnTo>
                  <a:pt x="63973" y="82073"/>
                </a:lnTo>
                <a:lnTo>
                  <a:pt x="58833" y="80472"/>
                </a:lnTo>
                <a:lnTo>
                  <a:pt x="53700" y="78871"/>
                </a:lnTo>
                <a:lnTo>
                  <a:pt x="47895" y="77940"/>
                </a:lnTo>
                <a:lnTo>
                  <a:pt x="41425" y="77679"/>
                </a:lnTo>
                <a:lnTo>
                  <a:pt x="34955" y="77419"/>
                </a:lnTo>
                <a:lnTo>
                  <a:pt x="1572" y="97190"/>
                </a:lnTo>
                <a:lnTo>
                  <a:pt x="0" y="102348"/>
                </a:lnTo>
                <a:lnTo>
                  <a:pt x="401" y="107865"/>
                </a:lnTo>
                <a:lnTo>
                  <a:pt x="810" y="113382"/>
                </a:lnTo>
                <a:lnTo>
                  <a:pt x="3629" y="118116"/>
                </a:lnTo>
                <a:lnTo>
                  <a:pt x="8873" y="122064"/>
                </a:lnTo>
                <a:lnTo>
                  <a:pt x="14110" y="126014"/>
                </a:lnTo>
                <a:lnTo>
                  <a:pt x="19936" y="128570"/>
                </a:lnTo>
                <a:lnTo>
                  <a:pt x="26351" y="129735"/>
                </a:lnTo>
                <a:lnTo>
                  <a:pt x="32766" y="130900"/>
                </a:lnTo>
                <a:lnTo>
                  <a:pt x="38238" y="131064"/>
                </a:lnTo>
                <a:lnTo>
                  <a:pt x="42762" y="130226"/>
                </a:lnTo>
                <a:lnTo>
                  <a:pt x="47285" y="129389"/>
                </a:lnTo>
                <a:lnTo>
                  <a:pt x="51102" y="126844"/>
                </a:lnTo>
                <a:lnTo>
                  <a:pt x="54205" y="122594"/>
                </a:lnTo>
                <a:lnTo>
                  <a:pt x="57316" y="118343"/>
                </a:lnTo>
                <a:lnTo>
                  <a:pt x="63982" y="69538"/>
                </a:lnTo>
                <a:lnTo>
                  <a:pt x="63074" y="56650"/>
                </a:lnTo>
                <a:lnTo>
                  <a:pt x="54600" y="13632"/>
                </a:lnTo>
                <a:lnTo>
                  <a:pt x="52841" y="8813"/>
                </a:lnTo>
                <a:lnTo>
                  <a:pt x="51088" y="3994"/>
                </a:lnTo>
                <a:lnTo>
                  <a:pt x="50104" y="1302"/>
                </a:lnTo>
                <a:lnTo>
                  <a:pt x="49897" y="737"/>
                </a:lnTo>
                <a:lnTo>
                  <a:pt x="49696" y="173"/>
                </a:lnTo>
                <a:lnTo>
                  <a:pt x="49592" y="0"/>
                </a:lnTo>
                <a:lnTo>
                  <a:pt x="49599" y="217"/>
                </a:lnTo>
                <a:lnTo>
                  <a:pt x="49606" y="435"/>
                </a:lnTo>
                <a:lnTo>
                  <a:pt x="49633" y="1471"/>
                </a:lnTo>
                <a:lnTo>
                  <a:pt x="49689" y="3327"/>
                </a:lnTo>
                <a:lnTo>
                  <a:pt x="49744" y="5183"/>
                </a:lnTo>
                <a:lnTo>
                  <a:pt x="50853" y="9436"/>
                </a:lnTo>
                <a:lnTo>
                  <a:pt x="53028" y="16087"/>
                </a:lnTo>
                <a:lnTo>
                  <a:pt x="56553" y="27021"/>
                </a:lnTo>
                <a:lnTo>
                  <a:pt x="60737" y="40205"/>
                </a:lnTo>
                <a:lnTo>
                  <a:pt x="64729" y="52333"/>
                </a:lnTo>
                <a:lnTo>
                  <a:pt x="79293" y="89921"/>
                </a:lnTo>
                <a:lnTo>
                  <a:pt x="98983" y="118211"/>
                </a:lnTo>
                <a:lnTo>
                  <a:pt x="108886" y="12837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934061" y="1978151"/>
            <a:ext cx="183515" cy="95885"/>
          </a:xfrm>
          <a:custGeom>
            <a:avLst/>
            <a:gdLst/>
            <a:ahLst/>
            <a:cxnLst/>
            <a:rect l="l" t="t" r="r" b="b"/>
            <a:pathLst>
              <a:path w="183515" h="95885">
                <a:moveTo>
                  <a:pt x="4031" y="34249"/>
                </a:moveTo>
                <a:lnTo>
                  <a:pt x="1046" y="34465"/>
                </a:lnTo>
                <a:lnTo>
                  <a:pt x="0" y="34794"/>
                </a:lnTo>
                <a:lnTo>
                  <a:pt x="893" y="35234"/>
                </a:lnTo>
                <a:lnTo>
                  <a:pt x="1537" y="35552"/>
                </a:lnTo>
                <a:lnTo>
                  <a:pt x="3138" y="36344"/>
                </a:lnTo>
                <a:lnTo>
                  <a:pt x="5701" y="37613"/>
                </a:lnTo>
                <a:lnTo>
                  <a:pt x="8264" y="38881"/>
                </a:lnTo>
                <a:lnTo>
                  <a:pt x="12219" y="39757"/>
                </a:lnTo>
                <a:lnTo>
                  <a:pt x="17567" y="40241"/>
                </a:lnTo>
                <a:lnTo>
                  <a:pt x="22922" y="40726"/>
                </a:lnTo>
                <a:lnTo>
                  <a:pt x="41078" y="35942"/>
                </a:lnTo>
                <a:lnTo>
                  <a:pt x="43101" y="33264"/>
                </a:lnTo>
                <a:lnTo>
                  <a:pt x="44258" y="29800"/>
                </a:lnTo>
                <a:lnTo>
                  <a:pt x="44549" y="25549"/>
                </a:lnTo>
                <a:lnTo>
                  <a:pt x="44840" y="21298"/>
                </a:lnTo>
                <a:lnTo>
                  <a:pt x="43960" y="17304"/>
                </a:lnTo>
                <a:lnTo>
                  <a:pt x="25298" y="3801"/>
                </a:lnTo>
                <a:lnTo>
                  <a:pt x="21121" y="5163"/>
                </a:lnTo>
                <a:lnTo>
                  <a:pt x="16951" y="6524"/>
                </a:lnTo>
                <a:lnTo>
                  <a:pt x="13660" y="9683"/>
                </a:lnTo>
                <a:lnTo>
                  <a:pt x="11256" y="14640"/>
                </a:lnTo>
                <a:lnTo>
                  <a:pt x="8853" y="19595"/>
                </a:lnTo>
                <a:lnTo>
                  <a:pt x="7765" y="25116"/>
                </a:lnTo>
                <a:lnTo>
                  <a:pt x="7994" y="31201"/>
                </a:lnTo>
                <a:lnTo>
                  <a:pt x="8222" y="37286"/>
                </a:lnTo>
                <a:lnTo>
                  <a:pt x="34889" y="66899"/>
                </a:lnTo>
                <a:lnTo>
                  <a:pt x="74932" y="80782"/>
                </a:lnTo>
                <a:lnTo>
                  <a:pt x="81326" y="80609"/>
                </a:lnTo>
                <a:lnTo>
                  <a:pt x="106596" y="59089"/>
                </a:lnTo>
                <a:lnTo>
                  <a:pt x="108543" y="52548"/>
                </a:lnTo>
                <a:lnTo>
                  <a:pt x="109700" y="45546"/>
                </a:lnTo>
                <a:lnTo>
                  <a:pt x="110074" y="38081"/>
                </a:lnTo>
                <a:lnTo>
                  <a:pt x="110448" y="30615"/>
                </a:lnTo>
                <a:lnTo>
                  <a:pt x="107338" y="8800"/>
                </a:lnTo>
                <a:lnTo>
                  <a:pt x="107213" y="8505"/>
                </a:lnTo>
                <a:lnTo>
                  <a:pt x="107130" y="8733"/>
                </a:lnTo>
                <a:lnTo>
                  <a:pt x="107095" y="9480"/>
                </a:lnTo>
                <a:lnTo>
                  <a:pt x="107061" y="10228"/>
                </a:lnTo>
                <a:lnTo>
                  <a:pt x="106991" y="11830"/>
                </a:lnTo>
                <a:lnTo>
                  <a:pt x="106880" y="14286"/>
                </a:lnTo>
                <a:lnTo>
                  <a:pt x="106770" y="16743"/>
                </a:lnTo>
                <a:lnTo>
                  <a:pt x="106804" y="21822"/>
                </a:lnTo>
                <a:lnTo>
                  <a:pt x="106991" y="29522"/>
                </a:lnTo>
                <a:lnTo>
                  <a:pt x="114095" y="78560"/>
                </a:lnTo>
                <a:lnTo>
                  <a:pt x="118906" y="95650"/>
                </a:lnTo>
                <a:lnTo>
                  <a:pt x="119301" y="93997"/>
                </a:lnTo>
                <a:lnTo>
                  <a:pt x="119696" y="92344"/>
                </a:lnTo>
                <a:lnTo>
                  <a:pt x="119384" y="87373"/>
                </a:lnTo>
                <a:lnTo>
                  <a:pt x="118359" y="79085"/>
                </a:lnTo>
                <a:lnTo>
                  <a:pt x="117225" y="67441"/>
                </a:lnTo>
                <a:lnTo>
                  <a:pt x="116504" y="54208"/>
                </a:lnTo>
                <a:lnTo>
                  <a:pt x="116738" y="38991"/>
                </a:lnTo>
                <a:lnTo>
                  <a:pt x="118414" y="27317"/>
                </a:lnTo>
                <a:lnTo>
                  <a:pt x="124574" y="11972"/>
                </a:lnTo>
                <a:lnTo>
                  <a:pt x="130483" y="4666"/>
                </a:lnTo>
                <a:lnTo>
                  <a:pt x="135026" y="1363"/>
                </a:lnTo>
                <a:lnTo>
                  <a:pt x="139979" y="0"/>
                </a:lnTo>
                <a:lnTo>
                  <a:pt x="145625" y="360"/>
                </a:lnTo>
                <a:lnTo>
                  <a:pt x="177241" y="21671"/>
                </a:lnTo>
                <a:lnTo>
                  <a:pt x="183108" y="37904"/>
                </a:lnTo>
                <a:lnTo>
                  <a:pt x="183122" y="43285"/>
                </a:lnTo>
                <a:lnTo>
                  <a:pt x="179097" y="47708"/>
                </a:lnTo>
                <a:lnTo>
                  <a:pt x="171041" y="51175"/>
                </a:lnTo>
                <a:lnTo>
                  <a:pt x="162991" y="54641"/>
                </a:lnTo>
                <a:lnTo>
                  <a:pt x="155427" y="56975"/>
                </a:lnTo>
                <a:lnTo>
                  <a:pt x="148347" y="58175"/>
                </a:lnTo>
                <a:lnTo>
                  <a:pt x="136353" y="59345"/>
                </a:lnTo>
                <a:lnTo>
                  <a:pt x="123637" y="5890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0135506" y="1934222"/>
            <a:ext cx="38735" cy="99060"/>
          </a:xfrm>
          <a:custGeom>
            <a:avLst/>
            <a:gdLst/>
            <a:ahLst/>
            <a:cxnLst/>
            <a:rect l="l" t="t" r="r" b="b"/>
            <a:pathLst>
              <a:path w="38734" h="99060">
                <a:moveTo>
                  <a:pt x="0" y="0"/>
                </a:moveTo>
                <a:lnTo>
                  <a:pt x="14064" y="40838"/>
                </a:lnTo>
                <a:lnTo>
                  <a:pt x="29816" y="74100"/>
                </a:lnTo>
                <a:lnTo>
                  <a:pt x="36364" y="88385"/>
                </a:lnTo>
                <a:lnTo>
                  <a:pt x="38679" y="9889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137605" y="1981815"/>
            <a:ext cx="67310" cy="19685"/>
          </a:xfrm>
          <a:custGeom>
            <a:avLst/>
            <a:gdLst/>
            <a:ahLst/>
            <a:cxnLst/>
            <a:rect l="l" t="t" r="r" b="b"/>
            <a:pathLst>
              <a:path w="67309" h="19685">
                <a:moveTo>
                  <a:pt x="4204" y="19447"/>
                </a:moveTo>
                <a:lnTo>
                  <a:pt x="2507" y="18108"/>
                </a:lnTo>
                <a:lnTo>
                  <a:pt x="1323" y="16033"/>
                </a:lnTo>
                <a:lnTo>
                  <a:pt x="665" y="13222"/>
                </a:lnTo>
                <a:lnTo>
                  <a:pt x="0" y="10410"/>
                </a:lnTo>
                <a:lnTo>
                  <a:pt x="914" y="7918"/>
                </a:lnTo>
                <a:lnTo>
                  <a:pt x="3415" y="5746"/>
                </a:lnTo>
                <a:lnTo>
                  <a:pt x="5915" y="3573"/>
                </a:lnTo>
                <a:lnTo>
                  <a:pt x="50850" y="0"/>
                </a:lnTo>
                <a:lnTo>
                  <a:pt x="66918" y="2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0194888" y="1962254"/>
            <a:ext cx="95250" cy="88265"/>
          </a:xfrm>
          <a:custGeom>
            <a:avLst/>
            <a:gdLst/>
            <a:ahLst/>
            <a:cxnLst/>
            <a:rect l="l" t="t" r="r" b="b"/>
            <a:pathLst>
              <a:path w="95250" h="88264">
                <a:moveTo>
                  <a:pt x="82342" y="18529"/>
                </a:moveTo>
                <a:lnTo>
                  <a:pt x="84857" y="12433"/>
                </a:lnTo>
                <a:lnTo>
                  <a:pt x="84420" y="8012"/>
                </a:lnTo>
                <a:lnTo>
                  <a:pt x="81040" y="5265"/>
                </a:lnTo>
                <a:lnTo>
                  <a:pt x="78677" y="3345"/>
                </a:lnTo>
                <a:lnTo>
                  <a:pt x="75158" y="1954"/>
                </a:lnTo>
                <a:lnTo>
                  <a:pt x="70482" y="1092"/>
                </a:lnTo>
                <a:lnTo>
                  <a:pt x="65807" y="231"/>
                </a:lnTo>
                <a:lnTo>
                  <a:pt x="61429" y="0"/>
                </a:lnTo>
                <a:lnTo>
                  <a:pt x="57341" y="399"/>
                </a:lnTo>
                <a:lnTo>
                  <a:pt x="53261" y="798"/>
                </a:lnTo>
                <a:lnTo>
                  <a:pt x="50740" y="2858"/>
                </a:lnTo>
                <a:lnTo>
                  <a:pt x="49770" y="6580"/>
                </a:lnTo>
                <a:lnTo>
                  <a:pt x="48807" y="10302"/>
                </a:lnTo>
                <a:lnTo>
                  <a:pt x="50068" y="15194"/>
                </a:lnTo>
                <a:lnTo>
                  <a:pt x="53566" y="21256"/>
                </a:lnTo>
                <a:lnTo>
                  <a:pt x="57064" y="27318"/>
                </a:lnTo>
                <a:lnTo>
                  <a:pt x="62017" y="34016"/>
                </a:lnTo>
                <a:lnTo>
                  <a:pt x="68439" y="41350"/>
                </a:lnTo>
                <a:lnTo>
                  <a:pt x="77206" y="51560"/>
                </a:lnTo>
                <a:lnTo>
                  <a:pt x="95109" y="80971"/>
                </a:lnTo>
                <a:lnTo>
                  <a:pt x="92470" y="83901"/>
                </a:lnTo>
                <a:lnTo>
                  <a:pt x="86145" y="85560"/>
                </a:lnTo>
                <a:lnTo>
                  <a:pt x="75248" y="87316"/>
                </a:lnTo>
                <a:lnTo>
                  <a:pt x="61043" y="87734"/>
                </a:lnTo>
                <a:lnTo>
                  <a:pt x="50905" y="87002"/>
                </a:lnTo>
                <a:lnTo>
                  <a:pt x="39766" y="85190"/>
                </a:lnTo>
                <a:lnTo>
                  <a:pt x="27591" y="82296"/>
                </a:lnTo>
                <a:lnTo>
                  <a:pt x="14348" y="78321"/>
                </a:lnTo>
                <a:lnTo>
                  <a:pt x="0" y="7326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773362" y="2089798"/>
            <a:ext cx="580390" cy="0"/>
          </a:xfrm>
          <a:custGeom>
            <a:avLst/>
            <a:gdLst/>
            <a:ahLst/>
            <a:cxnLst/>
            <a:rect l="l" t="t" r="r" b="b"/>
            <a:pathLst>
              <a:path w="580390" h="0">
                <a:moveTo>
                  <a:pt x="0" y="0"/>
                </a:moveTo>
                <a:lnTo>
                  <a:pt x="580193" y="0"/>
                </a:lnTo>
              </a:path>
            </a:pathLst>
          </a:custGeom>
          <a:ln w="7944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766239" y="1981951"/>
            <a:ext cx="1673334" cy="598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003263" y="2214698"/>
            <a:ext cx="83185" cy="196215"/>
          </a:xfrm>
          <a:custGeom>
            <a:avLst/>
            <a:gdLst/>
            <a:ahLst/>
            <a:cxnLst/>
            <a:rect l="l" t="t" r="r" b="b"/>
            <a:pathLst>
              <a:path w="83184" h="196214">
                <a:moveTo>
                  <a:pt x="80695" y="17497"/>
                </a:moveTo>
                <a:lnTo>
                  <a:pt x="41736" y="1856"/>
                </a:lnTo>
                <a:lnTo>
                  <a:pt x="17401" y="0"/>
                </a:lnTo>
                <a:lnTo>
                  <a:pt x="12676" y="135"/>
                </a:lnTo>
                <a:lnTo>
                  <a:pt x="7952" y="272"/>
                </a:lnTo>
                <a:lnTo>
                  <a:pt x="4696" y="1158"/>
                </a:lnTo>
                <a:lnTo>
                  <a:pt x="2909" y="2795"/>
                </a:lnTo>
                <a:lnTo>
                  <a:pt x="1122" y="4432"/>
                </a:lnTo>
                <a:lnTo>
                  <a:pt x="180" y="6562"/>
                </a:lnTo>
                <a:lnTo>
                  <a:pt x="90" y="9186"/>
                </a:lnTo>
                <a:lnTo>
                  <a:pt x="0" y="11810"/>
                </a:lnTo>
                <a:lnTo>
                  <a:pt x="1655" y="14859"/>
                </a:lnTo>
                <a:lnTo>
                  <a:pt x="24522" y="33413"/>
                </a:lnTo>
                <a:lnTo>
                  <a:pt x="30292" y="37716"/>
                </a:lnTo>
                <a:lnTo>
                  <a:pt x="36084" y="42378"/>
                </a:lnTo>
                <a:lnTo>
                  <a:pt x="41882" y="47041"/>
                </a:lnTo>
                <a:lnTo>
                  <a:pt x="46294" y="51788"/>
                </a:lnTo>
                <a:lnTo>
                  <a:pt x="49329" y="56622"/>
                </a:lnTo>
                <a:lnTo>
                  <a:pt x="52363" y="61456"/>
                </a:lnTo>
                <a:lnTo>
                  <a:pt x="54074" y="66199"/>
                </a:lnTo>
                <a:lnTo>
                  <a:pt x="54469" y="70850"/>
                </a:lnTo>
                <a:lnTo>
                  <a:pt x="54864" y="75500"/>
                </a:lnTo>
                <a:lnTo>
                  <a:pt x="53430" y="79622"/>
                </a:lnTo>
                <a:lnTo>
                  <a:pt x="50160" y="83217"/>
                </a:lnTo>
                <a:lnTo>
                  <a:pt x="46897" y="86811"/>
                </a:lnTo>
                <a:lnTo>
                  <a:pt x="43108" y="89734"/>
                </a:lnTo>
                <a:lnTo>
                  <a:pt x="38785" y="91985"/>
                </a:lnTo>
                <a:lnTo>
                  <a:pt x="34470" y="94235"/>
                </a:lnTo>
                <a:lnTo>
                  <a:pt x="30486" y="95657"/>
                </a:lnTo>
                <a:lnTo>
                  <a:pt x="26843" y="96251"/>
                </a:lnTo>
                <a:lnTo>
                  <a:pt x="23192" y="96843"/>
                </a:lnTo>
                <a:lnTo>
                  <a:pt x="20386" y="96893"/>
                </a:lnTo>
                <a:lnTo>
                  <a:pt x="18412" y="96401"/>
                </a:lnTo>
                <a:lnTo>
                  <a:pt x="16445" y="95908"/>
                </a:lnTo>
                <a:lnTo>
                  <a:pt x="15357" y="94682"/>
                </a:lnTo>
                <a:lnTo>
                  <a:pt x="15163" y="92725"/>
                </a:lnTo>
                <a:lnTo>
                  <a:pt x="14969" y="90768"/>
                </a:lnTo>
                <a:lnTo>
                  <a:pt x="16466" y="89123"/>
                </a:lnTo>
                <a:lnTo>
                  <a:pt x="19659" y="87790"/>
                </a:lnTo>
                <a:lnTo>
                  <a:pt x="22853" y="86455"/>
                </a:lnTo>
                <a:lnTo>
                  <a:pt x="26462" y="85680"/>
                </a:lnTo>
                <a:lnTo>
                  <a:pt x="30480" y="85463"/>
                </a:lnTo>
                <a:lnTo>
                  <a:pt x="34504" y="85246"/>
                </a:lnTo>
                <a:lnTo>
                  <a:pt x="46239" y="95637"/>
                </a:lnTo>
                <a:lnTo>
                  <a:pt x="47188" y="99668"/>
                </a:lnTo>
                <a:lnTo>
                  <a:pt x="47181" y="104538"/>
                </a:lnTo>
                <a:lnTo>
                  <a:pt x="46225" y="110246"/>
                </a:lnTo>
                <a:lnTo>
                  <a:pt x="45276" y="115954"/>
                </a:lnTo>
                <a:lnTo>
                  <a:pt x="43565" y="121797"/>
                </a:lnTo>
                <a:lnTo>
                  <a:pt x="41106" y="127773"/>
                </a:lnTo>
                <a:lnTo>
                  <a:pt x="38647" y="133749"/>
                </a:lnTo>
                <a:lnTo>
                  <a:pt x="31616" y="164030"/>
                </a:lnTo>
                <a:lnTo>
                  <a:pt x="33174" y="168363"/>
                </a:lnTo>
                <a:lnTo>
                  <a:pt x="64326" y="193196"/>
                </a:lnTo>
                <a:lnTo>
                  <a:pt x="67007" y="193936"/>
                </a:lnTo>
                <a:lnTo>
                  <a:pt x="70935" y="195022"/>
                </a:lnTo>
                <a:lnTo>
                  <a:pt x="76324" y="195714"/>
                </a:lnTo>
                <a:lnTo>
                  <a:pt x="83175" y="19601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979974" y="2880062"/>
            <a:ext cx="54610" cy="141605"/>
          </a:xfrm>
          <a:custGeom>
            <a:avLst/>
            <a:gdLst/>
            <a:ahLst/>
            <a:cxnLst/>
            <a:rect l="l" t="t" r="r" b="b"/>
            <a:pathLst>
              <a:path w="54609" h="141605">
                <a:moveTo>
                  <a:pt x="11222" y="26681"/>
                </a:moveTo>
                <a:lnTo>
                  <a:pt x="0" y="6891"/>
                </a:lnTo>
                <a:lnTo>
                  <a:pt x="1995" y="5329"/>
                </a:lnTo>
                <a:lnTo>
                  <a:pt x="6151" y="3418"/>
                </a:lnTo>
                <a:lnTo>
                  <a:pt x="10307" y="1506"/>
                </a:lnTo>
                <a:lnTo>
                  <a:pt x="14235" y="440"/>
                </a:lnTo>
                <a:lnTo>
                  <a:pt x="17941" y="220"/>
                </a:lnTo>
                <a:lnTo>
                  <a:pt x="21640" y="0"/>
                </a:lnTo>
                <a:lnTo>
                  <a:pt x="24169" y="838"/>
                </a:lnTo>
                <a:lnTo>
                  <a:pt x="25513" y="2736"/>
                </a:lnTo>
                <a:lnTo>
                  <a:pt x="26857" y="4635"/>
                </a:lnTo>
                <a:lnTo>
                  <a:pt x="27736" y="7335"/>
                </a:lnTo>
                <a:lnTo>
                  <a:pt x="28166" y="10839"/>
                </a:lnTo>
                <a:lnTo>
                  <a:pt x="28588" y="14342"/>
                </a:lnTo>
                <a:lnTo>
                  <a:pt x="28484" y="18495"/>
                </a:lnTo>
                <a:lnTo>
                  <a:pt x="27861" y="23297"/>
                </a:lnTo>
                <a:lnTo>
                  <a:pt x="27231" y="28099"/>
                </a:lnTo>
                <a:lnTo>
                  <a:pt x="25797" y="33066"/>
                </a:lnTo>
                <a:lnTo>
                  <a:pt x="23545" y="38199"/>
                </a:lnTo>
                <a:lnTo>
                  <a:pt x="21294" y="43332"/>
                </a:lnTo>
                <a:lnTo>
                  <a:pt x="19112" y="47995"/>
                </a:lnTo>
                <a:lnTo>
                  <a:pt x="16992" y="52190"/>
                </a:lnTo>
                <a:lnTo>
                  <a:pt x="14865" y="56385"/>
                </a:lnTo>
                <a:lnTo>
                  <a:pt x="13321" y="60023"/>
                </a:lnTo>
                <a:lnTo>
                  <a:pt x="10432" y="72302"/>
                </a:lnTo>
                <a:lnTo>
                  <a:pt x="13376" y="73419"/>
                </a:lnTo>
                <a:lnTo>
                  <a:pt x="19465" y="73823"/>
                </a:lnTo>
                <a:lnTo>
                  <a:pt x="25547" y="74227"/>
                </a:lnTo>
                <a:lnTo>
                  <a:pt x="31373" y="74376"/>
                </a:lnTo>
                <a:lnTo>
                  <a:pt x="36936" y="74269"/>
                </a:lnTo>
                <a:lnTo>
                  <a:pt x="42505" y="74162"/>
                </a:lnTo>
                <a:lnTo>
                  <a:pt x="45858" y="74678"/>
                </a:lnTo>
                <a:lnTo>
                  <a:pt x="47001" y="75815"/>
                </a:lnTo>
                <a:lnTo>
                  <a:pt x="48144" y="76952"/>
                </a:lnTo>
                <a:lnTo>
                  <a:pt x="53062" y="103848"/>
                </a:lnTo>
                <a:lnTo>
                  <a:pt x="53499" y="108468"/>
                </a:lnTo>
                <a:lnTo>
                  <a:pt x="53783" y="113051"/>
                </a:lnTo>
                <a:lnTo>
                  <a:pt x="53914" y="117596"/>
                </a:lnTo>
                <a:lnTo>
                  <a:pt x="54046" y="122142"/>
                </a:lnTo>
                <a:lnTo>
                  <a:pt x="53838" y="126156"/>
                </a:lnTo>
                <a:lnTo>
                  <a:pt x="39256" y="141174"/>
                </a:lnTo>
                <a:lnTo>
                  <a:pt x="35862" y="141470"/>
                </a:lnTo>
                <a:lnTo>
                  <a:pt x="32620" y="141348"/>
                </a:lnTo>
                <a:lnTo>
                  <a:pt x="29537" y="140809"/>
                </a:lnTo>
                <a:lnTo>
                  <a:pt x="25049" y="140023"/>
                </a:lnTo>
                <a:lnTo>
                  <a:pt x="21772" y="137227"/>
                </a:lnTo>
                <a:lnTo>
                  <a:pt x="19708" y="13241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378867" y="2554214"/>
            <a:ext cx="18415" cy="89535"/>
          </a:xfrm>
          <a:custGeom>
            <a:avLst/>
            <a:gdLst/>
            <a:ahLst/>
            <a:cxnLst/>
            <a:rect l="l" t="t" r="r" b="b"/>
            <a:pathLst>
              <a:path w="18415" h="89535">
                <a:moveTo>
                  <a:pt x="2092" y="8963"/>
                </a:moveTo>
                <a:lnTo>
                  <a:pt x="921" y="3449"/>
                </a:lnTo>
                <a:lnTo>
                  <a:pt x="297" y="534"/>
                </a:lnTo>
                <a:lnTo>
                  <a:pt x="228" y="221"/>
                </a:lnTo>
                <a:lnTo>
                  <a:pt x="187" y="0"/>
                </a:lnTo>
                <a:lnTo>
                  <a:pt x="159" y="255"/>
                </a:lnTo>
                <a:lnTo>
                  <a:pt x="152" y="987"/>
                </a:lnTo>
                <a:lnTo>
                  <a:pt x="145" y="1719"/>
                </a:lnTo>
                <a:lnTo>
                  <a:pt x="90" y="6723"/>
                </a:lnTo>
                <a:lnTo>
                  <a:pt x="5533" y="58445"/>
                </a:lnTo>
                <a:lnTo>
                  <a:pt x="13528" y="82314"/>
                </a:lnTo>
                <a:lnTo>
                  <a:pt x="18106" y="8949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391669" y="2518049"/>
            <a:ext cx="99695" cy="81280"/>
          </a:xfrm>
          <a:custGeom>
            <a:avLst/>
            <a:gdLst/>
            <a:ahLst/>
            <a:cxnLst/>
            <a:rect l="l" t="t" r="r" b="b"/>
            <a:pathLst>
              <a:path w="99695" h="81280">
                <a:moveTo>
                  <a:pt x="0" y="22368"/>
                </a:moveTo>
                <a:lnTo>
                  <a:pt x="0" y="20461"/>
                </a:lnTo>
                <a:lnTo>
                  <a:pt x="1371" y="17375"/>
                </a:lnTo>
                <a:lnTo>
                  <a:pt x="4121" y="13113"/>
                </a:lnTo>
                <a:lnTo>
                  <a:pt x="6864" y="8850"/>
                </a:lnTo>
                <a:lnTo>
                  <a:pt x="43724" y="0"/>
                </a:lnTo>
                <a:lnTo>
                  <a:pt x="56585" y="1086"/>
                </a:lnTo>
                <a:lnTo>
                  <a:pt x="68557" y="4972"/>
                </a:lnTo>
                <a:lnTo>
                  <a:pt x="76865" y="8872"/>
                </a:lnTo>
                <a:lnTo>
                  <a:pt x="83293" y="13455"/>
                </a:lnTo>
                <a:lnTo>
                  <a:pt x="88336" y="18944"/>
                </a:lnTo>
                <a:lnTo>
                  <a:pt x="93386" y="24433"/>
                </a:lnTo>
                <a:lnTo>
                  <a:pt x="96635" y="30104"/>
                </a:lnTo>
                <a:lnTo>
                  <a:pt x="98104" y="35958"/>
                </a:lnTo>
                <a:lnTo>
                  <a:pt x="99565" y="41812"/>
                </a:lnTo>
                <a:lnTo>
                  <a:pt x="98194" y="47684"/>
                </a:lnTo>
                <a:lnTo>
                  <a:pt x="93989" y="53574"/>
                </a:lnTo>
                <a:lnTo>
                  <a:pt x="89784" y="59465"/>
                </a:lnTo>
                <a:lnTo>
                  <a:pt x="50406" y="77349"/>
                </a:lnTo>
                <a:lnTo>
                  <a:pt x="14561" y="80830"/>
                </a:lnTo>
                <a:lnTo>
                  <a:pt x="8596" y="76137"/>
                </a:lnTo>
                <a:lnTo>
                  <a:pt x="5770" y="6675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491380" y="2523497"/>
            <a:ext cx="99695" cy="57785"/>
          </a:xfrm>
          <a:custGeom>
            <a:avLst/>
            <a:gdLst/>
            <a:ahLst/>
            <a:cxnLst/>
            <a:rect l="l" t="t" r="r" b="b"/>
            <a:pathLst>
              <a:path w="99695" h="57785">
                <a:moveTo>
                  <a:pt x="0" y="15114"/>
                </a:moveTo>
                <a:lnTo>
                  <a:pt x="13014" y="12591"/>
                </a:lnTo>
                <a:lnTo>
                  <a:pt x="25427" y="12154"/>
                </a:lnTo>
                <a:lnTo>
                  <a:pt x="40475" y="14877"/>
                </a:lnTo>
                <a:lnTo>
                  <a:pt x="50989" y="18358"/>
                </a:lnTo>
                <a:lnTo>
                  <a:pt x="61396" y="23213"/>
                </a:lnTo>
                <a:lnTo>
                  <a:pt x="67270" y="26854"/>
                </a:lnTo>
                <a:lnTo>
                  <a:pt x="71787" y="30711"/>
                </a:lnTo>
                <a:lnTo>
                  <a:pt x="76303" y="34569"/>
                </a:lnTo>
                <a:lnTo>
                  <a:pt x="79060" y="38347"/>
                </a:lnTo>
                <a:lnTo>
                  <a:pt x="80072" y="42047"/>
                </a:lnTo>
                <a:lnTo>
                  <a:pt x="81083" y="45746"/>
                </a:lnTo>
                <a:lnTo>
                  <a:pt x="80501" y="48918"/>
                </a:lnTo>
                <a:lnTo>
                  <a:pt x="78326" y="51564"/>
                </a:lnTo>
                <a:lnTo>
                  <a:pt x="76151" y="54210"/>
                </a:lnTo>
                <a:lnTo>
                  <a:pt x="73345" y="55900"/>
                </a:lnTo>
                <a:lnTo>
                  <a:pt x="69916" y="56633"/>
                </a:lnTo>
                <a:lnTo>
                  <a:pt x="66487" y="57366"/>
                </a:lnTo>
                <a:lnTo>
                  <a:pt x="54337" y="42615"/>
                </a:lnTo>
                <a:lnTo>
                  <a:pt x="53194" y="36541"/>
                </a:lnTo>
                <a:lnTo>
                  <a:pt x="53416" y="29979"/>
                </a:lnTo>
                <a:lnTo>
                  <a:pt x="55002" y="22929"/>
                </a:lnTo>
                <a:lnTo>
                  <a:pt x="56581" y="15878"/>
                </a:lnTo>
                <a:lnTo>
                  <a:pt x="60017" y="10243"/>
                </a:lnTo>
                <a:lnTo>
                  <a:pt x="65310" y="6023"/>
                </a:lnTo>
                <a:lnTo>
                  <a:pt x="73310" y="1993"/>
                </a:lnTo>
                <a:lnTo>
                  <a:pt x="84650" y="0"/>
                </a:lnTo>
                <a:lnTo>
                  <a:pt x="99331" y="4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661881" y="2518402"/>
            <a:ext cx="23495" cy="64769"/>
          </a:xfrm>
          <a:custGeom>
            <a:avLst/>
            <a:gdLst/>
            <a:ahLst/>
            <a:cxnLst/>
            <a:rect l="l" t="t" r="r" b="b"/>
            <a:pathLst>
              <a:path w="23495" h="64769">
                <a:moveTo>
                  <a:pt x="277" y="10966"/>
                </a:moveTo>
                <a:lnTo>
                  <a:pt x="0" y="3199"/>
                </a:lnTo>
                <a:lnTo>
                  <a:pt x="207" y="0"/>
                </a:lnTo>
                <a:lnTo>
                  <a:pt x="886" y="1367"/>
                </a:lnTo>
                <a:lnTo>
                  <a:pt x="1371" y="2344"/>
                </a:lnTo>
                <a:lnTo>
                  <a:pt x="2583" y="4786"/>
                </a:lnTo>
                <a:lnTo>
                  <a:pt x="4516" y="8693"/>
                </a:lnTo>
                <a:lnTo>
                  <a:pt x="6456" y="12600"/>
                </a:lnTo>
                <a:lnTo>
                  <a:pt x="8714" y="17472"/>
                </a:lnTo>
                <a:lnTo>
                  <a:pt x="21511" y="51441"/>
                </a:lnTo>
                <a:lnTo>
                  <a:pt x="23449" y="6446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630798" y="2467786"/>
            <a:ext cx="4445" cy="12700"/>
          </a:xfrm>
          <a:custGeom>
            <a:avLst/>
            <a:gdLst/>
            <a:ahLst/>
            <a:cxnLst/>
            <a:rect l="l" t="t" r="r" b="b"/>
            <a:pathLst>
              <a:path w="4445" h="12700">
                <a:moveTo>
                  <a:pt x="4391" y="12328"/>
                </a:moveTo>
                <a:lnTo>
                  <a:pt x="2930" y="8218"/>
                </a:lnTo>
                <a:lnTo>
                  <a:pt x="1461" y="4109"/>
                </a:ln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694328" y="2499589"/>
            <a:ext cx="136525" cy="62230"/>
          </a:xfrm>
          <a:custGeom>
            <a:avLst/>
            <a:gdLst/>
            <a:ahLst/>
            <a:cxnLst/>
            <a:rect l="l" t="t" r="r" b="b"/>
            <a:pathLst>
              <a:path w="136525" h="62230">
                <a:moveTo>
                  <a:pt x="0" y="4048"/>
                </a:moveTo>
                <a:lnTo>
                  <a:pt x="5361" y="3147"/>
                </a:lnTo>
                <a:lnTo>
                  <a:pt x="12960" y="3504"/>
                </a:lnTo>
                <a:lnTo>
                  <a:pt x="22790" y="5121"/>
                </a:lnTo>
                <a:lnTo>
                  <a:pt x="58431" y="25635"/>
                </a:lnTo>
                <a:lnTo>
                  <a:pt x="67921" y="39459"/>
                </a:lnTo>
                <a:lnTo>
                  <a:pt x="69612" y="44009"/>
                </a:lnTo>
                <a:lnTo>
                  <a:pt x="70443" y="47976"/>
                </a:lnTo>
                <a:lnTo>
                  <a:pt x="70408" y="51360"/>
                </a:lnTo>
                <a:lnTo>
                  <a:pt x="70381" y="54744"/>
                </a:lnTo>
                <a:lnTo>
                  <a:pt x="60613" y="61832"/>
                </a:lnTo>
                <a:lnTo>
                  <a:pt x="58680" y="60317"/>
                </a:lnTo>
                <a:lnTo>
                  <a:pt x="56789" y="57120"/>
                </a:lnTo>
                <a:lnTo>
                  <a:pt x="54898" y="53923"/>
                </a:lnTo>
                <a:lnTo>
                  <a:pt x="53665" y="49086"/>
                </a:lnTo>
                <a:lnTo>
                  <a:pt x="53097" y="42608"/>
                </a:lnTo>
                <a:lnTo>
                  <a:pt x="52529" y="36129"/>
                </a:lnTo>
                <a:lnTo>
                  <a:pt x="53824" y="29395"/>
                </a:lnTo>
                <a:lnTo>
                  <a:pt x="56983" y="22404"/>
                </a:lnTo>
                <a:lnTo>
                  <a:pt x="60135" y="15414"/>
                </a:lnTo>
                <a:lnTo>
                  <a:pt x="64673" y="10047"/>
                </a:lnTo>
                <a:lnTo>
                  <a:pt x="70588" y="6302"/>
                </a:lnTo>
                <a:lnTo>
                  <a:pt x="76504" y="2557"/>
                </a:lnTo>
                <a:lnTo>
                  <a:pt x="82268" y="547"/>
                </a:lnTo>
                <a:lnTo>
                  <a:pt x="87879" y="273"/>
                </a:lnTo>
                <a:lnTo>
                  <a:pt x="93497" y="0"/>
                </a:lnTo>
                <a:lnTo>
                  <a:pt x="98713" y="1606"/>
                </a:lnTo>
                <a:lnTo>
                  <a:pt x="126311" y="35759"/>
                </a:lnTo>
                <a:lnTo>
                  <a:pt x="131194" y="46998"/>
                </a:lnTo>
                <a:lnTo>
                  <a:pt x="135962" y="5893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865466" y="2454938"/>
            <a:ext cx="29845" cy="129539"/>
          </a:xfrm>
          <a:custGeom>
            <a:avLst/>
            <a:gdLst/>
            <a:ahLst/>
            <a:cxnLst/>
            <a:rect l="l" t="t" r="r" b="b"/>
            <a:pathLst>
              <a:path w="29845" h="129539">
                <a:moveTo>
                  <a:pt x="0" y="9053"/>
                </a:moveTo>
                <a:lnTo>
                  <a:pt x="0" y="3533"/>
                </a:lnTo>
                <a:lnTo>
                  <a:pt x="0" y="597"/>
                </a:lnTo>
                <a:lnTo>
                  <a:pt x="0" y="247"/>
                </a:lnTo>
                <a:lnTo>
                  <a:pt x="0" y="0"/>
                </a:lnTo>
                <a:lnTo>
                  <a:pt x="110" y="286"/>
                </a:lnTo>
                <a:lnTo>
                  <a:pt x="339" y="1106"/>
                </a:lnTo>
                <a:lnTo>
                  <a:pt x="561" y="1926"/>
                </a:lnTo>
                <a:lnTo>
                  <a:pt x="1960" y="7005"/>
                </a:lnTo>
                <a:lnTo>
                  <a:pt x="14861" y="51672"/>
                </a:lnTo>
                <a:lnTo>
                  <a:pt x="20030" y="68937"/>
                </a:lnTo>
                <a:lnTo>
                  <a:pt x="23782" y="81922"/>
                </a:lnTo>
                <a:lnTo>
                  <a:pt x="26337" y="91349"/>
                </a:lnTo>
                <a:lnTo>
                  <a:pt x="28829" y="104504"/>
                </a:lnTo>
                <a:lnTo>
                  <a:pt x="29855" y="116876"/>
                </a:lnTo>
                <a:lnTo>
                  <a:pt x="29577" y="12912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880970" y="2527568"/>
            <a:ext cx="62230" cy="13970"/>
          </a:xfrm>
          <a:custGeom>
            <a:avLst/>
            <a:gdLst/>
            <a:ahLst/>
            <a:cxnLst/>
            <a:rect l="l" t="t" r="r" b="b"/>
            <a:pathLst>
              <a:path w="62229" h="13969">
                <a:moveTo>
                  <a:pt x="0" y="13379"/>
                </a:moveTo>
                <a:lnTo>
                  <a:pt x="2161" y="9299"/>
                </a:lnTo>
                <a:lnTo>
                  <a:pt x="7904" y="6071"/>
                </a:lnTo>
                <a:lnTo>
                  <a:pt x="17228" y="3696"/>
                </a:lnTo>
                <a:lnTo>
                  <a:pt x="23310" y="2146"/>
                </a:lnTo>
                <a:lnTo>
                  <a:pt x="29690" y="1102"/>
                </a:lnTo>
                <a:lnTo>
                  <a:pt x="36368" y="562"/>
                </a:lnTo>
                <a:lnTo>
                  <a:pt x="48851" y="0"/>
                </a:lnTo>
                <a:lnTo>
                  <a:pt x="61609" y="30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9093179" y="2410916"/>
            <a:ext cx="90805" cy="203835"/>
          </a:xfrm>
          <a:custGeom>
            <a:avLst/>
            <a:gdLst/>
            <a:ahLst/>
            <a:cxnLst/>
            <a:rect l="l" t="t" r="r" b="b"/>
            <a:pathLst>
              <a:path w="90804" h="203835">
                <a:moveTo>
                  <a:pt x="44674" y="12270"/>
                </a:moveTo>
                <a:lnTo>
                  <a:pt x="48089" y="10338"/>
                </a:lnTo>
                <a:lnTo>
                  <a:pt x="49987" y="7901"/>
                </a:lnTo>
                <a:lnTo>
                  <a:pt x="50361" y="4962"/>
                </a:lnTo>
                <a:lnTo>
                  <a:pt x="50617" y="2939"/>
                </a:lnTo>
                <a:lnTo>
                  <a:pt x="49578" y="1542"/>
                </a:lnTo>
                <a:lnTo>
                  <a:pt x="47237" y="771"/>
                </a:lnTo>
                <a:lnTo>
                  <a:pt x="44902" y="0"/>
                </a:lnTo>
                <a:lnTo>
                  <a:pt x="41584" y="1048"/>
                </a:lnTo>
                <a:lnTo>
                  <a:pt x="37289" y="3916"/>
                </a:lnTo>
                <a:lnTo>
                  <a:pt x="32994" y="6784"/>
                </a:lnTo>
                <a:lnTo>
                  <a:pt x="10657" y="40559"/>
                </a:lnTo>
                <a:lnTo>
                  <a:pt x="767" y="77730"/>
                </a:lnTo>
                <a:lnTo>
                  <a:pt x="0" y="91988"/>
                </a:lnTo>
                <a:lnTo>
                  <a:pt x="816" y="104359"/>
                </a:lnTo>
                <a:lnTo>
                  <a:pt x="24259" y="151028"/>
                </a:lnTo>
                <a:lnTo>
                  <a:pt x="57180" y="181149"/>
                </a:lnTo>
                <a:lnTo>
                  <a:pt x="78344" y="195654"/>
                </a:lnTo>
                <a:lnTo>
                  <a:pt x="90691" y="20340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9262898" y="2457968"/>
            <a:ext cx="103505" cy="117475"/>
          </a:xfrm>
          <a:custGeom>
            <a:avLst/>
            <a:gdLst/>
            <a:ahLst/>
            <a:cxnLst/>
            <a:rect l="l" t="t" r="r" b="b"/>
            <a:pathLst>
              <a:path w="103504" h="117475">
                <a:moveTo>
                  <a:pt x="16036" y="0"/>
                </a:moveTo>
                <a:lnTo>
                  <a:pt x="12884" y="4859"/>
                </a:lnTo>
                <a:lnTo>
                  <a:pt x="11831" y="10656"/>
                </a:lnTo>
                <a:lnTo>
                  <a:pt x="12870" y="17388"/>
                </a:lnTo>
                <a:lnTo>
                  <a:pt x="13909" y="24122"/>
                </a:lnTo>
                <a:lnTo>
                  <a:pt x="16549" y="29792"/>
                </a:lnTo>
                <a:lnTo>
                  <a:pt x="20788" y="34398"/>
                </a:lnTo>
                <a:lnTo>
                  <a:pt x="25028" y="39004"/>
                </a:lnTo>
                <a:lnTo>
                  <a:pt x="29177" y="41939"/>
                </a:lnTo>
                <a:lnTo>
                  <a:pt x="33230" y="43203"/>
                </a:lnTo>
                <a:lnTo>
                  <a:pt x="37282" y="44466"/>
                </a:lnTo>
                <a:lnTo>
                  <a:pt x="41161" y="45019"/>
                </a:lnTo>
                <a:lnTo>
                  <a:pt x="44867" y="44861"/>
                </a:lnTo>
                <a:lnTo>
                  <a:pt x="48574" y="44703"/>
                </a:lnTo>
                <a:lnTo>
                  <a:pt x="60537" y="32008"/>
                </a:lnTo>
                <a:lnTo>
                  <a:pt x="61583" y="28180"/>
                </a:lnTo>
                <a:lnTo>
                  <a:pt x="61867" y="24268"/>
                </a:lnTo>
                <a:lnTo>
                  <a:pt x="61389" y="20270"/>
                </a:lnTo>
                <a:lnTo>
                  <a:pt x="60918" y="16272"/>
                </a:lnTo>
                <a:lnTo>
                  <a:pt x="59193" y="13037"/>
                </a:lnTo>
                <a:lnTo>
                  <a:pt x="56221" y="10562"/>
                </a:lnTo>
                <a:lnTo>
                  <a:pt x="53249" y="8086"/>
                </a:lnTo>
                <a:lnTo>
                  <a:pt x="49197" y="6633"/>
                </a:lnTo>
                <a:lnTo>
                  <a:pt x="44057" y="6201"/>
                </a:lnTo>
                <a:lnTo>
                  <a:pt x="38917" y="5770"/>
                </a:lnTo>
                <a:lnTo>
                  <a:pt x="33534" y="6621"/>
                </a:lnTo>
                <a:lnTo>
                  <a:pt x="27909" y="8753"/>
                </a:lnTo>
                <a:lnTo>
                  <a:pt x="22285" y="10885"/>
                </a:lnTo>
                <a:lnTo>
                  <a:pt x="2286" y="35306"/>
                </a:lnTo>
                <a:lnTo>
                  <a:pt x="290" y="41547"/>
                </a:lnTo>
                <a:lnTo>
                  <a:pt x="0" y="47966"/>
                </a:lnTo>
                <a:lnTo>
                  <a:pt x="1413" y="54564"/>
                </a:lnTo>
                <a:lnTo>
                  <a:pt x="2819" y="61163"/>
                </a:lnTo>
                <a:lnTo>
                  <a:pt x="32727" y="88893"/>
                </a:lnTo>
                <a:lnTo>
                  <a:pt x="67453" y="105430"/>
                </a:lnTo>
                <a:lnTo>
                  <a:pt x="90910" y="113431"/>
                </a:lnTo>
                <a:lnTo>
                  <a:pt x="103497" y="11718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9436710" y="2518461"/>
            <a:ext cx="1270" cy="4445"/>
          </a:xfrm>
          <a:custGeom>
            <a:avLst/>
            <a:gdLst/>
            <a:ahLst/>
            <a:cxnLst/>
            <a:rect l="l" t="t" r="r" b="b"/>
            <a:pathLst>
              <a:path w="1270" h="4444">
                <a:moveTo>
                  <a:pt x="1101" y="3937"/>
                </a:moveTo>
                <a:lnTo>
                  <a:pt x="401" y="1444"/>
                </a:lnTo>
                <a:lnTo>
                  <a:pt x="41" y="131"/>
                </a:ln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9498148" y="2483777"/>
            <a:ext cx="90170" cy="88900"/>
          </a:xfrm>
          <a:custGeom>
            <a:avLst/>
            <a:gdLst/>
            <a:ahLst/>
            <a:cxnLst/>
            <a:rect l="l" t="t" r="r" b="b"/>
            <a:pathLst>
              <a:path w="90170" h="88900">
                <a:moveTo>
                  <a:pt x="4454" y="22828"/>
                </a:moveTo>
                <a:lnTo>
                  <a:pt x="1524" y="20548"/>
                </a:lnTo>
                <a:lnTo>
                  <a:pt x="41" y="20576"/>
                </a:lnTo>
                <a:lnTo>
                  <a:pt x="13" y="22914"/>
                </a:lnTo>
                <a:lnTo>
                  <a:pt x="0" y="24605"/>
                </a:lnTo>
                <a:lnTo>
                  <a:pt x="505" y="26816"/>
                </a:lnTo>
                <a:lnTo>
                  <a:pt x="16403" y="43652"/>
                </a:lnTo>
                <a:lnTo>
                  <a:pt x="20712" y="45229"/>
                </a:lnTo>
                <a:lnTo>
                  <a:pt x="25450" y="46188"/>
                </a:lnTo>
                <a:lnTo>
                  <a:pt x="30611" y="46531"/>
                </a:lnTo>
                <a:lnTo>
                  <a:pt x="35772" y="46872"/>
                </a:lnTo>
                <a:lnTo>
                  <a:pt x="40787" y="46449"/>
                </a:lnTo>
                <a:lnTo>
                  <a:pt x="63723" y="28584"/>
                </a:lnTo>
                <a:lnTo>
                  <a:pt x="64617" y="24414"/>
                </a:lnTo>
                <a:lnTo>
                  <a:pt x="57073" y="5521"/>
                </a:lnTo>
                <a:lnTo>
                  <a:pt x="53845" y="2916"/>
                </a:lnTo>
                <a:lnTo>
                  <a:pt x="50028" y="1290"/>
                </a:lnTo>
                <a:lnTo>
                  <a:pt x="45623" y="645"/>
                </a:lnTo>
                <a:lnTo>
                  <a:pt x="41217" y="0"/>
                </a:lnTo>
                <a:lnTo>
                  <a:pt x="18745" y="11871"/>
                </a:lnTo>
                <a:lnTo>
                  <a:pt x="15572" y="16148"/>
                </a:lnTo>
                <a:lnTo>
                  <a:pt x="13826" y="21051"/>
                </a:lnTo>
                <a:lnTo>
                  <a:pt x="13508" y="26584"/>
                </a:lnTo>
                <a:lnTo>
                  <a:pt x="13189" y="32116"/>
                </a:lnTo>
                <a:lnTo>
                  <a:pt x="14955" y="37768"/>
                </a:lnTo>
                <a:lnTo>
                  <a:pt x="18807" y="43543"/>
                </a:lnTo>
                <a:lnTo>
                  <a:pt x="22659" y="49318"/>
                </a:lnTo>
                <a:lnTo>
                  <a:pt x="27944" y="54862"/>
                </a:lnTo>
                <a:lnTo>
                  <a:pt x="34671" y="60175"/>
                </a:lnTo>
                <a:lnTo>
                  <a:pt x="41390" y="65489"/>
                </a:lnTo>
                <a:lnTo>
                  <a:pt x="48310" y="70210"/>
                </a:lnTo>
                <a:lnTo>
                  <a:pt x="55432" y="74340"/>
                </a:lnTo>
                <a:lnTo>
                  <a:pt x="65400" y="79444"/>
                </a:lnTo>
                <a:lnTo>
                  <a:pt x="76925" y="84095"/>
                </a:lnTo>
                <a:lnTo>
                  <a:pt x="90007" y="8829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9602445" y="2494591"/>
            <a:ext cx="132080" cy="85725"/>
          </a:xfrm>
          <a:custGeom>
            <a:avLst/>
            <a:gdLst/>
            <a:ahLst/>
            <a:cxnLst/>
            <a:rect l="l" t="t" r="r" b="b"/>
            <a:pathLst>
              <a:path w="132079" h="85725">
                <a:moveTo>
                  <a:pt x="1226" y="28331"/>
                </a:moveTo>
                <a:lnTo>
                  <a:pt x="0" y="22126"/>
                </a:lnTo>
                <a:lnTo>
                  <a:pt x="1198" y="17066"/>
                </a:lnTo>
                <a:lnTo>
                  <a:pt x="4800" y="13152"/>
                </a:lnTo>
                <a:lnTo>
                  <a:pt x="7273" y="10466"/>
                </a:lnTo>
                <a:lnTo>
                  <a:pt x="10827" y="8804"/>
                </a:lnTo>
                <a:lnTo>
                  <a:pt x="15447" y="8167"/>
                </a:lnTo>
                <a:lnTo>
                  <a:pt x="20068" y="7531"/>
                </a:lnTo>
                <a:lnTo>
                  <a:pt x="25118" y="8503"/>
                </a:lnTo>
                <a:lnTo>
                  <a:pt x="30597" y="11083"/>
                </a:lnTo>
                <a:lnTo>
                  <a:pt x="36084" y="13664"/>
                </a:lnTo>
                <a:lnTo>
                  <a:pt x="41231" y="17124"/>
                </a:lnTo>
                <a:lnTo>
                  <a:pt x="46038" y="21466"/>
                </a:lnTo>
                <a:lnTo>
                  <a:pt x="50846" y="25808"/>
                </a:lnTo>
                <a:lnTo>
                  <a:pt x="54586" y="30279"/>
                </a:lnTo>
                <a:lnTo>
                  <a:pt x="57253" y="34880"/>
                </a:lnTo>
                <a:lnTo>
                  <a:pt x="59920" y="39481"/>
                </a:lnTo>
                <a:lnTo>
                  <a:pt x="61528" y="43862"/>
                </a:lnTo>
                <a:lnTo>
                  <a:pt x="62061" y="48020"/>
                </a:lnTo>
                <a:lnTo>
                  <a:pt x="62594" y="52178"/>
                </a:lnTo>
                <a:lnTo>
                  <a:pt x="62608" y="55595"/>
                </a:lnTo>
                <a:lnTo>
                  <a:pt x="62103" y="58270"/>
                </a:lnTo>
                <a:lnTo>
                  <a:pt x="61604" y="60946"/>
                </a:lnTo>
                <a:lnTo>
                  <a:pt x="60800" y="62752"/>
                </a:lnTo>
                <a:lnTo>
                  <a:pt x="59699" y="63689"/>
                </a:lnTo>
                <a:lnTo>
                  <a:pt x="58597" y="64625"/>
                </a:lnTo>
                <a:lnTo>
                  <a:pt x="57468" y="64714"/>
                </a:lnTo>
                <a:lnTo>
                  <a:pt x="56311" y="63954"/>
                </a:lnTo>
                <a:lnTo>
                  <a:pt x="52709" y="45670"/>
                </a:lnTo>
                <a:lnTo>
                  <a:pt x="53021" y="39149"/>
                </a:lnTo>
                <a:lnTo>
                  <a:pt x="67935" y="6777"/>
                </a:lnTo>
                <a:lnTo>
                  <a:pt x="71835" y="3430"/>
                </a:lnTo>
                <a:lnTo>
                  <a:pt x="75825" y="1405"/>
                </a:lnTo>
                <a:lnTo>
                  <a:pt x="79899" y="702"/>
                </a:lnTo>
                <a:lnTo>
                  <a:pt x="83965" y="0"/>
                </a:lnTo>
                <a:lnTo>
                  <a:pt x="88295" y="650"/>
                </a:lnTo>
                <a:lnTo>
                  <a:pt x="92873" y="2655"/>
                </a:lnTo>
                <a:lnTo>
                  <a:pt x="97452" y="4660"/>
                </a:lnTo>
                <a:lnTo>
                  <a:pt x="102059" y="7989"/>
                </a:lnTo>
                <a:lnTo>
                  <a:pt x="106686" y="12640"/>
                </a:lnTo>
                <a:lnTo>
                  <a:pt x="111321" y="17293"/>
                </a:lnTo>
                <a:lnTo>
                  <a:pt x="131140" y="55409"/>
                </a:lnTo>
                <a:lnTo>
                  <a:pt x="131625" y="60612"/>
                </a:lnTo>
                <a:lnTo>
                  <a:pt x="130999" y="72387"/>
                </a:lnTo>
                <a:lnTo>
                  <a:pt x="127045" y="8522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9779188" y="2495432"/>
            <a:ext cx="57150" cy="69850"/>
          </a:xfrm>
          <a:custGeom>
            <a:avLst/>
            <a:gdLst/>
            <a:ahLst/>
            <a:cxnLst/>
            <a:rect l="l" t="t" r="r" b="b"/>
            <a:pathLst>
              <a:path w="57150" h="69850">
                <a:moveTo>
                  <a:pt x="47375" y="27926"/>
                </a:moveTo>
                <a:lnTo>
                  <a:pt x="47098" y="19679"/>
                </a:lnTo>
                <a:lnTo>
                  <a:pt x="45948" y="13333"/>
                </a:lnTo>
                <a:lnTo>
                  <a:pt x="43918" y="8889"/>
                </a:lnTo>
                <a:lnTo>
                  <a:pt x="42533" y="5848"/>
                </a:lnTo>
                <a:lnTo>
                  <a:pt x="40586" y="3557"/>
                </a:lnTo>
                <a:lnTo>
                  <a:pt x="38086" y="2014"/>
                </a:lnTo>
                <a:lnTo>
                  <a:pt x="35578" y="472"/>
                </a:lnTo>
                <a:lnTo>
                  <a:pt x="32114" y="0"/>
                </a:lnTo>
                <a:lnTo>
                  <a:pt x="27695" y="599"/>
                </a:lnTo>
                <a:lnTo>
                  <a:pt x="23268" y="1197"/>
                </a:lnTo>
                <a:lnTo>
                  <a:pt x="4454" y="22052"/>
                </a:lnTo>
                <a:lnTo>
                  <a:pt x="2036" y="27836"/>
                </a:lnTo>
                <a:lnTo>
                  <a:pt x="665" y="33344"/>
                </a:lnTo>
                <a:lnTo>
                  <a:pt x="332" y="38575"/>
                </a:lnTo>
                <a:lnTo>
                  <a:pt x="0" y="43806"/>
                </a:lnTo>
                <a:lnTo>
                  <a:pt x="900" y="48147"/>
                </a:lnTo>
                <a:lnTo>
                  <a:pt x="3034" y="51599"/>
                </a:lnTo>
                <a:lnTo>
                  <a:pt x="5160" y="55051"/>
                </a:lnTo>
                <a:lnTo>
                  <a:pt x="7952" y="57283"/>
                </a:lnTo>
                <a:lnTo>
                  <a:pt x="11402" y="58298"/>
                </a:lnTo>
                <a:lnTo>
                  <a:pt x="14852" y="59313"/>
                </a:lnTo>
                <a:lnTo>
                  <a:pt x="30002" y="51007"/>
                </a:lnTo>
                <a:lnTo>
                  <a:pt x="32599" y="47205"/>
                </a:lnTo>
                <a:lnTo>
                  <a:pt x="34823" y="43315"/>
                </a:lnTo>
                <a:lnTo>
                  <a:pt x="36693" y="39337"/>
                </a:lnTo>
                <a:lnTo>
                  <a:pt x="38557" y="35358"/>
                </a:lnTo>
                <a:lnTo>
                  <a:pt x="39963" y="32509"/>
                </a:lnTo>
                <a:lnTo>
                  <a:pt x="40905" y="30789"/>
                </a:lnTo>
                <a:lnTo>
                  <a:pt x="41854" y="29069"/>
                </a:lnTo>
                <a:lnTo>
                  <a:pt x="43212" y="30309"/>
                </a:lnTo>
                <a:lnTo>
                  <a:pt x="44992" y="34508"/>
                </a:lnTo>
                <a:lnTo>
                  <a:pt x="47864" y="42114"/>
                </a:lnTo>
                <a:lnTo>
                  <a:pt x="51728" y="53706"/>
                </a:lnTo>
                <a:lnTo>
                  <a:pt x="56586" y="6928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868362" y="2475289"/>
            <a:ext cx="163830" cy="77470"/>
          </a:xfrm>
          <a:custGeom>
            <a:avLst/>
            <a:gdLst/>
            <a:ahLst/>
            <a:cxnLst/>
            <a:rect l="l" t="t" r="r" b="b"/>
            <a:pathLst>
              <a:path w="163829" h="77469">
                <a:moveTo>
                  <a:pt x="0" y="36172"/>
                </a:moveTo>
                <a:lnTo>
                  <a:pt x="3366" y="29943"/>
                </a:lnTo>
                <a:lnTo>
                  <a:pt x="7294" y="27415"/>
                </a:lnTo>
                <a:lnTo>
                  <a:pt x="11797" y="28588"/>
                </a:lnTo>
                <a:lnTo>
                  <a:pt x="14955" y="29410"/>
                </a:lnTo>
                <a:lnTo>
                  <a:pt x="18731" y="32088"/>
                </a:lnTo>
                <a:lnTo>
                  <a:pt x="23130" y="36622"/>
                </a:lnTo>
                <a:lnTo>
                  <a:pt x="27528" y="41155"/>
                </a:lnTo>
                <a:lnTo>
                  <a:pt x="31131" y="45967"/>
                </a:lnTo>
                <a:lnTo>
                  <a:pt x="33936" y="51056"/>
                </a:lnTo>
                <a:lnTo>
                  <a:pt x="36742" y="56145"/>
                </a:lnTo>
                <a:lnTo>
                  <a:pt x="38425" y="60885"/>
                </a:lnTo>
                <a:lnTo>
                  <a:pt x="39000" y="65277"/>
                </a:lnTo>
                <a:lnTo>
                  <a:pt x="39568" y="69668"/>
                </a:lnTo>
                <a:lnTo>
                  <a:pt x="39644" y="72753"/>
                </a:lnTo>
                <a:lnTo>
                  <a:pt x="39236" y="74531"/>
                </a:lnTo>
                <a:lnTo>
                  <a:pt x="38827" y="76309"/>
                </a:lnTo>
                <a:lnTo>
                  <a:pt x="38162" y="77144"/>
                </a:lnTo>
                <a:lnTo>
                  <a:pt x="37254" y="77038"/>
                </a:lnTo>
                <a:lnTo>
                  <a:pt x="36340" y="76931"/>
                </a:lnTo>
                <a:lnTo>
                  <a:pt x="35557" y="74689"/>
                </a:lnTo>
                <a:lnTo>
                  <a:pt x="34913" y="70310"/>
                </a:lnTo>
                <a:lnTo>
                  <a:pt x="34262" y="65931"/>
                </a:lnTo>
                <a:lnTo>
                  <a:pt x="34054" y="60536"/>
                </a:lnTo>
                <a:lnTo>
                  <a:pt x="34276" y="54124"/>
                </a:lnTo>
                <a:lnTo>
                  <a:pt x="34497" y="47711"/>
                </a:lnTo>
                <a:lnTo>
                  <a:pt x="36319" y="42343"/>
                </a:lnTo>
                <a:lnTo>
                  <a:pt x="39734" y="38021"/>
                </a:lnTo>
                <a:lnTo>
                  <a:pt x="43149" y="33697"/>
                </a:lnTo>
                <a:lnTo>
                  <a:pt x="47784" y="30985"/>
                </a:lnTo>
                <a:lnTo>
                  <a:pt x="53637" y="29884"/>
                </a:lnTo>
                <a:lnTo>
                  <a:pt x="59491" y="28782"/>
                </a:lnTo>
                <a:lnTo>
                  <a:pt x="93913" y="49311"/>
                </a:lnTo>
                <a:lnTo>
                  <a:pt x="95845" y="53220"/>
                </a:lnTo>
                <a:lnTo>
                  <a:pt x="97785" y="57129"/>
                </a:lnTo>
                <a:lnTo>
                  <a:pt x="98949" y="60509"/>
                </a:lnTo>
                <a:lnTo>
                  <a:pt x="99344" y="63359"/>
                </a:lnTo>
                <a:lnTo>
                  <a:pt x="99738" y="66210"/>
                </a:lnTo>
                <a:lnTo>
                  <a:pt x="99711" y="68063"/>
                </a:lnTo>
                <a:lnTo>
                  <a:pt x="99260" y="68917"/>
                </a:lnTo>
                <a:lnTo>
                  <a:pt x="98810" y="69771"/>
                </a:lnTo>
                <a:lnTo>
                  <a:pt x="97993" y="68819"/>
                </a:lnTo>
                <a:lnTo>
                  <a:pt x="96808" y="66059"/>
                </a:lnTo>
                <a:lnTo>
                  <a:pt x="95624" y="63299"/>
                </a:lnTo>
                <a:lnTo>
                  <a:pt x="94882" y="58376"/>
                </a:lnTo>
                <a:lnTo>
                  <a:pt x="94584" y="51288"/>
                </a:lnTo>
                <a:lnTo>
                  <a:pt x="94294" y="44201"/>
                </a:lnTo>
                <a:lnTo>
                  <a:pt x="95263" y="36655"/>
                </a:lnTo>
                <a:lnTo>
                  <a:pt x="97515" y="28650"/>
                </a:lnTo>
                <a:lnTo>
                  <a:pt x="99759" y="20644"/>
                </a:lnTo>
                <a:lnTo>
                  <a:pt x="102835" y="14300"/>
                </a:lnTo>
                <a:lnTo>
                  <a:pt x="106742" y="9617"/>
                </a:lnTo>
                <a:lnTo>
                  <a:pt x="110649" y="4934"/>
                </a:lnTo>
                <a:lnTo>
                  <a:pt x="115068" y="2074"/>
                </a:lnTo>
                <a:lnTo>
                  <a:pt x="120015" y="1037"/>
                </a:lnTo>
                <a:lnTo>
                  <a:pt x="124954" y="0"/>
                </a:lnTo>
                <a:lnTo>
                  <a:pt x="129997" y="1278"/>
                </a:lnTo>
                <a:lnTo>
                  <a:pt x="135130" y="4873"/>
                </a:lnTo>
                <a:lnTo>
                  <a:pt x="140270" y="8467"/>
                </a:lnTo>
                <a:lnTo>
                  <a:pt x="144800" y="13423"/>
                </a:lnTo>
                <a:lnTo>
                  <a:pt x="148728" y="19741"/>
                </a:lnTo>
                <a:lnTo>
                  <a:pt x="152656" y="26058"/>
                </a:lnTo>
                <a:lnTo>
                  <a:pt x="155718" y="32570"/>
                </a:lnTo>
                <a:lnTo>
                  <a:pt x="157921" y="39276"/>
                </a:lnTo>
                <a:lnTo>
                  <a:pt x="161119" y="50763"/>
                </a:lnTo>
                <a:lnTo>
                  <a:pt x="163547" y="6335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069627" y="2458522"/>
            <a:ext cx="56515" cy="81915"/>
          </a:xfrm>
          <a:custGeom>
            <a:avLst/>
            <a:gdLst/>
            <a:ahLst/>
            <a:cxnLst/>
            <a:rect l="l" t="t" r="r" b="b"/>
            <a:pathLst>
              <a:path w="56515" h="81914">
                <a:moveTo>
                  <a:pt x="0" y="45260"/>
                </a:moveTo>
                <a:lnTo>
                  <a:pt x="5382" y="48484"/>
                </a:lnTo>
                <a:lnTo>
                  <a:pt x="10958" y="50546"/>
                </a:lnTo>
                <a:lnTo>
                  <a:pt x="16729" y="51445"/>
                </a:lnTo>
                <a:lnTo>
                  <a:pt x="20601" y="52049"/>
                </a:lnTo>
                <a:lnTo>
                  <a:pt x="24446" y="52280"/>
                </a:lnTo>
                <a:lnTo>
                  <a:pt x="28242" y="52140"/>
                </a:lnTo>
                <a:lnTo>
                  <a:pt x="32045" y="51999"/>
                </a:lnTo>
                <a:lnTo>
                  <a:pt x="43156" y="27522"/>
                </a:lnTo>
                <a:lnTo>
                  <a:pt x="42478" y="21747"/>
                </a:lnTo>
                <a:lnTo>
                  <a:pt x="41806" y="15972"/>
                </a:lnTo>
                <a:lnTo>
                  <a:pt x="27418" y="665"/>
                </a:lnTo>
                <a:lnTo>
                  <a:pt x="24086" y="0"/>
                </a:lnTo>
                <a:lnTo>
                  <a:pt x="12406" y="31913"/>
                </a:lnTo>
                <a:lnTo>
                  <a:pt x="13037" y="39147"/>
                </a:lnTo>
                <a:lnTo>
                  <a:pt x="41864" y="77197"/>
                </a:lnTo>
                <a:lnTo>
                  <a:pt x="55908" y="8169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152567" y="2542186"/>
            <a:ext cx="39370" cy="88900"/>
          </a:xfrm>
          <a:custGeom>
            <a:avLst/>
            <a:gdLst/>
            <a:ahLst/>
            <a:cxnLst/>
            <a:rect l="l" t="t" r="r" b="b"/>
            <a:pathLst>
              <a:path w="39370" h="88900">
                <a:moveTo>
                  <a:pt x="38453" y="0"/>
                </a:moveTo>
                <a:lnTo>
                  <a:pt x="30183" y="46846"/>
                </a:lnTo>
                <a:lnTo>
                  <a:pt x="9576" y="77487"/>
                </a:lnTo>
                <a:lnTo>
                  <a:pt x="0" y="8836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384063" y="1395446"/>
            <a:ext cx="1905" cy="12700"/>
          </a:xfrm>
          <a:custGeom>
            <a:avLst/>
            <a:gdLst/>
            <a:ahLst/>
            <a:cxnLst/>
            <a:rect l="l" t="t" r="r" b="b"/>
            <a:pathLst>
              <a:path w="1904" h="12700">
                <a:moveTo>
                  <a:pt x="0" y="12663"/>
                </a:moveTo>
                <a:lnTo>
                  <a:pt x="519" y="8442"/>
                </a:lnTo>
                <a:lnTo>
                  <a:pt x="1039" y="4221"/>
                </a:lnTo>
                <a:lnTo>
                  <a:pt x="1558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137812" y="1383851"/>
            <a:ext cx="240029" cy="132715"/>
          </a:xfrm>
          <a:custGeom>
            <a:avLst/>
            <a:gdLst/>
            <a:ahLst/>
            <a:cxnLst/>
            <a:rect l="l" t="t" r="r" b="b"/>
            <a:pathLst>
              <a:path w="240029" h="132715">
                <a:moveTo>
                  <a:pt x="239545" y="3448"/>
                </a:moveTo>
                <a:lnTo>
                  <a:pt x="227092" y="1146"/>
                </a:lnTo>
                <a:lnTo>
                  <a:pt x="214380" y="124"/>
                </a:lnTo>
                <a:lnTo>
                  <a:pt x="205920" y="0"/>
                </a:lnTo>
                <a:lnTo>
                  <a:pt x="199325" y="149"/>
                </a:lnTo>
                <a:lnTo>
                  <a:pt x="192363" y="527"/>
                </a:lnTo>
                <a:lnTo>
                  <a:pt x="185401" y="904"/>
                </a:lnTo>
                <a:lnTo>
                  <a:pt x="178162" y="1823"/>
                </a:lnTo>
                <a:lnTo>
                  <a:pt x="170639" y="3283"/>
                </a:lnTo>
                <a:lnTo>
                  <a:pt x="163116" y="4743"/>
                </a:lnTo>
                <a:lnTo>
                  <a:pt x="155849" y="6492"/>
                </a:lnTo>
                <a:lnTo>
                  <a:pt x="148853" y="8528"/>
                </a:lnTo>
                <a:lnTo>
                  <a:pt x="141849" y="10566"/>
                </a:lnTo>
                <a:lnTo>
                  <a:pt x="135109" y="12824"/>
                </a:lnTo>
                <a:lnTo>
                  <a:pt x="128632" y="15304"/>
                </a:lnTo>
                <a:lnTo>
                  <a:pt x="122155" y="17783"/>
                </a:lnTo>
                <a:lnTo>
                  <a:pt x="115463" y="20804"/>
                </a:lnTo>
                <a:lnTo>
                  <a:pt x="108571" y="24365"/>
                </a:lnTo>
                <a:lnTo>
                  <a:pt x="101671" y="27927"/>
                </a:lnTo>
                <a:lnTo>
                  <a:pt x="94993" y="31686"/>
                </a:lnTo>
                <a:lnTo>
                  <a:pt x="88523" y="35640"/>
                </a:lnTo>
                <a:lnTo>
                  <a:pt x="82053" y="39594"/>
                </a:lnTo>
                <a:lnTo>
                  <a:pt x="54406" y="59422"/>
                </a:lnTo>
                <a:lnTo>
                  <a:pt x="49467" y="63336"/>
                </a:lnTo>
                <a:lnTo>
                  <a:pt x="45041" y="67145"/>
                </a:lnTo>
                <a:lnTo>
                  <a:pt x="41134" y="70850"/>
                </a:lnTo>
                <a:lnTo>
                  <a:pt x="37227" y="74555"/>
                </a:lnTo>
                <a:lnTo>
                  <a:pt x="33659" y="78157"/>
                </a:lnTo>
                <a:lnTo>
                  <a:pt x="30438" y="81658"/>
                </a:lnTo>
                <a:lnTo>
                  <a:pt x="27210" y="85157"/>
                </a:lnTo>
                <a:lnTo>
                  <a:pt x="24397" y="88405"/>
                </a:lnTo>
                <a:lnTo>
                  <a:pt x="22001" y="91399"/>
                </a:lnTo>
                <a:lnTo>
                  <a:pt x="19604" y="94393"/>
                </a:lnTo>
                <a:lnTo>
                  <a:pt x="16916" y="98215"/>
                </a:lnTo>
                <a:lnTo>
                  <a:pt x="13930" y="102865"/>
                </a:lnTo>
                <a:lnTo>
                  <a:pt x="10952" y="107516"/>
                </a:lnTo>
                <a:lnTo>
                  <a:pt x="8146" y="111557"/>
                </a:lnTo>
                <a:lnTo>
                  <a:pt x="5527" y="114988"/>
                </a:lnTo>
                <a:lnTo>
                  <a:pt x="2902" y="118419"/>
                </a:lnTo>
                <a:lnTo>
                  <a:pt x="1316" y="118663"/>
                </a:lnTo>
                <a:lnTo>
                  <a:pt x="768" y="115720"/>
                </a:lnTo>
                <a:lnTo>
                  <a:pt x="221" y="112776"/>
                </a:lnTo>
                <a:lnTo>
                  <a:pt x="69" y="107744"/>
                </a:lnTo>
                <a:lnTo>
                  <a:pt x="325" y="100622"/>
                </a:lnTo>
                <a:lnTo>
                  <a:pt x="581" y="93499"/>
                </a:lnTo>
                <a:lnTo>
                  <a:pt x="8056" y="55755"/>
                </a:lnTo>
                <a:lnTo>
                  <a:pt x="9130" y="51658"/>
                </a:lnTo>
                <a:lnTo>
                  <a:pt x="10751" y="46504"/>
                </a:lnTo>
                <a:lnTo>
                  <a:pt x="12926" y="40293"/>
                </a:lnTo>
                <a:lnTo>
                  <a:pt x="15614" y="32709"/>
                </a:lnTo>
                <a:lnTo>
                  <a:pt x="15496" y="33104"/>
                </a:lnTo>
                <a:lnTo>
                  <a:pt x="15032" y="34524"/>
                </a:lnTo>
                <a:lnTo>
                  <a:pt x="13868" y="38070"/>
                </a:lnTo>
                <a:lnTo>
                  <a:pt x="12011" y="43747"/>
                </a:lnTo>
                <a:lnTo>
                  <a:pt x="2923" y="82443"/>
                </a:lnTo>
                <a:lnTo>
                  <a:pt x="0" y="117178"/>
                </a:lnTo>
                <a:lnTo>
                  <a:pt x="290" y="122171"/>
                </a:lnTo>
                <a:lnTo>
                  <a:pt x="1046" y="124391"/>
                </a:lnTo>
                <a:lnTo>
                  <a:pt x="1801" y="126611"/>
                </a:lnTo>
                <a:lnTo>
                  <a:pt x="3401" y="128360"/>
                </a:lnTo>
                <a:lnTo>
                  <a:pt x="5846" y="129636"/>
                </a:lnTo>
                <a:lnTo>
                  <a:pt x="8285" y="130913"/>
                </a:lnTo>
                <a:lnTo>
                  <a:pt x="11845" y="131706"/>
                </a:lnTo>
                <a:lnTo>
                  <a:pt x="16528" y="132018"/>
                </a:lnTo>
                <a:lnTo>
                  <a:pt x="21211" y="132330"/>
                </a:lnTo>
                <a:lnTo>
                  <a:pt x="26870" y="132267"/>
                </a:lnTo>
                <a:lnTo>
                  <a:pt x="33500" y="131830"/>
                </a:lnTo>
                <a:lnTo>
                  <a:pt x="40122" y="131393"/>
                </a:lnTo>
                <a:lnTo>
                  <a:pt x="71350" y="125112"/>
                </a:lnTo>
                <a:lnTo>
                  <a:pt x="76317" y="123836"/>
                </a:lnTo>
                <a:lnTo>
                  <a:pt x="80397" y="122576"/>
                </a:lnTo>
                <a:lnTo>
                  <a:pt x="83584" y="121332"/>
                </a:lnTo>
                <a:lnTo>
                  <a:pt x="88017" y="119607"/>
                </a:lnTo>
                <a:lnTo>
                  <a:pt x="88779" y="116955"/>
                </a:lnTo>
                <a:lnTo>
                  <a:pt x="85891" y="11337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0477436" y="1313373"/>
            <a:ext cx="65405" cy="101600"/>
          </a:xfrm>
          <a:custGeom>
            <a:avLst/>
            <a:gdLst/>
            <a:ahLst/>
            <a:cxnLst/>
            <a:rect l="l" t="t" r="r" b="b"/>
            <a:pathLst>
              <a:path w="65404" h="101600">
                <a:moveTo>
                  <a:pt x="42699" y="721"/>
                </a:moveTo>
                <a:lnTo>
                  <a:pt x="35162" y="0"/>
                </a:lnTo>
                <a:lnTo>
                  <a:pt x="28512" y="623"/>
                </a:lnTo>
                <a:lnTo>
                  <a:pt x="22749" y="2592"/>
                </a:lnTo>
                <a:lnTo>
                  <a:pt x="18842" y="3924"/>
                </a:lnTo>
                <a:lnTo>
                  <a:pt x="14651" y="6029"/>
                </a:lnTo>
                <a:lnTo>
                  <a:pt x="10183" y="8907"/>
                </a:lnTo>
                <a:lnTo>
                  <a:pt x="5708" y="11784"/>
                </a:lnTo>
                <a:lnTo>
                  <a:pt x="2777" y="15030"/>
                </a:lnTo>
                <a:lnTo>
                  <a:pt x="1392" y="18644"/>
                </a:lnTo>
                <a:lnTo>
                  <a:pt x="0" y="22257"/>
                </a:lnTo>
                <a:lnTo>
                  <a:pt x="34606" y="54210"/>
                </a:lnTo>
                <a:lnTo>
                  <a:pt x="44015" y="61065"/>
                </a:lnTo>
                <a:lnTo>
                  <a:pt x="53152" y="67757"/>
                </a:lnTo>
                <a:lnTo>
                  <a:pt x="57046" y="70961"/>
                </a:lnTo>
                <a:lnTo>
                  <a:pt x="59477" y="73445"/>
                </a:lnTo>
                <a:lnTo>
                  <a:pt x="61909" y="75929"/>
                </a:lnTo>
                <a:lnTo>
                  <a:pt x="63557" y="78590"/>
                </a:lnTo>
                <a:lnTo>
                  <a:pt x="64430" y="81428"/>
                </a:lnTo>
                <a:lnTo>
                  <a:pt x="65303" y="84264"/>
                </a:lnTo>
                <a:lnTo>
                  <a:pt x="63952" y="86756"/>
                </a:lnTo>
                <a:lnTo>
                  <a:pt x="60378" y="88903"/>
                </a:lnTo>
                <a:lnTo>
                  <a:pt x="56803" y="91050"/>
                </a:lnTo>
                <a:lnTo>
                  <a:pt x="51566" y="93175"/>
                </a:lnTo>
                <a:lnTo>
                  <a:pt x="44667" y="95281"/>
                </a:lnTo>
                <a:lnTo>
                  <a:pt x="37774" y="97387"/>
                </a:lnTo>
                <a:lnTo>
                  <a:pt x="31429" y="98972"/>
                </a:lnTo>
                <a:lnTo>
                  <a:pt x="25623" y="100036"/>
                </a:lnTo>
                <a:lnTo>
                  <a:pt x="17401" y="101545"/>
                </a:lnTo>
                <a:lnTo>
                  <a:pt x="11859" y="96447"/>
                </a:lnTo>
                <a:lnTo>
                  <a:pt x="8998" y="8474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0512287" y="1317136"/>
            <a:ext cx="92710" cy="12700"/>
          </a:xfrm>
          <a:custGeom>
            <a:avLst/>
            <a:gdLst/>
            <a:ahLst/>
            <a:cxnLst/>
            <a:rect l="l" t="t" r="r" b="b"/>
            <a:pathLst>
              <a:path w="92709" h="12700">
                <a:moveTo>
                  <a:pt x="0" y="12316"/>
                </a:moveTo>
                <a:lnTo>
                  <a:pt x="39558" y="4631"/>
                </a:lnTo>
                <a:lnTo>
                  <a:pt x="79454" y="469"/>
                </a:lnTo>
                <a:lnTo>
                  <a:pt x="91883" y="20"/>
                </a:lnTo>
                <a:lnTo>
                  <a:pt x="92195" y="10"/>
                </a:lnTo>
                <a:lnTo>
                  <a:pt x="92506" y="0"/>
                </a:lnTo>
                <a:lnTo>
                  <a:pt x="92645" y="0"/>
                </a:lnTo>
                <a:lnTo>
                  <a:pt x="91675" y="217"/>
                </a:lnTo>
                <a:lnTo>
                  <a:pt x="90012" y="59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0757076" y="1289310"/>
            <a:ext cx="17780" cy="92075"/>
          </a:xfrm>
          <a:custGeom>
            <a:avLst/>
            <a:gdLst/>
            <a:ahLst/>
            <a:cxnLst/>
            <a:rect l="l" t="t" r="r" b="b"/>
            <a:pathLst>
              <a:path w="17779" h="92075">
                <a:moveTo>
                  <a:pt x="3491" y="7621"/>
                </a:moveTo>
                <a:lnTo>
                  <a:pt x="1586" y="3307"/>
                </a:lnTo>
                <a:lnTo>
                  <a:pt x="519" y="888"/>
                </a:lnTo>
                <a:lnTo>
                  <a:pt x="290" y="366"/>
                </a:lnTo>
                <a:lnTo>
                  <a:pt x="124" y="0"/>
                </a:lnTo>
                <a:lnTo>
                  <a:pt x="41" y="329"/>
                </a:lnTo>
                <a:lnTo>
                  <a:pt x="41" y="1354"/>
                </a:lnTo>
                <a:lnTo>
                  <a:pt x="41" y="2379"/>
                </a:lnTo>
                <a:lnTo>
                  <a:pt x="34" y="6015"/>
                </a:lnTo>
                <a:lnTo>
                  <a:pt x="13" y="12264"/>
                </a:lnTo>
                <a:lnTo>
                  <a:pt x="0" y="18511"/>
                </a:lnTo>
                <a:lnTo>
                  <a:pt x="706" y="24746"/>
                </a:lnTo>
                <a:lnTo>
                  <a:pt x="2140" y="30967"/>
                </a:lnTo>
                <a:lnTo>
                  <a:pt x="3567" y="37189"/>
                </a:lnTo>
                <a:lnTo>
                  <a:pt x="5243" y="43314"/>
                </a:lnTo>
                <a:lnTo>
                  <a:pt x="7169" y="49342"/>
                </a:lnTo>
                <a:lnTo>
                  <a:pt x="9095" y="55369"/>
                </a:lnTo>
                <a:lnTo>
                  <a:pt x="10785" y="61286"/>
                </a:lnTo>
                <a:lnTo>
                  <a:pt x="12226" y="67094"/>
                </a:lnTo>
                <a:lnTo>
                  <a:pt x="14977" y="79227"/>
                </a:lnTo>
                <a:lnTo>
                  <a:pt x="17337" y="9188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736045" y="1331880"/>
            <a:ext cx="99695" cy="49530"/>
          </a:xfrm>
          <a:custGeom>
            <a:avLst/>
            <a:gdLst/>
            <a:ahLst/>
            <a:cxnLst/>
            <a:rect l="l" t="t" r="r" b="b"/>
            <a:pathLst>
              <a:path w="99695" h="49530">
                <a:moveTo>
                  <a:pt x="0" y="35382"/>
                </a:moveTo>
                <a:lnTo>
                  <a:pt x="40081" y="17659"/>
                </a:lnTo>
                <a:lnTo>
                  <a:pt x="48470" y="16349"/>
                </a:lnTo>
                <a:lnTo>
                  <a:pt x="79379" y="9878"/>
                </a:lnTo>
                <a:lnTo>
                  <a:pt x="83376" y="8339"/>
                </a:lnTo>
                <a:lnTo>
                  <a:pt x="86050" y="6831"/>
                </a:lnTo>
                <a:lnTo>
                  <a:pt x="87408" y="5356"/>
                </a:lnTo>
                <a:lnTo>
                  <a:pt x="88766" y="3879"/>
                </a:lnTo>
                <a:lnTo>
                  <a:pt x="89361" y="2732"/>
                </a:lnTo>
                <a:lnTo>
                  <a:pt x="89195" y="1911"/>
                </a:lnTo>
                <a:lnTo>
                  <a:pt x="89036" y="1091"/>
                </a:lnTo>
                <a:lnTo>
                  <a:pt x="88925" y="545"/>
                </a:lnTo>
                <a:lnTo>
                  <a:pt x="88869" y="272"/>
                </a:lnTo>
                <a:lnTo>
                  <a:pt x="88814" y="0"/>
                </a:lnTo>
                <a:lnTo>
                  <a:pt x="88724" y="145"/>
                </a:lnTo>
                <a:lnTo>
                  <a:pt x="88592" y="708"/>
                </a:lnTo>
                <a:lnTo>
                  <a:pt x="88461" y="1272"/>
                </a:lnTo>
                <a:lnTo>
                  <a:pt x="88204" y="2401"/>
                </a:lnTo>
                <a:lnTo>
                  <a:pt x="87823" y="4096"/>
                </a:lnTo>
                <a:lnTo>
                  <a:pt x="87436" y="5791"/>
                </a:lnTo>
                <a:lnTo>
                  <a:pt x="87221" y="8785"/>
                </a:lnTo>
                <a:lnTo>
                  <a:pt x="87165" y="13077"/>
                </a:lnTo>
                <a:lnTo>
                  <a:pt x="87117" y="17370"/>
                </a:lnTo>
                <a:lnTo>
                  <a:pt x="87934" y="21956"/>
                </a:lnTo>
                <a:lnTo>
                  <a:pt x="89625" y="26837"/>
                </a:lnTo>
                <a:lnTo>
                  <a:pt x="93656" y="36886"/>
                </a:lnTo>
                <a:lnTo>
                  <a:pt x="99525" y="4907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0815168" y="1288050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4">
                <a:moveTo>
                  <a:pt x="6019" y="19591"/>
                </a:moveTo>
                <a:lnTo>
                  <a:pt x="20" y="1988"/>
                </a:lnTo>
                <a:lnTo>
                  <a:pt x="0" y="0"/>
                </a:lnTo>
                <a:lnTo>
                  <a:pt x="5721" y="2787"/>
                </a:lnTo>
                <a:lnTo>
                  <a:pt x="17193" y="1035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0874584" y="1328092"/>
            <a:ext cx="177165" cy="43815"/>
          </a:xfrm>
          <a:custGeom>
            <a:avLst/>
            <a:gdLst/>
            <a:ahLst/>
            <a:cxnLst/>
            <a:rect l="l" t="t" r="r" b="b"/>
            <a:pathLst>
              <a:path w="177165" h="43815">
                <a:moveTo>
                  <a:pt x="0" y="4614"/>
                </a:moveTo>
                <a:lnTo>
                  <a:pt x="12414" y="382"/>
                </a:lnTo>
                <a:lnTo>
                  <a:pt x="24456" y="185"/>
                </a:lnTo>
                <a:lnTo>
                  <a:pt x="30473" y="1201"/>
                </a:lnTo>
                <a:lnTo>
                  <a:pt x="35952" y="3561"/>
                </a:lnTo>
                <a:lnTo>
                  <a:pt x="41432" y="7352"/>
                </a:lnTo>
                <a:lnTo>
                  <a:pt x="46911" y="11143"/>
                </a:lnTo>
                <a:lnTo>
                  <a:pt x="51019" y="15170"/>
                </a:lnTo>
                <a:lnTo>
                  <a:pt x="53748" y="19432"/>
                </a:lnTo>
                <a:lnTo>
                  <a:pt x="56484" y="23694"/>
                </a:lnTo>
                <a:lnTo>
                  <a:pt x="58036" y="27226"/>
                </a:lnTo>
                <a:lnTo>
                  <a:pt x="58396" y="30028"/>
                </a:lnTo>
                <a:lnTo>
                  <a:pt x="58757" y="32831"/>
                </a:lnTo>
                <a:lnTo>
                  <a:pt x="57676" y="35652"/>
                </a:lnTo>
                <a:lnTo>
                  <a:pt x="55148" y="38493"/>
                </a:lnTo>
                <a:lnTo>
                  <a:pt x="52619" y="41334"/>
                </a:lnTo>
                <a:lnTo>
                  <a:pt x="49661" y="42947"/>
                </a:lnTo>
                <a:lnTo>
                  <a:pt x="46288" y="43331"/>
                </a:lnTo>
                <a:lnTo>
                  <a:pt x="42907" y="43715"/>
                </a:lnTo>
                <a:lnTo>
                  <a:pt x="39963" y="42312"/>
                </a:lnTo>
                <a:lnTo>
                  <a:pt x="32793" y="20984"/>
                </a:lnTo>
                <a:lnTo>
                  <a:pt x="34546" y="16198"/>
                </a:lnTo>
                <a:lnTo>
                  <a:pt x="38397" y="11966"/>
                </a:lnTo>
                <a:lnTo>
                  <a:pt x="42242" y="7733"/>
                </a:lnTo>
                <a:lnTo>
                  <a:pt x="47396" y="5029"/>
                </a:lnTo>
                <a:lnTo>
                  <a:pt x="53852" y="3852"/>
                </a:lnTo>
                <a:lnTo>
                  <a:pt x="60301" y="2676"/>
                </a:lnTo>
                <a:lnTo>
                  <a:pt x="66979" y="2832"/>
                </a:lnTo>
                <a:lnTo>
                  <a:pt x="73872" y="4321"/>
                </a:lnTo>
                <a:lnTo>
                  <a:pt x="80765" y="5810"/>
                </a:lnTo>
                <a:lnTo>
                  <a:pt x="87124" y="8194"/>
                </a:lnTo>
                <a:lnTo>
                  <a:pt x="92943" y="11472"/>
                </a:lnTo>
                <a:lnTo>
                  <a:pt x="98762" y="14750"/>
                </a:lnTo>
                <a:lnTo>
                  <a:pt x="110309" y="28904"/>
                </a:lnTo>
                <a:lnTo>
                  <a:pt x="110760" y="31103"/>
                </a:lnTo>
                <a:lnTo>
                  <a:pt x="110441" y="32554"/>
                </a:lnTo>
                <a:lnTo>
                  <a:pt x="109374" y="33259"/>
                </a:lnTo>
                <a:lnTo>
                  <a:pt x="108300" y="33965"/>
                </a:lnTo>
                <a:lnTo>
                  <a:pt x="106894" y="33683"/>
                </a:lnTo>
                <a:lnTo>
                  <a:pt x="105162" y="32415"/>
                </a:lnTo>
                <a:lnTo>
                  <a:pt x="103424" y="31147"/>
                </a:lnTo>
                <a:lnTo>
                  <a:pt x="102385" y="28273"/>
                </a:lnTo>
                <a:lnTo>
                  <a:pt x="102031" y="23795"/>
                </a:lnTo>
                <a:lnTo>
                  <a:pt x="101678" y="19318"/>
                </a:lnTo>
                <a:lnTo>
                  <a:pt x="129449" y="0"/>
                </a:lnTo>
                <a:lnTo>
                  <a:pt x="135268" y="599"/>
                </a:lnTo>
                <a:lnTo>
                  <a:pt x="141087" y="1197"/>
                </a:lnTo>
                <a:lnTo>
                  <a:pt x="146740" y="3133"/>
                </a:lnTo>
                <a:lnTo>
                  <a:pt x="152233" y="6406"/>
                </a:lnTo>
                <a:lnTo>
                  <a:pt x="157727" y="9678"/>
                </a:lnTo>
                <a:lnTo>
                  <a:pt x="162506" y="13378"/>
                </a:lnTo>
                <a:lnTo>
                  <a:pt x="166580" y="17505"/>
                </a:lnTo>
                <a:lnTo>
                  <a:pt x="172862" y="26677"/>
                </a:lnTo>
                <a:lnTo>
                  <a:pt x="177117" y="3941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1078681" y="1305912"/>
            <a:ext cx="132080" cy="90805"/>
          </a:xfrm>
          <a:custGeom>
            <a:avLst/>
            <a:gdLst/>
            <a:ahLst/>
            <a:cxnLst/>
            <a:rect l="l" t="t" r="r" b="b"/>
            <a:pathLst>
              <a:path w="132079" h="90805">
                <a:moveTo>
                  <a:pt x="0" y="22675"/>
                </a:moveTo>
                <a:lnTo>
                  <a:pt x="14427" y="26397"/>
                </a:lnTo>
                <a:lnTo>
                  <a:pt x="24915" y="27780"/>
                </a:lnTo>
                <a:lnTo>
                  <a:pt x="28886" y="27873"/>
                </a:lnTo>
                <a:lnTo>
                  <a:pt x="32080" y="27637"/>
                </a:lnTo>
                <a:lnTo>
                  <a:pt x="34567" y="27078"/>
                </a:lnTo>
                <a:lnTo>
                  <a:pt x="37053" y="26518"/>
                </a:lnTo>
                <a:lnTo>
                  <a:pt x="38702" y="25030"/>
                </a:lnTo>
                <a:lnTo>
                  <a:pt x="39506" y="22614"/>
                </a:lnTo>
                <a:lnTo>
                  <a:pt x="40316" y="20198"/>
                </a:lnTo>
                <a:lnTo>
                  <a:pt x="35045" y="5108"/>
                </a:lnTo>
                <a:lnTo>
                  <a:pt x="32447" y="2596"/>
                </a:lnTo>
                <a:lnTo>
                  <a:pt x="29350" y="1071"/>
                </a:lnTo>
                <a:lnTo>
                  <a:pt x="25769" y="536"/>
                </a:lnTo>
                <a:lnTo>
                  <a:pt x="22181" y="0"/>
                </a:lnTo>
                <a:lnTo>
                  <a:pt x="18980" y="985"/>
                </a:lnTo>
                <a:lnTo>
                  <a:pt x="16168" y="3492"/>
                </a:lnTo>
                <a:lnTo>
                  <a:pt x="13355" y="5999"/>
                </a:lnTo>
                <a:lnTo>
                  <a:pt x="11471" y="9838"/>
                </a:lnTo>
                <a:lnTo>
                  <a:pt x="10522" y="15009"/>
                </a:lnTo>
                <a:lnTo>
                  <a:pt x="9573" y="20180"/>
                </a:lnTo>
                <a:lnTo>
                  <a:pt x="9621" y="25493"/>
                </a:lnTo>
                <a:lnTo>
                  <a:pt x="10661" y="30946"/>
                </a:lnTo>
                <a:lnTo>
                  <a:pt x="11707" y="36400"/>
                </a:lnTo>
                <a:lnTo>
                  <a:pt x="14457" y="41341"/>
                </a:lnTo>
                <a:lnTo>
                  <a:pt x="18911" y="45769"/>
                </a:lnTo>
                <a:lnTo>
                  <a:pt x="23365" y="50197"/>
                </a:lnTo>
                <a:lnTo>
                  <a:pt x="59581" y="60493"/>
                </a:lnTo>
                <a:lnTo>
                  <a:pt x="67693" y="60846"/>
                </a:lnTo>
                <a:lnTo>
                  <a:pt x="75763" y="59759"/>
                </a:lnTo>
                <a:lnTo>
                  <a:pt x="83778" y="57234"/>
                </a:lnTo>
                <a:lnTo>
                  <a:pt x="91800" y="54708"/>
                </a:lnTo>
                <a:lnTo>
                  <a:pt x="118186" y="33108"/>
                </a:lnTo>
                <a:lnTo>
                  <a:pt x="120707" y="28589"/>
                </a:lnTo>
                <a:lnTo>
                  <a:pt x="121518" y="24255"/>
                </a:lnTo>
                <a:lnTo>
                  <a:pt x="120631" y="20105"/>
                </a:lnTo>
                <a:lnTo>
                  <a:pt x="119751" y="15954"/>
                </a:lnTo>
                <a:lnTo>
                  <a:pt x="117271" y="12818"/>
                </a:lnTo>
                <a:lnTo>
                  <a:pt x="113212" y="10696"/>
                </a:lnTo>
                <a:lnTo>
                  <a:pt x="109153" y="8573"/>
                </a:lnTo>
                <a:lnTo>
                  <a:pt x="104691" y="7691"/>
                </a:lnTo>
                <a:lnTo>
                  <a:pt x="99822" y="8048"/>
                </a:lnTo>
                <a:lnTo>
                  <a:pt x="94952" y="8405"/>
                </a:lnTo>
                <a:lnTo>
                  <a:pt x="91938" y="10827"/>
                </a:lnTo>
                <a:lnTo>
                  <a:pt x="90781" y="15314"/>
                </a:lnTo>
                <a:lnTo>
                  <a:pt x="89625" y="19801"/>
                </a:lnTo>
                <a:lnTo>
                  <a:pt x="90227" y="25307"/>
                </a:lnTo>
                <a:lnTo>
                  <a:pt x="114528" y="61961"/>
                </a:lnTo>
                <a:lnTo>
                  <a:pt x="125044" y="71855"/>
                </a:lnTo>
                <a:lnTo>
                  <a:pt x="128500" y="76049"/>
                </a:lnTo>
                <a:lnTo>
                  <a:pt x="130163" y="79489"/>
                </a:lnTo>
                <a:lnTo>
                  <a:pt x="131832" y="82929"/>
                </a:lnTo>
                <a:lnTo>
                  <a:pt x="131140" y="85524"/>
                </a:lnTo>
                <a:lnTo>
                  <a:pt x="128092" y="87273"/>
                </a:lnTo>
                <a:lnTo>
                  <a:pt x="125044" y="89023"/>
                </a:lnTo>
                <a:lnTo>
                  <a:pt x="117770" y="90087"/>
                </a:lnTo>
                <a:lnTo>
                  <a:pt x="106264" y="90462"/>
                </a:lnTo>
                <a:lnTo>
                  <a:pt x="92647" y="90766"/>
                </a:lnTo>
                <a:lnTo>
                  <a:pt x="79701" y="90767"/>
                </a:lnTo>
                <a:lnTo>
                  <a:pt x="67425" y="9046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539178" y="1371478"/>
            <a:ext cx="267335" cy="278130"/>
          </a:xfrm>
          <a:custGeom>
            <a:avLst/>
            <a:gdLst/>
            <a:ahLst/>
            <a:cxnLst/>
            <a:rect l="l" t="t" r="r" b="b"/>
            <a:pathLst>
              <a:path w="267334" h="278130">
                <a:moveTo>
                  <a:pt x="187514" y="26527"/>
                </a:moveTo>
                <a:lnTo>
                  <a:pt x="187784" y="20817"/>
                </a:lnTo>
                <a:lnTo>
                  <a:pt x="187632" y="15956"/>
                </a:lnTo>
                <a:lnTo>
                  <a:pt x="187077" y="11943"/>
                </a:lnTo>
                <a:lnTo>
                  <a:pt x="186696" y="9221"/>
                </a:lnTo>
                <a:lnTo>
                  <a:pt x="185276" y="6819"/>
                </a:lnTo>
                <a:lnTo>
                  <a:pt x="182824" y="4736"/>
                </a:lnTo>
                <a:lnTo>
                  <a:pt x="180372" y="2652"/>
                </a:lnTo>
                <a:lnTo>
                  <a:pt x="177580" y="1352"/>
                </a:lnTo>
                <a:lnTo>
                  <a:pt x="174449" y="834"/>
                </a:lnTo>
                <a:lnTo>
                  <a:pt x="171325" y="315"/>
                </a:lnTo>
                <a:lnTo>
                  <a:pt x="167702" y="45"/>
                </a:lnTo>
                <a:lnTo>
                  <a:pt x="163580" y="22"/>
                </a:lnTo>
                <a:lnTo>
                  <a:pt x="159465" y="0"/>
                </a:lnTo>
                <a:lnTo>
                  <a:pt x="155212" y="271"/>
                </a:lnTo>
                <a:lnTo>
                  <a:pt x="150834" y="838"/>
                </a:lnTo>
                <a:lnTo>
                  <a:pt x="146449" y="1404"/>
                </a:lnTo>
                <a:lnTo>
                  <a:pt x="142182" y="2093"/>
                </a:lnTo>
                <a:lnTo>
                  <a:pt x="138039" y="2903"/>
                </a:lnTo>
                <a:lnTo>
                  <a:pt x="133897" y="3713"/>
                </a:lnTo>
                <a:lnTo>
                  <a:pt x="97328" y="15183"/>
                </a:lnTo>
                <a:lnTo>
                  <a:pt x="82219" y="22562"/>
                </a:lnTo>
                <a:lnTo>
                  <a:pt x="77162" y="25245"/>
                </a:lnTo>
                <a:lnTo>
                  <a:pt x="72486" y="28002"/>
                </a:lnTo>
                <a:lnTo>
                  <a:pt x="68192" y="30831"/>
                </a:lnTo>
                <a:lnTo>
                  <a:pt x="63890" y="33659"/>
                </a:lnTo>
                <a:lnTo>
                  <a:pt x="33327" y="64644"/>
                </a:lnTo>
                <a:lnTo>
                  <a:pt x="22970" y="79371"/>
                </a:lnTo>
                <a:lnTo>
                  <a:pt x="19763" y="84325"/>
                </a:lnTo>
                <a:lnTo>
                  <a:pt x="7259" y="110524"/>
                </a:lnTo>
                <a:lnTo>
                  <a:pt x="5361" y="115708"/>
                </a:lnTo>
                <a:lnTo>
                  <a:pt x="3934" y="120826"/>
                </a:lnTo>
                <a:lnTo>
                  <a:pt x="2992" y="125881"/>
                </a:lnTo>
                <a:lnTo>
                  <a:pt x="2043" y="130934"/>
                </a:lnTo>
                <a:lnTo>
                  <a:pt x="1309" y="138620"/>
                </a:lnTo>
                <a:lnTo>
                  <a:pt x="803" y="148939"/>
                </a:lnTo>
                <a:lnTo>
                  <a:pt x="290" y="159259"/>
                </a:lnTo>
                <a:lnTo>
                  <a:pt x="27" y="166805"/>
                </a:lnTo>
                <a:lnTo>
                  <a:pt x="13" y="171579"/>
                </a:lnTo>
                <a:lnTo>
                  <a:pt x="0" y="176353"/>
                </a:lnTo>
                <a:lnTo>
                  <a:pt x="561" y="180777"/>
                </a:lnTo>
                <a:lnTo>
                  <a:pt x="1697" y="184852"/>
                </a:lnTo>
                <a:lnTo>
                  <a:pt x="2833" y="188928"/>
                </a:lnTo>
                <a:lnTo>
                  <a:pt x="4218" y="192734"/>
                </a:lnTo>
                <a:lnTo>
                  <a:pt x="5846" y="196271"/>
                </a:lnTo>
                <a:lnTo>
                  <a:pt x="7474" y="199808"/>
                </a:lnTo>
                <a:lnTo>
                  <a:pt x="10176" y="204373"/>
                </a:lnTo>
                <a:lnTo>
                  <a:pt x="13944" y="209965"/>
                </a:lnTo>
                <a:lnTo>
                  <a:pt x="17706" y="215557"/>
                </a:lnTo>
                <a:lnTo>
                  <a:pt x="57570" y="253475"/>
                </a:lnTo>
                <a:lnTo>
                  <a:pt x="81312" y="268848"/>
                </a:lnTo>
                <a:lnTo>
                  <a:pt x="85551" y="270863"/>
                </a:lnTo>
                <a:lnTo>
                  <a:pt x="120312" y="277731"/>
                </a:lnTo>
                <a:lnTo>
                  <a:pt x="129671" y="277698"/>
                </a:lnTo>
                <a:lnTo>
                  <a:pt x="139030" y="277666"/>
                </a:lnTo>
                <a:lnTo>
                  <a:pt x="146040" y="277168"/>
                </a:lnTo>
                <a:lnTo>
                  <a:pt x="150695" y="276204"/>
                </a:lnTo>
                <a:lnTo>
                  <a:pt x="155351" y="275242"/>
                </a:lnTo>
                <a:lnTo>
                  <a:pt x="178342" y="267565"/>
                </a:lnTo>
                <a:lnTo>
                  <a:pt x="182886" y="265807"/>
                </a:lnTo>
                <a:lnTo>
                  <a:pt x="219012" y="244466"/>
                </a:lnTo>
                <a:lnTo>
                  <a:pt x="234702" y="226456"/>
                </a:lnTo>
                <a:lnTo>
                  <a:pt x="240383" y="219297"/>
                </a:lnTo>
                <a:lnTo>
                  <a:pt x="252796" y="198953"/>
                </a:lnTo>
                <a:lnTo>
                  <a:pt x="254466" y="195185"/>
                </a:lnTo>
                <a:lnTo>
                  <a:pt x="261622" y="165518"/>
                </a:lnTo>
                <a:lnTo>
                  <a:pt x="263049" y="157849"/>
                </a:lnTo>
                <a:lnTo>
                  <a:pt x="266859" y="117674"/>
                </a:lnTo>
                <a:lnTo>
                  <a:pt x="266907" y="110152"/>
                </a:lnTo>
                <a:lnTo>
                  <a:pt x="266623" y="103049"/>
                </a:lnTo>
                <a:lnTo>
                  <a:pt x="266014" y="96365"/>
                </a:lnTo>
                <a:lnTo>
                  <a:pt x="265411" y="89681"/>
                </a:lnTo>
                <a:lnTo>
                  <a:pt x="264594" y="83672"/>
                </a:lnTo>
                <a:lnTo>
                  <a:pt x="263575" y="78339"/>
                </a:lnTo>
                <a:lnTo>
                  <a:pt x="262557" y="73005"/>
                </a:lnTo>
                <a:lnTo>
                  <a:pt x="248855" y="35227"/>
                </a:lnTo>
                <a:lnTo>
                  <a:pt x="224083" y="15702"/>
                </a:lnTo>
                <a:lnTo>
                  <a:pt x="219414" y="14951"/>
                </a:lnTo>
                <a:lnTo>
                  <a:pt x="215528" y="14570"/>
                </a:lnTo>
                <a:lnTo>
                  <a:pt x="212431" y="14558"/>
                </a:lnTo>
                <a:lnTo>
                  <a:pt x="209335" y="14546"/>
                </a:lnTo>
                <a:lnTo>
                  <a:pt x="205802" y="14881"/>
                </a:lnTo>
                <a:lnTo>
                  <a:pt x="201826" y="15562"/>
                </a:lnTo>
                <a:lnTo>
                  <a:pt x="197849" y="16243"/>
                </a:lnTo>
                <a:lnTo>
                  <a:pt x="193998" y="16661"/>
                </a:lnTo>
                <a:lnTo>
                  <a:pt x="190264" y="16817"/>
                </a:lnTo>
                <a:lnTo>
                  <a:pt x="187913" y="21256"/>
                </a:lnTo>
                <a:lnTo>
                  <a:pt x="194477" y="3400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0407103" y="2913299"/>
            <a:ext cx="13335" cy="116205"/>
          </a:xfrm>
          <a:custGeom>
            <a:avLst/>
            <a:gdLst/>
            <a:ahLst/>
            <a:cxnLst/>
            <a:rect l="l" t="t" r="r" b="b"/>
            <a:pathLst>
              <a:path w="13334" h="116205">
                <a:moveTo>
                  <a:pt x="2542" y="6115"/>
                </a:moveTo>
                <a:lnTo>
                  <a:pt x="1191" y="2667"/>
                </a:lnTo>
                <a:lnTo>
                  <a:pt x="436" y="728"/>
                </a:lnTo>
                <a:lnTo>
                  <a:pt x="270" y="300"/>
                </a:lnTo>
                <a:lnTo>
                  <a:pt x="152" y="0"/>
                </a:lnTo>
                <a:lnTo>
                  <a:pt x="90" y="266"/>
                </a:lnTo>
                <a:lnTo>
                  <a:pt x="83" y="1100"/>
                </a:lnTo>
                <a:lnTo>
                  <a:pt x="76" y="1934"/>
                </a:lnTo>
                <a:lnTo>
                  <a:pt x="62" y="4832"/>
                </a:lnTo>
                <a:lnTo>
                  <a:pt x="34" y="9793"/>
                </a:lnTo>
                <a:lnTo>
                  <a:pt x="0" y="14753"/>
                </a:lnTo>
                <a:lnTo>
                  <a:pt x="727" y="21442"/>
                </a:lnTo>
                <a:lnTo>
                  <a:pt x="2202" y="29860"/>
                </a:lnTo>
                <a:lnTo>
                  <a:pt x="3671" y="38277"/>
                </a:lnTo>
                <a:lnTo>
                  <a:pt x="4703" y="46552"/>
                </a:lnTo>
                <a:lnTo>
                  <a:pt x="5278" y="54686"/>
                </a:lnTo>
                <a:lnTo>
                  <a:pt x="5853" y="62819"/>
                </a:lnTo>
                <a:lnTo>
                  <a:pt x="6317" y="70900"/>
                </a:lnTo>
                <a:lnTo>
                  <a:pt x="6664" y="78926"/>
                </a:lnTo>
                <a:lnTo>
                  <a:pt x="7664" y="90108"/>
                </a:lnTo>
                <a:lnTo>
                  <a:pt x="9744" y="102412"/>
                </a:lnTo>
                <a:lnTo>
                  <a:pt x="12906" y="11583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0372280" y="2949131"/>
            <a:ext cx="163195" cy="76835"/>
          </a:xfrm>
          <a:custGeom>
            <a:avLst/>
            <a:gdLst/>
            <a:ahLst/>
            <a:cxnLst/>
            <a:rect l="l" t="t" r="r" b="b"/>
            <a:pathLst>
              <a:path w="163195" h="76835">
                <a:moveTo>
                  <a:pt x="7308" y="26992"/>
                </a:moveTo>
                <a:lnTo>
                  <a:pt x="2424" y="19626"/>
                </a:lnTo>
                <a:lnTo>
                  <a:pt x="0" y="14207"/>
                </a:lnTo>
                <a:lnTo>
                  <a:pt x="48" y="10735"/>
                </a:lnTo>
                <a:lnTo>
                  <a:pt x="76" y="8327"/>
                </a:lnTo>
                <a:lnTo>
                  <a:pt x="51533" y="1864"/>
                </a:lnTo>
                <a:lnTo>
                  <a:pt x="63859" y="1951"/>
                </a:lnTo>
                <a:lnTo>
                  <a:pt x="74501" y="2471"/>
                </a:lnTo>
                <a:lnTo>
                  <a:pt x="84796" y="3205"/>
                </a:lnTo>
                <a:lnTo>
                  <a:pt x="92860" y="4073"/>
                </a:lnTo>
                <a:lnTo>
                  <a:pt x="98789" y="5083"/>
                </a:lnTo>
                <a:lnTo>
                  <a:pt x="104719" y="6093"/>
                </a:lnTo>
                <a:lnTo>
                  <a:pt x="108695" y="7217"/>
                </a:lnTo>
                <a:lnTo>
                  <a:pt x="110718" y="8456"/>
                </a:lnTo>
                <a:lnTo>
                  <a:pt x="112741" y="9695"/>
                </a:lnTo>
                <a:lnTo>
                  <a:pt x="113808" y="11422"/>
                </a:lnTo>
                <a:lnTo>
                  <a:pt x="113919" y="13638"/>
                </a:lnTo>
                <a:lnTo>
                  <a:pt x="114029" y="15854"/>
                </a:lnTo>
                <a:lnTo>
                  <a:pt x="110774" y="21532"/>
                </a:lnTo>
                <a:lnTo>
                  <a:pt x="104137" y="30672"/>
                </a:lnTo>
                <a:lnTo>
                  <a:pt x="97508" y="39813"/>
                </a:lnTo>
                <a:lnTo>
                  <a:pt x="93386" y="46773"/>
                </a:lnTo>
                <a:lnTo>
                  <a:pt x="91779" y="51554"/>
                </a:lnTo>
                <a:lnTo>
                  <a:pt x="90172" y="56335"/>
                </a:lnTo>
                <a:lnTo>
                  <a:pt x="104858" y="73561"/>
                </a:lnTo>
                <a:lnTo>
                  <a:pt x="111127" y="75467"/>
                </a:lnTo>
                <a:lnTo>
                  <a:pt x="117985" y="76231"/>
                </a:lnTo>
                <a:lnTo>
                  <a:pt x="125418" y="75852"/>
                </a:lnTo>
                <a:lnTo>
                  <a:pt x="132851" y="75473"/>
                </a:lnTo>
                <a:lnTo>
                  <a:pt x="162610" y="43699"/>
                </a:lnTo>
                <a:lnTo>
                  <a:pt x="162222" y="36295"/>
                </a:lnTo>
                <a:lnTo>
                  <a:pt x="161828" y="28891"/>
                </a:lnTo>
                <a:lnTo>
                  <a:pt x="159341" y="21739"/>
                </a:lnTo>
                <a:lnTo>
                  <a:pt x="154748" y="14840"/>
                </a:lnTo>
                <a:lnTo>
                  <a:pt x="146217" y="5796"/>
                </a:lnTo>
                <a:lnTo>
                  <a:pt x="13482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0577556" y="2901605"/>
            <a:ext cx="27940" cy="116205"/>
          </a:xfrm>
          <a:custGeom>
            <a:avLst/>
            <a:gdLst/>
            <a:ahLst/>
            <a:cxnLst/>
            <a:rect l="l" t="t" r="r" b="b"/>
            <a:pathLst>
              <a:path w="27940" h="116205">
                <a:moveTo>
                  <a:pt x="353" y="13058"/>
                </a:moveTo>
                <a:lnTo>
                  <a:pt x="0" y="4100"/>
                </a:lnTo>
                <a:lnTo>
                  <a:pt x="498" y="0"/>
                </a:lnTo>
                <a:lnTo>
                  <a:pt x="1849" y="757"/>
                </a:lnTo>
                <a:lnTo>
                  <a:pt x="17484" y="37820"/>
                </a:lnTo>
                <a:lnTo>
                  <a:pt x="20802" y="54144"/>
                </a:lnTo>
                <a:lnTo>
                  <a:pt x="22257" y="62410"/>
                </a:lnTo>
                <a:lnTo>
                  <a:pt x="23434" y="70370"/>
                </a:lnTo>
                <a:lnTo>
                  <a:pt x="24342" y="78025"/>
                </a:lnTo>
                <a:lnTo>
                  <a:pt x="25547" y="89357"/>
                </a:lnTo>
                <a:lnTo>
                  <a:pt x="26629" y="101911"/>
                </a:lnTo>
                <a:lnTo>
                  <a:pt x="27589" y="11568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552410" y="2953916"/>
            <a:ext cx="100330" cy="12700"/>
          </a:xfrm>
          <a:custGeom>
            <a:avLst/>
            <a:gdLst/>
            <a:ahLst/>
            <a:cxnLst/>
            <a:rect l="l" t="t" r="r" b="b"/>
            <a:pathLst>
              <a:path w="100329" h="12700">
                <a:moveTo>
                  <a:pt x="1233" y="12581"/>
                </a:moveTo>
                <a:lnTo>
                  <a:pt x="0" y="10084"/>
                </a:lnTo>
                <a:lnTo>
                  <a:pt x="900" y="8401"/>
                </a:lnTo>
                <a:lnTo>
                  <a:pt x="3934" y="7534"/>
                </a:lnTo>
                <a:lnTo>
                  <a:pt x="6961" y="6666"/>
                </a:lnTo>
                <a:lnTo>
                  <a:pt x="49941" y="2470"/>
                </a:lnTo>
                <a:lnTo>
                  <a:pt x="90249" y="113"/>
                </a:lnTo>
                <a:lnTo>
                  <a:pt x="97626" y="0"/>
                </a:lnTo>
                <a:lnTo>
                  <a:pt x="99953" y="3051"/>
                </a:lnTo>
                <a:lnTo>
                  <a:pt x="98658" y="923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645956" y="2874090"/>
            <a:ext cx="118745" cy="135890"/>
          </a:xfrm>
          <a:custGeom>
            <a:avLst/>
            <a:gdLst/>
            <a:ahLst/>
            <a:cxnLst/>
            <a:rect l="l" t="t" r="r" b="b"/>
            <a:pathLst>
              <a:path w="118745" h="135889">
                <a:moveTo>
                  <a:pt x="43364" y="93363"/>
                </a:moveTo>
                <a:lnTo>
                  <a:pt x="43323" y="87122"/>
                </a:lnTo>
                <a:lnTo>
                  <a:pt x="40233" y="83588"/>
                </a:lnTo>
                <a:lnTo>
                  <a:pt x="34082" y="82760"/>
                </a:lnTo>
                <a:lnTo>
                  <a:pt x="29766" y="82180"/>
                </a:lnTo>
                <a:lnTo>
                  <a:pt x="25076" y="82848"/>
                </a:lnTo>
                <a:lnTo>
                  <a:pt x="20005" y="84765"/>
                </a:lnTo>
                <a:lnTo>
                  <a:pt x="14928" y="86682"/>
                </a:lnTo>
                <a:lnTo>
                  <a:pt x="10668" y="89686"/>
                </a:lnTo>
                <a:lnTo>
                  <a:pt x="7218" y="93777"/>
                </a:lnTo>
                <a:lnTo>
                  <a:pt x="3761" y="97867"/>
                </a:lnTo>
                <a:lnTo>
                  <a:pt x="1627" y="102293"/>
                </a:lnTo>
                <a:lnTo>
                  <a:pt x="817" y="107054"/>
                </a:lnTo>
                <a:lnTo>
                  <a:pt x="0" y="111813"/>
                </a:lnTo>
                <a:lnTo>
                  <a:pt x="637" y="115905"/>
                </a:lnTo>
                <a:lnTo>
                  <a:pt x="2722" y="119326"/>
                </a:lnTo>
                <a:lnTo>
                  <a:pt x="4800" y="122747"/>
                </a:lnTo>
                <a:lnTo>
                  <a:pt x="8132" y="124956"/>
                </a:lnTo>
                <a:lnTo>
                  <a:pt x="12718" y="125950"/>
                </a:lnTo>
                <a:lnTo>
                  <a:pt x="17297" y="126945"/>
                </a:lnTo>
                <a:lnTo>
                  <a:pt x="39568" y="117025"/>
                </a:lnTo>
                <a:lnTo>
                  <a:pt x="43094" y="112725"/>
                </a:lnTo>
                <a:lnTo>
                  <a:pt x="45602" y="108043"/>
                </a:lnTo>
                <a:lnTo>
                  <a:pt x="47091" y="102977"/>
                </a:lnTo>
                <a:lnTo>
                  <a:pt x="48587" y="97911"/>
                </a:lnTo>
                <a:lnTo>
                  <a:pt x="49509" y="93976"/>
                </a:lnTo>
                <a:lnTo>
                  <a:pt x="49876" y="91172"/>
                </a:lnTo>
                <a:lnTo>
                  <a:pt x="50243" y="88368"/>
                </a:lnTo>
                <a:lnTo>
                  <a:pt x="50437" y="86888"/>
                </a:lnTo>
                <a:lnTo>
                  <a:pt x="50451" y="86734"/>
                </a:lnTo>
                <a:lnTo>
                  <a:pt x="50472" y="86579"/>
                </a:lnTo>
                <a:lnTo>
                  <a:pt x="50479" y="86820"/>
                </a:lnTo>
                <a:lnTo>
                  <a:pt x="50472" y="87030"/>
                </a:lnTo>
                <a:lnTo>
                  <a:pt x="50416" y="89054"/>
                </a:lnTo>
                <a:lnTo>
                  <a:pt x="50312" y="92890"/>
                </a:lnTo>
                <a:lnTo>
                  <a:pt x="50208" y="96726"/>
                </a:lnTo>
                <a:lnTo>
                  <a:pt x="50589" y="101591"/>
                </a:lnTo>
                <a:lnTo>
                  <a:pt x="51448" y="107485"/>
                </a:lnTo>
                <a:lnTo>
                  <a:pt x="52307" y="113380"/>
                </a:lnTo>
                <a:lnTo>
                  <a:pt x="85267" y="135814"/>
                </a:lnTo>
                <a:lnTo>
                  <a:pt x="89389" y="135902"/>
                </a:lnTo>
                <a:lnTo>
                  <a:pt x="92686" y="134251"/>
                </a:lnTo>
                <a:lnTo>
                  <a:pt x="95173" y="130863"/>
                </a:lnTo>
                <a:lnTo>
                  <a:pt x="97660" y="127474"/>
                </a:lnTo>
                <a:lnTo>
                  <a:pt x="98618" y="75986"/>
                </a:lnTo>
                <a:lnTo>
                  <a:pt x="89903" y="38366"/>
                </a:lnTo>
                <a:lnTo>
                  <a:pt x="71572" y="938"/>
                </a:lnTo>
                <a:lnTo>
                  <a:pt x="69799" y="0"/>
                </a:lnTo>
                <a:lnTo>
                  <a:pt x="68787" y="955"/>
                </a:lnTo>
                <a:lnTo>
                  <a:pt x="67776" y="1910"/>
                </a:lnTo>
                <a:lnTo>
                  <a:pt x="67644" y="6176"/>
                </a:lnTo>
                <a:lnTo>
                  <a:pt x="68392" y="13752"/>
                </a:lnTo>
                <a:lnTo>
                  <a:pt x="79476" y="50863"/>
                </a:lnTo>
                <a:lnTo>
                  <a:pt x="100424" y="94039"/>
                </a:lnTo>
                <a:lnTo>
                  <a:pt x="112044" y="117138"/>
                </a:lnTo>
                <a:lnTo>
                  <a:pt x="118438" y="12984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0940295" y="2906870"/>
            <a:ext cx="170815" cy="86360"/>
          </a:xfrm>
          <a:custGeom>
            <a:avLst/>
            <a:gdLst/>
            <a:ahLst/>
            <a:cxnLst/>
            <a:rect l="l" t="t" r="r" b="b"/>
            <a:pathLst>
              <a:path w="170815" h="86360">
                <a:moveTo>
                  <a:pt x="4530" y="30490"/>
                </a:moveTo>
                <a:lnTo>
                  <a:pt x="32336" y="1584"/>
                </a:lnTo>
                <a:lnTo>
                  <a:pt x="38190" y="1338"/>
                </a:lnTo>
                <a:lnTo>
                  <a:pt x="44036" y="1091"/>
                </a:lnTo>
                <a:lnTo>
                  <a:pt x="48684" y="2186"/>
                </a:lnTo>
                <a:lnTo>
                  <a:pt x="52120" y="4621"/>
                </a:lnTo>
                <a:lnTo>
                  <a:pt x="55563" y="7056"/>
                </a:lnTo>
                <a:lnTo>
                  <a:pt x="57122" y="10672"/>
                </a:lnTo>
                <a:lnTo>
                  <a:pt x="56796" y="15467"/>
                </a:lnTo>
                <a:lnTo>
                  <a:pt x="56471" y="20263"/>
                </a:lnTo>
                <a:lnTo>
                  <a:pt x="28415" y="49993"/>
                </a:lnTo>
                <a:lnTo>
                  <a:pt x="16146" y="59964"/>
                </a:lnTo>
                <a:lnTo>
                  <a:pt x="8512" y="66727"/>
                </a:lnTo>
                <a:lnTo>
                  <a:pt x="3844" y="71265"/>
                </a:lnTo>
                <a:lnTo>
                  <a:pt x="1503" y="74038"/>
                </a:lnTo>
                <a:lnTo>
                  <a:pt x="755" y="75744"/>
                </a:lnTo>
                <a:lnTo>
                  <a:pt x="0" y="77450"/>
                </a:lnTo>
                <a:lnTo>
                  <a:pt x="2189" y="78489"/>
                </a:lnTo>
                <a:lnTo>
                  <a:pt x="7315" y="78860"/>
                </a:lnTo>
                <a:lnTo>
                  <a:pt x="12434" y="79232"/>
                </a:lnTo>
                <a:lnTo>
                  <a:pt x="54520" y="71036"/>
                </a:lnTo>
                <a:lnTo>
                  <a:pt x="90054" y="55426"/>
                </a:lnTo>
                <a:lnTo>
                  <a:pt x="120970" y="30223"/>
                </a:lnTo>
                <a:lnTo>
                  <a:pt x="122522" y="26898"/>
                </a:lnTo>
                <a:lnTo>
                  <a:pt x="124081" y="23572"/>
                </a:lnTo>
                <a:lnTo>
                  <a:pt x="124406" y="21174"/>
                </a:lnTo>
                <a:lnTo>
                  <a:pt x="123513" y="19703"/>
                </a:lnTo>
                <a:lnTo>
                  <a:pt x="122619" y="18233"/>
                </a:lnTo>
                <a:lnTo>
                  <a:pt x="120188" y="17800"/>
                </a:lnTo>
                <a:lnTo>
                  <a:pt x="116218" y="18407"/>
                </a:lnTo>
                <a:lnTo>
                  <a:pt x="112242" y="19013"/>
                </a:lnTo>
                <a:lnTo>
                  <a:pt x="92652" y="50098"/>
                </a:lnTo>
                <a:lnTo>
                  <a:pt x="92936" y="55686"/>
                </a:lnTo>
                <a:lnTo>
                  <a:pt x="122869" y="84480"/>
                </a:lnTo>
                <a:lnTo>
                  <a:pt x="144281" y="86051"/>
                </a:lnTo>
                <a:lnTo>
                  <a:pt x="150564" y="84379"/>
                </a:lnTo>
                <a:lnTo>
                  <a:pt x="170279" y="54458"/>
                </a:lnTo>
                <a:lnTo>
                  <a:pt x="169364" y="47147"/>
                </a:lnTo>
                <a:lnTo>
                  <a:pt x="168457" y="39835"/>
                </a:lnTo>
                <a:lnTo>
                  <a:pt x="140358" y="6263"/>
                </a:lnTo>
                <a:lnTo>
                  <a:pt x="126947" y="0"/>
                </a:lnTo>
                <a:lnTo>
                  <a:pt x="117031" y="150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1235252" y="2885933"/>
            <a:ext cx="22860" cy="113030"/>
          </a:xfrm>
          <a:custGeom>
            <a:avLst/>
            <a:gdLst/>
            <a:ahLst/>
            <a:cxnLst/>
            <a:rect l="l" t="t" r="r" b="b"/>
            <a:pathLst>
              <a:path w="22859" h="113030">
                <a:moveTo>
                  <a:pt x="0" y="12952"/>
                </a:moveTo>
                <a:lnTo>
                  <a:pt x="1572" y="5680"/>
                </a:lnTo>
                <a:lnTo>
                  <a:pt x="2466" y="1580"/>
                </a:lnTo>
                <a:lnTo>
                  <a:pt x="2667" y="651"/>
                </a:lnTo>
                <a:lnTo>
                  <a:pt x="2812" y="0"/>
                </a:lnTo>
                <a:lnTo>
                  <a:pt x="2951" y="252"/>
                </a:lnTo>
                <a:lnTo>
                  <a:pt x="3096" y="1411"/>
                </a:lnTo>
                <a:lnTo>
                  <a:pt x="3241" y="2570"/>
                </a:lnTo>
                <a:lnTo>
                  <a:pt x="3733" y="6505"/>
                </a:lnTo>
                <a:lnTo>
                  <a:pt x="4565" y="13216"/>
                </a:lnTo>
                <a:lnTo>
                  <a:pt x="5403" y="19927"/>
                </a:lnTo>
                <a:lnTo>
                  <a:pt x="14044" y="60661"/>
                </a:lnTo>
                <a:lnTo>
                  <a:pt x="17745" y="74775"/>
                </a:lnTo>
                <a:lnTo>
                  <a:pt x="20898" y="88755"/>
                </a:lnTo>
                <a:lnTo>
                  <a:pt x="22428" y="101370"/>
                </a:lnTo>
                <a:lnTo>
                  <a:pt x="22361" y="11270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1212828" y="2915927"/>
            <a:ext cx="104139" cy="80010"/>
          </a:xfrm>
          <a:custGeom>
            <a:avLst/>
            <a:gdLst/>
            <a:ahLst/>
            <a:cxnLst/>
            <a:rect l="l" t="t" r="r" b="b"/>
            <a:pathLst>
              <a:path w="104140" h="80010">
                <a:moveTo>
                  <a:pt x="10148" y="58491"/>
                </a:moveTo>
                <a:lnTo>
                  <a:pt x="401" y="38631"/>
                </a:lnTo>
                <a:lnTo>
                  <a:pt x="0" y="35680"/>
                </a:lnTo>
                <a:lnTo>
                  <a:pt x="47296" y="25582"/>
                </a:lnTo>
                <a:lnTo>
                  <a:pt x="59330" y="23448"/>
                </a:lnTo>
                <a:lnTo>
                  <a:pt x="66245" y="21527"/>
                </a:lnTo>
                <a:lnTo>
                  <a:pt x="71129" y="19619"/>
                </a:lnTo>
                <a:lnTo>
                  <a:pt x="74606" y="17068"/>
                </a:lnTo>
                <a:lnTo>
                  <a:pt x="76712" y="13850"/>
                </a:lnTo>
                <a:lnTo>
                  <a:pt x="78825" y="10632"/>
                </a:lnTo>
                <a:lnTo>
                  <a:pt x="80134" y="7599"/>
                </a:lnTo>
                <a:lnTo>
                  <a:pt x="80626" y="4752"/>
                </a:lnTo>
                <a:lnTo>
                  <a:pt x="81118" y="1905"/>
                </a:lnTo>
                <a:lnTo>
                  <a:pt x="81381" y="385"/>
                </a:lnTo>
                <a:lnTo>
                  <a:pt x="81416" y="192"/>
                </a:lnTo>
                <a:lnTo>
                  <a:pt x="81450" y="0"/>
                </a:lnTo>
                <a:lnTo>
                  <a:pt x="81485" y="276"/>
                </a:lnTo>
                <a:lnTo>
                  <a:pt x="81499" y="524"/>
                </a:lnTo>
                <a:lnTo>
                  <a:pt x="81603" y="2484"/>
                </a:lnTo>
                <a:lnTo>
                  <a:pt x="81790" y="6156"/>
                </a:lnTo>
                <a:lnTo>
                  <a:pt x="81984" y="9829"/>
                </a:lnTo>
                <a:lnTo>
                  <a:pt x="92964" y="54957"/>
                </a:lnTo>
                <a:lnTo>
                  <a:pt x="97760" y="66443"/>
                </a:lnTo>
                <a:lnTo>
                  <a:pt x="103679" y="7945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271281" y="2890698"/>
            <a:ext cx="7620" cy="16510"/>
          </a:xfrm>
          <a:custGeom>
            <a:avLst/>
            <a:gdLst/>
            <a:ahLst/>
            <a:cxnLst/>
            <a:rect l="l" t="t" r="r" b="b"/>
            <a:pathLst>
              <a:path w="7620" h="16510">
                <a:moveTo>
                  <a:pt x="7259" y="16109"/>
                </a:moveTo>
                <a:lnTo>
                  <a:pt x="2791" y="6193"/>
                </a:lnTo>
                <a:lnTo>
                  <a:pt x="374" y="823"/>
                </a:lnTo>
                <a:lnTo>
                  <a:pt x="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1310149" y="2916381"/>
            <a:ext cx="160655" cy="60960"/>
          </a:xfrm>
          <a:custGeom>
            <a:avLst/>
            <a:gdLst/>
            <a:ahLst/>
            <a:cxnLst/>
            <a:rect l="l" t="t" r="r" b="b"/>
            <a:pathLst>
              <a:path w="160654" h="60960">
                <a:moveTo>
                  <a:pt x="0" y="10341"/>
                </a:moveTo>
                <a:lnTo>
                  <a:pt x="3311" y="10525"/>
                </a:lnTo>
                <a:lnTo>
                  <a:pt x="6920" y="10049"/>
                </a:lnTo>
                <a:lnTo>
                  <a:pt x="10834" y="8911"/>
                </a:lnTo>
                <a:lnTo>
                  <a:pt x="14741" y="7775"/>
                </a:lnTo>
                <a:lnTo>
                  <a:pt x="19257" y="7484"/>
                </a:lnTo>
                <a:lnTo>
                  <a:pt x="56097" y="25779"/>
                </a:lnTo>
                <a:lnTo>
                  <a:pt x="65019" y="36310"/>
                </a:lnTo>
                <a:lnTo>
                  <a:pt x="66598" y="39367"/>
                </a:lnTo>
                <a:lnTo>
                  <a:pt x="67506" y="41659"/>
                </a:lnTo>
                <a:lnTo>
                  <a:pt x="67755" y="43187"/>
                </a:lnTo>
                <a:lnTo>
                  <a:pt x="68005" y="44714"/>
                </a:lnTo>
                <a:lnTo>
                  <a:pt x="67277" y="45605"/>
                </a:lnTo>
                <a:lnTo>
                  <a:pt x="65587" y="45858"/>
                </a:lnTo>
                <a:lnTo>
                  <a:pt x="63890" y="46111"/>
                </a:lnTo>
                <a:lnTo>
                  <a:pt x="62158" y="45021"/>
                </a:lnTo>
                <a:lnTo>
                  <a:pt x="60385" y="42586"/>
                </a:lnTo>
                <a:lnTo>
                  <a:pt x="58604" y="40151"/>
                </a:lnTo>
                <a:lnTo>
                  <a:pt x="57918" y="36962"/>
                </a:lnTo>
                <a:lnTo>
                  <a:pt x="58320" y="33020"/>
                </a:lnTo>
                <a:lnTo>
                  <a:pt x="58722" y="29078"/>
                </a:lnTo>
                <a:lnTo>
                  <a:pt x="61410" y="26007"/>
                </a:lnTo>
                <a:lnTo>
                  <a:pt x="66384" y="23805"/>
                </a:lnTo>
                <a:lnTo>
                  <a:pt x="71357" y="21604"/>
                </a:lnTo>
                <a:lnTo>
                  <a:pt x="76546" y="20350"/>
                </a:lnTo>
                <a:lnTo>
                  <a:pt x="81949" y="20047"/>
                </a:lnTo>
                <a:lnTo>
                  <a:pt x="87352" y="19743"/>
                </a:lnTo>
                <a:lnTo>
                  <a:pt x="92035" y="20522"/>
                </a:lnTo>
                <a:lnTo>
                  <a:pt x="95991" y="22382"/>
                </a:lnTo>
                <a:lnTo>
                  <a:pt x="99946" y="24243"/>
                </a:lnTo>
                <a:lnTo>
                  <a:pt x="102980" y="26354"/>
                </a:lnTo>
                <a:lnTo>
                  <a:pt x="105093" y="28716"/>
                </a:lnTo>
                <a:lnTo>
                  <a:pt x="107206" y="31077"/>
                </a:lnTo>
                <a:lnTo>
                  <a:pt x="108654" y="33557"/>
                </a:lnTo>
                <a:lnTo>
                  <a:pt x="109430" y="36153"/>
                </a:lnTo>
                <a:lnTo>
                  <a:pt x="110212" y="38749"/>
                </a:lnTo>
                <a:lnTo>
                  <a:pt x="110635" y="40158"/>
                </a:lnTo>
                <a:lnTo>
                  <a:pt x="110704" y="40379"/>
                </a:lnTo>
                <a:lnTo>
                  <a:pt x="110767" y="40599"/>
                </a:lnTo>
                <a:lnTo>
                  <a:pt x="110801" y="40019"/>
                </a:lnTo>
                <a:lnTo>
                  <a:pt x="110801" y="39560"/>
                </a:lnTo>
                <a:lnTo>
                  <a:pt x="110808" y="36623"/>
                </a:lnTo>
                <a:lnTo>
                  <a:pt x="110815" y="31208"/>
                </a:lnTo>
                <a:lnTo>
                  <a:pt x="110822" y="25793"/>
                </a:lnTo>
                <a:lnTo>
                  <a:pt x="112152" y="20362"/>
                </a:lnTo>
                <a:lnTo>
                  <a:pt x="114812" y="14916"/>
                </a:lnTo>
                <a:lnTo>
                  <a:pt x="117465" y="9469"/>
                </a:lnTo>
                <a:lnTo>
                  <a:pt x="120825" y="5578"/>
                </a:lnTo>
                <a:lnTo>
                  <a:pt x="124884" y="3243"/>
                </a:lnTo>
                <a:lnTo>
                  <a:pt x="128944" y="907"/>
                </a:lnTo>
                <a:lnTo>
                  <a:pt x="132969" y="0"/>
                </a:lnTo>
                <a:lnTo>
                  <a:pt x="136966" y="519"/>
                </a:lnTo>
                <a:lnTo>
                  <a:pt x="140963" y="1039"/>
                </a:lnTo>
                <a:lnTo>
                  <a:pt x="144447" y="3458"/>
                </a:lnTo>
                <a:lnTo>
                  <a:pt x="147412" y="7777"/>
                </a:lnTo>
                <a:lnTo>
                  <a:pt x="150384" y="12097"/>
                </a:lnTo>
                <a:lnTo>
                  <a:pt x="152538" y="17267"/>
                </a:lnTo>
                <a:lnTo>
                  <a:pt x="153882" y="23289"/>
                </a:lnTo>
                <a:lnTo>
                  <a:pt x="155857" y="33039"/>
                </a:lnTo>
                <a:lnTo>
                  <a:pt x="158011" y="45397"/>
                </a:lnTo>
                <a:lnTo>
                  <a:pt x="160345" y="6036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1483235" y="2892378"/>
            <a:ext cx="114935" cy="109855"/>
          </a:xfrm>
          <a:custGeom>
            <a:avLst/>
            <a:gdLst/>
            <a:ahLst/>
            <a:cxnLst/>
            <a:rect l="l" t="t" r="r" b="b"/>
            <a:pathLst>
              <a:path w="114934" h="109855">
                <a:moveTo>
                  <a:pt x="6656" y="40177"/>
                </a:moveTo>
                <a:lnTo>
                  <a:pt x="6102" y="36047"/>
                </a:lnTo>
                <a:lnTo>
                  <a:pt x="8609" y="33906"/>
                </a:lnTo>
                <a:lnTo>
                  <a:pt x="14179" y="33755"/>
                </a:lnTo>
                <a:lnTo>
                  <a:pt x="18155" y="33646"/>
                </a:lnTo>
                <a:lnTo>
                  <a:pt x="21847" y="33939"/>
                </a:lnTo>
                <a:lnTo>
                  <a:pt x="25269" y="34633"/>
                </a:lnTo>
                <a:lnTo>
                  <a:pt x="28685" y="35327"/>
                </a:lnTo>
                <a:lnTo>
                  <a:pt x="31760" y="35570"/>
                </a:lnTo>
                <a:lnTo>
                  <a:pt x="38764" y="28580"/>
                </a:lnTo>
                <a:lnTo>
                  <a:pt x="38466" y="25692"/>
                </a:lnTo>
                <a:lnTo>
                  <a:pt x="37808" y="22504"/>
                </a:lnTo>
                <a:lnTo>
                  <a:pt x="37143" y="19317"/>
                </a:lnTo>
                <a:lnTo>
                  <a:pt x="35834" y="16944"/>
                </a:lnTo>
                <a:lnTo>
                  <a:pt x="33866" y="15387"/>
                </a:lnTo>
                <a:lnTo>
                  <a:pt x="31906" y="13830"/>
                </a:lnTo>
                <a:lnTo>
                  <a:pt x="18952" y="25881"/>
                </a:lnTo>
                <a:lnTo>
                  <a:pt x="16846" y="31532"/>
                </a:lnTo>
                <a:lnTo>
                  <a:pt x="15689" y="37527"/>
                </a:lnTo>
                <a:lnTo>
                  <a:pt x="15481" y="43865"/>
                </a:lnTo>
                <a:lnTo>
                  <a:pt x="15273" y="50204"/>
                </a:lnTo>
                <a:lnTo>
                  <a:pt x="16915" y="55632"/>
                </a:lnTo>
                <a:lnTo>
                  <a:pt x="20420" y="60148"/>
                </a:lnTo>
                <a:lnTo>
                  <a:pt x="23926" y="64665"/>
                </a:lnTo>
                <a:lnTo>
                  <a:pt x="28789" y="67668"/>
                </a:lnTo>
                <a:lnTo>
                  <a:pt x="35009" y="69157"/>
                </a:lnTo>
                <a:lnTo>
                  <a:pt x="41230" y="70646"/>
                </a:lnTo>
                <a:lnTo>
                  <a:pt x="47347" y="70896"/>
                </a:lnTo>
                <a:lnTo>
                  <a:pt x="53366" y="69907"/>
                </a:lnTo>
                <a:lnTo>
                  <a:pt x="59393" y="68918"/>
                </a:lnTo>
                <a:lnTo>
                  <a:pt x="65067" y="66006"/>
                </a:lnTo>
                <a:lnTo>
                  <a:pt x="70401" y="61171"/>
                </a:lnTo>
                <a:lnTo>
                  <a:pt x="75735" y="56336"/>
                </a:lnTo>
                <a:lnTo>
                  <a:pt x="80376" y="50271"/>
                </a:lnTo>
                <a:lnTo>
                  <a:pt x="84318" y="42976"/>
                </a:lnTo>
                <a:lnTo>
                  <a:pt x="88266" y="35681"/>
                </a:lnTo>
                <a:lnTo>
                  <a:pt x="90919" y="28490"/>
                </a:lnTo>
                <a:lnTo>
                  <a:pt x="92270" y="21401"/>
                </a:lnTo>
                <a:lnTo>
                  <a:pt x="93628" y="14312"/>
                </a:lnTo>
                <a:lnTo>
                  <a:pt x="93995" y="8949"/>
                </a:lnTo>
                <a:lnTo>
                  <a:pt x="93371" y="5311"/>
                </a:lnTo>
                <a:lnTo>
                  <a:pt x="92748" y="1674"/>
                </a:lnTo>
                <a:lnTo>
                  <a:pt x="91647" y="0"/>
                </a:lnTo>
                <a:lnTo>
                  <a:pt x="90067" y="288"/>
                </a:lnTo>
                <a:lnTo>
                  <a:pt x="88488" y="577"/>
                </a:lnTo>
                <a:lnTo>
                  <a:pt x="87469" y="3489"/>
                </a:lnTo>
                <a:lnTo>
                  <a:pt x="87026" y="9024"/>
                </a:lnTo>
                <a:lnTo>
                  <a:pt x="86576" y="14559"/>
                </a:lnTo>
                <a:lnTo>
                  <a:pt x="97891" y="51159"/>
                </a:lnTo>
                <a:lnTo>
                  <a:pt x="107625" y="69287"/>
                </a:lnTo>
                <a:lnTo>
                  <a:pt x="112809" y="80756"/>
                </a:lnTo>
                <a:lnTo>
                  <a:pt x="114448" y="87419"/>
                </a:lnTo>
                <a:lnTo>
                  <a:pt x="114001" y="93084"/>
                </a:lnTo>
                <a:lnTo>
                  <a:pt x="108750" y="96961"/>
                </a:lnTo>
                <a:lnTo>
                  <a:pt x="63591" y="105814"/>
                </a:lnTo>
                <a:lnTo>
                  <a:pt x="18571" y="108805"/>
                </a:lnTo>
                <a:lnTo>
                  <a:pt x="0" y="10956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0342694" y="3114356"/>
            <a:ext cx="1321435" cy="32384"/>
          </a:xfrm>
          <a:custGeom>
            <a:avLst/>
            <a:gdLst/>
            <a:ahLst/>
            <a:cxnLst/>
            <a:rect l="l" t="t" r="r" b="b"/>
            <a:pathLst>
              <a:path w="1321434" h="32385">
                <a:moveTo>
                  <a:pt x="1870" y="22394"/>
                </a:moveTo>
                <a:lnTo>
                  <a:pt x="24196" y="14378"/>
                </a:lnTo>
                <a:lnTo>
                  <a:pt x="31048" y="14529"/>
                </a:lnTo>
                <a:lnTo>
                  <a:pt x="83662" y="18190"/>
                </a:lnTo>
                <a:lnTo>
                  <a:pt x="122668" y="21902"/>
                </a:lnTo>
                <a:lnTo>
                  <a:pt x="135309" y="23071"/>
                </a:lnTo>
                <a:lnTo>
                  <a:pt x="175017" y="25786"/>
                </a:lnTo>
                <a:lnTo>
                  <a:pt x="218512" y="27098"/>
                </a:lnTo>
                <a:lnTo>
                  <a:pt x="265235" y="27526"/>
                </a:lnTo>
                <a:lnTo>
                  <a:pt x="308958" y="27663"/>
                </a:lnTo>
                <a:lnTo>
                  <a:pt x="344241" y="27703"/>
                </a:lnTo>
                <a:lnTo>
                  <a:pt x="361435" y="27737"/>
                </a:lnTo>
                <a:lnTo>
                  <a:pt x="404115" y="27909"/>
                </a:lnTo>
                <a:lnTo>
                  <a:pt x="453252" y="28587"/>
                </a:lnTo>
                <a:lnTo>
                  <a:pt x="505822" y="30018"/>
                </a:lnTo>
                <a:lnTo>
                  <a:pt x="519179" y="30382"/>
                </a:lnTo>
                <a:lnTo>
                  <a:pt x="562937" y="31283"/>
                </a:lnTo>
                <a:lnTo>
                  <a:pt x="603881" y="31623"/>
                </a:lnTo>
                <a:lnTo>
                  <a:pt x="645817" y="31766"/>
                </a:lnTo>
                <a:lnTo>
                  <a:pt x="700219" y="31825"/>
                </a:lnTo>
                <a:lnTo>
                  <a:pt x="736118" y="31834"/>
                </a:lnTo>
                <a:lnTo>
                  <a:pt x="751370" y="31832"/>
                </a:lnTo>
                <a:lnTo>
                  <a:pt x="795570" y="31783"/>
                </a:lnTo>
                <a:lnTo>
                  <a:pt x="842492" y="31195"/>
                </a:lnTo>
                <a:lnTo>
                  <a:pt x="888183" y="29932"/>
                </a:lnTo>
                <a:lnTo>
                  <a:pt x="941479" y="27852"/>
                </a:lnTo>
                <a:lnTo>
                  <a:pt x="976659" y="25627"/>
                </a:lnTo>
                <a:lnTo>
                  <a:pt x="988321" y="24828"/>
                </a:lnTo>
                <a:lnTo>
                  <a:pt x="1028553" y="22260"/>
                </a:lnTo>
                <a:lnTo>
                  <a:pt x="1071663" y="19738"/>
                </a:lnTo>
                <a:lnTo>
                  <a:pt x="1117879" y="17872"/>
                </a:lnTo>
                <a:lnTo>
                  <a:pt x="1131633" y="17485"/>
                </a:lnTo>
                <a:lnTo>
                  <a:pt x="1144606" y="17116"/>
                </a:lnTo>
                <a:lnTo>
                  <a:pt x="1194770" y="14946"/>
                </a:lnTo>
                <a:lnTo>
                  <a:pt x="1242891" y="12015"/>
                </a:lnTo>
                <a:lnTo>
                  <a:pt x="1281725" y="9255"/>
                </a:lnTo>
                <a:lnTo>
                  <a:pt x="1293058" y="3570"/>
                </a:lnTo>
                <a:lnTo>
                  <a:pt x="1295808" y="2383"/>
                </a:lnTo>
                <a:lnTo>
                  <a:pt x="1298905" y="1684"/>
                </a:lnTo>
                <a:lnTo>
                  <a:pt x="1301994" y="984"/>
                </a:lnTo>
                <a:lnTo>
                  <a:pt x="1306580" y="523"/>
                </a:lnTo>
                <a:lnTo>
                  <a:pt x="1312649" y="302"/>
                </a:lnTo>
                <a:lnTo>
                  <a:pt x="1320913" y="0"/>
                </a:lnTo>
                <a:lnTo>
                  <a:pt x="1320767" y="3045"/>
                </a:lnTo>
                <a:lnTo>
                  <a:pt x="1312205" y="943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895482" y="2836123"/>
            <a:ext cx="297815" cy="173990"/>
          </a:xfrm>
          <a:custGeom>
            <a:avLst/>
            <a:gdLst/>
            <a:ahLst/>
            <a:cxnLst/>
            <a:rect l="l" t="t" r="r" b="b"/>
            <a:pathLst>
              <a:path w="297815" h="173989">
                <a:moveTo>
                  <a:pt x="296570" y="156496"/>
                </a:moveTo>
                <a:lnTo>
                  <a:pt x="297644" y="159341"/>
                </a:lnTo>
                <a:lnTo>
                  <a:pt x="296272" y="160872"/>
                </a:lnTo>
                <a:lnTo>
                  <a:pt x="292469" y="161091"/>
                </a:lnTo>
                <a:lnTo>
                  <a:pt x="289712" y="161250"/>
                </a:lnTo>
                <a:lnTo>
                  <a:pt x="283443" y="162410"/>
                </a:lnTo>
                <a:lnTo>
                  <a:pt x="273655" y="164573"/>
                </a:lnTo>
                <a:lnTo>
                  <a:pt x="263866" y="166735"/>
                </a:lnTo>
                <a:lnTo>
                  <a:pt x="255699" y="168408"/>
                </a:lnTo>
                <a:lnTo>
                  <a:pt x="249160" y="169594"/>
                </a:lnTo>
                <a:lnTo>
                  <a:pt x="242627" y="170778"/>
                </a:lnTo>
                <a:lnTo>
                  <a:pt x="202179" y="173739"/>
                </a:lnTo>
                <a:lnTo>
                  <a:pt x="181092" y="173921"/>
                </a:lnTo>
                <a:lnTo>
                  <a:pt x="174470" y="173843"/>
                </a:lnTo>
                <a:lnTo>
                  <a:pt x="168277" y="173661"/>
                </a:lnTo>
                <a:lnTo>
                  <a:pt x="162084" y="173479"/>
                </a:lnTo>
                <a:lnTo>
                  <a:pt x="156078" y="172618"/>
                </a:lnTo>
                <a:lnTo>
                  <a:pt x="150259" y="171077"/>
                </a:lnTo>
                <a:lnTo>
                  <a:pt x="144440" y="169536"/>
                </a:lnTo>
                <a:lnTo>
                  <a:pt x="117604" y="155876"/>
                </a:lnTo>
                <a:lnTo>
                  <a:pt x="112679" y="152312"/>
                </a:lnTo>
                <a:lnTo>
                  <a:pt x="78805" y="112896"/>
                </a:lnTo>
                <a:lnTo>
                  <a:pt x="72096" y="104249"/>
                </a:lnTo>
                <a:lnTo>
                  <a:pt x="67533" y="98412"/>
                </a:lnTo>
                <a:lnTo>
                  <a:pt x="63987" y="93484"/>
                </a:lnTo>
                <a:lnTo>
                  <a:pt x="60669" y="88449"/>
                </a:lnTo>
                <a:lnTo>
                  <a:pt x="57343" y="83415"/>
                </a:lnTo>
                <a:lnTo>
                  <a:pt x="37384" y="39085"/>
                </a:lnTo>
                <a:lnTo>
                  <a:pt x="31415" y="17847"/>
                </a:lnTo>
                <a:lnTo>
                  <a:pt x="30002" y="12894"/>
                </a:lnTo>
                <a:lnTo>
                  <a:pt x="29198" y="11003"/>
                </a:lnTo>
                <a:lnTo>
                  <a:pt x="28394" y="9112"/>
                </a:lnTo>
                <a:lnTo>
                  <a:pt x="27251" y="7636"/>
                </a:lnTo>
                <a:lnTo>
                  <a:pt x="25762" y="6573"/>
                </a:lnTo>
                <a:lnTo>
                  <a:pt x="24280" y="5512"/>
                </a:lnTo>
                <a:lnTo>
                  <a:pt x="22756" y="5944"/>
                </a:lnTo>
                <a:lnTo>
                  <a:pt x="21197" y="7870"/>
                </a:lnTo>
                <a:lnTo>
                  <a:pt x="19631" y="9797"/>
                </a:lnTo>
                <a:lnTo>
                  <a:pt x="18114" y="13231"/>
                </a:lnTo>
                <a:lnTo>
                  <a:pt x="16646" y="18172"/>
                </a:lnTo>
                <a:lnTo>
                  <a:pt x="15170" y="23112"/>
                </a:lnTo>
                <a:lnTo>
                  <a:pt x="13480" y="31273"/>
                </a:lnTo>
                <a:lnTo>
                  <a:pt x="11568" y="42651"/>
                </a:lnTo>
                <a:lnTo>
                  <a:pt x="9302" y="56642"/>
                </a:lnTo>
                <a:lnTo>
                  <a:pt x="7588" y="68343"/>
                </a:lnTo>
                <a:lnTo>
                  <a:pt x="6269" y="78460"/>
                </a:lnTo>
                <a:lnTo>
                  <a:pt x="5500" y="83269"/>
                </a:lnTo>
                <a:lnTo>
                  <a:pt x="4946" y="85393"/>
                </a:lnTo>
                <a:lnTo>
                  <a:pt x="4391" y="87517"/>
                </a:lnTo>
                <a:lnTo>
                  <a:pt x="3616" y="87695"/>
                </a:lnTo>
                <a:lnTo>
                  <a:pt x="2611" y="85929"/>
                </a:lnTo>
                <a:lnTo>
                  <a:pt x="1607" y="84163"/>
                </a:lnTo>
                <a:lnTo>
                  <a:pt x="942" y="81340"/>
                </a:lnTo>
                <a:lnTo>
                  <a:pt x="602" y="77462"/>
                </a:lnTo>
                <a:lnTo>
                  <a:pt x="263" y="73582"/>
                </a:lnTo>
                <a:lnTo>
                  <a:pt x="76" y="66549"/>
                </a:lnTo>
                <a:lnTo>
                  <a:pt x="41" y="56360"/>
                </a:lnTo>
                <a:lnTo>
                  <a:pt x="0" y="46172"/>
                </a:lnTo>
                <a:lnTo>
                  <a:pt x="1697" y="23743"/>
                </a:lnTo>
                <a:lnTo>
                  <a:pt x="2299" y="20563"/>
                </a:lnTo>
                <a:lnTo>
                  <a:pt x="3352" y="17726"/>
                </a:lnTo>
                <a:lnTo>
                  <a:pt x="4842" y="15233"/>
                </a:lnTo>
                <a:lnTo>
                  <a:pt x="6324" y="12739"/>
                </a:lnTo>
                <a:lnTo>
                  <a:pt x="18918" y="2885"/>
                </a:lnTo>
                <a:lnTo>
                  <a:pt x="22721" y="1060"/>
                </a:lnTo>
                <a:lnTo>
                  <a:pt x="25333" y="118"/>
                </a:lnTo>
                <a:lnTo>
                  <a:pt x="26753" y="59"/>
                </a:lnTo>
                <a:lnTo>
                  <a:pt x="28173" y="0"/>
                </a:lnTo>
                <a:lnTo>
                  <a:pt x="30043" y="578"/>
                </a:lnTo>
                <a:lnTo>
                  <a:pt x="32350" y="1794"/>
                </a:lnTo>
                <a:lnTo>
                  <a:pt x="34657" y="3009"/>
                </a:lnTo>
                <a:lnTo>
                  <a:pt x="37732" y="5293"/>
                </a:lnTo>
                <a:lnTo>
                  <a:pt x="41577" y="8645"/>
                </a:lnTo>
                <a:lnTo>
                  <a:pt x="45422" y="11996"/>
                </a:lnTo>
                <a:lnTo>
                  <a:pt x="49855" y="15588"/>
                </a:lnTo>
                <a:lnTo>
                  <a:pt x="54884" y="19421"/>
                </a:lnTo>
                <a:lnTo>
                  <a:pt x="59907" y="23254"/>
                </a:lnTo>
                <a:lnTo>
                  <a:pt x="65421" y="26835"/>
                </a:lnTo>
                <a:lnTo>
                  <a:pt x="101900" y="41224"/>
                </a:lnTo>
                <a:lnTo>
                  <a:pt x="109222" y="4023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225649" y="3469569"/>
            <a:ext cx="97790" cy="127635"/>
          </a:xfrm>
          <a:custGeom>
            <a:avLst/>
            <a:gdLst/>
            <a:ahLst/>
            <a:cxnLst/>
            <a:rect l="l" t="t" r="r" b="b"/>
            <a:pathLst>
              <a:path w="97790" h="127635">
                <a:moveTo>
                  <a:pt x="90200" y="20114"/>
                </a:moveTo>
                <a:lnTo>
                  <a:pt x="91592" y="18076"/>
                </a:lnTo>
                <a:lnTo>
                  <a:pt x="90823" y="14993"/>
                </a:lnTo>
                <a:lnTo>
                  <a:pt x="87893" y="10865"/>
                </a:lnTo>
                <a:lnTo>
                  <a:pt x="85912" y="8067"/>
                </a:lnTo>
                <a:lnTo>
                  <a:pt x="82767" y="5673"/>
                </a:lnTo>
                <a:lnTo>
                  <a:pt x="78472" y="3683"/>
                </a:lnTo>
                <a:lnTo>
                  <a:pt x="74177" y="1694"/>
                </a:lnTo>
                <a:lnTo>
                  <a:pt x="69688" y="559"/>
                </a:lnTo>
                <a:lnTo>
                  <a:pt x="65012" y="279"/>
                </a:lnTo>
                <a:lnTo>
                  <a:pt x="60336" y="0"/>
                </a:lnTo>
                <a:lnTo>
                  <a:pt x="55064" y="172"/>
                </a:lnTo>
                <a:lnTo>
                  <a:pt x="49197" y="797"/>
                </a:lnTo>
                <a:lnTo>
                  <a:pt x="43323" y="1422"/>
                </a:lnTo>
                <a:lnTo>
                  <a:pt x="16466" y="12361"/>
                </a:lnTo>
                <a:lnTo>
                  <a:pt x="12261" y="15137"/>
                </a:lnTo>
                <a:lnTo>
                  <a:pt x="110" y="37280"/>
                </a:lnTo>
                <a:lnTo>
                  <a:pt x="0" y="39547"/>
                </a:lnTo>
                <a:lnTo>
                  <a:pt x="651" y="41790"/>
                </a:lnTo>
                <a:lnTo>
                  <a:pt x="2071" y="44008"/>
                </a:lnTo>
                <a:lnTo>
                  <a:pt x="3484" y="46227"/>
                </a:lnTo>
                <a:lnTo>
                  <a:pt x="47732" y="64262"/>
                </a:lnTo>
                <a:lnTo>
                  <a:pt x="58880" y="68424"/>
                </a:lnTo>
                <a:lnTo>
                  <a:pt x="93691" y="90489"/>
                </a:lnTo>
                <a:lnTo>
                  <a:pt x="97411" y="100791"/>
                </a:lnTo>
                <a:lnTo>
                  <a:pt x="97459" y="104078"/>
                </a:lnTo>
                <a:lnTo>
                  <a:pt x="95540" y="107308"/>
                </a:lnTo>
                <a:lnTo>
                  <a:pt x="91661" y="110481"/>
                </a:lnTo>
                <a:lnTo>
                  <a:pt x="87782" y="113655"/>
                </a:lnTo>
                <a:lnTo>
                  <a:pt x="82864" y="116538"/>
                </a:lnTo>
                <a:lnTo>
                  <a:pt x="76892" y="119132"/>
                </a:lnTo>
                <a:lnTo>
                  <a:pt x="70928" y="121725"/>
                </a:lnTo>
                <a:lnTo>
                  <a:pt x="64991" y="123628"/>
                </a:lnTo>
                <a:lnTo>
                  <a:pt x="59082" y="124842"/>
                </a:lnTo>
                <a:lnTo>
                  <a:pt x="53180" y="126055"/>
                </a:lnTo>
                <a:lnTo>
                  <a:pt x="47839" y="126722"/>
                </a:lnTo>
                <a:lnTo>
                  <a:pt x="43080" y="126843"/>
                </a:lnTo>
                <a:lnTo>
                  <a:pt x="36084" y="127021"/>
                </a:lnTo>
                <a:lnTo>
                  <a:pt x="29676" y="124379"/>
                </a:lnTo>
                <a:lnTo>
                  <a:pt x="23850" y="1189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355591" y="3493970"/>
            <a:ext cx="30480" cy="72390"/>
          </a:xfrm>
          <a:custGeom>
            <a:avLst/>
            <a:gdLst/>
            <a:ahLst/>
            <a:cxnLst/>
            <a:rect l="l" t="t" r="r" b="b"/>
            <a:pathLst>
              <a:path w="30479" h="72389">
                <a:moveTo>
                  <a:pt x="0" y="0"/>
                </a:moveTo>
                <a:lnTo>
                  <a:pt x="17844" y="33667"/>
                </a:lnTo>
                <a:lnTo>
                  <a:pt x="19908" y="39079"/>
                </a:lnTo>
                <a:lnTo>
                  <a:pt x="21613" y="44232"/>
                </a:lnTo>
                <a:lnTo>
                  <a:pt x="22956" y="49124"/>
                </a:lnTo>
                <a:lnTo>
                  <a:pt x="25864" y="59094"/>
                </a:lnTo>
                <a:lnTo>
                  <a:pt x="29899" y="719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360724" y="3480030"/>
            <a:ext cx="51435" cy="15240"/>
          </a:xfrm>
          <a:custGeom>
            <a:avLst/>
            <a:gdLst/>
            <a:ahLst/>
            <a:cxnLst/>
            <a:rect l="l" t="t" r="r" b="b"/>
            <a:pathLst>
              <a:path w="51434" h="15239">
                <a:moveTo>
                  <a:pt x="2660" y="14868"/>
                </a:moveTo>
                <a:lnTo>
                  <a:pt x="0" y="8713"/>
                </a:lnTo>
                <a:lnTo>
                  <a:pt x="658" y="4629"/>
                </a:lnTo>
                <a:lnTo>
                  <a:pt x="4648" y="2617"/>
                </a:lnTo>
                <a:lnTo>
                  <a:pt x="7453" y="1198"/>
                </a:lnTo>
                <a:lnTo>
                  <a:pt x="11949" y="326"/>
                </a:lnTo>
                <a:lnTo>
                  <a:pt x="18121" y="0"/>
                </a:lnTo>
                <a:lnTo>
                  <a:pt x="26313" y="238"/>
                </a:lnTo>
                <a:lnTo>
                  <a:pt x="37411" y="1665"/>
                </a:lnTo>
                <a:lnTo>
                  <a:pt x="51415" y="42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379809" y="3529117"/>
            <a:ext cx="57785" cy="6985"/>
          </a:xfrm>
          <a:custGeom>
            <a:avLst/>
            <a:gdLst/>
            <a:ahLst/>
            <a:cxnLst/>
            <a:rect l="l" t="t" r="r" b="b"/>
            <a:pathLst>
              <a:path w="57784" h="6985">
                <a:moveTo>
                  <a:pt x="0" y="6750"/>
                </a:moveTo>
                <a:lnTo>
                  <a:pt x="3602" y="5554"/>
                </a:lnTo>
                <a:lnTo>
                  <a:pt x="10480" y="4112"/>
                </a:lnTo>
                <a:lnTo>
                  <a:pt x="20650" y="2427"/>
                </a:lnTo>
                <a:lnTo>
                  <a:pt x="26919" y="1388"/>
                </a:lnTo>
                <a:lnTo>
                  <a:pt x="32876" y="724"/>
                </a:lnTo>
                <a:lnTo>
                  <a:pt x="38522" y="436"/>
                </a:lnTo>
                <a:lnTo>
                  <a:pt x="47091" y="0"/>
                </a:lnTo>
                <a:lnTo>
                  <a:pt x="53305" y="1456"/>
                </a:lnTo>
                <a:lnTo>
                  <a:pt x="57170" y="48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383439" y="3572659"/>
            <a:ext cx="52705" cy="10795"/>
          </a:xfrm>
          <a:custGeom>
            <a:avLst/>
            <a:gdLst/>
            <a:ahLst/>
            <a:cxnLst/>
            <a:rect l="l" t="t" r="r" b="b"/>
            <a:pathLst>
              <a:path w="52704" h="10795">
                <a:moveTo>
                  <a:pt x="8887" y="0"/>
                </a:moveTo>
                <a:lnTo>
                  <a:pt x="1814" y="6381"/>
                </a:lnTo>
                <a:lnTo>
                  <a:pt x="0" y="9712"/>
                </a:lnTo>
                <a:lnTo>
                  <a:pt x="3449" y="9994"/>
                </a:lnTo>
                <a:lnTo>
                  <a:pt x="5922" y="10196"/>
                </a:lnTo>
                <a:lnTo>
                  <a:pt x="10640" y="10023"/>
                </a:lnTo>
                <a:lnTo>
                  <a:pt x="17602" y="9475"/>
                </a:lnTo>
                <a:lnTo>
                  <a:pt x="26722" y="8810"/>
                </a:lnTo>
                <a:lnTo>
                  <a:pt x="38332" y="8054"/>
                </a:lnTo>
                <a:lnTo>
                  <a:pt x="52432" y="72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7486911" y="3497922"/>
            <a:ext cx="90805" cy="81280"/>
          </a:xfrm>
          <a:custGeom>
            <a:avLst/>
            <a:gdLst/>
            <a:ahLst/>
            <a:cxnLst/>
            <a:rect l="l" t="t" r="r" b="b"/>
            <a:pathLst>
              <a:path w="90804" h="81279">
                <a:moveTo>
                  <a:pt x="907" y="8007"/>
                </a:moveTo>
                <a:lnTo>
                  <a:pt x="0" y="1896"/>
                </a:lnTo>
                <a:lnTo>
                  <a:pt x="748" y="0"/>
                </a:lnTo>
                <a:lnTo>
                  <a:pt x="3158" y="2319"/>
                </a:lnTo>
                <a:lnTo>
                  <a:pt x="4911" y="4001"/>
                </a:lnTo>
                <a:lnTo>
                  <a:pt x="6227" y="7217"/>
                </a:lnTo>
                <a:lnTo>
                  <a:pt x="7107" y="11966"/>
                </a:lnTo>
                <a:lnTo>
                  <a:pt x="7987" y="16714"/>
                </a:lnTo>
                <a:lnTo>
                  <a:pt x="8569" y="22070"/>
                </a:lnTo>
                <a:lnTo>
                  <a:pt x="8859" y="28033"/>
                </a:lnTo>
                <a:lnTo>
                  <a:pt x="9144" y="33998"/>
                </a:lnTo>
                <a:lnTo>
                  <a:pt x="9538" y="39981"/>
                </a:lnTo>
                <a:lnTo>
                  <a:pt x="10037" y="45983"/>
                </a:lnTo>
                <a:lnTo>
                  <a:pt x="10529" y="51985"/>
                </a:lnTo>
                <a:lnTo>
                  <a:pt x="11817" y="57501"/>
                </a:lnTo>
                <a:lnTo>
                  <a:pt x="13903" y="62533"/>
                </a:lnTo>
                <a:lnTo>
                  <a:pt x="15981" y="67565"/>
                </a:lnTo>
                <a:lnTo>
                  <a:pt x="18807" y="71580"/>
                </a:lnTo>
                <a:lnTo>
                  <a:pt x="22388" y="74581"/>
                </a:lnTo>
                <a:lnTo>
                  <a:pt x="25963" y="77581"/>
                </a:lnTo>
                <a:lnTo>
                  <a:pt x="30064" y="79465"/>
                </a:lnTo>
                <a:lnTo>
                  <a:pt x="34684" y="80233"/>
                </a:lnTo>
                <a:lnTo>
                  <a:pt x="39305" y="81002"/>
                </a:lnTo>
                <a:lnTo>
                  <a:pt x="44209" y="81191"/>
                </a:lnTo>
                <a:lnTo>
                  <a:pt x="49405" y="80799"/>
                </a:lnTo>
                <a:lnTo>
                  <a:pt x="54593" y="80407"/>
                </a:lnTo>
                <a:lnTo>
                  <a:pt x="59962" y="79430"/>
                </a:lnTo>
                <a:lnTo>
                  <a:pt x="65504" y="77868"/>
                </a:lnTo>
                <a:lnTo>
                  <a:pt x="77578" y="75003"/>
                </a:lnTo>
                <a:lnTo>
                  <a:pt x="90373" y="730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7614844" y="3500672"/>
            <a:ext cx="23495" cy="85090"/>
          </a:xfrm>
          <a:custGeom>
            <a:avLst/>
            <a:gdLst/>
            <a:ahLst/>
            <a:cxnLst/>
            <a:rect l="l" t="t" r="r" b="b"/>
            <a:pathLst>
              <a:path w="23495" h="85089">
                <a:moveTo>
                  <a:pt x="1129" y="7211"/>
                </a:moveTo>
                <a:lnTo>
                  <a:pt x="415" y="2669"/>
                </a:lnTo>
                <a:lnTo>
                  <a:pt x="48" y="308"/>
                </a:lnTo>
                <a:lnTo>
                  <a:pt x="20" y="127"/>
                </a:lnTo>
                <a:lnTo>
                  <a:pt x="0" y="0"/>
                </a:lnTo>
                <a:lnTo>
                  <a:pt x="221" y="304"/>
                </a:lnTo>
                <a:lnTo>
                  <a:pt x="374" y="549"/>
                </a:lnTo>
                <a:lnTo>
                  <a:pt x="1828" y="2879"/>
                </a:lnTo>
                <a:lnTo>
                  <a:pt x="4585" y="7296"/>
                </a:lnTo>
                <a:lnTo>
                  <a:pt x="7349" y="11712"/>
                </a:lnTo>
                <a:lnTo>
                  <a:pt x="20276" y="40814"/>
                </a:lnTo>
                <a:lnTo>
                  <a:pt x="21557" y="45732"/>
                </a:lnTo>
                <a:lnTo>
                  <a:pt x="22465" y="51901"/>
                </a:lnTo>
                <a:lnTo>
                  <a:pt x="23005" y="59322"/>
                </a:lnTo>
                <a:lnTo>
                  <a:pt x="23225" y="73109"/>
                </a:lnTo>
                <a:lnTo>
                  <a:pt x="21757" y="850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7612191" y="3490916"/>
            <a:ext cx="57150" cy="20320"/>
          </a:xfrm>
          <a:custGeom>
            <a:avLst/>
            <a:gdLst/>
            <a:ahLst/>
            <a:cxnLst/>
            <a:rect l="l" t="t" r="r" b="b"/>
            <a:pathLst>
              <a:path w="57150" h="20320">
                <a:moveTo>
                  <a:pt x="838" y="20325"/>
                </a:moveTo>
                <a:lnTo>
                  <a:pt x="0" y="13247"/>
                </a:lnTo>
                <a:lnTo>
                  <a:pt x="1821" y="8045"/>
                </a:lnTo>
                <a:lnTo>
                  <a:pt x="6296" y="4720"/>
                </a:lnTo>
                <a:lnTo>
                  <a:pt x="9386" y="2424"/>
                </a:lnTo>
                <a:lnTo>
                  <a:pt x="13840" y="927"/>
                </a:lnTo>
                <a:lnTo>
                  <a:pt x="19666" y="229"/>
                </a:lnTo>
                <a:lnTo>
                  <a:pt x="29335" y="0"/>
                </a:lnTo>
                <a:lnTo>
                  <a:pt x="41784" y="1299"/>
                </a:lnTo>
                <a:lnTo>
                  <a:pt x="57013" y="41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636498" y="3532012"/>
            <a:ext cx="66675" cy="5715"/>
          </a:xfrm>
          <a:custGeom>
            <a:avLst/>
            <a:gdLst/>
            <a:ahLst/>
            <a:cxnLst/>
            <a:rect l="l" t="t" r="r" b="b"/>
            <a:pathLst>
              <a:path w="66675" h="5714">
                <a:moveTo>
                  <a:pt x="0" y="5548"/>
                </a:moveTo>
                <a:lnTo>
                  <a:pt x="28387" y="0"/>
                </a:lnTo>
                <a:lnTo>
                  <a:pt x="41163" y="311"/>
                </a:lnTo>
                <a:lnTo>
                  <a:pt x="53813" y="1456"/>
                </a:lnTo>
                <a:lnTo>
                  <a:pt x="66335" y="34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641251" y="3583972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32218" y="0"/>
                </a:moveTo>
                <a:lnTo>
                  <a:pt x="28602" y="1339"/>
                </a:lnTo>
                <a:lnTo>
                  <a:pt x="24425" y="2368"/>
                </a:lnTo>
                <a:lnTo>
                  <a:pt x="19694" y="3088"/>
                </a:lnTo>
                <a:lnTo>
                  <a:pt x="14962" y="3807"/>
                </a:lnTo>
                <a:lnTo>
                  <a:pt x="10577" y="4309"/>
                </a:lnTo>
                <a:lnTo>
                  <a:pt x="6546" y="4594"/>
                </a:lnTo>
                <a:lnTo>
                  <a:pt x="2507" y="4878"/>
                </a:lnTo>
                <a:lnTo>
                  <a:pt x="381" y="5029"/>
                </a:lnTo>
                <a:lnTo>
                  <a:pt x="159" y="5044"/>
                </a:lnTo>
                <a:lnTo>
                  <a:pt x="0" y="5061"/>
                </a:lnTo>
                <a:lnTo>
                  <a:pt x="173" y="5067"/>
                </a:lnTo>
                <a:lnTo>
                  <a:pt x="401" y="5067"/>
                </a:lnTo>
                <a:lnTo>
                  <a:pt x="2604" y="5069"/>
                </a:lnTo>
                <a:lnTo>
                  <a:pt x="6781" y="5072"/>
                </a:lnTo>
                <a:lnTo>
                  <a:pt x="10958" y="5074"/>
                </a:lnTo>
                <a:lnTo>
                  <a:pt x="17006" y="5310"/>
                </a:lnTo>
                <a:lnTo>
                  <a:pt x="24917" y="5779"/>
                </a:lnTo>
                <a:lnTo>
                  <a:pt x="35837" y="6520"/>
                </a:lnTo>
                <a:lnTo>
                  <a:pt x="48186" y="7533"/>
                </a:lnTo>
                <a:lnTo>
                  <a:pt x="61965" y="88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758523" y="3480825"/>
            <a:ext cx="87630" cy="74930"/>
          </a:xfrm>
          <a:custGeom>
            <a:avLst/>
            <a:gdLst/>
            <a:ahLst/>
            <a:cxnLst/>
            <a:rect l="l" t="t" r="r" b="b"/>
            <a:pathLst>
              <a:path w="87629" h="74929">
                <a:moveTo>
                  <a:pt x="64513" y="39182"/>
                </a:moveTo>
                <a:lnTo>
                  <a:pt x="65919" y="32044"/>
                </a:lnTo>
                <a:lnTo>
                  <a:pt x="64936" y="25563"/>
                </a:lnTo>
                <a:lnTo>
                  <a:pt x="61569" y="19739"/>
                </a:lnTo>
                <a:lnTo>
                  <a:pt x="59283" y="15790"/>
                </a:lnTo>
                <a:lnTo>
                  <a:pt x="55944" y="12153"/>
                </a:lnTo>
                <a:lnTo>
                  <a:pt x="51538" y="8830"/>
                </a:lnTo>
                <a:lnTo>
                  <a:pt x="47140" y="5506"/>
                </a:lnTo>
                <a:lnTo>
                  <a:pt x="42498" y="3151"/>
                </a:lnTo>
                <a:lnTo>
                  <a:pt x="37615" y="1764"/>
                </a:lnTo>
                <a:lnTo>
                  <a:pt x="32738" y="378"/>
                </a:lnTo>
                <a:lnTo>
                  <a:pt x="2355" y="21733"/>
                </a:lnTo>
                <a:lnTo>
                  <a:pt x="1004" y="26342"/>
                </a:lnTo>
                <a:lnTo>
                  <a:pt x="270" y="29730"/>
                </a:lnTo>
                <a:lnTo>
                  <a:pt x="131" y="31898"/>
                </a:lnTo>
                <a:lnTo>
                  <a:pt x="0" y="34066"/>
                </a:lnTo>
                <a:lnTo>
                  <a:pt x="685" y="37960"/>
                </a:lnTo>
                <a:lnTo>
                  <a:pt x="36770" y="70020"/>
                </a:lnTo>
                <a:lnTo>
                  <a:pt x="73414" y="74866"/>
                </a:lnTo>
                <a:lnTo>
                  <a:pt x="87021" y="747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888894" y="3487545"/>
            <a:ext cx="110489" cy="12700"/>
          </a:xfrm>
          <a:custGeom>
            <a:avLst/>
            <a:gdLst/>
            <a:ahLst/>
            <a:cxnLst/>
            <a:rect l="l" t="t" r="r" b="b"/>
            <a:pathLst>
              <a:path w="110490" h="12700">
                <a:moveTo>
                  <a:pt x="1239" y="12081"/>
                </a:moveTo>
                <a:lnTo>
                  <a:pt x="38820" y="4624"/>
                </a:lnTo>
                <a:lnTo>
                  <a:pt x="94738" y="455"/>
                </a:lnTo>
                <a:lnTo>
                  <a:pt x="103872" y="0"/>
                </a:lnTo>
                <a:lnTo>
                  <a:pt x="106887" y="18"/>
                </a:lnTo>
                <a:lnTo>
                  <a:pt x="108425" y="36"/>
                </a:lnTo>
                <a:lnTo>
                  <a:pt x="109305" y="46"/>
                </a:lnTo>
                <a:lnTo>
                  <a:pt x="110185" y="56"/>
                </a:lnTo>
                <a:lnTo>
                  <a:pt x="110095" y="420"/>
                </a:lnTo>
                <a:lnTo>
                  <a:pt x="109035" y="1138"/>
                </a:lnTo>
                <a:lnTo>
                  <a:pt x="107511" y="2172"/>
                </a:lnTo>
                <a:lnTo>
                  <a:pt x="104324" y="4331"/>
                </a:lnTo>
                <a:lnTo>
                  <a:pt x="99482" y="76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948919" y="3491440"/>
            <a:ext cx="28575" cy="91440"/>
          </a:xfrm>
          <a:custGeom>
            <a:avLst/>
            <a:gdLst/>
            <a:ahLst/>
            <a:cxnLst/>
            <a:rect l="l" t="t" r="r" b="b"/>
            <a:pathLst>
              <a:path w="28575" h="91439">
                <a:moveTo>
                  <a:pt x="2798" y="8520"/>
                </a:moveTo>
                <a:lnTo>
                  <a:pt x="1149" y="3445"/>
                </a:lnTo>
                <a:lnTo>
                  <a:pt x="256" y="702"/>
                </a:lnTo>
                <a:lnTo>
                  <a:pt x="124" y="290"/>
                </a:lnTo>
                <a:lnTo>
                  <a:pt x="34" y="0"/>
                </a:lnTo>
                <a:lnTo>
                  <a:pt x="27" y="406"/>
                </a:lnTo>
                <a:lnTo>
                  <a:pt x="48" y="773"/>
                </a:lnTo>
                <a:lnTo>
                  <a:pt x="187" y="2603"/>
                </a:lnTo>
                <a:lnTo>
                  <a:pt x="422" y="5896"/>
                </a:lnTo>
                <a:lnTo>
                  <a:pt x="658" y="9189"/>
                </a:lnTo>
                <a:lnTo>
                  <a:pt x="1641" y="16585"/>
                </a:lnTo>
                <a:lnTo>
                  <a:pt x="9511" y="61069"/>
                </a:lnTo>
                <a:lnTo>
                  <a:pt x="18203" y="81296"/>
                </a:lnTo>
                <a:lnTo>
                  <a:pt x="28354" y="910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271771" y="3515252"/>
            <a:ext cx="92710" cy="75565"/>
          </a:xfrm>
          <a:custGeom>
            <a:avLst/>
            <a:gdLst/>
            <a:ahLst/>
            <a:cxnLst/>
            <a:rect l="l" t="t" r="r" b="b"/>
            <a:pathLst>
              <a:path w="92709" h="75564">
                <a:moveTo>
                  <a:pt x="10342" y="13159"/>
                </a:moveTo>
                <a:lnTo>
                  <a:pt x="6629" y="15234"/>
                </a:lnTo>
                <a:lnTo>
                  <a:pt x="4932" y="18736"/>
                </a:lnTo>
                <a:lnTo>
                  <a:pt x="5250" y="23665"/>
                </a:lnTo>
                <a:lnTo>
                  <a:pt x="5562" y="28594"/>
                </a:lnTo>
                <a:lnTo>
                  <a:pt x="24314" y="41696"/>
                </a:lnTo>
                <a:lnTo>
                  <a:pt x="27965" y="41429"/>
                </a:lnTo>
                <a:lnTo>
                  <a:pt x="31616" y="41162"/>
                </a:lnTo>
                <a:lnTo>
                  <a:pt x="35190" y="39684"/>
                </a:lnTo>
                <a:lnTo>
                  <a:pt x="38674" y="36997"/>
                </a:lnTo>
                <a:lnTo>
                  <a:pt x="42166" y="34309"/>
                </a:lnTo>
                <a:lnTo>
                  <a:pt x="45124" y="31266"/>
                </a:lnTo>
                <a:lnTo>
                  <a:pt x="47548" y="27868"/>
                </a:lnTo>
                <a:lnTo>
                  <a:pt x="49973" y="24470"/>
                </a:lnTo>
                <a:lnTo>
                  <a:pt x="51497" y="21279"/>
                </a:lnTo>
                <a:lnTo>
                  <a:pt x="52113" y="18295"/>
                </a:lnTo>
                <a:lnTo>
                  <a:pt x="52737" y="15311"/>
                </a:lnTo>
                <a:lnTo>
                  <a:pt x="52702" y="12532"/>
                </a:lnTo>
                <a:lnTo>
                  <a:pt x="52003" y="9957"/>
                </a:lnTo>
                <a:lnTo>
                  <a:pt x="51310" y="7383"/>
                </a:lnTo>
                <a:lnTo>
                  <a:pt x="49550" y="5306"/>
                </a:lnTo>
                <a:lnTo>
                  <a:pt x="46738" y="3726"/>
                </a:lnTo>
                <a:lnTo>
                  <a:pt x="43925" y="2147"/>
                </a:lnTo>
                <a:lnTo>
                  <a:pt x="40476" y="1086"/>
                </a:lnTo>
                <a:lnTo>
                  <a:pt x="36402" y="543"/>
                </a:lnTo>
                <a:lnTo>
                  <a:pt x="32329" y="0"/>
                </a:lnTo>
                <a:lnTo>
                  <a:pt x="28000" y="128"/>
                </a:lnTo>
                <a:lnTo>
                  <a:pt x="23421" y="927"/>
                </a:lnTo>
                <a:lnTo>
                  <a:pt x="18842" y="1726"/>
                </a:lnTo>
                <a:lnTo>
                  <a:pt x="0" y="25537"/>
                </a:lnTo>
                <a:lnTo>
                  <a:pt x="290" y="30422"/>
                </a:lnTo>
                <a:lnTo>
                  <a:pt x="574" y="35306"/>
                </a:lnTo>
                <a:lnTo>
                  <a:pt x="28671" y="62297"/>
                </a:lnTo>
                <a:lnTo>
                  <a:pt x="40254" y="68241"/>
                </a:lnTo>
                <a:lnTo>
                  <a:pt x="45969" y="70906"/>
                </a:lnTo>
                <a:lnTo>
                  <a:pt x="52100" y="72940"/>
                </a:lnTo>
                <a:lnTo>
                  <a:pt x="58646" y="74345"/>
                </a:lnTo>
                <a:lnTo>
                  <a:pt x="67268" y="75377"/>
                </a:lnTo>
                <a:lnTo>
                  <a:pt x="78619" y="75361"/>
                </a:lnTo>
                <a:lnTo>
                  <a:pt x="92700" y="742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385088" y="3517107"/>
            <a:ext cx="121285" cy="60325"/>
          </a:xfrm>
          <a:custGeom>
            <a:avLst/>
            <a:gdLst/>
            <a:ahLst/>
            <a:cxnLst/>
            <a:rect l="l" t="t" r="r" b="b"/>
            <a:pathLst>
              <a:path w="121284" h="60325">
                <a:moveTo>
                  <a:pt x="3408" y="24833"/>
                </a:moveTo>
                <a:lnTo>
                  <a:pt x="1226" y="23369"/>
                </a:lnTo>
                <a:lnTo>
                  <a:pt x="110" y="21090"/>
                </a:lnTo>
                <a:lnTo>
                  <a:pt x="41" y="17999"/>
                </a:lnTo>
                <a:lnTo>
                  <a:pt x="0" y="15899"/>
                </a:lnTo>
                <a:lnTo>
                  <a:pt x="1447" y="14125"/>
                </a:lnTo>
                <a:lnTo>
                  <a:pt x="4391" y="12676"/>
                </a:lnTo>
                <a:lnTo>
                  <a:pt x="7329" y="11229"/>
                </a:lnTo>
                <a:lnTo>
                  <a:pt x="11457" y="10482"/>
                </a:lnTo>
                <a:lnTo>
                  <a:pt x="16770" y="10438"/>
                </a:lnTo>
                <a:lnTo>
                  <a:pt x="22091" y="10393"/>
                </a:lnTo>
                <a:lnTo>
                  <a:pt x="27473" y="11640"/>
                </a:lnTo>
                <a:lnTo>
                  <a:pt x="32939" y="14180"/>
                </a:lnTo>
                <a:lnTo>
                  <a:pt x="38404" y="16719"/>
                </a:lnTo>
                <a:lnTo>
                  <a:pt x="55542" y="37021"/>
                </a:lnTo>
                <a:lnTo>
                  <a:pt x="57281" y="41402"/>
                </a:lnTo>
                <a:lnTo>
                  <a:pt x="58279" y="45377"/>
                </a:lnTo>
                <a:lnTo>
                  <a:pt x="58542" y="48945"/>
                </a:lnTo>
                <a:lnTo>
                  <a:pt x="58798" y="52512"/>
                </a:lnTo>
                <a:lnTo>
                  <a:pt x="58189" y="55186"/>
                </a:lnTo>
                <a:lnTo>
                  <a:pt x="56699" y="56965"/>
                </a:lnTo>
                <a:lnTo>
                  <a:pt x="55203" y="58744"/>
                </a:lnTo>
                <a:lnTo>
                  <a:pt x="53305" y="59773"/>
                </a:lnTo>
                <a:lnTo>
                  <a:pt x="50991" y="60051"/>
                </a:lnTo>
                <a:lnTo>
                  <a:pt x="48677" y="60330"/>
                </a:lnTo>
                <a:lnTo>
                  <a:pt x="36617" y="29154"/>
                </a:lnTo>
                <a:lnTo>
                  <a:pt x="37725" y="22952"/>
                </a:lnTo>
                <a:lnTo>
                  <a:pt x="72362" y="0"/>
                </a:lnTo>
                <a:lnTo>
                  <a:pt x="77370" y="858"/>
                </a:lnTo>
                <a:lnTo>
                  <a:pt x="82372" y="1718"/>
                </a:lnTo>
                <a:lnTo>
                  <a:pt x="86916" y="3706"/>
                </a:lnTo>
                <a:lnTo>
                  <a:pt x="91010" y="6821"/>
                </a:lnTo>
                <a:lnTo>
                  <a:pt x="95104" y="9936"/>
                </a:lnTo>
                <a:lnTo>
                  <a:pt x="98831" y="13833"/>
                </a:lnTo>
                <a:lnTo>
                  <a:pt x="102184" y="18512"/>
                </a:lnTo>
                <a:lnTo>
                  <a:pt x="106946" y="25603"/>
                </a:lnTo>
                <a:lnTo>
                  <a:pt x="113140" y="35580"/>
                </a:lnTo>
                <a:lnTo>
                  <a:pt x="120766" y="484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533650" y="3529862"/>
            <a:ext cx="74295" cy="52069"/>
          </a:xfrm>
          <a:custGeom>
            <a:avLst/>
            <a:gdLst/>
            <a:ahLst/>
            <a:cxnLst/>
            <a:rect l="l" t="t" r="r" b="b"/>
            <a:pathLst>
              <a:path w="74295" h="52070">
                <a:moveTo>
                  <a:pt x="62941" y="18236"/>
                </a:moveTo>
                <a:lnTo>
                  <a:pt x="62345" y="16181"/>
                </a:lnTo>
                <a:lnTo>
                  <a:pt x="60080" y="13210"/>
                </a:lnTo>
                <a:lnTo>
                  <a:pt x="56145" y="9322"/>
                </a:lnTo>
                <a:lnTo>
                  <a:pt x="53686" y="6885"/>
                </a:lnTo>
                <a:lnTo>
                  <a:pt x="50679" y="4832"/>
                </a:lnTo>
                <a:lnTo>
                  <a:pt x="47126" y="3166"/>
                </a:lnTo>
                <a:lnTo>
                  <a:pt x="43579" y="1500"/>
                </a:lnTo>
                <a:lnTo>
                  <a:pt x="39630" y="534"/>
                </a:lnTo>
                <a:lnTo>
                  <a:pt x="35280" y="266"/>
                </a:lnTo>
                <a:lnTo>
                  <a:pt x="30930" y="0"/>
                </a:lnTo>
                <a:lnTo>
                  <a:pt x="26365" y="756"/>
                </a:lnTo>
                <a:lnTo>
                  <a:pt x="21578" y="2536"/>
                </a:lnTo>
                <a:lnTo>
                  <a:pt x="16791" y="4317"/>
                </a:lnTo>
                <a:lnTo>
                  <a:pt x="12600" y="6811"/>
                </a:lnTo>
                <a:lnTo>
                  <a:pt x="8998" y="10018"/>
                </a:lnTo>
                <a:lnTo>
                  <a:pt x="5389" y="13225"/>
                </a:lnTo>
                <a:lnTo>
                  <a:pt x="2930" y="16738"/>
                </a:lnTo>
                <a:lnTo>
                  <a:pt x="1614" y="20556"/>
                </a:lnTo>
                <a:lnTo>
                  <a:pt x="290" y="24375"/>
                </a:lnTo>
                <a:lnTo>
                  <a:pt x="0" y="28283"/>
                </a:lnTo>
                <a:lnTo>
                  <a:pt x="741" y="32279"/>
                </a:lnTo>
                <a:lnTo>
                  <a:pt x="1475" y="36276"/>
                </a:lnTo>
                <a:lnTo>
                  <a:pt x="33860" y="51785"/>
                </a:lnTo>
                <a:lnTo>
                  <a:pt x="38688" y="51720"/>
                </a:lnTo>
                <a:lnTo>
                  <a:pt x="43517" y="51655"/>
                </a:lnTo>
                <a:lnTo>
                  <a:pt x="47264" y="50530"/>
                </a:lnTo>
                <a:lnTo>
                  <a:pt x="49931" y="48348"/>
                </a:lnTo>
                <a:lnTo>
                  <a:pt x="52605" y="46166"/>
                </a:lnTo>
                <a:lnTo>
                  <a:pt x="54448" y="43209"/>
                </a:lnTo>
                <a:lnTo>
                  <a:pt x="55473" y="39476"/>
                </a:lnTo>
                <a:lnTo>
                  <a:pt x="56498" y="35744"/>
                </a:lnTo>
                <a:lnTo>
                  <a:pt x="57150" y="30512"/>
                </a:lnTo>
                <a:lnTo>
                  <a:pt x="57420" y="23780"/>
                </a:lnTo>
                <a:lnTo>
                  <a:pt x="57683" y="17050"/>
                </a:lnTo>
                <a:lnTo>
                  <a:pt x="57842" y="13146"/>
                </a:lnTo>
                <a:lnTo>
                  <a:pt x="57884" y="12070"/>
                </a:lnTo>
                <a:lnTo>
                  <a:pt x="57925" y="10995"/>
                </a:lnTo>
                <a:lnTo>
                  <a:pt x="58535" y="11544"/>
                </a:lnTo>
                <a:lnTo>
                  <a:pt x="59699" y="13720"/>
                </a:lnTo>
                <a:lnTo>
                  <a:pt x="62161" y="18324"/>
                </a:lnTo>
                <a:lnTo>
                  <a:pt x="67025" y="27416"/>
                </a:lnTo>
                <a:lnTo>
                  <a:pt x="74291" y="409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630784" y="3516041"/>
            <a:ext cx="142240" cy="60325"/>
          </a:xfrm>
          <a:custGeom>
            <a:avLst/>
            <a:gdLst/>
            <a:ahLst/>
            <a:cxnLst/>
            <a:rect l="l" t="t" r="r" b="b"/>
            <a:pathLst>
              <a:path w="142240" h="60325">
                <a:moveTo>
                  <a:pt x="879" y="23951"/>
                </a:moveTo>
                <a:lnTo>
                  <a:pt x="0" y="17637"/>
                </a:lnTo>
                <a:lnTo>
                  <a:pt x="1059" y="13700"/>
                </a:lnTo>
                <a:lnTo>
                  <a:pt x="4059" y="12140"/>
                </a:lnTo>
                <a:lnTo>
                  <a:pt x="6151" y="11049"/>
                </a:lnTo>
                <a:lnTo>
                  <a:pt x="28381" y="17625"/>
                </a:lnTo>
                <a:lnTo>
                  <a:pt x="33562" y="21453"/>
                </a:lnTo>
                <a:lnTo>
                  <a:pt x="51379" y="51912"/>
                </a:lnTo>
                <a:lnTo>
                  <a:pt x="51317" y="54120"/>
                </a:lnTo>
                <a:lnTo>
                  <a:pt x="44999" y="59771"/>
                </a:lnTo>
                <a:lnTo>
                  <a:pt x="42928" y="59206"/>
                </a:lnTo>
                <a:lnTo>
                  <a:pt x="33846" y="37043"/>
                </a:lnTo>
                <a:lnTo>
                  <a:pt x="33486" y="31314"/>
                </a:lnTo>
                <a:lnTo>
                  <a:pt x="53935" y="11080"/>
                </a:lnTo>
                <a:lnTo>
                  <a:pt x="59082" y="11201"/>
                </a:lnTo>
                <a:lnTo>
                  <a:pt x="64229" y="11321"/>
                </a:lnTo>
                <a:lnTo>
                  <a:pt x="83799" y="20655"/>
                </a:lnTo>
                <a:lnTo>
                  <a:pt x="86334" y="22830"/>
                </a:lnTo>
                <a:lnTo>
                  <a:pt x="87914" y="25281"/>
                </a:lnTo>
                <a:lnTo>
                  <a:pt x="88523" y="28005"/>
                </a:lnTo>
                <a:lnTo>
                  <a:pt x="89140" y="30729"/>
                </a:lnTo>
                <a:lnTo>
                  <a:pt x="88869" y="32162"/>
                </a:lnTo>
                <a:lnTo>
                  <a:pt x="87726" y="32304"/>
                </a:lnTo>
                <a:lnTo>
                  <a:pt x="86577" y="32446"/>
                </a:lnTo>
                <a:lnTo>
                  <a:pt x="85281" y="31194"/>
                </a:lnTo>
                <a:lnTo>
                  <a:pt x="83826" y="28547"/>
                </a:lnTo>
                <a:lnTo>
                  <a:pt x="82372" y="25901"/>
                </a:lnTo>
                <a:lnTo>
                  <a:pt x="81527" y="22604"/>
                </a:lnTo>
                <a:lnTo>
                  <a:pt x="81298" y="18657"/>
                </a:lnTo>
                <a:lnTo>
                  <a:pt x="81062" y="14711"/>
                </a:lnTo>
                <a:lnTo>
                  <a:pt x="81734" y="11067"/>
                </a:lnTo>
                <a:lnTo>
                  <a:pt x="83321" y="7727"/>
                </a:lnTo>
                <a:lnTo>
                  <a:pt x="84900" y="4387"/>
                </a:lnTo>
                <a:lnTo>
                  <a:pt x="87713" y="2173"/>
                </a:lnTo>
                <a:lnTo>
                  <a:pt x="91751" y="1086"/>
                </a:lnTo>
                <a:lnTo>
                  <a:pt x="95797" y="0"/>
                </a:lnTo>
                <a:lnTo>
                  <a:pt x="100625" y="155"/>
                </a:lnTo>
                <a:lnTo>
                  <a:pt x="106250" y="1553"/>
                </a:lnTo>
                <a:lnTo>
                  <a:pt x="111882" y="2950"/>
                </a:lnTo>
                <a:lnTo>
                  <a:pt x="140817" y="30614"/>
                </a:lnTo>
                <a:lnTo>
                  <a:pt x="141676" y="35485"/>
                </a:lnTo>
                <a:lnTo>
                  <a:pt x="141439" y="46575"/>
                </a:lnTo>
                <a:lnTo>
                  <a:pt x="137158" y="595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819885" y="3499543"/>
            <a:ext cx="78105" cy="75565"/>
          </a:xfrm>
          <a:custGeom>
            <a:avLst/>
            <a:gdLst/>
            <a:ahLst/>
            <a:cxnLst/>
            <a:rect l="l" t="t" r="r" b="b"/>
            <a:pathLst>
              <a:path w="78104" h="75564">
                <a:moveTo>
                  <a:pt x="0" y="29290"/>
                </a:moveTo>
                <a:lnTo>
                  <a:pt x="2999" y="33015"/>
                </a:lnTo>
                <a:lnTo>
                  <a:pt x="6705" y="36150"/>
                </a:lnTo>
                <a:lnTo>
                  <a:pt x="11111" y="38697"/>
                </a:lnTo>
                <a:lnTo>
                  <a:pt x="14048" y="40395"/>
                </a:lnTo>
                <a:lnTo>
                  <a:pt x="17179" y="41848"/>
                </a:lnTo>
                <a:lnTo>
                  <a:pt x="20511" y="43055"/>
                </a:lnTo>
                <a:lnTo>
                  <a:pt x="23836" y="44263"/>
                </a:lnTo>
                <a:lnTo>
                  <a:pt x="27113" y="45089"/>
                </a:lnTo>
                <a:lnTo>
                  <a:pt x="30334" y="45535"/>
                </a:lnTo>
                <a:lnTo>
                  <a:pt x="33555" y="45981"/>
                </a:lnTo>
                <a:lnTo>
                  <a:pt x="36437" y="46064"/>
                </a:lnTo>
                <a:lnTo>
                  <a:pt x="38979" y="45783"/>
                </a:lnTo>
                <a:lnTo>
                  <a:pt x="41529" y="45503"/>
                </a:lnTo>
                <a:lnTo>
                  <a:pt x="57163" y="20274"/>
                </a:lnTo>
                <a:lnTo>
                  <a:pt x="57745" y="15834"/>
                </a:lnTo>
                <a:lnTo>
                  <a:pt x="57447" y="11777"/>
                </a:lnTo>
                <a:lnTo>
                  <a:pt x="56277" y="8102"/>
                </a:lnTo>
                <a:lnTo>
                  <a:pt x="55106" y="4428"/>
                </a:lnTo>
                <a:lnTo>
                  <a:pt x="52758" y="2073"/>
                </a:lnTo>
                <a:lnTo>
                  <a:pt x="49225" y="1036"/>
                </a:lnTo>
                <a:lnTo>
                  <a:pt x="45699" y="0"/>
                </a:lnTo>
                <a:lnTo>
                  <a:pt x="41709" y="425"/>
                </a:lnTo>
                <a:lnTo>
                  <a:pt x="37275" y="2313"/>
                </a:lnTo>
                <a:lnTo>
                  <a:pt x="32842" y="4200"/>
                </a:lnTo>
                <a:lnTo>
                  <a:pt x="17408" y="31535"/>
                </a:lnTo>
                <a:lnTo>
                  <a:pt x="15731" y="38509"/>
                </a:lnTo>
                <a:lnTo>
                  <a:pt x="15094" y="45089"/>
                </a:lnTo>
                <a:lnTo>
                  <a:pt x="15482" y="51276"/>
                </a:lnTo>
                <a:lnTo>
                  <a:pt x="15877" y="57463"/>
                </a:lnTo>
                <a:lnTo>
                  <a:pt x="52424" y="75284"/>
                </a:lnTo>
                <a:lnTo>
                  <a:pt x="64170" y="75227"/>
                </a:lnTo>
                <a:lnTo>
                  <a:pt x="77936" y="744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9011399" y="3579084"/>
            <a:ext cx="29845" cy="63500"/>
          </a:xfrm>
          <a:custGeom>
            <a:avLst/>
            <a:gdLst/>
            <a:ahLst/>
            <a:cxnLst/>
            <a:rect l="l" t="t" r="r" b="b"/>
            <a:pathLst>
              <a:path w="29845" h="63500">
                <a:moveTo>
                  <a:pt x="28703" y="10243"/>
                </a:moveTo>
                <a:lnTo>
                  <a:pt x="29070" y="4254"/>
                </a:lnTo>
                <a:lnTo>
                  <a:pt x="29271" y="973"/>
                </a:lnTo>
                <a:lnTo>
                  <a:pt x="29306" y="401"/>
                </a:lnTo>
                <a:lnTo>
                  <a:pt x="29333" y="0"/>
                </a:lnTo>
                <a:lnTo>
                  <a:pt x="28939" y="701"/>
                </a:lnTo>
                <a:lnTo>
                  <a:pt x="28662" y="1303"/>
                </a:lnTo>
                <a:lnTo>
                  <a:pt x="27484" y="3906"/>
                </a:lnTo>
                <a:lnTo>
                  <a:pt x="25406" y="8512"/>
                </a:lnTo>
                <a:lnTo>
                  <a:pt x="23064" y="13631"/>
                </a:lnTo>
                <a:lnTo>
                  <a:pt x="19353" y="21661"/>
                </a:lnTo>
                <a:lnTo>
                  <a:pt x="14271" y="32602"/>
                </a:lnTo>
                <a:lnTo>
                  <a:pt x="7820" y="46454"/>
                </a:lnTo>
                <a:lnTo>
                  <a:pt x="0" y="632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200525" y="3454568"/>
            <a:ext cx="113030" cy="135255"/>
          </a:xfrm>
          <a:custGeom>
            <a:avLst/>
            <a:gdLst/>
            <a:ahLst/>
            <a:cxnLst/>
            <a:rect l="l" t="t" r="r" b="b"/>
            <a:pathLst>
              <a:path w="113029" h="135254">
                <a:moveTo>
                  <a:pt x="80938" y="94650"/>
                </a:moveTo>
                <a:lnTo>
                  <a:pt x="80938" y="92739"/>
                </a:lnTo>
                <a:lnTo>
                  <a:pt x="79282" y="89185"/>
                </a:lnTo>
                <a:lnTo>
                  <a:pt x="75957" y="83987"/>
                </a:lnTo>
                <a:lnTo>
                  <a:pt x="72632" y="78789"/>
                </a:lnTo>
                <a:lnTo>
                  <a:pt x="68815" y="75695"/>
                </a:lnTo>
                <a:lnTo>
                  <a:pt x="64513" y="74707"/>
                </a:lnTo>
                <a:lnTo>
                  <a:pt x="60204" y="73718"/>
                </a:lnTo>
                <a:lnTo>
                  <a:pt x="54573" y="73409"/>
                </a:lnTo>
                <a:lnTo>
                  <a:pt x="47604" y="73778"/>
                </a:lnTo>
                <a:lnTo>
                  <a:pt x="40635" y="74148"/>
                </a:lnTo>
                <a:lnTo>
                  <a:pt x="33957" y="75674"/>
                </a:lnTo>
                <a:lnTo>
                  <a:pt x="27570" y="78355"/>
                </a:lnTo>
                <a:lnTo>
                  <a:pt x="21183" y="81036"/>
                </a:lnTo>
                <a:lnTo>
                  <a:pt x="15814" y="84268"/>
                </a:lnTo>
                <a:lnTo>
                  <a:pt x="11478" y="88051"/>
                </a:lnTo>
                <a:lnTo>
                  <a:pt x="7135" y="91834"/>
                </a:lnTo>
                <a:lnTo>
                  <a:pt x="4087" y="95947"/>
                </a:lnTo>
                <a:lnTo>
                  <a:pt x="2334" y="100392"/>
                </a:lnTo>
                <a:lnTo>
                  <a:pt x="581" y="104837"/>
                </a:lnTo>
                <a:lnTo>
                  <a:pt x="0" y="109089"/>
                </a:lnTo>
                <a:lnTo>
                  <a:pt x="581" y="113148"/>
                </a:lnTo>
                <a:lnTo>
                  <a:pt x="1170" y="117208"/>
                </a:lnTo>
                <a:lnTo>
                  <a:pt x="3761" y="120905"/>
                </a:lnTo>
                <a:lnTo>
                  <a:pt x="8375" y="124239"/>
                </a:lnTo>
                <a:lnTo>
                  <a:pt x="12988" y="127574"/>
                </a:lnTo>
                <a:lnTo>
                  <a:pt x="58022" y="134948"/>
                </a:lnTo>
                <a:lnTo>
                  <a:pt x="65483" y="133999"/>
                </a:lnTo>
                <a:lnTo>
                  <a:pt x="72279" y="131924"/>
                </a:lnTo>
                <a:lnTo>
                  <a:pt x="79074" y="129850"/>
                </a:lnTo>
                <a:lnTo>
                  <a:pt x="84415" y="127010"/>
                </a:lnTo>
                <a:lnTo>
                  <a:pt x="88308" y="123405"/>
                </a:lnTo>
                <a:lnTo>
                  <a:pt x="92202" y="119800"/>
                </a:lnTo>
                <a:lnTo>
                  <a:pt x="94723" y="115308"/>
                </a:lnTo>
                <a:lnTo>
                  <a:pt x="95873" y="109927"/>
                </a:lnTo>
                <a:lnTo>
                  <a:pt x="97016" y="104546"/>
                </a:lnTo>
                <a:lnTo>
                  <a:pt x="97314" y="98599"/>
                </a:lnTo>
                <a:lnTo>
                  <a:pt x="96760" y="92086"/>
                </a:lnTo>
                <a:lnTo>
                  <a:pt x="96205" y="85573"/>
                </a:lnTo>
                <a:lnTo>
                  <a:pt x="94384" y="78720"/>
                </a:lnTo>
                <a:lnTo>
                  <a:pt x="91294" y="71525"/>
                </a:lnTo>
                <a:lnTo>
                  <a:pt x="88204" y="64330"/>
                </a:lnTo>
                <a:lnTo>
                  <a:pt x="66924" y="31110"/>
                </a:lnTo>
                <a:lnTo>
                  <a:pt x="40101" y="0"/>
                </a:lnTo>
                <a:lnTo>
                  <a:pt x="40143" y="1066"/>
                </a:lnTo>
                <a:lnTo>
                  <a:pt x="40185" y="2132"/>
                </a:lnTo>
                <a:lnTo>
                  <a:pt x="40282" y="4798"/>
                </a:lnTo>
                <a:lnTo>
                  <a:pt x="40448" y="9064"/>
                </a:lnTo>
                <a:lnTo>
                  <a:pt x="40607" y="13330"/>
                </a:lnTo>
                <a:lnTo>
                  <a:pt x="58025" y="59146"/>
                </a:lnTo>
                <a:lnTo>
                  <a:pt x="79284" y="90792"/>
                </a:lnTo>
                <a:lnTo>
                  <a:pt x="101764" y="116458"/>
                </a:lnTo>
                <a:lnTo>
                  <a:pt x="112480" y="1238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9343005" y="3515809"/>
            <a:ext cx="134620" cy="67945"/>
          </a:xfrm>
          <a:custGeom>
            <a:avLst/>
            <a:gdLst/>
            <a:ahLst/>
            <a:cxnLst/>
            <a:rect l="l" t="t" r="r" b="b"/>
            <a:pathLst>
              <a:path w="134620" h="67945">
                <a:moveTo>
                  <a:pt x="789" y="20319"/>
                </a:moveTo>
                <a:lnTo>
                  <a:pt x="0" y="14382"/>
                </a:lnTo>
                <a:lnTo>
                  <a:pt x="2673" y="11117"/>
                </a:lnTo>
                <a:lnTo>
                  <a:pt x="8811" y="10525"/>
                </a:lnTo>
                <a:lnTo>
                  <a:pt x="13154" y="10106"/>
                </a:lnTo>
                <a:lnTo>
                  <a:pt x="50555" y="27638"/>
                </a:lnTo>
                <a:lnTo>
                  <a:pt x="67409" y="49939"/>
                </a:lnTo>
                <a:lnTo>
                  <a:pt x="68399" y="54372"/>
                </a:lnTo>
                <a:lnTo>
                  <a:pt x="68372" y="58132"/>
                </a:lnTo>
                <a:lnTo>
                  <a:pt x="67333" y="61219"/>
                </a:lnTo>
                <a:lnTo>
                  <a:pt x="66294" y="64307"/>
                </a:lnTo>
                <a:lnTo>
                  <a:pt x="64582" y="66248"/>
                </a:lnTo>
                <a:lnTo>
                  <a:pt x="62199" y="67042"/>
                </a:lnTo>
                <a:lnTo>
                  <a:pt x="59823" y="67836"/>
                </a:lnTo>
                <a:lnTo>
                  <a:pt x="57184" y="67185"/>
                </a:lnTo>
                <a:lnTo>
                  <a:pt x="54295" y="65089"/>
                </a:lnTo>
                <a:lnTo>
                  <a:pt x="51400" y="62993"/>
                </a:lnTo>
                <a:lnTo>
                  <a:pt x="48858" y="58568"/>
                </a:lnTo>
                <a:lnTo>
                  <a:pt x="46675" y="51814"/>
                </a:lnTo>
                <a:lnTo>
                  <a:pt x="44486" y="45061"/>
                </a:lnTo>
                <a:lnTo>
                  <a:pt x="43434" y="37983"/>
                </a:lnTo>
                <a:lnTo>
                  <a:pt x="43503" y="30580"/>
                </a:lnTo>
                <a:lnTo>
                  <a:pt x="43572" y="23177"/>
                </a:lnTo>
                <a:lnTo>
                  <a:pt x="72618" y="0"/>
                </a:lnTo>
                <a:lnTo>
                  <a:pt x="77876" y="864"/>
                </a:lnTo>
                <a:lnTo>
                  <a:pt x="83134" y="1729"/>
                </a:lnTo>
                <a:lnTo>
                  <a:pt x="88204" y="4012"/>
                </a:lnTo>
                <a:lnTo>
                  <a:pt x="93081" y="7713"/>
                </a:lnTo>
                <a:lnTo>
                  <a:pt x="97958" y="11414"/>
                </a:lnTo>
                <a:lnTo>
                  <a:pt x="125548" y="48363"/>
                </a:lnTo>
                <a:lnTo>
                  <a:pt x="134284" y="618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9490943" y="3525787"/>
            <a:ext cx="76200" cy="63500"/>
          </a:xfrm>
          <a:custGeom>
            <a:avLst/>
            <a:gdLst/>
            <a:ahLst/>
            <a:cxnLst/>
            <a:rect l="l" t="t" r="r" b="b"/>
            <a:pathLst>
              <a:path w="76200" h="63500">
                <a:moveTo>
                  <a:pt x="65234" y="29146"/>
                </a:moveTo>
                <a:lnTo>
                  <a:pt x="34393" y="1201"/>
                </a:lnTo>
                <a:lnTo>
                  <a:pt x="29863" y="425"/>
                </a:lnTo>
                <a:lnTo>
                  <a:pt x="9116" y="12703"/>
                </a:lnTo>
                <a:lnTo>
                  <a:pt x="5465" y="17520"/>
                </a:lnTo>
                <a:lnTo>
                  <a:pt x="2937" y="22730"/>
                </a:lnTo>
                <a:lnTo>
                  <a:pt x="1524" y="28333"/>
                </a:lnTo>
                <a:lnTo>
                  <a:pt x="110" y="33936"/>
                </a:lnTo>
                <a:lnTo>
                  <a:pt x="0" y="39293"/>
                </a:lnTo>
                <a:lnTo>
                  <a:pt x="1198" y="44405"/>
                </a:lnTo>
                <a:lnTo>
                  <a:pt x="2396" y="49518"/>
                </a:lnTo>
                <a:lnTo>
                  <a:pt x="5465" y="53651"/>
                </a:lnTo>
                <a:lnTo>
                  <a:pt x="10404" y="56807"/>
                </a:lnTo>
                <a:lnTo>
                  <a:pt x="15343" y="59962"/>
                </a:lnTo>
                <a:lnTo>
                  <a:pt x="20483" y="61890"/>
                </a:lnTo>
                <a:lnTo>
                  <a:pt x="25817" y="62590"/>
                </a:lnTo>
                <a:lnTo>
                  <a:pt x="31151" y="63291"/>
                </a:lnTo>
                <a:lnTo>
                  <a:pt x="35883" y="62589"/>
                </a:lnTo>
                <a:lnTo>
                  <a:pt x="40011" y="60483"/>
                </a:lnTo>
                <a:lnTo>
                  <a:pt x="44140" y="58378"/>
                </a:lnTo>
                <a:lnTo>
                  <a:pt x="57274" y="30274"/>
                </a:lnTo>
                <a:lnTo>
                  <a:pt x="58881" y="23103"/>
                </a:lnTo>
                <a:lnTo>
                  <a:pt x="59810" y="17025"/>
                </a:lnTo>
                <a:lnTo>
                  <a:pt x="60059" y="12041"/>
                </a:lnTo>
                <a:lnTo>
                  <a:pt x="60308" y="7056"/>
                </a:lnTo>
                <a:lnTo>
                  <a:pt x="60260" y="3746"/>
                </a:lnTo>
                <a:lnTo>
                  <a:pt x="59907" y="2110"/>
                </a:lnTo>
                <a:lnTo>
                  <a:pt x="59546" y="473"/>
                </a:lnTo>
                <a:lnTo>
                  <a:pt x="58971" y="0"/>
                </a:lnTo>
                <a:lnTo>
                  <a:pt x="58182" y="689"/>
                </a:lnTo>
                <a:lnTo>
                  <a:pt x="57385" y="1379"/>
                </a:lnTo>
                <a:lnTo>
                  <a:pt x="56949" y="4177"/>
                </a:lnTo>
                <a:lnTo>
                  <a:pt x="56872" y="9083"/>
                </a:lnTo>
                <a:lnTo>
                  <a:pt x="56789" y="13988"/>
                </a:lnTo>
                <a:lnTo>
                  <a:pt x="57842" y="19766"/>
                </a:lnTo>
                <a:lnTo>
                  <a:pt x="60017" y="26415"/>
                </a:lnTo>
                <a:lnTo>
                  <a:pt x="63698" y="36061"/>
                </a:lnTo>
                <a:lnTo>
                  <a:pt x="68938" y="47290"/>
                </a:lnTo>
                <a:lnTo>
                  <a:pt x="75738" y="600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585113" y="3510527"/>
            <a:ext cx="160655" cy="67310"/>
          </a:xfrm>
          <a:custGeom>
            <a:avLst/>
            <a:gdLst/>
            <a:ahLst/>
            <a:cxnLst/>
            <a:rect l="l" t="t" r="r" b="b"/>
            <a:pathLst>
              <a:path w="160654" h="67310">
                <a:moveTo>
                  <a:pt x="1170" y="32258"/>
                </a:moveTo>
                <a:lnTo>
                  <a:pt x="10806" y="18414"/>
                </a:lnTo>
                <a:lnTo>
                  <a:pt x="15406" y="19232"/>
                </a:lnTo>
                <a:lnTo>
                  <a:pt x="20012" y="20048"/>
                </a:lnTo>
                <a:lnTo>
                  <a:pt x="24771" y="22531"/>
                </a:lnTo>
                <a:lnTo>
                  <a:pt x="29690" y="26680"/>
                </a:lnTo>
                <a:lnTo>
                  <a:pt x="34615" y="30828"/>
                </a:lnTo>
                <a:lnTo>
                  <a:pt x="38460" y="35243"/>
                </a:lnTo>
                <a:lnTo>
                  <a:pt x="41231" y="39926"/>
                </a:lnTo>
                <a:lnTo>
                  <a:pt x="44002" y="44608"/>
                </a:lnTo>
                <a:lnTo>
                  <a:pt x="45657" y="49033"/>
                </a:lnTo>
                <a:lnTo>
                  <a:pt x="46197" y="53200"/>
                </a:lnTo>
                <a:lnTo>
                  <a:pt x="46745" y="57366"/>
                </a:lnTo>
                <a:lnTo>
                  <a:pt x="41522" y="67125"/>
                </a:lnTo>
                <a:lnTo>
                  <a:pt x="39991" y="65458"/>
                </a:lnTo>
                <a:lnTo>
                  <a:pt x="38411" y="61701"/>
                </a:lnTo>
                <a:lnTo>
                  <a:pt x="36832" y="57944"/>
                </a:lnTo>
                <a:lnTo>
                  <a:pt x="35876" y="52280"/>
                </a:lnTo>
                <a:lnTo>
                  <a:pt x="35543" y="44708"/>
                </a:lnTo>
                <a:lnTo>
                  <a:pt x="35204" y="37137"/>
                </a:lnTo>
                <a:lnTo>
                  <a:pt x="46267" y="10374"/>
                </a:lnTo>
                <a:lnTo>
                  <a:pt x="50423" y="7381"/>
                </a:lnTo>
                <a:lnTo>
                  <a:pt x="55265" y="5978"/>
                </a:lnTo>
                <a:lnTo>
                  <a:pt x="60793" y="6163"/>
                </a:lnTo>
                <a:lnTo>
                  <a:pt x="66321" y="6350"/>
                </a:lnTo>
                <a:lnTo>
                  <a:pt x="94120" y="33633"/>
                </a:lnTo>
                <a:lnTo>
                  <a:pt x="95409" y="38096"/>
                </a:lnTo>
                <a:lnTo>
                  <a:pt x="96697" y="42559"/>
                </a:lnTo>
                <a:lnTo>
                  <a:pt x="97411" y="46202"/>
                </a:lnTo>
                <a:lnTo>
                  <a:pt x="97542" y="49025"/>
                </a:lnTo>
                <a:lnTo>
                  <a:pt x="97667" y="51848"/>
                </a:lnTo>
                <a:lnTo>
                  <a:pt x="97452" y="53727"/>
                </a:lnTo>
                <a:lnTo>
                  <a:pt x="96884" y="54662"/>
                </a:lnTo>
                <a:lnTo>
                  <a:pt x="96316" y="55596"/>
                </a:lnTo>
                <a:lnTo>
                  <a:pt x="95582" y="55500"/>
                </a:lnTo>
                <a:lnTo>
                  <a:pt x="92645" y="39134"/>
                </a:lnTo>
                <a:lnTo>
                  <a:pt x="93012" y="33117"/>
                </a:lnTo>
                <a:lnTo>
                  <a:pt x="94010" y="26500"/>
                </a:lnTo>
                <a:lnTo>
                  <a:pt x="95007" y="19884"/>
                </a:lnTo>
                <a:lnTo>
                  <a:pt x="111799" y="1298"/>
                </a:lnTo>
                <a:lnTo>
                  <a:pt x="116565" y="0"/>
                </a:lnTo>
                <a:lnTo>
                  <a:pt x="121933" y="374"/>
                </a:lnTo>
                <a:lnTo>
                  <a:pt x="127898" y="2419"/>
                </a:lnTo>
                <a:lnTo>
                  <a:pt x="133862" y="4465"/>
                </a:lnTo>
                <a:lnTo>
                  <a:pt x="159434" y="38136"/>
                </a:lnTo>
                <a:lnTo>
                  <a:pt x="160132" y="50064"/>
                </a:lnTo>
                <a:lnTo>
                  <a:pt x="158654" y="648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799256" y="3493067"/>
            <a:ext cx="107314" cy="85725"/>
          </a:xfrm>
          <a:custGeom>
            <a:avLst/>
            <a:gdLst/>
            <a:ahLst/>
            <a:cxnLst/>
            <a:rect l="l" t="t" r="r" b="b"/>
            <a:pathLst>
              <a:path w="107315" h="85725">
                <a:moveTo>
                  <a:pt x="0" y="40830"/>
                </a:moveTo>
                <a:lnTo>
                  <a:pt x="4239" y="39826"/>
                </a:lnTo>
                <a:lnTo>
                  <a:pt x="8465" y="40269"/>
                </a:lnTo>
                <a:lnTo>
                  <a:pt x="12683" y="42161"/>
                </a:lnTo>
                <a:lnTo>
                  <a:pt x="15524" y="43433"/>
                </a:lnTo>
                <a:lnTo>
                  <a:pt x="39346" y="47537"/>
                </a:lnTo>
                <a:lnTo>
                  <a:pt x="42886" y="46651"/>
                </a:lnTo>
                <a:lnTo>
                  <a:pt x="51996" y="19250"/>
                </a:lnTo>
                <a:lnTo>
                  <a:pt x="51504" y="14617"/>
                </a:lnTo>
                <a:lnTo>
                  <a:pt x="40607" y="0"/>
                </a:lnTo>
                <a:lnTo>
                  <a:pt x="37019" y="226"/>
                </a:lnTo>
                <a:lnTo>
                  <a:pt x="32918" y="2245"/>
                </a:lnTo>
                <a:lnTo>
                  <a:pt x="28817" y="4264"/>
                </a:lnTo>
                <a:lnTo>
                  <a:pt x="24952" y="7935"/>
                </a:lnTo>
                <a:lnTo>
                  <a:pt x="21329" y="13258"/>
                </a:lnTo>
                <a:lnTo>
                  <a:pt x="17706" y="18581"/>
                </a:lnTo>
                <a:lnTo>
                  <a:pt x="15149" y="24395"/>
                </a:lnTo>
                <a:lnTo>
                  <a:pt x="13646" y="30701"/>
                </a:lnTo>
                <a:lnTo>
                  <a:pt x="12143" y="37007"/>
                </a:lnTo>
                <a:lnTo>
                  <a:pt x="26053" y="72680"/>
                </a:lnTo>
                <a:lnTo>
                  <a:pt x="65400" y="85331"/>
                </a:lnTo>
                <a:lnTo>
                  <a:pt x="72514" y="85555"/>
                </a:lnTo>
                <a:lnTo>
                  <a:pt x="79407" y="85337"/>
                </a:lnTo>
                <a:lnTo>
                  <a:pt x="86299" y="85118"/>
                </a:lnTo>
                <a:lnTo>
                  <a:pt x="91945" y="84329"/>
                </a:lnTo>
                <a:lnTo>
                  <a:pt x="96337" y="82969"/>
                </a:lnTo>
                <a:lnTo>
                  <a:pt x="100729" y="81608"/>
                </a:lnTo>
                <a:lnTo>
                  <a:pt x="103673" y="80291"/>
                </a:lnTo>
                <a:lnTo>
                  <a:pt x="105156" y="79016"/>
                </a:lnTo>
                <a:lnTo>
                  <a:pt x="107234" y="77241"/>
                </a:lnTo>
                <a:lnTo>
                  <a:pt x="105446" y="75487"/>
                </a:lnTo>
                <a:lnTo>
                  <a:pt x="99801" y="737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0132963" y="3469882"/>
            <a:ext cx="16510" cy="97790"/>
          </a:xfrm>
          <a:custGeom>
            <a:avLst/>
            <a:gdLst/>
            <a:ahLst/>
            <a:cxnLst/>
            <a:rect l="l" t="t" r="r" b="b"/>
            <a:pathLst>
              <a:path w="16509" h="97789">
                <a:moveTo>
                  <a:pt x="2223" y="8268"/>
                </a:moveTo>
                <a:lnTo>
                  <a:pt x="914" y="3250"/>
                </a:lnTo>
                <a:lnTo>
                  <a:pt x="214" y="573"/>
                </a:lnTo>
                <a:lnTo>
                  <a:pt x="124" y="236"/>
                </a:lnTo>
                <a:lnTo>
                  <a:pt x="62" y="0"/>
                </a:lnTo>
                <a:lnTo>
                  <a:pt x="34" y="488"/>
                </a:lnTo>
                <a:lnTo>
                  <a:pt x="34" y="892"/>
                </a:lnTo>
                <a:lnTo>
                  <a:pt x="27" y="3277"/>
                </a:lnTo>
                <a:lnTo>
                  <a:pt x="13" y="7644"/>
                </a:lnTo>
                <a:lnTo>
                  <a:pt x="0" y="12011"/>
                </a:lnTo>
                <a:lnTo>
                  <a:pt x="138" y="17238"/>
                </a:lnTo>
                <a:lnTo>
                  <a:pt x="429" y="23326"/>
                </a:lnTo>
                <a:lnTo>
                  <a:pt x="720" y="29413"/>
                </a:lnTo>
                <a:lnTo>
                  <a:pt x="1392" y="35799"/>
                </a:lnTo>
                <a:lnTo>
                  <a:pt x="2445" y="42483"/>
                </a:lnTo>
                <a:lnTo>
                  <a:pt x="4330" y="53260"/>
                </a:lnTo>
                <a:lnTo>
                  <a:pt x="7041" y="66983"/>
                </a:lnTo>
                <a:lnTo>
                  <a:pt x="10320" y="83095"/>
                </a:lnTo>
                <a:lnTo>
                  <a:pt x="11956" y="92008"/>
                </a:lnTo>
                <a:lnTo>
                  <a:pt x="12579" y="96004"/>
                </a:lnTo>
                <a:lnTo>
                  <a:pt x="13986" y="97697"/>
                </a:lnTo>
                <a:lnTo>
                  <a:pt x="16168" y="971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0141138" y="3445580"/>
            <a:ext cx="89535" cy="32384"/>
          </a:xfrm>
          <a:custGeom>
            <a:avLst/>
            <a:gdLst/>
            <a:ahLst/>
            <a:cxnLst/>
            <a:rect l="l" t="t" r="r" b="b"/>
            <a:pathLst>
              <a:path w="89534" h="32385">
                <a:moveTo>
                  <a:pt x="0" y="32291"/>
                </a:moveTo>
                <a:lnTo>
                  <a:pt x="0" y="29446"/>
                </a:lnTo>
                <a:lnTo>
                  <a:pt x="623" y="26103"/>
                </a:lnTo>
                <a:lnTo>
                  <a:pt x="1877" y="22262"/>
                </a:lnTo>
                <a:lnTo>
                  <a:pt x="3124" y="18421"/>
                </a:lnTo>
                <a:lnTo>
                  <a:pt x="50146" y="1228"/>
                </a:lnTo>
                <a:lnTo>
                  <a:pt x="62484" y="0"/>
                </a:lnTo>
                <a:lnTo>
                  <a:pt x="77831" y="792"/>
                </a:lnTo>
                <a:lnTo>
                  <a:pt x="89439" y="46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0145979" y="3520145"/>
            <a:ext cx="68580" cy="5080"/>
          </a:xfrm>
          <a:custGeom>
            <a:avLst/>
            <a:gdLst/>
            <a:ahLst/>
            <a:cxnLst/>
            <a:rect l="l" t="t" r="r" b="b"/>
            <a:pathLst>
              <a:path w="68579" h="5079">
                <a:moveTo>
                  <a:pt x="8174" y="10"/>
                </a:moveTo>
                <a:lnTo>
                  <a:pt x="3713" y="2465"/>
                </a:lnTo>
                <a:lnTo>
                  <a:pt x="1143" y="3878"/>
                </a:lnTo>
                <a:lnTo>
                  <a:pt x="471" y="4249"/>
                </a:lnTo>
                <a:lnTo>
                  <a:pt x="0" y="4509"/>
                </a:lnTo>
                <a:lnTo>
                  <a:pt x="263" y="4626"/>
                </a:lnTo>
                <a:lnTo>
                  <a:pt x="1260" y="4601"/>
                </a:lnTo>
                <a:lnTo>
                  <a:pt x="2251" y="4575"/>
                </a:lnTo>
                <a:lnTo>
                  <a:pt x="5209" y="4500"/>
                </a:lnTo>
                <a:lnTo>
                  <a:pt x="10127" y="4375"/>
                </a:lnTo>
                <a:lnTo>
                  <a:pt x="15046" y="4250"/>
                </a:lnTo>
                <a:lnTo>
                  <a:pt x="22021" y="3703"/>
                </a:lnTo>
                <a:lnTo>
                  <a:pt x="31048" y="2734"/>
                </a:lnTo>
                <a:lnTo>
                  <a:pt x="42363" y="1657"/>
                </a:lnTo>
                <a:lnTo>
                  <a:pt x="54682" y="745"/>
                </a:lnTo>
                <a:lnTo>
                  <a:pt x="6800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0285148" y="3453524"/>
            <a:ext cx="83820" cy="110489"/>
          </a:xfrm>
          <a:custGeom>
            <a:avLst/>
            <a:gdLst/>
            <a:ahLst/>
            <a:cxnLst/>
            <a:rect l="l" t="t" r="r" b="b"/>
            <a:pathLst>
              <a:path w="83820" h="110489">
                <a:moveTo>
                  <a:pt x="0" y="38576"/>
                </a:moveTo>
                <a:lnTo>
                  <a:pt x="1219" y="33751"/>
                </a:lnTo>
                <a:lnTo>
                  <a:pt x="2528" y="31325"/>
                </a:lnTo>
                <a:lnTo>
                  <a:pt x="3920" y="31299"/>
                </a:lnTo>
                <a:lnTo>
                  <a:pt x="4897" y="31280"/>
                </a:lnTo>
                <a:lnTo>
                  <a:pt x="13785" y="50087"/>
                </a:lnTo>
                <a:lnTo>
                  <a:pt x="15752" y="56008"/>
                </a:lnTo>
                <a:lnTo>
                  <a:pt x="20719" y="93823"/>
                </a:lnTo>
                <a:lnTo>
                  <a:pt x="18322" y="110343"/>
                </a:lnTo>
                <a:lnTo>
                  <a:pt x="17283" y="110057"/>
                </a:lnTo>
                <a:lnTo>
                  <a:pt x="6701" y="70749"/>
                </a:lnTo>
                <a:lnTo>
                  <a:pt x="6320" y="57538"/>
                </a:lnTo>
                <a:lnTo>
                  <a:pt x="6965" y="45147"/>
                </a:lnTo>
                <a:lnTo>
                  <a:pt x="23677" y="5455"/>
                </a:lnTo>
                <a:lnTo>
                  <a:pt x="29281" y="3204"/>
                </a:lnTo>
                <a:lnTo>
                  <a:pt x="34885" y="953"/>
                </a:lnTo>
                <a:lnTo>
                  <a:pt x="41141" y="0"/>
                </a:lnTo>
                <a:lnTo>
                  <a:pt x="48033" y="343"/>
                </a:lnTo>
                <a:lnTo>
                  <a:pt x="54933" y="687"/>
                </a:lnTo>
                <a:lnTo>
                  <a:pt x="61472" y="2725"/>
                </a:lnTo>
                <a:lnTo>
                  <a:pt x="67651" y="6458"/>
                </a:lnTo>
                <a:lnTo>
                  <a:pt x="73830" y="10191"/>
                </a:lnTo>
                <a:lnTo>
                  <a:pt x="77987" y="14704"/>
                </a:lnTo>
                <a:lnTo>
                  <a:pt x="80120" y="19998"/>
                </a:lnTo>
                <a:lnTo>
                  <a:pt x="82254" y="25291"/>
                </a:lnTo>
                <a:lnTo>
                  <a:pt x="49048" y="56567"/>
                </a:lnTo>
                <a:lnTo>
                  <a:pt x="20650" y="63448"/>
                </a:lnTo>
                <a:lnTo>
                  <a:pt x="15274" y="63351"/>
                </a:lnTo>
                <a:lnTo>
                  <a:pt x="2445" y="58461"/>
                </a:lnTo>
                <a:lnTo>
                  <a:pt x="4045" y="57564"/>
                </a:lnTo>
                <a:lnTo>
                  <a:pt x="41972" y="59794"/>
                </a:lnTo>
                <a:lnTo>
                  <a:pt x="51324" y="62154"/>
                </a:lnTo>
                <a:lnTo>
                  <a:pt x="59255" y="64967"/>
                </a:lnTo>
                <a:lnTo>
                  <a:pt x="65774" y="68232"/>
                </a:lnTo>
                <a:lnTo>
                  <a:pt x="75426" y="74971"/>
                </a:lnTo>
                <a:lnTo>
                  <a:pt x="83706" y="848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0442065" y="3469809"/>
            <a:ext cx="64769" cy="76835"/>
          </a:xfrm>
          <a:custGeom>
            <a:avLst/>
            <a:gdLst/>
            <a:ahLst/>
            <a:cxnLst/>
            <a:rect l="l" t="t" r="r" b="b"/>
            <a:pathLst>
              <a:path w="64770" h="76835">
                <a:moveTo>
                  <a:pt x="21162" y="7134"/>
                </a:moveTo>
                <a:lnTo>
                  <a:pt x="20996" y="3789"/>
                </a:lnTo>
                <a:lnTo>
                  <a:pt x="19715" y="1700"/>
                </a:lnTo>
                <a:lnTo>
                  <a:pt x="17332" y="867"/>
                </a:lnTo>
                <a:lnTo>
                  <a:pt x="15676" y="288"/>
                </a:lnTo>
                <a:lnTo>
                  <a:pt x="13445" y="965"/>
                </a:lnTo>
                <a:lnTo>
                  <a:pt x="10647" y="2899"/>
                </a:lnTo>
                <a:lnTo>
                  <a:pt x="7848" y="4832"/>
                </a:lnTo>
                <a:lnTo>
                  <a:pt x="5361" y="8598"/>
                </a:lnTo>
                <a:lnTo>
                  <a:pt x="3179" y="14197"/>
                </a:lnTo>
                <a:lnTo>
                  <a:pt x="1004" y="19796"/>
                </a:lnTo>
                <a:lnTo>
                  <a:pt x="0" y="26147"/>
                </a:lnTo>
                <a:lnTo>
                  <a:pt x="159" y="33250"/>
                </a:lnTo>
                <a:lnTo>
                  <a:pt x="318" y="40354"/>
                </a:lnTo>
                <a:lnTo>
                  <a:pt x="27244" y="72475"/>
                </a:lnTo>
                <a:lnTo>
                  <a:pt x="39014" y="75502"/>
                </a:lnTo>
                <a:lnTo>
                  <a:pt x="44840" y="76264"/>
                </a:lnTo>
                <a:lnTo>
                  <a:pt x="63107" y="62627"/>
                </a:lnTo>
                <a:lnTo>
                  <a:pt x="64596" y="57480"/>
                </a:lnTo>
                <a:lnTo>
                  <a:pt x="51247" y="21864"/>
                </a:lnTo>
                <a:lnTo>
                  <a:pt x="45574" y="14487"/>
                </a:lnTo>
                <a:lnTo>
                  <a:pt x="39852" y="8823"/>
                </a:lnTo>
                <a:lnTo>
                  <a:pt x="34089" y="4873"/>
                </a:lnTo>
                <a:lnTo>
                  <a:pt x="28318" y="922"/>
                </a:lnTo>
                <a:lnTo>
                  <a:pt x="23109" y="0"/>
                </a:lnTo>
                <a:lnTo>
                  <a:pt x="18468" y="21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0519838" y="3448209"/>
            <a:ext cx="158750" cy="115570"/>
          </a:xfrm>
          <a:custGeom>
            <a:avLst/>
            <a:gdLst/>
            <a:ahLst/>
            <a:cxnLst/>
            <a:rect l="l" t="t" r="r" b="b"/>
            <a:pathLst>
              <a:path w="158750" h="115570">
                <a:moveTo>
                  <a:pt x="0" y="29213"/>
                </a:moveTo>
                <a:lnTo>
                  <a:pt x="2694" y="26061"/>
                </a:lnTo>
                <a:lnTo>
                  <a:pt x="5618" y="24158"/>
                </a:lnTo>
                <a:lnTo>
                  <a:pt x="8756" y="23505"/>
                </a:lnTo>
                <a:lnTo>
                  <a:pt x="10896" y="23060"/>
                </a:lnTo>
                <a:lnTo>
                  <a:pt x="25042" y="58706"/>
                </a:lnTo>
                <a:lnTo>
                  <a:pt x="25991" y="71373"/>
                </a:lnTo>
                <a:lnTo>
                  <a:pt x="25970" y="77048"/>
                </a:lnTo>
                <a:lnTo>
                  <a:pt x="22395" y="98313"/>
                </a:lnTo>
                <a:lnTo>
                  <a:pt x="21924" y="99252"/>
                </a:lnTo>
                <a:lnTo>
                  <a:pt x="21585" y="99918"/>
                </a:lnTo>
                <a:lnTo>
                  <a:pt x="21384" y="100311"/>
                </a:lnTo>
                <a:lnTo>
                  <a:pt x="21190" y="100704"/>
                </a:lnTo>
                <a:lnTo>
                  <a:pt x="21038" y="100626"/>
                </a:lnTo>
                <a:lnTo>
                  <a:pt x="20934" y="100079"/>
                </a:lnTo>
                <a:lnTo>
                  <a:pt x="20823" y="99530"/>
                </a:lnTo>
                <a:lnTo>
                  <a:pt x="20650" y="98600"/>
                </a:lnTo>
                <a:lnTo>
                  <a:pt x="20393" y="97290"/>
                </a:lnTo>
                <a:lnTo>
                  <a:pt x="20144" y="95980"/>
                </a:lnTo>
                <a:lnTo>
                  <a:pt x="20054" y="91392"/>
                </a:lnTo>
                <a:lnTo>
                  <a:pt x="20130" y="83524"/>
                </a:lnTo>
                <a:lnTo>
                  <a:pt x="21038" y="71958"/>
                </a:lnTo>
                <a:lnTo>
                  <a:pt x="31445" y="33391"/>
                </a:lnTo>
                <a:lnTo>
                  <a:pt x="51781" y="8685"/>
                </a:lnTo>
                <a:lnTo>
                  <a:pt x="55910" y="9178"/>
                </a:lnTo>
                <a:lnTo>
                  <a:pt x="60038" y="9671"/>
                </a:lnTo>
                <a:lnTo>
                  <a:pt x="85198" y="43201"/>
                </a:lnTo>
                <a:lnTo>
                  <a:pt x="86355" y="48897"/>
                </a:lnTo>
                <a:lnTo>
                  <a:pt x="87512" y="54593"/>
                </a:lnTo>
                <a:lnTo>
                  <a:pt x="88149" y="59859"/>
                </a:lnTo>
                <a:lnTo>
                  <a:pt x="88260" y="64696"/>
                </a:lnTo>
                <a:lnTo>
                  <a:pt x="88378" y="69533"/>
                </a:lnTo>
                <a:lnTo>
                  <a:pt x="88017" y="73231"/>
                </a:lnTo>
                <a:lnTo>
                  <a:pt x="87179" y="75789"/>
                </a:lnTo>
                <a:lnTo>
                  <a:pt x="86348" y="78349"/>
                </a:lnTo>
                <a:lnTo>
                  <a:pt x="85427" y="78457"/>
                </a:lnTo>
                <a:lnTo>
                  <a:pt x="84429" y="76114"/>
                </a:lnTo>
                <a:lnTo>
                  <a:pt x="83432" y="73772"/>
                </a:lnTo>
                <a:lnTo>
                  <a:pt x="82961" y="69139"/>
                </a:lnTo>
                <a:lnTo>
                  <a:pt x="83016" y="62215"/>
                </a:lnTo>
                <a:lnTo>
                  <a:pt x="83071" y="55291"/>
                </a:lnTo>
                <a:lnTo>
                  <a:pt x="84284" y="47366"/>
                </a:lnTo>
                <a:lnTo>
                  <a:pt x="86660" y="38440"/>
                </a:lnTo>
                <a:lnTo>
                  <a:pt x="89029" y="29514"/>
                </a:lnTo>
                <a:lnTo>
                  <a:pt x="92084" y="21809"/>
                </a:lnTo>
                <a:lnTo>
                  <a:pt x="95824" y="15327"/>
                </a:lnTo>
                <a:lnTo>
                  <a:pt x="99565" y="8845"/>
                </a:lnTo>
                <a:lnTo>
                  <a:pt x="103472" y="4569"/>
                </a:lnTo>
                <a:lnTo>
                  <a:pt x="107552" y="2497"/>
                </a:lnTo>
                <a:lnTo>
                  <a:pt x="111633" y="427"/>
                </a:lnTo>
                <a:lnTo>
                  <a:pt x="115768" y="0"/>
                </a:lnTo>
                <a:lnTo>
                  <a:pt x="119973" y="1215"/>
                </a:lnTo>
                <a:lnTo>
                  <a:pt x="145299" y="34146"/>
                </a:lnTo>
                <a:lnTo>
                  <a:pt x="155004" y="77499"/>
                </a:lnTo>
                <a:lnTo>
                  <a:pt x="156348" y="94823"/>
                </a:lnTo>
                <a:lnTo>
                  <a:pt x="156965" y="104042"/>
                </a:lnTo>
                <a:lnTo>
                  <a:pt x="157429" y="109428"/>
                </a:lnTo>
                <a:lnTo>
                  <a:pt x="157740" y="110983"/>
                </a:lnTo>
                <a:lnTo>
                  <a:pt x="158052" y="112537"/>
                </a:lnTo>
                <a:lnTo>
                  <a:pt x="158329" y="113914"/>
                </a:lnTo>
                <a:lnTo>
                  <a:pt x="158565" y="1151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0931607" y="3434662"/>
            <a:ext cx="644592" cy="350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284191" y="3778086"/>
            <a:ext cx="99695" cy="99060"/>
          </a:xfrm>
          <a:custGeom>
            <a:avLst/>
            <a:gdLst/>
            <a:ahLst/>
            <a:cxnLst/>
            <a:rect l="l" t="t" r="r" b="b"/>
            <a:pathLst>
              <a:path w="99695" h="99060">
                <a:moveTo>
                  <a:pt x="76684" y="12611"/>
                </a:moveTo>
                <a:lnTo>
                  <a:pt x="56685" y="182"/>
                </a:lnTo>
                <a:lnTo>
                  <a:pt x="52695" y="0"/>
                </a:lnTo>
                <a:lnTo>
                  <a:pt x="25811" y="7690"/>
                </a:lnTo>
                <a:lnTo>
                  <a:pt x="20241" y="10471"/>
                </a:lnTo>
                <a:lnTo>
                  <a:pt x="304" y="39850"/>
                </a:lnTo>
                <a:lnTo>
                  <a:pt x="0" y="44016"/>
                </a:lnTo>
                <a:lnTo>
                  <a:pt x="11132" y="67116"/>
                </a:lnTo>
                <a:lnTo>
                  <a:pt x="15267" y="71928"/>
                </a:lnTo>
                <a:lnTo>
                  <a:pt x="44521" y="91769"/>
                </a:lnTo>
                <a:lnTo>
                  <a:pt x="50610" y="94666"/>
                </a:lnTo>
                <a:lnTo>
                  <a:pt x="56325" y="96544"/>
                </a:lnTo>
                <a:lnTo>
                  <a:pt x="61666" y="97402"/>
                </a:lnTo>
                <a:lnTo>
                  <a:pt x="67007" y="98261"/>
                </a:lnTo>
                <a:lnTo>
                  <a:pt x="72216" y="98733"/>
                </a:lnTo>
                <a:lnTo>
                  <a:pt x="77301" y="98818"/>
                </a:lnTo>
                <a:lnTo>
                  <a:pt x="86594" y="98086"/>
                </a:lnTo>
                <a:lnTo>
                  <a:pt x="99222" y="956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7435947" y="3769291"/>
            <a:ext cx="83185" cy="97155"/>
          </a:xfrm>
          <a:custGeom>
            <a:avLst/>
            <a:gdLst/>
            <a:ahLst/>
            <a:cxnLst/>
            <a:rect l="l" t="t" r="r" b="b"/>
            <a:pathLst>
              <a:path w="83184" h="97154">
                <a:moveTo>
                  <a:pt x="1517" y="51263"/>
                </a:moveTo>
                <a:lnTo>
                  <a:pt x="561" y="43054"/>
                </a:lnTo>
                <a:lnTo>
                  <a:pt x="69" y="38789"/>
                </a:lnTo>
                <a:lnTo>
                  <a:pt x="27" y="38469"/>
                </a:lnTo>
                <a:lnTo>
                  <a:pt x="0" y="38244"/>
                </a:lnTo>
                <a:lnTo>
                  <a:pt x="96" y="38563"/>
                </a:lnTo>
                <a:lnTo>
                  <a:pt x="173" y="38851"/>
                </a:lnTo>
                <a:lnTo>
                  <a:pt x="886" y="41643"/>
                </a:lnTo>
                <a:lnTo>
                  <a:pt x="2237" y="46938"/>
                </a:lnTo>
                <a:lnTo>
                  <a:pt x="3588" y="52234"/>
                </a:lnTo>
                <a:lnTo>
                  <a:pt x="5278" y="57368"/>
                </a:lnTo>
                <a:lnTo>
                  <a:pt x="7308" y="62340"/>
                </a:lnTo>
                <a:lnTo>
                  <a:pt x="9344" y="67313"/>
                </a:lnTo>
                <a:lnTo>
                  <a:pt x="12469" y="73745"/>
                </a:lnTo>
                <a:lnTo>
                  <a:pt x="16694" y="81637"/>
                </a:lnTo>
                <a:lnTo>
                  <a:pt x="20913" y="89529"/>
                </a:lnTo>
                <a:lnTo>
                  <a:pt x="23365" y="94004"/>
                </a:lnTo>
                <a:lnTo>
                  <a:pt x="24044" y="95062"/>
                </a:lnTo>
                <a:lnTo>
                  <a:pt x="24723" y="96120"/>
                </a:lnTo>
                <a:lnTo>
                  <a:pt x="25097" y="96708"/>
                </a:lnTo>
                <a:lnTo>
                  <a:pt x="25249" y="96945"/>
                </a:lnTo>
                <a:lnTo>
                  <a:pt x="25097" y="96354"/>
                </a:lnTo>
                <a:lnTo>
                  <a:pt x="24716" y="95056"/>
                </a:lnTo>
                <a:lnTo>
                  <a:pt x="24342" y="93757"/>
                </a:lnTo>
                <a:lnTo>
                  <a:pt x="13063" y="50286"/>
                </a:lnTo>
                <a:lnTo>
                  <a:pt x="11091" y="24509"/>
                </a:lnTo>
                <a:lnTo>
                  <a:pt x="11409" y="17238"/>
                </a:lnTo>
                <a:lnTo>
                  <a:pt x="13030" y="12426"/>
                </a:lnTo>
                <a:lnTo>
                  <a:pt x="16002" y="8965"/>
                </a:lnTo>
                <a:lnTo>
                  <a:pt x="18973" y="5503"/>
                </a:lnTo>
                <a:lnTo>
                  <a:pt x="22825" y="3122"/>
                </a:lnTo>
                <a:lnTo>
                  <a:pt x="27563" y="1823"/>
                </a:lnTo>
                <a:lnTo>
                  <a:pt x="32301" y="523"/>
                </a:lnTo>
                <a:lnTo>
                  <a:pt x="37372" y="0"/>
                </a:lnTo>
                <a:lnTo>
                  <a:pt x="42775" y="255"/>
                </a:lnTo>
                <a:lnTo>
                  <a:pt x="48186" y="509"/>
                </a:lnTo>
                <a:lnTo>
                  <a:pt x="65095" y="16096"/>
                </a:lnTo>
                <a:lnTo>
                  <a:pt x="66079" y="20459"/>
                </a:lnTo>
                <a:lnTo>
                  <a:pt x="65102" y="24943"/>
                </a:lnTo>
                <a:lnTo>
                  <a:pt x="62165" y="29546"/>
                </a:lnTo>
                <a:lnTo>
                  <a:pt x="59228" y="34150"/>
                </a:lnTo>
                <a:lnTo>
                  <a:pt x="54822" y="38154"/>
                </a:lnTo>
                <a:lnTo>
                  <a:pt x="48948" y="41560"/>
                </a:lnTo>
                <a:lnTo>
                  <a:pt x="43080" y="44966"/>
                </a:lnTo>
                <a:lnTo>
                  <a:pt x="37296" y="47266"/>
                </a:lnTo>
                <a:lnTo>
                  <a:pt x="31595" y="48460"/>
                </a:lnTo>
                <a:lnTo>
                  <a:pt x="25901" y="49654"/>
                </a:lnTo>
                <a:lnTo>
                  <a:pt x="20276" y="50266"/>
                </a:lnTo>
                <a:lnTo>
                  <a:pt x="14727" y="50295"/>
                </a:lnTo>
                <a:lnTo>
                  <a:pt x="9171" y="50324"/>
                </a:lnTo>
                <a:lnTo>
                  <a:pt x="6248" y="50340"/>
                </a:lnTo>
                <a:lnTo>
                  <a:pt x="5950" y="50341"/>
                </a:lnTo>
                <a:lnTo>
                  <a:pt x="5597" y="50348"/>
                </a:lnTo>
                <a:lnTo>
                  <a:pt x="6477" y="50401"/>
                </a:lnTo>
                <a:lnTo>
                  <a:pt x="7945" y="50488"/>
                </a:lnTo>
                <a:lnTo>
                  <a:pt x="47779" y="61632"/>
                </a:lnTo>
                <a:lnTo>
                  <a:pt x="72628" y="71812"/>
                </a:lnTo>
                <a:lnTo>
                  <a:pt x="82601" y="782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561664" y="3773113"/>
            <a:ext cx="80645" cy="76200"/>
          </a:xfrm>
          <a:custGeom>
            <a:avLst/>
            <a:gdLst/>
            <a:ahLst/>
            <a:cxnLst/>
            <a:rect l="l" t="t" r="r" b="b"/>
            <a:pathLst>
              <a:path w="80645" h="76200">
                <a:moveTo>
                  <a:pt x="19285" y="17917"/>
                </a:moveTo>
                <a:lnTo>
                  <a:pt x="15136" y="12973"/>
                </a:lnTo>
                <a:lnTo>
                  <a:pt x="11568" y="11967"/>
                </a:lnTo>
                <a:lnTo>
                  <a:pt x="8582" y="14898"/>
                </a:lnTo>
                <a:lnTo>
                  <a:pt x="6463" y="16978"/>
                </a:lnTo>
                <a:lnTo>
                  <a:pt x="436" y="41343"/>
                </a:lnTo>
                <a:lnTo>
                  <a:pt x="0" y="47407"/>
                </a:lnTo>
                <a:lnTo>
                  <a:pt x="14429" y="70240"/>
                </a:lnTo>
                <a:lnTo>
                  <a:pt x="20477" y="73291"/>
                </a:lnTo>
                <a:lnTo>
                  <a:pt x="27750" y="75020"/>
                </a:lnTo>
                <a:lnTo>
                  <a:pt x="36229" y="75426"/>
                </a:lnTo>
                <a:lnTo>
                  <a:pt x="44708" y="75831"/>
                </a:lnTo>
                <a:lnTo>
                  <a:pt x="52356" y="74731"/>
                </a:lnTo>
                <a:lnTo>
                  <a:pt x="59158" y="72128"/>
                </a:lnTo>
                <a:lnTo>
                  <a:pt x="65968" y="69524"/>
                </a:lnTo>
                <a:lnTo>
                  <a:pt x="71129" y="66285"/>
                </a:lnTo>
                <a:lnTo>
                  <a:pt x="74641" y="62410"/>
                </a:lnTo>
                <a:lnTo>
                  <a:pt x="78160" y="58535"/>
                </a:lnTo>
                <a:lnTo>
                  <a:pt x="80003" y="53893"/>
                </a:lnTo>
                <a:lnTo>
                  <a:pt x="80176" y="48485"/>
                </a:lnTo>
                <a:lnTo>
                  <a:pt x="80349" y="43077"/>
                </a:lnTo>
                <a:lnTo>
                  <a:pt x="54953" y="12303"/>
                </a:lnTo>
                <a:lnTo>
                  <a:pt x="20511" y="0"/>
                </a:lnTo>
                <a:lnTo>
                  <a:pt x="10173" y="59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689160" y="3771037"/>
            <a:ext cx="68580" cy="71120"/>
          </a:xfrm>
          <a:custGeom>
            <a:avLst/>
            <a:gdLst/>
            <a:ahLst/>
            <a:cxnLst/>
            <a:rect l="l" t="t" r="r" b="b"/>
            <a:pathLst>
              <a:path w="68579" h="71120">
                <a:moveTo>
                  <a:pt x="58160" y="13272"/>
                </a:moveTo>
                <a:lnTo>
                  <a:pt x="46135" y="492"/>
                </a:lnTo>
                <a:lnTo>
                  <a:pt x="43045" y="0"/>
                </a:lnTo>
                <a:lnTo>
                  <a:pt x="39117" y="13"/>
                </a:lnTo>
                <a:lnTo>
                  <a:pt x="34372" y="533"/>
                </a:lnTo>
                <a:lnTo>
                  <a:pt x="29620" y="1052"/>
                </a:lnTo>
                <a:lnTo>
                  <a:pt x="6137" y="18528"/>
                </a:lnTo>
                <a:lnTo>
                  <a:pt x="8194" y="20715"/>
                </a:lnTo>
                <a:lnTo>
                  <a:pt x="12440" y="23182"/>
                </a:lnTo>
                <a:lnTo>
                  <a:pt x="16694" y="25648"/>
                </a:lnTo>
                <a:lnTo>
                  <a:pt x="22159" y="28478"/>
                </a:lnTo>
                <a:lnTo>
                  <a:pt x="28858" y="31670"/>
                </a:lnTo>
                <a:lnTo>
                  <a:pt x="35557" y="34862"/>
                </a:lnTo>
                <a:lnTo>
                  <a:pt x="63342" y="49676"/>
                </a:lnTo>
                <a:lnTo>
                  <a:pt x="66563" y="51993"/>
                </a:lnTo>
                <a:lnTo>
                  <a:pt x="68143" y="54262"/>
                </a:lnTo>
                <a:lnTo>
                  <a:pt x="68087" y="56485"/>
                </a:lnTo>
                <a:lnTo>
                  <a:pt x="68032" y="58709"/>
                </a:lnTo>
                <a:lnTo>
                  <a:pt x="65157" y="60877"/>
                </a:lnTo>
                <a:lnTo>
                  <a:pt x="59456" y="62991"/>
                </a:lnTo>
                <a:lnTo>
                  <a:pt x="53762" y="65104"/>
                </a:lnTo>
                <a:lnTo>
                  <a:pt x="46557" y="66936"/>
                </a:lnTo>
                <a:lnTo>
                  <a:pt x="37843" y="68485"/>
                </a:lnTo>
                <a:lnTo>
                  <a:pt x="25399" y="70099"/>
                </a:lnTo>
                <a:lnTo>
                  <a:pt x="12785" y="70541"/>
                </a:lnTo>
                <a:lnTo>
                  <a:pt x="0" y="698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774872" y="3778513"/>
            <a:ext cx="85090" cy="87630"/>
          </a:xfrm>
          <a:custGeom>
            <a:avLst/>
            <a:gdLst/>
            <a:ahLst/>
            <a:cxnLst/>
            <a:rect l="l" t="t" r="r" b="b"/>
            <a:pathLst>
              <a:path w="85090" h="87629">
                <a:moveTo>
                  <a:pt x="72942" y="16490"/>
                </a:moveTo>
                <a:lnTo>
                  <a:pt x="72326" y="9983"/>
                </a:lnTo>
                <a:lnTo>
                  <a:pt x="70234" y="5579"/>
                </a:lnTo>
                <a:lnTo>
                  <a:pt x="66666" y="3280"/>
                </a:lnTo>
                <a:lnTo>
                  <a:pt x="64207" y="1692"/>
                </a:lnTo>
                <a:lnTo>
                  <a:pt x="61000" y="719"/>
                </a:lnTo>
                <a:lnTo>
                  <a:pt x="57051" y="359"/>
                </a:lnTo>
                <a:lnTo>
                  <a:pt x="53096" y="0"/>
                </a:lnTo>
                <a:lnTo>
                  <a:pt x="48988" y="320"/>
                </a:lnTo>
                <a:lnTo>
                  <a:pt x="44707" y="1322"/>
                </a:lnTo>
                <a:lnTo>
                  <a:pt x="40433" y="2324"/>
                </a:lnTo>
                <a:lnTo>
                  <a:pt x="37225" y="4256"/>
                </a:lnTo>
                <a:lnTo>
                  <a:pt x="35106" y="7117"/>
                </a:lnTo>
                <a:lnTo>
                  <a:pt x="32979" y="9978"/>
                </a:lnTo>
                <a:lnTo>
                  <a:pt x="31857" y="13117"/>
                </a:lnTo>
                <a:lnTo>
                  <a:pt x="31732" y="16532"/>
                </a:lnTo>
                <a:lnTo>
                  <a:pt x="31614" y="19948"/>
                </a:lnTo>
                <a:lnTo>
                  <a:pt x="33395" y="23626"/>
                </a:lnTo>
                <a:lnTo>
                  <a:pt x="37087" y="27566"/>
                </a:lnTo>
                <a:lnTo>
                  <a:pt x="44098" y="34039"/>
                </a:lnTo>
                <a:lnTo>
                  <a:pt x="55412" y="43088"/>
                </a:lnTo>
                <a:lnTo>
                  <a:pt x="69494" y="54062"/>
                </a:lnTo>
                <a:lnTo>
                  <a:pt x="77825" y="61361"/>
                </a:lnTo>
                <a:lnTo>
                  <a:pt x="83652" y="68208"/>
                </a:lnTo>
                <a:lnTo>
                  <a:pt x="84940" y="71776"/>
                </a:lnTo>
                <a:lnTo>
                  <a:pt x="84483" y="75102"/>
                </a:lnTo>
                <a:lnTo>
                  <a:pt x="84026" y="78429"/>
                </a:lnTo>
                <a:lnTo>
                  <a:pt x="80465" y="81162"/>
                </a:lnTo>
                <a:lnTo>
                  <a:pt x="73794" y="83302"/>
                </a:lnTo>
                <a:lnTo>
                  <a:pt x="62908" y="85738"/>
                </a:lnTo>
                <a:lnTo>
                  <a:pt x="49040" y="87025"/>
                </a:lnTo>
                <a:lnTo>
                  <a:pt x="36326" y="86667"/>
                </a:lnTo>
                <a:lnTo>
                  <a:pt x="24018" y="84659"/>
                </a:lnTo>
                <a:lnTo>
                  <a:pt x="11961" y="81008"/>
                </a:lnTo>
                <a:lnTo>
                  <a:pt x="0" y="757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8042605" y="3766958"/>
            <a:ext cx="74295" cy="101600"/>
          </a:xfrm>
          <a:custGeom>
            <a:avLst/>
            <a:gdLst/>
            <a:ahLst/>
            <a:cxnLst/>
            <a:rect l="l" t="t" r="r" b="b"/>
            <a:pathLst>
              <a:path w="74295" h="101600">
                <a:moveTo>
                  <a:pt x="28497" y="3055"/>
                </a:moveTo>
                <a:lnTo>
                  <a:pt x="28497" y="1621"/>
                </a:lnTo>
                <a:lnTo>
                  <a:pt x="28490" y="698"/>
                </a:lnTo>
                <a:lnTo>
                  <a:pt x="28490" y="286"/>
                </a:lnTo>
                <a:lnTo>
                  <a:pt x="28490" y="0"/>
                </a:lnTo>
                <a:lnTo>
                  <a:pt x="29273" y="901"/>
                </a:lnTo>
                <a:lnTo>
                  <a:pt x="30838" y="2990"/>
                </a:lnTo>
                <a:lnTo>
                  <a:pt x="32397" y="5079"/>
                </a:lnTo>
                <a:lnTo>
                  <a:pt x="35307" y="8968"/>
                </a:lnTo>
                <a:lnTo>
                  <a:pt x="39567" y="14657"/>
                </a:lnTo>
                <a:lnTo>
                  <a:pt x="46602" y="23964"/>
                </a:lnTo>
                <a:lnTo>
                  <a:pt x="54964" y="34850"/>
                </a:lnTo>
                <a:lnTo>
                  <a:pt x="62995" y="45989"/>
                </a:lnTo>
                <a:lnTo>
                  <a:pt x="74196" y="78418"/>
                </a:lnTo>
                <a:lnTo>
                  <a:pt x="71959" y="82924"/>
                </a:lnTo>
                <a:lnTo>
                  <a:pt x="29766" y="100640"/>
                </a:lnTo>
                <a:lnTo>
                  <a:pt x="16092" y="100988"/>
                </a:lnTo>
                <a:lnTo>
                  <a:pt x="0" y="1003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024613" y="3766245"/>
            <a:ext cx="156210" cy="24130"/>
          </a:xfrm>
          <a:custGeom>
            <a:avLst/>
            <a:gdLst/>
            <a:ahLst/>
            <a:cxnLst/>
            <a:rect l="l" t="t" r="r" b="b"/>
            <a:pathLst>
              <a:path w="156209" h="24129">
                <a:moveTo>
                  <a:pt x="0" y="23961"/>
                </a:moveTo>
                <a:lnTo>
                  <a:pt x="38464" y="6132"/>
                </a:lnTo>
                <a:lnTo>
                  <a:pt x="77342" y="1057"/>
                </a:lnTo>
                <a:lnTo>
                  <a:pt x="106646" y="0"/>
                </a:lnTo>
                <a:lnTo>
                  <a:pt x="116982" y="58"/>
                </a:lnTo>
                <a:lnTo>
                  <a:pt x="132448" y="1225"/>
                </a:lnTo>
                <a:lnTo>
                  <a:pt x="145195" y="3464"/>
                </a:lnTo>
                <a:lnTo>
                  <a:pt x="155806" y="67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8177006" y="3778110"/>
            <a:ext cx="73660" cy="75565"/>
          </a:xfrm>
          <a:custGeom>
            <a:avLst/>
            <a:gdLst/>
            <a:ahLst/>
            <a:cxnLst/>
            <a:rect l="l" t="t" r="r" b="b"/>
            <a:pathLst>
              <a:path w="73659" h="75564">
                <a:moveTo>
                  <a:pt x="23116" y="6919"/>
                </a:moveTo>
                <a:lnTo>
                  <a:pt x="879" y="31087"/>
                </a:lnTo>
                <a:lnTo>
                  <a:pt x="0" y="37281"/>
                </a:lnTo>
                <a:lnTo>
                  <a:pt x="24979" y="68093"/>
                </a:lnTo>
                <a:lnTo>
                  <a:pt x="40635" y="72738"/>
                </a:lnTo>
                <a:lnTo>
                  <a:pt x="48740" y="74470"/>
                </a:lnTo>
                <a:lnTo>
                  <a:pt x="55328" y="75331"/>
                </a:lnTo>
                <a:lnTo>
                  <a:pt x="60398" y="75320"/>
                </a:lnTo>
                <a:lnTo>
                  <a:pt x="65469" y="75309"/>
                </a:lnTo>
                <a:lnTo>
                  <a:pt x="69023" y="73546"/>
                </a:lnTo>
                <a:lnTo>
                  <a:pt x="71046" y="70030"/>
                </a:lnTo>
                <a:lnTo>
                  <a:pt x="73068" y="66515"/>
                </a:lnTo>
                <a:lnTo>
                  <a:pt x="51082" y="21651"/>
                </a:lnTo>
                <a:lnTo>
                  <a:pt x="29044" y="4351"/>
                </a:lnTo>
                <a:lnTo>
                  <a:pt x="1828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8268432" y="3769871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0" y="11869"/>
                </a:moveTo>
                <a:lnTo>
                  <a:pt x="1489" y="5141"/>
                </a:lnTo>
                <a:lnTo>
                  <a:pt x="3207" y="1373"/>
                </a:lnTo>
                <a:lnTo>
                  <a:pt x="5153" y="565"/>
                </a:lnTo>
                <a:lnTo>
                  <a:pt x="6518" y="0"/>
                </a:lnTo>
                <a:lnTo>
                  <a:pt x="7834" y="157"/>
                </a:lnTo>
                <a:lnTo>
                  <a:pt x="9109" y="1038"/>
                </a:lnTo>
                <a:lnTo>
                  <a:pt x="10383" y="1918"/>
                </a:lnTo>
                <a:lnTo>
                  <a:pt x="11222" y="3683"/>
                </a:lnTo>
                <a:lnTo>
                  <a:pt x="11617" y="6332"/>
                </a:lnTo>
                <a:lnTo>
                  <a:pt x="12185" y="10154"/>
                </a:lnTo>
                <a:lnTo>
                  <a:pt x="10647" y="16646"/>
                </a:lnTo>
                <a:lnTo>
                  <a:pt x="7003" y="258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8270455" y="3775996"/>
            <a:ext cx="46990" cy="106045"/>
          </a:xfrm>
          <a:custGeom>
            <a:avLst/>
            <a:gdLst/>
            <a:ahLst/>
            <a:cxnLst/>
            <a:rect l="l" t="t" r="r" b="b"/>
            <a:pathLst>
              <a:path w="46990" h="106045">
                <a:moveTo>
                  <a:pt x="0" y="0"/>
                </a:moveTo>
                <a:lnTo>
                  <a:pt x="16887" y="35929"/>
                </a:lnTo>
                <a:lnTo>
                  <a:pt x="27407" y="57458"/>
                </a:lnTo>
                <a:lnTo>
                  <a:pt x="34445" y="71789"/>
                </a:lnTo>
                <a:lnTo>
                  <a:pt x="39132" y="81799"/>
                </a:lnTo>
                <a:lnTo>
                  <a:pt x="43560" y="93523"/>
                </a:lnTo>
                <a:lnTo>
                  <a:pt x="46892" y="1056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251987" y="3764897"/>
            <a:ext cx="39370" cy="12065"/>
          </a:xfrm>
          <a:custGeom>
            <a:avLst/>
            <a:gdLst/>
            <a:ahLst/>
            <a:cxnLst/>
            <a:rect l="l" t="t" r="r" b="b"/>
            <a:pathLst>
              <a:path w="39370" h="12064">
                <a:moveTo>
                  <a:pt x="450" y="11684"/>
                </a:moveTo>
                <a:lnTo>
                  <a:pt x="0" y="7360"/>
                </a:lnTo>
                <a:lnTo>
                  <a:pt x="1593" y="4266"/>
                </a:lnTo>
                <a:lnTo>
                  <a:pt x="5216" y="2404"/>
                </a:lnTo>
                <a:lnTo>
                  <a:pt x="7723" y="1114"/>
                </a:lnTo>
                <a:lnTo>
                  <a:pt x="11339" y="313"/>
                </a:lnTo>
                <a:lnTo>
                  <a:pt x="16050" y="0"/>
                </a:lnTo>
                <a:lnTo>
                  <a:pt x="26030" y="922"/>
                </a:lnTo>
                <a:lnTo>
                  <a:pt x="39135" y="48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8283077" y="3879119"/>
            <a:ext cx="53340" cy="7620"/>
          </a:xfrm>
          <a:custGeom>
            <a:avLst/>
            <a:gdLst/>
            <a:ahLst/>
            <a:cxnLst/>
            <a:rect l="l" t="t" r="r" b="b"/>
            <a:pathLst>
              <a:path w="53340" h="7620">
                <a:moveTo>
                  <a:pt x="4412" y="7012"/>
                </a:moveTo>
                <a:lnTo>
                  <a:pt x="1662" y="5008"/>
                </a:lnTo>
                <a:lnTo>
                  <a:pt x="221" y="3376"/>
                </a:lnTo>
                <a:lnTo>
                  <a:pt x="90" y="2117"/>
                </a:lnTo>
                <a:lnTo>
                  <a:pt x="0" y="1241"/>
                </a:lnTo>
                <a:lnTo>
                  <a:pt x="990" y="616"/>
                </a:lnTo>
                <a:lnTo>
                  <a:pt x="3054" y="243"/>
                </a:lnTo>
                <a:lnTo>
                  <a:pt x="7821" y="0"/>
                </a:lnTo>
                <a:lnTo>
                  <a:pt x="17776" y="50"/>
                </a:lnTo>
                <a:lnTo>
                  <a:pt x="32917" y="396"/>
                </a:lnTo>
                <a:lnTo>
                  <a:pt x="53245" y="10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8370547" y="3775413"/>
            <a:ext cx="21590" cy="86360"/>
          </a:xfrm>
          <a:custGeom>
            <a:avLst/>
            <a:gdLst/>
            <a:ahLst/>
            <a:cxnLst/>
            <a:rect l="l" t="t" r="r" b="b"/>
            <a:pathLst>
              <a:path w="21590" h="86360">
                <a:moveTo>
                  <a:pt x="1191" y="6928"/>
                </a:moveTo>
                <a:lnTo>
                  <a:pt x="436" y="2573"/>
                </a:lnTo>
                <a:lnTo>
                  <a:pt x="41" y="285"/>
                </a:lnTo>
                <a:lnTo>
                  <a:pt x="6" y="64"/>
                </a:lnTo>
                <a:lnTo>
                  <a:pt x="96" y="444"/>
                </a:lnTo>
                <a:lnTo>
                  <a:pt x="187" y="854"/>
                </a:lnTo>
                <a:lnTo>
                  <a:pt x="845" y="3959"/>
                </a:lnTo>
                <a:lnTo>
                  <a:pt x="2085" y="9761"/>
                </a:lnTo>
                <a:lnTo>
                  <a:pt x="3325" y="15564"/>
                </a:lnTo>
                <a:lnTo>
                  <a:pt x="5146" y="22131"/>
                </a:lnTo>
                <a:lnTo>
                  <a:pt x="7557" y="29465"/>
                </a:lnTo>
                <a:lnTo>
                  <a:pt x="9968" y="36798"/>
                </a:lnTo>
                <a:lnTo>
                  <a:pt x="12240" y="43961"/>
                </a:lnTo>
                <a:lnTo>
                  <a:pt x="14374" y="50952"/>
                </a:lnTo>
                <a:lnTo>
                  <a:pt x="16514" y="57945"/>
                </a:lnTo>
                <a:lnTo>
                  <a:pt x="18073" y="64109"/>
                </a:lnTo>
                <a:lnTo>
                  <a:pt x="19043" y="69444"/>
                </a:lnTo>
                <a:lnTo>
                  <a:pt x="20012" y="74779"/>
                </a:lnTo>
                <a:lnTo>
                  <a:pt x="20684" y="78951"/>
                </a:lnTo>
                <a:lnTo>
                  <a:pt x="21051" y="81962"/>
                </a:lnTo>
                <a:lnTo>
                  <a:pt x="21412" y="84972"/>
                </a:lnTo>
                <a:lnTo>
                  <a:pt x="21502" y="86368"/>
                </a:lnTo>
                <a:lnTo>
                  <a:pt x="21322" y="86150"/>
                </a:lnTo>
                <a:lnTo>
                  <a:pt x="21058" y="85837"/>
                </a:lnTo>
                <a:lnTo>
                  <a:pt x="20220" y="84855"/>
                </a:lnTo>
                <a:lnTo>
                  <a:pt x="18821" y="832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8379380" y="3783203"/>
            <a:ext cx="84455" cy="62865"/>
          </a:xfrm>
          <a:custGeom>
            <a:avLst/>
            <a:gdLst/>
            <a:ahLst/>
            <a:cxnLst/>
            <a:rect l="l" t="t" r="r" b="b"/>
            <a:pathLst>
              <a:path w="84454" h="62864">
                <a:moveTo>
                  <a:pt x="6643" y="62526"/>
                </a:moveTo>
                <a:lnTo>
                  <a:pt x="3233" y="47535"/>
                </a:lnTo>
                <a:lnTo>
                  <a:pt x="1055" y="34785"/>
                </a:lnTo>
                <a:lnTo>
                  <a:pt x="110" y="24276"/>
                </a:lnTo>
                <a:lnTo>
                  <a:pt x="0" y="15961"/>
                </a:lnTo>
                <a:lnTo>
                  <a:pt x="574" y="10703"/>
                </a:lnTo>
                <a:lnTo>
                  <a:pt x="1794" y="6720"/>
                </a:lnTo>
                <a:lnTo>
                  <a:pt x="3020" y="2736"/>
                </a:lnTo>
                <a:lnTo>
                  <a:pt x="5015" y="595"/>
                </a:lnTo>
                <a:lnTo>
                  <a:pt x="7793" y="297"/>
                </a:lnTo>
                <a:lnTo>
                  <a:pt x="10571" y="0"/>
                </a:lnTo>
                <a:lnTo>
                  <a:pt x="14187" y="2019"/>
                </a:lnTo>
                <a:lnTo>
                  <a:pt x="18634" y="6358"/>
                </a:lnTo>
                <a:lnTo>
                  <a:pt x="23088" y="10696"/>
                </a:lnTo>
                <a:lnTo>
                  <a:pt x="27854" y="15826"/>
                </a:lnTo>
                <a:lnTo>
                  <a:pt x="32939" y="21749"/>
                </a:lnTo>
                <a:lnTo>
                  <a:pt x="38030" y="27672"/>
                </a:lnTo>
                <a:lnTo>
                  <a:pt x="71180" y="57678"/>
                </a:lnTo>
                <a:lnTo>
                  <a:pt x="84359" y="612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444925" y="3739679"/>
            <a:ext cx="28575" cy="117475"/>
          </a:xfrm>
          <a:custGeom>
            <a:avLst/>
            <a:gdLst/>
            <a:ahLst/>
            <a:cxnLst/>
            <a:rect l="l" t="t" r="r" b="b"/>
            <a:pathLst>
              <a:path w="28575" h="117475">
                <a:moveTo>
                  <a:pt x="19340" y="68210"/>
                </a:moveTo>
                <a:lnTo>
                  <a:pt x="16445" y="57821"/>
                </a:lnTo>
                <a:lnTo>
                  <a:pt x="13415" y="45220"/>
                </a:lnTo>
                <a:lnTo>
                  <a:pt x="9122" y="25301"/>
                </a:lnTo>
                <a:lnTo>
                  <a:pt x="6397" y="13535"/>
                </a:lnTo>
                <a:lnTo>
                  <a:pt x="4736" y="7597"/>
                </a:lnTo>
                <a:lnTo>
                  <a:pt x="3380" y="3714"/>
                </a:lnTo>
                <a:lnTo>
                  <a:pt x="2389" y="1503"/>
                </a:lnTo>
                <a:lnTo>
                  <a:pt x="1704" y="752"/>
                </a:lnTo>
                <a:lnTo>
                  <a:pt x="1018" y="0"/>
                </a:lnTo>
                <a:lnTo>
                  <a:pt x="540" y="1385"/>
                </a:lnTo>
                <a:lnTo>
                  <a:pt x="270" y="4907"/>
                </a:lnTo>
                <a:lnTo>
                  <a:pt x="0" y="8431"/>
                </a:lnTo>
                <a:lnTo>
                  <a:pt x="41" y="13925"/>
                </a:lnTo>
                <a:lnTo>
                  <a:pt x="7247" y="58237"/>
                </a:lnTo>
                <a:lnTo>
                  <a:pt x="20740" y="93112"/>
                </a:lnTo>
                <a:lnTo>
                  <a:pt x="25356" y="105078"/>
                </a:lnTo>
                <a:lnTo>
                  <a:pt x="28574" y="1173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647403" y="3750927"/>
            <a:ext cx="114300" cy="122555"/>
          </a:xfrm>
          <a:custGeom>
            <a:avLst/>
            <a:gdLst/>
            <a:ahLst/>
            <a:cxnLst/>
            <a:rect l="l" t="t" r="r" b="b"/>
            <a:pathLst>
              <a:path w="114300" h="122554">
                <a:moveTo>
                  <a:pt x="102773" y="63601"/>
                </a:moveTo>
                <a:lnTo>
                  <a:pt x="102017" y="66544"/>
                </a:lnTo>
                <a:lnTo>
                  <a:pt x="100424" y="69486"/>
                </a:lnTo>
                <a:lnTo>
                  <a:pt x="98000" y="72430"/>
                </a:lnTo>
                <a:lnTo>
                  <a:pt x="95575" y="75373"/>
                </a:lnTo>
                <a:lnTo>
                  <a:pt x="94176" y="75449"/>
                </a:lnTo>
                <a:lnTo>
                  <a:pt x="93809" y="72658"/>
                </a:lnTo>
                <a:lnTo>
                  <a:pt x="93435" y="69867"/>
                </a:lnTo>
                <a:lnTo>
                  <a:pt x="91550" y="67830"/>
                </a:lnTo>
                <a:lnTo>
                  <a:pt x="88142" y="66547"/>
                </a:lnTo>
                <a:lnTo>
                  <a:pt x="84734" y="65264"/>
                </a:lnTo>
                <a:lnTo>
                  <a:pt x="61320" y="60404"/>
                </a:lnTo>
                <a:lnTo>
                  <a:pt x="55127" y="60078"/>
                </a:lnTo>
                <a:lnTo>
                  <a:pt x="48504" y="60326"/>
                </a:lnTo>
                <a:lnTo>
                  <a:pt x="41459" y="61148"/>
                </a:lnTo>
                <a:lnTo>
                  <a:pt x="34414" y="61969"/>
                </a:lnTo>
                <a:lnTo>
                  <a:pt x="2001" y="82952"/>
                </a:lnTo>
                <a:lnTo>
                  <a:pt x="0" y="90478"/>
                </a:lnTo>
                <a:lnTo>
                  <a:pt x="443" y="94539"/>
                </a:lnTo>
                <a:lnTo>
                  <a:pt x="31650" y="119092"/>
                </a:lnTo>
                <a:lnTo>
                  <a:pt x="57524" y="122445"/>
                </a:lnTo>
                <a:lnTo>
                  <a:pt x="62629" y="121703"/>
                </a:lnTo>
                <a:lnTo>
                  <a:pt x="66744" y="119940"/>
                </a:lnTo>
                <a:lnTo>
                  <a:pt x="70859" y="118177"/>
                </a:lnTo>
                <a:lnTo>
                  <a:pt x="87152" y="77988"/>
                </a:lnTo>
                <a:lnTo>
                  <a:pt x="87553" y="58178"/>
                </a:lnTo>
                <a:lnTo>
                  <a:pt x="86964" y="51388"/>
                </a:lnTo>
                <a:lnTo>
                  <a:pt x="85718" y="44555"/>
                </a:lnTo>
                <a:lnTo>
                  <a:pt x="84471" y="37721"/>
                </a:lnTo>
                <a:lnTo>
                  <a:pt x="83044" y="31403"/>
                </a:lnTo>
                <a:lnTo>
                  <a:pt x="81423" y="25599"/>
                </a:lnTo>
                <a:lnTo>
                  <a:pt x="79802" y="19794"/>
                </a:lnTo>
                <a:lnTo>
                  <a:pt x="78243" y="14904"/>
                </a:lnTo>
                <a:lnTo>
                  <a:pt x="76740" y="10926"/>
                </a:lnTo>
                <a:lnTo>
                  <a:pt x="75244" y="6948"/>
                </a:lnTo>
                <a:lnTo>
                  <a:pt x="73650" y="3967"/>
                </a:lnTo>
                <a:lnTo>
                  <a:pt x="71960" y="1983"/>
                </a:lnTo>
                <a:lnTo>
                  <a:pt x="70270" y="0"/>
                </a:lnTo>
                <a:lnTo>
                  <a:pt x="69307" y="262"/>
                </a:lnTo>
                <a:lnTo>
                  <a:pt x="69071" y="2770"/>
                </a:lnTo>
                <a:lnTo>
                  <a:pt x="68836" y="5280"/>
                </a:lnTo>
                <a:lnTo>
                  <a:pt x="69037" y="9179"/>
                </a:lnTo>
                <a:lnTo>
                  <a:pt x="69681" y="14466"/>
                </a:lnTo>
                <a:lnTo>
                  <a:pt x="70325" y="19755"/>
                </a:lnTo>
                <a:lnTo>
                  <a:pt x="72099" y="25835"/>
                </a:lnTo>
                <a:lnTo>
                  <a:pt x="75001" y="32706"/>
                </a:lnTo>
                <a:lnTo>
                  <a:pt x="77897" y="39578"/>
                </a:lnTo>
                <a:lnTo>
                  <a:pt x="81243" y="46913"/>
                </a:lnTo>
                <a:lnTo>
                  <a:pt x="85039" y="54713"/>
                </a:lnTo>
                <a:lnTo>
                  <a:pt x="90492" y="66094"/>
                </a:lnTo>
                <a:lnTo>
                  <a:pt x="95887" y="77668"/>
                </a:lnTo>
                <a:lnTo>
                  <a:pt x="100931" y="87898"/>
                </a:lnTo>
                <a:lnTo>
                  <a:pt x="106897" y="98604"/>
                </a:lnTo>
                <a:lnTo>
                  <a:pt x="113829" y="1098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794372" y="3792956"/>
            <a:ext cx="188595" cy="113664"/>
          </a:xfrm>
          <a:custGeom>
            <a:avLst/>
            <a:gdLst/>
            <a:ahLst/>
            <a:cxnLst/>
            <a:rect l="l" t="t" r="r" b="b"/>
            <a:pathLst>
              <a:path w="188595" h="113664">
                <a:moveTo>
                  <a:pt x="651" y="38307"/>
                </a:moveTo>
                <a:lnTo>
                  <a:pt x="249" y="35824"/>
                </a:lnTo>
                <a:lnTo>
                  <a:pt x="41" y="34513"/>
                </a:lnTo>
                <a:lnTo>
                  <a:pt x="20" y="34377"/>
                </a:lnTo>
                <a:lnTo>
                  <a:pt x="249" y="34867"/>
                </a:lnTo>
                <a:lnTo>
                  <a:pt x="602" y="35739"/>
                </a:lnTo>
                <a:lnTo>
                  <a:pt x="949" y="36611"/>
                </a:lnTo>
                <a:lnTo>
                  <a:pt x="3131" y="37947"/>
                </a:lnTo>
                <a:lnTo>
                  <a:pt x="7142" y="39748"/>
                </a:lnTo>
                <a:lnTo>
                  <a:pt x="11145" y="41549"/>
                </a:lnTo>
                <a:lnTo>
                  <a:pt x="16389" y="42924"/>
                </a:lnTo>
                <a:lnTo>
                  <a:pt x="22860" y="43874"/>
                </a:lnTo>
                <a:lnTo>
                  <a:pt x="29330" y="44824"/>
                </a:lnTo>
                <a:lnTo>
                  <a:pt x="35398" y="45346"/>
                </a:lnTo>
                <a:lnTo>
                  <a:pt x="41064" y="45442"/>
                </a:lnTo>
                <a:lnTo>
                  <a:pt x="46731" y="45537"/>
                </a:lnTo>
                <a:lnTo>
                  <a:pt x="51282" y="44827"/>
                </a:lnTo>
                <a:lnTo>
                  <a:pt x="54704" y="43314"/>
                </a:lnTo>
                <a:lnTo>
                  <a:pt x="58126" y="41801"/>
                </a:lnTo>
                <a:lnTo>
                  <a:pt x="60385" y="39362"/>
                </a:lnTo>
                <a:lnTo>
                  <a:pt x="61486" y="35997"/>
                </a:lnTo>
                <a:lnTo>
                  <a:pt x="62587" y="32633"/>
                </a:lnTo>
                <a:lnTo>
                  <a:pt x="62858" y="28456"/>
                </a:lnTo>
                <a:lnTo>
                  <a:pt x="62296" y="23467"/>
                </a:lnTo>
                <a:lnTo>
                  <a:pt x="61742" y="18478"/>
                </a:lnTo>
                <a:lnTo>
                  <a:pt x="40171" y="0"/>
                </a:lnTo>
                <a:lnTo>
                  <a:pt x="35086" y="56"/>
                </a:lnTo>
                <a:lnTo>
                  <a:pt x="29946" y="1527"/>
                </a:lnTo>
                <a:lnTo>
                  <a:pt x="24799" y="2998"/>
                </a:lnTo>
                <a:lnTo>
                  <a:pt x="12081" y="33440"/>
                </a:lnTo>
                <a:lnTo>
                  <a:pt x="13321" y="39619"/>
                </a:lnTo>
                <a:lnTo>
                  <a:pt x="16306" y="45732"/>
                </a:lnTo>
                <a:lnTo>
                  <a:pt x="19292" y="51845"/>
                </a:lnTo>
                <a:lnTo>
                  <a:pt x="23545" y="57585"/>
                </a:lnTo>
                <a:lnTo>
                  <a:pt x="29066" y="62948"/>
                </a:lnTo>
                <a:lnTo>
                  <a:pt x="34587" y="68313"/>
                </a:lnTo>
                <a:lnTo>
                  <a:pt x="73553" y="84333"/>
                </a:lnTo>
                <a:lnTo>
                  <a:pt x="99256" y="86033"/>
                </a:lnTo>
                <a:lnTo>
                  <a:pt x="108737" y="85285"/>
                </a:lnTo>
                <a:lnTo>
                  <a:pt x="130953" y="52096"/>
                </a:lnTo>
                <a:lnTo>
                  <a:pt x="130329" y="45221"/>
                </a:lnTo>
                <a:lnTo>
                  <a:pt x="129706" y="38347"/>
                </a:lnTo>
                <a:lnTo>
                  <a:pt x="122986" y="20293"/>
                </a:lnTo>
                <a:lnTo>
                  <a:pt x="121705" y="19287"/>
                </a:lnTo>
                <a:lnTo>
                  <a:pt x="120804" y="20533"/>
                </a:lnTo>
                <a:lnTo>
                  <a:pt x="120299" y="24030"/>
                </a:lnTo>
                <a:lnTo>
                  <a:pt x="119786" y="27528"/>
                </a:lnTo>
                <a:lnTo>
                  <a:pt x="123568" y="64555"/>
                </a:lnTo>
                <a:lnTo>
                  <a:pt x="125778" y="73151"/>
                </a:lnTo>
                <a:lnTo>
                  <a:pt x="137243" y="103517"/>
                </a:lnTo>
                <a:lnTo>
                  <a:pt x="139376" y="107595"/>
                </a:lnTo>
                <a:lnTo>
                  <a:pt x="140803" y="110150"/>
                </a:lnTo>
                <a:lnTo>
                  <a:pt x="141531" y="111182"/>
                </a:lnTo>
                <a:lnTo>
                  <a:pt x="142251" y="112212"/>
                </a:lnTo>
                <a:lnTo>
                  <a:pt x="142687" y="112843"/>
                </a:lnTo>
                <a:lnTo>
                  <a:pt x="142854" y="113073"/>
                </a:lnTo>
                <a:lnTo>
                  <a:pt x="143013" y="113304"/>
                </a:lnTo>
                <a:lnTo>
                  <a:pt x="142868" y="112744"/>
                </a:lnTo>
                <a:lnTo>
                  <a:pt x="142410" y="111393"/>
                </a:lnTo>
                <a:lnTo>
                  <a:pt x="141953" y="110042"/>
                </a:lnTo>
                <a:lnTo>
                  <a:pt x="140713" y="106351"/>
                </a:lnTo>
                <a:lnTo>
                  <a:pt x="129687" y="63715"/>
                </a:lnTo>
                <a:lnTo>
                  <a:pt x="126615" y="23792"/>
                </a:lnTo>
                <a:lnTo>
                  <a:pt x="127434" y="13646"/>
                </a:lnTo>
                <a:lnTo>
                  <a:pt x="129214" y="9533"/>
                </a:lnTo>
                <a:lnTo>
                  <a:pt x="132200" y="7659"/>
                </a:lnTo>
                <a:lnTo>
                  <a:pt x="135178" y="5785"/>
                </a:lnTo>
                <a:lnTo>
                  <a:pt x="161807" y="14714"/>
                </a:lnTo>
                <a:lnTo>
                  <a:pt x="168111" y="18820"/>
                </a:lnTo>
                <a:lnTo>
                  <a:pt x="188470" y="47868"/>
                </a:lnTo>
                <a:lnTo>
                  <a:pt x="185775" y="52483"/>
                </a:lnTo>
                <a:lnTo>
                  <a:pt x="144326" y="72750"/>
                </a:lnTo>
                <a:lnTo>
                  <a:pt x="133080" y="766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990338" y="3766107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59" h="89535">
                <a:moveTo>
                  <a:pt x="581" y="4790"/>
                </a:moveTo>
                <a:lnTo>
                  <a:pt x="0" y="953"/>
                </a:lnTo>
                <a:lnTo>
                  <a:pt x="1018" y="0"/>
                </a:lnTo>
                <a:lnTo>
                  <a:pt x="3636" y="1928"/>
                </a:lnTo>
                <a:lnTo>
                  <a:pt x="25767" y="35324"/>
                </a:lnTo>
                <a:lnTo>
                  <a:pt x="32614" y="46281"/>
                </a:lnTo>
                <a:lnTo>
                  <a:pt x="39947" y="56487"/>
                </a:lnTo>
                <a:lnTo>
                  <a:pt x="48281" y="67614"/>
                </a:lnTo>
                <a:lnTo>
                  <a:pt x="55198" y="78321"/>
                </a:lnTo>
                <a:lnTo>
                  <a:pt x="60971" y="889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003160" y="3814007"/>
            <a:ext cx="55880" cy="19050"/>
          </a:xfrm>
          <a:custGeom>
            <a:avLst/>
            <a:gdLst/>
            <a:ahLst/>
            <a:cxnLst/>
            <a:rect l="l" t="t" r="r" b="b"/>
            <a:pathLst>
              <a:path w="55879" h="19050">
                <a:moveTo>
                  <a:pt x="0" y="18688"/>
                </a:moveTo>
                <a:lnTo>
                  <a:pt x="40293" y="132"/>
                </a:lnTo>
                <a:lnTo>
                  <a:pt x="5547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122454" y="3784091"/>
            <a:ext cx="71755" cy="75565"/>
          </a:xfrm>
          <a:custGeom>
            <a:avLst/>
            <a:gdLst/>
            <a:ahLst/>
            <a:cxnLst/>
            <a:rect l="l" t="t" r="r" b="b"/>
            <a:pathLst>
              <a:path w="71754" h="75564">
                <a:moveTo>
                  <a:pt x="43939" y="14361"/>
                </a:moveTo>
                <a:lnTo>
                  <a:pt x="44064" y="9311"/>
                </a:lnTo>
                <a:lnTo>
                  <a:pt x="43073" y="5757"/>
                </a:lnTo>
                <a:lnTo>
                  <a:pt x="40960" y="3699"/>
                </a:lnTo>
                <a:lnTo>
                  <a:pt x="39506" y="2279"/>
                </a:lnTo>
                <a:lnTo>
                  <a:pt x="37047" y="1254"/>
                </a:lnTo>
                <a:lnTo>
                  <a:pt x="33576" y="627"/>
                </a:lnTo>
                <a:lnTo>
                  <a:pt x="30105" y="0"/>
                </a:lnTo>
                <a:lnTo>
                  <a:pt x="7058" y="5907"/>
                </a:lnTo>
                <a:lnTo>
                  <a:pt x="3408" y="8272"/>
                </a:lnTo>
                <a:lnTo>
                  <a:pt x="1260" y="10710"/>
                </a:lnTo>
                <a:lnTo>
                  <a:pt x="630" y="13223"/>
                </a:lnTo>
                <a:lnTo>
                  <a:pt x="0" y="15735"/>
                </a:lnTo>
                <a:lnTo>
                  <a:pt x="1489" y="18297"/>
                </a:lnTo>
                <a:lnTo>
                  <a:pt x="5105" y="20909"/>
                </a:lnTo>
                <a:lnTo>
                  <a:pt x="8728" y="23520"/>
                </a:lnTo>
                <a:lnTo>
                  <a:pt x="14173" y="26336"/>
                </a:lnTo>
                <a:lnTo>
                  <a:pt x="21453" y="29358"/>
                </a:lnTo>
                <a:lnTo>
                  <a:pt x="28734" y="32381"/>
                </a:lnTo>
                <a:lnTo>
                  <a:pt x="35772" y="35742"/>
                </a:lnTo>
                <a:lnTo>
                  <a:pt x="42568" y="39441"/>
                </a:lnTo>
                <a:lnTo>
                  <a:pt x="49363" y="43140"/>
                </a:lnTo>
                <a:lnTo>
                  <a:pt x="55279" y="46840"/>
                </a:lnTo>
                <a:lnTo>
                  <a:pt x="60308" y="50541"/>
                </a:lnTo>
                <a:lnTo>
                  <a:pt x="65344" y="54241"/>
                </a:lnTo>
                <a:lnTo>
                  <a:pt x="68635" y="57741"/>
                </a:lnTo>
                <a:lnTo>
                  <a:pt x="70187" y="61039"/>
                </a:lnTo>
                <a:lnTo>
                  <a:pt x="71738" y="64338"/>
                </a:lnTo>
                <a:lnTo>
                  <a:pt x="71170" y="67148"/>
                </a:lnTo>
                <a:lnTo>
                  <a:pt x="68496" y="69470"/>
                </a:lnTo>
                <a:lnTo>
                  <a:pt x="65816" y="71791"/>
                </a:lnTo>
                <a:lnTo>
                  <a:pt x="61119" y="73352"/>
                </a:lnTo>
                <a:lnTo>
                  <a:pt x="54399" y="74153"/>
                </a:lnTo>
                <a:lnTo>
                  <a:pt x="47687" y="74955"/>
                </a:lnTo>
                <a:lnTo>
                  <a:pt x="40676" y="75160"/>
                </a:lnTo>
                <a:lnTo>
                  <a:pt x="33382" y="74772"/>
                </a:lnTo>
                <a:lnTo>
                  <a:pt x="26081" y="74384"/>
                </a:lnTo>
                <a:lnTo>
                  <a:pt x="20400" y="73316"/>
                </a:lnTo>
                <a:lnTo>
                  <a:pt x="16348" y="71571"/>
                </a:lnTo>
                <a:lnTo>
                  <a:pt x="10501" y="69053"/>
                </a:lnTo>
                <a:lnTo>
                  <a:pt x="7432" y="63627"/>
                </a:lnTo>
                <a:lnTo>
                  <a:pt x="7155" y="552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9284372" y="3782147"/>
            <a:ext cx="6985" cy="8255"/>
          </a:xfrm>
          <a:custGeom>
            <a:avLst/>
            <a:gdLst/>
            <a:ahLst/>
            <a:cxnLst/>
            <a:rect l="l" t="t" r="r" b="b"/>
            <a:pathLst>
              <a:path w="6984" h="8254">
                <a:moveTo>
                  <a:pt x="6809" y="8226"/>
                </a:moveTo>
                <a:lnTo>
                  <a:pt x="5091" y="1762"/>
                </a:lnTo>
                <a:lnTo>
                  <a:pt x="2819" y="0"/>
                </a:lnTo>
                <a:lnTo>
                  <a:pt x="0" y="29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9265818" y="3884036"/>
            <a:ext cx="25400" cy="51435"/>
          </a:xfrm>
          <a:custGeom>
            <a:avLst/>
            <a:gdLst/>
            <a:ahLst/>
            <a:cxnLst/>
            <a:rect l="l" t="t" r="r" b="b"/>
            <a:pathLst>
              <a:path w="25400" h="51435">
                <a:moveTo>
                  <a:pt x="23458" y="0"/>
                </a:moveTo>
                <a:lnTo>
                  <a:pt x="24795" y="2844"/>
                </a:lnTo>
                <a:lnTo>
                  <a:pt x="24739" y="6940"/>
                </a:lnTo>
                <a:lnTo>
                  <a:pt x="23291" y="12287"/>
                </a:lnTo>
                <a:lnTo>
                  <a:pt x="20864" y="18305"/>
                </a:lnTo>
                <a:lnTo>
                  <a:pt x="16173" y="26808"/>
                </a:lnTo>
                <a:lnTo>
                  <a:pt x="9218" y="37797"/>
                </a:lnTo>
                <a:lnTo>
                  <a:pt x="0" y="512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8278345" y="3637958"/>
            <a:ext cx="1713230" cy="0"/>
          </a:xfrm>
          <a:custGeom>
            <a:avLst/>
            <a:gdLst/>
            <a:ahLst/>
            <a:cxnLst/>
            <a:rect l="l" t="t" r="r" b="b"/>
            <a:pathLst>
              <a:path w="1713229" h="0">
                <a:moveTo>
                  <a:pt x="0" y="0"/>
                </a:moveTo>
                <a:lnTo>
                  <a:pt x="1713121" y="0"/>
                </a:lnTo>
              </a:path>
            </a:pathLst>
          </a:custGeom>
          <a:ln w="1988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8672819" y="3249007"/>
            <a:ext cx="99695" cy="80645"/>
          </a:xfrm>
          <a:custGeom>
            <a:avLst/>
            <a:gdLst/>
            <a:ahLst/>
            <a:cxnLst/>
            <a:rect l="l" t="t" r="r" b="b"/>
            <a:pathLst>
              <a:path w="99695" h="80645">
                <a:moveTo>
                  <a:pt x="69099" y="0"/>
                </a:moveTo>
                <a:lnTo>
                  <a:pt x="64465" y="166"/>
                </a:lnTo>
                <a:lnTo>
                  <a:pt x="59394" y="1250"/>
                </a:lnTo>
                <a:lnTo>
                  <a:pt x="53894" y="3250"/>
                </a:lnTo>
                <a:lnTo>
                  <a:pt x="48393" y="5250"/>
                </a:lnTo>
                <a:lnTo>
                  <a:pt x="14595" y="26807"/>
                </a:lnTo>
                <a:lnTo>
                  <a:pt x="8825" y="32145"/>
                </a:lnTo>
                <a:lnTo>
                  <a:pt x="4849" y="37173"/>
                </a:lnTo>
                <a:lnTo>
                  <a:pt x="2667" y="41891"/>
                </a:lnTo>
                <a:lnTo>
                  <a:pt x="484" y="46608"/>
                </a:lnTo>
                <a:lnTo>
                  <a:pt x="36367" y="75874"/>
                </a:lnTo>
                <a:lnTo>
                  <a:pt x="84582" y="80312"/>
                </a:lnTo>
                <a:lnTo>
                  <a:pt x="99442" y="79881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8784182" y="3288278"/>
            <a:ext cx="25400" cy="19685"/>
          </a:xfrm>
          <a:custGeom>
            <a:avLst/>
            <a:gdLst/>
            <a:ahLst/>
            <a:cxnLst/>
            <a:rect l="l" t="t" r="r" b="b"/>
            <a:pathLst>
              <a:path w="25400" h="19685">
                <a:moveTo>
                  <a:pt x="24009" y="19386"/>
                </a:moveTo>
                <a:lnTo>
                  <a:pt x="24979" y="11578"/>
                </a:lnTo>
                <a:lnTo>
                  <a:pt x="23732" y="6321"/>
                </a:lnTo>
                <a:lnTo>
                  <a:pt x="20255" y="3615"/>
                </a:lnTo>
                <a:lnTo>
                  <a:pt x="17844" y="1735"/>
                </a:lnTo>
                <a:lnTo>
                  <a:pt x="15052" y="659"/>
                </a:lnTo>
                <a:lnTo>
                  <a:pt x="11887" y="387"/>
                </a:lnTo>
                <a:lnTo>
                  <a:pt x="7377" y="0"/>
                </a:lnTo>
                <a:lnTo>
                  <a:pt x="3415" y="4392"/>
                </a:lnTo>
                <a:lnTo>
                  <a:pt x="0" y="13564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783649" y="3304568"/>
            <a:ext cx="17780" cy="18415"/>
          </a:xfrm>
          <a:custGeom>
            <a:avLst/>
            <a:gdLst/>
            <a:ahLst/>
            <a:cxnLst/>
            <a:rect l="l" t="t" r="r" b="b"/>
            <a:pathLst>
              <a:path w="17779" h="18414">
                <a:moveTo>
                  <a:pt x="0" y="0"/>
                </a:moveTo>
                <a:lnTo>
                  <a:pt x="5777" y="6005"/>
                </a:lnTo>
                <a:lnTo>
                  <a:pt x="11554" y="12011"/>
                </a:lnTo>
                <a:lnTo>
                  <a:pt x="17332" y="1801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8802028" y="3291392"/>
            <a:ext cx="26034" cy="37465"/>
          </a:xfrm>
          <a:custGeom>
            <a:avLst/>
            <a:gdLst/>
            <a:ahLst/>
            <a:cxnLst/>
            <a:rect l="l" t="t" r="r" b="b"/>
            <a:pathLst>
              <a:path w="26034" h="37464">
                <a:moveTo>
                  <a:pt x="2228" y="31884"/>
                </a:moveTo>
                <a:lnTo>
                  <a:pt x="14656" y="35854"/>
                </a:lnTo>
                <a:lnTo>
                  <a:pt x="21929" y="37387"/>
                </a:lnTo>
                <a:lnTo>
                  <a:pt x="24049" y="36483"/>
                </a:lnTo>
                <a:lnTo>
                  <a:pt x="25531" y="35850"/>
                </a:lnTo>
                <a:lnTo>
                  <a:pt x="25732" y="33694"/>
                </a:lnTo>
                <a:lnTo>
                  <a:pt x="24652" y="30016"/>
                </a:lnTo>
                <a:lnTo>
                  <a:pt x="23578" y="26338"/>
                </a:lnTo>
                <a:lnTo>
                  <a:pt x="21174" y="22374"/>
                </a:lnTo>
                <a:lnTo>
                  <a:pt x="17454" y="18123"/>
                </a:lnTo>
                <a:lnTo>
                  <a:pt x="9326" y="9297"/>
                </a:lnTo>
                <a:lnTo>
                  <a:pt x="0" y="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847989" y="3218771"/>
            <a:ext cx="26670" cy="103505"/>
          </a:xfrm>
          <a:custGeom>
            <a:avLst/>
            <a:gdLst/>
            <a:ahLst/>
            <a:cxnLst/>
            <a:rect l="l" t="t" r="r" b="b"/>
            <a:pathLst>
              <a:path w="26670" h="103504">
                <a:moveTo>
                  <a:pt x="651" y="19791"/>
                </a:moveTo>
                <a:lnTo>
                  <a:pt x="0" y="6064"/>
                </a:lnTo>
                <a:lnTo>
                  <a:pt x="477" y="0"/>
                </a:lnTo>
                <a:lnTo>
                  <a:pt x="2078" y="1596"/>
                </a:lnTo>
                <a:lnTo>
                  <a:pt x="3214" y="2734"/>
                </a:lnTo>
                <a:lnTo>
                  <a:pt x="4599" y="6062"/>
                </a:lnTo>
                <a:lnTo>
                  <a:pt x="6227" y="11582"/>
                </a:lnTo>
                <a:lnTo>
                  <a:pt x="7862" y="17101"/>
                </a:lnTo>
                <a:lnTo>
                  <a:pt x="8950" y="24019"/>
                </a:lnTo>
                <a:lnTo>
                  <a:pt x="9490" y="32336"/>
                </a:lnTo>
                <a:lnTo>
                  <a:pt x="10030" y="40653"/>
                </a:lnTo>
                <a:lnTo>
                  <a:pt x="10432" y="49018"/>
                </a:lnTo>
                <a:lnTo>
                  <a:pt x="10688" y="57431"/>
                </a:lnTo>
                <a:lnTo>
                  <a:pt x="11840" y="66407"/>
                </a:lnTo>
                <a:lnTo>
                  <a:pt x="14807" y="77076"/>
                </a:lnTo>
                <a:lnTo>
                  <a:pt x="19589" y="89439"/>
                </a:lnTo>
                <a:lnTo>
                  <a:pt x="26187" y="10349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908873" y="3276353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3006" y="769"/>
                </a:moveTo>
                <a:lnTo>
                  <a:pt x="1607" y="0"/>
                </a:lnTo>
                <a:lnTo>
                  <a:pt x="727" y="1669"/>
                </a:lnTo>
                <a:lnTo>
                  <a:pt x="360" y="5779"/>
                </a:lnTo>
                <a:lnTo>
                  <a:pt x="0" y="9888"/>
                </a:lnTo>
                <a:lnTo>
                  <a:pt x="429" y="14099"/>
                </a:lnTo>
                <a:lnTo>
                  <a:pt x="1655" y="18412"/>
                </a:lnTo>
                <a:lnTo>
                  <a:pt x="2874" y="22724"/>
                </a:lnTo>
                <a:lnTo>
                  <a:pt x="5167" y="27088"/>
                </a:lnTo>
                <a:lnTo>
                  <a:pt x="8527" y="31502"/>
                </a:lnTo>
                <a:lnTo>
                  <a:pt x="11880" y="35916"/>
                </a:lnTo>
                <a:lnTo>
                  <a:pt x="15627" y="39574"/>
                </a:lnTo>
                <a:lnTo>
                  <a:pt x="19756" y="42475"/>
                </a:lnTo>
                <a:lnTo>
                  <a:pt x="23885" y="45377"/>
                </a:lnTo>
                <a:lnTo>
                  <a:pt x="27806" y="47492"/>
                </a:lnTo>
                <a:lnTo>
                  <a:pt x="31526" y="48819"/>
                </a:lnTo>
                <a:lnTo>
                  <a:pt x="35239" y="50147"/>
                </a:lnTo>
                <a:lnTo>
                  <a:pt x="38522" y="50878"/>
                </a:lnTo>
                <a:lnTo>
                  <a:pt x="41369" y="51011"/>
                </a:lnTo>
                <a:lnTo>
                  <a:pt x="44216" y="51143"/>
                </a:lnTo>
                <a:lnTo>
                  <a:pt x="46350" y="50890"/>
                </a:lnTo>
                <a:lnTo>
                  <a:pt x="50797" y="38874"/>
                </a:lnTo>
                <a:lnTo>
                  <a:pt x="49100" y="36943"/>
                </a:lnTo>
                <a:lnTo>
                  <a:pt x="45345" y="3724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949494" y="3277621"/>
            <a:ext cx="41910" cy="59055"/>
          </a:xfrm>
          <a:custGeom>
            <a:avLst/>
            <a:gdLst/>
            <a:ahLst/>
            <a:cxnLst/>
            <a:rect l="l" t="t" r="r" b="b"/>
            <a:pathLst>
              <a:path w="41909" h="59054">
                <a:moveTo>
                  <a:pt x="5403" y="0"/>
                </a:moveTo>
                <a:lnTo>
                  <a:pt x="0" y="14739"/>
                </a:lnTo>
                <a:lnTo>
                  <a:pt x="484" y="17583"/>
                </a:lnTo>
                <a:lnTo>
                  <a:pt x="1530" y="20001"/>
                </a:lnTo>
                <a:lnTo>
                  <a:pt x="2570" y="22420"/>
                </a:lnTo>
                <a:lnTo>
                  <a:pt x="3844" y="24746"/>
                </a:lnTo>
                <a:lnTo>
                  <a:pt x="5354" y="26980"/>
                </a:lnTo>
                <a:lnTo>
                  <a:pt x="6864" y="29213"/>
                </a:lnTo>
                <a:lnTo>
                  <a:pt x="30017" y="51346"/>
                </a:lnTo>
                <a:lnTo>
                  <a:pt x="41552" y="58772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9007468" y="3289204"/>
            <a:ext cx="140335" cy="59690"/>
          </a:xfrm>
          <a:custGeom>
            <a:avLst/>
            <a:gdLst/>
            <a:ahLst/>
            <a:cxnLst/>
            <a:rect l="l" t="t" r="r" b="b"/>
            <a:pathLst>
              <a:path w="140334" h="59689">
                <a:moveTo>
                  <a:pt x="3179" y="11824"/>
                </a:moveTo>
                <a:lnTo>
                  <a:pt x="685" y="4998"/>
                </a:lnTo>
                <a:lnTo>
                  <a:pt x="0" y="1225"/>
                </a:lnTo>
                <a:lnTo>
                  <a:pt x="1129" y="507"/>
                </a:lnTo>
                <a:lnTo>
                  <a:pt x="1925" y="0"/>
                </a:lnTo>
                <a:lnTo>
                  <a:pt x="3983" y="524"/>
                </a:lnTo>
                <a:lnTo>
                  <a:pt x="7294" y="2080"/>
                </a:lnTo>
                <a:lnTo>
                  <a:pt x="10612" y="3636"/>
                </a:lnTo>
                <a:lnTo>
                  <a:pt x="14277" y="6341"/>
                </a:lnTo>
                <a:lnTo>
                  <a:pt x="18288" y="10195"/>
                </a:lnTo>
                <a:lnTo>
                  <a:pt x="22298" y="14049"/>
                </a:lnTo>
                <a:lnTo>
                  <a:pt x="26129" y="18252"/>
                </a:lnTo>
                <a:lnTo>
                  <a:pt x="29766" y="22805"/>
                </a:lnTo>
                <a:lnTo>
                  <a:pt x="33403" y="27357"/>
                </a:lnTo>
                <a:lnTo>
                  <a:pt x="35973" y="31710"/>
                </a:lnTo>
                <a:lnTo>
                  <a:pt x="37469" y="35864"/>
                </a:lnTo>
                <a:lnTo>
                  <a:pt x="38972" y="40018"/>
                </a:lnTo>
                <a:lnTo>
                  <a:pt x="39845" y="43582"/>
                </a:lnTo>
                <a:lnTo>
                  <a:pt x="40081" y="46558"/>
                </a:lnTo>
                <a:lnTo>
                  <a:pt x="40323" y="49534"/>
                </a:lnTo>
                <a:lnTo>
                  <a:pt x="40309" y="51598"/>
                </a:lnTo>
                <a:lnTo>
                  <a:pt x="40046" y="52749"/>
                </a:lnTo>
                <a:lnTo>
                  <a:pt x="39776" y="53900"/>
                </a:lnTo>
                <a:lnTo>
                  <a:pt x="39513" y="54087"/>
                </a:lnTo>
                <a:lnTo>
                  <a:pt x="39249" y="53310"/>
                </a:lnTo>
                <a:lnTo>
                  <a:pt x="38979" y="52533"/>
                </a:lnTo>
                <a:lnTo>
                  <a:pt x="38321" y="50591"/>
                </a:lnTo>
                <a:lnTo>
                  <a:pt x="37261" y="47482"/>
                </a:lnTo>
                <a:lnTo>
                  <a:pt x="36201" y="44375"/>
                </a:lnTo>
                <a:lnTo>
                  <a:pt x="35640" y="39982"/>
                </a:lnTo>
                <a:lnTo>
                  <a:pt x="35578" y="34306"/>
                </a:lnTo>
                <a:lnTo>
                  <a:pt x="35516" y="28629"/>
                </a:lnTo>
                <a:lnTo>
                  <a:pt x="36576" y="23658"/>
                </a:lnTo>
                <a:lnTo>
                  <a:pt x="38758" y="19392"/>
                </a:lnTo>
                <a:lnTo>
                  <a:pt x="40933" y="15126"/>
                </a:lnTo>
                <a:lnTo>
                  <a:pt x="43738" y="12027"/>
                </a:lnTo>
                <a:lnTo>
                  <a:pt x="47174" y="10093"/>
                </a:lnTo>
                <a:lnTo>
                  <a:pt x="50603" y="8161"/>
                </a:lnTo>
                <a:lnTo>
                  <a:pt x="54344" y="7281"/>
                </a:lnTo>
                <a:lnTo>
                  <a:pt x="58389" y="7457"/>
                </a:lnTo>
                <a:lnTo>
                  <a:pt x="62435" y="7631"/>
                </a:lnTo>
                <a:lnTo>
                  <a:pt x="79552" y="23883"/>
                </a:lnTo>
                <a:lnTo>
                  <a:pt x="82199" y="28365"/>
                </a:lnTo>
                <a:lnTo>
                  <a:pt x="83889" y="32729"/>
                </a:lnTo>
                <a:lnTo>
                  <a:pt x="84623" y="36976"/>
                </a:lnTo>
                <a:lnTo>
                  <a:pt x="85357" y="41223"/>
                </a:lnTo>
                <a:lnTo>
                  <a:pt x="85718" y="44789"/>
                </a:lnTo>
                <a:lnTo>
                  <a:pt x="85697" y="47674"/>
                </a:lnTo>
                <a:lnTo>
                  <a:pt x="85683" y="50558"/>
                </a:lnTo>
                <a:lnTo>
                  <a:pt x="85205" y="52480"/>
                </a:lnTo>
                <a:lnTo>
                  <a:pt x="84270" y="53438"/>
                </a:lnTo>
                <a:lnTo>
                  <a:pt x="83328" y="54396"/>
                </a:lnTo>
                <a:lnTo>
                  <a:pt x="82143" y="53969"/>
                </a:lnTo>
                <a:lnTo>
                  <a:pt x="80709" y="52156"/>
                </a:lnTo>
                <a:lnTo>
                  <a:pt x="79275" y="50345"/>
                </a:lnTo>
                <a:lnTo>
                  <a:pt x="78298" y="46653"/>
                </a:lnTo>
                <a:lnTo>
                  <a:pt x="77779" y="41084"/>
                </a:lnTo>
                <a:lnTo>
                  <a:pt x="77252" y="35514"/>
                </a:lnTo>
                <a:lnTo>
                  <a:pt x="78146" y="29981"/>
                </a:lnTo>
                <a:lnTo>
                  <a:pt x="80460" y="24488"/>
                </a:lnTo>
                <a:lnTo>
                  <a:pt x="82773" y="18994"/>
                </a:lnTo>
                <a:lnTo>
                  <a:pt x="113129" y="5157"/>
                </a:lnTo>
                <a:lnTo>
                  <a:pt x="118345" y="6197"/>
                </a:lnTo>
                <a:lnTo>
                  <a:pt x="140138" y="46329"/>
                </a:lnTo>
                <a:lnTo>
                  <a:pt x="139931" y="59679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9165909" y="3287356"/>
            <a:ext cx="94615" cy="60960"/>
          </a:xfrm>
          <a:custGeom>
            <a:avLst/>
            <a:gdLst/>
            <a:ahLst/>
            <a:cxnLst/>
            <a:rect l="l" t="t" r="r" b="b"/>
            <a:pathLst>
              <a:path w="94615" h="60960">
                <a:moveTo>
                  <a:pt x="0" y="12353"/>
                </a:moveTo>
                <a:lnTo>
                  <a:pt x="1316" y="9109"/>
                </a:lnTo>
                <a:lnTo>
                  <a:pt x="3429" y="7187"/>
                </a:lnTo>
                <a:lnTo>
                  <a:pt x="6338" y="6587"/>
                </a:lnTo>
                <a:lnTo>
                  <a:pt x="8340" y="6175"/>
                </a:lnTo>
                <a:lnTo>
                  <a:pt x="10584" y="6710"/>
                </a:lnTo>
                <a:lnTo>
                  <a:pt x="13057" y="8192"/>
                </a:lnTo>
                <a:lnTo>
                  <a:pt x="15537" y="9673"/>
                </a:lnTo>
                <a:lnTo>
                  <a:pt x="28145" y="30685"/>
                </a:lnTo>
                <a:lnTo>
                  <a:pt x="30140" y="35568"/>
                </a:lnTo>
                <a:lnTo>
                  <a:pt x="31387" y="40245"/>
                </a:lnTo>
                <a:lnTo>
                  <a:pt x="31879" y="44716"/>
                </a:lnTo>
                <a:lnTo>
                  <a:pt x="32364" y="49187"/>
                </a:lnTo>
                <a:lnTo>
                  <a:pt x="32197" y="52693"/>
                </a:lnTo>
                <a:lnTo>
                  <a:pt x="26649" y="60386"/>
                </a:lnTo>
                <a:lnTo>
                  <a:pt x="25208" y="59302"/>
                </a:lnTo>
                <a:lnTo>
                  <a:pt x="23732" y="56594"/>
                </a:lnTo>
                <a:lnTo>
                  <a:pt x="22257" y="53887"/>
                </a:lnTo>
                <a:lnTo>
                  <a:pt x="21252" y="49460"/>
                </a:lnTo>
                <a:lnTo>
                  <a:pt x="20726" y="43316"/>
                </a:lnTo>
                <a:lnTo>
                  <a:pt x="20199" y="37171"/>
                </a:lnTo>
                <a:lnTo>
                  <a:pt x="20858" y="30812"/>
                </a:lnTo>
                <a:lnTo>
                  <a:pt x="22700" y="24240"/>
                </a:lnTo>
                <a:lnTo>
                  <a:pt x="24543" y="17668"/>
                </a:lnTo>
                <a:lnTo>
                  <a:pt x="53499" y="0"/>
                </a:lnTo>
                <a:lnTo>
                  <a:pt x="59075" y="606"/>
                </a:lnTo>
                <a:lnTo>
                  <a:pt x="64492" y="2785"/>
                </a:lnTo>
                <a:lnTo>
                  <a:pt x="69910" y="4964"/>
                </a:lnTo>
                <a:lnTo>
                  <a:pt x="74689" y="8346"/>
                </a:lnTo>
                <a:lnTo>
                  <a:pt x="78818" y="12932"/>
                </a:lnTo>
                <a:lnTo>
                  <a:pt x="83831" y="20118"/>
                </a:lnTo>
                <a:lnTo>
                  <a:pt x="88956" y="30680"/>
                </a:lnTo>
                <a:lnTo>
                  <a:pt x="94192" y="4462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9380710" y="3277823"/>
            <a:ext cx="104775" cy="64769"/>
          </a:xfrm>
          <a:custGeom>
            <a:avLst/>
            <a:gdLst/>
            <a:ahLst/>
            <a:cxnLst/>
            <a:rect l="l" t="t" r="r" b="b"/>
            <a:pathLst>
              <a:path w="104775" h="64770">
                <a:moveTo>
                  <a:pt x="1475" y="18085"/>
                </a:moveTo>
                <a:lnTo>
                  <a:pt x="0" y="13494"/>
                </a:lnTo>
                <a:lnTo>
                  <a:pt x="720" y="12194"/>
                </a:lnTo>
                <a:lnTo>
                  <a:pt x="3643" y="14187"/>
                </a:lnTo>
                <a:lnTo>
                  <a:pt x="23601" y="49007"/>
                </a:lnTo>
                <a:lnTo>
                  <a:pt x="25901" y="59961"/>
                </a:lnTo>
                <a:lnTo>
                  <a:pt x="26018" y="61150"/>
                </a:lnTo>
                <a:lnTo>
                  <a:pt x="26053" y="61484"/>
                </a:lnTo>
                <a:lnTo>
                  <a:pt x="26088" y="61817"/>
                </a:lnTo>
                <a:lnTo>
                  <a:pt x="25866" y="61514"/>
                </a:lnTo>
                <a:lnTo>
                  <a:pt x="25700" y="61200"/>
                </a:lnTo>
                <a:lnTo>
                  <a:pt x="25132" y="60081"/>
                </a:lnTo>
                <a:lnTo>
                  <a:pt x="21661" y="39817"/>
                </a:lnTo>
                <a:lnTo>
                  <a:pt x="22956" y="33054"/>
                </a:lnTo>
                <a:lnTo>
                  <a:pt x="25949" y="25708"/>
                </a:lnTo>
                <a:lnTo>
                  <a:pt x="28942" y="18362"/>
                </a:lnTo>
                <a:lnTo>
                  <a:pt x="58985" y="104"/>
                </a:lnTo>
                <a:lnTo>
                  <a:pt x="62906" y="0"/>
                </a:lnTo>
                <a:lnTo>
                  <a:pt x="66917" y="1691"/>
                </a:lnTo>
                <a:lnTo>
                  <a:pt x="71011" y="5178"/>
                </a:lnTo>
                <a:lnTo>
                  <a:pt x="75105" y="8666"/>
                </a:lnTo>
                <a:lnTo>
                  <a:pt x="96976" y="49323"/>
                </a:lnTo>
                <a:lnTo>
                  <a:pt x="104472" y="6424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9510243" y="3285166"/>
            <a:ext cx="53340" cy="51435"/>
          </a:xfrm>
          <a:custGeom>
            <a:avLst/>
            <a:gdLst/>
            <a:ahLst/>
            <a:cxnLst/>
            <a:rect l="l" t="t" r="r" b="b"/>
            <a:pathLst>
              <a:path w="53340" h="51435">
                <a:moveTo>
                  <a:pt x="34227" y="17226"/>
                </a:moveTo>
                <a:lnTo>
                  <a:pt x="34227" y="14950"/>
                </a:lnTo>
                <a:lnTo>
                  <a:pt x="33382" y="11906"/>
                </a:lnTo>
                <a:lnTo>
                  <a:pt x="31685" y="8094"/>
                </a:lnTo>
                <a:lnTo>
                  <a:pt x="29988" y="4281"/>
                </a:lnTo>
                <a:lnTo>
                  <a:pt x="27390" y="1900"/>
                </a:lnTo>
                <a:lnTo>
                  <a:pt x="23899" y="950"/>
                </a:lnTo>
                <a:lnTo>
                  <a:pt x="20400" y="0"/>
                </a:lnTo>
                <a:lnTo>
                  <a:pt x="16964" y="88"/>
                </a:lnTo>
                <a:lnTo>
                  <a:pt x="616" y="20430"/>
                </a:lnTo>
                <a:lnTo>
                  <a:pt x="0" y="24859"/>
                </a:lnTo>
                <a:lnTo>
                  <a:pt x="5590" y="39178"/>
                </a:lnTo>
                <a:lnTo>
                  <a:pt x="7945" y="40471"/>
                </a:lnTo>
                <a:lnTo>
                  <a:pt x="21772" y="35163"/>
                </a:lnTo>
                <a:lnTo>
                  <a:pt x="24425" y="32073"/>
                </a:lnTo>
                <a:lnTo>
                  <a:pt x="27314" y="28087"/>
                </a:lnTo>
                <a:lnTo>
                  <a:pt x="30431" y="23204"/>
                </a:lnTo>
                <a:lnTo>
                  <a:pt x="33555" y="18320"/>
                </a:lnTo>
                <a:lnTo>
                  <a:pt x="35606" y="15838"/>
                </a:lnTo>
                <a:lnTo>
                  <a:pt x="36589" y="15757"/>
                </a:lnTo>
                <a:lnTo>
                  <a:pt x="37573" y="15676"/>
                </a:lnTo>
                <a:lnTo>
                  <a:pt x="39693" y="19629"/>
                </a:lnTo>
                <a:lnTo>
                  <a:pt x="42942" y="27614"/>
                </a:lnTo>
                <a:lnTo>
                  <a:pt x="48100" y="39835"/>
                </a:lnTo>
                <a:lnTo>
                  <a:pt x="53337" y="5136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9571993" y="3271713"/>
            <a:ext cx="151130" cy="58419"/>
          </a:xfrm>
          <a:custGeom>
            <a:avLst/>
            <a:gdLst/>
            <a:ahLst/>
            <a:cxnLst/>
            <a:rect l="l" t="t" r="r" b="b"/>
            <a:pathLst>
              <a:path w="151129" h="58420">
                <a:moveTo>
                  <a:pt x="0" y="33803"/>
                </a:moveTo>
                <a:lnTo>
                  <a:pt x="755" y="30590"/>
                </a:lnTo>
                <a:lnTo>
                  <a:pt x="2292" y="26961"/>
                </a:lnTo>
                <a:lnTo>
                  <a:pt x="4606" y="22918"/>
                </a:lnTo>
                <a:lnTo>
                  <a:pt x="6920" y="18875"/>
                </a:lnTo>
                <a:lnTo>
                  <a:pt x="9379" y="16174"/>
                </a:lnTo>
                <a:lnTo>
                  <a:pt x="11970" y="14816"/>
                </a:lnTo>
                <a:lnTo>
                  <a:pt x="14568" y="13458"/>
                </a:lnTo>
                <a:lnTo>
                  <a:pt x="17796" y="13330"/>
                </a:lnTo>
                <a:lnTo>
                  <a:pt x="21647" y="14432"/>
                </a:lnTo>
                <a:lnTo>
                  <a:pt x="43711" y="32146"/>
                </a:lnTo>
                <a:lnTo>
                  <a:pt x="46038" y="35636"/>
                </a:lnTo>
                <a:lnTo>
                  <a:pt x="47417" y="38552"/>
                </a:lnTo>
                <a:lnTo>
                  <a:pt x="47846" y="40892"/>
                </a:lnTo>
                <a:lnTo>
                  <a:pt x="48283" y="43233"/>
                </a:lnTo>
                <a:lnTo>
                  <a:pt x="48040" y="44754"/>
                </a:lnTo>
                <a:lnTo>
                  <a:pt x="47126" y="45457"/>
                </a:lnTo>
                <a:lnTo>
                  <a:pt x="46204" y="46159"/>
                </a:lnTo>
                <a:lnTo>
                  <a:pt x="44999" y="45935"/>
                </a:lnTo>
                <a:lnTo>
                  <a:pt x="43503" y="44784"/>
                </a:lnTo>
                <a:lnTo>
                  <a:pt x="42006" y="43632"/>
                </a:lnTo>
                <a:lnTo>
                  <a:pt x="40988" y="41100"/>
                </a:lnTo>
                <a:lnTo>
                  <a:pt x="40462" y="37185"/>
                </a:lnTo>
                <a:lnTo>
                  <a:pt x="39935" y="33271"/>
                </a:lnTo>
                <a:lnTo>
                  <a:pt x="49342" y="19701"/>
                </a:lnTo>
                <a:lnTo>
                  <a:pt x="53256" y="18599"/>
                </a:lnTo>
                <a:lnTo>
                  <a:pt x="75763" y="25139"/>
                </a:lnTo>
                <a:lnTo>
                  <a:pt x="79753" y="27979"/>
                </a:lnTo>
                <a:lnTo>
                  <a:pt x="82566" y="30720"/>
                </a:lnTo>
                <a:lnTo>
                  <a:pt x="84187" y="33363"/>
                </a:lnTo>
                <a:lnTo>
                  <a:pt x="85815" y="36007"/>
                </a:lnTo>
                <a:lnTo>
                  <a:pt x="86674" y="38339"/>
                </a:lnTo>
                <a:lnTo>
                  <a:pt x="86764" y="40361"/>
                </a:lnTo>
                <a:lnTo>
                  <a:pt x="86861" y="42381"/>
                </a:lnTo>
                <a:lnTo>
                  <a:pt x="86909" y="43456"/>
                </a:lnTo>
                <a:lnTo>
                  <a:pt x="86916" y="43585"/>
                </a:lnTo>
                <a:lnTo>
                  <a:pt x="86888" y="43430"/>
                </a:lnTo>
                <a:lnTo>
                  <a:pt x="86784" y="42268"/>
                </a:lnTo>
                <a:lnTo>
                  <a:pt x="86577" y="40085"/>
                </a:lnTo>
                <a:lnTo>
                  <a:pt x="86376" y="37901"/>
                </a:lnTo>
                <a:lnTo>
                  <a:pt x="86646" y="33990"/>
                </a:lnTo>
                <a:lnTo>
                  <a:pt x="87380" y="28352"/>
                </a:lnTo>
                <a:lnTo>
                  <a:pt x="88114" y="22714"/>
                </a:lnTo>
                <a:lnTo>
                  <a:pt x="90040" y="17530"/>
                </a:lnTo>
                <a:lnTo>
                  <a:pt x="93151" y="12799"/>
                </a:lnTo>
                <a:lnTo>
                  <a:pt x="96254" y="8068"/>
                </a:lnTo>
                <a:lnTo>
                  <a:pt x="100009" y="4705"/>
                </a:lnTo>
                <a:lnTo>
                  <a:pt x="104400" y="2709"/>
                </a:lnTo>
                <a:lnTo>
                  <a:pt x="108799" y="713"/>
                </a:lnTo>
                <a:lnTo>
                  <a:pt x="113531" y="0"/>
                </a:lnTo>
                <a:lnTo>
                  <a:pt x="118615" y="570"/>
                </a:lnTo>
                <a:lnTo>
                  <a:pt x="148069" y="30174"/>
                </a:lnTo>
                <a:lnTo>
                  <a:pt x="150044" y="42583"/>
                </a:lnTo>
                <a:lnTo>
                  <a:pt x="150554" y="5831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9744108" y="3253817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90" h="97154">
                <a:moveTo>
                  <a:pt x="0" y="40169"/>
                </a:moveTo>
                <a:lnTo>
                  <a:pt x="8416" y="40182"/>
                </a:lnTo>
                <a:lnTo>
                  <a:pt x="15731" y="39754"/>
                </a:lnTo>
                <a:lnTo>
                  <a:pt x="21952" y="38886"/>
                </a:lnTo>
                <a:lnTo>
                  <a:pt x="26164" y="38298"/>
                </a:lnTo>
                <a:lnTo>
                  <a:pt x="29953" y="37071"/>
                </a:lnTo>
                <a:lnTo>
                  <a:pt x="33320" y="35205"/>
                </a:lnTo>
                <a:lnTo>
                  <a:pt x="36686" y="33339"/>
                </a:lnTo>
                <a:lnTo>
                  <a:pt x="39062" y="30706"/>
                </a:lnTo>
                <a:lnTo>
                  <a:pt x="40448" y="27306"/>
                </a:lnTo>
                <a:lnTo>
                  <a:pt x="41833" y="23906"/>
                </a:lnTo>
                <a:lnTo>
                  <a:pt x="42685" y="19953"/>
                </a:lnTo>
                <a:lnTo>
                  <a:pt x="43004" y="15446"/>
                </a:lnTo>
                <a:lnTo>
                  <a:pt x="43316" y="10939"/>
                </a:lnTo>
                <a:lnTo>
                  <a:pt x="43156" y="7272"/>
                </a:lnTo>
                <a:lnTo>
                  <a:pt x="42519" y="4445"/>
                </a:lnTo>
                <a:lnTo>
                  <a:pt x="41882" y="1618"/>
                </a:lnTo>
                <a:lnTo>
                  <a:pt x="40261" y="163"/>
                </a:lnTo>
                <a:lnTo>
                  <a:pt x="37649" y="81"/>
                </a:lnTo>
                <a:lnTo>
                  <a:pt x="35045" y="0"/>
                </a:lnTo>
                <a:lnTo>
                  <a:pt x="31858" y="2222"/>
                </a:lnTo>
                <a:lnTo>
                  <a:pt x="28097" y="6749"/>
                </a:lnTo>
                <a:lnTo>
                  <a:pt x="24328" y="11276"/>
                </a:lnTo>
                <a:lnTo>
                  <a:pt x="21356" y="16519"/>
                </a:lnTo>
                <a:lnTo>
                  <a:pt x="19174" y="22478"/>
                </a:lnTo>
                <a:lnTo>
                  <a:pt x="16985" y="28436"/>
                </a:lnTo>
                <a:lnTo>
                  <a:pt x="16168" y="34274"/>
                </a:lnTo>
                <a:lnTo>
                  <a:pt x="16708" y="39991"/>
                </a:lnTo>
                <a:lnTo>
                  <a:pt x="17248" y="45708"/>
                </a:lnTo>
                <a:lnTo>
                  <a:pt x="41051" y="60611"/>
                </a:lnTo>
                <a:lnTo>
                  <a:pt x="48109" y="61440"/>
                </a:lnTo>
                <a:lnTo>
                  <a:pt x="55598" y="61042"/>
                </a:lnTo>
                <a:lnTo>
                  <a:pt x="63509" y="59418"/>
                </a:lnTo>
                <a:lnTo>
                  <a:pt x="71427" y="57794"/>
                </a:lnTo>
                <a:lnTo>
                  <a:pt x="78770" y="54725"/>
                </a:lnTo>
                <a:lnTo>
                  <a:pt x="85537" y="50212"/>
                </a:lnTo>
                <a:lnTo>
                  <a:pt x="92312" y="45698"/>
                </a:lnTo>
                <a:lnTo>
                  <a:pt x="109734" y="15763"/>
                </a:lnTo>
                <a:lnTo>
                  <a:pt x="109305" y="12041"/>
                </a:lnTo>
                <a:lnTo>
                  <a:pt x="107504" y="9204"/>
                </a:lnTo>
                <a:lnTo>
                  <a:pt x="105703" y="6368"/>
                </a:lnTo>
                <a:lnTo>
                  <a:pt x="103438" y="4950"/>
                </a:lnTo>
                <a:lnTo>
                  <a:pt x="100715" y="4950"/>
                </a:lnTo>
                <a:lnTo>
                  <a:pt x="97993" y="4951"/>
                </a:lnTo>
                <a:lnTo>
                  <a:pt x="95734" y="7462"/>
                </a:lnTo>
                <a:lnTo>
                  <a:pt x="93947" y="12482"/>
                </a:lnTo>
                <a:lnTo>
                  <a:pt x="92153" y="17503"/>
                </a:lnTo>
                <a:lnTo>
                  <a:pt x="101533" y="61931"/>
                </a:lnTo>
                <a:lnTo>
                  <a:pt x="104387" y="68278"/>
                </a:lnTo>
                <a:lnTo>
                  <a:pt x="106894" y="73905"/>
                </a:lnTo>
                <a:lnTo>
                  <a:pt x="109402" y="79532"/>
                </a:lnTo>
                <a:lnTo>
                  <a:pt x="110309" y="84334"/>
                </a:lnTo>
                <a:lnTo>
                  <a:pt x="109624" y="88310"/>
                </a:lnTo>
                <a:lnTo>
                  <a:pt x="108938" y="92287"/>
                </a:lnTo>
                <a:lnTo>
                  <a:pt x="104622" y="94951"/>
                </a:lnTo>
                <a:lnTo>
                  <a:pt x="96677" y="96303"/>
                </a:lnTo>
                <a:lnTo>
                  <a:pt x="90091" y="96876"/>
                </a:lnTo>
                <a:lnTo>
                  <a:pt x="81244" y="96739"/>
                </a:lnTo>
                <a:lnTo>
                  <a:pt x="70136" y="95893"/>
                </a:lnTo>
                <a:lnTo>
                  <a:pt x="56767" y="94336"/>
                </a:lnTo>
                <a:lnTo>
                  <a:pt x="41135" y="92070"/>
                </a:lnTo>
                <a:lnTo>
                  <a:pt x="23243" y="8909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9354047" y="2715135"/>
            <a:ext cx="349250" cy="419734"/>
          </a:xfrm>
          <a:custGeom>
            <a:avLst/>
            <a:gdLst/>
            <a:ahLst/>
            <a:cxnLst/>
            <a:rect l="l" t="t" r="r" b="b"/>
            <a:pathLst>
              <a:path w="349250" h="419735">
                <a:moveTo>
                  <a:pt x="348705" y="1969"/>
                </a:moveTo>
                <a:lnTo>
                  <a:pt x="347943" y="610"/>
                </a:lnTo>
                <a:lnTo>
                  <a:pt x="345774" y="0"/>
                </a:lnTo>
                <a:lnTo>
                  <a:pt x="342200" y="137"/>
                </a:lnTo>
                <a:lnTo>
                  <a:pt x="338625" y="273"/>
                </a:lnTo>
                <a:lnTo>
                  <a:pt x="299060" y="26666"/>
                </a:lnTo>
                <a:lnTo>
                  <a:pt x="269241" y="50863"/>
                </a:lnTo>
                <a:lnTo>
                  <a:pt x="235102" y="84894"/>
                </a:lnTo>
                <a:lnTo>
                  <a:pt x="222813" y="98482"/>
                </a:lnTo>
                <a:lnTo>
                  <a:pt x="213146" y="109025"/>
                </a:lnTo>
                <a:lnTo>
                  <a:pt x="181278" y="141276"/>
                </a:lnTo>
                <a:lnTo>
                  <a:pt x="169905" y="152269"/>
                </a:lnTo>
                <a:lnTo>
                  <a:pt x="161091" y="161055"/>
                </a:lnTo>
                <a:lnTo>
                  <a:pt x="127230" y="198357"/>
                </a:lnTo>
                <a:lnTo>
                  <a:pt x="100565" y="232549"/>
                </a:lnTo>
                <a:lnTo>
                  <a:pt x="74110" y="270877"/>
                </a:lnTo>
                <a:lnTo>
                  <a:pt x="64847" y="285744"/>
                </a:lnTo>
                <a:lnTo>
                  <a:pt x="58798" y="295385"/>
                </a:lnTo>
                <a:lnTo>
                  <a:pt x="52626" y="305067"/>
                </a:lnTo>
                <a:lnTo>
                  <a:pt x="49599" y="310076"/>
                </a:lnTo>
                <a:lnTo>
                  <a:pt x="46800" y="315034"/>
                </a:lnTo>
                <a:lnTo>
                  <a:pt x="44002" y="319992"/>
                </a:lnTo>
                <a:lnTo>
                  <a:pt x="41612" y="324852"/>
                </a:lnTo>
                <a:lnTo>
                  <a:pt x="39637" y="329615"/>
                </a:lnTo>
                <a:lnTo>
                  <a:pt x="37656" y="334378"/>
                </a:lnTo>
                <a:lnTo>
                  <a:pt x="35904" y="339031"/>
                </a:lnTo>
                <a:lnTo>
                  <a:pt x="34366" y="343574"/>
                </a:lnTo>
                <a:lnTo>
                  <a:pt x="32828" y="348118"/>
                </a:lnTo>
                <a:lnTo>
                  <a:pt x="31228" y="352516"/>
                </a:lnTo>
                <a:lnTo>
                  <a:pt x="14865" y="387140"/>
                </a:lnTo>
                <a:lnTo>
                  <a:pt x="10827" y="394317"/>
                </a:lnTo>
                <a:lnTo>
                  <a:pt x="7481" y="401096"/>
                </a:lnTo>
                <a:lnTo>
                  <a:pt x="4835" y="407475"/>
                </a:lnTo>
                <a:lnTo>
                  <a:pt x="2182" y="413854"/>
                </a:lnTo>
                <a:lnTo>
                  <a:pt x="692" y="417458"/>
                </a:lnTo>
                <a:lnTo>
                  <a:pt x="346" y="418286"/>
                </a:lnTo>
                <a:lnTo>
                  <a:pt x="0" y="419114"/>
                </a:lnTo>
                <a:lnTo>
                  <a:pt x="290" y="419025"/>
                </a:lnTo>
                <a:lnTo>
                  <a:pt x="1205" y="418020"/>
                </a:lnTo>
                <a:lnTo>
                  <a:pt x="5372" y="413456"/>
                </a:lnTo>
                <a:lnTo>
                  <a:pt x="14898" y="40301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9623462" y="2698932"/>
            <a:ext cx="99060" cy="102870"/>
          </a:xfrm>
          <a:custGeom>
            <a:avLst/>
            <a:gdLst/>
            <a:ahLst/>
            <a:cxnLst/>
            <a:rect l="l" t="t" r="r" b="b"/>
            <a:pathLst>
              <a:path w="99059" h="102869">
                <a:moveTo>
                  <a:pt x="0" y="4895"/>
                </a:moveTo>
                <a:lnTo>
                  <a:pt x="6385" y="2942"/>
                </a:lnTo>
                <a:lnTo>
                  <a:pt x="19385" y="1704"/>
                </a:lnTo>
                <a:lnTo>
                  <a:pt x="41313" y="1283"/>
                </a:lnTo>
                <a:lnTo>
                  <a:pt x="57124" y="966"/>
                </a:lnTo>
                <a:lnTo>
                  <a:pt x="67905" y="722"/>
                </a:lnTo>
                <a:lnTo>
                  <a:pt x="74741" y="519"/>
                </a:lnTo>
                <a:lnTo>
                  <a:pt x="83023" y="119"/>
                </a:lnTo>
                <a:lnTo>
                  <a:pt x="87574" y="0"/>
                </a:lnTo>
                <a:lnTo>
                  <a:pt x="90899" y="54"/>
                </a:lnTo>
                <a:lnTo>
                  <a:pt x="94217" y="108"/>
                </a:lnTo>
                <a:lnTo>
                  <a:pt x="96372" y="1042"/>
                </a:lnTo>
                <a:lnTo>
                  <a:pt x="97348" y="2855"/>
                </a:lnTo>
                <a:lnTo>
                  <a:pt x="98332" y="4668"/>
                </a:lnTo>
                <a:lnTo>
                  <a:pt x="98866" y="7037"/>
                </a:lnTo>
                <a:lnTo>
                  <a:pt x="98963" y="9962"/>
                </a:lnTo>
                <a:lnTo>
                  <a:pt x="99066" y="12888"/>
                </a:lnTo>
                <a:lnTo>
                  <a:pt x="84317" y="52761"/>
                </a:lnTo>
                <a:lnTo>
                  <a:pt x="70127" y="81101"/>
                </a:lnTo>
                <a:lnTo>
                  <a:pt x="65215" y="91422"/>
                </a:lnTo>
                <a:lnTo>
                  <a:pt x="61008" y="101337"/>
                </a:lnTo>
                <a:lnTo>
                  <a:pt x="59318" y="102500"/>
                </a:lnTo>
                <a:lnTo>
                  <a:pt x="58216" y="99344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0081806" y="1484779"/>
            <a:ext cx="1819275" cy="1997710"/>
          </a:xfrm>
          <a:custGeom>
            <a:avLst/>
            <a:gdLst/>
            <a:ahLst/>
            <a:cxnLst/>
            <a:rect l="l" t="t" r="r" b="b"/>
            <a:pathLst>
              <a:path w="1819275" h="1997710">
                <a:moveTo>
                  <a:pt x="1522365" y="1997294"/>
                </a:moveTo>
                <a:lnTo>
                  <a:pt x="1521728" y="1995497"/>
                </a:lnTo>
                <a:lnTo>
                  <a:pt x="1524180" y="1994091"/>
                </a:lnTo>
                <a:lnTo>
                  <a:pt x="1529722" y="1993075"/>
                </a:lnTo>
                <a:lnTo>
                  <a:pt x="1539993" y="1990813"/>
                </a:lnTo>
                <a:lnTo>
                  <a:pt x="1579161" y="1979737"/>
                </a:lnTo>
                <a:lnTo>
                  <a:pt x="1599500" y="1972074"/>
                </a:lnTo>
                <a:lnTo>
                  <a:pt x="1605991" y="1969308"/>
                </a:lnTo>
                <a:lnTo>
                  <a:pt x="1644168" y="1949427"/>
                </a:lnTo>
                <a:lnTo>
                  <a:pt x="1677017" y="1928621"/>
                </a:lnTo>
                <a:lnTo>
                  <a:pt x="1708824" y="1900725"/>
                </a:lnTo>
                <a:lnTo>
                  <a:pt x="1734440" y="1869299"/>
                </a:lnTo>
                <a:lnTo>
                  <a:pt x="1760266" y="1826486"/>
                </a:lnTo>
                <a:lnTo>
                  <a:pt x="1776840" y="1789716"/>
                </a:lnTo>
                <a:lnTo>
                  <a:pt x="1794389" y="1741885"/>
                </a:lnTo>
                <a:lnTo>
                  <a:pt x="1805247" y="1702075"/>
                </a:lnTo>
                <a:lnTo>
                  <a:pt x="1814157" y="1650057"/>
                </a:lnTo>
                <a:lnTo>
                  <a:pt x="1817174" y="1611996"/>
                </a:lnTo>
                <a:lnTo>
                  <a:pt x="1819017" y="1562194"/>
                </a:lnTo>
                <a:lnTo>
                  <a:pt x="1819136" y="1532726"/>
                </a:lnTo>
                <a:lnTo>
                  <a:pt x="1819115" y="1521854"/>
                </a:lnTo>
                <a:lnTo>
                  <a:pt x="1816296" y="1472841"/>
                </a:lnTo>
                <a:lnTo>
                  <a:pt x="1812931" y="1442447"/>
                </a:lnTo>
                <a:lnTo>
                  <a:pt x="1811406" y="1428100"/>
                </a:lnTo>
                <a:lnTo>
                  <a:pt x="1808011" y="1381654"/>
                </a:lnTo>
                <a:lnTo>
                  <a:pt x="1806644" y="1342663"/>
                </a:lnTo>
                <a:lnTo>
                  <a:pt x="1806187" y="1325291"/>
                </a:lnTo>
                <a:lnTo>
                  <a:pt x="1805770" y="1310279"/>
                </a:lnTo>
                <a:lnTo>
                  <a:pt x="1804085" y="1262706"/>
                </a:lnTo>
                <a:lnTo>
                  <a:pt x="1801836" y="1222412"/>
                </a:lnTo>
                <a:lnTo>
                  <a:pt x="1801063" y="1209320"/>
                </a:lnTo>
                <a:lnTo>
                  <a:pt x="1799204" y="1168640"/>
                </a:lnTo>
                <a:lnTo>
                  <a:pt x="1798767" y="1134029"/>
                </a:lnTo>
                <a:lnTo>
                  <a:pt x="1798771" y="1121329"/>
                </a:lnTo>
                <a:lnTo>
                  <a:pt x="1799113" y="1082661"/>
                </a:lnTo>
                <a:lnTo>
                  <a:pt x="1799615" y="1057130"/>
                </a:lnTo>
                <a:lnTo>
                  <a:pt x="1799752" y="1044538"/>
                </a:lnTo>
                <a:lnTo>
                  <a:pt x="1798893" y="1006313"/>
                </a:lnTo>
                <a:lnTo>
                  <a:pt x="1792269" y="952612"/>
                </a:lnTo>
                <a:lnTo>
                  <a:pt x="1780526" y="904203"/>
                </a:lnTo>
                <a:lnTo>
                  <a:pt x="1760316" y="855063"/>
                </a:lnTo>
                <a:lnTo>
                  <a:pt x="1736001" y="810679"/>
                </a:lnTo>
                <a:lnTo>
                  <a:pt x="1709356" y="768801"/>
                </a:lnTo>
                <a:lnTo>
                  <a:pt x="1684815" y="734331"/>
                </a:lnTo>
                <a:lnTo>
                  <a:pt x="1677097" y="723731"/>
                </a:lnTo>
                <a:lnTo>
                  <a:pt x="1654352" y="691686"/>
                </a:lnTo>
                <a:lnTo>
                  <a:pt x="1639962" y="670512"/>
                </a:lnTo>
                <a:lnTo>
                  <a:pt x="1632929" y="660154"/>
                </a:lnTo>
                <a:lnTo>
                  <a:pt x="1604630" y="619582"/>
                </a:lnTo>
                <a:lnTo>
                  <a:pt x="1581908" y="588977"/>
                </a:lnTo>
                <a:lnTo>
                  <a:pt x="1550230" y="548794"/>
                </a:lnTo>
                <a:lnTo>
                  <a:pt x="1524583" y="520313"/>
                </a:lnTo>
                <a:lnTo>
                  <a:pt x="1487906" y="485823"/>
                </a:lnTo>
                <a:lnTo>
                  <a:pt x="1458154" y="461394"/>
                </a:lnTo>
                <a:lnTo>
                  <a:pt x="1427674" y="438237"/>
                </a:lnTo>
                <a:lnTo>
                  <a:pt x="1385580" y="410671"/>
                </a:lnTo>
                <a:lnTo>
                  <a:pt x="1351643" y="391645"/>
                </a:lnTo>
                <a:lnTo>
                  <a:pt x="1308293" y="370542"/>
                </a:lnTo>
                <a:lnTo>
                  <a:pt x="1267894" y="352104"/>
                </a:lnTo>
                <a:lnTo>
                  <a:pt x="1254390" y="345948"/>
                </a:lnTo>
                <a:lnTo>
                  <a:pt x="1210681" y="325496"/>
                </a:lnTo>
                <a:lnTo>
                  <a:pt x="1174126" y="307382"/>
                </a:lnTo>
                <a:lnTo>
                  <a:pt x="1142267" y="291039"/>
                </a:lnTo>
                <a:lnTo>
                  <a:pt x="1130005" y="284720"/>
                </a:lnTo>
                <a:lnTo>
                  <a:pt x="1085217" y="263548"/>
                </a:lnTo>
                <a:lnTo>
                  <a:pt x="1046871" y="248433"/>
                </a:lnTo>
                <a:lnTo>
                  <a:pt x="1001452" y="233732"/>
                </a:lnTo>
                <a:lnTo>
                  <a:pt x="952387" y="220928"/>
                </a:lnTo>
                <a:lnTo>
                  <a:pt x="913526" y="211971"/>
                </a:lnTo>
                <a:lnTo>
                  <a:pt x="872764" y="203335"/>
                </a:lnTo>
                <a:lnTo>
                  <a:pt x="821955" y="192897"/>
                </a:lnTo>
                <a:lnTo>
                  <a:pt x="771804" y="182688"/>
                </a:lnTo>
                <a:lnTo>
                  <a:pt x="726647" y="173527"/>
                </a:lnTo>
                <a:lnTo>
                  <a:pt x="676913" y="163580"/>
                </a:lnTo>
                <a:lnTo>
                  <a:pt x="628675" y="154805"/>
                </a:lnTo>
                <a:lnTo>
                  <a:pt x="577079" y="146132"/>
                </a:lnTo>
                <a:lnTo>
                  <a:pt x="561001" y="143463"/>
                </a:lnTo>
                <a:lnTo>
                  <a:pt x="522624" y="136848"/>
                </a:lnTo>
                <a:lnTo>
                  <a:pt x="474920" y="127185"/>
                </a:lnTo>
                <a:lnTo>
                  <a:pt x="436331" y="117727"/>
                </a:lnTo>
                <a:lnTo>
                  <a:pt x="421362" y="113850"/>
                </a:lnTo>
                <a:lnTo>
                  <a:pt x="408923" y="110659"/>
                </a:lnTo>
                <a:lnTo>
                  <a:pt x="370908" y="101215"/>
                </a:lnTo>
                <a:lnTo>
                  <a:pt x="333613" y="92488"/>
                </a:lnTo>
                <a:lnTo>
                  <a:pt x="284298" y="81952"/>
                </a:lnTo>
                <a:lnTo>
                  <a:pt x="242092" y="74138"/>
                </a:lnTo>
                <a:lnTo>
                  <a:pt x="203640" y="67636"/>
                </a:lnTo>
                <a:lnTo>
                  <a:pt x="175915" y="63554"/>
                </a:lnTo>
                <a:lnTo>
                  <a:pt x="164093" y="61840"/>
                </a:lnTo>
                <a:lnTo>
                  <a:pt x="149593" y="59769"/>
                </a:lnTo>
                <a:lnTo>
                  <a:pt x="137329" y="58191"/>
                </a:lnTo>
                <a:lnTo>
                  <a:pt x="125908" y="56900"/>
                </a:lnTo>
                <a:lnTo>
                  <a:pt x="108829" y="55144"/>
                </a:lnTo>
                <a:lnTo>
                  <a:pt x="97599" y="53965"/>
                </a:lnTo>
                <a:lnTo>
                  <a:pt x="84942" y="52407"/>
                </a:lnTo>
                <a:lnTo>
                  <a:pt x="72613" y="50556"/>
                </a:lnTo>
                <a:lnTo>
                  <a:pt x="57405" y="48140"/>
                </a:lnTo>
                <a:lnTo>
                  <a:pt x="46566" y="46607"/>
                </a:lnTo>
                <a:lnTo>
                  <a:pt x="37815" y="45540"/>
                </a:lnTo>
                <a:lnTo>
                  <a:pt x="33964" y="45030"/>
                </a:lnTo>
                <a:lnTo>
                  <a:pt x="32745" y="44791"/>
                </a:lnTo>
                <a:lnTo>
                  <a:pt x="31532" y="44553"/>
                </a:lnTo>
                <a:lnTo>
                  <a:pt x="33119" y="43303"/>
                </a:lnTo>
                <a:lnTo>
                  <a:pt x="37525" y="41041"/>
                </a:lnTo>
                <a:lnTo>
                  <a:pt x="41923" y="38778"/>
                </a:lnTo>
                <a:lnTo>
                  <a:pt x="45886" y="36627"/>
                </a:lnTo>
                <a:lnTo>
                  <a:pt x="49398" y="34586"/>
                </a:lnTo>
                <a:lnTo>
                  <a:pt x="52910" y="32545"/>
                </a:lnTo>
                <a:lnTo>
                  <a:pt x="56457" y="30192"/>
                </a:lnTo>
                <a:lnTo>
                  <a:pt x="60045" y="27528"/>
                </a:lnTo>
                <a:lnTo>
                  <a:pt x="63633" y="24864"/>
                </a:lnTo>
                <a:lnTo>
                  <a:pt x="67312" y="21926"/>
                </a:lnTo>
                <a:lnTo>
                  <a:pt x="71087" y="18714"/>
                </a:lnTo>
                <a:lnTo>
                  <a:pt x="74856" y="15502"/>
                </a:lnTo>
                <a:lnTo>
                  <a:pt x="78541" y="12598"/>
                </a:lnTo>
                <a:lnTo>
                  <a:pt x="96005" y="1425"/>
                </a:lnTo>
                <a:lnTo>
                  <a:pt x="97875" y="391"/>
                </a:lnTo>
                <a:lnTo>
                  <a:pt x="98228" y="196"/>
                </a:lnTo>
                <a:lnTo>
                  <a:pt x="98588" y="0"/>
                </a:lnTo>
                <a:lnTo>
                  <a:pt x="98367" y="10"/>
                </a:lnTo>
                <a:lnTo>
                  <a:pt x="97563" y="226"/>
                </a:lnTo>
                <a:lnTo>
                  <a:pt x="96760" y="443"/>
                </a:lnTo>
                <a:lnTo>
                  <a:pt x="92534" y="1586"/>
                </a:lnTo>
                <a:lnTo>
                  <a:pt x="84879" y="3656"/>
                </a:lnTo>
                <a:lnTo>
                  <a:pt x="44978" y="12248"/>
                </a:lnTo>
                <a:lnTo>
                  <a:pt x="35384" y="12975"/>
                </a:lnTo>
                <a:lnTo>
                  <a:pt x="30722" y="13229"/>
                </a:lnTo>
                <a:lnTo>
                  <a:pt x="11714" y="15927"/>
                </a:lnTo>
                <a:lnTo>
                  <a:pt x="8763" y="16822"/>
                </a:lnTo>
                <a:lnTo>
                  <a:pt x="6380" y="17975"/>
                </a:lnTo>
                <a:lnTo>
                  <a:pt x="4565" y="19387"/>
                </a:lnTo>
                <a:lnTo>
                  <a:pt x="2750" y="20798"/>
                </a:lnTo>
                <a:lnTo>
                  <a:pt x="1475" y="23071"/>
                </a:lnTo>
                <a:lnTo>
                  <a:pt x="741" y="26205"/>
                </a:lnTo>
                <a:lnTo>
                  <a:pt x="0" y="29339"/>
                </a:lnTo>
                <a:lnTo>
                  <a:pt x="484" y="32077"/>
                </a:lnTo>
                <a:lnTo>
                  <a:pt x="2195" y="34418"/>
                </a:lnTo>
                <a:lnTo>
                  <a:pt x="3906" y="36759"/>
                </a:lnTo>
                <a:lnTo>
                  <a:pt x="41910" y="60524"/>
                </a:lnTo>
                <a:lnTo>
                  <a:pt x="54593" y="66486"/>
                </a:lnTo>
                <a:lnTo>
                  <a:pt x="64913" y="71414"/>
                </a:lnTo>
                <a:lnTo>
                  <a:pt x="71226" y="74457"/>
                </a:lnTo>
                <a:lnTo>
                  <a:pt x="75659" y="76263"/>
                </a:lnTo>
                <a:lnTo>
                  <a:pt x="78409" y="76919"/>
                </a:lnTo>
                <a:lnTo>
                  <a:pt x="82441" y="77884"/>
                </a:lnTo>
                <a:lnTo>
                  <a:pt x="85891" y="77137"/>
                </a:lnTo>
                <a:lnTo>
                  <a:pt x="88745" y="74679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8605423" y="3950838"/>
            <a:ext cx="769620" cy="9525"/>
          </a:xfrm>
          <a:custGeom>
            <a:avLst/>
            <a:gdLst/>
            <a:ahLst/>
            <a:cxnLst/>
            <a:rect l="l" t="t" r="r" b="b"/>
            <a:pathLst>
              <a:path w="769620" h="9525">
                <a:moveTo>
                  <a:pt x="7301" y="604"/>
                </a:moveTo>
                <a:lnTo>
                  <a:pt x="3290" y="1091"/>
                </a:lnTo>
                <a:lnTo>
                  <a:pt x="942" y="1377"/>
                </a:lnTo>
                <a:lnTo>
                  <a:pt x="235" y="1463"/>
                </a:lnTo>
                <a:lnTo>
                  <a:pt x="0" y="1497"/>
                </a:lnTo>
                <a:lnTo>
                  <a:pt x="1066" y="1417"/>
                </a:lnTo>
                <a:lnTo>
                  <a:pt x="2105" y="1327"/>
                </a:lnTo>
                <a:lnTo>
                  <a:pt x="4862" y="1088"/>
                </a:lnTo>
                <a:lnTo>
                  <a:pt x="9337" y="701"/>
                </a:lnTo>
                <a:lnTo>
                  <a:pt x="13812" y="313"/>
                </a:lnTo>
                <a:lnTo>
                  <a:pt x="18821" y="100"/>
                </a:lnTo>
                <a:lnTo>
                  <a:pt x="24363" y="61"/>
                </a:lnTo>
                <a:lnTo>
                  <a:pt x="33312" y="94"/>
                </a:lnTo>
                <a:lnTo>
                  <a:pt x="47108" y="282"/>
                </a:lnTo>
                <a:lnTo>
                  <a:pt x="61484" y="528"/>
                </a:lnTo>
                <a:lnTo>
                  <a:pt x="74584" y="720"/>
                </a:lnTo>
                <a:lnTo>
                  <a:pt x="86849" y="863"/>
                </a:lnTo>
                <a:lnTo>
                  <a:pt x="98723" y="968"/>
                </a:lnTo>
                <a:lnTo>
                  <a:pt x="110645" y="1040"/>
                </a:lnTo>
                <a:lnTo>
                  <a:pt x="126857" y="1176"/>
                </a:lnTo>
                <a:lnTo>
                  <a:pt x="165943" y="2704"/>
                </a:lnTo>
                <a:lnTo>
                  <a:pt x="193471" y="5282"/>
                </a:lnTo>
                <a:lnTo>
                  <a:pt x="205652" y="6375"/>
                </a:lnTo>
                <a:lnTo>
                  <a:pt x="252007" y="8797"/>
                </a:lnTo>
                <a:lnTo>
                  <a:pt x="303451" y="9343"/>
                </a:lnTo>
                <a:lnTo>
                  <a:pt x="338792" y="9373"/>
                </a:lnTo>
                <a:lnTo>
                  <a:pt x="351976" y="9367"/>
                </a:lnTo>
                <a:lnTo>
                  <a:pt x="397368" y="8975"/>
                </a:lnTo>
                <a:lnTo>
                  <a:pt x="436481" y="7645"/>
                </a:lnTo>
                <a:lnTo>
                  <a:pt x="447171" y="7146"/>
                </a:lnTo>
                <a:lnTo>
                  <a:pt x="459221" y="6707"/>
                </a:lnTo>
                <a:lnTo>
                  <a:pt x="472946" y="6311"/>
                </a:lnTo>
                <a:lnTo>
                  <a:pt x="488425" y="5931"/>
                </a:lnTo>
                <a:lnTo>
                  <a:pt x="502158" y="5562"/>
                </a:lnTo>
                <a:lnTo>
                  <a:pt x="514544" y="5192"/>
                </a:lnTo>
                <a:lnTo>
                  <a:pt x="525979" y="4812"/>
                </a:lnTo>
                <a:lnTo>
                  <a:pt x="536862" y="4412"/>
                </a:lnTo>
                <a:lnTo>
                  <a:pt x="550107" y="3930"/>
                </a:lnTo>
                <a:lnTo>
                  <a:pt x="601316" y="2838"/>
                </a:lnTo>
                <a:lnTo>
                  <a:pt x="651338" y="2530"/>
                </a:lnTo>
                <a:lnTo>
                  <a:pt x="682812" y="2498"/>
                </a:lnTo>
                <a:lnTo>
                  <a:pt x="697203" y="2462"/>
                </a:lnTo>
                <a:lnTo>
                  <a:pt x="707271" y="2407"/>
                </a:lnTo>
                <a:lnTo>
                  <a:pt x="720251" y="2107"/>
                </a:lnTo>
                <a:lnTo>
                  <a:pt x="732551" y="1605"/>
                </a:lnTo>
                <a:lnTo>
                  <a:pt x="748163" y="849"/>
                </a:lnTo>
                <a:lnTo>
                  <a:pt x="758587" y="401"/>
                </a:lnTo>
                <a:lnTo>
                  <a:pt x="765623" y="139"/>
                </a:lnTo>
                <a:lnTo>
                  <a:pt x="768691" y="25"/>
                </a:lnTo>
                <a:lnTo>
                  <a:pt x="769031" y="13"/>
                </a:lnTo>
                <a:lnTo>
                  <a:pt x="769370" y="0"/>
                </a:lnTo>
                <a:lnTo>
                  <a:pt x="768823" y="229"/>
                </a:lnTo>
                <a:lnTo>
                  <a:pt x="762507" y="2305"/>
                </a:lnTo>
                <a:lnTo>
                  <a:pt x="745513" y="7891"/>
                </a:lnTo>
              </a:path>
            </a:pathLst>
          </a:custGeom>
          <a:ln w="18000">
            <a:solidFill>
              <a:srgbClr val="F59A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752725" y="4014665"/>
            <a:ext cx="15240" cy="119380"/>
          </a:xfrm>
          <a:custGeom>
            <a:avLst/>
            <a:gdLst/>
            <a:ahLst/>
            <a:cxnLst/>
            <a:rect l="l" t="t" r="r" b="b"/>
            <a:pathLst>
              <a:path w="15240" h="119379">
                <a:moveTo>
                  <a:pt x="5888" y="16822"/>
                </a:moveTo>
                <a:lnTo>
                  <a:pt x="2770" y="12261"/>
                </a:lnTo>
                <a:lnTo>
                  <a:pt x="983" y="8074"/>
                </a:lnTo>
                <a:lnTo>
                  <a:pt x="519" y="4262"/>
                </a:lnTo>
                <a:lnTo>
                  <a:pt x="200" y="1664"/>
                </a:lnTo>
                <a:lnTo>
                  <a:pt x="34" y="293"/>
                </a:lnTo>
                <a:lnTo>
                  <a:pt x="20" y="146"/>
                </a:lnTo>
                <a:lnTo>
                  <a:pt x="0" y="0"/>
                </a:lnTo>
                <a:lnTo>
                  <a:pt x="103" y="326"/>
                </a:lnTo>
                <a:lnTo>
                  <a:pt x="180" y="593"/>
                </a:lnTo>
                <a:lnTo>
                  <a:pt x="879" y="3095"/>
                </a:lnTo>
                <a:lnTo>
                  <a:pt x="2209" y="7831"/>
                </a:lnTo>
                <a:lnTo>
                  <a:pt x="3532" y="12568"/>
                </a:lnTo>
                <a:lnTo>
                  <a:pt x="5264" y="17848"/>
                </a:lnTo>
                <a:lnTo>
                  <a:pt x="7391" y="23670"/>
                </a:lnTo>
                <a:lnTo>
                  <a:pt x="9518" y="29492"/>
                </a:lnTo>
                <a:lnTo>
                  <a:pt x="11208" y="35589"/>
                </a:lnTo>
                <a:lnTo>
                  <a:pt x="12469" y="41962"/>
                </a:lnTo>
                <a:lnTo>
                  <a:pt x="13729" y="48335"/>
                </a:lnTo>
                <a:lnTo>
                  <a:pt x="14526" y="54868"/>
                </a:lnTo>
                <a:lnTo>
                  <a:pt x="14852" y="61564"/>
                </a:lnTo>
                <a:lnTo>
                  <a:pt x="15177" y="68259"/>
                </a:lnTo>
                <a:lnTo>
                  <a:pt x="15025" y="75255"/>
                </a:lnTo>
                <a:lnTo>
                  <a:pt x="14387" y="82552"/>
                </a:lnTo>
                <a:lnTo>
                  <a:pt x="13061" y="92945"/>
                </a:lnTo>
                <a:lnTo>
                  <a:pt x="10747" y="105078"/>
                </a:lnTo>
                <a:lnTo>
                  <a:pt x="7442" y="118949"/>
                </a:lnTo>
              </a:path>
            </a:pathLst>
          </a:custGeom>
          <a:ln w="18000">
            <a:solidFill>
              <a:srgbClr val="F59A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730557" y="4026034"/>
            <a:ext cx="276860" cy="85725"/>
          </a:xfrm>
          <a:custGeom>
            <a:avLst/>
            <a:gdLst/>
            <a:ahLst/>
            <a:cxnLst/>
            <a:rect l="l" t="t" r="r" b="b"/>
            <a:pathLst>
              <a:path w="276859" h="85725">
                <a:moveTo>
                  <a:pt x="5590" y="59465"/>
                </a:moveTo>
                <a:lnTo>
                  <a:pt x="2660" y="54909"/>
                </a:lnTo>
                <a:lnTo>
                  <a:pt x="921" y="50623"/>
                </a:lnTo>
                <a:lnTo>
                  <a:pt x="367" y="46607"/>
                </a:lnTo>
                <a:lnTo>
                  <a:pt x="0" y="43880"/>
                </a:lnTo>
                <a:lnTo>
                  <a:pt x="1212" y="41250"/>
                </a:lnTo>
                <a:lnTo>
                  <a:pt x="45923" y="30761"/>
                </a:lnTo>
                <a:lnTo>
                  <a:pt x="61668" y="31204"/>
                </a:lnTo>
                <a:lnTo>
                  <a:pt x="99776" y="35668"/>
                </a:lnTo>
                <a:lnTo>
                  <a:pt x="122460" y="39371"/>
                </a:lnTo>
                <a:lnTo>
                  <a:pt x="128189" y="40081"/>
                </a:lnTo>
                <a:lnTo>
                  <a:pt x="132297" y="40292"/>
                </a:lnTo>
                <a:lnTo>
                  <a:pt x="136404" y="40503"/>
                </a:lnTo>
                <a:lnTo>
                  <a:pt x="138607" y="40615"/>
                </a:lnTo>
                <a:lnTo>
                  <a:pt x="138891" y="40629"/>
                </a:lnTo>
                <a:lnTo>
                  <a:pt x="139175" y="40645"/>
                </a:lnTo>
                <a:lnTo>
                  <a:pt x="138656" y="40813"/>
                </a:lnTo>
                <a:lnTo>
                  <a:pt x="138212" y="40920"/>
                </a:lnTo>
                <a:lnTo>
                  <a:pt x="134797" y="41747"/>
                </a:lnTo>
                <a:lnTo>
                  <a:pt x="128417" y="43294"/>
                </a:lnTo>
                <a:lnTo>
                  <a:pt x="122037" y="44840"/>
                </a:lnTo>
                <a:lnTo>
                  <a:pt x="97064" y="59344"/>
                </a:lnTo>
                <a:lnTo>
                  <a:pt x="93566" y="62936"/>
                </a:lnTo>
                <a:lnTo>
                  <a:pt x="91363" y="66526"/>
                </a:lnTo>
                <a:lnTo>
                  <a:pt x="90456" y="70115"/>
                </a:lnTo>
                <a:lnTo>
                  <a:pt x="89548" y="73704"/>
                </a:lnTo>
                <a:lnTo>
                  <a:pt x="109734" y="84790"/>
                </a:lnTo>
                <a:lnTo>
                  <a:pt x="116890" y="85547"/>
                </a:lnTo>
                <a:lnTo>
                  <a:pt x="154956" y="70615"/>
                </a:lnTo>
                <a:lnTo>
                  <a:pt x="156438" y="65732"/>
                </a:lnTo>
                <a:lnTo>
                  <a:pt x="157921" y="60849"/>
                </a:lnTo>
                <a:lnTo>
                  <a:pt x="158502" y="56172"/>
                </a:lnTo>
                <a:lnTo>
                  <a:pt x="158177" y="51701"/>
                </a:lnTo>
                <a:lnTo>
                  <a:pt x="157858" y="47229"/>
                </a:lnTo>
                <a:lnTo>
                  <a:pt x="156881" y="44017"/>
                </a:lnTo>
                <a:lnTo>
                  <a:pt x="155240" y="42064"/>
                </a:lnTo>
                <a:lnTo>
                  <a:pt x="153605" y="40110"/>
                </a:lnTo>
                <a:lnTo>
                  <a:pt x="152088" y="39178"/>
                </a:lnTo>
                <a:lnTo>
                  <a:pt x="150695" y="39267"/>
                </a:lnTo>
                <a:lnTo>
                  <a:pt x="149303" y="39357"/>
                </a:lnTo>
                <a:lnTo>
                  <a:pt x="148493" y="40920"/>
                </a:lnTo>
                <a:lnTo>
                  <a:pt x="148264" y="43959"/>
                </a:lnTo>
                <a:lnTo>
                  <a:pt x="148042" y="46996"/>
                </a:lnTo>
                <a:lnTo>
                  <a:pt x="148714" y="50466"/>
                </a:lnTo>
                <a:lnTo>
                  <a:pt x="150301" y="54368"/>
                </a:lnTo>
                <a:lnTo>
                  <a:pt x="151887" y="58270"/>
                </a:lnTo>
                <a:lnTo>
                  <a:pt x="155309" y="61788"/>
                </a:lnTo>
                <a:lnTo>
                  <a:pt x="160581" y="64923"/>
                </a:lnTo>
                <a:lnTo>
                  <a:pt x="165845" y="68058"/>
                </a:lnTo>
                <a:lnTo>
                  <a:pt x="172433" y="69975"/>
                </a:lnTo>
                <a:lnTo>
                  <a:pt x="180351" y="70673"/>
                </a:lnTo>
                <a:lnTo>
                  <a:pt x="188262" y="71371"/>
                </a:lnTo>
                <a:lnTo>
                  <a:pt x="222136" y="53928"/>
                </a:lnTo>
                <a:lnTo>
                  <a:pt x="222663" y="47472"/>
                </a:lnTo>
                <a:lnTo>
                  <a:pt x="223196" y="41017"/>
                </a:lnTo>
                <a:lnTo>
                  <a:pt x="211136" y="8700"/>
                </a:lnTo>
                <a:lnTo>
                  <a:pt x="208303" y="4254"/>
                </a:lnTo>
                <a:lnTo>
                  <a:pt x="206072" y="1625"/>
                </a:lnTo>
                <a:lnTo>
                  <a:pt x="204451" y="812"/>
                </a:lnTo>
                <a:lnTo>
                  <a:pt x="202830" y="0"/>
                </a:lnTo>
                <a:lnTo>
                  <a:pt x="201846" y="1067"/>
                </a:lnTo>
                <a:lnTo>
                  <a:pt x="201507" y="4015"/>
                </a:lnTo>
                <a:lnTo>
                  <a:pt x="201168" y="6962"/>
                </a:lnTo>
                <a:lnTo>
                  <a:pt x="211441" y="38012"/>
                </a:lnTo>
                <a:lnTo>
                  <a:pt x="213339" y="42960"/>
                </a:lnTo>
                <a:lnTo>
                  <a:pt x="214641" y="47404"/>
                </a:lnTo>
                <a:lnTo>
                  <a:pt x="215936" y="51849"/>
                </a:lnTo>
                <a:lnTo>
                  <a:pt x="216650" y="55097"/>
                </a:lnTo>
                <a:lnTo>
                  <a:pt x="216782" y="57148"/>
                </a:lnTo>
                <a:lnTo>
                  <a:pt x="216913" y="59199"/>
                </a:lnTo>
                <a:lnTo>
                  <a:pt x="216906" y="59827"/>
                </a:lnTo>
                <a:lnTo>
                  <a:pt x="216775" y="59033"/>
                </a:lnTo>
                <a:lnTo>
                  <a:pt x="216636" y="58239"/>
                </a:lnTo>
                <a:lnTo>
                  <a:pt x="216297" y="56254"/>
                </a:lnTo>
                <a:lnTo>
                  <a:pt x="215749" y="53078"/>
                </a:lnTo>
                <a:lnTo>
                  <a:pt x="215202" y="49902"/>
                </a:lnTo>
                <a:lnTo>
                  <a:pt x="215708" y="46362"/>
                </a:lnTo>
                <a:lnTo>
                  <a:pt x="235153" y="32278"/>
                </a:lnTo>
                <a:lnTo>
                  <a:pt x="240778" y="32794"/>
                </a:lnTo>
                <a:lnTo>
                  <a:pt x="275449" y="48731"/>
                </a:lnTo>
                <a:lnTo>
                  <a:pt x="276439" y="51945"/>
                </a:lnTo>
                <a:lnTo>
                  <a:pt x="275075" y="55541"/>
                </a:lnTo>
                <a:lnTo>
                  <a:pt x="273717" y="59138"/>
                </a:lnTo>
                <a:lnTo>
                  <a:pt x="237260" y="72358"/>
                </a:lnTo>
                <a:lnTo>
                  <a:pt x="224432" y="72444"/>
                </a:lnTo>
                <a:lnTo>
                  <a:pt x="212421" y="69668"/>
                </a:lnTo>
                <a:lnTo>
                  <a:pt x="201070" y="64049"/>
                </a:lnTo>
              </a:path>
            </a:pathLst>
          </a:custGeom>
          <a:ln w="18000">
            <a:solidFill>
              <a:srgbClr val="F59A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984851" y="4012440"/>
            <a:ext cx="58419" cy="102870"/>
          </a:xfrm>
          <a:custGeom>
            <a:avLst/>
            <a:gdLst/>
            <a:ahLst/>
            <a:cxnLst/>
            <a:rect l="l" t="t" r="r" b="b"/>
            <a:pathLst>
              <a:path w="58420" h="102870">
                <a:moveTo>
                  <a:pt x="0" y="8123"/>
                </a:moveTo>
                <a:lnTo>
                  <a:pt x="5728" y="1881"/>
                </a:lnTo>
                <a:lnTo>
                  <a:pt x="10896" y="0"/>
                </a:lnTo>
                <a:lnTo>
                  <a:pt x="15503" y="2479"/>
                </a:lnTo>
                <a:lnTo>
                  <a:pt x="40635" y="52922"/>
                </a:lnTo>
                <a:lnTo>
                  <a:pt x="44924" y="66422"/>
                </a:lnTo>
                <a:lnTo>
                  <a:pt x="47919" y="75370"/>
                </a:lnTo>
                <a:lnTo>
                  <a:pt x="52266" y="86723"/>
                </a:lnTo>
                <a:lnTo>
                  <a:pt x="54143" y="91677"/>
                </a:lnTo>
                <a:lnTo>
                  <a:pt x="55466" y="95433"/>
                </a:lnTo>
                <a:lnTo>
                  <a:pt x="56789" y="99190"/>
                </a:lnTo>
                <a:lnTo>
                  <a:pt x="57634" y="101596"/>
                </a:lnTo>
                <a:lnTo>
                  <a:pt x="58008" y="102654"/>
                </a:lnTo>
              </a:path>
            </a:pathLst>
          </a:custGeom>
          <a:ln w="18000">
            <a:solidFill>
              <a:srgbClr val="F59A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9045658" y="4045839"/>
            <a:ext cx="108585" cy="69215"/>
          </a:xfrm>
          <a:custGeom>
            <a:avLst/>
            <a:gdLst/>
            <a:ahLst/>
            <a:cxnLst/>
            <a:rect l="l" t="t" r="r" b="b"/>
            <a:pathLst>
              <a:path w="108584" h="69214">
                <a:moveTo>
                  <a:pt x="0" y="46779"/>
                </a:moveTo>
                <a:lnTo>
                  <a:pt x="2341" y="38310"/>
                </a:lnTo>
                <a:lnTo>
                  <a:pt x="6497" y="35627"/>
                </a:lnTo>
                <a:lnTo>
                  <a:pt x="12476" y="38731"/>
                </a:lnTo>
                <a:lnTo>
                  <a:pt x="16750" y="40947"/>
                </a:lnTo>
                <a:lnTo>
                  <a:pt x="21232" y="42480"/>
                </a:lnTo>
                <a:lnTo>
                  <a:pt x="25928" y="43333"/>
                </a:lnTo>
                <a:lnTo>
                  <a:pt x="30625" y="44185"/>
                </a:lnTo>
                <a:lnTo>
                  <a:pt x="36576" y="44269"/>
                </a:lnTo>
                <a:lnTo>
                  <a:pt x="43787" y="43585"/>
                </a:lnTo>
                <a:lnTo>
                  <a:pt x="75957" y="18323"/>
                </a:lnTo>
                <a:lnTo>
                  <a:pt x="75382" y="13643"/>
                </a:lnTo>
                <a:lnTo>
                  <a:pt x="74807" y="8965"/>
                </a:lnTo>
                <a:lnTo>
                  <a:pt x="72653" y="5446"/>
                </a:lnTo>
                <a:lnTo>
                  <a:pt x="68912" y="3087"/>
                </a:lnTo>
                <a:lnTo>
                  <a:pt x="65171" y="728"/>
                </a:lnTo>
                <a:lnTo>
                  <a:pt x="60315" y="0"/>
                </a:lnTo>
                <a:lnTo>
                  <a:pt x="54344" y="901"/>
                </a:lnTo>
                <a:lnTo>
                  <a:pt x="48366" y="1803"/>
                </a:lnTo>
                <a:lnTo>
                  <a:pt x="30008" y="37917"/>
                </a:lnTo>
                <a:lnTo>
                  <a:pt x="30881" y="44691"/>
                </a:lnTo>
                <a:lnTo>
                  <a:pt x="33618" y="50670"/>
                </a:lnTo>
                <a:lnTo>
                  <a:pt x="36347" y="56649"/>
                </a:lnTo>
                <a:lnTo>
                  <a:pt x="78445" y="69103"/>
                </a:lnTo>
                <a:lnTo>
                  <a:pt x="92358" y="69042"/>
                </a:lnTo>
                <a:lnTo>
                  <a:pt x="108498" y="68234"/>
                </a:lnTo>
              </a:path>
            </a:pathLst>
          </a:custGeom>
          <a:ln w="18000">
            <a:solidFill>
              <a:srgbClr val="F59A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9190521" y="4050308"/>
            <a:ext cx="157480" cy="77470"/>
          </a:xfrm>
          <a:custGeom>
            <a:avLst/>
            <a:gdLst/>
            <a:ahLst/>
            <a:cxnLst/>
            <a:rect l="l" t="t" r="r" b="b"/>
            <a:pathLst>
              <a:path w="157479" h="77470">
                <a:moveTo>
                  <a:pt x="1330" y="30191"/>
                </a:moveTo>
                <a:lnTo>
                  <a:pt x="0" y="22891"/>
                </a:lnTo>
                <a:lnTo>
                  <a:pt x="1149" y="16951"/>
                </a:lnTo>
                <a:lnTo>
                  <a:pt x="4786" y="12374"/>
                </a:lnTo>
                <a:lnTo>
                  <a:pt x="7273" y="9236"/>
                </a:lnTo>
                <a:lnTo>
                  <a:pt x="32087" y="421"/>
                </a:lnTo>
                <a:lnTo>
                  <a:pt x="37615" y="0"/>
                </a:lnTo>
                <a:lnTo>
                  <a:pt x="69376" y="22562"/>
                </a:lnTo>
                <a:lnTo>
                  <a:pt x="69508" y="27528"/>
                </a:lnTo>
                <a:lnTo>
                  <a:pt x="69639" y="32495"/>
                </a:lnTo>
                <a:lnTo>
                  <a:pt x="37448" y="63899"/>
                </a:lnTo>
                <a:lnTo>
                  <a:pt x="32398" y="67881"/>
                </a:lnTo>
                <a:lnTo>
                  <a:pt x="29066" y="70674"/>
                </a:lnTo>
                <a:lnTo>
                  <a:pt x="25741" y="73466"/>
                </a:lnTo>
                <a:lnTo>
                  <a:pt x="24619" y="75379"/>
                </a:lnTo>
                <a:lnTo>
                  <a:pt x="25714" y="76411"/>
                </a:lnTo>
                <a:lnTo>
                  <a:pt x="26808" y="77444"/>
                </a:lnTo>
                <a:lnTo>
                  <a:pt x="64650" y="72677"/>
                </a:lnTo>
                <a:lnTo>
                  <a:pt x="81485" y="69065"/>
                </a:lnTo>
                <a:lnTo>
                  <a:pt x="95104" y="66209"/>
                </a:lnTo>
                <a:lnTo>
                  <a:pt x="106368" y="63928"/>
                </a:lnTo>
                <a:lnTo>
                  <a:pt x="116137" y="62042"/>
                </a:lnTo>
                <a:lnTo>
                  <a:pt x="133910" y="58217"/>
                </a:lnTo>
                <a:lnTo>
                  <a:pt x="147368" y="54043"/>
                </a:lnTo>
                <a:lnTo>
                  <a:pt x="156989" y="49433"/>
                </a:lnTo>
              </a:path>
            </a:pathLst>
          </a:custGeom>
          <a:ln w="18000">
            <a:solidFill>
              <a:srgbClr val="F59A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9383654" y="4093596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2590" y="5278"/>
                </a:moveTo>
                <a:lnTo>
                  <a:pt x="665" y="5904"/>
                </a:lnTo>
                <a:lnTo>
                  <a:pt x="0" y="5940"/>
                </a:lnTo>
                <a:lnTo>
                  <a:pt x="581" y="5388"/>
                </a:lnTo>
                <a:lnTo>
                  <a:pt x="1184" y="4817"/>
                </a:lnTo>
                <a:lnTo>
                  <a:pt x="3082" y="3020"/>
                </a:lnTo>
                <a:lnTo>
                  <a:pt x="6283" y="0"/>
                </a:lnTo>
              </a:path>
            </a:pathLst>
          </a:custGeom>
          <a:ln w="18000">
            <a:solidFill>
              <a:srgbClr val="F59A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439294" y="1904042"/>
            <a:ext cx="2470785" cy="2291080"/>
          </a:xfrm>
          <a:custGeom>
            <a:avLst/>
            <a:gdLst/>
            <a:ahLst/>
            <a:cxnLst/>
            <a:rect l="l" t="t" r="r" b="b"/>
            <a:pathLst>
              <a:path w="2470784" h="2291079">
                <a:moveTo>
                  <a:pt x="741" y="2166252"/>
                </a:moveTo>
                <a:lnTo>
                  <a:pt x="0" y="2169351"/>
                </a:lnTo>
                <a:lnTo>
                  <a:pt x="387" y="2172463"/>
                </a:lnTo>
                <a:lnTo>
                  <a:pt x="1918" y="2175588"/>
                </a:lnTo>
                <a:lnTo>
                  <a:pt x="2944" y="2177690"/>
                </a:lnTo>
                <a:lnTo>
                  <a:pt x="14879" y="2186818"/>
                </a:lnTo>
                <a:lnTo>
                  <a:pt x="18856" y="2188971"/>
                </a:lnTo>
                <a:lnTo>
                  <a:pt x="59830" y="2204834"/>
                </a:lnTo>
                <a:lnTo>
                  <a:pt x="103480" y="2217159"/>
                </a:lnTo>
                <a:lnTo>
                  <a:pt x="148367" y="2225117"/>
                </a:lnTo>
                <a:lnTo>
                  <a:pt x="190670" y="2230532"/>
                </a:lnTo>
                <a:lnTo>
                  <a:pt x="203905" y="2232166"/>
                </a:lnTo>
                <a:lnTo>
                  <a:pt x="253768" y="2238499"/>
                </a:lnTo>
                <a:lnTo>
                  <a:pt x="295258" y="2243984"/>
                </a:lnTo>
                <a:lnTo>
                  <a:pt x="310742" y="2246039"/>
                </a:lnTo>
                <a:lnTo>
                  <a:pt x="357419" y="2252126"/>
                </a:lnTo>
                <a:lnTo>
                  <a:pt x="400447" y="2257250"/>
                </a:lnTo>
                <a:lnTo>
                  <a:pt x="441195" y="2261780"/>
                </a:lnTo>
                <a:lnTo>
                  <a:pt x="490308" y="2267037"/>
                </a:lnTo>
                <a:lnTo>
                  <a:pt x="530969" y="2271196"/>
                </a:lnTo>
                <a:lnTo>
                  <a:pt x="575985" y="2275290"/>
                </a:lnTo>
                <a:lnTo>
                  <a:pt x="614316" y="2278267"/>
                </a:lnTo>
                <a:lnTo>
                  <a:pt x="663125" y="2281503"/>
                </a:lnTo>
                <a:lnTo>
                  <a:pt x="715294" y="2284524"/>
                </a:lnTo>
                <a:lnTo>
                  <a:pt x="753631" y="2286447"/>
                </a:lnTo>
                <a:lnTo>
                  <a:pt x="802877" y="2288461"/>
                </a:lnTo>
                <a:lnTo>
                  <a:pt x="855181" y="2289931"/>
                </a:lnTo>
                <a:lnTo>
                  <a:pt x="893910" y="2290567"/>
                </a:lnTo>
                <a:lnTo>
                  <a:pt x="933929" y="2290793"/>
                </a:lnTo>
                <a:lnTo>
                  <a:pt x="948587" y="2290798"/>
                </a:lnTo>
                <a:lnTo>
                  <a:pt x="961930" y="2290778"/>
                </a:lnTo>
                <a:lnTo>
                  <a:pt x="1010720" y="2290364"/>
                </a:lnTo>
                <a:lnTo>
                  <a:pt x="1049226" y="2289415"/>
                </a:lnTo>
                <a:lnTo>
                  <a:pt x="1099311" y="2287200"/>
                </a:lnTo>
                <a:lnTo>
                  <a:pt x="1148932" y="2284580"/>
                </a:lnTo>
                <a:lnTo>
                  <a:pt x="1188621" y="2282286"/>
                </a:lnTo>
                <a:lnTo>
                  <a:pt x="1238492" y="2279187"/>
                </a:lnTo>
                <a:lnTo>
                  <a:pt x="1276627" y="2276641"/>
                </a:lnTo>
                <a:lnTo>
                  <a:pt x="1313968" y="2274010"/>
                </a:lnTo>
                <a:lnTo>
                  <a:pt x="1326675" y="2273122"/>
                </a:lnTo>
                <a:lnTo>
                  <a:pt x="1339341" y="2272253"/>
                </a:lnTo>
                <a:lnTo>
                  <a:pt x="1351980" y="2271400"/>
                </a:lnTo>
                <a:lnTo>
                  <a:pt x="1364603" y="2270563"/>
                </a:lnTo>
                <a:lnTo>
                  <a:pt x="1380233" y="2269548"/>
                </a:lnTo>
                <a:lnTo>
                  <a:pt x="1394436" y="2268619"/>
                </a:lnTo>
                <a:lnTo>
                  <a:pt x="1441724" y="2265462"/>
                </a:lnTo>
                <a:lnTo>
                  <a:pt x="1481919" y="2262562"/>
                </a:lnTo>
                <a:lnTo>
                  <a:pt x="1521521" y="2259301"/>
                </a:lnTo>
                <a:lnTo>
                  <a:pt x="1560226" y="2255692"/>
                </a:lnTo>
                <a:lnTo>
                  <a:pt x="1608427" y="2250403"/>
                </a:lnTo>
                <a:lnTo>
                  <a:pt x="1658079" y="2243880"/>
                </a:lnTo>
                <a:lnTo>
                  <a:pt x="1708022" y="2236338"/>
                </a:lnTo>
                <a:lnTo>
                  <a:pt x="1757954" y="2227542"/>
                </a:lnTo>
                <a:lnTo>
                  <a:pt x="1796243" y="2219614"/>
                </a:lnTo>
                <a:lnTo>
                  <a:pt x="1836161" y="2209631"/>
                </a:lnTo>
                <a:lnTo>
                  <a:pt x="1886621" y="2192729"/>
                </a:lnTo>
                <a:lnTo>
                  <a:pt x="1933171" y="2173377"/>
                </a:lnTo>
                <a:lnTo>
                  <a:pt x="1945088" y="2168402"/>
                </a:lnTo>
                <a:lnTo>
                  <a:pt x="1983250" y="2153701"/>
                </a:lnTo>
                <a:lnTo>
                  <a:pt x="2004186" y="2145978"/>
                </a:lnTo>
                <a:lnTo>
                  <a:pt x="2017002" y="2141243"/>
                </a:lnTo>
                <a:lnTo>
                  <a:pt x="2054830" y="2125991"/>
                </a:lnTo>
                <a:lnTo>
                  <a:pt x="2091483" y="2109543"/>
                </a:lnTo>
                <a:lnTo>
                  <a:pt x="2127562" y="2092214"/>
                </a:lnTo>
                <a:lnTo>
                  <a:pt x="2161553" y="2073724"/>
                </a:lnTo>
                <a:lnTo>
                  <a:pt x="2203407" y="2047555"/>
                </a:lnTo>
                <a:lnTo>
                  <a:pt x="2236269" y="2025093"/>
                </a:lnTo>
                <a:lnTo>
                  <a:pt x="2265762" y="2000951"/>
                </a:lnTo>
                <a:lnTo>
                  <a:pt x="2304803" y="1962653"/>
                </a:lnTo>
                <a:lnTo>
                  <a:pt x="2331344" y="1933783"/>
                </a:lnTo>
                <a:lnTo>
                  <a:pt x="2354074" y="1902955"/>
                </a:lnTo>
                <a:lnTo>
                  <a:pt x="2381002" y="1854258"/>
                </a:lnTo>
                <a:lnTo>
                  <a:pt x="2401607" y="1813727"/>
                </a:lnTo>
                <a:lnTo>
                  <a:pt x="2407323" y="1802524"/>
                </a:lnTo>
                <a:lnTo>
                  <a:pt x="2424697" y="1766302"/>
                </a:lnTo>
                <a:lnTo>
                  <a:pt x="2439689" y="1719585"/>
                </a:lnTo>
                <a:lnTo>
                  <a:pt x="2450509" y="1677533"/>
                </a:lnTo>
                <a:lnTo>
                  <a:pt x="2460663" y="1632333"/>
                </a:lnTo>
                <a:lnTo>
                  <a:pt x="2466457" y="1594488"/>
                </a:lnTo>
                <a:lnTo>
                  <a:pt x="2469431" y="1555361"/>
                </a:lnTo>
                <a:lnTo>
                  <a:pt x="2470280" y="1511496"/>
                </a:lnTo>
                <a:lnTo>
                  <a:pt x="2470200" y="1496668"/>
                </a:lnTo>
                <a:lnTo>
                  <a:pt x="2466850" y="1450180"/>
                </a:lnTo>
                <a:lnTo>
                  <a:pt x="2464986" y="1434816"/>
                </a:lnTo>
                <a:lnTo>
                  <a:pt x="2463674" y="1422848"/>
                </a:lnTo>
                <a:lnTo>
                  <a:pt x="2461187" y="1384340"/>
                </a:lnTo>
                <a:lnTo>
                  <a:pt x="2460848" y="1329549"/>
                </a:lnTo>
                <a:lnTo>
                  <a:pt x="2460789" y="1314834"/>
                </a:lnTo>
                <a:lnTo>
                  <a:pt x="2459867" y="1268238"/>
                </a:lnTo>
                <a:lnTo>
                  <a:pt x="2457507" y="1229929"/>
                </a:lnTo>
                <a:lnTo>
                  <a:pt x="2452978" y="1189918"/>
                </a:lnTo>
                <a:lnTo>
                  <a:pt x="2446589" y="1150526"/>
                </a:lnTo>
                <a:lnTo>
                  <a:pt x="2444719" y="1140353"/>
                </a:lnTo>
                <a:lnTo>
                  <a:pt x="2442451" y="1127761"/>
                </a:lnTo>
                <a:lnTo>
                  <a:pt x="2440416" y="1115285"/>
                </a:lnTo>
                <a:lnTo>
                  <a:pt x="2438259" y="1100467"/>
                </a:lnTo>
                <a:lnTo>
                  <a:pt x="2436629" y="1088500"/>
                </a:lnTo>
                <a:lnTo>
                  <a:pt x="2434609" y="1072534"/>
                </a:lnTo>
                <a:lnTo>
                  <a:pt x="2433005" y="1060588"/>
                </a:lnTo>
                <a:lnTo>
                  <a:pt x="2424598" y="1015290"/>
                </a:lnTo>
                <a:lnTo>
                  <a:pt x="2412456" y="973313"/>
                </a:lnTo>
                <a:lnTo>
                  <a:pt x="2408768" y="960633"/>
                </a:lnTo>
                <a:lnTo>
                  <a:pt x="2398659" y="914867"/>
                </a:lnTo>
                <a:lnTo>
                  <a:pt x="2395529" y="897174"/>
                </a:lnTo>
                <a:lnTo>
                  <a:pt x="2393012" y="883780"/>
                </a:lnTo>
                <a:lnTo>
                  <a:pt x="2379519" y="834817"/>
                </a:lnTo>
                <a:lnTo>
                  <a:pt x="2375776" y="824134"/>
                </a:lnTo>
                <a:lnTo>
                  <a:pt x="2372421" y="814379"/>
                </a:lnTo>
                <a:lnTo>
                  <a:pt x="2368497" y="802134"/>
                </a:lnTo>
                <a:lnTo>
                  <a:pt x="2363015" y="784203"/>
                </a:lnTo>
                <a:lnTo>
                  <a:pt x="2358952" y="771023"/>
                </a:lnTo>
                <a:lnTo>
                  <a:pt x="2341184" y="721721"/>
                </a:lnTo>
                <a:lnTo>
                  <a:pt x="2321980" y="688401"/>
                </a:lnTo>
                <a:lnTo>
                  <a:pt x="2298496" y="658394"/>
                </a:lnTo>
                <a:lnTo>
                  <a:pt x="2271942" y="628054"/>
                </a:lnTo>
                <a:lnTo>
                  <a:pt x="2249460" y="603581"/>
                </a:lnTo>
                <a:lnTo>
                  <a:pt x="2241608" y="595045"/>
                </a:lnTo>
                <a:lnTo>
                  <a:pt x="2232558" y="585145"/>
                </a:lnTo>
                <a:lnTo>
                  <a:pt x="2222232" y="573798"/>
                </a:lnTo>
                <a:lnTo>
                  <a:pt x="2211257" y="561734"/>
                </a:lnTo>
                <a:lnTo>
                  <a:pt x="2201800" y="551389"/>
                </a:lnTo>
                <a:lnTo>
                  <a:pt x="2168681" y="516338"/>
                </a:lnTo>
                <a:lnTo>
                  <a:pt x="2132526" y="481879"/>
                </a:lnTo>
                <a:lnTo>
                  <a:pt x="2104135" y="456446"/>
                </a:lnTo>
                <a:lnTo>
                  <a:pt x="2075184" y="431622"/>
                </a:lnTo>
                <a:lnTo>
                  <a:pt x="2043291" y="406254"/>
                </a:lnTo>
                <a:lnTo>
                  <a:pt x="1998273" y="373218"/>
                </a:lnTo>
                <a:lnTo>
                  <a:pt x="1955870" y="347192"/>
                </a:lnTo>
                <a:lnTo>
                  <a:pt x="1920839" y="329025"/>
                </a:lnTo>
                <a:lnTo>
                  <a:pt x="1875315" y="309080"/>
                </a:lnTo>
                <a:lnTo>
                  <a:pt x="1838023" y="294929"/>
                </a:lnTo>
                <a:lnTo>
                  <a:pt x="1790998" y="278861"/>
                </a:lnTo>
                <a:lnTo>
                  <a:pt x="1776198" y="274004"/>
                </a:lnTo>
                <a:lnTo>
                  <a:pt x="1763679" y="269864"/>
                </a:lnTo>
                <a:lnTo>
                  <a:pt x="1718353" y="254383"/>
                </a:lnTo>
                <a:lnTo>
                  <a:pt x="1681382" y="240861"/>
                </a:lnTo>
                <a:lnTo>
                  <a:pt x="1670277" y="236706"/>
                </a:lnTo>
                <a:lnTo>
                  <a:pt x="1656224" y="231449"/>
                </a:lnTo>
                <a:lnTo>
                  <a:pt x="1611385" y="215840"/>
                </a:lnTo>
                <a:lnTo>
                  <a:pt x="1573975" y="203738"/>
                </a:lnTo>
                <a:lnTo>
                  <a:pt x="1556782" y="198264"/>
                </a:lnTo>
                <a:lnTo>
                  <a:pt x="1542244" y="193610"/>
                </a:lnTo>
                <a:lnTo>
                  <a:pt x="1502098" y="180402"/>
                </a:lnTo>
                <a:lnTo>
                  <a:pt x="1465300" y="167678"/>
                </a:lnTo>
                <a:lnTo>
                  <a:pt x="1448445" y="161810"/>
                </a:lnTo>
                <a:lnTo>
                  <a:pt x="1399175" y="145793"/>
                </a:lnTo>
                <a:lnTo>
                  <a:pt x="1354144" y="134492"/>
                </a:lnTo>
                <a:lnTo>
                  <a:pt x="1309382" y="126093"/>
                </a:lnTo>
                <a:lnTo>
                  <a:pt x="1293634" y="123287"/>
                </a:lnTo>
                <a:lnTo>
                  <a:pt x="1247837" y="114932"/>
                </a:lnTo>
                <a:lnTo>
                  <a:pt x="1210399" y="107543"/>
                </a:lnTo>
                <a:lnTo>
                  <a:pt x="1198133" y="105106"/>
                </a:lnTo>
                <a:lnTo>
                  <a:pt x="1145408" y="95288"/>
                </a:lnTo>
                <a:lnTo>
                  <a:pt x="1105867" y="88632"/>
                </a:lnTo>
                <a:lnTo>
                  <a:pt x="1093730" y="86512"/>
                </a:lnTo>
                <a:lnTo>
                  <a:pt x="1048974" y="75789"/>
                </a:lnTo>
                <a:lnTo>
                  <a:pt x="1020112" y="66239"/>
                </a:lnTo>
                <a:lnTo>
                  <a:pt x="1009178" y="62732"/>
                </a:lnTo>
                <a:lnTo>
                  <a:pt x="970206" y="49515"/>
                </a:lnTo>
                <a:lnTo>
                  <a:pt x="966160" y="48186"/>
                </a:lnTo>
                <a:lnTo>
                  <a:pt x="962385" y="47302"/>
                </a:lnTo>
                <a:lnTo>
                  <a:pt x="958616" y="46417"/>
                </a:lnTo>
                <a:lnTo>
                  <a:pt x="953539" y="45900"/>
                </a:lnTo>
                <a:lnTo>
                  <a:pt x="947152" y="45751"/>
                </a:lnTo>
                <a:lnTo>
                  <a:pt x="940765" y="45601"/>
                </a:lnTo>
                <a:lnTo>
                  <a:pt x="937086" y="45181"/>
                </a:lnTo>
                <a:lnTo>
                  <a:pt x="936117" y="44488"/>
                </a:lnTo>
                <a:lnTo>
                  <a:pt x="935147" y="43796"/>
                </a:lnTo>
                <a:lnTo>
                  <a:pt x="939068" y="41830"/>
                </a:lnTo>
                <a:lnTo>
                  <a:pt x="947886" y="38589"/>
                </a:lnTo>
                <a:lnTo>
                  <a:pt x="956711" y="35349"/>
                </a:lnTo>
                <a:lnTo>
                  <a:pt x="963064" y="32704"/>
                </a:lnTo>
                <a:lnTo>
                  <a:pt x="966950" y="30653"/>
                </a:lnTo>
                <a:lnTo>
                  <a:pt x="970829" y="28604"/>
                </a:lnTo>
                <a:lnTo>
                  <a:pt x="974445" y="26296"/>
                </a:lnTo>
                <a:lnTo>
                  <a:pt x="977777" y="23731"/>
                </a:lnTo>
                <a:lnTo>
                  <a:pt x="981109" y="21166"/>
                </a:lnTo>
                <a:lnTo>
                  <a:pt x="983846" y="18760"/>
                </a:lnTo>
                <a:lnTo>
                  <a:pt x="985986" y="16512"/>
                </a:lnTo>
                <a:lnTo>
                  <a:pt x="988127" y="14264"/>
                </a:lnTo>
                <a:lnTo>
                  <a:pt x="989671" y="11454"/>
                </a:lnTo>
                <a:lnTo>
                  <a:pt x="990607" y="8080"/>
                </a:lnTo>
                <a:lnTo>
                  <a:pt x="991549" y="4707"/>
                </a:lnTo>
                <a:lnTo>
                  <a:pt x="990683" y="2487"/>
                </a:lnTo>
                <a:lnTo>
                  <a:pt x="988023" y="1420"/>
                </a:lnTo>
                <a:lnTo>
                  <a:pt x="985363" y="354"/>
                </a:lnTo>
                <a:lnTo>
                  <a:pt x="982155" y="0"/>
                </a:lnTo>
                <a:lnTo>
                  <a:pt x="978415" y="357"/>
                </a:lnTo>
                <a:lnTo>
                  <a:pt x="974667" y="714"/>
                </a:lnTo>
                <a:lnTo>
                  <a:pt x="932453" y="23451"/>
                </a:lnTo>
                <a:lnTo>
                  <a:pt x="899908" y="44515"/>
                </a:lnTo>
                <a:lnTo>
                  <a:pt x="888152" y="54829"/>
                </a:lnTo>
                <a:lnTo>
                  <a:pt x="887466" y="56327"/>
                </a:lnTo>
                <a:lnTo>
                  <a:pt x="887148" y="57854"/>
                </a:lnTo>
                <a:lnTo>
                  <a:pt x="887189" y="59410"/>
                </a:lnTo>
                <a:lnTo>
                  <a:pt x="887238" y="60966"/>
                </a:lnTo>
                <a:lnTo>
                  <a:pt x="932251" y="76771"/>
                </a:lnTo>
                <a:lnTo>
                  <a:pt x="946044" y="78970"/>
                </a:lnTo>
                <a:lnTo>
                  <a:pt x="957425" y="80862"/>
                </a:lnTo>
                <a:lnTo>
                  <a:pt x="964851" y="82133"/>
                </a:lnTo>
                <a:lnTo>
                  <a:pt x="969908" y="83215"/>
                </a:lnTo>
                <a:lnTo>
                  <a:pt x="973053" y="84187"/>
                </a:lnTo>
                <a:lnTo>
                  <a:pt x="976205" y="85160"/>
                </a:lnTo>
                <a:lnTo>
                  <a:pt x="978214" y="86850"/>
                </a:lnTo>
                <a:lnTo>
                  <a:pt x="979073" y="89256"/>
                </a:lnTo>
                <a:lnTo>
                  <a:pt x="980243" y="92525"/>
                </a:lnTo>
                <a:lnTo>
                  <a:pt x="979121" y="93175"/>
                </a:lnTo>
                <a:lnTo>
                  <a:pt x="975706" y="91207"/>
                </a:lnTo>
              </a:path>
            </a:pathLst>
          </a:custGeom>
          <a:ln w="18000">
            <a:solidFill>
              <a:srgbClr val="F59A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612889" y="1439260"/>
            <a:ext cx="1150114" cy="16609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221258" y="1013731"/>
            <a:ext cx="28575" cy="24765"/>
          </a:xfrm>
          <a:custGeom>
            <a:avLst/>
            <a:gdLst/>
            <a:ahLst/>
            <a:cxnLst/>
            <a:rect l="l" t="t" r="r" b="b"/>
            <a:pathLst>
              <a:path w="28575" h="24765">
                <a:moveTo>
                  <a:pt x="25059" y="24670"/>
                </a:moveTo>
                <a:lnTo>
                  <a:pt x="19366" y="22744"/>
                </a:lnTo>
                <a:lnTo>
                  <a:pt x="12470" y="18406"/>
                </a:lnTo>
                <a:lnTo>
                  <a:pt x="4372" y="11654"/>
                </a:lnTo>
                <a:lnTo>
                  <a:pt x="0" y="6031"/>
                </a:lnTo>
                <a:lnTo>
                  <a:pt x="2538" y="2214"/>
                </a:lnTo>
                <a:lnTo>
                  <a:pt x="11987" y="203"/>
                </a:lnTo>
                <a:lnTo>
                  <a:pt x="28347" y="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9263320" y="2641276"/>
            <a:ext cx="845819" cy="8890"/>
          </a:xfrm>
          <a:custGeom>
            <a:avLst/>
            <a:gdLst/>
            <a:ahLst/>
            <a:cxnLst/>
            <a:rect l="l" t="t" r="r" b="b"/>
            <a:pathLst>
              <a:path w="845820" h="8889">
                <a:moveTo>
                  <a:pt x="1593" y="8743"/>
                </a:moveTo>
                <a:lnTo>
                  <a:pt x="33840" y="3598"/>
                </a:lnTo>
                <a:lnTo>
                  <a:pt x="50125" y="3608"/>
                </a:lnTo>
                <a:lnTo>
                  <a:pt x="100304" y="5181"/>
                </a:lnTo>
                <a:lnTo>
                  <a:pt x="113980" y="6142"/>
                </a:lnTo>
                <a:lnTo>
                  <a:pt x="126813" y="6894"/>
                </a:lnTo>
                <a:lnTo>
                  <a:pt x="172718" y="8261"/>
                </a:lnTo>
                <a:lnTo>
                  <a:pt x="216877" y="8587"/>
                </a:lnTo>
                <a:lnTo>
                  <a:pt x="259494" y="8701"/>
                </a:lnTo>
                <a:lnTo>
                  <a:pt x="275675" y="8716"/>
                </a:lnTo>
                <a:lnTo>
                  <a:pt x="291700" y="8699"/>
                </a:lnTo>
                <a:lnTo>
                  <a:pt x="335533" y="8383"/>
                </a:lnTo>
                <a:lnTo>
                  <a:pt x="373721" y="7669"/>
                </a:lnTo>
                <a:lnTo>
                  <a:pt x="417467" y="6102"/>
                </a:lnTo>
                <a:lnTo>
                  <a:pt x="437413" y="5065"/>
                </a:lnTo>
                <a:lnTo>
                  <a:pt x="454428" y="4186"/>
                </a:lnTo>
                <a:lnTo>
                  <a:pt x="496620" y="2073"/>
                </a:lnTo>
                <a:lnTo>
                  <a:pt x="543592" y="648"/>
                </a:lnTo>
                <a:lnTo>
                  <a:pt x="589928" y="130"/>
                </a:lnTo>
                <a:lnTo>
                  <a:pt x="633017" y="0"/>
                </a:lnTo>
                <a:lnTo>
                  <a:pt x="651785" y="12"/>
                </a:lnTo>
                <a:lnTo>
                  <a:pt x="697644" y="281"/>
                </a:lnTo>
                <a:lnTo>
                  <a:pt x="737637" y="1176"/>
                </a:lnTo>
                <a:lnTo>
                  <a:pt x="751223" y="1768"/>
                </a:lnTo>
                <a:lnTo>
                  <a:pt x="764172" y="2237"/>
                </a:lnTo>
                <a:lnTo>
                  <a:pt x="776673" y="2592"/>
                </a:lnTo>
                <a:lnTo>
                  <a:pt x="788913" y="2841"/>
                </a:lnTo>
                <a:lnTo>
                  <a:pt x="810575" y="3035"/>
                </a:lnTo>
                <a:lnTo>
                  <a:pt x="824707" y="3087"/>
                </a:lnTo>
                <a:lnTo>
                  <a:pt x="832721" y="3017"/>
                </a:lnTo>
                <a:lnTo>
                  <a:pt x="838546" y="2681"/>
                </a:lnTo>
                <a:lnTo>
                  <a:pt x="840880" y="2233"/>
                </a:lnTo>
                <a:lnTo>
                  <a:pt x="842314" y="1568"/>
                </a:lnTo>
                <a:lnTo>
                  <a:pt x="843755" y="903"/>
                </a:lnTo>
                <a:lnTo>
                  <a:pt x="844642" y="492"/>
                </a:lnTo>
                <a:lnTo>
                  <a:pt x="844988" y="334"/>
                </a:lnTo>
                <a:lnTo>
                  <a:pt x="845328" y="177"/>
                </a:lnTo>
                <a:lnTo>
                  <a:pt x="845113" y="114"/>
                </a:lnTo>
                <a:lnTo>
                  <a:pt x="844337" y="147"/>
                </a:lnTo>
                <a:lnTo>
                  <a:pt x="843229" y="194"/>
                </a:lnTo>
                <a:lnTo>
                  <a:pt x="839571" y="349"/>
                </a:lnTo>
                <a:lnTo>
                  <a:pt x="833364" y="61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0311687" y="2555296"/>
            <a:ext cx="967105" cy="83185"/>
          </a:xfrm>
          <a:custGeom>
            <a:avLst/>
            <a:gdLst/>
            <a:ahLst/>
            <a:cxnLst/>
            <a:rect l="l" t="t" r="r" b="b"/>
            <a:pathLst>
              <a:path w="967104" h="83185">
                <a:moveTo>
                  <a:pt x="2473" y="82665"/>
                </a:moveTo>
                <a:lnTo>
                  <a:pt x="886" y="82866"/>
                </a:lnTo>
                <a:lnTo>
                  <a:pt x="69" y="82971"/>
                </a:lnTo>
                <a:lnTo>
                  <a:pt x="1129" y="82916"/>
                </a:lnTo>
                <a:lnTo>
                  <a:pt x="1925" y="82869"/>
                </a:lnTo>
                <a:lnTo>
                  <a:pt x="9621" y="82412"/>
                </a:lnTo>
                <a:lnTo>
                  <a:pt x="24217" y="81545"/>
                </a:lnTo>
                <a:lnTo>
                  <a:pt x="37348" y="80806"/>
                </a:lnTo>
                <a:lnTo>
                  <a:pt x="50090" y="80170"/>
                </a:lnTo>
                <a:lnTo>
                  <a:pt x="62440" y="79639"/>
                </a:lnTo>
                <a:lnTo>
                  <a:pt x="75908" y="79102"/>
                </a:lnTo>
                <a:lnTo>
                  <a:pt x="88525" y="78538"/>
                </a:lnTo>
                <a:lnTo>
                  <a:pt x="128353" y="76174"/>
                </a:lnTo>
                <a:lnTo>
                  <a:pt x="164407" y="72967"/>
                </a:lnTo>
                <a:lnTo>
                  <a:pt x="177064" y="71888"/>
                </a:lnTo>
                <a:lnTo>
                  <a:pt x="218205" y="69168"/>
                </a:lnTo>
                <a:lnTo>
                  <a:pt x="268886" y="67047"/>
                </a:lnTo>
                <a:lnTo>
                  <a:pt x="307559" y="66043"/>
                </a:lnTo>
                <a:lnTo>
                  <a:pt x="358332" y="65277"/>
                </a:lnTo>
                <a:lnTo>
                  <a:pt x="371268" y="65055"/>
                </a:lnTo>
                <a:lnTo>
                  <a:pt x="412242" y="63727"/>
                </a:lnTo>
                <a:lnTo>
                  <a:pt x="448809" y="61642"/>
                </a:lnTo>
                <a:lnTo>
                  <a:pt x="461682" y="60935"/>
                </a:lnTo>
                <a:lnTo>
                  <a:pt x="473817" y="60369"/>
                </a:lnTo>
                <a:lnTo>
                  <a:pt x="485594" y="59922"/>
                </a:lnTo>
                <a:lnTo>
                  <a:pt x="497803" y="59504"/>
                </a:lnTo>
                <a:lnTo>
                  <a:pt x="510298" y="59057"/>
                </a:lnTo>
                <a:lnTo>
                  <a:pt x="549086" y="57536"/>
                </a:lnTo>
                <a:lnTo>
                  <a:pt x="601442" y="54576"/>
                </a:lnTo>
                <a:lnTo>
                  <a:pt x="653885" y="50026"/>
                </a:lnTo>
                <a:lnTo>
                  <a:pt x="705603" y="44274"/>
                </a:lnTo>
                <a:lnTo>
                  <a:pt x="754977" y="38112"/>
                </a:lnTo>
                <a:lnTo>
                  <a:pt x="791442" y="32861"/>
                </a:lnTo>
                <a:lnTo>
                  <a:pt x="803553" y="31113"/>
                </a:lnTo>
                <a:lnTo>
                  <a:pt x="845257" y="25466"/>
                </a:lnTo>
                <a:lnTo>
                  <a:pt x="893567" y="19358"/>
                </a:lnTo>
                <a:lnTo>
                  <a:pt x="922019" y="18017"/>
                </a:lnTo>
                <a:lnTo>
                  <a:pt x="933528" y="17316"/>
                </a:lnTo>
                <a:lnTo>
                  <a:pt x="947789" y="15753"/>
                </a:lnTo>
                <a:lnTo>
                  <a:pt x="953463" y="14763"/>
                </a:lnTo>
                <a:lnTo>
                  <a:pt x="956822" y="13717"/>
                </a:lnTo>
                <a:lnTo>
                  <a:pt x="960189" y="12671"/>
                </a:lnTo>
                <a:lnTo>
                  <a:pt x="962759" y="11438"/>
                </a:lnTo>
                <a:lnTo>
                  <a:pt x="964539" y="10018"/>
                </a:lnTo>
                <a:lnTo>
                  <a:pt x="966320" y="8598"/>
                </a:lnTo>
                <a:lnTo>
                  <a:pt x="966742" y="7053"/>
                </a:lnTo>
                <a:lnTo>
                  <a:pt x="965814" y="5383"/>
                </a:lnTo>
                <a:lnTo>
                  <a:pt x="960540" y="2783"/>
                </a:lnTo>
                <a:lnTo>
                  <a:pt x="947518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253268" y="1552819"/>
            <a:ext cx="195580" cy="137795"/>
          </a:xfrm>
          <a:custGeom>
            <a:avLst/>
            <a:gdLst/>
            <a:ahLst/>
            <a:cxnLst/>
            <a:rect l="l" t="t" r="r" b="b"/>
            <a:pathLst>
              <a:path w="195579" h="137794">
                <a:moveTo>
                  <a:pt x="5818" y="136483"/>
                </a:moveTo>
                <a:lnTo>
                  <a:pt x="2583" y="137707"/>
                </a:lnTo>
                <a:lnTo>
                  <a:pt x="748" y="136779"/>
                </a:lnTo>
                <a:lnTo>
                  <a:pt x="311" y="133698"/>
                </a:lnTo>
                <a:lnTo>
                  <a:pt x="0" y="131492"/>
                </a:lnTo>
                <a:lnTo>
                  <a:pt x="450" y="128493"/>
                </a:lnTo>
                <a:lnTo>
                  <a:pt x="1662" y="124702"/>
                </a:lnTo>
                <a:lnTo>
                  <a:pt x="2874" y="120909"/>
                </a:lnTo>
                <a:lnTo>
                  <a:pt x="4294" y="117330"/>
                </a:lnTo>
                <a:lnTo>
                  <a:pt x="5936" y="113965"/>
                </a:lnTo>
                <a:lnTo>
                  <a:pt x="7571" y="110600"/>
                </a:lnTo>
                <a:lnTo>
                  <a:pt x="9400" y="107269"/>
                </a:lnTo>
                <a:lnTo>
                  <a:pt x="11423" y="103973"/>
                </a:lnTo>
                <a:lnTo>
                  <a:pt x="13445" y="100677"/>
                </a:lnTo>
                <a:lnTo>
                  <a:pt x="16195" y="97055"/>
                </a:lnTo>
                <a:lnTo>
                  <a:pt x="19673" y="93108"/>
                </a:lnTo>
                <a:lnTo>
                  <a:pt x="23150" y="89161"/>
                </a:lnTo>
                <a:lnTo>
                  <a:pt x="26711" y="85404"/>
                </a:lnTo>
                <a:lnTo>
                  <a:pt x="30362" y="81837"/>
                </a:lnTo>
                <a:lnTo>
                  <a:pt x="34012" y="78269"/>
                </a:lnTo>
                <a:lnTo>
                  <a:pt x="37705" y="74934"/>
                </a:lnTo>
                <a:lnTo>
                  <a:pt x="41452" y="71830"/>
                </a:lnTo>
                <a:lnTo>
                  <a:pt x="45193" y="68727"/>
                </a:lnTo>
                <a:lnTo>
                  <a:pt x="69445" y="54138"/>
                </a:lnTo>
                <a:lnTo>
                  <a:pt x="74849" y="51329"/>
                </a:lnTo>
                <a:lnTo>
                  <a:pt x="80349" y="48749"/>
                </a:lnTo>
                <a:lnTo>
                  <a:pt x="85946" y="46398"/>
                </a:lnTo>
                <a:lnTo>
                  <a:pt x="91536" y="44048"/>
                </a:lnTo>
                <a:lnTo>
                  <a:pt x="96912" y="42261"/>
                </a:lnTo>
                <a:lnTo>
                  <a:pt x="102066" y="41040"/>
                </a:lnTo>
                <a:lnTo>
                  <a:pt x="107213" y="39818"/>
                </a:lnTo>
                <a:lnTo>
                  <a:pt x="111958" y="38866"/>
                </a:lnTo>
                <a:lnTo>
                  <a:pt x="116288" y="38183"/>
                </a:lnTo>
                <a:lnTo>
                  <a:pt x="120617" y="37500"/>
                </a:lnTo>
                <a:lnTo>
                  <a:pt x="127946" y="37178"/>
                </a:lnTo>
                <a:lnTo>
                  <a:pt x="138275" y="37218"/>
                </a:lnTo>
                <a:lnTo>
                  <a:pt x="152108" y="37434"/>
                </a:lnTo>
                <a:lnTo>
                  <a:pt x="163831" y="37964"/>
                </a:lnTo>
                <a:lnTo>
                  <a:pt x="171955" y="38514"/>
                </a:lnTo>
                <a:lnTo>
                  <a:pt x="176001" y="37987"/>
                </a:lnTo>
                <a:lnTo>
                  <a:pt x="176811" y="36442"/>
                </a:lnTo>
                <a:lnTo>
                  <a:pt x="177622" y="34896"/>
                </a:lnTo>
                <a:lnTo>
                  <a:pt x="175156" y="31361"/>
                </a:lnTo>
                <a:lnTo>
                  <a:pt x="169413" y="25840"/>
                </a:lnTo>
                <a:lnTo>
                  <a:pt x="163677" y="20317"/>
                </a:lnTo>
                <a:lnTo>
                  <a:pt x="158461" y="14615"/>
                </a:lnTo>
                <a:lnTo>
                  <a:pt x="153764" y="8731"/>
                </a:lnTo>
                <a:lnTo>
                  <a:pt x="149068" y="2847"/>
                </a:lnTo>
                <a:lnTo>
                  <a:pt x="147135" y="0"/>
                </a:lnTo>
                <a:lnTo>
                  <a:pt x="147980" y="187"/>
                </a:lnTo>
                <a:lnTo>
                  <a:pt x="148818" y="374"/>
                </a:lnTo>
                <a:lnTo>
                  <a:pt x="150917" y="842"/>
                </a:lnTo>
                <a:lnTo>
                  <a:pt x="154270" y="1591"/>
                </a:lnTo>
                <a:lnTo>
                  <a:pt x="157630" y="2339"/>
                </a:lnTo>
                <a:lnTo>
                  <a:pt x="161398" y="3465"/>
                </a:lnTo>
                <a:lnTo>
                  <a:pt x="165575" y="4966"/>
                </a:lnTo>
                <a:lnTo>
                  <a:pt x="169752" y="6469"/>
                </a:lnTo>
                <a:lnTo>
                  <a:pt x="173791" y="8397"/>
                </a:lnTo>
                <a:lnTo>
                  <a:pt x="177691" y="10753"/>
                </a:lnTo>
                <a:lnTo>
                  <a:pt x="181591" y="13108"/>
                </a:lnTo>
                <a:lnTo>
                  <a:pt x="184951" y="15826"/>
                </a:lnTo>
                <a:lnTo>
                  <a:pt x="187763" y="18905"/>
                </a:lnTo>
                <a:lnTo>
                  <a:pt x="190583" y="21984"/>
                </a:lnTo>
                <a:lnTo>
                  <a:pt x="192564" y="25264"/>
                </a:lnTo>
                <a:lnTo>
                  <a:pt x="193728" y="28744"/>
                </a:lnTo>
                <a:lnTo>
                  <a:pt x="194884" y="32224"/>
                </a:lnTo>
                <a:lnTo>
                  <a:pt x="195182" y="35996"/>
                </a:lnTo>
                <a:lnTo>
                  <a:pt x="194628" y="40058"/>
                </a:lnTo>
                <a:lnTo>
                  <a:pt x="177670" y="68487"/>
                </a:lnTo>
                <a:lnTo>
                  <a:pt x="172703" y="74672"/>
                </a:lnTo>
                <a:lnTo>
                  <a:pt x="169745" y="79568"/>
                </a:lnTo>
                <a:lnTo>
                  <a:pt x="168796" y="8317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6663765" y="1696653"/>
            <a:ext cx="149860" cy="144145"/>
          </a:xfrm>
          <a:custGeom>
            <a:avLst/>
            <a:gdLst/>
            <a:ahLst/>
            <a:cxnLst/>
            <a:rect l="l" t="t" r="r" b="b"/>
            <a:pathLst>
              <a:path w="149859" h="144144">
                <a:moveTo>
                  <a:pt x="109025" y="83480"/>
                </a:moveTo>
                <a:lnTo>
                  <a:pt x="70911" y="63223"/>
                </a:lnTo>
                <a:lnTo>
                  <a:pt x="60848" y="61906"/>
                </a:lnTo>
                <a:lnTo>
                  <a:pt x="56140" y="62975"/>
                </a:lnTo>
                <a:lnTo>
                  <a:pt x="49210" y="65261"/>
                </a:lnTo>
                <a:lnTo>
                  <a:pt x="42282" y="67548"/>
                </a:lnTo>
                <a:lnTo>
                  <a:pt x="35466" y="70827"/>
                </a:lnTo>
                <a:lnTo>
                  <a:pt x="28763" y="75099"/>
                </a:lnTo>
                <a:lnTo>
                  <a:pt x="22060" y="79371"/>
                </a:lnTo>
                <a:lnTo>
                  <a:pt x="16452" y="84139"/>
                </a:lnTo>
                <a:lnTo>
                  <a:pt x="11939" y="89402"/>
                </a:lnTo>
                <a:lnTo>
                  <a:pt x="7425" y="94666"/>
                </a:lnTo>
                <a:lnTo>
                  <a:pt x="4285" y="99853"/>
                </a:lnTo>
                <a:lnTo>
                  <a:pt x="2518" y="104964"/>
                </a:lnTo>
                <a:lnTo>
                  <a:pt x="752" y="110075"/>
                </a:lnTo>
                <a:lnTo>
                  <a:pt x="0" y="114917"/>
                </a:lnTo>
                <a:lnTo>
                  <a:pt x="261" y="119489"/>
                </a:lnTo>
                <a:lnTo>
                  <a:pt x="523" y="124064"/>
                </a:lnTo>
                <a:lnTo>
                  <a:pt x="36195" y="143420"/>
                </a:lnTo>
                <a:lnTo>
                  <a:pt x="44164" y="143736"/>
                </a:lnTo>
                <a:lnTo>
                  <a:pt x="52133" y="144054"/>
                </a:lnTo>
                <a:lnTo>
                  <a:pt x="59753" y="143841"/>
                </a:lnTo>
                <a:lnTo>
                  <a:pt x="67024" y="143098"/>
                </a:lnTo>
                <a:lnTo>
                  <a:pt x="74295" y="142356"/>
                </a:lnTo>
                <a:lnTo>
                  <a:pt x="80538" y="140797"/>
                </a:lnTo>
                <a:lnTo>
                  <a:pt x="85753" y="138421"/>
                </a:lnTo>
                <a:lnTo>
                  <a:pt x="90968" y="136045"/>
                </a:lnTo>
                <a:lnTo>
                  <a:pt x="95371" y="132658"/>
                </a:lnTo>
                <a:lnTo>
                  <a:pt x="98962" y="128261"/>
                </a:lnTo>
                <a:lnTo>
                  <a:pt x="102553" y="123865"/>
                </a:lnTo>
                <a:lnTo>
                  <a:pt x="112141" y="91132"/>
                </a:lnTo>
                <a:lnTo>
                  <a:pt x="112904" y="83493"/>
                </a:lnTo>
                <a:lnTo>
                  <a:pt x="103946" y="39503"/>
                </a:lnTo>
                <a:lnTo>
                  <a:pt x="97786" y="27552"/>
                </a:lnTo>
                <a:lnTo>
                  <a:pt x="94656" y="21919"/>
                </a:lnTo>
                <a:lnTo>
                  <a:pt x="91721" y="17011"/>
                </a:lnTo>
                <a:lnTo>
                  <a:pt x="88984" y="12831"/>
                </a:lnTo>
                <a:lnTo>
                  <a:pt x="86247" y="8650"/>
                </a:lnTo>
                <a:lnTo>
                  <a:pt x="75570" y="0"/>
                </a:lnTo>
                <a:lnTo>
                  <a:pt x="74639" y="1688"/>
                </a:lnTo>
                <a:lnTo>
                  <a:pt x="74472" y="5237"/>
                </a:lnTo>
                <a:lnTo>
                  <a:pt x="74304" y="8786"/>
                </a:lnTo>
                <a:lnTo>
                  <a:pt x="74366" y="13533"/>
                </a:lnTo>
                <a:lnTo>
                  <a:pt x="74659" y="19478"/>
                </a:lnTo>
                <a:lnTo>
                  <a:pt x="74952" y="25424"/>
                </a:lnTo>
                <a:lnTo>
                  <a:pt x="90232" y="61857"/>
                </a:lnTo>
                <a:lnTo>
                  <a:pt x="113718" y="93701"/>
                </a:lnTo>
                <a:lnTo>
                  <a:pt x="139544" y="121311"/>
                </a:lnTo>
                <a:lnTo>
                  <a:pt x="149330" y="12853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6810298" y="1770803"/>
            <a:ext cx="78105" cy="58419"/>
          </a:xfrm>
          <a:custGeom>
            <a:avLst/>
            <a:gdLst/>
            <a:ahLst/>
            <a:cxnLst/>
            <a:rect l="l" t="t" r="r" b="b"/>
            <a:pathLst>
              <a:path w="78104" h="58419">
                <a:moveTo>
                  <a:pt x="2739" y="26541"/>
                </a:moveTo>
                <a:lnTo>
                  <a:pt x="0" y="15738"/>
                </a:lnTo>
                <a:lnTo>
                  <a:pt x="104" y="8488"/>
                </a:lnTo>
                <a:lnTo>
                  <a:pt x="3052" y="4792"/>
                </a:lnTo>
                <a:lnTo>
                  <a:pt x="5104" y="2220"/>
                </a:lnTo>
                <a:lnTo>
                  <a:pt x="8864" y="747"/>
                </a:lnTo>
                <a:lnTo>
                  <a:pt x="14331" y="373"/>
                </a:lnTo>
                <a:lnTo>
                  <a:pt x="19798" y="0"/>
                </a:lnTo>
                <a:lnTo>
                  <a:pt x="26144" y="1545"/>
                </a:lnTo>
                <a:lnTo>
                  <a:pt x="33371" y="5009"/>
                </a:lnTo>
                <a:lnTo>
                  <a:pt x="40598" y="8473"/>
                </a:lnTo>
                <a:lnTo>
                  <a:pt x="47810" y="12738"/>
                </a:lnTo>
                <a:lnTo>
                  <a:pt x="55006" y="17805"/>
                </a:lnTo>
                <a:lnTo>
                  <a:pt x="62203" y="22871"/>
                </a:lnTo>
                <a:lnTo>
                  <a:pt x="67748" y="27844"/>
                </a:lnTo>
                <a:lnTo>
                  <a:pt x="71639" y="32722"/>
                </a:lnTo>
                <a:lnTo>
                  <a:pt x="75532" y="37601"/>
                </a:lnTo>
                <a:lnTo>
                  <a:pt x="77557" y="42092"/>
                </a:lnTo>
                <a:lnTo>
                  <a:pt x="77714" y="46198"/>
                </a:lnTo>
                <a:lnTo>
                  <a:pt x="77870" y="50303"/>
                </a:lnTo>
                <a:lnTo>
                  <a:pt x="76152" y="53325"/>
                </a:lnTo>
                <a:lnTo>
                  <a:pt x="72556" y="55264"/>
                </a:lnTo>
                <a:lnTo>
                  <a:pt x="68961" y="57203"/>
                </a:lnTo>
                <a:lnTo>
                  <a:pt x="64688" y="58105"/>
                </a:lnTo>
                <a:lnTo>
                  <a:pt x="59738" y="57970"/>
                </a:lnTo>
                <a:lnTo>
                  <a:pt x="54787" y="57835"/>
                </a:lnTo>
                <a:lnTo>
                  <a:pt x="38403" y="35744"/>
                </a:lnTo>
                <a:lnTo>
                  <a:pt x="36929" y="29408"/>
                </a:lnTo>
                <a:lnTo>
                  <a:pt x="36776" y="23679"/>
                </a:lnTo>
                <a:lnTo>
                  <a:pt x="37945" y="18557"/>
                </a:lnTo>
                <a:lnTo>
                  <a:pt x="39113" y="13436"/>
                </a:lnTo>
                <a:lnTo>
                  <a:pt x="41664" y="9797"/>
                </a:lnTo>
                <a:lnTo>
                  <a:pt x="45598" y="7640"/>
                </a:lnTo>
                <a:lnTo>
                  <a:pt x="55004" y="5928"/>
                </a:lnTo>
                <a:lnTo>
                  <a:pt x="68461" y="888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6930974" y="1773104"/>
            <a:ext cx="25400" cy="52069"/>
          </a:xfrm>
          <a:custGeom>
            <a:avLst/>
            <a:gdLst/>
            <a:ahLst/>
            <a:cxnLst/>
            <a:rect l="l" t="t" r="r" b="b"/>
            <a:pathLst>
              <a:path w="25400" h="52069">
                <a:moveTo>
                  <a:pt x="523" y="9048"/>
                </a:moveTo>
                <a:lnTo>
                  <a:pt x="0" y="2763"/>
                </a:lnTo>
                <a:lnTo>
                  <a:pt x="110" y="0"/>
                </a:lnTo>
                <a:lnTo>
                  <a:pt x="855" y="758"/>
                </a:lnTo>
                <a:lnTo>
                  <a:pt x="1386" y="1298"/>
                </a:lnTo>
                <a:lnTo>
                  <a:pt x="2712" y="2648"/>
                </a:lnTo>
                <a:lnTo>
                  <a:pt x="4835" y="4809"/>
                </a:lnTo>
                <a:lnTo>
                  <a:pt x="6957" y="6970"/>
                </a:lnTo>
                <a:lnTo>
                  <a:pt x="9506" y="11161"/>
                </a:lnTo>
                <a:lnTo>
                  <a:pt x="12482" y="17383"/>
                </a:lnTo>
                <a:lnTo>
                  <a:pt x="16496" y="26605"/>
                </a:lnTo>
                <a:lnTo>
                  <a:pt x="20806" y="38106"/>
                </a:lnTo>
                <a:lnTo>
                  <a:pt x="25412" y="5188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6911063" y="1710216"/>
            <a:ext cx="7620" cy="10795"/>
          </a:xfrm>
          <a:custGeom>
            <a:avLst/>
            <a:gdLst/>
            <a:ahLst/>
            <a:cxnLst/>
            <a:rect l="l" t="t" r="r" b="b"/>
            <a:pathLst>
              <a:path w="7620" h="10794">
                <a:moveTo>
                  <a:pt x="7156" y="10625"/>
                </a:moveTo>
                <a:lnTo>
                  <a:pt x="4113" y="7994"/>
                </a:lnTo>
                <a:lnTo>
                  <a:pt x="1727" y="4452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6985886" y="1781007"/>
            <a:ext cx="74295" cy="61594"/>
          </a:xfrm>
          <a:custGeom>
            <a:avLst/>
            <a:gdLst/>
            <a:ahLst/>
            <a:cxnLst/>
            <a:rect l="l" t="t" r="r" b="b"/>
            <a:pathLst>
              <a:path w="74295" h="61594">
                <a:moveTo>
                  <a:pt x="0" y="0"/>
                </a:moveTo>
                <a:lnTo>
                  <a:pt x="7029" y="2750"/>
                </a:lnTo>
                <a:lnTo>
                  <a:pt x="13490" y="7540"/>
                </a:lnTo>
                <a:lnTo>
                  <a:pt x="19383" y="14371"/>
                </a:lnTo>
                <a:lnTo>
                  <a:pt x="23299" y="18910"/>
                </a:lnTo>
                <a:lnTo>
                  <a:pt x="27309" y="23979"/>
                </a:lnTo>
                <a:lnTo>
                  <a:pt x="31415" y="29578"/>
                </a:lnTo>
                <a:lnTo>
                  <a:pt x="35520" y="35178"/>
                </a:lnTo>
                <a:lnTo>
                  <a:pt x="39597" y="40231"/>
                </a:lnTo>
                <a:lnTo>
                  <a:pt x="43644" y="44737"/>
                </a:lnTo>
                <a:lnTo>
                  <a:pt x="47692" y="49243"/>
                </a:lnTo>
                <a:lnTo>
                  <a:pt x="51065" y="52814"/>
                </a:lnTo>
                <a:lnTo>
                  <a:pt x="53766" y="55451"/>
                </a:lnTo>
                <a:lnTo>
                  <a:pt x="56466" y="58087"/>
                </a:lnTo>
                <a:lnTo>
                  <a:pt x="58493" y="59760"/>
                </a:lnTo>
                <a:lnTo>
                  <a:pt x="59846" y="60469"/>
                </a:lnTo>
                <a:lnTo>
                  <a:pt x="61200" y="61177"/>
                </a:lnTo>
                <a:lnTo>
                  <a:pt x="62867" y="59000"/>
                </a:lnTo>
                <a:lnTo>
                  <a:pt x="64846" y="53939"/>
                </a:lnTo>
                <a:lnTo>
                  <a:pt x="67647" y="45350"/>
                </a:lnTo>
                <a:lnTo>
                  <a:pt x="70663" y="33351"/>
                </a:lnTo>
                <a:lnTo>
                  <a:pt x="73893" y="1794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088020" y="1778488"/>
            <a:ext cx="27305" cy="68580"/>
          </a:xfrm>
          <a:custGeom>
            <a:avLst/>
            <a:gdLst/>
            <a:ahLst/>
            <a:cxnLst/>
            <a:rect l="l" t="t" r="r" b="b"/>
            <a:pathLst>
              <a:path w="27304" h="68580">
                <a:moveTo>
                  <a:pt x="0" y="0"/>
                </a:moveTo>
                <a:lnTo>
                  <a:pt x="2218" y="3095"/>
                </a:lnTo>
                <a:lnTo>
                  <a:pt x="4091" y="6634"/>
                </a:lnTo>
                <a:lnTo>
                  <a:pt x="5621" y="10620"/>
                </a:lnTo>
                <a:lnTo>
                  <a:pt x="7151" y="14604"/>
                </a:lnTo>
                <a:lnTo>
                  <a:pt x="9359" y="19640"/>
                </a:lnTo>
                <a:lnTo>
                  <a:pt x="12246" y="25725"/>
                </a:lnTo>
                <a:lnTo>
                  <a:pt x="15133" y="31812"/>
                </a:lnTo>
                <a:lnTo>
                  <a:pt x="17650" y="37847"/>
                </a:lnTo>
                <a:lnTo>
                  <a:pt x="19795" y="43834"/>
                </a:lnTo>
                <a:lnTo>
                  <a:pt x="23700" y="55976"/>
                </a:lnTo>
                <a:lnTo>
                  <a:pt x="26765" y="6827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7064974" y="1704764"/>
            <a:ext cx="13335" cy="27940"/>
          </a:xfrm>
          <a:custGeom>
            <a:avLst/>
            <a:gdLst/>
            <a:ahLst/>
            <a:cxnLst/>
            <a:rect l="l" t="t" r="r" b="b"/>
            <a:pathLst>
              <a:path w="13334" h="27939">
                <a:moveTo>
                  <a:pt x="13159" y="27747"/>
                </a:moveTo>
                <a:lnTo>
                  <a:pt x="0" y="0"/>
                </a:lnTo>
                <a:lnTo>
                  <a:pt x="623" y="239"/>
                </a:lnTo>
                <a:lnTo>
                  <a:pt x="1516" y="581"/>
                </a:lnTo>
                <a:lnTo>
                  <a:pt x="4324" y="1659"/>
                </a:lnTo>
                <a:lnTo>
                  <a:pt x="9048" y="347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159604" y="1779394"/>
            <a:ext cx="111125" cy="62865"/>
          </a:xfrm>
          <a:custGeom>
            <a:avLst/>
            <a:gdLst/>
            <a:ahLst/>
            <a:cxnLst/>
            <a:rect l="l" t="t" r="r" b="b"/>
            <a:pathLst>
              <a:path w="111125" h="62864">
                <a:moveTo>
                  <a:pt x="0" y="0"/>
                </a:moveTo>
                <a:lnTo>
                  <a:pt x="40039" y="13411"/>
                </a:lnTo>
                <a:lnTo>
                  <a:pt x="43302" y="18553"/>
                </a:lnTo>
                <a:lnTo>
                  <a:pt x="46572" y="23696"/>
                </a:lnTo>
                <a:lnTo>
                  <a:pt x="48525" y="28826"/>
                </a:lnTo>
                <a:lnTo>
                  <a:pt x="49162" y="33944"/>
                </a:lnTo>
                <a:lnTo>
                  <a:pt x="49800" y="39062"/>
                </a:lnTo>
                <a:lnTo>
                  <a:pt x="49876" y="43406"/>
                </a:lnTo>
                <a:lnTo>
                  <a:pt x="49398" y="46974"/>
                </a:lnTo>
                <a:lnTo>
                  <a:pt x="41619" y="57384"/>
                </a:lnTo>
                <a:lnTo>
                  <a:pt x="40732" y="55941"/>
                </a:lnTo>
                <a:lnTo>
                  <a:pt x="40268" y="52900"/>
                </a:lnTo>
                <a:lnTo>
                  <a:pt x="39797" y="49859"/>
                </a:lnTo>
                <a:lnTo>
                  <a:pt x="49668" y="22546"/>
                </a:lnTo>
                <a:lnTo>
                  <a:pt x="53450" y="17140"/>
                </a:lnTo>
                <a:lnTo>
                  <a:pt x="57392" y="13015"/>
                </a:lnTo>
                <a:lnTo>
                  <a:pt x="61479" y="10172"/>
                </a:lnTo>
                <a:lnTo>
                  <a:pt x="65573" y="7330"/>
                </a:lnTo>
                <a:lnTo>
                  <a:pt x="69196" y="5931"/>
                </a:lnTo>
                <a:lnTo>
                  <a:pt x="72334" y="5976"/>
                </a:lnTo>
                <a:lnTo>
                  <a:pt x="75479" y="6020"/>
                </a:lnTo>
                <a:lnTo>
                  <a:pt x="78846" y="8347"/>
                </a:lnTo>
                <a:lnTo>
                  <a:pt x="82434" y="12955"/>
                </a:lnTo>
                <a:lnTo>
                  <a:pt x="86029" y="17564"/>
                </a:lnTo>
                <a:lnTo>
                  <a:pt x="89382" y="23328"/>
                </a:lnTo>
                <a:lnTo>
                  <a:pt x="92499" y="30251"/>
                </a:lnTo>
                <a:lnTo>
                  <a:pt x="97352" y="40101"/>
                </a:lnTo>
                <a:lnTo>
                  <a:pt x="103500" y="50976"/>
                </a:lnTo>
                <a:lnTo>
                  <a:pt x="110943" y="6287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7232820" y="1788286"/>
            <a:ext cx="156210" cy="149225"/>
          </a:xfrm>
          <a:custGeom>
            <a:avLst/>
            <a:gdLst/>
            <a:ahLst/>
            <a:cxnLst/>
            <a:rect l="l" t="t" r="r" b="b"/>
            <a:pathLst>
              <a:path w="156209" h="149225">
                <a:moveTo>
                  <a:pt x="134546" y="23562"/>
                </a:moveTo>
                <a:lnTo>
                  <a:pt x="131893" y="13481"/>
                </a:lnTo>
                <a:lnTo>
                  <a:pt x="129171" y="6928"/>
                </a:lnTo>
                <a:lnTo>
                  <a:pt x="126379" y="3905"/>
                </a:lnTo>
                <a:lnTo>
                  <a:pt x="124453" y="1812"/>
                </a:lnTo>
                <a:lnTo>
                  <a:pt x="122292" y="612"/>
                </a:lnTo>
                <a:lnTo>
                  <a:pt x="119909" y="306"/>
                </a:lnTo>
                <a:lnTo>
                  <a:pt x="117519" y="0"/>
                </a:lnTo>
                <a:lnTo>
                  <a:pt x="114727" y="1089"/>
                </a:lnTo>
                <a:lnTo>
                  <a:pt x="93911" y="28106"/>
                </a:lnTo>
                <a:lnTo>
                  <a:pt x="92152" y="32930"/>
                </a:lnTo>
                <a:lnTo>
                  <a:pt x="91182" y="37779"/>
                </a:lnTo>
                <a:lnTo>
                  <a:pt x="91009" y="42653"/>
                </a:lnTo>
                <a:lnTo>
                  <a:pt x="90835" y="47526"/>
                </a:lnTo>
                <a:lnTo>
                  <a:pt x="104565" y="63468"/>
                </a:lnTo>
                <a:lnTo>
                  <a:pt x="108341" y="64726"/>
                </a:lnTo>
                <a:lnTo>
                  <a:pt x="111839" y="65040"/>
                </a:lnTo>
                <a:lnTo>
                  <a:pt x="115053" y="64411"/>
                </a:lnTo>
                <a:lnTo>
                  <a:pt x="118274" y="63783"/>
                </a:lnTo>
                <a:lnTo>
                  <a:pt x="126732" y="46162"/>
                </a:lnTo>
                <a:lnTo>
                  <a:pt x="127564" y="41560"/>
                </a:lnTo>
                <a:lnTo>
                  <a:pt x="128173" y="37158"/>
                </a:lnTo>
                <a:lnTo>
                  <a:pt x="128561" y="32957"/>
                </a:lnTo>
                <a:lnTo>
                  <a:pt x="128949" y="28757"/>
                </a:lnTo>
                <a:lnTo>
                  <a:pt x="129171" y="26376"/>
                </a:lnTo>
                <a:lnTo>
                  <a:pt x="129219" y="25817"/>
                </a:lnTo>
                <a:lnTo>
                  <a:pt x="129275" y="25258"/>
                </a:lnTo>
                <a:lnTo>
                  <a:pt x="129531" y="25941"/>
                </a:lnTo>
                <a:lnTo>
                  <a:pt x="130002" y="27865"/>
                </a:lnTo>
                <a:lnTo>
                  <a:pt x="130466" y="29790"/>
                </a:lnTo>
                <a:lnTo>
                  <a:pt x="132447" y="37980"/>
                </a:lnTo>
                <a:lnTo>
                  <a:pt x="135953" y="52437"/>
                </a:lnTo>
                <a:lnTo>
                  <a:pt x="139658" y="67028"/>
                </a:lnTo>
                <a:lnTo>
                  <a:pt x="143033" y="78868"/>
                </a:lnTo>
                <a:lnTo>
                  <a:pt x="147960" y="93823"/>
                </a:lnTo>
                <a:lnTo>
                  <a:pt x="151077" y="104328"/>
                </a:lnTo>
                <a:lnTo>
                  <a:pt x="153825" y="114977"/>
                </a:lnTo>
                <a:lnTo>
                  <a:pt x="154982" y="121472"/>
                </a:lnTo>
                <a:lnTo>
                  <a:pt x="155474" y="127348"/>
                </a:lnTo>
                <a:lnTo>
                  <a:pt x="155966" y="133225"/>
                </a:lnTo>
                <a:lnTo>
                  <a:pt x="153936" y="138043"/>
                </a:lnTo>
                <a:lnTo>
                  <a:pt x="149392" y="141804"/>
                </a:lnTo>
                <a:lnTo>
                  <a:pt x="139981" y="146228"/>
                </a:lnTo>
                <a:lnTo>
                  <a:pt x="125084" y="148455"/>
                </a:lnTo>
                <a:lnTo>
                  <a:pt x="113901" y="148769"/>
                </a:lnTo>
                <a:lnTo>
                  <a:pt x="101639" y="148474"/>
                </a:lnTo>
                <a:lnTo>
                  <a:pt x="61436" y="144545"/>
                </a:lnTo>
                <a:lnTo>
                  <a:pt x="12142" y="137348"/>
                </a:lnTo>
                <a:lnTo>
                  <a:pt x="0" y="13524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7638272" y="2051297"/>
            <a:ext cx="307340" cy="217170"/>
          </a:xfrm>
          <a:custGeom>
            <a:avLst/>
            <a:gdLst/>
            <a:ahLst/>
            <a:cxnLst/>
            <a:rect l="l" t="t" r="r" b="b"/>
            <a:pathLst>
              <a:path w="307340" h="217169">
                <a:moveTo>
                  <a:pt x="10009" y="215502"/>
                </a:moveTo>
                <a:lnTo>
                  <a:pt x="3706" y="216852"/>
                </a:lnTo>
                <a:lnTo>
                  <a:pt x="429" y="215873"/>
                </a:lnTo>
                <a:lnTo>
                  <a:pt x="180" y="212569"/>
                </a:lnTo>
                <a:lnTo>
                  <a:pt x="0" y="210222"/>
                </a:lnTo>
                <a:lnTo>
                  <a:pt x="24106" y="168789"/>
                </a:lnTo>
                <a:lnTo>
                  <a:pt x="51852" y="134875"/>
                </a:lnTo>
                <a:lnTo>
                  <a:pt x="78999" y="107989"/>
                </a:lnTo>
                <a:lnTo>
                  <a:pt x="110947" y="81036"/>
                </a:lnTo>
                <a:lnTo>
                  <a:pt x="145479" y="60228"/>
                </a:lnTo>
                <a:lnTo>
                  <a:pt x="150910" y="57419"/>
                </a:lnTo>
                <a:lnTo>
                  <a:pt x="198894" y="40746"/>
                </a:lnTo>
                <a:lnTo>
                  <a:pt x="237558" y="35055"/>
                </a:lnTo>
                <a:lnTo>
                  <a:pt x="251967" y="33974"/>
                </a:lnTo>
                <a:lnTo>
                  <a:pt x="263925" y="33029"/>
                </a:lnTo>
                <a:lnTo>
                  <a:pt x="281971" y="31562"/>
                </a:lnTo>
                <a:lnTo>
                  <a:pt x="291508" y="30926"/>
                </a:lnTo>
                <a:lnTo>
                  <a:pt x="297505" y="30708"/>
                </a:lnTo>
                <a:lnTo>
                  <a:pt x="299292" y="30564"/>
                </a:lnTo>
                <a:lnTo>
                  <a:pt x="298807" y="30412"/>
                </a:lnTo>
                <a:lnTo>
                  <a:pt x="298323" y="30259"/>
                </a:lnTo>
                <a:lnTo>
                  <a:pt x="297103" y="29878"/>
                </a:lnTo>
                <a:lnTo>
                  <a:pt x="295157" y="29269"/>
                </a:lnTo>
                <a:lnTo>
                  <a:pt x="293203" y="28660"/>
                </a:lnTo>
                <a:lnTo>
                  <a:pt x="287045" y="25106"/>
                </a:lnTo>
                <a:lnTo>
                  <a:pt x="276661" y="18609"/>
                </a:lnTo>
                <a:lnTo>
                  <a:pt x="263664" y="10502"/>
                </a:lnTo>
                <a:lnTo>
                  <a:pt x="254801" y="5040"/>
                </a:lnTo>
                <a:lnTo>
                  <a:pt x="249866" y="2039"/>
                </a:lnTo>
                <a:lnTo>
                  <a:pt x="247428" y="556"/>
                </a:lnTo>
                <a:lnTo>
                  <a:pt x="247040" y="320"/>
                </a:lnTo>
                <a:lnTo>
                  <a:pt x="246652" y="83"/>
                </a:lnTo>
                <a:lnTo>
                  <a:pt x="246998" y="137"/>
                </a:lnTo>
                <a:lnTo>
                  <a:pt x="248356" y="570"/>
                </a:lnTo>
                <a:lnTo>
                  <a:pt x="283978" y="17149"/>
                </a:lnTo>
                <a:lnTo>
                  <a:pt x="306774" y="43302"/>
                </a:lnTo>
                <a:lnTo>
                  <a:pt x="307092" y="46736"/>
                </a:lnTo>
                <a:lnTo>
                  <a:pt x="278247" y="73058"/>
                </a:lnTo>
                <a:lnTo>
                  <a:pt x="273627" y="75807"/>
                </a:lnTo>
                <a:lnTo>
                  <a:pt x="269616" y="77850"/>
                </a:lnTo>
                <a:lnTo>
                  <a:pt x="266201" y="79184"/>
                </a:lnTo>
                <a:lnTo>
                  <a:pt x="262793" y="80519"/>
                </a:lnTo>
                <a:lnTo>
                  <a:pt x="260056" y="81590"/>
                </a:lnTo>
                <a:lnTo>
                  <a:pt x="257999" y="8239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6909417" y="2284608"/>
            <a:ext cx="126364" cy="142875"/>
          </a:xfrm>
          <a:custGeom>
            <a:avLst/>
            <a:gdLst/>
            <a:ahLst/>
            <a:cxnLst/>
            <a:rect l="l" t="t" r="r" b="b"/>
            <a:pathLst>
              <a:path w="126365" h="142875">
                <a:moveTo>
                  <a:pt x="105954" y="94138"/>
                </a:moveTo>
                <a:lnTo>
                  <a:pt x="105954" y="89019"/>
                </a:lnTo>
                <a:lnTo>
                  <a:pt x="103001" y="84594"/>
                </a:lnTo>
                <a:lnTo>
                  <a:pt x="59683" y="71958"/>
                </a:lnTo>
                <a:lnTo>
                  <a:pt x="47696" y="71687"/>
                </a:lnTo>
                <a:lnTo>
                  <a:pt x="38674" y="71991"/>
                </a:lnTo>
                <a:lnTo>
                  <a:pt x="2396" y="93040"/>
                </a:lnTo>
                <a:lnTo>
                  <a:pt x="0" y="102554"/>
                </a:lnTo>
                <a:lnTo>
                  <a:pt x="811" y="107414"/>
                </a:lnTo>
                <a:lnTo>
                  <a:pt x="3631" y="112378"/>
                </a:lnTo>
                <a:lnTo>
                  <a:pt x="6452" y="117341"/>
                </a:lnTo>
                <a:lnTo>
                  <a:pt x="42904" y="136801"/>
                </a:lnTo>
                <a:lnTo>
                  <a:pt x="76356" y="142530"/>
                </a:lnTo>
                <a:lnTo>
                  <a:pt x="82765" y="142309"/>
                </a:lnTo>
                <a:lnTo>
                  <a:pt x="88127" y="141283"/>
                </a:lnTo>
                <a:lnTo>
                  <a:pt x="93490" y="140258"/>
                </a:lnTo>
                <a:lnTo>
                  <a:pt x="98025" y="137286"/>
                </a:lnTo>
                <a:lnTo>
                  <a:pt x="101734" y="132367"/>
                </a:lnTo>
                <a:lnTo>
                  <a:pt x="105443" y="127447"/>
                </a:lnTo>
                <a:lnTo>
                  <a:pt x="108140" y="120960"/>
                </a:lnTo>
                <a:lnTo>
                  <a:pt x="109827" y="112904"/>
                </a:lnTo>
                <a:lnTo>
                  <a:pt x="111515" y="101381"/>
                </a:lnTo>
                <a:lnTo>
                  <a:pt x="112126" y="88089"/>
                </a:lnTo>
                <a:lnTo>
                  <a:pt x="111344" y="73796"/>
                </a:lnTo>
                <a:lnTo>
                  <a:pt x="99224" y="34300"/>
                </a:lnTo>
                <a:lnTo>
                  <a:pt x="80620" y="8217"/>
                </a:lnTo>
                <a:lnTo>
                  <a:pt x="76713" y="4294"/>
                </a:lnTo>
                <a:lnTo>
                  <a:pt x="73957" y="1867"/>
                </a:lnTo>
                <a:lnTo>
                  <a:pt x="72354" y="933"/>
                </a:lnTo>
                <a:lnTo>
                  <a:pt x="70751" y="0"/>
                </a:lnTo>
                <a:lnTo>
                  <a:pt x="69869" y="801"/>
                </a:lnTo>
                <a:lnTo>
                  <a:pt x="69709" y="3338"/>
                </a:lnTo>
                <a:lnTo>
                  <a:pt x="71172" y="10435"/>
                </a:lnTo>
                <a:lnTo>
                  <a:pt x="75977" y="25154"/>
                </a:lnTo>
                <a:lnTo>
                  <a:pt x="81632" y="40938"/>
                </a:lnTo>
                <a:lnTo>
                  <a:pt x="86166" y="53617"/>
                </a:lnTo>
                <a:lnTo>
                  <a:pt x="104074" y="95140"/>
                </a:lnTo>
                <a:lnTo>
                  <a:pt x="117673" y="117596"/>
                </a:lnTo>
                <a:lnTo>
                  <a:pt x="125878" y="12980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7052733" y="2353726"/>
            <a:ext cx="83820" cy="57785"/>
          </a:xfrm>
          <a:custGeom>
            <a:avLst/>
            <a:gdLst/>
            <a:ahLst/>
            <a:cxnLst/>
            <a:rect l="l" t="t" r="r" b="b"/>
            <a:pathLst>
              <a:path w="83820" h="57785">
                <a:moveTo>
                  <a:pt x="326" y="20202"/>
                </a:moveTo>
                <a:lnTo>
                  <a:pt x="0" y="12023"/>
                </a:lnTo>
                <a:lnTo>
                  <a:pt x="3003" y="6596"/>
                </a:lnTo>
                <a:lnTo>
                  <a:pt x="9338" y="3922"/>
                </a:lnTo>
                <a:lnTo>
                  <a:pt x="13738" y="2064"/>
                </a:lnTo>
                <a:lnTo>
                  <a:pt x="52809" y="8824"/>
                </a:lnTo>
                <a:lnTo>
                  <a:pt x="82730" y="33865"/>
                </a:lnTo>
                <a:lnTo>
                  <a:pt x="83284" y="44097"/>
                </a:lnTo>
                <a:lnTo>
                  <a:pt x="81351" y="48227"/>
                </a:lnTo>
                <a:lnTo>
                  <a:pt x="58718" y="57401"/>
                </a:lnTo>
                <a:lnTo>
                  <a:pt x="54165" y="55834"/>
                </a:lnTo>
                <a:lnTo>
                  <a:pt x="49960" y="52172"/>
                </a:lnTo>
                <a:lnTo>
                  <a:pt x="45756" y="48511"/>
                </a:lnTo>
                <a:lnTo>
                  <a:pt x="42566" y="43373"/>
                </a:lnTo>
                <a:lnTo>
                  <a:pt x="40392" y="36759"/>
                </a:lnTo>
                <a:lnTo>
                  <a:pt x="38217" y="30144"/>
                </a:lnTo>
                <a:lnTo>
                  <a:pt x="65683" y="0"/>
                </a:lnTo>
                <a:lnTo>
                  <a:pt x="79857" y="222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7183863" y="2349997"/>
            <a:ext cx="33655" cy="57785"/>
          </a:xfrm>
          <a:custGeom>
            <a:avLst/>
            <a:gdLst/>
            <a:ahLst/>
            <a:cxnLst/>
            <a:rect l="l" t="t" r="r" b="b"/>
            <a:pathLst>
              <a:path w="33654" h="57785">
                <a:moveTo>
                  <a:pt x="519" y="19954"/>
                </a:moveTo>
                <a:lnTo>
                  <a:pt x="0" y="13088"/>
                </a:lnTo>
                <a:lnTo>
                  <a:pt x="554" y="8021"/>
                </a:lnTo>
                <a:lnTo>
                  <a:pt x="2182" y="4755"/>
                </a:lnTo>
                <a:lnTo>
                  <a:pt x="3297" y="2507"/>
                </a:lnTo>
                <a:lnTo>
                  <a:pt x="5112" y="1107"/>
                </a:lnTo>
                <a:lnTo>
                  <a:pt x="7626" y="554"/>
                </a:lnTo>
                <a:lnTo>
                  <a:pt x="10134" y="0"/>
                </a:lnTo>
                <a:lnTo>
                  <a:pt x="32260" y="42976"/>
                </a:lnTo>
                <a:lnTo>
                  <a:pt x="33150" y="5722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7160296" y="2278016"/>
            <a:ext cx="12065" cy="23495"/>
          </a:xfrm>
          <a:custGeom>
            <a:avLst/>
            <a:gdLst/>
            <a:ahLst/>
            <a:cxnLst/>
            <a:rect l="l" t="t" r="r" b="b"/>
            <a:pathLst>
              <a:path w="12065" h="23494">
                <a:moveTo>
                  <a:pt x="7489" y="23229"/>
                </a:moveTo>
                <a:lnTo>
                  <a:pt x="1212" y="5788"/>
                </a:lnTo>
                <a:lnTo>
                  <a:pt x="0" y="0"/>
                </a:lnTo>
                <a:lnTo>
                  <a:pt x="1352" y="749"/>
                </a:lnTo>
                <a:lnTo>
                  <a:pt x="5210" y="2972"/>
                </a:lnTo>
                <a:lnTo>
                  <a:pt x="11701" y="671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7235007" y="2348983"/>
            <a:ext cx="104775" cy="68580"/>
          </a:xfrm>
          <a:custGeom>
            <a:avLst/>
            <a:gdLst/>
            <a:ahLst/>
            <a:cxnLst/>
            <a:rect l="l" t="t" r="r" b="b"/>
            <a:pathLst>
              <a:path w="104775" h="68580">
                <a:moveTo>
                  <a:pt x="0" y="5209"/>
                </a:moveTo>
                <a:lnTo>
                  <a:pt x="8499" y="3380"/>
                </a:lnTo>
                <a:lnTo>
                  <a:pt x="15288" y="5026"/>
                </a:lnTo>
                <a:lnTo>
                  <a:pt x="20366" y="10147"/>
                </a:lnTo>
                <a:lnTo>
                  <a:pt x="23857" y="13671"/>
                </a:lnTo>
                <a:lnTo>
                  <a:pt x="27702" y="18405"/>
                </a:lnTo>
                <a:lnTo>
                  <a:pt x="31893" y="24348"/>
                </a:lnTo>
                <a:lnTo>
                  <a:pt x="36084" y="30291"/>
                </a:lnTo>
                <a:lnTo>
                  <a:pt x="50970" y="57089"/>
                </a:lnTo>
                <a:lnTo>
                  <a:pt x="52730" y="61493"/>
                </a:lnTo>
                <a:lnTo>
                  <a:pt x="54018" y="64515"/>
                </a:lnTo>
                <a:lnTo>
                  <a:pt x="54836" y="66154"/>
                </a:lnTo>
                <a:lnTo>
                  <a:pt x="55660" y="67794"/>
                </a:lnTo>
                <a:lnTo>
                  <a:pt x="56665" y="67990"/>
                </a:lnTo>
                <a:lnTo>
                  <a:pt x="57856" y="66742"/>
                </a:lnTo>
                <a:lnTo>
                  <a:pt x="66578" y="27806"/>
                </a:lnTo>
                <a:lnTo>
                  <a:pt x="67963" y="20982"/>
                </a:lnTo>
                <a:lnTo>
                  <a:pt x="69813" y="15046"/>
                </a:lnTo>
                <a:lnTo>
                  <a:pt x="71655" y="9110"/>
                </a:lnTo>
                <a:lnTo>
                  <a:pt x="73546" y="5081"/>
                </a:lnTo>
                <a:lnTo>
                  <a:pt x="75486" y="2960"/>
                </a:lnTo>
                <a:lnTo>
                  <a:pt x="77426" y="838"/>
                </a:lnTo>
                <a:lnTo>
                  <a:pt x="79587" y="0"/>
                </a:lnTo>
                <a:lnTo>
                  <a:pt x="103195" y="30354"/>
                </a:lnTo>
                <a:lnTo>
                  <a:pt x="104158" y="3241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7351913" y="2333744"/>
            <a:ext cx="229235" cy="106045"/>
          </a:xfrm>
          <a:custGeom>
            <a:avLst/>
            <a:gdLst/>
            <a:ahLst/>
            <a:cxnLst/>
            <a:rect l="l" t="t" r="r" b="b"/>
            <a:pathLst>
              <a:path w="229234" h="106044">
                <a:moveTo>
                  <a:pt x="2223" y="51060"/>
                </a:moveTo>
                <a:lnTo>
                  <a:pt x="13050" y="45562"/>
                </a:lnTo>
                <a:lnTo>
                  <a:pt x="20283" y="41425"/>
                </a:lnTo>
                <a:lnTo>
                  <a:pt x="23906" y="38652"/>
                </a:lnTo>
                <a:lnTo>
                  <a:pt x="26420" y="36733"/>
                </a:lnTo>
                <a:lnTo>
                  <a:pt x="29177" y="34915"/>
                </a:lnTo>
                <a:lnTo>
                  <a:pt x="32191" y="33195"/>
                </a:lnTo>
                <a:lnTo>
                  <a:pt x="35197" y="31475"/>
                </a:lnTo>
                <a:lnTo>
                  <a:pt x="41584" y="21266"/>
                </a:lnTo>
                <a:lnTo>
                  <a:pt x="41861" y="18667"/>
                </a:lnTo>
                <a:lnTo>
                  <a:pt x="40365" y="15708"/>
                </a:lnTo>
                <a:lnTo>
                  <a:pt x="37088" y="12392"/>
                </a:lnTo>
                <a:lnTo>
                  <a:pt x="33818" y="9076"/>
                </a:lnTo>
                <a:lnTo>
                  <a:pt x="14512" y="317"/>
                </a:lnTo>
                <a:lnTo>
                  <a:pt x="10612" y="0"/>
                </a:lnTo>
                <a:lnTo>
                  <a:pt x="7536" y="1789"/>
                </a:lnTo>
                <a:lnTo>
                  <a:pt x="5292" y="5684"/>
                </a:lnTo>
                <a:lnTo>
                  <a:pt x="3041" y="9579"/>
                </a:lnTo>
                <a:lnTo>
                  <a:pt x="1537" y="14797"/>
                </a:lnTo>
                <a:lnTo>
                  <a:pt x="768" y="21338"/>
                </a:lnTo>
                <a:lnTo>
                  <a:pt x="0" y="27879"/>
                </a:lnTo>
                <a:lnTo>
                  <a:pt x="24370" y="63428"/>
                </a:lnTo>
                <a:lnTo>
                  <a:pt x="51351" y="74062"/>
                </a:lnTo>
                <a:lnTo>
                  <a:pt x="55445" y="74319"/>
                </a:lnTo>
                <a:lnTo>
                  <a:pt x="58964" y="72275"/>
                </a:lnTo>
                <a:lnTo>
                  <a:pt x="61902" y="67928"/>
                </a:lnTo>
                <a:lnTo>
                  <a:pt x="64839" y="63583"/>
                </a:lnTo>
                <a:lnTo>
                  <a:pt x="67485" y="57739"/>
                </a:lnTo>
                <a:lnTo>
                  <a:pt x="69840" y="50399"/>
                </a:lnTo>
                <a:lnTo>
                  <a:pt x="72196" y="43058"/>
                </a:lnTo>
                <a:lnTo>
                  <a:pt x="74426" y="36719"/>
                </a:lnTo>
                <a:lnTo>
                  <a:pt x="86757" y="19041"/>
                </a:lnTo>
                <a:lnTo>
                  <a:pt x="90560" y="19180"/>
                </a:lnTo>
                <a:lnTo>
                  <a:pt x="95333" y="21193"/>
                </a:lnTo>
                <a:lnTo>
                  <a:pt x="100106" y="23206"/>
                </a:lnTo>
                <a:lnTo>
                  <a:pt x="105363" y="26886"/>
                </a:lnTo>
                <a:lnTo>
                  <a:pt x="111099" y="32233"/>
                </a:lnTo>
                <a:lnTo>
                  <a:pt x="116842" y="37579"/>
                </a:lnTo>
                <a:lnTo>
                  <a:pt x="135400" y="75316"/>
                </a:lnTo>
                <a:lnTo>
                  <a:pt x="135061" y="78794"/>
                </a:lnTo>
                <a:lnTo>
                  <a:pt x="134714" y="82274"/>
                </a:lnTo>
                <a:lnTo>
                  <a:pt x="133550" y="84516"/>
                </a:lnTo>
                <a:lnTo>
                  <a:pt x="131555" y="85522"/>
                </a:lnTo>
                <a:lnTo>
                  <a:pt x="129560" y="86527"/>
                </a:lnTo>
                <a:lnTo>
                  <a:pt x="127586" y="85707"/>
                </a:lnTo>
                <a:lnTo>
                  <a:pt x="125633" y="83061"/>
                </a:lnTo>
                <a:lnTo>
                  <a:pt x="123679" y="80415"/>
                </a:lnTo>
                <a:lnTo>
                  <a:pt x="122439" y="75506"/>
                </a:lnTo>
                <a:lnTo>
                  <a:pt x="121906" y="68336"/>
                </a:lnTo>
                <a:lnTo>
                  <a:pt x="121379" y="61165"/>
                </a:lnTo>
                <a:lnTo>
                  <a:pt x="122335" y="53120"/>
                </a:lnTo>
                <a:lnTo>
                  <a:pt x="141129" y="16260"/>
                </a:lnTo>
                <a:lnTo>
                  <a:pt x="161370" y="9425"/>
                </a:lnTo>
                <a:lnTo>
                  <a:pt x="168720" y="9984"/>
                </a:lnTo>
                <a:lnTo>
                  <a:pt x="207257" y="35751"/>
                </a:lnTo>
                <a:lnTo>
                  <a:pt x="226747" y="68649"/>
                </a:lnTo>
                <a:lnTo>
                  <a:pt x="228795" y="81246"/>
                </a:lnTo>
                <a:lnTo>
                  <a:pt x="228492" y="93495"/>
                </a:lnTo>
                <a:lnTo>
                  <a:pt x="225982" y="10591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6666734" y="2908655"/>
            <a:ext cx="386715" cy="826135"/>
          </a:xfrm>
          <a:custGeom>
            <a:avLst/>
            <a:gdLst/>
            <a:ahLst/>
            <a:cxnLst/>
            <a:rect l="l" t="t" r="r" b="b"/>
            <a:pathLst>
              <a:path w="386715" h="826135">
                <a:moveTo>
                  <a:pt x="349544" y="826118"/>
                </a:moveTo>
                <a:lnTo>
                  <a:pt x="313773" y="803270"/>
                </a:lnTo>
                <a:lnTo>
                  <a:pt x="293015" y="802869"/>
                </a:lnTo>
                <a:lnTo>
                  <a:pt x="276701" y="802382"/>
                </a:lnTo>
                <a:lnTo>
                  <a:pt x="234915" y="797628"/>
                </a:lnTo>
                <a:lnTo>
                  <a:pt x="189820" y="781608"/>
                </a:lnTo>
                <a:lnTo>
                  <a:pt x="147598" y="762100"/>
                </a:lnTo>
                <a:lnTo>
                  <a:pt x="104769" y="739046"/>
                </a:lnTo>
                <a:lnTo>
                  <a:pt x="73412" y="716072"/>
                </a:lnTo>
                <a:lnTo>
                  <a:pt x="47978" y="685546"/>
                </a:lnTo>
                <a:lnTo>
                  <a:pt x="27215" y="642201"/>
                </a:lnTo>
                <a:lnTo>
                  <a:pt x="16238" y="603720"/>
                </a:lnTo>
                <a:lnTo>
                  <a:pt x="6496" y="552141"/>
                </a:lnTo>
                <a:lnTo>
                  <a:pt x="2375" y="514110"/>
                </a:lnTo>
                <a:lnTo>
                  <a:pt x="528" y="474797"/>
                </a:lnTo>
                <a:lnTo>
                  <a:pt x="0" y="449068"/>
                </a:lnTo>
                <a:lnTo>
                  <a:pt x="13" y="439453"/>
                </a:lnTo>
                <a:lnTo>
                  <a:pt x="4573" y="400951"/>
                </a:lnTo>
                <a:lnTo>
                  <a:pt x="18764" y="347847"/>
                </a:lnTo>
                <a:lnTo>
                  <a:pt x="32891" y="306499"/>
                </a:lnTo>
                <a:lnTo>
                  <a:pt x="51200" y="268586"/>
                </a:lnTo>
                <a:lnTo>
                  <a:pt x="74042" y="226054"/>
                </a:lnTo>
                <a:lnTo>
                  <a:pt x="93960" y="191878"/>
                </a:lnTo>
                <a:lnTo>
                  <a:pt x="120736" y="158385"/>
                </a:lnTo>
                <a:lnTo>
                  <a:pt x="153974" y="129819"/>
                </a:lnTo>
                <a:lnTo>
                  <a:pt x="188542" y="109948"/>
                </a:lnTo>
                <a:lnTo>
                  <a:pt x="225823" y="91006"/>
                </a:lnTo>
                <a:lnTo>
                  <a:pt x="270830" y="71933"/>
                </a:lnTo>
                <a:lnTo>
                  <a:pt x="313521" y="62012"/>
                </a:lnTo>
                <a:lnTo>
                  <a:pt x="327172" y="59237"/>
                </a:lnTo>
                <a:lnTo>
                  <a:pt x="336971" y="57072"/>
                </a:lnTo>
                <a:lnTo>
                  <a:pt x="350987" y="53684"/>
                </a:lnTo>
                <a:lnTo>
                  <a:pt x="362748" y="51420"/>
                </a:lnTo>
                <a:lnTo>
                  <a:pt x="381648" y="48822"/>
                </a:lnTo>
                <a:lnTo>
                  <a:pt x="386531" y="47907"/>
                </a:lnTo>
                <a:lnTo>
                  <a:pt x="385802" y="47444"/>
                </a:lnTo>
                <a:lnTo>
                  <a:pt x="385073" y="46980"/>
                </a:lnTo>
                <a:lnTo>
                  <a:pt x="383251" y="45821"/>
                </a:lnTo>
                <a:lnTo>
                  <a:pt x="380335" y="43967"/>
                </a:lnTo>
                <a:lnTo>
                  <a:pt x="373975" y="40990"/>
                </a:lnTo>
                <a:lnTo>
                  <a:pt x="361294" y="36132"/>
                </a:lnTo>
                <a:lnTo>
                  <a:pt x="342091" y="29340"/>
                </a:lnTo>
                <a:lnTo>
                  <a:pt x="327984" y="24332"/>
                </a:lnTo>
                <a:lnTo>
                  <a:pt x="317997" y="20762"/>
                </a:lnTo>
                <a:lnTo>
                  <a:pt x="311155" y="18280"/>
                </a:lnTo>
                <a:lnTo>
                  <a:pt x="299780" y="14440"/>
                </a:lnTo>
                <a:lnTo>
                  <a:pt x="287366" y="10965"/>
                </a:lnTo>
                <a:lnTo>
                  <a:pt x="270853" y="6819"/>
                </a:lnTo>
                <a:lnTo>
                  <a:pt x="260510" y="3932"/>
                </a:lnTo>
                <a:lnTo>
                  <a:pt x="251991" y="1105"/>
                </a:lnTo>
                <a:lnTo>
                  <a:pt x="249219" y="166"/>
                </a:lnTo>
                <a:lnTo>
                  <a:pt x="248928" y="67"/>
                </a:lnTo>
                <a:lnTo>
                  <a:pt x="248732" y="0"/>
                </a:lnTo>
                <a:lnTo>
                  <a:pt x="249029" y="95"/>
                </a:lnTo>
                <a:lnTo>
                  <a:pt x="249387" y="211"/>
                </a:lnTo>
                <a:lnTo>
                  <a:pt x="252798" y="1323"/>
                </a:lnTo>
                <a:lnTo>
                  <a:pt x="259261" y="3431"/>
                </a:lnTo>
                <a:lnTo>
                  <a:pt x="269169" y="6083"/>
                </a:lnTo>
                <a:lnTo>
                  <a:pt x="308056" y="12332"/>
                </a:lnTo>
                <a:lnTo>
                  <a:pt x="351755" y="16199"/>
                </a:lnTo>
                <a:lnTo>
                  <a:pt x="365006" y="17498"/>
                </a:lnTo>
                <a:lnTo>
                  <a:pt x="373519" y="18685"/>
                </a:lnTo>
                <a:lnTo>
                  <a:pt x="381286" y="20400"/>
                </a:lnTo>
                <a:lnTo>
                  <a:pt x="383547" y="23768"/>
                </a:lnTo>
                <a:lnTo>
                  <a:pt x="382470" y="29224"/>
                </a:lnTo>
                <a:lnTo>
                  <a:pt x="364556" y="63462"/>
                </a:lnTo>
                <a:lnTo>
                  <a:pt x="334881" y="107356"/>
                </a:lnTo>
                <a:lnTo>
                  <a:pt x="327369" y="118192"/>
                </a:lnTo>
                <a:lnTo>
                  <a:pt x="306142" y="151794"/>
                </a:lnTo>
                <a:lnTo>
                  <a:pt x="305580" y="152857"/>
                </a:lnTo>
                <a:lnTo>
                  <a:pt x="305918" y="152620"/>
                </a:lnTo>
                <a:lnTo>
                  <a:pt x="306401" y="152280"/>
                </a:lnTo>
                <a:lnTo>
                  <a:pt x="307872" y="151247"/>
                </a:lnTo>
                <a:lnTo>
                  <a:pt x="310329" y="14951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64783" y="5878943"/>
            <a:ext cx="642620" cy="20955"/>
          </a:xfrm>
          <a:custGeom>
            <a:avLst/>
            <a:gdLst/>
            <a:ahLst/>
            <a:cxnLst/>
            <a:rect l="l" t="t" r="r" b="b"/>
            <a:pathLst>
              <a:path w="642619" h="20954">
                <a:moveTo>
                  <a:pt x="8815" y="20568"/>
                </a:moveTo>
                <a:lnTo>
                  <a:pt x="2088" y="12122"/>
                </a:lnTo>
                <a:lnTo>
                  <a:pt x="0" y="6611"/>
                </a:lnTo>
                <a:lnTo>
                  <a:pt x="2549" y="4033"/>
                </a:lnTo>
                <a:lnTo>
                  <a:pt x="42691" y="1446"/>
                </a:lnTo>
                <a:lnTo>
                  <a:pt x="63969" y="1307"/>
                </a:lnTo>
                <a:lnTo>
                  <a:pt x="79149" y="1315"/>
                </a:lnTo>
                <a:lnTo>
                  <a:pt x="120582" y="1448"/>
                </a:lnTo>
                <a:lnTo>
                  <a:pt x="167601" y="1880"/>
                </a:lnTo>
                <a:lnTo>
                  <a:pt x="216709" y="3109"/>
                </a:lnTo>
                <a:lnTo>
                  <a:pt x="267465" y="5312"/>
                </a:lnTo>
                <a:lnTo>
                  <a:pt x="296110" y="6859"/>
                </a:lnTo>
                <a:lnTo>
                  <a:pt x="310683" y="7606"/>
                </a:lnTo>
                <a:lnTo>
                  <a:pt x="350964" y="9328"/>
                </a:lnTo>
                <a:lnTo>
                  <a:pt x="398572" y="10520"/>
                </a:lnTo>
                <a:lnTo>
                  <a:pt x="420688" y="10695"/>
                </a:lnTo>
                <a:lnTo>
                  <a:pt x="438958" y="10687"/>
                </a:lnTo>
                <a:lnTo>
                  <a:pt x="481296" y="10215"/>
                </a:lnTo>
                <a:lnTo>
                  <a:pt x="523943" y="7358"/>
                </a:lnTo>
                <a:lnTo>
                  <a:pt x="552889" y="3933"/>
                </a:lnTo>
                <a:lnTo>
                  <a:pt x="566851" y="2437"/>
                </a:lnTo>
                <a:lnTo>
                  <a:pt x="579064" y="1374"/>
                </a:lnTo>
                <a:lnTo>
                  <a:pt x="590061" y="676"/>
                </a:lnTo>
                <a:lnTo>
                  <a:pt x="600376" y="276"/>
                </a:lnTo>
                <a:lnTo>
                  <a:pt x="618743" y="0"/>
                </a:lnTo>
                <a:lnTo>
                  <a:pt x="630045" y="177"/>
                </a:lnTo>
                <a:lnTo>
                  <a:pt x="637366" y="1115"/>
                </a:lnTo>
                <a:lnTo>
                  <a:pt x="640286" y="1608"/>
                </a:lnTo>
                <a:lnTo>
                  <a:pt x="642608" y="20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323471" y="5832855"/>
            <a:ext cx="7898765" cy="63500"/>
          </a:xfrm>
          <a:custGeom>
            <a:avLst/>
            <a:gdLst/>
            <a:ahLst/>
            <a:cxnLst/>
            <a:rect l="l" t="t" r="r" b="b"/>
            <a:pathLst>
              <a:path w="7898765" h="63500">
                <a:moveTo>
                  <a:pt x="15423" y="33857"/>
                </a:moveTo>
                <a:lnTo>
                  <a:pt x="6318" y="30221"/>
                </a:lnTo>
                <a:lnTo>
                  <a:pt x="1365" y="28242"/>
                </a:lnTo>
                <a:lnTo>
                  <a:pt x="563" y="27922"/>
                </a:lnTo>
                <a:lnTo>
                  <a:pt x="0" y="27697"/>
                </a:lnTo>
                <a:lnTo>
                  <a:pt x="408" y="27610"/>
                </a:lnTo>
                <a:lnTo>
                  <a:pt x="1790" y="27663"/>
                </a:lnTo>
                <a:lnTo>
                  <a:pt x="3171" y="27715"/>
                </a:lnTo>
                <a:lnTo>
                  <a:pt x="9583" y="27956"/>
                </a:lnTo>
                <a:lnTo>
                  <a:pt x="21028" y="28387"/>
                </a:lnTo>
                <a:lnTo>
                  <a:pt x="31090" y="28688"/>
                </a:lnTo>
                <a:lnTo>
                  <a:pt x="43056" y="28903"/>
                </a:lnTo>
                <a:lnTo>
                  <a:pt x="56927" y="29032"/>
                </a:lnTo>
                <a:lnTo>
                  <a:pt x="67681" y="29116"/>
                </a:lnTo>
                <a:lnTo>
                  <a:pt x="78686" y="29326"/>
                </a:lnTo>
                <a:lnTo>
                  <a:pt x="127107" y="31421"/>
                </a:lnTo>
                <a:lnTo>
                  <a:pt x="170689" y="34323"/>
                </a:lnTo>
                <a:lnTo>
                  <a:pt x="221930" y="38254"/>
                </a:lnTo>
                <a:lnTo>
                  <a:pt x="263124" y="42055"/>
                </a:lnTo>
                <a:lnTo>
                  <a:pt x="301296" y="48343"/>
                </a:lnTo>
                <a:lnTo>
                  <a:pt x="313860" y="51117"/>
                </a:lnTo>
                <a:lnTo>
                  <a:pt x="326121" y="53593"/>
                </a:lnTo>
                <a:lnTo>
                  <a:pt x="375563" y="60417"/>
                </a:lnTo>
                <a:lnTo>
                  <a:pt x="413763" y="62275"/>
                </a:lnTo>
                <a:lnTo>
                  <a:pt x="452157" y="62962"/>
                </a:lnTo>
                <a:lnTo>
                  <a:pt x="479555" y="63015"/>
                </a:lnTo>
                <a:lnTo>
                  <a:pt x="492280" y="62992"/>
                </a:lnTo>
                <a:lnTo>
                  <a:pt x="532178" y="62657"/>
                </a:lnTo>
                <a:lnTo>
                  <a:pt x="570475" y="61864"/>
                </a:lnTo>
                <a:lnTo>
                  <a:pt x="615723" y="59998"/>
                </a:lnTo>
                <a:lnTo>
                  <a:pt x="655438" y="57867"/>
                </a:lnTo>
                <a:lnTo>
                  <a:pt x="704269" y="54974"/>
                </a:lnTo>
                <a:lnTo>
                  <a:pt x="746308" y="52340"/>
                </a:lnTo>
                <a:lnTo>
                  <a:pt x="787577" y="49384"/>
                </a:lnTo>
                <a:lnTo>
                  <a:pt x="830125" y="46131"/>
                </a:lnTo>
                <a:lnTo>
                  <a:pt x="876863" y="42464"/>
                </a:lnTo>
                <a:lnTo>
                  <a:pt x="917129" y="39264"/>
                </a:lnTo>
                <a:lnTo>
                  <a:pt x="962506" y="35596"/>
                </a:lnTo>
                <a:lnTo>
                  <a:pt x="978289" y="34310"/>
                </a:lnTo>
                <a:lnTo>
                  <a:pt x="1018826" y="31136"/>
                </a:lnTo>
                <a:lnTo>
                  <a:pt x="1062095" y="28118"/>
                </a:lnTo>
                <a:lnTo>
                  <a:pt x="1110631" y="25522"/>
                </a:lnTo>
                <a:lnTo>
                  <a:pt x="1155339" y="23620"/>
                </a:lnTo>
                <a:lnTo>
                  <a:pt x="1197342" y="22149"/>
                </a:lnTo>
                <a:lnTo>
                  <a:pt x="1241277" y="21125"/>
                </a:lnTo>
                <a:lnTo>
                  <a:pt x="1283873" y="20735"/>
                </a:lnTo>
                <a:lnTo>
                  <a:pt x="1324197" y="20572"/>
                </a:lnTo>
                <a:lnTo>
                  <a:pt x="1372246" y="20505"/>
                </a:lnTo>
                <a:lnTo>
                  <a:pt x="1388096" y="20482"/>
                </a:lnTo>
                <a:lnTo>
                  <a:pt x="1428978" y="20371"/>
                </a:lnTo>
                <a:lnTo>
                  <a:pt x="1465476" y="20159"/>
                </a:lnTo>
                <a:lnTo>
                  <a:pt x="1471667" y="20119"/>
                </a:lnTo>
                <a:lnTo>
                  <a:pt x="1515274" y="19958"/>
                </a:lnTo>
                <a:lnTo>
                  <a:pt x="1565736" y="19872"/>
                </a:lnTo>
                <a:lnTo>
                  <a:pt x="1612942" y="19829"/>
                </a:lnTo>
                <a:lnTo>
                  <a:pt x="1668367" y="19804"/>
                </a:lnTo>
                <a:lnTo>
                  <a:pt x="1688699" y="19799"/>
                </a:lnTo>
                <a:lnTo>
                  <a:pt x="1708243" y="19789"/>
                </a:lnTo>
                <a:lnTo>
                  <a:pt x="1762259" y="19684"/>
                </a:lnTo>
                <a:lnTo>
                  <a:pt x="1809351" y="19467"/>
                </a:lnTo>
                <a:lnTo>
                  <a:pt x="1849520" y="19138"/>
                </a:lnTo>
                <a:lnTo>
                  <a:pt x="1892312" y="18523"/>
                </a:lnTo>
                <a:lnTo>
                  <a:pt x="1939650" y="16996"/>
                </a:lnTo>
                <a:lnTo>
                  <a:pt x="1954866" y="16386"/>
                </a:lnTo>
                <a:lnTo>
                  <a:pt x="2001308" y="14890"/>
                </a:lnTo>
                <a:lnTo>
                  <a:pt x="2048099" y="14358"/>
                </a:lnTo>
                <a:lnTo>
                  <a:pt x="2093731" y="14242"/>
                </a:lnTo>
                <a:lnTo>
                  <a:pt x="2109565" y="14248"/>
                </a:lnTo>
                <a:lnTo>
                  <a:pt x="2156429" y="14461"/>
                </a:lnTo>
                <a:lnTo>
                  <a:pt x="2174025" y="14666"/>
                </a:lnTo>
                <a:lnTo>
                  <a:pt x="2184449" y="14758"/>
                </a:lnTo>
                <a:lnTo>
                  <a:pt x="2223384" y="14939"/>
                </a:lnTo>
                <a:lnTo>
                  <a:pt x="2253748" y="14989"/>
                </a:lnTo>
                <a:lnTo>
                  <a:pt x="2267874" y="15025"/>
                </a:lnTo>
                <a:lnTo>
                  <a:pt x="2306806" y="15228"/>
                </a:lnTo>
                <a:lnTo>
                  <a:pt x="2353401" y="15723"/>
                </a:lnTo>
                <a:lnTo>
                  <a:pt x="2370303" y="15954"/>
                </a:lnTo>
                <a:lnTo>
                  <a:pt x="2385467" y="16143"/>
                </a:lnTo>
                <a:lnTo>
                  <a:pt x="2398933" y="16293"/>
                </a:lnTo>
                <a:lnTo>
                  <a:pt x="2410738" y="16403"/>
                </a:lnTo>
                <a:lnTo>
                  <a:pt x="2420919" y="16474"/>
                </a:lnTo>
                <a:lnTo>
                  <a:pt x="2436656" y="16470"/>
                </a:lnTo>
                <a:lnTo>
                  <a:pt x="2480649" y="15613"/>
                </a:lnTo>
                <a:lnTo>
                  <a:pt x="2529617" y="12879"/>
                </a:lnTo>
                <a:lnTo>
                  <a:pt x="2561540" y="10806"/>
                </a:lnTo>
                <a:lnTo>
                  <a:pt x="2576236" y="9916"/>
                </a:lnTo>
                <a:lnTo>
                  <a:pt x="2615585" y="7945"/>
                </a:lnTo>
                <a:lnTo>
                  <a:pt x="2664878" y="6729"/>
                </a:lnTo>
                <a:lnTo>
                  <a:pt x="2705122" y="6356"/>
                </a:lnTo>
                <a:lnTo>
                  <a:pt x="2749411" y="6221"/>
                </a:lnTo>
                <a:lnTo>
                  <a:pt x="2760477" y="6189"/>
                </a:lnTo>
                <a:lnTo>
                  <a:pt x="2810648" y="5850"/>
                </a:lnTo>
                <a:lnTo>
                  <a:pt x="2839709" y="5554"/>
                </a:lnTo>
                <a:lnTo>
                  <a:pt x="2847851" y="5468"/>
                </a:lnTo>
                <a:lnTo>
                  <a:pt x="2896362" y="5111"/>
                </a:lnTo>
                <a:lnTo>
                  <a:pt x="2944812" y="4913"/>
                </a:lnTo>
                <a:lnTo>
                  <a:pt x="2986967" y="4814"/>
                </a:lnTo>
                <a:lnTo>
                  <a:pt x="3034244" y="4755"/>
                </a:lnTo>
                <a:lnTo>
                  <a:pt x="3071913" y="4734"/>
                </a:lnTo>
                <a:lnTo>
                  <a:pt x="3091574" y="4717"/>
                </a:lnTo>
                <a:lnTo>
                  <a:pt x="3144220" y="4623"/>
                </a:lnTo>
                <a:lnTo>
                  <a:pt x="3187756" y="4464"/>
                </a:lnTo>
                <a:lnTo>
                  <a:pt x="3232522" y="4149"/>
                </a:lnTo>
                <a:lnTo>
                  <a:pt x="3277373" y="3387"/>
                </a:lnTo>
                <a:lnTo>
                  <a:pt x="3286707" y="3203"/>
                </a:lnTo>
                <a:lnTo>
                  <a:pt x="3332215" y="2653"/>
                </a:lnTo>
                <a:lnTo>
                  <a:pt x="3375076" y="2432"/>
                </a:lnTo>
                <a:lnTo>
                  <a:pt x="3424229" y="2364"/>
                </a:lnTo>
                <a:lnTo>
                  <a:pt x="3439885" y="2347"/>
                </a:lnTo>
                <a:lnTo>
                  <a:pt x="3482810" y="2269"/>
                </a:lnTo>
                <a:lnTo>
                  <a:pt x="3530919" y="2093"/>
                </a:lnTo>
                <a:lnTo>
                  <a:pt x="3560455" y="1909"/>
                </a:lnTo>
                <a:lnTo>
                  <a:pt x="3573924" y="1845"/>
                </a:lnTo>
                <a:lnTo>
                  <a:pt x="3612967" y="2153"/>
                </a:lnTo>
                <a:lnTo>
                  <a:pt x="3661269" y="3703"/>
                </a:lnTo>
                <a:lnTo>
                  <a:pt x="3672609" y="4140"/>
                </a:lnTo>
                <a:lnTo>
                  <a:pt x="3720217" y="5414"/>
                </a:lnTo>
                <a:lnTo>
                  <a:pt x="3759530" y="5922"/>
                </a:lnTo>
                <a:lnTo>
                  <a:pt x="3807787" y="6097"/>
                </a:lnTo>
                <a:lnTo>
                  <a:pt x="3825776" y="6093"/>
                </a:lnTo>
                <a:lnTo>
                  <a:pt x="3870284" y="5937"/>
                </a:lnTo>
                <a:lnTo>
                  <a:pt x="3909740" y="5397"/>
                </a:lnTo>
                <a:lnTo>
                  <a:pt x="3923763" y="4974"/>
                </a:lnTo>
                <a:lnTo>
                  <a:pt x="3932328" y="4760"/>
                </a:lnTo>
                <a:lnTo>
                  <a:pt x="3979208" y="4056"/>
                </a:lnTo>
                <a:lnTo>
                  <a:pt x="4027848" y="3679"/>
                </a:lnTo>
                <a:lnTo>
                  <a:pt x="4041993" y="3599"/>
                </a:lnTo>
                <a:lnTo>
                  <a:pt x="4055847" y="3511"/>
                </a:lnTo>
                <a:lnTo>
                  <a:pt x="4095844" y="3189"/>
                </a:lnTo>
                <a:lnTo>
                  <a:pt x="4146208" y="2626"/>
                </a:lnTo>
                <a:lnTo>
                  <a:pt x="4194260" y="1905"/>
                </a:lnTo>
                <a:lnTo>
                  <a:pt x="4215483" y="1534"/>
                </a:lnTo>
                <a:lnTo>
                  <a:pt x="4225311" y="1378"/>
                </a:lnTo>
                <a:lnTo>
                  <a:pt x="4268634" y="841"/>
                </a:lnTo>
                <a:lnTo>
                  <a:pt x="4318562" y="439"/>
                </a:lnTo>
                <a:lnTo>
                  <a:pt x="4360491" y="225"/>
                </a:lnTo>
                <a:lnTo>
                  <a:pt x="4406377" y="82"/>
                </a:lnTo>
                <a:lnTo>
                  <a:pt x="4456324" y="10"/>
                </a:lnTo>
                <a:lnTo>
                  <a:pt x="4493559" y="0"/>
                </a:lnTo>
                <a:lnTo>
                  <a:pt x="4512392" y="5"/>
                </a:lnTo>
                <a:lnTo>
                  <a:pt x="4563894" y="68"/>
                </a:lnTo>
                <a:lnTo>
                  <a:pt x="4607900" y="198"/>
                </a:lnTo>
                <a:lnTo>
                  <a:pt x="4654916" y="478"/>
                </a:lnTo>
                <a:lnTo>
                  <a:pt x="4694946" y="997"/>
                </a:lnTo>
                <a:lnTo>
                  <a:pt x="4703751" y="1191"/>
                </a:lnTo>
                <a:lnTo>
                  <a:pt x="4713186" y="1369"/>
                </a:lnTo>
                <a:lnTo>
                  <a:pt x="4757485" y="1914"/>
                </a:lnTo>
                <a:lnTo>
                  <a:pt x="4797946" y="2157"/>
                </a:lnTo>
                <a:lnTo>
                  <a:pt x="4844981" y="2268"/>
                </a:lnTo>
                <a:lnTo>
                  <a:pt x="4861559" y="2285"/>
                </a:lnTo>
                <a:lnTo>
                  <a:pt x="4877483" y="2319"/>
                </a:lnTo>
                <a:lnTo>
                  <a:pt x="4921513" y="2525"/>
                </a:lnTo>
                <a:lnTo>
                  <a:pt x="4960322" y="2888"/>
                </a:lnTo>
                <a:lnTo>
                  <a:pt x="5004812" y="3614"/>
                </a:lnTo>
                <a:lnTo>
                  <a:pt x="5055497" y="4990"/>
                </a:lnTo>
                <a:lnTo>
                  <a:pt x="5095427" y="6251"/>
                </a:lnTo>
                <a:lnTo>
                  <a:pt x="5127966" y="7416"/>
                </a:lnTo>
                <a:lnTo>
                  <a:pt x="5141970" y="7941"/>
                </a:lnTo>
                <a:lnTo>
                  <a:pt x="5180658" y="8992"/>
                </a:lnTo>
                <a:lnTo>
                  <a:pt x="5222967" y="9370"/>
                </a:lnTo>
                <a:lnTo>
                  <a:pt x="5238470" y="9465"/>
                </a:lnTo>
                <a:lnTo>
                  <a:pt x="5283734" y="10313"/>
                </a:lnTo>
                <a:lnTo>
                  <a:pt x="5333785" y="12964"/>
                </a:lnTo>
                <a:lnTo>
                  <a:pt x="5349684" y="14021"/>
                </a:lnTo>
                <a:lnTo>
                  <a:pt x="5364356" y="14969"/>
                </a:lnTo>
                <a:lnTo>
                  <a:pt x="5402615" y="17272"/>
                </a:lnTo>
                <a:lnTo>
                  <a:pt x="5446846" y="19477"/>
                </a:lnTo>
                <a:lnTo>
                  <a:pt x="5495573" y="20818"/>
                </a:lnTo>
                <a:lnTo>
                  <a:pt x="5536583" y="21198"/>
                </a:lnTo>
                <a:lnTo>
                  <a:pt x="5551284" y="21262"/>
                </a:lnTo>
                <a:lnTo>
                  <a:pt x="5565393" y="21407"/>
                </a:lnTo>
                <a:lnTo>
                  <a:pt x="5604565" y="22329"/>
                </a:lnTo>
                <a:lnTo>
                  <a:pt x="5650894" y="24698"/>
                </a:lnTo>
                <a:lnTo>
                  <a:pt x="5665088" y="25631"/>
                </a:lnTo>
                <a:lnTo>
                  <a:pt x="5678761" y="26424"/>
                </a:lnTo>
                <a:lnTo>
                  <a:pt x="5728381" y="28191"/>
                </a:lnTo>
                <a:lnTo>
                  <a:pt x="5773252" y="28402"/>
                </a:lnTo>
                <a:lnTo>
                  <a:pt x="5811468" y="28571"/>
                </a:lnTo>
                <a:lnTo>
                  <a:pt x="5825401" y="28631"/>
                </a:lnTo>
                <a:lnTo>
                  <a:pt x="5840034" y="28696"/>
                </a:lnTo>
                <a:lnTo>
                  <a:pt x="5859000" y="28754"/>
                </a:lnTo>
                <a:lnTo>
                  <a:pt x="5876380" y="28754"/>
                </a:lnTo>
                <a:lnTo>
                  <a:pt x="5892258" y="28695"/>
                </a:lnTo>
                <a:lnTo>
                  <a:pt x="5931728" y="28174"/>
                </a:lnTo>
                <a:lnTo>
                  <a:pt x="5981193" y="25819"/>
                </a:lnTo>
                <a:lnTo>
                  <a:pt x="5993849" y="25017"/>
                </a:lnTo>
                <a:lnTo>
                  <a:pt x="6044503" y="22380"/>
                </a:lnTo>
                <a:lnTo>
                  <a:pt x="6053660" y="21978"/>
                </a:lnTo>
                <a:lnTo>
                  <a:pt x="6063625" y="21521"/>
                </a:lnTo>
                <a:lnTo>
                  <a:pt x="6111772" y="19143"/>
                </a:lnTo>
                <a:lnTo>
                  <a:pt x="6156869" y="16767"/>
                </a:lnTo>
                <a:lnTo>
                  <a:pt x="6173425" y="15895"/>
                </a:lnTo>
                <a:lnTo>
                  <a:pt x="6217792" y="13829"/>
                </a:lnTo>
                <a:lnTo>
                  <a:pt x="6265991" y="12275"/>
                </a:lnTo>
                <a:lnTo>
                  <a:pt x="6311835" y="11944"/>
                </a:lnTo>
                <a:lnTo>
                  <a:pt x="6324478" y="11964"/>
                </a:lnTo>
                <a:lnTo>
                  <a:pt x="6374735" y="12278"/>
                </a:lnTo>
                <a:lnTo>
                  <a:pt x="6395220" y="12503"/>
                </a:lnTo>
                <a:lnTo>
                  <a:pt x="6403791" y="12587"/>
                </a:lnTo>
                <a:lnTo>
                  <a:pt x="6446667" y="12872"/>
                </a:lnTo>
                <a:lnTo>
                  <a:pt x="6488064" y="13035"/>
                </a:lnTo>
                <a:lnTo>
                  <a:pt x="6537619" y="13158"/>
                </a:lnTo>
                <a:lnTo>
                  <a:pt x="6595545" y="13243"/>
                </a:lnTo>
                <a:lnTo>
                  <a:pt x="6638917" y="13280"/>
                </a:lnTo>
                <a:lnTo>
                  <a:pt x="6686166" y="13302"/>
                </a:lnTo>
                <a:lnTo>
                  <a:pt x="6711265" y="13307"/>
                </a:lnTo>
                <a:lnTo>
                  <a:pt x="6736348" y="13317"/>
                </a:lnTo>
                <a:lnTo>
                  <a:pt x="6783447" y="13369"/>
                </a:lnTo>
                <a:lnTo>
                  <a:pt x="6826457" y="13467"/>
                </a:lnTo>
                <a:lnTo>
                  <a:pt x="6865379" y="13609"/>
                </a:lnTo>
                <a:lnTo>
                  <a:pt x="6916095" y="13907"/>
                </a:lnTo>
                <a:lnTo>
                  <a:pt x="6957611" y="14306"/>
                </a:lnTo>
                <a:lnTo>
                  <a:pt x="6998655" y="14995"/>
                </a:lnTo>
                <a:lnTo>
                  <a:pt x="7031754" y="16175"/>
                </a:lnTo>
                <a:lnTo>
                  <a:pt x="7044700" y="16649"/>
                </a:lnTo>
                <a:lnTo>
                  <a:pt x="7082922" y="17646"/>
                </a:lnTo>
                <a:lnTo>
                  <a:pt x="7127316" y="18058"/>
                </a:lnTo>
                <a:lnTo>
                  <a:pt x="7143728" y="18265"/>
                </a:lnTo>
                <a:lnTo>
                  <a:pt x="7184792" y="20147"/>
                </a:lnTo>
                <a:lnTo>
                  <a:pt x="7197012" y="21494"/>
                </a:lnTo>
                <a:lnTo>
                  <a:pt x="7209548" y="22781"/>
                </a:lnTo>
                <a:lnTo>
                  <a:pt x="7259240" y="26956"/>
                </a:lnTo>
                <a:lnTo>
                  <a:pt x="7303619" y="29445"/>
                </a:lnTo>
                <a:lnTo>
                  <a:pt x="7355263" y="31039"/>
                </a:lnTo>
                <a:lnTo>
                  <a:pt x="7401631" y="31941"/>
                </a:lnTo>
                <a:lnTo>
                  <a:pt x="7443714" y="32568"/>
                </a:lnTo>
                <a:lnTo>
                  <a:pt x="7492354" y="33032"/>
                </a:lnTo>
                <a:lnTo>
                  <a:pt x="7525640" y="33112"/>
                </a:lnTo>
                <a:lnTo>
                  <a:pt x="7537857" y="33105"/>
                </a:lnTo>
                <a:lnTo>
                  <a:pt x="7588428" y="32948"/>
                </a:lnTo>
                <a:lnTo>
                  <a:pt x="7614787" y="32793"/>
                </a:lnTo>
                <a:lnTo>
                  <a:pt x="7634096" y="32672"/>
                </a:lnTo>
                <a:lnTo>
                  <a:pt x="7650837" y="32607"/>
                </a:lnTo>
                <a:lnTo>
                  <a:pt x="7665163" y="32597"/>
                </a:lnTo>
                <a:lnTo>
                  <a:pt x="7677224" y="32641"/>
                </a:lnTo>
                <a:lnTo>
                  <a:pt x="7720100" y="34075"/>
                </a:lnTo>
                <a:lnTo>
                  <a:pt x="7759012" y="37143"/>
                </a:lnTo>
                <a:lnTo>
                  <a:pt x="7809649" y="42551"/>
                </a:lnTo>
                <a:lnTo>
                  <a:pt x="7822308" y="43908"/>
                </a:lnTo>
                <a:lnTo>
                  <a:pt x="7868662" y="48002"/>
                </a:lnTo>
                <a:lnTo>
                  <a:pt x="7898191" y="49758"/>
                </a:lnTo>
                <a:lnTo>
                  <a:pt x="7898385" y="49760"/>
                </a:lnTo>
                <a:lnTo>
                  <a:pt x="7898572" y="49761"/>
                </a:lnTo>
                <a:lnTo>
                  <a:pt x="7898219" y="49833"/>
                </a:lnTo>
                <a:lnTo>
                  <a:pt x="7897318" y="49974"/>
                </a:lnTo>
                <a:lnTo>
                  <a:pt x="7893112" y="50635"/>
                </a:lnTo>
                <a:lnTo>
                  <a:pt x="7882587" y="52288"/>
                </a:lnTo>
                <a:lnTo>
                  <a:pt x="7865742" y="549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83319" y="6172688"/>
            <a:ext cx="8405495" cy="74930"/>
          </a:xfrm>
          <a:custGeom>
            <a:avLst/>
            <a:gdLst/>
            <a:ahLst/>
            <a:cxnLst/>
            <a:rect l="l" t="t" r="r" b="b"/>
            <a:pathLst>
              <a:path w="8405495" h="74929">
                <a:moveTo>
                  <a:pt x="0" y="32236"/>
                </a:moveTo>
                <a:lnTo>
                  <a:pt x="6450" y="32392"/>
                </a:lnTo>
                <a:lnTo>
                  <a:pt x="12028" y="29411"/>
                </a:lnTo>
                <a:lnTo>
                  <a:pt x="16733" y="23293"/>
                </a:lnTo>
                <a:lnTo>
                  <a:pt x="21439" y="17175"/>
                </a:lnTo>
                <a:lnTo>
                  <a:pt x="73181" y="7437"/>
                </a:lnTo>
                <a:lnTo>
                  <a:pt x="83201" y="7530"/>
                </a:lnTo>
                <a:lnTo>
                  <a:pt x="134814" y="8538"/>
                </a:lnTo>
                <a:lnTo>
                  <a:pt x="178505" y="9962"/>
                </a:lnTo>
                <a:lnTo>
                  <a:pt x="224342" y="12413"/>
                </a:lnTo>
                <a:lnTo>
                  <a:pt x="262887" y="15527"/>
                </a:lnTo>
                <a:lnTo>
                  <a:pt x="313116" y="20806"/>
                </a:lnTo>
                <a:lnTo>
                  <a:pt x="325766" y="22123"/>
                </a:lnTo>
                <a:lnTo>
                  <a:pt x="375921" y="26340"/>
                </a:lnTo>
                <a:lnTo>
                  <a:pt x="414324" y="28593"/>
                </a:lnTo>
                <a:lnTo>
                  <a:pt x="464682" y="30706"/>
                </a:lnTo>
                <a:lnTo>
                  <a:pt x="504030" y="31754"/>
                </a:lnTo>
                <a:lnTo>
                  <a:pt x="543410" y="32391"/>
                </a:lnTo>
                <a:lnTo>
                  <a:pt x="580366" y="32619"/>
                </a:lnTo>
                <a:lnTo>
                  <a:pt x="592352" y="32609"/>
                </a:lnTo>
                <a:lnTo>
                  <a:pt x="634961" y="31943"/>
                </a:lnTo>
                <a:lnTo>
                  <a:pt x="684058" y="30333"/>
                </a:lnTo>
                <a:lnTo>
                  <a:pt x="726056" y="28503"/>
                </a:lnTo>
                <a:lnTo>
                  <a:pt x="773898" y="26123"/>
                </a:lnTo>
                <a:lnTo>
                  <a:pt x="790147" y="25328"/>
                </a:lnTo>
                <a:lnTo>
                  <a:pt x="834313" y="23339"/>
                </a:lnTo>
                <a:lnTo>
                  <a:pt x="882775" y="21598"/>
                </a:lnTo>
                <a:lnTo>
                  <a:pt x="925156" y="20838"/>
                </a:lnTo>
                <a:lnTo>
                  <a:pt x="964105" y="20700"/>
                </a:lnTo>
                <a:lnTo>
                  <a:pt x="976614" y="20729"/>
                </a:lnTo>
                <a:lnTo>
                  <a:pt x="988963" y="20796"/>
                </a:lnTo>
                <a:lnTo>
                  <a:pt x="1001198" y="20898"/>
                </a:lnTo>
                <a:lnTo>
                  <a:pt x="1013364" y="21037"/>
                </a:lnTo>
                <a:lnTo>
                  <a:pt x="1029515" y="21254"/>
                </a:lnTo>
                <a:lnTo>
                  <a:pt x="1044358" y="21436"/>
                </a:lnTo>
                <a:lnTo>
                  <a:pt x="1057981" y="21584"/>
                </a:lnTo>
                <a:lnTo>
                  <a:pt x="1070473" y="21700"/>
                </a:lnTo>
                <a:lnTo>
                  <a:pt x="1081921" y="21784"/>
                </a:lnTo>
                <a:lnTo>
                  <a:pt x="1092415" y="21837"/>
                </a:lnTo>
                <a:lnTo>
                  <a:pt x="1102966" y="21791"/>
                </a:lnTo>
                <a:lnTo>
                  <a:pt x="1149642" y="20332"/>
                </a:lnTo>
                <a:lnTo>
                  <a:pt x="1191574" y="17909"/>
                </a:lnTo>
                <a:lnTo>
                  <a:pt x="1242322" y="14352"/>
                </a:lnTo>
                <a:lnTo>
                  <a:pt x="1289735" y="10710"/>
                </a:lnTo>
                <a:lnTo>
                  <a:pt x="1320426" y="7963"/>
                </a:lnTo>
                <a:lnTo>
                  <a:pt x="1333640" y="6792"/>
                </a:lnTo>
                <a:lnTo>
                  <a:pt x="1375063" y="3525"/>
                </a:lnTo>
                <a:lnTo>
                  <a:pt x="1423142" y="853"/>
                </a:lnTo>
                <a:lnTo>
                  <a:pt x="1473712" y="0"/>
                </a:lnTo>
                <a:lnTo>
                  <a:pt x="1491522" y="5"/>
                </a:lnTo>
                <a:lnTo>
                  <a:pt x="1531370" y="688"/>
                </a:lnTo>
                <a:lnTo>
                  <a:pt x="1555931" y="2170"/>
                </a:lnTo>
                <a:lnTo>
                  <a:pt x="1569053" y="2988"/>
                </a:lnTo>
                <a:lnTo>
                  <a:pt x="1580968" y="3625"/>
                </a:lnTo>
                <a:lnTo>
                  <a:pt x="1592239" y="4119"/>
                </a:lnTo>
                <a:lnTo>
                  <a:pt x="1601204" y="4520"/>
                </a:lnTo>
                <a:lnTo>
                  <a:pt x="1649126" y="8065"/>
                </a:lnTo>
                <a:lnTo>
                  <a:pt x="1685305" y="11446"/>
                </a:lnTo>
                <a:lnTo>
                  <a:pt x="1703223" y="13156"/>
                </a:lnTo>
                <a:lnTo>
                  <a:pt x="1741505" y="16779"/>
                </a:lnTo>
                <a:lnTo>
                  <a:pt x="1791289" y="20056"/>
                </a:lnTo>
                <a:lnTo>
                  <a:pt x="1832001" y="20660"/>
                </a:lnTo>
                <a:lnTo>
                  <a:pt x="1873112" y="20846"/>
                </a:lnTo>
                <a:lnTo>
                  <a:pt x="1913880" y="20946"/>
                </a:lnTo>
                <a:lnTo>
                  <a:pt x="1963337" y="21015"/>
                </a:lnTo>
                <a:lnTo>
                  <a:pt x="2021639" y="21054"/>
                </a:lnTo>
                <a:lnTo>
                  <a:pt x="2065497" y="21066"/>
                </a:lnTo>
                <a:lnTo>
                  <a:pt x="2088941" y="21068"/>
                </a:lnTo>
                <a:lnTo>
                  <a:pt x="2112389" y="21071"/>
                </a:lnTo>
                <a:lnTo>
                  <a:pt x="2156266" y="21094"/>
                </a:lnTo>
                <a:lnTo>
                  <a:pt x="2196116" y="21139"/>
                </a:lnTo>
                <a:lnTo>
                  <a:pt x="2248342" y="21248"/>
                </a:lnTo>
                <a:lnTo>
                  <a:pt x="2291509" y="21406"/>
                </a:lnTo>
                <a:lnTo>
                  <a:pt x="2334972" y="21695"/>
                </a:lnTo>
                <a:lnTo>
                  <a:pt x="2383172" y="22675"/>
                </a:lnTo>
                <a:lnTo>
                  <a:pt x="2418909" y="23985"/>
                </a:lnTo>
                <a:lnTo>
                  <a:pt x="2425891" y="24267"/>
                </a:lnTo>
                <a:lnTo>
                  <a:pt x="2473222" y="25112"/>
                </a:lnTo>
                <a:lnTo>
                  <a:pt x="2510129" y="25406"/>
                </a:lnTo>
                <a:lnTo>
                  <a:pt x="2527840" y="25548"/>
                </a:lnTo>
                <a:lnTo>
                  <a:pt x="2568874" y="25991"/>
                </a:lnTo>
                <a:lnTo>
                  <a:pt x="2609880" y="27065"/>
                </a:lnTo>
                <a:lnTo>
                  <a:pt x="2655701" y="29572"/>
                </a:lnTo>
                <a:lnTo>
                  <a:pt x="2704544" y="32638"/>
                </a:lnTo>
                <a:lnTo>
                  <a:pt x="2717689" y="33481"/>
                </a:lnTo>
                <a:lnTo>
                  <a:pt x="2756378" y="35756"/>
                </a:lnTo>
                <a:lnTo>
                  <a:pt x="2806794" y="38228"/>
                </a:lnTo>
                <a:lnTo>
                  <a:pt x="2856783" y="40120"/>
                </a:lnTo>
                <a:lnTo>
                  <a:pt x="2907334" y="41496"/>
                </a:lnTo>
                <a:lnTo>
                  <a:pt x="2940934" y="42173"/>
                </a:lnTo>
                <a:lnTo>
                  <a:pt x="2960020" y="42563"/>
                </a:lnTo>
                <a:lnTo>
                  <a:pt x="3007452" y="43641"/>
                </a:lnTo>
                <a:lnTo>
                  <a:pt x="3048516" y="44881"/>
                </a:lnTo>
                <a:lnTo>
                  <a:pt x="3092479" y="48361"/>
                </a:lnTo>
                <a:lnTo>
                  <a:pt x="3138708" y="53965"/>
                </a:lnTo>
                <a:lnTo>
                  <a:pt x="3153739" y="55778"/>
                </a:lnTo>
                <a:lnTo>
                  <a:pt x="3196951" y="59998"/>
                </a:lnTo>
                <a:lnTo>
                  <a:pt x="3240384" y="61706"/>
                </a:lnTo>
                <a:lnTo>
                  <a:pt x="3284776" y="62531"/>
                </a:lnTo>
                <a:lnTo>
                  <a:pt x="3318447" y="62934"/>
                </a:lnTo>
                <a:lnTo>
                  <a:pt x="3333920" y="63125"/>
                </a:lnTo>
                <a:lnTo>
                  <a:pt x="3375653" y="63723"/>
                </a:lnTo>
                <a:lnTo>
                  <a:pt x="3420734" y="64582"/>
                </a:lnTo>
                <a:lnTo>
                  <a:pt x="3469598" y="66018"/>
                </a:lnTo>
                <a:lnTo>
                  <a:pt x="3520614" y="67912"/>
                </a:lnTo>
                <a:lnTo>
                  <a:pt x="3566849" y="69792"/>
                </a:lnTo>
                <a:lnTo>
                  <a:pt x="3581413" y="70392"/>
                </a:lnTo>
                <a:lnTo>
                  <a:pt x="3623199" y="71938"/>
                </a:lnTo>
                <a:lnTo>
                  <a:pt x="3662487" y="73118"/>
                </a:lnTo>
                <a:lnTo>
                  <a:pt x="3711795" y="74156"/>
                </a:lnTo>
                <a:lnTo>
                  <a:pt x="3758601" y="74625"/>
                </a:lnTo>
                <a:lnTo>
                  <a:pt x="3805616" y="74694"/>
                </a:lnTo>
                <a:lnTo>
                  <a:pt x="3821392" y="74698"/>
                </a:lnTo>
                <a:lnTo>
                  <a:pt x="3835831" y="74691"/>
                </a:lnTo>
                <a:lnTo>
                  <a:pt x="3880279" y="74570"/>
                </a:lnTo>
                <a:lnTo>
                  <a:pt x="3927612" y="73950"/>
                </a:lnTo>
                <a:lnTo>
                  <a:pt x="3951667" y="73415"/>
                </a:lnTo>
                <a:lnTo>
                  <a:pt x="3955454" y="73333"/>
                </a:lnTo>
                <a:lnTo>
                  <a:pt x="4000559" y="72924"/>
                </a:lnTo>
                <a:lnTo>
                  <a:pt x="4052022" y="72729"/>
                </a:lnTo>
                <a:lnTo>
                  <a:pt x="4101900" y="72622"/>
                </a:lnTo>
                <a:lnTo>
                  <a:pt x="4140540" y="72569"/>
                </a:lnTo>
                <a:lnTo>
                  <a:pt x="4183500" y="72530"/>
                </a:lnTo>
                <a:lnTo>
                  <a:pt x="4230788" y="72506"/>
                </a:lnTo>
                <a:lnTo>
                  <a:pt x="4254993" y="72495"/>
                </a:lnTo>
                <a:lnTo>
                  <a:pt x="4300269" y="72459"/>
                </a:lnTo>
                <a:lnTo>
                  <a:pt x="4341363" y="72405"/>
                </a:lnTo>
                <a:lnTo>
                  <a:pt x="4395167" y="72289"/>
                </a:lnTo>
                <a:lnTo>
                  <a:pt x="4439564" y="72132"/>
                </a:lnTo>
                <a:lnTo>
                  <a:pt x="4484128" y="71859"/>
                </a:lnTo>
                <a:lnTo>
                  <a:pt x="4529107" y="71063"/>
                </a:lnTo>
                <a:lnTo>
                  <a:pt x="4567242" y="69827"/>
                </a:lnTo>
                <a:lnTo>
                  <a:pt x="4592072" y="68874"/>
                </a:lnTo>
                <a:lnTo>
                  <a:pt x="4604160" y="68431"/>
                </a:lnTo>
                <a:lnTo>
                  <a:pt x="4653383" y="66954"/>
                </a:lnTo>
                <a:lnTo>
                  <a:pt x="4693938" y="66046"/>
                </a:lnTo>
                <a:lnTo>
                  <a:pt x="4744486" y="65074"/>
                </a:lnTo>
                <a:lnTo>
                  <a:pt x="4795208" y="64159"/>
                </a:lnTo>
                <a:lnTo>
                  <a:pt x="4838632" y="63425"/>
                </a:lnTo>
                <a:lnTo>
                  <a:pt x="4883719" y="62701"/>
                </a:lnTo>
                <a:lnTo>
                  <a:pt x="4927117" y="62065"/>
                </a:lnTo>
                <a:lnTo>
                  <a:pt x="4971743" y="61703"/>
                </a:lnTo>
                <a:lnTo>
                  <a:pt x="5019011" y="61563"/>
                </a:lnTo>
                <a:lnTo>
                  <a:pt x="5065178" y="61492"/>
                </a:lnTo>
                <a:lnTo>
                  <a:pt x="5120563" y="61452"/>
                </a:lnTo>
                <a:lnTo>
                  <a:pt x="5141211" y="61442"/>
                </a:lnTo>
                <a:lnTo>
                  <a:pt x="5160807" y="61425"/>
                </a:lnTo>
                <a:lnTo>
                  <a:pt x="5213448" y="61336"/>
                </a:lnTo>
                <a:lnTo>
                  <a:pt x="5257215" y="61187"/>
                </a:lnTo>
                <a:lnTo>
                  <a:pt x="5302529" y="60896"/>
                </a:lnTo>
                <a:lnTo>
                  <a:pt x="5349072" y="60146"/>
                </a:lnTo>
                <a:lnTo>
                  <a:pt x="5393369" y="58859"/>
                </a:lnTo>
                <a:lnTo>
                  <a:pt x="5434038" y="57526"/>
                </a:lnTo>
                <a:lnTo>
                  <a:pt x="5482571" y="55834"/>
                </a:lnTo>
                <a:lnTo>
                  <a:pt x="5499134" y="55263"/>
                </a:lnTo>
                <a:lnTo>
                  <a:pt x="5542399" y="53844"/>
                </a:lnTo>
                <a:lnTo>
                  <a:pt x="5586492" y="52591"/>
                </a:lnTo>
                <a:lnTo>
                  <a:pt x="5606199" y="52154"/>
                </a:lnTo>
                <a:lnTo>
                  <a:pt x="5617377" y="51900"/>
                </a:lnTo>
                <a:lnTo>
                  <a:pt x="5666104" y="50624"/>
                </a:lnTo>
                <a:lnTo>
                  <a:pt x="5708045" y="49369"/>
                </a:lnTo>
                <a:lnTo>
                  <a:pt x="5723055" y="48903"/>
                </a:lnTo>
                <a:lnTo>
                  <a:pt x="5737506" y="48471"/>
                </a:lnTo>
                <a:lnTo>
                  <a:pt x="5777889" y="47365"/>
                </a:lnTo>
                <a:lnTo>
                  <a:pt x="5826202" y="46290"/>
                </a:lnTo>
                <a:lnTo>
                  <a:pt x="5870894" y="45608"/>
                </a:lnTo>
                <a:lnTo>
                  <a:pt x="5918262" y="45170"/>
                </a:lnTo>
                <a:lnTo>
                  <a:pt x="5956835" y="44965"/>
                </a:lnTo>
                <a:lnTo>
                  <a:pt x="5998491" y="44858"/>
                </a:lnTo>
                <a:lnTo>
                  <a:pt x="6013136" y="44843"/>
                </a:lnTo>
                <a:lnTo>
                  <a:pt x="6028285" y="44822"/>
                </a:lnTo>
                <a:lnTo>
                  <a:pt x="6071238" y="44599"/>
                </a:lnTo>
                <a:lnTo>
                  <a:pt x="6110655" y="44136"/>
                </a:lnTo>
                <a:lnTo>
                  <a:pt x="6158168" y="43144"/>
                </a:lnTo>
                <a:lnTo>
                  <a:pt x="6197392" y="41862"/>
                </a:lnTo>
                <a:lnTo>
                  <a:pt x="6213534" y="41295"/>
                </a:lnTo>
                <a:lnTo>
                  <a:pt x="6254705" y="39923"/>
                </a:lnTo>
                <a:lnTo>
                  <a:pt x="6295000" y="38781"/>
                </a:lnTo>
                <a:lnTo>
                  <a:pt x="6340135" y="38303"/>
                </a:lnTo>
                <a:lnTo>
                  <a:pt x="6378789" y="38122"/>
                </a:lnTo>
                <a:lnTo>
                  <a:pt x="6428208" y="37978"/>
                </a:lnTo>
                <a:lnTo>
                  <a:pt x="6467148" y="37903"/>
                </a:lnTo>
                <a:lnTo>
                  <a:pt x="6510896" y="37844"/>
                </a:lnTo>
                <a:lnTo>
                  <a:pt x="6559459" y="37801"/>
                </a:lnTo>
                <a:lnTo>
                  <a:pt x="6612848" y="37774"/>
                </a:lnTo>
                <a:lnTo>
                  <a:pt x="6640188" y="37762"/>
                </a:lnTo>
                <a:lnTo>
                  <a:pt x="6691499" y="37723"/>
                </a:lnTo>
                <a:lnTo>
                  <a:pt x="6738318" y="37665"/>
                </a:lnTo>
                <a:lnTo>
                  <a:pt x="6780645" y="37587"/>
                </a:lnTo>
                <a:lnTo>
                  <a:pt x="6835713" y="37434"/>
                </a:lnTo>
                <a:lnTo>
                  <a:pt x="6880674" y="37238"/>
                </a:lnTo>
                <a:lnTo>
                  <a:pt x="6924900" y="36908"/>
                </a:lnTo>
                <a:lnTo>
                  <a:pt x="6966413" y="36186"/>
                </a:lnTo>
                <a:lnTo>
                  <a:pt x="7013364" y="35040"/>
                </a:lnTo>
                <a:lnTo>
                  <a:pt x="7054423" y="33918"/>
                </a:lnTo>
                <a:lnTo>
                  <a:pt x="7102643" y="32513"/>
                </a:lnTo>
                <a:lnTo>
                  <a:pt x="7119522" y="32028"/>
                </a:lnTo>
                <a:lnTo>
                  <a:pt x="7163366" y="30846"/>
                </a:lnTo>
                <a:lnTo>
                  <a:pt x="7207198" y="29870"/>
                </a:lnTo>
                <a:lnTo>
                  <a:pt x="7253126" y="29392"/>
                </a:lnTo>
                <a:lnTo>
                  <a:pt x="7302568" y="29184"/>
                </a:lnTo>
                <a:lnTo>
                  <a:pt x="7348341" y="29102"/>
                </a:lnTo>
                <a:lnTo>
                  <a:pt x="7382736" y="29077"/>
                </a:lnTo>
                <a:lnTo>
                  <a:pt x="7399329" y="29063"/>
                </a:lnTo>
                <a:lnTo>
                  <a:pt x="7444621" y="29001"/>
                </a:lnTo>
                <a:lnTo>
                  <a:pt x="7483598" y="28909"/>
                </a:lnTo>
                <a:lnTo>
                  <a:pt x="7526677" y="28739"/>
                </a:lnTo>
                <a:lnTo>
                  <a:pt x="7544765" y="28633"/>
                </a:lnTo>
                <a:lnTo>
                  <a:pt x="7557835" y="28563"/>
                </a:lnTo>
                <a:lnTo>
                  <a:pt x="7570770" y="28534"/>
                </a:lnTo>
                <a:lnTo>
                  <a:pt x="7583587" y="28546"/>
                </a:lnTo>
                <a:lnTo>
                  <a:pt x="7596308" y="28599"/>
                </a:lnTo>
                <a:lnTo>
                  <a:pt x="7646628" y="29220"/>
                </a:lnTo>
                <a:lnTo>
                  <a:pt x="7673691" y="29813"/>
                </a:lnTo>
                <a:lnTo>
                  <a:pt x="7687673" y="30105"/>
                </a:lnTo>
                <a:lnTo>
                  <a:pt x="7726917" y="30720"/>
                </a:lnTo>
                <a:lnTo>
                  <a:pt x="7774970" y="30981"/>
                </a:lnTo>
                <a:lnTo>
                  <a:pt x="7786584" y="30955"/>
                </a:lnTo>
                <a:lnTo>
                  <a:pt x="7834489" y="30553"/>
                </a:lnTo>
                <a:lnTo>
                  <a:pt x="7876354" y="29591"/>
                </a:lnTo>
                <a:lnTo>
                  <a:pt x="7885664" y="29256"/>
                </a:lnTo>
                <a:lnTo>
                  <a:pt x="7896153" y="28973"/>
                </a:lnTo>
                <a:lnTo>
                  <a:pt x="7934973" y="28426"/>
                </a:lnTo>
                <a:lnTo>
                  <a:pt x="7968634" y="28293"/>
                </a:lnTo>
                <a:lnTo>
                  <a:pt x="7984776" y="28240"/>
                </a:lnTo>
                <a:lnTo>
                  <a:pt x="8031956" y="27973"/>
                </a:lnTo>
                <a:lnTo>
                  <a:pt x="8073181" y="27254"/>
                </a:lnTo>
                <a:lnTo>
                  <a:pt x="8116322" y="26007"/>
                </a:lnTo>
                <a:lnTo>
                  <a:pt x="8129901" y="25597"/>
                </a:lnTo>
                <a:lnTo>
                  <a:pt x="8168896" y="24719"/>
                </a:lnTo>
                <a:lnTo>
                  <a:pt x="8220295" y="24304"/>
                </a:lnTo>
                <a:lnTo>
                  <a:pt x="8234237" y="24169"/>
                </a:lnTo>
                <a:lnTo>
                  <a:pt x="8247132" y="23966"/>
                </a:lnTo>
                <a:lnTo>
                  <a:pt x="8259009" y="23694"/>
                </a:lnTo>
                <a:lnTo>
                  <a:pt x="8269897" y="23354"/>
                </a:lnTo>
                <a:lnTo>
                  <a:pt x="8278041" y="23044"/>
                </a:lnTo>
                <a:lnTo>
                  <a:pt x="8286967" y="22739"/>
                </a:lnTo>
                <a:lnTo>
                  <a:pt x="8330810" y="21565"/>
                </a:lnTo>
                <a:lnTo>
                  <a:pt x="8372695" y="20712"/>
                </a:lnTo>
                <a:lnTo>
                  <a:pt x="8388459" y="20430"/>
                </a:lnTo>
                <a:lnTo>
                  <a:pt x="8405150" y="201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889348" y="6178466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15413" y="13761"/>
                </a:moveTo>
                <a:lnTo>
                  <a:pt x="13958" y="6528"/>
                </a:lnTo>
                <a:lnTo>
                  <a:pt x="8825" y="194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573090" y="6138546"/>
            <a:ext cx="1487170" cy="145415"/>
          </a:xfrm>
          <a:custGeom>
            <a:avLst/>
            <a:gdLst/>
            <a:ahLst/>
            <a:cxnLst/>
            <a:rect l="l" t="t" r="r" b="b"/>
            <a:pathLst>
              <a:path w="1487170" h="145414">
                <a:moveTo>
                  <a:pt x="1141" y="88521"/>
                </a:moveTo>
                <a:lnTo>
                  <a:pt x="0" y="99907"/>
                </a:lnTo>
                <a:lnTo>
                  <a:pt x="2295" y="103967"/>
                </a:lnTo>
                <a:lnTo>
                  <a:pt x="8028" y="100703"/>
                </a:lnTo>
                <a:lnTo>
                  <a:pt x="15067" y="94568"/>
                </a:lnTo>
                <a:lnTo>
                  <a:pt x="24659" y="82727"/>
                </a:lnTo>
                <a:lnTo>
                  <a:pt x="35603" y="70322"/>
                </a:lnTo>
                <a:lnTo>
                  <a:pt x="44285" y="66440"/>
                </a:lnTo>
                <a:lnTo>
                  <a:pt x="54415" y="71436"/>
                </a:lnTo>
                <a:lnTo>
                  <a:pt x="64529" y="79816"/>
                </a:lnTo>
                <a:lnTo>
                  <a:pt x="76515" y="91990"/>
                </a:lnTo>
                <a:lnTo>
                  <a:pt x="85604" y="100358"/>
                </a:lnTo>
                <a:lnTo>
                  <a:pt x="92821" y="105962"/>
                </a:lnTo>
                <a:lnTo>
                  <a:pt x="100145" y="110908"/>
                </a:lnTo>
                <a:lnTo>
                  <a:pt x="107033" y="112679"/>
                </a:lnTo>
                <a:lnTo>
                  <a:pt x="114066" y="111669"/>
                </a:lnTo>
                <a:lnTo>
                  <a:pt x="121099" y="110660"/>
                </a:lnTo>
                <a:lnTo>
                  <a:pt x="128297" y="107827"/>
                </a:lnTo>
                <a:lnTo>
                  <a:pt x="135662" y="103171"/>
                </a:lnTo>
                <a:lnTo>
                  <a:pt x="143027" y="98515"/>
                </a:lnTo>
                <a:lnTo>
                  <a:pt x="149531" y="95689"/>
                </a:lnTo>
                <a:lnTo>
                  <a:pt x="155175" y="94692"/>
                </a:lnTo>
                <a:lnTo>
                  <a:pt x="164625" y="95081"/>
                </a:lnTo>
                <a:lnTo>
                  <a:pt x="178309" y="98840"/>
                </a:lnTo>
                <a:lnTo>
                  <a:pt x="194933" y="105011"/>
                </a:lnTo>
                <a:lnTo>
                  <a:pt x="205802" y="108911"/>
                </a:lnTo>
                <a:lnTo>
                  <a:pt x="219028" y="111963"/>
                </a:lnTo>
                <a:lnTo>
                  <a:pt x="230827" y="112089"/>
                </a:lnTo>
                <a:lnTo>
                  <a:pt x="243375" y="109132"/>
                </a:lnTo>
                <a:lnTo>
                  <a:pt x="254353" y="102550"/>
                </a:lnTo>
                <a:lnTo>
                  <a:pt x="262538" y="95601"/>
                </a:lnTo>
                <a:lnTo>
                  <a:pt x="267842" y="92048"/>
                </a:lnTo>
                <a:lnTo>
                  <a:pt x="271260" y="91064"/>
                </a:lnTo>
                <a:lnTo>
                  <a:pt x="274680" y="90080"/>
                </a:lnTo>
                <a:lnTo>
                  <a:pt x="278569" y="90375"/>
                </a:lnTo>
                <a:lnTo>
                  <a:pt x="282929" y="91951"/>
                </a:lnTo>
                <a:lnTo>
                  <a:pt x="290082" y="96604"/>
                </a:lnTo>
                <a:lnTo>
                  <a:pt x="300630" y="106618"/>
                </a:lnTo>
                <a:lnTo>
                  <a:pt x="313163" y="119935"/>
                </a:lnTo>
                <a:lnTo>
                  <a:pt x="322287" y="129053"/>
                </a:lnTo>
                <a:lnTo>
                  <a:pt x="328856" y="134879"/>
                </a:lnTo>
                <a:lnTo>
                  <a:pt x="336103" y="140329"/>
                </a:lnTo>
                <a:lnTo>
                  <a:pt x="341423" y="142985"/>
                </a:lnTo>
                <a:lnTo>
                  <a:pt x="346449" y="144115"/>
                </a:lnTo>
                <a:lnTo>
                  <a:pt x="351476" y="145244"/>
                </a:lnTo>
                <a:lnTo>
                  <a:pt x="383628" y="108660"/>
                </a:lnTo>
                <a:lnTo>
                  <a:pt x="389987" y="97801"/>
                </a:lnTo>
                <a:lnTo>
                  <a:pt x="416875" y="76771"/>
                </a:lnTo>
                <a:lnTo>
                  <a:pt x="422060" y="77288"/>
                </a:lnTo>
                <a:lnTo>
                  <a:pt x="430430" y="81151"/>
                </a:lnTo>
                <a:lnTo>
                  <a:pt x="441565" y="91342"/>
                </a:lnTo>
                <a:lnTo>
                  <a:pt x="452916" y="103741"/>
                </a:lnTo>
                <a:lnTo>
                  <a:pt x="461509" y="112452"/>
                </a:lnTo>
                <a:lnTo>
                  <a:pt x="497218" y="131988"/>
                </a:lnTo>
                <a:lnTo>
                  <a:pt x="508919" y="132457"/>
                </a:lnTo>
                <a:lnTo>
                  <a:pt x="514369" y="130807"/>
                </a:lnTo>
                <a:lnTo>
                  <a:pt x="519419" y="127272"/>
                </a:lnTo>
                <a:lnTo>
                  <a:pt x="526526" y="120271"/>
                </a:lnTo>
                <a:lnTo>
                  <a:pt x="534621" y="108522"/>
                </a:lnTo>
                <a:lnTo>
                  <a:pt x="543808" y="93048"/>
                </a:lnTo>
                <a:lnTo>
                  <a:pt x="549705" y="84183"/>
                </a:lnTo>
                <a:lnTo>
                  <a:pt x="554687" y="78514"/>
                </a:lnTo>
                <a:lnTo>
                  <a:pt x="557980" y="76640"/>
                </a:lnTo>
                <a:lnTo>
                  <a:pt x="561623" y="76071"/>
                </a:lnTo>
                <a:lnTo>
                  <a:pt x="567724" y="78504"/>
                </a:lnTo>
                <a:lnTo>
                  <a:pt x="578027" y="87053"/>
                </a:lnTo>
                <a:lnTo>
                  <a:pt x="593459" y="102610"/>
                </a:lnTo>
                <a:lnTo>
                  <a:pt x="604198" y="113000"/>
                </a:lnTo>
                <a:lnTo>
                  <a:pt x="611178" y="119152"/>
                </a:lnTo>
                <a:lnTo>
                  <a:pt x="615334" y="121993"/>
                </a:lnTo>
                <a:lnTo>
                  <a:pt x="619458" y="123948"/>
                </a:lnTo>
                <a:lnTo>
                  <a:pt x="624489" y="124536"/>
                </a:lnTo>
                <a:lnTo>
                  <a:pt x="630528" y="123805"/>
                </a:lnTo>
                <a:lnTo>
                  <a:pt x="636567" y="123076"/>
                </a:lnTo>
                <a:lnTo>
                  <a:pt x="666474" y="97188"/>
                </a:lnTo>
                <a:lnTo>
                  <a:pt x="687855" y="71890"/>
                </a:lnTo>
                <a:lnTo>
                  <a:pt x="695621" y="63561"/>
                </a:lnTo>
                <a:lnTo>
                  <a:pt x="702093" y="58712"/>
                </a:lnTo>
                <a:lnTo>
                  <a:pt x="705114" y="57864"/>
                </a:lnTo>
                <a:lnTo>
                  <a:pt x="707845" y="58358"/>
                </a:lnTo>
                <a:lnTo>
                  <a:pt x="710576" y="58850"/>
                </a:lnTo>
                <a:lnTo>
                  <a:pt x="713724" y="61717"/>
                </a:lnTo>
                <a:lnTo>
                  <a:pt x="717290" y="66956"/>
                </a:lnTo>
                <a:lnTo>
                  <a:pt x="720856" y="72196"/>
                </a:lnTo>
                <a:lnTo>
                  <a:pt x="726138" y="77820"/>
                </a:lnTo>
                <a:lnTo>
                  <a:pt x="767945" y="101550"/>
                </a:lnTo>
                <a:lnTo>
                  <a:pt x="795169" y="104979"/>
                </a:lnTo>
                <a:lnTo>
                  <a:pt x="807224" y="104172"/>
                </a:lnTo>
                <a:lnTo>
                  <a:pt x="851538" y="81521"/>
                </a:lnTo>
                <a:lnTo>
                  <a:pt x="873210" y="59254"/>
                </a:lnTo>
                <a:lnTo>
                  <a:pt x="881985" y="53697"/>
                </a:lnTo>
                <a:lnTo>
                  <a:pt x="892162" y="53783"/>
                </a:lnTo>
                <a:lnTo>
                  <a:pt x="897586" y="56271"/>
                </a:lnTo>
                <a:lnTo>
                  <a:pt x="902641" y="60675"/>
                </a:lnTo>
                <a:lnTo>
                  <a:pt x="907696" y="65079"/>
                </a:lnTo>
                <a:lnTo>
                  <a:pt x="941451" y="79775"/>
                </a:lnTo>
                <a:lnTo>
                  <a:pt x="948981" y="80611"/>
                </a:lnTo>
                <a:lnTo>
                  <a:pt x="955968" y="80003"/>
                </a:lnTo>
                <a:lnTo>
                  <a:pt x="962414" y="77951"/>
                </a:lnTo>
                <a:lnTo>
                  <a:pt x="968860" y="75900"/>
                </a:lnTo>
                <a:lnTo>
                  <a:pt x="988498" y="42951"/>
                </a:lnTo>
                <a:lnTo>
                  <a:pt x="993961" y="24307"/>
                </a:lnTo>
                <a:lnTo>
                  <a:pt x="997532" y="14735"/>
                </a:lnTo>
                <a:lnTo>
                  <a:pt x="1000997" y="9942"/>
                </a:lnTo>
                <a:lnTo>
                  <a:pt x="1003903" y="9316"/>
                </a:lnTo>
                <a:lnTo>
                  <a:pt x="1007680" y="10496"/>
                </a:lnTo>
                <a:lnTo>
                  <a:pt x="1011455" y="11676"/>
                </a:lnTo>
                <a:lnTo>
                  <a:pt x="1016377" y="15402"/>
                </a:lnTo>
                <a:lnTo>
                  <a:pt x="1022448" y="21673"/>
                </a:lnTo>
                <a:lnTo>
                  <a:pt x="1031063" y="29842"/>
                </a:lnTo>
                <a:lnTo>
                  <a:pt x="1064066" y="52502"/>
                </a:lnTo>
                <a:lnTo>
                  <a:pt x="1090849" y="60817"/>
                </a:lnTo>
                <a:lnTo>
                  <a:pt x="1107174" y="60791"/>
                </a:lnTo>
                <a:lnTo>
                  <a:pt x="1144134" y="30339"/>
                </a:lnTo>
                <a:lnTo>
                  <a:pt x="1152334" y="14775"/>
                </a:lnTo>
                <a:lnTo>
                  <a:pt x="1157351" y="6054"/>
                </a:lnTo>
                <a:lnTo>
                  <a:pt x="1160521" y="1589"/>
                </a:lnTo>
                <a:lnTo>
                  <a:pt x="1163964" y="88"/>
                </a:lnTo>
                <a:lnTo>
                  <a:pt x="1168700" y="44"/>
                </a:lnTo>
                <a:lnTo>
                  <a:pt x="1173435" y="0"/>
                </a:lnTo>
                <a:lnTo>
                  <a:pt x="1180058" y="2696"/>
                </a:lnTo>
                <a:lnTo>
                  <a:pt x="1188569" y="8133"/>
                </a:lnTo>
                <a:lnTo>
                  <a:pt x="1198639" y="14973"/>
                </a:lnTo>
                <a:lnTo>
                  <a:pt x="1208883" y="22737"/>
                </a:lnTo>
                <a:lnTo>
                  <a:pt x="1221109" y="32795"/>
                </a:lnTo>
                <a:lnTo>
                  <a:pt x="1230790" y="40550"/>
                </a:lnTo>
                <a:lnTo>
                  <a:pt x="1269618" y="62303"/>
                </a:lnTo>
                <a:lnTo>
                  <a:pt x="1275949" y="62946"/>
                </a:lnTo>
                <a:lnTo>
                  <a:pt x="1281870" y="62187"/>
                </a:lnTo>
                <a:lnTo>
                  <a:pt x="1291234" y="57771"/>
                </a:lnTo>
                <a:lnTo>
                  <a:pt x="1301847" y="46763"/>
                </a:lnTo>
                <a:lnTo>
                  <a:pt x="1312112" y="34698"/>
                </a:lnTo>
                <a:lnTo>
                  <a:pt x="1319765" y="28282"/>
                </a:lnTo>
                <a:lnTo>
                  <a:pt x="1328052" y="29251"/>
                </a:lnTo>
                <a:lnTo>
                  <a:pt x="1339079" y="39615"/>
                </a:lnTo>
                <a:lnTo>
                  <a:pt x="1348979" y="50642"/>
                </a:lnTo>
                <a:lnTo>
                  <a:pt x="1357835" y="58588"/>
                </a:lnTo>
                <a:lnTo>
                  <a:pt x="1367905" y="65295"/>
                </a:lnTo>
                <a:lnTo>
                  <a:pt x="1373461" y="67679"/>
                </a:lnTo>
                <a:lnTo>
                  <a:pt x="1378123" y="68303"/>
                </a:lnTo>
                <a:lnTo>
                  <a:pt x="1382785" y="68927"/>
                </a:lnTo>
                <a:lnTo>
                  <a:pt x="1389221" y="64987"/>
                </a:lnTo>
                <a:lnTo>
                  <a:pt x="1397429" y="56483"/>
                </a:lnTo>
                <a:lnTo>
                  <a:pt x="1407474" y="46560"/>
                </a:lnTo>
                <a:lnTo>
                  <a:pt x="1445207" y="23283"/>
                </a:lnTo>
                <a:lnTo>
                  <a:pt x="1463654" y="21507"/>
                </a:lnTo>
                <a:lnTo>
                  <a:pt x="1469141" y="22571"/>
                </a:lnTo>
                <a:lnTo>
                  <a:pt x="1474045" y="24933"/>
                </a:lnTo>
                <a:lnTo>
                  <a:pt x="1482313" y="32836"/>
                </a:lnTo>
                <a:lnTo>
                  <a:pt x="1486653" y="466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93" name="object 29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6"/>
              </a:rPr>
              <a:t>ww</a:t>
            </a:r>
            <a:r>
              <a:rPr dirty="0" spc="-70">
                <a:hlinkClick r:id="rId6"/>
              </a:rPr>
              <a:t>w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s</a:t>
            </a:r>
            <a:r>
              <a:rPr dirty="0" spc="-30">
                <a:hlinkClick r:id="rId6"/>
              </a:rPr>
              <a:t>unbea</a:t>
            </a:r>
            <a:r>
              <a:rPr dirty="0" spc="35">
                <a:hlinkClick r:id="rId6"/>
              </a:rPr>
              <a:t>m</a:t>
            </a:r>
            <a:r>
              <a:rPr dirty="0" spc="-30">
                <a:hlinkClick r:id="rId6"/>
              </a:rPr>
              <a:t>in</a:t>
            </a:r>
            <a:r>
              <a:rPr dirty="0" spc="-15">
                <a:hlinkClick r:id="rId6"/>
              </a:rPr>
              <a:t>f</a:t>
            </a:r>
            <a:r>
              <a:rPr dirty="0" spc="-30">
                <a:hlinkClick r:id="rId6"/>
              </a:rPr>
              <a:t>o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c</a:t>
            </a:r>
            <a:r>
              <a:rPr dirty="0" spc="-30">
                <a:hlinkClick r:id="rId6"/>
              </a:rPr>
              <a:t>o</a:t>
            </a:r>
            <a:r>
              <a:rPr dirty="0">
                <a:hlinkClick r:id="rId6"/>
              </a:rPr>
              <a:t>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60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nn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</a:t>
            </a:r>
            <a:r>
              <a:rPr dirty="0" spc="28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J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7" name="object 7"/>
          <p:cNvSpPr/>
          <p:nvPr/>
        </p:nvSpPr>
        <p:spPr>
          <a:xfrm>
            <a:off x="321970" y="1017269"/>
            <a:ext cx="1184910" cy="370840"/>
          </a:xfrm>
          <a:custGeom>
            <a:avLst/>
            <a:gdLst/>
            <a:ahLst/>
            <a:cxnLst/>
            <a:rect l="l" t="t" r="r" b="b"/>
            <a:pathLst>
              <a:path w="1184910" h="370840">
                <a:moveTo>
                  <a:pt x="0" y="370839"/>
                </a:moveTo>
                <a:lnTo>
                  <a:pt x="1184859" y="370839"/>
                </a:lnTo>
                <a:lnTo>
                  <a:pt x="118485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06855" y="1017269"/>
            <a:ext cx="1184910" cy="370840"/>
          </a:xfrm>
          <a:custGeom>
            <a:avLst/>
            <a:gdLst/>
            <a:ahLst/>
            <a:cxnLst/>
            <a:rect l="l" t="t" r="r" b="b"/>
            <a:pathLst>
              <a:path w="1184910" h="370840">
                <a:moveTo>
                  <a:pt x="0" y="370839"/>
                </a:moveTo>
                <a:lnTo>
                  <a:pt x="1184859" y="370839"/>
                </a:lnTo>
                <a:lnTo>
                  <a:pt x="118485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06855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5620" y="138811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620" y="175895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5620" y="212978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5620" y="250062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1970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91638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5620" y="101726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5620" y="287147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01002" y="1090057"/>
            <a:ext cx="72136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50" spc="-3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6864" y="1090057"/>
            <a:ext cx="69215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dna</a:t>
            </a:r>
            <a:r>
              <a:rPr dirty="0" sz="1850" spc="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1002" y="1461532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6864" y="1461532"/>
            <a:ext cx="41275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30">
                <a:latin typeface="Calibri"/>
                <a:cs typeface="Calibri"/>
              </a:rPr>
              <a:t>D</a:t>
            </a:r>
            <a:r>
              <a:rPr dirty="0" sz="1850" spc="-30">
                <a:latin typeface="Calibri"/>
                <a:cs typeface="Calibri"/>
              </a:rPr>
              <a:t>E</a:t>
            </a:r>
            <a:r>
              <a:rPr dirty="0" sz="1850" spc="-15">
                <a:latin typeface="Calibri"/>
                <a:cs typeface="Calibri"/>
              </a:rPr>
              <a:t>V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002" y="183262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20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86864" y="1832626"/>
            <a:ext cx="3092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55">
                <a:latin typeface="Calibri"/>
                <a:cs typeface="Calibri"/>
              </a:rPr>
              <a:t>QA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002" y="2204101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30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86864" y="2204101"/>
            <a:ext cx="40767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35">
                <a:latin typeface="Calibri"/>
                <a:cs typeface="Calibri"/>
              </a:rPr>
              <a:t>O</a:t>
            </a:r>
            <a:r>
              <a:rPr dirty="0" sz="1850" spc="-5">
                <a:latin typeface="Calibri"/>
                <a:cs typeface="Calibri"/>
              </a:rPr>
              <a:t>P</a:t>
            </a:r>
            <a:r>
              <a:rPr dirty="0" sz="1850" spc="-10"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002" y="257557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40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6864" y="2575576"/>
            <a:ext cx="40513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>
                <a:latin typeface="Calibri"/>
                <a:cs typeface="Calibri"/>
              </a:rPr>
              <a:t>AC</a:t>
            </a:r>
            <a:r>
              <a:rPr dirty="0" sz="1850" spc="-10">
                <a:latin typeface="Calibri"/>
                <a:cs typeface="Calibri"/>
              </a:rPr>
              <a:t>C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18305" y="1017269"/>
            <a:ext cx="894715" cy="370840"/>
          </a:xfrm>
          <a:custGeom>
            <a:avLst/>
            <a:gdLst/>
            <a:ahLst/>
            <a:cxnLst/>
            <a:rect l="l" t="t" r="r" b="b"/>
            <a:pathLst>
              <a:path w="894714" h="370840">
                <a:moveTo>
                  <a:pt x="0" y="370839"/>
                </a:moveTo>
                <a:lnTo>
                  <a:pt x="894156" y="370839"/>
                </a:lnTo>
                <a:lnTo>
                  <a:pt x="8941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12513" y="1017269"/>
            <a:ext cx="894715" cy="370840"/>
          </a:xfrm>
          <a:custGeom>
            <a:avLst/>
            <a:gdLst/>
            <a:ahLst/>
            <a:cxnLst/>
            <a:rect l="l" t="t" r="r" b="b"/>
            <a:pathLst>
              <a:path w="894714" h="370840">
                <a:moveTo>
                  <a:pt x="0" y="370839"/>
                </a:moveTo>
                <a:lnTo>
                  <a:pt x="894156" y="370839"/>
                </a:lnTo>
                <a:lnTo>
                  <a:pt x="8941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06592" y="1017269"/>
            <a:ext cx="894715" cy="370840"/>
          </a:xfrm>
          <a:custGeom>
            <a:avLst/>
            <a:gdLst/>
            <a:ahLst/>
            <a:cxnLst/>
            <a:rect l="l" t="t" r="r" b="b"/>
            <a:pathLst>
              <a:path w="894714" h="370840">
                <a:moveTo>
                  <a:pt x="0" y="370839"/>
                </a:moveTo>
                <a:lnTo>
                  <a:pt x="894156" y="370839"/>
                </a:lnTo>
                <a:lnTo>
                  <a:pt x="8941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12513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06592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11955" y="138811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11955" y="175895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711955" y="2129789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11955" y="2500629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711955" y="287147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18305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00800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11955" y="1017269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11955" y="324231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800221" y="1090057"/>
            <a:ext cx="71056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95190" y="1090057"/>
            <a:ext cx="69151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dirty="0" sz="185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90159" y="1090057"/>
            <a:ext cx="7200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00221" y="1461532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1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95190" y="1461532"/>
            <a:ext cx="4699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5">
                <a:latin typeface="Calibri"/>
                <a:cs typeface="Calibri"/>
              </a:rPr>
              <a:t>A</a:t>
            </a:r>
            <a:r>
              <a:rPr dirty="0" sz="1850" spc="-50">
                <a:latin typeface="Calibri"/>
                <a:cs typeface="Calibri"/>
              </a:rPr>
              <a:t>m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-10">
                <a:latin typeface="Calibri"/>
                <a:cs typeface="Calibri"/>
              </a:rPr>
              <a:t>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90159" y="1461532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00221" y="1832626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2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95190" y="1832626"/>
            <a:ext cx="1164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7415" algn="l"/>
              </a:tabLst>
            </a:pPr>
            <a:r>
              <a:rPr dirty="0" sz="1850" spc="-55">
                <a:latin typeface="Calibri"/>
                <a:cs typeface="Calibri"/>
              </a:rPr>
              <a:t>R</a:t>
            </a:r>
            <a:r>
              <a:rPr dirty="0" sz="1850" spc="-10">
                <a:latin typeface="Calibri"/>
                <a:cs typeface="Calibri"/>
              </a:rPr>
              <a:t>a</a:t>
            </a:r>
            <a:r>
              <a:rPr dirty="0" sz="1850" spc="-20">
                <a:latin typeface="Calibri"/>
                <a:cs typeface="Calibri"/>
              </a:rPr>
              <a:t>hu</a:t>
            </a:r>
            <a:r>
              <a:rPr dirty="0" sz="1850" spc="-5">
                <a:latin typeface="Calibri"/>
                <a:cs typeface="Calibri"/>
              </a:rPr>
              <a:t>l</a:t>
            </a:r>
            <a:r>
              <a:rPr dirty="0" sz="1850">
                <a:latin typeface="Calibri"/>
                <a:cs typeface="Calibri"/>
              </a:rPr>
              <a:t>	</a:t>
            </a: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00221" y="2204101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3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5190" y="2204101"/>
            <a:ext cx="1164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7415" algn="l"/>
              </a:tabLst>
            </a:pPr>
            <a:r>
              <a:rPr dirty="0" sz="1850" spc="-10">
                <a:latin typeface="Calibri"/>
                <a:cs typeface="Calibri"/>
              </a:rPr>
              <a:t>N</a:t>
            </a:r>
            <a:r>
              <a:rPr dirty="0" sz="1850" spc="-30">
                <a:latin typeface="Calibri"/>
                <a:cs typeface="Calibri"/>
              </a:rPr>
              <a:t>il</a:t>
            </a:r>
            <a:r>
              <a:rPr dirty="0" sz="1850" spc="-50">
                <a:latin typeface="Calibri"/>
                <a:cs typeface="Calibri"/>
              </a:rPr>
              <a:t>e</a:t>
            </a:r>
            <a:r>
              <a:rPr dirty="0" sz="1850" spc="-15">
                <a:latin typeface="Calibri"/>
                <a:cs typeface="Calibri"/>
              </a:rPr>
              <a:t>s</a:t>
            </a:r>
            <a:r>
              <a:rPr dirty="0" sz="1850" spc="-10">
                <a:latin typeface="Calibri"/>
                <a:cs typeface="Calibri"/>
              </a:rPr>
              <a:t>h</a:t>
            </a:r>
            <a:r>
              <a:rPr dirty="0" sz="1850">
                <a:latin typeface="Calibri"/>
                <a:cs typeface="Calibri"/>
              </a:rPr>
              <a:t>	</a:t>
            </a:r>
            <a:r>
              <a:rPr dirty="0" sz="1850" spc="15">
                <a:latin typeface="Calibri"/>
                <a:cs typeface="Calibri"/>
              </a:rPr>
              <a:t>20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800221" y="2575576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4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695190" y="2575576"/>
            <a:ext cx="483234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N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5">
                <a:latin typeface="Calibri"/>
                <a:cs typeface="Calibri"/>
              </a:rPr>
              <a:t>t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-10">
                <a:latin typeface="Calibri"/>
                <a:cs typeface="Calibri"/>
              </a:rPr>
              <a:t>n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90159" y="257557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50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00221" y="2946797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695190" y="2946797"/>
            <a:ext cx="1164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7415" algn="l"/>
              </a:tabLst>
            </a:pPr>
            <a:r>
              <a:rPr dirty="0" sz="1850" spc="20">
                <a:latin typeface="Calibri"/>
                <a:cs typeface="Calibri"/>
              </a:rPr>
              <a:t>S</a:t>
            </a:r>
            <a:r>
              <a:rPr dirty="0" sz="1850" spc="-10">
                <a:latin typeface="Calibri"/>
                <a:cs typeface="Calibri"/>
              </a:rPr>
              <a:t>a</a:t>
            </a:r>
            <a:r>
              <a:rPr dirty="0" sz="1850" spc="-15">
                <a:latin typeface="Calibri"/>
                <a:cs typeface="Calibri"/>
              </a:rPr>
              <a:t>r</a:t>
            </a:r>
            <a:r>
              <a:rPr dirty="0" sz="1850" spc="-10">
                <a:latin typeface="Calibri"/>
                <a:cs typeface="Calibri"/>
              </a:rPr>
              <a:t>a</a:t>
            </a:r>
            <a:r>
              <a:rPr dirty="0" sz="1850" spc="-20">
                <a:latin typeface="Calibri"/>
                <a:cs typeface="Calibri"/>
              </a:rPr>
              <a:t>n</a:t>
            </a:r>
            <a:r>
              <a:rPr dirty="0" sz="1850" spc="-10">
                <a:latin typeface="Calibri"/>
                <a:cs typeface="Calibri"/>
              </a:rPr>
              <a:t>g</a:t>
            </a:r>
            <a:r>
              <a:rPr dirty="0" sz="1850">
                <a:latin typeface="Calibri"/>
                <a:cs typeface="Calibri"/>
              </a:rPr>
              <a:t>	</a:t>
            </a:r>
            <a:r>
              <a:rPr dirty="0" sz="1850" spc="15">
                <a:latin typeface="Calibri"/>
                <a:cs typeface="Calibri"/>
              </a:rPr>
              <a:t>50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9550" y="5130463"/>
            <a:ext cx="10802620" cy="1033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000" spc="-1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J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7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m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h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i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fy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30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j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6379" algn="l"/>
                <a:tab pos="6595109" algn="l"/>
              </a:tabLst>
            </a:pPr>
            <a:r>
              <a:rPr dirty="0" sz="2000" spc="-5">
                <a:latin typeface="Arial"/>
                <a:cs typeface="Arial"/>
              </a:rPr>
              <a:t>No</a:t>
            </a:r>
            <a:r>
              <a:rPr dirty="0" sz="2000" spc="1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u="heavy">
                <a:latin typeface="Arial"/>
                <a:cs typeface="Arial"/>
              </a:rPr>
              <a:t>h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u="heavy">
                <a:latin typeface="Arial"/>
                <a:cs typeface="Arial"/>
              </a:rPr>
              <a:t>g</a:t>
            </a:r>
            <a:r>
              <a:rPr dirty="0" sz="2000" spc="-235" u="heavy">
                <a:latin typeface="Arial"/>
                <a:cs typeface="Arial"/>
              </a:rPr>
              <a:t> 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u="heavy">
                <a:latin typeface="Arial"/>
                <a:cs typeface="Arial"/>
              </a:rPr>
              <a:t>o</a:t>
            </a:r>
            <a:r>
              <a:rPr dirty="0" sz="2000" spc="70" u="heavy">
                <a:latin typeface="Arial"/>
                <a:cs typeface="Arial"/>
              </a:rPr>
              <a:t>w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-4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f</a:t>
            </a:r>
            <a:r>
              <a:rPr dirty="0" sz="2000" spc="-25" u="heavy">
                <a:latin typeface="Arial"/>
                <a:cs typeface="Arial"/>
              </a:rPr>
              <a:t>r</a:t>
            </a:r>
            <a:r>
              <a:rPr dirty="0" sz="2000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m</a:t>
            </a:r>
            <a:r>
              <a:rPr dirty="0" sz="2000" spc="1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b</a:t>
            </a:r>
            <a:r>
              <a:rPr dirty="0" sz="2000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th</a:t>
            </a:r>
            <a:r>
              <a:rPr dirty="0" sz="2000" spc="-7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5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b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-4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a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 </a:t>
            </a:r>
            <a:r>
              <a:rPr dirty="0" sz="2000" spc="40" u="heavy">
                <a:latin typeface="Arial"/>
                <a:cs typeface="Arial"/>
              </a:rPr>
              <a:t>s</a:t>
            </a:r>
            <a:r>
              <a:rPr dirty="0" sz="2000" spc="35" u="heavy">
                <a:latin typeface="Arial"/>
                <a:cs typeface="Arial"/>
              </a:rPr>
              <a:t>k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p</a:t>
            </a:r>
            <a:r>
              <a:rPr dirty="0" sz="2000" u="heavy">
                <a:latin typeface="Arial"/>
                <a:cs typeface="Arial"/>
              </a:rPr>
              <a:t>p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d</a:t>
            </a:r>
            <a:r>
              <a:rPr dirty="0" sz="2000" u="heavy">
                <a:latin typeface="Arial"/>
                <a:cs typeface="Arial"/>
              </a:rPr>
              <a:t>.</a:t>
            </a:r>
            <a:r>
              <a:rPr dirty="0" sz="2000" u="heavy">
                <a:latin typeface="Arial"/>
                <a:cs typeface="Arial"/>
              </a:rPr>
              <a:t> 	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000" spc="-7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q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ty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40">
                <a:latin typeface="Arial"/>
                <a:cs typeface="Arial"/>
              </a:rPr>
              <a:t>k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equ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;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h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 spc="5">
                <a:latin typeface="Arial"/>
                <a:cs typeface="Arial"/>
              </a:rPr>
              <a:t>equ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-30">
                <a:latin typeface="Arial"/>
                <a:cs typeface="Arial"/>
              </a:rPr>
              <a:t>-</a:t>
            </a:r>
            <a:r>
              <a:rPr dirty="0" sz="2000" spc="30">
                <a:latin typeface="Arial"/>
                <a:cs typeface="Arial"/>
              </a:rPr>
              <a:t>j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705677" y="1266992"/>
            <a:ext cx="72390" cy="119380"/>
          </a:xfrm>
          <a:custGeom>
            <a:avLst/>
            <a:gdLst/>
            <a:ahLst/>
            <a:cxnLst/>
            <a:rect l="l" t="t" r="r" b="b"/>
            <a:pathLst>
              <a:path w="72390" h="119380">
                <a:moveTo>
                  <a:pt x="71503" y="29165"/>
                </a:moveTo>
                <a:lnTo>
                  <a:pt x="72099" y="22829"/>
                </a:lnTo>
                <a:lnTo>
                  <a:pt x="71288" y="18205"/>
                </a:lnTo>
                <a:lnTo>
                  <a:pt x="69071" y="15293"/>
                </a:lnTo>
                <a:lnTo>
                  <a:pt x="67547" y="13285"/>
                </a:lnTo>
                <a:lnTo>
                  <a:pt x="65448" y="11380"/>
                </a:lnTo>
                <a:lnTo>
                  <a:pt x="62768" y="9576"/>
                </a:lnTo>
                <a:lnTo>
                  <a:pt x="60094" y="7774"/>
                </a:lnTo>
                <a:lnTo>
                  <a:pt x="33763" y="133"/>
                </a:lnTo>
                <a:lnTo>
                  <a:pt x="30292" y="0"/>
                </a:lnTo>
                <a:lnTo>
                  <a:pt x="1323" y="30527"/>
                </a:lnTo>
                <a:lnTo>
                  <a:pt x="0" y="49243"/>
                </a:lnTo>
                <a:lnTo>
                  <a:pt x="304" y="55982"/>
                </a:lnTo>
                <a:lnTo>
                  <a:pt x="9857" y="95703"/>
                </a:lnTo>
                <a:lnTo>
                  <a:pt x="12427" y="106179"/>
                </a:lnTo>
                <a:lnTo>
                  <a:pt x="13814" y="11890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60331" y="1358044"/>
            <a:ext cx="127635" cy="12065"/>
          </a:xfrm>
          <a:custGeom>
            <a:avLst/>
            <a:gdLst/>
            <a:ahLst/>
            <a:cxnLst/>
            <a:rect l="l" t="t" r="r" b="b"/>
            <a:pathLst>
              <a:path w="127634" h="12065">
                <a:moveTo>
                  <a:pt x="0" y="11690"/>
                </a:moveTo>
                <a:lnTo>
                  <a:pt x="39935" y="402"/>
                </a:lnTo>
                <a:lnTo>
                  <a:pt x="78632" y="8"/>
                </a:lnTo>
                <a:lnTo>
                  <a:pt x="93000" y="0"/>
                </a:lnTo>
                <a:lnTo>
                  <a:pt x="109245" y="27"/>
                </a:lnTo>
                <a:lnTo>
                  <a:pt x="127367" y="9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778302" y="1343901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35626" y="10040"/>
                </a:moveTo>
                <a:lnTo>
                  <a:pt x="37961" y="8551"/>
                </a:lnTo>
                <a:lnTo>
                  <a:pt x="38848" y="6398"/>
                </a:lnTo>
                <a:lnTo>
                  <a:pt x="38287" y="3583"/>
                </a:lnTo>
                <a:lnTo>
                  <a:pt x="37899" y="1637"/>
                </a:lnTo>
                <a:lnTo>
                  <a:pt x="36499" y="532"/>
                </a:lnTo>
                <a:lnTo>
                  <a:pt x="34096" y="266"/>
                </a:lnTo>
                <a:lnTo>
                  <a:pt x="31692" y="0"/>
                </a:lnTo>
                <a:lnTo>
                  <a:pt x="4059" y="18056"/>
                </a:lnTo>
                <a:lnTo>
                  <a:pt x="1877" y="21940"/>
                </a:lnTo>
                <a:lnTo>
                  <a:pt x="630" y="26007"/>
                </a:lnTo>
                <a:lnTo>
                  <a:pt x="311" y="30256"/>
                </a:lnTo>
                <a:lnTo>
                  <a:pt x="0" y="34504"/>
                </a:lnTo>
                <a:lnTo>
                  <a:pt x="762" y="38632"/>
                </a:lnTo>
                <a:lnTo>
                  <a:pt x="27210" y="61708"/>
                </a:lnTo>
                <a:lnTo>
                  <a:pt x="32925" y="63575"/>
                </a:lnTo>
                <a:lnTo>
                  <a:pt x="38148" y="64647"/>
                </a:lnTo>
                <a:lnTo>
                  <a:pt x="42865" y="64925"/>
                </a:lnTo>
                <a:lnTo>
                  <a:pt x="47590" y="65202"/>
                </a:lnTo>
                <a:lnTo>
                  <a:pt x="51504" y="64792"/>
                </a:lnTo>
                <a:lnTo>
                  <a:pt x="54621" y="63694"/>
                </a:lnTo>
                <a:lnTo>
                  <a:pt x="57731" y="62595"/>
                </a:lnTo>
                <a:lnTo>
                  <a:pt x="60107" y="60578"/>
                </a:lnTo>
                <a:lnTo>
                  <a:pt x="61728" y="57642"/>
                </a:lnTo>
                <a:lnTo>
                  <a:pt x="63356" y="54706"/>
                </a:lnTo>
                <a:lnTo>
                  <a:pt x="64298" y="50879"/>
                </a:lnTo>
                <a:lnTo>
                  <a:pt x="64562" y="46159"/>
                </a:lnTo>
                <a:lnTo>
                  <a:pt x="64818" y="41440"/>
                </a:lnTo>
                <a:lnTo>
                  <a:pt x="63744" y="36488"/>
                </a:lnTo>
                <a:lnTo>
                  <a:pt x="47285" y="12683"/>
                </a:lnTo>
                <a:lnTo>
                  <a:pt x="44161" y="1051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859740" y="1339155"/>
            <a:ext cx="88900" cy="62230"/>
          </a:xfrm>
          <a:custGeom>
            <a:avLst/>
            <a:gdLst/>
            <a:ahLst/>
            <a:cxnLst/>
            <a:rect l="l" t="t" r="r" b="b"/>
            <a:pathLst>
              <a:path w="88900" h="62230">
                <a:moveTo>
                  <a:pt x="0" y="13721"/>
                </a:moveTo>
                <a:lnTo>
                  <a:pt x="180" y="11825"/>
                </a:lnTo>
                <a:lnTo>
                  <a:pt x="1316" y="10316"/>
                </a:lnTo>
                <a:lnTo>
                  <a:pt x="3415" y="9193"/>
                </a:lnTo>
                <a:lnTo>
                  <a:pt x="5514" y="8071"/>
                </a:lnTo>
                <a:lnTo>
                  <a:pt x="8686" y="7458"/>
                </a:lnTo>
                <a:lnTo>
                  <a:pt x="12933" y="7353"/>
                </a:lnTo>
                <a:lnTo>
                  <a:pt x="17179" y="7249"/>
                </a:lnTo>
                <a:lnTo>
                  <a:pt x="22340" y="8612"/>
                </a:lnTo>
                <a:lnTo>
                  <a:pt x="28415" y="11441"/>
                </a:lnTo>
                <a:lnTo>
                  <a:pt x="34490" y="14270"/>
                </a:lnTo>
                <a:lnTo>
                  <a:pt x="66266" y="38084"/>
                </a:lnTo>
                <a:lnTo>
                  <a:pt x="71884" y="51990"/>
                </a:lnTo>
                <a:lnTo>
                  <a:pt x="71537" y="54604"/>
                </a:lnTo>
                <a:lnTo>
                  <a:pt x="71191" y="57218"/>
                </a:lnTo>
                <a:lnTo>
                  <a:pt x="69826" y="59077"/>
                </a:lnTo>
                <a:lnTo>
                  <a:pt x="67437" y="60183"/>
                </a:lnTo>
                <a:lnTo>
                  <a:pt x="65047" y="61289"/>
                </a:lnTo>
                <a:lnTo>
                  <a:pt x="62504" y="61661"/>
                </a:lnTo>
                <a:lnTo>
                  <a:pt x="59803" y="61301"/>
                </a:lnTo>
                <a:lnTo>
                  <a:pt x="57101" y="60941"/>
                </a:lnTo>
                <a:lnTo>
                  <a:pt x="50548" y="35909"/>
                </a:lnTo>
                <a:lnTo>
                  <a:pt x="50395" y="28671"/>
                </a:lnTo>
                <a:lnTo>
                  <a:pt x="51677" y="22147"/>
                </a:lnTo>
                <a:lnTo>
                  <a:pt x="54406" y="16337"/>
                </a:lnTo>
                <a:lnTo>
                  <a:pt x="57129" y="10526"/>
                </a:lnTo>
                <a:lnTo>
                  <a:pt x="60793" y="6154"/>
                </a:lnTo>
                <a:lnTo>
                  <a:pt x="65393" y="3219"/>
                </a:lnTo>
                <a:lnTo>
                  <a:pt x="75507" y="0"/>
                </a:lnTo>
                <a:lnTo>
                  <a:pt x="88729" y="126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035132" y="1324870"/>
            <a:ext cx="93980" cy="95885"/>
          </a:xfrm>
          <a:custGeom>
            <a:avLst/>
            <a:gdLst/>
            <a:ahLst/>
            <a:cxnLst/>
            <a:rect l="l" t="t" r="r" b="b"/>
            <a:pathLst>
              <a:path w="93979" h="95884">
                <a:moveTo>
                  <a:pt x="14609" y="18951"/>
                </a:moveTo>
                <a:lnTo>
                  <a:pt x="12088" y="18946"/>
                </a:lnTo>
                <a:lnTo>
                  <a:pt x="11062" y="20675"/>
                </a:lnTo>
                <a:lnTo>
                  <a:pt x="11526" y="24136"/>
                </a:lnTo>
                <a:lnTo>
                  <a:pt x="11991" y="27598"/>
                </a:lnTo>
                <a:lnTo>
                  <a:pt x="43925" y="43639"/>
                </a:lnTo>
                <a:lnTo>
                  <a:pt x="47340" y="42608"/>
                </a:lnTo>
                <a:lnTo>
                  <a:pt x="50181" y="40277"/>
                </a:lnTo>
                <a:lnTo>
                  <a:pt x="53028" y="37946"/>
                </a:lnTo>
                <a:lnTo>
                  <a:pt x="55161" y="34501"/>
                </a:lnTo>
                <a:lnTo>
                  <a:pt x="56581" y="29945"/>
                </a:lnTo>
                <a:lnTo>
                  <a:pt x="58008" y="25387"/>
                </a:lnTo>
                <a:lnTo>
                  <a:pt x="58798" y="20901"/>
                </a:lnTo>
                <a:lnTo>
                  <a:pt x="58944" y="16485"/>
                </a:lnTo>
                <a:lnTo>
                  <a:pt x="59096" y="12070"/>
                </a:lnTo>
                <a:lnTo>
                  <a:pt x="57863" y="8457"/>
                </a:lnTo>
                <a:lnTo>
                  <a:pt x="55238" y="5647"/>
                </a:lnTo>
                <a:lnTo>
                  <a:pt x="52619" y="2838"/>
                </a:lnTo>
                <a:lnTo>
                  <a:pt x="48740" y="1147"/>
                </a:lnTo>
                <a:lnTo>
                  <a:pt x="43593" y="573"/>
                </a:lnTo>
                <a:lnTo>
                  <a:pt x="38453" y="0"/>
                </a:lnTo>
                <a:lnTo>
                  <a:pt x="32980" y="952"/>
                </a:lnTo>
                <a:lnTo>
                  <a:pt x="27182" y="3430"/>
                </a:lnTo>
                <a:lnTo>
                  <a:pt x="21384" y="5908"/>
                </a:lnTo>
                <a:lnTo>
                  <a:pt x="16112" y="9854"/>
                </a:lnTo>
                <a:lnTo>
                  <a:pt x="11374" y="15269"/>
                </a:lnTo>
                <a:lnTo>
                  <a:pt x="6636" y="20683"/>
                </a:lnTo>
                <a:lnTo>
                  <a:pt x="3415" y="27054"/>
                </a:lnTo>
                <a:lnTo>
                  <a:pt x="1704" y="34382"/>
                </a:lnTo>
                <a:lnTo>
                  <a:pt x="0" y="41710"/>
                </a:lnTo>
                <a:lnTo>
                  <a:pt x="83" y="49086"/>
                </a:lnTo>
                <a:lnTo>
                  <a:pt x="1967" y="56512"/>
                </a:lnTo>
                <a:lnTo>
                  <a:pt x="3844" y="63938"/>
                </a:lnTo>
                <a:lnTo>
                  <a:pt x="35308" y="91891"/>
                </a:lnTo>
                <a:lnTo>
                  <a:pt x="64330" y="95889"/>
                </a:lnTo>
                <a:lnTo>
                  <a:pt x="77901" y="94889"/>
                </a:lnTo>
                <a:lnTo>
                  <a:pt x="93490" y="9275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155673" y="1353183"/>
            <a:ext cx="66040" cy="42545"/>
          </a:xfrm>
          <a:custGeom>
            <a:avLst/>
            <a:gdLst/>
            <a:ahLst/>
            <a:cxnLst/>
            <a:rect l="l" t="t" r="r" b="b"/>
            <a:pathLst>
              <a:path w="66040" h="42544">
                <a:moveTo>
                  <a:pt x="46468" y="25981"/>
                </a:moveTo>
                <a:lnTo>
                  <a:pt x="47936" y="20435"/>
                </a:lnTo>
                <a:lnTo>
                  <a:pt x="47846" y="15368"/>
                </a:lnTo>
                <a:lnTo>
                  <a:pt x="46204" y="10780"/>
                </a:lnTo>
                <a:lnTo>
                  <a:pt x="26718" y="27"/>
                </a:lnTo>
                <a:lnTo>
                  <a:pt x="21675" y="0"/>
                </a:lnTo>
                <a:lnTo>
                  <a:pt x="0" y="21716"/>
                </a:lnTo>
                <a:lnTo>
                  <a:pt x="166" y="25678"/>
                </a:lnTo>
                <a:lnTo>
                  <a:pt x="332" y="29641"/>
                </a:lnTo>
                <a:lnTo>
                  <a:pt x="17650" y="41308"/>
                </a:lnTo>
                <a:lnTo>
                  <a:pt x="22146" y="42067"/>
                </a:lnTo>
                <a:lnTo>
                  <a:pt x="26448" y="41690"/>
                </a:lnTo>
                <a:lnTo>
                  <a:pt x="30563" y="40176"/>
                </a:lnTo>
                <a:lnTo>
                  <a:pt x="34677" y="38661"/>
                </a:lnTo>
                <a:lnTo>
                  <a:pt x="46184" y="25375"/>
                </a:lnTo>
                <a:lnTo>
                  <a:pt x="47126" y="22973"/>
                </a:lnTo>
                <a:lnTo>
                  <a:pt x="47687" y="21543"/>
                </a:lnTo>
                <a:lnTo>
                  <a:pt x="47867" y="21085"/>
                </a:lnTo>
                <a:lnTo>
                  <a:pt x="48047" y="20627"/>
                </a:lnTo>
                <a:lnTo>
                  <a:pt x="48262" y="20722"/>
                </a:lnTo>
                <a:lnTo>
                  <a:pt x="48525" y="21370"/>
                </a:lnTo>
                <a:lnTo>
                  <a:pt x="48781" y="22019"/>
                </a:lnTo>
                <a:lnTo>
                  <a:pt x="49592" y="24041"/>
                </a:lnTo>
                <a:lnTo>
                  <a:pt x="50957" y="27440"/>
                </a:lnTo>
                <a:lnTo>
                  <a:pt x="55618" y="33472"/>
                </a:lnTo>
                <a:lnTo>
                  <a:pt x="65618" y="4160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258488" y="1324786"/>
            <a:ext cx="64135" cy="72390"/>
          </a:xfrm>
          <a:custGeom>
            <a:avLst/>
            <a:gdLst/>
            <a:ahLst/>
            <a:cxnLst/>
            <a:rect l="l" t="t" r="r" b="b"/>
            <a:pathLst>
              <a:path w="64134" h="72390">
                <a:moveTo>
                  <a:pt x="33728" y="23283"/>
                </a:moveTo>
                <a:lnTo>
                  <a:pt x="32980" y="21018"/>
                </a:lnTo>
                <a:lnTo>
                  <a:pt x="30417" y="17046"/>
                </a:lnTo>
                <a:lnTo>
                  <a:pt x="26039" y="11367"/>
                </a:lnTo>
                <a:lnTo>
                  <a:pt x="21668" y="5688"/>
                </a:lnTo>
                <a:lnTo>
                  <a:pt x="17754" y="2279"/>
                </a:lnTo>
                <a:lnTo>
                  <a:pt x="14297" y="1139"/>
                </a:lnTo>
                <a:lnTo>
                  <a:pt x="10848" y="0"/>
                </a:lnTo>
                <a:lnTo>
                  <a:pt x="644" y="21247"/>
                </a:lnTo>
                <a:lnTo>
                  <a:pt x="0" y="28674"/>
                </a:lnTo>
                <a:lnTo>
                  <a:pt x="16576" y="63580"/>
                </a:lnTo>
                <a:lnTo>
                  <a:pt x="48176" y="71997"/>
                </a:lnTo>
                <a:lnTo>
                  <a:pt x="64147" y="7075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344475" y="1296700"/>
            <a:ext cx="111760" cy="102235"/>
          </a:xfrm>
          <a:custGeom>
            <a:avLst/>
            <a:gdLst/>
            <a:ahLst/>
            <a:cxnLst/>
            <a:rect l="l" t="t" r="r" b="b"/>
            <a:pathLst>
              <a:path w="111759" h="102234">
                <a:moveTo>
                  <a:pt x="3318" y="29181"/>
                </a:moveTo>
                <a:lnTo>
                  <a:pt x="1137" y="10027"/>
                </a:lnTo>
                <a:lnTo>
                  <a:pt x="127" y="1172"/>
                </a:lnTo>
                <a:lnTo>
                  <a:pt x="0" y="0"/>
                </a:lnTo>
                <a:lnTo>
                  <a:pt x="41" y="251"/>
                </a:lnTo>
                <a:lnTo>
                  <a:pt x="311" y="2020"/>
                </a:lnTo>
                <a:lnTo>
                  <a:pt x="838" y="5379"/>
                </a:lnTo>
                <a:lnTo>
                  <a:pt x="2345" y="12467"/>
                </a:lnTo>
                <a:lnTo>
                  <a:pt x="5673" y="26042"/>
                </a:lnTo>
                <a:lnTo>
                  <a:pt x="10580" y="45340"/>
                </a:lnTo>
                <a:lnTo>
                  <a:pt x="14032" y="59301"/>
                </a:lnTo>
                <a:lnTo>
                  <a:pt x="20206" y="91982"/>
                </a:lnTo>
                <a:lnTo>
                  <a:pt x="20546" y="95830"/>
                </a:lnTo>
                <a:lnTo>
                  <a:pt x="20726" y="97860"/>
                </a:lnTo>
                <a:lnTo>
                  <a:pt x="20747" y="98073"/>
                </a:lnTo>
                <a:lnTo>
                  <a:pt x="20767" y="98250"/>
                </a:lnTo>
                <a:lnTo>
                  <a:pt x="20774" y="97969"/>
                </a:lnTo>
                <a:lnTo>
                  <a:pt x="20781" y="96353"/>
                </a:lnTo>
                <a:lnTo>
                  <a:pt x="30944" y="54468"/>
                </a:lnTo>
                <a:lnTo>
                  <a:pt x="35225" y="47732"/>
                </a:lnTo>
                <a:lnTo>
                  <a:pt x="40268" y="42951"/>
                </a:lnTo>
                <a:lnTo>
                  <a:pt x="46066" y="40125"/>
                </a:lnTo>
                <a:lnTo>
                  <a:pt x="51871" y="37299"/>
                </a:lnTo>
                <a:lnTo>
                  <a:pt x="57932" y="36507"/>
                </a:lnTo>
                <a:lnTo>
                  <a:pt x="64257" y="37750"/>
                </a:lnTo>
                <a:lnTo>
                  <a:pt x="70581" y="38992"/>
                </a:lnTo>
                <a:lnTo>
                  <a:pt x="76594" y="42268"/>
                </a:lnTo>
                <a:lnTo>
                  <a:pt x="82296" y="47577"/>
                </a:lnTo>
                <a:lnTo>
                  <a:pt x="87997" y="52886"/>
                </a:lnTo>
                <a:lnTo>
                  <a:pt x="93386" y="59205"/>
                </a:lnTo>
                <a:lnTo>
                  <a:pt x="98471" y="66534"/>
                </a:lnTo>
                <a:lnTo>
                  <a:pt x="104482" y="77065"/>
                </a:lnTo>
                <a:lnTo>
                  <a:pt x="108816" y="88899"/>
                </a:lnTo>
                <a:lnTo>
                  <a:pt x="111470" y="10203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769139" y="1276233"/>
            <a:ext cx="113030" cy="101600"/>
          </a:xfrm>
          <a:custGeom>
            <a:avLst/>
            <a:gdLst/>
            <a:ahLst/>
            <a:cxnLst/>
            <a:rect l="l" t="t" r="r" b="b"/>
            <a:pathLst>
              <a:path w="113029" h="101600">
                <a:moveTo>
                  <a:pt x="2916" y="36100"/>
                </a:moveTo>
                <a:lnTo>
                  <a:pt x="2570" y="40845"/>
                </a:lnTo>
                <a:lnTo>
                  <a:pt x="3913" y="44193"/>
                </a:lnTo>
                <a:lnTo>
                  <a:pt x="6934" y="46141"/>
                </a:lnTo>
                <a:lnTo>
                  <a:pt x="9019" y="47488"/>
                </a:lnTo>
                <a:lnTo>
                  <a:pt x="12011" y="48474"/>
                </a:lnTo>
                <a:lnTo>
                  <a:pt x="15905" y="49099"/>
                </a:lnTo>
                <a:lnTo>
                  <a:pt x="19791" y="49723"/>
                </a:lnTo>
                <a:lnTo>
                  <a:pt x="39229" y="45091"/>
                </a:lnTo>
                <a:lnTo>
                  <a:pt x="42387" y="42419"/>
                </a:lnTo>
                <a:lnTo>
                  <a:pt x="44840" y="38979"/>
                </a:lnTo>
                <a:lnTo>
                  <a:pt x="46578" y="34772"/>
                </a:lnTo>
                <a:lnTo>
                  <a:pt x="48324" y="30563"/>
                </a:lnTo>
                <a:lnTo>
                  <a:pt x="49377" y="26028"/>
                </a:lnTo>
                <a:lnTo>
                  <a:pt x="49737" y="21165"/>
                </a:lnTo>
                <a:lnTo>
                  <a:pt x="50098" y="16302"/>
                </a:lnTo>
                <a:lnTo>
                  <a:pt x="49453" y="12120"/>
                </a:lnTo>
                <a:lnTo>
                  <a:pt x="33160" y="0"/>
                </a:lnTo>
                <a:lnTo>
                  <a:pt x="28942" y="995"/>
                </a:lnTo>
                <a:lnTo>
                  <a:pt x="24723" y="1990"/>
                </a:lnTo>
                <a:lnTo>
                  <a:pt x="6019" y="23843"/>
                </a:lnTo>
                <a:lnTo>
                  <a:pt x="3131" y="29810"/>
                </a:lnTo>
                <a:lnTo>
                  <a:pt x="1350" y="36102"/>
                </a:lnTo>
                <a:lnTo>
                  <a:pt x="678" y="42721"/>
                </a:lnTo>
                <a:lnTo>
                  <a:pt x="0" y="49340"/>
                </a:lnTo>
                <a:lnTo>
                  <a:pt x="471" y="56045"/>
                </a:lnTo>
                <a:lnTo>
                  <a:pt x="2105" y="62833"/>
                </a:lnTo>
                <a:lnTo>
                  <a:pt x="3733" y="69621"/>
                </a:lnTo>
                <a:lnTo>
                  <a:pt x="27002" y="95054"/>
                </a:lnTo>
                <a:lnTo>
                  <a:pt x="33015" y="98189"/>
                </a:lnTo>
                <a:lnTo>
                  <a:pt x="39714" y="100110"/>
                </a:lnTo>
                <a:lnTo>
                  <a:pt x="47098" y="100820"/>
                </a:lnTo>
                <a:lnTo>
                  <a:pt x="54489" y="101530"/>
                </a:lnTo>
                <a:lnTo>
                  <a:pt x="62172" y="101403"/>
                </a:lnTo>
                <a:lnTo>
                  <a:pt x="70145" y="100439"/>
                </a:lnTo>
                <a:lnTo>
                  <a:pt x="78118" y="99477"/>
                </a:lnTo>
                <a:lnTo>
                  <a:pt x="85337" y="97729"/>
                </a:lnTo>
                <a:lnTo>
                  <a:pt x="91793" y="95198"/>
                </a:lnTo>
                <a:lnTo>
                  <a:pt x="98256" y="92667"/>
                </a:lnTo>
                <a:lnTo>
                  <a:pt x="112457" y="82009"/>
                </a:lnTo>
                <a:lnTo>
                  <a:pt x="109159" y="81507"/>
                </a:lnTo>
                <a:lnTo>
                  <a:pt x="101609" y="8222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749867" y="1425980"/>
            <a:ext cx="157480" cy="17145"/>
          </a:xfrm>
          <a:custGeom>
            <a:avLst/>
            <a:gdLst/>
            <a:ahLst/>
            <a:cxnLst/>
            <a:rect l="l" t="t" r="r" b="b"/>
            <a:pathLst>
              <a:path w="157479" h="17144">
                <a:moveTo>
                  <a:pt x="0" y="16555"/>
                </a:moveTo>
                <a:lnTo>
                  <a:pt x="3373" y="17003"/>
                </a:lnTo>
                <a:lnTo>
                  <a:pt x="7024" y="16849"/>
                </a:lnTo>
                <a:lnTo>
                  <a:pt x="10972" y="16092"/>
                </a:lnTo>
                <a:lnTo>
                  <a:pt x="14914" y="15335"/>
                </a:lnTo>
                <a:lnTo>
                  <a:pt x="19999" y="14642"/>
                </a:lnTo>
                <a:lnTo>
                  <a:pt x="26226" y="14012"/>
                </a:lnTo>
                <a:lnTo>
                  <a:pt x="35235" y="13199"/>
                </a:lnTo>
                <a:lnTo>
                  <a:pt x="48500" y="12151"/>
                </a:lnTo>
                <a:lnTo>
                  <a:pt x="63658" y="10981"/>
                </a:lnTo>
                <a:lnTo>
                  <a:pt x="77125" y="9810"/>
                </a:lnTo>
                <a:lnTo>
                  <a:pt x="89378" y="8601"/>
                </a:lnTo>
                <a:lnTo>
                  <a:pt x="100891" y="7320"/>
                </a:lnTo>
                <a:lnTo>
                  <a:pt x="112140" y="5931"/>
                </a:lnTo>
                <a:lnTo>
                  <a:pt x="131618" y="3360"/>
                </a:lnTo>
                <a:lnTo>
                  <a:pt x="144368" y="1681"/>
                </a:lnTo>
                <a:lnTo>
                  <a:pt x="151148" y="795"/>
                </a:lnTo>
                <a:lnTo>
                  <a:pt x="155143" y="281"/>
                </a:lnTo>
                <a:lnTo>
                  <a:pt x="156978" y="47"/>
                </a:lnTo>
                <a:lnTo>
                  <a:pt x="157165" y="23"/>
                </a:lnTo>
                <a:lnTo>
                  <a:pt x="157346" y="0"/>
                </a:lnTo>
                <a:lnTo>
                  <a:pt x="157152" y="65"/>
                </a:lnTo>
                <a:lnTo>
                  <a:pt x="156881" y="137"/>
                </a:lnTo>
                <a:lnTo>
                  <a:pt x="153148" y="1141"/>
                </a:lnTo>
                <a:lnTo>
                  <a:pt x="145950" y="307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62273" y="1462673"/>
            <a:ext cx="151765" cy="13970"/>
          </a:xfrm>
          <a:custGeom>
            <a:avLst/>
            <a:gdLst/>
            <a:ahLst/>
            <a:cxnLst/>
            <a:rect l="l" t="t" r="r" b="b"/>
            <a:pathLst>
              <a:path w="151765" h="13969">
                <a:moveTo>
                  <a:pt x="2611" y="13225"/>
                </a:moveTo>
                <a:lnTo>
                  <a:pt x="1011" y="13589"/>
                </a:lnTo>
                <a:lnTo>
                  <a:pt x="159" y="13781"/>
                </a:lnTo>
                <a:lnTo>
                  <a:pt x="0" y="13817"/>
                </a:lnTo>
                <a:lnTo>
                  <a:pt x="505" y="13821"/>
                </a:lnTo>
                <a:lnTo>
                  <a:pt x="1579" y="13816"/>
                </a:lnTo>
                <a:lnTo>
                  <a:pt x="2646" y="13811"/>
                </a:lnTo>
                <a:lnTo>
                  <a:pt x="49339" y="13012"/>
                </a:lnTo>
                <a:lnTo>
                  <a:pt x="88417" y="9597"/>
                </a:lnTo>
                <a:lnTo>
                  <a:pt x="126158" y="4301"/>
                </a:lnTo>
                <a:lnTo>
                  <a:pt x="151166" y="38"/>
                </a:lnTo>
                <a:lnTo>
                  <a:pt x="151312" y="10"/>
                </a:lnTo>
                <a:lnTo>
                  <a:pt x="151097" y="6"/>
                </a:lnTo>
                <a:lnTo>
                  <a:pt x="150827" y="15"/>
                </a:lnTo>
                <a:lnTo>
                  <a:pt x="148236" y="102"/>
                </a:lnTo>
                <a:lnTo>
                  <a:pt x="143325" y="26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148441" y="1291265"/>
            <a:ext cx="13970" cy="50800"/>
          </a:xfrm>
          <a:custGeom>
            <a:avLst/>
            <a:gdLst/>
            <a:ahLst/>
            <a:cxnLst/>
            <a:rect l="l" t="t" r="r" b="b"/>
            <a:pathLst>
              <a:path w="13970" h="50800">
                <a:moveTo>
                  <a:pt x="1787" y="3856"/>
                </a:moveTo>
                <a:lnTo>
                  <a:pt x="658" y="1419"/>
                </a:lnTo>
                <a:lnTo>
                  <a:pt x="62" y="140"/>
                </a:lnTo>
                <a:lnTo>
                  <a:pt x="0" y="0"/>
                </a:lnTo>
                <a:lnTo>
                  <a:pt x="180" y="556"/>
                </a:lnTo>
                <a:lnTo>
                  <a:pt x="332" y="998"/>
                </a:lnTo>
                <a:lnTo>
                  <a:pt x="1537" y="4439"/>
                </a:lnTo>
                <a:lnTo>
                  <a:pt x="3789" y="10879"/>
                </a:lnTo>
                <a:lnTo>
                  <a:pt x="6033" y="17320"/>
                </a:lnTo>
                <a:lnTo>
                  <a:pt x="7897" y="23082"/>
                </a:lnTo>
                <a:lnTo>
                  <a:pt x="9372" y="28166"/>
                </a:lnTo>
                <a:lnTo>
                  <a:pt x="11531" y="37561"/>
                </a:lnTo>
                <a:lnTo>
                  <a:pt x="13522" y="5031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138397" y="1241961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4">
                <a:moveTo>
                  <a:pt x="3248" y="12946"/>
                </a:moveTo>
                <a:lnTo>
                  <a:pt x="0" y="5521"/>
                </a:lnTo>
                <a:lnTo>
                  <a:pt x="471" y="1205"/>
                </a:lnTo>
                <a:lnTo>
                  <a:pt x="4668" y="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03236" y="1282777"/>
            <a:ext cx="121285" cy="60325"/>
          </a:xfrm>
          <a:custGeom>
            <a:avLst/>
            <a:gdLst/>
            <a:ahLst/>
            <a:cxnLst/>
            <a:rect l="l" t="t" r="r" b="b"/>
            <a:pathLst>
              <a:path w="121284" h="60325">
                <a:moveTo>
                  <a:pt x="0" y="721"/>
                </a:moveTo>
                <a:lnTo>
                  <a:pt x="35412" y="18661"/>
                </a:lnTo>
                <a:lnTo>
                  <a:pt x="39561" y="23039"/>
                </a:lnTo>
                <a:lnTo>
                  <a:pt x="43711" y="27417"/>
                </a:lnTo>
                <a:lnTo>
                  <a:pt x="46731" y="31715"/>
                </a:lnTo>
                <a:lnTo>
                  <a:pt x="48622" y="35933"/>
                </a:lnTo>
                <a:lnTo>
                  <a:pt x="50520" y="40151"/>
                </a:lnTo>
                <a:lnTo>
                  <a:pt x="51615" y="43835"/>
                </a:lnTo>
                <a:lnTo>
                  <a:pt x="51906" y="46986"/>
                </a:lnTo>
                <a:lnTo>
                  <a:pt x="52203" y="50137"/>
                </a:lnTo>
                <a:lnTo>
                  <a:pt x="43891" y="57524"/>
                </a:lnTo>
                <a:lnTo>
                  <a:pt x="42291" y="56064"/>
                </a:lnTo>
                <a:lnTo>
                  <a:pt x="37982" y="32948"/>
                </a:lnTo>
                <a:lnTo>
                  <a:pt x="39457" y="27073"/>
                </a:lnTo>
                <a:lnTo>
                  <a:pt x="42741" y="21397"/>
                </a:lnTo>
                <a:lnTo>
                  <a:pt x="46024" y="15721"/>
                </a:lnTo>
                <a:lnTo>
                  <a:pt x="50368" y="11190"/>
                </a:lnTo>
                <a:lnTo>
                  <a:pt x="55785" y="7804"/>
                </a:lnTo>
                <a:lnTo>
                  <a:pt x="61202" y="4417"/>
                </a:lnTo>
                <a:lnTo>
                  <a:pt x="66675" y="2185"/>
                </a:lnTo>
                <a:lnTo>
                  <a:pt x="72209" y="1108"/>
                </a:lnTo>
                <a:lnTo>
                  <a:pt x="77744" y="30"/>
                </a:lnTo>
                <a:lnTo>
                  <a:pt x="83141" y="0"/>
                </a:lnTo>
                <a:lnTo>
                  <a:pt x="88392" y="1016"/>
                </a:lnTo>
                <a:lnTo>
                  <a:pt x="93649" y="2032"/>
                </a:lnTo>
                <a:lnTo>
                  <a:pt x="98332" y="4533"/>
                </a:lnTo>
                <a:lnTo>
                  <a:pt x="102440" y="8519"/>
                </a:lnTo>
                <a:lnTo>
                  <a:pt x="106555" y="12505"/>
                </a:lnTo>
                <a:lnTo>
                  <a:pt x="109887" y="17003"/>
                </a:lnTo>
                <a:lnTo>
                  <a:pt x="112443" y="22015"/>
                </a:lnTo>
                <a:lnTo>
                  <a:pt x="114999" y="27027"/>
                </a:lnTo>
                <a:lnTo>
                  <a:pt x="116731" y="31997"/>
                </a:lnTo>
                <a:lnTo>
                  <a:pt x="117638" y="36925"/>
                </a:lnTo>
                <a:lnTo>
                  <a:pt x="119186" y="46887"/>
                </a:lnTo>
                <a:lnTo>
                  <a:pt x="120749" y="60164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549413" y="1249433"/>
            <a:ext cx="299085" cy="83820"/>
          </a:xfrm>
          <a:custGeom>
            <a:avLst/>
            <a:gdLst/>
            <a:ahLst/>
            <a:cxnLst/>
            <a:rect l="l" t="t" r="r" b="b"/>
            <a:pathLst>
              <a:path w="299084" h="83819">
                <a:moveTo>
                  <a:pt x="10086" y="18353"/>
                </a:moveTo>
                <a:lnTo>
                  <a:pt x="4862" y="15097"/>
                </a:lnTo>
                <a:lnTo>
                  <a:pt x="1738" y="14766"/>
                </a:lnTo>
                <a:lnTo>
                  <a:pt x="720" y="17359"/>
                </a:lnTo>
                <a:lnTo>
                  <a:pt x="0" y="19201"/>
                </a:lnTo>
                <a:lnTo>
                  <a:pt x="443" y="21297"/>
                </a:lnTo>
                <a:lnTo>
                  <a:pt x="2050" y="23648"/>
                </a:lnTo>
                <a:lnTo>
                  <a:pt x="3657" y="25998"/>
                </a:lnTo>
                <a:lnTo>
                  <a:pt x="6851" y="28469"/>
                </a:lnTo>
                <a:lnTo>
                  <a:pt x="11623" y="31059"/>
                </a:lnTo>
                <a:lnTo>
                  <a:pt x="16389" y="33649"/>
                </a:lnTo>
                <a:lnTo>
                  <a:pt x="21467" y="35412"/>
                </a:lnTo>
                <a:lnTo>
                  <a:pt x="26850" y="36346"/>
                </a:lnTo>
                <a:lnTo>
                  <a:pt x="32225" y="37280"/>
                </a:lnTo>
                <a:lnTo>
                  <a:pt x="37303" y="37748"/>
                </a:lnTo>
                <a:lnTo>
                  <a:pt x="42076" y="37750"/>
                </a:lnTo>
                <a:lnTo>
                  <a:pt x="46856" y="37752"/>
                </a:lnTo>
                <a:lnTo>
                  <a:pt x="60634" y="24290"/>
                </a:lnTo>
                <a:lnTo>
                  <a:pt x="61805" y="20362"/>
                </a:lnTo>
                <a:lnTo>
                  <a:pt x="57073" y="3912"/>
                </a:lnTo>
                <a:lnTo>
                  <a:pt x="54399" y="1830"/>
                </a:lnTo>
                <a:lnTo>
                  <a:pt x="50804" y="632"/>
                </a:lnTo>
                <a:lnTo>
                  <a:pt x="46301" y="315"/>
                </a:lnTo>
                <a:lnTo>
                  <a:pt x="41792" y="0"/>
                </a:lnTo>
                <a:lnTo>
                  <a:pt x="36860" y="1002"/>
                </a:lnTo>
                <a:lnTo>
                  <a:pt x="31505" y="3323"/>
                </a:lnTo>
                <a:lnTo>
                  <a:pt x="26143" y="5645"/>
                </a:lnTo>
                <a:lnTo>
                  <a:pt x="10127" y="32813"/>
                </a:lnTo>
                <a:lnTo>
                  <a:pt x="11630" y="38711"/>
                </a:lnTo>
                <a:lnTo>
                  <a:pt x="15482" y="45009"/>
                </a:lnTo>
                <a:lnTo>
                  <a:pt x="19334" y="51307"/>
                </a:lnTo>
                <a:lnTo>
                  <a:pt x="53935" y="75199"/>
                </a:lnTo>
                <a:lnTo>
                  <a:pt x="76809" y="81991"/>
                </a:lnTo>
                <a:lnTo>
                  <a:pt x="84332" y="83105"/>
                </a:lnTo>
                <a:lnTo>
                  <a:pt x="119931" y="65305"/>
                </a:lnTo>
                <a:lnTo>
                  <a:pt x="121469" y="45900"/>
                </a:lnTo>
                <a:lnTo>
                  <a:pt x="120714" y="39314"/>
                </a:lnTo>
                <a:lnTo>
                  <a:pt x="119959" y="32727"/>
                </a:lnTo>
                <a:lnTo>
                  <a:pt x="119405" y="27599"/>
                </a:lnTo>
                <a:lnTo>
                  <a:pt x="119045" y="23928"/>
                </a:lnTo>
                <a:lnTo>
                  <a:pt x="118691" y="20258"/>
                </a:lnTo>
                <a:lnTo>
                  <a:pt x="118872" y="17299"/>
                </a:lnTo>
                <a:lnTo>
                  <a:pt x="119592" y="15053"/>
                </a:lnTo>
                <a:lnTo>
                  <a:pt x="120312" y="12807"/>
                </a:lnTo>
                <a:lnTo>
                  <a:pt x="122785" y="12042"/>
                </a:lnTo>
                <a:lnTo>
                  <a:pt x="127004" y="12757"/>
                </a:lnTo>
                <a:lnTo>
                  <a:pt x="131223" y="13473"/>
                </a:lnTo>
                <a:lnTo>
                  <a:pt x="136224" y="15943"/>
                </a:lnTo>
                <a:lnTo>
                  <a:pt x="142009" y="20168"/>
                </a:lnTo>
                <a:lnTo>
                  <a:pt x="147793" y="24393"/>
                </a:lnTo>
                <a:lnTo>
                  <a:pt x="167362" y="49530"/>
                </a:lnTo>
                <a:lnTo>
                  <a:pt x="169046" y="54035"/>
                </a:lnTo>
                <a:lnTo>
                  <a:pt x="169967" y="57694"/>
                </a:lnTo>
                <a:lnTo>
                  <a:pt x="170133" y="60507"/>
                </a:lnTo>
                <a:lnTo>
                  <a:pt x="170293" y="63320"/>
                </a:lnTo>
                <a:lnTo>
                  <a:pt x="169773" y="65099"/>
                </a:lnTo>
                <a:lnTo>
                  <a:pt x="168568" y="65845"/>
                </a:lnTo>
                <a:lnTo>
                  <a:pt x="167362" y="66589"/>
                </a:lnTo>
                <a:lnTo>
                  <a:pt x="165852" y="66057"/>
                </a:lnTo>
                <a:lnTo>
                  <a:pt x="158239" y="42811"/>
                </a:lnTo>
                <a:lnTo>
                  <a:pt x="158239" y="37009"/>
                </a:lnTo>
                <a:lnTo>
                  <a:pt x="158232" y="31208"/>
                </a:lnTo>
                <a:lnTo>
                  <a:pt x="159978" y="26322"/>
                </a:lnTo>
                <a:lnTo>
                  <a:pt x="163469" y="22355"/>
                </a:lnTo>
                <a:lnTo>
                  <a:pt x="166961" y="18387"/>
                </a:lnTo>
                <a:lnTo>
                  <a:pt x="172038" y="15979"/>
                </a:lnTo>
                <a:lnTo>
                  <a:pt x="178709" y="15128"/>
                </a:lnTo>
                <a:lnTo>
                  <a:pt x="185387" y="14278"/>
                </a:lnTo>
                <a:lnTo>
                  <a:pt x="192910" y="14899"/>
                </a:lnTo>
                <a:lnTo>
                  <a:pt x="201299" y="16992"/>
                </a:lnTo>
                <a:lnTo>
                  <a:pt x="209681" y="19086"/>
                </a:lnTo>
                <a:lnTo>
                  <a:pt x="217391" y="22173"/>
                </a:lnTo>
                <a:lnTo>
                  <a:pt x="224436" y="26255"/>
                </a:lnTo>
                <a:lnTo>
                  <a:pt x="231481" y="30337"/>
                </a:lnTo>
                <a:lnTo>
                  <a:pt x="244795" y="48204"/>
                </a:lnTo>
                <a:lnTo>
                  <a:pt x="245190" y="50941"/>
                </a:lnTo>
                <a:lnTo>
                  <a:pt x="244505" y="52919"/>
                </a:lnTo>
                <a:lnTo>
                  <a:pt x="242745" y="54138"/>
                </a:lnTo>
                <a:lnTo>
                  <a:pt x="240985" y="55356"/>
                </a:lnTo>
                <a:lnTo>
                  <a:pt x="238755" y="55883"/>
                </a:lnTo>
                <a:lnTo>
                  <a:pt x="236053" y="55716"/>
                </a:lnTo>
                <a:lnTo>
                  <a:pt x="233345" y="55551"/>
                </a:lnTo>
                <a:lnTo>
                  <a:pt x="230775" y="53527"/>
                </a:lnTo>
                <a:lnTo>
                  <a:pt x="228336" y="49646"/>
                </a:lnTo>
                <a:lnTo>
                  <a:pt x="225898" y="45765"/>
                </a:lnTo>
                <a:lnTo>
                  <a:pt x="224422" y="40942"/>
                </a:lnTo>
                <a:lnTo>
                  <a:pt x="223896" y="35180"/>
                </a:lnTo>
                <a:lnTo>
                  <a:pt x="223376" y="29416"/>
                </a:lnTo>
                <a:lnTo>
                  <a:pt x="224138" y="24086"/>
                </a:lnTo>
                <a:lnTo>
                  <a:pt x="226182" y="19187"/>
                </a:lnTo>
                <a:lnTo>
                  <a:pt x="228219" y="14289"/>
                </a:lnTo>
                <a:lnTo>
                  <a:pt x="231467" y="10701"/>
                </a:lnTo>
                <a:lnTo>
                  <a:pt x="235908" y="8422"/>
                </a:lnTo>
                <a:lnTo>
                  <a:pt x="240355" y="6143"/>
                </a:lnTo>
                <a:lnTo>
                  <a:pt x="245426" y="5370"/>
                </a:lnTo>
                <a:lnTo>
                  <a:pt x="251127" y="6100"/>
                </a:lnTo>
                <a:lnTo>
                  <a:pt x="286054" y="34134"/>
                </a:lnTo>
                <a:lnTo>
                  <a:pt x="295351" y="57027"/>
                </a:lnTo>
                <a:lnTo>
                  <a:pt x="298497" y="6955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866981" y="1223612"/>
            <a:ext cx="73025" cy="132080"/>
          </a:xfrm>
          <a:custGeom>
            <a:avLst/>
            <a:gdLst/>
            <a:ahLst/>
            <a:cxnLst/>
            <a:rect l="l" t="t" r="r" b="b"/>
            <a:pathLst>
              <a:path w="73025" h="132080">
                <a:moveTo>
                  <a:pt x="7701" y="63171"/>
                </a:moveTo>
                <a:lnTo>
                  <a:pt x="5879" y="59085"/>
                </a:lnTo>
                <a:lnTo>
                  <a:pt x="4923" y="56932"/>
                </a:lnTo>
                <a:lnTo>
                  <a:pt x="4826" y="56712"/>
                </a:lnTo>
                <a:lnTo>
                  <a:pt x="4757" y="56559"/>
                </a:lnTo>
                <a:lnTo>
                  <a:pt x="4909" y="56739"/>
                </a:lnTo>
                <a:lnTo>
                  <a:pt x="5027" y="56912"/>
                </a:lnTo>
                <a:lnTo>
                  <a:pt x="5907" y="58157"/>
                </a:lnTo>
                <a:lnTo>
                  <a:pt x="7542" y="60477"/>
                </a:lnTo>
                <a:lnTo>
                  <a:pt x="9177" y="62795"/>
                </a:lnTo>
                <a:lnTo>
                  <a:pt x="12342" y="70466"/>
                </a:lnTo>
                <a:lnTo>
                  <a:pt x="17046" y="83487"/>
                </a:lnTo>
                <a:lnTo>
                  <a:pt x="22369" y="98189"/>
                </a:lnTo>
                <a:lnTo>
                  <a:pt x="26210" y="108723"/>
                </a:lnTo>
                <a:lnTo>
                  <a:pt x="29183" y="116762"/>
                </a:lnTo>
                <a:lnTo>
                  <a:pt x="30644" y="121122"/>
                </a:lnTo>
                <a:lnTo>
                  <a:pt x="31517" y="124346"/>
                </a:lnTo>
                <a:lnTo>
                  <a:pt x="32397" y="127571"/>
                </a:lnTo>
                <a:lnTo>
                  <a:pt x="32965" y="129652"/>
                </a:lnTo>
                <a:lnTo>
                  <a:pt x="33221" y="130592"/>
                </a:lnTo>
                <a:lnTo>
                  <a:pt x="33478" y="131532"/>
                </a:lnTo>
                <a:lnTo>
                  <a:pt x="33367" y="131789"/>
                </a:lnTo>
                <a:lnTo>
                  <a:pt x="32882" y="131363"/>
                </a:lnTo>
                <a:lnTo>
                  <a:pt x="32390" y="130938"/>
                </a:lnTo>
                <a:lnTo>
                  <a:pt x="31316" y="129995"/>
                </a:lnTo>
                <a:lnTo>
                  <a:pt x="29654" y="128534"/>
                </a:lnTo>
                <a:lnTo>
                  <a:pt x="27984" y="127074"/>
                </a:lnTo>
                <a:lnTo>
                  <a:pt x="25033" y="121870"/>
                </a:lnTo>
                <a:lnTo>
                  <a:pt x="6708" y="74311"/>
                </a:lnTo>
                <a:lnTo>
                  <a:pt x="0" y="34850"/>
                </a:lnTo>
                <a:lnTo>
                  <a:pt x="585" y="23429"/>
                </a:lnTo>
                <a:lnTo>
                  <a:pt x="24451" y="0"/>
                </a:lnTo>
                <a:lnTo>
                  <a:pt x="31552" y="1278"/>
                </a:lnTo>
                <a:lnTo>
                  <a:pt x="38652" y="2555"/>
                </a:lnTo>
                <a:lnTo>
                  <a:pt x="67373" y="25059"/>
                </a:lnTo>
                <a:lnTo>
                  <a:pt x="71037" y="30338"/>
                </a:lnTo>
                <a:lnTo>
                  <a:pt x="72804" y="35271"/>
                </a:lnTo>
                <a:lnTo>
                  <a:pt x="72672" y="39858"/>
                </a:lnTo>
                <a:lnTo>
                  <a:pt x="72547" y="44445"/>
                </a:lnTo>
                <a:lnTo>
                  <a:pt x="69174" y="48418"/>
                </a:lnTo>
                <a:lnTo>
                  <a:pt x="62565" y="51775"/>
                </a:lnTo>
                <a:lnTo>
                  <a:pt x="53791" y="55716"/>
                </a:lnTo>
                <a:lnTo>
                  <a:pt x="42700" y="59798"/>
                </a:lnTo>
                <a:lnTo>
                  <a:pt x="29292" y="6402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943686" y="1226878"/>
            <a:ext cx="104775" cy="93345"/>
          </a:xfrm>
          <a:custGeom>
            <a:avLst/>
            <a:gdLst/>
            <a:ahLst/>
            <a:cxnLst/>
            <a:rect l="l" t="t" r="r" b="b"/>
            <a:pathLst>
              <a:path w="104775" h="93344">
                <a:moveTo>
                  <a:pt x="63841" y="25790"/>
                </a:moveTo>
                <a:lnTo>
                  <a:pt x="67159" y="17067"/>
                </a:lnTo>
                <a:lnTo>
                  <a:pt x="68177" y="10963"/>
                </a:lnTo>
                <a:lnTo>
                  <a:pt x="66889" y="7477"/>
                </a:lnTo>
                <a:lnTo>
                  <a:pt x="65995" y="5058"/>
                </a:lnTo>
                <a:lnTo>
                  <a:pt x="43724" y="220"/>
                </a:lnTo>
                <a:lnTo>
                  <a:pt x="37642" y="0"/>
                </a:lnTo>
                <a:lnTo>
                  <a:pt x="32973" y="915"/>
                </a:lnTo>
                <a:lnTo>
                  <a:pt x="29724" y="2968"/>
                </a:lnTo>
                <a:lnTo>
                  <a:pt x="26468" y="5020"/>
                </a:lnTo>
                <a:lnTo>
                  <a:pt x="24591" y="7938"/>
                </a:lnTo>
                <a:lnTo>
                  <a:pt x="24078" y="11720"/>
                </a:lnTo>
                <a:lnTo>
                  <a:pt x="23572" y="15503"/>
                </a:lnTo>
                <a:lnTo>
                  <a:pt x="25360" y="19708"/>
                </a:lnTo>
                <a:lnTo>
                  <a:pt x="29447" y="24338"/>
                </a:lnTo>
                <a:lnTo>
                  <a:pt x="35753" y="30049"/>
                </a:lnTo>
                <a:lnTo>
                  <a:pt x="46216" y="37617"/>
                </a:lnTo>
                <a:lnTo>
                  <a:pt x="63886" y="48852"/>
                </a:lnTo>
                <a:lnTo>
                  <a:pt x="76405" y="56864"/>
                </a:lnTo>
                <a:lnTo>
                  <a:pt x="104400" y="81536"/>
                </a:lnTo>
                <a:lnTo>
                  <a:pt x="102710" y="83786"/>
                </a:lnTo>
                <a:lnTo>
                  <a:pt x="101026" y="86037"/>
                </a:lnTo>
                <a:lnTo>
                  <a:pt x="47477" y="92702"/>
                </a:lnTo>
                <a:lnTo>
                  <a:pt x="35227" y="92883"/>
                </a:lnTo>
                <a:lnTo>
                  <a:pt x="25559" y="92879"/>
                </a:lnTo>
                <a:lnTo>
                  <a:pt x="10181" y="91088"/>
                </a:lnTo>
                <a:lnTo>
                  <a:pt x="0" y="8604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554996" y="1369001"/>
            <a:ext cx="576580" cy="21590"/>
          </a:xfrm>
          <a:custGeom>
            <a:avLst/>
            <a:gdLst/>
            <a:ahLst/>
            <a:cxnLst/>
            <a:rect l="l" t="t" r="r" b="b"/>
            <a:pathLst>
              <a:path w="576579" h="21590">
                <a:moveTo>
                  <a:pt x="9254" y="21428"/>
                </a:moveTo>
                <a:lnTo>
                  <a:pt x="0" y="21389"/>
                </a:lnTo>
                <a:lnTo>
                  <a:pt x="2050" y="21313"/>
                </a:lnTo>
                <a:lnTo>
                  <a:pt x="5153" y="21243"/>
                </a:lnTo>
                <a:lnTo>
                  <a:pt x="12919" y="21065"/>
                </a:lnTo>
                <a:lnTo>
                  <a:pt x="51622" y="20099"/>
                </a:lnTo>
                <a:lnTo>
                  <a:pt x="92923" y="18357"/>
                </a:lnTo>
                <a:lnTo>
                  <a:pt x="141518" y="15435"/>
                </a:lnTo>
                <a:lnTo>
                  <a:pt x="157666" y="14358"/>
                </a:lnTo>
                <a:lnTo>
                  <a:pt x="170390" y="13579"/>
                </a:lnTo>
                <a:lnTo>
                  <a:pt x="219307" y="11532"/>
                </a:lnTo>
                <a:lnTo>
                  <a:pt x="263647" y="11082"/>
                </a:lnTo>
                <a:lnTo>
                  <a:pt x="280164" y="11063"/>
                </a:lnTo>
                <a:lnTo>
                  <a:pt x="299697" y="11075"/>
                </a:lnTo>
                <a:lnTo>
                  <a:pt x="316241" y="11078"/>
                </a:lnTo>
                <a:lnTo>
                  <a:pt x="357129" y="11001"/>
                </a:lnTo>
                <a:lnTo>
                  <a:pt x="406690" y="10162"/>
                </a:lnTo>
                <a:lnTo>
                  <a:pt x="448239" y="8958"/>
                </a:lnTo>
                <a:lnTo>
                  <a:pt x="489575" y="6998"/>
                </a:lnTo>
                <a:lnTo>
                  <a:pt x="534385" y="4008"/>
                </a:lnTo>
                <a:lnTo>
                  <a:pt x="572853" y="390"/>
                </a:lnTo>
                <a:lnTo>
                  <a:pt x="574970" y="146"/>
                </a:lnTo>
                <a:lnTo>
                  <a:pt x="576037" y="23"/>
                </a:lnTo>
                <a:lnTo>
                  <a:pt x="576217" y="0"/>
                </a:lnTo>
                <a:lnTo>
                  <a:pt x="575968" y="13"/>
                </a:lnTo>
                <a:lnTo>
                  <a:pt x="574617" y="101"/>
                </a:lnTo>
                <a:lnTo>
                  <a:pt x="572054" y="268"/>
                </a:lnTo>
                <a:lnTo>
                  <a:pt x="563352" y="2033"/>
                </a:lnTo>
                <a:lnTo>
                  <a:pt x="547938" y="663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560766" y="1404976"/>
            <a:ext cx="609600" cy="26034"/>
          </a:xfrm>
          <a:custGeom>
            <a:avLst/>
            <a:gdLst/>
            <a:ahLst/>
            <a:cxnLst/>
            <a:rect l="l" t="t" r="r" b="b"/>
            <a:pathLst>
              <a:path w="609600" h="26034">
                <a:moveTo>
                  <a:pt x="6885" y="21582"/>
                </a:moveTo>
                <a:lnTo>
                  <a:pt x="3332" y="23770"/>
                </a:lnTo>
                <a:lnTo>
                  <a:pt x="1198" y="25081"/>
                </a:lnTo>
                <a:lnTo>
                  <a:pt x="498" y="25515"/>
                </a:lnTo>
                <a:lnTo>
                  <a:pt x="0" y="25818"/>
                </a:lnTo>
                <a:lnTo>
                  <a:pt x="983" y="25963"/>
                </a:lnTo>
                <a:lnTo>
                  <a:pt x="3435" y="25950"/>
                </a:lnTo>
                <a:lnTo>
                  <a:pt x="5895" y="25936"/>
                </a:lnTo>
                <a:lnTo>
                  <a:pt x="11817" y="25904"/>
                </a:lnTo>
                <a:lnTo>
                  <a:pt x="21211" y="25853"/>
                </a:lnTo>
                <a:lnTo>
                  <a:pt x="30604" y="25802"/>
                </a:lnTo>
                <a:lnTo>
                  <a:pt x="38190" y="25544"/>
                </a:lnTo>
                <a:lnTo>
                  <a:pt x="80830" y="22887"/>
                </a:lnTo>
                <a:lnTo>
                  <a:pt x="124149" y="22317"/>
                </a:lnTo>
                <a:lnTo>
                  <a:pt x="148398" y="22293"/>
                </a:lnTo>
                <a:lnTo>
                  <a:pt x="162872" y="22296"/>
                </a:lnTo>
                <a:lnTo>
                  <a:pt x="178953" y="22308"/>
                </a:lnTo>
                <a:lnTo>
                  <a:pt x="196674" y="22328"/>
                </a:lnTo>
                <a:lnTo>
                  <a:pt x="216067" y="22357"/>
                </a:lnTo>
                <a:lnTo>
                  <a:pt x="237225" y="22384"/>
                </a:lnTo>
                <a:lnTo>
                  <a:pt x="290582" y="22348"/>
                </a:lnTo>
                <a:lnTo>
                  <a:pt x="329668" y="22134"/>
                </a:lnTo>
                <a:lnTo>
                  <a:pt x="376313" y="20853"/>
                </a:lnTo>
                <a:lnTo>
                  <a:pt x="419731" y="17133"/>
                </a:lnTo>
                <a:lnTo>
                  <a:pt x="452273" y="13161"/>
                </a:lnTo>
                <a:lnTo>
                  <a:pt x="464997" y="11733"/>
                </a:lnTo>
                <a:lnTo>
                  <a:pt x="483638" y="9847"/>
                </a:lnTo>
                <a:lnTo>
                  <a:pt x="496078" y="8530"/>
                </a:lnTo>
                <a:lnTo>
                  <a:pt x="504149" y="7598"/>
                </a:lnTo>
                <a:lnTo>
                  <a:pt x="515030" y="6367"/>
                </a:lnTo>
                <a:lnTo>
                  <a:pt x="555337" y="2987"/>
                </a:lnTo>
                <a:lnTo>
                  <a:pt x="596037" y="439"/>
                </a:lnTo>
                <a:lnTo>
                  <a:pt x="606981" y="0"/>
                </a:lnTo>
                <a:lnTo>
                  <a:pt x="609232" y="135"/>
                </a:lnTo>
                <a:lnTo>
                  <a:pt x="608110" y="61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662354" y="1509233"/>
            <a:ext cx="87630" cy="198120"/>
          </a:xfrm>
          <a:custGeom>
            <a:avLst/>
            <a:gdLst/>
            <a:ahLst/>
            <a:cxnLst/>
            <a:rect l="l" t="t" r="r" b="b"/>
            <a:pathLst>
              <a:path w="87629" h="198119">
                <a:moveTo>
                  <a:pt x="86611" y="13128"/>
                </a:moveTo>
                <a:lnTo>
                  <a:pt x="87630" y="10153"/>
                </a:lnTo>
                <a:lnTo>
                  <a:pt x="86819" y="7455"/>
                </a:lnTo>
                <a:lnTo>
                  <a:pt x="84201" y="5036"/>
                </a:lnTo>
                <a:lnTo>
                  <a:pt x="82399" y="3372"/>
                </a:lnTo>
                <a:lnTo>
                  <a:pt x="78056" y="2126"/>
                </a:lnTo>
                <a:lnTo>
                  <a:pt x="71177" y="1298"/>
                </a:lnTo>
                <a:lnTo>
                  <a:pt x="64298" y="469"/>
                </a:lnTo>
                <a:lnTo>
                  <a:pt x="56831" y="44"/>
                </a:lnTo>
                <a:lnTo>
                  <a:pt x="48781" y="22"/>
                </a:lnTo>
                <a:lnTo>
                  <a:pt x="40739" y="0"/>
                </a:lnTo>
                <a:lnTo>
                  <a:pt x="33728" y="651"/>
                </a:lnTo>
                <a:lnTo>
                  <a:pt x="27771" y="1979"/>
                </a:lnTo>
                <a:lnTo>
                  <a:pt x="21813" y="3305"/>
                </a:lnTo>
                <a:lnTo>
                  <a:pt x="2798" y="13950"/>
                </a:lnTo>
                <a:lnTo>
                  <a:pt x="845" y="16594"/>
                </a:lnTo>
                <a:lnTo>
                  <a:pt x="0" y="19413"/>
                </a:lnTo>
                <a:lnTo>
                  <a:pt x="270" y="22407"/>
                </a:lnTo>
                <a:lnTo>
                  <a:pt x="533" y="25401"/>
                </a:lnTo>
                <a:lnTo>
                  <a:pt x="4675" y="30781"/>
                </a:lnTo>
                <a:lnTo>
                  <a:pt x="12704" y="38547"/>
                </a:lnTo>
                <a:lnTo>
                  <a:pt x="20726" y="46313"/>
                </a:lnTo>
                <a:lnTo>
                  <a:pt x="26413" y="52278"/>
                </a:lnTo>
                <a:lnTo>
                  <a:pt x="29752" y="56440"/>
                </a:lnTo>
                <a:lnTo>
                  <a:pt x="33098" y="60603"/>
                </a:lnTo>
                <a:lnTo>
                  <a:pt x="35252" y="64782"/>
                </a:lnTo>
                <a:lnTo>
                  <a:pt x="36229" y="68976"/>
                </a:lnTo>
                <a:lnTo>
                  <a:pt x="37199" y="73171"/>
                </a:lnTo>
                <a:lnTo>
                  <a:pt x="36887" y="77265"/>
                </a:lnTo>
                <a:lnTo>
                  <a:pt x="35287" y="81258"/>
                </a:lnTo>
                <a:lnTo>
                  <a:pt x="33694" y="85252"/>
                </a:lnTo>
                <a:lnTo>
                  <a:pt x="13383" y="99934"/>
                </a:lnTo>
                <a:lnTo>
                  <a:pt x="12545" y="100037"/>
                </a:lnTo>
                <a:lnTo>
                  <a:pt x="12046" y="100099"/>
                </a:lnTo>
                <a:lnTo>
                  <a:pt x="11894" y="100117"/>
                </a:lnTo>
                <a:lnTo>
                  <a:pt x="11741" y="100136"/>
                </a:lnTo>
                <a:lnTo>
                  <a:pt x="12157" y="99997"/>
                </a:lnTo>
                <a:lnTo>
                  <a:pt x="13127" y="99698"/>
                </a:lnTo>
                <a:lnTo>
                  <a:pt x="14103" y="99400"/>
                </a:lnTo>
                <a:lnTo>
                  <a:pt x="17269" y="98432"/>
                </a:lnTo>
                <a:lnTo>
                  <a:pt x="22631" y="96792"/>
                </a:lnTo>
                <a:lnTo>
                  <a:pt x="27993" y="95153"/>
                </a:lnTo>
                <a:lnTo>
                  <a:pt x="33140" y="93949"/>
                </a:lnTo>
                <a:lnTo>
                  <a:pt x="38086" y="93180"/>
                </a:lnTo>
                <a:lnTo>
                  <a:pt x="43025" y="92411"/>
                </a:lnTo>
                <a:lnTo>
                  <a:pt x="46966" y="92132"/>
                </a:lnTo>
                <a:lnTo>
                  <a:pt x="49897" y="92343"/>
                </a:lnTo>
                <a:lnTo>
                  <a:pt x="52834" y="92554"/>
                </a:lnTo>
                <a:lnTo>
                  <a:pt x="54586" y="93943"/>
                </a:lnTo>
                <a:lnTo>
                  <a:pt x="55168" y="96510"/>
                </a:lnTo>
                <a:lnTo>
                  <a:pt x="55743" y="99078"/>
                </a:lnTo>
                <a:lnTo>
                  <a:pt x="54732" y="102650"/>
                </a:lnTo>
                <a:lnTo>
                  <a:pt x="52141" y="107227"/>
                </a:lnTo>
                <a:lnTo>
                  <a:pt x="49550" y="111806"/>
                </a:lnTo>
                <a:lnTo>
                  <a:pt x="46052" y="116865"/>
                </a:lnTo>
                <a:lnTo>
                  <a:pt x="41632" y="122407"/>
                </a:lnTo>
                <a:lnTo>
                  <a:pt x="37213" y="127948"/>
                </a:lnTo>
                <a:lnTo>
                  <a:pt x="33223" y="133205"/>
                </a:lnTo>
                <a:lnTo>
                  <a:pt x="29669" y="138179"/>
                </a:lnTo>
                <a:lnTo>
                  <a:pt x="26115" y="143153"/>
                </a:lnTo>
                <a:lnTo>
                  <a:pt x="23732" y="147726"/>
                </a:lnTo>
                <a:lnTo>
                  <a:pt x="22527" y="151899"/>
                </a:lnTo>
                <a:lnTo>
                  <a:pt x="21322" y="156072"/>
                </a:lnTo>
                <a:lnTo>
                  <a:pt x="21356" y="159925"/>
                </a:lnTo>
                <a:lnTo>
                  <a:pt x="22624" y="163456"/>
                </a:lnTo>
                <a:lnTo>
                  <a:pt x="23892" y="166988"/>
                </a:lnTo>
                <a:lnTo>
                  <a:pt x="26434" y="170057"/>
                </a:lnTo>
                <a:lnTo>
                  <a:pt x="30237" y="172664"/>
                </a:lnTo>
                <a:lnTo>
                  <a:pt x="34040" y="175271"/>
                </a:lnTo>
                <a:lnTo>
                  <a:pt x="37788" y="177889"/>
                </a:lnTo>
                <a:lnTo>
                  <a:pt x="41466" y="180519"/>
                </a:lnTo>
                <a:lnTo>
                  <a:pt x="46876" y="184381"/>
                </a:lnTo>
                <a:lnTo>
                  <a:pt x="53090" y="190098"/>
                </a:lnTo>
                <a:lnTo>
                  <a:pt x="60107" y="19766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658503" y="3129845"/>
            <a:ext cx="59055" cy="114300"/>
          </a:xfrm>
          <a:custGeom>
            <a:avLst/>
            <a:gdLst/>
            <a:ahLst/>
            <a:cxnLst/>
            <a:rect l="l" t="t" r="r" b="b"/>
            <a:pathLst>
              <a:path w="59054" h="114300">
                <a:moveTo>
                  <a:pt x="4800" y="35750"/>
                </a:moveTo>
                <a:lnTo>
                  <a:pt x="23843" y="8435"/>
                </a:lnTo>
                <a:lnTo>
                  <a:pt x="27646" y="4819"/>
                </a:lnTo>
                <a:lnTo>
                  <a:pt x="31145" y="2409"/>
                </a:lnTo>
                <a:lnTo>
                  <a:pt x="34345" y="1204"/>
                </a:lnTo>
                <a:lnTo>
                  <a:pt x="37545" y="0"/>
                </a:lnTo>
                <a:lnTo>
                  <a:pt x="39679" y="861"/>
                </a:lnTo>
                <a:lnTo>
                  <a:pt x="40746" y="3788"/>
                </a:lnTo>
                <a:lnTo>
                  <a:pt x="41813" y="6715"/>
                </a:lnTo>
                <a:lnTo>
                  <a:pt x="41598" y="10195"/>
                </a:lnTo>
                <a:lnTo>
                  <a:pt x="40101" y="14227"/>
                </a:lnTo>
                <a:lnTo>
                  <a:pt x="38605" y="18259"/>
                </a:lnTo>
                <a:lnTo>
                  <a:pt x="36312" y="23543"/>
                </a:lnTo>
                <a:lnTo>
                  <a:pt x="33223" y="30079"/>
                </a:lnTo>
                <a:lnTo>
                  <a:pt x="30140" y="36616"/>
                </a:lnTo>
                <a:lnTo>
                  <a:pt x="28568" y="40829"/>
                </a:lnTo>
                <a:lnTo>
                  <a:pt x="28512" y="42719"/>
                </a:lnTo>
                <a:lnTo>
                  <a:pt x="28450" y="44610"/>
                </a:lnTo>
                <a:lnTo>
                  <a:pt x="30951" y="46626"/>
                </a:lnTo>
                <a:lnTo>
                  <a:pt x="36007" y="48765"/>
                </a:lnTo>
                <a:lnTo>
                  <a:pt x="41057" y="50906"/>
                </a:lnTo>
                <a:lnTo>
                  <a:pt x="53686" y="65331"/>
                </a:lnTo>
                <a:lnTo>
                  <a:pt x="55335" y="69069"/>
                </a:lnTo>
                <a:lnTo>
                  <a:pt x="56526" y="72964"/>
                </a:lnTo>
                <a:lnTo>
                  <a:pt x="57253" y="77017"/>
                </a:lnTo>
                <a:lnTo>
                  <a:pt x="57995" y="81069"/>
                </a:lnTo>
                <a:lnTo>
                  <a:pt x="58389" y="84903"/>
                </a:lnTo>
                <a:lnTo>
                  <a:pt x="58459" y="88520"/>
                </a:lnTo>
                <a:lnTo>
                  <a:pt x="58528" y="92136"/>
                </a:lnTo>
                <a:lnTo>
                  <a:pt x="57572" y="95388"/>
                </a:lnTo>
                <a:lnTo>
                  <a:pt x="55598" y="98275"/>
                </a:lnTo>
                <a:lnTo>
                  <a:pt x="53630" y="101162"/>
                </a:lnTo>
                <a:lnTo>
                  <a:pt x="50936" y="103695"/>
                </a:lnTo>
                <a:lnTo>
                  <a:pt x="47514" y="105875"/>
                </a:lnTo>
                <a:lnTo>
                  <a:pt x="44099" y="108054"/>
                </a:lnTo>
                <a:lnTo>
                  <a:pt x="40240" y="109764"/>
                </a:lnTo>
                <a:lnTo>
                  <a:pt x="35945" y="111006"/>
                </a:lnTo>
                <a:lnTo>
                  <a:pt x="31657" y="112248"/>
                </a:lnTo>
                <a:lnTo>
                  <a:pt x="27078" y="113018"/>
                </a:lnTo>
                <a:lnTo>
                  <a:pt x="22208" y="113317"/>
                </a:lnTo>
                <a:lnTo>
                  <a:pt x="15080" y="113754"/>
                </a:lnTo>
                <a:lnTo>
                  <a:pt x="7682" y="111164"/>
                </a:lnTo>
                <a:lnTo>
                  <a:pt x="0" y="10554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172125" y="1750257"/>
            <a:ext cx="90805" cy="149860"/>
          </a:xfrm>
          <a:custGeom>
            <a:avLst/>
            <a:gdLst/>
            <a:ahLst/>
            <a:cxnLst/>
            <a:rect l="l" t="t" r="r" b="b"/>
            <a:pathLst>
              <a:path w="90804" h="149860">
                <a:moveTo>
                  <a:pt x="68351" y="35485"/>
                </a:moveTo>
                <a:lnTo>
                  <a:pt x="67554" y="38550"/>
                </a:lnTo>
                <a:lnTo>
                  <a:pt x="69328" y="40106"/>
                </a:lnTo>
                <a:lnTo>
                  <a:pt x="73671" y="40153"/>
                </a:lnTo>
                <a:lnTo>
                  <a:pt x="78014" y="40199"/>
                </a:lnTo>
                <a:lnTo>
                  <a:pt x="86715" y="38221"/>
                </a:lnTo>
                <a:lnTo>
                  <a:pt x="87830" y="37446"/>
                </a:lnTo>
                <a:lnTo>
                  <a:pt x="90636" y="29518"/>
                </a:lnTo>
                <a:lnTo>
                  <a:pt x="90795" y="27472"/>
                </a:lnTo>
                <a:lnTo>
                  <a:pt x="89756" y="25172"/>
                </a:lnTo>
                <a:lnTo>
                  <a:pt x="87512" y="22617"/>
                </a:lnTo>
                <a:lnTo>
                  <a:pt x="85267" y="20062"/>
                </a:lnTo>
                <a:lnTo>
                  <a:pt x="63834" y="6677"/>
                </a:lnTo>
                <a:lnTo>
                  <a:pt x="58632" y="4224"/>
                </a:lnTo>
                <a:lnTo>
                  <a:pt x="53215" y="2445"/>
                </a:lnTo>
                <a:lnTo>
                  <a:pt x="47597" y="1341"/>
                </a:lnTo>
                <a:lnTo>
                  <a:pt x="41972" y="237"/>
                </a:lnTo>
                <a:lnTo>
                  <a:pt x="36485" y="0"/>
                </a:lnTo>
                <a:lnTo>
                  <a:pt x="31131" y="628"/>
                </a:lnTo>
                <a:lnTo>
                  <a:pt x="1087" y="32114"/>
                </a:lnTo>
                <a:lnTo>
                  <a:pt x="0" y="47044"/>
                </a:lnTo>
                <a:lnTo>
                  <a:pt x="110" y="55061"/>
                </a:lnTo>
                <a:lnTo>
                  <a:pt x="886" y="63629"/>
                </a:lnTo>
                <a:lnTo>
                  <a:pt x="2423" y="76132"/>
                </a:lnTo>
                <a:lnTo>
                  <a:pt x="4791" y="88714"/>
                </a:lnTo>
                <a:lnTo>
                  <a:pt x="7268" y="100279"/>
                </a:lnTo>
                <a:lnTo>
                  <a:pt x="9760" y="112932"/>
                </a:lnTo>
                <a:lnTo>
                  <a:pt x="13061" y="131516"/>
                </a:lnTo>
                <a:lnTo>
                  <a:pt x="14514" y="141296"/>
                </a:lnTo>
                <a:lnTo>
                  <a:pt x="14893" y="147050"/>
                </a:lnTo>
                <a:lnTo>
                  <a:pt x="14990" y="149069"/>
                </a:lnTo>
                <a:lnTo>
                  <a:pt x="15025" y="14971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128837" y="1835093"/>
            <a:ext cx="269240" cy="73025"/>
          </a:xfrm>
          <a:custGeom>
            <a:avLst/>
            <a:gdLst/>
            <a:ahLst/>
            <a:cxnLst/>
            <a:rect l="l" t="t" r="r" b="b"/>
            <a:pathLst>
              <a:path w="269240" h="73025">
                <a:moveTo>
                  <a:pt x="0" y="11662"/>
                </a:moveTo>
                <a:lnTo>
                  <a:pt x="33070" y="7599"/>
                </a:lnTo>
                <a:lnTo>
                  <a:pt x="45427" y="7719"/>
                </a:lnTo>
                <a:lnTo>
                  <a:pt x="58239" y="8369"/>
                </a:lnTo>
                <a:lnTo>
                  <a:pt x="73315" y="9711"/>
                </a:lnTo>
                <a:lnTo>
                  <a:pt x="85434" y="10948"/>
                </a:lnTo>
                <a:lnTo>
                  <a:pt x="102136" y="12908"/>
                </a:lnTo>
                <a:lnTo>
                  <a:pt x="114052" y="14180"/>
                </a:lnTo>
                <a:lnTo>
                  <a:pt x="152600" y="16535"/>
                </a:lnTo>
                <a:lnTo>
                  <a:pt x="157789" y="16547"/>
                </a:lnTo>
                <a:lnTo>
                  <a:pt x="161737" y="16389"/>
                </a:lnTo>
                <a:lnTo>
                  <a:pt x="165686" y="16230"/>
                </a:lnTo>
                <a:lnTo>
                  <a:pt x="168554" y="15903"/>
                </a:lnTo>
                <a:lnTo>
                  <a:pt x="170348" y="15407"/>
                </a:lnTo>
                <a:lnTo>
                  <a:pt x="172142" y="14912"/>
                </a:lnTo>
                <a:lnTo>
                  <a:pt x="173465" y="14032"/>
                </a:lnTo>
                <a:lnTo>
                  <a:pt x="174310" y="12769"/>
                </a:lnTo>
                <a:lnTo>
                  <a:pt x="175156" y="11506"/>
                </a:lnTo>
                <a:lnTo>
                  <a:pt x="175620" y="10146"/>
                </a:lnTo>
                <a:lnTo>
                  <a:pt x="175710" y="8688"/>
                </a:lnTo>
                <a:lnTo>
                  <a:pt x="175800" y="7232"/>
                </a:lnTo>
                <a:lnTo>
                  <a:pt x="175093" y="5821"/>
                </a:lnTo>
                <a:lnTo>
                  <a:pt x="173597" y="4458"/>
                </a:lnTo>
                <a:lnTo>
                  <a:pt x="172101" y="3095"/>
                </a:lnTo>
                <a:lnTo>
                  <a:pt x="170099" y="2009"/>
                </a:lnTo>
                <a:lnTo>
                  <a:pt x="167598" y="1203"/>
                </a:lnTo>
                <a:lnTo>
                  <a:pt x="165097" y="396"/>
                </a:lnTo>
                <a:lnTo>
                  <a:pt x="162070" y="0"/>
                </a:lnTo>
                <a:lnTo>
                  <a:pt x="158516" y="12"/>
                </a:lnTo>
                <a:lnTo>
                  <a:pt x="154963" y="25"/>
                </a:lnTo>
                <a:lnTo>
                  <a:pt x="136107" y="10746"/>
                </a:lnTo>
                <a:lnTo>
                  <a:pt x="132934" y="13775"/>
                </a:lnTo>
                <a:lnTo>
                  <a:pt x="126346" y="32279"/>
                </a:lnTo>
                <a:lnTo>
                  <a:pt x="126097" y="36415"/>
                </a:lnTo>
                <a:lnTo>
                  <a:pt x="126706" y="40764"/>
                </a:lnTo>
                <a:lnTo>
                  <a:pt x="128182" y="45323"/>
                </a:lnTo>
                <a:lnTo>
                  <a:pt x="129657" y="49883"/>
                </a:lnTo>
                <a:lnTo>
                  <a:pt x="147731" y="67721"/>
                </a:lnTo>
                <a:lnTo>
                  <a:pt x="152039" y="70013"/>
                </a:lnTo>
                <a:lnTo>
                  <a:pt x="156057" y="71419"/>
                </a:lnTo>
                <a:lnTo>
                  <a:pt x="159791" y="71937"/>
                </a:lnTo>
                <a:lnTo>
                  <a:pt x="163532" y="72456"/>
                </a:lnTo>
                <a:lnTo>
                  <a:pt x="166614" y="72277"/>
                </a:lnTo>
                <a:lnTo>
                  <a:pt x="180171" y="33442"/>
                </a:lnTo>
                <a:lnTo>
                  <a:pt x="180552" y="27413"/>
                </a:lnTo>
                <a:lnTo>
                  <a:pt x="180995" y="22492"/>
                </a:lnTo>
                <a:lnTo>
                  <a:pt x="181508" y="18678"/>
                </a:lnTo>
                <a:lnTo>
                  <a:pt x="182021" y="14865"/>
                </a:lnTo>
                <a:lnTo>
                  <a:pt x="190714" y="8209"/>
                </a:lnTo>
                <a:lnTo>
                  <a:pt x="193748" y="8064"/>
                </a:lnTo>
                <a:lnTo>
                  <a:pt x="198009" y="8979"/>
                </a:lnTo>
                <a:lnTo>
                  <a:pt x="203502" y="10955"/>
                </a:lnTo>
                <a:lnTo>
                  <a:pt x="208995" y="12931"/>
                </a:lnTo>
                <a:lnTo>
                  <a:pt x="214974" y="15770"/>
                </a:lnTo>
                <a:lnTo>
                  <a:pt x="221437" y="19473"/>
                </a:lnTo>
                <a:lnTo>
                  <a:pt x="227907" y="23177"/>
                </a:lnTo>
                <a:lnTo>
                  <a:pt x="233677" y="27148"/>
                </a:lnTo>
                <a:lnTo>
                  <a:pt x="238748" y="31387"/>
                </a:lnTo>
                <a:lnTo>
                  <a:pt x="243826" y="35626"/>
                </a:lnTo>
                <a:lnTo>
                  <a:pt x="254591" y="52882"/>
                </a:lnTo>
                <a:lnTo>
                  <a:pt x="255124" y="55328"/>
                </a:lnTo>
                <a:lnTo>
                  <a:pt x="245211" y="60941"/>
                </a:lnTo>
                <a:lnTo>
                  <a:pt x="242191" y="59637"/>
                </a:lnTo>
                <a:lnTo>
                  <a:pt x="238824" y="56823"/>
                </a:lnTo>
                <a:lnTo>
                  <a:pt x="235458" y="54009"/>
                </a:lnTo>
                <a:lnTo>
                  <a:pt x="232811" y="50105"/>
                </a:lnTo>
                <a:lnTo>
                  <a:pt x="230886" y="45112"/>
                </a:lnTo>
                <a:lnTo>
                  <a:pt x="228960" y="40119"/>
                </a:lnTo>
                <a:lnTo>
                  <a:pt x="228094" y="34736"/>
                </a:lnTo>
                <a:lnTo>
                  <a:pt x="228288" y="28962"/>
                </a:lnTo>
                <a:lnTo>
                  <a:pt x="228489" y="23189"/>
                </a:lnTo>
                <a:lnTo>
                  <a:pt x="256274" y="2376"/>
                </a:lnTo>
                <a:lnTo>
                  <a:pt x="262799" y="4912"/>
                </a:lnTo>
                <a:lnTo>
                  <a:pt x="268819" y="1211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451994" y="1829596"/>
            <a:ext cx="101600" cy="103505"/>
          </a:xfrm>
          <a:custGeom>
            <a:avLst/>
            <a:gdLst/>
            <a:ahLst/>
            <a:cxnLst/>
            <a:rect l="l" t="t" r="r" b="b"/>
            <a:pathLst>
              <a:path w="101600" h="103505">
                <a:moveTo>
                  <a:pt x="0" y="23451"/>
                </a:moveTo>
                <a:lnTo>
                  <a:pt x="2971" y="25484"/>
                </a:lnTo>
                <a:lnTo>
                  <a:pt x="6941" y="27463"/>
                </a:lnTo>
                <a:lnTo>
                  <a:pt x="11901" y="29389"/>
                </a:lnTo>
                <a:lnTo>
                  <a:pt x="16854" y="31316"/>
                </a:lnTo>
                <a:lnTo>
                  <a:pt x="46662" y="35872"/>
                </a:lnTo>
                <a:lnTo>
                  <a:pt x="52176" y="35995"/>
                </a:lnTo>
                <a:lnTo>
                  <a:pt x="70145" y="18833"/>
                </a:lnTo>
                <a:lnTo>
                  <a:pt x="69293" y="15485"/>
                </a:lnTo>
                <a:lnTo>
                  <a:pt x="67346" y="12136"/>
                </a:lnTo>
                <a:lnTo>
                  <a:pt x="65400" y="8785"/>
                </a:lnTo>
                <a:lnTo>
                  <a:pt x="62407" y="6091"/>
                </a:lnTo>
                <a:lnTo>
                  <a:pt x="58355" y="4051"/>
                </a:lnTo>
                <a:lnTo>
                  <a:pt x="54302" y="2011"/>
                </a:lnTo>
                <a:lnTo>
                  <a:pt x="49578" y="793"/>
                </a:lnTo>
                <a:lnTo>
                  <a:pt x="44182" y="396"/>
                </a:lnTo>
                <a:lnTo>
                  <a:pt x="38785" y="0"/>
                </a:lnTo>
                <a:lnTo>
                  <a:pt x="33694" y="908"/>
                </a:lnTo>
                <a:lnTo>
                  <a:pt x="28914" y="3124"/>
                </a:lnTo>
                <a:lnTo>
                  <a:pt x="24134" y="5338"/>
                </a:lnTo>
                <a:lnTo>
                  <a:pt x="9705" y="28895"/>
                </a:lnTo>
                <a:lnTo>
                  <a:pt x="8506" y="35342"/>
                </a:lnTo>
                <a:lnTo>
                  <a:pt x="7890" y="42424"/>
                </a:lnTo>
                <a:lnTo>
                  <a:pt x="7841" y="50140"/>
                </a:lnTo>
                <a:lnTo>
                  <a:pt x="7800" y="57857"/>
                </a:lnTo>
                <a:lnTo>
                  <a:pt x="8756" y="65448"/>
                </a:lnTo>
                <a:lnTo>
                  <a:pt x="33403" y="100579"/>
                </a:lnTo>
                <a:lnTo>
                  <a:pt x="49650" y="103236"/>
                </a:lnTo>
                <a:lnTo>
                  <a:pt x="59518" y="102683"/>
                </a:lnTo>
                <a:lnTo>
                  <a:pt x="71437" y="100771"/>
                </a:lnTo>
                <a:lnTo>
                  <a:pt x="85406" y="97499"/>
                </a:lnTo>
                <a:lnTo>
                  <a:pt x="101427" y="9286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548006" y="1863066"/>
            <a:ext cx="90805" cy="65405"/>
          </a:xfrm>
          <a:custGeom>
            <a:avLst/>
            <a:gdLst/>
            <a:ahLst/>
            <a:cxnLst/>
            <a:rect l="l" t="t" r="r" b="b"/>
            <a:pathLst>
              <a:path w="90804" h="65405">
                <a:moveTo>
                  <a:pt x="31304" y="37013"/>
                </a:moveTo>
                <a:lnTo>
                  <a:pt x="36203" y="21849"/>
                </a:lnTo>
                <a:lnTo>
                  <a:pt x="39433" y="10863"/>
                </a:lnTo>
                <a:lnTo>
                  <a:pt x="41258" y="3374"/>
                </a:lnTo>
                <a:lnTo>
                  <a:pt x="41217" y="1135"/>
                </a:lnTo>
                <a:lnTo>
                  <a:pt x="40205" y="619"/>
                </a:lnTo>
                <a:lnTo>
                  <a:pt x="39187" y="103"/>
                </a:lnTo>
                <a:lnTo>
                  <a:pt x="37033" y="0"/>
                </a:lnTo>
                <a:lnTo>
                  <a:pt x="33735" y="308"/>
                </a:lnTo>
                <a:lnTo>
                  <a:pt x="30438" y="615"/>
                </a:lnTo>
                <a:lnTo>
                  <a:pt x="26462" y="2053"/>
                </a:lnTo>
                <a:lnTo>
                  <a:pt x="21800" y="4622"/>
                </a:lnTo>
                <a:lnTo>
                  <a:pt x="17138" y="7190"/>
                </a:lnTo>
                <a:lnTo>
                  <a:pt x="69" y="36609"/>
                </a:lnTo>
                <a:lnTo>
                  <a:pt x="0" y="40381"/>
                </a:lnTo>
                <a:lnTo>
                  <a:pt x="1517" y="43641"/>
                </a:lnTo>
                <a:lnTo>
                  <a:pt x="4613" y="46387"/>
                </a:lnTo>
                <a:lnTo>
                  <a:pt x="7710" y="49133"/>
                </a:lnTo>
                <a:lnTo>
                  <a:pt x="11817" y="50931"/>
                </a:lnTo>
                <a:lnTo>
                  <a:pt x="16937" y="51780"/>
                </a:lnTo>
                <a:lnTo>
                  <a:pt x="22063" y="52630"/>
                </a:lnTo>
                <a:lnTo>
                  <a:pt x="27044" y="52769"/>
                </a:lnTo>
                <a:lnTo>
                  <a:pt x="31879" y="52197"/>
                </a:lnTo>
                <a:lnTo>
                  <a:pt x="36721" y="51625"/>
                </a:lnTo>
                <a:lnTo>
                  <a:pt x="49723" y="38640"/>
                </a:lnTo>
                <a:lnTo>
                  <a:pt x="50700" y="35369"/>
                </a:lnTo>
                <a:lnTo>
                  <a:pt x="51137" y="32489"/>
                </a:lnTo>
                <a:lnTo>
                  <a:pt x="51040" y="29999"/>
                </a:lnTo>
                <a:lnTo>
                  <a:pt x="50943" y="27508"/>
                </a:lnTo>
                <a:lnTo>
                  <a:pt x="50423" y="25763"/>
                </a:lnTo>
                <a:lnTo>
                  <a:pt x="49488" y="24764"/>
                </a:lnTo>
                <a:lnTo>
                  <a:pt x="48546" y="23764"/>
                </a:lnTo>
                <a:lnTo>
                  <a:pt x="47597" y="23496"/>
                </a:lnTo>
                <a:lnTo>
                  <a:pt x="46634" y="23960"/>
                </a:lnTo>
                <a:lnTo>
                  <a:pt x="45671" y="24424"/>
                </a:lnTo>
                <a:lnTo>
                  <a:pt x="45145" y="26135"/>
                </a:lnTo>
                <a:lnTo>
                  <a:pt x="45041" y="29093"/>
                </a:lnTo>
                <a:lnTo>
                  <a:pt x="44937" y="32052"/>
                </a:lnTo>
                <a:lnTo>
                  <a:pt x="45775" y="35519"/>
                </a:lnTo>
                <a:lnTo>
                  <a:pt x="75395" y="61067"/>
                </a:lnTo>
                <a:lnTo>
                  <a:pt x="90408" y="6502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665285" y="1850416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5">
                <a:moveTo>
                  <a:pt x="42651" y="15451"/>
                </a:moveTo>
                <a:lnTo>
                  <a:pt x="36804" y="6887"/>
                </a:lnTo>
                <a:lnTo>
                  <a:pt x="31096" y="2010"/>
                </a:lnTo>
                <a:lnTo>
                  <a:pt x="25527" y="821"/>
                </a:lnTo>
                <a:lnTo>
                  <a:pt x="21682" y="0"/>
                </a:lnTo>
                <a:lnTo>
                  <a:pt x="5022" y="12194"/>
                </a:lnTo>
                <a:lnTo>
                  <a:pt x="2576" y="16616"/>
                </a:lnTo>
                <a:lnTo>
                  <a:pt x="1087" y="21593"/>
                </a:lnTo>
                <a:lnTo>
                  <a:pt x="547" y="27126"/>
                </a:lnTo>
                <a:lnTo>
                  <a:pt x="0" y="32660"/>
                </a:lnTo>
                <a:lnTo>
                  <a:pt x="10640" y="57689"/>
                </a:lnTo>
                <a:lnTo>
                  <a:pt x="14845" y="62001"/>
                </a:lnTo>
                <a:lnTo>
                  <a:pt x="20165" y="65410"/>
                </a:lnTo>
                <a:lnTo>
                  <a:pt x="26593" y="67916"/>
                </a:lnTo>
                <a:lnTo>
                  <a:pt x="36129" y="69941"/>
                </a:lnTo>
                <a:lnTo>
                  <a:pt x="48047" y="69508"/>
                </a:lnTo>
                <a:lnTo>
                  <a:pt x="62343" y="6661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729625" y="1812836"/>
            <a:ext cx="104139" cy="107314"/>
          </a:xfrm>
          <a:custGeom>
            <a:avLst/>
            <a:gdLst/>
            <a:ahLst/>
            <a:cxnLst/>
            <a:rect l="l" t="t" r="r" b="b"/>
            <a:pathLst>
              <a:path w="104140" h="107314">
                <a:moveTo>
                  <a:pt x="10009" y="22136"/>
                </a:moveTo>
                <a:lnTo>
                  <a:pt x="8375" y="21045"/>
                </a:lnTo>
                <a:lnTo>
                  <a:pt x="6490" y="17361"/>
                </a:lnTo>
                <a:lnTo>
                  <a:pt x="4336" y="11082"/>
                </a:lnTo>
                <a:lnTo>
                  <a:pt x="3013" y="7211"/>
                </a:lnTo>
                <a:lnTo>
                  <a:pt x="1988" y="4465"/>
                </a:lnTo>
                <a:lnTo>
                  <a:pt x="1260" y="2840"/>
                </a:lnTo>
                <a:lnTo>
                  <a:pt x="540" y="1215"/>
                </a:lnTo>
                <a:lnTo>
                  <a:pt x="138" y="322"/>
                </a:lnTo>
                <a:lnTo>
                  <a:pt x="69" y="161"/>
                </a:lnTo>
                <a:lnTo>
                  <a:pt x="0" y="0"/>
                </a:lnTo>
                <a:lnTo>
                  <a:pt x="48" y="202"/>
                </a:lnTo>
                <a:lnTo>
                  <a:pt x="221" y="768"/>
                </a:lnTo>
                <a:lnTo>
                  <a:pt x="394" y="1334"/>
                </a:lnTo>
                <a:lnTo>
                  <a:pt x="1343" y="4474"/>
                </a:lnTo>
                <a:lnTo>
                  <a:pt x="10778" y="38810"/>
                </a:lnTo>
                <a:lnTo>
                  <a:pt x="13078" y="46660"/>
                </a:lnTo>
                <a:lnTo>
                  <a:pt x="15641" y="54339"/>
                </a:lnTo>
                <a:lnTo>
                  <a:pt x="18204" y="62018"/>
                </a:lnTo>
                <a:lnTo>
                  <a:pt x="20407" y="68414"/>
                </a:lnTo>
                <a:lnTo>
                  <a:pt x="22250" y="73528"/>
                </a:lnTo>
                <a:lnTo>
                  <a:pt x="24099" y="78642"/>
                </a:lnTo>
                <a:lnTo>
                  <a:pt x="25388" y="82539"/>
                </a:lnTo>
                <a:lnTo>
                  <a:pt x="26122" y="85220"/>
                </a:lnTo>
                <a:lnTo>
                  <a:pt x="26857" y="87900"/>
                </a:lnTo>
                <a:lnTo>
                  <a:pt x="27251" y="89363"/>
                </a:lnTo>
                <a:lnTo>
                  <a:pt x="27321" y="89607"/>
                </a:lnTo>
                <a:lnTo>
                  <a:pt x="27383" y="89851"/>
                </a:lnTo>
                <a:lnTo>
                  <a:pt x="27418" y="89709"/>
                </a:lnTo>
                <a:lnTo>
                  <a:pt x="27425" y="89181"/>
                </a:lnTo>
                <a:lnTo>
                  <a:pt x="27425" y="88653"/>
                </a:lnTo>
                <a:lnTo>
                  <a:pt x="27438" y="85489"/>
                </a:lnTo>
                <a:lnTo>
                  <a:pt x="27466" y="79691"/>
                </a:lnTo>
                <a:lnTo>
                  <a:pt x="27494" y="73892"/>
                </a:lnTo>
                <a:lnTo>
                  <a:pt x="28692" y="68206"/>
                </a:lnTo>
                <a:lnTo>
                  <a:pt x="31054" y="62634"/>
                </a:lnTo>
                <a:lnTo>
                  <a:pt x="33417" y="57062"/>
                </a:lnTo>
                <a:lnTo>
                  <a:pt x="36749" y="52594"/>
                </a:lnTo>
                <a:lnTo>
                  <a:pt x="41051" y="49233"/>
                </a:lnTo>
                <a:lnTo>
                  <a:pt x="45352" y="45872"/>
                </a:lnTo>
                <a:lnTo>
                  <a:pt x="49557" y="43744"/>
                </a:lnTo>
                <a:lnTo>
                  <a:pt x="53672" y="42850"/>
                </a:lnTo>
                <a:lnTo>
                  <a:pt x="57787" y="41955"/>
                </a:lnTo>
                <a:lnTo>
                  <a:pt x="61978" y="42448"/>
                </a:lnTo>
                <a:lnTo>
                  <a:pt x="66245" y="44330"/>
                </a:lnTo>
                <a:lnTo>
                  <a:pt x="70512" y="46211"/>
                </a:lnTo>
                <a:lnTo>
                  <a:pt x="74599" y="49421"/>
                </a:lnTo>
                <a:lnTo>
                  <a:pt x="78499" y="53959"/>
                </a:lnTo>
                <a:lnTo>
                  <a:pt x="82399" y="58496"/>
                </a:lnTo>
                <a:lnTo>
                  <a:pt x="85905" y="63300"/>
                </a:lnTo>
                <a:lnTo>
                  <a:pt x="89015" y="68368"/>
                </a:lnTo>
                <a:lnTo>
                  <a:pt x="92125" y="73436"/>
                </a:lnTo>
                <a:lnTo>
                  <a:pt x="94730" y="78346"/>
                </a:lnTo>
                <a:lnTo>
                  <a:pt x="96829" y="83100"/>
                </a:lnTo>
                <a:lnTo>
                  <a:pt x="100604" y="93788"/>
                </a:lnTo>
                <a:lnTo>
                  <a:pt x="103617" y="10703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133444" y="1745006"/>
            <a:ext cx="128270" cy="139700"/>
          </a:xfrm>
          <a:custGeom>
            <a:avLst/>
            <a:gdLst/>
            <a:ahLst/>
            <a:cxnLst/>
            <a:rect l="l" t="t" r="r" b="b"/>
            <a:pathLst>
              <a:path w="128270" h="139700">
                <a:moveTo>
                  <a:pt x="86438" y="85626"/>
                </a:moveTo>
                <a:lnTo>
                  <a:pt x="89916" y="79800"/>
                </a:lnTo>
                <a:lnTo>
                  <a:pt x="90768" y="74556"/>
                </a:lnTo>
                <a:lnTo>
                  <a:pt x="89001" y="69894"/>
                </a:lnTo>
                <a:lnTo>
                  <a:pt x="87789" y="66686"/>
                </a:lnTo>
                <a:lnTo>
                  <a:pt x="53804" y="57428"/>
                </a:lnTo>
                <a:lnTo>
                  <a:pt x="45927" y="58322"/>
                </a:lnTo>
                <a:lnTo>
                  <a:pt x="9892" y="76842"/>
                </a:lnTo>
                <a:lnTo>
                  <a:pt x="0" y="101278"/>
                </a:lnTo>
                <a:lnTo>
                  <a:pt x="311" y="106350"/>
                </a:lnTo>
                <a:lnTo>
                  <a:pt x="31297" y="134776"/>
                </a:lnTo>
                <a:lnTo>
                  <a:pt x="37836" y="137064"/>
                </a:lnTo>
                <a:lnTo>
                  <a:pt x="43267" y="138418"/>
                </a:lnTo>
                <a:lnTo>
                  <a:pt x="47583" y="138837"/>
                </a:lnTo>
                <a:lnTo>
                  <a:pt x="51899" y="139256"/>
                </a:lnTo>
                <a:lnTo>
                  <a:pt x="65275" y="126069"/>
                </a:lnTo>
                <a:lnTo>
                  <a:pt x="67187" y="120972"/>
                </a:lnTo>
                <a:lnTo>
                  <a:pt x="72189" y="83023"/>
                </a:lnTo>
                <a:lnTo>
                  <a:pt x="72141" y="70256"/>
                </a:lnTo>
                <a:lnTo>
                  <a:pt x="66342" y="30220"/>
                </a:lnTo>
                <a:lnTo>
                  <a:pt x="62456" y="18460"/>
                </a:lnTo>
                <a:lnTo>
                  <a:pt x="60336" y="12449"/>
                </a:lnTo>
                <a:lnTo>
                  <a:pt x="58611" y="8061"/>
                </a:lnTo>
                <a:lnTo>
                  <a:pt x="57288" y="5294"/>
                </a:lnTo>
                <a:lnTo>
                  <a:pt x="55965" y="2527"/>
                </a:lnTo>
                <a:lnTo>
                  <a:pt x="55189" y="915"/>
                </a:lnTo>
                <a:lnTo>
                  <a:pt x="54974" y="457"/>
                </a:lnTo>
                <a:lnTo>
                  <a:pt x="54753" y="0"/>
                </a:lnTo>
                <a:lnTo>
                  <a:pt x="54676" y="480"/>
                </a:lnTo>
                <a:lnTo>
                  <a:pt x="54697" y="954"/>
                </a:lnTo>
                <a:lnTo>
                  <a:pt x="54773" y="2621"/>
                </a:lnTo>
                <a:lnTo>
                  <a:pt x="54898" y="5482"/>
                </a:lnTo>
                <a:lnTo>
                  <a:pt x="55030" y="8343"/>
                </a:lnTo>
                <a:lnTo>
                  <a:pt x="68574" y="51647"/>
                </a:lnTo>
                <a:lnTo>
                  <a:pt x="85014" y="86832"/>
                </a:lnTo>
                <a:lnTo>
                  <a:pt x="107926" y="119452"/>
                </a:lnTo>
                <a:lnTo>
                  <a:pt x="115614" y="124171"/>
                </a:lnTo>
                <a:lnTo>
                  <a:pt x="128086" y="12911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110951" y="1944948"/>
            <a:ext cx="191770" cy="3175"/>
          </a:xfrm>
          <a:custGeom>
            <a:avLst/>
            <a:gdLst/>
            <a:ahLst/>
            <a:cxnLst/>
            <a:rect l="l" t="t" r="r" b="b"/>
            <a:pathLst>
              <a:path w="191770" h="3175">
                <a:moveTo>
                  <a:pt x="0" y="132"/>
                </a:moveTo>
                <a:lnTo>
                  <a:pt x="49537" y="2521"/>
                </a:lnTo>
                <a:lnTo>
                  <a:pt x="99828" y="3092"/>
                </a:lnTo>
                <a:lnTo>
                  <a:pt x="129889" y="3153"/>
                </a:lnTo>
                <a:lnTo>
                  <a:pt x="144293" y="3067"/>
                </a:lnTo>
                <a:lnTo>
                  <a:pt x="183926" y="996"/>
                </a:lnTo>
                <a:lnTo>
                  <a:pt x="190922" y="63"/>
                </a:lnTo>
                <a:lnTo>
                  <a:pt x="191199" y="27"/>
                </a:lnTo>
                <a:lnTo>
                  <a:pt x="191400" y="0"/>
                </a:lnTo>
                <a:lnTo>
                  <a:pt x="191192" y="27"/>
                </a:lnTo>
                <a:lnTo>
                  <a:pt x="190797" y="78"/>
                </a:lnTo>
                <a:lnTo>
                  <a:pt x="186011" y="701"/>
                </a:lnTo>
                <a:lnTo>
                  <a:pt x="176825" y="189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122567" y="1981438"/>
            <a:ext cx="168910" cy="5715"/>
          </a:xfrm>
          <a:custGeom>
            <a:avLst/>
            <a:gdLst/>
            <a:ahLst/>
            <a:cxnLst/>
            <a:rect l="l" t="t" r="r" b="b"/>
            <a:pathLst>
              <a:path w="168909" h="5714">
                <a:moveTo>
                  <a:pt x="4641" y="5161"/>
                </a:moveTo>
                <a:lnTo>
                  <a:pt x="1794" y="5155"/>
                </a:lnTo>
                <a:lnTo>
                  <a:pt x="284" y="5152"/>
                </a:lnTo>
                <a:lnTo>
                  <a:pt x="117" y="5152"/>
                </a:lnTo>
                <a:lnTo>
                  <a:pt x="249" y="5100"/>
                </a:lnTo>
                <a:lnTo>
                  <a:pt x="865" y="4996"/>
                </a:lnTo>
                <a:lnTo>
                  <a:pt x="1475" y="4893"/>
                </a:lnTo>
                <a:lnTo>
                  <a:pt x="5555" y="4207"/>
                </a:lnTo>
                <a:lnTo>
                  <a:pt x="13099" y="2938"/>
                </a:lnTo>
                <a:lnTo>
                  <a:pt x="25005" y="1396"/>
                </a:lnTo>
                <a:lnTo>
                  <a:pt x="38352" y="529"/>
                </a:lnTo>
                <a:lnTo>
                  <a:pt x="50071" y="198"/>
                </a:lnTo>
                <a:lnTo>
                  <a:pt x="62960" y="18"/>
                </a:lnTo>
                <a:lnTo>
                  <a:pt x="79145" y="0"/>
                </a:lnTo>
                <a:lnTo>
                  <a:pt x="91974" y="25"/>
                </a:lnTo>
                <a:lnTo>
                  <a:pt x="141034" y="970"/>
                </a:lnTo>
                <a:lnTo>
                  <a:pt x="158348" y="1964"/>
                </a:lnTo>
                <a:lnTo>
                  <a:pt x="168371" y="324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561154" y="1812896"/>
            <a:ext cx="4445" cy="57150"/>
          </a:xfrm>
          <a:custGeom>
            <a:avLst/>
            <a:gdLst/>
            <a:ahLst/>
            <a:cxnLst/>
            <a:rect l="l" t="t" r="r" b="b"/>
            <a:pathLst>
              <a:path w="4445" h="57150">
                <a:moveTo>
                  <a:pt x="1274" y="0"/>
                </a:moveTo>
                <a:lnTo>
                  <a:pt x="193" y="6694"/>
                </a:lnTo>
                <a:lnTo>
                  <a:pt x="0" y="12903"/>
                </a:lnTo>
                <a:lnTo>
                  <a:pt x="692" y="18626"/>
                </a:lnTo>
                <a:lnTo>
                  <a:pt x="1163" y="22481"/>
                </a:lnTo>
                <a:lnTo>
                  <a:pt x="1558" y="26905"/>
                </a:lnTo>
                <a:lnTo>
                  <a:pt x="1884" y="31900"/>
                </a:lnTo>
                <a:lnTo>
                  <a:pt x="2783" y="43484"/>
                </a:lnTo>
                <a:lnTo>
                  <a:pt x="4092" y="5703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526573" y="1766019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994" y="13779"/>
                </a:moveTo>
                <a:lnTo>
                  <a:pt x="3207" y="5531"/>
                </a:lnTo>
                <a:lnTo>
                  <a:pt x="602" y="1046"/>
                </a:lnTo>
                <a:lnTo>
                  <a:pt x="180" y="322"/>
                </a:lnTo>
                <a:lnTo>
                  <a:pt x="0" y="0"/>
                </a:lnTo>
                <a:lnTo>
                  <a:pt x="401" y="601"/>
                </a:lnTo>
                <a:lnTo>
                  <a:pt x="1025" y="1590"/>
                </a:lnTo>
                <a:lnTo>
                  <a:pt x="4925" y="7716"/>
                </a:lnTo>
                <a:lnTo>
                  <a:pt x="12081" y="1898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602995" y="1824522"/>
            <a:ext cx="128270" cy="54610"/>
          </a:xfrm>
          <a:custGeom>
            <a:avLst/>
            <a:gdLst/>
            <a:ahLst/>
            <a:cxnLst/>
            <a:rect l="l" t="t" r="r" b="b"/>
            <a:pathLst>
              <a:path w="128270" h="54610">
                <a:moveTo>
                  <a:pt x="0" y="1950"/>
                </a:moveTo>
                <a:lnTo>
                  <a:pt x="7204" y="1327"/>
                </a:lnTo>
                <a:lnTo>
                  <a:pt x="14644" y="1880"/>
                </a:lnTo>
                <a:lnTo>
                  <a:pt x="22319" y="3611"/>
                </a:lnTo>
                <a:lnTo>
                  <a:pt x="52515" y="21333"/>
                </a:lnTo>
                <a:lnTo>
                  <a:pt x="56374" y="25524"/>
                </a:lnTo>
                <a:lnTo>
                  <a:pt x="58826" y="29710"/>
                </a:lnTo>
                <a:lnTo>
                  <a:pt x="59865" y="33890"/>
                </a:lnTo>
                <a:lnTo>
                  <a:pt x="60911" y="38071"/>
                </a:lnTo>
                <a:lnTo>
                  <a:pt x="52397" y="52382"/>
                </a:lnTo>
                <a:lnTo>
                  <a:pt x="49599" y="53842"/>
                </a:lnTo>
                <a:lnTo>
                  <a:pt x="46793" y="54410"/>
                </a:lnTo>
                <a:lnTo>
                  <a:pt x="43981" y="54086"/>
                </a:lnTo>
                <a:lnTo>
                  <a:pt x="41175" y="53761"/>
                </a:lnTo>
                <a:lnTo>
                  <a:pt x="38737" y="51601"/>
                </a:lnTo>
                <a:lnTo>
                  <a:pt x="36666" y="47604"/>
                </a:lnTo>
                <a:lnTo>
                  <a:pt x="34594" y="43608"/>
                </a:lnTo>
                <a:lnTo>
                  <a:pt x="33507" y="38390"/>
                </a:lnTo>
                <a:lnTo>
                  <a:pt x="33403" y="31952"/>
                </a:lnTo>
                <a:lnTo>
                  <a:pt x="33292" y="25512"/>
                </a:lnTo>
                <a:lnTo>
                  <a:pt x="67159" y="507"/>
                </a:lnTo>
                <a:lnTo>
                  <a:pt x="74669" y="0"/>
                </a:lnTo>
                <a:lnTo>
                  <a:pt x="82102" y="948"/>
                </a:lnTo>
                <a:lnTo>
                  <a:pt x="89535" y="1896"/>
                </a:lnTo>
                <a:lnTo>
                  <a:pt x="96067" y="4494"/>
                </a:lnTo>
                <a:lnTo>
                  <a:pt x="101706" y="8742"/>
                </a:lnTo>
                <a:lnTo>
                  <a:pt x="107345" y="12989"/>
                </a:lnTo>
                <a:lnTo>
                  <a:pt x="111619" y="17216"/>
                </a:lnTo>
                <a:lnTo>
                  <a:pt x="114528" y="21423"/>
                </a:lnTo>
                <a:lnTo>
                  <a:pt x="118121" y="27844"/>
                </a:lnTo>
                <a:lnTo>
                  <a:pt x="122534" y="37898"/>
                </a:lnTo>
                <a:lnTo>
                  <a:pt x="127767" y="51584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944149" y="1720580"/>
            <a:ext cx="109220" cy="130810"/>
          </a:xfrm>
          <a:custGeom>
            <a:avLst/>
            <a:gdLst/>
            <a:ahLst/>
            <a:cxnLst/>
            <a:rect l="l" t="t" r="r" b="b"/>
            <a:pathLst>
              <a:path w="109220" h="130810">
                <a:moveTo>
                  <a:pt x="69217" y="100239"/>
                </a:moveTo>
                <a:lnTo>
                  <a:pt x="72182" y="95157"/>
                </a:lnTo>
                <a:lnTo>
                  <a:pt x="72196" y="90611"/>
                </a:lnTo>
                <a:lnTo>
                  <a:pt x="69251" y="86600"/>
                </a:lnTo>
                <a:lnTo>
                  <a:pt x="67215" y="83820"/>
                </a:lnTo>
                <a:lnTo>
                  <a:pt x="41231" y="77217"/>
                </a:lnTo>
                <a:lnTo>
                  <a:pt x="34802" y="76946"/>
                </a:lnTo>
                <a:lnTo>
                  <a:pt x="5105" y="91773"/>
                </a:lnTo>
                <a:lnTo>
                  <a:pt x="1572" y="96537"/>
                </a:lnTo>
                <a:lnTo>
                  <a:pt x="0" y="101663"/>
                </a:lnTo>
                <a:lnTo>
                  <a:pt x="387" y="107149"/>
                </a:lnTo>
                <a:lnTo>
                  <a:pt x="782" y="112636"/>
                </a:lnTo>
                <a:lnTo>
                  <a:pt x="3581" y="117347"/>
                </a:lnTo>
                <a:lnTo>
                  <a:pt x="8783" y="121284"/>
                </a:lnTo>
                <a:lnTo>
                  <a:pt x="13979" y="125220"/>
                </a:lnTo>
                <a:lnTo>
                  <a:pt x="19770" y="127773"/>
                </a:lnTo>
                <a:lnTo>
                  <a:pt x="26143" y="128944"/>
                </a:lnTo>
                <a:lnTo>
                  <a:pt x="32523" y="130114"/>
                </a:lnTo>
                <a:lnTo>
                  <a:pt x="37961" y="130288"/>
                </a:lnTo>
                <a:lnTo>
                  <a:pt x="42457" y="129464"/>
                </a:lnTo>
                <a:lnTo>
                  <a:pt x="46959" y="128640"/>
                </a:lnTo>
                <a:lnTo>
                  <a:pt x="50756" y="126118"/>
                </a:lnTo>
                <a:lnTo>
                  <a:pt x="53852" y="121897"/>
                </a:lnTo>
                <a:lnTo>
                  <a:pt x="56956" y="117677"/>
                </a:lnTo>
                <a:lnTo>
                  <a:pt x="59276" y="112063"/>
                </a:lnTo>
                <a:lnTo>
                  <a:pt x="60814" y="105054"/>
                </a:lnTo>
                <a:lnTo>
                  <a:pt x="62359" y="98046"/>
                </a:lnTo>
                <a:lnTo>
                  <a:pt x="63308" y="90181"/>
                </a:lnTo>
                <a:lnTo>
                  <a:pt x="63654" y="81461"/>
                </a:lnTo>
                <a:lnTo>
                  <a:pt x="63677" y="69095"/>
                </a:lnTo>
                <a:lnTo>
                  <a:pt x="62783" y="56200"/>
                </a:lnTo>
                <a:lnTo>
                  <a:pt x="54462" y="13564"/>
                </a:lnTo>
                <a:lnTo>
                  <a:pt x="52723" y="8769"/>
                </a:lnTo>
                <a:lnTo>
                  <a:pt x="50984" y="3974"/>
                </a:lnTo>
                <a:lnTo>
                  <a:pt x="50014" y="1296"/>
                </a:lnTo>
                <a:lnTo>
                  <a:pt x="49814" y="734"/>
                </a:lnTo>
                <a:lnTo>
                  <a:pt x="49606" y="173"/>
                </a:lnTo>
                <a:lnTo>
                  <a:pt x="49509" y="0"/>
                </a:lnTo>
                <a:lnTo>
                  <a:pt x="49516" y="216"/>
                </a:lnTo>
                <a:lnTo>
                  <a:pt x="49523" y="432"/>
                </a:lnTo>
                <a:lnTo>
                  <a:pt x="49550" y="1463"/>
                </a:lnTo>
                <a:lnTo>
                  <a:pt x="49599" y="3308"/>
                </a:lnTo>
                <a:lnTo>
                  <a:pt x="49647" y="5153"/>
                </a:lnTo>
                <a:lnTo>
                  <a:pt x="50742" y="9385"/>
                </a:lnTo>
                <a:lnTo>
                  <a:pt x="52889" y="16001"/>
                </a:lnTo>
                <a:lnTo>
                  <a:pt x="56400" y="26948"/>
                </a:lnTo>
                <a:lnTo>
                  <a:pt x="68760" y="64176"/>
                </a:lnTo>
                <a:lnTo>
                  <a:pt x="90474" y="108311"/>
                </a:lnTo>
                <a:lnTo>
                  <a:pt x="98667" y="117947"/>
                </a:lnTo>
                <a:lnTo>
                  <a:pt x="108656" y="12818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072872" y="1776674"/>
            <a:ext cx="182245" cy="95250"/>
          </a:xfrm>
          <a:custGeom>
            <a:avLst/>
            <a:gdLst/>
            <a:ahLst/>
            <a:cxnLst/>
            <a:rect l="l" t="t" r="r" b="b"/>
            <a:pathLst>
              <a:path w="182245" h="95250">
                <a:moveTo>
                  <a:pt x="4003" y="33787"/>
                </a:moveTo>
                <a:lnTo>
                  <a:pt x="1039" y="33996"/>
                </a:lnTo>
                <a:lnTo>
                  <a:pt x="0" y="34321"/>
                </a:lnTo>
                <a:lnTo>
                  <a:pt x="886" y="34761"/>
                </a:lnTo>
                <a:lnTo>
                  <a:pt x="1524" y="35077"/>
                </a:lnTo>
                <a:lnTo>
                  <a:pt x="3117" y="35868"/>
                </a:lnTo>
                <a:lnTo>
                  <a:pt x="5659" y="37134"/>
                </a:lnTo>
                <a:lnTo>
                  <a:pt x="8208" y="38400"/>
                </a:lnTo>
                <a:lnTo>
                  <a:pt x="12136" y="39279"/>
                </a:lnTo>
                <a:lnTo>
                  <a:pt x="17456" y="39771"/>
                </a:lnTo>
                <a:lnTo>
                  <a:pt x="22776" y="40264"/>
                </a:lnTo>
                <a:lnTo>
                  <a:pt x="27494" y="40347"/>
                </a:lnTo>
                <a:lnTo>
                  <a:pt x="31623" y="40020"/>
                </a:lnTo>
                <a:lnTo>
                  <a:pt x="35751" y="39693"/>
                </a:lnTo>
                <a:lnTo>
                  <a:pt x="38820" y="38201"/>
                </a:lnTo>
                <a:lnTo>
                  <a:pt x="40836" y="35543"/>
                </a:lnTo>
                <a:lnTo>
                  <a:pt x="42852" y="32884"/>
                </a:lnTo>
                <a:lnTo>
                  <a:pt x="44008" y="29442"/>
                </a:lnTo>
                <a:lnTo>
                  <a:pt x="44306" y="25216"/>
                </a:lnTo>
                <a:lnTo>
                  <a:pt x="44604" y="20991"/>
                </a:lnTo>
                <a:lnTo>
                  <a:pt x="32980" y="5298"/>
                </a:lnTo>
                <a:lnTo>
                  <a:pt x="29184" y="3688"/>
                </a:lnTo>
                <a:lnTo>
                  <a:pt x="25215" y="3555"/>
                </a:lnTo>
                <a:lnTo>
                  <a:pt x="21058" y="4901"/>
                </a:lnTo>
                <a:lnTo>
                  <a:pt x="16902" y="6247"/>
                </a:lnTo>
                <a:lnTo>
                  <a:pt x="13625" y="9381"/>
                </a:lnTo>
                <a:lnTo>
                  <a:pt x="11229" y="14304"/>
                </a:lnTo>
                <a:lnTo>
                  <a:pt x="8832" y="19227"/>
                </a:lnTo>
                <a:lnTo>
                  <a:pt x="7737" y="24713"/>
                </a:lnTo>
                <a:lnTo>
                  <a:pt x="7952" y="30764"/>
                </a:lnTo>
                <a:lnTo>
                  <a:pt x="34759" y="66396"/>
                </a:lnTo>
                <a:lnTo>
                  <a:pt x="74412" y="80191"/>
                </a:lnTo>
                <a:lnTo>
                  <a:pt x="80772" y="80031"/>
                </a:lnTo>
                <a:lnTo>
                  <a:pt x="87131" y="79870"/>
                </a:lnTo>
                <a:lnTo>
                  <a:pt x="92430" y="77897"/>
                </a:lnTo>
                <a:lnTo>
                  <a:pt x="96663" y="74112"/>
                </a:lnTo>
                <a:lnTo>
                  <a:pt x="100902" y="70326"/>
                </a:lnTo>
                <a:lnTo>
                  <a:pt x="103992" y="65183"/>
                </a:lnTo>
                <a:lnTo>
                  <a:pt x="105938" y="58684"/>
                </a:lnTo>
                <a:lnTo>
                  <a:pt x="107885" y="52185"/>
                </a:lnTo>
                <a:lnTo>
                  <a:pt x="109049" y="45225"/>
                </a:lnTo>
                <a:lnTo>
                  <a:pt x="109430" y="37804"/>
                </a:lnTo>
                <a:lnTo>
                  <a:pt x="109818" y="30382"/>
                </a:lnTo>
                <a:lnTo>
                  <a:pt x="107171" y="9606"/>
                </a:lnTo>
                <a:lnTo>
                  <a:pt x="106901" y="8979"/>
                </a:lnTo>
                <a:lnTo>
                  <a:pt x="106770" y="8686"/>
                </a:lnTo>
                <a:lnTo>
                  <a:pt x="106645" y="8393"/>
                </a:lnTo>
                <a:lnTo>
                  <a:pt x="106562" y="8618"/>
                </a:lnTo>
                <a:lnTo>
                  <a:pt x="106527" y="9362"/>
                </a:lnTo>
                <a:lnTo>
                  <a:pt x="106492" y="10105"/>
                </a:lnTo>
                <a:lnTo>
                  <a:pt x="106416" y="11698"/>
                </a:lnTo>
                <a:lnTo>
                  <a:pt x="106305" y="14139"/>
                </a:lnTo>
                <a:lnTo>
                  <a:pt x="106188" y="16582"/>
                </a:lnTo>
                <a:lnTo>
                  <a:pt x="106215" y="21631"/>
                </a:lnTo>
                <a:lnTo>
                  <a:pt x="106389" y="29288"/>
                </a:lnTo>
                <a:lnTo>
                  <a:pt x="106555" y="36945"/>
                </a:lnTo>
                <a:lnTo>
                  <a:pt x="113389" y="78209"/>
                </a:lnTo>
                <a:lnTo>
                  <a:pt x="118096" y="95059"/>
                </a:lnTo>
                <a:lnTo>
                  <a:pt x="118497" y="93416"/>
                </a:lnTo>
                <a:lnTo>
                  <a:pt x="118892" y="91773"/>
                </a:lnTo>
                <a:lnTo>
                  <a:pt x="118594" y="86831"/>
                </a:lnTo>
                <a:lnTo>
                  <a:pt x="117590" y="78589"/>
                </a:lnTo>
                <a:lnTo>
                  <a:pt x="116482" y="66938"/>
                </a:lnTo>
                <a:lnTo>
                  <a:pt x="115789" y="53690"/>
                </a:lnTo>
                <a:lnTo>
                  <a:pt x="116069" y="38542"/>
                </a:lnTo>
                <a:lnTo>
                  <a:pt x="117800" y="26892"/>
                </a:lnTo>
                <a:lnTo>
                  <a:pt x="123995" y="11691"/>
                </a:lnTo>
                <a:lnTo>
                  <a:pt x="129971" y="4487"/>
                </a:lnTo>
                <a:lnTo>
                  <a:pt x="134312" y="1345"/>
                </a:lnTo>
                <a:lnTo>
                  <a:pt x="139238" y="0"/>
                </a:lnTo>
                <a:lnTo>
                  <a:pt x="144856" y="369"/>
                </a:lnTo>
                <a:lnTo>
                  <a:pt x="176243" y="21620"/>
                </a:lnTo>
                <a:lnTo>
                  <a:pt x="180116" y="27037"/>
                </a:lnTo>
                <a:lnTo>
                  <a:pt x="182048" y="32421"/>
                </a:lnTo>
                <a:lnTo>
                  <a:pt x="182048" y="37770"/>
                </a:lnTo>
                <a:lnTo>
                  <a:pt x="182048" y="43120"/>
                </a:lnTo>
                <a:lnTo>
                  <a:pt x="178044" y="47510"/>
                </a:lnTo>
                <a:lnTo>
                  <a:pt x="170029" y="50941"/>
                </a:lnTo>
                <a:lnTo>
                  <a:pt x="162015" y="54372"/>
                </a:lnTo>
                <a:lnTo>
                  <a:pt x="154485" y="56678"/>
                </a:lnTo>
                <a:lnTo>
                  <a:pt x="147447" y="57857"/>
                </a:lnTo>
                <a:lnTo>
                  <a:pt x="135448" y="58999"/>
                </a:lnTo>
                <a:lnTo>
                  <a:pt x="122728" y="5852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273313" y="1733118"/>
            <a:ext cx="38735" cy="99060"/>
          </a:xfrm>
          <a:custGeom>
            <a:avLst/>
            <a:gdLst/>
            <a:ahLst/>
            <a:cxnLst/>
            <a:rect l="l" t="t" r="r" b="b"/>
            <a:pathLst>
              <a:path w="38734" h="99060">
                <a:moveTo>
                  <a:pt x="0" y="0"/>
                </a:moveTo>
                <a:lnTo>
                  <a:pt x="13972" y="40813"/>
                </a:lnTo>
                <a:lnTo>
                  <a:pt x="29617" y="73958"/>
                </a:lnTo>
                <a:lnTo>
                  <a:pt x="36062" y="88160"/>
                </a:lnTo>
                <a:lnTo>
                  <a:pt x="38273" y="9865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275280" y="1780540"/>
            <a:ext cx="67310" cy="19685"/>
          </a:xfrm>
          <a:custGeom>
            <a:avLst/>
            <a:gdLst/>
            <a:ahLst/>
            <a:cxnLst/>
            <a:rect l="l" t="t" r="r" b="b"/>
            <a:pathLst>
              <a:path w="67309" h="19685">
                <a:moveTo>
                  <a:pt x="4163" y="19245"/>
                </a:moveTo>
                <a:lnTo>
                  <a:pt x="2479" y="17911"/>
                </a:lnTo>
                <a:lnTo>
                  <a:pt x="1316" y="15845"/>
                </a:lnTo>
                <a:lnTo>
                  <a:pt x="658" y="13049"/>
                </a:lnTo>
                <a:lnTo>
                  <a:pt x="0" y="10252"/>
                </a:lnTo>
                <a:lnTo>
                  <a:pt x="921" y="7777"/>
                </a:lnTo>
                <a:lnTo>
                  <a:pt x="50834" y="0"/>
                </a:lnTo>
                <a:lnTo>
                  <a:pt x="66951" y="6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331528" y="1761225"/>
            <a:ext cx="95250" cy="87630"/>
          </a:xfrm>
          <a:custGeom>
            <a:avLst/>
            <a:gdLst/>
            <a:ahLst/>
            <a:cxnLst/>
            <a:rect l="l" t="t" r="r" b="b"/>
            <a:pathLst>
              <a:path w="95250" h="87630">
                <a:moveTo>
                  <a:pt x="82602" y="18463"/>
                </a:moveTo>
                <a:lnTo>
                  <a:pt x="85110" y="12408"/>
                </a:lnTo>
                <a:lnTo>
                  <a:pt x="84687" y="8011"/>
                </a:lnTo>
                <a:lnTo>
                  <a:pt x="81334" y="5273"/>
                </a:lnTo>
                <a:lnTo>
                  <a:pt x="78993" y="3359"/>
                </a:lnTo>
                <a:lnTo>
                  <a:pt x="75495" y="1969"/>
                </a:lnTo>
                <a:lnTo>
                  <a:pt x="70847" y="1103"/>
                </a:lnTo>
                <a:lnTo>
                  <a:pt x="66198" y="238"/>
                </a:lnTo>
                <a:lnTo>
                  <a:pt x="61841" y="0"/>
                </a:lnTo>
                <a:lnTo>
                  <a:pt x="57782" y="389"/>
                </a:lnTo>
                <a:lnTo>
                  <a:pt x="53722" y="777"/>
                </a:lnTo>
                <a:lnTo>
                  <a:pt x="51208" y="2821"/>
                </a:lnTo>
                <a:lnTo>
                  <a:pt x="50238" y="6519"/>
                </a:lnTo>
                <a:lnTo>
                  <a:pt x="49275" y="10218"/>
                </a:lnTo>
                <a:lnTo>
                  <a:pt x="50522" y="15084"/>
                </a:lnTo>
                <a:lnTo>
                  <a:pt x="53986" y="21118"/>
                </a:lnTo>
                <a:lnTo>
                  <a:pt x="57449" y="27152"/>
                </a:lnTo>
                <a:lnTo>
                  <a:pt x="62368" y="33821"/>
                </a:lnTo>
                <a:lnTo>
                  <a:pt x="68734" y="41125"/>
                </a:lnTo>
                <a:lnTo>
                  <a:pt x="77481" y="51349"/>
                </a:lnTo>
                <a:lnTo>
                  <a:pt x="95175" y="80571"/>
                </a:lnTo>
                <a:lnTo>
                  <a:pt x="92543" y="83479"/>
                </a:lnTo>
                <a:lnTo>
                  <a:pt x="86253" y="85116"/>
                </a:lnTo>
                <a:lnTo>
                  <a:pt x="75343" y="86847"/>
                </a:lnTo>
                <a:lnTo>
                  <a:pt x="61112" y="87225"/>
                </a:lnTo>
                <a:lnTo>
                  <a:pt x="51028" y="86468"/>
                </a:lnTo>
                <a:lnTo>
                  <a:pt x="39902" y="84616"/>
                </a:lnTo>
                <a:lnTo>
                  <a:pt x="27708" y="81668"/>
                </a:lnTo>
                <a:lnTo>
                  <a:pt x="14416" y="77624"/>
                </a:lnTo>
                <a:lnTo>
                  <a:pt x="0" y="7248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912949" y="1883218"/>
            <a:ext cx="577215" cy="8890"/>
          </a:xfrm>
          <a:custGeom>
            <a:avLst/>
            <a:gdLst/>
            <a:ahLst/>
            <a:cxnLst/>
            <a:rect l="l" t="t" r="r" b="b"/>
            <a:pathLst>
              <a:path w="577215" h="8889">
                <a:moveTo>
                  <a:pt x="3297" y="2543"/>
                </a:moveTo>
                <a:lnTo>
                  <a:pt x="1579" y="1930"/>
                </a:lnTo>
                <a:lnTo>
                  <a:pt x="554" y="1565"/>
                </a:lnTo>
                <a:lnTo>
                  <a:pt x="228" y="1449"/>
                </a:lnTo>
                <a:lnTo>
                  <a:pt x="0" y="1369"/>
                </a:lnTo>
                <a:lnTo>
                  <a:pt x="477" y="1214"/>
                </a:lnTo>
                <a:lnTo>
                  <a:pt x="865" y="1138"/>
                </a:lnTo>
                <a:lnTo>
                  <a:pt x="1842" y="947"/>
                </a:lnTo>
                <a:lnTo>
                  <a:pt x="3408" y="641"/>
                </a:lnTo>
                <a:lnTo>
                  <a:pt x="10883" y="253"/>
                </a:lnTo>
                <a:lnTo>
                  <a:pt x="28645" y="1"/>
                </a:lnTo>
                <a:lnTo>
                  <a:pt x="38547" y="0"/>
                </a:lnTo>
                <a:lnTo>
                  <a:pt x="49782" y="141"/>
                </a:lnTo>
                <a:lnTo>
                  <a:pt x="91639" y="1421"/>
                </a:lnTo>
                <a:lnTo>
                  <a:pt x="135052" y="3290"/>
                </a:lnTo>
                <a:lnTo>
                  <a:pt x="169819" y="5060"/>
                </a:lnTo>
                <a:lnTo>
                  <a:pt x="182615" y="5713"/>
                </a:lnTo>
                <a:lnTo>
                  <a:pt x="223555" y="7447"/>
                </a:lnTo>
                <a:lnTo>
                  <a:pt x="268882" y="8222"/>
                </a:lnTo>
                <a:lnTo>
                  <a:pt x="308410" y="8431"/>
                </a:lnTo>
                <a:lnTo>
                  <a:pt x="324265" y="8447"/>
                </a:lnTo>
                <a:lnTo>
                  <a:pt x="338770" y="8410"/>
                </a:lnTo>
                <a:lnTo>
                  <a:pt x="386696" y="7723"/>
                </a:lnTo>
                <a:lnTo>
                  <a:pt x="432150" y="6251"/>
                </a:lnTo>
                <a:lnTo>
                  <a:pt x="483883" y="3769"/>
                </a:lnTo>
                <a:lnTo>
                  <a:pt x="495365" y="3234"/>
                </a:lnTo>
                <a:lnTo>
                  <a:pt x="510684" y="2832"/>
                </a:lnTo>
                <a:lnTo>
                  <a:pt x="521743" y="2681"/>
                </a:lnTo>
                <a:lnTo>
                  <a:pt x="532471" y="2660"/>
                </a:lnTo>
                <a:lnTo>
                  <a:pt x="539274" y="2752"/>
                </a:lnTo>
                <a:lnTo>
                  <a:pt x="545391" y="2944"/>
                </a:lnTo>
                <a:lnTo>
                  <a:pt x="551507" y="3137"/>
                </a:lnTo>
                <a:lnTo>
                  <a:pt x="558088" y="3729"/>
                </a:lnTo>
                <a:lnTo>
                  <a:pt x="565126" y="4721"/>
                </a:lnTo>
                <a:lnTo>
                  <a:pt x="572172" y="5713"/>
                </a:lnTo>
                <a:lnTo>
                  <a:pt x="575988" y="6250"/>
                </a:lnTo>
                <a:lnTo>
                  <a:pt x="576570" y="6332"/>
                </a:lnTo>
                <a:lnTo>
                  <a:pt x="576854" y="6377"/>
                </a:lnTo>
                <a:lnTo>
                  <a:pt x="575614" y="6249"/>
                </a:lnTo>
                <a:lnTo>
                  <a:pt x="571120" y="5739"/>
                </a:lnTo>
                <a:lnTo>
                  <a:pt x="560476" y="4534"/>
                </a:lnTo>
                <a:lnTo>
                  <a:pt x="543685" y="263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914764" y="1912842"/>
            <a:ext cx="599440" cy="23495"/>
          </a:xfrm>
          <a:custGeom>
            <a:avLst/>
            <a:gdLst/>
            <a:ahLst/>
            <a:cxnLst/>
            <a:rect l="l" t="t" r="r" b="b"/>
            <a:pathLst>
              <a:path w="599440" h="23494">
                <a:moveTo>
                  <a:pt x="11187" y="1169"/>
                </a:moveTo>
                <a:lnTo>
                  <a:pt x="4308" y="606"/>
                </a:lnTo>
                <a:lnTo>
                  <a:pt x="671" y="308"/>
                </a:lnTo>
                <a:lnTo>
                  <a:pt x="277" y="275"/>
                </a:lnTo>
                <a:lnTo>
                  <a:pt x="0" y="253"/>
                </a:lnTo>
                <a:lnTo>
                  <a:pt x="332" y="231"/>
                </a:lnTo>
                <a:lnTo>
                  <a:pt x="651" y="224"/>
                </a:lnTo>
                <a:lnTo>
                  <a:pt x="2798" y="176"/>
                </a:lnTo>
                <a:lnTo>
                  <a:pt x="6781" y="87"/>
                </a:lnTo>
                <a:lnTo>
                  <a:pt x="10764" y="0"/>
                </a:lnTo>
                <a:lnTo>
                  <a:pt x="15717" y="52"/>
                </a:lnTo>
                <a:lnTo>
                  <a:pt x="21633" y="246"/>
                </a:lnTo>
                <a:lnTo>
                  <a:pt x="27556" y="440"/>
                </a:lnTo>
                <a:lnTo>
                  <a:pt x="34539" y="786"/>
                </a:lnTo>
                <a:lnTo>
                  <a:pt x="42581" y="1287"/>
                </a:lnTo>
                <a:lnTo>
                  <a:pt x="52198" y="1837"/>
                </a:lnTo>
                <a:lnTo>
                  <a:pt x="99237" y="4051"/>
                </a:lnTo>
                <a:lnTo>
                  <a:pt x="131166" y="5348"/>
                </a:lnTo>
                <a:lnTo>
                  <a:pt x="143458" y="5913"/>
                </a:lnTo>
                <a:lnTo>
                  <a:pt x="155594" y="6507"/>
                </a:lnTo>
                <a:lnTo>
                  <a:pt x="167782" y="7032"/>
                </a:lnTo>
                <a:lnTo>
                  <a:pt x="180648" y="7520"/>
                </a:lnTo>
                <a:lnTo>
                  <a:pt x="199158" y="8150"/>
                </a:lnTo>
                <a:lnTo>
                  <a:pt x="213090" y="8628"/>
                </a:lnTo>
                <a:lnTo>
                  <a:pt x="261094" y="10195"/>
                </a:lnTo>
                <a:lnTo>
                  <a:pt x="277552" y="10676"/>
                </a:lnTo>
                <a:lnTo>
                  <a:pt x="291008" y="11131"/>
                </a:lnTo>
                <a:lnTo>
                  <a:pt x="302190" y="11583"/>
                </a:lnTo>
                <a:lnTo>
                  <a:pt x="320559" y="12511"/>
                </a:lnTo>
                <a:lnTo>
                  <a:pt x="332196" y="13077"/>
                </a:lnTo>
                <a:lnTo>
                  <a:pt x="344714" y="13612"/>
                </a:lnTo>
                <a:lnTo>
                  <a:pt x="350894" y="13752"/>
                </a:lnTo>
                <a:lnTo>
                  <a:pt x="357343" y="13788"/>
                </a:lnTo>
                <a:lnTo>
                  <a:pt x="367430" y="13696"/>
                </a:lnTo>
                <a:lnTo>
                  <a:pt x="381338" y="13332"/>
                </a:lnTo>
                <a:lnTo>
                  <a:pt x="398524" y="12748"/>
                </a:lnTo>
                <a:lnTo>
                  <a:pt x="410548" y="12354"/>
                </a:lnTo>
                <a:lnTo>
                  <a:pt x="420695" y="12114"/>
                </a:lnTo>
                <a:lnTo>
                  <a:pt x="431885" y="11961"/>
                </a:lnTo>
                <a:lnTo>
                  <a:pt x="444630" y="11881"/>
                </a:lnTo>
                <a:lnTo>
                  <a:pt x="459440" y="11858"/>
                </a:lnTo>
                <a:lnTo>
                  <a:pt x="480316" y="11893"/>
                </a:lnTo>
                <a:lnTo>
                  <a:pt x="518582" y="12385"/>
                </a:lnTo>
                <a:lnTo>
                  <a:pt x="534820" y="14196"/>
                </a:lnTo>
                <a:lnTo>
                  <a:pt x="544005" y="15339"/>
                </a:lnTo>
                <a:lnTo>
                  <a:pt x="550642" y="16033"/>
                </a:lnTo>
                <a:lnTo>
                  <a:pt x="554736" y="16279"/>
                </a:lnTo>
                <a:lnTo>
                  <a:pt x="558837" y="16524"/>
                </a:lnTo>
                <a:lnTo>
                  <a:pt x="564108" y="17155"/>
                </a:lnTo>
                <a:lnTo>
                  <a:pt x="570551" y="18172"/>
                </a:lnTo>
                <a:lnTo>
                  <a:pt x="576993" y="19189"/>
                </a:lnTo>
                <a:lnTo>
                  <a:pt x="582251" y="20196"/>
                </a:lnTo>
                <a:lnTo>
                  <a:pt x="586324" y="21193"/>
                </a:lnTo>
                <a:lnTo>
                  <a:pt x="590397" y="22191"/>
                </a:lnTo>
                <a:lnTo>
                  <a:pt x="593618" y="22697"/>
                </a:lnTo>
                <a:lnTo>
                  <a:pt x="595994" y="22713"/>
                </a:lnTo>
                <a:lnTo>
                  <a:pt x="599035" y="22760"/>
                </a:lnTo>
                <a:lnTo>
                  <a:pt x="598357" y="22804"/>
                </a:lnTo>
                <a:lnTo>
                  <a:pt x="596507" y="22908"/>
                </a:lnTo>
                <a:lnTo>
                  <a:pt x="593397" y="2308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152756" y="2007853"/>
            <a:ext cx="82550" cy="195580"/>
          </a:xfrm>
          <a:custGeom>
            <a:avLst/>
            <a:gdLst/>
            <a:ahLst/>
            <a:cxnLst/>
            <a:rect l="l" t="t" r="r" b="b"/>
            <a:pathLst>
              <a:path w="82550" h="195580">
                <a:moveTo>
                  <a:pt x="80217" y="17521"/>
                </a:moveTo>
                <a:lnTo>
                  <a:pt x="76754" y="14043"/>
                </a:lnTo>
                <a:lnTo>
                  <a:pt x="70976" y="10685"/>
                </a:lnTo>
                <a:lnTo>
                  <a:pt x="62892" y="7446"/>
                </a:lnTo>
                <a:lnTo>
                  <a:pt x="57683" y="5356"/>
                </a:lnTo>
                <a:lnTo>
                  <a:pt x="52363" y="3828"/>
                </a:lnTo>
                <a:lnTo>
                  <a:pt x="46939" y="2860"/>
                </a:lnTo>
                <a:lnTo>
                  <a:pt x="41515" y="1893"/>
                </a:lnTo>
                <a:lnTo>
                  <a:pt x="35620" y="1164"/>
                </a:lnTo>
                <a:lnTo>
                  <a:pt x="29240" y="673"/>
                </a:lnTo>
                <a:lnTo>
                  <a:pt x="22866" y="182"/>
                </a:lnTo>
                <a:lnTo>
                  <a:pt x="17325" y="0"/>
                </a:lnTo>
                <a:lnTo>
                  <a:pt x="12628" y="126"/>
                </a:lnTo>
                <a:lnTo>
                  <a:pt x="7931" y="252"/>
                </a:lnTo>
                <a:lnTo>
                  <a:pt x="4689" y="1127"/>
                </a:lnTo>
                <a:lnTo>
                  <a:pt x="2909" y="2751"/>
                </a:lnTo>
                <a:lnTo>
                  <a:pt x="1129" y="4375"/>
                </a:lnTo>
                <a:lnTo>
                  <a:pt x="187" y="6491"/>
                </a:lnTo>
                <a:lnTo>
                  <a:pt x="96" y="9099"/>
                </a:lnTo>
                <a:lnTo>
                  <a:pt x="0" y="11708"/>
                </a:lnTo>
                <a:lnTo>
                  <a:pt x="1641" y="14744"/>
                </a:lnTo>
                <a:lnTo>
                  <a:pt x="5022" y="18206"/>
                </a:lnTo>
                <a:lnTo>
                  <a:pt x="8402" y="21668"/>
                </a:lnTo>
                <a:lnTo>
                  <a:pt x="12940" y="25366"/>
                </a:lnTo>
                <a:lnTo>
                  <a:pt x="18641" y="29300"/>
                </a:lnTo>
                <a:lnTo>
                  <a:pt x="24335" y="33234"/>
                </a:lnTo>
                <a:lnTo>
                  <a:pt x="51968" y="61171"/>
                </a:lnTo>
                <a:lnTo>
                  <a:pt x="54039" y="70515"/>
                </a:lnTo>
                <a:lnTo>
                  <a:pt x="54420" y="75139"/>
                </a:lnTo>
                <a:lnTo>
                  <a:pt x="26517" y="95716"/>
                </a:lnTo>
                <a:lnTo>
                  <a:pt x="22894" y="96298"/>
                </a:lnTo>
                <a:lnTo>
                  <a:pt x="14921" y="92188"/>
                </a:lnTo>
                <a:lnTo>
                  <a:pt x="14727" y="90242"/>
                </a:lnTo>
                <a:lnTo>
                  <a:pt x="16216" y="88609"/>
                </a:lnTo>
                <a:lnTo>
                  <a:pt x="19396" y="87289"/>
                </a:lnTo>
                <a:lnTo>
                  <a:pt x="22575" y="85969"/>
                </a:lnTo>
                <a:lnTo>
                  <a:pt x="26164" y="85206"/>
                </a:lnTo>
                <a:lnTo>
                  <a:pt x="30161" y="84998"/>
                </a:lnTo>
                <a:lnTo>
                  <a:pt x="34165" y="84789"/>
                </a:lnTo>
                <a:lnTo>
                  <a:pt x="45810" y="95144"/>
                </a:lnTo>
                <a:lnTo>
                  <a:pt x="46745" y="99154"/>
                </a:lnTo>
                <a:lnTo>
                  <a:pt x="46731" y="103995"/>
                </a:lnTo>
                <a:lnTo>
                  <a:pt x="45768" y="109669"/>
                </a:lnTo>
                <a:lnTo>
                  <a:pt x="44812" y="115343"/>
                </a:lnTo>
                <a:lnTo>
                  <a:pt x="43101" y="121148"/>
                </a:lnTo>
                <a:lnTo>
                  <a:pt x="40642" y="127084"/>
                </a:lnTo>
                <a:lnTo>
                  <a:pt x="38183" y="133022"/>
                </a:lnTo>
                <a:lnTo>
                  <a:pt x="36028" y="138641"/>
                </a:lnTo>
                <a:lnTo>
                  <a:pt x="34179" y="143940"/>
                </a:lnTo>
                <a:lnTo>
                  <a:pt x="32322" y="149239"/>
                </a:lnTo>
                <a:lnTo>
                  <a:pt x="31345" y="154134"/>
                </a:lnTo>
                <a:lnTo>
                  <a:pt x="31242" y="158624"/>
                </a:lnTo>
                <a:lnTo>
                  <a:pt x="31138" y="163115"/>
                </a:lnTo>
                <a:lnTo>
                  <a:pt x="32675" y="167426"/>
                </a:lnTo>
                <a:lnTo>
                  <a:pt x="35855" y="171558"/>
                </a:lnTo>
                <a:lnTo>
                  <a:pt x="39028" y="175690"/>
                </a:lnTo>
                <a:lnTo>
                  <a:pt x="42658" y="179240"/>
                </a:lnTo>
                <a:lnTo>
                  <a:pt x="46745" y="182207"/>
                </a:lnTo>
                <a:lnTo>
                  <a:pt x="50825" y="185173"/>
                </a:lnTo>
                <a:lnTo>
                  <a:pt x="54434" y="187515"/>
                </a:lnTo>
                <a:lnTo>
                  <a:pt x="57572" y="189231"/>
                </a:lnTo>
                <a:lnTo>
                  <a:pt x="60703" y="190947"/>
                </a:lnTo>
                <a:lnTo>
                  <a:pt x="63606" y="192177"/>
                </a:lnTo>
                <a:lnTo>
                  <a:pt x="66266" y="192919"/>
                </a:lnTo>
                <a:lnTo>
                  <a:pt x="70166" y="194005"/>
                </a:lnTo>
                <a:lnTo>
                  <a:pt x="75528" y="194704"/>
                </a:lnTo>
                <a:lnTo>
                  <a:pt x="82337" y="195014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128310" y="2883942"/>
            <a:ext cx="53975" cy="140970"/>
          </a:xfrm>
          <a:custGeom>
            <a:avLst/>
            <a:gdLst/>
            <a:ahLst/>
            <a:cxnLst/>
            <a:rect l="l" t="t" r="r" b="b"/>
            <a:pathLst>
              <a:path w="53975" h="140969">
                <a:moveTo>
                  <a:pt x="11118" y="26507"/>
                </a:moveTo>
                <a:lnTo>
                  <a:pt x="8077" y="24381"/>
                </a:lnTo>
                <a:lnTo>
                  <a:pt x="5313" y="20596"/>
                </a:lnTo>
                <a:lnTo>
                  <a:pt x="2833" y="15152"/>
                </a:lnTo>
                <a:lnTo>
                  <a:pt x="1212" y="11597"/>
                </a:lnTo>
                <a:lnTo>
                  <a:pt x="318" y="9218"/>
                </a:lnTo>
                <a:lnTo>
                  <a:pt x="159" y="8013"/>
                </a:lnTo>
                <a:lnTo>
                  <a:pt x="0" y="6810"/>
                </a:lnTo>
                <a:lnTo>
                  <a:pt x="21536" y="0"/>
                </a:lnTo>
                <a:lnTo>
                  <a:pt x="24044" y="839"/>
                </a:lnTo>
                <a:lnTo>
                  <a:pt x="25374" y="2729"/>
                </a:lnTo>
                <a:lnTo>
                  <a:pt x="26704" y="4619"/>
                </a:lnTo>
                <a:lnTo>
                  <a:pt x="27577" y="7306"/>
                </a:lnTo>
                <a:lnTo>
                  <a:pt x="27993" y="10790"/>
                </a:lnTo>
                <a:lnTo>
                  <a:pt x="28408" y="14274"/>
                </a:lnTo>
                <a:lnTo>
                  <a:pt x="28304" y="18402"/>
                </a:lnTo>
                <a:lnTo>
                  <a:pt x="27667" y="23176"/>
                </a:lnTo>
                <a:lnTo>
                  <a:pt x="27037" y="27949"/>
                </a:lnTo>
                <a:lnTo>
                  <a:pt x="25596" y="32885"/>
                </a:lnTo>
                <a:lnTo>
                  <a:pt x="23351" y="37983"/>
                </a:lnTo>
                <a:lnTo>
                  <a:pt x="21107" y="43082"/>
                </a:lnTo>
                <a:lnTo>
                  <a:pt x="18925" y="47715"/>
                </a:lnTo>
                <a:lnTo>
                  <a:pt x="16805" y="51881"/>
                </a:lnTo>
                <a:lnTo>
                  <a:pt x="14685" y="56048"/>
                </a:lnTo>
                <a:lnTo>
                  <a:pt x="13141" y="59662"/>
                </a:lnTo>
                <a:lnTo>
                  <a:pt x="10245" y="71864"/>
                </a:lnTo>
                <a:lnTo>
                  <a:pt x="13175" y="72981"/>
                </a:lnTo>
                <a:lnTo>
                  <a:pt x="19223" y="73394"/>
                </a:lnTo>
                <a:lnTo>
                  <a:pt x="25270" y="73808"/>
                </a:lnTo>
                <a:lnTo>
                  <a:pt x="31061" y="73967"/>
                </a:lnTo>
                <a:lnTo>
                  <a:pt x="36596" y="73872"/>
                </a:lnTo>
                <a:lnTo>
                  <a:pt x="42131" y="73777"/>
                </a:lnTo>
                <a:lnTo>
                  <a:pt x="45463" y="74296"/>
                </a:lnTo>
                <a:lnTo>
                  <a:pt x="46599" y="75429"/>
                </a:lnTo>
                <a:lnTo>
                  <a:pt x="47735" y="76561"/>
                </a:lnTo>
                <a:lnTo>
                  <a:pt x="48906" y="80343"/>
                </a:lnTo>
                <a:lnTo>
                  <a:pt x="53388" y="116984"/>
                </a:lnTo>
                <a:lnTo>
                  <a:pt x="53513" y="121503"/>
                </a:lnTo>
                <a:lnTo>
                  <a:pt x="47881" y="137058"/>
                </a:lnTo>
                <a:lnTo>
                  <a:pt x="45186" y="138997"/>
                </a:lnTo>
                <a:lnTo>
                  <a:pt x="42145" y="140110"/>
                </a:lnTo>
                <a:lnTo>
                  <a:pt x="38771" y="140397"/>
                </a:lnTo>
                <a:lnTo>
                  <a:pt x="35391" y="140685"/>
                </a:lnTo>
                <a:lnTo>
                  <a:pt x="32177" y="140557"/>
                </a:lnTo>
                <a:lnTo>
                  <a:pt x="29108" y="140015"/>
                </a:lnTo>
                <a:lnTo>
                  <a:pt x="24647" y="139225"/>
                </a:lnTo>
                <a:lnTo>
                  <a:pt x="21398" y="136438"/>
                </a:lnTo>
                <a:lnTo>
                  <a:pt x="19354" y="13165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861920" y="2648242"/>
            <a:ext cx="18415" cy="89535"/>
          </a:xfrm>
          <a:custGeom>
            <a:avLst/>
            <a:gdLst/>
            <a:ahLst/>
            <a:cxnLst/>
            <a:rect l="l" t="t" r="r" b="b"/>
            <a:pathLst>
              <a:path w="18415" h="89535">
                <a:moveTo>
                  <a:pt x="2092" y="8916"/>
                </a:moveTo>
                <a:lnTo>
                  <a:pt x="935" y="3430"/>
                </a:lnTo>
                <a:lnTo>
                  <a:pt x="325" y="532"/>
                </a:lnTo>
                <a:lnTo>
                  <a:pt x="256" y="220"/>
                </a:lnTo>
                <a:lnTo>
                  <a:pt x="207" y="0"/>
                </a:lnTo>
                <a:lnTo>
                  <a:pt x="180" y="253"/>
                </a:lnTo>
                <a:lnTo>
                  <a:pt x="173" y="981"/>
                </a:lnTo>
                <a:lnTo>
                  <a:pt x="166" y="1708"/>
                </a:lnTo>
                <a:lnTo>
                  <a:pt x="103" y="6684"/>
                </a:lnTo>
                <a:lnTo>
                  <a:pt x="0" y="15909"/>
                </a:lnTo>
                <a:lnTo>
                  <a:pt x="396" y="27304"/>
                </a:lnTo>
                <a:lnTo>
                  <a:pt x="1843" y="40239"/>
                </a:lnTo>
                <a:lnTo>
                  <a:pt x="5457" y="58324"/>
                </a:lnTo>
                <a:lnTo>
                  <a:pt x="9280" y="72032"/>
                </a:lnTo>
                <a:lnTo>
                  <a:pt x="13429" y="82091"/>
                </a:lnTo>
                <a:lnTo>
                  <a:pt x="18023" y="8922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874701" y="2612394"/>
            <a:ext cx="99060" cy="80645"/>
          </a:xfrm>
          <a:custGeom>
            <a:avLst/>
            <a:gdLst/>
            <a:ahLst/>
            <a:cxnLst/>
            <a:rect l="l" t="t" r="r" b="b"/>
            <a:pathLst>
              <a:path w="99059" h="80644">
                <a:moveTo>
                  <a:pt x="0" y="22154"/>
                </a:moveTo>
                <a:lnTo>
                  <a:pt x="6" y="20257"/>
                </a:lnTo>
                <a:lnTo>
                  <a:pt x="1378" y="17192"/>
                </a:lnTo>
                <a:lnTo>
                  <a:pt x="4114" y="12960"/>
                </a:lnTo>
                <a:lnTo>
                  <a:pt x="6851" y="8727"/>
                </a:lnTo>
                <a:lnTo>
                  <a:pt x="43517" y="0"/>
                </a:lnTo>
                <a:lnTo>
                  <a:pt x="56375" y="1119"/>
                </a:lnTo>
                <a:lnTo>
                  <a:pt x="68336" y="5055"/>
                </a:lnTo>
                <a:lnTo>
                  <a:pt x="76449" y="8886"/>
                </a:lnTo>
                <a:lnTo>
                  <a:pt x="82836" y="13455"/>
                </a:lnTo>
                <a:lnTo>
                  <a:pt x="87837" y="18922"/>
                </a:lnTo>
                <a:lnTo>
                  <a:pt x="92846" y="24389"/>
                </a:lnTo>
                <a:lnTo>
                  <a:pt x="96067" y="30034"/>
                </a:lnTo>
                <a:lnTo>
                  <a:pt x="97515" y="35857"/>
                </a:lnTo>
                <a:lnTo>
                  <a:pt x="98956" y="41680"/>
                </a:lnTo>
                <a:lnTo>
                  <a:pt x="97584" y="47516"/>
                </a:lnTo>
                <a:lnTo>
                  <a:pt x="93386" y="53364"/>
                </a:lnTo>
                <a:lnTo>
                  <a:pt x="89195" y="59213"/>
                </a:lnTo>
                <a:lnTo>
                  <a:pt x="49873" y="76947"/>
                </a:lnTo>
                <a:lnTo>
                  <a:pt x="24327" y="80319"/>
                </a:lnTo>
                <a:lnTo>
                  <a:pt x="14360" y="80307"/>
                </a:lnTo>
                <a:lnTo>
                  <a:pt x="8444" y="75631"/>
                </a:lnTo>
                <a:lnTo>
                  <a:pt x="5652" y="6629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973844" y="2618076"/>
            <a:ext cx="99060" cy="57150"/>
          </a:xfrm>
          <a:custGeom>
            <a:avLst/>
            <a:gdLst/>
            <a:ahLst/>
            <a:cxnLst/>
            <a:rect l="l" t="t" r="r" b="b"/>
            <a:pathLst>
              <a:path w="99059" h="57150">
                <a:moveTo>
                  <a:pt x="0" y="14872"/>
                </a:moveTo>
                <a:lnTo>
                  <a:pt x="13019" y="12380"/>
                </a:lnTo>
                <a:lnTo>
                  <a:pt x="25428" y="11985"/>
                </a:lnTo>
                <a:lnTo>
                  <a:pt x="40396" y="14748"/>
                </a:lnTo>
                <a:lnTo>
                  <a:pt x="75825" y="34364"/>
                </a:lnTo>
                <a:lnTo>
                  <a:pt x="79559" y="41806"/>
                </a:lnTo>
                <a:lnTo>
                  <a:pt x="80557" y="45486"/>
                </a:lnTo>
                <a:lnTo>
                  <a:pt x="79968" y="48639"/>
                </a:lnTo>
                <a:lnTo>
                  <a:pt x="77800" y="51265"/>
                </a:lnTo>
                <a:lnTo>
                  <a:pt x="75631" y="53892"/>
                </a:lnTo>
                <a:lnTo>
                  <a:pt x="72847" y="55566"/>
                </a:lnTo>
                <a:lnTo>
                  <a:pt x="69432" y="56288"/>
                </a:lnTo>
                <a:lnTo>
                  <a:pt x="66016" y="57010"/>
                </a:lnTo>
                <a:lnTo>
                  <a:pt x="62871" y="56374"/>
                </a:lnTo>
                <a:lnTo>
                  <a:pt x="59983" y="54377"/>
                </a:lnTo>
                <a:lnTo>
                  <a:pt x="57094" y="52382"/>
                </a:lnTo>
                <a:lnTo>
                  <a:pt x="55085" y="48363"/>
                </a:lnTo>
                <a:lnTo>
                  <a:pt x="53970" y="42321"/>
                </a:lnTo>
                <a:lnTo>
                  <a:pt x="52848" y="36280"/>
                </a:lnTo>
                <a:lnTo>
                  <a:pt x="53083" y="29756"/>
                </a:lnTo>
                <a:lnTo>
                  <a:pt x="54670" y="22749"/>
                </a:lnTo>
                <a:lnTo>
                  <a:pt x="56256" y="15742"/>
                </a:lnTo>
                <a:lnTo>
                  <a:pt x="59678" y="10146"/>
                </a:lnTo>
                <a:lnTo>
                  <a:pt x="64950" y="5961"/>
                </a:lnTo>
                <a:lnTo>
                  <a:pt x="72967" y="1954"/>
                </a:lnTo>
                <a:lnTo>
                  <a:pt x="84336" y="0"/>
                </a:lnTo>
                <a:lnTo>
                  <a:pt x="99059" y="9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143403" y="2613188"/>
            <a:ext cx="23495" cy="64769"/>
          </a:xfrm>
          <a:custGeom>
            <a:avLst/>
            <a:gdLst/>
            <a:ahLst/>
            <a:cxnLst/>
            <a:rect l="l" t="t" r="r" b="b"/>
            <a:pathLst>
              <a:path w="23495" h="64769">
                <a:moveTo>
                  <a:pt x="249" y="10903"/>
                </a:moveTo>
                <a:lnTo>
                  <a:pt x="0" y="3181"/>
                </a:lnTo>
                <a:lnTo>
                  <a:pt x="207" y="0"/>
                </a:lnTo>
                <a:lnTo>
                  <a:pt x="879" y="1360"/>
                </a:lnTo>
                <a:lnTo>
                  <a:pt x="1357" y="2332"/>
                </a:lnTo>
                <a:lnTo>
                  <a:pt x="2556" y="4763"/>
                </a:lnTo>
                <a:lnTo>
                  <a:pt x="4475" y="8651"/>
                </a:lnTo>
                <a:lnTo>
                  <a:pt x="6400" y="12540"/>
                </a:lnTo>
                <a:lnTo>
                  <a:pt x="8631" y="17388"/>
                </a:lnTo>
                <a:lnTo>
                  <a:pt x="11173" y="23196"/>
                </a:lnTo>
                <a:lnTo>
                  <a:pt x="13722" y="29004"/>
                </a:lnTo>
                <a:lnTo>
                  <a:pt x="16050" y="34696"/>
                </a:lnTo>
                <a:lnTo>
                  <a:pt x="18156" y="40272"/>
                </a:lnTo>
                <a:lnTo>
                  <a:pt x="21300" y="51256"/>
                </a:lnTo>
                <a:lnTo>
                  <a:pt x="23203" y="6430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112598" y="2562802"/>
            <a:ext cx="4445" cy="12700"/>
          </a:xfrm>
          <a:custGeom>
            <a:avLst/>
            <a:gdLst/>
            <a:ahLst/>
            <a:cxnLst/>
            <a:rect l="l" t="t" r="r" b="b"/>
            <a:pathLst>
              <a:path w="4445" h="12700">
                <a:moveTo>
                  <a:pt x="4343" y="12266"/>
                </a:moveTo>
                <a:lnTo>
                  <a:pt x="2895" y="8177"/>
                </a:lnTo>
                <a:lnTo>
                  <a:pt x="1447" y="4089"/>
                </a:lnTo>
                <a:lnTo>
                  <a:pt x="0" y="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175691" y="2594728"/>
            <a:ext cx="135255" cy="61594"/>
          </a:xfrm>
          <a:custGeom>
            <a:avLst/>
            <a:gdLst/>
            <a:ahLst/>
            <a:cxnLst/>
            <a:rect l="l" t="t" r="r" b="b"/>
            <a:pathLst>
              <a:path w="135254" h="61594">
                <a:moveTo>
                  <a:pt x="0" y="3843"/>
                </a:moveTo>
                <a:lnTo>
                  <a:pt x="5334" y="2957"/>
                </a:lnTo>
                <a:lnTo>
                  <a:pt x="12884" y="3327"/>
                </a:lnTo>
                <a:lnTo>
                  <a:pt x="22659" y="4953"/>
                </a:lnTo>
                <a:lnTo>
                  <a:pt x="28928" y="5997"/>
                </a:lnTo>
                <a:lnTo>
                  <a:pt x="35245" y="8507"/>
                </a:lnTo>
                <a:lnTo>
                  <a:pt x="41612" y="12483"/>
                </a:lnTo>
                <a:lnTo>
                  <a:pt x="47978" y="16459"/>
                </a:lnTo>
                <a:lnTo>
                  <a:pt x="67464" y="39183"/>
                </a:lnTo>
                <a:lnTo>
                  <a:pt x="69141" y="43710"/>
                </a:lnTo>
                <a:lnTo>
                  <a:pt x="69951" y="47656"/>
                </a:lnTo>
                <a:lnTo>
                  <a:pt x="69916" y="51020"/>
                </a:lnTo>
                <a:lnTo>
                  <a:pt x="69875" y="54384"/>
                </a:lnTo>
                <a:lnTo>
                  <a:pt x="69057" y="56890"/>
                </a:lnTo>
                <a:lnTo>
                  <a:pt x="67450" y="58538"/>
                </a:lnTo>
                <a:lnTo>
                  <a:pt x="65850" y="60185"/>
                </a:lnTo>
                <a:lnTo>
                  <a:pt x="64070" y="61090"/>
                </a:lnTo>
                <a:lnTo>
                  <a:pt x="62109" y="61251"/>
                </a:lnTo>
                <a:lnTo>
                  <a:pt x="60156" y="61413"/>
                </a:lnTo>
                <a:lnTo>
                  <a:pt x="52169" y="35842"/>
                </a:lnTo>
                <a:lnTo>
                  <a:pt x="53464" y="29149"/>
                </a:lnTo>
                <a:lnTo>
                  <a:pt x="56616" y="22205"/>
                </a:lnTo>
                <a:lnTo>
                  <a:pt x="59768" y="15260"/>
                </a:lnTo>
                <a:lnTo>
                  <a:pt x="92964" y="0"/>
                </a:lnTo>
                <a:lnTo>
                  <a:pt x="98152" y="1607"/>
                </a:lnTo>
                <a:lnTo>
                  <a:pt x="102939" y="5083"/>
                </a:lnTo>
                <a:lnTo>
                  <a:pt x="107726" y="8560"/>
                </a:lnTo>
                <a:lnTo>
                  <a:pt x="112014" y="13012"/>
                </a:lnTo>
                <a:lnTo>
                  <a:pt x="115782" y="18441"/>
                </a:lnTo>
                <a:lnTo>
                  <a:pt x="119557" y="23870"/>
                </a:lnTo>
                <a:lnTo>
                  <a:pt x="122806" y="29596"/>
                </a:lnTo>
                <a:lnTo>
                  <a:pt x="125522" y="35617"/>
                </a:lnTo>
                <a:lnTo>
                  <a:pt x="130384" y="46867"/>
                </a:lnTo>
                <a:lnTo>
                  <a:pt x="135131" y="5882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9345922" y="2550486"/>
            <a:ext cx="29845" cy="128905"/>
          </a:xfrm>
          <a:custGeom>
            <a:avLst/>
            <a:gdLst/>
            <a:ahLst/>
            <a:cxnLst/>
            <a:rect l="l" t="t" r="r" b="b"/>
            <a:pathLst>
              <a:path w="29845" h="128905">
                <a:moveTo>
                  <a:pt x="0" y="9001"/>
                </a:moveTo>
                <a:lnTo>
                  <a:pt x="13" y="3512"/>
                </a:lnTo>
                <a:lnTo>
                  <a:pt x="20" y="594"/>
                </a:lnTo>
                <a:lnTo>
                  <a:pt x="20" y="245"/>
                </a:lnTo>
                <a:lnTo>
                  <a:pt x="20" y="0"/>
                </a:lnTo>
                <a:lnTo>
                  <a:pt x="131" y="285"/>
                </a:lnTo>
                <a:lnTo>
                  <a:pt x="353" y="1100"/>
                </a:lnTo>
                <a:lnTo>
                  <a:pt x="574" y="1916"/>
                </a:lnTo>
                <a:lnTo>
                  <a:pt x="1960" y="6968"/>
                </a:lnTo>
                <a:lnTo>
                  <a:pt x="14779" y="51665"/>
                </a:lnTo>
                <a:lnTo>
                  <a:pt x="19882" y="68854"/>
                </a:lnTo>
                <a:lnTo>
                  <a:pt x="23585" y="81781"/>
                </a:lnTo>
                <a:lnTo>
                  <a:pt x="26098" y="91155"/>
                </a:lnTo>
                <a:lnTo>
                  <a:pt x="28526" y="104213"/>
                </a:lnTo>
                <a:lnTo>
                  <a:pt x="29488" y="116585"/>
                </a:lnTo>
                <a:lnTo>
                  <a:pt x="29140" y="12890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9361189" y="2622824"/>
            <a:ext cx="61594" cy="13335"/>
          </a:xfrm>
          <a:custGeom>
            <a:avLst/>
            <a:gdLst/>
            <a:ahLst/>
            <a:cxnLst/>
            <a:rect l="l" t="t" r="r" b="b"/>
            <a:pathLst>
              <a:path w="61595" h="13335">
                <a:moveTo>
                  <a:pt x="0" y="13208"/>
                </a:moveTo>
                <a:lnTo>
                  <a:pt x="36181" y="535"/>
                </a:lnTo>
                <a:lnTo>
                  <a:pt x="48663" y="0"/>
                </a:lnTo>
                <a:lnTo>
                  <a:pt x="61423" y="34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572239" y="2507249"/>
            <a:ext cx="91440" cy="203200"/>
          </a:xfrm>
          <a:custGeom>
            <a:avLst/>
            <a:gdLst/>
            <a:ahLst/>
            <a:cxnLst/>
            <a:rect l="l" t="t" r="r" b="b"/>
            <a:pathLst>
              <a:path w="91440" h="203200">
                <a:moveTo>
                  <a:pt x="44587" y="12200"/>
                </a:moveTo>
                <a:lnTo>
                  <a:pt x="47989" y="10285"/>
                </a:lnTo>
                <a:lnTo>
                  <a:pt x="49873" y="7867"/>
                </a:lnTo>
                <a:lnTo>
                  <a:pt x="50254" y="4944"/>
                </a:lnTo>
                <a:lnTo>
                  <a:pt x="50517" y="2934"/>
                </a:lnTo>
                <a:lnTo>
                  <a:pt x="49485" y="1542"/>
                </a:lnTo>
                <a:lnTo>
                  <a:pt x="47157" y="771"/>
                </a:lnTo>
                <a:lnTo>
                  <a:pt x="44837" y="0"/>
                </a:lnTo>
                <a:lnTo>
                  <a:pt x="16426" y="28598"/>
                </a:lnTo>
                <a:lnTo>
                  <a:pt x="2672" y="66073"/>
                </a:lnTo>
                <a:lnTo>
                  <a:pt x="0" y="91657"/>
                </a:lnTo>
                <a:lnTo>
                  <a:pt x="844" y="104017"/>
                </a:lnTo>
                <a:lnTo>
                  <a:pt x="24278" y="150447"/>
                </a:lnTo>
                <a:lnTo>
                  <a:pt x="57044" y="180409"/>
                </a:lnTo>
                <a:lnTo>
                  <a:pt x="78338" y="195006"/>
                </a:lnTo>
                <a:lnTo>
                  <a:pt x="90829" y="20285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9740991" y="2554306"/>
            <a:ext cx="103505" cy="116839"/>
          </a:xfrm>
          <a:custGeom>
            <a:avLst/>
            <a:gdLst/>
            <a:ahLst/>
            <a:cxnLst/>
            <a:rect l="l" t="t" r="r" b="b"/>
            <a:pathLst>
              <a:path w="103504" h="116839">
                <a:moveTo>
                  <a:pt x="16036" y="0"/>
                </a:moveTo>
                <a:lnTo>
                  <a:pt x="12891" y="4825"/>
                </a:lnTo>
                <a:lnTo>
                  <a:pt x="11831" y="10586"/>
                </a:lnTo>
                <a:lnTo>
                  <a:pt x="12857" y="17282"/>
                </a:lnTo>
                <a:lnTo>
                  <a:pt x="13875" y="23979"/>
                </a:lnTo>
                <a:lnTo>
                  <a:pt x="40933" y="44809"/>
                </a:lnTo>
                <a:lnTo>
                  <a:pt x="44618" y="44659"/>
                </a:lnTo>
                <a:lnTo>
                  <a:pt x="48303" y="44509"/>
                </a:lnTo>
                <a:lnTo>
                  <a:pt x="60218" y="31910"/>
                </a:lnTo>
                <a:lnTo>
                  <a:pt x="61264" y="28107"/>
                </a:lnTo>
                <a:lnTo>
                  <a:pt x="61555" y="24218"/>
                </a:lnTo>
                <a:lnTo>
                  <a:pt x="61091" y="20242"/>
                </a:lnTo>
                <a:lnTo>
                  <a:pt x="60627" y="16267"/>
                </a:lnTo>
                <a:lnTo>
                  <a:pt x="38771" y="5781"/>
                </a:lnTo>
                <a:lnTo>
                  <a:pt x="33424" y="6616"/>
                </a:lnTo>
                <a:lnTo>
                  <a:pt x="27826" y="8726"/>
                </a:lnTo>
                <a:lnTo>
                  <a:pt x="22229" y="10834"/>
                </a:lnTo>
                <a:lnTo>
                  <a:pt x="17075" y="14204"/>
                </a:lnTo>
                <a:lnTo>
                  <a:pt x="12358" y="18833"/>
                </a:lnTo>
                <a:lnTo>
                  <a:pt x="7640" y="23461"/>
                </a:lnTo>
                <a:lnTo>
                  <a:pt x="4287" y="28876"/>
                </a:lnTo>
                <a:lnTo>
                  <a:pt x="2292" y="35076"/>
                </a:lnTo>
                <a:lnTo>
                  <a:pt x="304" y="41277"/>
                </a:lnTo>
                <a:lnTo>
                  <a:pt x="0" y="47658"/>
                </a:lnTo>
                <a:lnTo>
                  <a:pt x="1385" y="54222"/>
                </a:lnTo>
                <a:lnTo>
                  <a:pt x="32592" y="88495"/>
                </a:lnTo>
                <a:lnTo>
                  <a:pt x="67172" y="105015"/>
                </a:lnTo>
                <a:lnTo>
                  <a:pt x="90635" y="113043"/>
                </a:lnTo>
                <a:lnTo>
                  <a:pt x="103294" y="11682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9913778" y="2614759"/>
            <a:ext cx="1270" cy="4445"/>
          </a:xfrm>
          <a:custGeom>
            <a:avLst/>
            <a:gdLst/>
            <a:ahLst/>
            <a:cxnLst/>
            <a:rect l="l" t="t" r="r" b="b"/>
            <a:pathLst>
              <a:path w="1270" h="4444">
                <a:moveTo>
                  <a:pt x="1087" y="3917"/>
                </a:moveTo>
                <a:lnTo>
                  <a:pt x="401" y="1436"/>
                </a:lnTo>
                <a:lnTo>
                  <a:pt x="41" y="130"/>
                </a:lnTo>
                <a:lnTo>
                  <a:pt x="0" y="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974884" y="2580474"/>
            <a:ext cx="90170" cy="88265"/>
          </a:xfrm>
          <a:custGeom>
            <a:avLst/>
            <a:gdLst/>
            <a:ahLst/>
            <a:cxnLst/>
            <a:rect l="l" t="t" r="r" b="b"/>
            <a:pathLst>
              <a:path w="90170" h="88264">
                <a:moveTo>
                  <a:pt x="4433" y="22625"/>
                </a:moveTo>
                <a:lnTo>
                  <a:pt x="1517" y="20353"/>
                </a:lnTo>
                <a:lnTo>
                  <a:pt x="48" y="20378"/>
                </a:lnTo>
                <a:lnTo>
                  <a:pt x="20" y="22702"/>
                </a:lnTo>
                <a:lnTo>
                  <a:pt x="0" y="24384"/>
                </a:lnTo>
                <a:lnTo>
                  <a:pt x="491" y="26583"/>
                </a:lnTo>
                <a:lnTo>
                  <a:pt x="1510" y="29298"/>
                </a:lnTo>
                <a:lnTo>
                  <a:pt x="2521" y="32015"/>
                </a:lnTo>
                <a:lnTo>
                  <a:pt x="4163" y="34642"/>
                </a:lnTo>
                <a:lnTo>
                  <a:pt x="6435" y="37180"/>
                </a:lnTo>
                <a:lnTo>
                  <a:pt x="8707" y="39719"/>
                </a:lnTo>
                <a:lnTo>
                  <a:pt x="35523" y="46592"/>
                </a:lnTo>
                <a:lnTo>
                  <a:pt x="40510" y="46182"/>
                </a:lnTo>
                <a:lnTo>
                  <a:pt x="64243" y="24320"/>
                </a:lnTo>
                <a:lnTo>
                  <a:pt x="64181" y="20109"/>
                </a:lnTo>
                <a:lnTo>
                  <a:pt x="63142" y="15832"/>
                </a:lnTo>
                <a:lnTo>
                  <a:pt x="62109" y="11555"/>
                </a:lnTo>
                <a:lnTo>
                  <a:pt x="59990" y="8118"/>
                </a:lnTo>
                <a:lnTo>
                  <a:pt x="56782" y="5521"/>
                </a:lnTo>
                <a:lnTo>
                  <a:pt x="53582" y="2924"/>
                </a:lnTo>
                <a:lnTo>
                  <a:pt x="49786" y="1300"/>
                </a:lnTo>
                <a:lnTo>
                  <a:pt x="45408" y="650"/>
                </a:lnTo>
                <a:lnTo>
                  <a:pt x="41030" y="0"/>
                </a:lnTo>
                <a:lnTo>
                  <a:pt x="36264" y="628"/>
                </a:lnTo>
                <a:lnTo>
                  <a:pt x="31117" y="2533"/>
                </a:lnTo>
                <a:lnTo>
                  <a:pt x="25977" y="4439"/>
                </a:lnTo>
                <a:lnTo>
                  <a:pt x="21820" y="7514"/>
                </a:lnTo>
                <a:lnTo>
                  <a:pt x="18662" y="11760"/>
                </a:lnTo>
                <a:lnTo>
                  <a:pt x="15496" y="16005"/>
                </a:lnTo>
                <a:lnTo>
                  <a:pt x="13750" y="20878"/>
                </a:lnTo>
                <a:lnTo>
                  <a:pt x="13425" y="26377"/>
                </a:lnTo>
                <a:lnTo>
                  <a:pt x="13099" y="31877"/>
                </a:lnTo>
                <a:lnTo>
                  <a:pt x="14845" y="37501"/>
                </a:lnTo>
                <a:lnTo>
                  <a:pt x="18662" y="43249"/>
                </a:lnTo>
                <a:lnTo>
                  <a:pt x="22479" y="48998"/>
                </a:lnTo>
                <a:lnTo>
                  <a:pt x="27722" y="54521"/>
                </a:lnTo>
                <a:lnTo>
                  <a:pt x="34400" y="59817"/>
                </a:lnTo>
                <a:lnTo>
                  <a:pt x="41071" y="65113"/>
                </a:lnTo>
                <a:lnTo>
                  <a:pt x="47943" y="69821"/>
                </a:lnTo>
                <a:lnTo>
                  <a:pt x="55016" y="73941"/>
                </a:lnTo>
                <a:lnTo>
                  <a:pt x="64980" y="79063"/>
                </a:lnTo>
                <a:lnTo>
                  <a:pt x="76509" y="83733"/>
                </a:lnTo>
                <a:lnTo>
                  <a:pt x="89604" y="8795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0078564" y="2591513"/>
            <a:ext cx="130810" cy="85090"/>
          </a:xfrm>
          <a:custGeom>
            <a:avLst/>
            <a:gdLst/>
            <a:ahLst/>
            <a:cxnLst/>
            <a:rect l="l" t="t" r="r" b="b"/>
            <a:pathLst>
              <a:path w="130809" h="85089">
                <a:moveTo>
                  <a:pt x="1205" y="28007"/>
                </a:moveTo>
                <a:lnTo>
                  <a:pt x="0" y="21835"/>
                </a:lnTo>
                <a:lnTo>
                  <a:pt x="1198" y="16806"/>
                </a:lnTo>
                <a:lnTo>
                  <a:pt x="4793" y="12922"/>
                </a:lnTo>
                <a:lnTo>
                  <a:pt x="7259" y="10256"/>
                </a:lnTo>
                <a:lnTo>
                  <a:pt x="10785" y="8611"/>
                </a:lnTo>
                <a:lnTo>
                  <a:pt x="15385" y="7987"/>
                </a:lnTo>
                <a:lnTo>
                  <a:pt x="19978" y="7363"/>
                </a:lnTo>
                <a:lnTo>
                  <a:pt x="54261" y="30048"/>
                </a:lnTo>
                <a:lnTo>
                  <a:pt x="56900" y="34628"/>
                </a:lnTo>
                <a:lnTo>
                  <a:pt x="59546" y="39208"/>
                </a:lnTo>
                <a:lnTo>
                  <a:pt x="61126" y="43566"/>
                </a:lnTo>
                <a:lnTo>
                  <a:pt x="61652" y="47701"/>
                </a:lnTo>
                <a:lnTo>
                  <a:pt x="62172" y="51837"/>
                </a:lnTo>
                <a:lnTo>
                  <a:pt x="62186" y="55234"/>
                </a:lnTo>
                <a:lnTo>
                  <a:pt x="61680" y="57893"/>
                </a:lnTo>
                <a:lnTo>
                  <a:pt x="61167" y="60552"/>
                </a:lnTo>
                <a:lnTo>
                  <a:pt x="60371" y="62346"/>
                </a:lnTo>
                <a:lnTo>
                  <a:pt x="59276" y="63275"/>
                </a:lnTo>
                <a:lnTo>
                  <a:pt x="58182" y="64205"/>
                </a:lnTo>
                <a:lnTo>
                  <a:pt x="57059" y="64291"/>
                </a:lnTo>
                <a:lnTo>
                  <a:pt x="55910" y="63533"/>
                </a:lnTo>
                <a:lnTo>
                  <a:pt x="54760" y="62775"/>
                </a:lnTo>
                <a:lnTo>
                  <a:pt x="53852" y="60095"/>
                </a:lnTo>
                <a:lnTo>
                  <a:pt x="53187" y="55493"/>
                </a:lnTo>
                <a:lnTo>
                  <a:pt x="52529" y="50889"/>
                </a:lnTo>
                <a:lnTo>
                  <a:pt x="52363" y="45347"/>
                </a:lnTo>
                <a:lnTo>
                  <a:pt x="52681" y="38864"/>
                </a:lnTo>
                <a:lnTo>
                  <a:pt x="53007" y="32381"/>
                </a:lnTo>
                <a:lnTo>
                  <a:pt x="54600" y="26231"/>
                </a:lnTo>
                <a:lnTo>
                  <a:pt x="57461" y="20413"/>
                </a:lnTo>
                <a:lnTo>
                  <a:pt x="60315" y="14596"/>
                </a:lnTo>
                <a:lnTo>
                  <a:pt x="63689" y="10027"/>
                </a:lnTo>
                <a:lnTo>
                  <a:pt x="67575" y="6707"/>
                </a:lnTo>
                <a:lnTo>
                  <a:pt x="71461" y="3387"/>
                </a:lnTo>
                <a:lnTo>
                  <a:pt x="75431" y="1381"/>
                </a:lnTo>
                <a:lnTo>
                  <a:pt x="79476" y="690"/>
                </a:lnTo>
                <a:lnTo>
                  <a:pt x="83529" y="0"/>
                </a:lnTo>
                <a:lnTo>
                  <a:pt x="87830" y="656"/>
                </a:lnTo>
                <a:lnTo>
                  <a:pt x="92375" y="2657"/>
                </a:lnTo>
                <a:lnTo>
                  <a:pt x="96926" y="4660"/>
                </a:lnTo>
                <a:lnTo>
                  <a:pt x="124725" y="38514"/>
                </a:lnTo>
                <a:lnTo>
                  <a:pt x="126866" y="44148"/>
                </a:lnTo>
                <a:lnTo>
                  <a:pt x="129013" y="49780"/>
                </a:lnTo>
                <a:lnTo>
                  <a:pt x="130315" y="55184"/>
                </a:lnTo>
                <a:lnTo>
                  <a:pt x="130786" y="60356"/>
                </a:lnTo>
                <a:lnTo>
                  <a:pt x="130136" y="72134"/>
                </a:lnTo>
                <a:lnTo>
                  <a:pt x="126128" y="8496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0254246" y="2592594"/>
            <a:ext cx="56515" cy="69850"/>
          </a:xfrm>
          <a:custGeom>
            <a:avLst/>
            <a:gdLst/>
            <a:ahLst/>
            <a:cxnLst/>
            <a:rect l="l" t="t" r="r" b="b"/>
            <a:pathLst>
              <a:path w="56515" h="69850">
                <a:moveTo>
                  <a:pt x="47133" y="27794"/>
                </a:moveTo>
                <a:lnTo>
                  <a:pt x="46876" y="19595"/>
                </a:lnTo>
                <a:lnTo>
                  <a:pt x="45740" y="13283"/>
                </a:lnTo>
                <a:lnTo>
                  <a:pt x="43731" y="8861"/>
                </a:lnTo>
                <a:lnTo>
                  <a:pt x="42360" y="5834"/>
                </a:lnTo>
                <a:lnTo>
                  <a:pt x="40434" y="3552"/>
                </a:lnTo>
                <a:lnTo>
                  <a:pt x="37947" y="2014"/>
                </a:lnTo>
                <a:lnTo>
                  <a:pt x="35460" y="475"/>
                </a:lnTo>
                <a:lnTo>
                  <a:pt x="32017" y="0"/>
                </a:lnTo>
                <a:lnTo>
                  <a:pt x="27619" y="586"/>
                </a:lnTo>
                <a:lnTo>
                  <a:pt x="23220" y="1173"/>
                </a:lnTo>
                <a:lnTo>
                  <a:pt x="18869" y="3431"/>
                </a:lnTo>
                <a:lnTo>
                  <a:pt x="14561" y="7358"/>
                </a:lnTo>
                <a:lnTo>
                  <a:pt x="10252" y="11286"/>
                </a:lnTo>
                <a:lnTo>
                  <a:pt x="6885" y="16123"/>
                </a:lnTo>
                <a:lnTo>
                  <a:pt x="4475" y="21870"/>
                </a:lnTo>
                <a:lnTo>
                  <a:pt x="2057" y="27617"/>
                </a:lnTo>
                <a:lnTo>
                  <a:pt x="678" y="33090"/>
                </a:lnTo>
                <a:lnTo>
                  <a:pt x="339" y="38291"/>
                </a:lnTo>
                <a:lnTo>
                  <a:pt x="0" y="43491"/>
                </a:lnTo>
                <a:lnTo>
                  <a:pt x="886" y="47809"/>
                </a:lnTo>
                <a:lnTo>
                  <a:pt x="2999" y="51245"/>
                </a:lnTo>
                <a:lnTo>
                  <a:pt x="5112" y="54681"/>
                </a:lnTo>
                <a:lnTo>
                  <a:pt x="7883" y="56906"/>
                </a:lnTo>
                <a:lnTo>
                  <a:pt x="11305" y="57922"/>
                </a:lnTo>
                <a:lnTo>
                  <a:pt x="14734" y="58937"/>
                </a:lnTo>
                <a:lnTo>
                  <a:pt x="18031" y="58933"/>
                </a:lnTo>
                <a:lnTo>
                  <a:pt x="21190" y="57909"/>
                </a:lnTo>
                <a:lnTo>
                  <a:pt x="24356" y="56884"/>
                </a:lnTo>
                <a:lnTo>
                  <a:pt x="36485" y="39119"/>
                </a:lnTo>
                <a:lnTo>
                  <a:pt x="38349" y="35167"/>
                </a:lnTo>
                <a:lnTo>
                  <a:pt x="39755" y="32337"/>
                </a:lnTo>
                <a:lnTo>
                  <a:pt x="40697" y="30629"/>
                </a:lnTo>
                <a:lnTo>
                  <a:pt x="41639" y="28921"/>
                </a:lnTo>
                <a:lnTo>
                  <a:pt x="42990" y="30156"/>
                </a:lnTo>
                <a:lnTo>
                  <a:pt x="44750" y="34334"/>
                </a:lnTo>
                <a:lnTo>
                  <a:pt x="47611" y="41957"/>
                </a:lnTo>
                <a:lnTo>
                  <a:pt x="51463" y="53590"/>
                </a:lnTo>
                <a:lnTo>
                  <a:pt x="56305" y="6923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0342964" y="2572922"/>
            <a:ext cx="163195" cy="76835"/>
          </a:xfrm>
          <a:custGeom>
            <a:avLst/>
            <a:gdLst/>
            <a:ahLst/>
            <a:cxnLst/>
            <a:rect l="l" t="t" r="r" b="b"/>
            <a:pathLst>
              <a:path w="163195" h="76835">
                <a:moveTo>
                  <a:pt x="0" y="35720"/>
                </a:moveTo>
                <a:lnTo>
                  <a:pt x="3352" y="29533"/>
                </a:lnTo>
                <a:lnTo>
                  <a:pt x="7273" y="27028"/>
                </a:lnTo>
                <a:lnTo>
                  <a:pt x="11741" y="28203"/>
                </a:lnTo>
                <a:lnTo>
                  <a:pt x="14879" y="29027"/>
                </a:lnTo>
                <a:lnTo>
                  <a:pt x="18627" y="31697"/>
                </a:lnTo>
                <a:lnTo>
                  <a:pt x="22991" y="36213"/>
                </a:lnTo>
                <a:lnTo>
                  <a:pt x="27355" y="40729"/>
                </a:lnTo>
                <a:lnTo>
                  <a:pt x="30930" y="45520"/>
                </a:lnTo>
                <a:lnTo>
                  <a:pt x="33708" y="50585"/>
                </a:lnTo>
                <a:lnTo>
                  <a:pt x="36485" y="55650"/>
                </a:lnTo>
                <a:lnTo>
                  <a:pt x="38155" y="60367"/>
                </a:lnTo>
                <a:lnTo>
                  <a:pt x="38716" y="64734"/>
                </a:lnTo>
                <a:lnTo>
                  <a:pt x="39277" y="69101"/>
                </a:lnTo>
                <a:lnTo>
                  <a:pt x="39346" y="72169"/>
                </a:lnTo>
                <a:lnTo>
                  <a:pt x="38938" y="73936"/>
                </a:lnTo>
                <a:lnTo>
                  <a:pt x="38522" y="75703"/>
                </a:lnTo>
                <a:lnTo>
                  <a:pt x="37864" y="76532"/>
                </a:lnTo>
                <a:lnTo>
                  <a:pt x="36957" y="76424"/>
                </a:lnTo>
                <a:lnTo>
                  <a:pt x="36049" y="76317"/>
                </a:lnTo>
                <a:lnTo>
                  <a:pt x="35280" y="74085"/>
                </a:lnTo>
                <a:lnTo>
                  <a:pt x="34643" y="69730"/>
                </a:lnTo>
                <a:lnTo>
                  <a:pt x="34005" y="65376"/>
                </a:lnTo>
                <a:lnTo>
                  <a:pt x="53340" y="29573"/>
                </a:lnTo>
                <a:lnTo>
                  <a:pt x="59158" y="28489"/>
                </a:lnTo>
                <a:lnTo>
                  <a:pt x="93345" y="48968"/>
                </a:lnTo>
                <a:lnTo>
                  <a:pt x="95263" y="52858"/>
                </a:lnTo>
                <a:lnTo>
                  <a:pt x="97182" y="56748"/>
                </a:lnTo>
                <a:lnTo>
                  <a:pt x="98332" y="60110"/>
                </a:lnTo>
                <a:lnTo>
                  <a:pt x="98720" y="62946"/>
                </a:lnTo>
                <a:lnTo>
                  <a:pt x="99108" y="65781"/>
                </a:lnTo>
                <a:lnTo>
                  <a:pt x="99073" y="67623"/>
                </a:lnTo>
                <a:lnTo>
                  <a:pt x="98623" y="68471"/>
                </a:lnTo>
                <a:lnTo>
                  <a:pt x="98173" y="69319"/>
                </a:lnTo>
                <a:lnTo>
                  <a:pt x="93732" y="43888"/>
                </a:lnTo>
                <a:lnTo>
                  <a:pt x="94716" y="36387"/>
                </a:lnTo>
                <a:lnTo>
                  <a:pt x="96967" y="28432"/>
                </a:lnTo>
                <a:lnTo>
                  <a:pt x="99212" y="20477"/>
                </a:lnTo>
                <a:lnTo>
                  <a:pt x="102288" y="14175"/>
                </a:lnTo>
                <a:lnTo>
                  <a:pt x="106181" y="9527"/>
                </a:lnTo>
                <a:lnTo>
                  <a:pt x="110067" y="4878"/>
                </a:lnTo>
                <a:lnTo>
                  <a:pt x="114473" y="2043"/>
                </a:lnTo>
                <a:lnTo>
                  <a:pt x="119391" y="1021"/>
                </a:lnTo>
                <a:lnTo>
                  <a:pt x="124309" y="0"/>
                </a:lnTo>
                <a:lnTo>
                  <a:pt x="129318" y="1281"/>
                </a:lnTo>
                <a:lnTo>
                  <a:pt x="154824" y="32443"/>
                </a:lnTo>
                <a:lnTo>
                  <a:pt x="160178" y="50611"/>
                </a:lnTo>
                <a:lnTo>
                  <a:pt x="162578" y="6321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0543086" y="2556448"/>
            <a:ext cx="55880" cy="81915"/>
          </a:xfrm>
          <a:custGeom>
            <a:avLst/>
            <a:gdLst/>
            <a:ahLst/>
            <a:cxnLst/>
            <a:rect l="l" t="t" r="r" b="b"/>
            <a:pathLst>
              <a:path w="55879" h="81914">
                <a:moveTo>
                  <a:pt x="0" y="44953"/>
                </a:moveTo>
                <a:lnTo>
                  <a:pt x="24287" y="51980"/>
                </a:lnTo>
                <a:lnTo>
                  <a:pt x="28069" y="51848"/>
                </a:lnTo>
                <a:lnTo>
                  <a:pt x="42942" y="27401"/>
                </a:lnTo>
                <a:lnTo>
                  <a:pt x="42277" y="21658"/>
                </a:lnTo>
                <a:lnTo>
                  <a:pt x="41619" y="15915"/>
                </a:lnTo>
                <a:lnTo>
                  <a:pt x="39797" y="11148"/>
                </a:lnTo>
                <a:lnTo>
                  <a:pt x="36804" y="7356"/>
                </a:lnTo>
                <a:lnTo>
                  <a:pt x="33818" y="3565"/>
                </a:lnTo>
                <a:lnTo>
                  <a:pt x="30667" y="1335"/>
                </a:lnTo>
                <a:lnTo>
                  <a:pt x="27348" y="667"/>
                </a:lnTo>
                <a:lnTo>
                  <a:pt x="24037" y="0"/>
                </a:lnTo>
                <a:lnTo>
                  <a:pt x="20982" y="1984"/>
                </a:lnTo>
                <a:lnTo>
                  <a:pt x="18204" y="6621"/>
                </a:lnTo>
                <a:lnTo>
                  <a:pt x="15427" y="11258"/>
                </a:lnTo>
                <a:lnTo>
                  <a:pt x="13702" y="17203"/>
                </a:lnTo>
                <a:lnTo>
                  <a:pt x="13030" y="24455"/>
                </a:lnTo>
                <a:lnTo>
                  <a:pt x="12358" y="31706"/>
                </a:lnTo>
                <a:lnTo>
                  <a:pt x="12974" y="38900"/>
                </a:lnTo>
                <a:lnTo>
                  <a:pt x="14872" y="46035"/>
                </a:lnTo>
                <a:lnTo>
                  <a:pt x="16764" y="53170"/>
                </a:lnTo>
                <a:lnTo>
                  <a:pt x="19874" y="59544"/>
                </a:lnTo>
                <a:lnTo>
                  <a:pt x="24203" y="65158"/>
                </a:lnTo>
                <a:lnTo>
                  <a:pt x="31172" y="71445"/>
                </a:lnTo>
                <a:lnTo>
                  <a:pt x="41700" y="76844"/>
                </a:lnTo>
                <a:lnTo>
                  <a:pt x="55787" y="8135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0624832" y="2639821"/>
            <a:ext cx="40005" cy="88900"/>
          </a:xfrm>
          <a:custGeom>
            <a:avLst/>
            <a:gdLst/>
            <a:ahLst/>
            <a:cxnLst/>
            <a:rect l="l" t="t" r="r" b="b"/>
            <a:pathLst>
              <a:path w="40004" h="88900">
                <a:moveTo>
                  <a:pt x="38879" y="0"/>
                </a:moveTo>
                <a:lnTo>
                  <a:pt x="30474" y="46780"/>
                </a:lnTo>
                <a:lnTo>
                  <a:pt x="9687" y="77379"/>
                </a:lnTo>
                <a:lnTo>
                  <a:pt x="0" y="8829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846341" y="2495504"/>
            <a:ext cx="109855" cy="139700"/>
          </a:xfrm>
          <a:custGeom>
            <a:avLst/>
            <a:gdLst/>
            <a:ahLst/>
            <a:cxnLst/>
            <a:rect l="l" t="t" r="r" b="b"/>
            <a:pathLst>
              <a:path w="109854" h="139700">
                <a:moveTo>
                  <a:pt x="99842" y="90366"/>
                </a:moveTo>
                <a:lnTo>
                  <a:pt x="99849" y="88469"/>
                </a:lnTo>
                <a:lnTo>
                  <a:pt x="98013" y="85540"/>
                </a:lnTo>
                <a:lnTo>
                  <a:pt x="94335" y="81577"/>
                </a:lnTo>
                <a:lnTo>
                  <a:pt x="90664" y="77615"/>
                </a:lnTo>
                <a:lnTo>
                  <a:pt x="48456" y="66729"/>
                </a:lnTo>
                <a:lnTo>
                  <a:pt x="41002" y="67367"/>
                </a:lnTo>
                <a:lnTo>
                  <a:pt x="33548" y="68005"/>
                </a:lnTo>
                <a:lnTo>
                  <a:pt x="6601" y="85089"/>
                </a:lnTo>
                <a:lnTo>
                  <a:pt x="2999" y="89736"/>
                </a:lnTo>
                <a:lnTo>
                  <a:pt x="962" y="94605"/>
                </a:lnTo>
                <a:lnTo>
                  <a:pt x="484" y="99695"/>
                </a:lnTo>
                <a:lnTo>
                  <a:pt x="0" y="104785"/>
                </a:lnTo>
                <a:lnTo>
                  <a:pt x="39321" y="134264"/>
                </a:lnTo>
                <a:lnTo>
                  <a:pt x="65850" y="139129"/>
                </a:lnTo>
                <a:lnTo>
                  <a:pt x="71163" y="138525"/>
                </a:lnTo>
                <a:lnTo>
                  <a:pt x="89597" y="99287"/>
                </a:lnTo>
                <a:lnTo>
                  <a:pt x="89230" y="89808"/>
                </a:lnTo>
                <a:lnTo>
                  <a:pt x="84111" y="50010"/>
                </a:lnTo>
                <a:lnTo>
                  <a:pt x="72254" y="13578"/>
                </a:lnTo>
                <a:lnTo>
                  <a:pt x="63301" y="0"/>
                </a:lnTo>
                <a:lnTo>
                  <a:pt x="63079" y="1174"/>
                </a:lnTo>
                <a:lnTo>
                  <a:pt x="62858" y="2347"/>
                </a:lnTo>
                <a:lnTo>
                  <a:pt x="63481" y="6197"/>
                </a:lnTo>
                <a:lnTo>
                  <a:pt x="64957" y="12724"/>
                </a:lnTo>
                <a:lnTo>
                  <a:pt x="66425" y="19250"/>
                </a:lnTo>
                <a:lnTo>
                  <a:pt x="82237" y="60523"/>
                </a:lnTo>
                <a:lnTo>
                  <a:pt x="99090" y="95957"/>
                </a:lnTo>
                <a:lnTo>
                  <a:pt x="104429" y="107159"/>
                </a:lnTo>
                <a:lnTo>
                  <a:pt x="109702" y="11856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997696" y="2590187"/>
            <a:ext cx="5715" cy="10160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2521" y="9689"/>
                </a:moveTo>
                <a:lnTo>
                  <a:pt x="0" y="2768"/>
                </a:lnTo>
                <a:lnTo>
                  <a:pt x="1025" y="0"/>
                </a:lnTo>
                <a:lnTo>
                  <a:pt x="5597" y="138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1068353" y="2457744"/>
            <a:ext cx="93345" cy="156845"/>
          </a:xfrm>
          <a:custGeom>
            <a:avLst/>
            <a:gdLst/>
            <a:ahLst/>
            <a:cxnLst/>
            <a:rect l="l" t="t" r="r" b="b"/>
            <a:pathLst>
              <a:path w="93345" h="156844">
                <a:moveTo>
                  <a:pt x="72784" y="108607"/>
                </a:moveTo>
                <a:lnTo>
                  <a:pt x="77772" y="107491"/>
                </a:lnTo>
                <a:lnTo>
                  <a:pt x="80744" y="105547"/>
                </a:lnTo>
                <a:lnTo>
                  <a:pt x="81700" y="102777"/>
                </a:lnTo>
                <a:lnTo>
                  <a:pt x="82358" y="100854"/>
                </a:lnTo>
                <a:lnTo>
                  <a:pt x="81270" y="99659"/>
                </a:lnTo>
                <a:lnTo>
                  <a:pt x="78416" y="99193"/>
                </a:lnTo>
                <a:lnTo>
                  <a:pt x="75569" y="98726"/>
                </a:lnTo>
                <a:lnTo>
                  <a:pt x="71738" y="98465"/>
                </a:lnTo>
                <a:lnTo>
                  <a:pt x="66931" y="98410"/>
                </a:lnTo>
                <a:lnTo>
                  <a:pt x="62116" y="98354"/>
                </a:lnTo>
                <a:lnTo>
                  <a:pt x="56408" y="98459"/>
                </a:lnTo>
                <a:lnTo>
                  <a:pt x="49807" y="98724"/>
                </a:lnTo>
                <a:lnTo>
                  <a:pt x="43198" y="98990"/>
                </a:lnTo>
                <a:lnTo>
                  <a:pt x="36506" y="100028"/>
                </a:lnTo>
                <a:lnTo>
                  <a:pt x="29718" y="101839"/>
                </a:lnTo>
                <a:lnTo>
                  <a:pt x="22929" y="103651"/>
                </a:lnTo>
                <a:lnTo>
                  <a:pt x="16985" y="106008"/>
                </a:lnTo>
                <a:lnTo>
                  <a:pt x="11887" y="108909"/>
                </a:lnTo>
                <a:lnTo>
                  <a:pt x="6788" y="111810"/>
                </a:lnTo>
                <a:lnTo>
                  <a:pt x="3463" y="115152"/>
                </a:lnTo>
                <a:lnTo>
                  <a:pt x="1905" y="118934"/>
                </a:lnTo>
                <a:lnTo>
                  <a:pt x="339" y="122716"/>
                </a:lnTo>
                <a:lnTo>
                  <a:pt x="0" y="126769"/>
                </a:lnTo>
                <a:lnTo>
                  <a:pt x="879" y="131093"/>
                </a:lnTo>
                <a:lnTo>
                  <a:pt x="1759" y="135417"/>
                </a:lnTo>
                <a:lnTo>
                  <a:pt x="25395" y="152538"/>
                </a:lnTo>
                <a:lnTo>
                  <a:pt x="32045" y="154641"/>
                </a:lnTo>
                <a:lnTo>
                  <a:pt x="38529" y="155844"/>
                </a:lnTo>
                <a:lnTo>
                  <a:pt x="44854" y="156149"/>
                </a:lnTo>
                <a:lnTo>
                  <a:pt x="51171" y="156454"/>
                </a:lnTo>
                <a:lnTo>
                  <a:pt x="73235" y="142831"/>
                </a:lnTo>
                <a:lnTo>
                  <a:pt x="76442" y="138263"/>
                </a:lnTo>
                <a:lnTo>
                  <a:pt x="78492" y="132506"/>
                </a:lnTo>
                <a:lnTo>
                  <a:pt x="79379" y="125561"/>
                </a:lnTo>
                <a:lnTo>
                  <a:pt x="80266" y="118617"/>
                </a:lnTo>
                <a:lnTo>
                  <a:pt x="75263" y="76461"/>
                </a:lnTo>
                <a:lnTo>
                  <a:pt x="60881" y="34957"/>
                </a:lnTo>
                <a:lnTo>
                  <a:pt x="46980" y="2129"/>
                </a:lnTo>
                <a:lnTo>
                  <a:pt x="46405" y="983"/>
                </a:lnTo>
                <a:lnTo>
                  <a:pt x="46170" y="518"/>
                </a:lnTo>
                <a:lnTo>
                  <a:pt x="45941" y="54"/>
                </a:lnTo>
                <a:lnTo>
                  <a:pt x="45803" y="0"/>
                </a:lnTo>
                <a:lnTo>
                  <a:pt x="45754" y="354"/>
                </a:lnTo>
                <a:lnTo>
                  <a:pt x="45713" y="709"/>
                </a:lnTo>
                <a:lnTo>
                  <a:pt x="45609" y="1584"/>
                </a:lnTo>
                <a:lnTo>
                  <a:pt x="55618" y="41339"/>
                </a:lnTo>
                <a:lnTo>
                  <a:pt x="67025" y="79069"/>
                </a:lnTo>
                <a:lnTo>
                  <a:pt x="81659" y="115666"/>
                </a:lnTo>
                <a:lnTo>
                  <a:pt x="87057" y="126504"/>
                </a:lnTo>
                <a:lnTo>
                  <a:pt x="92742" y="13686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1208701" y="2521289"/>
            <a:ext cx="134620" cy="98425"/>
          </a:xfrm>
          <a:custGeom>
            <a:avLst/>
            <a:gdLst/>
            <a:ahLst/>
            <a:cxnLst/>
            <a:rect l="l" t="t" r="r" b="b"/>
            <a:pathLst>
              <a:path w="134620" h="98425">
                <a:moveTo>
                  <a:pt x="6186" y="32491"/>
                </a:moveTo>
                <a:lnTo>
                  <a:pt x="3255" y="27357"/>
                </a:lnTo>
                <a:lnTo>
                  <a:pt x="1378" y="20504"/>
                </a:lnTo>
                <a:lnTo>
                  <a:pt x="547" y="11934"/>
                </a:lnTo>
                <a:lnTo>
                  <a:pt x="0" y="6322"/>
                </a:lnTo>
                <a:lnTo>
                  <a:pt x="540" y="2813"/>
                </a:lnTo>
                <a:lnTo>
                  <a:pt x="2175" y="1406"/>
                </a:lnTo>
                <a:lnTo>
                  <a:pt x="3810" y="0"/>
                </a:lnTo>
                <a:lnTo>
                  <a:pt x="8236" y="131"/>
                </a:lnTo>
                <a:lnTo>
                  <a:pt x="15447" y="1801"/>
                </a:lnTo>
                <a:lnTo>
                  <a:pt x="22666" y="3471"/>
                </a:lnTo>
                <a:lnTo>
                  <a:pt x="51968" y="37491"/>
                </a:lnTo>
                <a:lnTo>
                  <a:pt x="56976" y="51492"/>
                </a:lnTo>
                <a:lnTo>
                  <a:pt x="58985" y="58281"/>
                </a:lnTo>
                <a:lnTo>
                  <a:pt x="60274" y="63714"/>
                </a:lnTo>
                <a:lnTo>
                  <a:pt x="60842" y="67788"/>
                </a:lnTo>
                <a:lnTo>
                  <a:pt x="61417" y="71862"/>
                </a:lnTo>
                <a:lnTo>
                  <a:pt x="61673" y="74576"/>
                </a:lnTo>
                <a:lnTo>
                  <a:pt x="61618" y="75932"/>
                </a:lnTo>
                <a:lnTo>
                  <a:pt x="61562" y="77288"/>
                </a:lnTo>
                <a:lnTo>
                  <a:pt x="60918" y="77791"/>
                </a:lnTo>
                <a:lnTo>
                  <a:pt x="59699" y="77442"/>
                </a:lnTo>
                <a:lnTo>
                  <a:pt x="58473" y="77092"/>
                </a:lnTo>
                <a:lnTo>
                  <a:pt x="57281" y="74786"/>
                </a:lnTo>
                <a:lnTo>
                  <a:pt x="56124" y="70523"/>
                </a:lnTo>
                <a:lnTo>
                  <a:pt x="54967" y="66259"/>
                </a:lnTo>
                <a:lnTo>
                  <a:pt x="54621" y="60662"/>
                </a:lnTo>
                <a:lnTo>
                  <a:pt x="55099" y="53731"/>
                </a:lnTo>
                <a:lnTo>
                  <a:pt x="55570" y="46799"/>
                </a:lnTo>
                <a:lnTo>
                  <a:pt x="58002" y="40213"/>
                </a:lnTo>
                <a:lnTo>
                  <a:pt x="62387" y="33972"/>
                </a:lnTo>
                <a:lnTo>
                  <a:pt x="66771" y="27729"/>
                </a:lnTo>
                <a:lnTo>
                  <a:pt x="72202" y="23362"/>
                </a:lnTo>
                <a:lnTo>
                  <a:pt x="78679" y="20869"/>
                </a:lnTo>
                <a:lnTo>
                  <a:pt x="85156" y="18377"/>
                </a:lnTo>
                <a:lnTo>
                  <a:pt x="91356" y="17477"/>
                </a:lnTo>
                <a:lnTo>
                  <a:pt x="97279" y="18170"/>
                </a:lnTo>
                <a:lnTo>
                  <a:pt x="103209" y="18863"/>
                </a:lnTo>
                <a:lnTo>
                  <a:pt x="108016" y="21510"/>
                </a:lnTo>
                <a:lnTo>
                  <a:pt x="111702" y="26111"/>
                </a:lnTo>
                <a:lnTo>
                  <a:pt x="115394" y="30712"/>
                </a:lnTo>
                <a:lnTo>
                  <a:pt x="120984" y="63678"/>
                </a:lnTo>
                <a:lnTo>
                  <a:pt x="122726" y="73662"/>
                </a:lnTo>
                <a:lnTo>
                  <a:pt x="127227" y="85106"/>
                </a:lnTo>
                <a:lnTo>
                  <a:pt x="134486" y="9801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1359507" y="2558003"/>
            <a:ext cx="74295" cy="55244"/>
          </a:xfrm>
          <a:custGeom>
            <a:avLst/>
            <a:gdLst/>
            <a:ahLst/>
            <a:cxnLst/>
            <a:rect l="l" t="t" r="r" b="b"/>
            <a:pathLst>
              <a:path w="74295" h="55244">
                <a:moveTo>
                  <a:pt x="56311" y="22338"/>
                </a:moveTo>
                <a:lnTo>
                  <a:pt x="47414" y="10715"/>
                </a:lnTo>
                <a:lnTo>
                  <a:pt x="37872" y="3681"/>
                </a:lnTo>
                <a:lnTo>
                  <a:pt x="29537" y="689"/>
                </a:lnTo>
                <a:lnTo>
                  <a:pt x="24356" y="0"/>
                </a:lnTo>
                <a:lnTo>
                  <a:pt x="19299" y="380"/>
                </a:lnTo>
                <a:lnTo>
                  <a:pt x="0" y="22220"/>
                </a:lnTo>
                <a:lnTo>
                  <a:pt x="962" y="27142"/>
                </a:lnTo>
                <a:lnTo>
                  <a:pt x="31290" y="50123"/>
                </a:lnTo>
                <a:lnTo>
                  <a:pt x="36624" y="50632"/>
                </a:lnTo>
                <a:lnTo>
                  <a:pt x="41203" y="49734"/>
                </a:lnTo>
                <a:lnTo>
                  <a:pt x="45020" y="47428"/>
                </a:lnTo>
                <a:lnTo>
                  <a:pt x="48844" y="45123"/>
                </a:lnTo>
                <a:lnTo>
                  <a:pt x="51892" y="41553"/>
                </a:lnTo>
                <a:lnTo>
                  <a:pt x="54164" y="36717"/>
                </a:lnTo>
                <a:lnTo>
                  <a:pt x="56443" y="31881"/>
                </a:lnTo>
                <a:lnTo>
                  <a:pt x="59879" y="6226"/>
                </a:lnTo>
                <a:lnTo>
                  <a:pt x="59872" y="4995"/>
                </a:lnTo>
                <a:lnTo>
                  <a:pt x="59796" y="5599"/>
                </a:lnTo>
                <a:lnTo>
                  <a:pt x="59713" y="6203"/>
                </a:lnTo>
                <a:lnTo>
                  <a:pt x="59505" y="7712"/>
                </a:lnTo>
                <a:lnTo>
                  <a:pt x="59172" y="10126"/>
                </a:lnTo>
                <a:lnTo>
                  <a:pt x="58840" y="12541"/>
                </a:lnTo>
                <a:lnTo>
                  <a:pt x="59380" y="16855"/>
                </a:lnTo>
                <a:lnTo>
                  <a:pt x="60786" y="23069"/>
                </a:lnTo>
                <a:lnTo>
                  <a:pt x="63340" y="31270"/>
                </a:lnTo>
                <a:lnTo>
                  <a:pt x="67829" y="41825"/>
                </a:lnTo>
                <a:lnTo>
                  <a:pt x="74253" y="5473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1458345" y="2548809"/>
            <a:ext cx="158750" cy="50800"/>
          </a:xfrm>
          <a:custGeom>
            <a:avLst/>
            <a:gdLst/>
            <a:ahLst/>
            <a:cxnLst/>
            <a:rect l="l" t="t" r="r" b="b"/>
            <a:pathLst>
              <a:path w="158750" h="50800">
                <a:moveTo>
                  <a:pt x="0" y="18322"/>
                </a:moveTo>
                <a:lnTo>
                  <a:pt x="6511" y="12498"/>
                </a:lnTo>
                <a:lnTo>
                  <a:pt x="12607" y="10432"/>
                </a:lnTo>
                <a:lnTo>
                  <a:pt x="18294" y="12122"/>
                </a:lnTo>
                <a:lnTo>
                  <a:pt x="22236" y="13292"/>
                </a:lnTo>
                <a:lnTo>
                  <a:pt x="26323" y="15770"/>
                </a:lnTo>
                <a:lnTo>
                  <a:pt x="30570" y="19555"/>
                </a:lnTo>
                <a:lnTo>
                  <a:pt x="34816" y="23340"/>
                </a:lnTo>
                <a:lnTo>
                  <a:pt x="37857" y="27220"/>
                </a:lnTo>
                <a:lnTo>
                  <a:pt x="39693" y="31196"/>
                </a:lnTo>
                <a:lnTo>
                  <a:pt x="41535" y="35171"/>
                </a:lnTo>
                <a:lnTo>
                  <a:pt x="42297" y="38763"/>
                </a:lnTo>
                <a:lnTo>
                  <a:pt x="41986" y="41972"/>
                </a:lnTo>
                <a:lnTo>
                  <a:pt x="41681" y="45180"/>
                </a:lnTo>
                <a:lnTo>
                  <a:pt x="40663" y="47467"/>
                </a:lnTo>
                <a:lnTo>
                  <a:pt x="38945" y="48833"/>
                </a:lnTo>
                <a:lnTo>
                  <a:pt x="37227" y="50199"/>
                </a:lnTo>
                <a:lnTo>
                  <a:pt x="35439" y="50666"/>
                </a:lnTo>
                <a:lnTo>
                  <a:pt x="33583" y="50233"/>
                </a:lnTo>
                <a:lnTo>
                  <a:pt x="31726" y="49801"/>
                </a:lnTo>
                <a:lnTo>
                  <a:pt x="30043" y="47490"/>
                </a:lnTo>
                <a:lnTo>
                  <a:pt x="28533" y="43301"/>
                </a:lnTo>
                <a:lnTo>
                  <a:pt x="27023" y="39112"/>
                </a:lnTo>
                <a:lnTo>
                  <a:pt x="26385" y="34495"/>
                </a:lnTo>
                <a:lnTo>
                  <a:pt x="26621" y="29451"/>
                </a:lnTo>
                <a:lnTo>
                  <a:pt x="26857" y="24408"/>
                </a:lnTo>
                <a:lnTo>
                  <a:pt x="55161" y="11647"/>
                </a:lnTo>
                <a:lnTo>
                  <a:pt x="63155" y="11067"/>
                </a:lnTo>
                <a:lnTo>
                  <a:pt x="93248" y="23137"/>
                </a:lnTo>
                <a:lnTo>
                  <a:pt x="97390" y="26578"/>
                </a:lnTo>
                <a:lnTo>
                  <a:pt x="100230" y="29795"/>
                </a:lnTo>
                <a:lnTo>
                  <a:pt x="101768" y="32787"/>
                </a:lnTo>
                <a:lnTo>
                  <a:pt x="103313" y="35779"/>
                </a:lnTo>
                <a:lnTo>
                  <a:pt x="104200" y="38223"/>
                </a:lnTo>
                <a:lnTo>
                  <a:pt x="104442" y="40119"/>
                </a:lnTo>
                <a:lnTo>
                  <a:pt x="104678" y="42017"/>
                </a:lnTo>
                <a:lnTo>
                  <a:pt x="103867" y="43149"/>
                </a:lnTo>
                <a:lnTo>
                  <a:pt x="102004" y="43518"/>
                </a:lnTo>
                <a:lnTo>
                  <a:pt x="100140" y="43887"/>
                </a:lnTo>
                <a:lnTo>
                  <a:pt x="98048" y="43107"/>
                </a:lnTo>
                <a:lnTo>
                  <a:pt x="95714" y="41175"/>
                </a:lnTo>
                <a:lnTo>
                  <a:pt x="93379" y="39245"/>
                </a:lnTo>
                <a:lnTo>
                  <a:pt x="91855" y="35728"/>
                </a:lnTo>
                <a:lnTo>
                  <a:pt x="91142" y="30626"/>
                </a:lnTo>
                <a:lnTo>
                  <a:pt x="90428" y="25523"/>
                </a:lnTo>
                <a:lnTo>
                  <a:pt x="119821" y="0"/>
                </a:lnTo>
                <a:lnTo>
                  <a:pt x="125667" y="335"/>
                </a:lnTo>
                <a:lnTo>
                  <a:pt x="131521" y="671"/>
                </a:lnTo>
                <a:lnTo>
                  <a:pt x="136765" y="2508"/>
                </a:lnTo>
                <a:lnTo>
                  <a:pt x="141399" y="5844"/>
                </a:lnTo>
                <a:lnTo>
                  <a:pt x="146040" y="9180"/>
                </a:lnTo>
                <a:lnTo>
                  <a:pt x="149892" y="13189"/>
                </a:lnTo>
                <a:lnTo>
                  <a:pt x="152968" y="17870"/>
                </a:lnTo>
                <a:lnTo>
                  <a:pt x="156639" y="26943"/>
                </a:lnTo>
                <a:lnTo>
                  <a:pt x="158174" y="3971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639909" y="2533347"/>
            <a:ext cx="67945" cy="60325"/>
          </a:xfrm>
          <a:custGeom>
            <a:avLst/>
            <a:gdLst/>
            <a:ahLst/>
            <a:cxnLst/>
            <a:rect l="l" t="t" r="r" b="b"/>
            <a:pathLst>
              <a:path w="67945" h="60325">
                <a:moveTo>
                  <a:pt x="0" y="28284"/>
                </a:moveTo>
                <a:lnTo>
                  <a:pt x="10496" y="27956"/>
                </a:lnTo>
                <a:lnTo>
                  <a:pt x="25214" y="28024"/>
                </a:lnTo>
                <a:lnTo>
                  <a:pt x="33257" y="28158"/>
                </a:lnTo>
                <a:lnTo>
                  <a:pt x="37885" y="27415"/>
                </a:lnTo>
                <a:lnTo>
                  <a:pt x="39811" y="25806"/>
                </a:lnTo>
                <a:lnTo>
                  <a:pt x="41736" y="24196"/>
                </a:lnTo>
                <a:lnTo>
                  <a:pt x="42374" y="21755"/>
                </a:lnTo>
                <a:lnTo>
                  <a:pt x="41729" y="18481"/>
                </a:lnTo>
                <a:lnTo>
                  <a:pt x="41085" y="15206"/>
                </a:lnTo>
                <a:lnTo>
                  <a:pt x="30964" y="1650"/>
                </a:lnTo>
                <a:lnTo>
                  <a:pt x="28498" y="189"/>
                </a:lnTo>
                <a:lnTo>
                  <a:pt x="25679" y="0"/>
                </a:lnTo>
                <a:lnTo>
                  <a:pt x="22506" y="1079"/>
                </a:lnTo>
                <a:lnTo>
                  <a:pt x="19327" y="2158"/>
                </a:lnTo>
                <a:lnTo>
                  <a:pt x="16777" y="5005"/>
                </a:lnTo>
                <a:lnTo>
                  <a:pt x="14852" y="9619"/>
                </a:lnTo>
                <a:lnTo>
                  <a:pt x="12926" y="14233"/>
                </a:lnTo>
                <a:lnTo>
                  <a:pt x="11963" y="19550"/>
                </a:lnTo>
                <a:lnTo>
                  <a:pt x="11963" y="25569"/>
                </a:lnTo>
                <a:lnTo>
                  <a:pt x="11956" y="31589"/>
                </a:lnTo>
                <a:lnTo>
                  <a:pt x="42685" y="57565"/>
                </a:lnTo>
                <a:lnTo>
                  <a:pt x="53915" y="59278"/>
                </a:lnTo>
                <a:lnTo>
                  <a:pt x="67864" y="5976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686107" y="2435478"/>
            <a:ext cx="120650" cy="231140"/>
          </a:xfrm>
          <a:custGeom>
            <a:avLst/>
            <a:gdLst/>
            <a:ahLst/>
            <a:cxnLst/>
            <a:rect l="l" t="t" r="r" b="b"/>
            <a:pathLst>
              <a:path w="120650" h="231139">
                <a:moveTo>
                  <a:pt x="17713" y="38180"/>
                </a:moveTo>
                <a:lnTo>
                  <a:pt x="0" y="4814"/>
                </a:lnTo>
                <a:lnTo>
                  <a:pt x="852" y="2407"/>
                </a:lnTo>
                <a:lnTo>
                  <a:pt x="1697" y="0"/>
                </a:lnTo>
                <a:lnTo>
                  <a:pt x="41152" y="26303"/>
                </a:lnTo>
                <a:lnTo>
                  <a:pt x="76068" y="64820"/>
                </a:lnTo>
                <a:lnTo>
                  <a:pt x="104621" y="106454"/>
                </a:lnTo>
                <a:lnTo>
                  <a:pt x="118713" y="142652"/>
                </a:lnTo>
                <a:lnTo>
                  <a:pt x="120161" y="154715"/>
                </a:lnTo>
                <a:lnTo>
                  <a:pt x="117600" y="170729"/>
                </a:lnTo>
                <a:lnTo>
                  <a:pt x="89580" y="209568"/>
                </a:lnTo>
                <a:lnTo>
                  <a:pt x="52547" y="228825"/>
                </a:lnTo>
                <a:lnTo>
                  <a:pt x="41973" y="23071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867484" y="2522031"/>
            <a:ext cx="3810" cy="15875"/>
          </a:xfrm>
          <a:custGeom>
            <a:avLst/>
            <a:gdLst/>
            <a:ahLst/>
            <a:cxnLst/>
            <a:rect l="l" t="t" r="r" b="b"/>
            <a:pathLst>
              <a:path w="3809" h="15875">
                <a:moveTo>
                  <a:pt x="0" y="5079"/>
                </a:moveTo>
                <a:lnTo>
                  <a:pt x="1766" y="1218"/>
                </a:lnTo>
                <a:lnTo>
                  <a:pt x="2694" y="0"/>
                </a:lnTo>
                <a:lnTo>
                  <a:pt x="2784" y="1423"/>
                </a:lnTo>
                <a:lnTo>
                  <a:pt x="2881" y="2890"/>
                </a:lnTo>
                <a:lnTo>
                  <a:pt x="3172" y="7502"/>
                </a:lnTo>
                <a:lnTo>
                  <a:pt x="3664" y="1526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853354" y="2607849"/>
            <a:ext cx="32384" cy="64769"/>
          </a:xfrm>
          <a:custGeom>
            <a:avLst/>
            <a:gdLst/>
            <a:ahLst/>
            <a:cxnLst/>
            <a:rect l="l" t="t" r="r" b="b"/>
            <a:pathLst>
              <a:path w="32384" h="64769">
                <a:moveTo>
                  <a:pt x="32008" y="0"/>
                </a:moveTo>
                <a:lnTo>
                  <a:pt x="15990" y="41283"/>
                </a:lnTo>
                <a:lnTo>
                  <a:pt x="8867" y="52020"/>
                </a:lnTo>
                <a:lnTo>
                  <a:pt x="0" y="6421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686912" y="1170804"/>
            <a:ext cx="266065" cy="276225"/>
          </a:xfrm>
          <a:custGeom>
            <a:avLst/>
            <a:gdLst/>
            <a:ahLst/>
            <a:cxnLst/>
            <a:rect l="l" t="t" r="r" b="b"/>
            <a:pathLst>
              <a:path w="266065" h="276225">
                <a:moveTo>
                  <a:pt x="186738" y="26430"/>
                </a:moveTo>
                <a:lnTo>
                  <a:pt x="187008" y="20753"/>
                </a:lnTo>
                <a:lnTo>
                  <a:pt x="186870" y="15919"/>
                </a:lnTo>
                <a:lnTo>
                  <a:pt x="186322" y="11928"/>
                </a:lnTo>
                <a:lnTo>
                  <a:pt x="185955" y="9222"/>
                </a:lnTo>
                <a:lnTo>
                  <a:pt x="184549" y="6830"/>
                </a:lnTo>
                <a:lnTo>
                  <a:pt x="182111" y="4754"/>
                </a:lnTo>
                <a:lnTo>
                  <a:pt x="179679" y="2678"/>
                </a:lnTo>
                <a:lnTo>
                  <a:pt x="176908" y="1379"/>
                </a:lnTo>
                <a:lnTo>
                  <a:pt x="173798" y="858"/>
                </a:lnTo>
                <a:lnTo>
                  <a:pt x="170688" y="338"/>
                </a:lnTo>
                <a:lnTo>
                  <a:pt x="167085" y="61"/>
                </a:lnTo>
                <a:lnTo>
                  <a:pt x="162991" y="31"/>
                </a:lnTo>
                <a:lnTo>
                  <a:pt x="158897" y="0"/>
                </a:lnTo>
                <a:lnTo>
                  <a:pt x="137589" y="2845"/>
                </a:lnTo>
                <a:lnTo>
                  <a:pt x="133467" y="3641"/>
                </a:lnTo>
                <a:lnTo>
                  <a:pt x="126942" y="5309"/>
                </a:lnTo>
                <a:lnTo>
                  <a:pt x="117999" y="7848"/>
                </a:lnTo>
                <a:lnTo>
                  <a:pt x="109056" y="10386"/>
                </a:lnTo>
                <a:lnTo>
                  <a:pt x="72362" y="27671"/>
                </a:lnTo>
                <a:lnTo>
                  <a:pt x="55958" y="39610"/>
                </a:lnTo>
                <a:lnTo>
                  <a:pt x="52148" y="42895"/>
                </a:lnTo>
                <a:lnTo>
                  <a:pt x="33361" y="64027"/>
                </a:lnTo>
                <a:lnTo>
                  <a:pt x="29669" y="68855"/>
                </a:lnTo>
                <a:lnTo>
                  <a:pt x="14214" y="93947"/>
                </a:lnTo>
                <a:lnTo>
                  <a:pt x="11533" y="99226"/>
                </a:lnTo>
                <a:lnTo>
                  <a:pt x="3075" y="124851"/>
                </a:lnTo>
                <a:lnTo>
                  <a:pt x="2119" y="129874"/>
                </a:lnTo>
                <a:lnTo>
                  <a:pt x="27" y="170282"/>
                </a:lnTo>
                <a:lnTo>
                  <a:pt x="0" y="175027"/>
                </a:lnTo>
                <a:lnTo>
                  <a:pt x="5777" y="194843"/>
                </a:lnTo>
                <a:lnTo>
                  <a:pt x="7391" y="198363"/>
                </a:lnTo>
                <a:lnTo>
                  <a:pt x="10065" y="202907"/>
                </a:lnTo>
                <a:lnTo>
                  <a:pt x="13799" y="208474"/>
                </a:lnTo>
                <a:lnTo>
                  <a:pt x="17532" y="214041"/>
                </a:lnTo>
                <a:lnTo>
                  <a:pt x="57247" y="251948"/>
                </a:lnTo>
                <a:lnTo>
                  <a:pt x="80668" y="267151"/>
                </a:lnTo>
                <a:lnTo>
                  <a:pt x="84879" y="269161"/>
                </a:lnTo>
                <a:lnTo>
                  <a:pt x="89271" y="270838"/>
                </a:lnTo>
                <a:lnTo>
                  <a:pt x="93843" y="272178"/>
                </a:lnTo>
                <a:lnTo>
                  <a:pt x="98408" y="273519"/>
                </a:lnTo>
                <a:lnTo>
                  <a:pt x="103043" y="274502"/>
                </a:lnTo>
                <a:lnTo>
                  <a:pt x="107732" y="275127"/>
                </a:lnTo>
                <a:lnTo>
                  <a:pt x="112429" y="275752"/>
                </a:lnTo>
                <a:lnTo>
                  <a:pt x="119426" y="276058"/>
                </a:lnTo>
                <a:lnTo>
                  <a:pt x="128736" y="276044"/>
                </a:lnTo>
                <a:lnTo>
                  <a:pt x="138039" y="276030"/>
                </a:lnTo>
                <a:lnTo>
                  <a:pt x="145008" y="275548"/>
                </a:lnTo>
                <a:lnTo>
                  <a:pt x="149636" y="274600"/>
                </a:lnTo>
                <a:lnTo>
                  <a:pt x="154270" y="273651"/>
                </a:lnTo>
                <a:lnTo>
                  <a:pt x="177144" y="266064"/>
                </a:lnTo>
                <a:lnTo>
                  <a:pt x="181667" y="264325"/>
                </a:lnTo>
                <a:lnTo>
                  <a:pt x="185997" y="262523"/>
                </a:lnTo>
                <a:lnTo>
                  <a:pt x="190132" y="260660"/>
                </a:lnTo>
                <a:lnTo>
                  <a:pt x="194275" y="258796"/>
                </a:lnTo>
                <a:lnTo>
                  <a:pt x="211690" y="248301"/>
                </a:lnTo>
                <a:lnTo>
                  <a:pt x="214696" y="245848"/>
                </a:lnTo>
                <a:lnTo>
                  <a:pt x="217627" y="243178"/>
                </a:lnTo>
                <a:lnTo>
                  <a:pt x="220481" y="240291"/>
                </a:lnTo>
                <a:lnTo>
                  <a:pt x="223342" y="237405"/>
                </a:lnTo>
                <a:lnTo>
                  <a:pt x="245280" y="209123"/>
                </a:lnTo>
                <a:lnTo>
                  <a:pt x="247636" y="205444"/>
                </a:lnTo>
                <a:lnTo>
                  <a:pt x="260139" y="164766"/>
                </a:lnTo>
                <a:lnTo>
                  <a:pt x="261573" y="157144"/>
                </a:lnTo>
                <a:lnTo>
                  <a:pt x="262799" y="149182"/>
                </a:lnTo>
                <a:lnTo>
                  <a:pt x="263818" y="140880"/>
                </a:lnTo>
                <a:lnTo>
                  <a:pt x="264836" y="132578"/>
                </a:lnTo>
                <a:lnTo>
                  <a:pt x="265383" y="124687"/>
                </a:lnTo>
                <a:lnTo>
                  <a:pt x="265439" y="117208"/>
                </a:lnTo>
                <a:lnTo>
                  <a:pt x="265508" y="109729"/>
                </a:lnTo>
                <a:lnTo>
                  <a:pt x="259523" y="66213"/>
                </a:lnTo>
                <a:lnTo>
                  <a:pt x="257071" y="58369"/>
                </a:lnTo>
                <a:lnTo>
                  <a:pt x="254618" y="50526"/>
                </a:lnTo>
                <a:lnTo>
                  <a:pt x="234162" y="19931"/>
                </a:lnTo>
                <a:lnTo>
                  <a:pt x="231440" y="17891"/>
                </a:lnTo>
                <a:lnTo>
                  <a:pt x="227754" y="16493"/>
                </a:lnTo>
                <a:lnTo>
                  <a:pt x="223113" y="15738"/>
                </a:lnTo>
                <a:lnTo>
                  <a:pt x="218472" y="14982"/>
                </a:lnTo>
                <a:lnTo>
                  <a:pt x="214606" y="14595"/>
                </a:lnTo>
                <a:lnTo>
                  <a:pt x="211531" y="14578"/>
                </a:lnTo>
                <a:lnTo>
                  <a:pt x="208448" y="14560"/>
                </a:lnTo>
                <a:lnTo>
                  <a:pt x="204936" y="14886"/>
                </a:lnTo>
                <a:lnTo>
                  <a:pt x="200980" y="15555"/>
                </a:lnTo>
                <a:lnTo>
                  <a:pt x="197032" y="16225"/>
                </a:lnTo>
                <a:lnTo>
                  <a:pt x="193201" y="16633"/>
                </a:lnTo>
                <a:lnTo>
                  <a:pt x="189488" y="16780"/>
                </a:lnTo>
                <a:lnTo>
                  <a:pt x="187154" y="21244"/>
                </a:lnTo>
                <a:lnTo>
                  <a:pt x="193779" y="34093"/>
                </a:lnTo>
              </a:path>
            </a:pathLst>
          </a:custGeom>
          <a:ln w="17896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646149" y="3610924"/>
            <a:ext cx="97155" cy="126364"/>
          </a:xfrm>
          <a:custGeom>
            <a:avLst/>
            <a:gdLst/>
            <a:ahLst/>
            <a:cxnLst/>
            <a:rect l="l" t="t" r="r" b="b"/>
            <a:pathLst>
              <a:path w="97154" h="126364">
                <a:moveTo>
                  <a:pt x="89722" y="20056"/>
                </a:moveTo>
                <a:lnTo>
                  <a:pt x="91107" y="18033"/>
                </a:lnTo>
                <a:lnTo>
                  <a:pt x="90352" y="14967"/>
                </a:lnTo>
                <a:lnTo>
                  <a:pt x="87442" y="10856"/>
                </a:lnTo>
                <a:lnTo>
                  <a:pt x="85475" y="8070"/>
                </a:lnTo>
                <a:lnTo>
                  <a:pt x="82358" y="5684"/>
                </a:lnTo>
                <a:lnTo>
                  <a:pt x="78091" y="3698"/>
                </a:lnTo>
                <a:lnTo>
                  <a:pt x="73823" y="1711"/>
                </a:lnTo>
                <a:lnTo>
                  <a:pt x="69362" y="574"/>
                </a:lnTo>
                <a:lnTo>
                  <a:pt x="64714" y="287"/>
                </a:lnTo>
                <a:lnTo>
                  <a:pt x="60066" y="0"/>
                </a:lnTo>
                <a:lnTo>
                  <a:pt x="20601" y="9452"/>
                </a:lnTo>
                <a:lnTo>
                  <a:pt x="6851" y="20833"/>
                </a:lnTo>
                <a:lnTo>
                  <a:pt x="4648" y="23833"/>
                </a:lnTo>
                <a:lnTo>
                  <a:pt x="3006" y="26706"/>
                </a:lnTo>
                <a:lnTo>
                  <a:pt x="1918" y="29450"/>
                </a:lnTo>
                <a:lnTo>
                  <a:pt x="824" y="32194"/>
                </a:lnTo>
                <a:lnTo>
                  <a:pt x="221" y="34693"/>
                </a:lnTo>
                <a:lnTo>
                  <a:pt x="110" y="36948"/>
                </a:lnTo>
                <a:lnTo>
                  <a:pt x="0" y="39202"/>
                </a:lnTo>
                <a:lnTo>
                  <a:pt x="33765" y="59159"/>
                </a:lnTo>
                <a:lnTo>
                  <a:pt x="47605" y="63937"/>
                </a:lnTo>
                <a:lnTo>
                  <a:pt x="58730" y="68126"/>
                </a:lnTo>
                <a:lnTo>
                  <a:pt x="93047" y="90034"/>
                </a:lnTo>
                <a:lnTo>
                  <a:pt x="95471" y="93599"/>
                </a:lnTo>
                <a:lnTo>
                  <a:pt x="96697" y="97016"/>
                </a:lnTo>
                <a:lnTo>
                  <a:pt x="96732" y="100284"/>
                </a:lnTo>
                <a:lnTo>
                  <a:pt x="96767" y="103552"/>
                </a:lnTo>
                <a:lnTo>
                  <a:pt x="76296" y="118479"/>
                </a:lnTo>
                <a:lnTo>
                  <a:pt x="70360" y="121046"/>
                </a:lnTo>
                <a:lnTo>
                  <a:pt x="42658" y="126081"/>
                </a:lnTo>
                <a:lnTo>
                  <a:pt x="35703" y="126244"/>
                </a:lnTo>
                <a:lnTo>
                  <a:pt x="29337" y="123604"/>
                </a:lnTo>
                <a:lnTo>
                  <a:pt x="23559" y="118159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775370" y="3635321"/>
            <a:ext cx="29845" cy="71755"/>
          </a:xfrm>
          <a:custGeom>
            <a:avLst/>
            <a:gdLst/>
            <a:ahLst/>
            <a:cxnLst/>
            <a:rect l="l" t="t" r="r" b="b"/>
            <a:pathLst>
              <a:path w="29845" h="71754">
                <a:moveTo>
                  <a:pt x="0" y="0"/>
                </a:moveTo>
                <a:lnTo>
                  <a:pt x="19715" y="38893"/>
                </a:lnTo>
                <a:lnTo>
                  <a:pt x="22728" y="48886"/>
                </a:lnTo>
                <a:lnTo>
                  <a:pt x="25621" y="58870"/>
                </a:lnTo>
                <a:lnTo>
                  <a:pt x="29641" y="71734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780483" y="3621507"/>
            <a:ext cx="51435" cy="15240"/>
          </a:xfrm>
          <a:custGeom>
            <a:avLst/>
            <a:gdLst/>
            <a:ahLst/>
            <a:cxnLst/>
            <a:rect l="l" t="t" r="r" b="b"/>
            <a:pathLst>
              <a:path w="51434" h="15239">
                <a:moveTo>
                  <a:pt x="2632" y="14752"/>
                </a:moveTo>
                <a:lnTo>
                  <a:pt x="0" y="8627"/>
                </a:lnTo>
                <a:lnTo>
                  <a:pt x="665" y="4569"/>
                </a:lnTo>
                <a:lnTo>
                  <a:pt x="4634" y="2576"/>
                </a:lnTo>
                <a:lnTo>
                  <a:pt x="7432" y="1170"/>
                </a:lnTo>
                <a:lnTo>
                  <a:pt x="11901" y="312"/>
                </a:lnTo>
                <a:lnTo>
                  <a:pt x="18031" y="0"/>
                </a:lnTo>
                <a:lnTo>
                  <a:pt x="26235" y="257"/>
                </a:lnTo>
                <a:lnTo>
                  <a:pt x="37355" y="1716"/>
                </a:lnTo>
                <a:lnTo>
                  <a:pt x="51395" y="4377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799374" y="3670405"/>
            <a:ext cx="57150" cy="6985"/>
          </a:xfrm>
          <a:custGeom>
            <a:avLst/>
            <a:gdLst/>
            <a:ahLst/>
            <a:cxnLst/>
            <a:rect l="l" t="t" r="r" b="b"/>
            <a:pathLst>
              <a:path w="57150" h="6985">
                <a:moveTo>
                  <a:pt x="0" y="6619"/>
                </a:moveTo>
                <a:lnTo>
                  <a:pt x="3574" y="5437"/>
                </a:lnTo>
                <a:lnTo>
                  <a:pt x="10425" y="4017"/>
                </a:lnTo>
                <a:lnTo>
                  <a:pt x="20532" y="2362"/>
                </a:lnTo>
                <a:lnTo>
                  <a:pt x="26766" y="1340"/>
                </a:lnTo>
                <a:lnTo>
                  <a:pt x="32696" y="692"/>
                </a:lnTo>
                <a:lnTo>
                  <a:pt x="38307" y="417"/>
                </a:lnTo>
                <a:lnTo>
                  <a:pt x="46828" y="0"/>
                </a:lnTo>
                <a:lnTo>
                  <a:pt x="53007" y="1460"/>
                </a:lnTo>
                <a:lnTo>
                  <a:pt x="56838" y="4799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802886" y="3713629"/>
            <a:ext cx="52705" cy="10160"/>
          </a:xfrm>
          <a:custGeom>
            <a:avLst/>
            <a:gdLst/>
            <a:ahLst/>
            <a:cxnLst/>
            <a:rect l="l" t="t" r="r" b="b"/>
            <a:pathLst>
              <a:path w="52704" h="10160">
                <a:moveTo>
                  <a:pt x="8859" y="0"/>
                </a:moveTo>
                <a:lnTo>
                  <a:pt x="1814" y="6330"/>
                </a:lnTo>
                <a:lnTo>
                  <a:pt x="0" y="9639"/>
                </a:lnTo>
                <a:lnTo>
                  <a:pt x="3429" y="9926"/>
                </a:lnTo>
                <a:lnTo>
                  <a:pt x="5888" y="10132"/>
                </a:lnTo>
                <a:lnTo>
                  <a:pt x="10577" y="9969"/>
                </a:lnTo>
                <a:lnTo>
                  <a:pt x="17505" y="9438"/>
                </a:lnTo>
                <a:lnTo>
                  <a:pt x="26633" y="8790"/>
                </a:lnTo>
                <a:lnTo>
                  <a:pt x="38266" y="8056"/>
                </a:lnTo>
                <a:lnTo>
                  <a:pt x="52403" y="7237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905922" y="3639508"/>
            <a:ext cx="90170" cy="81280"/>
          </a:xfrm>
          <a:custGeom>
            <a:avLst/>
            <a:gdLst/>
            <a:ahLst/>
            <a:cxnLst/>
            <a:rect l="l" t="t" r="r" b="b"/>
            <a:pathLst>
              <a:path w="90170" h="81279">
                <a:moveTo>
                  <a:pt x="893" y="7962"/>
                </a:moveTo>
                <a:lnTo>
                  <a:pt x="0" y="1884"/>
                </a:lnTo>
                <a:lnTo>
                  <a:pt x="755" y="0"/>
                </a:lnTo>
                <a:lnTo>
                  <a:pt x="3144" y="2310"/>
                </a:lnTo>
                <a:lnTo>
                  <a:pt x="4883" y="3987"/>
                </a:lnTo>
                <a:lnTo>
                  <a:pt x="8756" y="27889"/>
                </a:lnTo>
                <a:lnTo>
                  <a:pt x="9033" y="33819"/>
                </a:lnTo>
                <a:lnTo>
                  <a:pt x="13709" y="62199"/>
                </a:lnTo>
                <a:lnTo>
                  <a:pt x="15759" y="67206"/>
                </a:lnTo>
                <a:lnTo>
                  <a:pt x="18565" y="71204"/>
                </a:lnTo>
                <a:lnTo>
                  <a:pt x="22118" y="74194"/>
                </a:lnTo>
                <a:lnTo>
                  <a:pt x="25672" y="77184"/>
                </a:lnTo>
                <a:lnTo>
                  <a:pt x="29745" y="79065"/>
                </a:lnTo>
                <a:lnTo>
                  <a:pt x="34338" y="79838"/>
                </a:lnTo>
                <a:lnTo>
                  <a:pt x="38924" y="80611"/>
                </a:lnTo>
                <a:lnTo>
                  <a:pt x="43808" y="80809"/>
                </a:lnTo>
                <a:lnTo>
                  <a:pt x="48968" y="80429"/>
                </a:lnTo>
                <a:lnTo>
                  <a:pt x="54129" y="80050"/>
                </a:lnTo>
                <a:lnTo>
                  <a:pt x="59470" y="79090"/>
                </a:lnTo>
                <a:lnTo>
                  <a:pt x="64977" y="77548"/>
                </a:lnTo>
                <a:lnTo>
                  <a:pt x="77062" y="74709"/>
                </a:lnTo>
                <a:lnTo>
                  <a:pt x="89865" y="72758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33121" y="3642490"/>
            <a:ext cx="23495" cy="85090"/>
          </a:xfrm>
          <a:custGeom>
            <a:avLst/>
            <a:gdLst/>
            <a:ahLst/>
            <a:cxnLst/>
            <a:rect l="l" t="t" r="r" b="b"/>
            <a:pathLst>
              <a:path w="23495" h="85089">
                <a:moveTo>
                  <a:pt x="1108" y="7172"/>
                </a:moveTo>
                <a:lnTo>
                  <a:pt x="408" y="2655"/>
                </a:lnTo>
                <a:lnTo>
                  <a:pt x="48" y="306"/>
                </a:lnTo>
                <a:lnTo>
                  <a:pt x="20" y="126"/>
                </a:lnTo>
                <a:lnTo>
                  <a:pt x="221" y="302"/>
                </a:lnTo>
                <a:lnTo>
                  <a:pt x="374" y="546"/>
                </a:lnTo>
                <a:lnTo>
                  <a:pt x="1814" y="2866"/>
                </a:lnTo>
                <a:lnTo>
                  <a:pt x="4551" y="7263"/>
                </a:lnTo>
                <a:lnTo>
                  <a:pt x="7287" y="11659"/>
                </a:lnTo>
                <a:lnTo>
                  <a:pt x="10238" y="17095"/>
                </a:lnTo>
                <a:lnTo>
                  <a:pt x="13418" y="23569"/>
                </a:lnTo>
                <a:lnTo>
                  <a:pt x="16597" y="30043"/>
                </a:lnTo>
                <a:lnTo>
                  <a:pt x="18821" y="35726"/>
                </a:lnTo>
                <a:lnTo>
                  <a:pt x="20082" y="40619"/>
                </a:lnTo>
                <a:lnTo>
                  <a:pt x="21342" y="45511"/>
                </a:lnTo>
                <a:lnTo>
                  <a:pt x="22236" y="51646"/>
                </a:lnTo>
                <a:lnTo>
                  <a:pt x="22756" y="59025"/>
                </a:lnTo>
                <a:lnTo>
                  <a:pt x="22948" y="72808"/>
                </a:lnTo>
                <a:lnTo>
                  <a:pt x="21443" y="84760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030481" y="3632845"/>
            <a:ext cx="57150" cy="20320"/>
          </a:xfrm>
          <a:custGeom>
            <a:avLst/>
            <a:gdLst/>
            <a:ahLst/>
            <a:cxnLst/>
            <a:rect l="l" t="t" r="r" b="b"/>
            <a:pathLst>
              <a:path w="57150" h="20320">
                <a:moveTo>
                  <a:pt x="817" y="20150"/>
                </a:moveTo>
                <a:lnTo>
                  <a:pt x="0" y="13110"/>
                </a:lnTo>
                <a:lnTo>
                  <a:pt x="1821" y="7943"/>
                </a:lnTo>
                <a:lnTo>
                  <a:pt x="6276" y="4645"/>
                </a:lnTo>
                <a:lnTo>
                  <a:pt x="9351" y="2368"/>
                </a:lnTo>
                <a:lnTo>
                  <a:pt x="13785" y="889"/>
                </a:lnTo>
                <a:lnTo>
                  <a:pt x="19569" y="205"/>
                </a:lnTo>
                <a:lnTo>
                  <a:pt x="29248" y="0"/>
                </a:lnTo>
                <a:lnTo>
                  <a:pt x="41718" y="1336"/>
                </a:lnTo>
                <a:lnTo>
                  <a:pt x="56980" y="4214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054581" y="3673749"/>
            <a:ext cx="66675" cy="5715"/>
          </a:xfrm>
          <a:custGeom>
            <a:avLst/>
            <a:gdLst/>
            <a:ahLst/>
            <a:cxnLst/>
            <a:rect l="l" t="t" r="r" b="b"/>
            <a:pathLst>
              <a:path w="66675" h="5714">
                <a:moveTo>
                  <a:pt x="0" y="5460"/>
                </a:moveTo>
                <a:lnTo>
                  <a:pt x="28235" y="0"/>
                </a:lnTo>
                <a:lnTo>
                  <a:pt x="41015" y="339"/>
                </a:lnTo>
                <a:lnTo>
                  <a:pt x="53663" y="1516"/>
                </a:lnTo>
                <a:lnTo>
                  <a:pt x="66178" y="3531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59202" y="3725426"/>
            <a:ext cx="62230" cy="8890"/>
          </a:xfrm>
          <a:custGeom>
            <a:avLst/>
            <a:gdLst/>
            <a:ahLst/>
            <a:cxnLst/>
            <a:rect l="l" t="t" r="r" b="b"/>
            <a:pathLst>
              <a:path w="62229" h="8889">
                <a:moveTo>
                  <a:pt x="32045" y="0"/>
                </a:moveTo>
                <a:lnTo>
                  <a:pt x="6511" y="4517"/>
                </a:lnTo>
                <a:lnTo>
                  <a:pt x="2493" y="4792"/>
                </a:lnTo>
                <a:lnTo>
                  <a:pt x="381" y="4937"/>
                </a:lnTo>
                <a:lnTo>
                  <a:pt x="159" y="4953"/>
                </a:lnTo>
                <a:lnTo>
                  <a:pt x="0" y="4969"/>
                </a:lnTo>
                <a:lnTo>
                  <a:pt x="173" y="4975"/>
                </a:lnTo>
                <a:lnTo>
                  <a:pt x="401" y="4976"/>
                </a:lnTo>
                <a:lnTo>
                  <a:pt x="2590" y="4982"/>
                </a:lnTo>
                <a:lnTo>
                  <a:pt x="6740" y="4993"/>
                </a:lnTo>
                <a:lnTo>
                  <a:pt x="48055" y="7535"/>
                </a:lnTo>
                <a:lnTo>
                  <a:pt x="61856" y="8852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175947" y="3623092"/>
            <a:ext cx="86995" cy="74930"/>
          </a:xfrm>
          <a:custGeom>
            <a:avLst/>
            <a:gdLst/>
            <a:ahLst/>
            <a:cxnLst/>
            <a:rect l="l" t="t" r="r" b="b"/>
            <a:pathLst>
              <a:path w="86995" h="74929">
                <a:moveTo>
                  <a:pt x="64132" y="39028"/>
                </a:moveTo>
                <a:lnTo>
                  <a:pt x="65545" y="31934"/>
                </a:lnTo>
                <a:lnTo>
                  <a:pt x="64582" y="25488"/>
                </a:lnTo>
                <a:lnTo>
                  <a:pt x="61244" y="19692"/>
                </a:lnTo>
                <a:lnTo>
                  <a:pt x="27819" y="0"/>
                </a:lnTo>
                <a:lnTo>
                  <a:pt x="23074" y="618"/>
                </a:lnTo>
                <a:lnTo>
                  <a:pt x="18322" y="1236"/>
                </a:lnTo>
                <a:lnTo>
                  <a:pt x="14020" y="3736"/>
                </a:lnTo>
                <a:lnTo>
                  <a:pt x="10169" y="8118"/>
                </a:lnTo>
                <a:lnTo>
                  <a:pt x="6310" y="12498"/>
                </a:lnTo>
                <a:lnTo>
                  <a:pt x="0" y="33815"/>
                </a:lnTo>
                <a:lnTo>
                  <a:pt x="671" y="37689"/>
                </a:lnTo>
                <a:lnTo>
                  <a:pt x="2154" y="43282"/>
                </a:lnTo>
                <a:lnTo>
                  <a:pt x="3636" y="48875"/>
                </a:lnTo>
                <a:lnTo>
                  <a:pt x="36652" y="69679"/>
                </a:lnTo>
                <a:lnTo>
                  <a:pt x="73276" y="74533"/>
                </a:lnTo>
                <a:lnTo>
                  <a:pt x="86952" y="74382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305598" y="3630173"/>
            <a:ext cx="109855" cy="12065"/>
          </a:xfrm>
          <a:custGeom>
            <a:avLst/>
            <a:gdLst/>
            <a:ahLst/>
            <a:cxnLst/>
            <a:rect l="l" t="t" r="r" b="b"/>
            <a:pathLst>
              <a:path w="109854" h="12064">
                <a:moveTo>
                  <a:pt x="1233" y="11815"/>
                </a:moveTo>
                <a:lnTo>
                  <a:pt x="38750" y="4461"/>
                </a:lnTo>
                <a:lnTo>
                  <a:pt x="94581" y="416"/>
                </a:lnTo>
                <a:lnTo>
                  <a:pt x="103502" y="0"/>
                </a:lnTo>
                <a:lnTo>
                  <a:pt x="106292" y="27"/>
                </a:lnTo>
                <a:lnTo>
                  <a:pt x="107829" y="48"/>
                </a:lnTo>
                <a:lnTo>
                  <a:pt x="108702" y="60"/>
                </a:lnTo>
                <a:lnTo>
                  <a:pt x="109575" y="72"/>
                </a:lnTo>
                <a:lnTo>
                  <a:pt x="109485" y="434"/>
                </a:lnTo>
                <a:lnTo>
                  <a:pt x="108432" y="1145"/>
                </a:lnTo>
                <a:lnTo>
                  <a:pt x="106915" y="2170"/>
                </a:lnTo>
                <a:lnTo>
                  <a:pt x="103742" y="4311"/>
                </a:lnTo>
                <a:lnTo>
                  <a:pt x="98921" y="7565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365290" y="3633964"/>
            <a:ext cx="28575" cy="90805"/>
          </a:xfrm>
          <a:custGeom>
            <a:avLst/>
            <a:gdLst/>
            <a:ahLst/>
            <a:cxnLst/>
            <a:rect l="l" t="t" r="r" b="b"/>
            <a:pathLst>
              <a:path w="28575" h="90804">
                <a:moveTo>
                  <a:pt x="2770" y="8476"/>
                </a:moveTo>
                <a:lnTo>
                  <a:pt x="1143" y="3428"/>
                </a:lnTo>
                <a:lnTo>
                  <a:pt x="263" y="698"/>
                </a:lnTo>
                <a:lnTo>
                  <a:pt x="131" y="288"/>
                </a:lnTo>
                <a:lnTo>
                  <a:pt x="34" y="0"/>
                </a:lnTo>
                <a:lnTo>
                  <a:pt x="27" y="403"/>
                </a:lnTo>
                <a:lnTo>
                  <a:pt x="55" y="769"/>
                </a:lnTo>
                <a:lnTo>
                  <a:pt x="5609" y="42376"/>
                </a:lnTo>
                <a:lnTo>
                  <a:pt x="17989" y="80921"/>
                </a:lnTo>
                <a:lnTo>
                  <a:pt x="28160" y="90693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686196" y="3658333"/>
            <a:ext cx="92710" cy="75565"/>
          </a:xfrm>
          <a:custGeom>
            <a:avLst/>
            <a:gdLst/>
            <a:ahLst/>
            <a:cxnLst/>
            <a:rect l="l" t="t" r="r" b="b"/>
            <a:pathLst>
              <a:path w="92709" h="75564">
                <a:moveTo>
                  <a:pt x="10300" y="13039"/>
                </a:moveTo>
                <a:lnTo>
                  <a:pt x="6608" y="15096"/>
                </a:lnTo>
                <a:lnTo>
                  <a:pt x="4911" y="18574"/>
                </a:lnTo>
                <a:lnTo>
                  <a:pt x="5216" y="23475"/>
                </a:lnTo>
                <a:lnTo>
                  <a:pt x="5527" y="28376"/>
                </a:lnTo>
                <a:lnTo>
                  <a:pt x="6830" y="32112"/>
                </a:lnTo>
                <a:lnTo>
                  <a:pt x="9137" y="34681"/>
                </a:lnTo>
                <a:lnTo>
                  <a:pt x="11436" y="37250"/>
                </a:lnTo>
                <a:lnTo>
                  <a:pt x="14207" y="39040"/>
                </a:lnTo>
                <a:lnTo>
                  <a:pt x="17456" y="40052"/>
                </a:lnTo>
                <a:lnTo>
                  <a:pt x="20705" y="41064"/>
                </a:lnTo>
                <a:lnTo>
                  <a:pt x="24141" y="41441"/>
                </a:lnTo>
                <a:lnTo>
                  <a:pt x="27771" y="41182"/>
                </a:lnTo>
                <a:lnTo>
                  <a:pt x="31401" y="40924"/>
                </a:lnTo>
                <a:lnTo>
                  <a:pt x="47264" y="27737"/>
                </a:lnTo>
                <a:lnTo>
                  <a:pt x="49682" y="24363"/>
                </a:lnTo>
                <a:lnTo>
                  <a:pt x="51206" y="21193"/>
                </a:lnTo>
                <a:lnTo>
                  <a:pt x="51829" y="18228"/>
                </a:lnTo>
                <a:lnTo>
                  <a:pt x="52453" y="15262"/>
                </a:lnTo>
                <a:lnTo>
                  <a:pt x="52418" y="12499"/>
                </a:lnTo>
                <a:lnTo>
                  <a:pt x="51732" y="9938"/>
                </a:lnTo>
                <a:lnTo>
                  <a:pt x="51047" y="7377"/>
                </a:lnTo>
                <a:lnTo>
                  <a:pt x="32191" y="0"/>
                </a:lnTo>
                <a:lnTo>
                  <a:pt x="27889" y="119"/>
                </a:lnTo>
                <a:lnTo>
                  <a:pt x="2563" y="16692"/>
                </a:lnTo>
                <a:lnTo>
                  <a:pt x="762" y="20829"/>
                </a:lnTo>
                <a:lnTo>
                  <a:pt x="0" y="25327"/>
                </a:lnTo>
                <a:lnTo>
                  <a:pt x="277" y="30184"/>
                </a:lnTo>
                <a:lnTo>
                  <a:pt x="554" y="35041"/>
                </a:lnTo>
                <a:lnTo>
                  <a:pt x="2819" y="39930"/>
                </a:lnTo>
                <a:lnTo>
                  <a:pt x="7079" y="44850"/>
                </a:lnTo>
                <a:lnTo>
                  <a:pt x="11333" y="49770"/>
                </a:lnTo>
                <a:lnTo>
                  <a:pt x="16459" y="54170"/>
                </a:lnTo>
                <a:lnTo>
                  <a:pt x="22444" y="58051"/>
                </a:lnTo>
                <a:lnTo>
                  <a:pt x="28429" y="61932"/>
                </a:lnTo>
                <a:lnTo>
                  <a:pt x="34262" y="65202"/>
                </a:lnTo>
                <a:lnTo>
                  <a:pt x="39935" y="67863"/>
                </a:lnTo>
                <a:lnTo>
                  <a:pt x="45609" y="70524"/>
                </a:lnTo>
                <a:lnTo>
                  <a:pt x="51705" y="72559"/>
                </a:lnTo>
                <a:lnTo>
                  <a:pt x="58216" y="73969"/>
                </a:lnTo>
                <a:lnTo>
                  <a:pt x="66844" y="75015"/>
                </a:lnTo>
                <a:lnTo>
                  <a:pt x="78221" y="75012"/>
                </a:lnTo>
                <a:lnTo>
                  <a:pt x="92346" y="73959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798875" y="3660476"/>
            <a:ext cx="120650" cy="60325"/>
          </a:xfrm>
          <a:custGeom>
            <a:avLst/>
            <a:gdLst/>
            <a:ahLst/>
            <a:cxnLst/>
            <a:rect l="l" t="t" r="r" b="b"/>
            <a:pathLst>
              <a:path w="120650" h="60325">
                <a:moveTo>
                  <a:pt x="3366" y="24556"/>
                </a:moveTo>
                <a:lnTo>
                  <a:pt x="1205" y="23096"/>
                </a:lnTo>
                <a:lnTo>
                  <a:pt x="96" y="20828"/>
                </a:lnTo>
                <a:lnTo>
                  <a:pt x="41" y="17754"/>
                </a:lnTo>
                <a:lnTo>
                  <a:pt x="0" y="15666"/>
                </a:lnTo>
                <a:lnTo>
                  <a:pt x="1440" y="13905"/>
                </a:lnTo>
                <a:lnTo>
                  <a:pt x="4371" y="12471"/>
                </a:lnTo>
                <a:lnTo>
                  <a:pt x="7294" y="11037"/>
                </a:lnTo>
                <a:lnTo>
                  <a:pt x="11402" y="10303"/>
                </a:lnTo>
                <a:lnTo>
                  <a:pt x="16687" y="10269"/>
                </a:lnTo>
                <a:lnTo>
                  <a:pt x="21973" y="10235"/>
                </a:lnTo>
                <a:lnTo>
                  <a:pt x="46752" y="24030"/>
                </a:lnTo>
                <a:lnTo>
                  <a:pt x="50659" y="28167"/>
                </a:lnTo>
                <a:lnTo>
                  <a:pt x="53471" y="32416"/>
                </a:lnTo>
                <a:lnTo>
                  <a:pt x="55182" y="36776"/>
                </a:lnTo>
                <a:lnTo>
                  <a:pt x="56900" y="41136"/>
                </a:lnTo>
                <a:lnTo>
                  <a:pt x="57884" y="45089"/>
                </a:lnTo>
                <a:lnTo>
                  <a:pt x="58140" y="48637"/>
                </a:lnTo>
                <a:lnTo>
                  <a:pt x="58389" y="52184"/>
                </a:lnTo>
                <a:lnTo>
                  <a:pt x="57773" y="54841"/>
                </a:lnTo>
                <a:lnTo>
                  <a:pt x="56291" y="56607"/>
                </a:lnTo>
                <a:lnTo>
                  <a:pt x="54801" y="58374"/>
                </a:lnTo>
                <a:lnTo>
                  <a:pt x="52910" y="59393"/>
                </a:lnTo>
                <a:lnTo>
                  <a:pt x="50610" y="59664"/>
                </a:lnTo>
                <a:lnTo>
                  <a:pt x="48310" y="59937"/>
                </a:lnTo>
                <a:lnTo>
                  <a:pt x="45858" y="58437"/>
                </a:lnTo>
                <a:lnTo>
                  <a:pt x="43260" y="55165"/>
                </a:lnTo>
                <a:lnTo>
                  <a:pt x="40663" y="51893"/>
                </a:lnTo>
                <a:lnTo>
                  <a:pt x="38771" y="47214"/>
                </a:lnTo>
                <a:lnTo>
                  <a:pt x="37594" y="41128"/>
                </a:lnTo>
                <a:lnTo>
                  <a:pt x="36416" y="35042"/>
                </a:lnTo>
                <a:lnTo>
                  <a:pt x="36382" y="28917"/>
                </a:lnTo>
                <a:lnTo>
                  <a:pt x="37497" y="22753"/>
                </a:lnTo>
                <a:lnTo>
                  <a:pt x="38605" y="16590"/>
                </a:lnTo>
                <a:lnTo>
                  <a:pt x="71981" y="0"/>
                </a:lnTo>
                <a:lnTo>
                  <a:pt x="76948" y="864"/>
                </a:lnTo>
                <a:lnTo>
                  <a:pt x="81921" y="1728"/>
                </a:lnTo>
                <a:lnTo>
                  <a:pt x="86445" y="3713"/>
                </a:lnTo>
                <a:lnTo>
                  <a:pt x="90504" y="6818"/>
                </a:lnTo>
                <a:lnTo>
                  <a:pt x="94571" y="9923"/>
                </a:lnTo>
                <a:lnTo>
                  <a:pt x="98263" y="13805"/>
                </a:lnTo>
                <a:lnTo>
                  <a:pt x="101588" y="18464"/>
                </a:lnTo>
                <a:lnTo>
                  <a:pt x="106343" y="25572"/>
                </a:lnTo>
                <a:lnTo>
                  <a:pt x="112530" y="35586"/>
                </a:lnTo>
                <a:lnTo>
                  <a:pt x="120152" y="48505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946537" y="3673367"/>
            <a:ext cx="74295" cy="52069"/>
          </a:xfrm>
          <a:custGeom>
            <a:avLst/>
            <a:gdLst/>
            <a:ahLst/>
            <a:cxnLst/>
            <a:rect l="l" t="t" r="r" b="b"/>
            <a:pathLst>
              <a:path w="74295" h="52070">
                <a:moveTo>
                  <a:pt x="62594" y="18195"/>
                </a:moveTo>
                <a:lnTo>
                  <a:pt x="62006" y="16150"/>
                </a:lnTo>
                <a:lnTo>
                  <a:pt x="59761" y="13191"/>
                </a:lnTo>
                <a:lnTo>
                  <a:pt x="55861" y="9318"/>
                </a:lnTo>
                <a:lnTo>
                  <a:pt x="53416" y="6889"/>
                </a:lnTo>
                <a:lnTo>
                  <a:pt x="35128" y="274"/>
                </a:lnTo>
                <a:lnTo>
                  <a:pt x="30805" y="0"/>
                </a:lnTo>
                <a:lnTo>
                  <a:pt x="26261" y="743"/>
                </a:lnTo>
                <a:lnTo>
                  <a:pt x="21502" y="2504"/>
                </a:lnTo>
                <a:lnTo>
                  <a:pt x="16736" y="4265"/>
                </a:lnTo>
                <a:lnTo>
                  <a:pt x="1614" y="20382"/>
                </a:lnTo>
                <a:lnTo>
                  <a:pt x="290" y="24175"/>
                </a:lnTo>
                <a:lnTo>
                  <a:pt x="8104" y="42974"/>
                </a:lnTo>
                <a:lnTo>
                  <a:pt x="12295" y="46291"/>
                </a:lnTo>
                <a:lnTo>
                  <a:pt x="17200" y="48545"/>
                </a:lnTo>
                <a:lnTo>
                  <a:pt x="22804" y="49735"/>
                </a:lnTo>
                <a:lnTo>
                  <a:pt x="28415" y="50926"/>
                </a:lnTo>
                <a:lnTo>
                  <a:pt x="33618" y="51493"/>
                </a:lnTo>
                <a:lnTo>
                  <a:pt x="38418" y="51438"/>
                </a:lnTo>
                <a:lnTo>
                  <a:pt x="43219" y="51383"/>
                </a:lnTo>
                <a:lnTo>
                  <a:pt x="57371" y="17004"/>
                </a:lnTo>
                <a:lnTo>
                  <a:pt x="57537" y="13123"/>
                </a:lnTo>
                <a:lnTo>
                  <a:pt x="57579" y="12054"/>
                </a:lnTo>
                <a:lnTo>
                  <a:pt x="57627" y="10985"/>
                </a:lnTo>
                <a:lnTo>
                  <a:pt x="58223" y="11533"/>
                </a:lnTo>
                <a:lnTo>
                  <a:pt x="59380" y="13697"/>
                </a:lnTo>
                <a:lnTo>
                  <a:pt x="61841" y="18319"/>
                </a:lnTo>
                <a:lnTo>
                  <a:pt x="66707" y="27461"/>
                </a:lnTo>
                <a:lnTo>
                  <a:pt x="73981" y="41121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043159" y="3659942"/>
            <a:ext cx="140970" cy="59690"/>
          </a:xfrm>
          <a:custGeom>
            <a:avLst/>
            <a:gdLst/>
            <a:ahLst/>
            <a:cxnLst/>
            <a:rect l="l" t="t" r="r" b="b"/>
            <a:pathLst>
              <a:path w="140970" h="59689">
                <a:moveTo>
                  <a:pt x="858" y="23628"/>
                </a:moveTo>
                <a:lnTo>
                  <a:pt x="0" y="17349"/>
                </a:lnTo>
                <a:lnTo>
                  <a:pt x="1059" y="13436"/>
                </a:lnTo>
                <a:lnTo>
                  <a:pt x="4045" y="11892"/>
                </a:lnTo>
                <a:lnTo>
                  <a:pt x="6130" y="10810"/>
                </a:lnTo>
                <a:lnTo>
                  <a:pt x="41508" y="30362"/>
                </a:lnTo>
                <a:lnTo>
                  <a:pt x="45235" y="35193"/>
                </a:lnTo>
                <a:lnTo>
                  <a:pt x="47756" y="39745"/>
                </a:lnTo>
                <a:lnTo>
                  <a:pt x="49072" y="44018"/>
                </a:lnTo>
                <a:lnTo>
                  <a:pt x="50395" y="48292"/>
                </a:lnTo>
                <a:lnTo>
                  <a:pt x="51019" y="51527"/>
                </a:lnTo>
                <a:lnTo>
                  <a:pt x="50943" y="53722"/>
                </a:lnTo>
                <a:lnTo>
                  <a:pt x="50873" y="55918"/>
                </a:lnTo>
                <a:lnTo>
                  <a:pt x="49980" y="57448"/>
                </a:lnTo>
                <a:lnTo>
                  <a:pt x="48262" y="58313"/>
                </a:lnTo>
                <a:lnTo>
                  <a:pt x="46544" y="59179"/>
                </a:lnTo>
                <a:lnTo>
                  <a:pt x="44660" y="59328"/>
                </a:lnTo>
                <a:lnTo>
                  <a:pt x="42602" y="58761"/>
                </a:lnTo>
                <a:lnTo>
                  <a:pt x="40545" y="58196"/>
                </a:lnTo>
                <a:lnTo>
                  <a:pt x="33264" y="31012"/>
                </a:lnTo>
                <a:lnTo>
                  <a:pt x="34019" y="26092"/>
                </a:lnTo>
                <a:lnTo>
                  <a:pt x="35883" y="21949"/>
                </a:lnTo>
                <a:lnTo>
                  <a:pt x="37739" y="17805"/>
                </a:lnTo>
                <a:lnTo>
                  <a:pt x="40739" y="14923"/>
                </a:lnTo>
                <a:lnTo>
                  <a:pt x="44874" y="13301"/>
                </a:lnTo>
                <a:lnTo>
                  <a:pt x="49010" y="11680"/>
                </a:lnTo>
                <a:lnTo>
                  <a:pt x="53637" y="10935"/>
                </a:lnTo>
                <a:lnTo>
                  <a:pt x="58757" y="11064"/>
                </a:lnTo>
                <a:lnTo>
                  <a:pt x="83307" y="20513"/>
                </a:lnTo>
                <a:lnTo>
                  <a:pt x="85828" y="22680"/>
                </a:lnTo>
                <a:lnTo>
                  <a:pt x="87387" y="25119"/>
                </a:lnTo>
                <a:lnTo>
                  <a:pt x="87997" y="27829"/>
                </a:lnTo>
                <a:lnTo>
                  <a:pt x="88599" y="30539"/>
                </a:lnTo>
                <a:lnTo>
                  <a:pt x="88329" y="31963"/>
                </a:lnTo>
                <a:lnTo>
                  <a:pt x="87193" y="32103"/>
                </a:lnTo>
                <a:lnTo>
                  <a:pt x="86050" y="32241"/>
                </a:lnTo>
                <a:lnTo>
                  <a:pt x="84762" y="30994"/>
                </a:lnTo>
                <a:lnTo>
                  <a:pt x="83321" y="28359"/>
                </a:lnTo>
                <a:lnTo>
                  <a:pt x="81880" y="25725"/>
                </a:lnTo>
                <a:lnTo>
                  <a:pt x="81049" y="22446"/>
                </a:lnTo>
                <a:lnTo>
                  <a:pt x="80827" y="18522"/>
                </a:lnTo>
                <a:lnTo>
                  <a:pt x="80598" y="14597"/>
                </a:lnTo>
                <a:lnTo>
                  <a:pt x="81277" y="10976"/>
                </a:lnTo>
                <a:lnTo>
                  <a:pt x="82857" y="7658"/>
                </a:lnTo>
                <a:lnTo>
                  <a:pt x="84436" y="4340"/>
                </a:lnTo>
                <a:lnTo>
                  <a:pt x="87235" y="2145"/>
                </a:lnTo>
                <a:lnTo>
                  <a:pt x="91259" y="1072"/>
                </a:lnTo>
                <a:lnTo>
                  <a:pt x="95277" y="0"/>
                </a:lnTo>
                <a:lnTo>
                  <a:pt x="100085" y="163"/>
                </a:lnTo>
                <a:lnTo>
                  <a:pt x="105668" y="1564"/>
                </a:lnTo>
                <a:lnTo>
                  <a:pt x="111265" y="2964"/>
                </a:lnTo>
                <a:lnTo>
                  <a:pt x="116682" y="5436"/>
                </a:lnTo>
                <a:lnTo>
                  <a:pt x="121940" y="8980"/>
                </a:lnTo>
                <a:lnTo>
                  <a:pt x="127198" y="12523"/>
                </a:lnTo>
                <a:lnTo>
                  <a:pt x="131445" y="16597"/>
                </a:lnTo>
                <a:lnTo>
                  <a:pt x="134693" y="21199"/>
                </a:lnTo>
                <a:lnTo>
                  <a:pt x="137942" y="25802"/>
                </a:lnTo>
                <a:lnTo>
                  <a:pt x="139986" y="30525"/>
                </a:lnTo>
                <a:lnTo>
                  <a:pt x="140824" y="35371"/>
                </a:lnTo>
                <a:lnTo>
                  <a:pt x="140554" y="46467"/>
                </a:lnTo>
                <a:lnTo>
                  <a:pt x="136209" y="59497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231185" y="3643809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29">
                <a:moveTo>
                  <a:pt x="0" y="29032"/>
                </a:moveTo>
                <a:lnTo>
                  <a:pt x="36188" y="45781"/>
                </a:lnTo>
                <a:lnTo>
                  <a:pt x="38716" y="45507"/>
                </a:lnTo>
                <a:lnTo>
                  <a:pt x="41251" y="45233"/>
                </a:lnTo>
                <a:lnTo>
                  <a:pt x="43773" y="43904"/>
                </a:lnTo>
                <a:lnTo>
                  <a:pt x="46294" y="41518"/>
                </a:lnTo>
                <a:lnTo>
                  <a:pt x="48816" y="39132"/>
                </a:lnTo>
                <a:lnTo>
                  <a:pt x="57434" y="15767"/>
                </a:lnTo>
                <a:lnTo>
                  <a:pt x="57143" y="11732"/>
                </a:lnTo>
                <a:lnTo>
                  <a:pt x="55986" y="8077"/>
                </a:lnTo>
                <a:lnTo>
                  <a:pt x="54836" y="4422"/>
                </a:lnTo>
                <a:lnTo>
                  <a:pt x="52501" y="2075"/>
                </a:lnTo>
                <a:lnTo>
                  <a:pt x="48989" y="1037"/>
                </a:lnTo>
                <a:lnTo>
                  <a:pt x="45484" y="0"/>
                </a:lnTo>
                <a:lnTo>
                  <a:pt x="25152" y="12994"/>
                </a:lnTo>
                <a:lnTo>
                  <a:pt x="21592" y="18266"/>
                </a:lnTo>
                <a:lnTo>
                  <a:pt x="18973" y="24368"/>
                </a:lnTo>
                <a:lnTo>
                  <a:pt x="17297" y="31298"/>
                </a:lnTo>
                <a:lnTo>
                  <a:pt x="15621" y="38230"/>
                </a:lnTo>
                <a:lnTo>
                  <a:pt x="14969" y="44771"/>
                </a:lnTo>
                <a:lnTo>
                  <a:pt x="15343" y="50923"/>
                </a:lnTo>
                <a:lnTo>
                  <a:pt x="52088" y="74867"/>
                </a:lnTo>
                <a:lnTo>
                  <a:pt x="63850" y="74827"/>
                </a:lnTo>
                <a:lnTo>
                  <a:pt x="77647" y="74113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359113" y="3731692"/>
            <a:ext cx="29845" cy="63500"/>
          </a:xfrm>
          <a:custGeom>
            <a:avLst/>
            <a:gdLst/>
            <a:ahLst/>
            <a:cxnLst/>
            <a:rect l="l" t="t" r="r" b="b"/>
            <a:pathLst>
              <a:path w="29845" h="63500">
                <a:moveTo>
                  <a:pt x="28892" y="10183"/>
                </a:moveTo>
                <a:lnTo>
                  <a:pt x="29266" y="4229"/>
                </a:lnTo>
                <a:lnTo>
                  <a:pt x="29467" y="968"/>
                </a:lnTo>
                <a:lnTo>
                  <a:pt x="29509" y="399"/>
                </a:lnTo>
                <a:lnTo>
                  <a:pt x="29530" y="0"/>
                </a:lnTo>
                <a:lnTo>
                  <a:pt x="29135" y="696"/>
                </a:lnTo>
                <a:lnTo>
                  <a:pt x="28865" y="1294"/>
                </a:lnTo>
                <a:lnTo>
                  <a:pt x="27687" y="3880"/>
                </a:lnTo>
                <a:lnTo>
                  <a:pt x="7890" y="46499"/>
                </a:lnTo>
                <a:lnTo>
                  <a:pt x="0" y="63323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444636" y="3197371"/>
            <a:ext cx="875765" cy="545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536803" y="3616794"/>
            <a:ext cx="16510" cy="97155"/>
          </a:xfrm>
          <a:custGeom>
            <a:avLst/>
            <a:gdLst/>
            <a:ahLst/>
            <a:cxnLst/>
            <a:rect l="l" t="t" r="r" b="b"/>
            <a:pathLst>
              <a:path w="16509" h="97154">
                <a:moveTo>
                  <a:pt x="2216" y="8224"/>
                </a:moveTo>
                <a:lnTo>
                  <a:pt x="921" y="3232"/>
                </a:lnTo>
                <a:lnTo>
                  <a:pt x="235" y="570"/>
                </a:lnTo>
                <a:lnTo>
                  <a:pt x="145" y="235"/>
                </a:lnTo>
                <a:lnTo>
                  <a:pt x="83" y="0"/>
                </a:lnTo>
                <a:lnTo>
                  <a:pt x="48" y="484"/>
                </a:lnTo>
                <a:lnTo>
                  <a:pt x="48" y="886"/>
                </a:lnTo>
                <a:lnTo>
                  <a:pt x="41" y="3258"/>
                </a:lnTo>
                <a:lnTo>
                  <a:pt x="20" y="7599"/>
                </a:lnTo>
                <a:lnTo>
                  <a:pt x="0" y="11941"/>
                </a:lnTo>
                <a:lnTo>
                  <a:pt x="124" y="17138"/>
                </a:lnTo>
                <a:lnTo>
                  <a:pt x="401" y="23191"/>
                </a:lnTo>
                <a:lnTo>
                  <a:pt x="678" y="29245"/>
                </a:lnTo>
                <a:lnTo>
                  <a:pt x="1336" y="35595"/>
                </a:lnTo>
                <a:lnTo>
                  <a:pt x="2369" y="42243"/>
                </a:lnTo>
                <a:lnTo>
                  <a:pt x="4235" y="53032"/>
                </a:lnTo>
                <a:lnTo>
                  <a:pt x="6926" y="66786"/>
                </a:lnTo>
                <a:lnTo>
                  <a:pt x="9684" y="80172"/>
                </a:lnTo>
                <a:lnTo>
                  <a:pt x="11139" y="87706"/>
                </a:lnTo>
                <a:lnTo>
                  <a:pt x="11741" y="91591"/>
                </a:lnTo>
                <a:lnTo>
                  <a:pt x="12344" y="95476"/>
                </a:lnTo>
                <a:lnTo>
                  <a:pt x="13729" y="97161"/>
                </a:lnTo>
                <a:lnTo>
                  <a:pt x="15905" y="96647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544936" y="3592752"/>
            <a:ext cx="89535" cy="32384"/>
          </a:xfrm>
          <a:custGeom>
            <a:avLst/>
            <a:gdLst/>
            <a:ahLst/>
            <a:cxnLst/>
            <a:rect l="l" t="t" r="r" b="b"/>
            <a:pathLst>
              <a:path w="89534" h="32385">
                <a:moveTo>
                  <a:pt x="0" y="32001"/>
                </a:moveTo>
                <a:lnTo>
                  <a:pt x="6" y="29172"/>
                </a:lnTo>
                <a:lnTo>
                  <a:pt x="637" y="25850"/>
                </a:lnTo>
                <a:lnTo>
                  <a:pt x="1884" y="22034"/>
                </a:lnTo>
                <a:lnTo>
                  <a:pt x="3131" y="18217"/>
                </a:lnTo>
                <a:lnTo>
                  <a:pt x="50100" y="1189"/>
                </a:lnTo>
                <a:lnTo>
                  <a:pt x="62470" y="0"/>
                </a:lnTo>
                <a:lnTo>
                  <a:pt x="77707" y="863"/>
                </a:lnTo>
                <a:lnTo>
                  <a:pt x="89258" y="4875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549661" y="3666820"/>
            <a:ext cx="67945" cy="5080"/>
          </a:xfrm>
          <a:custGeom>
            <a:avLst/>
            <a:gdLst/>
            <a:ahLst/>
            <a:cxnLst/>
            <a:rect l="l" t="t" r="r" b="b"/>
            <a:pathLst>
              <a:path w="67945" h="5079">
                <a:moveTo>
                  <a:pt x="8139" y="0"/>
                </a:moveTo>
                <a:lnTo>
                  <a:pt x="3699" y="2432"/>
                </a:lnTo>
                <a:lnTo>
                  <a:pt x="1136" y="3832"/>
                </a:lnTo>
                <a:lnTo>
                  <a:pt x="464" y="4199"/>
                </a:lnTo>
                <a:lnTo>
                  <a:pt x="0" y="4457"/>
                </a:lnTo>
                <a:lnTo>
                  <a:pt x="256" y="4574"/>
                </a:lnTo>
                <a:lnTo>
                  <a:pt x="1246" y="4550"/>
                </a:lnTo>
                <a:lnTo>
                  <a:pt x="2237" y="4527"/>
                </a:lnTo>
                <a:lnTo>
                  <a:pt x="5181" y="4458"/>
                </a:lnTo>
                <a:lnTo>
                  <a:pt x="10072" y="4344"/>
                </a:lnTo>
                <a:lnTo>
                  <a:pt x="14962" y="4229"/>
                </a:lnTo>
                <a:lnTo>
                  <a:pt x="21897" y="3699"/>
                </a:lnTo>
                <a:lnTo>
                  <a:pt x="30874" y="2753"/>
                </a:lnTo>
                <a:lnTo>
                  <a:pt x="42190" y="1698"/>
                </a:lnTo>
                <a:lnTo>
                  <a:pt x="54519" y="812"/>
                </a:lnTo>
                <a:lnTo>
                  <a:pt x="67859" y="95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688088" y="3600907"/>
            <a:ext cx="83820" cy="109855"/>
          </a:xfrm>
          <a:custGeom>
            <a:avLst/>
            <a:gdLst/>
            <a:ahLst/>
            <a:cxnLst/>
            <a:rect l="l" t="t" r="r" b="b"/>
            <a:pathLst>
              <a:path w="83820" h="109854">
                <a:moveTo>
                  <a:pt x="0" y="38274"/>
                </a:moveTo>
                <a:lnTo>
                  <a:pt x="1226" y="33480"/>
                </a:lnTo>
                <a:lnTo>
                  <a:pt x="2528" y="31070"/>
                </a:lnTo>
                <a:lnTo>
                  <a:pt x="3913" y="31047"/>
                </a:lnTo>
                <a:lnTo>
                  <a:pt x="4890" y="31030"/>
                </a:lnTo>
                <a:lnTo>
                  <a:pt x="18308" y="68379"/>
                </a:lnTo>
                <a:lnTo>
                  <a:pt x="19444" y="74910"/>
                </a:lnTo>
                <a:lnTo>
                  <a:pt x="20109" y="81189"/>
                </a:lnTo>
                <a:lnTo>
                  <a:pt x="20303" y="87217"/>
                </a:lnTo>
                <a:lnTo>
                  <a:pt x="20490" y="93245"/>
                </a:lnTo>
                <a:lnTo>
                  <a:pt x="20449" y="98065"/>
                </a:lnTo>
                <a:lnTo>
                  <a:pt x="20179" y="101679"/>
                </a:lnTo>
                <a:lnTo>
                  <a:pt x="19902" y="105293"/>
                </a:lnTo>
                <a:lnTo>
                  <a:pt x="19431" y="107613"/>
                </a:lnTo>
                <a:lnTo>
                  <a:pt x="18759" y="108638"/>
                </a:lnTo>
                <a:lnTo>
                  <a:pt x="18087" y="109664"/>
                </a:lnTo>
                <a:lnTo>
                  <a:pt x="17048" y="109378"/>
                </a:lnTo>
                <a:lnTo>
                  <a:pt x="15655" y="107781"/>
                </a:lnTo>
                <a:lnTo>
                  <a:pt x="14256" y="106184"/>
                </a:lnTo>
                <a:lnTo>
                  <a:pt x="6248" y="56960"/>
                </a:lnTo>
                <a:lnTo>
                  <a:pt x="6943" y="44544"/>
                </a:lnTo>
                <a:lnTo>
                  <a:pt x="23608" y="5390"/>
                </a:lnTo>
                <a:lnTo>
                  <a:pt x="40981" y="0"/>
                </a:lnTo>
                <a:lnTo>
                  <a:pt x="47839" y="355"/>
                </a:lnTo>
                <a:lnTo>
                  <a:pt x="54690" y="710"/>
                </a:lnTo>
                <a:lnTo>
                  <a:pt x="61188" y="2750"/>
                </a:lnTo>
                <a:lnTo>
                  <a:pt x="67326" y="6474"/>
                </a:lnTo>
                <a:lnTo>
                  <a:pt x="73463" y="10196"/>
                </a:lnTo>
                <a:lnTo>
                  <a:pt x="77585" y="14692"/>
                </a:lnTo>
                <a:lnTo>
                  <a:pt x="79698" y="19959"/>
                </a:lnTo>
                <a:lnTo>
                  <a:pt x="81811" y="25227"/>
                </a:lnTo>
                <a:lnTo>
                  <a:pt x="81326" y="30566"/>
                </a:lnTo>
                <a:lnTo>
                  <a:pt x="78243" y="35978"/>
                </a:lnTo>
                <a:lnTo>
                  <a:pt x="75167" y="41391"/>
                </a:lnTo>
                <a:lnTo>
                  <a:pt x="36899" y="59991"/>
                </a:lnTo>
                <a:lnTo>
                  <a:pt x="20490" y="63043"/>
                </a:lnTo>
                <a:lnTo>
                  <a:pt x="15143" y="62937"/>
                </a:lnTo>
                <a:lnTo>
                  <a:pt x="9795" y="62830"/>
                </a:lnTo>
                <a:lnTo>
                  <a:pt x="6199" y="62062"/>
                </a:lnTo>
                <a:lnTo>
                  <a:pt x="4364" y="60635"/>
                </a:lnTo>
                <a:lnTo>
                  <a:pt x="2521" y="59207"/>
                </a:lnTo>
                <a:lnTo>
                  <a:pt x="2396" y="58049"/>
                </a:lnTo>
                <a:lnTo>
                  <a:pt x="3990" y="57161"/>
                </a:lnTo>
                <a:lnTo>
                  <a:pt x="5583" y="56273"/>
                </a:lnTo>
                <a:lnTo>
                  <a:pt x="9940" y="55842"/>
                </a:lnTo>
                <a:lnTo>
                  <a:pt x="17061" y="55866"/>
                </a:lnTo>
                <a:lnTo>
                  <a:pt x="24190" y="55891"/>
                </a:lnTo>
                <a:lnTo>
                  <a:pt x="65338" y="67888"/>
                </a:lnTo>
                <a:lnTo>
                  <a:pt x="74974" y="74655"/>
                </a:lnTo>
                <a:lnTo>
                  <a:pt x="83222" y="84548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9844097" y="3617371"/>
            <a:ext cx="64769" cy="76200"/>
          </a:xfrm>
          <a:custGeom>
            <a:avLst/>
            <a:gdLst/>
            <a:ahLst/>
            <a:cxnLst/>
            <a:rect l="l" t="t" r="r" b="b"/>
            <a:pathLst>
              <a:path w="64770" h="76200">
                <a:moveTo>
                  <a:pt x="21079" y="7089"/>
                </a:moveTo>
                <a:lnTo>
                  <a:pt x="20920" y="3763"/>
                </a:lnTo>
                <a:lnTo>
                  <a:pt x="19652" y="1684"/>
                </a:lnTo>
                <a:lnTo>
                  <a:pt x="17283" y="850"/>
                </a:lnTo>
                <a:lnTo>
                  <a:pt x="15634" y="271"/>
                </a:lnTo>
                <a:lnTo>
                  <a:pt x="13418" y="940"/>
                </a:lnTo>
                <a:lnTo>
                  <a:pt x="10633" y="2857"/>
                </a:lnTo>
                <a:lnTo>
                  <a:pt x="7841" y="4774"/>
                </a:lnTo>
                <a:lnTo>
                  <a:pt x="5361" y="8514"/>
                </a:lnTo>
                <a:lnTo>
                  <a:pt x="3186" y="14076"/>
                </a:lnTo>
                <a:lnTo>
                  <a:pt x="1011" y="19639"/>
                </a:lnTo>
                <a:lnTo>
                  <a:pt x="0" y="25952"/>
                </a:lnTo>
                <a:lnTo>
                  <a:pt x="145" y="33014"/>
                </a:lnTo>
                <a:lnTo>
                  <a:pt x="290" y="40077"/>
                </a:lnTo>
                <a:lnTo>
                  <a:pt x="2299" y="46786"/>
                </a:lnTo>
                <a:lnTo>
                  <a:pt x="6165" y="53141"/>
                </a:lnTo>
                <a:lnTo>
                  <a:pt x="10023" y="59495"/>
                </a:lnTo>
                <a:lnTo>
                  <a:pt x="14962" y="64551"/>
                </a:lnTo>
                <a:lnTo>
                  <a:pt x="20982" y="68309"/>
                </a:lnTo>
                <a:lnTo>
                  <a:pt x="26995" y="72067"/>
                </a:lnTo>
                <a:lnTo>
                  <a:pt x="32897" y="74330"/>
                </a:lnTo>
                <a:lnTo>
                  <a:pt x="38695" y="75099"/>
                </a:lnTo>
                <a:lnTo>
                  <a:pt x="44486" y="75868"/>
                </a:lnTo>
                <a:lnTo>
                  <a:pt x="49557" y="75213"/>
                </a:lnTo>
                <a:lnTo>
                  <a:pt x="53914" y="73134"/>
                </a:lnTo>
                <a:lnTo>
                  <a:pt x="58272" y="71055"/>
                </a:lnTo>
                <a:lnTo>
                  <a:pt x="61188" y="67459"/>
                </a:lnTo>
                <a:lnTo>
                  <a:pt x="62677" y="62344"/>
                </a:lnTo>
                <a:lnTo>
                  <a:pt x="64167" y="57230"/>
                </a:lnTo>
                <a:lnTo>
                  <a:pt x="63994" y="51029"/>
                </a:lnTo>
                <a:lnTo>
                  <a:pt x="62158" y="43742"/>
                </a:lnTo>
                <a:lnTo>
                  <a:pt x="60322" y="36454"/>
                </a:lnTo>
                <a:lnTo>
                  <a:pt x="56588" y="29138"/>
                </a:lnTo>
                <a:lnTo>
                  <a:pt x="50963" y="21793"/>
                </a:lnTo>
                <a:lnTo>
                  <a:pt x="45339" y="14448"/>
                </a:lnTo>
                <a:lnTo>
                  <a:pt x="39658" y="8805"/>
                </a:lnTo>
                <a:lnTo>
                  <a:pt x="33929" y="4866"/>
                </a:lnTo>
                <a:lnTo>
                  <a:pt x="28207" y="926"/>
                </a:lnTo>
                <a:lnTo>
                  <a:pt x="23033" y="0"/>
                </a:lnTo>
                <a:lnTo>
                  <a:pt x="18405" y="2085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921454" y="3596227"/>
            <a:ext cx="157480" cy="114935"/>
          </a:xfrm>
          <a:custGeom>
            <a:avLst/>
            <a:gdLst/>
            <a:ahLst/>
            <a:cxnLst/>
            <a:rect l="l" t="t" r="r" b="b"/>
            <a:pathLst>
              <a:path w="157479" h="114935">
                <a:moveTo>
                  <a:pt x="0" y="28820"/>
                </a:moveTo>
                <a:lnTo>
                  <a:pt x="2694" y="25690"/>
                </a:lnTo>
                <a:lnTo>
                  <a:pt x="5597" y="23804"/>
                </a:lnTo>
                <a:lnTo>
                  <a:pt x="8721" y="23161"/>
                </a:lnTo>
                <a:lnTo>
                  <a:pt x="10855" y="22723"/>
                </a:lnTo>
                <a:lnTo>
                  <a:pt x="13050" y="23948"/>
                </a:lnTo>
                <a:lnTo>
                  <a:pt x="15323" y="26836"/>
                </a:lnTo>
                <a:lnTo>
                  <a:pt x="17595" y="29725"/>
                </a:lnTo>
                <a:lnTo>
                  <a:pt x="19590" y="34044"/>
                </a:lnTo>
                <a:lnTo>
                  <a:pt x="21315" y="39794"/>
                </a:lnTo>
                <a:lnTo>
                  <a:pt x="23040" y="45543"/>
                </a:lnTo>
                <a:lnTo>
                  <a:pt x="24217" y="51676"/>
                </a:lnTo>
                <a:lnTo>
                  <a:pt x="24848" y="58192"/>
                </a:lnTo>
                <a:lnTo>
                  <a:pt x="25471" y="64708"/>
                </a:lnTo>
                <a:lnTo>
                  <a:pt x="25769" y="70787"/>
                </a:lnTo>
                <a:lnTo>
                  <a:pt x="25727" y="76430"/>
                </a:lnTo>
                <a:lnTo>
                  <a:pt x="25693" y="82074"/>
                </a:lnTo>
                <a:lnTo>
                  <a:pt x="25208" y="86774"/>
                </a:lnTo>
                <a:lnTo>
                  <a:pt x="24266" y="90531"/>
                </a:lnTo>
                <a:lnTo>
                  <a:pt x="23324" y="94288"/>
                </a:lnTo>
                <a:lnTo>
                  <a:pt x="22617" y="96633"/>
                </a:lnTo>
                <a:lnTo>
                  <a:pt x="22139" y="97565"/>
                </a:lnTo>
                <a:lnTo>
                  <a:pt x="21668" y="98498"/>
                </a:lnTo>
                <a:lnTo>
                  <a:pt x="21329" y="99160"/>
                </a:lnTo>
                <a:lnTo>
                  <a:pt x="21135" y="99550"/>
                </a:lnTo>
                <a:lnTo>
                  <a:pt x="20934" y="99941"/>
                </a:lnTo>
                <a:lnTo>
                  <a:pt x="20781" y="99864"/>
                </a:lnTo>
                <a:lnTo>
                  <a:pt x="20677" y="99318"/>
                </a:lnTo>
                <a:lnTo>
                  <a:pt x="20574" y="98773"/>
                </a:lnTo>
                <a:lnTo>
                  <a:pt x="20400" y="97848"/>
                </a:lnTo>
                <a:lnTo>
                  <a:pt x="20151" y="96545"/>
                </a:lnTo>
                <a:lnTo>
                  <a:pt x="19902" y="95243"/>
                </a:lnTo>
                <a:lnTo>
                  <a:pt x="19825" y="90680"/>
                </a:lnTo>
                <a:lnTo>
                  <a:pt x="27348" y="43999"/>
                </a:lnTo>
                <a:lnTo>
                  <a:pt x="44112" y="12381"/>
                </a:lnTo>
                <a:lnTo>
                  <a:pt x="47687" y="9635"/>
                </a:lnTo>
                <a:lnTo>
                  <a:pt x="51531" y="8510"/>
                </a:lnTo>
                <a:lnTo>
                  <a:pt x="55632" y="9008"/>
                </a:lnTo>
                <a:lnTo>
                  <a:pt x="59740" y="9506"/>
                </a:lnTo>
                <a:lnTo>
                  <a:pt x="63980" y="11948"/>
                </a:lnTo>
                <a:lnTo>
                  <a:pt x="68351" y="16331"/>
                </a:lnTo>
                <a:lnTo>
                  <a:pt x="72729" y="20715"/>
                </a:lnTo>
                <a:lnTo>
                  <a:pt x="76449" y="25766"/>
                </a:lnTo>
                <a:lnTo>
                  <a:pt x="79511" y="31484"/>
                </a:lnTo>
                <a:lnTo>
                  <a:pt x="82580" y="37202"/>
                </a:lnTo>
                <a:lnTo>
                  <a:pt x="84685" y="42894"/>
                </a:lnTo>
                <a:lnTo>
                  <a:pt x="85821" y="48559"/>
                </a:lnTo>
                <a:lnTo>
                  <a:pt x="86964" y="54224"/>
                </a:lnTo>
                <a:lnTo>
                  <a:pt x="87588" y="59461"/>
                </a:lnTo>
                <a:lnTo>
                  <a:pt x="87692" y="64271"/>
                </a:lnTo>
                <a:lnTo>
                  <a:pt x="87796" y="69080"/>
                </a:lnTo>
                <a:lnTo>
                  <a:pt x="87429" y="72756"/>
                </a:lnTo>
                <a:lnTo>
                  <a:pt x="86597" y="75298"/>
                </a:lnTo>
                <a:lnTo>
                  <a:pt x="85759" y="77841"/>
                </a:lnTo>
                <a:lnTo>
                  <a:pt x="84845" y="77947"/>
                </a:lnTo>
                <a:lnTo>
                  <a:pt x="83861" y="75616"/>
                </a:lnTo>
                <a:lnTo>
                  <a:pt x="82870" y="73285"/>
                </a:lnTo>
                <a:lnTo>
                  <a:pt x="82413" y="68677"/>
                </a:lnTo>
                <a:lnTo>
                  <a:pt x="82483" y="61794"/>
                </a:lnTo>
                <a:lnTo>
                  <a:pt x="82552" y="54909"/>
                </a:lnTo>
                <a:lnTo>
                  <a:pt x="83771" y="47032"/>
                </a:lnTo>
                <a:lnTo>
                  <a:pt x="86147" y="38163"/>
                </a:lnTo>
                <a:lnTo>
                  <a:pt x="88523" y="29292"/>
                </a:lnTo>
                <a:lnTo>
                  <a:pt x="91571" y="21638"/>
                </a:lnTo>
                <a:lnTo>
                  <a:pt x="95305" y="15201"/>
                </a:lnTo>
                <a:lnTo>
                  <a:pt x="99039" y="8763"/>
                </a:lnTo>
                <a:lnTo>
                  <a:pt x="102932" y="4519"/>
                </a:lnTo>
                <a:lnTo>
                  <a:pt x="106991" y="2468"/>
                </a:lnTo>
                <a:lnTo>
                  <a:pt x="111051" y="417"/>
                </a:lnTo>
                <a:lnTo>
                  <a:pt x="115165" y="0"/>
                </a:lnTo>
                <a:lnTo>
                  <a:pt x="119343" y="1217"/>
                </a:lnTo>
                <a:lnTo>
                  <a:pt x="123513" y="2433"/>
                </a:lnTo>
                <a:lnTo>
                  <a:pt x="127496" y="5410"/>
                </a:lnTo>
                <a:lnTo>
                  <a:pt x="131271" y="10147"/>
                </a:lnTo>
                <a:lnTo>
                  <a:pt x="135054" y="14885"/>
                </a:lnTo>
                <a:lnTo>
                  <a:pt x="148957" y="48553"/>
                </a:lnTo>
                <a:lnTo>
                  <a:pt x="150952" y="56015"/>
                </a:lnTo>
                <a:lnTo>
                  <a:pt x="155330" y="94358"/>
                </a:lnTo>
                <a:lnTo>
                  <a:pt x="155919" y="103525"/>
                </a:lnTo>
                <a:lnTo>
                  <a:pt x="156369" y="108881"/>
                </a:lnTo>
                <a:lnTo>
                  <a:pt x="156681" y="110427"/>
                </a:lnTo>
                <a:lnTo>
                  <a:pt x="156985" y="111973"/>
                </a:lnTo>
                <a:lnTo>
                  <a:pt x="157256" y="113342"/>
                </a:lnTo>
                <a:lnTo>
                  <a:pt x="157491" y="114536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354250" y="3604805"/>
            <a:ext cx="95250" cy="109220"/>
          </a:xfrm>
          <a:custGeom>
            <a:avLst/>
            <a:gdLst/>
            <a:ahLst/>
            <a:cxnLst/>
            <a:rect l="l" t="t" r="r" b="b"/>
            <a:pathLst>
              <a:path w="95250" h="109220">
                <a:moveTo>
                  <a:pt x="14367" y="17794"/>
                </a:moveTo>
                <a:lnTo>
                  <a:pt x="12988" y="15693"/>
                </a:lnTo>
                <a:lnTo>
                  <a:pt x="11547" y="16989"/>
                </a:lnTo>
                <a:lnTo>
                  <a:pt x="10044" y="21683"/>
                </a:lnTo>
                <a:lnTo>
                  <a:pt x="8548" y="26375"/>
                </a:lnTo>
                <a:lnTo>
                  <a:pt x="7744" y="30658"/>
                </a:lnTo>
                <a:lnTo>
                  <a:pt x="7633" y="34531"/>
                </a:lnTo>
                <a:lnTo>
                  <a:pt x="7529" y="38403"/>
                </a:lnTo>
                <a:lnTo>
                  <a:pt x="8686" y="42000"/>
                </a:lnTo>
                <a:lnTo>
                  <a:pt x="11111" y="45320"/>
                </a:lnTo>
                <a:lnTo>
                  <a:pt x="13535" y="48641"/>
                </a:lnTo>
                <a:lnTo>
                  <a:pt x="16618" y="51452"/>
                </a:lnTo>
                <a:lnTo>
                  <a:pt x="20366" y="53754"/>
                </a:lnTo>
                <a:lnTo>
                  <a:pt x="24106" y="56056"/>
                </a:lnTo>
                <a:lnTo>
                  <a:pt x="48137" y="60484"/>
                </a:lnTo>
                <a:lnTo>
                  <a:pt x="51795" y="59748"/>
                </a:lnTo>
                <a:lnTo>
                  <a:pt x="70935" y="41452"/>
                </a:lnTo>
                <a:lnTo>
                  <a:pt x="72611" y="37688"/>
                </a:lnTo>
                <a:lnTo>
                  <a:pt x="73685" y="33638"/>
                </a:lnTo>
                <a:lnTo>
                  <a:pt x="74149" y="29301"/>
                </a:lnTo>
                <a:lnTo>
                  <a:pt x="74613" y="24965"/>
                </a:lnTo>
                <a:lnTo>
                  <a:pt x="74260" y="20932"/>
                </a:lnTo>
                <a:lnTo>
                  <a:pt x="73089" y="17201"/>
                </a:lnTo>
                <a:lnTo>
                  <a:pt x="71925" y="13471"/>
                </a:lnTo>
                <a:lnTo>
                  <a:pt x="69445" y="10193"/>
                </a:lnTo>
                <a:lnTo>
                  <a:pt x="65649" y="7367"/>
                </a:lnTo>
                <a:lnTo>
                  <a:pt x="61853" y="4540"/>
                </a:lnTo>
                <a:lnTo>
                  <a:pt x="57558" y="2599"/>
                </a:lnTo>
                <a:lnTo>
                  <a:pt x="52765" y="1542"/>
                </a:lnTo>
                <a:lnTo>
                  <a:pt x="47978" y="485"/>
                </a:lnTo>
                <a:lnTo>
                  <a:pt x="43073" y="0"/>
                </a:lnTo>
                <a:lnTo>
                  <a:pt x="38072" y="85"/>
                </a:lnTo>
                <a:lnTo>
                  <a:pt x="33063" y="170"/>
                </a:lnTo>
                <a:lnTo>
                  <a:pt x="28803" y="921"/>
                </a:lnTo>
                <a:lnTo>
                  <a:pt x="25284" y="2337"/>
                </a:lnTo>
                <a:lnTo>
                  <a:pt x="21758" y="3755"/>
                </a:lnTo>
                <a:lnTo>
                  <a:pt x="17934" y="6602"/>
                </a:lnTo>
                <a:lnTo>
                  <a:pt x="13806" y="10879"/>
                </a:lnTo>
                <a:lnTo>
                  <a:pt x="9670" y="15156"/>
                </a:lnTo>
                <a:lnTo>
                  <a:pt x="0" y="51793"/>
                </a:lnTo>
                <a:lnTo>
                  <a:pt x="277" y="57981"/>
                </a:lnTo>
                <a:lnTo>
                  <a:pt x="1343" y="63738"/>
                </a:lnTo>
                <a:lnTo>
                  <a:pt x="2417" y="69494"/>
                </a:lnTo>
                <a:lnTo>
                  <a:pt x="5022" y="74926"/>
                </a:lnTo>
                <a:lnTo>
                  <a:pt x="9157" y="80035"/>
                </a:lnTo>
                <a:lnTo>
                  <a:pt x="13293" y="85145"/>
                </a:lnTo>
                <a:lnTo>
                  <a:pt x="42942" y="103862"/>
                </a:lnTo>
                <a:lnTo>
                  <a:pt x="49197" y="106271"/>
                </a:lnTo>
                <a:lnTo>
                  <a:pt x="55238" y="107743"/>
                </a:lnTo>
                <a:lnTo>
                  <a:pt x="61056" y="108277"/>
                </a:lnTo>
                <a:lnTo>
                  <a:pt x="66875" y="108810"/>
                </a:lnTo>
                <a:lnTo>
                  <a:pt x="72002" y="108783"/>
                </a:lnTo>
                <a:lnTo>
                  <a:pt x="76442" y="108195"/>
                </a:lnTo>
                <a:lnTo>
                  <a:pt x="84555" y="104589"/>
                </a:lnTo>
                <a:lnTo>
                  <a:pt x="94640" y="95655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472886" y="3615713"/>
            <a:ext cx="170180" cy="60325"/>
          </a:xfrm>
          <a:custGeom>
            <a:avLst/>
            <a:gdLst/>
            <a:ahLst/>
            <a:cxnLst/>
            <a:rect l="l" t="t" r="r" b="b"/>
            <a:pathLst>
              <a:path w="170179" h="60325">
                <a:moveTo>
                  <a:pt x="595" y="36238"/>
                </a:moveTo>
                <a:lnTo>
                  <a:pt x="0" y="29979"/>
                </a:lnTo>
                <a:lnTo>
                  <a:pt x="381" y="25373"/>
                </a:lnTo>
                <a:lnTo>
                  <a:pt x="1738" y="22418"/>
                </a:lnTo>
                <a:lnTo>
                  <a:pt x="12760" y="16956"/>
                </a:lnTo>
                <a:lnTo>
                  <a:pt x="16784" y="17818"/>
                </a:lnTo>
                <a:lnTo>
                  <a:pt x="20802" y="18679"/>
                </a:lnTo>
                <a:lnTo>
                  <a:pt x="24813" y="20753"/>
                </a:lnTo>
                <a:lnTo>
                  <a:pt x="28803" y="24041"/>
                </a:lnTo>
                <a:lnTo>
                  <a:pt x="32793" y="27329"/>
                </a:lnTo>
                <a:lnTo>
                  <a:pt x="36250" y="31070"/>
                </a:lnTo>
                <a:lnTo>
                  <a:pt x="39166" y="35263"/>
                </a:lnTo>
                <a:lnTo>
                  <a:pt x="42090" y="39458"/>
                </a:lnTo>
                <a:lnTo>
                  <a:pt x="46537" y="55666"/>
                </a:lnTo>
                <a:lnTo>
                  <a:pt x="46634" y="57810"/>
                </a:lnTo>
                <a:lnTo>
                  <a:pt x="46218" y="59129"/>
                </a:lnTo>
                <a:lnTo>
                  <a:pt x="45290" y="59625"/>
                </a:lnTo>
                <a:lnTo>
                  <a:pt x="44369" y="60120"/>
                </a:lnTo>
                <a:lnTo>
                  <a:pt x="43053" y="59359"/>
                </a:lnTo>
                <a:lnTo>
                  <a:pt x="41348" y="57342"/>
                </a:lnTo>
                <a:lnTo>
                  <a:pt x="39637" y="55326"/>
                </a:lnTo>
                <a:lnTo>
                  <a:pt x="38474" y="51437"/>
                </a:lnTo>
                <a:lnTo>
                  <a:pt x="37843" y="45677"/>
                </a:lnTo>
                <a:lnTo>
                  <a:pt x="37220" y="39917"/>
                </a:lnTo>
                <a:lnTo>
                  <a:pt x="37677" y="34113"/>
                </a:lnTo>
                <a:lnTo>
                  <a:pt x="39229" y="28266"/>
                </a:lnTo>
                <a:lnTo>
                  <a:pt x="40767" y="22418"/>
                </a:lnTo>
                <a:lnTo>
                  <a:pt x="70346" y="9796"/>
                </a:lnTo>
                <a:lnTo>
                  <a:pt x="76144" y="10631"/>
                </a:lnTo>
                <a:lnTo>
                  <a:pt x="81734" y="12773"/>
                </a:lnTo>
                <a:lnTo>
                  <a:pt x="87318" y="14915"/>
                </a:lnTo>
                <a:lnTo>
                  <a:pt x="92416" y="17837"/>
                </a:lnTo>
                <a:lnTo>
                  <a:pt x="97030" y="21536"/>
                </a:lnTo>
                <a:lnTo>
                  <a:pt x="101643" y="25236"/>
                </a:lnTo>
                <a:lnTo>
                  <a:pt x="111473" y="46478"/>
                </a:lnTo>
                <a:lnTo>
                  <a:pt x="111078" y="48848"/>
                </a:lnTo>
                <a:lnTo>
                  <a:pt x="109977" y="50472"/>
                </a:lnTo>
                <a:lnTo>
                  <a:pt x="108869" y="52096"/>
                </a:lnTo>
                <a:lnTo>
                  <a:pt x="107178" y="52937"/>
                </a:lnTo>
                <a:lnTo>
                  <a:pt x="104892" y="52995"/>
                </a:lnTo>
                <a:lnTo>
                  <a:pt x="102606" y="53053"/>
                </a:lnTo>
                <a:lnTo>
                  <a:pt x="100701" y="50871"/>
                </a:lnTo>
                <a:lnTo>
                  <a:pt x="99177" y="46448"/>
                </a:lnTo>
                <a:lnTo>
                  <a:pt x="97646" y="42025"/>
                </a:lnTo>
                <a:lnTo>
                  <a:pt x="96857" y="36582"/>
                </a:lnTo>
                <a:lnTo>
                  <a:pt x="96801" y="30117"/>
                </a:lnTo>
                <a:lnTo>
                  <a:pt x="96753" y="23651"/>
                </a:lnTo>
                <a:lnTo>
                  <a:pt x="98090" y="18026"/>
                </a:lnTo>
                <a:lnTo>
                  <a:pt x="100819" y="13242"/>
                </a:lnTo>
                <a:lnTo>
                  <a:pt x="103555" y="8457"/>
                </a:lnTo>
                <a:lnTo>
                  <a:pt x="107365" y="5031"/>
                </a:lnTo>
                <a:lnTo>
                  <a:pt x="112256" y="2965"/>
                </a:lnTo>
                <a:lnTo>
                  <a:pt x="117147" y="898"/>
                </a:lnTo>
                <a:lnTo>
                  <a:pt x="122474" y="0"/>
                </a:lnTo>
                <a:lnTo>
                  <a:pt x="128244" y="270"/>
                </a:lnTo>
                <a:lnTo>
                  <a:pt x="134015" y="539"/>
                </a:lnTo>
                <a:lnTo>
                  <a:pt x="164429" y="28278"/>
                </a:lnTo>
                <a:lnTo>
                  <a:pt x="167650" y="39320"/>
                </a:lnTo>
                <a:lnTo>
                  <a:pt x="170062" y="53381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688587" y="3602082"/>
            <a:ext cx="59690" cy="120650"/>
          </a:xfrm>
          <a:custGeom>
            <a:avLst/>
            <a:gdLst/>
            <a:ahLst/>
            <a:cxnLst/>
            <a:rect l="l" t="t" r="r" b="b"/>
            <a:pathLst>
              <a:path w="59690" h="120650">
                <a:moveTo>
                  <a:pt x="4481" y="55079"/>
                </a:moveTo>
                <a:lnTo>
                  <a:pt x="4980" y="45778"/>
                </a:lnTo>
                <a:lnTo>
                  <a:pt x="6954" y="43474"/>
                </a:lnTo>
                <a:lnTo>
                  <a:pt x="10397" y="48166"/>
                </a:lnTo>
                <a:lnTo>
                  <a:pt x="12905" y="51581"/>
                </a:lnTo>
                <a:lnTo>
                  <a:pt x="22021" y="82877"/>
                </a:lnTo>
                <a:lnTo>
                  <a:pt x="23171" y="89649"/>
                </a:lnTo>
                <a:lnTo>
                  <a:pt x="23982" y="95679"/>
                </a:lnTo>
                <a:lnTo>
                  <a:pt x="24467" y="100966"/>
                </a:lnTo>
                <a:lnTo>
                  <a:pt x="24952" y="106253"/>
                </a:lnTo>
                <a:lnTo>
                  <a:pt x="25215" y="110672"/>
                </a:lnTo>
                <a:lnTo>
                  <a:pt x="25256" y="114224"/>
                </a:lnTo>
                <a:lnTo>
                  <a:pt x="25298" y="117776"/>
                </a:lnTo>
                <a:lnTo>
                  <a:pt x="25326" y="119658"/>
                </a:lnTo>
                <a:lnTo>
                  <a:pt x="25326" y="119871"/>
                </a:lnTo>
                <a:lnTo>
                  <a:pt x="25333" y="120084"/>
                </a:lnTo>
                <a:lnTo>
                  <a:pt x="25291" y="119926"/>
                </a:lnTo>
                <a:lnTo>
                  <a:pt x="25208" y="119398"/>
                </a:lnTo>
                <a:lnTo>
                  <a:pt x="25132" y="118870"/>
                </a:lnTo>
                <a:lnTo>
                  <a:pt x="24418" y="114199"/>
                </a:lnTo>
                <a:lnTo>
                  <a:pt x="17699" y="65883"/>
                </a:lnTo>
                <a:lnTo>
                  <a:pt x="15533" y="28277"/>
                </a:lnTo>
                <a:lnTo>
                  <a:pt x="15707" y="16988"/>
                </a:lnTo>
                <a:lnTo>
                  <a:pt x="16105" y="9191"/>
                </a:lnTo>
                <a:lnTo>
                  <a:pt x="17048" y="4792"/>
                </a:lnTo>
                <a:lnTo>
                  <a:pt x="18599" y="2709"/>
                </a:lnTo>
                <a:lnTo>
                  <a:pt x="20144" y="627"/>
                </a:lnTo>
                <a:lnTo>
                  <a:pt x="22312" y="0"/>
                </a:lnTo>
                <a:lnTo>
                  <a:pt x="25104" y="828"/>
                </a:lnTo>
                <a:lnTo>
                  <a:pt x="27896" y="1657"/>
                </a:lnTo>
                <a:lnTo>
                  <a:pt x="31269" y="4138"/>
                </a:lnTo>
                <a:lnTo>
                  <a:pt x="35225" y="8271"/>
                </a:lnTo>
                <a:lnTo>
                  <a:pt x="39180" y="12404"/>
                </a:lnTo>
                <a:lnTo>
                  <a:pt x="43323" y="17327"/>
                </a:lnTo>
                <a:lnTo>
                  <a:pt x="47652" y="23040"/>
                </a:lnTo>
                <a:lnTo>
                  <a:pt x="51989" y="28752"/>
                </a:lnTo>
                <a:lnTo>
                  <a:pt x="55224" y="34292"/>
                </a:lnTo>
                <a:lnTo>
                  <a:pt x="57357" y="39658"/>
                </a:lnTo>
                <a:lnTo>
                  <a:pt x="59484" y="45025"/>
                </a:lnTo>
                <a:lnTo>
                  <a:pt x="59290" y="50095"/>
                </a:lnTo>
                <a:lnTo>
                  <a:pt x="56769" y="54870"/>
                </a:lnTo>
                <a:lnTo>
                  <a:pt x="54247" y="59644"/>
                </a:lnTo>
                <a:lnTo>
                  <a:pt x="12032" y="71217"/>
                </a:lnTo>
                <a:lnTo>
                  <a:pt x="4807" y="69763"/>
                </a:lnTo>
                <a:lnTo>
                  <a:pt x="0" y="65925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0781642" y="3593276"/>
            <a:ext cx="90170" cy="120014"/>
          </a:xfrm>
          <a:custGeom>
            <a:avLst/>
            <a:gdLst/>
            <a:ahLst/>
            <a:cxnLst/>
            <a:rect l="l" t="t" r="r" b="b"/>
            <a:pathLst>
              <a:path w="90170" h="120014">
                <a:moveTo>
                  <a:pt x="84117" y="41762"/>
                </a:moveTo>
                <a:lnTo>
                  <a:pt x="87310" y="34249"/>
                </a:lnTo>
                <a:lnTo>
                  <a:pt x="89063" y="27652"/>
                </a:lnTo>
                <a:lnTo>
                  <a:pt x="89388" y="21971"/>
                </a:lnTo>
                <a:lnTo>
                  <a:pt x="89610" y="18110"/>
                </a:lnTo>
                <a:lnTo>
                  <a:pt x="60751" y="262"/>
                </a:lnTo>
                <a:lnTo>
                  <a:pt x="54343" y="0"/>
                </a:lnTo>
                <a:lnTo>
                  <a:pt x="31455" y="8015"/>
                </a:lnTo>
                <a:lnTo>
                  <a:pt x="28671" y="10155"/>
                </a:lnTo>
                <a:lnTo>
                  <a:pt x="26904" y="12280"/>
                </a:lnTo>
                <a:lnTo>
                  <a:pt x="26156" y="14390"/>
                </a:lnTo>
                <a:lnTo>
                  <a:pt x="25408" y="16500"/>
                </a:lnTo>
                <a:lnTo>
                  <a:pt x="32114" y="30908"/>
                </a:lnTo>
                <a:lnTo>
                  <a:pt x="35480" y="34127"/>
                </a:lnTo>
                <a:lnTo>
                  <a:pt x="39720" y="37641"/>
                </a:lnTo>
                <a:lnTo>
                  <a:pt x="44846" y="41450"/>
                </a:lnTo>
                <a:lnTo>
                  <a:pt x="49965" y="45259"/>
                </a:lnTo>
                <a:lnTo>
                  <a:pt x="79011" y="70376"/>
                </a:lnTo>
                <a:lnTo>
                  <a:pt x="84234" y="79106"/>
                </a:lnTo>
                <a:lnTo>
                  <a:pt x="86347" y="83497"/>
                </a:lnTo>
                <a:lnTo>
                  <a:pt x="87504" y="87985"/>
                </a:lnTo>
                <a:lnTo>
                  <a:pt x="87705" y="92567"/>
                </a:lnTo>
                <a:lnTo>
                  <a:pt x="87906" y="97150"/>
                </a:lnTo>
                <a:lnTo>
                  <a:pt x="86465" y="101314"/>
                </a:lnTo>
                <a:lnTo>
                  <a:pt x="83368" y="105061"/>
                </a:lnTo>
                <a:lnTo>
                  <a:pt x="80279" y="108807"/>
                </a:lnTo>
                <a:lnTo>
                  <a:pt x="75700" y="111894"/>
                </a:lnTo>
                <a:lnTo>
                  <a:pt x="69639" y="114320"/>
                </a:lnTo>
                <a:lnTo>
                  <a:pt x="63584" y="116748"/>
                </a:lnTo>
                <a:lnTo>
                  <a:pt x="57135" y="118267"/>
                </a:lnTo>
                <a:lnTo>
                  <a:pt x="50291" y="118881"/>
                </a:lnTo>
                <a:lnTo>
                  <a:pt x="43453" y="119493"/>
                </a:lnTo>
                <a:lnTo>
                  <a:pt x="37295" y="118927"/>
                </a:lnTo>
                <a:lnTo>
                  <a:pt x="31823" y="117181"/>
                </a:lnTo>
                <a:lnTo>
                  <a:pt x="26350" y="115437"/>
                </a:lnTo>
                <a:lnTo>
                  <a:pt x="21355" y="112593"/>
                </a:lnTo>
                <a:lnTo>
                  <a:pt x="16846" y="108650"/>
                </a:lnTo>
                <a:lnTo>
                  <a:pt x="9161" y="101584"/>
                </a:lnTo>
                <a:lnTo>
                  <a:pt x="0" y="92527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457313" y="3908137"/>
            <a:ext cx="74295" cy="100965"/>
          </a:xfrm>
          <a:custGeom>
            <a:avLst/>
            <a:gdLst/>
            <a:ahLst/>
            <a:cxnLst/>
            <a:rect l="l" t="t" r="r" b="b"/>
            <a:pathLst>
              <a:path w="74295" h="100964">
                <a:moveTo>
                  <a:pt x="28913" y="3038"/>
                </a:moveTo>
                <a:lnTo>
                  <a:pt x="28920" y="1611"/>
                </a:lnTo>
                <a:lnTo>
                  <a:pt x="28920" y="694"/>
                </a:lnTo>
                <a:lnTo>
                  <a:pt x="28920" y="284"/>
                </a:lnTo>
                <a:lnTo>
                  <a:pt x="28920" y="0"/>
                </a:lnTo>
                <a:lnTo>
                  <a:pt x="29696" y="897"/>
                </a:lnTo>
                <a:lnTo>
                  <a:pt x="31247" y="2977"/>
                </a:lnTo>
                <a:lnTo>
                  <a:pt x="32792" y="5057"/>
                </a:lnTo>
                <a:lnTo>
                  <a:pt x="35681" y="8929"/>
                </a:lnTo>
                <a:lnTo>
                  <a:pt x="39900" y="14594"/>
                </a:lnTo>
                <a:lnTo>
                  <a:pt x="44118" y="20258"/>
                </a:lnTo>
                <a:lnTo>
                  <a:pt x="49224" y="26974"/>
                </a:lnTo>
                <a:lnTo>
                  <a:pt x="55202" y="34740"/>
                </a:lnTo>
                <a:lnTo>
                  <a:pt x="61187" y="42506"/>
                </a:lnTo>
                <a:lnTo>
                  <a:pt x="65835" y="49559"/>
                </a:lnTo>
                <a:lnTo>
                  <a:pt x="69147" y="55898"/>
                </a:lnTo>
                <a:lnTo>
                  <a:pt x="72465" y="62238"/>
                </a:lnTo>
                <a:lnTo>
                  <a:pt x="74141" y="67937"/>
                </a:lnTo>
                <a:lnTo>
                  <a:pt x="74176" y="72997"/>
                </a:lnTo>
                <a:lnTo>
                  <a:pt x="74210" y="78056"/>
                </a:lnTo>
                <a:lnTo>
                  <a:pt x="71973" y="82532"/>
                </a:lnTo>
                <a:lnTo>
                  <a:pt x="67463" y="86423"/>
                </a:lnTo>
                <a:lnTo>
                  <a:pt x="62961" y="90315"/>
                </a:lnTo>
                <a:lnTo>
                  <a:pt x="57128" y="93622"/>
                </a:lnTo>
                <a:lnTo>
                  <a:pt x="49972" y="96343"/>
                </a:lnTo>
                <a:lnTo>
                  <a:pt x="41125" y="98727"/>
                </a:lnTo>
                <a:lnTo>
                  <a:pt x="29847" y="100073"/>
                </a:lnTo>
                <a:lnTo>
                  <a:pt x="16138" y="100380"/>
                </a:lnTo>
                <a:lnTo>
                  <a:pt x="0" y="99647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439966" y="3907541"/>
            <a:ext cx="155575" cy="24130"/>
          </a:xfrm>
          <a:custGeom>
            <a:avLst/>
            <a:gdLst/>
            <a:ahLst/>
            <a:cxnLst/>
            <a:rect l="l" t="t" r="r" b="b"/>
            <a:pathLst>
              <a:path w="155575" h="24129">
                <a:moveTo>
                  <a:pt x="0" y="23619"/>
                </a:moveTo>
                <a:lnTo>
                  <a:pt x="38434" y="5935"/>
                </a:lnTo>
                <a:lnTo>
                  <a:pt x="77253" y="976"/>
                </a:lnTo>
                <a:lnTo>
                  <a:pt x="106397" y="0"/>
                </a:lnTo>
                <a:lnTo>
                  <a:pt x="116723" y="92"/>
                </a:lnTo>
                <a:lnTo>
                  <a:pt x="132056" y="1299"/>
                </a:lnTo>
                <a:lnTo>
                  <a:pt x="144748" y="3602"/>
                </a:lnTo>
                <a:lnTo>
                  <a:pt x="155353" y="7019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591438" y="3919395"/>
            <a:ext cx="73025" cy="75565"/>
          </a:xfrm>
          <a:custGeom>
            <a:avLst/>
            <a:gdLst/>
            <a:ahLst/>
            <a:cxnLst/>
            <a:rect l="l" t="t" r="r" b="b"/>
            <a:pathLst>
              <a:path w="73025" h="75564">
                <a:moveTo>
                  <a:pt x="23047" y="6961"/>
                </a:moveTo>
                <a:lnTo>
                  <a:pt x="17151" y="6456"/>
                </a:lnTo>
                <a:lnTo>
                  <a:pt x="11817" y="9285"/>
                </a:lnTo>
                <a:lnTo>
                  <a:pt x="7058" y="15447"/>
                </a:lnTo>
                <a:lnTo>
                  <a:pt x="3830" y="19623"/>
                </a:lnTo>
                <a:lnTo>
                  <a:pt x="1773" y="24789"/>
                </a:lnTo>
                <a:lnTo>
                  <a:pt x="886" y="30946"/>
                </a:lnTo>
                <a:lnTo>
                  <a:pt x="0" y="37103"/>
                </a:lnTo>
                <a:lnTo>
                  <a:pt x="865" y="43079"/>
                </a:lnTo>
                <a:lnTo>
                  <a:pt x="32274" y="70698"/>
                </a:lnTo>
                <a:lnTo>
                  <a:pt x="40330" y="72436"/>
                </a:lnTo>
                <a:lnTo>
                  <a:pt x="48387" y="74174"/>
                </a:lnTo>
                <a:lnTo>
                  <a:pt x="54933" y="75042"/>
                </a:lnTo>
                <a:lnTo>
                  <a:pt x="59976" y="75041"/>
                </a:lnTo>
                <a:lnTo>
                  <a:pt x="65019" y="75040"/>
                </a:lnTo>
                <a:lnTo>
                  <a:pt x="68552" y="73294"/>
                </a:lnTo>
                <a:lnTo>
                  <a:pt x="70575" y="69803"/>
                </a:lnTo>
                <a:lnTo>
                  <a:pt x="72590" y="66311"/>
                </a:lnTo>
                <a:lnTo>
                  <a:pt x="72764" y="61094"/>
                </a:lnTo>
                <a:lnTo>
                  <a:pt x="71094" y="54153"/>
                </a:lnTo>
                <a:lnTo>
                  <a:pt x="50698" y="21527"/>
                </a:lnTo>
                <a:lnTo>
                  <a:pt x="28737" y="4292"/>
                </a:lnTo>
                <a:lnTo>
                  <a:pt x="17975" y="0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682400" y="3911430"/>
            <a:ext cx="12700" cy="26034"/>
          </a:xfrm>
          <a:custGeom>
            <a:avLst/>
            <a:gdLst/>
            <a:ahLst/>
            <a:cxnLst/>
            <a:rect l="l" t="t" r="r" b="b"/>
            <a:pathLst>
              <a:path w="12700" h="26035">
                <a:moveTo>
                  <a:pt x="0" y="11788"/>
                </a:moveTo>
                <a:lnTo>
                  <a:pt x="1496" y="5102"/>
                </a:lnTo>
                <a:lnTo>
                  <a:pt x="3214" y="1359"/>
                </a:lnTo>
                <a:lnTo>
                  <a:pt x="5146" y="559"/>
                </a:lnTo>
                <a:lnTo>
                  <a:pt x="6504" y="0"/>
                </a:lnTo>
                <a:lnTo>
                  <a:pt x="7820" y="159"/>
                </a:lnTo>
                <a:lnTo>
                  <a:pt x="9081" y="1037"/>
                </a:lnTo>
                <a:lnTo>
                  <a:pt x="10349" y="1915"/>
                </a:lnTo>
                <a:lnTo>
                  <a:pt x="11173" y="3671"/>
                </a:lnTo>
                <a:lnTo>
                  <a:pt x="11561" y="6305"/>
                </a:lnTo>
                <a:lnTo>
                  <a:pt x="12122" y="10107"/>
                </a:lnTo>
                <a:lnTo>
                  <a:pt x="10577" y="16558"/>
                </a:lnTo>
                <a:lnTo>
                  <a:pt x="6941" y="25659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684423" y="3917512"/>
            <a:ext cx="46990" cy="106045"/>
          </a:xfrm>
          <a:custGeom>
            <a:avLst/>
            <a:gdLst/>
            <a:ahLst/>
            <a:cxnLst/>
            <a:rect l="l" t="t" r="r" b="b"/>
            <a:pathLst>
              <a:path w="46990" h="106045">
                <a:moveTo>
                  <a:pt x="0" y="0"/>
                </a:moveTo>
                <a:lnTo>
                  <a:pt x="16815" y="35949"/>
                </a:lnTo>
                <a:lnTo>
                  <a:pt x="27283" y="57478"/>
                </a:lnTo>
                <a:lnTo>
                  <a:pt x="34231" y="71702"/>
                </a:lnTo>
                <a:lnTo>
                  <a:pt x="38869" y="81677"/>
                </a:lnTo>
                <a:lnTo>
                  <a:pt x="43212" y="93306"/>
                </a:lnTo>
                <a:lnTo>
                  <a:pt x="46504" y="105476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666073" y="3906472"/>
            <a:ext cx="39370" cy="12065"/>
          </a:xfrm>
          <a:custGeom>
            <a:avLst/>
            <a:gdLst/>
            <a:ahLst/>
            <a:cxnLst/>
            <a:rect l="l" t="t" r="r" b="b"/>
            <a:pathLst>
              <a:path w="39370" h="12064">
                <a:moveTo>
                  <a:pt x="436" y="11587"/>
                </a:moveTo>
                <a:lnTo>
                  <a:pt x="15974" y="0"/>
                </a:lnTo>
                <a:lnTo>
                  <a:pt x="25961" y="950"/>
                </a:lnTo>
                <a:lnTo>
                  <a:pt x="39090" y="4886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696774" y="4020080"/>
            <a:ext cx="53975" cy="6985"/>
          </a:xfrm>
          <a:custGeom>
            <a:avLst/>
            <a:gdLst/>
            <a:ahLst/>
            <a:cxnLst/>
            <a:rect l="l" t="t" r="r" b="b"/>
            <a:pathLst>
              <a:path w="53975" h="6985">
                <a:moveTo>
                  <a:pt x="4378" y="6966"/>
                </a:moveTo>
                <a:lnTo>
                  <a:pt x="1641" y="4968"/>
                </a:lnTo>
                <a:lnTo>
                  <a:pt x="207" y="3343"/>
                </a:lnTo>
                <a:lnTo>
                  <a:pt x="83" y="2090"/>
                </a:lnTo>
                <a:lnTo>
                  <a:pt x="0" y="1219"/>
                </a:lnTo>
                <a:lnTo>
                  <a:pt x="983" y="600"/>
                </a:lnTo>
                <a:lnTo>
                  <a:pt x="3034" y="233"/>
                </a:lnTo>
                <a:lnTo>
                  <a:pt x="7816" y="0"/>
                </a:lnTo>
                <a:lnTo>
                  <a:pt x="17814" y="73"/>
                </a:lnTo>
                <a:lnTo>
                  <a:pt x="33027" y="452"/>
                </a:lnTo>
                <a:lnTo>
                  <a:pt x="53454" y="1139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783940" y="3917128"/>
            <a:ext cx="21590" cy="86360"/>
          </a:xfrm>
          <a:custGeom>
            <a:avLst/>
            <a:gdLst/>
            <a:ahLst/>
            <a:cxnLst/>
            <a:rect l="l" t="t" r="r" b="b"/>
            <a:pathLst>
              <a:path w="21590" h="86360">
                <a:moveTo>
                  <a:pt x="1170" y="6890"/>
                </a:moveTo>
                <a:lnTo>
                  <a:pt x="436" y="2558"/>
                </a:lnTo>
                <a:lnTo>
                  <a:pt x="48" y="283"/>
                </a:lnTo>
                <a:lnTo>
                  <a:pt x="6" y="63"/>
                </a:lnTo>
                <a:lnTo>
                  <a:pt x="96" y="441"/>
                </a:lnTo>
                <a:lnTo>
                  <a:pt x="187" y="849"/>
                </a:lnTo>
                <a:lnTo>
                  <a:pt x="838" y="3938"/>
                </a:lnTo>
                <a:lnTo>
                  <a:pt x="2057" y="9709"/>
                </a:lnTo>
                <a:lnTo>
                  <a:pt x="3276" y="15481"/>
                </a:lnTo>
                <a:lnTo>
                  <a:pt x="5077" y="22014"/>
                </a:lnTo>
                <a:lnTo>
                  <a:pt x="7460" y="29310"/>
                </a:lnTo>
                <a:lnTo>
                  <a:pt x="9843" y="36605"/>
                </a:lnTo>
                <a:lnTo>
                  <a:pt x="12088" y="43731"/>
                </a:lnTo>
                <a:lnTo>
                  <a:pt x="14200" y="50688"/>
                </a:lnTo>
                <a:lnTo>
                  <a:pt x="16313" y="57644"/>
                </a:lnTo>
                <a:lnTo>
                  <a:pt x="17844" y="63775"/>
                </a:lnTo>
                <a:lnTo>
                  <a:pt x="18800" y="69081"/>
                </a:lnTo>
                <a:lnTo>
                  <a:pt x="19756" y="74387"/>
                </a:lnTo>
                <a:lnTo>
                  <a:pt x="20414" y="78537"/>
                </a:lnTo>
                <a:lnTo>
                  <a:pt x="20774" y="81531"/>
                </a:lnTo>
                <a:lnTo>
                  <a:pt x="21128" y="84525"/>
                </a:lnTo>
                <a:lnTo>
                  <a:pt x="21218" y="85913"/>
                </a:lnTo>
                <a:lnTo>
                  <a:pt x="21031" y="85695"/>
                </a:lnTo>
                <a:lnTo>
                  <a:pt x="20767" y="85385"/>
                </a:lnTo>
                <a:lnTo>
                  <a:pt x="19943" y="84407"/>
                </a:lnTo>
                <a:lnTo>
                  <a:pt x="18558" y="82761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792682" y="3924911"/>
            <a:ext cx="84455" cy="62230"/>
          </a:xfrm>
          <a:custGeom>
            <a:avLst/>
            <a:gdLst/>
            <a:ahLst/>
            <a:cxnLst/>
            <a:rect l="l" t="t" r="r" b="b"/>
            <a:pathLst>
              <a:path w="84454" h="62229">
                <a:moveTo>
                  <a:pt x="6511" y="62158"/>
                </a:moveTo>
                <a:lnTo>
                  <a:pt x="3136" y="47167"/>
                </a:lnTo>
                <a:lnTo>
                  <a:pt x="992" y="34433"/>
                </a:lnTo>
                <a:lnTo>
                  <a:pt x="81" y="23954"/>
                </a:lnTo>
                <a:lnTo>
                  <a:pt x="0" y="15848"/>
                </a:lnTo>
                <a:lnTo>
                  <a:pt x="581" y="10622"/>
                </a:lnTo>
                <a:lnTo>
                  <a:pt x="1801" y="6664"/>
                </a:lnTo>
                <a:lnTo>
                  <a:pt x="3020" y="2705"/>
                </a:lnTo>
                <a:lnTo>
                  <a:pt x="5015" y="581"/>
                </a:lnTo>
                <a:lnTo>
                  <a:pt x="7779" y="290"/>
                </a:lnTo>
                <a:lnTo>
                  <a:pt x="10536" y="0"/>
                </a:lnTo>
                <a:lnTo>
                  <a:pt x="32738" y="21668"/>
                </a:lnTo>
                <a:lnTo>
                  <a:pt x="37781" y="27567"/>
                </a:lnTo>
                <a:lnTo>
                  <a:pt x="70750" y="57491"/>
                </a:lnTo>
                <a:lnTo>
                  <a:pt x="83951" y="61022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857951" y="3881747"/>
            <a:ext cx="28575" cy="117475"/>
          </a:xfrm>
          <a:custGeom>
            <a:avLst/>
            <a:gdLst/>
            <a:ahLst/>
            <a:cxnLst/>
            <a:rect l="l" t="t" r="r" b="b"/>
            <a:pathLst>
              <a:path w="28575" h="117475">
                <a:moveTo>
                  <a:pt x="19105" y="67854"/>
                </a:moveTo>
                <a:lnTo>
                  <a:pt x="16231" y="57452"/>
                </a:lnTo>
                <a:lnTo>
                  <a:pt x="13225" y="44826"/>
                </a:lnTo>
                <a:lnTo>
                  <a:pt x="8987" y="24970"/>
                </a:lnTo>
                <a:lnTo>
                  <a:pt x="6303" y="13294"/>
                </a:lnTo>
                <a:lnTo>
                  <a:pt x="1025" y="0"/>
                </a:lnTo>
                <a:lnTo>
                  <a:pt x="547" y="1376"/>
                </a:lnTo>
                <a:lnTo>
                  <a:pt x="270" y="4878"/>
                </a:lnTo>
                <a:lnTo>
                  <a:pt x="0" y="8380"/>
                </a:lnTo>
                <a:lnTo>
                  <a:pt x="27" y="13843"/>
                </a:lnTo>
                <a:lnTo>
                  <a:pt x="367" y="21266"/>
                </a:lnTo>
                <a:lnTo>
                  <a:pt x="699" y="28687"/>
                </a:lnTo>
                <a:lnTo>
                  <a:pt x="11120" y="69883"/>
                </a:lnTo>
                <a:lnTo>
                  <a:pt x="20449" y="92615"/>
                </a:lnTo>
                <a:lnTo>
                  <a:pt x="25040" y="104590"/>
                </a:lnTo>
                <a:lnTo>
                  <a:pt x="28221" y="116867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059077" y="3893460"/>
            <a:ext cx="113664" cy="121920"/>
          </a:xfrm>
          <a:custGeom>
            <a:avLst/>
            <a:gdLst/>
            <a:ahLst/>
            <a:cxnLst/>
            <a:rect l="l" t="t" r="r" b="b"/>
            <a:pathLst>
              <a:path w="113665" h="121920">
                <a:moveTo>
                  <a:pt x="102239" y="63300"/>
                </a:moveTo>
                <a:lnTo>
                  <a:pt x="93663" y="75063"/>
                </a:lnTo>
                <a:lnTo>
                  <a:pt x="93303" y="72287"/>
                </a:lnTo>
                <a:lnTo>
                  <a:pt x="92943" y="69511"/>
                </a:lnTo>
                <a:lnTo>
                  <a:pt x="61029" y="60040"/>
                </a:lnTo>
                <a:lnTo>
                  <a:pt x="54870" y="59704"/>
                </a:lnTo>
                <a:lnTo>
                  <a:pt x="16029" y="68733"/>
                </a:lnTo>
                <a:lnTo>
                  <a:pt x="0" y="89821"/>
                </a:lnTo>
                <a:lnTo>
                  <a:pt x="429" y="93859"/>
                </a:lnTo>
                <a:lnTo>
                  <a:pt x="2299" y="98197"/>
                </a:lnTo>
                <a:lnTo>
                  <a:pt x="4163" y="102535"/>
                </a:lnTo>
                <a:lnTo>
                  <a:pt x="31415" y="118333"/>
                </a:lnTo>
                <a:lnTo>
                  <a:pt x="38439" y="120109"/>
                </a:lnTo>
                <a:lnTo>
                  <a:pt x="44985" y="121141"/>
                </a:lnTo>
                <a:lnTo>
                  <a:pt x="51060" y="121428"/>
                </a:lnTo>
                <a:lnTo>
                  <a:pt x="57129" y="121717"/>
                </a:lnTo>
                <a:lnTo>
                  <a:pt x="62213" y="120988"/>
                </a:lnTo>
                <a:lnTo>
                  <a:pt x="66307" y="119244"/>
                </a:lnTo>
                <a:lnTo>
                  <a:pt x="70401" y="117499"/>
                </a:lnTo>
                <a:lnTo>
                  <a:pt x="86126" y="83423"/>
                </a:lnTo>
                <a:lnTo>
                  <a:pt x="86674" y="77572"/>
                </a:lnTo>
                <a:lnTo>
                  <a:pt x="86985" y="71294"/>
                </a:lnTo>
                <a:lnTo>
                  <a:pt x="87048" y="64585"/>
                </a:lnTo>
                <a:lnTo>
                  <a:pt x="87117" y="57878"/>
                </a:lnTo>
                <a:lnTo>
                  <a:pt x="79483" y="19699"/>
                </a:lnTo>
                <a:lnTo>
                  <a:pt x="76456" y="10876"/>
                </a:lnTo>
                <a:lnTo>
                  <a:pt x="74973" y="6918"/>
                </a:lnTo>
                <a:lnTo>
                  <a:pt x="73394" y="3951"/>
                </a:lnTo>
                <a:lnTo>
                  <a:pt x="71718" y="1976"/>
                </a:lnTo>
                <a:lnTo>
                  <a:pt x="70048" y="0"/>
                </a:lnTo>
                <a:lnTo>
                  <a:pt x="69092" y="259"/>
                </a:lnTo>
                <a:lnTo>
                  <a:pt x="68850" y="2752"/>
                </a:lnTo>
                <a:lnTo>
                  <a:pt x="68607" y="5247"/>
                </a:lnTo>
                <a:lnTo>
                  <a:pt x="68801" y="9123"/>
                </a:lnTo>
                <a:lnTo>
                  <a:pt x="80862" y="46665"/>
                </a:lnTo>
                <a:lnTo>
                  <a:pt x="84616" y="54428"/>
                </a:lnTo>
                <a:lnTo>
                  <a:pt x="90052" y="65818"/>
                </a:lnTo>
                <a:lnTo>
                  <a:pt x="95424" y="77403"/>
                </a:lnTo>
                <a:lnTo>
                  <a:pt x="100430" y="87597"/>
                </a:lnTo>
                <a:lnTo>
                  <a:pt x="106387" y="98315"/>
                </a:lnTo>
                <a:lnTo>
                  <a:pt x="113333" y="109639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205229" y="3935475"/>
            <a:ext cx="187960" cy="113030"/>
          </a:xfrm>
          <a:custGeom>
            <a:avLst/>
            <a:gdLst/>
            <a:ahLst/>
            <a:cxnLst/>
            <a:rect l="l" t="t" r="r" b="b"/>
            <a:pathLst>
              <a:path w="187959" h="113029">
                <a:moveTo>
                  <a:pt x="644" y="38009"/>
                </a:moveTo>
                <a:lnTo>
                  <a:pt x="249" y="35540"/>
                </a:lnTo>
                <a:lnTo>
                  <a:pt x="41" y="34238"/>
                </a:lnTo>
                <a:lnTo>
                  <a:pt x="20" y="34101"/>
                </a:lnTo>
                <a:lnTo>
                  <a:pt x="249" y="34589"/>
                </a:lnTo>
                <a:lnTo>
                  <a:pt x="595" y="35457"/>
                </a:lnTo>
                <a:lnTo>
                  <a:pt x="942" y="36324"/>
                </a:lnTo>
                <a:lnTo>
                  <a:pt x="3110" y="37657"/>
                </a:lnTo>
                <a:lnTo>
                  <a:pt x="7093" y="39456"/>
                </a:lnTo>
                <a:lnTo>
                  <a:pt x="11069" y="41254"/>
                </a:lnTo>
                <a:lnTo>
                  <a:pt x="16279" y="42632"/>
                </a:lnTo>
                <a:lnTo>
                  <a:pt x="22714" y="43589"/>
                </a:lnTo>
                <a:lnTo>
                  <a:pt x="29143" y="44545"/>
                </a:lnTo>
                <a:lnTo>
                  <a:pt x="35176" y="45077"/>
                </a:lnTo>
                <a:lnTo>
                  <a:pt x="62511" y="28337"/>
                </a:lnTo>
                <a:lnTo>
                  <a:pt x="61964" y="23376"/>
                </a:lnTo>
                <a:lnTo>
                  <a:pt x="40005" y="0"/>
                </a:lnTo>
                <a:lnTo>
                  <a:pt x="34955" y="47"/>
                </a:lnTo>
                <a:lnTo>
                  <a:pt x="12011" y="33194"/>
                </a:lnTo>
                <a:lnTo>
                  <a:pt x="13238" y="39339"/>
                </a:lnTo>
                <a:lnTo>
                  <a:pt x="16195" y="45423"/>
                </a:lnTo>
                <a:lnTo>
                  <a:pt x="19146" y="51507"/>
                </a:lnTo>
                <a:lnTo>
                  <a:pt x="23365" y="57222"/>
                </a:lnTo>
                <a:lnTo>
                  <a:pt x="28845" y="62565"/>
                </a:lnTo>
                <a:lnTo>
                  <a:pt x="34317" y="67910"/>
                </a:lnTo>
                <a:lnTo>
                  <a:pt x="73181" y="83940"/>
                </a:lnTo>
                <a:lnTo>
                  <a:pt x="98822" y="85641"/>
                </a:lnTo>
                <a:lnTo>
                  <a:pt x="108010" y="84930"/>
                </a:lnTo>
                <a:lnTo>
                  <a:pt x="114189" y="82819"/>
                </a:lnTo>
                <a:lnTo>
                  <a:pt x="119086" y="79190"/>
                </a:lnTo>
                <a:lnTo>
                  <a:pt x="123984" y="75562"/>
                </a:lnTo>
                <a:lnTo>
                  <a:pt x="127108" y="70689"/>
                </a:lnTo>
                <a:lnTo>
                  <a:pt x="128452" y="64570"/>
                </a:lnTo>
                <a:lnTo>
                  <a:pt x="129796" y="58452"/>
                </a:lnTo>
                <a:lnTo>
                  <a:pt x="122307" y="20339"/>
                </a:lnTo>
                <a:lnTo>
                  <a:pt x="121033" y="19336"/>
                </a:lnTo>
                <a:lnTo>
                  <a:pt x="120139" y="20573"/>
                </a:lnTo>
                <a:lnTo>
                  <a:pt x="119627" y="24050"/>
                </a:lnTo>
                <a:lnTo>
                  <a:pt x="119114" y="27526"/>
                </a:lnTo>
                <a:lnTo>
                  <a:pt x="122799" y="64348"/>
                </a:lnTo>
                <a:lnTo>
                  <a:pt x="124981" y="72898"/>
                </a:lnTo>
                <a:lnTo>
                  <a:pt x="139847" y="109714"/>
                </a:lnTo>
                <a:lnTo>
                  <a:pt x="140568" y="110740"/>
                </a:lnTo>
                <a:lnTo>
                  <a:pt x="141281" y="111766"/>
                </a:lnTo>
                <a:lnTo>
                  <a:pt x="141718" y="112395"/>
                </a:lnTo>
                <a:lnTo>
                  <a:pt x="141877" y="112625"/>
                </a:lnTo>
                <a:lnTo>
                  <a:pt x="142036" y="112854"/>
                </a:lnTo>
                <a:lnTo>
                  <a:pt x="141891" y="112297"/>
                </a:lnTo>
                <a:lnTo>
                  <a:pt x="141441" y="110953"/>
                </a:lnTo>
                <a:lnTo>
                  <a:pt x="140990" y="109609"/>
                </a:lnTo>
                <a:lnTo>
                  <a:pt x="139764" y="105937"/>
                </a:lnTo>
                <a:lnTo>
                  <a:pt x="128876" y="63452"/>
                </a:lnTo>
                <a:lnTo>
                  <a:pt x="125918" y="23636"/>
                </a:lnTo>
                <a:lnTo>
                  <a:pt x="126748" y="13739"/>
                </a:lnTo>
                <a:lnTo>
                  <a:pt x="128521" y="9653"/>
                </a:lnTo>
                <a:lnTo>
                  <a:pt x="131493" y="7795"/>
                </a:lnTo>
                <a:lnTo>
                  <a:pt x="134458" y="5938"/>
                </a:lnTo>
                <a:lnTo>
                  <a:pt x="172786" y="23473"/>
                </a:lnTo>
                <a:lnTo>
                  <a:pt x="187361" y="47882"/>
                </a:lnTo>
                <a:lnTo>
                  <a:pt x="184674" y="52466"/>
                </a:lnTo>
                <a:lnTo>
                  <a:pt x="178432" y="56798"/>
                </a:lnTo>
                <a:lnTo>
                  <a:pt x="172191" y="61129"/>
                </a:lnTo>
                <a:lnTo>
                  <a:pt x="165125" y="64727"/>
                </a:lnTo>
                <a:lnTo>
                  <a:pt x="157242" y="67592"/>
                </a:lnTo>
                <a:lnTo>
                  <a:pt x="143354" y="72560"/>
                </a:lnTo>
                <a:lnTo>
                  <a:pt x="132121" y="76405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400191" y="3909087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59" h="89535">
                <a:moveTo>
                  <a:pt x="568" y="4762"/>
                </a:moveTo>
                <a:lnTo>
                  <a:pt x="0" y="946"/>
                </a:lnTo>
                <a:lnTo>
                  <a:pt x="1011" y="0"/>
                </a:lnTo>
                <a:lnTo>
                  <a:pt x="3609" y="1922"/>
                </a:lnTo>
                <a:lnTo>
                  <a:pt x="5514" y="3331"/>
                </a:lnTo>
                <a:lnTo>
                  <a:pt x="8485" y="7221"/>
                </a:lnTo>
                <a:lnTo>
                  <a:pt x="12524" y="13592"/>
                </a:lnTo>
                <a:lnTo>
                  <a:pt x="18798" y="23751"/>
                </a:lnTo>
                <a:lnTo>
                  <a:pt x="25631" y="35312"/>
                </a:lnTo>
                <a:lnTo>
                  <a:pt x="32430" y="46223"/>
                </a:lnTo>
                <a:lnTo>
                  <a:pt x="39779" y="56465"/>
                </a:lnTo>
                <a:lnTo>
                  <a:pt x="48029" y="67534"/>
                </a:lnTo>
                <a:lnTo>
                  <a:pt x="54894" y="78250"/>
                </a:lnTo>
                <a:lnTo>
                  <a:pt x="60635" y="88948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412805" y="3956849"/>
            <a:ext cx="55880" cy="19050"/>
          </a:xfrm>
          <a:custGeom>
            <a:avLst/>
            <a:gdLst/>
            <a:ahLst/>
            <a:cxnLst/>
            <a:rect l="l" t="t" r="r" b="b"/>
            <a:pathLst>
              <a:path w="55879" h="19050">
                <a:moveTo>
                  <a:pt x="0" y="18466"/>
                </a:moveTo>
                <a:lnTo>
                  <a:pt x="40251" y="88"/>
                </a:lnTo>
                <a:lnTo>
                  <a:pt x="55475" y="0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531476" y="3927283"/>
            <a:ext cx="71755" cy="74930"/>
          </a:xfrm>
          <a:custGeom>
            <a:avLst/>
            <a:gdLst/>
            <a:ahLst/>
            <a:cxnLst/>
            <a:rect l="l" t="t" r="r" b="b"/>
            <a:pathLst>
              <a:path w="71754" h="74929">
                <a:moveTo>
                  <a:pt x="43690" y="14305"/>
                </a:moveTo>
                <a:lnTo>
                  <a:pt x="43828" y="9285"/>
                </a:lnTo>
                <a:lnTo>
                  <a:pt x="42852" y="5749"/>
                </a:lnTo>
                <a:lnTo>
                  <a:pt x="40753" y="3699"/>
                </a:lnTo>
                <a:lnTo>
                  <a:pt x="39312" y="2283"/>
                </a:lnTo>
                <a:lnTo>
                  <a:pt x="36866" y="1260"/>
                </a:lnTo>
                <a:lnTo>
                  <a:pt x="33417" y="630"/>
                </a:lnTo>
                <a:lnTo>
                  <a:pt x="29967" y="0"/>
                </a:lnTo>
                <a:lnTo>
                  <a:pt x="637" y="13089"/>
                </a:lnTo>
                <a:lnTo>
                  <a:pt x="0" y="15587"/>
                </a:lnTo>
                <a:lnTo>
                  <a:pt x="21308" y="29172"/>
                </a:lnTo>
                <a:lnTo>
                  <a:pt x="28540" y="32192"/>
                </a:lnTo>
                <a:lnTo>
                  <a:pt x="64894" y="53998"/>
                </a:lnTo>
                <a:lnTo>
                  <a:pt x="69695" y="60766"/>
                </a:lnTo>
                <a:lnTo>
                  <a:pt x="71233" y="64049"/>
                </a:lnTo>
                <a:lnTo>
                  <a:pt x="70665" y="66842"/>
                </a:lnTo>
                <a:lnTo>
                  <a:pt x="67998" y="69145"/>
                </a:lnTo>
                <a:lnTo>
                  <a:pt x="65331" y="71448"/>
                </a:lnTo>
                <a:lnTo>
                  <a:pt x="60662" y="72991"/>
                </a:lnTo>
                <a:lnTo>
                  <a:pt x="53977" y="73774"/>
                </a:lnTo>
                <a:lnTo>
                  <a:pt x="47299" y="74558"/>
                </a:lnTo>
                <a:lnTo>
                  <a:pt x="40330" y="74749"/>
                </a:lnTo>
                <a:lnTo>
                  <a:pt x="33077" y="74349"/>
                </a:lnTo>
                <a:lnTo>
                  <a:pt x="25817" y="73948"/>
                </a:lnTo>
                <a:lnTo>
                  <a:pt x="20179" y="72876"/>
                </a:lnTo>
                <a:lnTo>
                  <a:pt x="16154" y="71132"/>
                </a:lnTo>
                <a:lnTo>
                  <a:pt x="10342" y="68618"/>
                </a:lnTo>
                <a:lnTo>
                  <a:pt x="7301" y="63216"/>
                </a:lnTo>
                <a:lnTo>
                  <a:pt x="7038" y="54930"/>
                </a:lnTo>
              </a:path>
            </a:pathLst>
          </a:custGeom>
          <a:ln w="17896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630522" y="3790832"/>
            <a:ext cx="1703705" cy="0"/>
          </a:xfrm>
          <a:custGeom>
            <a:avLst/>
            <a:gdLst/>
            <a:ahLst/>
            <a:cxnLst/>
            <a:rect l="l" t="t" r="r" b="b"/>
            <a:pathLst>
              <a:path w="1703704" h="0">
                <a:moveTo>
                  <a:pt x="0" y="0"/>
                </a:moveTo>
                <a:lnTo>
                  <a:pt x="1703291" y="0"/>
                </a:lnTo>
              </a:path>
            </a:pathLst>
          </a:custGeom>
          <a:ln w="17411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571386" y="4252383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2583" y="5241"/>
                </a:moveTo>
                <a:lnTo>
                  <a:pt x="665" y="5859"/>
                </a:lnTo>
                <a:lnTo>
                  <a:pt x="0" y="5894"/>
                </a:lnTo>
                <a:lnTo>
                  <a:pt x="581" y="5346"/>
                </a:lnTo>
                <a:lnTo>
                  <a:pt x="1184" y="4779"/>
                </a:lnTo>
                <a:lnTo>
                  <a:pt x="3075" y="2998"/>
                </a:lnTo>
                <a:lnTo>
                  <a:pt x="6255" y="0"/>
                </a:lnTo>
              </a:path>
            </a:pathLst>
          </a:custGeom>
          <a:ln w="17896">
            <a:solidFill>
              <a:srgbClr val="F59A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741137" y="2741755"/>
            <a:ext cx="840740" cy="0"/>
          </a:xfrm>
          <a:custGeom>
            <a:avLst/>
            <a:gdLst/>
            <a:ahLst/>
            <a:cxnLst/>
            <a:rect l="l" t="t" r="r" b="b"/>
            <a:pathLst>
              <a:path w="840740" h="0">
                <a:moveTo>
                  <a:pt x="0" y="0"/>
                </a:moveTo>
                <a:lnTo>
                  <a:pt x="840479" y="0"/>
                </a:lnTo>
              </a:path>
            </a:pathLst>
          </a:custGeom>
          <a:ln w="79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0783490" y="2654907"/>
            <a:ext cx="961390" cy="81280"/>
          </a:xfrm>
          <a:custGeom>
            <a:avLst/>
            <a:gdLst/>
            <a:ahLst/>
            <a:cxnLst/>
            <a:rect l="l" t="t" r="r" b="b"/>
            <a:pathLst>
              <a:path w="961390" h="81280">
                <a:moveTo>
                  <a:pt x="2459" y="80379"/>
                </a:moveTo>
                <a:lnTo>
                  <a:pt x="886" y="80576"/>
                </a:lnTo>
                <a:lnTo>
                  <a:pt x="69" y="80678"/>
                </a:lnTo>
                <a:lnTo>
                  <a:pt x="1129" y="80626"/>
                </a:lnTo>
                <a:lnTo>
                  <a:pt x="1918" y="80581"/>
                </a:lnTo>
                <a:lnTo>
                  <a:pt x="9573" y="80141"/>
                </a:lnTo>
                <a:lnTo>
                  <a:pt x="49953" y="77985"/>
                </a:lnTo>
                <a:lnTo>
                  <a:pt x="75694" y="76972"/>
                </a:lnTo>
                <a:lnTo>
                  <a:pt x="88300" y="76431"/>
                </a:lnTo>
                <a:lnTo>
                  <a:pt x="128004" y="74144"/>
                </a:lnTo>
                <a:lnTo>
                  <a:pt x="163952" y="71009"/>
                </a:lnTo>
                <a:lnTo>
                  <a:pt x="176595" y="69962"/>
                </a:lnTo>
                <a:lnTo>
                  <a:pt x="217552" y="67349"/>
                </a:lnTo>
                <a:lnTo>
                  <a:pt x="268007" y="65351"/>
                </a:lnTo>
                <a:lnTo>
                  <a:pt x="306554" y="64433"/>
                </a:lnTo>
                <a:lnTo>
                  <a:pt x="357067" y="63777"/>
                </a:lnTo>
                <a:lnTo>
                  <a:pt x="369932" y="63577"/>
                </a:lnTo>
                <a:lnTo>
                  <a:pt x="410615" y="62322"/>
                </a:lnTo>
                <a:lnTo>
                  <a:pt x="447016" y="60304"/>
                </a:lnTo>
                <a:lnTo>
                  <a:pt x="459819" y="59632"/>
                </a:lnTo>
                <a:lnTo>
                  <a:pt x="472055" y="59095"/>
                </a:lnTo>
                <a:lnTo>
                  <a:pt x="487490" y="58580"/>
                </a:lnTo>
                <a:lnTo>
                  <a:pt x="500949" y="58122"/>
                </a:lnTo>
                <a:lnTo>
                  <a:pt x="539604" y="56705"/>
                </a:lnTo>
                <a:lnTo>
                  <a:pt x="587836" y="54292"/>
                </a:lnTo>
                <a:lnTo>
                  <a:pt x="626348" y="51470"/>
                </a:lnTo>
                <a:lnTo>
                  <a:pt x="665937" y="47591"/>
                </a:lnTo>
                <a:lnTo>
                  <a:pt x="703876" y="43321"/>
                </a:lnTo>
                <a:lnTo>
                  <a:pt x="745072" y="38266"/>
                </a:lnTo>
                <a:lnTo>
                  <a:pt x="789741" y="31996"/>
                </a:lnTo>
                <a:lnTo>
                  <a:pt x="801704" y="30311"/>
                </a:lnTo>
                <a:lnTo>
                  <a:pt x="848083" y="24172"/>
                </a:lnTo>
                <a:lnTo>
                  <a:pt x="897145" y="18549"/>
                </a:lnTo>
                <a:lnTo>
                  <a:pt x="920946" y="17729"/>
                </a:lnTo>
                <a:lnTo>
                  <a:pt x="932912" y="16790"/>
                </a:lnTo>
                <a:lnTo>
                  <a:pt x="959136" y="10028"/>
                </a:lnTo>
                <a:lnTo>
                  <a:pt x="960909" y="8620"/>
                </a:lnTo>
                <a:lnTo>
                  <a:pt x="961332" y="7084"/>
                </a:lnTo>
                <a:lnTo>
                  <a:pt x="960411" y="5422"/>
                </a:lnTo>
                <a:lnTo>
                  <a:pt x="955121" y="2811"/>
                </a:lnTo>
                <a:lnTo>
                  <a:pt x="942036" y="0"/>
                </a:lnTo>
              </a:path>
            </a:pathLst>
          </a:custGeom>
          <a:ln w="178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537511" y="2278505"/>
            <a:ext cx="6985" cy="71120"/>
          </a:xfrm>
          <a:custGeom>
            <a:avLst/>
            <a:gdLst/>
            <a:ahLst/>
            <a:cxnLst/>
            <a:rect l="l" t="t" r="r" b="b"/>
            <a:pathLst>
              <a:path w="6984" h="71119">
                <a:moveTo>
                  <a:pt x="2382" y="3052"/>
                </a:moveTo>
                <a:lnTo>
                  <a:pt x="949" y="1219"/>
                </a:lnTo>
                <a:lnTo>
                  <a:pt x="187" y="233"/>
                </a:lnTo>
                <a:lnTo>
                  <a:pt x="76" y="96"/>
                </a:lnTo>
                <a:lnTo>
                  <a:pt x="180" y="615"/>
                </a:lnTo>
                <a:lnTo>
                  <a:pt x="325" y="1059"/>
                </a:lnTo>
                <a:lnTo>
                  <a:pt x="1108" y="3428"/>
                </a:lnTo>
                <a:lnTo>
                  <a:pt x="2514" y="7723"/>
                </a:lnTo>
                <a:lnTo>
                  <a:pt x="3927" y="12018"/>
                </a:lnTo>
                <a:lnTo>
                  <a:pt x="5043" y="17087"/>
                </a:lnTo>
                <a:lnTo>
                  <a:pt x="5853" y="22929"/>
                </a:lnTo>
                <a:lnTo>
                  <a:pt x="6380" y="30214"/>
                </a:lnTo>
                <a:lnTo>
                  <a:pt x="6370" y="40650"/>
                </a:lnTo>
                <a:lnTo>
                  <a:pt x="5822" y="54235"/>
                </a:lnTo>
                <a:lnTo>
                  <a:pt x="4738" y="709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530499" y="2217536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4964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614191" y="2197083"/>
            <a:ext cx="62865" cy="165735"/>
          </a:xfrm>
          <a:custGeom>
            <a:avLst/>
            <a:gdLst/>
            <a:ahLst/>
            <a:cxnLst/>
            <a:rect l="l" t="t" r="r" b="b"/>
            <a:pathLst>
              <a:path w="62865" h="165735">
                <a:moveTo>
                  <a:pt x="57681" y="43695"/>
                </a:moveTo>
                <a:lnTo>
                  <a:pt x="60563" y="41154"/>
                </a:lnTo>
                <a:lnTo>
                  <a:pt x="62177" y="37991"/>
                </a:lnTo>
                <a:lnTo>
                  <a:pt x="62516" y="34206"/>
                </a:lnTo>
                <a:lnTo>
                  <a:pt x="62752" y="31641"/>
                </a:lnTo>
                <a:lnTo>
                  <a:pt x="62191" y="28741"/>
                </a:lnTo>
                <a:lnTo>
                  <a:pt x="60840" y="25507"/>
                </a:lnTo>
                <a:lnTo>
                  <a:pt x="59489" y="22272"/>
                </a:lnTo>
                <a:lnTo>
                  <a:pt x="40217" y="5980"/>
                </a:lnTo>
                <a:lnTo>
                  <a:pt x="35036" y="3282"/>
                </a:lnTo>
                <a:lnTo>
                  <a:pt x="29826" y="1546"/>
                </a:lnTo>
                <a:lnTo>
                  <a:pt x="24575" y="773"/>
                </a:lnTo>
                <a:lnTo>
                  <a:pt x="19332" y="0"/>
                </a:lnTo>
                <a:lnTo>
                  <a:pt x="14836" y="625"/>
                </a:lnTo>
                <a:lnTo>
                  <a:pt x="11102" y="2651"/>
                </a:lnTo>
                <a:lnTo>
                  <a:pt x="7361" y="4675"/>
                </a:lnTo>
                <a:lnTo>
                  <a:pt x="4618" y="9074"/>
                </a:lnTo>
                <a:lnTo>
                  <a:pt x="2872" y="15847"/>
                </a:lnTo>
                <a:lnTo>
                  <a:pt x="851" y="27212"/>
                </a:lnTo>
                <a:lnTo>
                  <a:pt x="0" y="41066"/>
                </a:lnTo>
                <a:lnTo>
                  <a:pt x="249" y="54253"/>
                </a:lnTo>
                <a:lnTo>
                  <a:pt x="1476" y="66591"/>
                </a:lnTo>
                <a:lnTo>
                  <a:pt x="3718" y="78478"/>
                </a:lnTo>
                <a:lnTo>
                  <a:pt x="6578" y="90639"/>
                </a:lnTo>
                <a:lnTo>
                  <a:pt x="10653" y="105682"/>
                </a:lnTo>
                <a:lnTo>
                  <a:pt x="13996" y="119281"/>
                </a:lnTo>
                <a:lnTo>
                  <a:pt x="16695" y="131754"/>
                </a:lnTo>
                <a:lnTo>
                  <a:pt x="18836" y="143420"/>
                </a:lnTo>
                <a:lnTo>
                  <a:pt x="20505" y="154595"/>
                </a:lnTo>
                <a:lnTo>
                  <a:pt x="21790" y="1655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603936" y="2308771"/>
            <a:ext cx="73025" cy="17145"/>
          </a:xfrm>
          <a:custGeom>
            <a:avLst/>
            <a:gdLst/>
            <a:ahLst/>
            <a:cxnLst/>
            <a:rect l="l" t="t" r="r" b="b"/>
            <a:pathLst>
              <a:path w="73025" h="17144">
                <a:moveTo>
                  <a:pt x="0" y="17024"/>
                </a:moveTo>
                <a:lnTo>
                  <a:pt x="41055" y="49"/>
                </a:lnTo>
                <a:lnTo>
                  <a:pt x="55658" y="0"/>
                </a:lnTo>
                <a:lnTo>
                  <a:pt x="72853" y="5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787062" y="2191324"/>
            <a:ext cx="86995" cy="215900"/>
          </a:xfrm>
          <a:custGeom>
            <a:avLst/>
            <a:gdLst/>
            <a:ahLst/>
            <a:cxnLst/>
            <a:rect l="l" t="t" r="r" b="b"/>
            <a:pathLst>
              <a:path w="86995" h="215900">
                <a:moveTo>
                  <a:pt x="68999" y="21279"/>
                </a:moveTo>
                <a:lnTo>
                  <a:pt x="68417" y="12893"/>
                </a:lnTo>
                <a:lnTo>
                  <a:pt x="66727" y="7155"/>
                </a:lnTo>
                <a:lnTo>
                  <a:pt x="63935" y="4064"/>
                </a:lnTo>
                <a:lnTo>
                  <a:pt x="62010" y="1929"/>
                </a:lnTo>
                <a:lnTo>
                  <a:pt x="59211" y="689"/>
                </a:lnTo>
                <a:lnTo>
                  <a:pt x="55546" y="344"/>
                </a:lnTo>
                <a:lnTo>
                  <a:pt x="51875" y="0"/>
                </a:lnTo>
                <a:lnTo>
                  <a:pt x="46998" y="1803"/>
                </a:lnTo>
                <a:lnTo>
                  <a:pt x="14802" y="31337"/>
                </a:lnTo>
                <a:lnTo>
                  <a:pt x="1305" y="67813"/>
                </a:lnTo>
                <a:lnTo>
                  <a:pt x="0" y="79930"/>
                </a:lnTo>
                <a:lnTo>
                  <a:pt x="171" y="92508"/>
                </a:lnTo>
                <a:lnTo>
                  <a:pt x="10501" y="130367"/>
                </a:lnTo>
                <a:lnTo>
                  <a:pt x="32209" y="164749"/>
                </a:lnTo>
                <a:lnTo>
                  <a:pt x="67799" y="199848"/>
                </a:lnTo>
                <a:lnTo>
                  <a:pt x="77246" y="207743"/>
                </a:lnTo>
                <a:lnTo>
                  <a:pt x="86661" y="2153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906950" y="2227999"/>
            <a:ext cx="92075" cy="111125"/>
          </a:xfrm>
          <a:custGeom>
            <a:avLst/>
            <a:gdLst/>
            <a:ahLst/>
            <a:cxnLst/>
            <a:rect l="l" t="t" r="r" b="b"/>
            <a:pathLst>
              <a:path w="92075" h="111125">
                <a:moveTo>
                  <a:pt x="10307" y="17203"/>
                </a:moveTo>
                <a:lnTo>
                  <a:pt x="11907" y="15640"/>
                </a:lnTo>
                <a:lnTo>
                  <a:pt x="13174" y="16557"/>
                </a:lnTo>
                <a:lnTo>
                  <a:pt x="14117" y="19955"/>
                </a:lnTo>
                <a:lnTo>
                  <a:pt x="15052" y="23352"/>
                </a:lnTo>
                <a:lnTo>
                  <a:pt x="16416" y="27039"/>
                </a:lnTo>
                <a:lnTo>
                  <a:pt x="18211" y="31013"/>
                </a:lnTo>
                <a:lnTo>
                  <a:pt x="20005" y="34988"/>
                </a:lnTo>
                <a:lnTo>
                  <a:pt x="22291" y="38970"/>
                </a:lnTo>
                <a:lnTo>
                  <a:pt x="44881" y="58570"/>
                </a:lnTo>
                <a:lnTo>
                  <a:pt x="48795" y="59460"/>
                </a:lnTo>
                <a:lnTo>
                  <a:pt x="74481" y="39938"/>
                </a:lnTo>
                <a:lnTo>
                  <a:pt x="75790" y="34745"/>
                </a:lnTo>
                <a:lnTo>
                  <a:pt x="76261" y="29666"/>
                </a:lnTo>
                <a:lnTo>
                  <a:pt x="75894" y="24700"/>
                </a:lnTo>
                <a:lnTo>
                  <a:pt x="75534" y="19735"/>
                </a:lnTo>
                <a:lnTo>
                  <a:pt x="44534" y="0"/>
                </a:lnTo>
                <a:lnTo>
                  <a:pt x="37122" y="687"/>
                </a:lnTo>
                <a:lnTo>
                  <a:pt x="4966" y="21787"/>
                </a:lnTo>
                <a:lnTo>
                  <a:pt x="0" y="42745"/>
                </a:lnTo>
                <a:lnTo>
                  <a:pt x="417" y="55358"/>
                </a:lnTo>
                <a:lnTo>
                  <a:pt x="20574" y="88178"/>
                </a:lnTo>
                <a:lnTo>
                  <a:pt x="66807" y="107506"/>
                </a:lnTo>
                <a:lnTo>
                  <a:pt x="79144" y="109404"/>
                </a:lnTo>
                <a:lnTo>
                  <a:pt x="91995" y="110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086712" y="2290245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9150" y="8686"/>
                </a:moveTo>
                <a:lnTo>
                  <a:pt x="6102" y="5791"/>
                </a:lnTo>
                <a:lnTo>
                  <a:pt x="3048" y="2895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137081" y="2178517"/>
            <a:ext cx="80645" cy="153035"/>
          </a:xfrm>
          <a:custGeom>
            <a:avLst/>
            <a:gdLst/>
            <a:ahLst/>
            <a:cxnLst/>
            <a:rect l="l" t="t" r="r" b="b"/>
            <a:pathLst>
              <a:path w="80645" h="153035">
                <a:moveTo>
                  <a:pt x="56263" y="101311"/>
                </a:moveTo>
                <a:lnTo>
                  <a:pt x="58008" y="95114"/>
                </a:lnTo>
                <a:lnTo>
                  <a:pt x="58251" y="89352"/>
                </a:lnTo>
                <a:lnTo>
                  <a:pt x="56997" y="84024"/>
                </a:lnTo>
                <a:lnTo>
                  <a:pt x="56145" y="80420"/>
                </a:lnTo>
                <a:lnTo>
                  <a:pt x="53880" y="77321"/>
                </a:lnTo>
                <a:lnTo>
                  <a:pt x="50201" y="74726"/>
                </a:lnTo>
                <a:lnTo>
                  <a:pt x="46530" y="72132"/>
                </a:lnTo>
                <a:lnTo>
                  <a:pt x="41598" y="70465"/>
                </a:lnTo>
                <a:lnTo>
                  <a:pt x="35419" y="69724"/>
                </a:lnTo>
                <a:lnTo>
                  <a:pt x="29240" y="68982"/>
                </a:lnTo>
                <a:lnTo>
                  <a:pt x="4481" y="82241"/>
                </a:lnTo>
                <a:lnTo>
                  <a:pt x="1427" y="87534"/>
                </a:lnTo>
                <a:lnTo>
                  <a:pt x="0" y="93411"/>
                </a:lnTo>
                <a:lnTo>
                  <a:pt x="187" y="99876"/>
                </a:lnTo>
                <a:lnTo>
                  <a:pt x="381" y="106340"/>
                </a:lnTo>
                <a:lnTo>
                  <a:pt x="22319" y="136660"/>
                </a:lnTo>
                <a:lnTo>
                  <a:pt x="28436" y="141775"/>
                </a:lnTo>
                <a:lnTo>
                  <a:pt x="53921" y="152401"/>
                </a:lnTo>
                <a:lnTo>
                  <a:pt x="57718" y="152554"/>
                </a:lnTo>
                <a:lnTo>
                  <a:pt x="66224" y="123864"/>
                </a:lnTo>
                <a:lnTo>
                  <a:pt x="66013" y="112283"/>
                </a:lnTo>
                <a:lnTo>
                  <a:pt x="57266" y="71979"/>
                </a:lnTo>
                <a:lnTo>
                  <a:pt x="42038" y="36332"/>
                </a:lnTo>
                <a:lnTo>
                  <a:pt x="21639" y="0"/>
                </a:lnTo>
                <a:lnTo>
                  <a:pt x="21585" y="878"/>
                </a:lnTo>
                <a:lnTo>
                  <a:pt x="22506" y="4005"/>
                </a:lnTo>
                <a:lnTo>
                  <a:pt x="23975" y="9007"/>
                </a:lnTo>
                <a:lnTo>
                  <a:pt x="25450" y="14010"/>
                </a:lnTo>
                <a:lnTo>
                  <a:pt x="28588" y="21869"/>
                </a:lnTo>
                <a:lnTo>
                  <a:pt x="33396" y="32585"/>
                </a:lnTo>
                <a:lnTo>
                  <a:pt x="38370" y="43726"/>
                </a:lnTo>
                <a:lnTo>
                  <a:pt x="58140" y="87802"/>
                </a:lnTo>
                <a:lnTo>
                  <a:pt x="74150" y="121970"/>
                </a:lnTo>
                <a:lnTo>
                  <a:pt x="80076" y="1343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271130" y="2253365"/>
            <a:ext cx="201295" cy="134620"/>
          </a:xfrm>
          <a:custGeom>
            <a:avLst/>
            <a:gdLst/>
            <a:ahLst/>
            <a:cxnLst/>
            <a:rect l="l" t="t" r="r" b="b"/>
            <a:pathLst>
              <a:path w="201295" h="134619">
                <a:moveTo>
                  <a:pt x="6941" y="43125"/>
                </a:moveTo>
                <a:lnTo>
                  <a:pt x="2119" y="38377"/>
                </a:lnTo>
                <a:lnTo>
                  <a:pt x="2078" y="36235"/>
                </a:lnTo>
                <a:lnTo>
                  <a:pt x="6816" y="36697"/>
                </a:lnTo>
                <a:lnTo>
                  <a:pt x="10287" y="37035"/>
                </a:lnTo>
                <a:lnTo>
                  <a:pt x="14727" y="37780"/>
                </a:lnTo>
                <a:lnTo>
                  <a:pt x="20158" y="38931"/>
                </a:lnTo>
                <a:lnTo>
                  <a:pt x="25582" y="40081"/>
                </a:lnTo>
                <a:lnTo>
                  <a:pt x="30556" y="40780"/>
                </a:lnTo>
                <a:lnTo>
                  <a:pt x="35072" y="41026"/>
                </a:lnTo>
                <a:lnTo>
                  <a:pt x="39582" y="41273"/>
                </a:lnTo>
                <a:lnTo>
                  <a:pt x="43059" y="40785"/>
                </a:lnTo>
                <a:lnTo>
                  <a:pt x="50707" y="28440"/>
                </a:lnTo>
                <a:lnTo>
                  <a:pt x="50305" y="24284"/>
                </a:lnTo>
                <a:lnTo>
                  <a:pt x="48878" y="19686"/>
                </a:lnTo>
                <a:lnTo>
                  <a:pt x="47451" y="15088"/>
                </a:lnTo>
                <a:lnTo>
                  <a:pt x="20470" y="0"/>
                </a:lnTo>
                <a:lnTo>
                  <a:pt x="15655" y="1016"/>
                </a:lnTo>
                <a:lnTo>
                  <a:pt x="0" y="33654"/>
                </a:lnTo>
                <a:lnTo>
                  <a:pt x="1454" y="42522"/>
                </a:lnTo>
                <a:lnTo>
                  <a:pt x="20382" y="76414"/>
                </a:lnTo>
                <a:lnTo>
                  <a:pt x="61497" y="104196"/>
                </a:lnTo>
                <a:lnTo>
                  <a:pt x="102731" y="111644"/>
                </a:lnTo>
                <a:lnTo>
                  <a:pt x="108640" y="109637"/>
                </a:lnTo>
                <a:lnTo>
                  <a:pt x="112872" y="105548"/>
                </a:lnTo>
                <a:lnTo>
                  <a:pt x="117105" y="101461"/>
                </a:lnTo>
                <a:lnTo>
                  <a:pt x="119737" y="95434"/>
                </a:lnTo>
                <a:lnTo>
                  <a:pt x="120770" y="87470"/>
                </a:lnTo>
                <a:lnTo>
                  <a:pt x="121809" y="79506"/>
                </a:lnTo>
                <a:lnTo>
                  <a:pt x="119405" y="43110"/>
                </a:lnTo>
                <a:lnTo>
                  <a:pt x="118962" y="41154"/>
                </a:lnTo>
                <a:lnTo>
                  <a:pt x="118775" y="40316"/>
                </a:lnTo>
                <a:lnTo>
                  <a:pt x="118587" y="39479"/>
                </a:lnTo>
                <a:lnTo>
                  <a:pt x="118518" y="39802"/>
                </a:lnTo>
                <a:lnTo>
                  <a:pt x="118567" y="41287"/>
                </a:lnTo>
                <a:lnTo>
                  <a:pt x="118615" y="42771"/>
                </a:lnTo>
                <a:lnTo>
                  <a:pt x="118740" y="46237"/>
                </a:lnTo>
                <a:lnTo>
                  <a:pt x="118927" y="51685"/>
                </a:lnTo>
                <a:lnTo>
                  <a:pt x="133815" y="98006"/>
                </a:lnTo>
                <a:lnTo>
                  <a:pt x="139909" y="111802"/>
                </a:lnTo>
                <a:lnTo>
                  <a:pt x="143446" y="121526"/>
                </a:lnTo>
                <a:lnTo>
                  <a:pt x="145188" y="127169"/>
                </a:lnTo>
                <a:lnTo>
                  <a:pt x="146269" y="130682"/>
                </a:lnTo>
                <a:lnTo>
                  <a:pt x="146705" y="132098"/>
                </a:lnTo>
                <a:lnTo>
                  <a:pt x="147142" y="133514"/>
                </a:lnTo>
                <a:lnTo>
                  <a:pt x="147121" y="134015"/>
                </a:lnTo>
                <a:lnTo>
                  <a:pt x="146657" y="133603"/>
                </a:lnTo>
                <a:lnTo>
                  <a:pt x="146186" y="133191"/>
                </a:lnTo>
                <a:lnTo>
                  <a:pt x="124435" y="89362"/>
                </a:lnTo>
                <a:lnTo>
                  <a:pt x="120104" y="58100"/>
                </a:lnTo>
                <a:lnTo>
                  <a:pt x="120244" y="47997"/>
                </a:lnTo>
                <a:lnTo>
                  <a:pt x="124886" y="31553"/>
                </a:lnTo>
                <a:lnTo>
                  <a:pt x="131216" y="22839"/>
                </a:lnTo>
                <a:lnTo>
                  <a:pt x="144007" y="17816"/>
                </a:lnTo>
                <a:lnTo>
                  <a:pt x="155611" y="17259"/>
                </a:lnTo>
                <a:lnTo>
                  <a:pt x="168339" y="20115"/>
                </a:lnTo>
                <a:lnTo>
                  <a:pt x="201119" y="44583"/>
                </a:lnTo>
                <a:lnTo>
                  <a:pt x="200738" y="49141"/>
                </a:lnTo>
                <a:lnTo>
                  <a:pt x="158102" y="66657"/>
                </a:lnTo>
                <a:lnTo>
                  <a:pt x="140094" y="697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468294" y="2199024"/>
            <a:ext cx="43815" cy="137160"/>
          </a:xfrm>
          <a:custGeom>
            <a:avLst/>
            <a:gdLst/>
            <a:ahLst/>
            <a:cxnLst/>
            <a:rect l="l" t="t" r="r" b="b"/>
            <a:pathLst>
              <a:path w="43815" h="137160">
                <a:moveTo>
                  <a:pt x="685" y="10190"/>
                </a:moveTo>
                <a:lnTo>
                  <a:pt x="0" y="7048"/>
                </a:lnTo>
                <a:lnTo>
                  <a:pt x="387" y="4235"/>
                </a:lnTo>
                <a:lnTo>
                  <a:pt x="1849" y="1751"/>
                </a:lnTo>
                <a:lnTo>
                  <a:pt x="2840" y="63"/>
                </a:lnTo>
                <a:lnTo>
                  <a:pt x="4440" y="0"/>
                </a:lnTo>
                <a:lnTo>
                  <a:pt x="6636" y="1560"/>
                </a:lnTo>
                <a:lnTo>
                  <a:pt x="8839" y="3122"/>
                </a:lnTo>
                <a:lnTo>
                  <a:pt x="25291" y="37955"/>
                </a:lnTo>
                <a:lnTo>
                  <a:pt x="38322" y="74758"/>
                </a:lnTo>
                <a:lnTo>
                  <a:pt x="43651" y="110622"/>
                </a:lnTo>
                <a:lnTo>
                  <a:pt x="43541" y="123286"/>
                </a:lnTo>
                <a:lnTo>
                  <a:pt x="42561" y="1365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487906" y="2277321"/>
            <a:ext cx="52705" cy="31750"/>
          </a:xfrm>
          <a:custGeom>
            <a:avLst/>
            <a:gdLst/>
            <a:ahLst/>
            <a:cxnLst/>
            <a:rect l="l" t="t" r="r" b="b"/>
            <a:pathLst>
              <a:path w="52704" h="31750">
                <a:moveTo>
                  <a:pt x="4398" y="31608"/>
                </a:moveTo>
                <a:lnTo>
                  <a:pt x="346" y="26767"/>
                </a:lnTo>
                <a:lnTo>
                  <a:pt x="0" y="21318"/>
                </a:lnTo>
                <a:lnTo>
                  <a:pt x="3359" y="15260"/>
                </a:lnTo>
                <a:lnTo>
                  <a:pt x="38342" y="760"/>
                </a:lnTo>
                <a:lnTo>
                  <a:pt x="5234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548595" y="2278755"/>
            <a:ext cx="141605" cy="58419"/>
          </a:xfrm>
          <a:custGeom>
            <a:avLst/>
            <a:gdLst/>
            <a:ahLst/>
            <a:cxnLst/>
            <a:rect l="l" t="t" r="r" b="b"/>
            <a:pathLst>
              <a:path w="141604" h="58419">
                <a:moveTo>
                  <a:pt x="0" y="17442"/>
                </a:moveTo>
                <a:lnTo>
                  <a:pt x="3054" y="11862"/>
                </a:lnTo>
                <a:lnTo>
                  <a:pt x="8444" y="8914"/>
                </a:lnTo>
                <a:lnTo>
                  <a:pt x="16189" y="8598"/>
                </a:lnTo>
                <a:lnTo>
                  <a:pt x="21467" y="8383"/>
                </a:lnTo>
                <a:lnTo>
                  <a:pt x="58793" y="27295"/>
                </a:lnTo>
                <a:lnTo>
                  <a:pt x="74579" y="49812"/>
                </a:lnTo>
                <a:lnTo>
                  <a:pt x="74149" y="52492"/>
                </a:lnTo>
                <a:lnTo>
                  <a:pt x="73720" y="55172"/>
                </a:lnTo>
                <a:lnTo>
                  <a:pt x="72182" y="56833"/>
                </a:lnTo>
                <a:lnTo>
                  <a:pt x="69542" y="57473"/>
                </a:lnTo>
                <a:lnTo>
                  <a:pt x="66896" y="58113"/>
                </a:lnTo>
                <a:lnTo>
                  <a:pt x="64146" y="56976"/>
                </a:lnTo>
                <a:lnTo>
                  <a:pt x="61278" y="54062"/>
                </a:lnTo>
                <a:lnTo>
                  <a:pt x="58417" y="51148"/>
                </a:lnTo>
                <a:lnTo>
                  <a:pt x="56408" y="46315"/>
                </a:lnTo>
                <a:lnTo>
                  <a:pt x="55245" y="39563"/>
                </a:lnTo>
                <a:lnTo>
                  <a:pt x="54081" y="32811"/>
                </a:lnTo>
                <a:lnTo>
                  <a:pt x="72632" y="4270"/>
                </a:lnTo>
                <a:lnTo>
                  <a:pt x="79130" y="1239"/>
                </a:lnTo>
                <a:lnTo>
                  <a:pt x="86126" y="0"/>
                </a:lnTo>
                <a:lnTo>
                  <a:pt x="93608" y="551"/>
                </a:lnTo>
                <a:lnTo>
                  <a:pt x="101089" y="1102"/>
                </a:lnTo>
                <a:lnTo>
                  <a:pt x="134403" y="37064"/>
                </a:lnTo>
                <a:lnTo>
                  <a:pt x="141415" y="514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725594" y="2288987"/>
            <a:ext cx="71755" cy="80010"/>
          </a:xfrm>
          <a:custGeom>
            <a:avLst/>
            <a:gdLst/>
            <a:ahLst/>
            <a:cxnLst/>
            <a:rect l="l" t="t" r="r" b="b"/>
            <a:pathLst>
              <a:path w="71754" h="80010">
                <a:moveTo>
                  <a:pt x="19285" y="6734"/>
                </a:moveTo>
                <a:lnTo>
                  <a:pt x="12136" y="4295"/>
                </a:lnTo>
                <a:lnTo>
                  <a:pt x="7045" y="5282"/>
                </a:lnTo>
                <a:lnTo>
                  <a:pt x="4003" y="9693"/>
                </a:lnTo>
                <a:lnTo>
                  <a:pt x="1884" y="12777"/>
                </a:lnTo>
                <a:lnTo>
                  <a:pt x="658" y="17692"/>
                </a:lnTo>
                <a:lnTo>
                  <a:pt x="332" y="24439"/>
                </a:lnTo>
                <a:lnTo>
                  <a:pt x="0" y="31186"/>
                </a:lnTo>
                <a:lnTo>
                  <a:pt x="14339" y="64660"/>
                </a:lnTo>
                <a:lnTo>
                  <a:pt x="20331" y="69975"/>
                </a:lnTo>
                <a:lnTo>
                  <a:pt x="27044" y="73828"/>
                </a:lnTo>
                <a:lnTo>
                  <a:pt x="34477" y="76222"/>
                </a:lnTo>
                <a:lnTo>
                  <a:pt x="41910" y="78614"/>
                </a:lnTo>
                <a:lnTo>
                  <a:pt x="48726" y="79745"/>
                </a:lnTo>
                <a:lnTo>
                  <a:pt x="54933" y="79612"/>
                </a:lnTo>
                <a:lnTo>
                  <a:pt x="61133" y="79479"/>
                </a:lnTo>
                <a:lnTo>
                  <a:pt x="65538" y="77237"/>
                </a:lnTo>
                <a:lnTo>
                  <a:pt x="68143" y="72888"/>
                </a:lnTo>
                <a:lnTo>
                  <a:pt x="70755" y="68538"/>
                </a:lnTo>
                <a:lnTo>
                  <a:pt x="59007" y="31999"/>
                </a:lnTo>
                <a:lnTo>
                  <a:pt x="27950" y="7619"/>
                </a:lnTo>
                <a:lnTo>
                  <a:pt x="16456" y="3094"/>
                </a:lnTo>
                <a:lnTo>
                  <a:pt x="408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930371" y="2297691"/>
            <a:ext cx="97790" cy="15240"/>
          </a:xfrm>
          <a:custGeom>
            <a:avLst/>
            <a:gdLst/>
            <a:ahLst/>
            <a:cxnLst/>
            <a:rect l="l" t="t" r="r" b="b"/>
            <a:pathLst>
              <a:path w="97790" h="15239">
                <a:moveTo>
                  <a:pt x="4897" y="0"/>
                </a:moveTo>
                <a:lnTo>
                  <a:pt x="2043" y="495"/>
                </a:lnTo>
                <a:lnTo>
                  <a:pt x="471" y="767"/>
                </a:lnTo>
                <a:lnTo>
                  <a:pt x="193" y="816"/>
                </a:lnTo>
                <a:lnTo>
                  <a:pt x="0" y="849"/>
                </a:lnTo>
                <a:lnTo>
                  <a:pt x="422" y="976"/>
                </a:lnTo>
                <a:lnTo>
                  <a:pt x="775" y="1048"/>
                </a:lnTo>
                <a:lnTo>
                  <a:pt x="2265" y="1356"/>
                </a:lnTo>
                <a:lnTo>
                  <a:pt x="49699" y="5633"/>
                </a:lnTo>
                <a:lnTo>
                  <a:pt x="65281" y="6009"/>
                </a:lnTo>
                <a:lnTo>
                  <a:pt x="77083" y="6317"/>
                </a:lnTo>
                <a:lnTo>
                  <a:pt x="92818" y="6788"/>
                </a:lnTo>
                <a:lnTo>
                  <a:pt x="97238" y="9618"/>
                </a:lnTo>
                <a:lnTo>
                  <a:pt x="97473" y="150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9944592" y="2358146"/>
            <a:ext cx="90805" cy="4445"/>
          </a:xfrm>
          <a:custGeom>
            <a:avLst/>
            <a:gdLst/>
            <a:ahLst/>
            <a:cxnLst/>
            <a:rect l="l" t="t" r="r" b="b"/>
            <a:pathLst>
              <a:path w="90804" h="4444">
                <a:moveTo>
                  <a:pt x="0" y="4402"/>
                </a:moveTo>
                <a:lnTo>
                  <a:pt x="40870" y="0"/>
                </a:lnTo>
                <a:lnTo>
                  <a:pt x="50048" y="91"/>
                </a:lnTo>
                <a:lnTo>
                  <a:pt x="61340" y="458"/>
                </a:lnTo>
                <a:lnTo>
                  <a:pt x="74748" y="1101"/>
                </a:lnTo>
                <a:lnTo>
                  <a:pt x="90272" y="20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0122651" y="2296919"/>
            <a:ext cx="85725" cy="10795"/>
          </a:xfrm>
          <a:custGeom>
            <a:avLst/>
            <a:gdLst/>
            <a:ahLst/>
            <a:cxnLst/>
            <a:rect l="l" t="t" r="r" b="b"/>
            <a:pathLst>
              <a:path w="85725" h="10794">
                <a:moveTo>
                  <a:pt x="3789" y="8112"/>
                </a:moveTo>
                <a:lnTo>
                  <a:pt x="0" y="6718"/>
                </a:lnTo>
                <a:lnTo>
                  <a:pt x="83" y="5103"/>
                </a:lnTo>
                <a:lnTo>
                  <a:pt x="4052" y="3265"/>
                </a:lnTo>
                <a:lnTo>
                  <a:pt x="6982" y="1905"/>
                </a:lnTo>
                <a:lnTo>
                  <a:pt x="45798" y="38"/>
                </a:lnTo>
                <a:lnTo>
                  <a:pt x="54801" y="0"/>
                </a:lnTo>
                <a:lnTo>
                  <a:pt x="62525" y="604"/>
                </a:lnTo>
                <a:lnTo>
                  <a:pt x="69002" y="1848"/>
                </a:lnTo>
                <a:lnTo>
                  <a:pt x="78721" y="3716"/>
                </a:lnTo>
                <a:lnTo>
                  <a:pt x="84104" y="6679"/>
                </a:lnTo>
                <a:lnTo>
                  <a:pt x="85143" y="107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0122326" y="2361770"/>
            <a:ext cx="93980" cy="5080"/>
          </a:xfrm>
          <a:custGeom>
            <a:avLst/>
            <a:gdLst/>
            <a:ahLst/>
            <a:cxnLst/>
            <a:rect l="l" t="t" r="r" b="b"/>
            <a:pathLst>
              <a:path w="93979" h="5080">
                <a:moveTo>
                  <a:pt x="3581" y="1422"/>
                </a:moveTo>
                <a:lnTo>
                  <a:pt x="408" y="2484"/>
                </a:lnTo>
                <a:lnTo>
                  <a:pt x="0" y="3115"/>
                </a:lnTo>
                <a:lnTo>
                  <a:pt x="2355" y="3318"/>
                </a:lnTo>
                <a:lnTo>
                  <a:pt x="4087" y="3466"/>
                </a:lnTo>
                <a:lnTo>
                  <a:pt x="8409" y="3837"/>
                </a:lnTo>
                <a:lnTo>
                  <a:pt x="15330" y="4430"/>
                </a:lnTo>
                <a:lnTo>
                  <a:pt x="26419" y="4826"/>
                </a:lnTo>
                <a:lnTo>
                  <a:pt x="40301" y="4352"/>
                </a:lnTo>
                <a:lnTo>
                  <a:pt x="54548" y="3365"/>
                </a:lnTo>
                <a:lnTo>
                  <a:pt x="66635" y="2414"/>
                </a:lnTo>
                <a:lnTo>
                  <a:pt x="82513" y="986"/>
                </a:lnTo>
                <a:lnTo>
                  <a:pt x="9338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0352401" y="2183612"/>
            <a:ext cx="151130" cy="161290"/>
          </a:xfrm>
          <a:custGeom>
            <a:avLst/>
            <a:gdLst/>
            <a:ahLst/>
            <a:cxnLst/>
            <a:rect l="l" t="t" r="r" b="b"/>
            <a:pathLst>
              <a:path w="151129" h="161289">
                <a:moveTo>
                  <a:pt x="137963" y="94660"/>
                </a:moveTo>
                <a:lnTo>
                  <a:pt x="139536" y="93434"/>
                </a:lnTo>
                <a:lnTo>
                  <a:pt x="138420" y="91607"/>
                </a:lnTo>
                <a:lnTo>
                  <a:pt x="134617" y="89181"/>
                </a:lnTo>
                <a:lnTo>
                  <a:pt x="90669" y="79283"/>
                </a:lnTo>
                <a:lnTo>
                  <a:pt x="73229" y="79025"/>
                </a:lnTo>
                <a:lnTo>
                  <a:pt x="59644" y="79471"/>
                </a:lnTo>
                <a:lnTo>
                  <a:pt x="14931" y="91484"/>
                </a:lnTo>
                <a:lnTo>
                  <a:pt x="1108" y="108303"/>
                </a:lnTo>
                <a:lnTo>
                  <a:pt x="0" y="113722"/>
                </a:lnTo>
                <a:lnTo>
                  <a:pt x="43868" y="139300"/>
                </a:lnTo>
                <a:lnTo>
                  <a:pt x="55901" y="141225"/>
                </a:lnTo>
                <a:lnTo>
                  <a:pt x="71621" y="141202"/>
                </a:lnTo>
                <a:lnTo>
                  <a:pt x="97013" y="111439"/>
                </a:lnTo>
                <a:lnTo>
                  <a:pt x="98227" y="97933"/>
                </a:lnTo>
                <a:lnTo>
                  <a:pt x="97975" y="84321"/>
                </a:lnTo>
                <a:lnTo>
                  <a:pt x="88639" y="42901"/>
                </a:lnTo>
                <a:lnTo>
                  <a:pt x="69522" y="4894"/>
                </a:lnTo>
                <a:lnTo>
                  <a:pt x="65996" y="987"/>
                </a:lnTo>
                <a:lnTo>
                  <a:pt x="64693" y="0"/>
                </a:lnTo>
                <a:lnTo>
                  <a:pt x="64222" y="2128"/>
                </a:lnTo>
                <a:lnTo>
                  <a:pt x="64589" y="7372"/>
                </a:lnTo>
                <a:lnTo>
                  <a:pt x="66650" y="17102"/>
                </a:lnTo>
                <a:lnTo>
                  <a:pt x="81948" y="54428"/>
                </a:lnTo>
                <a:lnTo>
                  <a:pt x="99616" y="90669"/>
                </a:lnTo>
                <a:lnTo>
                  <a:pt x="123896" y="130480"/>
                </a:lnTo>
                <a:lnTo>
                  <a:pt x="140891" y="150562"/>
                </a:lnTo>
                <a:lnTo>
                  <a:pt x="150854" y="1610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0560372" y="2287110"/>
            <a:ext cx="9525" cy="21590"/>
          </a:xfrm>
          <a:custGeom>
            <a:avLst/>
            <a:gdLst/>
            <a:ahLst/>
            <a:cxnLst/>
            <a:rect l="l" t="t" r="r" b="b"/>
            <a:pathLst>
              <a:path w="9525" h="21589">
                <a:moveTo>
                  <a:pt x="9448" y="21051"/>
                </a:moveTo>
                <a:lnTo>
                  <a:pt x="6386" y="10538"/>
                </a:lnTo>
                <a:lnTo>
                  <a:pt x="3235" y="352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0649817" y="2125260"/>
            <a:ext cx="124460" cy="153035"/>
          </a:xfrm>
          <a:custGeom>
            <a:avLst/>
            <a:gdLst/>
            <a:ahLst/>
            <a:cxnLst/>
            <a:rect l="l" t="t" r="r" b="b"/>
            <a:pathLst>
              <a:path w="124459" h="153035">
                <a:moveTo>
                  <a:pt x="100140" y="112935"/>
                </a:moveTo>
                <a:lnTo>
                  <a:pt x="100140" y="110219"/>
                </a:lnTo>
                <a:lnTo>
                  <a:pt x="98097" y="106932"/>
                </a:lnTo>
                <a:lnTo>
                  <a:pt x="94010" y="103073"/>
                </a:lnTo>
                <a:lnTo>
                  <a:pt x="89922" y="99214"/>
                </a:lnTo>
                <a:lnTo>
                  <a:pt x="83757" y="96095"/>
                </a:lnTo>
                <a:lnTo>
                  <a:pt x="75528" y="93717"/>
                </a:lnTo>
                <a:lnTo>
                  <a:pt x="63648" y="91003"/>
                </a:lnTo>
                <a:lnTo>
                  <a:pt x="50663" y="89404"/>
                </a:lnTo>
                <a:lnTo>
                  <a:pt x="36114" y="89498"/>
                </a:lnTo>
                <a:lnTo>
                  <a:pt x="24945" y="91807"/>
                </a:lnTo>
                <a:lnTo>
                  <a:pt x="15517" y="95611"/>
                </a:lnTo>
                <a:lnTo>
                  <a:pt x="10134" y="99636"/>
                </a:lnTo>
                <a:lnTo>
                  <a:pt x="6449" y="104768"/>
                </a:lnTo>
                <a:lnTo>
                  <a:pt x="2763" y="109899"/>
                </a:lnTo>
                <a:lnTo>
                  <a:pt x="734" y="115569"/>
                </a:lnTo>
                <a:lnTo>
                  <a:pt x="367" y="121776"/>
                </a:lnTo>
                <a:lnTo>
                  <a:pt x="0" y="127983"/>
                </a:lnTo>
                <a:lnTo>
                  <a:pt x="42883" y="152427"/>
                </a:lnTo>
                <a:lnTo>
                  <a:pt x="55090" y="152406"/>
                </a:lnTo>
                <a:lnTo>
                  <a:pt x="81660" y="117873"/>
                </a:lnTo>
                <a:lnTo>
                  <a:pt x="82168" y="105825"/>
                </a:lnTo>
                <a:lnTo>
                  <a:pt x="81822" y="93111"/>
                </a:lnTo>
                <a:lnTo>
                  <a:pt x="75991" y="53367"/>
                </a:lnTo>
                <a:lnTo>
                  <a:pt x="64565" y="16366"/>
                </a:lnTo>
                <a:lnTo>
                  <a:pt x="57170" y="648"/>
                </a:lnTo>
                <a:lnTo>
                  <a:pt x="56976" y="324"/>
                </a:lnTo>
                <a:lnTo>
                  <a:pt x="56782" y="0"/>
                </a:lnTo>
                <a:lnTo>
                  <a:pt x="56741" y="414"/>
                </a:lnTo>
                <a:lnTo>
                  <a:pt x="56865" y="1568"/>
                </a:lnTo>
                <a:lnTo>
                  <a:pt x="56983" y="2721"/>
                </a:lnTo>
                <a:lnTo>
                  <a:pt x="69129" y="46900"/>
                </a:lnTo>
                <a:lnTo>
                  <a:pt x="90359" y="88736"/>
                </a:lnTo>
                <a:lnTo>
                  <a:pt x="114143" y="118248"/>
                </a:lnTo>
                <a:lnTo>
                  <a:pt x="124072" y="1286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0795027" y="2192705"/>
            <a:ext cx="191135" cy="104775"/>
          </a:xfrm>
          <a:custGeom>
            <a:avLst/>
            <a:gdLst/>
            <a:ahLst/>
            <a:cxnLst/>
            <a:rect l="l" t="t" r="r" b="b"/>
            <a:pathLst>
              <a:path w="191134" h="104775">
                <a:moveTo>
                  <a:pt x="2916" y="47534"/>
                </a:moveTo>
                <a:lnTo>
                  <a:pt x="0" y="44556"/>
                </a:lnTo>
                <a:lnTo>
                  <a:pt x="2272" y="43171"/>
                </a:lnTo>
                <a:lnTo>
                  <a:pt x="9739" y="43379"/>
                </a:lnTo>
                <a:lnTo>
                  <a:pt x="17207" y="43587"/>
                </a:lnTo>
                <a:lnTo>
                  <a:pt x="24564" y="43710"/>
                </a:lnTo>
                <a:lnTo>
                  <a:pt x="31796" y="43745"/>
                </a:lnTo>
                <a:lnTo>
                  <a:pt x="39035" y="43781"/>
                </a:lnTo>
                <a:lnTo>
                  <a:pt x="44500" y="43188"/>
                </a:lnTo>
                <a:lnTo>
                  <a:pt x="48206" y="41965"/>
                </a:lnTo>
                <a:lnTo>
                  <a:pt x="51906" y="40742"/>
                </a:lnTo>
                <a:lnTo>
                  <a:pt x="54441" y="37518"/>
                </a:lnTo>
                <a:lnTo>
                  <a:pt x="55799" y="32293"/>
                </a:lnTo>
                <a:lnTo>
                  <a:pt x="57163" y="27069"/>
                </a:lnTo>
                <a:lnTo>
                  <a:pt x="56602" y="21654"/>
                </a:lnTo>
                <a:lnTo>
                  <a:pt x="54108" y="16051"/>
                </a:lnTo>
                <a:lnTo>
                  <a:pt x="51615" y="10447"/>
                </a:lnTo>
                <a:lnTo>
                  <a:pt x="47036" y="6249"/>
                </a:lnTo>
                <a:lnTo>
                  <a:pt x="40358" y="3454"/>
                </a:lnTo>
                <a:lnTo>
                  <a:pt x="33687" y="660"/>
                </a:lnTo>
                <a:lnTo>
                  <a:pt x="27473" y="0"/>
                </a:lnTo>
                <a:lnTo>
                  <a:pt x="21730" y="1472"/>
                </a:lnTo>
                <a:lnTo>
                  <a:pt x="15981" y="2944"/>
                </a:lnTo>
                <a:lnTo>
                  <a:pt x="11755" y="7412"/>
                </a:lnTo>
                <a:lnTo>
                  <a:pt x="9047" y="14874"/>
                </a:lnTo>
                <a:lnTo>
                  <a:pt x="6813" y="26379"/>
                </a:lnTo>
                <a:lnTo>
                  <a:pt x="7830" y="39624"/>
                </a:lnTo>
                <a:lnTo>
                  <a:pt x="29527" y="74573"/>
                </a:lnTo>
                <a:lnTo>
                  <a:pt x="62906" y="97860"/>
                </a:lnTo>
                <a:lnTo>
                  <a:pt x="89431" y="103830"/>
                </a:lnTo>
                <a:lnTo>
                  <a:pt x="98088" y="100539"/>
                </a:lnTo>
                <a:lnTo>
                  <a:pt x="102786" y="96819"/>
                </a:lnTo>
                <a:lnTo>
                  <a:pt x="105973" y="90874"/>
                </a:lnTo>
                <a:lnTo>
                  <a:pt x="107802" y="82585"/>
                </a:lnTo>
                <a:lnTo>
                  <a:pt x="109631" y="74297"/>
                </a:lnTo>
                <a:lnTo>
                  <a:pt x="110635" y="67132"/>
                </a:lnTo>
                <a:lnTo>
                  <a:pt x="110815" y="61092"/>
                </a:lnTo>
                <a:lnTo>
                  <a:pt x="111002" y="55051"/>
                </a:lnTo>
                <a:lnTo>
                  <a:pt x="110988" y="51009"/>
                </a:lnTo>
                <a:lnTo>
                  <a:pt x="110794" y="48969"/>
                </a:lnTo>
                <a:lnTo>
                  <a:pt x="110593" y="46928"/>
                </a:lnTo>
                <a:lnTo>
                  <a:pt x="110483" y="45827"/>
                </a:lnTo>
                <a:lnTo>
                  <a:pt x="110469" y="45665"/>
                </a:lnTo>
                <a:lnTo>
                  <a:pt x="115717" y="84638"/>
                </a:lnTo>
                <a:lnTo>
                  <a:pt x="121712" y="104310"/>
                </a:lnTo>
                <a:lnTo>
                  <a:pt x="121303" y="101420"/>
                </a:lnTo>
                <a:lnTo>
                  <a:pt x="120901" y="98530"/>
                </a:lnTo>
                <a:lnTo>
                  <a:pt x="119897" y="91303"/>
                </a:lnTo>
                <a:lnTo>
                  <a:pt x="118283" y="79742"/>
                </a:lnTo>
                <a:lnTo>
                  <a:pt x="116909" y="67105"/>
                </a:lnTo>
                <a:lnTo>
                  <a:pt x="119841" y="25042"/>
                </a:lnTo>
                <a:lnTo>
                  <a:pt x="147938" y="7453"/>
                </a:lnTo>
                <a:lnTo>
                  <a:pt x="155586" y="9028"/>
                </a:lnTo>
                <a:lnTo>
                  <a:pt x="163400" y="13137"/>
                </a:lnTo>
                <a:lnTo>
                  <a:pt x="171214" y="17246"/>
                </a:lnTo>
                <a:lnTo>
                  <a:pt x="177927" y="21992"/>
                </a:lnTo>
                <a:lnTo>
                  <a:pt x="183524" y="27373"/>
                </a:lnTo>
                <a:lnTo>
                  <a:pt x="189121" y="32756"/>
                </a:lnTo>
                <a:lnTo>
                  <a:pt x="190652" y="37698"/>
                </a:lnTo>
                <a:lnTo>
                  <a:pt x="188117" y="42200"/>
                </a:lnTo>
                <a:lnTo>
                  <a:pt x="139030" y="52382"/>
                </a:lnTo>
                <a:lnTo>
                  <a:pt x="126363" y="52672"/>
                </a:lnTo>
                <a:lnTo>
                  <a:pt x="114040" y="52567"/>
                </a:lnTo>
                <a:lnTo>
                  <a:pt x="101922" y="52084"/>
                </a:lnTo>
                <a:lnTo>
                  <a:pt x="89872" y="512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0993389" y="2108486"/>
            <a:ext cx="52069" cy="127635"/>
          </a:xfrm>
          <a:custGeom>
            <a:avLst/>
            <a:gdLst/>
            <a:ahLst/>
            <a:cxnLst/>
            <a:rect l="l" t="t" r="r" b="b"/>
            <a:pathLst>
              <a:path w="52070" h="127635">
                <a:moveTo>
                  <a:pt x="0" y="8600"/>
                </a:moveTo>
                <a:lnTo>
                  <a:pt x="152" y="4759"/>
                </a:lnTo>
                <a:lnTo>
                  <a:pt x="249" y="2218"/>
                </a:lnTo>
                <a:lnTo>
                  <a:pt x="297" y="976"/>
                </a:lnTo>
                <a:lnTo>
                  <a:pt x="332" y="116"/>
                </a:lnTo>
                <a:lnTo>
                  <a:pt x="609" y="0"/>
                </a:lnTo>
                <a:lnTo>
                  <a:pt x="1115" y="628"/>
                </a:lnTo>
                <a:lnTo>
                  <a:pt x="1627" y="1257"/>
                </a:lnTo>
                <a:lnTo>
                  <a:pt x="2507" y="2343"/>
                </a:lnTo>
                <a:lnTo>
                  <a:pt x="3761" y="3885"/>
                </a:lnTo>
                <a:lnTo>
                  <a:pt x="5015" y="5427"/>
                </a:lnTo>
                <a:lnTo>
                  <a:pt x="7280" y="10336"/>
                </a:lnTo>
                <a:lnTo>
                  <a:pt x="10550" y="18612"/>
                </a:lnTo>
                <a:lnTo>
                  <a:pt x="14725" y="28669"/>
                </a:lnTo>
                <a:lnTo>
                  <a:pt x="20020" y="40545"/>
                </a:lnTo>
                <a:lnTo>
                  <a:pt x="27201" y="55743"/>
                </a:lnTo>
                <a:lnTo>
                  <a:pt x="32969" y="67742"/>
                </a:lnTo>
                <a:lnTo>
                  <a:pt x="37770" y="77503"/>
                </a:lnTo>
                <a:lnTo>
                  <a:pt x="44200" y="91558"/>
                </a:lnTo>
                <a:lnTo>
                  <a:pt x="48508" y="104226"/>
                </a:lnTo>
                <a:lnTo>
                  <a:pt x="50908" y="115940"/>
                </a:lnTo>
                <a:lnTo>
                  <a:pt x="51619" y="1271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1004646" y="2185905"/>
            <a:ext cx="62230" cy="27940"/>
          </a:xfrm>
          <a:custGeom>
            <a:avLst/>
            <a:gdLst/>
            <a:ahLst/>
            <a:cxnLst/>
            <a:rect l="l" t="t" r="r" b="b"/>
            <a:pathLst>
              <a:path w="62229" h="27939">
                <a:moveTo>
                  <a:pt x="2126" y="27352"/>
                </a:moveTo>
                <a:lnTo>
                  <a:pt x="0" y="17598"/>
                </a:lnTo>
                <a:lnTo>
                  <a:pt x="83" y="10758"/>
                </a:lnTo>
                <a:lnTo>
                  <a:pt x="2376" y="6833"/>
                </a:lnTo>
                <a:lnTo>
                  <a:pt x="3969" y="4112"/>
                </a:lnTo>
                <a:lnTo>
                  <a:pt x="8562" y="2058"/>
                </a:lnTo>
                <a:lnTo>
                  <a:pt x="16168" y="670"/>
                </a:lnTo>
                <a:lnTo>
                  <a:pt x="24020" y="0"/>
                </a:lnTo>
                <a:lnTo>
                  <a:pt x="34232" y="427"/>
                </a:lnTo>
                <a:lnTo>
                  <a:pt x="46801" y="1952"/>
                </a:lnTo>
                <a:lnTo>
                  <a:pt x="61728" y="45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1097319" y="2158513"/>
            <a:ext cx="169545" cy="71755"/>
          </a:xfrm>
          <a:custGeom>
            <a:avLst/>
            <a:gdLst/>
            <a:ahLst/>
            <a:cxnLst/>
            <a:rect l="l" t="t" r="r" b="b"/>
            <a:pathLst>
              <a:path w="169545" h="71755">
                <a:moveTo>
                  <a:pt x="1870" y="28436"/>
                </a:moveTo>
                <a:lnTo>
                  <a:pt x="0" y="22915"/>
                </a:lnTo>
                <a:lnTo>
                  <a:pt x="2098" y="19788"/>
                </a:lnTo>
                <a:lnTo>
                  <a:pt x="8167" y="19053"/>
                </a:lnTo>
                <a:lnTo>
                  <a:pt x="14235" y="18317"/>
                </a:lnTo>
                <a:lnTo>
                  <a:pt x="56905" y="30075"/>
                </a:lnTo>
                <a:lnTo>
                  <a:pt x="88689" y="55319"/>
                </a:lnTo>
                <a:lnTo>
                  <a:pt x="91737" y="63500"/>
                </a:lnTo>
                <a:lnTo>
                  <a:pt x="92098" y="67150"/>
                </a:lnTo>
                <a:lnTo>
                  <a:pt x="90193" y="69530"/>
                </a:lnTo>
                <a:lnTo>
                  <a:pt x="86022" y="70639"/>
                </a:lnTo>
                <a:lnTo>
                  <a:pt x="81852" y="71749"/>
                </a:lnTo>
                <a:lnTo>
                  <a:pt x="77079" y="71735"/>
                </a:lnTo>
                <a:lnTo>
                  <a:pt x="71697" y="70598"/>
                </a:lnTo>
                <a:lnTo>
                  <a:pt x="66314" y="69461"/>
                </a:lnTo>
                <a:lnTo>
                  <a:pt x="61368" y="66043"/>
                </a:lnTo>
                <a:lnTo>
                  <a:pt x="56859" y="60345"/>
                </a:lnTo>
                <a:lnTo>
                  <a:pt x="52349" y="54646"/>
                </a:lnTo>
                <a:lnTo>
                  <a:pt x="49751" y="47669"/>
                </a:lnTo>
                <a:lnTo>
                  <a:pt x="49072" y="39412"/>
                </a:lnTo>
                <a:lnTo>
                  <a:pt x="48387" y="31155"/>
                </a:lnTo>
                <a:lnTo>
                  <a:pt x="77812" y="2127"/>
                </a:lnTo>
                <a:lnTo>
                  <a:pt x="91120" y="0"/>
                </a:lnTo>
                <a:lnTo>
                  <a:pt x="103139" y="652"/>
                </a:lnTo>
                <a:lnTo>
                  <a:pt x="142932" y="25986"/>
                </a:lnTo>
                <a:lnTo>
                  <a:pt x="160126" y="45154"/>
                </a:lnTo>
                <a:lnTo>
                  <a:pt x="169553" y="565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1288830" y="2151103"/>
            <a:ext cx="66040" cy="86995"/>
          </a:xfrm>
          <a:custGeom>
            <a:avLst/>
            <a:gdLst/>
            <a:ahLst/>
            <a:cxnLst/>
            <a:rect l="l" t="t" r="r" b="b"/>
            <a:pathLst>
              <a:path w="66040" h="86994">
                <a:moveTo>
                  <a:pt x="31595" y="27768"/>
                </a:moveTo>
                <a:lnTo>
                  <a:pt x="24390" y="22364"/>
                </a:lnTo>
                <a:lnTo>
                  <a:pt x="17345" y="21688"/>
                </a:lnTo>
                <a:lnTo>
                  <a:pt x="10460" y="25738"/>
                </a:lnTo>
                <a:lnTo>
                  <a:pt x="5694" y="28544"/>
                </a:lnTo>
                <a:lnTo>
                  <a:pt x="2646" y="33372"/>
                </a:lnTo>
                <a:lnTo>
                  <a:pt x="1323" y="40222"/>
                </a:lnTo>
                <a:lnTo>
                  <a:pt x="0" y="47073"/>
                </a:lnTo>
                <a:lnTo>
                  <a:pt x="762" y="53874"/>
                </a:lnTo>
                <a:lnTo>
                  <a:pt x="3609" y="60625"/>
                </a:lnTo>
                <a:lnTo>
                  <a:pt x="6456" y="67377"/>
                </a:lnTo>
                <a:lnTo>
                  <a:pt x="11360" y="73017"/>
                </a:lnTo>
                <a:lnTo>
                  <a:pt x="18336" y="77547"/>
                </a:lnTo>
                <a:lnTo>
                  <a:pt x="25305" y="82076"/>
                </a:lnTo>
                <a:lnTo>
                  <a:pt x="32426" y="84874"/>
                </a:lnTo>
                <a:lnTo>
                  <a:pt x="39693" y="85940"/>
                </a:lnTo>
                <a:lnTo>
                  <a:pt x="46959" y="87006"/>
                </a:lnTo>
                <a:lnTo>
                  <a:pt x="65961" y="69522"/>
                </a:lnTo>
                <a:lnTo>
                  <a:pt x="64991" y="58460"/>
                </a:lnTo>
                <a:lnTo>
                  <a:pt x="37958" y="18419"/>
                </a:lnTo>
                <a:lnTo>
                  <a:pt x="28349" y="9282"/>
                </a:lnTo>
                <a:lnTo>
                  <a:pt x="1747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1339572" y="2027818"/>
            <a:ext cx="200660" cy="254635"/>
          </a:xfrm>
          <a:custGeom>
            <a:avLst/>
            <a:gdLst/>
            <a:ahLst/>
            <a:cxnLst/>
            <a:rect l="l" t="t" r="r" b="b"/>
            <a:pathLst>
              <a:path w="200659" h="254635">
                <a:moveTo>
                  <a:pt x="7239" y="19408"/>
                </a:moveTo>
                <a:lnTo>
                  <a:pt x="4488" y="18182"/>
                </a:lnTo>
                <a:lnTo>
                  <a:pt x="2493" y="15424"/>
                </a:lnTo>
                <a:lnTo>
                  <a:pt x="1246" y="11136"/>
                </a:lnTo>
                <a:lnTo>
                  <a:pt x="0" y="6848"/>
                </a:lnTo>
                <a:lnTo>
                  <a:pt x="803" y="3811"/>
                </a:lnTo>
                <a:lnTo>
                  <a:pt x="3657" y="2024"/>
                </a:lnTo>
                <a:lnTo>
                  <a:pt x="6511" y="238"/>
                </a:lnTo>
                <a:lnTo>
                  <a:pt x="52257" y="18885"/>
                </a:lnTo>
                <a:lnTo>
                  <a:pt x="92690" y="51112"/>
                </a:lnTo>
                <a:lnTo>
                  <a:pt x="128818" y="85097"/>
                </a:lnTo>
                <a:lnTo>
                  <a:pt x="156884" y="116443"/>
                </a:lnTo>
                <a:lnTo>
                  <a:pt x="179440" y="148269"/>
                </a:lnTo>
                <a:lnTo>
                  <a:pt x="199982" y="194184"/>
                </a:lnTo>
                <a:lnTo>
                  <a:pt x="200265" y="205603"/>
                </a:lnTo>
                <a:lnTo>
                  <a:pt x="193798" y="217198"/>
                </a:lnTo>
                <a:lnTo>
                  <a:pt x="150654" y="235617"/>
                </a:lnTo>
                <a:lnTo>
                  <a:pt x="101064" y="250409"/>
                </a:lnTo>
                <a:lnTo>
                  <a:pt x="86989" y="2544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6680377" y="3932912"/>
            <a:ext cx="90805" cy="93345"/>
          </a:xfrm>
          <a:custGeom>
            <a:avLst/>
            <a:gdLst/>
            <a:ahLst/>
            <a:cxnLst/>
            <a:rect l="l" t="t" r="r" b="b"/>
            <a:pathLst>
              <a:path w="90804" h="93345">
                <a:moveTo>
                  <a:pt x="0" y="7093"/>
                </a:moveTo>
                <a:lnTo>
                  <a:pt x="15864" y="7439"/>
                </a:lnTo>
                <a:lnTo>
                  <a:pt x="29309" y="7243"/>
                </a:lnTo>
                <a:lnTo>
                  <a:pt x="40337" y="6503"/>
                </a:lnTo>
                <a:lnTo>
                  <a:pt x="55299" y="4270"/>
                </a:lnTo>
                <a:lnTo>
                  <a:pt x="65572" y="2769"/>
                </a:lnTo>
                <a:lnTo>
                  <a:pt x="72168" y="1840"/>
                </a:lnTo>
                <a:lnTo>
                  <a:pt x="77724" y="1175"/>
                </a:lnTo>
                <a:lnTo>
                  <a:pt x="82538" y="731"/>
                </a:lnTo>
                <a:lnTo>
                  <a:pt x="87345" y="286"/>
                </a:lnTo>
                <a:lnTo>
                  <a:pt x="89881" y="52"/>
                </a:lnTo>
                <a:lnTo>
                  <a:pt x="90144" y="28"/>
                </a:lnTo>
                <a:lnTo>
                  <a:pt x="90407" y="0"/>
                </a:lnTo>
                <a:lnTo>
                  <a:pt x="90227" y="4"/>
                </a:lnTo>
                <a:lnTo>
                  <a:pt x="89036" y="52"/>
                </a:lnTo>
                <a:lnTo>
                  <a:pt x="86784" y="142"/>
                </a:lnTo>
                <a:lnTo>
                  <a:pt x="84533" y="232"/>
                </a:lnTo>
                <a:lnTo>
                  <a:pt x="80598" y="955"/>
                </a:lnTo>
                <a:lnTo>
                  <a:pt x="75001" y="2313"/>
                </a:lnTo>
                <a:lnTo>
                  <a:pt x="69397" y="3670"/>
                </a:lnTo>
                <a:lnTo>
                  <a:pt x="63620" y="5379"/>
                </a:lnTo>
                <a:lnTo>
                  <a:pt x="57669" y="7437"/>
                </a:lnTo>
                <a:lnTo>
                  <a:pt x="51719" y="9495"/>
                </a:lnTo>
                <a:lnTo>
                  <a:pt x="47043" y="11687"/>
                </a:lnTo>
                <a:lnTo>
                  <a:pt x="43648" y="14013"/>
                </a:lnTo>
                <a:lnTo>
                  <a:pt x="40254" y="16340"/>
                </a:lnTo>
                <a:lnTo>
                  <a:pt x="38210" y="19027"/>
                </a:lnTo>
                <a:lnTo>
                  <a:pt x="37531" y="22074"/>
                </a:lnTo>
                <a:lnTo>
                  <a:pt x="36846" y="25121"/>
                </a:lnTo>
                <a:lnTo>
                  <a:pt x="37247" y="28363"/>
                </a:lnTo>
                <a:lnTo>
                  <a:pt x="38744" y="31798"/>
                </a:lnTo>
                <a:lnTo>
                  <a:pt x="40233" y="35234"/>
                </a:lnTo>
                <a:lnTo>
                  <a:pt x="42575" y="38700"/>
                </a:lnTo>
                <a:lnTo>
                  <a:pt x="45761" y="42195"/>
                </a:lnTo>
                <a:lnTo>
                  <a:pt x="48948" y="45690"/>
                </a:lnTo>
                <a:lnTo>
                  <a:pt x="51254" y="49178"/>
                </a:lnTo>
                <a:lnTo>
                  <a:pt x="52681" y="52659"/>
                </a:lnTo>
                <a:lnTo>
                  <a:pt x="54115" y="56140"/>
                </a:lnTo>
                <a:lnTo>
                  <a:pt x="32149" y="85846"/>
                </a:lnTo>
                <a:lnTo>
                  <a:pt x="27244" y="88594"/>
                </a:lnTo>
                <a:lnTo>
                  <a:pt x="22950" y="90393"/>
                </a:lnTo>
                <a:lnTo>
                  <a:pt x="19271" y="91246"/>
                </a:lnTo>
                <a:lnTo>
                  <a:pt x="15586" y="92098"/>
                </a:lnTo>
                <a:lnTo>
                  <a:pt x="13619" y="92555"/>
                </a:lnTo>
                <a:lnTo>
                  <a:pt x="13355" y="92615"/>
                </a:lnTo>
                <a:lnTo>
                  <a:pt x="13099" y="92675"/>
                </a:lnTo>
                <a:lnTo>
                  <a:pt x="13244" y="92699"/>
                </a:lnTo>
                <a:lnTo>
                  <a:pt x="13792" y="92685"/>
                </a:lnTo>
                <a:lnTo>
                  <a:pt x="14339" y="92671"/>
                </a:lnTo>
                <a:lnTo>
                  <a:pt x="18488" y="92567"/>
                </a:lnTo>
                <a:lnTo>
                  <a:pt x="26240" y="92372"/>
                </a:lnTo>
                <a:lnTo>
                  <a:pt x="33847" y="92268"/>
                </a:lnTo>
                <a:lnTo>
                  <a:pt x="43857" y="92280"/>
                </a:lnTo>
                <a:lnTo>
                  <a:pt x="56270" y="92408"/>
                </a:lnTo>
                <a:lnTo>
                  <a:pt x="71087" y="92652"/>
                </a:lnTo>
                <a:lnTo>
                  <a:pt x="88308" y="930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810685" y="3932571"/>
            <a:ext cx="102235" cy="80010"/>
          </a:xfrm>
          <a:custGeom>
            <a:avLst/>
            <a:gdLst/>
            <a:ahLst/>
            <a:cxnLst/>
            <a:rect l="l" t="t" r="r" b="b"/>
            <a:pathLst>
              <a:path w="102234" h="80010">
                <a:moveTo>
                  <a:pt x="0" y="8147"/>
                </a:moveTo>
                <a:lnTo>
                  <a:pt x="3555" y="21083"/>
                </a:lnTo>
                <a:lnTo>
                  <a:pt x="7313" y="32608"/>
                </a:lnTo>
                <a:lnTo>
                  <a:pt x="9531" y="38731"/>
                </a:lnTo>
                <a:lnTo>
                  <a:pt x="10986" y="43753"/>
                </a:lnTo>
                <a:lnTo>
                  <a:pt x="12067" y="48756"/>
                </a:lnTo>
                <a:lnTo>
                  <a:pt x="13147" y="53759"/>
                </a:lnTo>
                <a:lnTo>
                  <a:pt x="13826" y="59049"/>
                </a:lnTo>
                <a:lnTo>
                  <a:pt x="14097" y="64627"/>
                </a:lnTo>
                <a:lnTo>
                  <a:pt x="14367" y="70205"/>
                </a:lnTo>
                <a:lnTo>
                  <a:pt x="14561" y="74163"/>
                </a:lnTo>
                <a:lnTo>
                  <a:pt x="14671" y="76500"/>
                </a:lnTo>
                <a:lnTo>
                  <a:pt x="14782" y="78838"/>
                </a:lnTo>
                <a:lnTo>
                  <a:pt x="14713" y="79872"/>
                </a:lnTo>
                <a:lnTo>
                  <a:pt x="14443" y="79601"/>
                </a:lnTo>
                <a:lnTo>
                  <a:pt x="14180" y="79331"/>
                </a:lnTo>
                <a:lnTo>
                  <a:pt x="13729" y="78873"/>
                </a:lnTo>
                <a:lnTo>
                  <a:pt x="13099" y="78228"/>
                </a:lnTo>
                <a:lnTo>
                  <a:pt x="12462" y="77582"/>
                </a:lnTo>
                <a:lnTo>
                  <a:pt x="11478" y="74637"/>
                </a:lnTo>
                <a:lnTo>
                  <a:pt x="10148" y="69393"/>
                </a:lnTo>
                <a:lnTo>
                  <a:pt x="8818" y="64148"/>
                </a:lnTo>
                <a:lnTo>
                  <a:pt x="7966" y="58231"/>
                </a:lnTo>
                <a:lnTo>
                  <a:pt x="7592" y="51642"/>
                </a:lnTo>
                <a:lnTo>
                  <a:pt x="7225" y="45053"/>
                </a:lnTo>
                <a:lnTo>
                  <a:pt x="7017" y="39071"/>
                </a:lnTo>
                <a:lnTo>
                  <a:pt x="6982" y="33694"/>
                </a:lnTo>
                <a:lnTo>
                  <a:pt x="6948" y="28318"/>
                </a:lnTo>
                <a:lnTo>
                  <a:pt x="7100" y="24638"/>
                </a:lnTo>
                <a:lnTo>
                  <a:pt x="7439" y="22654"/>
                </a:lnTo>
                <a:lnTo>
                  <a:pt x="7779" y="20669"/>
                </a:lnTo>
                <a:lnTo>
                  <a:pt x="8638" y="19687"/>
                </a:lnTo>
                <a:lnTo>
                  <a:pt x="10016" y="19706"/>
                </a:lnTo>
                <a:lnTo>
                  <a:pt x="11402" y="19726"/>
                </a:lnTo>
                <a:lnTo>
                  <a:pt x="13625" y="21362"/>
                </a:lnTo>
                <a:lnTo>
                  <a:pt x="16701" y="24614"/>
                </a:lnTo>
                <a:lnTo>
                  <a:pt x="19770" y="27867"/>
                </a:lnTo>
                <a:lnTo>
                  <a:pt x="23691" y="31459"/>
                </a:lnTo>
                <a:lnTo>
                  <a:pt x="56769" y="52639"/>
                </a:lnTo>
                <a:lnTo>
                  <a:pt x="63204" y="54902"/>
                </a:lnTo>
                <a:lnTo>
                  <a:pt x="69639" y="57165"/>
                </a:lnTo>
                <a:lnTo>
                  <a:pt x="75770" y="58687"/>
                </a:lnTo>
                <a:lnTo>
                  <a:pt x="81596" y="59468"/>
                </a:lnTo>
                <a:lnTo>
                  <a:pt x="87422" y="60249"/>
                </a:lnTo>
                <a:lnTo>
                  <a:pt x="92021" y="60620"/>
                </a:lnTo>
                <a:lnTo>
                  <a:pt x="95409" y="60579"/>
                </a:lnTo>
                <a:lnTo>
                  <a:pt x="98789" y="60538"/>
                </a:lnTo>
                <a:lnTo>
                  <a:pt x="100819" y="59336"/>
                </a:lnTo>
                <a:lnTo>
                  <a:pt x="101505" y="56974"/>
                </a:lnTo>
                <a:lnTo>
                  <a:pt x="102184" y="54611"/>
                </a:lnTo>
                <a:lnTo>
                  <a:pt x="101941" y="51806"/>
                </a:lnTo>
                <a:lnTo>
                  <a:pt x="100764" y="48557"/>
                </a:lnTo>
                <a:lnTo>
                  <a:pt x="99593" y="45308"/>
                </a:lnTo>
                <a:lnTo>
                  <a:pt x="97598" y="41549"/>
                </a:lnTo>
                <a:lnTo>
                  <a:pt x="94785" y="37281"/>
                </a:lnTo>
                <a:lnTo>
                  <a:pt x="91973" y="33011"/>
                </a:lnTo>
                <a:lnTo>
                  <a:pt x="89299" y="28483"/>
                </a:lnTo>
                <a:lnTo>
                  <a:pt x="86777" y="23696"/>
                </a:lnTo>
                <a:lnTo>
                  <a:pt x="84249" y="18909"/>
                </a:lnTo>
                <a:lnTo>
                  <a:pt x="78943" y="0"/>
                </a:lnTo>
                <a:lnTo>
                  <a:pt x="79012" y="191"/>
                </a:lnTo>
                <a:lnTo>
                  <a:pt x="79109" y="493"/>
                </a:lnTo>
                <a:lnTo>
                  <a:pt x="79774" y="2552"/>
                </a:lnTo>
                <a:lnTo>
                  <a:pt x="89188" y="39915"/>
                </a:lnTo>
                <a:lnTo>
                  <a:pt x="90769" y="48458"/>
                </a:lnTo>
                <a:lnTo>
                  <a:pt x="93176" y="59621"/>
                </a:lnTo>
                <a:lnTo>
                  <a:pt x="96411" y="734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6955708" y="3885353"/>
            <a:ext cx="75565" cy="109855"/>
          </a:xfrm>
          <a:custGeom>
            <a:avLst/>
            <a:gdLst/>
            <a:ahLst/>
            <a:cxnLst/>
            <a:rect l="l" t="t" r="r" b="b"/>
            <a:pathLst>
              <a:path w="75565" h="109854">
                <a:moveTo>
                  <a:pt x="5237" y="62264"/>
                </a:moveTo>
                <a:lnTo>
                  <a:pt x="1946" y="64661"/>
                </a:lnTo>
                <a:lnTo>
                  <a:pt x="228" y="68241"/>
                </a:lnTo>
                <a:lnTo>
                  <a:pt x="96" y="73003"/>
                </a:lnTo>
                <a:lnTo>
                  <a:pt x="0" y="76229"/>
                </a:lnTo>
                <a:lnTo>
                  <a:pt x="1482" y="81145"/>
                </a:lnTo>
                <a:lnTo>
                  <a:pt x="4544" y="87749"/>
                </a:lnTo>
                <a:lnTo>
                  <a:pt x="7599" y="94353"/>
                </a:lnTo>
                <a:lnTo>
                  <a:pt x="9594" y="98828"/>
                </a:lnTo>
                <a:lnTo>
                  <a:pt x="10536" y="101174"/>
                </a:lnTo>
                <a:lnTo>
                  <a:pt x="11471" y="103521"/>
                </a:lnTo>
                <a:lnTo>
                  <a:pt x="11769" y="105619"/>
                </a:lnTo>
                <a:lnTo>
                  <a:pt x="11423" y="107469"/>
                </a:lnTo>
                <a:lnTo>
                  <a:pt x="11076" y="109318"/>
                </a:lnTo>
                <a:lnTo>
                  <a:pt x="10328" y="109647"/>
                </a:lnTo>
                <a:lnTo>
                  <a:pt x="9171" y="108454"/>
                </a:lnTo>
                <a:lnTo>
                  <a:pt x="8021" y="107263"/>
                </a:lnTo>
                <a:lnTo>
                  <a:pt x="6830" y="104080"/>
                </a:lnTo>
                <a:lnTo>
                  <a:pt x="5604" y="98906"/>
                </a:lnTo>
                <a:lnTo>
                  <a:pt x="4378" y="93734"/>
                </a:lnTo>
                <a:lnTo>
                  <a:pt x="3532" y="87856"/>
                </a:lnTo>
                <a:lnTo>
                  <a:pt x="3068" y="81274"/>
                </a:lnTo>
                <a:lnTo>
                  <a:pt x="2604" y="74692"/>
                </a:lnTo>
                <a:lnTo>
                  <a:pt x="2348" y="68664"/>
                </a:lnTo>
                <a:lnTo>
                  <a:pt x="2299" y="63189"/>
                </a:lnTo>
                <a:lnTo>
                  <a:pt x="2251" y="57715"/>
                </a:lnTo>
                <a:lnTo>
                  <a:pt x="8181" y="46006"/>
                </a:lnTo>
                <a:lnTo>
                  <a:pt x="10834" y="45399"/>
                </a:lnTo>
                <a:lnTo>
                  <a:pt x="33479" y="52999"/>
                </a:lnTo>
                <a:lnTo>
                  <a:pt x="38862" y="55930"/>
                </a:lnTo>
                <a:lnTo>
                  <a:pt x="60544" y="69402"/>
                </a:lnTo>
                <a:lnTo>
                  <a:pt x="64250" y="71865"/>
                </a:lnTo>
                <a:lnTo>
                  <a:pt x="66654" y="70863"/>
                </a:lnTo>
                <a:lnTo>
                  <a:pt x="67755" y="66397"/>
                </a:lnTo>
                <a:lnTo>
                  <a:pt x="68864" y="61931"/>
                </a:lnTo>
                <a:lnTo>
                  <a:pt x="69432" y="56417"/>
                </a:lnTo>
                <a:lnTo>
                  <a:pt x="69459" y="49855"/>
                </a:lnTo>
                <a:lnTo>
                  <a:pt x="69487" y="43294"/>
                </a:lnTo>
                <a:lnTo>
                  <a:pt x="65739" y="12760"/>
                </a:lnTo>
                <a:lnTo>
                  <a:pt x="64340" y="8271"/>
                </a:lnTo>
                <a:lnTo>
                  <a:pt x="63121" y="5238"/>
                </a:lnTo>
                <a:lnTo>
                  <a:pt x="62096" y="3661"/>
                </a:lnTo>
                <a:lnTo>
                  <a:pt x="61070" y="2083"/>
                </a:lnTo>
                <a:lnTo>
                  <a:pt x="60385" y="1036"/>
                </a:lnTo>
                <a:lnTo>
                  <a:pt x="60052" y="518"/>
                </a:lnTo>
                <a:lnTo>
                  <a:pt x="59713" y="0"/>
                </a:lnTo>
                <a:lnTo>
                  <a:pt x="59553" y="168"/>
                </a:lnTo>
                <a:lnTo>
                  <a:pt x="59574" y="1023"/>
                </a:lnTo>
                <a:lnTo>
                  <a:pt x="59595" y="1879"/>
                </a:lnTo>
                <a:lnTo>
                  <a:pt x="59636" y="3608"/>
                </a:lnTo>
                <a:lnTo>
                  <a:pt x="59699" y="6211"/>
                </a:lnTo>
                <a:lnTo>
                  <a:pt x="59761" y="8814"/>
                </a:lnTo>
                <a:lnTo>
                  <a:pt x="61562" y="16413"/>
                </a:lnTo>
                <a:lnTo>
                  <a:pt x="65095" y="29008"/>
                </a:lnTo>
                <a:lnTo>
                  <a:pt x="68871" y="43349"/>
                </a:lnTo>
                <a:lnTo>
                  <a:pt x="71374" y="54869"/>
                </a:lnTo>
                <a:lnTo>
                  <a:pt x="73192" y="68079"/>
                </a:lnTo>
                <a:lnTo>
                  <a:pt x="74408" y="80474"/>
                </a:lnTo>
                <a:lnTo>
                  <a:pt x="75148" y="927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7076284" y="3919822"/>
            <a:ext cx="9525" cy="59055"/>
          </a:xfrm>
          <a:custGeom>
            <a:avLst/>
            <a:gdLst/>
            <a:ahLst/>
            <a:cxnLst/>
            <a:rect l="l" t="t" r="r" b="b"/>
            <a:pathLst>
              <a:path w="9525" h="59054">
                <a:moveTo>
                  <a:pt x="401" y="0"/>
                </a:moveTo>
                <a:lnTo>
                  <a:pt x="0" y="6297"/>
                </a:lnTo>
                <a:lnTo>
                  <a:pt x="207" y="12163"/>
                </a:lnTo>
                <a:lnTo>
                  <a:pt x="1032" y="17600"/>
                </a:lnTo>
                <a:lnTo>
                  <a:pt x="1586" y="21254"/>
                </a:lnTo>
                <a:lnTo>
                  <a:pt x="3241" y="27580"/>
                </a:lnTo>
                <a:lnTo>
                  <a:pt x="5985" y="36580"/>
                </a:lnTo>
                <a:lnTo>
                  <a:pt x="8728" y="45578"/>
                </a:lnTo>
                <a:lnTo>
                  <a:pt x="9490" y="53044"/>
                </a:lnTo>
                <a:lnTo>
                  <a:pt x="8271" y="589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7082290" y="3899780"/>
            <a:ext cx="45720" cy="26034"/>
          </a:xfrm>
          <a:custGeom>
            <a:avLst/>
            <a:gdLst/>
            <a:ahLst/>
            <a:cxnLst/>
            <a:rect l="l" t="t" r="r" b="b"/>
            <a:pathLst>
              <a:path w="45720" h="26035">
                <a:moveTo>
                  <a:pt x="3290" y="25786"/>
                </a:moveTo>
                <a:lnTo>
                  <a:pt x="630" y="19233"/>
                </a:lnTo>
                <a:lnTo>
                  <a:pt x="0" y="13907"/>
                </a:lnTo>
                <a:lnTo>
                  <a:pt x="1406" y="9806"/>
                </a:lnTo>
                <a:lnTo>
                  <a:pt x="2376" y="6986"/>
                </a:lnTo>
                <a:lnTo>
                  <a:pt x="4925" y="4771"/>
                </a:lnTo>
                <a:lnTo>
                  <a:pt x="9067" y="3161"/>
                </a:lnTo>
                <a:lnTo>
                  <a:pt x="13210" y="1551"/>
                </a:lnTo>
                <a:lnTo>
                  <a:pt x="17893" y="498"/>
                </a:lnTo>
                <a:lnTo>
                  <a:pt x="23116" y="0"/>
                </a:lnTo>
                <a:lnTo>
                  <a:pt x="33359" y="1499"/>
                </a:lnTo>
                <a:lnTo>
                  <a:pt x="45310" y="77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7085740" y="3945318"/>
            <a:ext cx="38735" cy="22225"/>
          </a:xfrm>
          <a:custGeom>
            <a:avLst/>
            <a:gdLst/>
            <a:ahLst/>
            <a:cxnLst/>
            <a:rect l="l" t="t" r="r" b="b"/>
            <a:pathLst>
              <a:path w="38734" h="22225">
                <a:moveTo>
                  <a:pt x="2376" y="21596"/>
                </a:moveTo>
                <a:lnTo>
                  <a:pt x="1239" y="21776"/>
                </a:lnTo>
                <a:lnTo>
                  <a:pt x="519" y="21890"/>
                </a:lnTo>
                <a:lnTo>
                  <a:pt x="214" y="21938"/>
                </a:lnTo>
                <a:lnTo>
                  <a:pt x="0" y="21972"/>
                </a:lnTo>
                <a:lnTo>
                  <a:pt x="277" y="21597"/>
                </a:lnTo>
                <a:lnTo>
                  <a:pt x="1052" y="20813"/>
                </a:lnTo>
                <a:lnTo>
                  <a:pt x="1828" y="20030"/>
                </a:lnTo>
                <a:lnTo>
                  <a:pt x="25836" y="4218"/>
                </a:lnTo>
                <a:lnTo>
                  <a:pt x="3833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7083267" y="3982810"/>
            <a:ext cx="45085" cy="13970"/>
          </a:xfrm>
          <a:custGeom>
            <a:avLst/>
            <a:gdLst/>
            <a:ahLst/>
            <a:cxnLst/>
            <a:rect l="l" t="t" r="r" b="b"/>
            <a:pathLst>
              <a:path w="45084" h="13970">
                <a:moveTo>
                  <a:pt x="10190" y="0"/>
                </a:moveTo>
                <a:lnTo>
                  <a:pt x="5410" y="3952"/>
                </a:lnTo>
                <a:lnTo>
                  <a:pt x="2327" y="7324"/>
                </a:lnTo>
                <a:lnTo>
                  <a:pt x="949" y="10115"/>
                </a:lnTo>
                <a:lnTo>
                  <a:pt x="0" y="12034"/>
                </a:lnTo>
                <a:lnTo>
                  <a:pt x="2459" y="13165"/>
                </a:lnTo>
                <a:lnTo>
                  <a:pt x="8333" y="13507"/>
                </a:lnTo>
                <a:lnTo>
                  <a:pt x="17460" y="13433"/>
                </a:lnTo>
                <a:lnTo>
                  <a:pt x="29554" y="12319"/>
                </a:lnTo>
                <a:lnTo>
                  <a:pt x="44614" y="101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185991" y="3899748"/>
            <a:ext cx="121920" cy="118745"/>
          </a:xfrm>
          <a:custGeom>
            <a:avLst/>
            <a:gdLst/>
            <a:ahLst/>
            <a:cxnLst/>
            <a:rect l="l" t="t" r="r" b="b"/>
            <a:pathLst>
              <a:path w="121920" h="118745">
                <a:moveTo>
                  <a:pt x="131" y="34991"/>
                </a:moveTo>
                <a:lnTo>
                  <a:pt x="0" y="28936"/>
                </a:lnTo>
                <a:lnTo>
                  <a:pt x="96" y="26414"/>
                </a:lnTo>
                <a:lnTo>
                  <a:pt x="429" y="27424"/>
                </a:lnTo>
                <a:lnTo>
                  <a:pt x="658" y="28146"/>
                </a:lnTo>
                <a:lnTo>
                  <a:pt x="1246" y="29950"/>
                </a:lnTo>
                <a:lnTo>
                  <a:pt x="2182" y="32836"/>
                </a:lnTo>
                <a:lnTo>
                  <a:pt x="3117" y="35722"/>
                </a:lnTo>
                <a:lnTo>
                  <a:pt x="4107" y="42376"/>
                </a:lnTo>
                <a:lnTo>
                  <a:pt x="5153" y="52798"/>
                </a:lnTo>
                <a:lnTo>
                  <a:pt x="6199" y="63219"/>
                </a:lnTo>
                <a:lnTo>
                  <a:pt x="6747" y="71641"/>
                </a:lnTo>
                <a:lnTo>
                  <a:pt x="6788" y="78064"/>
                </a:lnTo>
                <a:lnTo>
                  <a:pt x="6830" y="84487"/>
                </a:lnTo>
                <a:lnTo>
                  <a:pt x="6331" y="87685"/>
                </a:lnTo>
                <a:lnTo>
                  <a:pt x="5278" y="87657"/>
                </a:lnTo>
                <a:lnTo>
                  <a:pt x="4218" y="87630"/>
                </a:lnTo>
                <a:lnTo>
                  <a:pt x="3546" y="85055"/>
                </a:lnTo>
                <a:lnTo>
                  <a:pt x="3255" y="79931"/>
                </a:lnTo>
                <a:lnTo>
                  <a:pt x="2957" y="74806"/>
                </a:lnTo>
                <a:lnTo>
                  <a:pt x="2854" y="67776"/>
                </a:lnTo>
                <a:lnTo>
                  <a:pt x="2930" y="58840"/>
                </a:lnTo>
                <a:lnTo>
                  <a:pt x="3816" y="46012"/>
                </a:lnTo>
                <a:lnTo>
                  <a:pt x="6256" y="33646"/>
                </a:lnTo>
                <a:lnTo>
                  <a:pt x="8679" y="24722"/>
                </a:lnTo>
                <a:lnTo>
                  <a:pt x="11319" y="18143"/>
                </a:lnTo>
                <a:lnTo>
                  <a:pt x="14346" y="13271"/>
                </a:lnTo>
                <a:lnTo>
                  <a:pt x="17373" y="8399"/>
                </a:lnTo>
                <a:lnTo>
                  <a:pt x="20608" y="5045"/>
                </a:lnTo>
                <a:lnTo>
                  <a:pt x="24058" y="3210"/>
                </a:lnTo>
                <a:lnTo>
                  <a:pt x="27501" y="1375"/>
                </a:lnTo>
                <a:lnTo>
                  <a:pt x="31089" y="367"/>
                </a:lnTo>
                <a:lnTo>
                  <a:pt x="34816" y="183"/>
                </a:lnTo>
                <a:lnTo>
                  <a:pt x="38543" y="0"/>
                </a:lnTo>
                <a:lnTo>
                  <a:pt x="42152" y="1019"/>
                </a:lnTo>
                <a:lnTo>
                  <a:pt x="45643" y="3240"/>
                </a:lnTo>
                <a:lnTo>
                  <a:pt x="49135" y="5461"/>
                </a:lnTo>
                <a:lnTo>
                  <a:pt x="57641" y="22531"/>
                </a:lnTo>
                <a:lnTo>
                  <a:pt x="57856" y="26662"/>
                </a:lnTo>
                <a:lnTo>
                  <a:pt x="39637" y="46139"/>
                </a:lnTo>
                <a:lnTo>
                  <a:pt x="34781" y="49032"/>
                </a:lnTo>
                <a:lnTo>
                  <a:pt x="29925" y="50960"/>
                </a:lnTo>
                <a:lnTo>
                  <a:pt x="25076" y="51924"/>
                </a:lnTo>
                <a:lnTo>
                  <a:pt x="20234" y="52886"/>
                </a:lnTo>
                <a:lnTo>
                  <a:pt x="16168" y="53416"/>
                </a:lnTo>
                <a:lnTo>
                  <a:pt x="12877" y="53513"/>
                </a:lnTo>
                <a:lnTo>
                  <a:pt x="9594" y="53609"/>
                </a:lnTo>
                <a:lnTo>
                  <a:pt x="7266" y="53324"/>
                </a:lnTo>
                <a:lnTo>
                  <a:pt x="5888" y="52656"/>
                </a:lnTo>
                <a:lnTo>
                  <a:pt x="4509" y="51989"/>
                </a:lnTo>
                <a:lnTo>
                  <a:pt x="3768" y="51629"/>
                </a:lnTo>
                <a:lnTo>
                  <a:pt x="3560" y="51527"/>
                </a:lnTo>
                <a:lnTo>
                  <a:pt x="4038" y="51909"/>
                </a:lnTo>
                <a:lnTo>
                  <a:pt x="4384" y="52182"/>
                </a:lnTo>
                <a:lnTo>
                  <a:pt x="25596" y="67542"/>
                </a:lnTo>
                <a:lnTo>
                  <a:pt x="30459" y="70616"/>
                </a:lnTo>
                <a:lnTo>
                  <a:pt x="35717" y="74209"/>
                </a:lnTo>
                <a:lnTo>
                  <a:pt x="41355" y="78323"/>
                </a:lnTo>
                <a:lnTo>
                  <a:pt x="50839" y="84636"/>
                </a:lnTo>
                <a:lnTo>
                  <a:pt x="62849" y="91585"/>
                </a:lnTo>
                <a:lnTo>
                  <a:pt x="74820" y="97807"/>
                </a:lnTo>
                <a:lnTo>
                  <a:pt x="85982" y="103002"/>
                </a:lnTo>
                <a:lnTo>
                  <a:pt x="100458" y="109066"/>
                </a:lnTo>
                <a:lnTo>
                  <a:pt x="110033" y="113163"/>
                </a:lnTo>
                <a:lnTo>
                  <a:pt x="116842" y="116146"/>
                </a:lnTo>
                <a:lnTo>
                  <a:pt x="120042" y="117550"/>
                </a:lnTo>
                <a:lnTo>
                  <a:pt x="120950" y="117948"/>
                </a:lnTo>
                <a:lnTo>
                  <a:pt x="121788" y="118337"/>
                </a:lnTo>
                <a:lnTo>
                  <a:pt x="121469" y="118227"/>
                </a:lnTo>
                <a:lnTo>
                  <a:pt x="120673" y="117925"/>
                </a:lnTo>
                <a:lnTo>
                  <a:pt x="116994" y="116538"/>
                </a:lnTo>
                <a:lnTo>
                  <a:pt x="110448" y="1140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1034051" y="3588651"/>
            <a:ext cx="92710" cy="106680"/>
          </a:xfrm>
          <a:custGeom>
            <a:avLst/>
            <a:gdLst/>
            <a:ahLst/>
            <a:cxnLst/>
            <a:rect l="l" t="t" r="r" b="b"/>
            <a:pathLst>
              <a:path w="92709" h="106679">
                <a:moveTo>
                  <a:pt x="16064" y="27596"/>
                </a:moveTo>
                <a:lnTo>
                  <a:pt x="17546" y="25418"/>
                </a:lnTo>
                <a:lnTo>
                  <a:pt x="18135" y="22725"/>
                </a:lnTo>
                <a:lnTo>
                  <a:pt x="17837" y="19518"/>
                </a:lnTo>
                <a:lnTo>
                  <a:pt x="17636" y="17372"/>
                </a:lnTo>
                <a:lnTo>
                  <a:pt x="17442" y="16453"/>
                </a:lnTo>
                <a:lnTo>
                  <a:pt x="17248" y="16761"/>
                </a:lnTo>
                <a:lnTo>
                  <a:pt x="17054" y="17070"/>
                </a:lnTo>
                <a:lnTo>
                  <a:pt x="16570" y="17840"/>
                </a:lnTo>
                <a:lnTo>
                  <a:pt x="15794" y="19072"/>
                </a:lnTo>
                <a:lnTo>
                  <a:pt x="15025" y="20305"/>
                </a:lnTo>
                <a:lnTo>
                  <a:pt x="14561" y="22228"/>
                </a:lnTo>
                <a:lnTo>
                  <a:pt x="14415" y="24844"/>
                </a:lnTo>
                <a:lnTo>
                  <a:pt x="14270" y="27460"/>
                </a:lnTo>
                <a:lnTo>
                  <a:pt x="20871" y="39744"/>
                </a:lnTo>
                <a:lnTo>
                  <a:pt x="23545" y="41584"/>
                </a:lnTo>
                <a:lnTo>
                  <a:pt x="26579" y="42823"/>
                </a:lnTo>
                <a:lnTo>
                  <a:pt x="29967" y="43463"/>
                </a:lnTo>
                <a:lnTo>
                  <a:pt x="33347" y="44103"/>
                </a:lnTo>
                <a:lnTo>
                  <a:pt x="36853" y="44336"/>
                </a:lnTo>
                <a:lnTo>
                  <a:pt x="40469" y="44162"/>
                </a:lnTo>
                <a:lnTo>
                  <a:pt x="44085" y="43988"/>
                </a:lnTo>
                <a:lnTo>
                  <a:pt x="47299" y="43001"/>
                </a:lnTo>
                <a:lnTo>
                  <a:pt x="50118" y="41199"/>
                </a:lnTo>
                <a:lnTo>
                  <a:pt x="52938" y="39398"/>
                </a:lnTo>
                <a:lnTo>
                  <a:pt x="55265" y="37229"/>
                </a:lnTo>
                <a:lnTo>
                  <a:pt x="57108" y="34690"/>
                </a:lnTo>
                <a:lnTo>
                  <a:pt x="58951" y="32151"/>
                </a:lnTo>
                <a:lnTo>
                  <a:pt x="60184" y="29298"/>
                </a:lnTo>
                <a:lnTo>
                  <a:pt x="60821" y="26131"/>
                </a:lnTo>
                <a:lnTo>
                  <a:pt x="61451" y="22964"/>
                </a:lnTo>
                <a:lnTo>
                  <a:pt x="61749" y="19874"/>
                </a:lnTo>
                <a:lnTo>
                  <a:pt x="61708" y="16862"/>
                </a:lnTo>
                <a:lnTo>
                  <a:pt x="61666" y="13850"/>
                </a:lnTo>
                <a:lnTo>
                  <a:pt x="37358" y="344"/>
                </a:lnTo>
                <a:lnTo>
                  <a:pt x="33056" y="0"/>
                </a:lnTo>
                <a:lnTo>
                  <a:pt x="2549" y="28496"/>
                </a:lnTo>
                <a:lnTo>
                  <a:pt x="568" y="41114"/>
                </a:lnTo>
                <a:lnTo>
                  <a:pt x="0" y="47719"/>
                </a:lnTo>
                <a:lnTo>
                  <a:pt x="8104" y="79545"/>
                </a:lnTo>
                <a:lnTo>
                  <a:pt x="12219" y="85584"/>
                </a:lnTo>
                <a:lnTo>
                  <a:pt x="51940" y="104961"/>
                </a:lnTo>
                <a:lnTo>
                  <a:pt x="65178" y="106037"/>
                </a:lnTo>
                <a:lnTo>
                  <a:pt x="71600" y="106203"/>
                </a:lnTo>
                <a:lnTo>
                  <a:pt x="76830" y="105788"/>
                </a:lnTo>
                <a:lnTo>
                  <a:pt x="80855" y="104794"/>
                </a:lnTo>
                <a:lnTo>
                  <a:pt x="86958" y="103287"/>
                </a:lnTo>
                <a:lnTo>
                  <a:pt x="90768" y="101008"/>
                </a:lnTo>
                <a:lnTo>
                  <a:pt x="92285" y="979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741546" y="3874064"/>
            <a:ext cx="98425" cy="165735"/>
          </a:xfrm>
          <a:custGeom>
            <a:avLst/>
            <a:gdLst/>
            <a:ahLst/>
            <a:cxnLst/>
            <a:rect l="l" t="t" r="r" b="b"/>
            <a:pathLst>
              <a:path w="98425" h="165735">
                <a:moveTo>
                  <a:pt x="82261" y="98338"/>
                </a:moveTo>
                <a:lnTo>
                  <a:pt x="54628" y="80081"/>
                </a:lnTo>
                <a:lnTo>
                  <a:pt x="48380" y="78802"/>
                </a:lnTo>
                <a:lnTo>
                  <a:pt x="42644" y="78126"/>
                </a:lnTo>
                <a:lnTo>
                  <a:pt x="37428" y="78053"/>
                </a:lnTo>
                <a:lnTo>
                  <a:pt x="32211" y="77980"/>
                </a:lnTo>
                <a:lnTo>
                  <a:pt x="27335" y="78386"/>
                </a:lnTo>
                <a:lnTo>
                  <a:pt x="22797" y="79270"/>
                </a:lnTo>
                <a:lnTo>
                  <a:pt x="18260" y="80155"/>
                </a:lnTo>
                <a:lnTo>
                  <a:pt x="2964" y="94569"/>
                </a:lnTo>
                <a:lnTo>
                  <a:pt x="1267" y="98316"/>
                </a:lnTo>
                <a:lnTo>
                  <a:pt x="339" y="102229"/>
                </a:lnTo>
                <a:lnTo>
                  <a:pt x="166" y="106311"/>
                </a:lnTo>
                <a:lnTo>
                  <a:pt x="0" y="110392"/>
                </a:lnTo>
                <a:lnTo>
                  <a:pt x="1198" y="114093"/>
                </a:lnTo>
                <a:lnTo>
                  <a:pt x="3775" y="117415"/>
                </a:lnTo>
                <a:lnTo>
                  <a:pt x="6345" y="120736"/>
                </a:lnTo>
                <a:lnTo>
                  <a:pt x="9885" y="123296"/>
                </a:lnTo>
                <a:lnTo>
                  <a:pt x="14401" y="125095"/>
                </a:lnTo>
                <a:lnTo>
                  <a:pt x="18911" y="126893"/>
                </a:lnTo>
                <a:lnTo>
                  <a:pt x="23691" y="127883"/>
                </a:lnTo>
                <a:lnTo>
                  <a:pt x="28741" y="128063"/>
                </a:lnTo>
                <a:lnTo>
                  <a:pt x="33791" y="128243"/>
                </a:lnTo>
                <a:lnTo>
                  <a:pt x="38474" y="127440"/>
                </a:lnTo>
                <a:lnTo>
                  <a:pt x="42782" y="125654"/>
                </a:lnTo>
                <a:lnTo>
                  <a:pt x="47091" y="123869"/>
                </a:lnTo>
                <a:lnTo>
                  <a:pt x="50423" y="120984"/>
                </a:lnTo>
                <a:lnTo>
                  <a:pt x="52785" y="117000"/>
                </a:lnTo>
                <a:lnTo>
                  <a:pt x="55148" y="113016"/>
                </a:lnTo>
                <a:lnTo>
                  <a:pt x="58486" y="81616"/>
                </a:lnTo>
                <a:lnTo>
                  <a:pt x="58556" y="74699"/>
                </a:lnTo>
                <a:lnTo>
                  <a:pt x="58140" y="67862"/>
                </a:lnTo>
                <a:lnTo>
                  <a:pt x="57246" y="61106"/>
                </a:lnTo>
                <a:lnTo>
                  <a:pt x="56360" y="54350"/>
                </a:lnTo>
                <a:lnTo>
                  <a:pt x="55023" y="47661"/>
                </a:lnTo>
                <a:lnTo>
                  <a:pt x="53243" y="41039"/>
                </a:lnTo>
                <a:lnTo>
                  <a:pt x="51462" y="34417"/>
                </a:lnTo>
                <a:lnTo>
                  <a:pt x="40046" y="7037"/>
                </a:lnTo>
                <a:lnTo>
                  <a:pt x="37400" y="1986"/>
                </a:lnTo>
                <a:lnTo>
                  <a:pt x="36056" y="0"/>
                </a:lnTo>
                <a:lnTo>
                  <a:pt x="36007" y="1077"/>
                </a:lnTo>
                <a:lnTo>
                  <a:pt x="35959" y="2153"/>
                </a:lnTo>
                <a:lnTo>
                  <a:pt x="35841" y="4845"/>
                </a:lnTo>
                <a:lnTo>
                  <a:pt x="35647" y="9152"/>
                </a:lnTo>
                <a:lnTo>
                  <a:pt x="35460" y="13459"/>
                </a:lnTo>
                <a:lnTo>
                  <a:pt x="35585" y="19340"/>
                </a:lnTo>
                <a:lnTo>
                  <a:pt x="36035" y="26794"/>
                </a:lnTo>
                <a:lnTo>
                  <a:pt x="36479" y="34249"/>
                </a:lnTo>
                <a:lnTo>
                  <a:pt x="44199" y="76094"/>
                </a:lnTo>
                <a:lnTo>
                  <a:pt x="54417" y="113071"/>
                </a:lnTo>
                <a:lnTo>
                  <a:pt x="73629" y="150586"/>
                </a:lnTo>
                <a:lnTo>
                  <a:pt x="89722" y="162500"/>
                </a:lnTo>
                <a:lnTo>
                  <a:pt x="98408" y="1653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023492" y="3912977"/>
            <a:ext cx="78105" cy="96520"/>
          </a:xfrm>
          <a:custGeom>
            <a:avLst/>
            <a:gdLst/>
            <a:ahLst/>
            <a:cxnLst/>
            <a:rect l="l" t="t" r="r" b="b"/>
            <a:pathLst>
              <a:path w="78104" h="96520">
                <a:moveTo>
                  <a:pt x="54164" y="23093"/>
                </a:moveTo>
                <a:lnTo>
                  <a:pt x="49737" y="12987"/>
                </a:lnTo>
                <a:lnTo>
                  <a:pt x="45955" y="6794"/>
                </a:lnTo>
                <a:lnTo>
                  <a:pt x="42810" y="4515"/>
                </a:lnTo>
                <a:lnTo>
                  <a:pt x="40628" y="2933"/>
                </a:lnTo>
                <a:lnTo>
                  <a:pt x="38079" y="1725"/>
                </a:lnTo>
                <a:lnTo>
                  <a:pt x="35162" y="893"/>
                </a:lnTo>
                <a:lnTo>
                  <a:pt x="32253" y="60"/>
                </a:lnTo>
                <a:lnTo>
                  <a:pt x="29302" y="0"/>
                </a:lnTo>
                <a:lnTo>
                  <a:pt x="26316" y="709"/>
                </a:lnTo>
                <a:lnTo>
                  <a:pt x="23324" y="1419"/>
                </a:lnTo>
                <a:lnTo>
                  <a:pt x="20179" y="3434"/>
                </a:lnTo>
                <a:lnTo>
                  <a:pt x="16867" y="6756"/>
                </a:lnTo>
                <a:lnTo>
                  <a:pt x="13556" y="10077"/>
                </a:lnTo>
                <a:lnTo>
                  <a:pt x="1510" y="38651"/>
                </a:lnTo>
                <a:lnTo>
                  <a:pt x="422" y="45583"/>
                </a:lnTo>
                <a:lnTo>
                  <a:pt x="0" y="52319"/>
                </a:lnTo>
                <a:lnTo>
                  <a:pt x="235" y="58859"/>
                </a:lnTo>
                <a:lnTo>
                  <a:pt x="471" y="65399"/>
                </a:lnTo>
                <a:lnTo>
                  <a:pt x="17983" y="89435"/>
                </a:lnTo>
                <a:lnTo>
                  <a:pt x="23241" y="92774"/>
                </a:lnTo>
                <a:lnTo>
                  <a:pt x="28706" y="94829"/>
                </a:lnTo>
                <a:lnTo>
                  <a:pt x="34386" y="95599"/>
                </a:lnTo>
                <a:lnTo>
                  <a:pt x="40067" y="96369"/>
                </a:lnTo>
                <a:lnTo>
                  <a:pt x="45539" y="96119"/>
                </a:lnTo>
                <a:lnTo>
                  <a:pt x="50811" y="94848"/>
                </a:lnTo>
                <a:lnTo>
                  <a:pt x="56083" y="93577"/>
                </a:lnTo>
                <a:lnTo>
                  <a:pt x="60779" y="90639"/>
                </a:lnTo>
                <a:lnTo>
                  <a:pt x="64901" y="86032"/>
                </a:lnTo>
                <a:lnTo>
                  <a:pt x="69023" y="81426"/>
                </a:lnTo>
                <a:lnTo>
                  <a:pt x="72189" y="75632"/>
                </a:lnTo>
                <a:lnTo>
                  <a:pt x="74398" y="68651"/>
                </a:lnTo>
                <a:lnTo>
                  <a:pt x="76608" y="61670"/>
                </a:lnTo>
                <a:lnTo>
                  <a:pt x="77765" y="55085"/>
                </a:lnTo>
                <a:lnTo>
                  <a:pt x="77883" y="48898"/>
                </a:lnTo>
                <a:lnTo>
                  <a:pt x="78001" y="42710"/>
                </a:lnTo>
                <a:lnTo>
                  <a:pt x="75936" y="37394"/>
                </a:lnTo>
                <a:lnTo>
                  <a:pt x="71690" y="32950"/>
                </a:lnTo>
                <a:lnTo>
                  <a:pt x="67450" y="28506"/>
                </a:lnTo>
                <a:lnTo>
                  <a:pt x="62303" y="25110"/>
                </a:lnTo>
                <a:lnTo>
                  <a:pt x="56249" y="22763"/>
                </a:lnTo>
                <a:lnTo>
                  <a:pt x="50195" y="20416"/>
                </a:lnTo>
                <a:lnTo>
                  <a:pt x="44736" y="19016"/>
                </a:lnTo>
                <a:lnTo>
                  <a:pt x="39880" y="18563"/>
                </a:lnTo>
                <a:lnTo>
                  <a:pt x="33147" y="17936"/>
                </a:lnTo>
                <a:lnTo>
                  <a:pt x="31214" y="21538"/>
                </a:lnTo>
                <a:lnTo>
                  <a:pt x="34082" y="293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139192" y="3922799"/>
            <a:ext cx="4445" cy="111125"/>
          </a:xfrm>
          <a:custGeom>
            <a:avLst/>
            <a:gdLst/>
            <a:ahLst/>
            <a:cxnLst/>
            <a:rect l="l" t="t" r="r" b="b"/>
            <a:pathLst>
              <a:path w="4445" h="111125">
                <a:moveTo>
                  <a:pt x="1648" y="7118"/>
                </a:moveTo>
                <a:lnTo>
                  <a:pt x="1496" y="1962"/>
                </a:lnTo>
                <a:lnTo>
                  <a:pt x="1350" y="0"/>
                </a:lnTo>
                <a:lnTo>
                  <a:pt x="1205" y="1233"/>
                </a:lnTo>
                <a:lnTo>
                  <a:pt x="1101" y="2116"/>
                </a:lnTo>
                <a:lnTo>
                  <a:pt x="838" y="4327"/>
                </a:lnTo>
                <a:lnTo>
                  <a:pt x="422" y="7864"/>
                </a:lnTo>
                <a:lnTo>
                  <a:pt x="0" y="11401"/>
                </a:lnTo>
                <a:lnTo>
                  <a:pt x="353" y="16811"/>
                </a:lnTo>
                <a:lnTo>
                  <a:pt x="1475" y="24093"/>
                </a:lnTo>
                <a:lnTo>
                  <a:pt x="2597" y="31374"/>
                </a:lnTo>
                <a:lnTo>
                  <a:pt x="3332" y="39254"/>
                </a:lnTo>
                <a:lnTo>
                  <a:pt x="3685" y="47730"/>
                </a:lnTo>
                <a:lnTo>
                  <a:pt x="3918" y="56114"/>
                </a:lnTo>
                <a:lnTo>
                  <a:pt x="4015" y="66634"/>
                </a:lnTo>
                <a:lnTo>
                  <a:pt x="3977" y="79291"/>
                </a:lnTo>
                <a:lnTo>
                  <a:pt x="3802" y="94085"/>
                </a:lnTo>
                <a:lnTo>
                  <a:pt x="3492" y="1110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136546" y="3855245"/>
            <a:ext cx="100965" cy="166370"/>
          </a:xfrm>
          <a:custGeom>
            <a:avLst/>
            <a:gdLst/>
            <a:ahLst/>
            <a:cxnLst/>
            <a:rect l="l" t="t" r="r" b="b"/>
            <a:pathLst>
              <a:path w="100965" h="166370">
                <a:moveTo>
                  <a:pt x="1170" y="128448"/>
                </a:moveTo>
                <a:lnTo>
                  <a:pt x="0" y="122966"/>
                </a:lnTo>
                <a:lnTo>
                  <a:pt x="464" y="115075"/>
                </a:lnTo>
                <a:lnTo>
                  <a:pt x="2563" y="104772"/>
                </a:lnTo>
                <a:lnTo>
                  <a:pt x="3906" y="98156"/>
                </a:lnTo>
                <a:lnTo>
                  <a:pt x="5216" y="93505"/>
                </a:lnTo>
                <a:lnTo>
                  <a:pt x="6490" y="90822"/>
                </a:lnTo>
                <a:lnTo>
                  <a:pt x="7758" y="88139"/>
                </a:lnTo>
                <a:lnTo>
                  <a:pt x="9635" y="86554"/>
                </a:lnTo>
                <a:lnTo>
                  <a:pt x="12115" y="86068"/>
                </a:lnTo>
                <a:lnTo>
                  <a:pt x="14595" y="85582"/>
                </a:lnTo>
                <a:lnTo>
                  <a:pt x="17976" y="86603"/>
                </a:lnTo>
                <a:lnTo>
                  <a:pt x="22271" y="89131"/>
                </a:lnTo>
                <a:lnTo>
                  <a:pt x="26559" y="91658"/>
                </a:lnTo>
                <a:lnTo>
                  <a:pt x="31498" y="95180"/>
                </a:lnTo>
                <a:lnTo>
                  <a:pt x="37081" y="99693"/>
                </a:lnTo>
                <a:lnTo>
                  <a:pt x="42665" y="104207"/>
                </a:lnTo>
                <a:lnTo>
                  <a:pt x="48428" y="108662"/>
                </a:lnTo>
                <a:lnTo>
                  <a:pt x="54379" y="113057"/>
                </a:lnTo>
                <a:lnTo>
                  <a:pt x="60322" y="117453"/>
                </a:lnTo>
                <a:lnTo>
                  <a:pt x="66120" y="121208"/>
                </a:lnTo>
                <a:lnTo>
                  <a:pt x="71766" y="124323"/>
                </a:lnTo>
                <a:lnTo>
                  <a:pt x="77405" y="127438"/>
                </a:lnTo>
                <a:lnTo>
                  <a:pt x="82358" y="129776"/>
                </a:lnTo>
                <a:lnTo>
                  <a:pt x="86625" y="131336"/>
                </a:lnTo>
                <a:lnTo>
                  <a:pt x="90885" y="132896"/>
                </a:lnTo>
                <a:lnTo>
                  <a:pt x="94023" y="133804"/>
                </a:lnTo>
                <a:lnTo>
                  <a:pt x="96032" y="134059"/>
                </a:lnTo>
                <a:lnTo>
                  <a:pt x="98048" y="134314"/>
                </a:lnTo>
                <a:lnTo>
                  <a:pt x="99337" y="131349"/>
                </a:lnTo>
                <a:lnTo>
                  <a:pt x="100764" y="77236"/>
                </a:lnTo>
                <a:lnTo>
                  <a:pt x="100716" y="55968"/>
                </a:lnTo>
                <a:lnTo>
                  <a:pt x="98602" y="10830"/>
                </a:lnTo>
                <a:lnTo>
                  <a:pt x="96496" y="4951"/>
                </a:lnTo>
                <a:lnTo>
                  <a:pt x="95388" y="2714"/>
                </a:lnTo>
                <a:lnTo>
                  <a:pt x="94675" y="1276"/>
                </a:lnTo>
                <a:lnTo>
                  <a:pt x="94356" y="638"/>
                </a:lnTo>
                <a:lnTo>
                  <a:pt x="94037" y="0"/>
                </a:lnTo>
                <a:lnTo>
                  <a:pt x="93885" y="694"/>
                </a:lnTo>
                <a:lnTo>
                  <a:pt x="93899" y="2720"/>
                </a:lnTo>
                <a:lnTo>
                  <a:pt x="93906" y="4746"/>
                </a:lnTo>
                <a:lnTo>
                  <a:pt x="93933" y="9310"/>
                </a:lnTo>
                <a:lnTo>
                  <a:pt x="93968" y="16414"/>
                </a:lnTo>
                <a:lnTo>
                  <a:pt x="94003" y="23518"/>
                </a:lnTo>
                <a:lnTo>
                  <a:pt x="94536" y="31692"/>
                </a:lnTo>
                <a:lnTo>
                  <a:pt x="95554" y="40940"/>
                </a:lnTo>
                <a:lnTo>
                  <a:pt x="96489" y="50498"/>
                </a:lnTo>
                <a:lnTo>
                  <a:pt x="99331" y="92502"/>
                </a:lnTo>
                <a:lnTo>
                  <a:pt x="100722" y="151020"/>
                </a:lnTo>
                <a:lnTo>
                  <a:pt x="100777" y="165815"/>
                </a:lnTo>
                <a:lnTo>
                  <a:pt x="100764" y="165345"/>
                </a:lnTo>
                <a:lnTo>
                  <a:pt x="100660" y="160135"/>
                </a:lnTo>
                <a:lnTo>
                  <a:pt x="100466" y="1500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507233" y="3920741"/>
            <a:ext cx="92075" cy="111125"/>
          </a:xfrm>
          <a:custGeom>
            <a:avLst/>
            <a:gdLst/>
            <a:ahLst/>
            <a:cxnLst/>
            <a:rect l="l" t="t" r="r" b="b"/>
            <a:pathLst>
              <a:path w="92075" h="111125">
                <a:moveTo>
                  <a:pt x="10307" y="17204"/>
                </a:moveTo>
                <a:lnTo>
                  <a:pt x="11907" y="15641"/>
                </a:lnTo>
                <a:lnTo>
                  <a:pt x="13174" y="16557"/>
                </a:lnTo>
                <a:lnTo>
                  <a:pt x="14117" y="19955"/>
                </a:lnTo>
                <a:lnTo>
                  <a:pt x="15052" y="23353"/>
                </a:lnTo>
                <a:lnTo>
                  <a:pt x="16416" y="27039"/>
                </a:lnTo>
                <a:lnTo>
                  <a:pt x="18211" y="31014"/>
                </a:lnTo>
                <a:lnTo>
                  <a:pt x="20005" y="34988"/>
                </a:lnTo>
                <a:lnTo>
                  <a:pt x="22291" y="38970"/>
                </a:lnTo>
                <a:lnTo>
                  <a:pt x="25069" y="42960"/>
                </a:lnTo>
                <a:lnTo>
                  <a:pt x="27846" y="46949"/>
                </a:lnTo>
                <a:lnTo>
                  <a:pt x="30867" y="50325"/>
                </a:lnTo>
                <a:lnTo>
                  <a:pt x="34123" y="53089"/>
                </a:lnTo>
                <a:lnTo>
                  <a:pt x="37378" y="55854"/>
                </a:lnTo>
                <a:lnTo>
                  <a:pt x="40960" y="57681"/>
                </a:lnTo>
                <a:lnTo>
                  <a:pt x="44881" y="58570"/>
                </a:lnTo>
                <a:lnTo>
                  <a:pt x="48795" y="59460"/>
                </a:lnTo>
                <a:lnTo>
                  <a:pt x="52805" y="59643"/>
                </a:lnTo>
                <a:lnTo>
                  <a:pt x="56906" y="59118"/>
                </a:lnTo>
                <a:lnTo>
                  <a:pt x="61007" y="58594"/>
                </a:lnTo>
                <a:lnTo>
                  <a:pt x="74481" y="39938"/>
                </a:lnTo>
                <a:lnTo>
                  <a:pt x="75790" y="34745"/>
                </a:lnTo>
                <a:lnTo>
                  <a:pt x="76261" y="29666"/>
                </a:lnTo>
                <a:lnTo>
                  <a:pt x="75894" y="24701"/>
                </a:lnTo>
                <a:lnTo>
                  <a:pt x="75534" y="19735"/>
                </a:lnTo>
                <a:lnTo>
                  <a:pt x="44534" y="0"/>
                </a:lnTo>
                <a:lnTo>
                  <a:pt x="37122" y="687"/>
                </a:lnTo>
                <a:lnTo>
                  <a:pt x="29717" y="1374"/>
                </a:lnTo>
                <a:lnTo>
                  <a:pt x="22720" y="4347"/>
                </a:lnTo>
                <a:lnTo>
                  <a:pt x="16139" y="9606"/>
                </a:lnTo>
                <a:lnTo>
                  <a:pt x="9558" y="14865"/>
                </a:lnTo>
                <a:lnTo>
                  <a:pt x="4966" y="21787"/>
                </a:lnTo>
                <a:lnTo>
                  <a:pt x="2347" y="30373"/>
                </a:lnTo>
                <a:lnTo>
                  <a:pt x="0" y="42746"/>
                </a:lnTo>
                <a:lnTo>
                  <a:pt x="417" y="55359"/>
                </a:lnTo>
                <a:lnTo>
                  <a:pt x="20574" y="88178"/>
                </a:lnTo>
                <a:lnTo>
                  <a:pt x="66807" y="107506"/>
                </a:lnTo>
                <a:lnTo>
                  <a:pt x="79145" y="109404"/>
                </a:lnTo>
                <a:lnTo>
                  <a:pt x="91995" y="110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686995" y="3982987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9150" y="8687"/>
                </a:moveTo>
                <a:lnTo>
                  <a:pt x="6102" y="5791"/>
                </a:lnTo>
                <a:lnTo>
                  <a:pt x="3054" y="2895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737363" y="3871258"/>
            <a:ext cx="80645" cy="153035"/>
          </a:xfrm>
          <a:custGeom>
            <a:avLst/>
            <a:gdLst/>
            <a:ahLst/>
            <a:cxnLst/>
            <a:rect l="l" t="t" r="r" b="b"/>
            <a:pathLst>
              <a:path w="80645" h="153035">
                <a:moveTo>
                  <a:pt x="56263" y="101312"/>
                </a:moveTo>
                <a:lnTo>
                  <a:pt x="58008" y="95116"/>
                </a:lnTo>
                <a:lnTo>
                  <a:pt x="58251" y="89354"/>
                </a:lnTo>
                <a:lnTo>
                  <a:pt x="56997" y="84026"/>
                </a:lnTo>
                <a:lnTo>
                  <a:pt x="56145" y="80422"/>
                </a:lnTo>
                <a:lnTo>
                  <a:pt x="53880" y="77323"/>
                </a:lnTo>
                <a:lnTo>
                  <a:pt x="50201" y="74728"/>
                </a:lnTo>
                <a:lnTo>
                  <a:pt x="46530" y="72134"/>
                </a:lnTo>
                <a:lnTo>
                  <a:pt x="41598" y="70466"/>
                </a:lnTo>
                <a:lnTo>
                  <a:pt x="35419" y="69725"/>
                </a:lnTo>
                <a:lnTo>
                  <a:pt x="29240" y="68984"/>
                </a:lnTo>
                <a:lnTo>
                  <a:pt x="23303" y="69562"/>
                </a:lnTo>
                <a:lnTo>
                  <a:pt x="17609" y="71459"/>
                </a:lnTo>
                <a:lnTo>
                  <a:pt x="11907" y="73355"/>
                </a:lnTo>
                <a:lnTo>
                  <a:pt x="7529" y="76950"/>
                </a:lnTo>
                <a:lnTo>
                  <a:pt x="4481" y="82242"/>
                </a:lnTo>
                <a:lnTo>
                  <a:pt x="1427" y="87535"/>
                </a:lnTo>
                <a:lnTo>
                  <a:pt x="0" y="93413"/>
                </a:lnTo>
                <a:lnTo>
                  <a:pt x="187" y="99877"/>
                </a:lnTo>
                <a:lnTo>
                  <a:pt x="381" y="106342"/>
                </a:lnTo>
                <a:lnTo>
                  <a:pt x="28436" y="141776"/>
                </a:lnTo>
                <a:lnTo>
                  <a:pt x="39859" y="148254"/>
                </a:lnTo>
                <a:lnTo>
                  <a:pt x="45435" y="150868"/>
                </a:lnTo>
                <a:lnTo>
                  <a:pt x="50125" y="152251"/>
                </a:lnTo>
                <a:lnTo>
                  <a:pt x="53921" y="152403"/>
                </a:lnTo>
                <a:lnTo>
                  <a:pt x="57718" y="152555"/>
                </a:lnTo>
                <a:lnTo>
                  <a:pt x="60613" y="150218"/>
                </a:lnTo>
                <a:lnTo>
                  <a:pt x="62601" y="145393"/>
                </a:lnTo>
                <a:lnTo>
                  <a:pt x="64582" y="140569"/>
                </a:lnTo>
                <a:lnTo>
                  <a:pt x="65795" y="133393"/>
                </a:lnTo>
                <a:lnTo>
                  <a:pt x="66224" y="123866"/>
                </a:lnTo>
                <a:lnTo>
                  <a:pt x="66013" y="112284"/>
                </a:lnTo>
                <a:lnTo>
                  <a:pt x="57265" y="71980"/>
                </a:lnTo>
                <a:lnTo>
                  <a:pt x="42037" y="36333"/>
                </a:lnTo>
                <a:lnTo>
                  <a:pt x="21641" y="0"/>
                </a:lnTo>
                <a:lnTo>
                  <a:pt x="21585" y="880"/>
                </a:lnTo>
                <a:lnTo>
                  <a:pt x="22506" y="4006"/>
                </a:lnTo>
                <a:lnTo>
                  <a:pt x="23975" y="9009"/>
                </a:lnTo>
                <a:lnTo>
                  <a:pt x="25450" y="14011"/>
                </a:lnTo>
                <a:lnTo>
                  <a:pt x="28588" y="21870"/>
                </a:lnTo>
                <a:lnTo>
                  <a:pt x="33396" y="32587"/>
                </a:lnTo>
                <a:lnTo>
                  <a:pt x="38370" y="43727"/>
                </a:lnTo>
                <a:lnTo>
                  <a:pt x="58140" y="87803"/>
                </a:lnTo>
                <a:lnTo>
                  <a:pt x="74149" y="121971"/>
                </a:lnTo>
                <a:lnTo>
                  <a:pt x="80076" y="1343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871412" y="3946106"/>
            <a:ext cx="201295" cy="134620"/>
          </a:xfrm>
          <a:custGeom>
            <a:avLst/>
            <a:gdLst/>
            <a:ahLst/>
            <a:cxnLst/>
            <a:rect l="l" t="t" r="r" b="b"/>
            <a:pathLst>
              <a:path w="201295" h="134620">
                <a:moveTo>
                  <a:pt x="6948" y="43125"/>
                </a:moveTo>
                <a:lnTo>
                  <a:pt x="2119" y="38377"/>
                </a:lnTo>
                <a:lnTo>
                  <a:pt x="2078" y="36235"/>
                </a:lnTo>
                <a:lnTo>
                  <a:pt x="6816" y="36698"/>
                </a:lnTo>
                <a:lnTo>
                  <a:pt x="10287" y="37036"/>
                </a:lnTo>
                <a:lnTo>
                  <a:pt x="14727" y="37780"/>
                </a:lnTo>
                <a:lnTo>
                  <a:pt x="20158" y="38931"/>
                </a:lnTo>
                <a:lnTo>
                  <a:pt x="25589" y="40082"/>
                </a:lnTo>
                <a:lnTo>
                  <a:pt x="30556" y="40780"/>
                </a:lnTo>
                <a:lnTo>
                  <a:pt x="35072" y="41027"/>
                </a:lnTo>
                <a:lnTo>
                  <a:pt x="39582" y="41273"/>
                </a:lnTo>
                <a:lnTo>
                  <a:pt x="43059" y="40785"/>
                </a:lnTo>
                <a:lnTo>
                  <a:pt x="45498" y="39561"/>
                </a:lnTo>
                <a:lnTo>
                  <a:pt x="47936" y="38337"/>
                </a:lnTo>
                <a:lnTo>
                  <a:pt x="49460" y="35868"/>
                </a:lnTo>
                <a:lnTo>
                  <a:pt x="50084" y="32155"/>
                </a:lnTo>
                <a:lnTo>
                  <a:pt x="50707" y="28441"/>
                </a:lnTo>
                <a:lnTo>
                  <a:pt x="25727" y="858"/>
                </a:lnTo>
                <a:lnTo>
                  <a:pt x="20470" y="0"/>
                </a:lnTo>
                <a:lnTo>
                  <a:pt x="15655" y="1017"/>
                </a:lnTo>
                <a:lnTo>
                  <a:pt x="11277" y="3909"/>
                </a:lnTo>
                <a:lnTo>
                  <a:pt x="6892" y="6802"/>
                </a:lnTo>
                <a:lnTo>
                  <a:pt x="3796" y="11743"/>
                </a:lnTo>
                <a:lnTo>
                  <a:pt x="1988" y="18734"/>
                </a:lnTo>
                <a:lnTo>
                  <a:pt x="180" y="25725"/>
                </a:lnTo>
                <a:lnTo>
                  <a:pt x="0" y="33654"/>
                </a:lnTo>
                <a:lnTo>
                  <a:pt x="1454" y="42522"/>
                </a:lnTo>
                <a:lnTo>
                  <a:pt x="20382" y="76414"/>
                </a:lnTo>
                <a:lnTo>
                  <a:pt x="61496" y="104196"/>
                </a:lnTo>
                <a:lnTo>
                  <a:pt x="102731" y="111645"/>
                </a:lnTo>
                <a:lnTo>
                  <a:pt x="108640" y="109637"/>
                </a:lnTo>
                <a:lnTo>
                  <a:pt x="112872" y="105549"/>
                </a:lnTo>
                <a:lnTo>
                  <a:pt x="117105" y="101461"/>
                </a:lnTo>
                <a:lnTo>
                  <a:pt x="119737" y="95434"/>
                </a:lnTo>
                <a:lnTo>
                  <a:pt x="120770" y="87470"/>
                </a:lnTo>
                <a:lnTo>
                  <a:pt x="121809" y="79506"/>
                </a:lnTo>
                <a:lnTo>
                  <a:pt x="119405" y="43110"/>
                </a:lnTo>
                <a:lnTo>
                  <a:pt x="118962" y="41154"/>
                </a:lnTo>
                <a:lnTo>
                  <a:pt x="118775" y="40316"/>
                </a:lnTo>
                <a:lnTo>
                  <a:pt x="118587" y="39479"/>
                </a:lnTo>
                <a:lnTo>
                  <a:pt x="118518" y="39802"/>
                </a:lnTo>
                <a:lnTo>
                  <a:pt x="118567" y="41287"/>
                </a:lnTo>
                <a:lnTo>
                  <a:pt x="118615" y="42771"/>
                </a:lnTo>
                <a:lnTo>
                  <a:pt x="118740" y="46238"/>
                </a:lnTo>
                <a:lnTo>
                  <a:pt x="118927" y="51685"/>
                </a:lnTo>
                <a:lnTo>
                  <a:pt x="133815" y="98007"/>
                </a:lnTo>
                <a:lnTo>
                  <a:pt x="139909" y="111803"/>
                </a:lnTo>
                <a:lnTo>
                  <a:pt x="143446" y="121526"/>
                </a:lnTo>
                <a:lnTo>
                  <a:pt x="145188" y="127169"/>
                </a:lnTo>
                <a:lnTo>
                  <a:pt x="146269" y="130682"/>
                </a:lnTo>
                <a:lnTo>
                  <a:pt x="146705" y="132098"/>
                </a:lnTo>
                <a:lnTo>
                  <a:pt x="147142" y="133514"/>
                </a:lnTo>
                <a:lnTo>
                  <a:pt x="147121" y="134016"/>
                </a:lnTo>
                <a:lnTo>
                  <a:pt x="146657" y="133604"/>
                </a:lnTo>
                <a:lnTo>
                  <a:pt x="146186" y="133191"/>
                </a:lnTo>
                <a:lnTo>
                  <a:pt x="124435" y="89362"/>
                </a:lnTo>
                <a:lnTo>
                  <a:pt x="120104" y="58100"/>
                </a:lnTo>
                <a:lnTo>
                  <a:pt x="120244" y="47997"/>
                </a:lnTo>
                <a:lnTo>
                  <a:pt x="124887" y="31553"/>
                </a:lnTo>
                <a:lnTo>
                  <a:pt x="131216" y="22839"/>
                </a:lnTo>
                <a:lnTo>
                  <a:pt x="144007" y="17817"/>
                </a:lnTo>
                <a:lnTo>
                  <a:pt x="155611" y="17260"/>
                </a:lnTo>
                <a:lnTo>
                  <a:pt x="168339" y="20116"/>
                </a:lnTo>
                <a:lnTo>
                  <a:pt x="201119" y="44583"/>
                </a:lnTo>
                <a:lnTo>
                  <a:pt x="200738" y="49142"/>
                </a:lnTo>
                <a:lnTo>
                  <a:pt x="158102" y="66658"/>
                </a:lnTo>
                <a:lnTo>
                  <a:pt x="140093" y="697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0068577" y="3891765"/>
            <a:ext cx="43815" cy="137160"/>
          </a:xfrm>
          <a:custGeom>
            <a:avLst/>
            <a:gdLst/>
            <a:ahLst/>
            <a:cxnLst/>
            <a:rect l="l" t="t" r="r" b="b"/>
            <a:pathLst>
              <a:path w="43815" h="137160">
                <a:moveTo>
                  <a:pt x="685" y="10190"/>
                </a:moveTo>
                <a:lnTo>
                  <a:pt x="0" y="7048"/>
                </a:lnTo>
                <a:lnTo>
                  <a:pt x="387" y="4235"/>
                </a:lnTo>
                <a:lnTo>
                  <a:pt x="1849" y="1751"/>
                </a:lnTo>
                <a:lnTo>
                  <a:pt x="2840" y="63"/>
                </a:lnTo>
                <a:lnTo>
                  <a:pt x="4440" y="0"/>
                </a:lnTo>
                <a:lnTo>
                  <a:pt x="6636" y="1561"/>
                </a:lnTo>
                <a:lnTo>
                  <a:pt x="8839" y="3122"/>
                </a:lnTo>
                <a:lnTo>
                  <a:pt x="25291" y="37955"/>
                </a:lnTo>
                <a:lnTo>
                  <a:pt x="38322" y="74759"/>
                </a:lnTo>
                <a:lnTo>
                  <a:pt x="43651" y="110622"/>
                </a:lnTo>
                <a:lnTo>
                  <a:pt x="43541" y="123287"/>
                </a:lnTo>
                <a:lnTo>
                  <a:pt x="42561" y="1365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0088188" y="3970063"/>
            <a:ext cx="52705" cy="31750"/>
          </a:xfrm>
          <a:custGeom>
            <a:avLst/>
            <a:gdLst/>
            <a:ahLst/>
            <a:cxnLst/>
            <a:rect l="l" t="t" r="r" b="b"/>
            <a:pathLst>
              <a:path w="52704" h="31750">
                <a:moveTo>
                  <a:pt x="4398" y="31608"/>
                </a:moveTo>
                <a:lnTo>
                  <a:pt x="346" y="26766"/>
                </a:lnTo>
                <a:lnTo>
                  <a:pt x="0" y="21317"/>
                </a:lnTo>
                <a:lnTo>
                  <a:pt x="3359" y="15260"/>
                </a:lnTo>
                <a:lnTo>
                  <a:pt x="38342" y="760"/>
                </a:lnTo>
                <a:lnTo>
                  <a:pt x="5234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0148885" y="3971497"/>
            <a:ext cx="141605" cy="58419"/>
          </a:xfrm>
          <a:custGeom>
            <a:avLst/>
            <a:gdLst/>
            <a:ahLst/>
            <a:cxnLst/>
            <a:rect l="l" t="t" r="r" b="b"/>
            <a:pathLst>
              <a:path w="141604" h="58420">
                <a:moveTo>
                  <a:pt x="0" y="17442"/>
                </a:moveTo>
                <a:lnTo>
                  <a:pt x="3048" y="11862"/>
                </a:lnTo>
                <a:lnTo>
                  <a:pt x="8444" y="8914"/>
                </a:lnTo>
                <a:lnTo>
                  <a:pt x="16182" y="8598"/>
                </a:lnTo>
                <a:lnTo>
                  <a:pt x="21460" y="8383"/>
                </a:lnTo>
                <a:lnTo>
                  <a:pt x="28387" y="10247"/>
                </a:lnTo>
                <a:lnTo>
                  <a:pt x="65358" y="32586"/>
                </a:lnTo>
                <a:lnTo>
                  <a:pt x="74572" y="49812"/>
                </a:lnTo>
                <a:lnTo>
                  <a:pt x="74142" y="52492"/>
                </a:lnTo>
                <a:lnTo>
                  <a:pt x="73713" y="55172"/>
                </a:lnTo>
                <a:lnTo>
                  <a:pt x="72175" y="56833"/>
                </a:lnTo>
                <a:lnTo>
                  <a:pt x="69535" y="57473"/>
                </a:lnTo>
                <a:lnTo>
                  <a:pt x="66889" y="58114"/>
                </a:lnTo>
                <a:lnTo>
                  <a:pt x="64139" y="56976"/>
                </a:lnTo>
                <a:lnTo>
                  <a:pt x="54074" y="32811"/>
                </a:lnTo>
                <a:lnTo>
                  <a:pt x="55057" y="25998"/>
                </a:lnTo>
                <a:lnTo>
                  <a:pt x="58182" y="19125"/>
                </a:lnTo>
                <a:lnTo>
                  <a:pt x="61306" y="12252"/>
                </a:lnTo>
                <a:lnTo>
                  <a:pt x="66120" y="7301"/>
                </a:lnTo>
                <a:lnTo>
                  <a:pt x="72625" y="4270"/>
                </a:lnTo>
                <a:lnTo>
                  <a:pt x="79123" y="1239"/>
                </a:lnTo>
                <a:lnTo>
                  <a:pt x="86119" y="0"/>
                </a:lnTo>
                <a:lnTo>
                  <a:pt x="93601" y="550"/>
                </a:lnTo>
                <a:lnTo>
                  <a:pt x="101082" y="1102"/>
                </a:lnTo>
                <a:lnTo>
                  <a:pt x="134396" y="37065"/>
                </a:lnTo>
                <a:lnTo>
                  <a:pt x="141408" y="514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325876" y="3981729"/>
            <a:ext cx="71755" cy="80010"/>
          </a:xfrm>
          <a:custGeom>
            <a:avLst/>
            <a:gdLst/>
            <a:ahLst/>
            <a:cxnLst/>
            <a:rect l="l" t="t" r="r" b="b"/>
            <a:pathLst>
              <a:path w="71754" h="80010">
                <a:moveTo>
                  <a:pt x="19285" y="6733"/>
                </a:moveTo>
                <a:lnTo>
                  <a:pt x="12136" y="4295"/>
                </a:lnTo>
                <a:lnTo>
                  <a:pt x="7045" y="5281"/>
                </a:lnTo>
                <a:lnTo>
                  <a:pt x="4003" y="9693"/>
                </a:lnTo>
                <a:lnTo>
                  <a:pt x="1884" y="12777"/>
                </a:lnTo>
                <a:lnTo>
                  <a:pt x="658" y="17692"/>
                </a:lnTo>
                <a:lnTo>
                  <a:pt x="332" y="24439"/>
                </a:lnTo>
                <a:lnTo>
                  <a:pt x="0" y="31186"/>
                </a:lnTo>
                <a:lnTo>
                  <a:pt x="755" y="38248"/>
                </a:lnTo>
                <a:lnTo>
                  <a:pt x="2590" y="45624"/>
                </a:lnTo>
                <a:lnTo>
                  <a:pt x="4426" y="53000"/>
                </a:lnTo>
                <a:lnTo>
                  <a:pt x="8340" y="59345"/>
                </a:lnTo>
                <a:lnTo>
                  <a:pt x="14339" y="64660"/>
                </a:lnTo>
                <a:lnTo>
                  <a:pt x="20331" y="69975"/>
                </a:lnTo>
                <a:lnTo>
                  <a:pt x="27044" y="73829"/>
                </a:lnTo>
                <a:lnTo>
                  <a:pt x="34477" y="76222"/>
                </a:lnTo>
                <a:lnTo>
                  <a:pt x="41910" y="78614"/>
                </a:lnTo>
                <a:lnTo>
                  <a:pt x="48726" y="79745"/>
                </a:lnTo>
                <a:lnTo>
                  <a:pt x="54933" y="79612"/>
                </a:lnTo>
                <a:lnTo>
                  <a:pt x="61133" y="79479"/>
                </a:lnTo>
                <a:lnTo>
                  <a:pt x="65538" y="77237"/>
                </a:lnTo>
                <a:lnTo>
                  <a:pt x="68143" y="72888"/>
                </a:lnTo>
                <a:lnTo>
                  <a:pt x="70755" y="68538"/>
                </a:lnTo>
                <a:lnTo>
                  <a:pt x="59007" y="32000"/>
                </a:lnTo>
                <a:lnTo>
                  <a:pt x="27950" y="7619"/>
                </a:lnTo>
                <a:lnTo>
                  <a:pt x="16457" y="3094"/>
                </a:lnTo>
                <a:lnTo>
                  <a:pt x="408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0573540" y="3992479"/>
            <a:ext cx="85725" cy="10795"/>
          </a:xfrm>
          <a:custGeom>
            <a:avLst/>
            <a:gdLst/>
            <a:ahLst/>
            <a:cxnLst/>
            <a:rect l="l" t="t" r="r" b="b"/>
            <a:pathLst>
              <a:path w="85725" h="10795">
                <a:moveTo>
                  <a:pt x="3789" y="8112"/>
                </a:moveTo>
                <a:lnTo>
                  <a:pt x="0" y="6718"/>
                </a:lnTo>
                <a:lnTo>
                  <a:pt x="83" y="5102"/>
                </a:lnTo>
                <a:lnTo>
                  <a:pt x="4052" y="3264"/>
                </a:lnTo>
                <a:lnTo>
                  <a:pt x="6982" y="1905"/>
                </a:lnTo>
                <a:lnTo>
                  <a:pt x="45798" y="37"/>
                </a:lnTo>
                <a:lnTo>
                  <a:pt x="54801" y="0"/>
                </a:lnTo>
                <a:lnTo>
                  <a:pt x="62525" y="603"/>
                </a:lnTo>
                <a:lnTo>
                  <a:pt x="69002" y="1848"/>
                </a:lnTo>
                <a:lnTo>
                  <a:pt x="78721" y="3715"/>
                </a:lnTo>
                <a:lnTo>
                  <a:pt x="84104" y="6679"/>
                </a:lnTo>
                <a:lnTo>
                  <a:pt x="85143" y="107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0573215" y="4057330"/>
            <a:ext cx="93980" cy="5080"/>
          </a:xfrm>
          <a:custGeom>
            <a:avLst/>
            <a:gdLst/>
            <a:ahLst/>
            <a:cxnLst/>
            <a:rect l="l" t="t" r="r" b="b"/>
            <a:pathLst>
              <a:path w="93979" h="5079">
                <a:moveTo>
                  <a:pt x="3581" y="1422"/>
                </a:moveTo>
                <a:lnTo>
                  <a:pt x="408" y="2484"/>
                </a:lnTo>
                <a:lnTo>
                  <a:pt x="0" y="3115"/>
                </a:lnTo>
                <a:lnTo>
                  <a:pt x="2355" y="3318"/>
                </a:lnTo>
                <a:lnTo>
                  <a:pt x="4087" y="3466"/>
                </a:lnTo>
                <a:lnTo>
                  <a:pt x="8409" y="3837"/>
                </a:lnTo>
                <a:lnTo>
                  <a:pt x="15330" y="4431"/>
                </a:lnTo>
                <a:lnTo>
                  <a:pt x="26419" y="4827"/>
                </a:lnTo>
                <a:lnTo>
                  <a:pt x="40300" y="4352"/>
                </a:lnTo>
                <a:lnTo>
                  <a:pt x="54548" y="3366"/>
                </a:lnTo>
                <a:lnTo>
                  <a:pt x="66635" y="2415"/>
                </a:lnTo>
                <a:lnTo>
                  <a:pt x="82513" y="986"/>
                </a:lnTo>
                <a:lnTo>
                  <a:pt x="9338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0803290" y="3879172"/>
            <a:ext cx="151130" cy="161290"/>
          </a:xfrm>
          <a:custGeom>
            <a:avLst/>
            <a:gdLst/>
            <a:ahLst/>
            <a:cxnLst/>
            <a:rect l="l" t="t" r="r" b="b"/>
            <a:pathLst>
              <a:path w="151129" h="161289">
                <a:moveTo>
                  <a:pt x="137963" y="94661"/>
                </a:moveTo>
                <a:lnTo>
                  <a:pt x="139536" y="93434"/>
                </a:lnTo>
                <a:lnTo>
                  <a:pt x="138420" y="91607"/>
                </a:lnTo>
                <a:lnTo>
                  <a:pt x="134617" y="89181"/>
                </a:lnTo>
                <a:lnTo>
                  <a:pt x="130814" y="86755"/>
                </a:lnTo>
                <a:lnTo>
                  <a:pt x="90669" y="79284"/>
                </a:lnTo>
                <a:lnTo>
                  <a:pt x="48827" y="80574"/>
                </a:lnTo>
                <a:lnTo>
                  <a:pt x="5839" y="97930"/>
                </a:lnTo>
                <a:lnTo>
                  <a:pt x="0" y="113722"/>
                </a:lnTo>
                <a:lnTo>
                  <a:pt x="2362" y="118992"/>
                </a:lnTo>
                <a:lnTo>
                  <a:pt x="43868" y="139300"/>
                </a:lnTo>
                <a:lnTo>
                  <a:pt x="55901" y="141225"/>
                </a:lnTo>
                <a:lnTo>
                  <a:pt x="71621" y="141202"/>
                </a:lnTo>
                <a:lnTo>
                  <a:pt x="97013" y="111439"/>
                </a:lnTo>
                <a:lnTo>
                  <a:pt x="96579" y="71976"/>
                </a:lnTo>
                <a:lnTo>
                  <a:pt x="85137" y="33754"/>
                </a:lnTo>
                <a:lnTo>
                  <a:pt x="65996" y="987"/>
                </a:lnTo>
                <a:lnTo>
                  <a:pt x="64693" y="0"/>
                </a:lnTo>
                <a:lnTo>
                  <a:pt x="64222" y="2128"/>
                </a:lnTo>
                <a:lnTo>
                  <a:pt x="64589" y="7372"/>
                </a:lnTo>
                <a:lnTo>
                  <a:pt x="66650" y="17102"/>
                </a:lnTo>
                <a:lnTo>
                  <a:pt x="81948" y="54429"/>
                </a:lnTo>
                <a:lnTo>
                  <a:pt x="99616" y="90669"/>
                </a:lnTo>
                <a:lnTo>
                  <a:pt x="123896" y="130480"/>
                </a:lnTo>
                <a:lnTo>
                  <a:pt x="140891" y="150562"/>
                </a:lnTo>
                <a:lnTo>
                  <a:pt x="150854" y="1610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1011261" y="3982670"/>
            <a:ext cx="9525" cy="21590"/>
          </a:xfrm>
          <a:custGeom>
            <a:avLst/>
            <a:gdLst/>
            <a:ahLst/>
            <a:cxnLst/>
            <a:rect l="l" t="t" r="r" b="b"/>
            <a:pathLst>
              <a:path w="9525" h="21589">
                <a:moveTo>
                  <a:pt x="9448" y="21051"/>
                </a:moveTo>
                <a:lnTo>
                  <a:pt x="6386" y="10538"/>
                </a:lnTo>
                <a:lnTo>
                  <a:pt x="3235" y="352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1100706" y="3820821"/>
            <a:ext cx="124460" cy="153035"/>
          </a:xfrm>
          <a:custGeom>
            <a:avLst/>
            <a:gdLst/>
            <a:ahLst/>
            <a:cxnLst/>
            <a:rect l="l" t="t" r="r" b="b"/>
            <a:pathLst>
              <a:path w="124459" h="153035">
                <a:moveTo>
                  <a:pt x="100140" y="112933"/>
                </a:moveTo>
                <a:lnTo>
                  <a:pt x="100140" y="110218"/>
                </a:lnTo>
                <a:lnTo>
                  <a:pt x="98097" y="106931"/>
                </a:lnTo>
                <a:lnTo>
                  <a:pt x="94010" y="103072"/>
                </a:lnTo>
                <a:lnTo>
                  <a:pt x="89922" y="99213"/>
                </a:lnTo>
                <a:lnTo>
                  <a:pt x="83757" y="96095"/>
                </a:lnTo>
                <a:lnTo>
                  <a:pt x="75528" y="93717"/>
                </a:lnTo>
                <a:lnTo>
                  <a:pt x="63648" y="91003"/>
                </a:lnTo>
                <a:lnTo>
                  <a:pt x="50663" y="89404"/>
                </a:lnTo>
                <a:lnTo>
                  <a:pt x="36114" y="89497"/>
                </a:lnTo>
                <a:lnTo>
                  <a:pt x="2763" y="109899"/>
                </a:lnTo>
                <a:lnTo>
                  <a:pt x="367" y="121775"/>
                </a:lnTo>
                <a:lnTo>
                  <a:pt x="0" y="127983"/>
                </a:lnTo>
                <a:lnTo>
                  <a:pt x="42883" y="152426"/>
                </a:lnTo>
                <a:lnTo>
                  <a:pt x="55090" y="152405"/>
                </a:lnTo>
                <a:lnTo>
                  <a:pt x="81660" y="117873"/>
                </a:lnTo>
                <a:lnTo>
                  <a:pt x="82168" y="105825"/>
                </a:lnTo>
                <a:lnTo>
                  <a:pt x="81822" y="93110"/>
                </a:lnTo>
                <a:lnTo>
                  <a:pt x="75991" y="53366"/>
                </a:lnTo>
                <a:lnTo>
                  <a:pt x="64570" y="16365"/>
                </a:lnTo>
                <a:lnTo>
                  <a:pt x="57690" y="1494"/>
                </a:lnTo>
                <a:lnTo>
                  <a:pt x="57177" y="647"/>
                </a:lnTo>
                <a:lnTo>
                  <a:pt x="56976" y="323"/>
                </a:lnTo>
                <a:lnTo>
                  <a:pt x="56782" y="0"/>
                </a:lnTo>
                <a:lnTo>
                  <a:pt x="56741" y="414"/>
                </a:lnTo>
                <a:lnTo>
                  <a:pt x="56865" y="1567"/>
                </a:lnTo>
                <a:lnTo>
                  <a:pt x="56983" y="2721"/>
                </a:lnTo>
                <a:lnTo>
                  <a:pt x="57295" y="5735"/>
                </a:lnTo>
                <a:lnTo>
                  <a:pt x="69129" y="46901"/>
                </a:lnTo>
                <a:lnTo>
                  <a:pt x="90360" y="88737"/>
                </a:lnTo>
                <a:lnTo>
                  <a:pt x="114144" y="118248"/>
                </a:lnTo>
                <a:lnTo>
                  <a:pt x="124074" y="1286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1245915" y="3888264"/>
            <a:ext cx="191135" cy="104775"/>
          </a:xfrm>
          <a:custGeom>
            <a:avLst/>
            <a:gdLst/>
            <a:ahLst/>
            <a:cxnLst/>
            <a:rect l="l" t="t" r="r" b="b"/>
            <a:pathLst>
              <a:path w="191134" h="104775">
                <a:moveTo>
                  <a:pt x="2916" y="47534"/>
                </a:moveTo>
                <a:lnTo>
                  <a:pt x="0" y="44556"/>
                </a:lnTo>
                <a:lnTo>
                  <a:pt x="2272" y="43171"/>
                </a:lnTo>
                <a:lnTo>
                  <a:pt x="9739" y="43379"/>
                </a:lnTo>
                <a:lnTo>
                  <a:pt x="17207" y="43587"/>
                </a:lnTo>
                <a:lnTo>
                  <a:pt x="24564" y="43710"/>
                </a:lnTo>
                <a:lnTo>
                  <a:pt x="31796" y="43745"/>
                </a:lnTo>
                <a:lnTo>
                  <a:pt x="39035" y="43781"/>
                </a:lnTo>
                <a:lnTo>
                  <a:pt x="55799" y="32293"/>
                </a:lnTo>
                <a:lnTo>
                  <a:pt x="57163" y="27068"/>
                </a:lnTo>
                <a:lnTo>
                  <a:pt x="40358" y="3454"/>
                </a:lnTo>
                <a:lnTo>
                  <a:pt x="33687" y="660"/>
                </a:lnTo>
                <a:lnTo>
                  <a:pt x="27473" y="0"/>
                </a:lnTo>
                <a:lnTo>
                  <a:pt x="21730" y="1472"/>
                </a:lnTo>
                <a:lnTo>
                  <a:pt x="15981" y="2944"/>
                </a:lnTo>
                <a:lnTo>
                  <a:pt x="11755" y="7412"/>
                </a:lnTo>
                <a:lnTo>
                  <a:pt x="9047" y="14874"/>
                </a:lnTo>
                <a:lnTo>
                  <a:pt x="6814" y="26378"/>
                </a:lnTo>
                <a:lnTo>
                  <a:pt x="7836" y="39622"/>
                </a:lnTo>
                <a:lnTo>
                  <a:pt x="29528" y="74574"/>
                </a:lnTo>
                <a:lnTo>
                  <a:pt x="62907" y="97861"/>
                </a:lnTo>
                <a:lnTo>
                  <a:pt x="89431" y="103830"/>
                </a:lnTo>
                <a:lnTo>
                  <a:pt x="98088" y="100539"/>
                </a:lnTo>
                <a:lnTo>
                  <a:pt x="102786" y="96819"/>
                </a:lnTo>
                <a:lnTo>
                  <a:pt x="105973" y="90874"/>
                </a:lnTo>
                <a:lnTo>
                  <a:pt x="107802" y="82585"/>
                </a:lnTo>
                <a:lnTo>
                  <a:pt x="109631" y="74297"/>
                </a:lnTo>
                <a:lnTo>
                  <a:pt x="110635" y="67132"/>
                </a:lnTo>
                <a:lnTo>
                  <a:pt x="110815" y="61091"/>
                </a:lnTo>
                <a:lnTo>
                  <a:pt x="111002" y="55051"/>
                </a:lnTo>
                <a:lnTo>
                  <a:pt x="110988" y="51009"/>
                </a:lnTo>
                <a:lnTo>
                  <a:pt x="110794" y="48968"/>
                </a:lnTo>
                <a:lnTo>
                  <a:pt x="110593" y="46928"/>
                </a:lnTo>
                <a:lnTo>
                  <a:pt x="110483" y="45827"/>
                </a:lnTo>
                <a:lnTo>
                  <a:pt x="110469" y="45665"/>
                </a:lnTo>
                <a:lnTo>
                  <a:pt x="115717" y="84638"/>
                </a:lnTo>
                <a:lnTo>
                  <a:pt x="121712" y="104310"/>
                </a:lnTo>
                <a:lnTo>
                  <a:pt x="121303" y="101420"/>
                </a:lnTo>
                <a:lnTo>
                  <a:pt x="120901" y="98530"/>
                </a:lnTo>
                <a:lnTo>
                  <a:pt x="119897" y="91304"/>
                </a:lnTo>
                <a:lnTo>
                  <a:pt x="118283" y="79742"/>
                </a:lnTo>
                <a:lnTo>
                  <a:pt x="116909" y="67105"/>
                </a:lnTo>
                <a:lnTo>
                  <a:pt x="119841" y="25042"/>
                </a:lnTo>
                <a:lnTo>
                  <a:pt x="147938" y="7453"/>
                </a:lnTo>
                <a:lnTo>
                  <a:pt x="155586" y="9028"/>
                </a:lnTo>
                <a:lnTo>
                  <a:pt x="189121" y="32756"/>
                </a:lnTo>
                <a:lnTo>
                  <a:pt x="190652" y="37698"/>
                </a:lnTo>
                <a:lnTo>
                  <a:pt x="188117" y="42200"/>
                </a:lnTo>
                <a:lnTo>
                  <a:pt x="139030" y="52382"/>
                </a:lnTo>
                <a:lnTo>
                  <a:pt x="101922" y="52084"/>
                </a:lnTo>
                <a:lnTo>
                  <a:pt x="89872" y="512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1444278" y="3804046"/>
            <a:ext cx="52069" cy="127635"/>
          </a:xfrm>
          <a:custGeom>
            <a:avLst/>
            <a:gdLst/>
            <a:ahLst/>
            <a:cxnLst/>
            <a:rect l="l" t="t" r="r" b="b"/>
            <a:pathLst>
              <a:path w="52070" h="127635">
                <a:moveTo>
                  <a:pt x="0" y="8600"/>
                </a:moveTo>
                <a:lnTo>
                  <a:pt x="152" y="4759"/>
                </a:lnTo>
                <a:lnTo>
                  <a:pt x="249" y="2218"/>
                </a:lnTo>
                <a:lnTo>
                  <a:pt x="297" y="976"/>
                </a:lnTo>
                <a:lnTo>
                  <a:pt x="332" y="115"/>
                </a:lnTo>
                <a:lnTo>
                  <a:pt x="609" y="0"/>
                </a:lnTo>
                <a:lnTo>
                  <a:pt x="1115" y="628"/>
                </a:lnTo>
                <a:lnTo>
                  <a:pt x="1627" y="1257"/>
                </a:lnTo>
                <a:lnTo>
                  <a:pt x="2507" y="2343"/>
                </a:lnTo>
                <a:lnTo>
                  <a:pt x="3761" y="3885"/>
                </a:lnTo>
                <a:lnTo>
                  <a:pt x="5015" y="5427"/>
                </a:lnTo>
                <a:lnTo>
                  <a:pt x="7280" y="10336"/>
                </a:lnTo>
                <a:lnTo>
                  <a:pt x="27201" y="55743"/>
                </a:lnTo>
                <a:lnTo>
                  <a:pt x="37770" y="77503"/>
                </a:lnTo>
                <a:lnTo>
                  <a:pt x="44200" y="91558"/>
                </a:lnTo>
                <a:lnTo>
                  <a:pt x="48508" y="104226"/>
                </a:lnTo>
                <a:lnTo>
                  <a:pt x="50908" y="115940"/>
                </a:lnTo>
                <a:lnTo>
                  <a:pt x="51619" y="1271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1455534" y="3881465"/>
            <a:ext cx="62230" cy="27940"/>
          </a:xfrm>
          <a:custGeom>
            <a:avLst/>
            <a:gdLst/>
            <a:ahLst/>
            <a:cxnLst/>
            <a:rect l="l" t="t" r="r" b="b"/>
            <a:pathLst>
              <a:path w="62229" h="27939">
                <a:moveTo>
                  <a:pt x="2126" y="27352"/>
                </a:moveTo>
                <a:lnTo>
                  <a:pt x="0" y="17598"/>
                </a:lnTo>
                <a:lnTo>
                  <a:pt x="83" y="10758"/>
                </a:lnTo>
                <a:lnTo>
                  <a:pt x="2376" y="6833"/>
                </a:lnTo>
                <a:lnTo>
                  <a:pt x="3969" y="4112"/>
                </a:lnTo>
                <a:lnTo>
                  <a:pt x="8562" y="2058"/>
                </a:lnTo>
                <a:lnTo>
                  <a:pt x="16168" y="670"/>
                </a:lnTo>
                <a:lnTo>
                  <a:pt x="24020" y="0"/>
                </a:lnTo>
                <a:lnTo>
                  <a:pt x="34232" y="427"/>
                </a:lnTo>
                <a:lnTo>
                  <a:pt x="46801" y="1952"/>
                </a:lnTo>
                <a:lnTo>
                  <a:pt x="61728" y="45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1548207" y="3854072"/>
            <a:ext cx="169545" cy="71755"/>
          </a:xfrm>
          <a:custGeom>
            <a:avLst/>
            <a:gdLst/>
            <a:ahLst/>
            <a:cxnLst/>
            <a:rect l="l" t="t" r="r" b="b"/>
            <a:pathLst>
              <a:path w="169545" h="71754">
                <a:moveTo>
                  <a:pt x="1877" y="28436"/>
                </a:moveTo>
                <a:lnTo>
                  <a:pt x="0" y="22915"/>
                </a:lnTo>
                <a:lnTo>
                  <a:pt x="2098" y="19788"/>
                </a:lnTo>
                <a:lnTo>
                  <a:pt x="8167" y="19052"/>
                </a:lnTo>
                <a:lnTo>
                  <a:pt x="14235" y="18317"/>
                </a:lnTo>
                <a:lnTo>
                  <a:pt x="22527" y="19085"/>
                </a:lnTo>
                <a:lnTo>
                  <a:pt x="70671" y="38959"/>
                </a:lnTo>
                <a:lnTo>
                  <a:pt x="91737" y="63500"/>
                </a:lnTo>
                <a:lnTo>
                  <a:pt x="92098" y="67150"/>
                </a:lnTo>
                <a:lnTo>
                  <a:pt x="90193" y="69530"/>
                </a:lnTo>
                <a:lnTo>
                  <a:pt x="86022" y="70640"/>
                </a:lnTo>
                <a:lnTo>
                  <a:pt x="81852" y="71749"/>
                </a:lnTo>
                <a:lnTo>
                  <a:pt x="77079" y="71735"/>
                </a:lnTo>
                <a:lnTo>
                  <a:pt x="71697" y="70598"/>
                </a:lnTo>
                <a:lnTo>
                  <a:pt x="66314" y="69461"/>
                </a:lnTo>
                <a:lnTo>
                  <a:pt x="61368" y="66043"/>
                </a:lnTo>
                <a:lnTo>
                  <a:pt x="56859" y="60345"/>
                </a:lnTo>
                <a:lnTo>
                  <a:pt x="52349" y="54647"/>
                </a:lnTo>
                <a:lnTo>
                  <a:pt x="49751" y="47669"/>
                </a:lnTo>
                <a:lnTo>
                  <a:pt x="49072" y="39412"/>
                </a:lnTo>
                <a:lnTo>
                  <a:pt x="48387" y="31155"/>
                </a:lnTo>
                <a:lnTo>
                  <a:pt x="77812" y="2127"/>
                </a:lnTo>
                <a:lnTo>
                  <a:pt x="91120" y="0"/>
                </a:lnTo>
                <a:lnTo>
                  <a:pt x="103139" y="652"/>
                </a:lnTo>
                <a:lnTo>
                  <a:pt x="142932" y="25986"/>
                </a:lnTo>
                <a:lnTo>
                  <a:pt x="160126" y="45153"/>
                </a:lnTo>
                <a:lnTo>
                  <a:pt x="169553" y="565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1739719" y="3846662"/>
            <a:ext cx="66040" cy="86995"/>
          </a:xfrm>
          <a:custGeom>
            <a:avLst/>
            <a:gdLst/>
            <a:ahLst/>
            <a:cxnLst/>
            <a:rect l="l" t="t" r="r" b="b"/>
            <a:pathLst>
              <a:path w="66040" h="86995">
                <a:moveTo>
                  <a:pt x="31595" y="27768"/>
                </a:moveTo>
                <a:lnTo>
                  <a:pt x="24390" y="22364"/>
                </a:lnTo>
                <a:lnTo>
                  <a:pt x="17345" y="21688"/>
                </a:lnTo>
                <a:lnTo>
                  <a:pt x="10460" y="25738"/>
                </a:lnTo>
                <a:lnTo>
                  <a:pt x="5694" y="28544"/>
                </a:lnTo>
                <a:lnTo>
                  <a:pt x="2646" y="33372"/>
                </a:lnTo>
                <a:lnTo>
                  <a:pt x="1323" y="40222"/>
                </a:lnTo>
                <a:lnTo>
                  <a:pt x="0" y="47073"/>
                </a:lnTo>
                <a:lnTo>
                  <a:pt x="762" y="53874"/>
                </a:lnTo>
                <a:lnTo>
                  <a:pt x="3609" y="60625"/>
                </a:lnTo>
                <a:lnTo>
                  <a:pt x="6456" y="67376"/>
                </a:lnTo>
                <a:lnTo>
                  <a:pt x="11360" y="73017"/>
                </a:lnTo>
                <a:lnTo>
                  <a:pt x="18336" y="77546"/>
                </a:lnTo>
                <a:lnTo>
                  <a:pt x="25305" y="82076"/>
                </a:lnTo>
                <a:lnTo>
                  <a:pt x="32426" y="84874"/>
                </a:lnTo>
                <a:lnTo>
                  <a:pt x="39693" y="85940"/>
                </a:lnTo>
                <a:lnTo>
                  <a:pt x="46959" y="87006"/>
                </a:lnTo>
                <a:lnTo>
                  <a:pt x="52945" y="86421"/>
                </a:lnTo>
                <a:lnTo>
                  <a:pt x="57641" y="84185"/>
                </a:lnTo>
                <a:lnTo>
                  <a:pt x="62338" y="81948"/>
                </a:lnTo>
                <a:lnTo>
                  <a:pt x="65109" y="77060"/>
                </a:lnTo>
                <a:lnTo>
                  <a:pt x="65961" y="69522"/>
                </a:lnTo>
                <a:lnTo>
                  <a:pt x="64991" y="58460"/>
                </a:lnTo>
                <a:lnTo>
                  <a:pt x="37958" y="18419"/>
                </a:lnTo>
                <a:lnTo>
                  <a:pt x="28349" y="9282"/>
                </a:lnTo>
                <a:lnTo>
                  <a:pt x="1747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1895389" y="3818357"/>
            <a:ext cx="10160" cy="18415"/>
          </a:xfrm>
          <a:custGeom>
            <a:avLst/>
            <a:gdLst/>
            <a:ahLst/>
            <a:cxnLst/>
            <a:rect l="l" t="t" r="r" b="b"/>
            <a:pathLst>
              <a:path w="10159" h="18414">
                <a:moveTo>
                  <a:pt x="6892" y="12529"/>
                </a:moveTo>
                <a:lnTo>
                  <a:pt x="8409" y="6377"/>
                </a:lnTo>
                <a:lnTo>
                  <a:pt x="9358" y="2550"/>
                </a:lnTo>
                <a:lnTo>
                  <a:pt x="9725" y="1047"/>
                </a:lnTo>
                <a:lnTo>
                  <a:pt x="9989" y="0"/>
                </a:lnTo>
                <a:lnTo>
                  <a:pt x="9712" y="221"/>
                </a:lnTo>
                <a:lnTo>
                  <a:pt x="8901" y="1712"/>
                </a:lnTo>
                <a:lnTo>
                  <a:pt x="7737" y="3852"/>
                </a:lnTo>
                <a:lnTo>
                  <a:pt x="4765" y="9299"/>
                </a:lnTo>
                <a:lnTo>
                  <a:pt x="0" y="180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1861873" y="3899647"/>
            <a:ext cx="54610" cy="86995"/>
          </a:xfrm>
          <a:custGeom>
            <a:avLst/>
            <a:gdLst/>
            <a:ahLst/>
            <a:cxnLst/>
            <a:rect l="l" t="t" r="r" b="b"/>
            <a:pathLst>
              <a:path w="54609" h="86995">
                <a:moveTo>
                  <a:pt x="54242" y="475"/>
                </a:moveTo>
                <a:lnTo>
                  <a:pt x="26140" y="33525"/>
                </a:lnTo>
                <a:lnTo>
                  <a:pt x="7598" y="70741"/>
                </a:lnTo>
                <a:lnTo>
                  <a:pt x="0" y="866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7550215" y="3654029"/>
            <a:ext cx="63500" cy="83185"/>
          </a:xfrm>
          <a:custGeom>
            <a:avLst/>
            <a:gdLst/>
            <a:ahLst/>
            <a:cxnLst/>
            <a:rect l="l" t="t" r="r" b="b"/>
            <a:pathLst>
              <a:path w="63500" h="83185">
                <a:moveTo>
                  <a:pt x="2819" y="45039"/>
                </a:moveTo>
                <a:lnTo>
                  <a:pt x="8811" y="47960"/>
                </a:lnTo>
                <a:lnTo>
                  <a:pt x="16036" y="49414"/>
                </a:lnTo>
                <a:lnTo>
                  <a:pt x="24494" y="49400"/>
                </a:lnTo>
                <a:lnTo>
                  <a:pt x="30085" y="49390"/>
                </a:lnTo>
                <a:lnTo>
                  <a:pt x="34400" y="48588"/>
                </a:lnTo>
                <a:lnTo>
                  <a:pt x="37428" y="46993"/>
                </a:lnTo>
                <a:lnTo>
                  <a:pt x="40462" y="45397"/>
                </a:lnTo>
                <a:lnTo>
                  <a:pt x="43184" y="43569"/>
                </a:lnTo>
                <a:lnTo>
                  <a:pt x="45602" y="41506"/>
                </a:lnTo>
                <a:lnTo>
                  <a:pt x="48019" y="39444"/>
                </a:lnTo>
                <a:lnTo>
                  <a:pt x="50139" y="37190"/>
                </a:lnTo>
                <a:lnTo>
                  <a:pt x="51968" y="34744"/>
                </a:lnTo>
                <a:lnTo>
                  <a:pt x="53797" y="32299"/>
                </a:lnTo>
                <a:lnTo>
                  <a:pt x="55078" y="29546"/>
                </a:lnTo>
                <a:lnTo>
                  <a:pt x="55813" y="26487"/>
                </a:lnTo>
                <a:lnTo>
                  <a:pt x="56554" y="23428"/>
                </a:lnTo>
                <a:lnTo>
                  <a:pt x="31262" y="0"/>
                </a:lnTo>
                <a:lnTo>
                  <a:pt x="27896" y="126"/>
                </a:lnTo>
                <a:lnTo>
                  <a:pt x="24640" y="852"/>
                </a:lnTo>
                <a:lnTo>
                  <a:pt x="21384" y="1578"/>
                </a:lnTo>
                <a:lnTo>
                  <a:pt x="1828" y="29867"/>
                </a:lnTo>
                <a:lnTo>
                  <a:pt x="782" y="34982"/>
                </a:lnTo>
                <a:lnTo>
                  <a:pt x="207" y="40372"/>
                </a:lnTo>
                <a:lnTo>
                  <a:pt x="103" y="46037"/>
                </a:lnTo>
                <a:lnTo>
                  <a:pt x="0" y="51701"/>
                </a:lnTo>
                <a:lnTo>
                  <a:pt x="505" y="56779"/>
                </a:lnTo>
                <a:lnTo>
                  <a:pt x="1634" y="61270"/>
                </a:lnTo>
                <a:lnTo>
                  <a:pt x="2757" y="65761"/>
                </a:lnTo>
                <a:lnTo>
                  <a:pt x="4779" y="69637"/>
                </a:lnTo>
                <a:lnTo>
                  <a:pt x="7696" y="72901"/>
                </a:lnTo>
                <a:lnTo>
                  <a:pt x="10605" y="76164"/>
                </a:lnTo>
                <a:lnTo>
                  <a:pt x="38778" y="83109"/>
                </a:lnTo>
                <a:lnTo>
                  <a:pt x="54579" y="81514"/>
                </a:lnTo>
                <a:lnTo>
                  <a:pt x="63452" y="758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7645520" y="3698846"/>
            <a:ext cx="3810" cy="18415"/>
          </a:xfrm>
          <a:custGeom>
            <a:avLst/>
            <a:gdLst/>
            <a:ahLst/>
            <a:cxnLst/>
            <a:rect l="l" t="t" r="r" b="b"/>
            <a:pathLst>
              <a:path w="3809" h="18414">
                <a:moveTo>
                  <a:pt x="0" y="17947"/>
                </a:moveTo>
                <a:lnTo>
                  <a:pt x="2043" y="6871"/>
                </a:lnTo>
                <a:lnTo>
                  <a:pt x="3124" y="1045"/>
                </a:lnTo>
                <a:lnTo>
                  <a:pt x="3228" y="467"/>
                </a:lnTo>
                <a:lnTo>
                  <a:pt x="3304" y="61"/>
                </a:lnTo>
                <a:lnTo>
                  <a:pt x="3352" y="283"/>
                </a:lnTo>
                <a:lnTo>
                  <a:pt x="3366" y="685"/>
                </a:lnTo>
                <a:lnTo>
                  <a:pt x="3498" y="4751"/>
                </a:lnTo>
                <a:lnTo>
                  <a:pt x="3747" y="124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471446" y="3627348"/>
            <a:ext cx="64135" cy="103505"/>
          </a:xfrm>
          <a:custGeom>
            <a:avLst/>
            <a:gdLst/>
            <a:ahLst/>
            <a:cxnLst/>
            <a:rect l="l" t="t" r="r" b="b"/>
            <a:pathLst>
              <a:path w="64134" h="103504">
                <a:moveTo>
                  <a:pt x="52384" y="69406"/>
                </a:moveTo>
                <a:lnTo>
                  <a:pt x="53845" y="66719"/>
                </a:lnTo>
                <a:lnTo>
                  <a:pt x="52508" y="64878"/>
                </a:lnTo>
                <a:lnTo>
                  <a:pt x="48373" y="63881"/>
                </a:lnTo>
                <a:lnTo>
                  <a:pt x="44237" y="62885"/>
                </a:lnTo>
                <a:lnTo>
                  <a:pt x="40046" y="62378"/>
                </a:lnTo>
                <a:lnTo>
                  <a:pt x="35800" y="62362"/>
                </a:lnTo>
                <a:lnTo>
                  <a:pt x="31553" y="62346"/>
                </a:lnTo>
                <a:lnTo>
                  <a:pt x="27535" y="63180"/>
                </a:lnTo>
                <a:lnTo>
                  <a:pt x="4350" y="80931"/>
                </a:lnTo>
                <a:lnTo>
                  <a:pt x="2202" y="84230"/>
                </a:lnTo>
                <a:lnTo>
                  <a:pt x="900" y="87451"/>
                </a:lnTo>
                <a:lnTo>
                  <a:pt x="450" y="90596"/>
                </a:lnTo>
                <a:lnTo>
                  <a:pt x="0" y="93740"/>
                </a:lnTo>
                <a:lnTo>
                  <a:pt x="12739" y="102114"/>
                </a:lnTo>
                <a:lnTo>
                  <a:pt x="17401" y="102651"/>
                </a:lnTo>
                <a:lnTo>
                  <a:pt x="22278" y="102500"/>
                </a:lnTo>
                <a:lnTo>
                  <a:pt x="27369" y="101662"/>
                </a:lnTo>
                <a:lnTo>
                  <a:pt x="32461" y="100824"/>
                </a:lnTo>
                <a:lnTo>
                  <a:pt x="36769" y="99065"/>
                </a:lnTo>
                <a:lnTo>
                  <a:pt x="40289" y="96385"/>
                </a:lnTo>
                <a:lnTo>
                  <a:pt x="43815" y="93705"/>
                </a:lnTo>
                <a:lnTo>
                  <a:pt x="51358" y="68518"/>
                </a:lnTo>
                <a:lnTo>
                  <a:pt x="51130" y="62795"/>
                </a:lnTo>
                <a:lnTo>
                  <a:pt x="50388" y="56548"/>
                </a:lnTo>
                <a:lnTo>
                  <a:pt x="49654" y="50301"/>
                </a:lnTo>
                <a:lnTo>
                  <a:pt x="36340" y="8602"/>
                </a:lnTo>
                <a:lnTo>
                  <a:pt x="34691" y="3882"/>
                </a:lnTo>
                <a:lnTo>
                  <a:pt x="34456" y="2394"/>
                </a:lnTo>
                <a:lnTo>
                  <a:pt x="34227" y="904"/>
                </a:lnTo>
                <a:lnTo>
                  <a:pt x="34102" y="121"/>
                </a:lnTo>
                <a:lnTo>
                  <a:pt x="34109" y="286"/>
                </a:lnTo>
                <a:lnTo>
                  <a:pt x="34283" y="1731"/>
                </a:lnTo>
                <a:lnTo>
                  <a:pt x="34608" y="4474"/>
                </a:lnTo>
                <a:lnTo>
                  <a:pt x="50740" y="53696"/>
                </a:lnTo>
                <a:lnTo>
                  <a:pt x="54892" y="65394"/>
                </a:lnTo>
                <a:lnTo>
                  <a:pt x="61030" y="85178"/>
                </a:lnTo>
                <a:lnTo>
                  <a:pt x="63842" y="97155"/>
                </a:lnTo>
                <a:lnTo>
                  <a:pt x="63948" y="1031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561956" y="368010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11625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351397" y="3711874"/>
            <a:ext cx="937894" cy="57150"/>
          </a:xfrm>
          <a:custGeom>
            <a:avLst/>
            <a:gdLst/>
            <a:ahLst/>
            <a:cxnLst/>
            <a:rect l="l" t="t" r="r" b="b"/>
            <a:pathLst>
              <a:path w="937895" h="57150">
                <a:moveTo>
                  <a:pt x="14713" y="56964"/>
                </a:moveTo>
                <a:lnTo>
                  <a:pt x="6317" y="53801"/>
                </a:lnTo>
                <a:lnTo>
                  <a:pt x="1634" y="51642"/>
                </a:lnTo>
                <a:lnTo>
                  <a:pt x="671" y="50488"/>
                </a:lnTo>
                <a:lnTo>
                  <a:pt x="0" y="49679"/>
                </a:lnTo>
                <a:lnTo>
                  <a:pt x="6303" y="49267"/>
                </a:lnTo>
                <a:lnTo>
                  <a:pt x="19590" y="49251"/>
                </a:lnTo>
                <a:lnTo>
                  <a:pt x="32347" y="49185"/>
                </a:lnTo>
                <a:lnTo>
                  <a:pt x="45050" y="49016"/>
                </a:lnTo>
                <a:lnTo>
                  <a:pt x="57696" y="48745"/>
                </a:lnTo>
                <a:lnTo>
                  <a:pt x="70620" y="48450"/>
                </a:lnTo>
                <a:lnTo>
                  <a:pt x="83242" y="48257"/>
                </a:lnTo>
                <a:lnTo>
                  <a:pt x="95808" y="48158"/>
                </a:lnTo>
                <a:lnTo>
                  <a:pt x="112382" y="48107"/>
                </a:lnTo>
                <a:lnTo>
                  <a:pt x="124483" y="48036"/>
                </a:lnTo>
                <a:lnTo>
                  <a:pt x="140028" y="47778"/>
                </a:lnTo>
                <a:lnTo>
                  <a:pt x="150973" y="47437"/>
                </a:lnTo>
                <a:lnTo>
                  <a:pt x="164346" y="46947"/>
                </a:lnTo>
                <a:lnTo>
                  <a:pt x="176496" y="46734"/>
                </a:lnTo>
                <a:lnTo>
                  <a:pt x="189779" y="46640"/>
                </a:lnTo>
                <a:lnTo>
                  <a:pt x="202141" y="46473"/>
                </a:lnTo>
                <a:lnTo>
                  <a:pt x="215765" y="46227"/>
                </a:lnTo>
                <a:lnTo>
                  <a:pt x="228299" y="46059"/>
                </a:lnTo>
                <a:lnTo>
                  <a:pt x="240434" y="45956"/>
                </a:lnTo>
                <a:lnTo>
                  <a:pt x="252862" y="45905"/>
                </a:lnTo>
                <a:lnTo>
                  <a:pt x="268235" y="45946"/>
                </a:lnTo>
                <a:lnTo>
                  <a:pt x="281662" y="46116"/>
                </a:lnTo>
                <a:lnTo>
                  <a:pt x="293469" y="46416"/>
                </a:lnTo>
                <a:lnTo>
                  <a:pt x="303983" y="46844"/>
                </a:lnTo>
                <a:lnTo>
                  <a:pt x="318747" y="47546"/>
                </a:lnTo>
                <a:lnTo>
                  <a:pt x="331044" y="48004"/>
                </a:lnTo>
                <a:lnTo>
                  <a:pt x="345749" y="48204"/>
                </a:lnTo>
                <a:lnTo>
                  <a:pt x="357880" y="48118"/>
                </a:lnTo>
                <a:lnTo>
                  <a:pt x="369142" y="47789"/>
                </a:lnTo>
                <a:lnTo>
                  <a:pt x="381826" y="47157"/>
                </a:lnTo>
                <a:lnTo>
                  <a:pt x="394487" y="46236"/>
                </a:lnTo>
                <a:lnTo>
                  <a:pt x="410497" y="44701"/>
                </a:lnTo>
                <a:lnTo>
                  <a:pt x="423043" y="43540"/>
                </a:lnTo>
                <a:lnTo>
                  <a:pt x="433524" y="42622"/>
                </a:lnTo>
                <a:lnTo>
                  <a:pt x="447718" y="41511"/>
                </a:lnTo>
                <a:lnTo>
                  <a:pt x="460009" y="40681"/>
                </a:lnTo>
                <a:lnTo>
                  <a:pt x="476145" y="39805"/>
                </a:lnTo>
                <a:lnTo>
                  <a:pt x="488646" y="39089"/>
                </a:lnTo>
                <a:lnTo>
                  <a:pt x="533889" y="35565"/>
                </a:lnTo>
                <a:lnTo>
                  <a:pt x="563487" y="32643"/>
                </a:lnTo>
                <a:lnTo>
                  <a:pt x="577322" y="31323"/>
                </a:lnTo>
                <a:lnTo>
                  <a:pt x="629122" y="27173"/>
                </a:lnTo>
                <a:lnTo>
                  <a:pt x="676694" y="24059"/>
                </a:lnTo>
                <a:lnTo>
                  <a:pt x="692623" y="23037"/>
                </a:lnTo>
                <a:lnTo>
                  <a:pt x="705180" y="22092"/>
                </a:lnTo>
                <a:lnTo>
                  <a:pt x="716009" y="21079"/>
                </a:lnTo>
                <a:lnTo>
                  <a:pt x="727350" y="20153"/>
                </a:lnTo>
                <a:lnTo>
                  <a:pt x="739719" y="19266"/>
                </a:lnTo>
                <a:lnTo>
                  <a:pt x="753629" y="18371"/>
                </a:lnTo>
                <a:lnTo>
                  <a:pt x="774178" y="17137"/>
                </a:lnTo>
                <a:lnTo>
                  <a:pt x="790122" y="16143"/>
                </a:lnTo>
                <a:lnTo>
                  <a:pt x="835274" y="11896"/>
                </a:lnTo>
                <a:lnTo>
                  <a:pt x="852156" y="9391"/>
                </a:lnTo>
                <a:lnTo>
                  <a:pt x="865521" y="7413"/>
                </a:lnTo>
                <a:lnTo>
                  <a:pt x="912452" y="1370"/>
                </a:lnTo>
                <a:lnTo>
                  <a:pt x="920884" y="1086"/>
                </a:lnTo>
                <a:lnTo>
                  <a:pt x="925712" y="1186"/>
                </a:lnTo>
                <a:lnTo>
                  <a:pt x="929397" y="1561"/>
                </a:lnTo>
                <a:lnTo>
                  <a:pt x="933082" y="1936"/>
                </a:lnTo>
                <a:lnTo>
                  <a:pt x="935320" y="1822"/>
                </a:lnTo>
                <a:lnTo>
                  <a:pt x="936110" y="1220"/>
                </a:lnTo>
                <a:lnTo>
                  <a:pt x="936899" y="619"/>
                </a:lnTo>
                <a:lnTo>
                  <a:pt x="937433" y="212"/>
                </a:lnTo>
                <a:lnTo>
                  <a:pt x="93771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8084391" y="4067030"/>
            <a:ext cx="788670" cy="24130"/>
          </a:xfrm>
          <a:custGeom>
            <a:avLst/>
            <a:gdLst/>
            <a:ahLst/>
            <a:cxnLst/>
            <a:rect l="l" t="t" r="r" b="b"/>
            <a:pathLst>
              <a:path w="788670" h="24129">
                <a:moveTo>
                  <a:pt x="47521" y="0"/>
                </a:moveTo>
                <a:lnTo>
                  <a:pt x="36166" y="2906"/>
                </a:lnTo>
                <a:lnTo>
                  <a:pt x="23448" y="7447"/>
                </a:lnTo>
                <a:lnTo>
                  <a:pt x="15676" y="10618"/>
                </a:lnTo>
                <a:lnTo>
                  <a:pt x="11596" y="12105"/>
                </a:lnTo>
                <a:lnTo>
                  <a:pt x="9705" y="12523"/>
                </a:lnTo>
                <a:lnTo>
                  <a:pt x="7813" y="12940"/>
                </a:lnTo>
                <a:lnTo>
                  <a:pt x="5659" y="14013"/>
                </a:lnTo>
                <a:lnTo>
                  <a:pt x="3248" y="15741"/>
                </a:lnTo>
                <a:lnTo>
                  <a:pt x="838" y="17468"/>
                </a:lnTo>
                <a:lnTo>
                  <a:pt x="0" y="18225"/>
                </a:lnTo>
                <a:lnTo>
                  <a:pt x="741" y="18012"/>
                </a:lnTo>
                <a:lnTo>
                  <a:pt x="1482" y="17800"/>
                </a:lnTo>
                <a:lnTo>
                  <a:pt x="3332" y="17268"/>
                </a:lnTo>
                <a:lnTo>
                  <a:pt x="6289" y="16416"/>
                </a:lnTo>
                <a:lnTo>
                  <a:pt x="9240" y="15566"/>
                </a:lnTo>
                <a:lnTo>
                  <a:pt x="15233" y="14884"/>
                </a:lnTo>
                <a:lnTo>
                  <a:pt x="24245" y="14372"/>
                </a:lnTo>
                <a:lnTo>
                  <a:pt x="35420" y="13897"/>
                </a:lnTo>
                <a:lnTo>
                  <a:pt x="48452" y="13636"/>
                </a:lnTo>
                <a:lnTo>
                  <a:pt x="63703" y="13692"/>
                </a:lnTo>
                <a:lnTo>
                  <a:pt x="76721" y="13957"/>
                </a:lnTo>
                <a:lnTo>
                  <a:pt x="88330" y="14428"/>
                </a:lnTo>
                <a:lnTo>
                  <a:pt x="99352" y="15100"/>
                </a:lnTo>
                <a:lnTo>
                  <a:pt x="111334" y="15932"/>
                </a:lnTo>
                <a:lnTo>
                  <a:pt x="123722" y="16753"/>
                </a:lnTo>
                <a:lnTo>
                  <a:pt x="136595" y="17567"/>
                </a:lnTo>
                <a:lnTo>
                  <a:pt x="150030" y="18381"/>
                </a:lnTo>
                <a:lnTo>
                  <a:pt x="165606" y="19328"/>
                </a:lnTo>
                <a:lnTo>
                  <a:pt x="178658" y="20173"/>
                </a:lnTo>
                <a:lnTo>
                  <a:pt x="189220" y="20917"/>
                </a:lnTo>
                <a:lnTo>
                  <a:pt x="202961" y="21930"/>
                </a:lnTo>
                <a:lnTo>
                  <a:pt x="215066" y="22716"/>
                </a:lnTo>
                <a:lnTo>
                  <a:pt x="226455" y="23243"/>
                </a:lnTo>
                <a:lnTo>
                  <a:pt x="238392" y="23567"/>
                </a:lnTo>
                <a:lnTo>
                  <a:pt x="251403" y="23718"/>
                </a:lnTo>
                <a:lnTo>
                  <a:pt x="271040" y="23640"/>
                </a:lnTo>
                <a:lnTo>
                  <a:pt x="320105" y="21792"/>
                </a:lnTo>
                <a:lnTo>
                  <a:pt x="346863" y="19250"/>
                </a:lnTo>
                <a:lnTo>
                  <a:pt x="358659" y="18157"/>
                </a:lnTo>
                <a:lnTo>
                  <a:pt x="371663" y="17126"/>
                </a:lnTo>
                <a:lnTo>
                  <a:pt x="383924" y="16267"/>
                </a:lnTo>
                <a:lnTo>
                  <a:pt x="396346" y="15503"/>
                </a:lnTo>
                <a:lnTo>
                  <a:pt x="414570" y="14490"/>
                </a:lnTo>
                <a:lnTo>
                  <a:pt x="427810" y="13736"/>
                </a:lnTo>
                <a:lnTo>
                  <a:pt x="469598" y="10460"/>
                </a:lnTo>
                <a:lnTo>
                  <a:pt x="504972" y="7047"/>
                </a:lnTo>
                <a:lnTo>
                  <a:pt x="520762" y="5628"/>
                </a:lnTo>
                <a:lnTo>
                  <a:pt x="533045" y="4652"/>
                </a:lnTo>
                <a:lnTo>
                  <a:pt x="542241" y="4080"/>
                </a:lnTo>
                <a:lnTo>
                  <a:pt x="548766" y="3869"/>
                </a:lnTo>
                <a:lnTo>
                  <a:pt x="561334" y="3691"/>
                </a:lnTo>
                <a:lnTo>
                  <a:pt x="574120" y="3319"/>
                </a:lnTo>
                <a:lnTo>
                  <a:pt x="586874" y="2922"/>
                </a:lnTo>
                <a:lnTo>
                  <a:pt x="599421" y="2720"/>
                </a:lnTo>
                <a:lnTo>
                  <a:pt x="614718" y="2778"/>
                </a:lnTo>
                <a:lnTo>
                  <a:pt x="627232" y="3047"/>
                </a:lnTo>
                <a:lnTo>
                  <a:pt x="638207" y="3518"/>
                </a:lnTo>
                <a:lnTo>
                  <a:pt x="652564" y="4312"/>
                </a:lnTo>
                <a:lnTo>
                  <a:pt x="664933" y="4869"/>
                </a:lnTo>
                <a:lnTo>
                  <a:pt x="715119" y="5658"/>
                </a:lnTo>
                <a:lnTo>
                  <a:pt x="734631" y="5696"/>
                </a:lnTo>
                <a:lnTo>
                  <a:pt x="749414" y="5768"/>
                </a:lnTo>
                <a:lnTo>
                  <a:pt x="760199" y="5875"/>
                </a:lnTo>
                <a:lnTo>
                  <a:pt x="767717" y="6017"/>
                </a:lnTo>
                <a:lnTo>
                  <a:pt x="777032" y="6303"/>
                </a:lnTo>
                <a:lnTo>
                  <a:pt x="782269" y="5942"/>
                </a:lnTo>
                <a:lnTo>
                  <a:pt x="784950" y="4981"/>
                </a:lnTo>
                <a:lnTo>
                  <a:pt x="788559" y="3670"/>
                </a:lnTo>
                <a:lnTo>
                  <a:pt x="788088" y="3819"/>
                </a:lnTo>
                <a:lnTo>
                  <a:pt x="786751" y="4247"/>
                </a:lnTo>
                <a:lnTo>
                  <a:pt x="784506" y="496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020196" y="4108475"/>
            <a:ext cx="2929255" cy="90805"/>
          </a:xfrm>
          <a:custGeom>
            <a:avLst/>
            <a:gdLst/>
            <a:ahLst/>
            <a:cxnLst/>
            <a:rect l="l" t="t" r="r" b="b"/>
            <a:pathLst>
              <a:path w="2929254" h="90804">
                <a:moveTo>
                  <a:pt x="0" y="4618"/>
                </a:moveTo>
                <a:lnTo>
                  <a:pt x="0" y="2218"/>
                </a:lnTo>
                <a:lnTo>
                  <a:pt x="3318" y="813"/>
                </a:lnTo>
                <a:lnTo>
                  <a:pt x="9954" y="407"/>
                </a:lnTo>
                <a:lnTo>
                  <a:pt x="16597" y="0"/>
                </a:lnTo>
                <a:lnTo>
                  <a:pt x="24127" y="150"/>
                </a:lnTo>
                <a:lnTo>
                  <a:pt x="32551" y="857"/>
                </a:lnTo>
                <a:lnTo>
                  <a:pt x="43442" y="1679"/>
                </a:lnTo>
                <a:lnTo>
                  <a:pt x="56579" y="2505"/>
                </a:lnTo>
                <a:lnTo>
                  <a:pt x="74254" y="3492"/>
                </a:lnTo>
                <a:lnTo>
                  <a:pt x="86746" y="4254"/>
                </a:lnTo>
                <a:lnTo>
                  <a:pt x="95657" y="4881"/>
                </a:lnTo>
                <a:lnTo>
                  <a:pt x="106105" y="5828"/>
                </a:lnTo>
                <a:lnTo>
                  <a:pt x="118698" y="7177"/>
                </a:lnTo>
                <a:lnTo>
                  <a:pt x="137152" y="9363"/>
                </a:lnTo>
                <a:lnTo>
                  <a:pt x="151227" y="10986"/>
                </a:lnTo>
                <a:lnTo>
                  <a:pt x="195987" y="14862"/>
                </a:lnTo>
                <a:lnTo>
                  <a:pt x="239580" y="15526"/>
                </a:lnTo>
                <a:lnTo>
                  <a:pt x="279741" y="15712"/>
                </a:lnTo>
                <a:lnTo>
                  <a:pt x="331843" y="15790"/>
                </a:lnTo>
                <a:lnTo>
                  <a:pt x="353000" y="15793"/>
                </a:lnTo>
                <a:lnTo>
                  <a:pt x="372510" y="15781"/>
                </a:lnTo>
                <a:lnTo>
                  <a:pt x="421515" y="15656"/>
                </a:lnTo>
                <a:lnTo>
                  <a:pt x="465984" y="15284"/>
                </a:lnTo>
                <a:lnTo>
                  <a:pt x="510472" y="13670"/>
                </a:lnTo>
                <a:lnTo>
                  <a:pt x="535686" y="12125"/>
                </a:lnTo>
                <a:lnTo>
                  <a:pt x="549569" y="11228"/>
                </a:lnTo>
                <a:lnTo>
                  <a:pt x="591132" y="9644"/>
                </a:lnTo>
                <a:lnTo>
                  <a:pt x="615711" y="9332"/>
                </a:lnTo>
                <a:lnTo>
                  <a:pt x="625676" y="9347"/>
                </a:lnTo>
                <a:lnTo>
                  <a:pt x="674102" y="12893"/>
                </a:lnTo>
                <a:lnTo>
                  <a:pt x="691985" y="14975"/>
                </a:lnTo>
                <a:lnTo>
                  <a:pt x="707160" y="16689"/>
                </a:lnTo>
                <a:lnTo>
                  <a:pt x="753978" y="21087"/>
                </a:lnTo>
                <a:lnTo>
                  <a:pt x="797696" y="22710"/>
                </a:lnTo>
                <a:lnTo>
                  <a:pt x="836136" y="23003"/>
                </a:lnTo>
                <a:lnTo>
                  <a:pt x="875479" y="23140"/>
                </a:lnTo>
                <a:lnTo>
                  <a:pt x="924313" y="23222"/>
                </a:lnTo>
                <a:lnTo>
                  <a:pt x="984731" y="23259"/>
                </a:lnTo>
                <a:lnTo>
                  <a:pt x="1005779" y="23268"/>
                </a:lnTo>
                <a:lnTo>
                  <a:pt x="1043984" y="23288"/>
                </a:lnTo>
                <a:lnTo>
                  <a:pt x="1091902" y="23324"/>
                </a:lnTo>
                <a:lnTo>
                  <a:pt x="1139206" y="23382"/>
                </a:lnTo>
                <a:lnTo>
                  <a:pt x="1187237" y="23583"/>
                </a:lnTo>
                <a:lnTo>
                  <a:pt x="1240849" y="24679"/>
                </a:lnTo>
                <a:lnTo>
                  <a:pt x="1289686" y="26526"/>
                </a:lnTo>
                <a:lnTo>
                  <a:pt x="1330052" y="28734"/>
                </a:lnTo>
                <a:lnTo>
                  <a:pt x="1378753" y="32196"/>
                </a:lnTo>
                <a:lnTo>
                  <a:pt x="1417975" y="35690"/>
                </a:lnTo>
                <a:lnTo>
                  <a:pt x="1431040" y="36911"/>
                </a:lnTo>
                <a:lnTo>
                  <a:pt x="1443313" y="38054"/>
                </a:lnTo>
                <a:lnTo>
                  <a:pt x="1455080" y="39145"/>
                </a:lnTo>
                <a:lnTo>
                  <a:pt x="1463559" y="39939"/>
                </a:lnTo>
                <a:lnTo>
                  <a:pt x="1506778" y="44220"/>
                </a:lnTo>
                <a:lnTo>
                  <a:pt x="1550468" y="48727"/>
                </a:lnTo>
                <a:lnTo>
                  <a:pt x="1603926" y="54335"/>
                </a:lnTo>
                <a:lnTo>
                  <a:pt x="1646309" y="58833"/>
                </a:lnTo>
                <a:lnTo>
                  <a:pt x="1681408" y="62657"/>
                </a:lnTo>
                <a:lnTo>
                  <a:pt x="1693943" y="64039"/>
                </a:lnTo>
                <a:lnTo>
                  <a:pt x="1731903" y="67837"/>
                </a:lnTo>
                <a:lnTo>
                  <a:pt x="1776990" y="71403"/>
                </a:lnTo>
                <a:lnTo>
                  <a:pt x="1824107" y="74483"/>
                </a:lnTo>
                <a:lnTo>
                  <a:pt x="1867813" y="77223"/>
                </a:lnTo>
                <a:lnTo>
                  <a:pt x="1878841" y="77914"/>
                </a:lnTo>
                <a:lnTo>
                  <a:pt x="1888401" y="78513"/>
                </a:lnTo>
                <a:lnTo>
                  <a:pt x="1929854" y="81057"/>
                </a:lnTo>
                <a:lnTo>
                  <a:pt x="1971222" y="83482"/>
                </a:lnTo>
                <a:lnTo>
                  <a:pt x="2018613" y="86114"/>
                </a:lnTo>
                <a:lnTo>
                  <a:pt x="2065391" y="88211"/>
                </a:lnTo>
                <a:lnTo>
                  <a:pt x="2117908" y="89467"/>
                </a:lnTo>
                <a:lnTo>
                  <a:pt x="2166102" y="90032"/>
                </a:lnTo>
                <a:lnTo>
                  <a:pt x="2210849" y="90203"/>
                </a:lnTo>
                <a:lnTo>
                  <a:pt x="2254969" y="90259"/>
                </a:lnTo>
                <a:lnTo>
                  <a:pt x="2291589" y="90278"/>
                </a:lnTo>
                <a:lnTo>
                  <a:pt x="2312028" y="90275"/>
                </a:lnTo>
                <a:lnTo>
                  <a:pt x="2362948" y="90161"/>
                </a:lnTo>
                <a:lnTo>
                  <a:pt x="2407465" y="89771"/>
                </a:lnTo>
                <a:lnTo>
                  <a:pt x="2445635" y="88412"/>
                </a:lnTo>
                <a:lnTo>
                  <a:pt x="2473986" y="87008"/>
                </a:lnTo>
                <a:lnTo>
                  <a:pt x="2487402" y="86366"/>
                </a:lnTo>
                <a:lnTo>
                  <a:pt x="2537160" y="84551"/>
                </a:lnTo>
                <a:lnTo>
                  <a:pt x="2577734" y="83771"/>
                </a:lnTo>
                <a:lnTo>
                  <a:pt x="2612582" y="83577"/>
                </a:lnTo>
                <a:lnTo>
                  <a:pt x="2625287" y="83513"/>
                </a:lnTo>
                <a:lnTo>
                  <a:pt x="2664861" y="83012"/>
                </a:lnTo>
                <a:lnTo>
                  <a:pt x="2712620" y="81284"/>
                </a:lnTo>
                <a:lnTo>
                  <a:pt x="2743359" y="79919"/>
                </a:lnTo>
                <a:lnTo>
                  <a:pt x="2758323" y="79255"/>
                </a:lnTo>
                <a:lnTo>
                  <a:pt x="2771231" y="78692"/>
                </a:lnTo>
                <a:lnTo>
                  <a:pt x="2782453" y="78215"/>
                </a:lnTo>
                <a:lnTo>
                  <a:pt x="2792362" y="77807"/>
                </a:lnTo>
                <a:lnTo>
                  <a:pt x="2808869" y="77132"/>
                </a:lnTo>
                <a:lnTo>
                  <a:pt x="2822353" y="76524"/>
                </a:lnTo>
                <a:lnTo>
                  <a:pt x="2833508" y="75957"/>
                </a:lnTo>
                <a:lnTo>
                  <a:pt x="2849688" y="75013"/>
                </a:lnTo>
                <a:lnTo>
                  <a:pt x="2862371" y="74347"/>
                </a:lnTo>
                <a:lnTo>
                  <a:pt x="2872907" y="73879"/>
                </a:lnTo>
                <a:lnTo>
                  <a:pt x="2887611" y="73410"/>
                </a:lnTo>
                <a:lnTo>
                  <a:pt x="2899860" y="73159"/>
                </a:lnTo>
                <a:lnTo>
                  <a:pt x="2919544" y="72359"/>
                </a:lnTo>
                <a:lnTo>
                  <a:pt x="2926611" y="70181"/>
                </a:lnTo>
                <a:lnTo>
                  <a:pt x="2928740" y="66612"/>
                </a:lnTo>
                <a:lnTo>
                  <a:pt x="2923607" y="63668"/>
                </a:lnTo>
                <a:lnTo>
                  <a:pt x="2911560" y="609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1630449" y="2113288"/>
            <a:ext cx="506730" cy="1734820"/>
          </a:xfrm>
          <a:custGeom>
            <a:avLst/>
            <a:gdLst/>
            <a:ahLst/>
            <a:cxnLst/>
            <a:rect l="l" t="t" r="r" b="b"/>
            <a:pathLst>
              <a:path w="506729" h="1734820">
                <a:moveTo>
                  <a:pt x="348739" y="1732262"/>
                </a:moveTo>
                <a:lnTo>
                  <a:pt x="351088" y="1731233"/>
                </a:lnTo>
                <a:lnTo>
                  <a:pt x="357364" y="1731496"/>
                </a:lnTo>
                <a:lnTo>
                  <a:pt x="367561" y="1733052"/>
                </a:lnTo>
                <a:lnTo>
                  <a:pt x="373691" y="1733987"/>
                </a:lnTo>
                <a:lnTo>
                  <a:pt x="381173" y="1734482"/>
                </a:lnTo>
                <a:lnTo>
                  <a:pt x="389998" y="1734537"/>
                </a:lnTo>
                <a:lnTo>
                  <a:pt x="398823" y="1734592"/>
                </a:lnTo>
                <a:lnTo>
                  <a:pt x="404899" y="1734005"/>
                </a:lnTo>
                <a:lnTo>
                  <a:pt x="408238" y="1732777"/>
                </a:lnTo>
                <a:lnTo>
                  <a:pt x="411577" y="1731548"/>
                </a:lnTo>
                <a:lnTo>
                  <a:pt x="414708" y="1729693"/>
                </a:lnTo>
                <a:lnTo>
                  <a:pt x="417631" y="1727212"/>
                </a:lnTo>
                <a:lnTo>
                  <a:pt x="420554" y="1724731"/>
                </a:lnTo>
                <a:lnTo>
                  <a:pt x="444073" y="1681251"/>
                </a:lnTo>
                <a:lnTo>
                  <a:pt x="464157" y="1635138"/>
                </a:lnTo>
                <a:lnTo>
                  <a:pt x="473437" y="1586018"/>
                </a:lnTo>
                <a:lnTo>
                  <a:pt x="478217" y="1545602"/>
                </a:lnTo>
                <a:lnTo>
                  <a:pt x="480428" y="1496230"/>
                </a:lnTo>
                <a:lnTo>
                  <a:pt x="480505" y="1479337"/>
                </a:lnTo>
                <a:lnTo>
                  <a:pt x="480630" y="1466425"/>
                </a:lnTo>
                <a:lnTo>
                  <a:pt x="480805" y="1456706"/>
                </a:lnTo>
                <a:lnTo>
                  <a:pt x="481249" y="1443157"/>
                </a:lnTo>
                <a:lnTo>
                  <a:pt x="481797" y="1431113"/>
                </a:lnTo>
                <a:lnTo>
                  <a:pt x="482174" y="1422284"/>
                </a:lnTo>
                <a:lnTo>
                  <a:pt x="482469" y="1411291"/>
                </a:lnTo>
                <a:lnTo>
                  <a:pt x="482693" y="1397943"/>
                </a:lnTo>
                <a:lnTo>
                  <a:pt x="482856" y="1382048"/>
                </a:lnTo>
                <a:lnTo>
                  <a:pt x="483073" y="1365734"/>
                </a:lnTo>
                <a:lnTo>
                  <a:pt x="485002" y="1326884"/>
                </a:lnTo>
                <a:lnTo>
                  <a:pt x="488458" y="1299503"/>
                </a:lnTo>
                <a:lnTo>
                  <a:pt x="490244" y="1286300"/>
                </a:lnTo>
                <a:lnTo>
                  <a:pt x="491534" y="1276233"/>
                </a:lnTo>
                <a:lnTo>
                  <a:pt x="493112" y="1261689"/>
                </a:lnTo>
                <a:lnTo>
                  <a:pt x="494126" y="1250016"/>
                </a:lnTo>
                <a:lnTo>
                  <a:pt x="495107" y="1235259"/>
                </a:lnTo>
                <a:lnTo>
                  <a:pt x="495920" y="1223727"/>
                </a:lnTo>
                <a:lnTo>
                  <a:pt x="498780" y="1177030"/>
                </a:lnTo>
                <a:lnTo>
                  <a:pt x="500025" y="1130543"/>
                </a:lnTo>
                <a:lnTo>
                  <a:pt x="500331" y="1086205"/>
                </a:lnTo>
                <a:lnTo>
                  <a:pt x="500396" y="1068054"/>
                </a:lnTo>
                <a:lnTo>
                  <a:pt x="501100" y="1023635"/>
                </a:lnTo>
                <a:lnTo>
                  <a:pt x="504115" y="976561"/>
                </a:lnTo>
                <a:lnTo>
                  <a:pt x="505206" y="963184"/>
                </a:lnTo>
                <a:lnTo>
                  <a:pt x="505890" y="952551"/>
                </a:lnTo>
                <a:lnTo>
                  <a:pt x="506364" y="937705"/>
                </a:lnTo>
                <a:lnTo>
                  <a:pt x="506614" y="925533"/>
                </a:lnTo>
                <a:lnTo>
                  <a:pt x="506639" y="909393"/>
                </a:lnTo>
                <a:lnTo>
                  <a:pt x="506508" y="896831"/>
                </a:lnTo>
                <a:lnTo>
                  <a:pt x="504521" y="850646"/>
                </a:lnTo>
                <a:lnTo>
                  <a:pt x="501647" y="805054"/>
                </a:lnTo>
                <a:lnTo>
                  <a:pt x="496263" y="757285"/>
                </a:lnTo>
                <a:lnTo>
                  <a:pt x="486940" y="711157"/>
                </a:lnTo>
                <a:lnTo>
                  <a:pt x="483636" y="696271"/>
                </a:lnTo>
                <a:lnTo>
                  <a:pt x="481290" y="685674"/>
                </a:lnTo>
                <a:lnTo>
                  <a:pt x="470894" y="636371"/>
                </a:lnTo>
                <a:lnTo>
                  <a:pt x="464355" y="603996"/>
                </a:lnTo>
                <a:lnTo>
                  <a:pt x="461246" y="588646"/>
                </a:lnTo>
                <a:lnTo>
                  <a:pt x="452101" y="545326"/>
                </a:lnTo>
                <a:lnTo>
                  <a:pt x="446627" y="521612"/>
                </a:lnTo>
                <a:lnTo>
                  <a:pt x="444002" y="509782"/>
                </a:lnTo>
                <a:lnTo>
                  <a:pt x="441330" y="497219"/>
                </a:lnTo>
                <a:lnTo>
                  <a:pt x="437495" y="478526"/>
                </a:lnTo>
                <a:lnTo>
                  <a:pt x="434587" y="464391"/>
                </a:lnTo>
                <a:lnTo>
                  <a:pt x="424909" y="421227"/>
                </a:lnTo>
                <a:lnTo>
                  <a:pt x="421379" y="408040"/>
                </a:lnTo>
                <a:lnTo>
                  <a:pt x="418429" y="396562"/>
                </a:lnTo>
                <a:lnTo>
                  <a:pt x="410420" y="356867"/>
                </a:lnTo>
                <a:lnTo>
                  <a:pt x="409173" y="348581"/>
                </a:lnTo>
                <a:lnTo>
                  <a:pt x="407623" y="338846"/>
                </a:lnTo>
                <a:lnTo>
                  <a:pt x="399321" y="291953"/>
                </a:lnTo>
                <a:lnTo>
                  <a:pt x="391661" y="256974"/>
                </a:lnTo>
                <a:lnTo>
                  <a:pt x="389963" y="250910"/>
                </a:lnTo>
                <a:lnTo>
                  <a:pt x="387317" y="243123"/>
                </a:lnTo>
                <a:lnTo>
                  <a:pt x="383722" y="233614"/>
                </a:lnTo>
                <a:lnTo>
                  <a:pt x="380127" y="224106"/>
                </a:lnTo>
                <a:lnTo>
                  <a:pt x="377113" y="217044"/>
                </a:lnTo>
                <a:lnTo>
                  <a:pt x="374682" y="212430"/>
                </a:lnTo>
                <a:lnTo>
                  <a:pt x="372250" y="207816"/>
                </a:lnTo>
                <a:lnTo>
                  <a:pt x="368136" y="200721"/>
                </a:lnTo>
                <a:lnTo>
                  <a:pt x="362324" y="191147"/>
                </a:lnTo>
                <a:lnTo>
                  <a:pt x="356512" y="181571"/>
                </a:lnTo>
                <a:lnTo>
                  <a:pt x="327763" y="147906"/>
                </a:lnTo>
                <a:lnTo>
                  <a:pt x="312967" y="135216"/>
                </a:lnTo>
                <a:lnTo>
                  <a:pt x="307799" y="130714"/>
                </a:lnTo>
                <a:lnTo>
                  <a:pt x="304869" y="128052"/>
                </a:lnTo>
                <a:lnTo>
                  <a:pt x="301939" y="125391"/>
                </a:lnTo>
                <a:lnTo>
                  <a:pt x="297484" y="122026"/>
                </a:lnTo>
                <a:lnTo>
                  <a:pt x="255360" y="101447"/>
                </a:lnTo>
                <a:lnTo>
                  <a:pt x="208520" y="85612"/>
                </a:lnTo>
                <a:lnTo>
                  <a:pt x="163998" y="77145"/>
                </a:lnTo>
                <a:lnTo>
                  <a:pt x="154956" y="75762"/>
                </a:lnTo>
                <a:lnTo>
                  <a:pt x="149691" y="74768"/>
                </a:lnTo>
                <a:lnTo>
                  <a:pt x="144329" y="73422"/>
                </a:lnTo>
                <a:lnTo>
                  <a:pt x="137450" y="71468"/>
                </a:lnTo>
                <a:lnTo>
                  <a:pt x="130565" y="69514"/>
                </a:lnTo>
                <a:lnTo>
                  <a:pt x="88477" y="64538"/>
                </a:lnTo>
                <a:lnTo>
                  <a:pt x="79227" y="64473"/>
                </a:lnTo>
                <a:lnTo>
                  <a:pt x="71018" y="64797"/>
                </a:lnTo>
                <a:lnTo>
                  <a:pt x="63114" y="65504"/>
                </a:lnTo>
                <a:lnTo>
                  <a:pt x="55210" y="66211"/>
                </a:lnTo>
                <a:lnTo>
                  <a:pt x="47728" y="67060"/>
                </a:lnTo>
                <a:lnTo>
                  <a:pt x="40676" y="68052"/>
                </a:lnTo>
                <a:lnTo>
                  <a:pt x="29537" y="69168"/>
                </a:lnTo>
                <a:lnTo>
                  <a:pt x="15743" y="69755"/>
                </a:lnTo>
                <a:lnTo>
                  <a:pt x="2189" y="69971"/>
                </a:lnTo>
                <a:lnTo>
                  <a:pt x="0" y="66883"/>
                </a:lnTo>
                <a:lnTo>
                  <a:pt x="6774" y="60534"/>
                </a:lnTo>
                <a:lnTo>
                  <a:pt x="13556" y="54185"/>
                </a:lnTo>
                <a:lnTo>
                  <a:pt x="18821" y="48705"/>
                </a:lnTo>
                <a:lnTo>
                  <a:pt x="22562" y="44093"/>
                </a:lnTo>
                <a:lnTo>
                  <a:pt x="28626" y="36284"/>
                </a:lnTo>
                <a:lnTo>
                  <a:pt x="37076" y="24868"/>
                </a:lnTo>
                <a:lnTo>
                  <a:pt x="48323" y="9388"/>
                </a:lnTo>
                <a:lnTo>
                  <a:pt x="53195" y="2782"/>
                </a:lnTo>
                <a:lnTo>
                  <a:pt x="54559" y="1070"/>
                </a:lnTo>
                <a:lnTo>
                  <a:pt x="55127" y="356"/>
                </a:lnTo>
                <a:lnTo>
                  <a:pt x="55272" y="178"/>
                </a:lnTo>
                <a:lnTo>
                  <a:pt x="55418" y="0"/>
                </a:lnTo>
                <a:lnTo>
                  <a:pt x="55348" y="135"/>
                </a:lnTo>
                <a:lnTo>
                  <a:pt x="55071" y="585"/>
                </a:lnTo>
                <a:lnTo>
                  <a:pt x="54794" y="1035"/>
                </a:lnTo>
                <a:lnTo>
                  <a:pt x="53693" y="2838"/>
                </a:lnTo>
                <a:lnTo>
                  <a:pt x="51760" y="5994"/>
                </a:lnTo>
                <a:lnTo>
                  <a:pt x="49827" y="9150"/>
                </a:lnTo>
                <a:lnTo>
                  <a:pt x="12524" y="43545"/>
                </a:lnTo>
                <a:lnTo>
                  <a:pt x="5791" y="49471"/>
                </a:lnTo>
                <a:lnTo>
                  <a:pt x="3075" y="52023"/>
                </a:lnTo>
                <a:lnTo>
                  <a:pt x="1530" y="55236"/>
                </a:lnTo>
                <a:lnTo>
                  <a:pt x="1011" y="59251"/>
                </a:lnTo>
                <a:lnTo>
                  <a:pt x="491" y="63266"/>
                </a:lnTo>
                <a:lnTo>
                  <a:pt x="17803" y="72112"/>
                </a:lnTo>
                <a:lnTo>
                  <a:pt x="26372" y="74474"/>
                </a:lnTo>
                <a:lnTo>
                  <a:pt x="33396" y="76500"/>
                </a:lnTo>
                <a:lnTo>
                  <a:pt x="38862" y="78190"/>
                </a:lnTo>
                <a:lnTo>
                  <a:pt x="44334" y="79880"/>
                </a:lnTo>
                <a:lnTo>
                  <a:pt x="49536" y="81929"/>
                </a:lnTo>
                <a:lnTo>
                  <a:pt x="54469" y="84338"/>
                </a:lnTo>
                <a:lnTo>
                  <a:pt x="59401" y="86746"/>
                </a:lnTo>
                <a:lnTo>
                  <a:pt x="65725" y="90639"/>
                </a:lnTo>
                <a:lnTo>
                  <a:pt x="73436" y="96017"/>
                </a:lnTo>
                <a:lnTo>
                  <a:pt x="81146" y="101394"/>
                </a:lnTo>
                <a:lnTo>
                  <a:pt x="85953" y="104948"/>
                </a:lnTo>
                <a:lnTo>
                  <a:pt x="87858" y="106676"/>
                </a:lnTo>
                <a:lnTo>
                  <a:pt x="89770" y="108404"/>
                </a:lnTo>
                <a:lnTo>
                  <a:pt x="90982" y="107532"/>
                </a:lnTo>
                <a:lnTo>
                  <a:pt x="91516" y="104060"/>
                </a:lnTo>
                <a:lnTo>
                  <a:pt x="92298" y="98916"/>
                </a:lnTo>
                <a:lnTo>
                  <a:pt x="91315" y="95051"/>
                </a:lnTo>
                <a:lnTo>
                  <a:pt x="88551" y="924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38298" y="5487619"/>
            <a:ext cx="9826625" cy="0"/>
          </a:xfrm>
          <a:custGeom>
            <a:avLst/>
            <a:gdLst/>
            <a:ahLst/>
            <a:cxnLst/>
            <a:rect l="l" t="t" r="r" b="b"/>
            <a:pathLst>
              <a:path w="9826625" h="0">
                <a:moveTo>
                  <a:pt x="0" y="0"/>
                </a:moveTo>
                <a:lnTo>
                  <a:pt x="982600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21741" y="5786018"/>
            <a:ext cx="1203960" cy="62230"/>
          </a:xfrm>
          <a:custGeom>
            <a:avLst/>
            <a:gdLst/>
            <a:ahLst/>
            <a:cxnLst/>
            <a:rect l="l" t="t" r="r" b="b"/>
            <a:pathLst>
              <a:path w="1203960" h="62229">
                <a:moveTo>
                  <a:pt x="0" y="61857"/>
                </a:moveTo>
                <a:lnTo>
                  <a:pt x="42493" y="47939"/>
                </a:lnTo>
                <a:lnTo>
                  <a:pt x="86895" y="40683"/>
                </a:lnTo>
                <a:lnTo>
                  <a:pt x="134438" y="36547"/>
                </a:lnTo>
                <a:lnTo>
                  <a:pt x="178003" y="35454"/>
                </a:lnTo>
                <a:lnTo>
                  <a:pt x="218032" y="35040"/>
                </a:lnTo>
                <a:lnTo>
                  <a:pt x="239859" y="34940"/>
                </a:lnTo>
                <a:lnTo>
                  <a:pt x="247407" y="34902"/>
                </a:lnTo>
                <a:lnTo>
                  <a:pt x="287670" y="34044"/>
                </a:lnTo>
                <a:lnTo>
                  <a:pt x="329041" y="32657"/>
                </a:lnTo>
                <a:lnTo>
                  <a:pt x="377788" y="30742"/>
                </a:lnTo>
                <a:lnTo>
                  <a:pt x="421501" y="28945"/>
                </a:lnTo>
                <a:lnTo>
                  <a:pt x="461413" y="27294"/>
                </a:lnTo>
                <a:lnTo>
                  <a:pt x="509796" y="25275"/>
                </a:lnTo>
                <a:lnTo>
                  <a:pt x="554016" y="23409"/>
                </a:lnTo>
                <a:lnTo>
                  <a:pt x="602981" y="21283"/>
                </a:lnTo>
                <a:lnTo>
                  <a:pt x="642585" y="19463"/>
                </a:lnTo>
                <a:lnTo>
                  <a:pt x="682626" y="17439"/>
                </a:lnTo>
                <a:lnTo>
                  <a:pt x="691624" y="16949"/>
                </a:lnTo>
                <a:lnTo>
                  <a:pt x="701330" y="16438"/>
                </a:lnTo>
                <a:lnTo>
                  <a:pt x="747530" y="14174"/>
                </a:lnTo>
                <a:lnTo>
                  <a:pt x="790354" y="12219"/>
                </a:lnTo>
                <a:lnTo>
                  <a:pt x="834813" y="10286"/>
                </a:lnTo>
                <a:lnTo>
                  <a:pt x="875274" y="8617"/>
                </a:lnTo>
                <a:lnTo>
                  <a:pt x="913442" y="7130"/>
                </a:lnTo>
                <a:lnTo>
                  <a:pt x="961811" y="5388"/>
                </a:lnTo>
                <a:lnTo>
                  <a:pt x="1014103" y="3696"/>
                </a:lnTo>
                <a:lnTo>
                  <a:pt x="1061999" y="2322"/>
                </a:lnTo>
                <a:lnTo>
                  <a:pt x="1104781" y="1269"/>
                </a:lnTo>
                <a:lnTo>
                  <a:pt x="1154093" y="358"/>
                </a:lnTo>
                <a:lnTo>
                  <a:pt x="1194855" y="3"/>
                </a:lnTo>
                <a:lnTo>
                  <a:pt x="120374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804981" y="5774345"/>
            <a:ext cx="3175" cy="8255"/>
          </a:xfrm>
          <a:custGeom>
            <a:avLst/>
            <a:gdLst/>
            <a:ahLst/>
            <a:cxnLst/>
            <a:rect l="l" t="t" r="r" b="b"/>
            <a:pathLst>
              <a:path w="3175" h="8254">
                <a:moveTo>
                  <a:pt x="3162" y="7953"/>
                </a:moveTo>
                <a:lnTo>
                  <a:pt x="2107" y="5302"/>
                </a:lnTo>
                <a:lnTo>
                  <a:pt x="1053" y="265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370396" y="6137800"/>
            <a:ext cx="10814685" cy="86360"/>
          </a:xfrm>
          <a:custGeom>
            <a:avLst/>
            <a:gdLst/>
            <a:ahLst/>
            <a:cxnLst/>
            <a:rect l="l" t="t" r="r" b="b"/>
            <a:pathLst>
              <a:path w="10814685" h="86360">
                <a:moveTo>
                  <a:pt x="0" y="44242"/>
                </a:moveTo>
                <a:lnTo>
                  <a:pt x="32349" y="66734"/>
                </a:lnTo>
                <a:lnTo>
                  <a:pt x="71603" y="73483"/>
                </a:lnTo>
                <a:lnTo>
                  <a:pt x="120240" y="76572"/>
                </a:lnTo>
                <a:lnTo>
                  <a:pt x="133934" y="77408"/>
                </a:lnTo>
                <a:lnTo>
                  <a:pt x="172142" y="80022"/>
                </a:lnTo>
                <a:lnTo>
                  <a:pt x="195353" y="81861"/>
                </a:lnTo>
                <a:lnTo>
                  <a:pt x="203396" y="82490"/>
                </a:lnTo>
                <a:lnTo>
                  <a:pt x="243440" y="84449"/>
                </a:lnTo>
                <a:lnTo>
                  <a:pt x="282126" y="85364"/>
                </a:lnTo>
                <a:lnTo>
                  <a:pt x="328649" y="85840"/>
                </a:lnTo>
                <a:lnTo>
                  <a:pt x="345963" y="85906"/>
                </a:lnTo>
                <a:lnTo>
                  <a:pt x="362117" y="85904"/>
                </a:lnTo>
                <a:lnTo>
                  <a:pt x="407296" y="85545"/>
                </a:lnTo>
                <a:lnTo>
                  <a:pt x="447789" y="84659"/>
                </a:lnTo>
                <a:lnTo>
                  <a:pt x="495019" y="82658"/>
                </a:lnTo>
                <a:lnTo>
                  <a:pt x="542014" y="79090"/>
                </a:lnTo>
                <a:lnTo>
                  <a:pt x="585042" y="75045"/>
                </a:lnTo>
                <a:lnTo>
                  <a:pt x="630830" y="70230"/>
                </a:lnTo>
                <a:lnTo>
                  <a:pt x="654483" y="67452"/>
                </a:lnTo>
                <a:lnTo>
                  <a:pt x="667879" y="65928"/>
                </a:lnTo>
                <a:lnTo>
                  <a:pt x="716970" y="60975"/>
                </a:lnTo>
                <a:lnTo>
                  <a:pt x="761923" y="57371"/>
                </a:lnTo>
                <a:lnTo>
                  <a:pt x="801079" y="54553"/>
                </a:lnTo>
                <a:lnTo>
                  <a:pt x="843193" y="51713"/>
                </a:lnTo>
                <a:lnTo>
                  <a:pt x="893607" y="48413"/>
                </a:lnTo>
                <a:lnTo>
                  <a:pt x="944260" y="45168"/>
                </a:lnTo>
                <a:lnTo>
                  <a:pt x="982262" y="42776"/>
                </a:lnTo>
                <a:lnTo>
                  <a:pt x="994649" y="41989"/>
                </a:lnTo>
                <a:lnTo>
                  <a:pt x="1044115" y="38763"/>
                </a:lnTo>
                <a:lnTo>
                  <a:pt x="1094385" y="35350"/>
                </a:lnTo>
                <a:lnTo>
                  <a:pt x="1133363" y="32621"/>
                </a:lnTo>
                <a:lnTo>
                  <a:pt x="1167496" y="30184"/>
                </a:lnTo>
                <a:lnTo>
                  <a:pt x="1186414" y="28831"/>
                </a:lnTo>
                <a:lnTo>
                  <a:pt x="1232379" y="25554"/>
                </a:lnTo>
                <a:lnTo>
                  <a:pt x="1275827" y="22503"/>
                </a:lnTo>
                <a:lnTo>
                  <a:pt x="1285336" y="21762"/>
                </a:lnTo>
                <a:lnTo>
                  <a:pt x="1336814" y="15963"/>
                </a:lnTo>
                <a:lnTo>
                  <a:pt x="1354696" y="13618"/>
                </a:lnTo>
                <a:lnTo>
                  <a:pt x="1370298" y="11612"/>
                </a:lnTo>
                <a:lnTo>
                  <a:pt x="1414351" y="6394"/>
                </a:lnTo>
                <a:lnTo>
                  <a:pt x="1453094" y="2911"/>
                </a:lnTo>
                <a:lnTo>
                  <a:pt x="1495725" y="1071"/>
                </a:lnTo>
                <a:lnTo>
                  <a:pt x="1541131" y="536"/>
                </a:lnTo>
                <a:lnTo>
                  <a:pt x="1587437" y="264"/>
                </a:lnTo>
                <a:lnTo>
                  <a:pt x="1644299" y="98"/>
                </a:lnTo>
                <a:lnTo>
                  <a:pt x="1687040" y="46"/>
                </a:lnTo>
                <a:lnTo>
                  <a:pt x="1726588" y="16"/>
                </a:lnTo>
                <a:lnTo>
                  <a:pt x="1777730" y="0"/>
                </a:lnTo>
                <a:lnTo>
                  <a:pt x="1792624" y="2"/>
                </a:lnTo>
                <a:lnTo>
                  <a:pt x="1830948" y="32"/>
                </a:lnTo>
                <a:lnTo>
                  <a:pt x="1874057" y="158"/>
                </a:lnTo>
                <a:lnTo>
                  <a:pt x="1922719" y="1625"/>
                </a:lnTo>
                <a:lnTo>
                  <a:pt x="1960848" y="4902"/>
                </a:lnTo>
                <a:lnTo>
                  <a:pt x="1973669" y="6160"/>
                </a:lnTo>
                <a:lnTo>
                  <a:pt x="2024523" y="10933"/>
                </a:lnTo>
                <a:lnTo>
                  <a:pt x="2074736" y="14228"/>
                </a:lnTo>
                <a:lnTo>
                  <a:pt x="2113056" y="15555"/>
                </a:lnTo>
                <a:lnTo>
                  <a:pt x="2163243" y="16306"/>
                </a:lnTo>
                <a:lnTo>
                  <a:pt x="2176331" y="16375"/>
                </a:lnTo>
                <a:lnTo>
                  <a:pt x="2189248" y="16482"/>
                </a:lnTo>
                <a:lnTo>
                  <a:pt x="2237768" y="17300"/>
                </a:lnTo>
                <a:lnTo>
                  <a:pt x="2284809" y="18924"/>
                </a:lnTo>
                <a:lnTo>
                  <a:pt x="2326281" y="20798"/>
                </a:lnTo>
                <a:lnTo>
                  <a:pt x="2341563" y="21543"/>
                </a:lnTo>
                <a:lnTo>
                  <a:pt x="2356181" y="22229"/>
                </a:lnTo>
                <a:lnTo>
                  <a:pt x="2396579" y="23951"/>
                </a:lnTo>
                <a:lnTo>
                  <a:pt x="2444361" y="25563"/>
                </a:lnTo>
                <a:lnTo>
                  <a:pt x="2488909" y="26577"/>
                </a:lnTo>
                <a:lnTo>
                  <a:pt x="2536672" y="27430"/>
                </a:lnTo>
                <a:lnTo>
                  <a:pt x="2575663" y="28033"/>
                </a:lnTo>
                <a:lnTo>
                  <a:pt x="2617769" y="28612"/>
                </a:lnTo>
                <a:lnTo>
                  <a:pt x="2661760" y="29131"/>
                </a:lnTo>
                <a:lnTo>
                  <a:pt x="2702043" y="29519"/>
                </a:lnTo>
                <a:lnTo>
                  <a:pt x="2750905" y="29844"/>
                </a:lnTo>
                <a:lnTo>
                  <a:pt x="2784606" y="29952"/>
                </a:lnTo>
                <a:lnTo>
                  <a:pt x="2798696" y="29947"/>
                </a:lnTo>
                <a:lnTo>
                  <a:pt x="2838997" y="29754"/>
                </a:lnTo>
                <a:lnTo>
                  <a:pt x="2889274" y="29083"/>
                </a:lnTo>
                <a:lnTo>
                  <a:pt x="2937375" y="27940"/>
                </a:lnTo>
                <a:lnTo>
                  <a:pt x="2955161" y="27407"/>
                </a:lnTo>
                <a:lnTo>
                  <a:pt x="2971561" y="26919"/>
                </a:lnTo>
                <a:lnTo>
                  <a:pt x="3012915" y="25713"/>
                </a:lnTo>
                <a:lnTo>
                  <a:pt x="3058175" y="24499"/>
                </a:lnTo>
                <a:lnTo>
                  <a:pt x="3096556" y="23710"/>
                </a:lnTo>
                <a:lnTo>
                  <a:pt x="3123870" y="23332"/>
                </a:lnTo>
                <a:lnTo>
                  <a:pt x="3137989" y="23131"/>
                </a:lnTo>
                <a:lnTo>
                  <a:pt x="3150862" y="22926"/>
                </a:lnTo>
                <a:lnTo>
                  <a:pt x="3162773" y="22712"/>
                </a:lnTo>
                <a:lnTo>
                  <a:pt x="3174004" y="22486"/>
                </a:lnTo>
                <a:lnTo>
                  <a:pt x="3184840" y="22245"/>
                </a:lnTo>
                <a:lnTo>
                  <a:pt x="3194576" y="22031"/>
                </a:lnTo>
                <a:lnTo>
                  <a:pt x="3241856" y="21330"/>
                </a:lnTo>
                <a:lnTo>
                  <a:pt x="3286926" y="20951"/>
                </a:lnTo>
                <a:lnTo>
                  <a:pt x="3302031" y="20836"/>
                </a:lnTo>
                <a:lnTo>
                  <a:pt x="3342567" y="20475"/>
                </a:lnTo>
                <a:lnTo>
                  <a:pt x="3388296" y="19938"/>
                </a:lnTo>
                <a:lnTo>
                  <a:pt x="3434904" y="19199"/>
                </a:lnTo>
                <a:lnTo>
                  <a:pt x="3485450" y="18228"/>
                </a:lnTo>
                <a:lnTo>
                  <a:pt x="3512139" y="17657"/>
                </a:lnTo>
                <a:lnTo>
                  <a:pt x="3521868" y="17470"/>
                </a:lnTo>
                <a:lnTo>
                  <a:pt x="3565057" y="16975"/>
                </a:lnTo>
                <a:lnTo>
                  <a:pt x="3605605" y="16698"/>
                </a:lnTo>
                <a:lnTo>
                  <a:pt x="3655638" y="16462"/>
                </a:lnTo>
                <a:lnTo>
                  <a:pt x="3715225" y="16266"/>
                </a:lnTo>
                <a:lnTo>
                  <a:pt x="3784436" y="16107"/>
                </a:lnTo>
                <a:lnTo>
                  <a:pt x="3822673" y="16041"/>
                </a:lnTo>
                <a:lnTo>
                  <a:pt x="3863341" y="15984"/>
                </a:lnTo>
                <a:lnTo>
                  <a:pt x="3906450" y="15936"/>
                </a:lnTo>
                <a:lnTo>
                  <a:pt x="3952008" y="15896"/>
                </a:lnTo>
                <a:lnTo>
                  <a:pt x="4000025" y="15865"/>
                </a:lnTo>
                <a:lnTo>
                  <a:pt x="4050508" y="15841"/>
                </a:lnTo>
                <a:lnTo>
                  <a:pt x="4103467" y="15826"/>
                </a:lnTo>
                <a:lnTo>
                  <a:pt x="4158909" y="15818"/>
                </a:lnTo>
                <a:lnTo>
                  <a:pt x="4214231" y="15820"/>
                </a:lnTo>
                <a:lnTo>
                  <a:pt x="4266821" y="15833"/>
                </a:lnTo>
                <a:lnTo>
                  <a:pt x="4316678" y="15859"/>
                </a:lnTo>
                <a:lnTo>
                  <a:pt x="4363804" y="15897"/>
                </a:lnTo>
                <a:lnTo>
                  <a:pt x="4408198" y="15946"/>
                </a:lnTo>
                <a:lnTo>
                  <a:pt x="4449860" y="16007"/>
                </a:lnTo>
                <a:lnTo>
                  <a:pt x="4488791" y="16080"/>
                </a:lnTo>
                <a:lnTo>
                  <a:pt x="4558455" y="16261"/>
                </a:lnTo>
                <a:lnTo>
                  <a:pt x="4617192" y="16490"/>
                </a:lnTo>
                <a:lnTo>
                  <a:pt x="4665001" y="16766"/>
                </a:lnTo>
                <a:lnTo>
                  <a:pt x="4716225" y="17268"/>
                </a:lnTo>
                <a:lnTo>
                  <a:pt x="4753415" y="18751"/>
                </a:lnTo>
                <a:lnTo>
                  <a:pt x="4762517" y="19295"/>
                </a:lnTo>
                <a:lnTo>
                  <a:pt x="4801608" y="20311"/>
                </a:lnTo>
                <a:lnTo>
                  <a:pt x="4833803" y="20464"/>
                </a:lnTo>
                <a:lnTo>
                  <a:pt x="4848330" y="20487"/>
                </a:lnTo>
                <a:lnTo>
                  <a:pt x="4888282" y="20582"/>
                </a:lnTo>
                <a:lnTo>
                  <a:pt x="4935417" y="20772"/>
                </a:lnTo>
                <a:lnTo>
                  <a:pt x="4960242" y="20910"/>
                </a:lnTo>
                <a:lnTo>
                  <a:pt x="4973621" y="20978"/>
                </a:lnTo>
                <a:lnTo>
                  <a:pt x="5012124" y="21130"/>
                </a:lnTo>
                <a:lnTo>
                  <a:pt x="5061181" y="21214"/>
                </a:lnTo>
                <a:lnTo>
                  <a:pt x="5075449" y="21224"/>
                </a:lnTo>
                <a:lnTo>
                  <a:pt x="5089221" y="21251"/>
                </a:lnTo>
                <a:lnTo>
                  <a:pt x="5128085" y="21432"/>
                </a:lnTo>
                <a:lnTo>
                  <a:pt x="5176107" y="21912"/>
                </a:lnTo>
                <a:lnTo>
                  <a:pt x="5190495" y="22110"/>
                </a:lnTo>
                <a:lnTo>
                  <a:pt x="5204330" y="22290"/>
                </a:lnTo>
                <a:lnTo>
                  <a:pt x="5243099" y="22740"/>
                </a:lnTo>
                <a:lnTo>
                  <a:pt x="5290533" y="23152"/>
                </a:lnTo>
                <a:lnTo>
                  <a:pt x="5302115" y="23274"/>
                </a:lnTo>
                <a:lnTo>
                  <a:pt x="5350923" y="24622"/>
                </a:lnTo>
                <a:lnTo>
                  <a:pt x="5390385" y="26540"/>
                </a:lnTo>
                <a:lnTo>
                  <a:pt x="5415439" y="28059"/>
                </a:lnTo>
                <a:lnTo>
                  <a:pt x="5426903" y="28745"/>
                </a:lnTo>
                <a:lnTo>
                  <a:pt x="5474640" y="31321"/>
                </a:lnTo>
                <a:lnTo>
                  <a:pt x="5512860" y="33100"/>
                </a:lnTo>
                <a:lnTo>
                  <a:pt x="5553627" y="34780"/>
                </a:lnTo>
                <a:lnTo>
                  <a:pt x="5601462" y="36532"/>
                </a:lnTo>
                <a:lnTo>
                  <a:pt x="5645694" y="38052"/>
                </a:lnTo>
                <a:lnTo>
                  <a:pt x="5694245" y="39569"/>
                </a:lnTo>
                <a:lnTo>
                  <a:pt x="5738943" y="40641"/>
                </a:lnTo>
                <a:lnTo>
                  <a:pt x="5781158" y="41109"/>
                </a:lnTo>
                <a:lnTo>
                  <a:pt x="5823374" y="41377"/>
                </a:lnTo>
                <a:lnTo>
                  <a:pt x="5874811" y="41578"/>
                </a:lnTo>
                <a:lnTo>
                  <a:pt x="5914304" y="41678"/>
                </a:lnTo>
                <a:lnTo>
                  <a:pt x="5958013" y="41750"/>
                </a:lnTo>
                <a:lnTo>
                  <a:pt x="6005983" y="41797"/>
                </a:lnTo>
                <a:lnTo>
                  <a:pt x="6058263" y="41819"/>
                </a:lnTo>
                <a:lnTo>
                  <a:pt x="6084937" y="41819"/>
                </a:lnTo>
                <a:lnTo>
                  <a:pt x="6110511" y="41809"/>
                </a:lnTo>
                <a:lnTo>
                  <a:pt x="6158354" y="41761"/>
                </a:lnTo>
                <a:lnTo>
                  <a:pt x="6201792" y="41674"/>
                </a:lnTo>
                <a:lnTo>
                  <a:pt x="6240826" y="41548"/>
                </a:lnTo>
                <a:lnTo>
                  <a:pt x="6291118" y="41286"/>
                </a:lnTo>
                <a:lnTo>
                  <a:pt x="6331499" y="40936"/>
                </a:lnTo>
                <a:lnTo>
                  <a:pt x="6369925" y="40333"/>
                </a:lnTo>
                <a:lnTo>
                  <a:pt x="6414373" y="38774"/>
                </a:lnTo>
                <a:lnTo>
                  <a:pt x="6449775" y="37281"/>
                </a:lnTo>
                <a:lnTo>
                  <a:pt x="6456457" y="36987"/>
                </a:lnTo>
                <a:lnTo>
                  <a:pt x="6506443" y="35980"/>
                </a:lnTo>
                <a:lnTo>
                  <a:pt x="6550862" y="35685"/>
                </a:lnTo>
                <a:lnTo>
                  <a:pt x="6604282" y="35581"/>
                </a:lnTo>
                <a:lnTo>
                  <a:pt x="6620776" y="35592"/>
                </a:lnTo>
                <a:lnTo>
                  <a:pt x="6665840" y="35750"/>
                </a:lnTo>
                <a:lnTo>
                  <a:pt x="6704590" y="36096"/>
                </a:lnTo>
                <a:lnTo>
                  <a:pt x="6747137" y="36849"/>
                </a:lnTo>
                <a:lnTo>
                  <a:pt x="6770425" y="37534"/>
                </a:lnTo>
                <a:lnTo>
                  <a:pt x="6784123" y="37935"/>
                </a:lnTo>
                <a:lnTo>
                  <a:pt x="6822886" y="38888"/>
                </a:lnTo>
                <a:lnTo>
                  <a:pt x="6871169" y="39634"/>
                </a:lnTo>
                <a:lnTo>
                  <a:pt x="6921141" y="39970"/>
                </a:lnTo>
                <a:lnTo>
                  <a:pt x="6971389" y="40148"/>
                </a:lnTo>
                <a:lnTo>
                  <a:pt x="7010708" y="40190"/>
                </a:lnTo>
                <a:lnTo>
                  <a:pt x="7027334" y="40183"/>
                </a:lnTo>
                <a:lnTo>
                  <a:pt x="7071335" y="40066"/>
                </a:lnTo>
                <a:lnTo>
                  <a:pt x="7117038" y="39686"/>
                </a:lnTo>
                <a:lnTo>
                  <a:pt x="7157910" y="38815"/>
                </a:lnTo>
                <a:lnTo>
                  <a:pt x="7209613" y="37081"/>
                </a:lnTo>
                <a:lnTo>
                  <a:pt x="7253120" y="35331"/>
                </a:lnTo>
                <a:lnTo>
                  <a:pt x="7291956" y="33585"/>
                </a:lnTo>
                <a:lnTo>
                  <a:pt x="7342447" y="31040"/>
                </a:lnTo>
                <a:lnTo>
                  <a:pt x="7391258" y="28279"/>
                </a:lnTo>
                <a:lnTo>
                  <a:pt x="7402894" y="27619"/>
                </a:lnTo>
                <a:lnTo>
                  <a:pt x="7450647" y="25131"/>
                </a:lnTo>
                <a:lnTo>
                  <a:pt x="7501135" y="22833"/>
                </a:lnTo>
                <a:lnTo>
                  <a:pt x="7541435" y="21196"/>
                </a:lnTo>
                <a:lnTo>
                  <a:pt x="7588402" y="19456"/>
                </a:lnTo>
                <a:lnTo>
                  <a:pt x="7637669" y="17714"/>
                </a:lnTo>
                <a:lnTo>
                  <a:pt x="7676907" y="16401"/>
                </a:lnTo>
                <a:lnTo>
                  <a:pt x="7727720" y="14991"/>
                </a:lnTo>
                <a:lnTo>
                  <a:pt x="7766026" y="14279"/>
                </a:lnTo>
                <a:lnTo>
                  <a:pt x="7811130" y="13822"/>
                </a:lnTo>
                <a:lnTo>
                  <a:pt x="7858201" y="13676"/>
                </a:lnTo>
                <a:lnTo>
                  <a:pt x="7908285" y="13592"/>
                </a:lnTo>
                <a:lnTo>
                  <a:pt x="7948776" y="13547"/>
                </a:lnTo>
                <a:lnTo>
                  <a:pt x="7994990" y="13511"/>
                </a:lnTo>
                <a:lnTo>
                  <a:pt x="8046960" y="13483"/>
                </a:lnTo>
                <a:lnTo>
                  <a:pt x="8104720" y="13463"/>
                </a:lnTo>
                <a:lnTo>
                  <a:pt x="8168306" y="13451"/>
                </a:lnTo>
                <a:lnTo>
                  <a:pt x="8200989" y="13438"/>
                </a:lnTo>
                <a:lnTo>
                  <a:pt x="8262920" y="13361"/>
                </a:lnTo>
                <a:lnTo>
                  <a:pt x="8320271" y="13217"/>
                </a:lnTo>
                <a:lnTo>
                  <a:pt x="8373043" y="13005"/>
                </a:lnTo>
                <a:lnTo>
                  <a:pt x="8421235" y="12726"/>
                </a:lnTo>
                <a:lnTo>
                  <a:pt x="8464848" y="12379"/>
                </a:lnTo>
                <a:lnTo>
                  <a:pt x="8503881" y="11964"/>
                </a:lnTo>
                <a:lnTo>
                  <a:pt x="8553844" y="11215"/>
                </a:lnTo>
                <a:lnTo>
                  <a:pt x="8593504" y="10314"/>
                </a:lnTo>
                <a:lnTo>
                  <a:pt x="8619816" y="9480"/>
                </a:lnTo>
                <a:lnTo>
                  <a:pt x="8634761" y="9013"/>
                </a:lnTo>
                <a:lnTo>
                  <a:pt x="8676971" y="7808"/>
                </a:lnTo>
                <a:lnTo>
                  <a:pt x="8715243" y="6897"/>
                </a:lnTo>
                <a:lnTo>
                  <a:pt x="8760146" y="6140"/>
                </a:lnTo>
                <a:lnTo>
                  <a:pt x="8806135" y="5776"/>
                </a:lnTo>
                <a:lnTo>
                  <a:pt x="8856108" y="5553"/>
                </a:lnTo>
                <a:lnTo>
                  <a:pt x="8895567" y="5472"/>
                </a:lnTo>
                <a:lnTo>
                  <a:pt x="8909151" y="5462"/>
                </a:lnTo>
                <a:lnTo>
                  <a:pt x="8927050" y="5470"/>
                </a:lnTo>
                <a:lnTo>
                  <a:pt x="8973470" y="5611"/>
                </a:lnTo>
                <a:lnTo>
                  <a:pt x="9020415" y="6073"/>
                </a:lnTo>
                <a:lnTo>
                  <a:pt x="9058644" y="6999"/>
                </a:lnTo>
                <a:lnTo>
                  <a:pt x="9106504" y="8693"/>
                </a:lnTo>
                <a:lnTo>
                  <a:pt x="9149725" y="10455"/>
                </a:lnTo>
                <a:lnTo>
                  <a:pt x="9168257" y="11248"/>
                </a:lnTo>
                <a:lnTo>
                  <a:pt x="9185370" y="11965"/>
                </a:lnTo>
                <a:lnTo>
                  <a:pt x="9228921" y="13687"/>
                </a:lnTo>
                <a:lnTo>
                  <a:pt x="9271524" y="15100"/>
                </a:lnTo>
                <a:lnTo>
                  <a:pt x="9319946" y="16024"/>
                </a:lnTo>
                <a:lnTo>
                  <a:pt x="9371335" y="16387"/>
                </a:lnTo>
                <a:lnTo>
                  <a:pt x="9385122" y="16438"/>
                </a:lnTo>
                <a:lnTo>
                  <a:pt x="9433916" y="16751"/>
                </a:lnTo>
                <a:lnTo>
                  <a:pt x="9440643" y="16812"/>
                </a:lnTo>
                <a:lnTo>
                  <a:pt x="9448070" y="16868"/>
                </a:lnTo>
                <a:lnTo>
                  <a:pt x="9496158" y="17087"/>
                </a:lnTo>
                <a:lnTo>
                  <a:pt x="9548514" y="17198"/>
                </a:lnTo>
                <a:lnTo>
                  <a:pt x="9596401" y="17247"/>
                </a:lnTo>
                <a:lnTo>
                  <a:pt x="9632617" y="17266"/>
                </a:lnTo>
                <a:lnTo>
                  <a:pt x="9653425" y="17275"/>
                </a:lnTo>
                <a:lnTo>
                  <a:pt x="9691809" y="17314"/>
                </a:lnTo>
                <a:lnTo>
                  <a:pt x="9741539" y="17424"/>
                </a:lnTo>
                <a:lnTo>
                  <a:pt x="9782229" y="17597"/>
                </a:lnTo>
                <a:lnTo>
                  <a:pt x="9823149" y="17923"/>
                </a:lnTo>
                <a:lnTo>
                  <a:pt x="9862559" y="18702"/>
                </a:lnTo>
                <a:lnTo>
                  <a:pt x="9900656" y="19849"/>
                </a:lnTo>
                <a:lnTo>
                  <a:pt x="9939826" y="21217"/>
                </a:lnTo>
                <a:lnTo>
                  <a:pt x="9953147" y="21664"/>
                </a:lnTo>
                <a:lnTo>
                  <a:pt x="10002942" y="23026"/>
                </a:lnTo>
                <a:lnTo>
                  <a:pt x="10028589" y="23539"/>
                </a:lnTo>
                <a:lnTo>
                  <a:pt x="10041733" y="23812"/>
                </a:lnTo>
                <a:lnTo>
                  <a:pt x="10091945" y="25045"/>
                </a:lnTo>
                <a:lnTo>
                  <a:pt x="10135675" y="26385"/>
                </a:lnTo>
                <a:lnTo>
                  <a:pt x="10181967" y="28059"/>
                </a:lnTo>
                <a:lnTo>
                  <a:pt x="10223876" y="29701"/>
                </a:lnTo>
                <a:lnTo>
                  <a:pt x="10272500" y="31688"/>
                </a:lnTo>
                <a:lnTo>
                  <a:pt x="10288811" y="32349"/>
                </a:lnTo>
                <a:lnTo>
                  <a:pt x="10332237" y="34047"/>
                </a:lnTo>
                <a:lnTo>
                  <a:pt x="10377974" y="35672"/>
                </a:lnTo>
                <a:lnTo>
                  <a:pt x="10422060" y="36926"/>
                </a:lnTo>
                <a:lnTo>
                  <a:pt x="10472490" y="38106"/>
                </a:lnTo>
                <a:lnTo>
                  <a:pt x="10517258" y="38861"/>
                </a:lnTo>
                <a:lnTo>
                  <a:pt x="10567870" y="39272"/>
                </a:lnTo>
                <a:lnTo>
                  <a:pt x="10615248" y="39391"/>
                </a:lnTo>
                <a:lnTo>
                  <a:pt x="10632289" y="39390"/>
                </a:lnTo>
                <a:lnTo>
                  <a:pt x="10675389" y="39280"/>
                </a:lnTo>
                <a:lnTo>
                  <a:pt x="10717062" y="38889"/>
                </a:lnTo>
                <a:lnTo>
                  <a:pt x="10741596" y="38429"/>
                </a:lnTo>
                <a:lnTo>
                  <a:pt x="10755939" y="38184"/>
                </a:lnTo>
                <a:lnTo>
                  <a:pt x="10768330" y="38010"/>
                </a:lnTo>
                <a:lnTo>
                  <a:pt x="10778889" y="37905"/>
                </a:lnTo>
                <a:lnTo>
                  <a:pt x="10798185" y="37985"/>
                </a:lnTo>
                <a:lnTo>
                  <a:pt x="10807985" y="38379"/>
                </a:lnTo>
                <a:lnTo>
                  <a:pt x="10812786" y="39218"/>
                </a:lnTo>
                <a:lnTo>
                  <a:pt x="10814144" y="37331"/>
                </a:lnTo>
                <a:lnTo>
                  <a:pt x="10814179" y="33001"/>
                </a:lnTo>
                <a:lnTo>
                  <a:pt x="10814220" y="26919"/>
                </a:lnTo>
                <a:lnTo>
                  <a:pt x="10809032" y="24910"/>
                </a:lnTo>
                <a:lnTo>
                  <a:pt x="10798613" y="269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0645861" y="4308063"/>
            <a:ext cx="4445" cy="63500"/>
          </a:xfrm>
          <a:custGeom>
            <a:avLst/>
            <a:gdLst/>
            <a:ahLst/>
            <a:cxnLst/>
            <a:rect l="l" t="t" r="r" b="b"/>
            <a:pathLst>
              <a:path w="4445" h="63500">
                <a:moveTo>
                  <a:pt x="0" y="0"/>
                </a:moveTo>
                <a:lnTo>
                  <a:pt x="786" y="12675"/>
                </a:lnTo>
                <a:lnTo>
                  <a:pt x="1572" y="25351"/>
                </a:lnTo>
                <a:lnTo>
                  <a:pt x="2358" y="38026"/>
                </a:lnTo>
                <a:lnTo>
                  <a:pt x="3144" y="50702"/>
                </a:lnTo>
                <a:lnTo>
                  <a:pt x="3930" y="633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0650115" y="4386351"/>
            <a:ext cx="6350" cy="257175"/>
          </a:xfrm>
          <a:custGeom>
            <a:avLst/>
            <a:gdLst/>
            <a:ahLst/>
            <a:cxnLst/>
            <a:rect l="l" t="t" r="r" b="b"/>
            <a:pathLst>
              <a:path w="6350" h="257175">
                <a:moveTo>
                  <a:pt x="0" y="0"/>
                </a:moveTo>
                <a:lnTo>
                  <a:pt x="861" y="39053"/>
                </a:lnTo>
                <a:lnTo>
                  <a:pt x="1085" y="77474"/>
                </a:lnTo>
                <a:lnTo>
                  <a:pt x="1080" y="92021"/>
                </a:lnTo>
                <a:lnTo>
                  <a:pt x="1034" y="107437"/>
                </a:lnTo>
                <a:lnTo>
                  <a:pt x="949" y="123722"/>
                </a:lnTo>
                <a:lnTo>
                  <a:pt x="849" y="143910"/>
                </a:lnTo>
                <a:lnTo>
                  <a:pt x="1306" y="188671"/>
                </a:lnTo>
                <a:lnTo>
                  <a:pt x="4689" y="229390"/>
                </a:lnTo>
                <a:lnTo>
                  <a:pt x="5635" y="241060"/>
                </a:lnTo>
                <a:lnTo>
                  <a:pt x="5908" y="252680"/>
                </a:lnTo>
                <a:lnTo>
                  <a:pt x="5964" y="256375"/>
                </a:lnTo>
                <a:lnTo>
                  <a:pt x="5971" y="256744"/>
                </a:lnTo>
                <a:lnTo>
                  <a:pt x="5978" y="257114"/>
                </a:lnTo>
                <a:lnTo>
                  <a:pt x="5756" y="256399"/>
                </a:lnTo>
                <a:lnTo>
                  <a:pt x="4535" y="251493"/>
                </a:lnTo>
                <a:lnTo>
                  <a:pt x="1321" y="2385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0541218" y="4317512"/>
            <a:ext cx="179705" cy="135890"/>
          </a:xfrm>
          <a:custGeom>
            <a:avLst/>
            <a:gdLst/>
            <a:ahLst/>
            <a:cxnLst/>
            <a:rect l="l" t="t" r="r" b="b"/>
            <a:pathLst>
              <a:path w="179704" h="135889">
                <a:moveTo>
                  <a:pt x="99267" y="30854"/>
                </a:moveTo>
                <a:lnTo>
                  <a:pt x="61176" y="48227"/>
                </a:lnTo>
                <a:lnTo>
                  <a:pt x="32599" y="84906"/>
                </a:lnTo>
                <a:lnTo>
                  <a:pt x="5250" y="125792"/>
                </a:lnTo>
                <a:lnTo>
                  <a:pt x="1808" y="129247"/>
                </a:lnTo>
                <a:lnTo>
                  <a:pt x="900" y="126359"/>
                </a:lnTo>
                <a:lnTo>
                  <a:pt x="0" y="123471"/>
                </a:lnTo>
                <a:lnTo>
                  <a:pt x="131" y="119383"/>
                </a:lnTo>
                <a:lnTo>
                  <a:pt x="15288" y="83864"/>
                </a:lnTo>
                <a:lnTo>
                  <a:pt x="44746" y="47760"/>
                </a:lnTo>
                <a:lnTo>
                  <a:pt x="72150" y="19857"/>
                </a:lnTo>
                <a:lnTo>
                  <a:pt x="100604" y="0"/>
                </a:lnTo>
                <a:lnTo>
                  <a:pt x="105114" y="590"/>
                </a:lnTo>
                <a:lnTo>
                  <a:pt x="143401" y="30821"/>
                </a:lnTo>
                <a:lnTo>
                  <a:pt x="162107" y="66142"/>
                </a:lnTo>
                <a:lnTo>
                  <a:pt x="170816" y="103417"/>
                </a:lnTo>
                <a:lnTo>
                  <a:pt x="172244" y="121047"/>
                </a:lnTo>
                <a:lnTo>
                  <a:pt x="173175" y="129887"/>
                </a:lnTo>
                <a:lnTo>
                  <a:pt x="173763" y="133458"/>
                </a:lnTo>
                <a:lnTo>
                  <a:pt x="174026" y="135020"/>
                </a:lnTo>
                <a:lnTo>
                  <a:pt x="174068" y="135238"/>
                </a:lnTo>
                <a:lnTo>
                  <a:pt x="174103" y="135455"/>
                </a:lnTo>
                <a:lnTo>
                  <a:pt x="174241" y="135127"/>
                </a:lnTo>
                <a:lnTo>
                  <a:pt x="174470" y="134256"/>
                </a:lnTo>
                <a:lnTo>
                  <a:pt x="175805" y="129287"/>
                </a:lnTo>
                <a:lnTo>
                  <a:pt x="179138" y="1168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443640" y="4841333"/>
            <a:ext cx="149225" cy="15875"/>
          </a:xfrm>
          <a:custGeom>
            <a:avLst/>
            <a:gdLst/>
            <a:ahLst/>
            <a:cxnLst/>
            <a:rect l="l" t="t" r="r" b="b"/>
            <a:pathLst>
              <a:path w="149225" h="15875">
                <a:moveTo>
                  <a:pt x="0" y="0"/>
                </a:moveTo>
                <a:lnTo>
                  <a:pt x="35514" y="14567"/>
                </a:lnTo>
                <a:lnTo>
                  <a:pt x="59247" y="15705"/>
                </a:lnTo>
                <a:lnTo>
                  <a:pt x="72257" y="15506"/>
                </a:lnTo>
                <a:lnTo>
                  <a:pt x="84811" y="14825"/>
                </a:lnTo>
                <a:lnTo>
                  <a:pt x="98487" y="13321"/>
                </a:lnTo>
                <a:lnTo>
                  <a:pt x="110687" y="11395"/>
                </a:lnTo>
                <a:lnTo>
                  <a:pt x="122494" y="8958"/>
                </a:lnTo>
                <a:lnTo>
                  <a:pt x="137716" y="6430"/>
                </a:lnTo>
                <a:lnTo>
                  <a:pt x="148680" y="68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443357" y="4966906"/>
            <a:ext cx="149225" cy="9525"/>
          </a:xfrm>
          <a:custGeom>
            <a:avLst/>
            <a:gdLst/>
            <a:ahLst/>
            <a:cxnLst/>
            <a:rect l="l" t="t" r="r" b="b"/>
            <a:pathLst>
              <a:path w="149225" h="9525">
                <a:moveTo>
                  <a:pt x="2701" y="0"/>
                </a:moveTo>
                <a:lnTo>
                  <a:pt x="46696" y="9218"/>
                </a:lnTo>
                <a:lnTo>
                  <a:pt x="59002" y="9208"/>
                </a:lnTo>
                <a:lnTo>
                  <a:pt x="69921" y="8782"/>
                </a:lnTo>
                <a:lnTo>
                  <a:pt x="81589" y="7821"/>
                </a:lnTo>
                <a:lnTo>
                  <a:pt x="94207" y="6323"/>
                </a:lnTo>
                <a:lnTo>
                  <a:pt x="107978" y="4284"/>
                </a:lnTo>
                <a:lnTo>
                  <a:pt x="129552" y="1180"/>
                </a:lnTo>
                <a:lnTo>
                  <a:pt x="142811" y="723"/>
                </a:lnTo>
                <a:lnTo>
                  <a:pt x="148766" y="27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1106484" y="4782445"/>
            <a:ext cx="15240" cy="178435"/>
          </a:xfrm>
          <a:custGeom>
            <a:avLst/>
            <a:gdLst/>
            <a:ahLst/>
            <a:cxnLst/>
            <a:rect l="l" t="t" r="r" b="b"/>
            <a:pathLst>
              <a:path w="15240" h="178435">
                <a:moveTo>
                  <a:pt x="0" y="11448"/>
                </a:moveTo>
                <a:lnTo>
                  <a:pt x="0" y="4193"/>
                </a:lnTo>
                <a:lnTo>
                  <a:pt x="0" y="425"/>
                </a:lnTo>
                <a:lnTo>
                  <a:pt x="0" y="142"/>
                </a:lnTo>
                <a:lnTo>
                  <a:pt x="6" y="0"/>
                </a:lnTo>
                <a:lnTo>
                  <a:pt x="20" y="169"/>
                </a:lnTo>
                <a:lnTo>
                  <a:pt x="27" y="385"/>
                </a:lnTo>
                <a:lnTo>
                  <a:pt x="145" y="2491"/>
                </a:lnTo>
                <a:lnTo>
                  <a:pt x="353" y="6483"/>
                </a:lnTo>
                <a:lnTo>
                  <a:pt x="568" y="10477"/>
                </a:lnTo>
                <a:lnTo>
                  <a:pt x="2105" y="16840"/>
                </a:lnTo>
                <a:lnTo>
                  <a:pt x="4973" y="25574"/>
                </a:lnTo>
                <a:lnTo>
                  <a:pt x="8546" y="37722"/>
                </a:lnTo>
                <a:lnTo>
                  <a:pt x="14741" y="86617"/>
                </a:lnTo>
                <a:lnTo>
                  <a:pt x="15028" y="105045"/>
                </a:lnTo>
                <a:lnTo>
                  <a:pt x="14877" y="118919"/>
                </a:lnTo>
                <a:lnTo>
                  <a:pt x="14312" y="129079"/>
                </a:lnTo>
                <a:lnTo>
                  <a:pt x="11981" y="141846"/>
                </a:lnTo>
                <a:lnTo>
                  <a:pt x="9019" y="153899"/>
                </a:lnTo>
                <a:lnTo>
                  <a:pt x="5360" y="165761"/>
                </a:lnTo>
                <a:lnTo>
                  <a:pt x="940" y="1779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1102926" y="5025347"/>
            <a:ext cx="28575" cy="35560"/>
          </a:xfrm>
          <a:custGeom>
            <a:avLst/>
            <a:gdLst/>
            <a:ahLst/>
            <a:cxnLst/>
            <a:rect l="l" t="t" r="r" b="b"/>
            <a:pathLst>
              <a:path w="28575" h="35560">
                <a:moveTo>
                  <a:pt x="14613" y="0"/>
                </a:moveTo>
                <a:lnTo>
                  <a:pt x="18490" y="13746"/>
                </a:lnTo>
                <a:lnTo>
                  <a:pt x="15072" y="23661"/>
                </a:lnTo>
                <a:lnTo>
                  <a:pt x="7679" y="29558"/>
                </a:lnTo>
                <a:lnTo>
                  <a:pt x="4430" y="31975"/>
                </a:lnTo>
                <a:lnTo>
                  <a:pt x="2878" y="33123"/>
                </a:lnTo>
                <a:lnTo>
                  <a:pt x="1334" y="34271"/>
                </a:lnTo>
                <a:lnTo>
                  <a:pt x="1694" y="34781"/>
                </a:lnTo>
                <a:lnTo>
                  <a:pt x="3959" y="34653"/>
                </a:lnTo>
                <a:lnTo>
                  <a:pt x="6224" y="34526"/>
                </a:lnTo>
                <a:lnTo>
                  <a:pt x="10450" y="34287"/>
                </a:lnTo>
                <a:lnTo>
                  <a:pt x="16650" y="33937"/>
                </a:lnTo>
                <a:lnTo>
                  <a:pt x="22843" y="33587"/>
                </a:lnTo>
                <a:lnTo>
                  <a:pt x="26473" y="33382"/>
                </a:lnTo>
                <a:lnTo>
                  <a:pt x="27546" y="33321"/>
                </a:lnTo>
                <a:lnTo>
                  <a:pt x="28315" y="33295"/>
                </a:lnTo>
                <a:lnTo>
                  <a:pt x="27387" y="33410"/>
                </a:lnTo>
                <a:lnTo>
                  <a:pt x="26202" y="33530"/>
                </a:lnTo>
                <a:lnTo>
                  <a:pt x="20952" y="34063"/>
                </a:lnTo>
                <a:lnTo>
                  <a:pt x="11634" y="35009"/>
                </a:lnTo>
                <a:lnTo>
                  <a:pt x="0" y="33011"/>
                </a:lnTo>
                <a:lnTo>
                  <a:pt x="299" y="234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1268340" y="4870560"/>
            <a:ext cx="142875" cy="14604"/>
          </a:xfrm>
          <a:custGeom>
            <a:avLst/>
            <a:gdLst/>
            <a:ahLst/>
            <a:cxnLst/>
            <a:rect l="l" t="t" r="r" b="b"/>
            <a:pathLst>
              <a:path w="142875" h="14604">
                <a:moveTo>
                  <a:pt x="0" y="0"/>
                </a:moveTo>
                <a:lnTo>
                  <a:pt x="52974" y="444"/>
                </a:lnTo>
                <a:lnTo>
                  <a:pt x="91452" y="618"/>
                </a:lnTo>
                <a:lnTo>
                  <a:pt x="101056" y="615"/>
                </a:lnTo>
                <a:lnTo>
                  <a:pt x="138545" y="162"/>
                </a:lnTo>
                <a:lnTo>
                  <a:pt x="142078" y="107"/>
                </a:lnTo>
                <a:lnTo>
                  <a:pt x="142708" y="754"/>
                </a:lnTo>
                <a:lnTo>
                  <a:pt x="140429" y="2104"/>
                </a:lnTo>
                <a:lnTo>
                  <a:pt x="133308" y="6329"/>
                </a:lnTo>
                <a:lnTo>
                  <a:pt x="120403" y="139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1274562" y="4930564"/>
            <a:ext cx="155575" cy="37465"/>
          </a:xfrm>
          <a:custGeom>
            <a:avLst/>
            <a:gdLst/>
            <a:ahLst/>
            <a:cxnLst/>
            <a:rect l="l" t="t" r="r" b="b"/>
            <a:pathLst>
              <a:path w="155575" h="37464">
                <a:moveTo>
                  <a:pt x="7992" y="26413"/>
                </a:moveTo>
                <a:lnTo>
                  <a:pt x="0" y="34585"/>
                </a:lnTo>
                <a:lnTo>
                  <a:pt x="4746" y="37476"/>
                </a:lnTo>
                <a:lnTo>
                  <a:pt x="16329" y="35864"/>
                </a:lnTo>
                <a:lnTo>
                  <a:pt x="27965" y="33714"/>
                </a:lnTo>
                <a:lnTo>
                  <a:pt x="40067" y="30993"/>
                </a:lnTo>
                <a:lnTo>
                  <a:pt x="53041" y="27670"/>
                </a:lnTo>
                <a:lnTo>
                  <a:pt x="70134" y="22889"/>
                </a:lnTo>
                <a:lnTo>
                  <a:pt x="84683" y="18842"/>
                </a:lnTo>
                <a:lnTo>
                  <a:pt x="133105" y="5766"/>
                </a:lnTo>
                <a:lnTo>
                  <a:pt x="145523" y="2490"/>
                </a:lnTo>
                <a:lnTo>
                  <a:pt x="15496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304835" y="4721322"/>
            <a:ext cx="428625" cy="409575"/>
          </a:xfrm>
          <a:custGeom>
            <a:avLst/>
            <a:gdLst/>
            <a:ahLst/>
            <a:cxnLst/>
            <a:rect l="l" t="t" r="r" b="b"/>
            <a:pathLst>
              <a:path w="428625" h="409575">
                <a:moveTo>
                  <a:pt x="222480" y="96691"/>
                </a:moveTo>
                <a:lnTo>
                  <a:pt x="240000" y="58349"/>
                </a:lnTo>
                <a:lnTo>
                  <a:pt x="244771" y="31106"/>
                </a:lnTo>
                <a:lnTo>
                  <a:pt x="244108" y="21437"/>
                </a:lnTo>
                <a:lnTo>
                  <a:pt x="242077" y="15049"/>
                </a:lnTo>
                <a:lnTo>
                  <a:pt x="238357" y="10979"/>
                </a:lnTo>
                <a:lnTo>
                  <a:pt x="232504" y="7652"/>
                </a:lnTo>
                <a:lnTo>
                  <a:pt x="226657" y="4325"/>
                </a:lnTo>
                <a:lnTo>
                  <a:pt x="220118" y="2014"/>
                </a:lnTo>
                <a:lnTo>
                  <a:pt x="212893" y="718"/>
                </a:lnTo>
                <a:lnTo>
                  <a:pt x="201351" y="0"/>
                </a:lnTo>
                <a:lnTo>
                  <a:pt x="187849" y="1628"/>
                </a:lnTo>
                <a:lnTo>
                  <a:pt x="142759" y="22343"/>
                </a:lnTo>
                <a:lnTo>
                  <a:pt x="97301" y="55261"/>
                </a:lnTo>
                <a:lnTo>
                  <a:pt x="56868" y="89835"/>
                </a:lnTo>
                <a:lnTo>
                  <a:pt x="27959" y="127949"/>
                </a:lnTo>
                <a:lnTo>
                  <a:pt x="10480" y="166493"/>
                </a:lnTo>
                <a:lnTo>
                  <a:pt x="635" y="220327"/>
                </a:lnTo>
                <a:lnTo>
                  <a:pt x="0" y="241816"/>
                </a:lnTo>
                <a:lnTo>
                  <a:pt x="1397" y="252029"/>
                </a:lnTo>
                <a:lnTo>
                  <a:pt x="17166" y="292912"/>
                </a:lnTo>
                <a:lnTo>
                  <a:pt x="36275" y="327108"/>
                </a:lnTo>
                <a:lnTo>
                  <a:pt x="66881" y="361125"/>
                </a:lnTo>
                <a:lnTo>
                  <a:pt x="98084" y="383810"/>
                </a:lnTo>
                <a:lnTo>
                  <a:pt x="135658" y="401045"/>
                </a:lnTo>
                <a:lnTo>
                  <a:pt x="183500" y="408486"/>
                </a:lnTo>
                <a:lnTo>
                  <a:pt x="229010" y="409502"/>
                </a:lnTo>
                <a:lnTo>
                  <a:pt x="239201" y="409271"/>
                </a:lnTo>
                <a:lnTo>
                  <a:pt x="277183" y="400403"/>
                </a:lnTo>
                <a:lnTo>
                  <a:pt x="310325" y="380723"/>
                </a:lnTo>
                <a:lnTo>
                  <a:pt x="344978" y="353477"/>
                </a:lnTo>
                <a:lnTo>
                  <a:pt x="373863" y="324793"/>
                </a:lnTo>
                <a:lnTo>
                  <a:pt x="400250" y="285834"/>
                </a:lnTo>
                <a:lnTo>
                  <a:pt x="421891" y="246254"/>
                </a:lnTo>
                <a:lnTo>
                  <a:pt x="427639" y="207609"/>
                </a:lnTo>
                <a:lnTo>
                  <a:pt x="428159" y="195377"/>
                </a:lnTo>
                <a:lnTo>
                  <a:pt x="427562" y="178143"/>
                </a:lnTo>
                <a:lnTo>
                  <a:pt x="411426" y="129722"/>
                </a:lnTo>
                <a:lnTo>
                  <a:pt x="380894" y="90276"/>
                </a:lnTo>
                <a:lnTo>
                  <a:pt x="350111" y="63776"/>
                </a:lnTo>
                <a:lnTo>
                  <a:pt x="317250" y="43966"/>
                </a:lnTo>
                <a:lnTo>
                  <a:pt x="288864" y="30813"/>
                </a:lnTo>
                <a:lnTo>
                  <a:pt x="278326" y="25731"/>
                </a:lnTo>
                <a:lnTo>
                  <a:pt x="271428" y="21572"/>
                </a:lnTo>
                <a:lnTo>
                  <a:pt x="270908" y="22240"/>
                </a:lnTo>
                <a:lnTo>
                  <a:pt x="272751" y="25487"/>
                </a:lnTo>
                <a:lnTo>
                  <a:pt x="275820" y="30899"/>
                </a:lnTo>
                <a:lnTo>
                  <a:pt x="281042" y="40113"/>
                </a:lnTo>
                <a:lnTo>
                  <a:pt x="288419" y="531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7479626" y="5154612"/>
            <a:ext cx="3039745" cy="719455"/>
          </a:xfrm>
          <a:custGeom>
            <a:avLst/>
            <a:gdLst/>
            <a:ahLst/>
            <a:cxnLst/>
            <a:rect l="l" t="t" r="r" b="b"/>
            <a:pathLst>
              <a:path w="3039745" h="719454">
                <a:moveTo>
                  <a:pt x="3012353" y="17086"/>
                </a:moveTo>
                <a:lnTo>
                  <a:pt x="3013807" y="4777"/>
                </a:lnTo>
                <a:lnTo>
                  <a:pt x="3016848" y="0"/>
                </a:lnTo>
                <a:lnTo>
                  <a:pt x="3021476" y="2754"/>
                </a:lnTo>
                <a:lnTo>
                  <a:pt x="3024787" y="4724"/>
                </a:lnTo>
                <a:lnTo>
                  <a:pt x="3027489" y="8592"/>
                </a:lnTo>
                <a:lnTo>
                  <a:pt x="3029574" y="14359"/>
                </a:lnTo>
                <a:lnTo>
                  <a:pt x="3031666" y="20126"/>
                </a:lnTo>
                <a:lnTo>
                  <a:pt x="3038216" y="59641"/>
                </a:lnTo>
                <a:lnTo>
                  <a:pt x="3039545" y="113973"/>
                </a:lnTo>
                <a:lnTo>
                  <a:pt x="3039391" y="128596"/>
                </a:lnTo>
                <a:lnTo>
                  <a:pt x="3035712" y="173167"/>
                </a:lnTo>
                <a:lnTo>
                  <a:pt x="3031775" y="199060"/>
                </a:lnTo>
                <a:lnTo>
                  <a:pt x="3030012" y="211579"/>
                </a:lnTo>
                <a:lnTo>
                  <a:pt x="3028437" y="223975"/>
                </a:lnTo>
                <a:lnTo>
                  <a:pt x="3026276" y="243082"/>
                </a:lnTo>
                <a:lnTo>
                  <a:pt x="3024623" y="256880"/>
                </a:lnTo>
                <a:lnTo>
                  <a:pt x="3012593" y="302070"/>
                </a:lnTo>
                <a:lnTo>
                  <a:pt x="2994511" y="338572"/>
                </a:lnTo>
                <a:lnTo>
                  <a:pt x="2970154" y="375079"/>
                </a:lnTo>
                <a:lnTo>
                  <a:pt x="2935312" y="413733"/>
                </a:lnTo>
                <a:lnTo>
                  <a:pt x="2905871" y="438675"/>
                </a:lnTo>
                <a:lnTo>
                  <a:pt x="2865681" y="466493"/>
                </a:lnTo>
                <a:lnTo>
                  <a:pt x="2830350" y="487287"/>
                </a:lnTo>
                <a:lnTo>
                  <a:pt x="2785973" y="510387"/>
                </a:lnTo>
                <a:lnTo>
                  <a:pt x="2749780" y="526000"/>
                </a:lnTo>
                <a:lnTo>
                  <a:pt x="2711463" y="539081"/>
                </a:lnTo>
                <a:lnTo>
                  <a:pt x="2662062" y="552111"/>
                </a:lnTo>
                <a:lnTo>
                  <a:pt x="2612094" y="562002"/>
                </a:lnTo>
                <a:lnTo>
                  <a:pt x="2567045" y="568213"/>
                </a:lnTo>
                <a:lnTo>
                  <a:pt x="2523451" y="572321"/>
                </a:lnTo>
                <a:lnTo>
                  <a:pt x="2478585" y="576052"/>
                </a:lnTo>
                <a:lnTo>
                  <a:pt x="2428852" y="579776"/>
                </a:lnTo>
                <a:lnTo>
                  <a:pt x="2388512" y="582316"/>
                </a:lnTo>
                <a:lnTo>
                  <a:pt x="2346324" y="584099"/>
                </a:lnTo>
                <a:lnTo>
                  <a:pt x="2320489" y="584409"/>
                </a:lnTo>
                <a:lnTo>
                  <a:pt x="2305405" y="584281"/>
                </a:lnTo>
                <a:lnTo>
                  <a:pt x="2259663" y="580832"/>
                </a:lnTo>
                <a:lnTo>
                  <a:pt x="2212190" y="571131"/>
                </a:lnTo>
                <a:lnTo>
                  <a:pt x="2168504" y="560388"/>
                </a:lnTo>
                <a:lnTo>
                  <a:pt x="2154498" y="556973"/>
                </a:lnTo>
                <a:lnTo>
                  <a:pt x="2117082" y="548351"/>
                </a:lnTo>
                <a:lnTo>
                  <a:pt x="2070569" y="539249"/>
                </a:lnTo>
                <a:lnTo>
                  <a:pt x="2017557" y="531027"/>
                </a:lnTo>
                <a:lnTo>
                  <a:pt x="1978149" y="526003"/>
                </a:lnTo>
                <a:lnTo>
                  <a:pt x="1933255" y="521474"/>
                </a:lnTo>
                <a:lnTo>
                  <a:pt x="1883970" y="517344"/>
                </a:lnTo>
                <a:lnTo>
                  <a:pt x="1837900" y="513844"/>
                </a:lnTo>
                <a:lnTo>
                  <a:pt x="1793149" y="510569"/>
                </a:lnTo>
                <a:lnTo>
                  <a:pt x="1753161" y="507781"/>
                </a:lnTo>
                <a:lnTo>
                  <a:pt x="1714965" y="505456"/>
                </a:lnTo>
                <a:lnTo>
                  <a:pt x="1676755" y="503494"/>
                </a:lnTo>
                <a:lnTo>
                  <a:pt x="1626297" y="501409"/>
                </a:lnTo>
                <a:lnTo>
                  <a:pt x="1611325" y="500877"/>
                </a:lnTo>
                <a:lnTo>
                  <a:pt x="1597518" y="500351"/>
                </a:lnTo>
                <a:lnTo>
                  <a:pt x="1549742" y="498157"/>
                </a:lnTo>
                <a:lnTo>
                  <a:pt x="1510155" y="495562"/>
                </a:lnTo>
                <a:lnTo>
                  <a:pt x="1470718" y="491835"/>
                </a:lnTo>
                <a:lnTo>
                  <a:pt x="1432882" y="487300"/>
                </a:lnTo>
                <a:lnTo>
                  <a:pt x="1394093" y="481538"/>
                </a:lnTo>
                <a:lnTo>
                  <a:pt x="1359720" y="475803"/>
                </a:lnTo>
                <a:lnTo>
                  <a:pt x="1348353" y="473927"/>
                </a:lnTo>
                <a:lnTo>
                  <a:pt x="1310578" y="468122"/>
                </a:lnTo>
                <a:lnTo>
                  <a:pt x="1264528" y="461671"/>
                </a:lnTo>
                <a:lnTo>
                  <a:pt x="1219447" y="456580"/>
                </a:lnTo>
                <a:lnTo>
                  <a:pt x="1180852" y="454089"/>
                </a:lnTo>
                <a:lnTo>
                  <a:pt x="1137941" y="452853"/>
                </a:lnTo>
                <a:lnTo>
                  <a:pt x="1097942" y="452482"/>
                </a:lnTo>
                <a:lnTo>
                  <a:pt x="1064956" y="452419"/>
                </a:lnTo>
                <a:lnTo>
                  <a:pt x="1049014" y="452464"/>
                </a:lnTo>
                <a:lnTo>
                  <a:pt x="1008371" y="452893"/>
                </a:lnTo>
                <a:lnTo>
                  <a:pt x="967743" y="454145"/>
                </a:lnTo>
                <a:lnTo>
                  <a:pt x="953914" y="454763"/>
                </a:lnTo>
                <a:lnTo>
                  <a:pt x="940595" y="455265"/>
                </a:lnTo>
                <a:lnTo>
                  <a:pt x="927771" y="455651"/>
                </a:lnTo>
                <a:lnTo>
                  <a:pt x="915426" y="455922"/>
                </a:lnTo>
                <a:lnTo>
                  <a:pt x="903547" y="456079"/>
                </a:lnTo>
                <a:lnTo>
                  <a:pt x="891076" y="456078"/>
                </a:lnTo>
                <a:lnTo>
                  <a:pt x="841208" y="455198"/>
                </a:lnTo>
                <a:lnTo>
                  <a:pt x="816153" y="454327"/>
                </a:lnTo>
                <a:lnTo>
                  <a:pt x="804233" y="453943"/>
                </a:lnTo>
                <a:lnTo>
                  <a:pt x="755297" y="452869"/>
                </a:lnTo>
                <a:lnTo>
                  <a:pt x="715765" y="452494"/>
                </a:lnTo>
                <a:lnTo>
                  <a:pt x="682442" y="452418"/>
                </a:lnTo>
                <a:lnTo>
                  <a:pt x="665072" y="452420"/>
                </a:lnTo>
                <a:lnTo>
                  <a:pt x="624020" y="452574"/>
                </a:lnTo>
                <a:lnTo>
                  <a:pt x="578326" y="453802"/>
                </a:lnTo>
                <a:lnTo>
                  <a:pt x="538643" y="456443"/>
                </a:lnTo>
                <a:lnTo>
                  <a:pt x="490577" y="460313"/>
                </a:lnTo>
                <a:lnTo>
                  <a:pt x="446231" y="464262"/>
                </a:lnTo>
                <a:lnTo>
                  <a:pt x="397945" y="470682"/>
                </a:lnTo>
                <a:lnTo>
                  <a:pt x="353584" y="478260"/>
                </a:lnTo>
                <a:lnTo>
                  <a:pt x="305163" y="487868"/>
                </a:lnTo>
                <a:lnTo>
                  <a:pt x="253972" y="502059"/>
                </a:lnTo>
                <a:lnTo>
                  <a:pt x="207288" y="519670"/>
                </a:lnTo>
                <a:lnTo>
                  <a:pt x="159088" y="540936"/>
                </a:lnTo>
                <a:lnTo>
                  <a:pt x="111494" y="563509"/>
                </a:lnTo>
                <a:lnTo>
                  <a:pt x="79617" y="585140"/>
                </a:lnTo>
                <a:lnTo>
                  <a:pt x="52969" y="615012"/>
                </a:lnTo>
                <a:lnTo>
                  <a:pt x="29827" y="658395"/>
                </a:lnTo>
                <a:lnTo>
                  <a:pt x="25357" y="671043"/>
                </a:lnTo>
                <a:lnTo>
                  <a:pt x="20735" y="682639"/>
                </a:lnTo>
                <a:lnTo>
                  <a:pt x="13263" y="698855"/>
                </a:lnTo>
                <a:lnTo>
                  <a:pt x="8685" y="707984"/>
                </a:lnTo>
                <a:lnTo>
                  <a:pt x="4794" y="714681"/>
                </a:lnTo>
                <a:lnTo>
                  <a:pt x="3256" y="717282"/>
                </a:lnTo>
                <a:lnTo>
                  <a:pt x="2632" y="718337"/>
                </a:lnTo>
                <a:lnTo>
                  <a:pt x="2009" y="719392"/>
                </a:lnTo>
                <a:lnTo>
                  <a:pt x="1642" y="718925"/>
                </a:lnTo>
                <a:lnTo>
                  <a:pt x="1524" y="716937"/>
                </a:lnTo>
                <a:lnTo>
                  <a:pt x="1413" y="714948"/>
                </a:lnTo>
                <a:lnTo>
                  <a:pt x="1129" y="710046"/>
                </a:lnTo>
                <a:lnTo>
                  <a:pt x="679" y="702231"/>
                </a:lnTo>
                <a:lnTo>
                  <a:pt x="237" y="691494"/>
                </a:lnTo>
                <a:lnTo>
                  <a:pt x="0" y="678124"/>
                </a:lnTo>
                <a:lnTo>
                  <a:pt x="47" y="665393"/>
                </a:lnTo>
                <a:lnTo>
                  <a:pt x="2569" y="606101"/>
                </a:lnTo>
                <a:lnTo>
                  <a:pt x="5944" y="576100"/>
                </a:lnTo>
                <a:lnTo>
                  <a:pt x="6041" y="575704"/>
                </a:lnTo>
                <a:lnTo>
                  <a:pt x="6144" y="577105"/>
                </a:lnTo>
                <a:lnTo>
                  <a:pt x="6255" y="580301"/>
                </a:lnTo>
                <a:lnTo>
                  <a:pt x="6473" y="586832"/>
                </a:lnTo>
                <a:lnTo>
                  <a:pt x="6910" y="599826"/>
                </a:lnTo>
                <a:lnTo>
                  <a:pt x="9536" y="647903"/>
                </a:lnTo>
                <a:lnTo>
                  <a:pt x="14185" y="676254"/>
                </a:lnTo>
                <a:lnTo>
                  <a:pt x="15373" y="688845"/>
                </a:lnTo>
                <a:lnTo>
                  <a:pt x="15669" y="705123"/>
                </a:lnTo>
                <a:lnTo>
                  <a:pt x="17526" y="710262"/>
                </a:lnTo>
                <a:lnTo>
                  <a:pt x="21121" y="710081"/>
                </a:lnTo>
                <a:lnTo>
                  <a:pt x="24716" y="709900"/>
                </a:lnTo>
                <a:lnTo>
                  <a:pt x="65325" y="686345"/>
                </a:lnTo>
                <a:lnTo>
                  <a:pt x="96866" y="662087"/>
                </a:lnTo>
                <a:lnTo>
                  <a:pt x="108931" y="651152"/>
                </a:lnTo>
                <a:lnTo>
                  <a:pt x="118203" y="644123"/>
                </a:lnTo>
                <a:lnTo>
                  <a:pt x="133432" y="637502"/>
                </a:lnTo>
                <a:lnTo>
                  <a:pt x="144173" y="6369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0900659" y="4693216"/>
            <a:ext cx="625475" cy="509905"/>
          </a:xfrm>
          <a:custGeom>
            <a:avLst/>
            <a:gdLst/>
            <a:ahLst/>
            <a:cxnLst/>
            <a:rect l="l" t="t" r="r" b="b"/>
            <a:pathLst>
              <a:path w="625475" h="509904">
                <a:moveTo>
                  <a:pt x="467904" y="121229"/>
                </a:moveTo>
                <a:lnTo>
                  <a:pt x="452344" y="79854"/>
                </a:lnTo>
                <a:lnTo>
                  <a:pt x="426648" y="36996"/>
                </a:lnTo>
                <a:lnTo>
                  <a:pt x="398680" y="9077"/>
                </a:lnTo>
                <a:lnTo>
                  <a:pt x="354470" y="557"/>
                </a:lnTo>
                <a:lnTo>
                  <a:pt x="341820" y="0"/>
                </a:lnTo>
                <a:lnTo>
                  <a:pt x="326274" y="93"/>
                </a:lnTo>
                <a:lnTo>
                  <a:pt x="287489" y="4977"/>
                </a:lnTo>
                <a:lnTo>
                  <a:pt x="250636" y="16607"/>
                </a:lnTo>
                <a:lnTo>
                  <a:pt x="208020" y="37167"/>
                </a:lnTo>
                <a:lnTo>
                  <a:pt x="173699" y="56830"/>
                </a:lnTo>
                <a:lnTo>
                  <a:pt x="134887" y="80364"/>
                </a:lnTo>
                <a:lnTo>
                  <a:pt x="96630" y="106578"/>
                </a:lnTo>
                <a:lnTo>
                  <a:pt x="59186" y="141114"/>
                </a:lnTo>
                <a:lnTo>
                  <a:pt x="25913" y="185080"/>
                </a:lnTo>
                <a:lnTo>
                  <a:pt x="6927" y="219376"/>
                </a:lnTo>
                <a:lnTo>
                  <a:pt x="0" y="256632"/>
                </a:lnTo>
                <a:lnTo>
                  <a:pt x="134" y="271227"/>
                </a:lnTo>
                <a:lnTo>
                  <a:pt x="7926" y="310140"/>
                </a:lnTo>
                <a:lnTo>
                  <a:pt x="28682" y="356027"/>
                </a:lnTo>
                <a:lnTo>
                  <a:pt x="58506" y="393494"/>
                </a:lnTo>
                <a:lnTo>
                  <a:pt x="91362" y="424485"/>
                </a:lnTo>
                <a:lnTo>
                  <a:pt x="129422" y="451620"/>
                </a:lnTo>
                <a:lnTo>
                  <a:pt x="174772" y="472198"/>
                </a:lnTo>
                <a:lnTo>
                  <a:pt x="218374" y="488830"/>
                </a:lnTo>
                <a:lnTo>
                  <a:pt x="260210" y="502135"/>
                </a:lnTo>
                <a:lnTo>
                  <a:pt x="309888" y="508417"/>
                </a:lnTo>
                <a:lnTo>
                  <a:pt x="353979" y="509291"/>
                </a:lnTo>
                <a:lnTo>
                  <a:pt x="363772" y="509096"/>
                </a:lnTo>
                <a:lnTo>
                  <a:pt x="402194" y="504711"/>
                </a:lnTo>
                <a:lnTo>
                  <a:pt x="440702" y="494261"/>
                </a:lnTo>
                <a:lnTo>
                  <a:pt x="488898" y="473063"/>
                </a:lnTo>
                <a:lnTo>
                  <a:pt x="531185" y="446256"/>
                </a:lnTo>
                <a:lnTo>
                  <a:pt x="559478" y="419163"/>
                </a:lnTo>
                <a:lnTo>
                  <a:pt x="581103" y="387621"/>
                </a:lnTo>
                <a:lnTo>
                  <a:pt x="597201" y="353055"/>
                </a:lnTo>
                <a:lnTo>
                  <a:pt x="609893" y="317053"/>
                </a:lnTo>
                <a:lnTo>
                  <a:pt x="620862" y="276371"/>
                </a:lnTo>
                <a:lnTo>
                  <a:pt x="625473" y="237104"/>
                </a:lnTo>
                <a:lnTo>
                  <a:pt x="624602" y="221787"/>
                </a:lnTo>
                <a:lnTo>
                  <a:pt x="611295" y="184570"/>
                </a:lnTo>
                <a:lnTo>
                  <a:pt x="580016" y="141408"/>
                </a:lnTo>
                <a:lnTo>
                  <a:pt x="546558" y="113671"/>
                </a:lnTo>
                <a:lnTo>
                  <a:pt x="506544" y="89361"/>
                </a:lnTo>
                <a:lnTo>
                  <a:pt x="463411" y="69661"/>
                </a:lnTo>
                <a:lnTo>
                  <a:pt x="439336" y="63686"/>
                </a:lnTo>
                <a:lnTo>
                  <a:pt x="434750" y="63238"/>
                </a:lnTo>
                <a:lnTo>
                  <a:pt x="431030" y="64771"/>
                </a:lnTo>
                <a:lnTo>
                  <a:pt x="428169" y="68284"/>
                </a:lnTo>
                <a:lnTo>
                  <a:pt x="426480" y="72623"/>
                </a:lnTo>
                <a:lnTo>
                  <a:pt x="425652" y="80427"/>
                </a:lnTo>
                <a:lnTo>
                  <a:pt x="425686" y="91696"/>
                </a:lnTo>
                <a:lnTo>
                  <a:pt x="426583" y="106429"/>
                </a:lnTo>
                <a:lnTo>
                  <a:pt x="428342" y="1246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0567615" y="5188554"/>
            <a:ext cx="703580" cy="607695"/>
          </a:xfrm>
          <a:custGeom>
            <a:avLst/>
            <a:gdLst/>
            <a:ahLst/>
            <a:cxnLst/>
            <a:rect l="l" t="t" r="r" b="b"/>
            <a:pathLst>
              <a:path w="703579" h="607695">
                <a:moveTo>
                  <a:pt x="675585" y="713"/>
                </a:moveTo>
                <a:lnTo>
                  <a:pt x="698857" y="31996"/>
                </a:lnTo>
                <a:lnTo>
                  <a:pt x="702741" y="76483"/>
                </a:lnTo>
                <a:lnTo>
                  <a:pt x="703075" y="86290"/>
                </a:lnTo>
                <a:lnTo>
                  <a:pt x="702802" y="100236"/>
                </a:lnTo>
                <a:lnTo>
                  <a:pt x="697147" y="139218"/>
                </a:lnTo>
                <a:lnTo>
                  <a:pt x="678909" y="187935"/>
                </a:lnTo>
                <a:lnTo>
                  <a:pt x="653226" y="228834"/>
                </a:lnTo>
                <a:lnTo>
                  <a:pt x="626847" y="256844"/>
                </a:lnTo>
                <a:lnTo>
                  <a:pt x="586039" y="282661"/>
                </a:lnTo>
                <a:lnTo>
                  <a:pt x="547737" y="302415"/>
                </a:lnTo>
                <a:lnTo>
                  <a:pt x="503519" y="321196"/>
                </a:lnTo>
                <a:lnTo>
                  <a:pt x="466486" y="333277"/>
                </a:lnTo>
                <a:lnTo>
                  <a:pt x="416937" y="345486"/>
                </a:lnTo>
                <a:lnTo>
                  <a:pt x="380226" y="353625"/>
                </a:lnTo>
                <a:lnTo>
                  <a:pt x="368033" y="356343"/>
                </a:lnTo>
                <a:lnTo>
                  <a:pt x="319473" y="368657"/>
                </a:lnTo>
                <a:lnTo>
                  <a:pt x="274521" y="381843"/>
                </a:lnTo>
                <a:lnTo>
                  <a:pt x="229589" y="397822"/>
                </a:lnTo>
                <a:lnTo>
                  <a:pt x="191822" y="416401"/>
                </a:lnTo>
                <a:lnTo>
                  <a:pt x="152305" y="440617"/>
                </a:lnTo>
                <a:lnTo>
                  <a:pt x="119473" y="462101"/>
                </a:lnTo>
                <a:lnTo>
                  <a:pt x="87173" y="486468"/>
                </a:lnTo>
                <a:lnTo>
                  <a:pt x="55189" y="521451"/>
                </a:lnTo>
                <a:lnTo>
                  <a:pt x="33052" y="553137"/>
                </a:lnTo>
                <a:lnTo>
                  <a:pt x="14931" y="587864"/>
                </a:lnTo>
                <a:lnTo>
                  <a:pt x="9964" y="601377"/>
                </a:lnTo>
                <a:lnTo>
                  <a:pt x="7186" y="606732"/>
                </a:lnTo>
                <a:lnTo>
                  <a:pt x="827" y="554276"/>
                </a:lnTo>
                <a:lnTo>
                  <a:pt x="0" y="518167"/>
                </a:lnTo>
                <a:lnTo>
                  <a:pt x="104" y="500985"/>
                </a:lnTo>
                <a:lnTo>
                  <a:pt x="577" y="492683"/>
                </a:lnTo>
                <a:lnTo>
                  <a:pt x="1021" y="489433"/>
                </a:lnTo>
                <a:lnTo>
                  <a:pt x="1284" y="487497"/>
                </a:lnTo>
                <a:lnTo>
                  <a:pt x="1381" y="486820"/>
                </a:lnTo>
                <a:lnTo>
                  <a:pt x="1471" y="486143"/>
                </a:lnTo>
                <a:lnTo>
                  <a:pt x="1589" y="486476"/>
                </a:lnTo>
                <a:lnTo>
                  <a:pt x="1735" y="487819"/>
                </a:lnTo>
                <a:lnTo>
                  <a:pt x="1880" y="489163"/>
                </a:lnTo>
                <a:lnTo>
                  <a:pt x="2296" y="493002"/>
                </a:lnTo>
                <a:lnTo>
                  <a:pt x="2975" y="499337"/>
                </a:lnTo>
                <a:lnTo>
                  <a:pt x="3671" y="509457"/>
                </a:lnTo>
                <a:lnTo>
                  <a:pt x="3991" y="523461"/>
                </a:lnTo>
                <a:lnTo>
                  <a:pt x="3851" y="539220"/>
                </a:lnTo>
                <a:lnTo>
                  <a:pt x="3389" y="551756"/>
                </a:lnTo>
                <a:lnTo>
                  <a:pt x="2607" y="562082"/>
                </a:lnTo>
                <a:lnTo>
                  <a:pt x="1388" y="573600"/>
                </a:lnTo>
                <a:lnTo>
                  <a:pt x="4997" y="578572"/>
                </a:lnTo>
                <a:lnTo>
                  <a:pt x="13268" y="578613"/>
                </a:lnTo>
                <a:lnTo>
                  <a:pt x="21540" y="578653"/>
                </a:lnTo>
                <a:lnTo>
                  <a:pt x="29651" y="578193"/>
                </a:lnTo>
                <a:lnTo>
                  <a:pt x="73983" y="569331"/>
                </a:lnTo>
                <a:lnTo>
                  <a:pt x="112017" y="551907"/>
                </a:lnTo>
                <a:lnTo>
                  <a:pt x="121914" y="544823"/>
                </a:lnTo>
                <a:lnTo>
                  <a:pt x="130334" y="5371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593285" y="1508063"/>
            <a:ext cx="1176655" cy="140335"/>
          </a:xfrm>
          <a:custGeom>
            <a:avLst/>
            <a:gdLst/>
            <a:ahLst/>
            <a:cxnLst/>
            <a:rect l="l" t="t" r="r" b="b"/>
            <a:pathLst>
              <a:path w="1176654" h="140335">
                <a:moveTo>
                  <a:pt x="1158299" y="71421"/>
                </a:moveTo>
                <a:lnTo>
                  <a:pt x="1169569" y="68988"/>
                </a:lnTo>
                <a:lnTo>
                  <a:pt x="1175434" y="67721"/>
                </a:lnTo>
                <a:lnTo>
                  <a:pt x="1175895" y="67621"/>
                </a:lnTo>
                <a:lnTo>
                  <a:pt x="1176134" y="67561"/>
                </a:lnTo>
                <a:lnTo>
                  <a:pt x="1175872" y="67592"/>
                </a:lnTo>
                <a:lnTo>
                  <a:pt x="1175532" y="67643"/>
                </a:lnTo>
                <a:lnTo>
                  <a:pt x="1172375" y="68113"/>
                </a:lnTo>
                <a:lnTo>
                  <a:pt x="1166401" y="69004"/>
                </a:lnTo>
                <a:lnTo>
                  <a:pt x="1157274" y="69853"/>
                </a:lnTo>
                <a:lnTo>
                  <a:pt x="1143690" y="70342"/>
                </a:lnTo>
                <a:lnTo>
                  <a:pt x="1130526" y="70321"/>
                </a:lnTo>
                <a:lnTo>
                  <a:pt x="1080718" y="67807"/>
                </a:lnTo>
                <a:lnTo>
                  <a:pt x="1067485" y="66640"/>
                </a:lnTo>
                <a:lnTo>
                  <a:pt x="1054642" y="65654"/>
                </a:lnTo>
                <a:lnTo>
                  <a:pt x="1004868" y="63310"/>
                </a:lnTo>
                <a:lnTo>
                  <a:pt x="964263" y="62879"/>
                </a:lnTo>
                <a:lnTo>
                  <a:pt x="949994" y="62758"/>
                </a:lnTo>
                <a:lnTo>
                  <a:pt x="911573" y="62108"/>
                </a:lnTo>
                <a:lnTo>
                  <a:pt x="878188" y="61029"/>
                </a:lnTo>
                <a:lnTo>
                  <a:pt x="866828" y="60680"/>
                </a:lnTo>
                <a:lnTo>
                  <a:pt x="817169" y="59795"/>
                </a:lnTo>
                <a:lnTo>
                  <a:pt x="770411" y="59593"/>
                </a:lnTo>
                <a:lnTo>
                  <a:pt x="753632" y="59512"/>
                </a:lnTo>
                <a:lnTo>
                  <a:pt x="713576" y="59026"/>
                </a:lnTo>
                <a:lnTo>
                  <a:pt x="669889" y="57154"/>
                </a:lnTo>
                <a:lnTo>
                  <a:pt x="620384" y="53377"/>
                </a:lnTo>
                <a:lnTo>
                  <a:pt x="567445" y="48871"/>
                </a:lnTo>
                <a:lnTo>
                  <a:pt x="549578" y="47333"/>
                </a:lnTo>
                <a:lnTo>
                  <a:pt x="508373" y="43837"/>
                </a:lnTo>
                <a:lnTo>
                  <a:pt x="461146" y="40558"/>
                </a:lnTo>
                <a:lnTo>
                  <a:pt x="421245" y="39514"/>
                </a:lnTo>
                <a:lnTo>
                  <a:pt x="370832" y="39074"/>
                </a:lnTo>
                <a:lnTo>
                  <a:pt x="353974" y="39128"/>
                </a:lnTo>
                <a:lnTo>
                  <a:pt x="313926" y="40050"/>
                </a:lnTo>
                <a:lnTo>
                  <a:pt x="278428" y="42529"/>
                </a:lnTo>
                <a:lnTo>
                  <a:pt x="265000" y="43604"/>
                </a:lnTo>
                <a:lnTo>
                  <a:pt x="226216" y="46310"/>
                </a:lnTo>
                <a:lnTo>
                  <a:pt x="177219" y="48485"/>
                </a:lnTo>
                <a:lnTo>
                  <a:pt x="126743" y="49179"/>
                </a:lnTo>
                <a:lnTo>
                  <a:pt x="106885" y="49254"/>
                </a:lnTo>
                <a:lnTo>
                  <a:pt x="91350" y="49423"/>
                </a:lnTo>
                <a:lnTo>
                  <a:pt x="54453" y="51586"/>
                </a:lnTo>
                <a:lnTo>
                  <a:pt x="54796" y="51593"/>
                </a:lnTo>
                <a:lnTo>
                  <a:pt x="56847" y="51596"/>
                </a:lnTo>
                <a:lnTo>
                  <a:pt x="60721" y="51601"/>
                </a:lnTo>
                <a:lnTo>
                  <a:pt x="68895" y="49142"/>
                </a:lnTo>
                <a:lnTo>
                  <a:pt x="82738" y="41751"/>
                </a:lnTo>
                <a:lnTo>
                  <a:pt x="95660" y="34172"/>
                </a:lnTo>
                <a:lnTo>
                  <a:pt x="106967" y="28063"/>
                </a:lnTo>
                <a:lnTo>
                  <a:pt x="117108" y="23152"/>
                </a:lnTo>
                <a:lnTo>
                  <a:pt x="130975" y="17113"/>
                </a:lnTo>
                <a:lnTo>
                  <a:pt x="142099" y="12095"/>
                </a:lnTo>
                <a:lnTo>
                  <a:pt x="159320" y="3872"/>
                </a:lnTo>
                <a:lnTo>
                  <a:pt x="165596" y="859"/>
                </a:lnTo>
                <a:lnTo>
                  <a:pt x="167380" y="0"/>
                </a:lnTo>
                <a:lnTo>
                  <a:pt x="166445" y="132"/>
                </a:lnTo>
                <a:lnTo>
                  <a:pt x="162957" y="1176"/>
                </a:lnTo>
                <a:lnTo>
                  <a:pt x="156057" y="3244"/>
                </a:lnTo>
                <a:lnTo>
                  <a:pt x="143044" y="7142"/>
                </a:lnTo>
                <a:lnTo>
                  <a:pt x="100256" y="18763"/>
                </a:lnTo>
                <a:lnTo>
                  <a:pt x="53570" y="26338"/>
                </a:lnTo>
                <a:lnTo>
                  <a:pt x="42199" y="27897"/>
                </a:lnTo>
                <a:lnTo>
                  <a:pt x="26455" y="30863"/>
                </a:lnTo>
                <a:lnTo>
                  <a:pt x="15817" y="34848"/>
                </a:lnTo>
                <a:lnTo>
                  <a:pt x="6212" y="41506"/>
                </a:lnTo>
                <a:lnTo>
                  <a:pt x="2639" y="46296"/>
                </a:lnTo>
                <a:lnTo>
                  <a:pt x="1319" y="51584"/>
                </a:lnTo>
                <a:lnTo>
                  <a:pt x="0" y="56872"/>
                </a:lnTo>
                <a:lnTo>
                  <a:pt x="29607" y="81313"/>
                </a:lnTo>
                <a:lnTo>
                  <a:pt x="67462" y="96194"/>
                </a:lnTo>
                <a:lnTo>
                  <a:pt x="105073" y="107198"/>
                </a:lnTo>
                <a:lnTo>
                  <a:pt x="159538" y="119173"/>
                </a:lnTo>
                <a:lnTo>
                  <a:pt x="172437" y="121856"/>
                </a:lnTo>
                <a:lnTo>
                  <a:pt x="179573" y="123443"/>
                </a:lnTo>
                <a:lnTo>
                  <a:pt x="187185" y="128469"/>
                </a:lnTo>
                <a:lnTo>
                  <a:pt x="195740" y="1398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2673568" y="1596312"/>
            <a:ext cx="1028065" cy="381000"/>
          </a:xfrm>
          <a:custGeom>
            <a:avLst/>
            <a:gdLst/>
            <a:ahLst/>
            <a:cxnLst/>
            <a:rect l="l" t="t" r="r" b="b"/>
            <a:pathLst>
              <a:path w="1028064" h="381000">
                <a:moveTo>
                  <a:pt x="1027415" y="380543"/>
                </a:moveTo>
                <a:lnTo>
                  <a:pt x="1027861" y="376946"/>
                </a:lnTo>
                <a:lnTo>
                  <a:pt x="1023915" y="374368"/>
                </a:lnTo>
                <a:lnTo>
                  <a:pt x="1015576" y="372810"/>
                </a:lnTo>
                <a:lnTo>
                  <a:pt x="1004197" y="370326"/>
                </a:lnTo>
                <a:lnTo>
                  <a:pt x="965923" y="358290"/>
                </a:lnTo>
                <a:lnTo>
                  <a:pt x="945963" y="350244"/>
                </a:lnTo>
                <a:lnTo>
                  <a:pt x="934805" y="345953"/>
                </a:lnTo>
                <a:lnTo>
                  <a:pt x="921903" y="341207"/>
                </a:lnTo>
                <a:lnTo>
                  <a:pt x="906285" y="335641"/>
                </a:lnTo>
                <a:lnTo>
                  <a:pt x="892800" y="330749"/>
                </a:lnTo>
                <a:lnTo>
                  <a:pt x="881034" y="326382"/>
                </a:lnTo>
                <a:lnTo>
                  <a:pt x="870570" y="322394"/>
                </a:lnTo>
                <a:lnTo>
                  <a:pt x="860995" y="318636"/>
                </a:lnTo>
                <a:lnTo>
                  <a:pt x="845541" y="312456"/>
                </a:lnTo>
                <a:lnTo>
                  <a:pt x="833014" y="307569"/>
                </a:lnTo>
                <a:lnTo>
                  <a:pt x="786309" y="292146"/>
                </a:lnTo>
                <a:lnTo>
                  <a:pt x="776319" y="289338"/>
                </a:lnTo>
                <a:lnTo>
                  <a:pt x="765167" y="286011"/>
                </a:lnTo>
                <a:lnTo>
                  <a:pt x="725644" y="273285"/>
                </a:lnTo>
                <a:lnTo>
                  <a:pt x="689466" y="260960"/>
                </a:lnTo>
                <a:lnTo>
                  <a:pt x="666625" y="252883"/>
                </a:lnTo>
                <a:lnTo>
                  <a:pt x="654979" y="248779"/>
                </a:lnTo>
                <a:lnTo>
                  <a:pt x="606853" y="233353"/>
                </a:lnTo>
                <a:lnTo>
                  <a:pt x="577517" y="224931"/>
                </a:lnTo>
                <a:lnTo>
                  <a:pt x="563057" y="220777"/>
                </a:lnTo>
                <a:lnTo>
                  <a:pt x="517375" y="206791"/>
                </a:lnTo>
                <a:lnTo>
                  <a:pt x="495205" y="199018"/>
                </a:lnTo>
                <a:lnTo>
                  <a:pt x="485462" y="195569"/>
                </a:lnTo>
                <a:lnTo>
                  <a:pt x="445397" y="183994"/>
                </a:lnTo>
                <a:lnTo>
                  <a:pt x="398124" y="172802"/>
                </a:lnTo>
                <a:lnTo>
                  <a:pt x="383902" y="169818"/>
                </a:lnTo>
                <a:lnTo>
                  <a:pt x="370970" y="166852"/>
                </a:lnTo>
                <a:lnTo>
                  <a:pt x="322256" y="152318"/>
                </a:lnTo>
                <a:lnTo>
                  <a:pt x="284959" y="137164"/>
                </a:lnTo>
                <a:lnTo>
                  <a:pt x="272151" y="131777"/>
                </a:lnTo>
                <a:lnTo>
                  <a:pt x="227861" y="115211"/>
                </a:lnTo>
                <a:lnTo>
                  <a:pt x="181055" y="101805"/>
                </a:lnTo>
                <a:lnTo>
                  <a:pt x="169508" y="98679"/>
                </a:lnTo>
                <a:lnTo>
                  <a:pt x="157201" y="95233"/>
                </a:lnTo>
                <a:lnTo>
                  <a:pt x="144095" y="91457"/>
                </a:lnTo>
                <a:lnTo>
                  <a:pt x="129023" y="87054"/>
                </a:lnTo>
                <a:lnTo>
                  <a:pt x="115416" y="83198"/>
                </a:lnTo>
                <a:lnTo>
                  <a:pt x="70322" y="71674"/>
                </a:lnTo>
                <a:lnTo>
                  <a:pt x="53928" y="67868"/>
                </a:lnTo>
                <a:lnTo>
                  <a:pt x="40699" y="64664"/>
                </a:lnTo>
                <a:lnTo>
                  <a:pt x="30523" y="62037"/>
                </a:lnTo>
                <a:lnTo>
                  <a:pt x="17420" y="58268"/>
                </a:lnTo>
                <a:lnTo>
                  <a:pt x="12721" y="55853"/>
                </a:lnTo>
                <a:lnTo>
                  <a:pt x="11629" y="53448"/>
                </a:lnTo>
                <a:lnTo>
                  <a:pt x="10537" y="51043"/>
                </a:lnTo>
                <a:lnTo>
                  <a:pt x="57675" y="40029"/>
                </a:lnTo>
                <a:lnTo>
                  <a:pt x="72448" y="37668"/>
                </a:lnTo>
                <a:lnTo>
                  <a:pt x="128355" y="22573"/>
                </a:lnTo>
                <a:lnTo>
                  <a:pt x="151741" y="12170"/>
                </a:lnTo>
                <a:lnTo>
                  <a:pt x="151671" y="9407"/>
                </a:lnTo>
                <a:lnTo>
                  <a:pt x="148200" y="6059"/>
                </a:lnTo>
                <a:lnTo>
                  <a:pt x="144730" y="2712"/>
                </a:lnTo>
                <a:lnTo>
                  <a:pt x="136634" y="692"/>
                </a:lnTo>
                <a:lnTo>
                  <a:pt x="123912" y="0"/>
                </a:lnTo>
                <a:lnTo>
                  <a:pt x="113384" y="152"/>
                </a:lnTo>
                <a:lnTo>
                  <a:pt x="71055" y="9980"/>
                </a:lnTo>
                <a:lnTo>
                  <a:pt x="27869" y="24801"/>
                </a:lnTo>
                <a:lnTo>
                  <a:pt x="0" y="44032"/>
                </a:lnTo>
                <a:lnTo>
                  <a:pt x="176" y="46829"/>
                </a:lnTo>
                <a:lnTo>
                  <a:pt x="37599" y="73909"/>
                </a:lnTo>
                <a:lnTo>
                  <a:pt x="84744" y="92613"/>
                </a:lnTo>
                <a:lnTo>
                  <a:pt x="133986" y="109753"/>
                </a:lnTo>
                <a:lnTo>
                  <a:pt x="159770" y="118458"/>
                </a:lnTo>
                <a:lnTo>
                  <a:pt x="174224" y="123402"/>
                </a:lnTo>
                <a:lnTo>
                  <a:pt x="184490" y="127649"/>
                </a:lnTo>
                <a:lnTo>
                  <a:pt x="194781" y="132822"/>
                </a:lnTo>
                <a:lnTo>
                  <a:pt x="195565" y="137397"/>
                </a:lnTo>
                <a:lnTo>
                  <a:pt x="189027" y="1424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612560" y="1918897"/>
            <a:ext cx="1075055" cy="459740"/>
          </a:xfrm>
          <a:custGeom>
            <a:avLst/>
            <a:gdLst/>
            <a:ahLst/>
            <a:cxnLst/>
            <a:rect l="l" t="t" r="r" b="b"/>
            <a:pathLst>
              <a:path w="1075054" h="459739">
                <a:moveTo>
                  <a:pt x="1065541" y="459237"/>
                </a:moveTo>
                <a:lnTo>
                  <a:pt x="1070440" y="456109"/>
                </a:lnTo>
                <a:lnTo>
                  <a:pt x="1073377" y="454233"/>
                </a:lnTo>
                <a:lnTo>
                  <a:pt x="1074352" y="453611"/>
                </a:lnTo>
                <a:lnTo>
                  <a:pt x="1075033" y="453176"/>
                </a:lnTo>
                <a:lnTo>
                  <a:pt x="1074568" y="452910"/>
                </a:lnTo>
                <a:lnTo>
                  <a:pt x="1072957" y="452815"/>
                </a:lnTo>
                <a:lnTo>
                  <a:pt x="1071346" y="452719"/>
                </a:lnTo>
                <a:lnTo>
                  <a:pt x="1067470" y="452488"/>
                </a:lnTo>
                <a:lnTo>
                  <a:pt x="1061330" y="452124"/>
                </a:lnTo>
                <a:lnTo>
                  <a:pt x="1055188" y="451759"/>
                </a:lnTo>
                <a:lnTo>
                  <a:pt x="1048559" y="449450"/>
                </a:lnTo>
                <a:lnTo>
                  <a:pt x="1041442" y="445197"/>
                </a:lnTo>
                <a:lnTo>
                  <a:pt x="1034324" y="440944"/>
                </a:lnTo>
                <a:lnTo>
                  <a:pt x="1029228" y="437255"/>
                </a:lnTo>
                <a:lnTo>
                  <a:pt x="1026155" y="434130"/>
                </a:lnTo>
                <a:lnTo>
                  <a:pt x="1018853" y="428649"/>
                </a:lnTo>
                <a:lnTo>
                  <a:pt x="1005536" y="420937"/>
                </a:lnTo>
                <a:lnTo>
                  <a:pt x="993592" y="414482"/>
                </a:lnTo>
                <a:lnTo>
                  <a:pt x="982505" y="408296"/>
                </a:lnTo>
                <a:lnTo>
                  <a:pt x="971945" y="402204"/>
                </a:lnTo>
                <a:lnTo>
                  <a:pt x="960108" y="395285"/>
                </a:lnTo>
                <a:lnTo>
                  <a:pt x="949000" y="389062"/>
                </a:lnTo>
                <a:lnTo>
                  <a:pt x="912473" y="370444"/>
                </a:lnTo>
                <a:lnTo>
                  <a:pt x="869904" y="351295"/>
                </a:lnTo>
                <a:lnTo>
                  <a:pt x="832878" y="336810"/>
                </a:lnTo>
                <a:lnTo>
                  <a:pt x="797092" y="323381"/>
                </a:lnTo>
                <a:lnTo>
                  <a:pt x="750478" y="306397"/>
                </a:lnTo>
                <a:lnTo>
                  <a:pt x="736876" y="301512"/>
                </a:lnTo>
                <a:lnTo>
                  <a:pt x="723820" y="296791"/>
                </a:lnTo>
                <a:lnTo>
                  <a:pt x="687361" y="283397"/>
                </a:lnTo>
                <a:lnTo>
                  <a:pt x="642917" y="266568"/>
                </a:lnTo>
                <a:lnTo>
                  <a:pt x="598435" y="249275"/>
                </a:lnTo>
                <a:lnTo>
                  <a:pt x="554316" y="231277"/>
                </a:lnTo>
                <a:lnTo>
                  <a:pt x="518592" y="215193"/>
                </a:lnTo>
                <a:lnTo>
                  <a:pt x="472633" y="193861"/>
                </a:lnTo>
                <a:lnTo>
                  <a:pt x="437309" y="177152"/>
                </a:lnTo>
                <a:lnTo>
                  <a:pt x="394058" y="155741"/>
                </a:lnTo>
                <a:lnTo>
                  <a:pt x="373041" y="144942"/>
                </a:lnTo>
                <a:lnTo>
                  <a:pt x="359263" y="137858"/>
                </a:lnTo>
                <a:lnTo>
                  <a:pt x="314366" y="118623"/>
                </a:lnTo>
                <a:lnTo>
                  <a:pt x="266799" y="103540"/>
                </a:lnTo>
                <a:lnTo>
                  <a:pt x="236494" y="95047"/>
                </a:lnTo>
                <a:lnTo>
                  <a:pt x="221918" y="90969"/>
                </a:lnTo>
                <a:lnTo>
                  <a:pt x="209601" y="87490"/>
                </a:lnTo>
                <a:lnTo>
                  <a:pt x="199432" y="84578"/>
                </a:lnTo>
                <a:lnTo>
                  <a:pt x="191298" y="82205"/>
                </a:lnTo>
                <a:lnTo>
                  <a:pt x="179349" y="78805"/>
                </a:lnTo>
                <a:lnTo>
                  <a:pt x="140457" y="69599"/>
                </a:lnTo>
                <a:lnTo>
                  <a:pt x="116384" y="64528"/>
                </a:lnTo>
                <a:lnTo>
                  <a:pt x="102592" y="61225"/>
                </a:lnTo>
                <a:lnTo>
                  <a:pt x="90479" y="57222"/>
                </a:lnTo>
                <a:lnTo>
                  <a:pt x="79422" y="52394"/>
                </a:lnTo>
                <a:lnTo>
                  <a:pt x="68802" y="46614"/>
                </a:lnTo>
                <a:lnTo>
                  <a:pt x="59373" y="38768"/>
                </a:lnTo>
                <a:lnTo>
                  <a:pt x="60165" y="32699"/>
                </a:lnTo>
                <a:lnTo>
                  <a:pt x="98613" y="23349"/>
                </a:lnTo>
                <a:lnTo>
                  <a:pt x="121207" y="20264"/>
                </a:lnTo>
                <a:lnTo>
                  <a:pt x="134929" y="18272"/>
                </a:lnTo>
                <a:lnTo>
                  <a:pt x="147245" y="15458"/>
                </a:lnTo>
                <a:lnTo>
                  <a:pt x="165551" y="8547"/>
                </a:lnTo>
                <a:lnTo>
                  <a:pt x="174073" y="4360"/>
                </a:lnTo>
                <a:lnTo>
                  <a:pt x="178100" y="734"/>
                </a:lnTo>
                <a:lnTo>
                  <a:pt x="178062" y="0"/>
                </a:lnTo>
                <a:lnTo>
                  <a:pt x="175693" y="798"/>
                </a:lnTo>
                <a:lnTo>
                  <a:pt x="173325" y="1595"/>
                </a:lnTo>
                <a:lnTo>
                  <a:pt x="167402" y="3589"/>
                </a:lnTo>
                <a:lnTo>
                  <a:pt x="157926" y="6779"/>
                </a:lnTo>
                <a:lnTo>
                  <a:pt x="148450" y="9970"/>
                </a:lnTo>
                <a:lnTo>
                  <a:pt x="98604" y="16873"/>
                </a:lnTo>
                <a:lnTo>
                  <a:pt x="80951" y="17351"/>
                </a:lnTo>
                <a:lnTo>
                  <a:pt x="66596" y="18034"/>
                </a:lnTo>
                <a:lnTo>
                  <a:pt x="20125" y="26721"/>
                </a:lnTo>
                <a:lnTo>
                  <a:pt x="1968" y="41205"/>
                </a:lnTo>
                <a:lnTo>
                  <a:pt x="0" y="46255"/>
                </a:lnTo>
                <a:lnTo>
                  <a:pt x="27483" y="73626"/>
                </a:lnTo>
                <a:lnTo>
                  <a:pt x="58538" y="96795"/>
                </a:lnTo>
                <a:lnTo>
                  <a:pt x="73315" y="107808"/>
                </a:lnTo>
                <a:lnTo>
                  <a:pt x="85086" y="116681"/>
                </a:lnTo>
                <a:lnTo>
                  <a:pt x="94166" y="123650"/>
                </a:lnTo>
                <a:lnTo>
                  <a:pt x="100871" y="128946"/>
                </a:lnTo>
                <a:lnTo>
                  <a:pt x="105514" y="132803"/>
                </a:lnTo>
                <a:lnTo>
                  <a:pt x="116828" y="140232"/>
                </a:lnTo>
                <a:lnTo>
                  <a:pt x="127780" y="14116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93442" y="3001395"/>
            <a:ext cx="2367538" cy="1861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437311" y="3045566"/>
            <a:ext cx="421640" cy="158750"/>
          </a:xfrm>
          <a:custGeom>
            <a:avLst/>
            <a:gdLst/>
            <a:ahLst/>
            <a:cxnLst/>
            <a:rect l="l" t="t" r="r" b="b"/>
            <a:pathLst>
              <a:path w="421639" h="158750">
                <a:moveTo>
                  <a:pt x="37142" y="24757"/>
                </a:moveTo>
                <a:lnTo>
                  <a:pt x="57235" y="65091"/>
                </a:lnTo>
                <a:lnTo>
                  <a:pt x="84723" y="75643"/>
                </a:lnTo>
                <a:lnTo>
                  <a:pt x="100322" y="75270"/>
                </a:lnTo>
                <a:lnTo>
                  <a:pt x="123518" y="42256"/>
                </a:lnTo>
                <a:lnTo>
                  <a:pt x="123958" y="34947"/>
                </a:lnTo>
                <a:lnTo>
                  <a:pt x="124398" y="27639"/>
                </a:lnTo>
                <a:lnTo>
                  <a:pt x="85067" y="1599"/>
                </a:lnTo>
                <a:lnTo>
                  <a:pt x="55991" y="0"/>
                </a:lnTo>
                <a:lnTo>
                  <a:pt x="43527" y="1481"/>
                </a:lnTo>
                <a:lnTo>
                  <a:pt x="4612" y="33220"/>
                </a:lnTo>
                <a:lnTo>
                  <a:pt x="0" y="60261"/>
                </a:lnTo>
                <a:lnTo>
                  <a:pt x="669" y="72433"/>
                </a:lnTo>
                <a:lnTo>
                  <a:pt x="23578" y="118340"/>
                </a:lnTo>
                <a:lnTo>
                  <a:pt x="64921" y="146607"/>
                </a:lnTo>
                <a:lnTo>
                  <a:pt x="100943" y="155371"/>
                </a:lnTo>
                <a:lnTo>
                  <a:pt x="115551" y="154760"/>
                </a:lnTo>
                <a:lnTo>
                  <a:pt x="147954" y="119815"/>
                </a:lnTo>
                <a:lnTo>
                  <a:pt x="159953" y="83693"/>
                </a:lnTo>
                <a:lnTo>
                  <a:pt x="165023" y="67203"/>
                </a:lnTo>
                <a:lnTo>
                  <a:pt x="169589" y="55704"/>
                </a:lnTo>
                <a:lnTo>
                  <a:pt x="176905" y="45153"/>
                </a:lnTo>
                <a:lnTo>
                  <a:pt x="182168" y="42168"/>
                </a:lnTo>
                <a:lnTo>
                  <a:pt x="188959" y="40751"/>
                </a:lnTo>
                <a:lnTo>
                  <a:pt x="195751" y="39333"/>
                </a:lnTo>
                <a:lnTo>
                  <a:pt x="236203" y="50141"/>
                </a:lnTo>
                <a:lnTo>
                  <a:pt x="262770" y="81725"/>
                </a:lnTo>
                <a:lnTo>
                  <a:pt x="263438" y="86142"/>
                </a:lnTo>
                <a:lnTo>
                  <a:pt x="264106" y="90560"/>
                </a:lnTo>
                <a:lnTo>
                  <a:pt x="262043" y="93690"/>
                </a:lnTo>
                <a:lnTo>
                  <a:pt x="257250" y="95532"/>
                </a:lnTo>
                <a:lnTo>
                  <a:pt x="252457" y="97374"/>
                </a:lnTo>
                <a:lnTo>
                  <a:pt x="242060" y="74749"/>
                </a:lnTo>
                <a:lnTo>
                  <a:pt x="241806" y="69019"/>
                </a:lnTo>
                <a:lnTo>
                  <a:pt x="275097" y="51137"/>
                </a:lnTo>
                <a:lnTo>
                  <a:pt x="283424" y="51231"/>
                </a:lnTo>
                <a:lnTo>
                  <a:pt x="291838" y="52771"/>
                </a:lnTo>
                <a:lnTo>
                  <a:pt x="300253" y="54310"/>
                </a:lnTo>
                <a:lnTo>
                  <a:pt x="321775" y="83368"/>
                </a:lnTo>
                <a:lnTo>
                  <a:pt x="323599" y="91957"/>
                </a:lnTo>
                <a:lnTo>
                  <a:pt x="324367" y="95892"/>
                </a:lnTo>
                <a:lnTo>
                  <a:pt x="324078" y="95172"/>
                </a:lnTo>
                <a:lnTo>
                  <a:pt x="323789" y="94453"/>
                </a:lnTo>
                <a:lnTo>
                  <a:pt x="323067" y="92654"/>
                </a:lnTo>
                <a:lnTo>
                  <a:pt x="321912" y="89775"/>
                </a:lnTo>
                <a:lnTo>
                  <a:pt x="320756" y="86898"/>
                </a:lnTo>
                <a:lnTo>
                  <a:pt x="320140" y="81209"/>
                </a:lnTo>
                <a:lnTo>
                  <a:pt x="320060" y="72709"/>
                </a:lnTo>
                <a:lnTo>
                  <a:pt x="319981" y="64210"/>
                </a:lnTo>
                <a:lnTo>
                  <a:pt x="322198" y="56229"/>
                </a:lnTo>
                <a:lnTo>
                  <a:pt x="326711" y="48765"/>
                </a:lnTo>
                <a:lnTo>
                  <a:pt x="331223" y="41301"/>
                </a:lnTo>
                <a:lnTo>
                  <a:pt x="336301" y="35648"/>
                </a:lnTo>
                <a:lnTo>
                  <a:pt x="341942" y="31804"/>
                </a:lnTo>
                <a:lnTo>
                  <a:pt x="347584" y="27960"/>
                </a:lnTo>
                <a:lnTo>
                  <a:pt x="353896" y="25720"/>
                </a:lnTo>
                <a:lnTo>
                  <a:pt x="360878" y="25085"/>
                </a:lnTo>
                <a:lnTo>
                  <a:pt x="367861" y="24449"/>
                </a:lnTo>
                <a:lnTo>
                  <a:pt x="404179" y="58363"/>
                </a:lnTo>
                <a:lnTo>
                  <a:pt x="413525" y="107082"/>
                </a:lnTo>
                <a:lnTo>
                  <a:pt x="414420" y="123738"/>
                </a:lnTo>
                <a:lnTo>
                  <a:pt x="415973" y="137388"/>
                </a:lnTo>
                <a:lnTo>
                  <a:pt x="418207" y="148658"/>
                </a:lnTo>
                <a:lnTo>
                  <a:pt x="421147" y="15817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858787" y="3030408"/>
            <a:ext cx="100965" cy="198755"/>
          </a:xfrm>
          <a:custGeom>
            <a:avLst/>
            <a:gdLst/>
            <a:ahLst/>
            <a:cxnLst/>
            <a:rect l="l" t="t" r="r" b="b"/>
            <a:pathLst>
              <a:path w="100964" h="198755">
                <a:moveTo>
                  <a:pt x="46152" y="84144"/>
                </a:moveTo>
                <a:lnTo>
                  <a:pt x="41765" y="83726"/>
                </a:lnTo>
                <a:lnTo>
                  <a:pt x="40663" y="89456"/>
                </a:lnTo>
                <a:lnTo>
                  <a:pt x="42846" y="101332"/>
                </a:lnTo>
                <a:lnTo>
                  <a:pt x="45311" y="113939"/>
                </a:lnTo>
                <a:lnTo>
                  <a:pt x="48033" y="126328"/>
                </a:lnTo>
                <a:lnTo>
                  <a:pt x="52010" y="142617"/>
                </a:lnTo>
                <a:lnTo>
                  <a:pt x="54865" y="154893"/>
                </a:lnTo>
                <a:lnTo>
                  <a:pt x="61057" y="197137"/>
                </a:lnTo>
                <a:lnTo>
                  <a:pt x="59232" y="198338"/>
                </a:lnTo>
                <a:lnTo>
                  <a:pt x="55386" y="195021"/>
                </a:lnTo>
                <a:lnTo>
                  <a:pt x="37328" y="149400"/>
                </a:lnTo>
                <a:lnTo>
                  <a:pt x="28600" y="109240"/>
                </a:lnTo>
                <a:lnTo>
                  <a:pt x="23277" y="61933"/>
                </a:lnTo>
                <a:lnTo>
                  <a:pt x="28098" y="23562"/>
                </a:lnTo>
                <a:lnTo>
                  <a:pt x="57909" y="0"/>
                </a:lnTo>
                <a:lnTo>
                  <a:pt x="65184" y="2121"/>
                </a:lnTo>
                <a:lnTo>
                  <a:pt x="93931" y="27410"/>
                </a:lnTo>
                <a:lnTo>
                  <a:pt x="100651" y="52542"/>
                </a:lnTo>
                <a:lnTo>
                  <a:pt x="98398" y="63837"/>
                </a:lnTo>
                <a:lnTo>
                  <a:pt x="60734" y="94817"/>
                </a:lnTo>
                <a:lnTo>
                  <a:pt x="13631" y="113581"/>
                </a:lnTo>
                <a:lnTo>
                  <a:pt x="0" y="11817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938874" y="3034937"/>
            <a:ext cx="141605" cy="148590"/>
          </a:xfrm>
          <a:custGeom>
            <a:avLst/>
            <a:gdLst/>
            <a:ahLst/>
            <a:cxnLst/>
            <a:rect l="l" t="t" r="r" b="b"/>
            <a:pathLst>
              <a:path w="141605" h="148589">
                <a:moveTo>
                  <a:pt x="132233" y="32159"/>
                </a:moveTo>
                <a:lnTo>
                  <a:pt x="110509" y="485"/>
                </a:lnTo>
                <a:lnTo>
                  <a:pt x="102207" y="0"/>
                </a:lnTo>
                <a:lnTo>
                  <a:pt x="90028" y="247"/>
                </a:lnTo>
                <a:lnTo>
                  <a:pt x="53114" y="10967"/>
                </a:lnTo>
                <a:lnTo>
                  <a:pt x="30407" y="38211"/>
                </a:lnTo>
                <a:lnTo>
                  <a:pt x="32551" y="41914"/>
                </a:lnTo>
                <a:lnTo>
                  <a:pt x="68867" y="65864"/>
                </a:lnTo>
                <a:lnTo>
                  <a:pt x="83651" y="74248"/>
                </a:lnTo>
                <a:lnTo>
                  <a:pt x="95289" y="81133"/>
                </a:lnTo>
                <a:lnTo>
                  <a:pt x="131003" y="108217"/>
                </a:lnTo>
                <a:lnTo>
                  <a:pt x="137100" y="117561"/>
                </a:lnTo>
                <a:lnTo>
                  <a:pt x="139497" y="122283"/>
                </a:lnTo>
                <a:lnTo>
                  <a:pt x="140816" y="126658"/>
                </a:lnTo>
                <a:lnTo>
                  <a:pt x="141056" y="130689"/>
                </a:lnTo>
                <a:lnTo>
                  <a:pt x="141296" y="134718"/>
                </a:lnTo>
                <a:lnTo>
                  <a:pt x="98131" y="148348"/>
                </a:lnTo>
                <a:lnTo>
                  <a:pt x="85244" y="148394"/>
                </a:lnTo>
                <a:lnTo>
                  <a:pt x="70886" y="147181"/>
                </a:lnTo>
                <a:lnTo>
                  <a:pt x="32977" y="132942"/>
                </a:lnTo>
                <a:lnTo>
                  <a:pt x="0" y="100288"/>
                </a:lnTo>
                <a:lnTo>
                  <a:pt x="3116" y="8871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3744972" y="1438893"/>
            <a:ext cx="2496185" cy="216535"/>
          </a:xfrm>
          <a:custGeom>
            <a:avLst/>
            <a:gdLst/>
            <a:ahLst/>
            <a:cxnLst/>
            <a:rect l="l" t="t" r="r" b="b"/>
            <a:pathLst>
              <a:path w="2496185" h="216535">
                <a:moveTo>
                  <a:pt x="38239" y="118406"/>
                </a:moveTo>
                <a:lnTo>
                  <a:pt x="34274" y="119784"/>
                </a:lnTo>
                <a:lnTo>
                  <a:pt x="32120" y="120533"/>
                </a:lnTo>
                <a:lnTo>
                  <a:pt x="31779" y="120652"/>
                </a:lnTo>
                <a:lnTo>
                  <a:pt x="31539" y="120735"/>
                </a:lnTo>
                <a:lnTo>
                  <a:pt x="31770" y="120765"/>
                </a:lnTo>
                <a:lnTo>
                  <a:pt x="32471" y="120743"/>
                </a:lnTo>
                <a:lnTo>
                  <a:pt x="33172" y="120721"/>
                </a:lnTo>
                <a:lnTo>
                  <a:pt x="36494" y="120617"/>
                </a:lnTo>
                <a:lnTo>
                  <a:pt x="42438" y="120431"/>
                </a:lnTo>
                <a:lnTo>
                  <a:pt x="50851" y="119524"/>
                </a:lnTo>
                <a:lnTo>
                  <a:pt x="63647" y="117195"/>
                </a:lnTo>
                <a:lnTo>
                  <a:pt x="78372" y="113993"/>
                </a:lnTo>
                <a:lnTo>
                  <a:pt x="91749" y="111241"/>
                </a:lnTo>
                <a:lnTo>
                  <a:pt x="138818" y="103215"/>
                </a:lnTo>
                <a:lnTo>
                  <a:pt x="177602" y="98541"/>
                </a:lnTo>
                <a:lnTo>
                  <a:pt x="223193" y="95174"/>
                </a:lnTo>
                <a:lnTo>
                  <a:pt x="265209" y="93907"/>
                </a:lnTo>
                <a:lnTo>
                  <a:pt x="305756" y="93384"/>
                </a:lnTo>
                <a:lnTo>
                  <a:pt x="354945" y="93200"/>
                </a:lnTo>
                <a:lnTo>
                  <a:pt x="371614" y="93152"/>
                </a:lnTo>
                <a:lnTo>
                  <a:pt x="416366" y="92864"/>
                </a:lnTo>
                <a:lnTo>
                  <a:pt x="465305" y="92143"/>
                </a:lnTo>
                <a:lnTo>
                  <a:pt x="504387" y="91034"/>
                </a:lnTo>
                <a:lnTo>
                  <a:pt x="522669" y="90331"/>
                </a:lnTo>
                <a:lnTo>
                  <a:pt x="538819" y="89747"/>
                </a:lnTo>
                <a:lnTo>
                  <a:pt x="583868" y="88543"/>
                </a:lnTo>
                <a:lnTo>
                  <a:pt x="592775" y="88483"/>
                </a:lnTo>
                <a:lnTo>
                  <a:pt x="602860" y="88380"/>
                </a:lnTo>
                <a:lnTo>
                  <a:pt x="641005" y="87812"/>
                </a:lnTo>
                <a:lnTo>
                  <a:pt x="669085" y="87308"/>
                </a:lnTo>
                <a:lnTo>
                  <a:pt x="681449" y="87103"/>
                </a:lnTo>
                <a:lnTo>
                  <a:pt x="730689" y="86487"/>
                </a:lnTo>
                <a:lnTo>
                  <a:pt x="781425" y="86164"/>
                </a:lnTo>
                <a:lnTo>
                  <a:pt x="825172" y="86069"/>
                </a:lnTo>
                <a:lnTo>
                  <a:pt x="841311" y="86008"/>
                </a:lnTo>
                <a:lnTo>
                  <a:pt x="884651" y="85622"/>
                </a:lnTo>
                <a:lnTo>
                  <a:pt x="932008" y="84635"/>
                </a:lnTo>
                <a:lnTo>
                  <a:pt x="973560" y="82950"/>
                </a:lnTo>
                <a:lnTo>
                  <a:pt x="986100" y="82376"/>
                </a:lnTo>
                <a:lnTo>
                  <a:pt x="1036656" y="80229"/>
                </a:lnTo>
                <a:lnTo>
                  <a:pt x="1080704" y="78565"/>
                </a:lnTo>
                <a:lnTo>
                  <a:pt x="1097085" y="77961"/>
                </a:lnTo>
                <a:lnTo>
                  <a:pt x="1135703" y="76506"/>
                </a:lnTo>
                <a:lnTo>
                  <a:pt x="1175175" y="74714"/>
                </a:lnTo>
                <a:lnTo>
                  <a:pt x="1226983" y="70973"/>
                </a:lnTo>
                <a:lnTo>
                  <a:pt x="1255484" y="68581"/>
                </a:lnTo>
                <a:lnTo>
                  <a:pt x="1268409" y="67520"/>
                </a:lnTo>
                <a:lnTo>
                  <a:pt x="1306541" y="64569"/>
                </a:lnTo>
                <a:lnTo>
                  <a:pt x="1356465" y="61129"/>
                </a:lnTo>
                <a:lnTo>
                  <a:pt x="1373388" y="60043"/>
                </a:lnTo>
                <a:lnTo>
                  <a:pt x="1388801" y="59030"/>
                </a:lnTo>
                <a:lnTo>
                  <a:pt x="1436378" y="55650"/>
                </a:lnTo>
                <a:lnTo>
                  <a:pt x="1482379" y="51573"/>
                </a:lnTo>
                <a:lnTo>
                  <a:pt x="1523467" y="47587"/>
                </a:lnTo>
                <a:lnTo>
                  <a:pt x="1541746" y="45764"/>
                </a:lnTo>
                <a:lnTo>
                  <a:pt x="1558030" y="44147"/>
                </a:lnTo>
                <a:lnTo>
                  <a:pt x="1596143" y="40409"/>
                </a:lnTo>
                <a:lnTo>
                  <a:pt x="1635097" y="36884"/>
                </a:lnTo>
                <a:lnTo>
                  <a:pt x="1674224" y="33977"/>
                </a:lnTo>
                <a:lnTo>
                  <a:pt x="1722698" y="31106"/>
                </a:lnTo>
                <a:lnTo>
                  <a:pt x="1773469" y="29378"/>
                </a:lnTo>
                <a:lnTo>
                  <a:pt x="1814201" y="28625"/>
                </a:lnTo>
                <a:lnTo>
                  <a:pt x="1826532" y="28398"/>
                </a:lnTo>
                <a:lnTo>
                  <a:pt x="1875769" y="27073"/>
                </a:lnTo>
                <a:lnTo>
                  <a:pt x="1925935" y="25064"/>
                </a:lnTo>
                <a:lnTo>
                  <a:pt x="1965024" y="23095"/>
                </a:lnTo>
                <a:lnTo>
                  <a:pt x="2007447" y="20635"/>
                </a:lnTo>
                <a:lnTo>
                  <a:pt x="2050850" y="17839"/>
                </a:lnTo>
                <a:lnTo>
                  <a:pt x="2090402" y="14997"/>
                </a:lnTo>
                <a:lnTo>
                  <a:pt x="2137240" y="11131"/>
                </a:lnTo>
                <a:lnTo>
                  <a:pt x="2175039" y="7500"/>
                </a:lnTo>
                <a:lnTo>
                  <a:pt x="2190677" y="6034"/>
                </a:lnTo>
                <a:lnTo>
                  <a:pt x="2230694" y="2775"/>
                </a:lnTo>
                <a:lnTo>
                  <a:pt x="2271930" y="858"/>
                </a:lnTo>
                <a:lnTo>
                  <a:pt x="2319536" y="179"/>
                </a:lnTo>
                <a:lnTo>
                  <a:pt x="2362419" y="0"/>
                </a:lnTo>
                <a:lnTo>
                  <a:pt x="2384464" y="29"/>
                </a:lnTo>
                <a:lnTo>
                  <a:pt x="2426587" y="687"/>
                </a:lnTo>
                <a:lnTo>
                  <a:pt x="2448738" y="18152"/>
                </a:lnTo>
                <a:lnTo>
                  <a:pt x="2454303" y="24332"/>
                </a:lnTo>
                <a:lnTo>
                  <a:pt x="2462207" y="30622"/>
                </a:lnTo>
                <a:lnTo>
                  <a:pt x="2470111" y="36911"/>
                </a:lnTo>
                <a:lnTo>
                  <a:pt x="2475448" y="41386"/>
                </a:lnTo>
                <a:lnTo>
                  <a:pt x="2478219" y="44046"/>
                </a:lnTo>
                <a:lnTo>
                  <a:pt x="2480990" y="46706"/>
                </a:lnTo>
                <a:lnTo>
                  <a:pt x="2483670" y="51522"/>
                </a:lnTo>
                <a:lnTo>
                  <a:pt x="2495925" y="70730"/>
                </a:lnTo>
                <a:lnTo>
                  <a:pt x="2495341" y="76643"/>
                </a:lnTo>
                <a:lnTo>
                  <a:pt x="2491865" y="87758"/>
                </a:lnTo>
                <a:lnTo>
                  <a:pt x="2488545" y="99468"/>
                </a:lnTo>
                <a:lnTo>
                  <a:pt x="2485700" y="111864"/>
                </a:lnTo>
                <a:lnTo>
                  <a:pt x="2481668" y="132505"/>
                </a:lnTo>
                <a:lnTo>
                  <a:pt x="2478384" y="143056"/>
                </a:lnTo>
                <a:lnTo>
                  <a:pt x="2436624" y="148852"/>
                </a:lnTo>
                <a:lnTo>
                  <a:pt x="2416726" y="148911"/>
                </a:lnTo>
                <a:lnTo>
                  <a:pt x="2400215" y="148817"/>
                </a:lnTo>
                <a:lnTo>
                  <a:pt x="2384990" y="148737"/>
                </a:lnTo>
                <a:lnTo>
                  <a:pt x="2346503" y="148582"/>
                </a:lnTo>
                <a:lnTo>
                  <a:pt x="2326302" y="148546"/>
                </a:lnTo>
                <a:lnTo>
                  <a:pt x="2312278" y="148585"/>
                </a:lnTo>
                <a:lnTo>
                  <a:pt x="2262599" y="149532"/>
                </a:lnTo>
                <a:lnTo>
                  <a:pt x="2218542" y="151907"/>
                </a:lnTo>
                <a:lnTo>
                  <a:pt x="2175050" y="155135"/>
                </a:lnTo>
                <a:lnTo>
                  <a:pt x="2167154" y="155743"/>
                </a:lnTo>
                <a:lnTo>
                  <a:pt x="2119477" y="158539"/>
                </a:lnTo>
                <a:lnTo>
                  <a:pt x="2071166" y="160511"/>
                </a:lnTo>
                <a:lnTo>
                  <a:pt x="2028769" y="161854"/>
                </a:lnTo>
                <a:lnTo>
                  <a:pt x="1980925" y="163094"/>
                </a:lnTo>
                <a:lnTo>
                  <a:pt x="1945313" y="163875"/>
                </a:lnTo>
                <a:lnTo>
                  <a:pt x="1927572" y="164250"/>
                </a:lnTo>
                <a:lnTo>
                  <a:pt x="1878344" y="165291"/>
                </a:lnTo>
                <a:lnTo>
                  <a:pt x="1834853" y="166214"/>
                </a:lnTo>
                <a:lnTo>
                  <a:pt x="1785217" y="167274"/>
                </a:lnTo>
                <a:lnTo>
                  <a:pt x="1744408" y="168153"/>
                </a:lnTo>
                <a:lnTo>
                  <a:pt x="1719123" y="168704"/>
                </a:lnTo>
                <a:lnTo>
                  <a:pt x="1702881" y="169052"/>
                </a:lnTo>
                <a:lnTo>
                  <a:pt x="1659473" y="169863"/>
                </a:lnTo>
                <a:lnTo>
                  <a:pt x="1612746" y="170426"/>
                </a:lnTo>
                <a:lnTo>
                  <a:pt x="1591622" y="170516"/>
                </a:lnTo>
                <a:lnTo>
                  <a:pt x="1580161" y="170583"/>
                </a:lnTo>
                <a:lnTo>
                  <a:pt x="1531021" y="171167"/>
                </a:lnTo>
                <a:lnTo>
                  <a:pt x="1489590" y="171935"/>
                </a:lnTo>
                <a:lnTo>
                  <a:pt x="1471234" y="172325"/>
                </a:lnTo>
                <a:lnTo>
                  <a:pt x="1454535" y="172672"/>
                </a:lnTo>
                <a:lnTo>
                  <a:pt x="1413647" y="173477"/>
                </a:lnTo>
                <a:lnTo>
                  <a:pt x="1371170" y="174155"/>
                </a:lnTo>
                <a:lnTo>
                  <a:pt x="1358057" y="174374"/>
                </a:lnTo>
                <a:lnTo>
                  <a:pt x="1345536" y="174616"/>
                </a:lnTo>
                <a:lnTo>
                  <a:pt x="1333418" y="174883"/>
                </a:lnTo>
                <a:lnTo>
                  <a:pt x="1321514" y="175179"/>
                </a:lnTo>
                <a:lnTo>
                  <a:pt x="1313177" y="175377"/>
                </a:lnTo>
                <a:lnTo>
                  <a:pt x="1267636" y="176042"/>
                </a:lnTo>
                <a:lnTo>
                  <a:pt x="1220414" y="176417"/>
                </a:lnTo>
                <a:lnTo>
                  <a:pt x="1174161" y="176545"/>
                </a:lnTo>
                <a:lnTo>
                  <a:pt x="1160657" y="176510"/>
                </a:lnTo>
                <a:lnTo>
                  <a:pt x="1115804" y="175983"/>
                </a:lnTo>
                <a:lnTo>
                  <a:pt x="1103461" y="175660"/>
                </a:lnTo>
                <a:lnTo>
                  <a:pt x="1091192" y="175359"/>
                </a:lnTo>
                <a:lnTo>
                  <a:pt x="1041118" y="174334"/>
                </a:lnTo>
                <a:lnTo>
                  <a:pt x="997832" y="173644"/>
                </a:lnTo>
                <a:lnTo>
                  <a:pt x="982753" y="173395"/>
                </a:lnTo>
                <a:lnTo>
                  <a:pt x="935732" y="172454"/>
                </a:lnTo>
                <a:lnTo>
                  <a:pt x="926276" y="172231"/>
                </a:lnTo>
                <a:lnTo>
                  <a:pt x="915988" y="172042"/>
                </a:lnTo>
                <a:lnTo>
                  <a:pt x="865207" y="171581"/>
                </a:lnTo>
                <a:lnTo>
                  <a:pt x="817960" y="171505"/>
                </a:lnTo>
                <a:lnTo>
                  <a:pt x="803514" y="171506"/>
                </a:lnTo>
                <a:lnTo>
                  <a:pt x="765121" y="171566"/>
                </a:lnTo>
                <a:lnTo>
                  <a:pt x="722653" y="171770"/>
                </a:lnTo>
                <a:lnTo>
                  <a:pt x="709599" y="171856"/>
                </a:lnTo>
                <a:lnTo>
                  <a:pt x="696664" y="171931"/>
                </a:lnTo>
                <a:lnTo>
                  <a:pt x="658517" y="172080"/>
                </a:lnTo>
                <a:lnTo>
                  <a:pt x="633575" y="172118"/>
                </a:lnTo>
                <a:lnTo>
                  <a:pt x="616665" y="172103"/>
                </a:lnTo>
                <a:lnTo>
                  <a:pt x="576208" y="171844"/>
                </a:lnTo>
                <a:lnTo>
                  <a:pt x="537321" y="170818"/>
                </a:lnTo>
                <a:lnTo>
                  <a:pt x="485251" y="167930"/>
                </a:lnTo>
                <a:lnTo>
                  <a:pt x="452758" y="165830"/>
                </a:lnTo>
                <a:lnTo>
                  <a:pt x="437536" y="164915"/>
                </a:lnTo>
                <a:lnTo>
                  <a:pt x="397676" y="162963"/>
                </a:lnTo>
                <a:lnTo>
                  <a:pt x="348514" y="162092"/>
                </a:lnTo>
                <a:lnTo>
                  <a:pt x="333767" y="162147"/>
                </a:lnTo>
                <a:lnTo>
                  <a:pt x="284930" y="163523"/>
                </a:lnTo>
                <a:lnTo>
                  <a:pt x="241123" y="167243"/>
                </a:lnTo>
                <a:lnTo>
                  <a:pt x="192182" y="175354"/>
                </a:lnTo>
                <a:lnTo>
                  <a:pt x="143448" y="184857"/>
                </a:lnTo>
                <a:lnTo>
                  <a:pt x="127699" y="187965"/>
                </a:lnTo>
                <a:lnTo>
                  <a:pt x="87949" y="195713"/>
                </a:lnTo>
                <a:lnTo>
                  <a:pt x="41461" y="204271"/>
                </a:lnTo>
                <a:lnTo>
                  <a:pt x="6029" y="208353"/>
                </a:lnTo>
                <a:lnTo>
                  <a:pt x="1814" y="206170"/>
                </a:lnTo>
                <a:lnTo>
                  <a:pt x="907" y="201432"/>
                </a:lnTo>
                <a:lnTo>
                  <a:pt x="0" y="196694"/>
                </a:lnTo>
                <a:lnTo>
                  <a:pt x="1773" y="191838"/>
                </a:lnTo>
                <a:lnTo>
                  <a:pt x="6226" y="186864"/>
                </a:lnTo>
                <a:lnTo>
                  <a:pt x="12419" y="178601"/>
                </a:lnTo>
                <a:lnTo>
                  <a:pt x="32179" y="140842"/>
                </a:lnTo>
                <a:lnTo>
                  <a:pt x="37157" y="126694"/>
                </a:lnTo>
                <a:lnTo>
                  <a:pt x="37368" y="126069"/>
                </a:lnTo>
                <a:lnTo>
                  <a:pt x="37332" y="126626"/>
                </a:lnTo>
                <a:lnTo>
                  <a:pt x="37048" y="128364"/>
                </a:lnTo>
                <a:lnTo>
                  <a:pt x="35843" y="135742"/>
                </a:lnTo>
                <a:lnTo>
                  <a:pt x="29649" y="179742"/>
                </a:lnTo>
                <a:lnTo>
                  <a:pt x="28763" y="214756"/>
                </a:lnTo>
                <a:lnTo>
                  <a:pt x="28758" y="215404"/>
                </a:lnTo>
                <a:lnTo>
                  <a:pt x="28753" y="216053"/>
                </a:lnTo>
                <a:lnTo>
                  <a:pt x="28815" y="216203"/>
                </a:lnTo>
                <a:lnTo>
                  <a:pt x="28942" y="215855"/>
                </a:lnTo>
                <a:lnTo>
                  <a:pt x="29070" y="215507"/>
                </a:lnTo>
                <a:lnTo>
                  <a:pt x="30344" y="212028"/>
                </a:lnTo>
                <a:lnTo>
                  <a:pt x="32766" y="205416"/>
                </a:lnTo>
                <a:lnTo>
                  <a:pt x="35801" y="194487"/>
                </a:lnTo>
                <a:lnTo>
                  <a:pt x="37928" y="180759"/>
                </a:lnTo>
                <a:lnTo>
                  <a:pt x="38632" y="165861"/>
                </a:lnTo>
                <a:lnTo>
                  <a:pt x="37169" y="155359"/>
                </a:lnTo>
                <a:lnTo>
                  <a:pt x="35240" y="149164"/>
                </a:lnTo>
                <a:lnTo>
                  <a:pt x="34339" y="146749"/>
                </a:lnTo>
                <a:lnTo>
                  <a:pt x="34332" y="147671"/>
                </a:lnTo>
                <a:lnTo>
                  <a:pt x="34326" y="148593"/>
                </a:lnTo>
                <a:lnTo>
                  <a:pt x="34308" y="150897"/>
                </a:lnTo>
                <a:lnTo>
                  <a:pt x="34280" y="154583"/>
                </a:lnTo>
                <a:lnTo>
                  <a:pt x="38163" y="160062"/>
                </a:lnTo>
                <a:lnTo>
                  <a:pt x="49892" y="165695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3757332" y="1856635"/>
            <a:ext cx="2244725" cy="179070"/>
          </a:xfrm>
          <a:custGeom>
            <a:avLst/>
            <a:gdLst/>
            <a:ahLst/>
            <a:cxnLst/>
            <a:rect l="l" t="t" r="r" b="b"/>
            <a:pathLst>
              <a:path w="2244725" h="179069">
                <a:moveTo>
                  <a:pt x="75550" y="79200"/>
                </a:moveTo>
                <a:lnTo>
                  <a:pt x="62115" y="79588"/>
                </a:lnTo>
                <a:lnTo>
                  <a:pt x="54612" y="79804"/>
                </a:lnTo>
                <a:lnTo>
                  <a:pt x="53039" y="79849"/>
                </a:lnTo>
                <a:lnTo>
                  <a:pt x="51934" y="79881"/>
                </a:lnTo>
                <a:lnTo>
                  <a:pt x="51702" y="80028"/>
                </a:lnTo>
                <a:lnTo>
                  <a:pt x="52343" y="80290"/>
                </a:lnTo>
                <a:lnTo>
                  <a:pt x="52985" y="80552"/>
                </a:lnTo>
                <a:lnTo>
                  <a:pt x="55323" y="81506"/>
                </a:lnTo>
                <a:lnTo>
                  <a:pt x="59358" y="83153"/>
                </a:lnTo>
                <a:lnTo>
                  <a:pt x="102452" y="87419"/>
                </a:lnTo>
                <a:lnTo>
                  <a:pt x="142999" y="87718"/>
                </a:lnTo>
                <a:lnTo>
                  <a:pt x="203395" y="87963"/>
                </a:lnTo>
                <a:lnTo>
                  <a:pt x="254687" y="88098"/>
                </a:lnTo>
                <a:lnTo>
                  <a:pt x="314801" y="88209"/>
                </a:lnTo>
                <a:lnTo>
                  <a:pt x="383737" y="88297"/>
                </a:lnTo>
                <a:lnTo>
                  <a:pt x="461494" y="88361"/>
                </a:lnTo>
                <a:lnTo>
                  <a:pt x="503681" y="88384"/>
                </a:lnTo>
                <a:lnTo>
                  <a:pt x="548074" y="88402"/>
                </a:lnTo>
                <a:lnTo>
                  <a:pt x="592527" y="88408"/>
                </a:lnTo>
                <a:lnTo>
                  <a:pt x="634896" y="88396"/>
                </a:lnTo>
                <a:lnTo>
                  <a:pt x="675180" y="88366"/>
                </a:lnTo>
                <a:lnTo>
                  <a:pt x="713379" y="88318"/>
                </a:lnTo>
                <a:lnTo>
                  <a:pt x="783525" y="88170"/>
                </a:lnTo>
                <a:lnTo>
                  <a:pt x="845331" y="87950"/>
                </a:lnTo>
                <a:lnTo>
                  <a:pt x="898800" y="87660"/>
                </a:lnTo>
                <a:lnTo>
                  <a:pt x="943931" y="87298"/>
                </a:lnTo>
                <a:lnTo>
                  <a:pt x="995992" y="86623"/>
                </a:lnTo>
                <a:lnTo>
                  <a:pt x="1036223" y="85474"/>
                </a:lnTo>
                <a:lnTo>
                  <a:pt x="1053756" y="84043"/>
                </a:lnTo>
                <a:lnTo>
                  <a:pt x="1066434" y="83019"/>
                </a:lnTo>
                <a:lnTo>
                  <a:pt x="1120841" y="79514"/>
                </a:lnTo>
                <a:lnTo>
                  <a:pt x="1160632" y="77666"/>
                </a:lnTo>
                <a:lnTo>
                  <a:pt x="1195314" y="76598"/>
                </a:lnTo>
                <a:lnTo>
                  <a:pt x="1208184" y="76228"/>
                </a:lnTo>
                <a:lnTo>
                  <a:pt x="1260684" y="74358"/>
                </a:lnTo>
                <a:lnTo>
                  <a:pt x="1299952" y="72554"/>
                </a:lnTo>
                <a:lnTo>
                  <a:pt x="1347839" y="69750"/>
                </a:lnTo>
                <a:lnTo>
                  <a:pt x="1386197" y="66665"/>
                </a:lnTo>
                <a:lnTo>
                  <a:pt x="1429258" y="61955"/>
                </a:lnTo>
                <a:lnTo>
                  <a:pt x="1478055" y="55287"/>
                </a:lnTo>
                <a:lnTo>
                  <a:pt x="1491128" y="53347"/>
                </a:lnTo>
                <a:lnTo>
                  <a:pt x="1541156" y="46277"/>
                </a:lnTo>
                <a:lnTo>
                  <a:pt x="1579139" y="41346"/>
                </a:lnTo>
                <a:lnTo>
                  <a:pt x="1617362" y="36809"/>
                </a:lnTo>
                <a:lnTo>
                  <a:pt x="1656124" y="32642"/>
                </a:lnTo>
                <a:lnTo>
                  <a:pt x="1704014" y="28170"/>
                </a:lnTo>
                <a:lnTo>
                  <a:pt x="1753165" y="24387"/>
                </a:lnTo>
                <a:lnTo>
                  <a:pt x="1792497" y="21825"/>
                </a:lnTo>
                <a:lnTo>
                  <a:pt x="1808269" y="20888"/>
                </a:lnTo>
                <a:lnTo>
                  <a:pt x="1823119" y="19999"/>
                </a:lnTo>
                <a:lnTo>
                  <a:pt x="1862880" y="17571"/>
                </a:lnTo>
                <a:lnTo>
                  <a:pt x="1907492" y="14727"/>
                </a:lnTo>
                <a:lnTo>
                  <a:pt x="1925652" y="13542"/>
                </a:lnTo>
                <a:lnTo>
                  <a:pt x="1941202" y="12552"/>
                </a:lnTo>
                <a:lnTo>
                  <a:pt x="1980611" y="10390"/>
                </a:lnTo>
                <a:lnTo>
                  <a:pt x="2025925" y="9584"/>
                </a:lnTo>
                <a:lnTo>
                  <a:pt x="2077915" y="9219"/>
                </a:lnTo>
                <a:lnTo>
                  <a:pt x="2094635" y="9119"/>
                </a:lnTo>
                <a:lnTo>
                  <a:pt x="2136133" y="8831"/>
                </a:lnTo>
                <a:lnTo>
                  <a:pt x="2184187" y="8311"/>
                </a:lnTo>
                <a:lnTo>
                  <a:pt x="2232138" y="7344"/>
                </a:lnTo>
                <a:lnTo>
                  <a:pt x="2239717" y="4510"/>
                </a:lnTo>
                <a:lnTo>
                  <a:pt x="2241328" y="2714"/>
                </a:lnTo>
                <a:lnTo>
                  <a:pt x="2242458" y="1453"/>
                </a:lnTo>
                <a:lnTo>
                  <a:pt x="2243110" y="726"/>
                </a:lnTo>
                <a:lnTo>
                  <a:pt x="2243761" y="0"/>
                </a:lnTo>
                <a:lnTo>
                  <a:pt x="2244091" y="5985"/>
                </a:lnTo>
                <a:lnTo>
                  <a:pt x="2244099" y="18680"/>
                </a:lnTo>
                <a:lnTo>
                  <a:pt x="2244103" y="27031"/>
                </a:lnTo>
                <a:lnTo>
                  <a:pt x="2244109" y="37449"/>
                </a:lnTo>
                <a:lnTo>
                  <a:pt x="2244116" y="49936"/>
                </a:lnTo>
                <a:lnTo>
                  <a:pt x="2244124" y="64491"/>
                </a:lnTo>
                <a:lnTo>
                  <a:pt x="2244133" y="81114"/>
                </a:lnTo>
                <a:lnTo>
                  <a:pt x="2244163" y="101781"/>
                </a:lnTo>
                <a:lnTo>
                  <a:pt x="2244225" y="117769"/>
                </a:lnTo>
                <a:lnTo>
                  <a:pt x="2244320" y="129313"/>
                </a:lnTo>
                <a:lnTo>
                  <a:pt x="2244448" y="136646"/>
                </a:lnTo>
                <a:lnTo>
                  <a:pt x="2240639" y="141808"/>
                </a:lnTo>
                <a:lnTo>
                  <a:pt x="2228551" y="143296"/>
                </a:lnTo>
                <a:lnTo>
                  <a:pt x="2210555" y="141468"/>
                </a:lnTo>
                <a:lnTo>
                  <a:pt x="2195038" y="139933"/>
                </a:lnTo>
                <a:lnTo>
                  <a:pt x="2150032" y="136095"/>
                </a:lnTo>
                <a:lnTo>
                  <a:pt x="2110375" y="134215"/>
                </a:lnTo>
                <a:lnTo>
                  <a:pt x="2071844" y="133446"/>
                </a:lnTo>
                <a:lnTo>
                  <a:pt x="2058427" y="133477"/>
                </a:lnTo>
                <a:lnTo>
                  <a:pt x="2010983" y="135330"/>
                </a:lnTo>
                <a:lnTo>
                  <a:pt x="1960668" y="140462"/>
                </a:lnTo>
                <a:lnTo>
                  <a:pt x="1943997" y="142674"/>
                </a:lnTo>
                <a:lnTo>
                  <a:pt x="1929019" y="144646"/>
                </a:lnTo>
                <a:lnTo>
                  <a:pt x="1881670" y="150695"/>
                </a:lnTo>
                <a:lnTo>
                  <a:pt x="1833103" y="155859"/>
                </a:lnTo>
                <a:lnTo>
                  <a:pt x="1788679" y="158348"/>
                </a:lnTo>
                <a:lnTo>
                  <a:pt x="1753739" y="158815"/>
                </a:lnTo>
                <a:lnTo>
                  <a:pt x="1740481" y="158803"/>
                </a:lnTo>
                <a:lnTo>
                  <a:pt x="1695224" y="158296"/>
                </a:lnTo>
                <a:lnTo>
                  <a:pt x="1648412" y="157358"/>
                </a:lnTo>
                <a:lnTo>
                  <a:pt x="1609412" y="156361"/>
                </a:lnTo>
                <a:lnTo>
                  <a:pt x="1562122" y="154658"/>
                </a:lnTo>
                <a:lnTo>
                  <a:pt x="1547864" y="154114"/>
                </a:lnTo>
                <a:lnTo>
                  <a:pt x="1498974" y="152689"/>
                </a:lnTo>
                <a:lnTo>
                  <a:pt x="1458882" y="152171"/>
                </a:lnTo>
                <a:lnTo>
                  <a:pt x="1408554" y="151905"/>
                </a:lnTo>
                <a:lnTo>
                  <a:pt x="1361649" y="151818"/>
                </a:lnTo>
                <a:lnTo>
                  <a:pt x="1346540" y="151794"/>
                </a:lnTo>
                <a:lnTo>
                  <a:pt x="1304033" y="151560"/>
                </a:lnTo>
                <a:lnTo>
                  <a:pt x="1265583" y="151086"/>
                </a:lnTo>
                <a:lnTo>
                  <a:pt x="1220240" y="150080"/>
                </a:lnTo>
                <a:lnTo>
                  <a:pt x="1205231" y="149625"/>
                </a:lnTo>
                <a:lnTo>
                  <a:pt x="1190916" y="149227"/>
                </a:lnTo>
                <a:lnTo>
                  <a:pt x="1151569" y="148359"/>
                </a:lnTo>
                <a:lnTo>
                  <a:pt x="1105366" y="147898"/>
                </a:lnTo>
                <a:lnTo>
                  <a:pt x="1091549" y="147892"/>
                </a:lnTo>
                <a:lnTo>
                  <a:pt x="1078136" y="147901"/>
                </a:lnTo>
                <a:lnTo>
                  <a:pt x="1039903" y="148018"/>
                </a:lnTo>
                <a:lnTo>
                  <a:pt x="999280" y="148313"/>
                </a:lnTo>
                <a:lnTo>
                  <a:pt x="958071" y="148681"/>
                </a:lnTo>
                <a:lnTo>
                  <a:pt x="925341" y="148985"/>
                </a:lnTo>
                <a:lnTo>
                  <a:pt x="915833" y="149067"/>
                </a:lnTo>
                <a:lnTo>
                  <a:pt x="870913" y="149296"/>
                </a:lnTo>
                <a:lnTo>
                  <a:pt x="829046" y="149371"/>
                </a:lnTo>
                <a:lnTo>
                  <a:pt x="813353" y="149380"/>
                </a:lnTo>
                <a:lnTo>
                  <a:pt x="793725" y="149372"/>
                </a:lnTo>
                <a:lnTo>
                  <a:pt x="745662" y="149247"/>
                </a:lnTo>
                <a:lnTo>
                  <a:pt x="703996" y="148845"/>
                </a:lnTo>
                <a:lnTo>
                  <a:pt x="685618" y="148435"/>
                </a:lnTo>
                <a:lnTo>
                  <a:pt x="673672" y="148223"/>
                </a:lnTo>
                <a:lnTo>
                  <a:pt x="661169" y="148064"/>
                </a:lnTo>
                <a:lnTo>
                  <a:pt x="648038" y="147956"/>
                </a:lnTo>
                <a:lnTo>
                  <a:pt x="634208" y="147898"/>
                </a:lnTo>
                <a:lnTo>
                  <a:pt x="620518" y="147958"/>
                </a:lnTo>
                <a:lnTo>
                  <a:pt x="582120" y="149045"/>
                </a:lnTo>
                <a:lnTo>
                  <a:pt x="543554" y="151661"/>
                </a:lnTo>
                <a:lnTo>
                  <a:pt x="530105" y="152715"/>
                </a:lnTo>
                <a:lnTo>
                  <a:pt x="480589" y="156312"/>
                </a:lnTo>
                <a:lnTo>
                  <a:pt x="436561" y="159073"/>
                </a:lnTo>
                <a:lnTo>
                  <a:pt x="391923" y="161180"/>
                </a:lnTo>
                <a:lnTo>
                  <a:pt x="381619" y="161539"/>
                </a:lnTo>
                <a:lnTo>
                  <a:pt x="370348" y="162031"/>
                </a:lnTo>
                <a:lnTo>
                  <a:pt x="330306" y="164324"/>
                </a:lnTo>
                <a:lnTo>
                  <a:pt x="291127" y="166983"/>
                </a:lnTo>
                <a:lnTo>
                  <a:pt x="241531" y="170433"/>
                </a:lnTo>
                <a:lnTo>
                  <a:pt x="229000" y="171319"/>
                </a:lnTo>
                <a:lnTo>
                  <a:pt x="210448" y="172627"/>
                </a:lnTo>
                <a:lnTo>
                  <a:pt x="167075" y="175554"/>
                </a:lnTo>
                <a:lnTo>
                  <a:pt x="126463" y="177759"/>
                </a:lnTo>
                <a:lnTo>
                  <a:pt x="88410" y="178596"/>
                </a:lnTo>
                <a:lnTo>
                  <a:pt x="68463" y="178319"/>
                </a:lnTo>
                <a:lnTo>
                  <a:pt x="31548" y="157497"/>
                </a:lnTo>
                <a:lnTo>
                  <a:pt x="27464" y="140899"/>
                </a:lnTo>
                <a:lnTo>
                  <a:pt x="23937" y="127135"/>
                </a:lnTo>
                <a:lnTo>
                  <a:pt x="20791" y="115556"/>
                </a:lnTo>
                <a:lnTo>
                  <a:pt x="17850" y="105514"/>
                </a:lnTo>
                <a:lnTo>
                  <a:pt x="12308" y="88322"/>
                </a:lnTo>
                <a:lnTo>
                  <a:pt x="8362" y="75702"/>
                </a:lnTo>
                <a:lnTo>
                  <a:pt x="5641" y="66481"/>
                </a:lnTo>
                <a:lnTo>
                  <a:pt x="2560" y="53248"/>
                </a:lnTo>
                <a:lnTo>
                  <a:pt x="731" y="41211"/>
                </a:lnTo>
                <a:lnTo>
                  <a:pt x="0" y="23222"/>
                </a:lnTo>
                <a:lnTo>
                  <a:pt x="1552" y="15190"/>
                </a:lnTo>
                <a:lnTo>
                  <a:pt x="3777" y="12004"/>
                </a:lnTo>
                <a:lnTo>
                  <a:pt x="7558" y="12022"/>
                </a:lnTo>
                <a:lnTo>
                  <a:pt x="45797" y="43803"/>
                </a:lnTo>
                <a:lnTo>
                  <a:pt x="58332" y="57254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3745919" y="2251739"/>
            <a:ext cx="2130425" cy="205104"/>
          </a:xfrm>
          <a:custGeom>
            <a:avLst/>
            <a:gdLst/>
            <a:ahLst/>
            <a:cxnLst/>
            <a:rect l="l" t="t" r="r" b="b"/>
            <a:pathLst>
              <a:path w="2130425" h="205105">
                <a:moveTo>
                  <a:pt x="63234" y="48363"/>
                </a:moveTo>
                <a:lnTo>
                  <a:pt x="57817" y="49301"/>
                </a:lnTo>
                <a:lnTo>
                  <a:pt x="54996" y="48115"/>
                </a:lnTo>
                <a:lnTo>
                  <a:pt x="54771" y="44803"/>
                </a:lnTo>
                <a:lnTo>
                  <a:pt x="54611" y="42453"/>
                </a:lnTo>
                <a:lnTo>
                  <a:pt x="61930" y="41256"/>
                </a:lnTo>
                <a:lnTo>
                  <a:pt x="76730" y="41211"/>
                </a:lnTo>
                <a:lnTo>
                  <a:pt x="90547" y="41023"/>
                </a:lnTo>
                <a:lnTo>
                  <a:pt x="103287" y="40548"/>
                </a:lnTo>
                <a:lnTo>
                  <a:pt x="114951" y="39785"/>
                </a:lnTo>
                <a:lnTo>
                  <a:pt x="121605" y="39336"/>
                </a:lnTo>
                <a:lnTo>
                  <a:pt x="130370" y="38937"/>
                </a:lnTo>
                <a:lnTo>
                  <a:pt x="169549" y="38016"/>
                </a:lnTo>
                <a:lnTo>
                  <a:pt x="218524" y="37634"/>
                </a:lnTo>
                <a:lnTo>
                  <a:pt x="232902" y="37657"/>
                </a:lnTo>
                <a:lnTo>
                  <a:pt x="271302" y="38130"/>
                </a:lnTo>
                <a:lnTo>
                  <a:pt x="314142" y="39679"/>
                </a:lnTo>
                <a:lnTo>
                  <a:pt x="325509" y="40246"/>
                </a:lnTo>
                <a:lnTo>
                  <a:pt x="337195" y="40760"/>
                </a:lnTo>
                <a:lnTo>
                  <a:pt x="387229" y="42299"/>
                </a:lnTo>
                <a:lnTo>
                  <a:pt x="428373" y="42917"/>
                </a:lnTo>
                <a:lnTo>
                  <a:pt x="471825" y="43264"/>
                </a:lnTo>
                <a:lnTo>
                  <a:pt x="520383" y="43492"/>
                </a:lnTo>
                <a:lnTo>
                  <a:pt x="530862" y="43507"/>
                </a:lnTo>
                <a:lnTo>
                  <a:pt x="544776" y="43534"/>
                </a:lnTo>
                <a:lnTo>
                  <a:pt x="583516" y="43914"/>
                </a:lnTo>
                <a:lnTo>
                  <a:pt x="622044" y="44838"/>
                </a:lnTo>
                <a:lnTo>
                  <a:pt x="660788" y="46233"/>
                </a:lnTo>
                <a:lnTo>
                  <a:pt x="697519" y="47966"/>
                </a:lnTo>
                <a:lnTo>
                  <a:pt x="710478" y="48546"/>
                </a:lnTo>
                <a:lnTo>
                  <a:pt x="760370" y="50190"/>
                </a:lnTo>
                <a:lnTo>
                  <a:pt x="801805" y="50832"/>
                </a:lnTo>
                <a:lnTo>
                  <a:pt x="841267" y="51113"/>
                </a:lnTo>
                <a:lnTo>
                  <a:pt x="886860" y="51219"/>
                </a:lnTo>
                <a:lnTo>
                  <a:pt x="901371" y="51204"/>
                </a:lnTo>
                <a:lnTo>
                  <a:pt x="942221" y="51021"/>
                </a:lnTo>
                <a:lnTo>
                  <a:pt x="991634" y="50460"/>
                </a:lnTo>
                <a:lnTo>
                  <a:pt x="1037166" y="49539"/>
                </a:lnTo>
                <a:lnTo>
                  <a:pt x="1077899" y="48395"/>
                </a:lnTo>
                <a:lnTo>
                  <a:pt x="1116463" y="47066"/>
                </a:lnTo>
                <a:lnTo>
                  <a:pt x="1164859" y="44997"/>
                </a:lnTo>
                <a:lnTo>
                  <a:pt x="1179243" y="44290"/>
                </a:lnTo>
                <a:lnTo>
                  <a:pt x="1193128" y="43624"/>
                </a:lnTo>
                <a:lnTo>
                  <a:pt x="1232267" y="41847"/>
                </a:lnTo>
                <a:lnTo>
                  <a:pt x="1280373" y="39905"/>
                </a:lnTo>
                <a:lnTo>
                  <a:pt x="1326508" y="38453"/>
                </a:lnTo>
                <a:lnTo>
                  <a:pt x="1376332" y="37564"/>
                </a:lnTo>
                <a:lnTo>
                  <a:pt x="1416927" y="37244"/>
                </a:lnTo>
                <a:lnTo>
                  <a:pt x="1450616" y="37192"/>
                </a:lnTo>
                <a:lnTo>
                  <a:pt x="1468243" y="37215"/>
                </a:lnTo>
                <a:lnTo>
                  <a:pt x="1510393" y="37469"/>
                </a:lnTo>
                <a:lnTo>
                  <a:pt x="1547724" y="38425"/>
                </a:lnTo>
                <a:lnTo>
                  <a:pt x="1558901" y="38815"/>
                </a:lnTo>
                <a:lnTo>
                  <a:pt x="1598185" y="39841"/>
                </a:lnTo>
                <a:lnTo>
                  <a:pt x="1641816" y="40580"/>
                </a:lnTo>
                <a:lnTo>
                  <a:pt x="1689868" y="41042"/>
                </a:lnTo>
                <a:lnTo>
                  <a:pt x="1718439" y="41083"/>
                </a:lnTo>
                <a:lnTo>
                  <a:pt x="1733893" y="41044"/>
                </a:lnTo>
                <a:lnTo>
                  <a:pt x="1779116" y="40490"/>
                </a:lnTo>
                <a:lnTo>
                  <a:pt x="1818424" y="39007"/>
                </a:lnTo>
                <a:lnTo>
                  <a:pt x="1857518" y="36652"/>
                </a:lnTo>
                <a:lnTo>
                  <a:pt x="1906789" y="32105"/>
                </a:lnTo>
                <a:lnTo>
                  <a:pt x="1947292" y="25636"/>
                </a:lnTo>
                <a:lnTo>
                  <a:pt x="1970301" y="20830"/>
                </a:lnTo>
                <a:lnTo>
                  <a:pt x="1982154" y="18437"/>
                </a:lnTo>
                <a:lnTo>
                  <a:pt x="2024858" y="11073"/>
                </a:lnTo>
                <a:lnTo>
                  <a:pt x="2063352" y="5197"/>
                </a:lnTo>
                <a:lnTo>
                  <a:pt x="2101334" y="743"/>
                </a:lnTo>
                <a:lnTo>
                  <a:pt x="2112252" y="0"/>
                </a:lnTo>
                <a:lnTo>
                  <a:pt x="2128567" y="1494"/>
                </a:lnTo>
                <a:lnTo>
                  <a:pt x="2130187" y="7488"/>
                </a:lnTo>
                <a:lnTo>
                  <a:pt x="2124954" y="17731"/>
                </a:lnTo>
                <a:lnTo>
                  <a:pt x="2119710" y="30534"/>
                </a:lnTo>
                <a:lnTo>
                  <a:pt x="2116284" y="41763"/>
                </a:lnTo>
                <a:lnTo>
                  <a:pt x="2113883" y="54269"/>
                </a:lnTo>
                <a:lnTo>
                  <a:pt x="2112909" y="70840"/>
                </a:lnTo>
                <a:lnTo>
                  <a:pt x="2113239" y="84152"/>
                </a:lnTo>
                <a:lnTo>
                  <a:pt x="2114765" y="95191"/>
                </a:lnTo>
                <a:lnTo>
                  <a:pt x="2117383" y="104942"/>
                </a:lnTo>
                <a:lnTo>
                  <a:pt x="2118746" y="117323"/>
                </a:lnTo>
                <a:lnTo>
                  <a:pt x="2111746" y="122826"/>
                </a:lnTo>
                <a:lnTo>
                  <a:pt x="2097580" y="121507"/>
                </a:lnTo>
                <a:lnTo>
                  <a:pt x="2084548" y="120365"/>
                </a:lnTo>
                <a:lnTo>
                  <a:pt x="2037772" y="117548"/>
                </a:lnTo>
                <a:lnTo>
                  <a:pt x="1990659" y="116536"/>
                </a:lnTo>
                <a:lnTo>
                  <a:pt x="1948173" y="116265"/>
                </a:lnTo>
                <a:lnTo>
                  <a:pt x="1929566" y="116255"/>
                </a:lnTo>
                <a:lnTo>
                  <a:pt x="1912796" y="116258"/>
                </a:lnTo>
                <a:lnTo>
                  <a:pt x="1872618" y="116334"/>
                </a:lnTo>
                <a:lnTo>
                  <a:pt x="1833032" y="116728"/>
                </a:lnTo>
                <a:lnTo>
                  <a:pt x="1780304" y="119135"/>
                </a:lnTo>
                <a:lnTo>
                  <a:pt x="1766871" y="119907"/>
                </a:lnTo>
                <a:lnTo>
                  <a:pt x="1724767" y="121914"/>
                </a:lnTo>
                <a:lnTo>
                  <a:pt x="1674602" y="122793"/>
                </a:lnTo>
                <a:lnTo>
                  <a:pt x="1630051" y="123078"/>
                </a:lnTo>
                <a:lnTo>
                  <a:pt x="1594139" y="123175"/>
                </a:lnTo>
                <a:lnTo>
                  <a:pt x="1577192" y="123216"/>
                </a:lnTo>
                <a:lnTo>
                  <a:pt x="1530523" y="123571"/>
                </a:lnTo>
                <a:lnTo>
                  <a:pt x="1489790" y="124274"/>
                </a:lnTo>
                <a:lnTo>
                  <a:pt x="1443999" y="125753"/>
                </a:lnTo>
                <a:lnTo>
                  <a:pt x="1403502" y="128068"/>
                </a:lnTo>
                <a:lnTo>
                  <a:pt x="1391383" y="128871"/>
                </a:lnTo>
                <a:lnTo>
                  <a:pt x="1341620" y="132156"/>
                </a:lnTo>
                <a:lnTo>
                  <a:pt x="1302692" y="134710"/>
                </a:lnTo>
                <a:lnTo>
                  <a:pt x="1289361" y="135581"/>
                </a:lnTo>
                <a:lnTo>
                  <a:pt x="1271469" y="136758"/>
                </a:lnTo>
                <a:lnTo>
                  <a:pt x="1226081" y="139845"/>
                </a:lnTo>
                <a:lnTo>
                  <a:pt x="1182281" y="143101"/>
                </a:lnTo>
                <a:lnTo>
                  <a:pt x="1134822" y="147249"/>
                </a:lnTo>
                <a:lnTo>
                  <a:pt x="1087488" y="151973"/>
                </a:lnTo>
                <a:lnTo>
                  <a:pt x="1038730" y="157881"/>
                </a:lnTo>
                <a:lnTo>
                  <a:pt x="997008" y="163503"/>
                </a:lnTo>
                <a:lnTo>
                  <a:pt x="983152" y="165377"/>
                </a:lnTo>
                <a:lnTo>
                  <a:pt x="943924" y="170495"/>
                </a:lnTo>
                <a:lnTo>
                  <a:pt x="895325" y="176387"/>
                </a:lnTo>
                <a:lnTo>
                  <a:pt x="842817" y="182186"/>
                </a:lnTo>
                <a:lnTo>
                  <a:pt x="826921" y="183906"/>
                </a:lnTo>
                <a:lnTo>
                  <a:pt x="786950" y="188274"/>
                </a:lnTo>
                <a:lnTo>
                  <a:pt x="758317" y="191478"/>
                </a:lnTo>
                <a:lnTo>
                  <a:pt x="745294" y="192944"/>
                </a:lnTo>
                <a:lnTo>
                  <a:pt x="691939" y="198354"/>
                </a:lnTo>
                <a:lnTo>
                  <a:pt x="643034" y="202157"/>
                </a:lnTo>
                <a:lnTo>
                  <a:pt x="599716" y="203794"/>
                </a:lnTo>
                <a:lnTo>
                  <a:pt x="558665" y="204366"/>
                </a:lnTo>
                <a:lnTo>
                  <a:pt x="509576" y="204502"/>
                </a:lnTo>
                <a:lnTo>
                  <a:pt x="494782" y="204487"/>
                </a:lnTo>
                <a:lnTo>
                  <a:pt x="447027" y="204169"/>
                </a:lnTo>
                <a:lnTo>
                  <a:pt x="403831" y="203141"/>
                </a:lnTo>
                <a:lnTo>
                  <a:pt x="373604" y="201539"/>
                </a:lnTo>
                <a:lnTo>
                  <a:pt x="361956" y="200955"/>
                </a:lnTo>
                <a:lnTo>
                  <a:pt x="348480" y="200452"/>
                </a:lnTo>
                <a:lnTo>
                  <a:pt x="332754" y="200011"/>
                </a:lnTo>
                <a:lnTo>
                  <a:pt x="318561" y="199571"/>
                </a:lnTo>
                <a:lnTo>
                  <a:pt x="271142" y="197651"/>
                </a:lnTo>
                <a:lnTo>
                  <a:pt x="226552" y="195056"/>
                </a:lnTo>
                <a:lnTo>
                  <a:pt x="196016" y="192599"/>
                </a:lnTo>
                <a:lnTo>
                  <a:pt x="184095" y="191778"/>
                </a:lnTo>
                <a:lnTo>
                  <a:pt x="144958" y="190002"/>
                </a:lnTo>
                <a:lnTo>
                  <a:pt x="95038" y="189230"/>
                </a:lnTo>
                <a:lnTo>
                  <a:pt x="81675" y="189238"/>
                </a:lnTo>
                <a:lnTo>
                  <a:pt x="59066" y="189182"/>
                </a:lnTo>
                <a:lnTo>
                  <a:pt x="18215" y="177691"/>
                </a:lnTo>
                <a:lnTo>
                  <a:pt x="14878" y="151096"/>
                </a:lnTo>
                <a:lnTo>
                  <a:pt x="13279" y="138927"/>
                </a:lnTo>
                <a:lnTo>
                  <a:pt x="11078" y="126326"/>
                </a:lnTo>
                <a:lnTo>
                  <a:pt x="8261" y="113046"/>
                </a:lnTo>
                <a:lnTo>
                  <a:pt x="5209" y="98869"/>
                </a:lnTo>
                <a:lnTo>
                  <a:pt x="2902" y="85797"/>
                </a:lnTo>
                <a:lnTo>
                  <a:pt x="1306" y="73686"/>
                </a:lnTo>
                <a:lnTo>
                  <a:pt x="387" y="62389"/>
                </a:lnTo>
                <a:lnTo>
                  <a:pt x="0" y="46344"/>
                </a:lnTo>
                <a:lnTo>
                  <a:pt x="306" y="33899"/>
                </a:lnTo>
                <a:lnTo>
                  <a:pt x="41014" y="8725"/>
                </a:lnTo>
                <a:lnTo>
                  <a:pt x="53253" y="8341"/>
                </a:lnTo>
                <a:lnTo>
                  <a:pt x="65484" y="8593"/>
                </a:lnTo>
                <a:lnTo>
                  <a:pt x="77758" y="9475"/>
                </a:lnTo>
                <a:lnTo>
                  <a:pt x="90123" y="10980"/>
                </a:lnTo>
                <a:lnTo>
                  <a:pt x="102627" y="13103"/>
                </a:lnTo>
                <a:lnTo>
                  <a:pt x="115320" y="15838"/>
                </a:lnTo>
                <a:lnTo>
                  <a:pt x="128250" y="19177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72" name="object 27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4"/>
              </a:rPr>
              <a:t>ww</a:t>
            </a:r>
            <a:r>
              <a:rPr dirty="0" spc="-70">
                <a:hlinkClick r:id="rId4"/>
              </a:rPr>
              <a:t>w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s</a:t>
            </a:r>
            <a:r>
              <a:rPr dirty="0" spc="-30">
                <a:hlinkClick r:id="rId4"/>
              </a:rPr>
              <a:t>unbea</a:t>
            </a:r>
            <a:r>
              <a:rPr dirty="0" spc="35">
                <a:hlinkClick r:id="rId4"/>
              </a:rPr>
              <a:t>m</a:t>
            </a:r>
            <a:r>
              <a:rPr dirty="0" spc="-30">
                <a:hlinkClick r:id="rId4"/>
              </a:rPr>
              <a:t>in</a:t>
            </a:r>
            <a:r>
              <a:rPr dirty="0" spc="-15">
                <a:hlinkClick r:id="rId4"/>
              </a:rPr>
              <a:t>f</a:t>
            </a:r>
            <a:r>
              <a:rPr dirty="0" spc="-30">
                <a:hlinkClick r:id="rId4"/>
              </a:rPr>
              <a:t>o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c</a:t>
            </a:r>
            <a:r>
              <a:rPr dirty="0" spc="-30">
                <a:hlinkClick r:id="rId4"/>
              </a:rPr>
              <a:t>o</a:t>
            </a:r>
            <a:r>
              <a:rPr dirty="0"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1639" y="4084576"/>
            <a:ext cx="1076960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13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40">
                <a:latin typeface="Arial"/>
                <a:cs typeface="Arial"/>
              </a:rPr>
              <a:t>L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 spc="15">
                <a:latin typeface="Arial"/>
                <a:cs typeface="Arial"/>
              </a:rPr>
              <a:t>f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114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</a:t>
            </a:r>
            <a:r>
              <a:rPr dirty="0" spc="12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J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8" name="object 8"/>
          <p:cNvSpPr/>
          <p:nvPr/>
        </p:nvSpPr>
        <p:spPr>
          <a:xfrm>
            <a:off x="7273998" y="1089705"/>
            <a:ext cx="72390" cy="119380"/>
          </a:xfrm>
          <a:custGeom>
            <a:avLst/>
            <a:gdLst/>
            <a:ahLst/>
            <a:cxnLst/>
            <a:rect l="l" t="t" r="r" b="b"/>
            <a:pathLst>
              <a:path w="72390" h="119380">
                <a:moveTo>
                  <a:pt x="71503" y="29165"/>
                </a:moveTo>
                <a:lnTo>
                  <a:pt x="72099" y="22829"/>
                </a:lnTo>
                <a:lnTo>
                  <a:pt x="71288" y="18205"/>
                </a:lnTo>
                <a:lnTo>
                  <a:pt x="69071" y="15293"/>
                </a:lnTo>
                <a:lnTo>
                  <a:pt x="67547" y="13285"/>
                </a:lnTo>
                <a:lnTo>
                  <a:pt x="65448" y="11380"/>
                </a:lnTo>
                <a:lnTo>
                  <a:pt x="62768" y="9576"/>
                </a:lnTo>
                <a:lnTo>
                  <a:pt x="60094" y="7774"/>
                </a:lnTo>
                <a:lnTo>
                  <a:pt x="33763" y="133"/>
                </a:lnTo>
                <a:lnTo>
                  <a:pt x="30292" y="0"/>
                </a:lnTo>
                <a:lnTo>
                  <a:pt x="1323" y="30527"/>
                </a:lnTo>
                <a:lnTo>
                  <a:pt x="0" y="49243"/>
                </a:lnTo>
                <a:lnTo>
                  <a:pt x="304" y="55982"/>
                </a:lnTo>
                <a:lnTo>
                  <a:pt x="9857" y="95703"/>
                </a:lnTo>
                <a:lnTo>
                  <a:pt x="12427" y="106179"/>
                </a:lnTo>
                <a:lnTo>
                  <a:pt x="13814" y="11890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28653" y="1180757"/>
            <a:ext cx="127635" cy="12065"/>
          </a:xfrm>
          <a:custGeom>
            <a:avLst/>
            <a:gdLst/>
            <a:ahLst/>
            <a:cxnLst/>
            <a:rect l="l" t="t" r="r" b="b"/>
            <a:pathLst>
              <a:path w="127634" h="12065">
                <a:moveTo>
                  <a:pt x="0" y="11690"/>
                </a:moveTo>
                <a:lnTo>
                  <a:pt x="39935" y="402"/>
                </a:lnTo>
                <a:lnTo>
                  <a:pt x="78632" y="8"/>
                </a:lnTo>
                <a:lnTo>
                  <a:pt x="93000" y="0"/>
                </a:lnTo>
                <a:lnTo>
                  <a:pt x="109245" y="27"/>
                </a:lnTo>
                <a:lnTo>
                  <a:pt x="127367" y="9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46624" y="116661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35626" y="10040"/>
                </a:moveTo>
                <a:lnTo>
                  <a:pt x="37961" y="8551"/>
                </a:lnTo>
                <a:lnTo>
                  <a:pt x="38848" y="6398"/>
                </a:lnTo>
                <a:lnTo>
                  <a:pt x="38287" y="3583"/>
                </a:lnTo>
                <a:lnTo>
                  <a:pt x="37899" y="1637"/>
                </a:lnTo>
                <a:lnTo>
                  <a:pt x="36499" y="532"/>
                </a:lnTo>
                <a:lnTo>
                  <a:pt x="34096" y="266"/>
                </a:lnTo>
                <a:lnTo>
                  <a:pt x="31692" y="0"/>
                </a:lnTo>
                <a:lnTo>
                  <a:pt x="4059" y="18056"/>
                </a:lnTo>
                <a:lnTo>
                  <a:pt x="1877" y="21940"/>
                </a:lnTo>
                <a:lnTo>
                  <a:pt x="630" y="26007"/>
                </a:lnTo>
                <a:lnTo>
                  <a:pt x="311" y="30256"/>
                </a:lnTo>
                <a:lnTo>
                  <a:pt x="0" y="34504"/>
                </a:lnTo>
                <a:lnTo>
                  <a:pt x="762" y="38632"/>
                </a:lnTo>
                <a:lnTo>
                  <a:pt x="27210" y="61708"/>
                </a:lnTo>
                <a:lnTo>
                  <a:pt x="32925" y="63575"/>
                </a:lnTo>
                <a:lnTo>
                  <a:pt x="38148" y="64647"/>
                </a:lnTo>
                <a:lnTo>
                  <a:pt x="42865" y="64925"/>
                </a:lnTo>
                <a:lnTo>
                  <a:pt x="47590" y="65202"/>
                </a:lnTo>
                <a:lnTo>
                  <a:pt x="51504" y="64792"/>
                </a:lnTo>
                <a:lnTo>
                  <a:pt x="54621" y="63694"/>
                </a:lnTo>
                <a:lnTo>
                  <a:pt x="57731" y="62595"/>
                </a:lnTo>
                <a:lnTo>
                  <a:pt x="60107" y="60578"/>
                </a:lnTo>
                <a:lnTo>
                  <a:pt x="61728" y="57642"/>
                </a:lnTo>
                <a:lnTo>
                  <a:pt x="63356" y="54706"/>
                </a:lnTo>
                <a:lnTo>
                  <a:pt x="64298" y="50879"/>
                </a:lnTo>
                <a:lnTo>
                  <a:pt x="64562" y="46159"/>
                </a:lnTo>
                <a:lnTo>
                  <a:pt x="64818" y="41440"/>
                </a:lnTo>
                <a:lnTo>
                  <a:pt x="63744" y="36488"/>
                </a:lnTo>
                <a:lnTo>
                  <a:pt x="47285" y="12683"/>
                </a:lnTo>
                <a:lnTo>
                  <a:pt x="44161" y="1051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28061" y="1161868"/>
            <a:ext cx="88900" cy="62230"/>
          </a:xfrm>
          <a:custGeom>
            <a:avLst/>
            <a:gdLst/>
            <a:ahLst/>
            <a:cxnLst/>
            <a:rect l="l" t="t" r="r" b="b"/>
            <a:pathLst>
              <a:path w="88900" h="62230">
                <a:moveTo>
                  <a:pt x="0" y="13721"/>
                </a:moveTo>
                <a:lnTo>
                  <a:pt x="180" y="11825"/>
                </a:lnTo>
                <a:lnTo>
                  <a:pt x="1316" y="10316"/>
                </a:lnTo>
                <a:lnTo>
                  <a:pt x="3415" y="9193"/>
                </a:lnTo>
                <a:lnTo>
                  <a:pt x="5514" y="8071"/>
                </a:lnTo>
                <a:lnTo>
                  <a:pt x="8686" y="7458"/>
                </a:lnTo>
                <a:lnTo>
                  <a:pt x="12933" y="7353"/>
                </a:lnTo>
                <a:lnTo>
                  <a:pt x="17179" y="7249"/>
                </a:lnTo>
                <a:lnTo>
                  <a:pt x="22340" y="8612"/>
                </a:lnTo>
                <a:lnTo>
                  <a:pt x="28415" y="11441"/>
                </a:lnTo>
                <a:lnTo>
                  <a:pt x="34490" y="14270"/>
                </a:lnTo>
                <a:lnTo>
                  <a:pt x="66266" y="38084"/>
                </a:lnTo>
                <a:lnTo>
                  <a:pt x="71884" y="51990"/>
                </a:lnTo>
                <a:lnTo>
                  <a:pt x="71537" y="54604"/>
                </a:lnTo>
                <a:lnTo>
                  <a:pt x="71191" y="57218"/>
                </a:lnTo>
                <a:lnTo>
                  <a:pt x="69826" y="59077"/>
                </a:lnTo>
                <a:lnTo>
                  <a:pt x="67437" y="60183"/>
                </a:lnTo>
                <a:lnTo>
                  <a:pt x="65047" y="61289"/>
                </a:lnTo>
                <a:lnTo>
                  <a:pt x="62504" y="61661"/>
                </a:lnTo>
                <a:lnTo>
                  <a:pt x="59803" y="61301"/>
                </a:lnTo>
                <a:lnTo>
                  <a:pt x="57101" y="60941"/>
                </a:lnTo>
                <a:lnTo>
                  <a:pt x="50548" y="35909"/>
                </a:lnTo>
                <a:lnTo>
                  <a:pt x="50395" y="28671"/>
                </a:lnTo>
                <a:lnTo>
                  <a:pt x="51677" y="22147"/>
                </a:lnTo>
                <a:lnTo>
                  <a:pt x="54406" y="16337"/>
                </a:lnTo>
                <a:lnTo>
                  <a:pt x="57129" y="10526"/>
                </a:lnTo>
                <a:lnTo>
                  <a:pt x="60793" y="6154"/>
                </a:lnTo>
                <a:lnTo>
                  <a:pt x="65393" y="3219"/>
                </a:lnTo>
                <a:lnTo>
                  <a:pt x="75507" y="0"/>
                </a:lnTo>
                <a:lnTo>
                  <a:pt x="88729" y="126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03452" y="1147583"/>
            <a:ext cx="93980" cy="95885"/>
          </a:xfrm>
          <a:custGeom>
            <a:avLst/>
            <a:gdLst/>
            <a:ahLst/>
            <a:cxnLst/>
            <a:rect l="l" t="t" r="r" b="b"/>
            <a:pathLst>
              <a:path w="93979" h="95884">
                <a:moveTo>
                  <a:pt x="14609" y="18951"/>
                </a:moveTo>
                <a:lnTo>
                  <a:pt x="12088" y="18946"/>
                </a:lnTo>
                <a:lnTo>
                  <a:pt x="11062" y="20675"/>
                </a:lnTo>
                <a:lnTo>
                  <a:pt x="11526" y="24136"/>
                </a:lnTo>
                <a:lnTo>
                  <a:pt x="11991" y="27598"/>
                </a:lnTo>
                <a:lnTo>
                  <a:pt x="43925" y="43639"/>
                </a:lnTo>
                <a:lnTo>
                  <a:pt x="47340" y="42608"/>
                </a:lnTo>
                <a:lnTo>
                  <a:pt x="50181" y="40277"/>
                </a:lnTo>
                <a:lnTo>
                  <a:pt x="53028" y="37946"/>
                </a:lnTo>
                <a:lnTo>
                  <a:pt x="55161" y="34501"/>
                </a:lnTo>
                <a:lnTo>
                  <a:pt x="56581" y="29945"/>
                </a:lnTo>
                <a:lnTo>
                  <a:pt x="58008" y="25387"/>
                </a:lnTo>
                <a:lnTo>
                  <a:pt x="58798" y="20901"/>
                </a:lnTo>
                <a:lnTo>
                  <a:pt x="58944" y="16485"/>
                </a:lnTo>
                <a:lnTo>
                  <a:pt x="59096" y="12070"/>
                </a:lnTo>
                <a:lnTo>
                  <a:pt x="57863" y="8457"/>
                </a:lnTo>
                <a:lnTo>
                  <a:pt x="55238" y="5647"/>
                </a:lnTo>
                <a:lnTo>
                  <a:pt x="52619" y="2838"/>
                </a:lnTo>
                <a:lnTo>
                  <a:pt x="48740" y="1147"/>
                </a:lnTo>
                <a:lnTo>
                  <a:pt x="43593" y="573"/>
                </a:lnTo>
                <a:lnTo>
                  <a:pt x="38453" y="0"/>
                </a:lnTo>
                <a:lnTo>
                  <a:pt x="32980" y="952"/>
                </a:lnTo>
                <a:lnTo>
                  <a:pt x="27182" y="3430"/>
                </a:lnTo>
                <a:lnTo>
                  <a:pt x="21384" y="5908"/>
                </a:lnTo>
                <a:lnTo>
                  <a:pt x="16112" y="9854"/>
                </a:lnTo>
                <a:lnTo>
                  <a:pt x="11374" y="15269"/>
                </a:lnTo>
                <a:lnTo>
                  <a:pt x="6636" y="20683"/>
                </a:lnTo>
                <a:lnTo>
                  <a:pt x="3415" y="27054"/>
                </a:lnTo>
                <a:lnTo>
                  <a:pt x="1704" y="34382"/>
                </a:lnTo>
                <a:lnTo>
                  <a:pt x="0" y="41710"/>
                </a:lnTo>
                <a:lnTo>
                  <a:pt x="83" y="49086"/>
                </a:lnTo>
                <a:lnTo>
                  <a:pt x="1967" y="56512"/>
                </a:lnTo>
                <a:lnTo>
                  <a:pt x="3844" y="63938"/>
                </a:lnTo>
                <a:lnTo>
                  <a:pt x="35308" y="91891"/>
                </a:lnTo>
                <a:lnTo>
                  <a:pt x="64330" y="95889"/>
                </a:lnTo>
                <a:lnTo>
                  <a:pt x="77901" y="94889"/>
                </a:lnTo>
                <a:lnTo>
                  <a:pt x="93490" y="9275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23994" y="1175896"/>
            <a:ext cx="66040" cy="42545"/>
          </a:xfrm>
          <a:custGeom>
            <a:avLst/>
            <a:gdLst/>
            <a:ahLst/>
            <a:cxnLst/>
            <a:rect l="l" t="t" r="r" b="b"/>
            <a:pathLst>
              <a:path w="66040" h="42544">
                <a:moveTo>
                  <a:pt x="46468" y="25981"/>
                </a:moveTo>
                <a:lnTo>
                  <a:pt x="47936" y="20435"/>
                </a:lnTo>
                <a:lnTo>
                  <a:pt x="47846" y="15368"/>
                </a:lnTo>
                <a:lnTo>
                  <a:pt x="46204" y="10780"/>
                </a:lnTo>
                <a:lnTo>
                  <a:pt x="26718" y="27"/>
                </a:lnTo>
                <a:lnTo>
                  <a:pt x="21675" y="0"/>
                </a:lnTo>
                <a:lnTo>
                  <a:pt x="0" y="21716"/>
                </a:lnTo>
                <a:lnTo>
                  <a:pt x="166" y="25678"/>
                </a:lnTo>
                <a:lnTo>
                  <a:pt x="332" y="29641"/>
                </a:lnTo>
                <a:lnTo>
                  <a:pt x="17650" y="41308"/>
                </a:lnTo>
                <a:lnTo>
                  <a:pt x="22146" y="42067"/>
                </a:lnTo>
                <a:lnTo>
                  <a:pt x="26448" y="41690"/>
                </a:lnTo>
                <a:lnTo>
                  <a:pt x="30563" y="40176"/>
                </a:lnTo>
                <a:lnTo>
                  <a:pt x="34677" y="38661"/>
                </a:lnTo>
                <a:lnTo>
                  <a:pt x="46184" y="25375"/>
                </a:lnTo>
                <a:lnTo>
                  <a:pt x="47126" y="22973"/>
                </a:lnTo>
                <a:lnTo>
                  <a:pt x="47687" y="21543"/>
                </a:lnTo>
                <a:lnTo>
                  <a:pt x="47867" y="21085"/>
                </a:lnTo>
                <a:lnTo>
                  <a:pt x="48047" y="20627"/>
                </a:lnTo>
                <a:lnTo>
                  <a:pt x="48262" y="20722"/>
                </a:lnTo>
                <a:lnTo>
                  <a:pt x="48525" y="21370"/>
                </a:lnTo>
                <a:lnTo>
                  <a:pt x="48781" y="22019"/>
                </a:lnTo>
                <a:lnTo>
                  <a:pt x="49592" y="24041"/>
                </a:lnTo>
                <a:lnTo>
                  <a:pt x="50957" y="27440"/>
                </a:lnTo>
                <a:lnTo>
                  <a:pt x="55618" y="33472"/>
                </a:lnTo>
                <a:lnTo>
                  <a:pt x="65618" y="4160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26809" y="1147499"/>
            <a:ext cx="64135" cy="72390"/>
          </a:xfrm>
          <a:custGeom>
            <a:avLst/>
            <a:gdLst/>
            <a:ahLst/>
            <a:cxnLst/>
            <a:rect l="l" t="t" r="r" b="b"/>
            <a:pathLst>
              <a:path w="64134" h="72390">
                <a:moveTo>
                  <a:pt x="33728" y="23283"/>
                </a:moveTo>
                <a:lnTo>
                  <a:pt x="32980" y="21018"/>
                </a:lnTo>
                <a:lnTo>
                  <a:pt x="30417" y="17046"/>
                </a:lnTo>
                <a:lnTo>
                  <a:pt x="26039" y="11367"/>
                </a:lnTo>
                <a:lnTo>
                  <a:pt x="21668" y="5688"/>
                </a:lnTo>
                <a:lnTo>
                  <a:pt x="17754" y="2279"/>
                </a:lnTo>
                <a:lnTo>
                  <a:pt x="14297" y="1139"/>
                </a:lnTo>
                <a:lnTo>
                  <a:pt x="10848" y="0"/>
                </a:lnTo>
                <a:lnTo>
                  <a:pt x="644" y="21247"/>
                </a:lnTo>
                <a:lnTo>
                  <a:pt x="0" y="28674"/>
                </a:lnTo>
                <a:lnTo>
                  <a:pt x="16576" y="63580"/>
                </a:lnTo>
                <a:lnTo>
                  <a:pt x="48176" y="71997"/>
                </a:lnTo>
                <a:lnTo>
                  <a:pt x="64147" y="7075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12797" y="1119413"/>
            <a:ext cx="111760" cy="102235"/>
          </a:xfrm>
          <a:custGeom>
            <a:avLst/>
            <a:gdLst/>
            <a:ahLst/>
            <a:cxnLst/>
            <a:rect l="l" t="t" r="r" b="b"/>
            <a:pathLst>
              <a:path w="111759" h="102234">
                <a:moveTo>
                  <a:pt x="3318" y="29181"/>
                </a:moveTo>
                <a:lnTo>
                  <a:pt x="1137" y="10027"/>
                </a:lnTo>
                <a:lnTo>
                  <a:pt x="127" y="1172"/>
                </a:lnTo>
                <a:lnTo>
                  <a:pt x="0" y="0"/>
                </a:lnTo>
                <a:lnTo>
                  <a:pt x="41" y="251"/>
                </a:lnTo>
                <a:lnTo>
                  <a:pt x="311" y="2020"/>
                </a:lnTo>
                <a:lnTo>
                  <a:pt x="838" y="5379"/>
                </a:lnTo>
                <a:lnTo>
                  <a:pt x="2345" y="12467"/>
                </a:lnTo>
                <a:lnTo>
                  <a:pt x="5673" y="26042"/>
                </a:lnTo>
                <a:lnTo>
                  <a:pt x="10580" y="45340"/>
                </a:lnTo>
                <a:lnTo>
                  <a:pt x="14032" y="59301"/>
                </a:lnTo>
                <a:lnTo>
                  <a:pt x="20206" y="91982"/>
                </a:lnTo>
                <a:lnTo>
                  <a:pt x="20546" y="95830"/>
                </a:lnTo>
                <a:lnTo>
                  <a:pt x="20726" y="97860"/>
                </a:lnTo>
                <a:lnTo>
                  <a:pt x="20747" y="98073"/>
                </a:lnTo>
                <a:lnTo>
                  <a:pt x="20767" y="98250"/>
                </a:lnTo>
                <a:lnTo>
                  <a:pt x="20774" y="97969"/>
                </a:lnTo>
                <a:lnTo>
                  <a:pt x="20781" y="96353"/>
                </a:lnTo>
                <a:lnTo>
                  <a:pt x="30944" y="54468"/>
                </a:lnTo>
                <a:lnTo>
                  <a:pt x="35225" y="47732"/>
                </a:lnTo>
                <a:lnTo>
                  <a:pt x="40268" y="42951"/>
                </a:lnTo>
                <a:lnTo>
                  <a:pt x="46066" y="40125"/>
                </a:lnTo>
                <a:lnTo>
                  <a:pt x="51871" y="37299"/>
                </a:lnTo>
                <a:lnTo>
                  <a:pt x="57932" y="36507"/>
                </a:lnTo>
                <a:lnTo>
                  <a:pt x="64257" y="37750"/>
                </a:lnTo>
                <a:lnTo>
                  <a:pt x="70581" y="38992"/>
                </a:lnTo>
                <a:lnTo>
                  <a:pt x="76594" y="42268"/>
                </a:lnTo>
                <a:lnTo>
                  <a:pt x="82296" y="47577"/>
                </a:lnTo>
                <a:lnTo>
                  <a:pt x="87997" y="52886"/>
                </a:lnTo>
                <a:lnTo>
                  <a:pt x="93386" y="59205"/>
                </a:lnTo>
                <a:lnTo>
                  <a:pt x="98471" y="66534"/>
                </a:lnTo>
                <a:lnTo>
                  <a:pt x="104482" y="77065"/>
                </a:lnTo>
                <a:lnTo>
                  <a:pt x="108816" y="88899"/>
                </a:lnTo>
                <a:lnTo>
                  <a:pt x="111470" y="10203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37460" y="1098946"/>
            <a:ext cx="113030" cy="101600"/>
          </a:xfrm>
          <a:custGeom>
            <a:avLst/>
            <a:gdLst/>
            <a:ahLst/>
            <a:cxnLst/>
            <a:rect l="l" t="t" r="r" b="b"/>
            <a:pathLst>
              <a:path w="113029" h="101600">
                <a:moveTo>
                  <a:pt x="2916" y="36100"/>
                </a:moveTo>
                <a:lnTo>
                  <a:pt x="2570" y="40845"/>
                </a:lnTo>
                <a:lnTo>
                  <a:pt x="3913" y="44193"/>
                </a:lnTo>
                <a:lnTo>
                  <a:pt x="6934" y="46141"/>
                </a:lnTo>
                <a:lnTo>
                  <a:pt x="9019" y="47488"/>
                </a:lnTo>
                <a:lnTo>
                  <a:pt x="12011" y="48474"/>
                </a:lnTo>
                <a:lnTo>
                  <a:pt x="15905" y="49099"/>
                </a:lnTo>
                <a:lnTo>
                  <a:pt x="19791" y="49723"/>
                </a:lnTo>
                <a:lnTo>
                  <a:pt x="39229" y="45091"/>
                </a:lnTo>
                <a:lnTo>
                  <a:pt x="42387" y="42419"/>
                </a:lnTo>
                <a:lnTo>
                  <a:pt x="44840" y="38979"/>
                </a:lnTo>
                <a:lnTo>
                  <a:pt x="46578" y="34772"/>
                </a:lnTo>
                <a:lnTo>
                  <a:pt x="48324" y="30563"/>
                </a:lnTo>
                <a:lnTo>
                  <a:pt x="49377" y="26028"/>
                </a:lnTo>
                <a:lnTo>
                  <a:pt x="49737" y="21165"/>
                </a:lnTo>
                <a:lnTo>
                  <a:pt x="50098" y="16302"/>
                </a:lnTo>
                <a:lnTo>
                  <a:pt x="49453" y="12120"/>
                </a:lnTo>
                <a:lnTo>
                  <a:pt x="33160" y="0"/>
                </a:lnTo>
                <a:lnTo>
                  <a:pt x="28942" y="995"/>
                </a:lnTo>
                <a:lnTo>
                  <a:pt x="24723" y="1990"/>
                </a:lnTo>
                <a:lnTo>
                  <a:pt x="6019" y="23843"/>
                </a:lnTo>
                <a:lnTo>
                  <a:pt x="3131" y="29810"/>
                </a:lnTo>
                <a:lnTo>
                  <a:pt x="1350" y="36102"/>
                </a:lnTo>
                <a:lnTo>
                  <a:pt x="678" y="42721"/>
                </a:lnTo>
                <a:lnTo>
                  <a:pt x="0" y="49340"/>
                </a:lnTo>
                <a:lnTo>
                  <a:pt x="471" y="56045"/>
                </a:lnTo>
                <a:lnTo>
                  <a:pt x="2105" y="62833"/>
                </a:lnTo>
                <a:lnTo>
                  <a:pt x="3733" y="69621"/>
                </a:lnTo>
                <a:lnTo>
                  <a:pt x="27002" y="95054"/>
                </a:lnTo>
                <a:lnTo>
                  <a:pt x="33015" y="98189"/>
                </a:lnTo>
                <a:lnTo>
                  <a:pt x="39714" y="100110"/>
                </a:lnTo>
                <a:lnTo>
                  <a:pt x="47098" y="100820"/>
                </a:lnTo>
                <a:lnTo>
                  <a:pt x="54489" y="101530"/>
                </a:lnTo>
                <a:lnTo>
                  <a:pt x="62172" y="101403"/>
                </a:lnTo>
                <a:lnTo>
                  <a:pt x="70145" y="100439"/>
                </a:lnTo>
                <a:lnTo>
                  <a:pt x="78118" y="99477"/>
                </a:lnTo>
                <a:lnTo>
                  <a:pt x="85337" y="97729"/>
                </a:lnTo>
                <a:lnTo>
                  <a:pt x="91793" y="95198"/>
                </a:lnTo>
                <a:lnTo>
                  <a:pt x="98256" y="92667"/>
                </a:lnTo>
                <a:lnTo>
                  <a:pt x="112457" y="82009"/>
                </a:lnTo>
                <a:lnTo>
                  <a:pt x="109159" y="81507"/>
                </a:lnTo>
                <a:lnTo>
                  <a:pt x="101609" y="8222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18188" y="1248693"/>
            <a:ext cx="157480" cy="17145"/>
          </a:xfrm>
          <a:custGeom>
            <a:avLst/>
            <a:gdLst/>
            <a:ahLst/>
            <a:cxnLst/>
            <a:rect l="l" t="t" r="r" b="b"/>
            <a:pathLst>
              <a:path w="157479" h="17144">
                <a:moveTo>
                  <a:pt x="0" y="16555"/>
                </a:moveTo>
                <a:lnTo>
                  <a:pt x="3373" y="17003"/>
                </a:lnTo>
                <a:lnTo>
                  <a:pt x="7024" y="16849"/>
                </a:lnTo>
                <a:lnTo>
                  <a:pt x="10972" y="16092"/>
                </a:lnTo>
                <a:lnTo>
                  <a:pt x="14914" y="15335"/>
                </a:lnTo>
                <a:lnTo>
                  <a:pt x="19999" y="14642"/>
                </a:lnTo>
                <a:lnTo>
                  <a:pt x="26226" y="14012"/>
                </a:lnTo>
                <a:lnTo>
                  <a:pt x="35235" y="13199"/>
                </a:lnTo>
                <a:lnTo>
                  <a:pt x="48500" y="12151"/>
                </a:lnTo>
                <a:lnTo>
                  <a:pt x="63658" y="10981"/>
                </a:lnTo>
                <a:lnTo>
                  <a:pt x="77125" y="9810"/>
                </a:lnTo>
                <a:lnTo>
                  <a:pt x="89378" y="8601"/>
                </a:lnTo>
                <a:lnTo>
                  <a:pt x="100891" y="7320"/>
                </a:lnTo>
                <a:lnTo>
                  <a:pt x="112140" y="5931"/>
                </a:lnTo>
                <a:lnTo>
                  <a:pt x="131618" y="3360"/>
                </a:lnTo>
                <a:lnTo>
                  <a:pt x="144368" y="1681"/>
                </a:lnTo>
                <a:lnTo>
                  <a:pt x="151148" y="795"/>
                </a:lnTo>
                <a:lnTo>
                  <a:pt x="155143" y="281"/>
                </a:lnTo>
                <a:lnTo>
                  <a:pt x="156978" y="47"/>
                </a:lnTo>
                <a:lnTo>
                  <a:pt x="157165" y="23"/>
                </a:lnTo>
                <a:lnTo>
                  <a:pt x="157346" y="0"/>
                </a:lnTo>
                <a:lnTo>
                  <a:pt x="157152" y="65"/>
                </a:lnTo>
                <a:lnTo>
                  <a:pt x="156881" y="137"/>
                </a:lnTo>
                <a:lnTo>
                  <a:pt x="153148" y="1141"/>
                </a:lnTo>
                <a:lnTo>
                  <a:pt x="145950" y="307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30595" y="1285386"/>
            <a:ext cx="151765" cy="13970"/>
          </a:xfrm>
          <a:custGeom>
            <a:avLst/>
            <a:gdLst/>
            <a:ahLst/>
            <a:cxnLst/>
            <a:rect l="l" t="t" r="r" b="b"/>
            <a:pathLst>
              <a:path w="151765" h="13969">
                <a:moveTo>
                  <a:pt x="2611" y="13225"/>
                </a:moveTo>
                <a:lnTo>
                  <a:pt x="1011" y="13589"/>
                </a:lnTo>
                <a:lnTo>
                  <a:pt x="159" y="13781"/>
                </a:lnTo>
                <a:lnTo>
                  <a:pt x="0" y="13817"/>
                </a:lnTo>
                <a:lnTo>
                  <a:pt x="505" y="13821"/>
                </a:lnTo>
                <a:lnTo>
                  <a:pt x="1579" y="13816"/>
                </a:lnTo>
                <a:lnTo>
                  <a:pt x="2646" y="13811"/>
                </a:lnTo>
                <a:lnTo>
                  <a:pt x="49339" y="13012"/>
                </a:lnTo>
                <a:lnTo>
                  <a:pt x="88417" y="9597"/>
                </a:lnTo>
                <a:lnTo>
                  <a:pt x="126158" y="4301"/>
                </a:lnTo>
                <a:lnTo>
                  <a:pt x="151166" y="38"/>
                </a:lnTo>
                <a:lnTo>
                  <a:pt x="151312" y="10"/>
                </a:lnTo>
                <a:lnTo>
                  <a:pt x="151097" y="6"/>
                </a:lnTo>
                <a:lnTo>
                  <a:pt x="150827" y="15"/>
                </a:lnTo>
                <a:lnTo>
                  <a:pt x="148236" y="102"/>
                </a:lnTo>
                <a:lnTo>
                  <a:pt x="143325" y="26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16763" y="1113979"/>
            <a:ext cx="13970" cy="50800"/>
          </a:xfrm>
          <a:custGeom>
            <a:avLst/>
            <a:gdLst/>
            <a:ahLst/>
            <a:cxnLst/>
            <a:rect l="l" t="t" r="r" b="b"/>
            <a:pathLst>
              <a:path w="13970" h="50800">
                <a:moveTo>
                  <a:pt x="1787" y="3856"/>
                </a:moveTo>
                <a:lnTo>
                  <a:pt x="658" y="1419"/>
                </a:lnTo>
                <a:lnTo>
                  <a:pt x="62" y="140"/>
                </a:lnTo>
                <a:lnTo>
                  <a:pt x="0" y="0"/>
                </a:lnTo>
                <a:lnTo>
                  <a:pt x="180" y="556"/>
                </a:lnTo>
                <a:lnTo>
                  <a:pt x="332" y="998"/>
                </a:lnTo>
                <a:lnTo>
                  <a:pt x="1537" y="4439"/>
                </a:lnTo>
                <a:lnTo>
                  <a:pt x="3789" y="10879"/>
                </a:lnTo>
                <a:lnTo>
                  <a:pt x="6033" y="17320"/>
                </a:lnTo>
                <a:lnTo>
                  <a:pt x="7897" y="23082"/>
                </a:lnTo>
                <a:lnTo>
                  <a:pt x="9372" y="28166"/>
                </a:lnTo>
                <a:lnTo>
                  <a:pt x="11531" y="37561"/>
                </a:lnTo>
                <a:lnTo>
                  <a:pt x="13522" y="5031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06718" y="1064674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4">
                <a:moveTo>
                  <a:pt x="3248" y="12946"/>
                </a:moveTo>
                <a:lnTo>
                  <a:pt x="0" y="5521"/>
                </a:lnTo>
                <a:lnTo>
                  <a:pt x="471" y="1205"/>
                </a:lnTo>
                <a:lnTo>
                  <a:pt x="4668" y="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71557" y="1105491"/>
            <a:ext cx="121285" cy="60325"/>
          </a:xfrm>
          <a:custGeom>
            <a:avLst/>
            <a:gdLst/>
            <a:ahLst/>
            <a:cxnLst/>
            <a:rect l="l" t="t" r="r" b="b"/>
            <a:pathLst>
              <a:path w="121284" h="60325">
                <a:moveTo>
                  <a:pt x="0" y="721"/>
                </a:moveTo>
                <a:lnTo>
                  <a:pt x="35412" y="18661"/>
                </a:lnTo>
                <a:lnTo>
                  <a:pt x="39561" y="23039"/>
                </a:lnTo>
                <a:lnTo>
                  <a:pt x="43711" y="27417"/>
                </a:lnTo>
                <a:lnTo>
                  <a:pt x="46731" y="31715"/>
                </a:lnTo>
                <a:lnTo>
                  <a:pt x="48622" y="35933"/>
                </a:lnTo>
                <a:lnTo>
                  <a:pt x="50520" y="40151"/>
                </a:lnTo>
                <a:lnTo>
                  <a:pt x="51615" y="43835"/>
                </a:lnTo>
                <a:lnTo>
                  <a:pt x="51906" y="46986"/>
                </a:lnTo>
                <a:lnTo>
                  <a:pt x="52203" y="50137"/>
                </a:lnTo>
                <a:lnTo>
                  <a:pt x="43891" y="57524"/>
                </a:lnTo>
                <a:lnTo>
                  <a:pt x="42291" y="56064"/>
                </a:lnTo>
                <a:lnTo>
                  <a:pt x="37982" y="32948"/>
                </a:lnTo>
                <a:lnTo>
                  <a:pt x="39457" y="27073"/>
                </a:lnTo>
                <a:lnTo>
                  <a:pt x="42741" y="21397"/>
                </a:lnTo>
                <a:lnTo>
                  <a:pt x="46024" y="15721"/>
                </a:lnTo>
                <a:lnTo>
                  <a:pt x="50368" y="11190"/>
                </a:lnTo>
                <a:lnTo>
                  <a:pt x="55785" y="7804"/>
                </a:lnTo>
                <a:lnTo>
                  <a:pt x="61202" y="4417"/>
                </a:lnTo>
                <a:lnTo>
                  <a:pt x="66675" y="2185"/>
                </a:lnTo>
                <a:lnTo>
                  <a:pt x="72209" y="1108"/>
                </a:lnTo>
                <a:lnTo>
                  <a:pt x="77744" y="30"/>
                </a:lnTo>
                <a:lnTo>
                  <a:pt x="83141" y="0"/>
                </a:lnTo>
                <a:lnTo>
                  <a:pt x="88392" y="1016"/>
                </a:lnTo>
                <a:lnTo>
                  <a:pt x="93649" y="2032"/>
                </a:lnTo>
                <a:lnTo>
                  <a:pt x="98332" y="4533"/>
                </a:lnTo>
                <a:lnTo>
                  <a:pt x="102440" y="8519"/>
                </a:lnTo>
                <a:lnTo>
                  <a:pt x="106555" y="12505"/>
                </a:lnTo>
                <a:lnTo>
                  <a:pt x="109887" y="17003"/>
                </a:lnTo>
                <a:lnTo>
                  <a:pt x="112443" y="22015"/>
                </a:lnTo>
                <a:lnTo>
                  <a:pt x="114999" y="27027"/>
                </a:lnTo>
                <a:lnTo>
                  <a:pt x="116731" y="31997"/>
                </a:lnTo>
                <a:lnTo>
                  <a:pt x="117638" y="36925"/>
                </a:lnTo>
                <a:lnTo>
                  <a:pt x="119186" y="46887"/>
                </a:lnTo>
                <a:lnTo>
                  <a:pt x="120749" y="60164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17734" y="1072146"/>
            <a:ext cx="299085" cy="83820"/>
          </a:xfrm>
          <a:custGeom>
            <a:avLst/>
            <a:gdLst/>
            <a:ahLst/>
            <a:cxnLst/>
            <a:rect l="l" t="t" r="r" b="b"/>
            <a:pathLst>
              <a:path w="299084" h="83819">
                <a:moveTo>
                  <a:pt x="10086" y="18353"/>
                </a:moveTo>
                <a:lnTo>
                  <a:pt x="4862" y="15097"/>
                </a:lnTo>
                <a:lnTo>
                  <a:pt x="1738" y="14766"/>
                </a:lnTo>
                <a:lnTo>
                  <a:pt x="720" y="17359"/>
                </a:lnTo>
                <a:lnTo>
                  <a:pt x="0" y="19201"/>
                </a:lnTo>
                <a:lnTo>
                  <a:pt x="443" y="21297"/>
                </a:lnTo>
                <a:lnTo>
                  <a:pt x="2050" y="23648"/>
                </a:lnTo>
                <a:lnTo>
                  <a:pt x="3657" y="25998"/>
                </a:lnTo>
                <a:lnTo>
                  <a:pt x="6851" y="28469"/>
                </a:lnTo>
                <a:lnTo>
                  <a:pt x="11623" y="31059"/>
                </a:lnTo>
                <a:lnTo>
                  <a:pt x="16389" y="33649"/>
                </a:lnTo>
                <a:lnTo>
                  <a:pt x="21467" y="35412"/>
                </a:lnTo>
                <a:lnTo>
                  <a:pt x="26850" y="36346"/>
                </a:lnTo>
                <a:lnTo>
                  <a:pt x="32225" y="37280"/>
                </a:lnTo>
                <a:lnTo>
                  <a:pt x="37303" y="37748"/>
                </a:lnTo>
                <a:lnTo>
                  <a:pt x="42076" y="37750"/>
                </a:lnTo>
                <a:lnTo>
                  <a:pt x="46856" y="37752"/>
                </a:lnTo>
                <a:lnTo>
                  <a:pt x="60634" y="24290"/>
                </a:lnTo>
                <a:lnTo>
                  <a:pt x="61805" y="20362"/>
                </a:lnTo>
                <a:lnTo>
                  <a:pt x="57073" y="3912"/>
                </a:lnTo>
                <a:lnTo>
                  <a:pt x="54399" y="1830"/>
                </a:lnTo>
                <a:lnTo>
                  <a:pt x="50804" y="632"/>
                </a:lnTo>
                <a:lnTo>
                  <a:pt x="46301" y="315"/>
                </a:lnTo>
                <a:lnTo>
                  <a:pt x="41792" y="0"/>
                </a:lnTo>
                <a:lnTo>
                  <a:pt x="36860" y="1002"/>
                </a:lnTo>
                <a:lnTo>
                  <a:pt x="31505" y="3323"/>
                </a:lnTo>
                <a:lnTo>
                  <a:pt x="26143" y="5645"/>
                </a:lnTo>
                <a:lnTo>
                  <a:pt x="10127" y="32813"/>
                </a:lnTo>
                <a:lnTo>
                  <a:pt x="11630" y="38711"/>
                </a:lnTo>
                <a:lnTo>
                  <a:pt x="15482" y="45009"/>
                </a:lnTo>
                <a:lnTo>
                  <a:pt x="19334" y="51307"/>
                </a:lnTo>
                <a:lnTo>
                  <a:pt x="53935" y="75199"/>
                </a:lnTo>
                <a:lnTo>
                  <a:pt x="76809" y="81991"/>
                </a:lnTo>
                <a:lnTo>
                  <a:pt x="84332" y="83105"/>
                </a:lnTo>
                <a:lnTo>
                  <a:pt x="119931" y="65305"/>
                </a:lnTo>
                <a:lnTo>
                  <a:pt x="121469" y="45900"/>
                </a:lnTo>
                <a:lnTo>
                  <a:pt x="120714" y="39314"/>
                </a:lnTo>
                <a:lnTo>
                  <a:pt x="119959" y="32727"/>
                </a:lnTo>
                <a:lnTo>
                  <a:pt x="119405" y="27599"/>
                </a:lnTo>
                <a:lnTo>
                  <a:pt x="119045" y="23928"/>
                </a:lnTo>
                <a:lnTo>
                  <a:pt x="118691" y="20258"/>
                </a:lnTo>
                <a:lnTo>
                  <a:pt x="118872" y="17299"/>
                </a:lnTo>
                <a:lnTo>
                  <a:pt x="119592" y="15053"/>
                </a:lnTo>
                <a:lnTo>
                  <a:pt x="120312" y="12807"/>
                </a:lnTo>
                <a:lnTo>
                  <a:pt x="122785" y="12042"/>
                </a:lnTo>
                <a:lnTo>
                  <a:pt x="127004" y="12757"/>
                </a:lnTo>
                <a:lnTo>
                  <a:pt x="131223" y="13473"/>
                </a:lnTo>
                <a:lnTo>
                  <a:pt x="136224" y="15943"/>
                </a:lnTo>
                <a:lnTo>
                  <a:pt x="142009" y="20168"/>
                </a:lnTo>
                <a:lnTo>
                  <a:pt x="147793" y="24393"/>
                </a:lnTo>
                <a:lnTo>
                  <a:pt x="167362" y="49530"/>
                </a:lnTo>
                <a:lnTo>
                  <a:pt x="169046" y="54035"/>
                </a:lnTo>
                <a:lnTo>
                  <a:pt x="169967" y="57694"/>
                </a:lnTo>
                <a:lnTo>
                  <a:pt x="170133" y="60507"/>
                </a:lnTo>
                <a:lnTo>
                  <a:pt x="170293" y="63320"/>
                </a:lnTo>
                <a:lnTo>
                  <a:pt x="169773" y="65099"/>
                </a:lnTo>
                <a:lnTo>
                  <a:pt x="168568" y="65845"/>
                </a:lnTo>
                <a:lnTo>
                  <a:pt x="167362" y="66589"/>
                </a:lnTo>
                <a:lnTo>
                  <a:pt x="165852" y="66057"/>
                </a:lnTo>
                <a:lnTo>
                  <a:pt x="158239" y="42811"/>
                </a:lnTo>
                <a:lnTo>
                  <a:pt x="158239" y="37009"/>
                </a:lnTo>
                <a:lnTo>
                  <a:pt x="158232" y="31208"/>
                </a:lnTo>
                <a:lnTo>
                  <a:pt x="159978" y="26322"/>
                </a:lnTo>
                <a:lnTo>
                  <a:pt x="163469" y="22355"/>
                </a:lnTo>
                <a:lnTo>
                  <a:pt x="166961" y="18387"/>
                </a:lnTo>
                <a:lnTo>
                  <a:pt x="172038" y="15979"/>
                </a:lnTo>
                <a:lnTo>
                  <a:pt x="178709" y="15128"/>
                </a:lnTo>
                <a:lnTo>
                  <a:pt x="185387" y="14278"/>
                </a:lnTo>
                <a:lnTo>
                  <a:pt x="192910" y="14899"/>
                </a:lnTo>
                <a:lnTo>
                  <a:pt x="201299" y="16992"/>
                </a:lnTo>
                <a:lnTo>
                  <a:pt x="209681" y="19086"/>
                </a:lnTo>
                <a:lnTo>
                  <a:pt x="217391" y="22173"/>
                </a:lnTo>
                <a:lnTo>
                  <a:pt x="224436" y="26255"/>
                </a:lnTo>
                <a:lnTo>
                  <a:pt x="231481" y="30337"/>
                </a:lnTo>
                <a:lnTo>
                  <a:pt x="244795" y="48204"/>
                </a:lnTo>
                <a:lnTo>
                  <a:pt x="245190" y="50941"/>
                </a:lnTo>
                <a:lnTo>
                  <a:pt x="244505" y="52919"/>
                </a:lnTo>
                <a:lnTo>
                  <a:pt x="242745" y="54138"/>
                </a:lnTo>
                <a:lnTo>
                  <a:pt x="240985" y="55356"/>
                </a:lnTo>
                <a:lnTo>
                  <a:pt x="238755" y="55883"/>
                </a:lnTo>
                <a:lnTo>
                  <a:pt x="236053" y="55716"/>
                </a:lnTo>
                <a:lnTo>
                  <a:pt x="233345" y="55551"/>
                </a:lnTo>
                <a:lnTo>
                  <a:pt x="230775" y="53527"/>
                </a:lnTo>
                <a:lnTo>
                  <a:pt x="228336" y="49646"/>
                </a:lnTo>
                <a:lnTo>
                  <a:pt x="225898" y="45765"/>
                </a:lnTo>
                <a:lnTo>
                  <a:pt x="224422" y="40942"/>
                </a:lnTo>
                <a:lnTo>
                  <a:pt x="223896" y="35180"/>
                </a:lnTo>
                <a:lnTo>
                  <a:pt x="223376" y="29416"/>
                </a:lnTo>
                <a:lnTo>
                  <a:pt x="224138" y="24086"/>
                </a:lnTo>
                <a:lnTo>
                  <a:pt x="226182" y="19187"/>
                </a:lnTo>
                <a:lnTo>
                  <a:pt x="228219" y="14289"/>
                </a:lnTo>
                <a:lnTo>
                  <a:pt x="231467" y="10701"/>
                </a:lnTo>
                <a:lnTo>
                  <a:pt x="235908" y="8422"/>
                </a:lnTo>
                <a:lnTo>
                  <a:pt x="240355" y="6143"/>
                </a:lnTo>
                <a:lnTo>
                  <a:pt x="245426" y="5370"/>
                </a:lnTo>
                <a:lnTo>
                  <a:pt x="251127" y="6100"/>
                </a:lnTo>
                <a:lnTo>
                  <a:pt x="286054" y="34134"/>
                </a:lnTo>
                <a:lnTo>
                  <a:pt x="295351" y="57027"/>
                </a:lnTo>
                <a:lnTo>
                  <a:pt x="298497" y="6955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435303" y="1046325"/>
            <a:ext cx="73025" cy="132080"/>
          </a:xfrm>
          <a:custGeom>
            <a:avLst/>
            <a:gdLst/>
            <a:ahLst/>
            <a:cxnLst/>
            <a:rect l="l" t="t" r="r" b="b"/>
            <a:pathLst>
              <a:path w="73025" h="132080">
                <a:moveTo>
                  <a:pt x="7701" y="63171"/>
                </a:moveTo>
                <a:lnTo>
                  <a:pt x="5879" y="59085"/>
                </a:lnTo>
                <a:lnTo>
                  <a:pt x="4923" y="56932"/>
                </a:lnTo>
                <a:lnTo>
                  <a:pt x="4826" y="56712"/>
                </a:lnTo>
                <a:lnTo>
                  <a:pt x="4757" y="56559"/>
                </a:lnTo>
                <a:lnTo>
                  <a:pt x="4909" y="56739"/>
                </a:lnTo>
                <a:lnTo>
                  <a:pt x="5027" y="56912"/>
                </a:lnTo>
                <a:lnTo>
                  <a:pt x="5907" y="58157"/>
                </a:lnTo>
                <a:lnTo>
                  <a:pt x="7542" y="60477"/>
                </a:lnTo>
                <a:lnTo>
                  <a:pt x="9177" y="62795"/>
                </a:lnTo>
                <a:lnTo>
                  <a:pt x="12342" y="70466"/>
                </a:lnTo>
                <a:lnTo>
                  <a:pt x="17046" y="83487"/>
                </a:lnTo>
                <a:lnTo>
                  <a:pt x="22369" y="98189"/>
                </a:lnTo>
                <a:lnTo>
                  <a:pt x="26210" y="108723"/>
                </a:lnTo>
                <a:lnTo>
                  <a:pt x="29183" y="116762"/>
                </a:lnTo>
                <a:lnTo>
                  <a:pt x="30644" y="121122"/>
                </a:lnTo>
                <a:lnTo>
                  <a:pt x="31517" y="124346"/>
                </a:lnTo>
                <a:lnTo>
                  <a:pt x="32397" y="127571"/>
                </a:lnTo>
                <a:lnTo>
                  <a:pt x="32965" y="129652"/>
                </a:lnTo>
                <a:lnTo>
                  <a:pt x="33221" y="130592"/>
                </a:lnTo>
                <a:lnTo>
                  <a:pt x="33478" y="131532"/>
                </a:lnTo>
                <a:lnTo>
                  <a:pt x="33367" y="131789"/>
                </a:lnTo>
                <a:lnTo>
                  <a:pt x="32882" y="131363"/>
                </a:lnTo>
                <a:lnTo>
                  <a:pt x="32390" y="130938"/>
                </a:lnTo>
                <a:lnTo>
                  <a:pt x="31316" y="129995"/>
                </a:lnTo>
                <a:lnTo>
                  <a:pt x="29654" y="128534"/>
                </a:lnTo>
                <a:lnTo>
                  <a:pt x="27984" y="127074"/>
                </a:lnTo>
                <a:lnTo>
                  <a:pt x="25033" y="121870"/>
                </a:lnTo>
                <a:lnTo>
                  <a:pt x="6708" y="74311"/>
                </a:lnTo>
                <a:lnTo>
                  <a:pt x="0" y="34850"/>
                </a:lnTo>
                <a:lnTo>
                  <a:pt x="585" y="23429"/>
                </a:lnTo>
                <a:lnTo>
                  <a:pt x="24451" y="0"/>
                </a:lnTo>
                <a:lnTo>
                  <a:pt x="31552" y="1278"/>
                </a:lnTo>
                <a:lnTo>
                  <a:pt x="38652" y="2555"/>
                </a:lnTo>
                <a:lnTo>
                  <a:pt x="67373" y="25059"/>
                </a:lnTo>
                <a:lnTo>
                  <a:pt x="71037" y="30338"/>
                </a:lnTo>
                <a:lnTo>
                  <a:pt x="72804" y="35271"/>
                </a:lnTo>
                <a:lnTo>
                  <a:pt x="72672" y="39858"/>
                </a:lnTo>
                <a:lnTo>
                  <a:pt x="72547" y="44445"/>
                </a:lnTo>
                <a:lnTo>
                  <a:pt x="69174" y="48418"/>
                </a:lnTo>
                <a:lnTo>
                  <a:pt x="62565" y="51775"/>
                </a:lnTo>
                <a:lnTo>
                  <a:pt x="53791" y="55716"/>
                </a:lnTo>
                <a:lnTo>
                  <a:pt x="42700" y="59798"/>
                </a:lnTo>
                <a:lnTo>
                  <a:pt x="29292" y="6402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12007" y="1049591"/>
            <a:ext cx="104775" cy="93345"/>
          </a:xfrm>
          <a:custGeom>
            <a:avLst/>
            <a:gdLst/>
            <a:ahLst/>
            <a:cxnLst/>
            <a:rect l="l" t="t" r="r" b="b"/>
            <a:pathLst>
              <a:path w="104775" h="93344">
                <a:moveTo>
                  <a:pt x="63841" y="25790"/>
                </a:moveTo>
                <a:lnTo>
                  <a:pt x="67159" y="17067"/>
                </a:lnTo>
                <a:lnTo>
                  <a:pt x="68177" y="10963"/>
                </a:lnTo>
                <a:lnTo>
                  <a:pt x="66889" y="7477"/>
                </a:lnTo>
                <a:lnTo>
                  <a:pt x="65995" y="5058"/>
                </a:lnTo>
                <a:lnTo>
                  <a:pt x="43724" y="220"/>
                </a:lnTo>
                <a:lnTo>
                  <a:pt x="37642" y="0"/>
                </a:lnTo>
                <a:lnTo>
                  <a:pt x="32973" y="915"/>
                </a:lnTo>
                <a:lnTo>
                  <a:pt x="29724" y="2968"/>
                </a:lnTo>
                <a:lnTo>
                  <a:pt x="26468" y="5020"/>
                </a:lnTo>
                <a:lnTo>
                  <a:pt x="24591" y="7938"/>
                </a:lnTo>
                <a:lnTo>
                  <a:pt x="24078" y="11720"/>
                </a:lnTo>
                <a:lnTo>
                  <a:pt x="23572" y="15503"/>
                </a:lnTo>
                <a:lnTo>
                  <a:pt x="25360" y="19708"/>
                </a:lnTo>
                <a:lnTo>
                  <a:pt x="29447" y="24338"/>
                </a:lnTo>
                <a:lnTo>
                  <a:pt x="35753" y="30049"/>
                </a:lnTo>
                <a:lnTo>
                  <a:pt x="46216" y="37617"/>
                </a:lnTo>
                <a:lnTo>
                  <a:pt x="63886" y="48852"/>
                </a:lnTo>
                <a:lnTo>
                  <a:pt x="76405" y="56864"/>
                </a:lnTo>
                <a:lnTo>
                  <a:pt x="104400" y="81536"/>
                </a:lnTo>
                <a:lnTo>
                  <a:pt x="102710" y="83786"/>
                </a:lnTo>
                <a:lnTo>
                  <a:pt x="101026" y="86037"/>
                </a:lnTo>
                <a:lnTo>
                  <a:pt x="47477" y="92702"/>
                </a:lnTo>
                <a:lnTo>
                  <a:pt x="35227" y="92883"/>
                </a:lnTo>
                <a:lnTo>
                  <a:pt x="25559" y="92879"/>
                </a:lnTo>
                <a:lnTo>
                  <a:pt x="10181" y="91088"/>
                </a:lnTo>
                <a:lnTo>
                  <a:pt x="0" y="8604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123317" y="1191714"/>
            <a:ext cx="576580" cy="21590"/>
          </a:xfrm>
          <a:custGeom>
            <a:avLst/>
            <a:gdLst/>
            <a:ahLst/>
            <a:cxnLst/>
            <a:rect l="l" t="t" r="r" b="b"/>
            <a:pathLst>
              <a:path w="576579" h="21590">
                <a:moveTo>
                  <a:pt x="9254" y="21428"/>
                </a:moveTo>
                <a:lnTo>
                  <a:pt x="0" y="21389"/>
                </a:lnTo>
                <a:lnTo>
                  <a:pt x="2050" y="21313"/>
                </a:lnTo>
                <a:lnTo>
                  <a:pt x="5153" y="21243"/>
                </a:lnTo>
                <a:lnTo>
                  <a:pt x="12919" y="21065"/>
                </a:lnTo>
                <a:lnTo>
                  <a:pt x="51622" y="20099"/>
                </a:lnTo>
                <a:lnTo>
                  <a:pt x="92923" y="18357"/>
                </a:lnTo>
                <a:lnTo>
                  <a:pt x="141518" y="15435"/>
                </a:lnTo>
                <a:lnTo>
                  <a:pt x="157666" y="14358"/>
                </a:lnTo>
                <a:lnTo>
                  <a:pt x="170390" y="13579"/>
                </a:lnTo>
                <a:lnTo>
                  <a:pt x="219307" y="11532"/>
                </a:lnTo>
                <a:lnTo>
                  <a:pt x="263647" y="11082"/>
                </a:lnTo>
                <a:lnTo>
                  <a:pt x="280164" y="11063"/>
                </a:lnTo>
                <a:lnTo>
                  <a:pt x="299697" y="11075"/>
                </a:lnTo>
                <a:lnTo>
                  <a:pt x="316241" y="11078"/>
                </a:lnTo>
                <a:lnTo>
                  <a:pt x="357129" y="11001"/>
                </a:lnTo>
                <a:lnTo>
                  <a:pt x="406690" y="10162"/>
                </a:lnTo>
                <a:lnTo>
                  <a:pt x="448239" y="8958"/>
                </a:lnTo>
                <a:lnTo>
                  <a:pt x="489575" y="6998"/>
                </a:lnTo>
                <a:lnTo>
                  <a:pt x="534385" y="4008"/>
                </a:lnTo>
                <a:lnTo>
                  <a:pt x="572853" y="390"/>
                </a:lnTo>
                <a:lnTo>
                  <a:pt x="574970" y="146"/>
                </a:lnTo>
                <a:lnTo>
                  <a:pt x="576037" y="23"/>
                </a:lnTo>
                <a:lnTo>
                  <a:pt x="576217" y="0"/>
                </a:lnTo>
                <a:lnTo>
                  <a:pt x="575968" y="13"/>
                </a:lnTo>
                <a:lnTo>
                  <a:pt x="574617" y="101"/>
                </a:lnTo>
                <a:lnTo>
                  <a:pt x="572054" y="268"/>
                </a:lnTo>
                <a:lnTo>
                  <a:pt x="563352" y="2033"/>
                </a:lnTo>
                <a:lnTo>
                  <a:pt x="547938" y="663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129088" y="1227689"/>
            <a:ext cx="609600" cy="26034"/>
          </a:xfrm>
          <a:custGeom>
            <a:avLst/>
            <a:gdLst/>
            <a:ahLst/>
            <a:cxnLst/>
            <a:rect l="l" t="t" r="r" b="b"/>
            <a:pathLst>
              <a:path w="609600" h="26034">
                <a:moveTo>
                  <a:pt x="6885" y="21582"/>
                </a:moveTo>
                <a:lnTo>
                  <a:pt x="3332" y="23770"/>
                </a:lnTo>
                <a:lnTo>
                  <a:pt x="1198" y="25081"/>
                </a:lnTo>
                <a:lnTo>
                  <a:pt x="498" y="25515"/>
                </a:lnTo>
                <a:lnTo>
                  <a:pt x="0" y="25818"/>
                </a:lnTo>
                <a:lnTo>
                  <a:pt x="983" y="25963"/>
                </a:lnTo>
                <a:lnTo>
                  <a:pt x="3435" y="25950"/>
                </a:lnTo>
                <a:lnTo>
                  <a:pt x="5895" y="25936"/>
                </a:lnTo>
                <a:lnTo>
                  <a:pt x="11817" y="25904"/>
                </a:lnTo>
                <a:lnTo>
                  <a:pt x="21211" y="25853"/>
                </a:lnTo>
                <a:lnTo>
                  <a:pt x="30604" y="25802"/>
                </a:lnTo>
                <a:lnTo>
                  <a:pt x="38190" y="25544"/>
                </a:lnTo>
                <a:lnTo>
                  <a:pt x="80830" y="22887"/>
                </a:lnTo>
                <a:lnTo>
                  <a:pt x="124149" y="22317"/>
                </a:lnTo>
                <a:lnTo>
                  <a:pt x="148398" y="22293"/>
                </a:lnTo>
                <a:lnTo>
                  <a:pt x="162872" y="22296"/>
                </a:lnTo>
                <a:lnTo>
                  <a:pt x="178953" y="22308"/>
                </a:lnTo>
                <a:lnTo>
                  <a:pt x="196674" y="22328"/>
                </a:lnTo>
                <a:lnTo>
                  <a:pt x="216067" y="22357"/>
                </a:lnTo>
                <a:lnTo>
                  <a:pt x="237225" y="22384"/>
                </a:lnTo>
                <a:lnTo>
                  <a:pt x="290582" y="22348"/>
                </a:lnTo>
                <a:lnTo>
                  <a:pt x="329668" y="22134"/>
                </a:lnTo>
                <a:lnTo>
                  <a:pt x="376313" y="20853"/>
                </a:lnTo>
                <a:lnTo>
                  <a:pt x="419731" y="17133"/>
                </a:lnTo>
                <a:lnTo>
                  <a:pt x="452273" y="13161"/>
                </a:lnTo>
                <a:lnTo>
                  <a:pt x="464997" y="11733"/>
                </a:lnTo>
                <a:lnTo>
                  <a:pt x="483638" y="9847"/>
                </a:lnTo>
                <a:lnTo>
                  <a:pt x="496078" y="8530"/>
                </a:lnTo>
                <a:lnTo>
                  <a:pt x="504149" y="7598"/>
                </a:lnTo>
                <a:lnTo>
                  <a:pt x="515030" y="6367"/>
                </a:lnTo>
                <a:lnTo>
                  <a:pt x="555337" y="2987"/>
                </a:lnTo>
                <a:lnTo>
                  <a:pt x="596037" y="439"/>
                </a:lnTo>
                <a:lnTo>
                  <a:pt x="606981" y="0"/>
                </a:lnTo>
                <a:lnTo>
                  <a:pt x="609232" y="135"/>
                </a:lnTo>
                <a:lnTo>
                  <a:pt x="608110" y="61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30675" y="1331946"/>
            <a:ext cx="87630" cy="198120"/>
          </a:xfrm>
          <a:custGeom>
            <a:avLst/>
            <a:gdLst/>
            <a:ahLst/>
            <a:cxnLst/>
            <a:rect l="l" t="t" r="r" b="b"/>
            <a:pathLst>
              <a:path w="87629" h="198119">
                <a:moveTo>
                  <a:pt x="86611" y="13128"/>
                </a:moveTo>
                <a:lnTo>
                  <a:pt x="87630" y="10153"/>
                </a:lnTo>
                <a:lnTo>
                  <a:pt x="86819" y="7455"/>
                </a:lnTo>
                <a:lnTo>
                  <a:pt x="84201" y="5036"/>
                </a:lnTo>
                <a:lnTo>
                  <a:pt x="82399" y="3372"/>
                </a:lnTo>
                <a:lnTo>
                  <a:pt x="78056" y="2126"/>
                </a:lnTo>
                <a:lnTo>
                  <a:pt x="71177" y="1298"/>
                </a:lnTo>
                <a:lnTo>
                  <a:pt x="64298" y="469"/>
                </a:lnTo>
                <a:lnTo>
                  <a:pt x="56831" y="44"/>
                </a:lnTo>
                <a:lnTo>
                  <a:pt x="48781" y="22"/>
                </a:lnTo>
                <a:lnTo>
                  <a:pt x="40739" y="0"/>
                </a:lnTo>
                <a:lnTo>
                  <a:pt x="33728" y="651"/>
                </a:lnTo>
                <a:lnTo>
                  <a:pt x="27771" y="1979"/>
                </a:lnTo>
                <a:lnTo>
                  <a:pt x="21813" y="3305"/>
                </a:lnTo>
                <a:lnTo>
                  <a:pt x="2798" y="13950"/>
                </a:lnTo>
                <a:lnTo>
                  <a:pt x="845" y="16594"/>
                </a:lnTo>
                <a:lnTo>
                  <a:pt x="0" y="19413"/>
                </a:lnTo>
                <a:lnTo>
                  <a:pt x="270" y="22407"/>
                </a:lnTo>
                <a:lnTo>
                  <a:pt x="533" y="25401"/>
                </a:lnTo>
                <a:lnTo>
                  <a:pt x="4675" y="30781"/>
                </a:lnTo>
                <a:lnTo>
                  <a:pt x="12704" y="38547"/>
                </a:lnTo>
                <a:lnTo>
                  <a:pt x="20726" y="46313"/>
                </a:lnTo>
                <a:lnTo>
                  <a:pt x="26413" y="52278"/>
                </a:lnTo>
                <a:lnTo>
                  <a:pt x="29752" y="56440"/>
                </a:lnTo>
                <a:lnTo>
                  <a:pt x="33098" y="60603"/>
                </a:lnTo>
                <a:lnTo>
                  <a:pt x="35252" y="64782"/>
                </a:lnTo>
                <a:lnTo>
                  <a:pt x="36229" y="68976"/>
                </a:lnTo>
                <a:lnTo>
                  <a:pt x="37199" y="73171"/>
                </a:lnTo>
                <a:lnTo>
                  <a:pt x="36887" y="77265"/>
                </a:lnTo>
                <a:lnTo>
                  <a:pt x="35287" y="81258"/>
                </a:lnTo>
                <a:lnTo>
                  <a:pt x="33694" y="85252"/>
                </a:lnTo>
                <a:lnTo>
                  <a:pt x="13383" y="99934"/>
                </a:lnTo>
                <a:lnTo>
                  <a:pt x="12545" y="100037"/>
                </a:lnTo>
                <a:lnTo>
                  <a:pt x="12046" y="100099"/>
                </a:lnTo>
                <a:lnTo>
                  <a:pt x="11894" y="100117"/>
                </a:lnTo>
                <a:lnTo>
                  <a:pt x="11741" y="100136"/>
                </a:lnTo>
                <a:lnTo>
                  <a:pt x="12157" y="99997"/>
                </a:lnTo>
                <a:lnTo>
                  <a:pt x="13127" y="99698"/>
                </a:lnTo>
                <a:lnTo>
                  <a:pt x="14103" y="99400"/>
                </a:lnTo>
                <a:lnTo>
                  <a:pt x="17269" y="98432"/>
                </a:lnTo>
                <a:lnTo>
                  <a:pt x="22631" y="96792"/>
                </a:lnTo>
                <a:lnTo>
                  <a:pt x="27993" y="95153"/>
                </a:lnTo>
                <a:lnTo>
                  <a:pt x="33140" y="93949"/>
                </a:lnTo>
                <a:lnTo>
                  <a:pt x="38086" y="93180"/>
                </a:lnTo>
                <a:lnTo>
                  <a:pt x="43025" y="92411"/>
                </a:lnTo>
                <a:lnTo>
                  <a:pt x="46966" y="92132"/>
                </a:lnTo>
                <a:lnTo>
                  <a:pt x="49897" y="92343"/>
                </a:lnTo>
                <a:lnTo>
                  <a:pt x="52834" y="92554"/>
                </a:lnTo>
                <a:lnTo>
                  <a:pt x="54586" y="93943"/>
                </a:lnTo>
                <a:lnTo>
                  <a:pt x="55168" y="96510"/>
                </a:lnTo>
                <a:lnTo>
                  <a:pt x="55743" y="99078"/>
                </a:lnTo>
                <a:lnTo>
                  <a:pt x="54732" y="102650"/>
                </a:lnTo>
                <a:lnTo>
                  <a:pt x="52141" y="107227"/>
                </a:lnTo>
                <a:lnTo>
                  <a:pt x="49550" y="111806"/>
                </a:lnTo>
                <a:lnTo>
                  <a:pt x="46052" y="116865"/>
                </a:lnTo>
                <a:lnTo>
                  <a:pt x="41632" y="122407"/>
                </a:lnTo>
                <a:lnTo>
                  <a:pt x="37213" y="127948"/>
                </a:lnTo>
                <a:lnTo>
                  <a:pt x="33223" y="133205"/>
                </a:lnTo>
                <a:lnTo>
                  <a:pt x="29669" y="138179"/>
                </a:lnTo>
                <a:lnTo>
                  <a:pt x="26115" y="143153"/>
                </a:lnTo>
                <a:lnTo>
                  <a:pt x="23732" y="147726"/>
                </a:lnTo>
                <a:lnTo>
                  <a:pt x="22527" y="151899"/>
                </a:lnTo>
                <a:lnTo>
                  <a:pt x="21322" y="156072"/>
                </a:lnTo>
                <a:lnTo>
                  <a:pt x="21356" y="159925"/>
                </a:lnTo>
                <a:lnTo>
                  <a:pt x="22624" y="163456"/>
                </a:lnTo>
                <a:lnTo>
                  <a:pt x="23892" y="166988"/>
                </a:lnTo>
                <a:lnTo>
                  <a:pt x="26434" y="170057"/>
                </a:lnTo>
                <a:lnTo>
                  <a:pt x="30237" y="172664"/>
                </a:lnTo>
                <a:lnTo>
                  <a:pt x="34040" y="175271"/>
                </a:lnTo>
                <a:lnTo>
                  <a:pt x="37788" y="177889"/>
                </a:lnTo>
                <a:lnTo>
                  <a:pt x="41466" y="180519"/>
                </a:lnTo>
                <a:lnTo>
                  <a:pt x="46876" y="184381"/>
                </a:lnTo>
                <a:lnTo>
                  <a:pt x="53090" y="190098"/>
                </a:lnTo>
                <a:lnTo>
                  <a:pt x="60107" y="19766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74226" y="4023169"/>
            <a:ext cx="59055" cy="114300"/>
          </a:xfrm>
          <a:custGeom>
            <a:avLst/>
            <a:gdLst/>
            <a:ahLst/>
            <a:cxnLst/>
            <a:rect l="l" t="t" r="r" b="b"/>
            <a:pathLst>
              <a:path w="59054" h="114300">
                <a:moveTo>
                  <a:pt x="4800" y="35750"/>
                </a:moveTo>
                <a:lnTo>
                  <a:pt x="23843" y="8435"/>
                </a:lnTo>
                <a:lnTo>
                  <a:pt x="27646" y="4819"/>
                </a:lnTo>
                <a:lnTo>
                  <a:pt x="31145" y="2409"/>
                </a:lnTo>
                <a:lnTo>
                  <a:pt x="34345" y="1204"/>
                </a:lnTo>
                <a:lnTo>
                  <a:pt x="37545" y="0"/>
                </a:lnTo>
                <a:lnTo>
                  <a:pt x="39679" y="861"/>
                </a:lnTo>
                <a:lnTo>
                  <a:pt x="40746" y="3788"/>
                </a:lnTo>
                <a:lnTo>
                  <a:pt x="41813" y="6715"/>
                </a:lnTo>
                <a:lnTo>
                  <a:pt x="41598" y="10195"/>
                </a:lnTo>
                <a:lnTo>
                  <a:pt x="40101" y="14227"/>
                </a:lnTo>
                <a:lnTo>
                  <a:pt x="38605" y="18259"/>
                </a:lnTo>
                <a:lnTo>
                  <a:pt x="36312" y="23543"/>
                </a:lnTo>
                <a:lnTo>
                  <a:pt x="33223" y="30079"/>
                </a:lnTo>
                <a:lnTo>
                  <a:pt x="30140" y="36616"/>
                </a:lnTo>
                <a:lnTo>
                  <a:pt x="28568" y="40829"/>
                </a:lnTo>
                <a:lnTo>
                  <a:pt x="28512" y="42719"/>
                </a:lnTo>
                <a:lnTo>
                  <a:pt x="28450" y="44610"/>
                </a:lnTo>
                <a:lnTo>
                  <a:pt x="30951" y="46626"/>
                </a:lnTo>
                <a:lnTo>
                  <a:pt x="36007" y="48765"/>
                </a:lnTo>
                <a:lnTo>
                  <a:pt x="41057" y="50906"/>
                </a:lnTo>
                <a:lnTo>
                  <a:pt x="53686" y="65331"/>
                </a:lnTo>
                <a:lnTo>
                  <a:pt x="55335" y="69069"/>
                </a:lnTo>
                <a:lnTo>
                  <a:pt x="56526" y="72964"/>
                </a:lnTo>
                <a:lnTo>
                  <a:pt x="57253" y="77017"/>
                </a:lnTo>
                <a:lnTo>
                  <a:pt x="57995" y="81069"/>
                </a:lnTo>
                <a:lnTo>
                  <a:pt x="58389" y="84903"/>
                </a:lnTo>
                <a:lnTo>
                  <a:pt x="58459" y="88520"/>
                </a:lnTo>
                <a:lnTo>
                  <a:pt x="58528" y="92136"/>
                </a:lnTo>
                <a:lnTo>
                  <a:pt x="57572" y="95388"/>
                </a:lnTo>
                <a:lnTo>
                  <a:pt x="55598" y="98275"/>
                </a:lnTo>
                <a:lnTo>
                  <a:pt x="53630" y="101162"/>
                </a:lnTo>
                <a:lnTo>
                  <a:pt x="50936" y="103695"/>
                </a:lnTo>
                <a:lnTo>
                  <a:pt x="47514" y="105875"/>
                </a:lnTo>
                <a:lnTo>
                  <a:pt x="44099" y="108054"/>
                </a:lnTo>
                <a:lnTo>
                  <a:pt x="40240" y="109764"/>
                </a:lnTo>
                <a:lnTo>
                  <a:pt x="35945" y="111006"/>
                </a:lnTo>
                <a:lnTo>
                  <a:pt x="31657" y="112248"/>
                </a:lnTo>
                <a:lnTo>
                  <a:pt x="27078" y="113018"/>
                </a:lnTo>
                <a:lnTo>
                  <a:pt x="22208" y="113317"/>
                </a:lnTo>
                <a:lnTo>
                  <a:pt x="15080" y="113754"/>
                </a:lnTo>
                <a:lnTo>
                  <a:pt x="7682" y="111164"/>
                </a:lnTo>
                <a:lnTo>
                  <a:pt x="0" y="10554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7815" y="1695779"/>
            <a:ext cx="90805" cy="149860"/>
          </a:xfrm>
          <a:custGeom>
            <a:avLst/>
            <a:gdLst/>
            <a:ahLst/>
            <a:cxnLst/>
            <a:rect l="l" t="t" r="r" b="b"/>
            <a:pathLst>
              <a:path w="90804" h="149860">
                <a:moveTo>
                  <a:pt x="68351" y="35485"/>
                </a:moveTo>
                <a:lnTo>
                  <a:pt x="67554" y="38550"/>
                </a:lnTo>
                <a:lnTo>
                  <a:pt x="69328" y="40106"/>
                </a:lnTo>
                <a:lnTo>
                  <a:pt x="73671" y="40153"/>
                </a:lnTo>
                <a:lnTo>
                  <a:pt x="78014" y="40199"/>
                </a:lnTo>
                <a:lnTo>
                  <a:pt x="86715" y="38221"/>
                </a:lnTo>
                <a:lnTo>
                  <a:pt x="87830" y="37446"/>
                </a:lnTo>
                <a:lnTo>
                  <a:pt x="90636" y="29518"/>
                </a:lnTo>
                <a:lnTo>
                  <a:pt x="90795" y="27472"/>
                </a:lnTo>
                <a:lnTo>
                  <a:pt x="89756" y="25172"/>
                </a:lnTo>
                <a:lnTo>
                  <a:pt x="87512" y="22617"/>
                </a:lnTo>
                <a:lnTo>
                  <a:pt x="85267" y="20062"/>
                </a:lnTo>
                <a:lnTo>
                  <a:pt x="63834" y="6677"/>
                </a:lnTo>
                <a:lnTo>
                  <a:pt x="58632" y="4224"/>
                </a:lnTo>
                <a:lnTo>
                  <a:pt x="53215" y="2445"/>
                </a:lnTo>
                <a:lnTo>
                  <a:pt x="47597" y="1341"/>
                </a:lnTo>
                <a:lnTo>
                  <a:pt x="41972" y="237"/>
                </a:lnTo>
                <a:lnTo>
                  <a:pt x="36485" y="0"/>
                </a:lnTo>
                <a:lnTo>
                  <a:pt x="31131" y="628"/>
                </a:lnTo>
                <a:lnTo>
                  <a:pt x="1087" y="32114"/>
                </a:lnTo>
                <a:lnTo>
                  <a:pt x="0" y="47044"/>
                </a:lnTo>
                <a:lnTo>
                  <a:pt x="110" y="55061"/>
                </a:lnTo>
                <a:lnTo>
                  <a:pt x="886" y="63629"/>
                </a:lnTo>
                <a:lnTo>
                  <a:pt x="2423" y="76132"/>
                </a:lnTo>
                <a:lnTo>
                  <a:pt x="4791" y="88714"/>
                </a:lnTo>
                <a:lnTo>
                  <a:pt x="7268" y="100279"/>
                </a:lnTo>
                <a:lnTo>
                  <a:pt x="9760" y="112932"/>
                </a:lnTo>
                <a:lnTo>
                  <a:pt x="13061" y="131516"/>
                </a:lnTo>
                <a:lnTo>
                  <a:pt x="14514" y="141296"/>
                </a:lnTo>
                <a:lnTo>
                  <a:pt x="14893" y="147050"/>
                </a:lnTo>
                <a:lnTo>
                  <a:pt x="14990" y="149069"/>
                </a:lnTo>
                <a:lnTo>
                  <a:pt x="15025" y="14971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704526" y="1780615"/>
            <a:ext cx="269240" cy="73025"/>
          </a:xfrm>
          <a:custGeom>
            <a:avLst/>
            <a:gdLst/>
            <a:ahLst/>
            <a:cxnLst/>
            <a:rect l="l" t="t" r="r" b="b"/>
            <a:pathLst>
              <a:path w="269240" h="73025">
                <a:moveTo>
                  <a:pt x="0" y="11662"/>
                </a:moveTo>
                <a:lnTo>
                  <a:pt x="33070" y="7599"/>
                </a:lnTo>
                <a:lnTo>
                  <a:pt x="45427" y="7719"/>
                </a:lnTo>
                <a:lnTo>
                  <a:pt x="58239" y="8369"/>
                </a:lnTo>
                <a:lnTo>
                  <a:pt x="73315" y="9711"/>
                </a:lnTo>
                <a:lnTo>
                  <a:pt x="85434" y="10948"/>
                </a:lnTo>
                <a:lnTo>
                  <a:pt x="102136" y="12908"/>
                </a:lnTo>
                <a:lnTo>
                  <a:pt x="114052" y="14180"/>
                </a:lnTo>
                <a:lnTo>
                  <a:pt x="152600" y="16535"/>
                </a:lnTo>
                <a:lnTo>
                  <a:pt x="157789" y="16547"/>
                </a:lnTo>
                <a:lnTo>
                  <a:pt x="161737" y="16389"/>
                </a:lnTo>
                <a:lnTo>
                  <a:pt x="165686" y="16230"/>
                </a:lnTo>
                <a:lnTo>
                  <a:pt x="168554" y="15903"/>
                </a:lnTo>
                <a:lnTo>
                  <a:pt x="170348" y="15407"/>
                </a:lnTo>
                <a:lnTo>
                  <a:pt x="172142" y="14912"/>
                </a:lnTo>
                <a:lnTo>
                  <a:pt x="173465" y="14032"/>
                </a:lnTo>
                <a:lnTo>
                  <a:pt x="174310" y="12769"/>
                </a:lnTo>
                <a:lnTo>
                  <a:pt x="175156" y="11506"/>
                </a:lnTo>
                <a:lnTo>
                  <a:pt x="175620" y="10146"/>
                </a:lnTo>
                <a:lnTo>
                  <a:pt x="175710" y="8688"/>
                </a:lnTo>
                <a:lnTo>
                  <a:pt x="175800" y="7232"/>
                </a:lnTo>
                <a:lnTo>
                  <a:pt x="175093" y="5821"/>
                </a:lnTo>
                <a:lnTo>
                  <a:pt x="173597" y="4458"/>
                </a:lnTo>
                <a:lnTo>
                  <a:pt x="172101" y="3095"/>
                </a:lnTo>
                <a:lnTo>
                  <a:pt x="170099" y="2009"/>
                </a:lnTo>
                <a:lnTo>
                  <a:pt x="167598" y="1203"/>
                </a:lnTo>
                <a:lnTo>
                  <a:pt x="165097" y="396"/>
                </a:lnTo>
                <a:lnTo>
                  <a:pt x="162070" y="0"/>
                </a:lnTo>
                <a:lnTo>
                  <a:pt x="158516" y="12"/>
                </a:lnTo>
                <a:lnTo>
                  <a:pt x="154963" y="25"/>
                </a:lnTo>
                <a:lnTo>
                  <a:pt x="136107" y="10746"/>
                </a:lnTo>
                <a:lnTo>
                  <a:pt x="132934" y="13775"/>
                </a:lnTo>
                <a:lnTo>
                  <a:pt x="126346" y="32279"/>
                </a:lnTo>
                <a:lnTo>
                  <a:pt x="126097" y="36415"/>
                </a:lnTo>
                <a:lnTo>
                  <a:pt x="126706" y="40764"/>
                </a:lnTo>
                <a:lnTo>
                  <a:pt x="128182" y="45323"/>
                </a:lnTo>
                <a:lnTo>
                  <a:pt x="129657" y="49883"/>
                </a:lnTo>
                <a:lnTo>
                  <a:pt x="147731" y="67721"/>
                </a:lnTo>
                <a:lnTo>
                  <a:pt x="152039" y="70013"/>
                </a:lnTo>
                <a:lnTo>
                  <a:pt x="156057" y="71419"/>
                </a:lnTo>
                <a:lnTo>
                  <a:pt x="159791" y="71937"/>
                </a:lnTo>
                <a:lnTo>
                  <a:pt x="163532" y="72456"/>
                </a:lnTo>
                <a:lnTo>
                  <a:pt x="166614" y="72277"/>
                </a:lnTo>
                <a:lnTo>
                  <a:pt x="180171" y="33442"/>
                </a:lnTo>
                <a:lnTo>
                  <a:pt x="180552" y="27413"/>
                </a:lnTo>
                <a:lnTo>
                  <a:pt x="180995" y="22492"/>
                </a:lnTo>
                <a:lnTo>
                  <a:pt x="181508" y="18678"/>
                </a:lnTo>
                <a:lnTo>
                  <a:pt x="182021" y="14865"/>
                </a:lnTo>
                <a:lnTo>
                  <a:pt x="190714" y="8209"/>
                </a:lnTo>
                <a:lnTo>
                  <a:pt x="193748" y="8064"/>
                </a:lnTo>
                <a:lnTo>
                  <a:pt x="198009" y="8979"/>
                </a:lnTo>
                <a:lnTo>
                  <a:pt x="203502" y="10955"/>
                </a:lnTo>
                <a:lnTo>
                  <a:pt x="208995" y="12931"/>
                </a:lnTo>
                <a:lnTo>
                  <a:pt x="214974" y="15770"/>
                </a:lnTo>
                <a:lnTo>
                  <a:pt x="221437" y="19473"/>
                </a:lnTo>
                <a:lnTo>
                  <a:pt x="227907" y="23177"/>
                </a:lnTo>
                <a:lnTo>
                  <a:pt x="233677" y="27148"/>
                </a:lnTo>
                <a:lnTo>
                  <a:pt x="238748" y="31387"/>
                </a:lnTo>
                <a:lnTo>
                  <a:pt x="243826" y="35626"/>
                </a:lnTo>
                <a:lnTo>
                  <a:pt x="254591" y="52882"/>
                </a:lnTo>
                <a:lnTo>
                  <a:pt x="255124" y="55328"/>
                </a:lnTo>
                <a:lnTo>
                  <a:pt x="245211" y="60941"/>
                </a:lnTo>
                <a:lnTo>
                  <a:pt x="242191" y="59637"/>
                </a:lnTo>
                <a:lnTo>
                  <a:pt x="238824" y="56823"/>
                </a:lnTo>
                <a:lnTo>
                  <a:pt x="235458" y="54009"/>
                </a:lnTo>
                <a:lnTo>
                  <a:pt x="232811" y="50105"/>
                </a:lnTo>
                <a:lnTo>
                  <a:pt x="230886" y="45112"/>
                </a:lnTo>
                <a:lnTo>
                  <a:pt x="228960" y="40119"/>
                </a:lnTo>
                <a:lnTo>
                  <a:pt x="228094" y="34736"/>
                </a:lnTo>
                <a:lnTo>
                  <a:pt x="228288" y="28962"/>
                </a:lnTo>
                <a:lnTo>
                  <a:pt x="228489" y="23189"/>
                </a:lnTo>
                <a:lnTo>
                  <a:pt x="256274" y="2376"/>
                </a:lnTo>
                <a:lnTo>
                  <a:pt x="262799" y="4912"/>
                </a:lnTo>
                <a:lnTo>
                  <a:pt x="268819" y="1211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27684" y="1775118"/>
            <a:ext cx="101600" cy="103505"/>
          </a:xfrm>
          <a:custGeom>
            <a:avLst/>
            <a:gdLst/>
            <a:ahLst/>
            <a:cxnLst/>
            <a:rect l="l" t="t" r="r" b="b"/>
            <a:pathLst>
              <a:path w="101600" h="103505">
                <a:moveTo>
                  <a:pt x="0" y="23451"/>
                </a:moveTo>
                <a:lnTo>
                  <a:pt x="2971" y="25484"/>
                </a:lnTo>
                <a:lnTo>
                  <a:pt x="6941" y="27463"/>
                </a:lnTo>
                <a:lnTo>
                  <a:pt x="11901" y="29389"/>
                </a:lnTo>
                <a:lnTo>
                  <a:pt x="16854" y="31316"/>
                </a:lnTo>
                <a:lnTo>
                  <a:pt x="46662" y="35872"/>
                </a:lnTo>
                <a:lnTo>
                  <a:pt x="52176" y="35995"/>
                </a:lnTo>
                <a:lnTo>
                  <a:pt x="70145" y="18833"/>
                </a:lnTo>
                <a:lnTo>
                  <a:pt x="69293" y="15485"/>
                </a:lnTo>
                <a:lnTo>
                  <a:pt x="67346" y="12136"/>
                </a:lnTo>
                <a:lnTo>
                  <a:pt x="65400" y="8785"/>
                </a:lnTo>
                <a:lnTo>
                  <a:pt x="62407" y="6091"/>
                </a:lnTo>
                <a:lnTo>
                  <a:pt x="58355" y="4051"/>
                </a:lnTo>
                <a:lnTo>
                  <a:pt x="54302" y="2011"/>
                </a:lnTo>
                <a:lnTo>
                  <a:pt x="49578" y="793"/>
                </a:lnTo>
                <a:lnTo>
                  <a:pt x="44182" y="396"/>
                </a:lnTo>
                <a:lnTo>
                  <a:pt x="38785" y="0"/>
                </a:lnTo>
                <a:lnTo>
                  <a:pt x="33694" y="908"/>
                </a:lnTo>
                <a:lnTo>
                  <a:pt x="28914" y="3124"/>
                </a:lnTo>
                <a:lnTo>
                  <a:pt x="24134" y="5338"/>
                </a:lnTo>
                <a:lnTo>
                  <a:pt x="9705" y="28895"/>
                </a:lnTo>
                <a:lnTo>
                  <a:pt x="8506" y="35342"/>
                </a:lnTo>
                <a:lnTo>
                  <a:pt x="7890" y="42424"/>
                </a:lnTo>
                <a:lnTo>
                  <a:pt x="7841" y="50140"/>
                </a:lnTo>
                <a:lnTo>
                  <a:pt x="7800" y="57857"/>
                </a:lnTo>
                <a:lnTo>
                  <a:pt x="8756" y="65448"/>
                </a:lnTo>
                <a:lnTo>
                  <a:pt x="33403" y="100579"/>
                </a:lnTo>
                <a:lnTo>
                  <a:pt x="49650" y="103236"/>
                </a:lnTo>
                <a:lnTo>
                  <a:pt x="59518" y="102683"/>
                </a:lnTo>
                <a:lnTo>
                  <a:pt x="71437" y="100771"/>
                </a:lnTo>
                <a:lnTo>
                  <a:pt x="85406" y="97499"/>
                </a:lnTo>
                <a:lnTo>
                  <a:pt x="101427" y="9286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123696" y="1808588"/>
            <a:ext cx="90805" cy="65405"/>
          </a:xfrm>
          <a:custGeom>
            <a:avLst/>
            <a:gdLst/>
            <a:ahLst/>
            <a:cxnLst/>
            <a:rect l="l" t="t" r="r" b="b"/>
            <a:pathLst>
              <a:path w="90804" h="65405">
                <a:moveTo>
                  <a:pt x="31304" y="37013"/>
                </a:moveTo>
                <a:lnTo>
                  <a:pt x="36203" y="21849"/>
                </a:lnTo>
                <a:lnTo>
                  <a:pt x="39433" y="10863"/>
                </a:lnTo>
                <a:lnTo>
                  <a:pt x="41258" y="3374"/>
                </a:lnTo>
                <a:lnTo>
                  <a:pt x="41217" y="1135"/>
                </a:lnTo>
                <a:lnTo>
                  <a:pt x="40205" y="619"/>
                </a:lnTo>
                <a:lnTo>
                  <a:pt x="39187" y="103"/>
                </a:lnTo>
                <a:lnTo>
                  <a:pt x="37033" y="0"/>
                </a:lnTo>
                <a:lnTo>
                  <a:pt x="33735" y="308"/>
                </a:lnTo>
                <a:lnTo>
                  <a:pt x="30438" y="615"/>
                </a:lnTo>
                <a:lnTo>
                  <a:pt x="26462" y="2053"/>
                </a:lnTo>
                <a:lnTo>
                  <a:pt x="21800" y="4622"/>
                </a:lnTo>
                <a:lnTo>
                  <a:pt x="17138" y="7190"/>
                </a:lnTo>
                <a:lnTo>
                  <a:pt x="69" y="36609"/>
                </a:lnTo>
                <a:lnTo>
                  <a:pt x="0" y="40381"/>
                </a:lnTo>
                <a:lnTo>
                  <a:pt x="1517" y="43641"/>
                </a:lnTo>
                <a:lnTo>
                  <a:pt x="4613" y="46387"/>
                </a:lnTo>
                <a:lnTo>
                  <a:pt x="7710" y="49133"/>
                </a:lnTo>
                <a:lnTo>
                  <a:pt x="11817" y="50931"/>
                </a:lnTo>
                <a:lnTo>
                  <a:pt x="16937" y="51780"/>
                </a:lnTo>
                <a:lnTo>
                  <a:pt x="22063" y="52630"/>
                </a:lnTo>
                <a:lnTo>
                  <a:pt x="27044" y="52769"/>
                </a:lnTo>
                <a:lnTo>
                  <a:pt x="31879" y="52197"/>
                </a:lnTo>
                <a:lnTo>
                  <a:pt x="36721" y="51625"/>
                </a:lnTo>
                <a:lnTo>
                  <a:pt x="49723" y="38640"/>
                </a:lnTo>
                <a:lnTo>
                  <a:pt x="50700" y="35369"/>
                </a:lnTo>
                <a:lnTo>
                  <a:pt x="51137" y="32489"/>
                </a:lnTo>
                <a:lnTo>
                  <a:pt x="51040" y="29999"/>
                </a:lnTo>
                <a:lnTo>
                  <a:pt x="50943" y="27508"/>
                </a:lnTo>
                <a:lnTo>
                  <a:pt x="50423" y="25763"/>
                </a:lnTo>
                <a:lnTo>
                  <a:pt x="49488" y="24764"/>
                </a:lnTo>
                <a:lnTo>
                  <a:pt x="48546" y="23764"/>
                </a:lnTo>
                <a:lnTo>
                  <a:pt x="47597" y="23496"/>
                </a:lnTo>
                <a:lnTo>
                  <a:pt x="46634" y="23960"/>
                </a:lnTo>
                <a:lnTo>
                  <a:pt x="45671" y="24424"/>
                </a:lnTo>
                <a:lnTo>
                  <a:pt x="45145" y="26135"/>
                </a:lnTo>
                <a:lnTo>
                  <a:pt x="45041" y="29093"/>
                </a:lnTo>
                <a:lnTo>
                  <a:pt x="44937" y="32052"/>
                </a:lnTo>
                <a:lnTo>
                  <a:pt x="45775" y="35519"/>
                </a:lnTo>
                <a:lnTo>
                  <a:pt x="75395" y="61067"/>
                </a:lnTo>
                <a:lnTo>
                  <a:pt x="90408" y="6502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240975" y="1795938"/>
            <a:ext cx="62865" cy="70485"/>
          </a:xfrm>
          <a:custGeom>
            <a:avLst/>
            <a:gdLst/>
            <a:ahLst/>
            <a:cxnLst/>
            <a:rect l="l" t="t" r="r" b="b"/>
            <a:pathLst>
              <a:path w="62865" h="70485">
                <a:moveTo>
                  <a:pt x="42651" y="15451"/>
                </a:moveTo>
                <a:lnTo>
                  <a:pt x="36804" y="6887"/>
                </a:lnTo>
                <a:lnTo>
                  <a:pt x="31096" y="2010"/>
                </a:lnTo>
                <a:lnTo>
                  <a:pt x="25527" y="821"/>
                </a:lnTo>
                <a:lnTo>
                  <a:pt x="21682" y="0"/>
                </a:lnTo>
                <a:lnTo>
                  <a:pt x="5022" y="12194"/>
                </a:lnTo>
                <a:lnTo>
                  <a:pt x="2576" y="16616"/>
                </a:lnTo>
                <a:lnTo>
                  <a:pt x="1087" y="21593"/>
                </a:lnTo>
                <a:lnTo>
                  <a:pt x="547" y="27126"/>
                </a:lnTo>
                <a:lnTo>
                  <a:pt x="0" y="32660"/>
                </a:lnTo>
                <a:lnTo>
                  <a:pt x="10640" y="57689"/>
                </a:lnTo>
                <a:lnTo>
                  <a:pt x="14845" y="62001"/>
                </a:lnTo>
                <a:lnTo>
                  <a:pt x="20165" y="65410"/>
                </a:lnTo>
                <a:lnTo>
                  <a:pt x="26593" y="67916"/>
                </a:lnTo>
                <a:lnTo>
                  <a:pt x="36129" y="69941"/>
                </a:lnTo>
                <a:lnTo>
                  <a:pt x="48047" y="69508"/>
                </a:lnTo>
                <a:lnTo>
                  <a:pt x="62343" y="6661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05315" y="1758358"/>
            <a:ext cx="104139" cy="107314"/>
          </a:xfrm>
          <a:custGeom>
            <a:avLst/>
            <a:gdLst/>
            <a:ahLst/>
            <a:cxnLst/>
            <a:rect l="l" t="t" r="r" b="b"/>
            <a:pathLst>
              <a:path w="104140" h="107314">
                <a:moveTo>
                  <a:pt x="10009" y="22136"/>
                </a:moveTo>
                <a:lnTo>
                  <a:pt x="8375" y="21045"/>
                </a:lnTo>
                <a:lnTo>
                  <a:pt x="6490" y="17361"/>
                </a:lnTo>
                <a:lnTo>
                  <a:pt x="4336" y="11082"/>
                </a:lnTo>
                <a:lnTo>
                  <a:pt x="3013" y="7211"/>
                </a:lnTo>
                <a:lnTo>
                  <a:pt x="1988" y="4465"/>
                </a:lnTo>
                <a:lnTo>
                  <a:pt x="1260" y="2840"/>
                </a:lnTo>
                <a:lnTo>
                  <a:pt x="540" y="1215"/>
                </a:lnTo>
                <a:lnTo>
                  <a:pt x="138" y="322"/>
                </a:lnTo>
                <a:lnTo>
                  <a:pt x="69" y="161"/>
                </a:lnTo>
                <a:lnTo>
                  <a:pt x="0" y="0"/>
                </a:lnTo>
                <a:lnTo>
                  <a:pt x="48" y="202"/>
                </a:lnTo>
                <a:lnTo>
                  <a:pt x="221" y="768"/>
                </a:lnTo>
                <a:lnTo>
                  <a:pt x="394" y="1334"/>
                </a:lnTo>
                <a:lnTo>
                  <a:pt x="1343" y="4474"/>
                </a:lnTo>
                <a:lnTo>
                  <a:pt x="10778" y="38810"/>
                </a:lnTo>
                <a:lnTo>
                  <a:pt x="13078" y="46660"/>
                </a:lnTo>
                <a:lnTo>
                  <a:pt x="15641" y="54339"/>
                </a:lnTo>
                <a:lnTo>
                  <a:pt x="18204" y="62018"/>
                </a:lnTo>
                <a:lnTo>
                  <a:pt x="20407" y="68414"/>
                </a:lnTo>
                <a:lnTo>
                  <a:pt x="22250" y="73528"/>
                </a:lnTo>
                <a:lnTo>
                  <a:pt x="24099" y="78642"/>
                </a:lnTo>
                <a:lnTo>
                  <a:pt x="25388" y="82539"/>
                </a:lnTo>
                <a:lnTo>
                  <a:pt x="26122" y="85220"/>
                </a:lnTo>
                <a:lnTo>
                  <a:pt x="26857" y="87900"/>
                </a:lnTo>
                <a:lnTo>
                  <a:pt x="27251" y="89363"/>
                </a:lnTo>
                <a:lnTo>
                  <a:pt x="27321" y="89607"/>
                </a:lnTo>
                <a:lnTo>
                  <a:pt x="27383" y="89851"/>
                </a:lnTo>
                <a:lnTo>
                  <a:pt x="27418" y="89709"/>
                </a:lnTo>
                <a:lnTo>
                  <a:pt x="27425" y="89181"/>
                </a:lnTo>
                <a:lnTo>
                  <a:pt x="27425" y="88653"/>
                </a:lnTo>
                <a:lnTo>
                  <a:pt x="27438" y="85489"/>
                </a:lnTo>
                <a:lnTo>
                  <a:pt x="27466" y="79691"/>
                </a:lnTo>
                <a:lnTo>
                  <a:pt x="27494" y="73892"/>
                </a:lnTo>
                <a:lnTo>
                  <a:pt x="28692" y="68206"/>
                </a:lnTo>
                <a:lnTo>
                  <a:pt x="31054" y="62634"/>
                </a:lnTo>
                <a:lnTo>
                  <a:pt x="33417" y="57062"/>
                </a:lnTo>
                <a:lnTo>
                  <a:pt x="36749" y="52594"/>
                </a:lnTo>
                <a:lnTo>
                  <a:pt x="41051" y="49233"/>
                </a:lnTo>
                <a:lnTo>
                  <a:pt x="45352" y="45872"/>
                </a:lnTo>
                <a:lnTo>
                  <a:pt x="49557" y="43744"/>
                </a:lnTo>
                <a:lnTo>
                  <a:pt x="53672" y="42850"/>
                </a:lnTo>
                <a:lnTo>
                  <a:pt x="57787" y="41955"/>
                </a:lnTo>
                <a:lnTo>
                  <a:pt x="61978" y="42448"/>
                </a:lnTo>
                <a:lnTo>
                  <a:pt x="66245" y="44330"/>
                </a:lnTo>
                <a:lnTo>
                  <a:pt x="70512" y="46211"/>
                </a:lnTo>
                <a:lnTo>
                  <a:pt x="74599" y="49421"/>
                </a:lnTo>
                <a:lnTo>
                  <a:pt x="78499" y="53959"/>
                </a:lnTo>
                <a:lnTo>
                  <a:pt x="82399" y="58496"/>
                </a:lnTo>
                <a:lnTo>
                  <a:pt x="85905" y="63300"/>
                </a:lnTo>
                <a:lnTo>
                  <a:pt x="89015" y="68368"/>
                </a:lnTo>
                <a:lnTo>
                  <a:pt x="92125" y="73436"/>
                </a:lnTo>
                <a:lnTo>
                  <a:pt x="94730" y="78346"/>
                </a:lnTo>
                <a:lnTo>
                  <a:pt x="96829" y="83100"/>
                </a:lnTo>
                <a:lnTo>
                  <a:pt x="100604" y="93788"/>
                </a:lnTo>
                <a:lnTo>
                  <a:pt x="103617" y="10703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709134" y="1690528"/>
            <a:ext cx="128270" cy="139700"/>
          </a:xfrm>
          <a:custGeom>
            <a:avLst/>
            <a:gdLst/>
            <a:ahLst/>
            <a:cxnLst/>
            <a:rect l="l" t="t" r="r" b="b"/>
            <a:pathLst>
              <a:path w="128270" h="139700">
                <a:moveTo>
                  <a:pt x="86438" y="85626"/>
                </a:moveTo>
                <a:lnTo>
                  <a:pt x="89916" y="79800"/>
                </a:lnTo>
                <a:lnTo>
                  <a:pt x="90768" y="74556"/>
                </a:lnTo>
                <a:lnTo>
                  <a:pt x="89001" y="69894"/>
                </a:lnTo>
                <a:lnTo>
                  <a:pt x="87789" y="66686"/>
                </a:lnTo>
                <a:lnTo>
                  <a:pt x="53804" y="57428"/>
                </a:lnTo>
                <a:lnTo>
                  <a:pt x="45927" y="58322"/>
                </a:lnTo>
                <a:lnTo>
                  <a:pt x="9892" y="76842"/>
                </a:lnTo>
                <a:lnTo>
                  <a:pt x="0" y="101278"/>
                </a:lnTo>
                <a:lnTo>
                  <a:pt x="311" y="106350"/>
                </a:lnTo>
                <a:lnTo>
                  <a:pt x="31297" y="134776"/>
                </a:lnTo>
                <a:lnTo>
                  <a:pt x="37836" y="137064"/>
                </a:lnTo>
                <a:lnTo>
                  <a:pt x="43267" y="138418"/>
                </a:lnTo>
                <a:lnTo>
                  <a:pt x="47583" y="138837"/>
                </a:lnTo>
                <a:lnTo>
                  <a:pt x="51899" y="139256"/>
                </a:lnTo>
                <a:lnTo>
                  <a:pt x="65275" y="126069"/>
                </a:lnTo>
                <a:lnTo>
                  <a:pt x="67187" y="120972"/>
                </a:lnTo>
                <a:lnTo>
                  <a:pt x="72189" y="83023"/>
                </a:lnTo>
                <a:lnTo>
                  <a:pt x="72141" y="70256"/>
                </a:lnTo>
                <a:lnTo>
                  <a:pt x="66342" y="30220"/>
                </a:lnTo>
                <a:lnTo>
                  <a:pt x="62456" y="18460"/>
                </a:lnTo>
                <a:lnTo>
                  <a:pt x="60336" y="12449"/>
                </a:lnTo>
                <a:lnTo>
                  <a:pt x="58611" y="8061"/>
                </a:lnTo>
                <a:lnTo>
                  <a:pt x="57288" y="5294"/>
                </a:lnTo>
                <a:lnTo>
                  <a:pt x="55965" y="2527"/>
                </a:lnTo>
                <a:lnTo>
                  <a:pt x="55189" y="915"/>
                </a:lnTo>
                <a:lnTo>
                  <a:pt x="54974" y="457"/>
                </a:lnTo>
                <a:lnTo>
                  <a:pt x="54753" y="0"/>
                </a:lnTo>
                <a:lnTo>
                  <a:pt x="54676" y="480"/>
                </a:lnTo>
                <a:lnTo>
                  <a:pt x="54697" y="954"/>
                </a:lnTo>
                <a:lnTo>
                  <a:pt x="54773" y="2621"/>
                </a:lnTo>
                <a:lnTo>
                  <a:pt x="54898" y="5482"/>
                </a:lnTo>
                <a:lnTo>
                  <a:pt x="55030" y="8343"/>
                </a:lnTo>
                <a:lnTo>
                  <a:pt x="68574" y="51647"/>
                </a:lnTo>
                <a:lnTo>
                  <a:pt x="85014" y="86832"/>
                </a:lnTo>
                <a:lnTo>
                  <a:pt x="107926" y="119452"/>
                </a:lnTo>
                <a:lnTo>
                  <a:pt x="115614" y="124171"/>
                </a:lnTo>
                <a:lnTo>
                  <a:pt x="128086" y="12911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86641" y="1890470"/>
            <a:ext cx="191770" cy="3175"/>
          </a:xfrm>
          <a:custGeom>
            <a:avLst/>
            <a:gdLst/>
            <a:ahLst/>
            <a:cxnLst/>
            <a:rect l="l" t="t" r="r" b="b"/>
            <a:pathLst>
              <a:path w="191770" h="3175">
                <a:moveTo>
                  <a:pt x="0" y="132"/>
                </a:moveTo>
                <a:lnTo>
                  <a:pt x="49537" y="2521"/>
                </a:lnTo>
                <a:lnTo>
                  <a:pt x="99828" y="3092"/>
                </a:lnTo>
                <a:lnTo>
                  <a:pt x="129889" y="3153"/>
                </a:lnTo>
                <a:lnTo>
                  <a:pt x="144293" y="3067"/>
                </a:lnTo>
                <a:lnTo>
                  <a:pt x="183926" y="996"/>
                </a:lnTo>
                <a:lnTo>
                  <a:pt x="190922" y="63"/>
                </a:lnTo>
                <a:lnTo>
                  <a:pt x="191199" y="27"/>
                </a:lnTo>
                <a:lnTo>
                  <a:pt x="191400" y="0"/>
                </a:lnTo>
                <a:lnTo>
                  <a:pt x="191192" y="27"/>
                </a:lnTo>
                <a:lnTo>
                  <a:pt x="190797" y="78"/>
                </a:lnTo>
                <a:lnTo>
                  <a:pt x="186011" y="701"/>
                </a:lnTo>
                <a:lnTo>
                  <a:pt x="176825" y="189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698258" y="1926960"/>
            <a:ext cx="168910" cy="5715"/>
          </a:xfrm>
          <a:custGeom>
            <a:avLst/>
            <a:gdLst/>
            <a:ahLst/>
            <a:cxnLst/>
            <a:rect l="l" t="t" r="r" b="b"/>
            <a:pathLst>
              <a:path w="168909" h="5714">
                <a:moveTo>
                  <a:pt x="4641" y="5161"/>
                </a:moveTo>
                <a:lnTo>
                  <a:pt x="1794" y="5155"/>
                </a:lnTo>
                <a:lnTo>
                  <a:pt x="284" y="5152"/>
                </a:lnTo>
                <a:lnTo>
                  <a:pt x="117" y="5152"/>
                </a:lnTo>
                <a:lnTo>
                  <a:pt x="249" y="5100"/>
                </a:lnTo>
                <a:lnTo>
                  <a:pt x="865" y="4996"/>
                </a:lnTo>
                <a:lnTo>
                  <a:pt x="1475" y="4893"/>
                </a:lnTo>
                <a:lnTo>
                  <a:pt x="5555" y="4207"/>
                </a:lnTo>
                <a:lnTo>
                  <a:pt x="13099" y="2938"/>
                </a:lnTo>
                <a:lnTo>
                  <a:pt x="25005" y="1396"/>
                </a:lnTo>
                <a:lnTo>
                  <a:pt x="38352" y="529"/>
                </a:lnTo>
                <a:lnTo>
                  <a:pt x="50071" y="198"/>
                </a:lnTo>
                <a:lnTo>
                  <a:pt x="62960" y="18"/>
                </a:lnTo>
                <a:lnTo>
                  <a:pt x="79145" y="0"/>
                </a:lnTo>
                <a:lnTo>
                  <a:pt x="91974" y="25"/>
                </a:lnTo>
                <a:lnTo>
                  <a:pt x="141034" y="970"/>
                </a:lnTo>
                <a:lnTo>
                  <a:pt x="158348" y="1964"/>
                </a:lnTo>
                <a:lnTo>
                  <a:pt x="168371" y="324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136844" y="1758418"/>
            <a:ext cx="4445" cy="57150"/>
          </a:xfrm>
          <a:custGeom>
            <a:avLst/>
            <a:gdLst/>
            <a:ahLst/>
            <a:cxnLst/>
            <a:rect l="l" t="t" r="r" b="b"/>
            <a:pathLst>
              <a:path w="4445" h="57150">
                <a:moveTo>
                  <a:pt x="1274" y="0"/>
                </a:moveTo>
                <a:lnTo>
                  <a:pt x="193" y="6694"/>
                </a:lnTo>
                <a:lnTo>
                  <a:pt x="0" y="12903"/>
                </a:lnTo>
                <a:lnTo>
                  <a:pt x="692" y="18626"/>
                </a:lnTo>
                <a:lnTo>
                  <a:pt x="1163" y="22481"/>
                </a:lnTo>
                <a:lnTo>
                  <a:pt x="1558" y="26905"/>
                </a:lnTo>
                <a:lnTo>
                  <a:pt x="1884" y="31900"/>
                </a:lnTo>
                <a:lnTo>
                  <a:pt x="2783" y="43484"/>
                </a:lnTo>
                <a:lnTo>
                  <a:pt x="4092" y="5703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102263" y="1711541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994" y="13779"/>
                </a:moveTo>
                <a:lnTo>
                  <a:pt x="3207" y="5531"/>
                </a:lnTo>
                <a:lnTo>
                  <a:pt x="602" y="1046"/>
                </a:lnTo>
                <a:lnTo>
                  <a:pt x="180" y="322"/>
                </a:lnTo>
                <a:lnTo>
                  <a:pt x="0" y="0"/>
                </a:lnTo>
                <a:lnTo>
                  <a:pt x="401" y="601"/>
                </a:lnTo>
                <a:lnTo>
                  <a:pt x="1025" y="1590"/>
                </a:lnTo>
                <a:lnTo>
                  <a:pt x="4925" y="7716"/>
                </a:lnTo>
                <a:lnTo>
                  <a:pt x="12081" y="1898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178685" y="1770044"/>
            <a:ext cx="128270" cy="54610"/>
          </a:xfrm>
          <a:custGeom>
            <a:avLst/>
            <a:gdLst/>
            <a:ahLst/>
            <a:cxnLst/>
            <a:rect l="l" t="t" r="r" b="b"/>
            <a:pathLst>
              <a:path w="128270" h="54610">
                <a:moveTo>
                  <a:pt x="0" y="1950"/>
                </a:moveTo>
                <a:lnTo>
                  <a:pt x="7204" y="1327"/>
                </a:lnTo>
                <a:lnTo>
                  <a:pt x="14644" y="1880"/>
                </a:lnTo>
                <a:lnTo>
                  <a:pt x="22319" y="3611"/>
                </a:lnTo>
                <a:lnTo>
                  <a:pt x="52515" y="21333"/>
                </a:lnTo>
                <a:lnTo>
                  <a:pt x="56374" y="25524"/>
                </a:lnTo>
                <a:lnTo>
                  <a:pt x="58826" y="29710"/>
                </a:lnTo>
                <a:lnTo>
                  <a:pt x="59865" y="33890"/>
                </a:lnTo>
                <a:lnTo>
                  <a:pt x="60911" y="38071"/>
                </a:lnTo>
                <a:lnTo>
                  <a:pt x="52397" y="52382"/>
                </a:lnTo>
                <a:lnTo>
                  <a:pt x="49599" y="53842"/>
                </a:lnTo>
                <a:lnTo>
                  <a:pt x="46793" y="54410"/>
                </a:lnTo>
                <a:lnTo>
                  <a:pt x="43981" y="54086"/>
                </a:lnTo>
                <a:lnTo>
                  <a:pt x="41175" y="53761"/>
                </a:lnTo>
                <a:lnTo>
                  <a:pt x="38737" y="51601"/>
                </a:lnTo>
                <a:lnTo>
                  <a:pt x="36666" y="47604"/>
                </a:lnTo>
                <a:lnTo>
                  <a:pt x="34594" y="43608"/>
                </a:lnTo>
                <a:lnTo>
                  <a:pt x="33507" y="38390"/>
                </a:lnTo>
                <a:lnTo>
                  <a:pt x="33403" y="31952"/>
                </a:lnTo>
                <a:lnTo>
                  <a:pt x="33292" y="25512"/>
                </a:lnTo>
                <a:lnTo>
                  <a:pt x="67159" y="507"/>
                </a:lnTo>
                <a:lnTo>
                  <a:pt x="74669" y="0"/>
                </a:lnTo>
                <a:lnTo>
                  <a:pt x="82102" y="948"/>
                </a:lnTo>
                <a:lnTo>
                  <a:pt x="89535" y="1896"/>
                </a:lnTo>
                <a:lnTo>
                  <a:pt x="96067" y="4494"/>
                </a:lnTo>
                <a:lnTo>
                  <a:pt x="101706" y="8742"/>
                </a:lnTo>
                <a:lnTo>
                  <a:pt x="107345" y="12989"/>
                </a:lnTo>
                <a:lnTo>
                  <a:pt x="111619" y="17216"/>
                </a:lnTo>
                <a:lnTo>
                  <a:pt x="114528" y="21423"/>
                </a:lnTo>
                <a:lnTo>
                  <a:pt x="118121" y="27844"/>
                </a:lnTo>
                <a:lnTo>
                  <a:pt x="122534" y="37898"/>
                </a:lnTo>
                <a:lnTo>
                  <a:pt x="127767" y="51584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519839" y="1666102"/>
            <a:ext cx="109220" cy="130810"/>
          </a:xfrm>
          <a:custGeom>
            <a:avLst/>
            <a:gdLst/>
            <a:ahLst/>
            <a:cxnLst/>
            <a:rect l="l" t="t" r="r" b="b"/>
            <a:pathLst>
              <a:path w="109220" h="130810">
                <a:moveTo>
                  <a:pt x="69217" y="100239"/>
                </a:moveTo>
                <a:lnTo>
                  <a:pt x="72182" y="95157"/>
                </a:lnTo>
                <a:lnTo>
                  <a:pt x="72196" y="90611"/>
                </a:lnTo>
                <a:lnTo>
                  <a:pt x="69251" y="86600"/>
                </a:lnTo>
                <a:lnTo>
                  <a:pt x="67215" y="83820"/>
                </a:lnTo>
                <a:lnTo>
                  <a:pt x="41231" y="77217"/>
                </a:lnTo>
                <a:lnTo>
                  <a:pt x="34802" y="76946"/>
                </a:lnTo>
                <a:lnTo>
                  <a:pt x="5105" y="91773"/>
                </a:lnTo>
                <a:lnTo>
                  <a:pt x="1572" y="96537"/>
                </a:lnTo>
                <a:lnTo>
                  <a:pt x="0" y="101663"/>
                </a:lnTo>
                <a:lnTo>
                  <a:pt x="387" y="107149"/>
                </a:lnTo>
                <a:lnTo>
                  <a:pt x="782" y="112636"/>
                </a:lnTo>
                <a:lnTo>
                  <a:pt x="3581" y="117347"/>
                </a:lnTo>
                <a:lnTo>
                  <a:pt x="8783" y="121284"/>
                </a:lnTo>
                <a:lnTo>
                  <a:pt x="13979" y="125220"/>
                </a:lnTo>
                <a:lnTo>
                  <a:pt x="19770" y="127773"/>
                </a:lnTo>
                <a:lnTo>
                  <a:pt x="26143" y="128944"/>
                </a:lnTo>
                <a:lnTo>
                  <a:pt x="32523" y="130114"/>
                </a:lnTo>
                <a:lnTo>
                  <a:pt x="37961" y="130288"/>
                </a:lnTo>
                <a:lnTo>
                  <a:pt x="42457" y="129464"/>
                </a:lnTo>
                <a:lnTo>
                  <a:pt x="46959" y="128640"/>
                </a:lnTo>
                <a:lnTo>
                  <a:pt x="50756" y="126118"/>
                </a:lnTo>
                <a:lnTo>
                  <a:pt x="53852" y="121897"/>
                </a:lnTo>
                <a:lnTo>
                  <a:pt x="56956" y="117677"/>
                </a:lnTo>
                <a:lnTo>
                  <a:pt x="59276" y="112063"/>
                </a:lnTo>
                <a:lnTo>
                  <a:pt x="60814" y="105054"/>
                </a:lnTo>
                <a:lnTo>
                  <a:pt x="62359" y="98046"/>
                </a:lnTo>
                <a:lnTo>
                  <a:pt x="63308" y="90181"/>
                </a:lnTo>
                <a:lnTo>
                  <a:pt x="63654" y="81461"/>
                </a:lnTo>
                <a:lnTo>
                  <a:pt x="63677" y="69095"/>
                </a:lnTo>
                <a:lnTo>
                  <a:pt x="62783" y="56200"/>
                </a:lnTo>
                <a:lnTo>
                  <a:pt x="54462" y="13564"/>
                </a:lnTo>
                <a:lnTo>
                  <a:pt x="52723" y="8769"/>
                </a:lnTo>
                <a:lnTo>
                  <a:pt x="50984" y="3974"/>
                </a:lnTo>
                <a:lnTo>
                  <a:pt x="50014" y="1296"/>
                </a:lnTo>
                <a:lnTo>
                  <a:pt x="49814" y="734"/>
                </a:lnTo>
                <a:lnTo>
                  <a:pt x="49606" y="173"/>
                </a:lnTo>
                <a:lnTo>
                  <a:pt x="49509" y="0"/>
                </a:lnTo>
                <a:lnTo>
                  <a:pt x="49516" y="216"/>
                </a:lnTo>
                <a:lnTo>
                  <a:pt x="49523" y="432"/>
                </a:lnTo>
                <a:lnTo>
                  <a:pt x="49550" y="1463"/>
                </a:lnTo>
                <a:lnTo>
                  <a:pt x="49599" y="3308"/>
                </a:lnTo>
                <a:lnTo>
                  <a:pt x="49647" y="5153"/>
                </a:lnTo>
                <a:lnTo>
                  <a:pt x="50742" y="9385"/>
                </a:lnTo>
                <a:lnTo>
                  <a:pt x="52889" y="16001"/>
                </a:lnTo>
                <a:lnTo>
                  <a:pt x="56400" y="26948"/>
                </a:lnTo>
                <a:lnTo>
                  <a:pt x="68760" y="64176"/>
                </a:lnTo>
                <a:lnTo>
                  <a:pt x="90474" y="108311"/>
                </a:lnTo>
                <a:lnTo>
                  <a:pt x="98667" y="117947"/>
                </a:lnTo>
                <a:lnTo>
                  <a:pt x="108656" y="12818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648562" y="1722196"/>
            <a:ext cx="182245" cy="95250"/>
          </a:xfrm>
          <a:custGeom>
            <a:avLst/>
            <a:gdLst/>
            <a:ahLst/>
            <a:cxnLst/>
            <a:rect l="l" t="t" r="r" b="b"/>
            <a:pathLst>
              <a:path w="182245" h="95250">
                <a:moveTo>
                  <a:pt x="4003" y="33787"/>
                </a:moveTo>
                <a:lnTo>
                  <a:pt x="1039" y="33996"/>
                </a:lnTo>
                <a:lnTo>
                  <a:pt x="0" y="34321"/>
                </a:lnTo>
                <a:lnTo>
                  <a:pt x="886" y="34761"/>
                </a:lnTo>
                <a:lnTo>
                  <a:pt x="1524" y="35077"/>
                </a:lnTo>
                <a:lnTo>
                  <a:pt x="3117" y="35868"/>
                </a:lnTo>
                <a:lnTo>
                  <a:pt x="5659" y="37134"/>
                </a:lnTo>
                <a:lnTo>
                  <a:pt x="8208" y="38400"/>
                </a:lnTo>
                <a:lnTo>
                  <a:pt x="12136" y="39279"/>
                </a:lnTo>
                <a:lnTo>
                  <a:pt x="17456" y="39771"/>
                </a:lnTo>
                <a:lnTo>
                  <a:pt x="22776" y="40264"/>
                </a:lnTo>
                <a:lnTo>
                  <a:pt x="27494" y="40347"/>
                </a:lnTo>
                <a:lnTo>
                  <a:pt x="31623" y="40020"/>
                </a:lnTo>
                <a:lnTo>
                  <a:pt x="35751" y="39693"/>
                </a:lnTo>
                <a:lnTo>
                  <a:pt x="38820" y="38201"/>
                </a:lnTo>
                <a:lnTo>
                  <a:pt x="40836" y="35543"/>
                </a:lnTo>
                <a:lnTo>
                  <a:pt x="42852" y="32884"/>
                </a:lnTo>
                <a:lnTo>
                  <a:pt x="44008" y="29442"/>
                </a:lnTo>
                <a:lnTo>
                  <a:pt x="44306" y="25216"/>
                </a:lnTo>
                <a:lnTo>
                  <a:pt x="44604" y="20991"/>
                </a:lnTo>
                <a:lnTo>
                  <a:pt x="32980" y="5298"/>
                </a:lnTo>
                <a:lnTo>
                  <a:pt x="29184" y="3688"/>
                </a:lnTo>
                <a:lnTo>
                  <a:pt x="25215" y="3555"/>
                </a:lnTo>
                <a:lnTo>
                  <a:pt x="21058" y="4901"/>
                </a:lnTo>
                <a:lnTo>
                  <a:pt x="16902" y="6247"/>
                </a:lnTo>
                <a:lnTo>
                  <a:pt x="13625" y="9381"/>
                </a:lnTo>
                <a:lnTo>
                  <a:pt x="11229" y="14304"/>
                </a:lnTo>
                <a:lnTo>
                  <a:pt x="8832" y="19227"/>
                </a:lnTo>
                <a:lnTo>
                  <a:pt x="7737" y="24713"/>
                </a:lnTo>
                <a:lnTo>
                  <a:pt x="7952" y="30764"/>
                </a:lnTo>
                <a:lnTo>
                  <a:pt x="34759" y="66396"/>
                </a:lnTo>
                <a:lnTo>
                  <a:pt x="74412" y="80191"/>
                </a:lnTo>
                <a:lnTo>
                  <a:pt x="80772" y="80031"/>
                </a:lnTo>
                <a:lnTo>
                  <a:pt x="87131" y="79870"/>
                </a:lnTo>
                <a:lnTo>
                  <a:pt x="92430" y="77897"/>
                </a:lnTo>
                <a:lnTo>
                  <a:pt x="96663" y="74112"/>
                </a:lnTo>
                <a:lnTo>
                  <a:pt x="100902" y="70326"/>
                </a:lnTo>
                <a:lnTo>
                  <a:pt x="103992" y="65183"/>
                </a:lnTo>
                <a:lnTo>
                  <a:pt x="105938" y="58684"/>
                </a:lnTo>
                <a:lnTo>
                  <a:pt x="107885" y="52185"/>
                </a:lnTo>
                <a:lnTo>
                  <a:pt x="109049" y="45225"/>
                </a:lnTo>
                <a:lnTo>
                  <a:pt x="109430" y="37804"/>
                </a:lnTo>
                <a:lnTo>
                  <a:pt x="109818" y="30382"/>
                </a:lnTo>
                <a:lnTo>
                  <a:pt x="107171" y="9606"/>
                </a:lnTo>
                <a:lnTo>
                  <a:pt x="106901" y="8979"/>
                </a:lnTo>
                <a:lnTo>
                  <a:pt x="106770" y="8686"/>
                </a:lnTo>
                <a:lnTo>
                  <a:pt x="106645" y="8393"/>
                </a:lnTo>
                <a:lnTo>
                  <a:pt x="106562" y="8618"/>
                </a:lnTo>
                <a:lnTo>
                  <a:pt x="106527" y="9362"/>
                </a:lnTo>
                <a:lnTo>
                  <a:pt x="106492" y="10105"/>
                </a:lnTo>
                <a:lnTo>
                  <a:pt x="106416" y="11698"/>
                </a:lnTo>
                <a:lnTo>
                  <a:pt x="106305" y="14139"/>
                </a:lnTo>
                <a:lnTo>
                  <a:pt x="106188" y="16582"/>
                </a:lnTo>
                <a:lnTo>
                  <a:pt x="106215" y="21631"/>
                </a:lnTo>
                <a:lnTo>
                  <a:pt x="106389" y="29288"/>
                </a:lnTo>
                <a:lnTo>
                  <a:pt x="106555" y="36945"/>
                </a:lnTo>
                <a:lnTo>
                  <a:pt x="113389" y="78209"/>
                </a:lnTo>
                <a:lnTo>
                  <a:pt x="118096" y="95059"/>
                </a:lnTo>
                <a:lnTo>
                  <a:pt x="118497" y="93416"/>
                </a:lnTo>
                <a:lnTo>
                  <a:pt x="118892" y="91773"/>
                </a:lnTo>
                <a:lnTo>
                  <a:pt x="118594" y="86831"/>
                </a:lnTo>
                <a:lnTo>
                  <a:pt x="117590" y="78589"/>
                </a:lnTo>
                <a:lnTo>
                  <a:pt x="116482" y="66938"/>
                </a:lnTo>
                <a:lnTo>
                  <a:pt x="115789" y="53690"/>
                </a:lnTo>
                <a:lnTo>
                  <a:pt x="116069" y="38542"/>
                </a:lnTo>
                <a:lnTo>
                  <a:pt x="117800" y="26892"/>
                </a:lnTo>
                <a:lnTo>
                  <a:pt x="123995" y="11691"/>
                </a:lnTo>
                <a:lnTo>
                  <a:pt x="129971" y="4487"/>
                </a:lnTo>
                <a:lnTo>
                  <a:pt x="134312" y="1345"/>
                </a:lnTo>
                <a:lnTo>
                  <a:pt x="139238" y="0"/>
                </a:lnTo>
                <a:lnTo>
                  <a:pt x="144856" y="369"/>
                </a:lnTo>
                <a:lnTo>
                  <a:pt x="176243" y="21620"/>
                </a:lnTo>
                <a:lnTo>
                  <a:pt x="180116" y="27037"/>
                </a:lnTo>
                <a:lnTo>
                  <a:pt x="182048" y="32421"/>
                </a:lnTo>
                <a:lnTo>
                  <a:pt x="182048" y="37770"/>
                </a:lnTo>
                <a:lnTo>
                  <a:pt x="182048" y="43120"/>
                </a:lnTo>
                <a:lnTo>
                  <a:pt x="178044" y="47510"/>
                </a:lnTo>
                <a:lnTo>
                  <a:pt x="170029" y="50941"/>
                </a:lnTo>
                <a:lnTo>
                  <a:pt x="162015" y="54372"/>
                </a:lnTo>
                <a:lnTo>
                  <a:pt x="154485" y="56678"/>
                </a:lnTo>
                <a:lnTo>
                  <a:pt x="147447" y="57857"/>
                </a:lnTo>
                <a:lnTo>
                  <a:pt x="135448" y="58999"/>
                </a:lnTo>
                <a:lnTo>
                  <a:pt x="122728" y="5852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849002" y="1678640"/>
            <a:ext cx="38735" cy="99060"/>
          </a:xfrm>
          <a:custGeom>
            <a:avLst/>
            <a:gdLst/>
            <a:ahLst/>
            <a:cxnLst/>
            <a:rect l="l" t="t" r="r" b="b"/>
            <a:pathLst>
              <a:path w="38734" h="99060">
                <a:moveTo>
                  <a:pt x="0" y="0"/>
                </a:moveTo>
                <a:lnTo>
                  <a:pt x="13972" y="40813"/>
                </a:lnTo>
                <a:lnTo>
                  <a:pt x="29617" y="73958"/>
                </a:lnTo>
                <a:lnTo>
                  <a:pt x="36062" y="88160"/>
                </a:lnTo>
                <a:lnTo>
                  <a:pt x="38273" y="9865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850970" y="1726062"/>
            <a:ext cx="67310" cy="19685"/>
          </a:xfrm>
          <a:custGeom>
            <a:avLst/>
            <a:gdLst/>
            <a:ahLst/>
            <a:cxnLst/>
            <a:rect l="l" t="t" r="r" b="b"/>
            <a:pathLst>
              <a:path w="67309" h="19685">
                <a:moveTo>
                  <a:pt x="4163" y="19245"/>
                </a:moveTo>
                <a:lnTo>
                  <a:pt x="2479" y="17911"/>
                </a:lnTo>
                <a:lnTo>
                  <a:pt x="1316" y="15845"/>
                </a:lnTo>
                <a:lnTo>
                  <a:pt x="658" y="13049"/>
                </a:lnTo>
                <a:lnTo>
                  <a:pt x="0" y="10252"/>
                </a:lnTo>
                <a:lnTo>
                  <a:pt x="921" y="7777"/>
                </a:lnTo>
                <a:lnTo>
                  <a:pt x="50834" y="0"/>
                </a:lnTo>
                <a:lnTo>
                  <a:pt x="66951" y="6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907217" y="1706747"/>
            <a:ext cx="95250" cy="87630"/>
          </a:xfrm>
          <a:custGeom>
            <a:avLst/>
            <a:gdLst/>
            <a:ahLst/>
            <a:cxnLst/>
            <a:rect l="l" t="t" r="r" b="b"/>
            <a:pathLst>
              <a:path w="95250" h="87630">
                <a:moveTo>
                  <a:pt x="82602" y="18463"/>
                </a:moveTo>
                <a:lnTo>
                  <a:pt x="85110" y="12408"/>
                </a:lnTo>
                <a:lnTo>
                  <a:pt x="84687" y="8011"/>
                </a:lnTo>
                <a:lnTo>
                  <a:pt x="81334" y="5273"/>
                </a:lnTo>
                <a:lnTo>
                  <a:pt x="78993" y="3359"/>
                </a:lnTo>
                <a:lnTo>
                  <a:pt x="75495" y="1969"/>
                </a:lnTo>
                <a:lnTo>
                  <a:pt x="70847" y="1103"/>
                </a:lnTo>
                <a:lnTo>
                  <a:pt x="66198" y="238"/>
                </a:lnTo>
                <a:lnTo>
                  <a:pt x="61841" y="0"/>
                </a:lnTo>
                <a:lnTo>
                  <a:pt x="57782" y="389"/>
                </a:lnTo>
                <a:lnTo>
                  <a:pt x="53722" y="777"/>
                </a:lnTo>
                <a:lnTo>
                  <a:pt x="51208" y="2821"/>
                </a:lnTo>
                <a:lnTo>
                  <a:pt x="50238" y="6519"/>
                </a:lnTo>
                <a:lnTo>
                  <a:pt x="49275" y="10218"/>
                </a:lnTo>
                <a:lnTo>
                  <a:pt x="50522" y="15084"/>
                </a:lnTo>
                <a:lnTo>
                  <a:pt x="53986" y="21118"/>
                </a:lnTo>
                <a:lnTo>
                  <a:pt x="57449" y="27152"/>
                </a:lnTo>
                <a:lnTo>
                  <a:pt x="62368" y="33821"/>
                </a:lnTo>
                <a:lnTo>
                  <a:pt x="68734" y="41125"/>
                </a:lnTo>
                <a:lnTo>
                  <a:pt x="77481" y="51349"/>
                </a:lnTo>
                <a:lnTo>
                  <a:pt x="95175" y="80571"/>
                </a:lnTo>
                <a:lnTo>
                  <a:pt x="92543" y="83479"/>
                </a:lnTo>
                <a:lnTo>
                  <a:pt x="86253" y="85116"/>
                </a:lnTo>
                <a:lnTo>
                  <a:pt x="75343" y="86847"/>
                </a:lnTo>
                <a:lnTo>
                  <a:pt x="61112" y="87225"/>
                </a:lnTo>
                <a:lnTo>
                  <a:pt x="51028" y="86468"/>
                </a:lnTo>
                <a:lnTo>
                  <a:pt x="39902" y="84616"/>
                </a:lnTo>
                <a:lnTo>
                  <a:pt x="27708" y="81668"/>
                </a:lnTo>
                <a:lnTo>
                  <a:pt x="14416" y="77624"/>
                </a:lnTo>
                <a:lnTo>
                  <a:pt x="0" y="7248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488639" y="1828740"/>
            <a:ext cx="577215" cy="8890"/>
          </a:xfrm>
          <a:custGeom>
            <a:avLst/>
            <a:gdLst/>
            <a:ahLst/>
            <a:cxnLst/>
            <a:rect l="l" t="t" r="r" b="b"/>
            <a:pathLst>
              <a:path w="577215" h="8889">
                <a:moveTo>
                  <a:pt x="3297" y="2543"/>
                </a:moveTo>
                <a:lnTo>
                  <a:pt x="1579" y="1930"/>
                </a:lnTo>
                <a:lnTo>
                  <a:pt x="554" y="1565"/>
                </a:lnTo>
                <a:lnTo>
                  <a:pt x="228" y="1449"/>
                </a:lnTo>
                <a:lnTo>
                  <a:pt x="0" y="1369"/>
                </a:lnTo>
                <a:lnTo>
                  <a:pt x="477" y="1214"/>
                </a:lnTo>
                <a:lnTo>
                  <a:pt x="865" y="1138"/>
                </a:lnTo>
                <a:lnTo>
                  <a:pt x="1842" y="947"/>
                </a:lnTo>
                <a:lnTo>
                  <a:pt x="3408" y="641"/>
                </a:lnTo>
                <a:lnTo>
                  <a:pt x="10883" y="253"/>
                </a:lnTo>
                <a:lnTo>
                  <a:pt x="28645" y="1"/>
                </a:lnTo>
                <a:lnTo>
                  <a:pt x="38547" y="0"/>
                </a:lnTo>
                <a:lnTo>
                  <a:pt x="49782" y="141"/>
                </a:lnTo>
                <a:lnTo>
                  <a:pt x="91639" y="1421"/>
                </a:lnTo>
                <a:lnTo>
                  <a:pt x="135052" y="3290"/>
                </a:lnTo>
                <a:lnTo>
                  <a:pt x="169819" y="5060"/>
                </a:lnTo>
                <a:lnTo>
                  <a:pt x="182615" y="5713"/>
                </a:lnTo>
                <a:lnTo>
                  <a:pt x="223555" y="7447"/>
                </a:lnTo>
                <a:lnTo>
                  <a:pt x="268882" y="8222"/>
                </a:lnTo>
                <a:lnTo>
                  <a:pt x="308410" y="8431"/>
                </a:lnTo>
                <a:lnTo>
                  <a:pt x="324265" y="8447"/>
                </a:lnTo>
                <a:lnTo>
                  <a:pt x="338770" y="8410"/>
                </a:lnTo>
                <a:lnTo>
                  <a:pt x="386696" y="7723"/>
                </a:lnTo>
                <a:lnTo>
                  <a:pt x="432150" y="6251"/>
                </a:lnTo>
                <a:lnTo>
                  <a:pt x="483883" y="3769"/>
                </a:lnTo>
                <a:lnTo>
                  <a:pt x="495365" y="3234"/>
                </a:lnTo>
                <a:lnTo>
                  <a:pt x="510684" y="2832"/>
                </a:lnTo>
                <a:lnTo>
                  <a:pt x="521743" y="2681"/>
                </a:lnTo>
                <a:lnTo>
                  <a:pt x="532471" y="2660"/>
                </a:lnTo>
                <a:lnTo>
                  <a:pt x="539274" y="2752"/>
                </a:lnTo>
                <a:lnTo>
                  <a:pt x="545391" y="2944"/>
                </a:lnTo>
                <a:lnTo>
                  <a:pt x="551507" y="3137"/>
                </a:lnTo>
                <a:lnTo>
                  <a:pt x="558088" y="3729"/>
                </a:lnTo>
                <a:lnTo>
                  <a:pt x="565126" y="4721"/>
                </a:lnTo>
                <a:lnTo>
                  <a:pt x="572172" y="5713"/>
                </a:lnTo>
                <a:lnTo>
                  <a:pt x="575988" y="6250"/>
                </a:lnTo>
                <a:lnTo>
                  <a:pt x="576570" y="6332"/>
                </a:lnTo>
                <a:lnTo>
                  <a:pt x="576854" y="6377"/>
                </a:lnTo>
                <a:lnTo>
                  <a:pt x="575614" y="6249"/>
                </a:lnTo>
                <a:lnTo>
                  <a:pt x="571120" y="5739"/>
                </a:lnTo>
                <a:lnTo>
                  <a:pt x="560476" y="4534"/>
                </a:lnTo>
                <a:lnTo>
                  <a:pt x="543685" y="263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490454" y="1858364"/>
            <a:ext cx="599440" cy="23495"/>
          </a:xfrm>
          <a:custGeom>
            <a:avLst/>
            <a:gdLst/>
            <a:ahLst/>
            <a:cxnLst/>
            <a:rect l="l" t="t" r="r" b="b"/>
            <a:pathLst>
              <a:path w="599440" h="23494">
                <a:moveTo>
                  <a:pt x="11187" y="1169"/>
                </a:moveTo>
                <a:lnTo>
                  <a:pt x="4308" y="606"/>
                </a:lnTo>
                <a:lnTo>
                  <a:pt x="671" y="308"/>
                </a:lnTo>
                <a:lnTo>
                  <a:pt x="277" y="275"/>
                </a:lnTo>
                <a:lnTo>
                  <a:pt x="0" y="253"/>
                </a:lnTo>
                <a:lnTo>
                  <a:pt x="332" y="231"/>
                </a:lnTo>
                <a:lnTo>
                  <a:pt x="651" y="224"/>
                </a:lnTo>
                <a:lnTo>
                  <a:pt x="2798" y="176"/>
                </a:lnTo>
                <a:lnTo>
                  <a:pt x="6781" y="87"/>
                </a:lnTo>
                <a:lnTo>
                  <a:pt x="10764" y="0"/>
                </a:lnTo>
                <a:lnTo>
                  <a:pt x="15717" y="52"/>
                </a:lnTo>
                <a:lnTo>
                  <a:pt x="21633" y="246"/>
                </a:lnTo>
                <a:lnTo>
                  <a:pt x="27556" y="440"/>
                </a:lnTo>
                <a:lnTo>
                  <a:pt x="34539" y="786"/>
                </a:lnTo>
                <a:lnTo>
                  <a:pt x="42581" y="1287"/>
                </a:lnTo>
                <a:lnTo>
                  <a:pt x="52198" y="1837"/>
                </a:lnTo>
                <a:lnTo>
                  <a:pt x="99237" y="4051"/>
                </a:lnTo>
                <a:lnTo>
                  <a:pt x="131166" y="5348"/>
                </a:lnTo>
                <a:lnTo>
                  <a:pt x="143458" y="5913"/>
                </a:lnTo>
                <a:lnTo>
                  <a:pt x="155594" y="6507"/>
                </a:lnTo>
                <a:lnTo>
                  <a:pt x="167782" y="7032"/>
                </a:lnTo>
                <a:lnTo>
                  <a:pt x="180648" y="7520"/>
                </a:lnTo>
                <a:lnTo>
                  <a:pt x="199158" y="8150"/>
                </a:lnTo>
                <a:lnTo>
                  <a:pt x="213090" y="8628"/>
                </a:lnTo>
                <a:lnTo>
                  <a:pt x="261094" y="10195"/>
                </a:lnTo>
                <a:lnTo>
                  <a:pt x="277552" y="10676"/>
                </a:lnTo>
                <a:lnTo>
                  <a:pt x="291008" y="11131"/>
                </a:lnTo>
                <a:lnTo>
                  <a:pt x="302190" y="11583"/>
                </a:lnTo>
                <a:lnTo>
                  <a:pt x="320559" y="12511"/>
                </a:lnTo>
                <a:lnTo>
                  <a:pt x="332196" y="13077"/>
                </a:lnTo>
                <a:lnTo>
                  <a:pt x="344714" y="13612"/>
                </a:lnTo>
                <a:lnTo>
                  <a:pt x="350894" y="13752"/>
                </a:lnTo>
                <a:lnTo>
                  <a:pt x="357343" y="13788"/>
                </a:lnTo>
                <a:lnTo>
                  <a:pt x="367430" y="13696"/>
                </a:lnTo>
                <a:lnTo>
                  <a:pt x="381338" y="13332"/>
                </a:lnTo>
                <a:lnTo>
                  <a:pt x="398524" y="12748"/>
                </a:lnTo>
                <a:lnTo>
                  <a:pt x="410548" y="12354"/>
                </a:lnTo>
                <a:lnTo>
                  <a:pt x="420695" y="12114"/>
                </a:lnTo>
                <a:lnTo>
                  <a:pt x="431885" y="11961"/>
                </a:lnTo>
                <a:lnTo>
                  <a:pt x="444630" y="11881"/>
                </a:lnTo>
                <a:lnTo>
                  <a:pt x="459440" y="11858"/>
                </a:lnTo>
                <a:lnTo>
                  <a:pt x="480316" y="11893"/>
                </a:lnTo>
                <a:lnTo>
                  <a:pt x="518582" y="12385"/>
                </a:lnTo>
                <a:lnTo>
                  <a:pt x="534820" y="14196"/>
                </a:lnTo>
                <a:lnTo>
                  <a:pt x="544005" y="15339"/>
                </a:lnTo>
                <a:lnTo>
                  <a:pt x="550642" y="16033"/>
                </a:lnTo>
                <a:lnTo>
                  <a:pt x="554736" y="16279"/>
                </a:lnTo>
                <a:lnTo>
                  <a:pt x="558837" y="16524"/>
                </a:lnTo>
                <a:lnTo>
                  <a:pt x="564108" y="17155"/>
                </a:lnTo>
                <a:lnTo>
                  <a:pt x="570551" y="18172"/>
                </a:lnTo>
                <a:lnTo>
                  <a:pt x="576993" y="19189"/>
                </a:lnTo>
                <a:lnTo>
                  <a:pt x="582251" y="20196"/>
                </a:lnTo>
                <a:lnTo>
                  <a:pt x="586324" y="21193"/>
                </a:lnTo>
                <a:lnTo>
                  <a:pt x="590397" y="22191"/>
                </a:lnTo>
                <a:lnTo>
                  <a:pt x="593618" y="22697"/>
                </a:lnTo>
                <a:lnTo>
                  <a:pt x="595994" y="22713"/>
                </a:lnTo>
                <a:lnTo>
                  <a:pt x="599035" y="22760"/>
                </a:lnTo>
                <a:lnTo>
                  <a:pt x="598357" y="22804"/>
                </a:lnTo>
                <a:lnTo>
                  <a:pt x="596507" y="22908"/>
                </a:lnTo>
                <a:lnTo>
                  <a:pt x="593397" y="2308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728446" y="1953374"/>
            <a:ext cx="82550" cy="195580"/>
          </a:xfrm>
          <a:custGeom>
            <a:avLst/>
            <a:gdLst/>
            <a:ahLst/>
            <a:cxnLst/>
            <a:rect l="l" t="t" r="r" b="b"/>
            <a:pathLst>
              <a:path w="82550" h="195580">
                <a:moveTo>
                  <a:pt x="80217" y="17521"/>
                </a:moveTo>
                <a:lnTo>
                  <a:pt x="76754" y="14043"/>
                </a:lnTo>
                <a:lnTo>
                  <a:pt x="70976" y="10685"/>
                </a:lnTo>
                <a:lnTo>
                  <a:pt x="62892" y="7446"/>
                </a:lnTo>
                <a:lnTo>
                  <a:pt x="57683" y="5356"/>
                </a:lnTo>
                <a:lnTo>
                  <a:pt x="52363" y="3828"/>
                </a:lnTo>
                <a:lnTo>
                  <a:pt x="46939" y="2860"/>
                </a:lnTo>
                <a:lnTo>
                  <a:pt x="41515" y="1893"/>
                </a:lnTo>
                <a:lnTo>
                  <a:pt x="35620" y="1164"/>
                </a:lnTo>
                <a:lnTo>
                  <a:pt x="29240" y="673"/>
                </a:lnTo>
                <a:lnTo>
                  <a:pt x="22866" y="182"/>
                </a:lnTo>
                <a:lnTo>
                  <a:pt x="17325" y="0"/>
                </a:lnTo>
                <a:lnTo>
                  <a:pt x="12628" y="126"/>
                </a:lnTo>
                <a:lnTo>
                  <a:pt x="7931" y="252"/>
                </a:lnTo>
                <a:lnTo>
                  <a:pt x="4689" y="1127"/>
                </a:lnTo>
                <a:lnTo>
                  <a:pt x="2909" y="2751"/>
                </a:lnTo>
                <a:lnTo>
                  <a:pt x="1129" y="4375"/>
                </a:lnTo>
                <a:lnTo>
                  <a:pt x="187" y="6491"/>
                </a:lnTo>
                <a:lnTo>
                  <a:pt x="96" y="9099"/>
                </a:lnTo>
                <a:lnTo>
                  <a:pt x="0" y="11708"/>
                </a:lnTo>
                <a:lnTo>
                  <a:pt x="1641" y="14744"/>
                </a:lnTo>
                <a:lnTo>
                  <a:pt x="5022" y="18206"/>
                </a:lnTo>
                <a:lnTo>
                  <a:pt x="8402" y="21668"/>
                </a:lnTo>
                <a:lnTo>
                  <a:pt x="12940" y="25366"/>
                </a:lnTo>
                <a:lnTo>
                  <a:pt x="18641" y="29300"/>
                </a:lnTo>
                <a:lnTo>
                  <a:pt x="24335" y="33234"/>
                </a:lnTo>
                <a:lnTo>
                  <a:pt x="51968" y="61171"/>
                </a:lnTo>
                <a:lnTo>
                  <a:pt x="54039" y="70515"/>
                </a:lnTo>
                <a:lnTo>
                  <a:pt x="54420" y="75139"/>
                </a:lnTo>
                <a:lnTo>
                  <a:pt x="26517" y="95716"/>
                </a:lnTo>
                <a:lnTo>
                  <a:pt x="22894" y="96298"/>
                </a:lnTo>
                <a:lnTo>
                  <a:pt x="14921" y="92188"/>
                </a:lnTo>
                <a:lnTo>
                  <a:pt x="14727" y="90242"/>
                </a:lnTo>
                <a:lnTo>
                  <a:pt x="16216" y="88609"/>
                </a:lnTo>
                <a:lnTo>
                  <a:pt x="19396" y="87289"/>
                </a:lnTo>
                <a:lnTo>
                  <a:pt x="22575" y="85969"/>
                </a:lnTo>
                <a:lnTo>
                  <a:pt x="26164" y="85206"/>
                </a:lnTo>
                <a:lnTo>
                  <a:pt x="30161" y="84998"/>
                </a:lnTo>
                <a:lnTo>
                  <a:pt x="34165" y="84789"/>
                </a:lnTo>
                <a:lnTo>
                  <a:pt x="45810" y="95144"/>
                </a:lnTo>
                <a:lnTo>
                  <a:pt x="46745" y="99154"/>
                </a:lnTo>
                <a:lnTo>
                  <a:pt x="46731" y="103995"/>
                </a:lnTo>
                <a:lnTo>
                  <a:pt x="45768" y="109669"/>
                </a:lnTo>
                <a:lnTo>
                  <a:pt x="44812" y="115343"/>
                </a:lnTo>
                <a:lnTo>
                  <a:pt x="43101" y="121148"/>
                </a:lnTo>
                <a:lnTo>
                  <a:pt x="40642" y="127084"/>
                </a:lnTo>
                <a:lnTo>
                  <a:pt x="38183" y="133022"/>
                </a:lnTo>
                <a:lnTo>
                  <a:pt x="36028" y="138641"/>
                </a:lnTo>
                <a:lnTo>
                  <a:pt x="34179" y="143940"/>
                </a:lnTo>
                <a:lnTo>
                  <a:pt x="32322" y="149239"/>
                </a:lnTo>
                <a:lnTo>
                  <a:pt x="31345" y="154134"/>
                </a:lnTo>
                <a:lnTo>
                  <a:pt x="31242" y="158624"/>
                </a:lnTo>
                <a:lnTo>
                  <a:pt x="31138" y="163115"/>
                </a:lnTo>
                <a:lnTo>
                  <a:pt x="32675" y="167426"/>
                </a:lnTo>
                <a:lnTo>
                  <a:pt x="35855" y="171558"/>
                </a:lnTo>
                <a:lnTo>
                  <a:pt x="39028" y="175690"/>
                </a:lnTo>
                <a:lnTo>
                  <a:pt x="42658" y="179240"/>
                </a:lnTo>
                <a:lnTo>
                  <a:pt x="46745" y="182207"/>
                </a:lnTo>
                <a:lnTo>
                  <a:pt x="50825" y="185173"/>
                </a:lnTo>
                <a:lnTo>
                  <a:pt x="54434" y="187515"/>
                </a:lnTo>
                <a:lnTo>
                  <a:pt x="57572" y="189231"/>
                </a:lnTo>
                <a:lnTo>
                  <a:pt x="60703" y="190947"/>
                </a:lnTo>
                <a:lnTo>
                  <a:pt x="63606" y="192177"/>
                </a:lnTo>
                <a:lnTo>
                  <a:pt x="66266" y="192919"/>
                </a:lnTo>
                <a:lnTo>
                  <a:pt x="70166" y="194005"/>
                </a:lnTo>
                <a:lnTo>
                  <a:pt x="75528" y="194704"/>
                </a:lnTo>
                <a:lnTo>
                  <a:pt x="82337" y="195014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588560" y="3158591"/>
            <a:ext cx="53975" cy="140970"/>
          </a:xfrm>
          <a:custGeom>
            <a:avLst/>
            <a:gdLst/>
            <a:ahLst/>
            <a:cxnLst/>
            <a:rect l="l" t="t" r="r" b="b"/>
            <a:pathLst>
              <a:path w="53975" h="140970">
                <a:moveTo>
                  <a:pt x="11118" y="26507"/>
                </a:moveTo>
                <a:lnTo>
                  <a:pt x="8077" y="24381"/>
                </a:lnTo>
                <a:lnTo>
                  <a:pt x="5313" y="20596"/>
                </a:lnTo>
                <a:lnTo>
                  <a:pt x="2833" y="15152"/>
                </a:lnTo>
                <a:lnTo>
                  <a:pt x="1212" y="11597"/>
                </a:lnTo>
                <a:lnTo>
                  <a:pt x="318" y="9218"/>
                </a:lnTo>
                <a:lnTo>
                  <a:pt x="159" y="8013"/>
                </a:lnTo>
                <a:lnTo>
                  <a:pt x="0" y="6810"/>
                </a:lnTo>
                <a:lnTo>
                  <a:pt x="21536" y="0"/>
                </a:lnTo>
                <a:lnTo>
                  <a:pt x="24044" y="839"/>
                </a:lnTo>
                <a:lnTo>
                  <a:pt x="25374" y="2729"/>
                </a:lnTo>
                <a:lnTo>
                  <a:pt x="26704" y="4619"/>
                </a:lnTo>
                <a:lnTo>
                  <a:pt x="27577" y="7306"/>
                </a:lnTo>
                <a:lnTo>
                  <a:pt x="27993" y="10790"/>
                </a:lnTo>
                <a:lnTo>
                  <a:pt x="28408" y="14274"/>
                </a:lnTo>
                <a:lnTo>
                  <a:pt x="28304" y="18402"/>
                </a:lnTo>
                <a:lnTo>
                  <a:pt x="27667" y="23176"/>
                </a:lnTo>
                <a:lnTo>
                  <a:pt x="27037" y="27949"/>
                </a:lnTo>
                <a:lnTo>
                  <a:pt x="25596" y="32885"/>
                </a:lnTo>
                <a:lnTo>
                  <a:pt x="23351" y="37983"/>
                </a:lnTo>
                <a:lnTo>
                  <a:pt x="21107" y="43082"/>
                </a:lnTo>
                <a:lnTo>
                  <a:pt x="18925" y="47715"/>
                </a:lnTo>
                <a:lnTo>
                  <a:pt x="16805" y="51881"/>
                </a:lnTo>
                <a:lnTo>
                  <a:pt x="14685" y="56048"/>
                </a:lnTo>
                <a:lnTo>
                  <a:pt x="13141" y="59662"/>
                </a:lnTo>
                <a:lnTo>
                  <a:pt x="10245" y="71864"/>
                </a:lnTo>
                <a:lnTo>
                  <a:pt x="13175" y="72981"/>
                </a:lnTo>
                <a:lnTo>
                  <a:pt x="19223" y="73394"/>
                </a:lnTo>
                <a:lnTo>
                  <a:pt x="25270" y="73808"/>
                </a:lnTo>
                <a:lnTo>
                  <a:pt x="31061" y="73967"/>
                </a:lnTo>
                <a:lnTo>
                  <a:pt x="36596" y="73872"/>
                </a:lnTo>
                <a:lnTo>
                  <a:pt x="42131" y="73777"/>
                </a:lnTo>
                <a:lnTo>
                  <a:pt x="45463" y="74296"/>
                </a:lnTo>
                <a:lnTo>
                  <a:pt x="46599" y="75429"/>
                </a:lnTo>
                <a:lnTo>
                  <a:pt x="47735" y="76561"/>
                </a:lnTo>
                <a:lnTo>
                  <a:pt x="48906" y="80343"/>
                </a:lnTo>
                <a:lnTo>
                  <a:pt x="53388" y="116984"/>
                </a:lnTo>
                <a:lnTo>
                  <a:pt x="53513" y="121503"/>
                </a:lnTo>
                <a:lnTo>
                  <a:pt x="47881" y="137058"/>
                </a:lnTo>
                <a:lnTo>
                  <a:pt x="45186" y="138997"/>
                </a:lnTo>
                <a:lnTo>
                  <a:pt x="42145" y="140110"/>
                </a:lnTo>
                <a:lnTo>
                  <a:pt x="38771" y="140397"/>
                </a:lnTo>
                <a:lnTo>
                  <a:pt x="35391" y="140685"/>
                </a:lnTo>
                <a:lnTo>
                  <a:pt x="32177" y="140557"/>
                </a:lnTo>
                <a:lnTo>
                  <a:pt x="29108" y="140015"/>
                </a:lnTo>
                <a:lnTo>
                  <a:pt x="24647" y="139225"/>
                </a:lnTo>
                <a:lnTo>
                  <a:pt x="21398" y="136438"/>
                </a:lnTo>
                <a:lnTo>
                  <a:pt x="19354" y="13165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37610" y="2593762"/>
            <a:ext cx="18415" cy="89535"/>
          </a:xfrm>
          <a:custGeom>
            <a:avLst/>
            <a:gdLst/>
            <a:ahLst/>
            <a:cxnLst/>
            <a:rect l="l" t="t" r="r" b="b"/>
            <a:pathLst>
              <a:path w="18415" h="89535">
                <a:moveTo>
                  <a:pt x="2092" y="8916"/>
                </a:moveTo>
                <a:lnTo>
                  <a:pt x="935" y="3430"/>
                </a:lnTo>
                <a:lnTo>
                  <a:pt x="325" y="532"/>
                </a:lnTo>
                <a:lnTo>
                  <a:pt x="256" y="220"/>
                </a:lnTo>
                <a:lnTo>
                  <a:pt x="207" y="0"/>
                </a:lnTo>
                <a:lnTo>
                  <a:pt x="180" y="253"/>
                </a:lnTo>
                <a:lnTo>
                  <a:pt x="173" y="981"/>
                </a:lnTo>
                <a:lnTo>
                  <a:pt x="166" y="1708"/>
                </a:lnTo>
                <a:lnTo>
                  <a:pt x="103" y="6684"/>
                </a:lnTo>
                <a:lnTo>
                  <a:pt x="0" y="15909"/>
                </a:lnTo>
                <a:lnTo>
                  <a:pt x="396" y="27304"/>
                </a:lnTo>
                <a:lnTo>
                  <a:pt x="1843" y="40239"/>
                </a:lnTo>
                <a:lnTo>
                  <a:pt x="5457" y="58324"/>
                </a:lnTo>
                <a:lnTo>
                  <a:pt x="9280" y="72032"/>
                </a:lnTo>
                <a:lnTo>
                  <a:pt x="13429" y="82091"/>
                </a:lnTo>
                <a:lnTo>
                  <a:pt x="18023" y="8922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50391" y="2557915"/>
            <a:ext cx="99060" cy="80645"/>
          </a:xfrm>
          <a:custGeom>
            <a:avLst/>
            <a:gdLst/>
            <a:ahLst/>
            <a:cxnLst/>
            <a:rect l="l" t="t" r="r" b="b"/>
            <a:pathLst>
              <a:path w="99059" h="80644">
                <a:moveTo>
                  <a:pt x="0" y="22154"/>
                </a:moveTo>
                <a:lnTo>
                  <a:pt x="6" y="20257"/>
                </a:lnTo>
                <a:lnTo>
                  <a:pt x="1378" y="17192"/>
                </a:lnTo>
                <a:lnTo>
                  <a:pt x="4114" y="12960"/>
                </a:lnTo>
                <a:lnTo>
                  <a:pt x="6851" y="8727"/>
                </a:lnTo>
                <a:lnTo>
                  <a:pt x="43517" y="0"/>
                </a:lnTo>
                <a:lnTo>
                  <a:pt x="56375" y="1119"/>
                </a:lnTo>
                <a:lnTo>
                  <a:pt x="68336" y="5055"/>
                </a:lnTo>
                <a:lnTo>
                  <a:pt x="76449" y="8886"/>
                </a:lnTo>
                <a:lnTo>
                  <a:pt x="82836" y="13455"/>
                </a:lnTo>
                <a:lnTo>
                  <a:pt x="87837" y="18922"/>
                </a:lnTo>
                <a:lnTo>
                  <a:pt x="92846" y="24389"/>
                </a:lnTo>
                <a:lnTo>
                  <a:pt x="96067" y="30034"/>
                </a:lnTo>
                <a:lnTo>
                  <a:pt x="97515" y="35857"/>
                </a:lnTo>
                <a:lnTo>
                  <a:pt x="98956" y="41680"/>
                </a:lnTo>
                <a:lnTo>
                  <a:pt x="97584" y="47516"/>
                </a:lnTo>
                <a:lnTo>
                  <a:pt x="93386" y="53364"/>
                </a:lnTo>
                <a:lnTo>
                  <a:pt x="89195" y="59213"/>
                </a:lnTo>
                <a:lnTo>
                  <a:pt x="49873" y="76947"/>
                </a:lnTo>
                <a:lnTo>
                  <a:pt x="24327" y="80319"/>
                </a:lnTo>
                <a:lnTo>
                  <a:pt x="14360" y="80307"/>
                </a:lnTo>
                <a:lnTo>
                  <a:pt x="8444" y="75631"/>
                </a:lnTo>
                <a:lnTo>
                  <a:pt x="5652" y="6629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549534" y="2563597"/>
            <a:ext cx="99060" cy="57150"/>
          </a:xfrm>
          <a:custGeom>
            <a:avLst/>
            <a:gdLst/>
            <a:ahLst/>
            <a:cxnLst/>
            <a:rect l="l" t="t" r="r" b="b"/>
            <a:pathLst>
              <a:path w="99059" h="57150">
                <a:moveTo>
                  <a:pt x="0" y="14872"/>
                </a:moveTo>
                <a:lnTo>
                  <a:pt x="13019" y="12380"/>
                </a:lnTo>
                <a:lnTo>
                  <a:pt x="25428" y="11985"/>
                </a:lnTo>
                <a:lnTo>
                  <a:pt x="40396" y="14748"/>
                </a:lnTo>
                <a:lnTo>
                  <a:pt x="75825" y="34364"/>
                </a:lnTo>
                <a:lnTo>
                  <a:pt x="79559" y="41806"/>
                </a:lnTo>
                <a:lnTo>
                  <a:pt x="80557" y="45486"/>
                </a:lnTo>
                <a:lnTo>
                  <a:pt x="79968" y="48639"/>
                </a:lnTo>
                <a:lnTo>
                  <a:pt x="77800" y="51265"/>
                </a:lnTo>
                <a:lnTo>
                  <a:pt x="75631" y="53892"/>
                </a:lnTo>
                <a:lnTo>
                  <a:pt x="72847" y="55566"/>
                </a:lnTo>
                <a:lnTo>
                  <a:pt x="69432" y="56288"/>
                </a:lnTo>
                <a:lnTo>
                  <a:pt x="66016" y="57010"/>
                </a:lnTo>
                <a:lnTo>
                  <a:pt x="62871" y="56374"/>
                </a:lnTo>
                <a:lnTo>
                  <a:pt x="59983" y="54377"/>
                </a:lnTo>
                <a:lnTo>
                  <a:pt x="57094" y="52382"/>
                </a:lnTo>
                <a:lnTo>
                  <a:pt x="55085" y="48363"/>
                </a:lnTo>
                <a:lnTo>
                  <a:pt x="53970" y="42321"/>
                </a:lnTo>
                <a:lnTo>
                  <a:pt x="52848" y="36280"/>
                </a:lnTo>
                <a:lnTo>
                  <a:pt x="53083" y="29756"/>
                </a:lnTo>
                <a:lnTo>
                  <a:pt x="54670" y="22749"/>
                </a:lnTo>
                <a:lnTo>
                  <a:pt x="56256" y="15742"/>
                </a:lnTo>
                <a:lnTo>
                  <a:pt x="59678" y="10146"/>
                </a:lnTo>
                <a:lnTo>
                  <a:pt x="64950" y="5961"/>
                </a:lnTo>
                <a:lnTo>
                  <a:pt x="72967" y="1954"/>
                </a:lnTo>
                <a:lnTo>
                  <a:pt x="84336" y="0"/>
                </a:lnTo>
                <a:lnTo>
                  <a:pt x="99059" y="9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719093" y="2558709"/>
            <a:ext cx="23495" cy="64769"/>
          </a:xfrm>
          <a:custGeom>
            <a:avLst/>
            <a:gdLst/>
            <a:ahLst/>
            <a:cxnLst/>
            <a:rect l="l" t="t" r="r" b="b"/>
            <a:pathLst>
              <a:path w="23495" h="64769">
                <a:moveTo>
                  <a:pt x="249" y="10903"/>
                </a:moveTo>
                <a:lnTo>
                  <a:pt x="0" y="3181"/>
                </a:lnTo>
                <a:lnTo>
                  <a:pt x="207" y="0"/>
                </a:lnTo>
                <a:lnTo>
                  <a:pt x="879" y="1360"/>
                </a:lnTo>
                <a:lnTo>
                  <a:pt x="1357" y="2332"/>
                </a:lnTo>
                <a:lnTo>
                  <a:pt x="2556" y="4763"/>
                </a:lnTo>
                <a:lnTo>
                  <a:pt x="4475" y="8651"/>
                </a:lnTo>
                <a:lnTo>
                  <a:pt x="6400" y="12540"/>
                </a:lnTo>
                <a:lnTo>
                  <a:pt x="8631" y="17388"/>
                </a:lnTo>
                <a:lnTo>
                  <a:pt x="11173" y="23196"/>
                </a:lnTo>
                <a:lnTo>
                  <a:pt x="13722" y="29004"/>
                </a:lnTo>
                <a:lnTo>
                  <a:pt x="16050" y="34696"/>
                </a:lnTo>
                <a:lnTo>
                  <a:pt x="18156" y="40272"/>
                </a:lnTo>
                <a:lnTo>
                  <a:pt x="21300" y="51256"/>
                </a:lnTo>
                <a:lnTo>
                  <a:pt x="23203" y="6430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688287" y="2508323"/>
            <a:ext cx="4445" cy="12700"/>
          </a:xfrm>
          <a:custGeom>
            <a:avLst/>
            <a:gdLst/>
            <a:ahLst/>
            <a:cxnLst/>
            <a:rect l="l" t="t" r="r" b="b"/>
            <a:pathLst>
              <a:path w="4445" h="12700">
                <a:moveTo>
                  <a:pt x="4343" y="12266"/>
                </a:moveTo>
                <a:lnTo>
                  <a:pt x="2895" y="8177"/>
                </a:lnTo>
                <a:lnTo>
                  <a:pt x="1447" y="4089"/>
                </a:lnTo>
                <a:lnTo>
                  <a:pt x="0" y="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751381" y="2540249"/>
            <a:ext cx="135255" cy="61594"/>
          </a:xfrm>
          <a:custGeom>
            <a:avLst/>
            <a:gdLst/>
            <a:ahLst/>
            <a:cxnLst/>
            <a:rect l="l" t="t" r="r" b="b"/>
            <a:pathLst>
              <a:path w="135254" h="61594">
                <a:moveTo>
                  <a:pt x="0" y="3843"/>
                </a:moveTo>
                <a:lnTo>
                  <a:pt x="5334" y="2957"/>
                </a:lnTo>
                <a:lnTo>
                  <a:pt x="12884" y="3327"/>
                </a:lnTo>
                <a:lnTo>
                  <a:pt x="22659" y="4953"/>
                </a:lnTo>
                <a:lnTo>
                  <a:pt x="28928" y="5997"/>
                </a:lnTo>
                <a:lnTo>
                  <a:pt x="35245" y="8507"/>
                </a:lnTo>
                <a:lnTo>
                  <a:pt x="41612" y="12483"/>
                </a:lnTo>
                <a:lnTo>
                  <a:pt x="47978" y="16459"/>
                </a:lnTo>
                <a:lnTo>
                  <a:pt x="67464" y="39183"/>
                </a:lnTo>
                <a:lnTo>
                  <a:pt x="69141" y="43710"/>
                </a:lnTo>
                <a:lnTo>
                  <a:pt x="69951" y="47656"/>
                </a:lnTo>
                <a:lnTo>
                  <a:pt x="69916" y="51020"/>
                </a:lnTo>
                <a:lnTo>
                  <a:pt x="69875" y="54384"/>
                </a:lnTo>
                <a:lnTo>
                  <a:pt x="69057" y="56890"/>
                </a:lnTo>
                <a:lnTo>
                  <a:pt x="67450" y="58538"/>
                </a:lnTo>
                <a:lnTo>
                  <a:pt x="65850" y="60185"/>
                </a:lnTo>
                <a:lnTo>
                  <a:pt x="64070" y="61090"/>
                </a:lnTo>
                <a:lnTo>
                  <a:pt x="62109" y="61251"/>
                </a:lnTo>
                <a:lnTo>
                  <a:pt x="60156" y="61413"/>
                </a:lnTo>
                <a:lnTo>
                  <a:pt x="52169" y="35842"/>
                </a:lnTo>
                <a:lnTo>
                  <a:pt x="53464" y="29149"/>
                </a:lnTo>
                <a:lnTo>
                  <a:pt x="56616" y="22205"/>
                </a:lnTo>
                <a:lnTo>
                  <a:pt x="59768" y="15260"/>
                </a:lnTo>
                <a:lnTo>
                  <a:pt x="92964" y="0"/>
                </a:lnTo>
                <a:lnTo>
                  <a:pt x="98152" y="1607"/>
                </a:lnTo>
                <a:lnTo>
                  <a:pt x="102939" y="5083"/>
                </a:lnTo>
                <a:lnTo>
                  <a:pt x="107726" y="8560"/>
                </a:lnTo>
                <a:lnTo>
                  <a:pt x="112014" y="13012"/>
                </a:lnTo>
                <a:lnTo>
                  <a:pt x="115782" y="18441"/>
                </a:lnTo>
                <a:lnTo>
                  <a:pt x="119557" y="23870"/>
                </a:lnTo>
                <a:lnTo>
                  <a:pt x="122806" y="29596"/>
                </a:lnTo>
                <a:lnTo>
                  <a:pt x="125522" y="35617"/>
                </a:lnTo>
                <a:lnTo>
                  <a:pt x="130384" y="46867"/>
                </a:lnTo>
                <a:lnTo>
                  <a:pt x="135131" y="5882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921612" y="2496007"/>
            <a:ext cx="29845" cy="128905"/>
          </a:xfrm>
          <a:custGeom>
            <a:avLst/>
            <a:gdLst/>
            <a:ahLst/>
            <a:cxnLst/>
            <a:rect l="l" t="t" r="r" b="b"/>
            <a:pathLst>
              <a:path w="29845" h="128905">
                <a:moveTo>
                  <a:pt x="0" y="9001"/>
                </a:moveTo>
                <a:lnTo>
                  <a:pt x="13" y="3512"/>
                </a:lnTo>
                <a:lnTo>
                  <a:pt x="20" y="594"/>
                </a:lnTo>
                <a:lnTo>
                  <a:pt x="20" y="245"/>
                </a:lnTo>
                <a:lnTo>
                  <a:pt x="20" y="0"/>
                </a:lnTo>
                <a:lnTo>
                  <a:pt x="131" y="285"/>
                </a:lnTo>
                <a:lnTo>
                  <a:pt x="353" y="1100"/>
                </a:lnTo>
                <a:lnTo>
                  <a:pt x="574" y="1916"/>
                </a:lnTo>
                <a:lnTo>
                  <a:pt x="1960" y="6968"/>
                </a:lnTo>
                <a:lnTo>
                  <a:pt x="14779" y="51665"/>
                </a:lnTo>
                <a:lnTo>
                  <a:pt x="19882" y="68854"/>
                </a:lnTo>
                <a:lnTo>
                  <a:pt x="23585" y="81781"/>
                </a:lnTo>
                <a:lnTo>
                  <a:pt x="26098" y="91155"/>
                </a:lnTo>
                <a:lnTo>
                  <a:pt x="28526" y="104213"/>
                </a:lnTo>
                <a:lnTo>
                  <a:pt x="29488" y="116585"/>
                </a:lnTo>
                <a:lnTo>
                  <a:pt x="29140" y="12890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936880" y="2568344"/>
            <a:ext cx="61594" cy="13335"/>
          </a:xfrm>
          <a:custGeom>
            <a:avLst/>
            <a:gdLst/>
            <a:ahLst/>
            <a:cxnLst/>
            <a:rect l="l" t="t" r="r" b="b"/>
            <a:pathLst>
              <a:path w="61595" h="13335">
                <a:moveTo>
                  <a:pt x="0" y="13208"/>
                </a:moveTo>
                <a:lnTo>
                  <a:pt x="36181" y="535"/>
                </a:lnTo>
                <a:lnTo>
                  <a:pt x="48663" y="0"/>
                </a:lnTo>
                <a:lnTo>
                  <a:pt x="61423" y="34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147929" y="2452769"/>
            <a:ext cx="91440" cy="203200"/>
          </a:xfrm>
          <a:custGeom>
            <a:avLst/>
            <a:gdLst/>
            <a:ahLst/>
            <a:cxnLst/>
            <a:rect l="l" t="t" r="r" b="b"/>
            <a:pathLst>
              <a:path w="91440" h="203200">
                <a:moveTo>
                  <a:pt x="44587" y="12200"/>
                </a:moveTo>
                <a:lnTo>
                  <a:pt x="47989" y="10285"/>
                </a:lnTo>
                <a:lnTo>
                  <a:pt x="49873" y="7867"/>
                </a:lnTo>
                <a:lnTo>
                  <a:pt x="50254" y="4944"/>
                </a:lnTo>
                <a:lnTo>
                  <a:pt x="50517" y="2934"/>
                </a:lnTo>
                <a:lnTo>
                  <a:pt x="49485" y="1542"/>
                </a:lnTo>
                <a:lnTo>
                  <a:pt x="47157" y="771"/>
                </a:lnTo>
                <a:lnTo>
                  <a:pt x="44837" y="0"/>
                </a:lnTo>
                <a:lnTo>
                  <a:pt x="16426" y="28598"/>
                </a:lnTo>
                <a:lnTo>
                  <a:pt x="2672" y="66073"/>
                </a:lnTo>
                <a:lnTo>
                  <a:pt x="0" y="91657"/>
                </a:lnTo>
                <a:lnTo>
                  <a:pt x="844" y="104017"/>
                </a:lnTo>
                <a:lnTo>
                  <a:pt x="24278" y="150447"/>
                </a:lnTo>
                <a:lnTo>
                  <a:pt x="57044" y="180409"/>
                </a:lnTo>
                <a:lnTo>
                  <a:pt x="78338" y="195006"/>
                </a:lnTo>
                <a:lnTo>
                  <a:pt x="90829" y="202857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316681" y="2499827"/>
            <a:ext cx="103505" cy="116839"/>
          </a:xfrm>
          <a:custGeom>
            <a:avLst/>
            <a:gdLst/>
            <a:ahLst/>
            <a:cxnLst/>
            <a:rect l="l" t="t" r="r" b="b"/>
            <a:pathLst>
              <a:path w="103504" h="116839">
                <a:moveTo>
                  <a:pt x="16036" y="0"/>
                </a:moveTo>
                <a:lnTo>
                  <a:pt x="12891" y="4825"/>
                </a:lnTo>
                <a:lnTo>
                  <a:pt x="11831" y="10586"/>
                </a:lnTo>
                <a:lnTo>
                  <a:pt x="12857" y="17282"/>
                </a:lnTo>
                <a:lnTo>
                  <a:pt x="13875" y="23979"/>
                </a:lnTo>
                <a:lnTo>
                  <a:pt x="40933" y="44809"/>
                </a:lnTo>
                <a:lnTo>
                  <a:pt x="44618" y="44659"/>
                </a:lnTo>
                <a:lnTo>
                  <a:pt x="48303" y="44509"/>
                </a:lnTo>
                <a:lnTo>
                  <a:pt x="60218" y="31910"/>
                </a:lnTo>
                <a:lnTo>
                  <a:pt x="61264" y="28107"/>
                </a:lnTo>
                <a:lnTo>
                  <a:pt x="61555" y="24218"/>
                </a:lnTo>
                <a:lnTo>
                  <a:pt x="61091" y="20242"/>
                </a:lnTo>
                <a:lnTo>
                  <a:pt x="60627" y="16267"/>
                </a:lnTo>
                <a:lnTo>
                  <a:pt x="38771" y="5781"/>
                </a:lnTo>
                <a:lnTo>
                  <a:pt x="33424" y="6616"/>
                </a:lnTo>
                <a:lnTo>
                  <a:pt x="27826" y="8726"/>
                </a:lnTo>
                <a:lnTo>
                  <a:pt x="22229" y="10834"/>
                </a:lnTo>
                <a:lnTo>
                  <a:pt x="17075" y="14204"/>
                </a:lnTo>
                <a:lnTo>
                  <a:pt x="12358" y="18833"/>
                </a:lnTo>
                <a:lnTo>
                  <a:pt x="7640" y="23461"/>
                </a:lnTo>
                <a:lnTo>
                  <a:pt x="4287" y="28876"/>
                </a:lnTo>
                <a:lnTo>
                  <a:pt x="2292" y="35076"/>
                </a:lnTo>
                <a:lnTo>
                  <a:pt x="304" y="41277"/>
                </a:lnTo>
                <a:lnTo>
                  <a:pt x="0" y="47658"/>
                </a:lnTo>
                <a:lnTo>
                  <a:pt x="1385" y="54222"/>
                </a:lnTo>
                <a:lnTo>
                  <a:pt x="32592" y="88495"/>
                </a:lnTo>
                <a:lnTo>
                  <a:pt x="67172" y="105015"/>
                </a:lnTo>
                <a:lnTo>
                  <a:pt x="90635" y="113043"/>
                </a:lnTo>
                <a:lnTo>
                  <a:pt x="103294" y="11682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489468" y="2560280"/>
            <a:ext cx="1270" cy="4445"/>
          </a:xfrm>
          <a:custGeom>
            <a:avLst/>
            <a:gdLst/>
            <a:ahLst/>
            <a:cxnLst/>
            <a:rect l="l" t="t" r="r" b="b"/>
            <a:pathLst>
              <a:path w="1270" h="4444">
                <a:moveTo>
                  <a:pt x="1087" y="3917"/>
                </a:moveTo>
                <a:lnTo>
                  <a:pt x="401" y="1436"/>
                </a:lnTo>
                <a:lnTo>
                  <a:pt x="41" y="130"/>
                </a:lnTo>
                <a:lnTo>
                  <a:pt x="0" y="0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550574" y="2525995"/>
            <a:ext cx="90170" cy="88265"/>
          </a:xfrm>
          <a:custGeom>
            <a:avLst/>
            <a:gdLst/>
            <a:ahLst/>
            <a:cxnLst/>
            <a:rect l="l" t="t" r="r" b="b"/>
            <a:pathLst>
              <a:path w="90170" h="88264">
                <a:moveTo>
                  <a:pt x="4433" y="22625"/>
                </a:moveTo>
                <a:lnTo>
                  <a:pt x="1517" y="20353"/>
                </a:lnTo>
                <a:lnTo>
                  <a:pt x="48" y="20378"/>
                </a:lnTo>
                <a:lnTo>
                  <a:pt x="20" y="22702"/>
                </a:lnTo>
                <a:lnTo>
                  <a:pt x="0" y="24384"/>
                </a:lnTo>
                <a:lnTo>
                  <a:pt x="491" y="26583"/>
                </a:lnTo>
                <a:lnTo>
                  <a:pt x="1510" y="29298"/>
                </a:lnTo>
                <a:lnTo>
                  <a:pt x="2521" y="32015"/>
                </a:lnTo>
                <a:lnTo>
                  <a:pt x="4163" y="34642"/>
                </a:lnTo>
                <a:lnTo>
                  <a:pt x="6435" y="37180"/>
                </a:lnTo>
                <a:lnTo>
                  <a:pt x="8707" y="39719"/>
                </a:lnTo>
                <a:lnTo>
                  <a:pt x="35523" y="46592"/>
                </a:lnTo>
                <a:lnTo>
                  <a:pt x="40510" y="46182"/>
                </a:lnTo>
                <a:lnTo>
                  <a:pt x="64243" y="24320"/>
                </a:lnTo>
                <a:lnTo>
                  <a:pt x="64181" y="20109"/>
                </a:lnTo>
                <a:lnTo>
                  <a:pt x="63142" y="15832"/>
                </a:lnTo>
                <a:lnTo>
                  <a:pt x="62109" y="11555"/>
                </a:lnTo>
                <a:lnTo>
                  <a:pt x="59990" y="8118"/>
                </a:lnTo>
                <a:lnTo>
                  <a:pt x="56782" y="5521"/>
                </a:lnTo>
                <a:lnTo>
                  <a:pt x="53582" y="2924"/>
                </a:lnTo>
                <a:lnTo>
                  <a:pt x="49786" y="1300"/>
                </a:lnTo>
                <a:lnTo>
                  <a:pt x="45408" y="650"/>
                </a:lnTo>
                <a:lnTo>
                  <a:pt x="41030" y="0"/>
                </a:lnTo>
                <a:lnTo>
                  <a:pt x="36264" y="628"/>
                </a:lnTo>
                <a:lnTo>
                  <a:pt x="31117" y="2533"/>
                </a:lnTo>
                <a:lnTo>
                  <a:pt x="25977" y="4439"/>
                </a:lnTo>
                <a:lnTo>
                  <a:pt x="21820" y="7514"/>
                </a:lnTo>
                <a:lnTo>
                  <a:pt x="18662" y="11760"/>
                </a:lnTo>
                <a:lnTo>
                  <a:pt x="15496" y="16005"/>
                </a:lnTo>
                <a:lnTo>
                  <a:pt x="13750" y="20878"/>
                </a:lnTo>
                <a:lnTo>
                  <a:pt x="13425" y="26377"/>
                </a:lnTo>
                <a:lnTo>
                  <a:pt x="13099" y="31877"/>
                </a:lnTo>
                <a:lnTo>
                  <a:pt x="14845" y="37501"/>
                </a:lnTo>
                <a:lnTo>
                  <a:pt x="18662" y="43249"/>
                </a:lnTo>
                <a:lnTo>
                  <a:pt x="22479" y="48998"/>
                </a:lnTo>
                <a:lnTo>
                  <a:pt x="27722" y="54521"/>
                </a:lnTo>
                <a:lnTo>
                  <a:pt x="34400" y="59817"/>
                </a:lnTo>
                <a:lnTo>
                  <a:pt x="41071" y="65113"/>
                </a:lnTo>
                <a:lnTo>
                  <a:pt x="47943" y="69821"/>
                </a:lnTo>
                <a:lnTo>
                  <a:pt x="55016" y="73941"/>
                </a:lnTo>
                <a:lnTo>
                  <a:pt x="64980" y="79063"/>
                </a:lnTo>
                <a:lnTo>
                  <a:pt x="76509" y="83733"/>
                </a:lnTo>
                <a:lnTo>
                  <a:pt x="89604" y="8795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654254" y="2537034"/>
            <a:ext cx="130810" cy="85090"/>
          </a:xfrm>
          <a:custGeom>
            <a:avLst/>
            <a:gdLst/>
            <a:ahLst/>
            <a:cxnLst/>
            <a:rect l="l" t="t" r="r" b="b"/>
            <a:pathLst>
              <a:path w="130809" h="85089">
                <a:moveTo>
                  <a:pt x="1205" y="28007"/>
                </a:moveTo>
                <a:lnTo>
                  <a:pt x="0" y="21835"/>
                </a:lnTo>
                <a:lnTo>
                  <a:pt x="1198" y="16806"/>
                </a:lnTo>
                <a:lnTo>
                  <a:pt x="4793" y="12922"/>
                </a:lnTo>
                <a:lnTo>
                  <a:pt x="7259" y="10256"/>
                </a:lnTo>
                <a:lnTo>
                  <a:pt x="10785" y="8611"/>
                </a:lnTo>
                <a:lnTo>
                  <a:pt x="15385" y="7987"/>
                </a:lnTo>
                <a:lnTo>
                  <a:pt x="19978" y="7363"/>
                </a:lnTo>
                <a:lnTo>
                  <a:pt x="54261" y="30048"/>
                </a:lnTo>
                <a:lnTo>
                  <a:pt x="56900" y="34628"/>
                </a:lnTo>
                <a:lnTo>
                  <a:pt x="59546" y="39208"/>
                </a:lnTo>
                <a:lnTo>
                  <a:pt x="61126" y="43566"/>
                </a:lnTo>
                <a:lnTo>
                  <a:pt x="61652" y="47701"/>
                </a:lnTo>
                <a:lnTo>
                  <a:pt x="62172" y="51837"/>
                </a:lnTo>
                <a:lnTo>
                  <a:pt x="62186" y="55234"/>
                </a:lnTo>
                <a:lnTo>
                  <a:pt x="61680" y="57893"/>
                </a:lnTo>
                <a:lnTo>
                  <a:pt x="61167" y="60552"/>
                </a:lnTo>
                <a:lnTo>
                  <a:pt x="60371" y="62346"/>
                </a:lnTo>
                <a:lnTo>
                  <a:pt x="59276" y="63275"/>
                </a:lnTo>
                <a:lnTo>
                  <a:pt x="58182" y="64205"/>
                </a:lnTo>
                <a:lnTo>
                  <a:pt x="57059" y="64291"/>
                </a:lnTo>
                <a:lnTo>
                  <a:pt x="55910" y="63533"/>
                </a:lnTo>
                <a:lnTo>
                  <a:pt x="54760" y="62775"/>
                </a:lnTo>
                <a:lnTo>
                  <a:pt x="53852" y="60095"/>
                </a:lnTo>
                <a:lnTo>
                  <a:pt x="53187" y="55493"/>
                </a:lnTo>
                <a:lnTo>
                  <a:pt x="52529" y="50889"/>
                </a:lnTo>
                <a:lnTo>
                  <a:pt x="52363" y="45347"/>
                </a:lnTo>
                <a:lnTo>
                  <a:pt x="52681" y="38864"/>
                </a:lnTo>
                <a:lnTo>
                  <a:pt x="53007" y="32381"/>
                </a:lnTo>
                <a:lnTo>
                  <a:pt x="54600" y="26231"/>
                </a:lnTo>
                <a:lnTo>
                  <a:pt x="57461" y="20413"/>
                </a:lnTo>
                <a:lnTo>
                  <a:pt x="60315" y="14596"/>
                </a:lnTo>
                <a:lnTo>
                  <a:pt x="63689" y="10027"/>
                </a:lnTo>
                <a:lnTo>
                  <a:pt x="67575" y="6707"/>
                </a:lnTo>
                <a:lnTo>
                  <a:pt x="71461" y="3387"/>
                </a:lnTo>
                <a:lnTo>
                  <a:pt x="75431" y="1381"/>
                </a:lnTo>
                <a:lnTo>
                  <a:pt x="79476" y="690"/>
                </a:lnTo>
                <a:lnTo>
                  <a:pt x="83529" y="0"/>
                </a:lnTo>
                <a:lnTo>
                  <a:pt x="87830" y="656"/>
                </a:lnTo>
                <a:lnTo>
                  <a:pt x="92375" y="2657"/>
                </a:lnTo>
                <a:lnTo>
                  <a:pt x="96926" y="4660"/>
                </a:lnTo>
                <a:lnTo>
                  <a:pt x="124725" y="38514"/>
                </a:lnTo>
                <a:lnTo>
                  <a:pt x="126866" y="44148"/>
                </a:lnTo>
                <a:lnTo>
                  <a:pt x="129013" y="49780"/>
                </a:lnTo>
                <a:lnTo>
                  <a:pt x="130315" y="55184"/>
                </a:lnTo>
                <a:lnTo>
                  <a:pt x="130786" y="60356"/>
                </a:lnTo>
                <a:lnTo>
                  <a:pt x="130136" y="72134"/>
                </a:lnTo>
                <a:lnTo>
                  <a:pt x="126128" y="8496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829937" y="2538115"/>
            <a:ext cx="56515" cy="69850"/>
          </a:xfrm>
          <a:custGeom>
            <a:avLst/>
            <a:gdLst/>
            <a:ahLst/>
            <a:cxnLst/>
            <a:rect l="l" t="t" r="r" b="b"/>
            <a:pathLst>
              <a:path w="56515" h="69850">
                <a:moveTo>
                  <a:pt x="47133" y="27794"/>
                </a:moveTo>
                <a:lnTo>
                  <a:pt x="46876" y="19595"/>
                </a:lnTo>
                <a:lnTo>
                  <a:pt x="45740" y="13283"/>
                </a:lnTo>
                <a:lnTo>
                  <a:pt x="43731" y="8861"/>
                </a:lnTo>
                <a:lnTo>
                  <a:pt x="42360" y="5834"/>
                </a:lnTo>
                <a:lnTo>
                  <a:pt x="40434" y="3552"/>
                </a:lnTo>
                <a:lnTo>
                  <a:pt x="37947" y="2014"/>
                </a:lnTo>
                <a:lnTo>
                  <a:pt x="35460" y="475"/>
                </a:lnTo>
                <a:lnTo>
                  <a:pt x="32017" y="0"/>
                </a:lnTo>
                <a:lnTo>
                  <a:pt x="27619" y="586"/>
                </a:lnTo>
                <a:lnTo>
                  <a:pt x="23220" y="1173"/>
                </a:lnTo>
                <a:lnTo>
                  <a:pt x="18869" y="3431"/>
                </a:lnTo>
                <a:lnTo>
                  <a:pt x="14561" y="7358"/>
                </a:lnTo>
                <a:lnTo>
                  <a:pt x="10252" y="11286"/>
                </a:lnTo>
                <a:lnTo>
                  <a:pt x="6885" y="16123"/>
                </a:lnTo>
                <a:lnTo>
                  <a:pt x="4475" y="21870"/>
                </a:lnTo>
                <a:lnTo>
                  <a:pt x="2057" y="27617"/>
                </a:lnTo>
                <a:lnTo>
                  <a:pt x="678" y="33090"/>
                </a:lnTo>
                <a:lnTo>
                  <a:pt x="339" y="38291"/>
                </a:lnTo>
                <a:lnTo>
                  <a:pt x="0" y="43491"/>
                </a:lnTo>
                <a:lnTo>
                  <a:pt x="886" y="47809"/>
                </a:lnTo>
                <a:lnTo>
                  <a:pt x="2999" y="51245"/>
                </a:lnTo>
                <a:lnTo>
                  <a:pt x="5112" y="54681"/>
                </a:lnTo>
                <a:lnTo>
                  <a:pt x="7883" y="56906"/>
                </a:lnTo>
                <a:lnTo>
                  <a:pt x="11305" y="57922"/>
                </a:lnTo>
                <a:lnTo>
                  <a:pt x="14734" y="58937"/>
                </a:lnTo>
                <a:lnTo>
                  <a:pt x="18031" y="58933"/>
                </a:lnTo>
                <a:lnTo>
                  <a:pt x="21190" y="57909"/>
                </a:lnTo>
                <a:lnTo>
                  <a:pt x="24356" y="56884"/>
                </a:lnTo>
                <a:lnTo>
                  <a:pt x="36485" y="39119"/>
                </a:lnTo>
                <a:lnTo>
                  <a:pt x="38349" y="35167"/>
                </a:lnTo>
                <a:lnTo>
                  <a:pt x="39755" y="32337"/>
                </a:lnTo>
                <a:lnTo>
                  <a:pt x="40697" y="30629"/>
                </a:lnTo>
                <a:lnTo>
                  <a:pt x="41639" y="28921"/>
                </a:lnTo>
                <a:lnTo>
                  <a:pt x="42990" y="30156"/>
                </a:lnTo>
                <a:lnTo>
                  <a:pt x="44750" y="34334"/>
                </a:lnTo>
                <a:lnTo>
                  <a:pt x="47611" y="41957"/>
                </a:lnTo>
                <a:lnTo>
                  <a:pt x="51463" y="53590"/>
                </a:lnTo>
                <a:lnTo>
                  <a:pt x="56305" y="6923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918655" y="2518443"/>
            <a:ext cx="163195" cy="76835"/>
          </a:xfrm>
          <a:custGeom>
            <a:avLst/>
            <a:gdLst/>
            <a:ahLst/>
            <a:cxnLst/>
            <a:rect l="l" t="t" r="r" b="b"/>
            <a:pathLst>
              <a:path w="163195" h="76835">
                <a:moveTo>
                  <a:pt x="0" y="35720"/>
                </a:moveTo>
                <a:lnTo>
                  <a:pt x="3352" y="29533"/>
                </a:lnTo>
                <a:lnTo>
                  <a:pt x="7273" y="27028"/>
                </a:lnTo>
                <a:lnTo>
                  <a:pt x="11741" y="28203"/>
                </a:lnTo>
                <a:lnTo>
                  <a:pt x="14879" y="29027"/>
                </a:lnTo>
                <a:lnTo>
                  <a:pt x="18627" y="31697"/>
                </a:lnTo>
                <a:lnTo>
                  <a:pt x="22991" y="36213"/>
                </a:lnTo>
                <a:lnTo>
                  <a:pt x="27355" y="40729"/>
                </a:lnTo>
                <a:lnTo>
                  <a:pt x="30930" y="45520"/>
                </a:lnTo>
                <a:lnTo>
                  <a:pt x="33708" y="50585"/>
                </a:lnTo>
                <a:lnTo>
                  <a:pt x="36485" y="55650"/>
                </a:lnTo>
                <a:lnTo>
                  <a:pt x="38155" y="60367"/>
                </a:lnTo>
                <a:lnTo>
                  <a:pt x="38716" y="64734"/>
                </a:lnTo>
                <a:lnTo>
                  <a:pt x="39277" y="69101"/>
                </a:lnTo>
                <a:lnTo>
                  <a:pt x="39346" y="72169"/>
                </a:lnTo>
                <a:lnTo>
                  <a:pt x="38938" y="73936"/>
                </a:lnTo>
                <a:lnTo>
                  <a:pt x="38522" y="75703"/>
                </a:lnTo>
                <a:lnTo>
                  <a:pt x="37864" y="76532"/>
                </a:lnTo>
                <a:lnTo>
                  <a:pt x="36957" y="76424"/>
                </a:lnTo>
                <a:lnTo>
                  <a:pt x="36049" y="76317"/>
                </a:lnTo>
                <a:lnTo>
                  <a:pt x="35280" y="74085"/>
                </a:lnTo>
                <a:lnTo>
                  <a:pt x="34643" y="69730"/>
                </a:lnTo>
                <a:lnTo>
                  <a:pt x="34005" y="65376"/>
                </a:lnTo>
                <a:lnTo>
                  <a:pt x="53340" y="29573"/>
                </a:lnTo>
                <a:lnTo>
                  <a:pt x="59158" y="28489"/>
                </a:lnTo>
                <a:lnTo>
                  <a:pt x="93345" y="48968"/>
                </a:lnTo>
                <a:lnTo>
                  <a:pt x="95263" y="52858"/>
                </a:lnTo>
                <a:lnTo>
                  <a:pt x="97182" y="56748"/>
                </a:lnTo>
                <a:lnTo>
                  <a:pt x="98332" y="60110"/>
                </a:lnTo>
                <a:lnTo>
                  <a:pt x="98720" y="62946"/>
                </a:lnTo>
                <a:lnTo>
                  <a:pt x="99108" y="65781"/>
                </a:lnTo>
                <a:lnTo>
                  <a:pt x="99073" y="67623"/>
                </a:lnTo>
                <a:lnTo>
                  <a:pt x="98623" y="68471"/>
                </a:lnTo>
                <a:lnTo>
                  <a:pt x="98173" y="69319"/>
                </a:lnTo>
                <a:lnTo>
                  <a:pt x="93732" y="43888"/>
                </a:lnTo>
                <a:lnTo>
                  <a:pt x="94716" y="36387"/>
                </a:lnTo>
                <a:lnTo>
                  <a:pt x="96967" y="28432"/>
                </a:lnTo>
                <a:lnTo>
                  <a:pt x="99212" y="20477"/>
                </a:lnTo>
                <a:lnTo>
                  <a:pt x="102288" y="14175"/>
                </a:lnTo>
                <a:lnTo>
                  <a:pt x="106181" y="9527"/>
                </a:lnTo>
                <a:lnTo>
                  <a:pt x="110067" y="4878"/>
                </a:lnTo>
                <a:lnTo>
                  <a:pt x="114473" y="2043"/>
                </a:lnTo>
                <a:lnTo>
                  <a:pt x="119391" y="1021"/>
                </a:lnTo>
                <a:lnTo>
                  <a:pt x="124309" y="0"/>
                </a:lnTo>
                <a:lnTo>
                  <a:pt x="129318" y="1281"/>
                </a:lnTo>
                <a:lnTo>
                  <a:pt x="154824" y="32443"/>
                </a:lnTo>
                <a:lnTo>
                  <a:pt x="160178" y="50611"/>
                </a:lnTo>
                <a:lnTo>
                  <a:pt x="162578" y="63219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118776" y="2501969"/>
            <a:ext cx="55880" cy="81915"/>
          </a:xfrm>
          <a:custGeom>
            <a:avLst/>
            <a:gdLst/>
            <a:ahLst/>
            <a:cxnLst/>
            <a:rect l="l" t="t" r="r" b="b"/>
            <a:pathLst>
              <a:path w="55879" h="81914">
                <a:moveTo>
                  <a:pt x="0" y="44953"/>
                </a:moveTo>
                <a:lnTo>
                  <a:pt x="24287" y="51980"/>
                </a:lnTo>
                <a:lnTo>
                  <a:pt x="28069" y="51848"/>
                </a:lnTo>
                <a:lnTo>
                  <a:pt x="42942" y="27401"/>
                </a:lnTo>
                <a:lnTo>
                  <a:pt x="42277" y="21658"/>
                </a:lnTo>
                <a:lnTo>
                  <a:pt x="41619" y="15915"/>
                </a:lnTo>
                <a:lnTo>
                  <a:pt x="39797" y="11148"/>
                </a:lnTo>
                <a:lnTo>
                  <a:pt x="36804" y="7356"/>
                </a:lnTo>
                <a:lnTo>
                  <a:pt x="33818" y="3565"/>
                </a:lnTo>
                <a:lnTo>
                  <a:pt x="30667" y="1335"/>
                </a:lnTo>
                <a:lnTo>
                  <a:pt x="27348" y="667"/>
                </a:lnTo>
                <a:lnTo>
                  <a:pt x="24037" y="0"/>
                </a:lnTo>
                <a:lnTo>
                  <a:pt x="20982" y="1984"/>
                </a:lnTo>
                <a:lnTo>
                  <a:pt x="18204" y="6621"/>
                </a:lnTo>
                <a:lnTo>
                  <a:pt x="15427" y="11258"/>
                </a:lnTo>
                <a:lnTo>
                  <a:pt x="13702" y="17203"/>
                </a:lnTo>
                <a:lnTo>
                  <a:pt x="13030" y="24455"/>
                </a:lnTo>
                <a:lnTo>
                  <a:pt x="12358" y="31706"/>
                </a:lnTo>
                <a:lnTo>
                  <a:pt x="12974" y="38900"/>
                </a:lnTo>
                <a:lnTo>
                  <a:pt x="14872" y="46035"/>
                </a:lnTo>
                <a:lnTo>
                  <a:pt x="16764" y="53170"/>
                </a:lnTo>
                <a:lnTo>
                  <a:pt x="19874" y="59544"/>
                </a:lnTo>
                <a:lnTo>
                  <a:pt x="24203" y="65158"/>
                </a:lnTo>
                <a:lnTo>
                  <a:pt x="31172" y="71445"/>
                </a:lnTo>
                <a:lnTo>
                  <a:pt x="41700" y="76844"/>
                </a:lnTo>
                <a:lnTo>
                  <a:pt x="55787" y="8135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200521" y="2585341"/>
            <a:ext cx="40005" cy="88900"/>
          </a:xfrm>
          <a:custGeom>
            <a:avLst/>
            <a:gdLst/>
            <a:ahLst/>
            <a:cxnLst/>
            <a:rect l="l" t="t" r="r" b="b"/>
            <a:pathLst>
              <a:path w="40004" h="88900">
                <a:moveTo>
                  <a:pt x="38879" y="0"/>
                </a:moveTo>
                <a:lnTo>
                  <a:pt x="30474" y="46780"/>
                </a:lnTo>
                <a:lnTo>
                  <a:pt x="9687" y="77379"/>
                </a:lnTo>
                <a:lnTo>
                  <a:pt x="0" y="88296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422032" y="2441025"/>
            <a:ext cx="109855" cy="139700"/>
          </a:xfrm>
          <a:custGeom>
            <a:avLst/>
            <a:gdLst/>
            <a:ahLst/>
            <a:cxnLst/>
            <a:rect l="l" t="t" r="r" b="b"/>
            <a:pathLst>
              <a:path w="109854" h="139700">
                <a:moveTo>
                  <a:pt x="99842" y="90366"/>
                </a:moveTo>
                <a:lnTo>
                  <a:pt x="99849" y="88469"/>
                </a:lnTo>
                <a:lnTo>
                  <a:pt x="98013" y="85540"/>
                </a:lnTo>
                <a:lnTo>
                  <a:pt x="94335" y="81577"/>
                </a:lnTo>
                <a:lnTo>
                  <a:pt x="90664" y="77615"/>
                </a:lnTo>
                <a:lnTo>
                  <a:pt x="48456" y="66729"/>
                </a:lnTo>
                <a:lnTo>
                  <a:pt x="41002" y="67367"/>
                </a:lnTo>
                <a:lnTo>
                  <a:pt x="33548" y="68005"/>
                </a:lnTo>
                <a:lnTo>
                  <a:pt x="6601" y="85089"/>
                </a:lnTo>
                <a:lnTo>
                  <a:pt x="2999" y="89736"/>
                </a:lnTo>
                <a:lnTo>
                  <a:pt x="962" y="94605"/>
                </a:lnTo>
                <a:lnTo>
                  <a:pt x="484" y="99695"/>
                </a:lnTo>
                <a:lnTo>
                  <a:pt x="0" y="104785"/>
                </a:lnTo>
                <a:lnTo>
                  <a:pt x="39321" y="134264"/>
                </a:lnTo>
                <a:lnTo>
                  <a:pt x="65850" y="139129"/>
                </a:lnTo>
                <a:lnTo>
                  <a:pt x="71163" y="138525"/>
                </a:lnTo>
                <a:lnTo>
                  <a:pt x="89597" y="99287"/>
                </a:lnTo>
                <a:lnTo>
                  <a:pt x="89230" y="89808"/>
                </a:lnTo>
                <a:lnTo>
                  <a:pt x="84111" y="50010"/>
                </a:lnTo>
                <a:lnTo>
                  <a:pt x="72254" y="13578"/>
                </a:lnTo>
                <a:lnTo>
                  <a:pt x="63301" y="0"/>
                </a:lnTo>
                <a:lnTo>
                  <a:pt x="63079" y="1174"/>
                </a:lnTo>
                <a:lnTo>
                  <a:pt x="62858" y="2347"/>
                </a:lnTo>
                <a:lnTo>
                  <a:pt x="63481" y="6197"/>
                </a:lnTo>
                <a:lnTo>
                  <a:pt x="64957" y="12724"/>
                </a:lnTo>
                <a:lnTo>
                  <a:pt x="66425" y="19250"/>
                </a:lnTo>
                <a:lnTo>
                  <a:pt x="82237" y="60523"/>
                </a:lnTo>
                <a:lnTo>
                  <a:pt x="99090" y="95957"/>
                </a:lnTo>
                <a:lnTo>
                  <a:pt x="104429" y="107159"/>
                </a:lnTo>
                <a:lnTo>
                  <a:pt x="109702" y="11856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573386" y="2535708"/>
            <a:ext cx="5715" cy="10160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2521" y="9689"/>
                </a:moveTo>
                <a:lnTo>
                  <a:pt x="0" y="2768"/>
                </a:lnTo>
                <a:lnTo>
                  <a:pt x="1025" y="0"/>
                </a:lnTo>
                <a:lnTo>
                  <a:pt x="5597" y="1385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644044" y="2403265"/>
            <a:ext cx="93345" cy="156845"/>
          </a:xfrm>
          <a:custGeom>
            <a:avLst/>
            <a:gdLst/>
            <a:ahLst/>
            <a:cxnLst/>
            <a:rect l="l" t="t" r="r" b="b"/>
            <a:pathLst>
              <a:path w="93345" h="156844">
                <a:moveTo>
                  <a:pt x="72784" y="108607"/>
                </a:moveTo>
                <a:lnTo>
                  <a:pt x="77772" y="107491"/>
                </a:lnTo>
                <a:lnTo>
                  <a:pt x="80744" y="105547"/>
                </a:lnTo>
                <a:lnTo>
                  <a:pt x="81700" y="102777"/>
                </a:lnTo>
                <a:lnTo>
                  <a:pt x="82358" y="100854"/>
                </a:lnTo>
                <a:lnTo>
                  <a:pt x="81270" y="99659"/>
                </a:lnTo>
                <a:lnTo>
                  <a:pt x="78416" y="99193"/>
                </a:lnTo>
                <a:lnTo>
                  <a:pt x="75569" y="98726"/>
                </a:lnTo>
                <a:lnTo>
                  <a:pt x="71738" y="98465"/>
                </a:lnTo>
                <a:lnTo>
                  <a:pt x="66931" y="98410"/>
                </a:lnTo>
                <a:lnTo>
                  <a:pt x="62116" y="98354"/>
                </a:lnTo>
                <a:lnTo>
                  <a:pt x="56408" y="98459"/>
                </a:lnTo>
                <a:lnTo>
                  <a:pt x="49807" y="98724"/>
                </a:lnTo>
                <a:lnTo>
                  <a:pt x="43198" y="98990"/>
                </a:lnTo>
                <a:lnTo>
                  <a:pt x="36506" y="100028"/>
                </a:lnTo>
                <a:lnTo>
                  <a:pt x="29718" y="101839"/>
                </a:lnTo>
                <a:lnTo>
                  <a:pt x="22929" y="103651"/>
                </a:lnTo>
                <a:lnTo>
                  <a:pt x="16985" y="106008"/>
                </a:lnTo>
                <a:lnTo>
                  <a:pt x="11887" y="108909"/>
                </a:lnTo>
                <a:lnTo>
                  <a:pt x="6788" y="111810"/>
                </a:lnTo>
                <a:lnTo>
                  <a:pt x="3463" y="115152"/>
                </a:lnTo>
                <a:lnTo>
                  <a:pt x="1905" y="118934"/>
                </a:lnTo>
                <a:lnTo>
                  <a:pt x="339" y="122716"/>
                </a:lnTo>
                <a:lnTo>
                  <a:pt x="0" y="126769"/>
                </a:lnTo>
                <a:lnTo>
                  <a:pt x="879" y="131093"/>
                </a:lnTo>
                <a:lnTo>
                  <a:pt x="1759" y="135417"/>
                </a:lnTo>
                <a:lnTo>
                  <a:pt x="25395" y="152538"/>
                </a:lnTo>
                <a:lnTo>
                  <a:pt x="32045" y="154641"/>
                </a:lnTo>
                <a:lnTo>
                  <a:pt x="38529" y="155844"/>
                </a:lnTo>
                <a:lnTo>
                  <a:pt x="44854" y="156149"/>
                </a:lnTo>
                <a:lnTo>
                  <a:pt x="51171" y="156454"/>
                </a:lnTo>
                <a:lnTo>
                  <a:pt x="73235" y="142831"/>
                </a:lnTo>
                <a:lnTo>
                  <a:pt x="76442" y="138263"/>
                </a:lnTo>
                <a:lnTo>
                  <a:pt x="78492" y="132506"/>
                </a:lnTo>
                <a:lnTo>
                  <a:pt x="79379" y="125561"/>
                </a:lnTo>
                <a:lnTo>
                  <a:pt x="80266" y="118617"/>
                </a:lnTo>
                <a:lnTo>
                  <a:pt x="75263" y="76461"/>
                </a:lnTo>
                <a:lnTo>
                  <a:pt x="60881" y="34957"/>
                </a:lnTo>
                <a:lnTo>
                  <a:pt x="46980" y="2129"/>
                </a:lnTo>
                <a:lnTo>
                  <a:pt x="46405" y="983"/>
                </a:lnTo>
                <a:lnTo>
                  <a:pt x="46170" y="518"/>
                </a:lnTo>
                <a:lnTo>
                  <a:pt x="45941" y="54"/>
                </a:lnTo>
                <a:lnTo>
                  <a:pt x="45803" y="0"/>
                </a:lnTo>
                <a:lnTo>
                  <a:pt x="45754" y="354"/>
                </a:lnTo>
                <a:lnTo>
                  <a:pt x="45713" y="709"/>
                </a:lnTo>
                <a:lnTo>
                  <a:pt x="45609" y="1584"/>
                </a:lnTo>
                <a:lnTo>
                  <a:pt x="55618" y="41339"/>
                </a:lnTo>
                <a:lnTo>
                  <a:pt x="67025" y="79069"/>
                </a:lnTo>
                <a:lnTo>
                  <a:pt x="81659" y="115666"/>
                </a:lnTo>
                <a:lnTo>
                  <a:pt x="87057" y="126504"/>
                </a:lnTo>
                <a:lnTo>
                  <a:pt x="92742" y="13686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784390" y="2466810"/>
            <a:ext cx="134620" cy="98425"/>
          </a:xfrm>
          <a:custGeom>
            <a:avLst/>
            <a:gdLst/>
            <a:ahLst/>
            <a:cxnLst/>
            <a:rect l="l" t="t" r="r" b="b"/>
            <a:pathLst>
              <a:path w="134620" h="98425">
                <a:moveTo>
                  <a:pt x="6186" y="32491"/>
                </a:moveTo>
                <a:lnTo>
                  <a:pt x="3255" y="27357"/>
                </a:lnTo>
                <a:lnTo>
                  <a:pt x="1378" y="20504"/>
                </a:lnTo>
                <a:lnTo>
                  <a:pt x="547" y="11934"/>
                </a:lnTo>
                <a:lnTo>
                  <a:pt x="0" y="6322"/>
                </a:lnTo>
                <a:lnTo>
                  <a:pt x="540" y="2813"/>
                </a:lnTo>
                <a:lnTo>
                  <a:pt x="2175" y="1406"/>
                </a:lnTo>
                <a:lnTo>
                  <a:pt x="3810" y="0"/>
                </a:lnTo>
                <a:lnTo>
                  <a:pt x="8236" y="131"/>
                </a:lnTo>
                <a:lnTo>
                  <a:pt x="15447" y="1801"/>
                </a:lnTo>
                <a:lnTo>
                  <a:pt x="22666" y="3471"/>
                </a:lnTo>
                <a:lnTo>
                  <a:pt x="51968" y="37491"/>
                </a:lnTo>
                <a:lnTo>
                  <a:pt x="56976" y="51492"/>
                </a:lnTo>
                <a:lnTo>
                  <a:pt x="58985" y="58281"/>
                </a:lnTo>
                <a:lnTo>
                  <a:pt x="60274" y="63714"/>
                </a:lnTo>
                <a:lnTo>
                  <a:pt x="60842" y="67788"/>
                </a:lnTo>
                <a:lnTo>
                  <a:pt x="61417" y="71862"/>
                </a:lnTo>
                <a:lnTo>
                  <a:pt x="61673" y="74576"/>
                </a:lnTo>
                <a:lnTo>
                  <a:pt x="61618" y="75932"/>
                </a:lnTo>
                <a:lnTo>
                  <a:pt x="61562" y="77288"/>
                </a:lnTo>
                <a:lnTo>
                  <a:pt x="60918" y="77791"/>
                </a:lnTo>
                <a:lnTo>
                  <a:pt x="59699" y="77442"/>
                </a:lnTo>
                <a:lnTo>
                  <a:pt x="58473" y="77092"/>
                </a:lnTo>
                <a:lnTo>
                  <a:pt x="57281" y="74786"/>
                </a:lnTo>
                <a:lnTo>
                  <a:pt x="56124" y="70523"/>
                </a:lnTo>
                <a:lnTo>
                  <a:pt x="54967" y="66259"/>
                </a:lnTo>
                <a:lnTo>
                  <a:pt x="54621" y="60662"/>
                </a:lnTo>
                <a:lnTo>
                  <a:pt x="55099" y="53731"/>
                </a:lnTo>
                <a:lnTo>
                  <a:pt x="55570" y="46799"/>
                </a:lnTo>
                <a:lnTo>
                  <a:pt x="58002" y="40213"/>
                </a:lnTo>
                <a:lnTo>
                  <a:pt x="62387" y="33972"/>
                </a:lnTo>
                <a:lnTo>
                  <a:pt x="66771" y="27729"/>
                </a:lnTo>
                <a:lnTo>
                  <a:pt x="72202" y="23362"/>
                </a:lnTo>
                <a:lnTo>
                  <a:pt x="78679" y="20869"/>
                </a:lnTo>
                <a:lnTo>
                  <a:pt x="85156" y="18377"/>
                </a:lnTo>
                <a:lnTo>
                  <a:pt x="91356" y="17477"/>
                </a:lnTo>
                <a:lnTo>
                  <a:pt x="97279" y="18170"/>
                </a:lnTo>
                <a:lnTo>
                  <a:pt x="103209" y="18863"/>
                </a:lnTo>
                <a:lnTo>
                  <a:pt x="108016" y="21510"/>
                </a:lnTo>
                <a:lnTo>
                  <a:pt x="111702" y="26111"/>
                </a:lnTo>
                <a:lnTo>
                  <a:pt x="115394" y="30712"/>
                </a:lnTo>
                <a:lnTo>
                  <a:pt x="120984" y="63678"/>
                </a:lnTo>
                <a:lnTo>
                  <a:pt x="122726" y="73662"/>
                </a:lnTo>
                <a:lnTo>
                  <a:pt x="127227" y="85106"/>
                </a:lnTo>
                <a:lnTo>
                  <a:pt x="134486" y="9801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935197" y="2503523"/>
            <a:ext cx="74295" cy="55244"/>
          </a:xfrm>
          <a:custGeom>
            <a:avLst/>
            <a:gdLst/>
            <a:ahLst/>
            <a:cxnLst/>
            <a:rect l="l" t="t" r="r" b="b"/>
            <a:pathLst>
              <a:path w="74295" h="55244">
                <a:moveTo>
                  <a:pt x="56311" y="22338"/>
                </a:moveTo>
                <a:lnTo>
                  <a:pt x="47414" y="10715"/>
                </a:lnTo>
                <a:lnTo>
                  <a:pt x="37872" y="3681"/>
                </a:lnTo>
                <a:lnTo>
                  <a:pt x="29537" y="689"/>
                </a:lnTo>
                <a:lnTo>
                  <a:pt x="24356" y="0"/>
                </a:lnTo>
                <a:lnTo>
                  <a:pt x="19299" y="380"/>
                </a:lnTo>
                <a:lnTo>
                  <a:pt x="0" y="22220"/>
                </a:lnTo>
                <a:lnTo>
                  <a:pt x="962" y="27142"/>
                </a:lnTo>
                <a:lnTo>
                  <a:pt x="31290" y="50123"/>
                </a:lnTo>
                <a:lnTo>
                  <a:pt x="36624" y="50632"/>
                </a:lnTo>
                <a:lnTo>
                  <a:pt x="41203" y="49734"/>
                </a:lnTo>
                <a:lnTo>
                  <a:pt x="45020" y="47428"/>
                </a:lnTo>
                <a:lnTo>
                  <a:pt x="48844" y="45123"/>
                </a:lnTo>
                <a:lnTo>
                  <a:pt x="51892" y="41553"/>
                </a:lnTo>
                <a:lnTo>
                  <a:pt x="54164" y="36717"/>
                </a:lnTo>
                <a:lnTo>
                  <a:pt x="56443" y="31881"/>
                </a:lnTo>
                <a:lnTo>
                  <a:pt x="59879" y="6226"/>
                </a:lnTo>
                <a:lnTo>
                  <a:pt x="59872" y="4995"/>
                </a:lnTo>
                <a:lnTo>
                  <a:pt x="59796" y="5599"/>
                </a:lnTo>
                <a:lnTo>
                  <a:pt x="59713" y="6203"/>
                </a:lnTo>
                <a:lnTo>
                  <a:pt x="59505" y="7712"/>
                </a:lnTo>
                <a:lnTo>
                  <a:pt x="59172" y="10126"/>
                </a:lnTo>
                <a:lnTo>
                  <a:pt x="58840" y="12541"/>
                </a:lnTo>
                <a:lnTo>
                  <a:pt x="59380" y="16855"/>
                </a:lnTo>
                <a:lnTo>
                  <a:pt x="60786" y="23069"/>
                </a:lnTo>
                <a:lnTo>
                  <a:pt x="63340" y="31270"/>
                </a:lnTo>
                <a:lnTo>
                  <a:pt x="67829" y="41825"/>
                </a:lnTo>
                <a:lnTo>
                  <a:pt x="74253" y="5473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034035" y="2494330"/>
            <a:ext cx="158750" cy="50800"/>
          </a:xfrm>
          <a:custGeom>
            <a:avLst/>
            <a:gdLst/>
            <a:ahLst/>
            <a:cxnLst/>
            <a:rect l="l" t="t" r="r" b="b"/>
            <a:pathLst>
              <a:path w="158750" h="50800">
                <a:moveTo>
                  <a:pt x="0" y="18322"/>
                </a:moveTo>
                <a:lnTo>
                  <a:pt x="6511" y="12498"/>
                </a:lnTo>
                <a:lnTo>
                  <a:pt x="12607" y="10432"/>
                </a:lnTo>
                <a:lnTo>
                  <a:pt x="18294" y="12122"/>
                </a:lnTo>
                <a:lnTo>
                  <a:pt x="22236" y="13292"/>
                </a:lnTo>
                <a:lnTo>
                  <a:pt x="26323" y="15770"/>
                </a:lnTo>
                <a:lnTo>
                  <a:pt x="30570" y="19555"/>
                </a:lnTo>
                <a:lnTo>
                  <a:pt x="34816" y="23340"/>
                </a:lnTo>
                <a:lnTo>
                  <a:pt x="37857" y="27220"/>
                </a:lnTo>
                <a:lnTo>
                  <a:pt x="39693" y="31196"/>
                </a:lnTo>
                <a:lnTo>
                  <a:pt x="41535" y="35171"/>
                </a:lnTo>
                <a:lnTo>
                  <a:pt x="42297" y="38763"/>
                </a:lnTo>
                <a:lnTo>
                  <a:pt x="41986" y="41972"/>
                </a:lnTo>
                <a:lnTo>
                  <a:pt x="41681" y="45180"/>
                </a:lnTo>
                <a:lnTo>
                  <a:pt x="40663" y="47467"/>
                </a:lnTo>
                <a:lnTo>
                  <a:pt x="38945" y="48833"/>
                </a:lnTo>
                <a:lnTo>
                  <a:pt x="37227" y="50199"/>
                </a:lnTo>
                <a:lnTo>
                  <a:pt x="35439" y="50666"/>
                </a:lnTo>
                <a:lnTo>
                  <a:pt x="33583" y="50233"/>
                </a:lnTo>
                <a:lnTo>
                  <a:pt x="31726" y="49801"/>
                </a:lnTo>
                <a:lnTo>
                  <a:pt x="30043" y="47490"/>
                </a:lnTo>
                <a:lnTo>
                  <a:pt x="28533" y="43301"/>
                </a:lnTo>
                <a:lnTo>
                  <a:pt x="27023" y="39112"/>
                </a:lnTo>
                <a:lnTo>
                  <a:pt x="26385" y="34495"/>
                </a:lnTo>
                <a:lnTo>
                  <a:pt x="26621" y="29451"/>
                </a:lnTo>
                <a:lnTo>
                  <a:pt x="26857" y="24408"/>
                </a:lnTo>
                <a:lnTo>
                  <a:pt x="55161" y="11647"/>
                </a:lnTo>
                <a:lnTo>
                  <a:pt x="63155" y="11067"/>
                </a:lnTo>
                <a:lnTo>
                  <a:pt x="93248" y="23137"/>
                </a:lnTo>
                <a:lnTo>
                  <a:pt x="97390" y="26578"/>
                </a:lnTo>
                <a:lnTo>
                  <a:pt x="100230" y="29795"/>
                </a:lnTo>
                <a:lnTo>
                  <a:pt x="101768" y="32787"/>
                </a:lnTo>
                <a:lnTo>
                  <a:pt x="103313" y="35779"/>
                </a:lnTo>
                <a:lnTo>
                  <a:pt x="104200" y="38223"/>
                </a:lnTo>
                <a:lnTo>
                  <a:pt x="104442" y="40119"/>
                </a:lnTo>
                <a:lnTo>
                  <a:pt x="104678" y="42017"/>
                </a:lnTo>
                <a:lnTo>
                  <a:pt x="103867" y="43149"/>
                </a:lnTo>
                <a:lnTo>
                  <a:pt x="102004" y="43518"/>
                </a:lnTo>
                <a:lnTo>
                  <a:pt x="100140" y="43887"/>
                </a:lnTo>
                <a:lnTo>
                  <a:pt x="98048" y="43107"/>
                </a:lnTo>
                <a:lnTo>
                  <a:pt x="95714" y="41175"/>
                </a:lnTo>
                <a:lnTo>
                  <a:pt x="93379" y="39245"/>
                </a:lnTo>
                <a:lnTo>
                  <a:pt x="91855" y="35728"/>
                </a:lnTo>
                <a:lnTo>
                  <a:pt x="91142" y="30626"/>
                </a:lnTo>
                <a:lnTo>
                  <a:pt x="90428" y="25523"/>
                </a:lnTo>
                <a:lnTo>
                  <a:pt x="119821" y="0"/>
                </a:lnTo>
                <a:lnTo>
                  <a:pt x="125667" y="335"/>
                </a:lnTo>
                <a:lnTo>
                  <a:pt x="131521" y="671"/>
                </a:lnTo>
                <a:lnTo>
                  <a:pt x="136765" y="2508"/>
                </a:lnTo>
                <a:lnTo>
                  <a:pt x="141399" y="5844"/>
                </a:lnTo>
                <a:lnTo>
                  <a:pt x="146040" y="9180"/>
                </a:lnTo>
                <a:lnTo>
                  <a:pt x="149892" y="13189"/>
                </a:lnTo>
                <a:lnTo>
                  <a:pt x="152968" y="17870"/>
                </a:lnTo>
                <a:lnTo>
                  <a:pt x="156639" y="26943"/>
                </a:lnTo>
                <a:lnTo>
                  <a:pt x="158174" y="3971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215599" y="2478868"/>
            <a:ext cx="67945" cy="60325"/>
          </a:xfrm>
          <a:custGeom>
            <a:avLst/>
            <a:gdLst/>
            <a:ahLst/>
            <a:cxnLst/>
            <a:rect l="l" t="t" r="r" b="b"/>
            <a:pathLst>
              <a:path w="67945" h="60325">
                <a:moveTo>
                  <a:pt x="0" y="28284"/>
                </a:moveTo>
                <a:lnTo>
                  <a:pt x="10496" y="27956"/>
                </a:lnTo>
                <a:lnTo>
                  <a:pt x="25214" y="28024"/>
                </a:lnTo>
                <a:lnTo>
                  <a:pt x="33257" y="28158"/>
                </a:lnTo>
                <a:lnTo>
                  <a:pt x="37885" y="27415"/>
                </a:lnTo>
                <a:lnTo>
                  <a:pt x="39811" y="25806"/>
                </a:lnTo>
                <a:lnTo>
                  <a:pt x="41736" y="24196"/>
                </a:lnTo>
                <a:lnTo>
                  <a:pt x="42374" y="21755"/>
                </a:lnTo>
                <a:lnTo>
                  <a:pt x="41729" y="18481"/>
                </a:lnTo>
                <a:lnTo>
                  <a:pt x="41085" y="15206"/>
                </a:lnTo>
                <a:lnTo>
                  <a:pt x="30964" y="1650"/>
                </a:lnTo>
                <a:lnTo>
                  <a:pt x="28498" y="189"/>
                </a:lnTo>
                <a:lnTo>
                  <a:pt x="25679" y="0"/>
                </a:lnTo>
                <a:lnTo>
                  <a:pt x="22506" y="1079"/>
                </a:lnTo>
                <a:lnTo>
                  <a:pt x="19327" y="2158"/>
                </a:lnTo>
                <a:lnTo>
                  <a:pt x="16777" y="5005"/>
                </a:lnTo>
                <a:lnTo>
                  <a:pt x="14852" y="9619"/>
                </a:lnTo>
                <a:lnTo>
                  <a:pt x="12926" y="14233"/>
                </a:lnTo>
                <a:lnTo>
                  <a:pt x="11963" y="19550"/>
                </a:lnTo>
                <a:lnTo>
                  <a:pt x="11963" y="25569"/>
                </a:lnTo>
                <a:lnTo>
                  <a:pt x="11956" y="31589"/>
                </a:lnTo>
                <a:lnTo>
                  <a:pt x="42685" y="57565"/>
                </a:lnTo>
                <a:lnTo>
                  <a:pt x="53915" y="59278"/>
                </a:lnTo>
                <a:lnTo>
                  <a:pt x="67864" y="59763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261797" y="2380999"/>
            <a:ext cx="120650" cy="231140"/>
          </a:xfrm>
          <a:custGeom>
            <a:avLst/>
            <a:gdLst/>
            <a:ahLst/>
            <a:cxnLst/>
            <a:rect l="l" t="t" r="r" b="b"/>
            <a:pathLst>
              <a:path w="120650" h="231139">
                <a:moveTo>
                  <a:pt x="17713" y="38180"/>
                </a:moveTo>
                <a:lnTo>
                  <a:pt x="0" y="4814"/>
                </a:lnTo>
                <a:lnTo>
                  <a:pt x="852" y="2407"/>
                </a:lnTo>
                <a:lnTo>
                  <a:pt x="1697" y="0"/>
                </a:lnTo>
                <a:lnTo>
                  <a:pt x="41152" y="26303"/>
                </a:lnTo>
                <a:lnTo>
                  <a:pt x="76068" y="64820"/>
                </a:lnTo>
                <a:lnTo>
                  <a:pt x="104621" y="106454"/>
                </a:lnTo>
                <a:lnTo>
                  <a:pt x="118713" y="142652"/>
                </a:lnTo>
                <a:lnTo>
                  <a:pt x="120161" y="154715"/>
                </a:lnTo>
                <a:lnTo>
                  <a:pt x="117600" y="170729"/>
                </a:lnTo>
                <a:lnTo>
                  <a:pt x="89580" y="209568"/>
                </a:lnTo>
                <a:lnTo>
                  <a:pt x="52547" y="228825"/>
                </a:lnTo>
                <a:lnTo>
                  <a:pt x="41973" y="230711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1443174" y="2467552"/>
            <a:ext cx="3810" cy="15875"/>
          </a:xfrm>
          <a:custGeom>
            <a:avLst/>
            <a:gdLst/>
            <a:ahLst/>
            <a:cxnLst/>
            <a:rect l="l" t="t" r="r" b="b"/>
            <a:pathLst>
              <a:path w="3809" h="15875">
                <a:moveTo>
                  <a:pt x="0" y="5079"/>
                </a:moveTo>
                <a:lnTo>
                  <a:pt x="1766" y="1218"/>
                </a:lnTo>
                <a:lnTo>
                  <a:pt x="2694" y="0"/>
                </a:lnTo>
                <a:lnTo>
                  <a:pt x="2784" y="1423"/>
                </a:lnTo>
                <a:lnTo>
                  <a:pt x="2881" y="2890"/>
                </a:lnTo>
                <a:lnTo>
                  <a:pt x="3172" y="7502"/>
                </a:lnTo>
                <a:lnTo>
                  <a:pt x="3664" y="15262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429045" y="2553370"/>
            <a:ext cx="32384" cy="64769"/>
          </a:xfrm>
          <a:custGeom>
            <a:avLst/>
            <a:gdLst/>
            <a:ahLst/>
            <a:cxnLst/>
            <a:rect l="l" t="t" r="r" b="b"/>
            <a:pathLst>
              <a:path w="32384" h="64769">
                <a:moveTo>
                  <a:pt x="32008" y="0"/>
                </a:moveTo>
                <a:lnTo>
                  <a:pt x="15990" y="41283"/>
                </a:lnTo>
                <a:lnTo>
                  <a:pt x="8867" y="52020"/>
                </a:lnTo>
                <a:lnTo>
                  <a:pt x="0" y="64218"/>
                </a:lnTo>
              </a:path>
            </a:pathLst>
          </a:custGeom>
          <a:ln w="17896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316827" y="2687276"/>
            <a:ext cx="840740" cy="0"/>
          </a:xfrm>
          <a:custGeom>
            <a:avLst/>
            <a:gdLst/>
            <a:ahLst/>
            <a:cxnLst/>
            <a:rect l="l" t="t" r="r" b="b"/>
            <a:pathLst>
              <a:path w="840740" h="0">
                <a:moveTo>
                  <a:pt x="0" y="0"/>
                </a:moveTo>
                <a:lnTo>
                  <a:pt x="840479" y="0"/>
                </a:lnTo>
              </a:path>
            </a:pathLst>
          </a:custGeom>
          <a:ln w="79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359180" y="2600427"/>
            <a:ext cx="961390" cy="81280"/>
          </a:xfrm>
          <a:custGeom>
            <a:avLst/>
            <a:gdLst/>
            <a:ahLst/>
            <a:cxnLst/>
            <a:rect l="l" t="t" r="r" b="b"/>
            <a:pathLst>
              <a:path w="961390" h="81280">
                <a:moveTo>
                  <a:pt x="2459" y="80379"/>
                </a:moveTo>
                <a:lnTo>
                  <a:pt x="886" y="80576"/>
                </a:lnTo>
                <a:lnTo>
                  <a:pt x="69" y="80678"/>
                </a:lnTo>
                <a:lnTo>
                  <a:pt x="1129" y="80626"/>
                </a:lnTo>
                <a:lnTo>
                  <a:pt x="1918" y="80581"/>
                </a:lnTo>
                <a:lnTo>
                  <a:pt x="9573" y="80141"/>
                </a:lnTo>
                <a:lnTo>
                  <a:pt x="49953" y="77985"/>
                </a:lnTo>
                <a:lnTo>
                  <a:pt x="75694" y="76972"/>
                </a:lnTo>
                <a:lnTo>
                  <a:pt x="88300" y="76431"/>
                </a:lnTo>
                <a:lnTo>
                  <a:pt x="128004" y="74144"/>
                </a:lnTo>
                <a:lnTo>
                  <a:pt x="163952" y="71009"/>
                </a:lnTo>
                <a:lnTo>
                  <a:pt x="176595" y="69962"/>
                </a:lnTo>
                <a:lnTo>
                  <a:pt x="217552" y="67349"/>
                </a:lnTo>
                <a:lnTo>
                  <a:pt x="268007" y="65351"/>
                </a:lnTo>
                <a:lnTo>
                  <a:pt x="306554" y="64433"/>
                </a:lnTo>
                <a:lnTo>
                  <a:pt x="357067" y="63777"/>
                </a:lnTo>
                <a:lnTo>
                  <a:pt x="369932" y="63577"/>
                </a:lnTo>
                <a:lnTo>
                  <a:pt x="410615" y="62322"/>
                </a:lnTo>
                <a:lnTo>
                  <a:pt x="447016" y="60304"/>
                </a:lnTo>
                <a:lnTo>
                  <a:pt x="459819" y="59632"/>
                </a:lnTo>
                <a:lnTo>
                  <a:pt x="472055" y="59095"/>
                </a:lnTo>
                <a:lnTo>
                  <a:pt x="487490" y="58580"/>
                </a:lnTo>
                <a:lnTo>
                  <a:pt x="500949" y="58122"/>
                </a:lnTo>
                <a:lnTo>
                  <a:pt x="539604" y="56705"/>
                </a:lnTo>
                <a:lnTo>
                  <a:pt x="587836" y="54292"/>
                </a:lnTo>
                <a:lnTo>
                  <a:pt x="626348" y="51470"/>
                </a:lnTo>
                <a:lnTo>
                  <a:pt x="665937" y="47591"/>
                </a:lnTo>
                <a:lnTo>
                  <a:pt x="703876" y="43321"/>
                </a:lnTo>
                <a:lnTo>
                  <a:pt x="745072" y="38266"/>
                </a:lnTo>
                <a:lnTo>
                  <a:pt x="789741" y="31996"/>
                </a:lnTo>
                <a:lnTo>
                  <a:pt x="801704" y="30311"/>
                </a:lnTo>
                <a:lnTo>
                  <a:pt x="848083" y="24172"/>
                </a:lnTo>
                <a:lnTo>
                  <a:pt x="897145" y="18549"/>
                </a:lnTo>
                <a:lnTo>
                  <a:pt x="920946" y="17729"/>
                </a:lnTo>
                <a:lnTo>
                  <a:pt x="932912" y="16790"/>
                </a:lnTo>
                <a:lnTo>
                  <a:pt x="959136" y="10028"/>
                </a:lnTo>
                <a:lnTo>
                  <a:pt x="960909" y="8620"/>
                </a:lnTo>
                <a:lnTo>
                  <a:pt x="961332" y="7084"/>
                </a:lnTo>
                <a:lnTo>
                  <a:pt x="960411" y="5422"/>
                </a:lnTo>
                <a:lnTo>
                  <a:pt x="955121" y="2811"/>
                </a:lnTo>
                <a:lnTo>
                  <a:pt x="942036" y="0"/>
                </a:lnTo>
              </a:path>
            </a:pathLst>
          </a:custGeom>
          <a:ln w="178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113201" y="2224027"/>
            <a:ext cx="6985" cy="71120"/>
          </a:xfrm>
          <a:custGeom>
            <a:avLst/>
            <a:gdLst/>
            <a:ahLst/>
            <a:cxnLst/>
            <a:rect l="l" t="t" r="r" b="b"/>
            <a:pathLst>
              <a:path w="6984" h="71119">
                <a:moveTo>
                  <a:pt x="2382" y="3052"/>
                </a:moveTo>
                <a:lnTo>
                  <a:pt x="949" y="1219"/>
                </a:lnTo>
                <a:lnTo>
                  <a:pt x="187" y="233"/>
                </a:lnTo>
                <a:lnTo>
                  <a:pt x="76" y="96"/>
                </a:lnTo>
                <a:lnTo>
                  <a:pt x="180" y="615"/>
                </a:lnTo>
                <a:lnTo>
                  <a:pt x="325" y="1059"/>
                </a:lnTo>
                <a:lnTo>
                  <a:pt x="1108" y="3428"/>
                </a:lnTo>
                <a:lnTo>
                  <a:pt x="2514" y="7723"/>
                </a:lnTo>
                <a:lnTo>
                  <a:pt x="3927" y="12018"/>
                </a:lnTo>
                <a:lnTo>
                  <a:pt x="5043" y="17087"/>
                </a:lnTo>
                <a:lnTo>
                  <a:pt x="5853" y="22929"/>
                </a:lnTo>
                <a:lnTo>
                  <a:pt x="6380" y="30214"/>
                </a:lnTo>
                <a:lnTo>
                  <a:pt x="6370" y="40650"/>
                </a:lnTo>
                <a:lnTo>
                  <a:pt x="5822" y="54235"/>
                </a:lnTo>
                <a:lnTo>
                  <a:pt x="4738" y="709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106189" y="2163058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4964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189881" y="2142606"/>
            <a:ext cx="62865" cy="165735"/>
          </a:xfrm>
          <a:custGeom>
            <a:avLst/>
            <a:gdLst/>
            <a:ahLst/>
            <a:cxnLst/>
            <a:rect l="l" t="t" r="r" b="b"/>
            <a:pathLst>
              <a:path w="62865" h="165735">
                <a:moveTo>
                  <a:pt x="57681" y="43695"/>
                </a:moveTo>
                <a:lnTo>
                  <a:pt x="60563" y="41154"/>
                </a:lnTo>
                <a:lnTo>
                  <a:pt x="62177" y="37991"/>
                </a:lnTo>
                <a:lnTo>
                  <a:pt x="62516" y="34206"/>
                </a:lnTo>
                <a:lnTo>
                  <a:pt x="62752" y="31641"/>
                </a:lnTo>
                <a:lnTo>
                  <a:pt x="62191" y="28741"/>
                </a:lnTo>
                <a:lnTo>
                  <a:pt x="60840" y="25507"/>
                </a:lnTo>
                <a:lnTo>
                  <a:pt x="59489" y="22272"/>
                </a:lnTo>
                <a:lnTo>
                  <a:pt x="40217" y="5980"/>
                </a:lnTo>
                <a:lnTo>
                  <a:pt x="35036" y="3282"/>
                </a:lnTo>
                <a:lnTo>
                  <a:pt x="29826" y="1546"/>
                </a:lnTo>
                <a:lnTo>
                  <a:pt x="24575" y="773"/>
                </a:lnTo>
                <a:lnTo>
                  <a:pt x="19332" y="0"/>
                </a:lnTo>
                <a:lnTo>
                  <a:pt x="14836" y="625"/>
                </a:lnTo>
                <a:lnTo>
                  <a:pt x="11102" y="2651"/>
                </a:lnTo>
                <a:lnTo>
                  <a:pt x="7361" y="4675"/>
                </a:lnTo>
                <a:lnTo>
                  <a:pt x="4618" y="9074"/>
                </a:lnTo>
                <a:lnTo>
                  <a:pt x="2872" y="15847"/>
                </a:lnTo>
                <a:lnTo>
                  <a:pt x="851" y="27212"/>
                </a:lnTo>
                <a:lnTo>
                  <a:pt x="0" y="41066"/>
                </a:lnTo>
                <a:lnTo>
                  <a:pt x="249" y="54253"/>
                </a:lnTo>
                <a:lnTo>
                  <a:pt x="1476" y="66591"/>
                </a:lnTo>
                <a:lnTo>
                  <a:pt x="3718" y="78478"/>
                </a:lnTo>
                <a:lnTo>
                  <a:pt x="6578" y="90639"/>
                </a:lnTo>
                <a:lnTo>
                  <a:pt x="10653" y="105682"/>
                </a:lnTo>
                <a:lnTo>
                  <a:pt x="13996" y="119281"/>
                </a:lnTo>
                <a:lnTo>
                  <a:pt x="16695" y="131754"/>
                </a:lnTo>
                <a:lnTo>
                  <a:pt x="18836" y="143420"/>
                </a:lnTo>
                <a:lnTo>
                  <a:pt x="20505" y="154595"/>
                </a:lnTo>
                <a:lnTo>
                  <a:pt x="21790" y="1655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179627" y="2254293"/>
            <a:ext cx="73025" cy="17145"/>
          </a:xfrm>
          <a:custGeom>
            <a:avLst/>
            <a:gdLst/>
            <a:ahLst/>
            <a:cxnLst/>
            <a:rect l="l" t="t" r="r" b="b"/>
            <a:pathLst>
              <a:path w="73025" h="17144">
                <a:moveTo>
                  <a:pt x="0" y="17024"/>
                </a:moveTo>
                <a:lnTo>
                  <a:pt x="41055" y="49"/>
                </a:lnTo>
                <a:lnTo>
                  <a:pt x="55658" y="0"/>
                </a:lnTo>
                <a:lnTo>
                  <a:pt x="72853" y="5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362752" y="2136846"/>
            <a:ext cx="86995" cy="215900"/>
          </a:xfrm>
          <a:custGeom>
            <a:avLst/>
            <a:gdLst/>
            <a:ahLst/>
            <a:cxnLst/>
            <a:rect l="l" t="t" r="r" b="b"/>
            <a:pathLst>
              <a:path w="86995" h="215900">
                <a:moveTo>
                  <a:pt x="68999" y="21279"/>
                </a:moveTo>
                <a:lnTo>
                  <a:pt x="68417" y="12893"/>
                </a:lnTo>
                <a:lnTo>
                  <a:pt x="66727" y="7155"/>
                </a:lnTo>
                <a:lnTo>
                  <a:pt x="63935" y="4064"/>
                </a:lnTo>
                <a:lnTo>
                  <a:pt x="62010" y="1929"/>
                </a:lnTo>
                <a:lnTo>
                  <a:pt x="59211" y="689"/>
                </a:lnTo>
                <a:lnTo>
                  <a:pt x="55546" y="344"/>
                </a:lnTo>
                <a:lnTo>
                  <a:pt x="51875" y="0"/>
                </a:lnTo>
                <a:lnTo>
                  <a:pt x="46998" y="1803"/>
                </a:lnTo>
                <a:lnTo>
                  <a:pt x="14802" y="31337"/>
                </a:lnTo>
                <a:lnTo>
                  <a:pt x="1305" y="67813"/>
                </a:lnTo>
                <a:lnTo>
                  <a:pt x="0" y="79930"/>
                </a:lnTo>
                <a:lnTo>
                  <a:pt x="171" y="92508"/>
                </a:lnTo>
                <a:lnTo>
                  <a:pt x="10501" y="130367"/>
                </a:lnTo>
                <a:lnTo>
                  <a:pt x="32209" y="164749"/>
                </a:lnTo>
                <a:lnTo>
                  <a:pt x="67799" y="199848"/>
                </a:lnTo>
                <a:lnTo>
                  <a:pt x="77246" y="207743"/>
                </a:lnTo>
                <a:lnTo>
                  <a:pt x="86661" y="2153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482640" y="2173521"/>
            <a:ext cx="92075" cy="111125"/>
          </a:xfrm>
          <a:custGeom>
            <a:avLst/>
            <a:gdLst/>
            <a:ahLst/>
            <a:cxnLst/>
            <a:rect l="l" t="t" r="r" b="b"/>
            <a:pathLst>
              <a:path w="92075" h="111125">
                <a:moveTo>
                  <a:pt x="10307" y="17203"/>
                </a:moveTo>
                <a:lnTo>
                  <a:pt x="11907" y="15640"/>
                </a:lnTo>
                <a:lnTo>
                  <a:pt x="13174" y="16557"/>
                </a:lnTo>
                <a:lnTo>
                  <a:pt x="14117" y="19955"/>
                </a:lnTo>
                <a:lnTo>
                  <a:pt x="15052" y="23352"/>
                </a:lnTo>
                <a:lnTo>
                  <a:pt x="16416" y="27039"/>
                </a:lnTo>
                <a:lnTo>
                  <a:pt x="18211" y="31013"/>
                </a:lnTo>
                <a:lnTo>
                  <a:pt x="20005" y="34988"/>
                </a:lnTo>
                <a:lnTo>
                  <a:pt x="22291" y="38970"/>
                </a:lnTo>
                <a:lnTo>
                  <a:pt x="44881" y="58570"/>
                </a:lnTo>
                <a:lnTo>
                  <a:pt x="48795" y="59460"/>
                </a:lnTo>
                <a:lnTo>
                  <a:pt x="74481" y="39938"/>
                </a:lnTo>
                <a:lnTo>
                  <a:pt x="75790" y="34745"/>
                </a:lnTo>
                <a:lnTo>
                  <a:pt x="76261" y="29666"/>
                </a:lnTo>
                <a:lnTo>
                  <a:pt x="75894" y="24700"/>
                </a:lnTo>
                <a:lnTo>
                  <a:pt x="75534" y="19735"/>
                </a:lnTo>
                <a:lnTo>
                  <a:pt x="44534" y="0"/>
                </a:lnTo>
                <a:lnTo>
                  <a:pt x="37122" y="687"/>
                </a:lnTo>
                <a:lnTo>
                  <a:pt x="4966" y="21787"/>
                </a:lnTo>
                <a:lnTo>
                  <a:pt x="0" y="42745"/>
                </a:lnTo>
                <a:lnTo>
                  <a:pt x="417" y="55358"/>
                </a:lnTo>
                <a:lnTo>
                  <a:pt x="20574" y="88178"/>
                </a:lnTo>
                <a:lnTo>
                  <a:pt x="66807" y="107506"/>
                </a:lnTo>
                <a:lnTo>
                  <a:pt x="79144" y="109404"/>
                </a:lnTo>
                <a:lnTo>
                  <a:pt x="91995" y="110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662403" y="2235767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9150" y="8686"/>
                </a:moveTo>
                <a:lnTo>
                  <a:pt x="6102" y="5791"/>
                </a:lnTo>
                <a:lnTo>
                  <a:pt x="3048" y="2895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712770" y="2124039"/>
            <a:ext cx="80645" cy="153035"/>
          </a:xfrm>
          <a:custGeom>
            <a:avLst/>
            <a:gdLst/>
            <a:ahLst/>
            <a:cxnLst/>
            <a:rect l="l" t="t" r="r" b="b"/>
            <a:pathLst>
              <a:path w="80645" h="153035">
                <a:moveTo>
                  <a:pt x="56263" y="101311"/>
                </a:moveTo>
                <a:lnTo>
                  <a:pt x="58008" y="95114"/>
                </a:lnTo>
                <a:lnTo>
                  <a:pt x="58251" y="89352"/>
                </a:lnTo>
                <a:lnTo>
                  <a:pt x="56997" y="84024"/>
                </a:lnTo>
                <a:lnTo>
                  <a:pt x="56145" y="80420"/>
                </a:lnTo>
                <a:lnTo>
                  <a:pt x="53880" y="77321"/>
                </a:lnTo>
                <a:lnTo>
                  <a:pt x="50201" y="74726"/>
                </a:lnTo>
                <a:lnTo>
                  <a:pt x="46530" y="72132"/>
                </a:lnTo>
                <a:lnTo>
                  <a:pt x="41598" y="70465"/>
                </a:lnTo>
                <a:lnTo>
                  <a:pt x="35419" y="69724"/>
                </a:lnTo>
                <a:lnTo>
                  <a:pt x="29240" y="68982"/>
                </a:lnTo>
                <a:lnTo>
                  <a:pt x="4481" y="82241"/>
                </a:lnTo>
                <a:lnTo>
                  <a:pt x="1427" y="87534"/>
                </a:lnTo>
                <a:lnTo>
                  <a:pt x="0" y="93411"/>
                </a:lnTo>
                <a:lnTo>
                  <a:pt x="187" y="99876"/>
                </a:lnTo>
                <a:lnTo>
                  <a:pt x="381" y="106340"/>
                </a:lnTo>
                <a:lnTo>
                  <a:pt x="22319" y="136660"/>
                </a:lnTo>
                <a:lnTo>
                  <a:pt x="28436" y="141775"/>
                </a:lnTo>
                <a:lnTo>
                  <a:pt x="53921" y="152401"/>
                </a:lnTo>
                <a:lnTo>
                  <a:pt x="57718" y="152554"/>
                </a:lnTo>
                <a:lnTo>
                  <a:pt x="66224" y="123864"/>
                </a:lnTo>
                <a:lnTo>
                  <a:pt x="66013" y="112283"/>
                </a:lnTo>
                <a:lnTo>
                  <a:pt x="57266" y="71979"/>
                </a:lnTo>
                <a:lnTo>
                  <a:pt x="42038" y="36332"/>
                </a:lnTo>
                <a:lnTo>
                  <a:pt x="21639" y="0"/>
                </a:lnTo>
                <a:lnTo>
                  <a:pt x="21585" y="878"/>
                </a:lnTo>
                <a:lnTo>
                  <a:pt x="22506" y="4005"/>
                </a:lnTo>
                <a:lnTo>
                  <a:pt x="23975" y="9007"/>
                </a:lnTo>
                <a:lnTo>
                  <a:pt x="25450" y="14010"/>
                </a:lnTo>
                <a:lnTo>
                  <a:pt x="28588" y="21869"/>
                </a:lnTo>
                <a:lnTo>
                  <a:pt x="33396" y="32585"/>
                </a:lnTo>
                <a:lnTo>
                  <a:pt x="38370" y="43726"/>
                </a:lnTo>
                <a:lnTo>
                  <a:pt x="58140" y="87802"/>
                </a:lnTo>
                <a:lnTo>
                  <a:pt x="74150" y="121970"/>
                </a:lnTo>
                <a:lnTo>
                  <a:pt x="80076" y="1343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846820" y="2198887"/>
            <a:ext cx="201295" cy="134620"/>
          </a:xfrm>
          <a:custGeom>
            <a:avLst/>
            <a:gdLst/>
            <a:ahLst/>
            <a:cxnLst/>
            <a:rect l="l" t="t" r="r" b="b"/>
            <a:pathLst>
              <a:path w="201295" h="134619">
                <a:moveTo>
                  <a:pt x="6941" y="43125"/>
                </a:moveTo>
                <a:lnTo>
                  <a:pt x="2119" y="38377"/>
                </a:lnTo>
                <a:lnTo>
                  <a:pt x="2078" y="36235"/>
                </a:lnTo>
                <a:lnTo>
                  <a:pt x="6816" y="36697"/>
                </a:lnTo>
                <a:lnTo>
                  <a:pt x="10287" y="37035"/>
                </a:lnTo>
                <a:lnTo>
                  <a:pt x="14727" y="37780"/>
                </a:lnTo>
                <a:lnTo>
                  <a:pt x="20158" y="38931"/>
                </a:lnTo>
                <a:lnTo>
                  <a:pt x="25582" y="40081"/>
                </a:lnTo>
                <a:lnTo>
                  <a:pt x="30556" y="40780"/>
                </a:lnTo>
                <a:lnTo>
                  <a:pt x="35072" y="41026"/>
                </a:lnTo>
                <a:lnTo>
                  <a:pt x="39582" y="41273"/>
                </a:lnTo>
                <a:lnTo>
                  <a:pt x="43059" y="40785"/>
                </a:lnTo>
                <a:lnTo>
                  <a:pt x="50707" y="28440"/>
                </a:lnTo>
                <a:lnTo>
                  <a:pt x="50305" y="24284"/>
                </a:lnTo>
                <a:lnTo>
                  <a:pt x="48878" y="19686"/>
                </a:lnTo>
                <a:lnTo>
                  <a:pt x="47451" y="15088"/>
                </a:lnTo>
                <a:lnTo>
                  <a:pt x="20470" y="0"/>
                </a:lnTo>
                <a:lnTo>
                  <a:pt x="15655" y="1016"/>
                </a:lnTo>
                <a:lnTo>
                  <a:pt x="0" y="33654"/>
                </a:lnTo>
                <a:lnTo>
                  <a:pt x="1454" y="42522"/>
                </a:lnTo>
                <a:lnTo>
                  <a:pt x="20382" y="76414"/>
                </a:lnTo>
                <a:lnTo>
                  <a:pt x="61497" y="104196"/>
                </a:lnTo>
                <a:lnTo>
                  <a:pt x="102731" y="111644"/>
                </a:lnTo>
                <a:lnTo>
                  <a:pt x="108640" y="109637"/>
                </a:lnTo>
                <a:lnTo>
                  <a:pt x="112872" y="105548"/>
                </a:lnTo>
                <a:lnTo>
                  <a:pt x="117105" y="101461"/>
                </a:lnTo>
                <a:lnTo>
                  <a:pt x="119737" y="95434"/>
                </a:lnTo>
                <a:lnTo>
                  <a:pt x="120770" y="87470"/>
                </a:lnTo>
                <a:lnTo>
                  <a:pt x="121809" y="79506"/>
                </a:lnTo>
                <a:lnTo>
                  <a:pt x="119405" y="43110"/>
                </a:lnTo>
                <a:lnTo>
                  <a:pt x="118962" y="41154"/>
                </a:lnTo>
                <a:lnTo>
                  <a:pt x="118775" y="40316"/>
                </a:lnTo>
                <a:lnTo>
                  <a:pt x="118587" y="39479"/>
                </a:lnTo>
                <a:lnTo>
                  <a:pt x="118518" y="39802"/>
                </a:lnTo>
                <a:lnTo>
                  <a:pt x="118567" y="41287"/>
                </a:lnTo>
                <a:lnTo>
                  <a:pt x="118615" y="42771"/>
                </a:lnTo>
                <a:lnTo>
                  <a:pt x="118740" y="46237"/>
                </a:lnTo>
                <a:lnTo>
                  <a:pt x="118927" y="51685"/>
                </a:lnTo>
                <a:lnTo>
                  <a:pt x="133815" y="98006"/>
                </a:lnTo>
                <a:lnTo>
                  <a:pt x="139909" y="111802"/>
                </a:lnTo>
                <a:lnTo>
                  <a:pt x="143446" y="121526"/>
                </a:lnTo>
                <a:lnTo>
                  <a:pt x="145188" y="127169"/>
                </a:lnTo>
                <a:lnTo>
                  <a:pt x="146269" y="130682"/>
                </a:lnTo>
                <a:lnTo>
                  <a:pt x="146705" y="132098"/>
                </a:lnTo>
                <a:lnTo>
                  <a:pt x="147142" y="133514"/>
                </a:lnTo>
                <a:lnTo>
                  <a:pt x="147121" y="134015"/>
                </a:lnTo>
                <a:lnTo>
                  <a:pt x="146657" y="133603"/>
                </a:lnTo>
                <a:lnTo>
                  <a:pt x="146186" y="133191"/>
                </a:lnTo>
                <a:lnTo>
                  <a:pt x="124435" y="89362"/>
                </a:lnTo>
                <a:lnTo>
                  <a:pt x="120104" y="58100"/>
                </a:lnTo>
                <a:lnTo>
                  <a:pt x="120244" y="47997"/>
                </a:lnTo>
                <a:lnTo>
                  <a:pt x="124886" y="31553"/>
                </a:lnTo>
                <a:lnTo>
                  <a:pt x="131216" y="22839"/>
                </a:lnTo>
                <a:lnTo>
                  <a:pt x="144007" y="17816"/>
                </a:lnTo>
                <a:lnTo>
                  <a:pt x="155611" y="17259"/>
                </a:lnTo>
                <a:lnTo>
                  <a:pt x="168339" y="20115"/>
                </a:lnTo>
                <a:lnTo>
                  <a:pt x="201119" y="44583"/>
                </a:lnTo>
                <a:lnTo>
                  <a:pt x="200738" y="49141"/>
                </a:lnTo>
                <a:lnTo>
                  <a:pt x="158102" y="66657"/>
                </a:lnTo>
                <a:lnTo>
                  <a:pt x="140094" y="697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043984" y="2144546"/>
            <a:ext cx="43815" cy="137160"/>
          </a:xfrm>
          <a:custGeom>
            <a:avLst/>
            <a:gdLst/>
            <a:ahLst/>
            <a:cxnLst/>
            <a:rect l="l" t="t" r="r" b="b"/>
            <a:pathLst>
              <a:path w="43815" h="137160">
                <a:moveTo>
                  <a:pt x="685" y="10190"/>
                </a:moveTo>
                <a:lnTo>
                  <a:pt x="0" y="7048"/>
                </a:lnTo>
                <a:lnTo>
                  <a:pt x="387" y="4235"/>
                </a:lnTo>
                <a:lnTo>
                  <a:pt x="1849" y="1751"/>
                </a:lnTo>
                <a:lnTo>
                  <a:pt x="2840" y="63"/>
                </a:lnTo>
                <a:lnTo>
                  <a:pt x="4440" y="0"/>
                </a:lnTo>
                <a:lnTo>
                  <a:pt x="6636" y="1560"/>
                </a:lnTo>
                <a:lnTo>
                  <a:pt x="8839" y="3122"/>
                </a:lnTo>
                <a:lnTo>
                  <a:pt x="25291" y="37955"/>
                </a:lnTo>
                <a:lnTo>
                  <a:pt x="38322" y="74758"/>
                </a:lnTo>
                <a:lnTo>
                  <a:pt x="43651" y="110622"/>
                </a:lnTo>
                <a:lnTo>
                  <a:pt x="43541" y="123286"/>
                </a:lnTo>
                <a:lnTo>
                  <a:pt x="42561" y="1365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063595" y="2222843"/>
            <a:ext cx="52705" cy="31750"/>
          </a:xfrm>
          <a:custGeom>
            <a:avLst/>
            <a:gdLst/>
            <a:ahLst/>
            <a:cxnLst/>
            <a:rect l="l" t="t" r="r" b="b"/>
            <a:pathLst>
              <a:path w="52704" h="31750">
                <a:moveTo>
                  <a:pt x="4398" y="31608"/>
                </a:moveTo>
                <a:lnTo>
                  <a:pt x="346" y="26767"/>
                </a:lnTo>
                <a:lnTo>
                  <a:pt x="0" y="21318"/>
                </a:lnTo>
                <a:lnTo>
                  <a:pt x="3359" y="15260"/>
                </a:lnTo>
                <a:lnTo>
                  <a:pt x="38342" y="760"/>
                </a:lnTo>
                <a:lnTo>
                  <a:pt x="5234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124285" y="2224277"/>
            <a:ext cx="141605" cy="58419"/>
          </a:xfrm>
          <a:custGeom>
            <a:avLst/>
            <a:gdLst/>
            <a:ahLst/>
            <a:cxnLst/>
            <a:rect l="l" t="t" r="r" b="b"/>
            <a:pathLst>
              <a:path w="141604" h="58419">
                <a:moveTo>
                  <a:pt x="0" y="17442"/>
                </a:moveTo>
                <a:lnTo>
                  <a:pt x="3054" y="11862"/>
                </a:lnTo>
                <a:lnTo>
                  <a:pt x="8444" y="8914"/>
                </a:lnTo>
                <a:lnTo>
                  <a:pt x="16189" y="8598"/>
                </a:lnTo>
                <a:lnTo>
                  <a:pt x="21467" y="8383"/>
                </a:lnTo>
                <a:lnTo>
                  <a:pt x="58793" y="27295"/>
                </a:lnTo>
                <a:lnTo>
                  <a:pt x="74579" y="49812"/>
                </a:lnTo>
                <a:lnTo>
                  <a:pt x="74149" y="52492"/>
                </a:lnTo>
                <a:lnTo>
                  <a:pt x="73720" y="55172"/>
                </a:lnTo>
                <a:lnTo>
                  <a:pt x="72182" y="56833"/>
                </a:lnTo>
                <a:lnTo>
                  <a:pt x="69542" y="57473"/>
                </a:lnTo>
                <a:lnTo>
                  <a:pt x="66896" y="58113"/>
                </a:lnTo>
                <a:lnTo>
                  <a:pt x="64146" y="56976"/>
                </a:lnTo>
                <a:lnTo>
                  <a:pt x="61278" y="54062"/>
                </a:lnTo>
                <a:lnTo>
                  <a:pt x="58417" y="51148"/>
                </a:lnTo>
                <a:lnTo>
                  <a:pt x="56408" y="46315"/>
                </a:lnTo>
                <a:lnTo>
                  <a:pt x="55245" y="39563"/>
                </a:lnTo>
                <a:lnTo>
                  <a:pt x="54081" y="32811"/>
                </a:lnTo>
                <a:lnTo>
                  <a:pt x="72632" y="4270"/>
                </a:lnTo>
                <a:lnTo>
                  <a:pt x="79130" y="1239"/>
                </a:lnTo>
                <a:lnTo>
                  <a:pt x="86126" y="0"/>
                </a:lnTo>
                <a:lnTo>
                  <a:pt x="93608" y="551"/>
                </a:lnTo>
                <a:lnTo>
                  <a:pt x="101089" y="1102"/>
                </a:lnTo>
                <a:lnTo>
                  <a:pt x="134403" y="37064"/>
                </a:lnTo>
                <a:lnTo>
                  <a:pt x="141415" y="514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301284" y="2234509"/>
            <a:ext cx="71755" cy="80010"/>
          </a:xfrm>
          <a:custGeom>
            <a:avLst/>
            <a:gdLst/>
            <a:ahLst/>
            <a:cxnLst/>
            <a:rect l="l" t="t" r="r" b="b"/>
            <a:pathLst>
              <a:path w="71754" h="80010">
                <a:moveTo>
                  <a:pt x="19285" y="6734"/>
                </a:moveTo>
                <a:lnTo>
                  <a:pt x="12136" y="4295"/>
                </a:lnTo>
                <a:lnTo>
                  <a:pt x="7045" y="5282"/>
                </a:lnTo>
                <a:lnTo>
                  <a:pt x="4003" y="9693"/>
                </a:lnTo>
                <a:lnTo>
                  <a:pt x="1884" y="12777"/>
                </a:lnTo>
                <a:lnTo>
                  <a:pt x="658" y="17692"/>
                </a:lnTo>
                <a:lnTo>
                  <a:pt x="332" y="24439"/>
                </a:lnTo>
                <a:lnTo>
                  <a:pt x="0" y="31186"/>
                </a:lnTo>
                <a:lnTo>
                  <a:pt x="14339" y="64660"/>
                </a:lnTo>
                <a:lnTo>
                  <a:pt x="20331" y="69975"/>
                </a:lnTo>
                <a:lnTo>
                  <a:pt x="27044" y="73828"/>
                </a:lnTo>
                <a:lnTo>
                  <a:pt x="34477" y="76222"/>
                </a:lnTo>
                <a:lnTo>
                  <a:pt x="41910" y="78614"/>
                </a:lnTo>
                <a:lnTo>
                  <a:pt x="48726" y="79745"/>
                </a:lnTo>
                <a:lnTo>
                  <a:pt x="54933" y="79612"/>
                </a:lnTo>
                <a:lnTo>
                  <a:pt x="61133" y="79479"/>
                </a:lnTo>
                <a:lnTo>
                  <a:pt x="65538" y="77237"/>
                </a:lnTo>
                <a:lnTo>
                  <a:pt x="68143" y="72888"/>
                </a:lnTo>
                <a:lnTo>
                  <a:pt x="70755" y="68538"/>
                </a:lnTo>
                <a:lnTo>
                  <a:pt x="59007" y="31999"/>
                </a:lnTo>
                <a:lnTo>
                  <a:pt x="27950" y="7619"/>
                </a:lnTo>
                <a:lnTo>
                  <a:pt x="16456" y="3094"/>
                </a:lnTo>
                <a:lnTo>
                  <a:pt x="408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506061" y="2243213"/>
            <a:ext cx="97790" cy="15240"/>
          </a:xfrm>
          <a:custGeom>
            <a:avLst/>
            <a:gdLst/>
            <a:ahLst/>
            <a:cxnLst/>
            <a:rect l="l" t="t" r="r" b="b"/>
            <a:pathLst>
              <a:path w="97790" h="15239">
                <a:moveTo>
                  <a:pt x="4897" y="0"/>
                </a:moveTo>
                <a:lnTo>
                  <a:pt x="2043" y="495"/>
                </a:lnTo>
                <a:lnTo>
                  <a:pt x="471" y="767"/>
                </a:lnTo>
                <a:lnTo>
                  <a:pt x="193" y="816"/>
                </a:lnTo>
                <a:lnTo>
                  <a:pt x="0" y="849"/>
                </a:lnTo>
                <a:lnTo>
                  <a:pt x="422" y="976"/>
                </a:lnTo>
                <a:lnTo>
                  <a:pt x="775" y="1048"/>
                </a:lnTo>
                <a:lnTo>
                  <a:pt x="2265" y="1356"/>
                </a:lnTo>
                <a:lnTo>
                  <a:pt x="49699" y="5633"/>
                </a:lnTo>
                <a:lnTo>
                  <a:pt x="65281" y="6009"/>
                </a:lnTo>
                <a:lnTo>
                  <a:pt x="77083" y="6317"/>
                </a:lnTo>
                <a:lnTo>
                  <a:pt x="92818" y="6788"/>
                </a:lnTo>
                <a:lnTo>
                  <a:pt x="97238" y="9618"/>
                </a:lnTo>
                <a:lnTo>
                  <a:pt x="97473" y="150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520283" y="2303668"/>
            <a:ext cx="90805" cy="4445"/>
          </a:xfrm>
          <a:custGeom>
            <a:avLst/>
            <a:gdLst/>
            <a:ahLst/>
            <a:cxnLst/>
            <a:rect l="l" t="t" r="r" b="b"/>
            <a:pathLst>
              <a:path w="90804" h="4444">
                <a:moveTo>
                  <a:pt x="0" y="4402"/>
                </a:moveTo>
                <a:lnTo>
                  <a:pt x="40870" y="0"/>
                </a:lnTo>
                <a:lnTo>
                  <a:pt x="50048" y="91"/>
                </a:lnTo>
                <a:lnTo>
                  <a:pt x="61340" y="458"/>
                </a:lnTo>
                <a:lnTo>
                  <a:pt x="74748" y="1101"/>
                </a:lnTo>
                <a:lnTo>
                  <a:pt x="90272" y="20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698342" y="2242441"/>
            <a:ext cx="85725" cy="10795"/>
          </a:xfrm>
          <a:custGeom>
            <a:avLst/>
            <a:gdLst/>
            <a:ahLst/>
            <a:cxnLst/>
            <a:rect l="l" t="t" r="r" b="b"/>
            <a:pathLst>
              <a:path w="85725" h="10794">
                <a:moveTo>
                  <a:pt x="3789" y="8112"/>
                </a:moveTo>
                <a:lnTo>
                  <a:pt x="0" y="6718"/>
                </a:lnTo>
                <a:lnTo>
                  <a:pt x="83" y="5103"/>
                </a:lnTo>
                <a:lnTo>
                  <a:pt x="4052" y="3265"/>
                </a:lnTo>
                <a:lnTo>
                  <a:pt x="6982" y="1905"/>
                </a:lnTo>
                <a:lnTo>
                  <a:pt x="45798" y="38"/>
                </a:lnTo>
                <a:lnTo>
                  <a:pt x="54801" y="0"/>
                </a:lnTo>
                <a:lnTo>
                  <a:pt x="62525" y="604"/>
                </a:lnTo>
                <a:lnTo>
                  <a:pt x="69002" y="1848"/>
                </a:lnTo>
                <a:lnTo>
                  <a:pt x="78721" y="3716"/>
                </a:lnTo>
                <a:lnTo>
                  <a:pt x="84104" y="6679"/>
                </a:lnTo>
                <a:lnTo>
                  <a:pt x="85143" y="107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698016" y="2307292"/>
            <a:ext cx="93980" cy="5080"/>
          </a:xfrm>
          <a:custGeom>
            <a:avLst/>
            <a:gdLst/>
            <a:ahLst/>
            <a:cxnLst/>
            <a:rect l="l" t="t" r="r" b="b"/>
            <a:pathLst>
              <a:path w="93979" h="5080">
                <a:moveTo>
                  <a:pt x="3581" y="1422"/>
                </a:moveTo>
                <a:lnTo>
                  <a:pt x="408" y="2484"/>
                </a:lnTo>
                <a:lnTo>
                  <a:pt x="0" y="3115"/>
                </a:lnTo>
                <a:lnTo>
                  <a:pt x="2355" y="3318"/>
                </a:lnTo>
                <a:lnTo>
                  <a:pt x="4087" y="3466"/>
                </a:lnTo>
                <a:lnTo>
                  <a:pt x="8409" y="3837"/>
                </a:lnTo>
                <a:lnTo>
                  <a:pt x="15330" y="4430"/>
                </a:lnTo>
                <a:lnTo>
                  <a:pt x="26419" y="4826"/>
                </a:lnTo>
                <a:lnTo>
                  <a:pt x="40301" y="4352"/>
                </a:lnTo>
                <a:lnTo>
                  <a:pt x="54548" y="3365"/>
                </a:lnTo>
                <a:lnTo>
                  <a:pt x="66635" y="2414"/>
                </a:lnTo>
                <a:lnTo>
                  <a:pt x="82513" y="986"/>
                </a:lnTo>
                <a:lnTo>
                  <a:pt x="9338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928091" y="2129134"/>
            <a:ext cx="151130" cy="161290"/>
          </a:xfrm>
          <a:custGeom>
            <a:avLst/>
            <a:gdLst/>
            <a:ahLst/>
            <a:cxnLst/>
            <a:rect l="l" t="t" r="r" b="b"/>
            <a:pathLst>
              <a:path w="151129" h="161289">
                <a:moveTo>
                  <a:pt x="137963" y="94660"/>
                </a:moveTo>
                <a:lnTo>
                  <a:pt x="139536" y="93434"/>
                </a:lnTo>
                <a:lnTo>
                  <a:pt x="138420" y="91607"/>
                </a:lnTo>
                <a:lnTo>
                  <a:pt x="134617" y="89181"/>
                </a:lnTo>
                <a:lnTo>
                  <a:pt x="90669" y="79283"/>
                </a:lnTo>
                <a:lnTo>
                  <a:pt x="73229" y="79025"/>
                </a:lnTo>
                <a:lnTo>
                  <a:pt x="59644" y="79471"/>
                </a:lnTo>
                <a:lnTo>
                  <a:pt x="14931" y="91484"/>
                </a:lnTo>
                <a:lnTo>
                  <a:pt x="1108" y="108303"/>
                </a:lnTo>
                <a:lnTo>
                  <a:pt x="0" y="113722"/>
                </a:lnTo>
                <a:lnTo>
                  <a:pt x="43868" y="139300"/>
                </a:lnTo>
                <a:lnTo>
                  <a:pt x="55901" y="141225"/>
                </a:lnTo>
                <a:lnTo>
                  <a:pt x="71621" y="141202"/>
                </a:lnTo>
                <a:lnTo>
                  <a:pt x="97013" y="111439"/>
                </a:lnTo>
                <a:lnTo>
                  <a:pt x="98227" y="97933"/>
                </a:lnTo>
                <a:lnTo>
                  <a:pt x="97975" y="84321"/>
                </a:lnTo>
                <a:lnTo>
                  <a:pt x="88639" y="42901"/>
                </a:lnTo>
                <a:lnTo>
                  <a:pt x="69522" y="4894"/>
                </a:lnTo>
                <a:lnTo>
                  <a:pt x="65996" y="987"/>
                </a:lnTo>
                <a:lnTo>
                  <a:pt x="64693" y="0"/>
                </a:lnTo>
                <a:lnTo>
                  <a:pt x="64222" y="2128"/>
                </a:lnTo>
                <a:lnTo>
                  <a:pt x="64589" y="7372"/>
                </a:lnTo>
                <a:lnTo>
                  <a:pt x="66650" y="17102"/>
                </a:lnTo>
                <a:lnTo>
                  <a:pt x="81948" y="54428"/>
                </a:lnTo>
                <a:lnTo>
                  <a:pt x="99616" y="90669"/>
                </a:lnTo>
                <a:lnTo>
                  <a:pt x="123896" y="130480"/>
                </a:lnTo>
                <a:lnTo>
                  <a:pt x="140891" y="150562"/>
                </a:lnTo>
                <a:lnTo>
                  <a:pt x="150854" y="1610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136062" y="2232632"/>
            <a:ext cx="9525" cy="21590"/>
          </a:xfrm>
          <a:custGeom>
            <a:avLst/>
            <a:gdLst/>
            <a:ahLst/>
            <a:cxnLst/>
            <a:rect l="l" t="t" r="r" b="b"/>
            <a:pathLst>
              <a:path w="9525" h="21589">
                <a:moveTo>
                  <a:pt x="9448" y="21051"/>
                </a:moveTo>
                <a:lnTo>
                  <a:pt x="6386" y="10538"/>
                </a:lnTo>
                <a:lnTo>
                  <a:pt x="3235" y="352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225507" y="2070782"/>
            <a:ext cx="124460" cy="153035"/>
          </a:xfrm>
          <a:custGeom>
            <a:avLst/>
            <a:gdLst/>
            <a:ahLst/>
            <a:cxnLst/>
            <a:rect l="l" t="t" r="r" b="b"/>
            <a:pathLst>
              <a:path w="124459" h="153035">
                <a:moveTo>
                  <a:pt x="100140" y="112935"/>
                </a:moveTo>
                <a:lnTo>
                  <a:pt x="100140" y="110219"/>
                </a:lnTo>
                <a:lnTo>
                  <a:pt x="98097" y="106932"/>
                </a:lnTo>
                <a:lnTo>
                  <a:pt x="94010" y="103073"/>
                </a:lnTo>
                <a:lnTo>
                  <a:pt x="89922" y="99214"/>
                </a:lnTo>
                <a:lnTo>
                  <a:pt x="83757" y="96095"/>
                </a:lnTo>
                <a:lnTo>
                  <a:pt x="75528" y="93717"/>
                </a:lnTo>
                <a:lnTo>
                  <a:pt x="63648" y="91003"/>
                </a:lnTo>
                <a:lnTo>
                  <a:pt x="50663" y="89404"/>
                </a:lnTo>
                <a:lnTo>
                  <a:pt x="36114" y="89498"/>
                </a:lnTo>
                <a:lnTo>
                  <a:pt x="24945" y="91807"/>
                </a:lnTo>
                <a:lnTo>
                  <a:pt x="15517" y="95611"/>
                </a:lnTo>
                <a:lnTo>
                  <a:pt x="10134" y="99636"/>
                </a:lnTo>
                <a:lnTo>
                  <a:pt x="6449" y="104768"/>
                </a:lnTo>
                <a:lnTo>
                  <a:pt x="2763" y="109899"/>
                </a:lnTo>
                <a:lnTo>
                  <a:pt x="734" y="115569"/>
                </a:lnTo>
                <a:lnTo>
                  <a:pt x="367" y="121776"/>
                </a:lnTo>
                <a:lnTo>
                  <a:pt x="0" y="127983"/>
                </a:lnTo>
                <a:lnTo>
                  <a:pt x="42883" y="152427"/>
                </a:lnTo>
                <a:lnTo>
                  <a:pt x="55090" y="152406"/>
                </a:lnTo>
                <a:lnTo>
                  <a:pt x="81660" y="117873"/>
                </a:lnTo>
                <a:lnTo>
                  <a:pt x="82168" y="105825"/>
                </a:lnTo>
                <a:lnTo>
                  <a:pt x="81822" y="93111"/>
                </a:lnTo>
                <a:lnTo>
                  <a:pt x="75991" y="53367"/>
                </a:lnTo>
                <a:lnTo>
                  <a:pt x="64565" y="16366"/>
                </a:lnTo>
                <a:lnTo>
                  <a:pt x="57170" y="648"/>
                </a:lnTo>
                <a:lnTo>
                  <a:pt x="56976" y="324"/>
                </a:lnTo>
                <a:lnTo>
                  <a:pt x="56782" y="0"/>
                </a:lnTo>
                <a:lnTo>
                  <a:pt x="56741" y="414"/>
                </a:lnTo>
                <a:lnTo>
                  <a:pt x="56865" y="1568"/>
                </a:lnTo>
                <a:lnTo>
                  <a:pt x="56983" y="2721"/>
                </a:lnTo>
                <a:lnTo>
                  <a:pt x="69129" y="46900"/>
                </a:lnTo>
                <a:lnTo>
                  <a:pt x="90359" y="88736"/>
                </a:lnTo>
                <a:lnTo>
                  <a:pt x="114143" y="118248"/>
                </a:lnTo>
                <a:lnTo>
                  <a:pt x="124072" y="1286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370716" y="2138227"/>
            <a:ext cx="191135" cy="104775"/>
          </a:xfrm>
          <a:custGeom>
            <a:avLst/>
            <a:gdLst/>
            <a:ahLst/>
            <a:cxnLst/>
            <a:rect l="l" t="t" r="r" b="b"/>
            <a:pathLst>
              <a:path w="191134" h="104775">
                <a:moveTo>
                  <a:pt x="2916" y="47534"/>
                </a:moveTo>
                <a:lnTo>
                  <a:pt x="0" y="44556"/>
                </a:lnTo>
                <a:lnTo>
                  <a:pt x="2272" y="43171"/>
                </a:lnTo>
                <a:lnTo>
                  <a:pt x="9739" y="43379"/>
                </a:lnTo>
                <a:lnTo>
                  <a:pt x="17207" y="43587"/>
                </a:lnTo>
                <a:lnTo>
                  <a:pt x="24564" y="43710"/>
                </a:lnTo>
                <a:lnTo>
                  <a:pt x="31796" y="43745"/>
                </a:lnTo>
                <a:lnTo>
                  <a:pt x="39035" y="43781"/>
                </a:lnTo>
                <a:lnTo>
                  <a:pt x="44500" y="43188"/>
                </a:lnTo>
                <a:lnTo>
                  <a:pt x="48206" y="41965"/>
                </a:lnTo>
                <a:lnTo>
                  <a:pt x="51906" y="40742"/>
                </a:lnTo>
                <a:lnTo>
                  <a:pt x="54441" y="37518"/>
                </a:lnTo>
                <a:lnTo>
                  <a:pt x="55799" y="32293"/>
                </a:lnTo>
                <a:lnTo>
                  <a:pt x="57163" y="27069"/>
                </a:lnTo>
                <a:lnTo>
                  <a:pt x="56602" y="21654"/>
                </a:lnTo>
                <a:lnTo>
                  <a:pt x="54108" y="16051"/>
                </a:lnTo>
                <a:lnTo>
                  <a:pt x="51615" y="10447"/>
                </a:lnTo>
                <a:lnTo>
                  <a:pt x="47036" y="6249"/>
                </a:lnTo>
                <a:lnTo>
                  <a:pt x="40358" y="3454"/>
                </a:lnTo>
                <a:lnTo>
                  <a:pt x="33687" y="660"/>
                </a:lnTo>
                <a:lnTo>
                  <a:pt x="27473" y="0"/>
                </a:lnTo>
                <a:lnTo>
                  <a:pt x="21730" y="1472"/>
                </a:lnTo>
                <a:lnTo>
                  <a:pt x="15981" y="2944"/>
                </a:lnTo>
                <a:lnTo>
                  <a:pt x="11755" y="7412"/>
                </a:lnTo>
                <a:lnTo>
                  <a:pt x="9047" y="14874"/>
                </a:lnTo>
                <a:lnTo>
                  <a:pt x="6813" y="26379"/>
                </a:lnTo>
                <a:lnTo>
                  <a:pt x="7830" y="39624"/>
                </a:lnTo>
                <a:lnTo>
                  <a:pt x="29527" y="74573"/>
                </a:lnTo>
                <a:lnTo>
                  <a:pt x="62906" y="97860"/>
                </a:lnTo>
                <a:lnTo>
                  <a:pt x="89431" y="103830"/>
                </a:lnTo>
                <a:lnTo>
                  <a:pt x="98088" y="100539"/>
                </a:lnTo>
                <a:lnTo>
                  <a:pt x="102786" y="96819"/>
                </a:lnTo>
                <a:lnTo>
                  <a:pt x="105973" y="90874"/>
                </a:lnTo>
                <a:lnTo>
                  <a:pt x="107802" y="82585"/>
                </a:lnTo>
                <a:lnTo>
                  <a:pt x="109631" y="74297"/>
                </a:lnTo>
                <a:lnTo>
                  <a:pt x="110635" y="67132"/>
                </a:lnTo>
                <a:lnTo>
                  <a:pt x="110815" y="61092"/>
                </a:lnTo>
                <a:lnTo>
                  <a:pt x="111002" y="55051"/>
                </a:lnTo>
                <a:lnTo>
                  <a:pt x="110988" y="51009"/>
                </a:lnTo>
                <a:lnTo>
                  <a:pt x="110794" y="48969"/>
                </a:lnTo>
                <a:lnTo>
                  <a:pt x="110593" y="46928"/>
                </a:lnTo>
                <a:lnTo>
                  <a:pt x="110483" y="45827"/>
                </a:lnTo>
                <a:lnTo>
                  <a:pt x="110469" y="45665"/>
                </a:lnTo>
                <a:lnTo>
                  <a:pt x="115717" y="84638"/>
                </a:lnTo>
                <a:lnTo>
                  <a:pt x="121712" y="104310"/>
                </a:lnTo>
                <a:lnTo>
                  <a:pt x="121303" y="101420"/>
                </a:lnTo>
                <a:lnTo>
                  <a:pt x="120901" y="98530"/>
                </a:lnTo>
                <a:lnTo>
                  <a:pt x="119897" y="91303"/>
                </a:lnTo>
                <a:lnTo>
                  <a:pt x="118283" y="79742"/>
                </a:lnTo>
                <a:lnTo>
                  <a:pt x="116909" y="67105"/>
                </a:lnTo>
                <a:lnTo>
                  <a:pt x="119841" y="25042"/>
                </a:lnTo>
                <a:lnTo>
                  <a:pt x="147938" y="7453"/>
                </a:lnTo>
                <a:lnTo>
                  <a:pt x="155586" y="9028"/>
                </a:lnTo>
                <a:lnTo>
                  <a:pt x="163400" y="13137"/>
                </a:lnTo>
                <a:lnTo>
                  <a:pt x="171214" y="17246"/>
                </a:lnTo>
                <a:lnTo>
                  <a:pt x="177927" y="21992"/>
                </a:lnTo>
                <a:lnTo>
                  <a:pt x="183524" y="27373"/>
                </a:lnTo>
                <a:lnTo>
                  <a:pt x="189121" y="32756"/>
                </a:lnTo>
                <a:lnTo>
                  <a:pt x="190652" y="37698"/>
                </a:lnTo>
                <a:lnTo>
                  <a:pt x="188117" y="42200"/>
                </a:lnTo>
                <a:lnTo>
                  <a:pt x="139030" y="52382"/>
                </a:lnTo>
                <a:lnTo>
                  <a:pt x="126363" y="52672"/>
                </a:lnTo>
                <a:lnTo>
                  <a:pt x="114040" y="52567"/>
                </a:lnTo>
                <a:lnTo>
                  <a:pt x="101922" y="52084"/>
                </a:lnTo>
                <a:lnTo>
                  <a:pt x="89872" y="512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0569079" y="2054008"/>
            <a:ext cx="52069" cy="127635"/>
          </a:xfrm>
          <a:custGeom>
            <a:avLst/>
            <a:gdLst/>
            <a:ahLst/>
            <a:cxnLst/>
            <a:rect l="l" t="t" r="r" b="b"/>
            <a:pathLst>
              <a:path w="52070" h="127635">
                <a:moveTo>
                  <a:pt x="0" y="8600"/>
                </a:moveTo>
                <a:lnTo>
                  <a:pt x="152" y="4759"/>
                </a:lnTo>
                <a:lnTo>
                  <a:pt x="249" y="2218"/>
                </a:lnTo>
                <a:lnTo>
                  <a:pt x="297" y="976"/>
                </a:lnTo>
                <a:lnTo>
                  <a:pt x="332" y="116"/>
                </a:lnTo>
                <a:lnTo>
                  <a:pt x="609" y="0"/>
                </a:lnTo>
                <a:lnTo>
                  <a:pt x="1115" y="628"/>
                </a:lnTo>
                <a:lnTo>
                  <a:pt x="1627" y="1257"/>
                </a:lnTo>
                <a:lnTo>
                  <a:pt x="2507" y="2343"/>
                </a:lnTo>
                <a:lnTo>
                  <a:pt x="3761" y="3885"/>
                </a:lnTo>
                <a:lnTo>
                  <a:pt x="5015" y="5427"/>
                </a:lnTo>
                <a:lnTo>
                  <a:pt x="7280" y="10336"/>
                </a:lnTo>
                <a:lnTo>
                  <a:pt x="10550" y="18612"/>
                </a:lnTo>
                <a:lnTo>
                  <a:pt x="14725" y="28669"/>
                </a:lnTo>
                <a:lnTo>
                  <a:pt x="20020" y="40545"/>
                </a:lnTo>
                <a:lnTo>
                  <a:pt x="27201" y="55743"/>
                </a:lnTo>
                <a:lnTo>
                  <a:pt x="32969" y="67742"/>
                </a:lnTo>
                <a:lnTo>
                  <a:pt x="37770" y="77503"/>
                </a:lnTo>
                <a:lnTo>
                  <a:pt x="44200" y="91558"/>
                </a:lnTo>
                <a:lnTo>
                  <a:pt x="48508" y="104226"/>
                </a:lnTo>
                <a:lnTo>
                  <a:pt x="50908" y="115940"/>
                </a:lnTo>
                <a:lnTo>
                  <a:pt x="51619" y="1271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580336" y="2131427"/>
            <a:ext cx="62230" cy="27940"/>
          </a:xfrm>
          <a:custGeom>
            <a:avLst/>
            <a:gdLst/>
            <a:ahLst/>
            <a:cxnLst/>
            <a:rect l="l" t="t" r="r" b="b"/>
            <a:pathLst>
              <a:path w="62229" h="27939">
                <a:moveTo>
                  <a:pt x="2126" y="27352"/>
                </a:moveTo>
                <a:lnTo>
                  <a:pt x="0" y="17598"/>
                </a:lnTo>
                <a:lnTo>
                  <a:pt x="83" y="10758"/>
                </a:lnTo>
                <a:lnTo>
                  <a:pt x="2376" y="6833"/>
                </a:lnTo>
                <a:lnTo>
                  <a:pt x="3969" y="4112"/>
                </a:lnTo>
                <a:lnTo>
                  <a:pt x="8562" y="2058"/>
                </a:lnTo>
                <a:lnTo>
                  <a:pt x="16168" y="670"/>
                </a:lnTo>
                <a:lnTo>
                  <a:pt x="24020" y="0"/>
                </a:lnTo>
                <a:lnTo>
                  <a:pt x="34232" y="427"/>
                </a:lnTo>
                <a:lnTo>
                  <a:pt x="46801" y="1952"/>
                </a:lnTo>
                <a:lnTo>
                  <a:pt x="61728" y="45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673008" y="2104035"/>
            <a:ext cx="169545" cy="71755"/>
          </a:xfrm>
          <a:custGeom>
            <a:avLst/>
            <a:gdLst/>
            <a:ahLst/>
            <a:cxnLst/>
            <a:rect l="l" t="t" r="r" b="b"/>
            <a:pathLst>
              <a:path w="169545" h="71755">
                <a:moveTo>
                  <a:pt x="1870" y="28436"/>
                </a:moveTo>
                <a:lnTo>
                  <a:pt x="0" y="22915"/>
                </a:lnTo>
                <a:lnTo>
                  <a:pt x="2098" y="19788"/>
                </a:lnTo>
                <a:lnTo>
                  <a:pt x="8167" y="19053"/>
                </a:lnTo>
                <a:lnTo>
                  <a:pt x="14235" y="18317"/>
                </a:lnTo>
                <a:lnTo>
                  <a:pt x="56905" y="30075"/>
                </a:lnTo>
                <a:lnTo>
                  <a:pt x="88689" y="55319"/>
                </a:lnTo>
                <a:lnTo>
                  <a:pt x="91737" y="63500"/>
                </a:lnTo>
                <a:lnTo>
                  <a:pt x="92098" y="67150"/>
                </a:lnTo>
                <a:lnTo>
                  <a:pt x="90193" y="69530"/>
                </a:lnTo>
                <a:lnTo>
                  <a:pt x="86022" y="70639"/>
                </a:lnTo>
                <a:lnTo>
                  <a:pt x="81852" y="71749"/>
                </a:lnTo>
                <a:lnTo>
                  <a:pt x="77079" y="71735"/>
                </a:lnTo>
                <a:lnTo>
                  <a:pt x="71697" y="70598"/>
                </a:lnTo>
                <a:lnTo>
                  <a:pt x="66314" y="69461"/>
                </a:lnTo>
                <a:lnTo>
                  <a:pt x="61368" y="66043"/>
                </a:lnTo>
                <a:lnTo>
                  <a:pt x="56859" y="60345"/>
                </a:lnTo>
                <a:lnTo>
                  <a:pt x="52349" y="54646"/>
                </a:lnTo>
                <a:lnTo>
                  <a:pt x="49751" y="47669"/>
                </a:lnTo>
                <a:lnTo>
                  <a:pt x="49072" y="39412"/>
                </a:lnTo>
                <a:lnTo>
                  <a:pt x="48387" y="31155"/>
                </a:lnTo>
                <a:lnTo>
                  <a:pt x="77812" y="2127"/>
                </a:lnTo>
                <a:lnTo>
                  <a:pt x="91120" y="0"/>
                </a:lnTo>
                <a:lnTo>
                  <a:pt x="103139" y="652"/>
                </a:lnTo>
                <a:lnTo>
                  <a:pt x="142932" y="25986"/>
                </a:lnTo>
                <a:lnTo>
                  <a:pt x="160126" y="45154"/>
                </a:lnTo>
                <a:lnTo>
                  <a:pt x="169553" y="565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864520" y="2096625"/>
            <a:ext cx="66040" cy="86995"/>
          </a:xfrm>
          <a:custGeom>
            <a:avLst/>
            <a:gdLst/>
            <a:ahLst/>
            <a:cxnLst/>
            <a:rect l="l" t="t" r="r" b="b"/>
            <a:pathLst>
              <a:path w="66040" h="86994">
                <a:moveTo>
                  <a:pt x="31595" y="27768"/>
                </a:moveTo>
                <a:lnTo>
                  <a:pt x="24390" y="22364"/>
                </a:lnTo>
                <a:lnTo>
                  <a:pt x="17345" y="21688"/>
                </a:lnTo>
                <a:lnTo>
                  <a:pt x="10460" y="25738"/>
                </a:lnTo>
                <a:lnTo>
                  <a:pt x="5694" y="28544"/>
                </a:lnTo>
                <a:lnTo>
                  <a:pt x="2646" y="33372"/>
                </a:lnTo>
                <a:lnTo>
                  <a:pt x="1323" y="40222"/>
                </a:lnTo>
                <a:lnTo>
                  <a:pt x="0" y="47073"/>
                </a:lnTo>
                <a:lnTo>
                  <a:pt x="762" y="53874"/>
                </a:lnTo>
                <a:lnTo>
                  <a:pt x="3609" y="60625"/>
                </a:lnTo>
                <a:lnTo>
                  <a:pt x="6456" y="67377"/>
                </a:lnTo>
                <a:lnTo>
                  <a:pt x="11360" y="73017"/>
                </a:lnTo>
                <a:lnTo>
                  <a:pt x="18336" y="77547"/>
                </a:lnTo>
                <a:lnTo>
                  <a:pt x="25305" y="82076"/>
                </a:lnTo>
                <a:lnTo>
                  <a:pt x="32426" y="84874"/>
                </a:lnTo>
                <a:lnTo>
                  <a:pt x="39693" y="85940"/>
                </a:lnTo>
                <a:lnTo>
                  <a:pt x="46959" y="87006"/>
                </a:lnTo>
                <a:lnTo>
                  <a:pt x="65961" y="69522"/>
                </a:lnTo>
                <a:lnTo>
                  <a:pt x="64991" y="58460"/>
                </a:lnTo>
                <a:lnTo>
                  <a:pt x="37958" y="18419"/>
                </a:lnTo>
                <a:lnTo>
                  <a:pt x="28349" y="9282"/>
                </a:lnTo>
                <a:lnTo>
                  <a:pt x="1747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915263" y="1973340"/>
            <a:ext cx="200660" cy="254635"/>
          </a:xfrm>
          <a:custGeom>
            <a:avLst/>
            <a:gdLst/>
            <a:ahLst/>
            <a:cxnLst/>
            <a:rect l="l" t="t" r="r" b="b"/>
            <a:pathLst>
              <a:path w="200659" h="254635">
                <a:moveTo>
                  <a:pt x="7239" y="19408"/>
                </a:moveTo>
                <a:lnTo>
                  <a:pt x="4488" y="18182"/>
                </a:lnTo>
                <a:lnTo>
                  <a:pt x="2493" y="15424"/>
                </a:lnTo>
                <a:lnTo>
                  <a:pt x="1246" y="11136"/>
                </a:lnTo>
                <a:lnTo>
                  <a:pt x="0" y="6848"/>
                </a:lnTo>
                <a:lnTo>
                  <a:pt x="803" y="3811"/>
                </a:lnTo>
                <a:lnTo>
                  <a:pt x="3657" y="2024"/>
                </a:lnTo>
                <a:lnTo>
                  <a:pt x="6511" y="238"/>
                </a:lnTo>
                <a:lnTo>
                  <a:pt x="52257" y="18885"/>
                </a:lnTo>
                <a:lnTo>
                  <a:pt x="92690" y="51112"/>
                </a:lnTo>
                <a:lnTo>
                  <a:pt x="128818" y="85097"/>
                </a:lnTo>
                <a:lnTo>
                  <a:pt x="156884" y="116443"/>
                </a:lnTo>
                <a:lnTo>
                  <a:pt x="179440" y="148269"/>
                </a:lnTo>
                <a:lnTo>
                  <a:pt x="199982" y="194184"/>
                </a:lnTo>
                <a:lnTo>
                  <a:pt x="200265" y="205603"/>
                </a:lnTo>
                <a:lnTo>
                  <a:pt x="193798" y="217198"/>
                </a:lnTo>
                <a:lnTo>
                  <a:pt x="150654" y="235617"/>
                </a:lnTo>
                <a:lnTo>
                  <a:pt x="101064" y="250409"/>
                </a:lnTo>
                <a:lnTo>
                  <a:pt x="86989" y="2544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747089" y="1377430"/>
            <a:ext cx="84455" cy="111760"/>
          </a:xfrm>
          <a:custGeom>
            <a:avLst/>
            <a:gdLst/>
            <a:ahLst/>
            <a:cxnLst/>
            <a:rect l="l" t="t" r="r" b="b"/>
            <a:pathLst>
              <a:path w="84454" h="111759">
                <a:moveTo>
                  <a:pt x="82967" y="20677"/>
                </a:moveTo>
                <a:lnTo>
                  <a:pt x="56173" y="2835"/>
                </a:lnTo>
                <a:lnTo>
                  <a:pt x="51531" y="1510"/>
                </a:lnTo>
                <a:lnTo>
                  <a:pt x="46821" y="678"/>
                </a:lnTo>
                <a:lnTo>
                  <a:pt x="42055" y="339"/>
                </a:lnTo>
                <a:lnTo>
                  <a:pt x="37282" y="0"/>
                </a:lnTo>
                <a:lnTo>
                  <a:pt x="32170" y="356"/>
                </a:lnTo>
                <a:lnTo>
                  <a:pt x="561" y="28436"/>
                </a:lnTo>
                <a:lnTo>
                  <a:pt x="0" y="41078"/>
                </a:lnTo>
                <a:lnTo>
                  <a:pt x="235" y="47784"/>
                </a:lnTo>
                <a:lnTo>
                  <a:pt x="990" y="54875"/>
                </a:lnTo>
                <a:lnTo>
                  <a:pt x="1745" y="61966"/>
                </a:lnTo>
                <a:lnTo>
                  <a:pt x="3228" y="69044"/>
                </a:lnTo>
                <a:lnTo>
                  <a:pt x="5451" y="76108"/>
                </a:lnTo>
                <a:lnTo>
                  <a:pt x="8158" y="85847"/>
                </a:lnTo>
                <a:lnTo>
                  <a:pt x="10832" y="97676"/>
                </a:lnTo>
                <a:lnTo>
                  <a:pt x="13471" y="11159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700509" y="1445423"/>
            <a:ext cx="179705" cy="61594"/>
          </a:xfrm>
          <a:custGeom>
            <a:avLst/>
            <a:gdLst/>
            <a:ahLst/>
            <a:cxnLst/>
            <a:rect l="l" t="t" r="r" b="b"/>
            <a:pathLst>
              <a:path w="179704" h="61594">
                <a:moveTo>
                  <a:pt x="2466" y="26373"/>
                </a:moveTo>
                <a:lnTo>
                  <a:pt x="0" y="20232"/>
                </a:lnTo>
                <a:lnTo>
                  <a:pt x="2660" y="15699"/>
                </a:lnTo>
                <a:lnTo>
                  <a:pt x="10446" y="12775"/>
                </a:lnTo>
                <a:lnTo>
                  <a:pt x="15960" y="10704"/>
                </a:lnTo>
                <a:lnTo>
                  <a:pt x="53823" y="5431"/>
                </a:lnTo>
                <a:lnTo>
                  <a:pt x="96204" y="2994"/>
                </a:lnTo>
                <a:lnTo>
                  <a:pt x="137829" y="1130"/>
                </a:lnTo>
                <a:lnTo>
                  <a:pt x="148991" y="666"/>
                </a:lnTo>
                <a:lnTo>
                  <a:pt x="151139" y="443"/>
                </a:lnTo>
                <a:lnTo>
                  <a:pt x="149982" y="221"/>
                </a:lnTo>
                <a:lnTo>
                  <a:pt x="148825" y="0"/>
                </a:lnTo>
                <a:lnTo>
                  <a:pt x="146407" y="224"/>
                </a:lnTo>
                <a:lnTo>
                  <a:pt x="142736" y="896"/>
                </a:lnTo>
                <a:lnTo>
                  <a:pt x="139058" y="1567"/>
                </a:lnTo>
                <a:lnTo>
                  <a:pt x="135033" y="3361"/>
                </a:lnTo>
                <a:lnTo>
                  <a:pt x="112415" y="35991"/>
                </a:lnTo>
                <a:lnTo>
                  <a:pt x="113586" y="40511"/>
                </a:lnTo>
                <a:lnTo>
                  <a:pt x="116648" y="44802"/>
                </a:lnTo>
                <a:lnTo>
                  <a:pt x="119703" y="49094"/>
                </a:lnTo>
                <a:lnTo>
                  <a:pt x="152462" y="61261"/>
                </a:lnTo>
                <a:lnTo>
                  <a:pt x="157533" y="61088"/>
                </a:lnTo>
                <a:lnTo>
                  <a:pt x="178418" y="38463"/>
                </a:lnTo>
                <a:lnTo>
                  <a:pt x="179104" y="32710"/>
                </a:lnTo>
                <a:lnTo>
                  <a:pt x="165333" y="6817"/>
                </a:lnTo>
                <a:lnTo>
                  <a:pt x="158572" y="1553"/>
                </a:lnTo>
                <a:lnTo>
                  <a:pt x="151083" y="816"/>
                </a:lnTo>
                <a:lnTo>
                  <a:pt x="142881" y="460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907905" y="1448909"/>
            <a:ext cx="92075" cy="53340"/>
          </a:xfrm>
          <a:custGeom>
            <a:avLst/>
            <a:gdLst/>
            <a:ahLst/>
            <a:cxnLst/>
            <a:rect l="l" t="t" r="r" b="b"/>
            <a:pathLst>
              <a:path w="92075" h="53340">
                <a:moveTo>
                  <a:pt x="3207" y="10730"/>
                </a:moveTo>
                <a:lnTo>
                  <a:pt x="1794" y="8846"/>
                </a:lnTo>
                <a:lnTo>
                  <a:pt x="886" y="7636"/>
                </a:lnTo>
                <a:lnTo>
                  <a:pt x="484" y="7101"/>
                </a:lnTo>
                <a:lnTo>
                  <a:pt x="207" y="6729"/>
                </a:lnTo>
                <a:lnTo>
                  <a:pt x="62" y="6867"/>
                </a:lnTo>
                <a:lnTo>
                  <a:pt x="55" y="7514"/>
                </a:lnTo>
                <a:lnTo>
                  <a:pt x="48" y="8162"/>
                </a:lnTo>
                <a:lnTo>
                  <a:pt x="34" y="9377"/>
                </a:lnTo>
                <a:lnTo>
                  <a:pt x="20" y="11160"/>
                </a:lnTo>
                <a:lnTo>
                  <a:pt x="0" y="12942"/>
                </a:lnTo>
                <a:lnTo>
                  <a:pt x="1357" y="16157"/>
                </a:lnTo>
                <a:lnTo>
                  <a:pt x="4094" y="20804"/>
                </a:lnTo>
                <a:lnTo>
                  <a:pt x="6837" y="25451"/>
                </a:lnTo>
                <a:lnTo>
                  <a:pt x="11021" y="30105"/>
                </a:lnTo>
                <a:lnTo>
                  <a:pt x="16660" y="34766"/>
                </a:lnTo>
                <a:lnTo>
                  <a:pt x="22298" y="39427"/>
                </a:lnTo>
                <a:lnTo>
                  <a:pt x="28727" y="43217"/>
                </a:lnTo>
                <a:lnTo>
                  <a:pt x="35945" y="46136"/>
                </a:lnTo>
                <a:lnTo>
                  <a:pt x="43163" y="49054"/>
                </a:lnTo>
                <a:lnTo>
                  <a:pt x="49730" y="50997"/>
                </a:lnTo>
                <a:lnTo>
                  <a:pt x="55632" y="51962"/>
                </a:lnTo>
                <a:lnTo>
                  <a:pt x="61534" y="52927"/>
                </a:lnTo>
                <a:lnTo>
                  <a:pt x="66633" y="53311"/>
                </a:lnTo>
                <a:lnTo>
                  <a:pt x="70928" y="53114"/>
                </a:lnTo>
                <a:lnTo>
                  <a:pt x="75230" y="52917"/>
                </a:lnTo>
                <a:lnTo>
                  <a:pt x="83716" y="35750"/>
                </a:lnTo>
                <a:lnTo>
                  <a:pt x="83716" y="30455"/>
                </a:lnTo>
                <a:lnTo>
                  <a:pt x="63433" y="0"/>
                </a:lnTo>
                <a:lnTo>
                  <a:pt x="63128" y="629"/>
                </a:lnTo>
                <a:lnTo>
                  <a:pt x="63599" y="2690"/>
                </a:lnTo>
                <a:lnTo>
                  <a:pt x="64063" y="4752"/>
                </a:lnTo>
                <a:lnTo>
                  <a:pt x="66086" y="8329"/>
                </a:lnTo>
                <a:lnTo>
                  <a:pt x="69653" y="13422"/>
                </a:lnTo>
                <a:lnTo>
                  <a:pt x="75006" y="20689"/>
                </a:lnTo>
                <a:lnTo>
                  <a:pt x="82342" y="30047"/>
                </a:lnTo>
                <a:lnTo>
                  <a:pt x="91660" y="4149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012985" y="1451234"/>
            <a:ext cx="141605" cy="48260"/>
          </a:xfrm>
          <a:custGeom>
            <a:avLst/>
            <a:gdLst/>
            <a:ahLst/>
            <a:cxnLst/>
            <a:rect l="l" t="t" r="r" b="b"/>
            <a:pathLst>
              <a:path w="141604" h="48259">
                <a:moveTo>
                  <a:pt x="1129" y="28265"/>
                </a:moveTo>
                <a:lnTo>
                  <a:pt x="166" y="26711"/>
                </a:lnTo>
                <a:lnTo>
                  <a:pt x="0" y="23892"/>
                </a:lnTo>
                <a:lnTo>
                  <a:pt x="644" y="19807"/>
                </a:lnTo>
                <a:lnTo>
                  <a:pt x="1288" y="15723"/>
                </a:lnTo>
                <a:lnTo>
                  <a:pt x="3886" y="13278"/>
                </a:lnTo>
                <a:lnTo>
                  <a:pt x="8437" y="12472"/>
                </a:lnTo>
                <a:lnTo>
                  <a:pt x="12995" y="11666"/>
                </a:lnTo>
                <a:lnTo>
                  <a:pt x="18675" y="12251"/>
                </a:lnTo>
                <a:lnTo>
                  <a:pt x="59158" y="29107"/>
                </a:lnTo>
                <a:lnTo>
                  <a:pt x="72299" y="45233"/>
                </a:lnTo>
                <a:lnTo>
                  <a:pt x="71912" y="46274"/>
                </a:lnTo>
                <a:lnTo>
                  <a:pt x="71531" y="47316"/>
                </a:lnTo>
                <a:lnTo>
                  <a:pt x="70249" y="47690"/>
                </a:lnTo>
                <a:lnTo>
                  <a:pt x="68067" y="47397"/>
                </a:lnTo>
                <a:lnTo>
                  <a:pt x="65885" y="47104"/>
                </a:lnTo>
                <a:lnTo>
                  <a:pt x="56976" y="22575"/>
                </a:lnTo>
                <a:lnTo>
                  <a:pt x="57718" y="17532"/>
                </a:lnTo>
                <a:lnTo>
                  <a:pt x="59720" y="12706"/>
                </a:lnTo>
                <a:lnTo>
                  <a:pt x="61715" y="7879"/>
                </a:lnTo>
                <a:lnTo>
                  <a:pt x="65206" y="4490"/>
                </a:lnTo>
                <a:lnTo>
                  <a:pt x="70200" y="2540"/>
                </a:lnTo>
                <a:lnTo>
                  <a:pt x="75188" y="589"/>
                </a:lnTo>
                <a:lnTo>
                  <a:pt x="111260" y="13659"/>
                </a:lnTo>
                <a:lnTo>
                  <a:pt x="129691" y="30701"/>
                </a:lnTo>
                <a:lnTo>
                  <a:pt x="141303" y="4229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170940" y="1387621"/>
            <a:ext cx="52069" cy="128270"/>
          </a:xfrm>
          <a:custGeom>
            <a:avLst/>
            <a:gdLst/>
            <a:ahLst/>
            <a:cxnLst/>
            <a:rect l="l" t="t" r="r" b="b"/>
            <a:pathLst>
              <a:path w="52070" h="128269">
                <a:moveTo>
                  <a:pt x="48324" y="96993"/>
                </a:moveTo>
                <a:lnTo>
                  <a:pt x="49807" y="90276"/>
                </a:lnTo>
                <a:lnTo>
                  <a:pt x="49412" y="84447"/>
                </a:lnTo>
                <a:lnTo>
                  <a:pt x="47126" y="79508"/>
                </a:lnTo>
                <a:lnTo>
                  <a:pt x="45574" y="76145"/>
                </a:lnTo>
                <a:lnTo>
                  <a:pt x="20338" y="66833"/>
                </a:lnTo>
                <a:lnTo>
                  <a:pt x="15884" y="68075"/>
                </a:lnTo>
                <a:lnTo>
                  <a:pt x="11873" y="70970"/>
                </a:lnTo>
                <a:lnTo>
                  <a:pt x="7862" y="73865"/>
                </a:lnTo>
                <a:lnTo>
                  <a:pt x="4869" y="77850"/>
                </a:lnTo>
                <a:lnTo>
                  <a:pt x="2902" y="82922"/>
                </a:lnTo>
                <a:lnTo>
                  <a:pt x="935" y="87996"/>
                </a:lnTo>
                <a:lnTo>
                  <a:pt x="0" y="93376"/>
                </a:lnTo>
                <a:lnTo>
                  <a:pt x="103" y="99065"/>
                </a:lnTo>
                <a:lnTo>
                  <a:pt x="26919" y="127754"/>
                </a:lnTo>
                <a:lnTo>
                  <a:pt x="31200" y="127973"/>
                </a:lnTo>
                <a:lnTo>
                  <a:pt x="35488" y="128193"/>
                </a:lnTo>
                <a:lnTo>
                  <a:pt x="39118" y="126751"/>
                </a:lnTo>
                <a:lnTo>
                  <a:pt x="42103" y="123646"/>
                </a:lnTo>
                <a:lnTo>
                  <a:pt x="45089" y="120542"/>
                </a:lnTo>
                <a:lnTo>
                  <a:pt x="51940" y="89629"/>
                </a:lnTo>
                <a:lnTo>
                  <a:pt x="51029" y="77595"/>
                </a:lnTo>
                <a:lnTo>
                  <a:pt x="47551" y="64783"/>
                </a:lnTo>
                <a:lnTo>
                  <a:pt x="42712" y="52738"/>
                </a:lnTo>
                <a:lnTo>
                  <a:pt x="37387" y="41395"/>
                </a:lnTo>
                <a:lnTo>
                  <a:pt x="30117" y="27445"/>
                </a:lnTo>
                <a:lnTo>
                  <a:pt x="25245" y="17700"/>
                </a:lnTo>
                <a:lnTo>
                  <a:pt x="21211" y="9177"/>
                </a:lnTo>
                <a:lnTo>
                  <a:pt x="19493" y="5235"/>
                </a:lnTo>
                <a:lnTo>
                  <a:pt x="18869" y="3318"/>
                </a:lnTo>
                <a:lnTo>
                  <a:pt x="18246" y="1402"/>
                </a:lnTo>
                <a:lnTo>
                  <a:pt x="17886" y="295"/>
                </a:lnTo>
                <a:lnTo>
                  <a:pt x="17789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191750" y="1395096"/>
            <a:ext cx="51435" cy="89535"/>
          </a:xfrm>
          <a:custGeom>
            <a:avLst/>
            <a:gdLst/>
            <a:ahLst/>
            <a:cxnLst/>
            <a:rect l="l" t="t" r="r" b="b"/>
            <a:pathLst>
              <a:path w="51434" h="89534">
                <a:moveTo>
                  <a:pt x="0" y="0"/>
                </a:moveTo>
                <a:lnTo>
                  <a:pt x="7583" y="13126"/>
                </a:lnTo>
                <a:lnTo>
                  <a:pt x="14496" y="25049"/>
                </a:lnTo>
                <a:lnTo>
                  <a:pt x="20738" y="35770"/>
                </a:lnTo>
                <a:lnTo>
                  <a:pt x="26308" y="45288"/>
                </a:lnTo>
                <a:lnTo>
                  <a:pt x="32710" y="56251"/>
                </a:lnTo>
                <a:lnTo>
                  <a:pt x="38877" y="67010"/>
                </a:lnTo>
                <a:lnTo>
                  <a:pt x="44978" y="77849"/>
                </a:lnTo>
                <a:lnTo>
                  <a:pt x="51178" y="8904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315388" y="1453448"/>
            <a:ext cx="84455" cy="8890"/>
          </a:xfrm>
          <a:custGeom>
            <a:avLst/>
            <a:gdLst/>
            <a:ahLst/>
            <a:cxnLst/>
            <a:rect l="l" t="t" r="r" b="b"/>
            <a:pathLst>
              <a:path w="84454" h="8890">
                <a:moveTo>
                  <a:pt x="2140" y="1299"/>
                </a:moveTo>
                <a:lnTo>
                  <a:pt x="852" y="1114"/>
                </a:lnTo>
                <a:lnTo>
                  <a:pt x="159" y="1015"/>
                </a:lnTo>
                <a:lnTo>
                  <a:pt x="0" y="992"/>
                </a:lnTo>
                <a:lnTo>
                  <a:pt x="284" y="946"/>
                </a:lnTo>
                <a:lnTo>
                  <a:pt x="498" y="918"/>
                </a:lnTo>
                <a:lnTo>
                  <a:pt x="1662" y="766"/>
                </a:lnTo>
                <a:lnTo>
                  <a:pt x="3789" y="490"/>
                </a:lnTo>
                <a:lnTo>
                  <a:pt x="5908" y="214"/>
                </a:lnTo>
                <a:lnTo>
                  <a:pt x="9573" y="60"/>
                </a:lnTo>
                <a:lnTo>
                  <a:pt x="14775" y="30"/>
                </a:lnTo>
                <a:lnTo>
                  <a:pt x="19985" y="0"/>
                </a:lnTo>
                <a:lnTo>
                  <a:pt x="26524" y="130"/>
                </a:lnTo>
                <a:lnTo>
                  <a:pt x="34386" y="420"/>
                </a:lnTo>
                <a:lnTo>
                  <a:pt x="43805" y="1155"/>
                </a:lnTo>
                <a:lnTo>
                  <a:pt x="55241" y="2738"/>
                </a:lnTo>
                <a:lnTo>
                  <a:pt x="68696" y="5169"/>
                </a:lnTo>
                <a:lnTo>
                  <a:pt x="84171" y="844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336488" y="1500051"/>
            <a:ext cx="34290" cy="3810"/>
          </a:xfrm>
          <a:custGeom>
            <a:avLst/>
            <a:gdLst/>
            <a:ahLst/>
            <a:cxnLst/>
            <a:rect l="l" t="t" r="r" b="b"/>
            <a:pathLst>
              <a:path w="34290" h="3809">
                <a:moveTo>
                  <a:pt x="0" y="0"/>
                </a:moveTo>
                <a:lnTo>
                  <a:pt x="3853" y="2109"/>
                </a:lnTo>
                <a:lnTo>
                  <a:pt x="15225" y="3354"/>
                </a:lnTo>
                <a:lnTo>
                  <a:pt x="34112" y="373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500977" y="1374786"/>
            <a:ext cx="92075" cy="127000"/>
          </a:xfrm>
          <a:custGeom>
            <a:avLst/>
            <a:gdLst/>
            <a:ahLst/>
            <a:cxnLst/>
            <a:rect l="l" t="t" r="r" b="b"/>
            <a:pathLst>
              <a:path w="92075" h="127000">
                <a:moveTo>
                  <a:pt x="90899" y="38460"/>
                </a:moveTo>
                <a:lnTo>
                  <a:pt x="92001" y="30921"/>
                </a:lnTo>
                <a:lnTo>
                  <a:pt x="90740" y="24485"/>
                </a:lnTo>
                <a:lnTo>
                  <a:pt x="87110" y="19152"/>
                </a:lnTo>
                <a:lnTo>
                  <a:pt x="84644" y="15519"/>
                </a:lnTo>
                <a:lnTo>
                  <a:pt x="81180" y="12105"/>
                </a:lnTo>
                <a:lnTo>
                  <a:pt x="76719" y="8909"/>
                </a:lnTo>
                <a:lnTo>
                  <a:pt x="72258" y="5713"/>
                </a:lnTo>
                <a:lnTo>
                  <a:pt x="66917" y="3369"/>
                </a:lnTo>
                <a:lnTo>
                  <a:pt x="60689" y="1875"/>
                </a:lnTo>
                <a:lnTo>
                  <a:pt x="54462" y="381"/>
                </a:lnTo>
                <a:lnTo>
                  <a:pt x="21807" y="7792"/>
                </a:lnTo>
                <a:lnTo>
                  <a:pt x="15648" y="11768"/>
                </a:lnTo>
                <a:lnTo>
                  <a:pt x="10737" y="16693"/>
                </a:lnTo>
                <a:lnTo>
                  <a:pt x="7086" y="22565"/>
                </a:lnTo>
                <a:lnTo>
                  <a:pt x="3429" y="28437"/>
                </a:lnTo>
                <a:lnTo>
                  <a:pt x="1281" y="35138"/>
                </a:lnTo>
                <a:lnTo>
                  <a:pt x="637" y="42667"/>
                </a:lnTo>
                <a:lnTo>
                  <a:pt x="0" y="50197"/>
                </a:lnTo>
                <a:lnTo>
                  <a:pt x="865" y="57957"/>
                </a:lnTo>
                <a:lnTo>
                  <a:pt x="3241" y="65946"/>
                </a:lnTo>
                <a:lnTo>
                  <a:pt x="5618" y="73935"/>
                </a:lnTo>
                <a:lnTo>
                  <a:pt x="8056" y="81947"/>
                </a:lnTo>
                <a:lnTo>
                  <a:pt x="10550" y="89982"/>
                </a:lnTo>
                <a:lnTo>
                  <a:pt x="13115" y="100943"/>
                </a:lnTo>
                <a:lnTo>
                  <a:pt x="14416" y="113223"/>
                </a:lnTo>
                <a:lnTo>
                  <a:pt x="14452" y="12682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450602" y="1472506"/>
            <a:ext cx="111125" cy="17780"/>
          </a:xfrm>
          <a:custGeom>
            <a:avLst/>
            <a:gdLst/>
            <a:ahLst/>
            <a:cxnLst/>
            <a:rect l="l" t="t" r="r" b="b"/>
            <a:pathLst>
              <a:path w="111125" h="17780">
                <a:moveTo>
                  <a:pt x="1253" y="17758"/>
                </a:moveTo>
                <a:lnTo>
                  <a:pt x="47340" y="2217"/>
                </a:lnTo>
                <a:lnTo>
                  <a:pt x="87408" y="0"/>
                </a:lnTo>
                <a:lnTo>
                  <a:pt x="99473" y="345"/>
                </a:lnTo>
                <a:lnTo>
                  <a:pt x="111020" y="117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602509" y="1443351"/>
            <a:ext cx="106045" cy="62865"/>
          </a:xfrm>
          <a:custGeom>
            <a:avLst/>
            <a:gdLst/>
            <a:ahLst/>
            <a:cxnLst/>
            <a:rect l="l" t="t" r="r" b="b"/>
            <a:pathLst>
              <a:path w="106045" h="62865">
                <a:moveTo>
                  <a:pt x="64409" y="26840"/>
                </a:moveTo>
                <a:lnTo>
                  <a:pt x="66515" y="22988"/>
                </a:lnTo>
                <a:lnTo>
                  <a:pt x="67540" y="18319"/>
                </a:lnTo>
                <a:lnTo>
                  <a:pt x="67478" y="12831"/>
                </a:lnTo>
                <a:lnTo>
                  <a:pt x="67437" y="9190"/>
                </a:lnTo>
                <a:lnTo>
                  <a:pt x="65220" y="6316"/>
                </a:lnTo>
                <a:lnTo>
                  <a:pt x="60814" y="4207"/>
                </a:lnTo>
                <a:lnTo>
                  <a:pt x="56415" y="2099"/>
                </a:lnTo>
                <a:lnTo>
                  <a:pt x="50908" y="836"/>
                </a:lnTo>
                <a:lnTo>
                  <a:pt x="44292" y="418"/>
                </a:lnTo>
                <a:lnTo>
                  <a:pt x="37684" y="0"/>
                </a:lnTo>
                <a:lnTo>
                  <a:pt x="2549" y="18246"/>
                </a:lnTo>
                <a:lnTo>
                  <a:pt x="1274" y="22492"/>
                </a:lnTo>
                <a:lnTo>
                  <a:pt x="0" y="26738"/>
                </a:lnTo>
                <a:lnTo>
                  <a:pt x="34255" y="53963"/>
                </a:lnTo>
                <a:lnTo>
                  <a:pt x="57482" y="56029"/>
                </a:lnTo>
                <a:lnTo>
                  <a:pt x="61604" y="54776"/>
                </a:lnTo>
                <a:lnTo>
                  <a:pt x="64576" y="52224"/>
                </a:lnTo>
                <a:lnTo>
                  <a:pt x="67540" y="49673"/>
                </a:lnTo>
                <a:lnTo>
                  <a:pt x="69418" y="46413"/>
                </a:lnTo>
                <a:lnTo>
                  <a:pt x="70194" y="42445"/>
                </a:lnTo>
                <a:lnTo>
                  <a:pt x="70976" y="38476"/>
                </a:lnTo>
                <a:lnTo>
                  <a:pt x="67603" y="17946"/>
                </a:lnTo>
                <a:lnTo>
                  <a:pt x="65906" y="14561"/>
                </a:lnTo>
                <a:lnTo>
                  <a:pt x="64472" y="12155"/>
                </a:lnTo>
                <a:lnTo>
                  <a:pt x="63315" y="10728"/>
                </a:lnTo>
                <a:lnTo>
                  <a:pt x="62151" y="9302"/>
                </a:lnTo>
                <a:lnTo>
                  <a:pt x="61749" y="8950"/>
                </a:lnTo>
                <a:lnTo>
                  <a:pt x="62096" y="9673"/>
                </a:lnTo>
                <a:lnTo>
                  <a:pt x="62442" y="10395"/>
                </a:lnTo>
                <a:lnTo>
                  <a:pt x="63301" y="12202"/>
                </a:lnTo>
                <a:lnTo>
                  <a:pt x="88995" y="47460"/>
                </a:lnTo>
                <a:lnTo>
                  <a:pt x="98172" y="56867"/>
                </a:lnTo>
                <a:lnTo>
                  <a:pt x="105873" y="6268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725683" y="1376995"/>
            <a:ext cx="45720" cy="93980"/>
          </a:xfrm>
          <a:custGeom>
            <a:avLst/>
            <a:gdLst/>
            <a:ahLst/>
            <a:cxnLst/>
            <a:rect l="l" t="t" r="r" b="b"/>
            <a:pathLst>
              <a:path w="45720" h="93980">
                <a:moveTo>
                  <a:pt x="4177" y="18745"/>
                </a:moveTo>
                <a:lnTo>
                  <a:pt x="62" y="2615"/>
                </a:lnTo>
                <a:lnTo>
                  <a:pt x="0" y="580"/>
                </a:lnTo>
                <a:lnTo>
                  <a:pt x="284" y="0"/>
                </a:lnTo>
                <a:lnTo>
                  <a:pt x="900" y="874"/>
                </a:lnTo>
                <a:lnTo>
                  <a:pt x="1517" y="1747"/>
                </a:lnTo>
                <a:lnTo>
                  <a:pt x="3054" y="3932"/>
                </a:lnTo>
                <a:lnTo>
                  <a:pt x="5521" y="7428"/>
                </a:lnTo>
                <a:lnTo>
                  <a:pt x="7987" y="10925"/>
                </a:lnTo>
                <a:lnTo>
                  <a:pt x="11201" y="16571"/>
                </a:lnTo>
                <a:lnTo>
                  <a:pt x="31030" y="57017"/>
                </a:lnTo>
                <a:lnTo>
                  <a:pt x="40469" y="80055"/>
                </a:lnTo>
                <a:lnTo>
                  <a:pt x="45428" y="9337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796808" y="1418597"/>
            <a:ext cx="81280" cy="90170"/>
          </a:xfrm>
          <a:custGeom>
            <a:avLst/>
            <a:gdLst/>
            <a:ahLst/>
            <a:cxnLst/>
            <a:rect l="l" t="t" r="r" b="b"/>
            <a:pathLst>
              <a:path w="81279" h="90169">
                <a:moveTo>
                  <a:pt x="61401" y="30386"/>
                </a:moveTo>
                <a:lnTo>
                  <a:pt x="36726" y="914"/>
                </a:lnTo>
                <a:lnTo>
                  <a:pt x="32397" y="0"/>
                </a:lnTo>
                <a:lnTo>
                  <a:pt x="28407" y="100"/>
                </a:lnTo>
                <a:lnTo>
                  <a:pt x="24416" y="200"/>
                </a:lnTo>
                <a:lnTo>
                  <a:pt x="21923" y="2017"/>
                </a:lnTo>
                <a:lnTo>
                  <a:pt x="20925" y="5551"/>
                </a:lnTo>
                <a:lnTo>
                  <a:pt x="19928" y="9084"/>
                </a:lnTo>
                <a:lnTo>
                  <a:pt x="57632" y="45302"/>
                </a:lnTo>
                <a:lnTo>
                  <a:pt x="66595" y="52701"/>
                </a:lnTo>
                <a:lnTo>
                  <a:pt x="75457" y="61279"/>
                </a:lnTo>
                <a:lnTo>
                  <a:pt x="78733" y="66367"/>
                </a:lnTo>
                <a:lnTo>
                  <a:pt x="79793" y="71123"/>
                </a:lnTo>
                <a:lnTo>
                  <a:pt x="80846" y="75878"/>
                </a:lnTo>
                <a:lnTo>
                  <a:pt x="78345" y="79962"/>
                </a:lnTo>
                <a:lnTo>
                  <a:pt x="72277" y="83373"/>
                </a:lnTo>
                <a:lnTo>
                  <a:pt x="66216" y="86785"/>
                </a:lnTo>
                <a:lnTo>
                  <a:pt x="58374" y="88998"/>
                </a:lnTo>
                <a:lnTo>
                  <a:pt x="48766" y="90012"/>
                </a:lnTo>
                <a:lnTo>
                  <a:pt x="37936" y="90170"/>
                </a:lnTo>
                <a:lnTo>
                  <a:pt x="26199" y="88452"/>
                </a:lnTo>
                <a:lnTo>
                  <a:pt x="13553" y="84858"/>
                </a:lnTo>
                <a:lnTo>
                  <a:pt x="0" y="7938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885406" y="1405862"/>
            <a:ext cx="135890" cy="79375"/>
          </a:xfrm>
          <a:custGeom>
            <a:avLst/>
            <a:gdLst/>
            <a:ahLst/>
            <a:cxnLst/>
            <a:rect l="l" t="t" r="r" b="b"/>
            <a:pathLst>
              <a:path w="135890" h="79375">
                <a:moveTo>
                  <a:pt x="0" y="41880"/>
                </a:moveTo>
                <a:lnTo>
                  <a:pt x="41764" y="49076"/>
                </a:lnTo>
                <a:lnTo>
                  <a:pt x="46890" y="49232"/>
                </a:lnTo>
                <a:lnTo>
                  <a:pt x="52023" y="49387"/>
                </a:lnTo>
                <a:lnTo>
                  <a:pt x="69674" y="39929"/>
                </a:lnTo>
                <a:lnTo>
                  <a:pt x="71842" y="36650"/>
                </a:lnTo>
                <a:lnTo>
                  <a:pt x="73082" y="32540"/>
                </a:lnTo>
                <a:lnTo>
                  <a:pt x="73387" y="27601"/>
                </a:lnTo>
                <a:lnTo>
                  <a:pt x="73699" y="22662"/>
                </a:lnTo>
                <a:lnTo>
                  <a:pt x="43828" y="0"/>
                </a:lnTo>
                <a:lnTo>
                  <a:pt x="38481" y="1141"/>
                </a:lnTo>
                <a:lnTo>
                  <a:pt x="33126" y="2282"/>
                </a:lnTo>
                <a:lnTo>
                  <a:pt x="29253" y="5604"/>
                </a:lnTo>
                <a:lnTo>
                  <a:pt x="26850" y="11107"/>
                </a:lnTo>
                <a:lnTo>
                  <a:pt x="24453" y="16609"/>
                </a:lnTo>
                <a:lnTo>
                  <a:pt x="24245" y="23055"/>
                </a:lnTo>
                <a:lnTo>
                  <a:pt x="26240" y="30443"/>
                </a:lnTo>
                <a:lnTo>
                  <a:pt x="60920" y="66637"/>
                </a:lnTo>
                <a:lnTo>
                  <a:pt x="107167" y="78812"/>
                </a:lnTo>
                <a:lnTo>
                  <a:pt x="120724" y="79265"/>
                </a:lnTo>
                <a:lnTo>
                  <a:pt x="135468" y="7889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088008" y="1413557"/>
            <a:ext cx="10795" cy="4445"/>
          </a:xfrm>
          <a:custGeom>
            <a:avLst/>
            <a:gdLst/>
            <a:ahLst/>
            <a:cxnLst/>
            <a:rect l="l" t="t" r="r" b="b"/>
            <a:pathLst>
              <a:path w="10795" h="4444">
                <a:moveTo>
                  <a:pt x="0" y="3956"/>
                </a:moveTo>
                <a:lnTo>
                  <a:pt x="3955" y="283"/>
                </a:lnTo>
                <a:lnTo>
                  <a:pt x="7516" y="0"/>
                </a:lnTo>
                <a:lnTo>
                  <a:pt x="10681" y="310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88411" y="1478585"/>
            <a:ext cx="23495" cy="64769"/>
          </a:xfrm>
          <a:custGeom>
            <a:avLst/>
            <a:gdLst/>
            <a:ahLst/>
            <a:cxnLst/>
            <a:rect l="l" t="t" r="r" b="b"/>
            <a:pathLst>
              <a:path w="23495" h="64769">
                <a:moveTo>
                  <a:pt x="22983" y="0"/>
                </a:moveTo>
                <a:lnTo>
                  <a:pt x="19865" y="4579"/>
                </a:lnTo>
                <a:lnTo>
                  <a:pt x="17379" y="11847"/>
                </a:lnTo>
                <a:lnTo>
                  <a:pt x="15522" y="21805"/>
                </a:lnTo>
                <a:lnTo>
                  <a:pt x="13766" y="28694"/>
                </a:lnTo>
                <a:lnTo>
                  <a:pt x="10593" y="38120"/>
                </a:lnTo>
                <a:lnTo>
                  <a:pt x="6004" y="50084"/>
                </a:lnTo>
                <a:lnTo>
                  <a:pt x="0" y="6458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1237381" y="1978255"/>
            <a:ext cx="89535" cy="170180"/>
          </a:xfrm>
          <a:custGeom>
            <a:avLst/>
            <a:gdLst/>
            <a:ahLst/>
            <a:cxnLst/>
            <a:rect l="l" t="t" r="r" b="b"/>
            <a:pathLst>
              <a:path w="89534" h="170180">
                <a:moveTo>
                  <a:pt x="76546" y="23680"/>
                </a:moveTo>
                <a:lnTo>
                  <a:pt x="77370" y="17624"/>
                </a:lnTo>
                <a:lnTo>
                  <a:pt x="77190" y="12782"/>
                </a:lnTo>
                <a:lnTo>
                  <a:pt x="75999" y="9155"/>
                </a:lnTo>
                <a:lnTo>
                  <a:pt x="75188" y="6675"/>
                </a:lnTo>
                <a:lnTo>
                  <a:pt x="51331" y="0"/>
                </a:lnTo>
                <a:lnTo>
                  <a:pt x="45054" y="447"/>
                </a:lnTo>
                <a:lnTo>
                  <a:pt x="38778" y="895"/>
                </a:lnTo>
                <a:lnTo>
                  <a:pt x="11727" y="9679"/>
                </a:lnTo>
                <a:lnTo>
                  <a:pt x="7633" y="12187"/>
                </a:lnTo>
                <a:lnTo>
                  <a:pt x="90" y="27244"/>
                </a:lnTo>
                <a:lnTo>
                  <a:pt x="0" y="30659"/>
                </a:lnTo>
                <a:lnTo>
                  <a:pt x="1517" y="34152"/>
                </a:lnTo>
                <a:lnTo>
                  <a:pt x="4641" y="37723"/>
                </a:lnTo>
                <a:lnTo>
                  <a:pt x="7765" y="41294"/>
                </a:lnTo>
                <a:lnTo>
                  <a:pt x="11395" y="44631"/>
                </a:lnTo>
                <a:lnTo>
                  <a:pt x="15530" y="47735"/>
                </a:lnTo>
                <a:lnTo>
                  <a:pt x="19659" y="50837"/>
                </a:lnTo>
                <a:lnTo>
                  <a:pt x="32814" y="64887"/>
                </a:lnTo>
                <a:lnTo>
                  <a:pt x="33715" y="67520"/>
                </a:lnTo>
                <a:lnTo>
                  <a:pt x="33431" y="70091"/>
                </a:lnTo>
                <a:lnTo>
                  <a:pt x="31955" y="72599"/>
                </a:lnTo>
                <a:lnTo>
                  <a:pt x="30480" y="75108"/>
                </a:lnTo>
                <a:lnTo>
                  <a:pt x="13438" y="83700"/>
                </a:lnTo>
                <a:lnTo>
                  <a:pt x="9497" y="84568"/>
                </a:lnTo>
                <a:lnTo>
                  <a:pt x="7758" y="84219"/>
                </a:lnTo>
                <a:lnTo>
                  <a:pt x="8215" y="82656"/>
                </a:lnTo>
                <a:lnTo>
                  <a:pt x="8679" y="81092"/>
                </a:lnTo>
                <a:lnTo>
                  <a:pt x="23462" y="76160"/>
                </a:lnTo>
                <a:lnTo>
                  <a:pt x="26995" y="75847"/>
                </a:lnTo>
                <a:lnTo>
                  <a:pt x="44590" y="98555"/>
                </a:lnTo>
                <a:lnTo>
                  <a:pt x="44015" y="103227"/>
                </a:lnTo>
                <a:lnTo>
                  <a:pt x="42484" y="108080"/>
                </a:lnTo>
                <a:lnTo>
                  <a:pt x="40960" y="112933"/>
                </a:lnTo>
                <a:lnTo>
                  <a:pt x="39097" y="117700"/>
                </a:lnTo>
                <a:lnTo>
                  <a:pt x="36894" y="122382"/>
                </a:lnTo>
                <a:lnTo>
                  <a:pt x="34691" y="127064"/>
                </a:lnTo>
                <a:lnTo>
                  <a:pt x="33237" y="131305"/>
                </a:lnTo>
                <a:lnTo>
                  <a:pt x="32537" y="135107"/>
                </a:lnTo>
                <a:lnTo>
                  <a:pt x="31830" y="138908"/>
                </a:lnTo>
                <a:lnTo>
                  <a:pt x="31789" y="142268"/>
                </a:lnTo>
                <a:lnTo>
                  <a:pt x="32412" y="145187"/>
                </a:lnTo>
                <a:lnTo>
                  <a:pt x="33029" y="148106"/>
                </a:lnTo>
                <a:lnTo>
                  <a:pt x="34788" y="150643"/>
                </a:lnTo>
                <a:lnTo>
                  <a:pt x="37684" y="152801"/>
                </a:lnTo>
                <a:lnTo>
                  <a:pt x="40573" y="154958"/>
                </a:lnTo>
                <a:lnTo>
                  <a:pt x="44320" y="156775"/>
                </a:lnTo>
                <a:lnTo>
                  <a:pt x="48913" y="158251"/>
                </a:lnTo>
                <a:lnTo>
                  <a:pt x="53513" y="159727"/>
                </a:lnTo>
                <a:lnTo>
                  <a:pt x="58327" y="160885"/>
                </a:lnTo>
                <a:lnTo>
                  <a:pt x="63370" y="161723"/>
                </a:lnTo>
                <a:lnTo>
                  <a:pt x="68413" y="162562"/>
                </a:lnTo>
                <a:lnTo>
                  <a:pt x="73775" y="163174"/>
                </a:lnTo>
                <a:lnTo>
                  <a:pt x="79462" y="163559"/>
                </a:lnTo>
                <a:lnTo>
                  <a:pt x="85150" y="163945"/>
                </a:lnTo>
                <a:lnTo>
                  <a:pt x="88232" y="164154"/>
                </a:lnTo>
                <a:lnTo>
                  <a:pt x="88724" y="164188"/>
                </a:lnTo>
                <a:lnTo>
                  <a:pt x="89216" y="164221"/>
                </a:lnTo>
                <a:lnTo>
                  <a:pt x="89347" y="164310"/>
                </a:lnTo>
                <a:lnTo>
                  <a:pt x="89140" y="164456"/>
                </a:lnTo>
                <a:lnTo>
                  <a:pt x="88835" y="164664"/>
                </a:lnTo>
                <a:lnTo>
                  <a:pt x="86258" y="166431"/>
                </a:lnTo>
                <a:lnTo>
                  <a:pt x="81402" y="16975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077235" y="2903743"/>
            <a:ext cx="70485" cy="145415"/>
          </a:xfrm>
          <a:custGeom>
            <a:avLst/>
            <a:gdLst/>
            <a:ahLst/>
            <a:cxnLst/>
            <a:rect l="l" t="t" r="r" b="b"/>
            <a:pathLst>
              <a:path w="70484" h="145414">
                <a:moveTo>
                  <a:pt x="1433" y="39272"/>
                </a:moveTo>
                <a:lnTo>
                  <a:pt x="422" y="34340"/>
                </a:lnTo>
                <a:lnTo>
                  <a:pt x="0" y="28528"/>
                </a:lnTo>
                <a:lnTo>
                  <a:pt x="152" y="21836"/>
                </a:lnTo>
                <a:lnTo>
                  <a:pt x="304" y="15145"/>
                </a:lnTo>
                <a:lnTo>
                  <a:pt x="976" y="10730"/>
                </a:lnTo>
                <a:lnTo>
                  <a:pt x="2168" y="8593"/>
                </a:lnTo>
                <a:lnTo>
                  <a:pt x="3359" y="6456"/>
                </a:lnTo>
                <a:lnTo>
                  <a:pt x="6012" y="4599"/>
                </a:lnTo>
                <a:lnTo>
                  <a:pt x="10141" y="3020"/>
                </a:lnTo>
                <a:lnTo>
                  <a:pt x="14270" y="1442"/>
                </a:lnTo>
                <a:lnTo>
                  <a:pt x="18585" y="523"/>
                </a:lnTo>
                <a:lnTo>
                  <a:pt x="23095" y="261"/>
                </a:lnTo>
                <a:lnTo>
                  <a:pt x="27605" y="0"/>
                </a:lnTo>
                <a:lnTo>
                  <a:pt x="31560" y="987"/>
                </a:lnTo>
                <a:lnTo>
                  <a:pt x="34961" y="3223"/>
                </a:lnTo>
                <a:lnTo>
                  <a:pt x="38356" y="5460"/>
                </a:lnTo>
                <a:lnTo>
                  <a:pt x="40863" y="8589"/>
                </a:lnTo>
                <a:lnTo>
                  <a:pt x="42464" y="12612"/>
                </a:lnTo>
                <a:lnTo>
                  <a:pt x="44071" y="16635"/>
                </a:lnTo>
                <a:lnTo>
                  <a:pt x="44805" y="21542"/>
                </a:lnTo>
                <a:lnTo>
                  <a:pt x="44667" y="27332"/>
                </a:lnTo>
                <a:lnTo>
                  <a:pt x="44528" y="33123"/>
                </a:lnTo>
                <a:lnTo>
                  <a:pt x="42692" y="39097"/>
                </a:lnTo>
                <a:lnTo>
                  <a:pt x="39152" y="45254"/>
                </a:lnTo>
                <a:lnTo>
                  <a:pt x="35620" y="51411"/>
                </a:lnTo>
                <a:lnTo>
                  <a:pt x="31006" y="58003"/>
                </a:lnTo>
                <a:lnTo>
                  <a:pt x="25312" y="65029"/>
                </a:lnTo>
                <a:lnTo>
                  <a:pt x="19618" y="72054"/>
                </a:lnTo>
                <a:lnTo>
                  <a:pt x="18329" y="76033"/>
                </a:lnTo>
                <a:lnTo>
                  <a:pt x="21460" y="76962"/>
                </a:lnTo>
                <a:lnTo>
                  <a:pt x="24584" y="77893"/>
                </a:lnTo>
                <a:lnTo>
                  <a:pt x="27771" y="78306"/>
                </a:lnTo>
                <a:lnTo>
                  <a:pt x="31020" y="78203"/>
                </a:lnTo>
                <a:lnTo>
                  <a:pt x="34262" y="78100"/>
                </a:lnTo>
                <a:lnTo>
                  <a:pt x="37317" y="78441"/>
                </a:lnTo>
                <a:lnTo>
                  <a:pt x="40171" y="79225"/>
                </a:lnTo>
                <a:lnTo>
                  <a:pt x="43032" y="80010"/>
                </a:lnTo>
                <a:lnTo>
                  <a:pt x="63696" y="109872"/>
                </a:lnTo>
                <a:lnTo>
                  <a:pt x="65822" y="114915"/>
                </a:lnTo>
                <a:lnTo>
                  <a:pt x="67430" y="119640"/>
                </a:lnTo>
                <a:lnTo>
                  <a:pt x="68517" y="124047"/>
                </a:lnTo>
                <a:lnTo>
                  <a:pt x="69605" y="128455"/>
                </a:lnTo>
                <a:lnTo>
                  <a:pt x="69965" y="132148"/>
                </a:lnTo>
                <a:lnTo>
                  <a:pt x="69591" y="135127"/>
                </a:lnTo>
                <a:lnTo>
                  <a:pt x="69210" y="138106"/>
                </a:lnTo>
                <a:lnTo>
                  <a:pt x="67291" y="140384"/>
                </a:lnTo>
                <a:lnTo>
                  <a:pt x="63820" y="141960"/>
                </a:lnTo>
                <a:lnTo>
                  <a:pt x="60357" y="143536"/>
                </a:lnTo>
                <a:lnTo>
                  <a:pt x="56152" y="144455"/>
                </a:lnTo>
                <a:lnTo>
                  <a:pt x="51227" y="144716"/>
                </a:lnTo>
                <a:lnTo>
                  <a:pt x="46294" y="144977"/>
                </a:lnTo>
                <a:lnTo>
                  <a:pt x="41584" y="144577"/>
                </a:lnTo>
                <a:lnTo>
                  <a:pt x="37081" y="143515"/>
                </a:lnTo>
                <a:lnTo>
                  <a:pt x="30452" y="141950"/>
                </a:lnTo>
                <a:lnTo>
                  <a:pt x="23275" y="138598"/>
                </a:lnTo>
                <a:lnTo>
                  <a:pt x="15551" y="13346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492900" y="2747383"/>
            <a:ext cx="98425" cy="140335"/>
          </a:xfrm>
          <a:custGeom>
            <a:avLst/>
            <a:gdLst/>
            <a:ahLst/>
            <a:cxnLst/>
            <a:rect l="l" t="t" r="r" b="b"/>
            <a:pathLst>
              <a:path w="98425" h="140335">
                <a:moveTo>
                  <a:pt x="97723" y="32299"/>
                </a:moveTo>
                <a:lnTo>
                  <a:pt x="98097" y="23579"/>
                </a:lnTo>
                <a:lnTo>
                  <a:pt x="97258" y="17938"/>
                </a:lnTo>
                <a:lnTo>
                  <a:pt x="95201" y="15376"/>
                </a:lnTo>
                <a:lnTo>
                  <a:pt x="93774" y="13595"/>
                </a:lnTo>
                <a:lnTo>
                  <a:pt x="55716" y="0"/>
                </a:lnTo>
                <a:lnTo>
                  <a:pt x="47216" y="251"/>
                </a:lnTo>
                <a:lnTo>
                  <a:pt x="11118" y="14385"/>
                </a:lnTo>
                <a:lnTo>
                  <a:pt x="7093" y="20714"/>
                </a:lnTo>
                <a:lnTo>
                  <a:pt x="3068" y="27042"/>
                </a:lnTo>
                <a:lnTo>
                  <a:pt x="699" y="34728"/>
                </a:lnTo>
                <a:lnTo>
                  <a:pt x="0" y="43772"/>
                </a:lnTo>
                <a:lnTo>
                  <a:pt x="252" y="56232"/>
                </a:lnTo>
                <a:lnTo>
                  <a:pt x="2934" y="68734"/>
                </a:lnTo>
                <a:lnTo>
                  <a:pt x="7779" y="81668"/>
                </a:lnTo>
                <a:lnTo>
                  <a:pt x="12780" y="92680"/>
                </a:lnTo>
                <a:lnTo>
                  <a:pt x="19982" y="106357"/>
                </a:lnTo>
                <a:lnTo>
                  <a:pt x="24869" y="115877"/>
                </a:lnTo>
                <a:lnTo>
                  <a:pt x="28755" y="128981"/>
                </a:lnTo>
                <a:lnTo>
                  <a:pt x="26264" y="13983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473635" y="2820745"/>
            <a:ext cx="173355" cy="76200"/>
          </a:xfrm>
          <a:custGeom>
            <a:avLst/>
            <a:gdLst/>
            <a:ahLst/>
            <a:cxnLst/>
            <a:rect l="l" t="t" r="r" b="b"/>
            <a:pathLst>
              <a:path w="173354" h="76200">
                <a:moveTo>
                  <a:pt x="2708" y="27628"/>
                </a:moveTo>
                <a:lnTo>
                  <a:pt x="37041" y="9989"/>
                </a:lnTo>
                <a:lnTo>
                  <a:pt x="76203" y="7220"/>
                </a:lnTo>
                <a:lnTo>
                  <a:pt x="115376" y="6309"/>
                </a:lnTo>
                <a:lnTo>
                  <a:pt x="130599" y="6240"/>
                </a:lnTo>
                <a:lnTo>
                  <a:pt x="136508" y="6605"/>
                </a:lnTo>
                <a:lnTo>
                  <a:pt x="137125" y="7382"/>
                </a:lnTo>
                <a:lnTo>
                  <a:pt x="137741" y="8159"/>
                </a:lnTo>
                <a:lnTo>
                  <a:pt x="135047" y="11382"/>
                </a:lnTo>
                <a:lnTo>
                  <a:pt x="129048" y="17050"/>
                </a:lnTo>
                <a:lnTo>
                  <a:pt x="123049" y="22720"/>
                </a:lnTo>
                <a:lnTo>
                  <a:pt x="118470" y="27981"/>
                </a:lnTo>
                <a:lnTo>
                  <a:pt x="115325" y="32835"/>
                </a:lnTo>
                <a:lnTo>
                  <a:pt x="112173" y="37689"/>
                </a:lnTo>
                <a:lnTo>
                  <a:pt x="110344" y="42949"/>
                </a:lnTo>
                <a:lnTo>
                  <a:pt x="109845" y="48616"/>
                </a:lnTo>
                <a:lnTo>
                  <a:pt x="109347" y="54282"/>
                </a:lnTo>
                <a:lnTo>
                  <a:pt x="111362" y="59402"/>
                </a:lnTo>
                <a:lnTo>
                  <a:pt x="115900" y="63976"/>
                </a:lnTo>
                <a:lnTo>
                  <a:pt x="120430" y="68549"/>
                </a:lnTo>
                <a:lnTo>
                  <a:pt x="125709" y="71703"/>
                </a:lnTo>
                <a:lnTo>
                  <a:pt x="131735" y="73438"/>
                </a:lnTo>
                <a:lnTo>
                  <a:pt x="137762" y="75174"/>
                </a:lnTo>
                <a:lnTo>
                  <a:pt x="143484" y="75783"/>
                </a:lnTo>
                <a:lnTo>
                  <a:pt x="148894" y="75266"/>
                </a:lnTo>
                <a:lnTo>
                  <a:pt x="154311" y="74748"/>
                </a:lnTo>
                <a:lnTo>
                  <a:pt x="173244" y="43425"/>
                </a:lnTo>
                <a:lnTo>
                  <a:pt x="173181" y="36401"/>
                </a:lnTo>
                <a:lnTo>
                  <a:pt x="171664" y="29080"/>
                </a:lnTo>
                <a:lnTo>
                  <a:pt x="170147" y="21758"/>
                </a:lnTo>
                <a:lnTo>
                  <a:pt x="166767" y="15434"/>
                </a:lnTo>
                <a:lnTo>
                  <a:pt x="161523" y="10108"/>
                </a:lnTo>
                <a:lnTo>
                  <a:pt x="156286" y="4782"/>
                </a:lnTo>
                <a:lnTo>
                  <a:pt x="150280" y="1413"/>
                </a:lnTo>
                <a:lnTo>
                  <a:pt x="143519" y="0"/>
                </a:lnTo>
                <a:lnTo>
                  <a:pt x="131839" y="1655"/>
                </a:lnTo>
                <a:lnTo>
                  <a:pt x="124317" y="1237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687459" y="2825056"/>
            <a:ext cx="118745" cy="71755"/>
          </a:xfrm>
          <a:custGeom>
            <a:avLst/>
            <a:gdLst/>
            <a:ahLst/>
            <a:cxnLst/>
            <a:rect l="l" t="t" r="r" b="b"/>
            <a:pathLst>
              <a:path w="118745" h="71755">
                <a:moveTo>
                  <a:pt x="0" y="13286"/>
                </a:moveTo>
                <a:lnTo>
                  <a:pt x="2951" y="6871"/>
                </a:lnTo>
                <a:lnTo>
                  <a:pt x="4620" y="2996"/>
                </a:lnTo>
                <a:lnTo>
                  <a:pt x="4987" y="1659"/>
                </a:lnTo>
                <a:lnTo>
                  <a:pt x="5250" y="725"/>
                </a:lnTo>
                <a:lnTo>
                  <a:pt x="5389" y="207"/>
                </a:lnTo>
                <a:lnTo>
                  <a:pt x="5451" y="0"/>
                </a:lnTo>
                <a:lnTo>
                  <a:pt x="5486" y="152"/>
                </a:lnTo>
                <a:lnTo>
                  <a:pt x="5500" y="288"/>
                </a:lnTo>
                <a:lnTo>
                  <a:pt x="5569" y="970"/>
                </a:lnTo>
                <a:lnTo>
                  <a:pt x="5701" y="2198"/>
                </a:lnTo>
                <a:lnTo>
                  <a:pt x="5832" y="3426"/>
                </a:lnTo>
                <a:lnTo>
                  <a:pt x="7079" y="6510"/>
                </a:lnTo>
                <a:lnTo>
                  <a:pt x="9441" y="11447"/>
                </a:lnTo>
                <a:lnTo>
                  <a:pt x="11804" y="16385"/>
                </a:lnTo>
                <a:lnTo>
                  <a:pt x="15634" y="21838"/>
                </a:lnTo>
                <a:lnTo>
                  <a:pt x="20941" y="27806"/>
                </a:lnTo>
                <a:lnTo>
                  <a:pt x="26240" y="33774"/>
                </a:lnTo>
                <a:lnTo>
                  <a:pt x="61521" y="53461"/>
                </a:lnTo>
                <a:lnTo>
                  <a:pt x="75015" y="56200"/>
                </a:lnTo>
                <a:lnTo>
                  <a:pt x="80411" y="55892"/>
                </a:lnTo>
                <a:lnTo>
                  <a:pt x="85801" y="55583"/>
                </a:lnTo>
                <a:lnTo>
                  <a:pt x="90096" y="53661"/>
                </a:lnTo>
                <a:lnTo>
                  <a:pt x="93282" y="50125"/>
                </a:lnTo>
                <a:lnTo>
                  <a:pt x="96469" y="46588"/>
                </a:lnTo>
                <a:lnTo>
                  <a:pt x="98464" y="42000"/>
                </a:lnTo>
                <a:lnTo>
                  <a:pt x="99267" y="36362"/>
                </a:lnTo>
                <a:lnTo>
                  <a:pt x="100064" y="30724"/>
                </a:lnTo>
                <a:lnTo>
                  <a:pt x="99981" y="25516"/>
                </a:lnTo>
                <a:lnTo>
                  <a:pt x="98997" y="20738"/>
                </a:lnTo>
                <a:lnTo>
                  <a:pt x="98020" y="15961"/>
                </a:lnTo>
                <a:lnTo>
                  <a:pt x="96794" y="12599"/>
                </a:lnTo>
                <a:lnTo>
                  <a:pt x="95312" y="10653"/>
                </a:lnTo>
                <a:lnTo>
                  <a:pt x="93829" y="8707"/>
                </a:lnTo>
                <a:lnTo>
                  <a:pt x="92728" y="8328"/>
                </a:lnTo>
                <a:lnTo>
                  <a:pt x="92008" y="9515"/>
                </a:lnTo>
                <a:lnTo>
                  <a:pt x="91287" y="10702"/>
                </a:lnTo>
                <a:lnTo>
                  <a:pt x="91176" y="14239"/>
                </a:lnTo>
                <a:lnTo>
                  <a:pt x="91675" y="20126"/>
                </a:lnTo>
                <a:lnTo>
                  <a:pt x="110442" y="60301"/>
                </a:lnTo>
                <a:lnTo>
                  <a:pt x="118649" y="7123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819243" y="2840342"/>
            <a:ext cx="127000" cy="52069"/>
          </a:xfrm>
          <a:custGeom>
            <a:avLst/>
            <a:gdLst/>
            <a:ahLst/>
            <a:cxnLst/>
            <a:rect l="l" t="t" r="r" b="b"/>
            <a:pathLst>
              <a:path w="127000" h="52069">
                <a:moveTo>
                  <a:pt x="0" y="8729"/>
                </a:moveTo>
                <a:lnTo>
                  <a:pt x="9834" y="3808"/>
                </a:lnTo>
                <a:lnTo>
                  <a:pt x="22699" y="6640"/>
                </a:lnTo>
                <a:lnTo>
                  <a:pt x="30126" y="10232"/>
                </a:lnTo>
                <a:lnTo>
                  <a:pt x="37199" y="14302"/>
                </a:lnTo>
                <a:lnTo>
                  <a:pt x="44535" y="19140"/>
                </a:lnTo>
                <a:lnTo>
                  <a:pt x="51871" y="23978"/>
                </a:lnTo>
                <a:lnTo>
                  <a:pt x="67222" y="45104"/>
                </a:lnTo>
                <a:lnTo>
                  <a:pt x="67880" y="48214"/>
                </a:lnTo>
                <a:lnTo>
                  <a:pt x="67991" y="50175"/>
                </a:lnTo>
                <a:lnTo>
                  <a:pt x="67547" y="50987"/>
                </a:lnTo>
                <a:lnTo>
                  <a:pt x="67104" y="51799"/>
                </a:lnTo>
                <a:lnTo>
                  <a:pt x="66037" y="50778"/>
                </a:lnTo>
                <a:lnTo>
                  <a:pt x="64333" y="47923"/>
                </a:lnTo>
                <a:lnTo>
                  <a:pt x="62629" y="45068"/>
                </a:lnTo>
                <a:lnTo>
                  <a:pt x="61347" y="40363"/>
                </a:lnTo>
                <a:lnTo>
                  <a:pt x="60488" y="33809"/>
                </a:lnTo>
                <a:lnTo>
                  <a:pt x="59629" y="27255"/>
                </a:lnTo>
                <a:lnTo>
                  <a:pt x="65511" y="3590"/>
                </a:lnTo>
                <a:lnTo>
                  <a:pt x="68690" y="1084"/>
                </a:lnTo>
                <a:lnTo>
                  <a:pt x="72791" y="0"/>
                </a:lnTo>
                <a:lnTo>
                  <a:pt x="77807" y="336"/>
                </a:lnTo>
                <a:lnTo>
                  <a:pt x="82822" y="673"/>
                </a:lnTo>
                <a:lnTo>
                  <a:pt x="115873" y="30756"/>
                </a:lnTo>
                <a:lnTo>
                  <a:pt x="126419" y="4240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970874" y="2760431"/>
            <a:ext cx="107950" cy="157480"/>
          </a:xfrm>
          <a:custGeom>
            <a:avLst/>
            <a:gdLst/>
            <a:ahLst/>
            <a:cxnLst/>
            <a:rect l="l" t="t" r="r" b="b"/>
            <a:pathLst>
              <a:path w="107950" h="157480">
                <a:moveTo>
                  <a:pt x="51996" y="119271"/>
                </a:moveTo>
                <a:lnTo>
                  <a:pt x="55064" y="111121"/>
                </a:lnTo>
                <a:lnTo>
                  <a:pt x="54462" y="103651"/>
                </a:lnTo>
                <a:lnTo>
                  <a:pt x="50181" y="96861"/>
                </a:lnTo>
                <a:lnTo>
                  <a:pt x="47257" y="92217"/>
                </a:lnTo>
                <a:lnTo>
                  <a:pt x="43018" y="89033"/>
                </a:lnTo>
                <a:lnTo>
                  <a:pt x="37448" y="87308"/>
                </a:lnTo>
                <a:lnTo>
                  <a:pt x="31886" y="85583"/>
                </a:lnTo>
                <a:lnTo>
                  <a:pt x="26233" y="85610"/>
                </a:lnTo>
                <a:lnTo>
                  <a:pt x="20497" y="87389"/>
                </a:lnTo>
                <a:lnTo>
                  <a:pt x="14762" y="89168"/>
                </a:lnTo>
                <a:lnTo>
                  <a:pt x="10141" y="92936"/>
                </a:lnTo>
                <a:lnTo>
                  <a:pt x="6643" y="98692"/>
                </a:lnTo>
                <a:lnTo>
                  <a:pt x="3144" y="104448"/>
                </a:lnTo>
                <a:lnTo>
                  <a:pt x="1115" y="110834"/>
                </a:lnTo>
                <a:lnTo>
                  <a:pt x="561" y="117852"/>
                </a:lnTo>
                <a:lnTo>
                  <a:pt x="0" y="124869"/>
                </a:lnTo>
                <a:lnTo>
                  <a:pt x="18142" y="151198"/>
                </a:lnTo>
                <a:lnTo>
                  <a:pt x="23483" y="154440"/>
                </a:lnTo>
                <a:lnTo>
                  <a:pt x="28865" y="156274"/>
                </a:lnTo>
                <a:lnTo>
                  <a:pt x="34283" y="156701"/>
                </a:lnTo>
                <a:lnTo>
                  <a:pt x="39693" y="157129"/>
                </a:lnTo>
                <a:lnTo>
                  <a:pt x="59028" y="123931"/>
                </a:lnTo>
                <a:lnTo>
                  <a:pt x="59702" y="110430"/>
                </a:lnTo>
                <a:lnTo>
                  <a:pt x="59057" y="97475"/>
                </a:lnTo>
                <a:lnTo>
                  <a:pt x="49828" y="55876"/>
                </a:lnTo>
                <a:lnTo>
                  <a:pt x="36623" y="18663"/>
                </a:lnTo>
                <a:lnTo>
                  <a:pt x="29267" y="371"/>
                </a:lnTo>
                <a:lnTo>
                  <a:pt x="29122" y="0"/>
                </a:lnTo>
                <a:lnTo>
                  <a:pt x="29246" y="277"/>
                </a:lnTo>
                <a:lnTo>
                  <a:pt x="30057" y="2115"/>
                </a:lnTo>
                <a:lnTo>
                  <a:pt x="31602" y="5608"/>
                </a:lnTo>
                <a:lnTo>
                  <a:pt x="33147" y="9101"/>
                </a:lnTo>
                <a:lnTo>
                  <a:pt x="36201" y="15529"/>
                </a:lnTo>
                <a:lnTo>
                  <a:pt x="40760" y="24895"/>
                </a:lnTo>
                <a:lnTo>
                  <a:pt x="45899" y="35988"/>
                </a:lnTo>
                <a:lnTo>
                  <a:pt x="50866" y="47800"/>
                </a:lnTo>
                <a:lnTo>
                  <a:pt x="56648" y="62820"/>
                </a:lnTo>
                <a:lnTo>
                  <a:pt x="61203" y="74458"/>
                </a:lnTo>
                <a:lnTo>
                  <a:pt x="84942" y="112239"/>
                </a:lnTo>
                <a:lnTo>
                  <a:pt x="95249" y="121559"/>
                </a:lnTo>
                <a:lnTo>
                  <a:pt x="107467" y="13101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175492" y="2839165"/>
            <a:ext cx="82550" cy="7620"/>
          </a:xfrm>
          <a:custGeom>
            <a:avLst/>
            <a:gdLst/>
            <a:ahLst/>
            <a:cxnLst/>
            <a:rect l="l" t="t" r="r" b="b"/>
            <a:pathLst>
              <a:path w="82550" h="7619">
                <a:moveTo>
                  <a:pt x="242" y="7369"/>
                </a:moveTo>
                <a:lnTo>
                  <a:pt x="44471" y="0"/>
                </a:lnTo>
                <a:lnTo>
                  <a:pt x="58032" y="1016"/>
                </a:lnTo>
                <a:lnTo>
                  <a:pt x="70469" y="2993"/>
                </a:lnTo>
                <a:lnTo>
                  <a:pt x="82363" y="594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189416" y="2882940"/>
            <a:ext cx="53340" cy="9525"/>
          </a:xfrm>
          <a:custGeom>
            <a:avLst/>
            <a:gdLst/>
            <a:ahLst/>
            <a:cxnLst/>
            <a:rect l="l" t="t" r="r" b="b"/>
            <a:pathLst>
              <a:path w="53340" h="9525">
                <a:moveTo>
                  <a:pt x="5091" y="0"/>
                </a:moveTo>
                <a:lnTo>
                  <a:pt x="1690" y="2611"/>
                </a:lnTo>
                <a:lnTo>
                  <a:pt x="0" y="5044"/>
                </a:lnTo>
                <a:lnTo>
                  <a:pt x="27" y="7298"/>
                </a:lnTo>
                <a:lnTo>
                  <a:pt x="2168" y="8255"/>
                </a:lnTo>
                <a:lnTo>
                  <a:pt x="8571" y="8893"/>
                </a:lnTo>
                <a:lnTo>
                  <a:pt x="19234" y="9214"/>
                </a:lnTo>
                <a:lnTo>
                  <a:pt x="34158" y="9217"/>
                </a:lnTo>
                <a:lnTo>
                  <a:pt x="53342" y="890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428338" y="2749085"/>
            <a:ext cx="19050" cy="122555"/>
          </a:xfrm>
          <a:custGeom>
            <a:avLst/>
            <a:gdLst/>
            <a:ahLst/>
            <a:cxnLst/>
            <a:rect l="l" t="t" r="r" b="b"/>
            <a:pathLst>
              <a:path w="19050" h="122555">
                <a:moveTo>
                  <a:pt x="0" y="2579"/>
                </a:moveTo>
                <a:lnTo>
                  <a:pt x="692" y="1121"/>
                </a:lnTo>
                <a:lnTo>
                  <a:pt x="1087" y="303"/>
                </a:lnTo>
                <a:lnTo>
                  <a:pt x="1170" y="125"/>
                </a:lnTo>
                <a:lnTo>
                  <a:pt x="1274" y="387"/>
                </a:lnTo>
                <a:lnTo>
                  <a:pt x="1288" y="1287"/>
                </a:lnTo>
                <a:lnTo>
                  <a:pt x="1309" y="2186"/>
                </a:lnTo>
                <a:lnTo>
                  <a:pt x="10125" y="50976"/>
                </a:lnTo>
                <a:lnTo>
                  <a:pt x="13675" y="65669"/>
                </a:lnTo>
                <a:lnTo>
                  <a:pt x="16042" y="76488"/>
                </a:lnTo>
                <a:lnTo>
                  <a:pt x="17472" y="84402"/>
                </a:lnTo>
                <a:lnTo>
                  <a:pt x="18588" y="97179"/>
                </a:lnTo>
                <a:lnTo>
                  <a:pt x="18788" y="109632"/>
                </a:lnTo>
                <a:lnTo>
                  <a:pt x="18122" y="12213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391880" y="2812010"/>
            <a:ext cx="97155" cy="35560"/>
          </a:xfrm>
          <a:custGeom>
            <a:avLst/>
            <a:gdLst/>
            <a:ahLst/>
            <a:cxnLst/>
            <a:rect l="l" t="t" r="r" b="b"/>
            <a:pathLst>
              <a:path w="97154" h="35560">
                <a:moveTo>
                  <a:pt x="0" y="35502"/>
                </a:moveTo>
                <a:lnTo>
                  <a:pt x="0" y="32566"/>
                </a:lnTo>
                <a:lnTo>
                  <a:pt x="2050" y="28676"/>
                </a:lnTo>
                <a:lnTo>
                  <a:pt x="42017" y="7044"/>
                </a:lnTo>
                <a:lnTo>
                  <a:pt x="80271" y="1582"/>
                </a:lnTo>
                <a:lnTo>
                  <a:pt x="96926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539860" y="2821907"/>
            <a:ext cx="108585" cy="59690"/>
          </a:xfrm>
          <a:custGeom>
            <a:avLst/>
            <a:gdLst/>
            <a:ahLst/>
            <a:cxnLst/>
            <a:rect l="l" t="t" r="r" b="b"/>
            <a:pathLst>
              <a:path w="108584" h="59689">
                <a:moveTo>
                  <a:pt x="0" y="6666"/>
                </a:moveTo>
                <a:lnTo>
                  <a:pt x="0" y="4732"/>
                </a:lnTo>
                <a:lnTo>
                  <a:pt x="921" y="3423"/>
                </a:lnTo>
                <a:lnTo>
                  <a:pt x="2763" y="2739"/>
                </a:lnTo>
                <a:lnTo>
                  <a:pt x="4606" y="2055"/>
                </a:lnTo>
                <a:lnTo>
                  <a:pt x="7142" y="2404"/>
                </a:lnTo>
                <a:lnTo>
                  <a:pt x="10363" y="3787"/>
                </a:lnTo>
                <a:lnTo>
                  <a:pt x="13584" y="5169"/>
                </a:lnTo>
                <a:lnTo>
                  <a:pt x="17560" y="8330"/>
                </a:lnTo>
                <a:lnTo>
                  <a:pt x="22278" y="13269"/>
                </a:lnTo>
                <a:lnTo>
                  <a:pt x="27002" y="18208"/>
                </a:lnTo>
                <a:lnTo>
                  <a:pt x="42471" y="44408"/>
                </a:lnTo>
                <a:lnTo>
                  <a:pt x="44008" y="48879"/>
                </a:lnTo>
                <a:lnTo>
                  <a:pt x="44459" y="52322"/>
                </a:lnTo>
                <a:lnTo>
                  <a:pt x="43828" y="54737"/>
                </a:lnTo>
                <a:lnTo>
                  <a:pt x="43205" y="57154"/>
                </a:lnTo>
                <a:lnTo>
                  <a:pt x="41875" y="58525"/>
                </a:lnTo>
                <a:lnTo>
                  <a:pt x="39859" y="58853"/>
                </a:lnTo>
                <a:lnTo>
                  <a:pt x="37836" y="59181"/>
                </a:lnTo>
                <a:lnTo>
                  <a:pt x="36139" y="57704"/>
                </a:lnTo>
                <a:lnTo>
                  <a:pt x="34761" y="54421"/>
                </a:lnTo>
                <a:lnTo>
                  <a:pt x="33389" y="51137"/>
                </a:lnTo>
                <a:lnTo>
                  <a:pt x="33216" y="46785"/>
                </a:lnTo>
                <a:lnTo>
                  <a:pt x="34255" y="41362"/>
                </a:lnTo>
                <a:lnTo>
                  <a:pt x="35287" y="35939"/>
                </a:lnTo>
                <a:lnTo>
                  <a:pt x="63945" y="10070"/>
                </a:lnTo>
                <a:lnTo>
                  <a:pt x="71350" y="6078"/>
                </a:lnTo>
                <a:lnTo>
                  <a:pt x="78361" y="3399"/>
                </a:lnTo>
                <a:lnTo>
                  <a:pt x="84976" y="2033"/>
                </a:lnTo>
                <a:lnTo>
                  <a:pt x="94813" y="0"/>
                </a:lnTo>
                <a:lnTo>
                  <a:pt x="102613" y="1327"/>
                </a:lnTo>
                <a:lnTo>
                  <a:pt x="108370" y="601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659805" y="2823236"/>
            <a:ext cx="117475" cy="55244"/>
          </a:xfrm>
          <a:custGeom>
            <a:avLst/>
            <a:gdLst/>
            <a:ahLst/>
            <a:cxnLst/>
            <a:rect l="l" t="t" r="r" b="b"/>
            <a:pathLst>
              <a:path w="117475" h="55244">
                <a:moveTo>
                  <a:pt x="637" y="5337"/>
                </a:moveTo>
                <a:lnTo>
                  <a:pt x="235" y="2594"/>
                </a:lnTo>
                <a:lnTo>
                  <a:pt x="20" y="1166"/>
                </a:lnTo>
                <a:lnTo>
                  <a:pt x="0" y="1012"/>
                </a:lnTo>
                <a:lnTo>
                  <a:pt x="48" y="1160"/>
                </a:lnTo>
                <a:lnTo>
                  <a:pt x="83" y="1311"/>
                </a:lnTo>
                <a:lnTo>
                  <a:pt x="422" y="2698"/>
                </a:lnTo>
                <a:lnTo>
                  <a:pt x="1059" y="5322"/>
                </a:lnTo>
                <a:lnTo>
                  <a:pt x="1697" y="7945"/>
                </a:lnTo>
                <a:lnTo>
                  <a:pt x="3034" y="11752"/>
                </a:lnTo>
                <a:lnTo>
                  <a:pt x="5056" y="16741"/>
                </a:lnTo>
                <a:lnTo>
                  <a:pt x="7086" y="21731"/>
                </a:lnTo>
                <a:lnTo>
                  <a:pt x="9718" y="26677"/>
                </a:lnTo>
                <a:lnTo>
                  <a:pt x="12960" y="31580"/>
                </a:lnTo>
                <a:lnTo>
                  <a:pt x="16202" y="36483"/>
                </a:lnTo>
                <a:lnTo>
                  <a:pt x="51739" y="54731"/>
                </a:lnTo>
                <a:lnTo>
                  <a:pt x="56706" y="54893"/>
                </a:lnTo>
                <a:lnTo>
                  <a:pt x="61666" y="55055"/>
                </a:lnTo>
                <a:lnTo>
                  <a:pt x="66009" y="54169"/>
                </a:lnTo>
                <a:lnTo>
                  <a:pt x="69729" y="52233"/>
                </a:lnTo>
                <a:lnTo>
                  <a:pt x="73449" y="50298"/>
                </a:lnTo>
                <a:lnTo>
                  <a:pt x="76338" y="47722"/>
                </a:lnTo>
                <a:lnTo>
                  <a:pt x="78389" y="44507"/>
                </a:lnTo>
                <a:lnTo>
                  <a:pt x="80446" y="41291"/>
                </a:lnTo>
                <a:lnTo>
                  <a:pt x="81908" y="37121"/>
                </a:lnTo>
                <a:lnTo>
                  <a:pt x="82780" y="31999"/>
                </a:lnTo>
                <a:lnTo>
                  <a:pt x="83653" y="26876"/>
                </a:lnTo>
                <a:lnTo>
                  <a:pt x="84249" y="20118"/>
                </a:lnTo>
                <a:lnTo>
                  <a:pt x="84575" y="11724"/>
                </a:lnTo>
                <a:lnTo>
                  <a:pt x="84900" y="3331"/>
                </a:lnTo>
                <a:lnTo>
                  <a:pt x="85344" y="0"/>
                </a:lnTo>
                <a:lnTo>
                  <a:pt x="85918" y="1731"/>
                </a:lnTo>
                <a:lnTo>
                  <a:pt x="86493" y="3463"/>
                </a:lnTo>
                <a:lnTo>
                  <a:pt x="87934" y="7793"/>
                </a:lnTo>
                <a:lnTo>
                  <a:pt x="104892" y="41323"/>
                </a:lnTo>
                <a:lnTo>
                  <a:pt x="116885" y="4827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9805652" y="2810518"/>
            <a:ext cx="161290" cy="94615"/>
          </a:xfrm>
          <a:custGeom>
            <a:avLst/>
            <a:gdLst/>
            <a:ahLst/>
            <a:cxnLst/>
            <a:rect l="l" t="t" r="r" b="b"/>
            <a:pathLst>
              <a:path w="161290" h="94614">
                <a:moveTo>
                  <a:pt x="4080" y="36993"/>
                </a:moveTo>
                <a:lnTo>
                  <a:pt x="1600" y="33539"/>
                </a:lnTo>
                <a:lnTo>
                  <a:pt x="284" y="31697"/>
                </a:lnTo>
                <a:lnTo>
                  <a:pt x="117" y="31466"/>
                </a:lnTo>
                <a:lnTo>
                  <a:pt x="0" y="31304"/>
                </a:lnTo>
                <a:lnTo>
                  <a:pt x="235" y="31466"/>
                </a:lnTo>
                <a:lnTo>
                  <a:pt x="429" y="31628"/>
                </a:lnTo>
                <a:lnTo>
                  <a:pt x="1593" y="32589"/>
                </a:lnTo>
                <a:lnTo>
                  <a:pt x="3719" y="34348"/>
                </a:lnTo>
                <a:lnTo>
                  <a:pt x="5853" y="36107"/>
                </a:lnTo>
                <a:lnTo>
                  <a:pt x="9518" y="38740"/>
                </a:lnTo>
                <a:lnTo>
                  <a:pt x="14727" y="42248"/>
                </a:lnTo>
                <a:lnTo>
                  <a:pt x="19929" y="45756"/>
                </a:lnTo>
                <a:lnTo>
                  <a:pt x="49072" y="56765"/>
                </a:lnTo>
                <a:lnTo>
                  <a:pt x="54760" y="57536"/>
                </a:lnTo>
                <a:lnTo>
                  <a:pt x="74530" y="43648"/>
                </a:lnTo>
                <a:lnTo>
                  <a:pt x="74398" y="37846"/>
                </a:lnTo>
                <a:lnTo>
                  <a:pt x="74267" y="32043"/>
                </a:lnTo>
                <a:lnTo>
                  <a:pt x="72874" y="26063"/>
                </a:lnTo>
                <a:lnTo>
                  <a:pt x="70207" y="19904"/>
                </a:lnTo>
                <a:lnTo>
                  <a:pt x="67547" y="13745"/>
                </a:lnTo>
                <a:lnTo>
                  <a:pt x="65060" y="8986"/>
                </a:lnTo>
                <a:lnTo>
                  <a:pt x="62747" y="5624"/>
                </a:lnTo>
                <a:lnTo>
                  <a:pt x="60433" y="2262"/>
                </a:lnTo>
                <a:lnTo>
                  <a:pt x="58029" y="465"/>
                </a:lnTo>
                <a:lnTo>
                  <a:pt x="55542" y="232"/>
                </a:lnTo>
                <a:lnTo>
                  <a:pt x="53055" y="0"/>
                </a:lnTo>
                <a:lnTo>
                  <a:pt x="50312" y="2220"/>
                </a:lnTo>
                <a:lnTo>
                  <a:pt x="47327" y="6895"/>
                </a:lnTo>
                <a:lnTo>
                  <a:pt x="44334" y="11569"/>
                </a:lnTo>
                <a:lnTo>
                  <a:pt x="42207" y="17412"/>
                </a:lnTo>
                <a:lnTo>
                  <a:pt x="40940" y="24425"/>
                </a:lnTo>
                <a:lnTo>
                  <a:pt x="39679" y="31438"/>
                </a:lnTo>
                <a:lnTo>
                  <a:pt x="39610" y="38524"/>
                </a:lnTo>
                <a:lnTo>
                  <a:pt x="40753" y="45684"/>
                </a:lnTo>
                <a:lnTo>
                  <a:pt x="41896" y="52845"/>
                </a:lnTo>
                <a:lnTo>
                  <a:pt x="70946" y="80356"/>
                </a:lnTo>
                <a:lnTo>
                  <a:pt x="110760" y="92316"/>
                </a:lnTo>
                <a:lnTo>
                  <a:pt x="137290" y="94132"/>
                </a:lnTo>
                <a:lnTo>
                  <a:pt x="149801" y="92256"/>
                </a:lnTo>
                <a:lnTo>
                  <a:pt x="160856" y="8848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025129" y="2831648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5">
                <a:moveTo>
                  <a:pt x="1600" y="7877"/>
                </a:moveTo>
                <a:lnTo>
                  <a:pt x="0" y="1615"/>
                </a:lnTo>
                <a:lnTo>
                  <a:pt x="1357" y="0"/>
                </a:lnTo>
                <a:lnTo>
                  <a:pt x="5673" y="303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042487" y="2883799"/>
            <a:ext cx="12700" cy="59055"/>
          </a:xfrm>
          <a:custGeom>
            <a:avLst/>
            <a:gdLst/>
            <a:ahLst/>
            <a:cxnLst/>
            <a:rect l="l" t="t" r="r" b="b"/>
            <a:pathLst>
              <a:path w="12700" h="59055">
                <a:moveTo>
                  <a:pt x="11237" y="0"/>
                </a:moveTo>
                <a:lnTo>
                  <a:pt x="12098" y="10767"/>
                </a:lnTo>
                <a:lnTo>
                  <a:pt x="11405" y="22044"/>
                </a:lnTo>
                <a:lnTo>
                  <a:pt x="9157" y="33829"/>
                </a:lnTo>
                <a:lnTo>
                  <a:pt x="5355" y="46124"/>
                </a:lnTo>
                <a:lnTo>
                  <a:pt x="0" y="5892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560385" y="2287252"/>
            <a:ext cx="2464435" cy="69215"/>
          </a:xfrm>
          <a:custGeom>
            <a:avLst/>
            <a:gdLst/>
            <a:ahLst/>
            <a:cxnLst/>
            <a:rect l="l" t="t" r="r" b="b"/>
            <a:pathLst>
              <a:path w="2464434" h="69214">
                <a:moveTo>
                  <a:pt x="0" y="68699"/>
                </a:moveTo>
                <a:lnTo>
                  <a:pt x="8589" y="65996"/>
                </a:lnTo>
                <a:lnTo>
                  <a:pt x="23773" y="64769"/>
                </a:lnTo>
                <a:lnTo>
                  <a:pt x="40551" y="64583"/>
                </a:lnTo>
                <a:lnTo>
                  <a:pt x="52664" y="64442"/>
                </a:lnTo>
                <a:lnTo>
                  <a:pt x="102400" y="62489"/>
                </a:lnTo>
                <a:lnTo>
                  <a:pt x="133991" y="60363"/>
                </a:lnTo>
                <a:lnTo>
                  <a:pt x="147770" y="59453"/>
                </a:lnTo>
                <a:lnTo>
                  <a:pt x="158019" y="58823"/>
                </a:lnTo>
                <a:lnTo>
                  <a:pt x="173101" y="58126"/>
                </a:lnTo>
                <a:lnTo>
                  <a:pt x="184785" y="57798"/>
                </a:lnTo>
                <a:lnTo>
                  <a:pt x="199582" y="57649"/>
                </a:lnTo>
                <a:lnTo>
                  <a:pt x="211548" y="57437"/>
                </a:lnTo>
                <a:lnTo>
                  <a:pt x="226956" y="56902"/>
                </a:lnTo>
                <a:lnTo>
                  <a:pt x="239262" y="56248"/>
                </a:lnTo>
                <a:lnTo>
                  <a:pt x="250026" y="55433"/>
                </a:lnTo>
                <a:lnTo>
                  <a:pt x="263469" y="54270"/>
                </a:lnTo>
                <a:lnTo>
                  <a:pt x="275904" y="53287"/>
                </a:lnTo>
                <a:lnTo>
                  <a:pt x="315071" y="51062"/>
                </a:lnTo>
                <a:lnTo>
                  <a:pt x="360390" y="50544"/>
                </a:lnTo>
                <a:lnTo>
                  <a:pt x="390871" y="50476"/>
                </a:lnTo>
                <a:lnTo>
                  <a:pt x="404186" y="50421"/>
                </a:lnTo>
                <a:lnTo>
                  <a:pt x="454550" y="49925"/>
                </a:lnTo>
                <a:lnTo>
                  <a:pt x="493214" y="49237"/>
                </a:lnTo>
                <a:lnTo>
                  <a:pt x="507035" y="48991"/>
                </a:lnTo>
                <a:lnTo>
                  <a:pt x="555961" y="48293"/>
                </a:lnTo>
                <a:lnTo>
                  <a:pt x="570571" y="48140"/>
                </a:lnTo>
                <a:lnTo>
                  <a:pt x="584140" y="47977"/>
                </a:lnTo>
                <a:lnTo>
                  <a:pt x="596852" y="47802"/>
                </a:lnTo>
                <a:lnTo>
                  <a:pt x="608893" y="47614"/>
                </a:lnTo>
                <a:lnTo>
                  <a:pt x="620449" y="47409"/>
                </a:lnTo>
                <a:lnTo>
                  <a:pt x="636078" y="47111"/>
                </a:lnTo>
                <a:lnTo>
                  <a:pt x="649988" y="46872"/>
                </a:lnTo>
                <a:lnTo>
                  <a:pt x="700648" y="46354"/>
                </a:lnTo>
                <a:lnTo>
                  <a:pt x="724865" y="46257"/>
                </a:lnTo>
                <a:lnTo>
                  <a:pt x="735307" y="46339"/>
                </a:lnTo>
                <a:lnTo>
                  <a:pt x="746627" y="46596"/>
                </a:lnTo>
                <a:lnTo>
                  <a:pt x="759132" y="47026"/>
                </a:lnTo>
                <a:lnTo>
                  <a:pt x="773127" y="47629"/>
                </a:lnTo>
                <a:lnTo>
                  <a:pt x="790747" y="48489"/>
                </a:lnTo>
                <a:lnTo>
                  <a:pt x="806073" y="49186"/>
                </a:lnTo>
                <a:lnTo>
                  <a:pt x="850672" y="50656"/>
                </a:lnTo>
                <a:lnTo>
                  <a:pt x="890968" y="51101"/>
                </a:lnTo>
                <a:lnTo>
                  <a:pt x="906089" y="51089"/>
                </a:lnTo>
                <a:lnTo>
                  <a:pt x="956261" y="49125"/>
                </a:lnTo>
                <a:lnTo>
                  <a:pt x="998157" y="45028"/>
                </a:lnTo>
                <a:lnTo>
                  <a:pt x="1009177" y="43875"/>
                </a:lnTo>
                <a:lnTo>
                  <a:pt x="1023597" y="42375"/>
                </a:lnTo>
                <a:lnTo>
                  <a:pt x="1073808" y="38693"/>
                </a:lnTo>
                <a:lnTo>
                  <a:pt x="1119952" y="37375"/>
                </a:lnTo>
                <a:lnTo>
                  <a:pt x="1165939" y="37147"/>
                </a:lnTo>
                <a:lnTo>
                  <a:pt x="1180851" y="37104"/>
                </a:lnTo>
                <a:lnTo>
                  <a:pt x="1193477" y="37057"/>
                </a:lnTo>
                <a:lnTo>
                  <a:pt x="1203978" y="37004"/>
                </a:lnTo>
                <a:lnTo>
                  <a:pt x="1212514" y="36946"/>
                </a:lnTo>
                <a:lnTo>
                  <a:pt x="1218152" y="36909"/>
                </a:lnTo>
                <a:lnTo>
                  <a:pt x="1259560" y="36805"/>
                </a:lnTo>
                <a:lnTo>
                  <a:pt x="1310588" y="36770"/>
                </a:lnTo>
                <a:lnTo>
                  <a:pt x="1331838" y="36758"/>
                </a:lnTo>
                <a:lnTo>
                  <a:pt x="1382155" y="36646"/>
                </a:lnTo>
                <a:lnTo>
                  <a:pt x="1420698" y="36310"/>
                </a:lnTo>
                <a:lnTo>
                  <a:pt x="1467883" y="34086"/>
                </a:lnTo>
                <a:lnTo>
                  <a:pt x="1517545" y="29735"/>
                </a:lnTo>
                <a:lnTo>
                  <a:pt x="1542537" y="27002"/>
                </a:lnTo>
                <a:lnTo>
                  <a:pt x="1555046" y="25646"/>
                </a:lnTo>
                <a:lnTo>
                  <a:pt x="1602022" y="21256"/>
                </a:lnTo>
                <a:lnTo>
                  <a:pt x="1648793" y="17872"/>
                </a:lnTo>
                <a:lnTo>
                  <a:pt x="1684741" y="15592"/>
                </a:lnTo>
                <a:lnTo>
                  <a:pt x="1697137" y="14826"/>
                </a:lnTo>
                <a:lnTo>
                  <a:pt x="1708439" y="14099"/>
                </a:lnTo>
                <a:lnTo>
                  <a:pt x="1721694" y="13166"/>
                </a:lnTo>
                <a:lnTo>
                  <a:pt x="1734191" y="12162"/>
                </a:lnTo>
                <a:lnTo>
                  <a:pt x="1750028" y="10728"/>
                </a:lnTo>
                <a:lnTo>
                  <a:pt x="1762583" y="9639"/>
                </a:lnTo>
                <a:lnTo>
                  <a:pt x="1811473" y="6605"/>
                </a:lnTo>
                <a:lnTo>
                  <a:pt x="1859164" y="5943"/>
                </a:lnTo>
                <a:lnTo>
                  <a:pt x="1908376" y="5891"/>
                </a:lnTo>
                <a:lnTo>
                  <a:pt x="1919218" y="5904"/>
                </a:lnTo>
                <a:lnTo>
                  <a:pt x="1927976" y="5931"/>
                </a:lnTo>
                <a:lnTo>
                  <a:pt x="1939637" y="5995"/>
                </a:lnTo>
                <a:lnTo>
                  <a:pt x="1951490" y="6043"/>
                </a:lnTo>
                <a:lnTo>
                  <a:pt x="1963853" y="6077"/>
                </a:lnTo>
                <a:lnTo>
                  <a:pt x="1977044" y="6099"/>
                </a:lnTo>
                <a:lnTo>
                  <a:pt x="1991383" y="6110"/>
                </a:lnTo>
                <a:lnTo>
                  <a:pt x="2007489" y="6102"/>
                </a:lnTo>
                <a:lnTo>
                  <a:pt x="2021643" y="6065"/>
                </a:lnTo>
                <a:lnTo>
                  <a:pt x="2033883" y="5999"/>
                </a:lnTo>
                <a:lnTo>
                  <a:pt x="2044251" y="5904"/>
                </a:lnTo>
                <a:lnTo>
                  <a:pt x="2050904" y="5824"/>
                </a:lnTo>
                <a:lnTo>
                  <a:pt x="2058986" y="5754"/>
                </a:lnTo>
                <a:lnTo>
                  <a:pt x="2106442" y="5573"/>
                </a:lnTo>
                <a:lnTo>
                  <a:pt x="2162522" y="5520"/>
                </a:lnTo>
                <a:lnTo>
                  <a:pt x="2182604" y="5504"/>
                </a:lnTo>
                <a:lnTo>
                  <a:pt x="2228350" y="5423"/>
                </a:lnTo>
                <a:lnTo>
                  <a:pt x="2270292" y="5012"/>
                </a:lnTo>
                <a:lnTo>
                  <a:pt x="2313325" y="3504"/>
                </a:lnTo>
                <a:lnTo>
                  <a:pt x="2328257" y="2953"/>
                </a:lnTo>
                <a:lnTo>
                  <a:pt x="2373868" y="1667"/>
                </a:lnTo>
                <a:lnTo>
                  <a:pt x="2431044" y="1176"/>
                </a:lnTo>
                <a:lnTo>
                  <a:pt x="2445808" y="933"/>
                </a:lnTo>
                <a:lnTo>
                  <a:pt x="2456624" y="541"/>
                </a:lnTo>
                <a:lnTo>
                  <a:pt x="246427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1026495" y="2275590"/>
            <a:ext cx="8255" cy="11430"/>
          </a:xfrm>
          <a:custGeom>
            <a:avLst/>
            <a:gdLst/>
            <a:ahLst/>
            <a:cxnLst/>
            <a:rect l="l" t="t" r="r" b="b"/>
            <a:pathLst>
              <a:path w="8254" h="11430">
                <a:moveTo>
                  <a:pt x="0" y="10988"/>
                </a:moveTo>
                <a:lnTo>
                  <a:pt x="5597" y="5818"/>
                </a:lnTo>
                <a:lnTo>
                  <a:pt x="7938" y="2155"/>
                </a:lnTo>
                <a:lnTo>
                  <a:pt x="7024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643840" y="1405917"/>
            <a:ext cx="1070610" cy="175260"/>
          </a:xfrm>
          <a:custGeom>
            <a:avLst/>
            <a:gdLst/>
            <a:ahLst/>
            <a:cxnLst/>
            <a:rect l="l" t="t" r="r" b="b"/>
            <a:pathLst>
              <a:path w="1070610" h="175259">
                <a:moveTo>
                  <a:pt x="1069623" y="174919"/>
                </a:moveTo>
                <a:lnTo>
                  <a:pt x="1031642" y="156063"/>
                </a:lnTo>
                <a:lnTo>
                  <a:pt x="992545" y="148733"/>
                </a:lnTo>
                <a:lnTo>
                  <a:pt x="979365" y="146369"/>
                </a:lnTo>
                <a:lnTo>
                  <a:pt x="966588" y="144048"/>
                </a:lnTo>
                <a:lnTo>
                  <a:pt x="917495" y="134835"/>
                </a:lnTo>
                <a:lnTo>
                  <a:pt x="892755" y="130020"/>
                </a:lnTo>
                <a:lnTo>
                  <a:pt x="878176" y="127173"/>
                </a:lnTo>
                <a:lnTo>
                  <a:pt x="838420" y="119757"/>
                </a:lnTo>
                <a:lnTo>
                  <a:pt x="784813" y="110910"/>
                </a:lnTo>
                <a:lnTo>
                  <a:pt x="745395" y="104949"/>
                </a:lnTo>
                <a:lnTo>
                  <a:pt x="726605" y="102280"/>
                </a:lnTo>
                <a:lnTo>
                  <a:pt x="715645" y="100698"/>
                </a:lnTo>
                <a:lnTo>
                  <a:pt x="675810" y="94698"/>
                </a:lnTo>
                <a:lnTo>
                  <a:pt x="633574" y="87913"/>
                </a:lnTo>
                <a:lnTo>
                  <a:pt x="587093" y="79564"/>
                </a:lnTo>
                <a:lnTo>
                  <a:pt x="571248" y="76499"/>
                </a:lnTo>
                <a:lnTo>
                  <a:pt x="556964" y="73817"/>
                </a:lnTo>
                <a:lnTo>
                  <a:pt x="511870" y="66220"/>
                </a:lnTo>
                <a:lnTo>
                  <a:pt x="473540" y="61191"/>
                </a:lnTo>
                <a:lnTo>
                  <a:pt x="433137" y="57277"/>
                </a:lnTo>
                <a:lnTo>
                  <a:pt x="395279" y="54977"/>
                </a:lnTo>
                <a:lnTo>
                  <a:pt x="382242" y="54285"/>
                </a:lnTo>
                <a:lnTo>
                  <a:pt x="331933" y="51037"/>
                </a:lnTo>
                <a:lnTo>
                  <a:pt x="305287" y="48858"/>
                </a:lnTo>
                <a:lnTo>
                  <a:pt x="292457" y="47897"/>
                </a:lnTo>
                <a:lnTo>
                  <a:pt x="243562" y="45784"/>
                </a:lnTo>
                <a:lnTo>
                  <a:pt x="217902" y="45495"/>
                </a:lnTo>
                <a:lnTo>
                  <a:pt x="199768" y="45503"/>
                </a:lnTo>
                <a:lnTo>
                  <a:pt x="154124" y="46151"/>
                </a:lnTo>
                <a:lnTo>
                  <a:pt x="143045" y="46517"/>
                </a:lnTo>
                <a:lnTo>
                  <a:pt x="130705" y="46769"/>
                </a:lnTo>
                <a:lnTo>
                  <a:pt x="117056" y="46911"/>
                </a:lnTo>
                <a:lnTo>
                  <a:pt x="100545" y="46993"/>
                </a:lnTo>
                <a:lnTo>
                  <a:pt x="86893" y="47147"/>
                </a:lnTo>
                <a:lnTo>
                  <a:pt x="43752" y="48707"/>
                </a:lnTo>
                <a:lnTo>
                  <a:pt x="38125" y="49571"/>
                </a:lnTo>
                <a:lnTo>
                  <a:pt x="36389" y="49838"/>
                </a:lnTo>
                <a:lnTo>
                  <a:pt x="35731" y="49939"/>
                </a:lnTo>
                <a:lnTo>
                  <a:pt x="35073" y="50040"/>
                </a:lnTo>
                <a:lnTo>
                  <a:pt x="35631" y="50143"/>
                </a:lnTo>
                <a:lnTo>
                  <a:pt x="36222" y="50178"/>
                </a:lnTo>
                <a:lnTo>
                  <a:pt x="37781" y="50271"/>
                </a:lnTo>
                <a:lnTo>
                  <a:pt x="40309" y="50420"/>
                </a:lnTo>
                <a:lnTo>
                  <a:pt x="42836" y="50570"/>
                </a:lnTo>
                <a:lnTo>
                  <a:pt x="46097" y="49947"/>
                </a:lnTo>
                <a:lnTo>
                  <a:pt x="50091" y="48550"/>
                </a:lnTo>
                <a:lnTo>
                  <a:pt x="54086" y="47153"/>
                </a:lnTo>
                <a:lnTo>
                  <a:pt x="59883" y="43853"/>
                </a:lnTo>
                <a:lnTo>
                  <a:pt x="100351" y="9781"/>
                </a:lnTo>
                <a:lnTo>
                  <a:pt x="107497" y="1000"/>
                </a:lnTo>
                <a:lnTo>
                  <a:pt x="106513" y="37"/>
                </a:lnTo>
                <a:lnTo>
                  <a:pt x="103462" y="18"/>
                </a:lnTo>
                <a:lnTo>
                  <a:pt x="100410" y="0"/>
                </a:lnTo>
                <a:lnTo>
                  <a:pt x="93070" y="2139"/>
                </a:lnTo>
                <a:lnTo>
                  <a:pt x="56823" y="15782"/>
                </a:lnTo>
                <a:lnTo>
                  <a:pt x="17952" y="34856"/>
                </a:lnTo>
                <a:lnTo>
                  <a:pt x="2033" y="47469"/>
                </a:lnTo>
                <a:lnTo>
                  <a:pt x="753" y="49690"/>
                </a:lnTo>
                <a:lnTo>
                  <a:pt x="91" y="51910"/>
                </a:lnTo>
                <a:lnTo>
                  <a:pt x="45" y="54129"/>
                </a:lnTo>
                <a:lnTo>
                  <a:pt x="0" y="56347"/>
                </a:lnTo>
                <a:lnTo>
                  <a:pt x="1820" y="58590"/>
                </a:lnTo>
                <a:lnTo>
                  <a:pt x="5507" y="60857"/>
                </a:lnTo>
                <a:lnTo>
                  <a:pt x="12901" y="64293"/>
                </a:lnTo>
                <a:lnTo>
                  <a:pt x="26249" y="69166"/>
                </a:lnTo>
                <a:lnTo>
                  <a:pt x="44302" y="75125"/>
                </a:lnTo>
                <a:lnTo>
                  <a:pt x="57061" y="79365"/>
                </a:lnTo>
                <a:lnTo>
                  <a:pt x="65711" y="82282"/>
                </a:lnTo>
                <a:lnTo>
                  <a:pt x="75818" y="85790"/>
                </a:lnTo>
                <a:lnTo>
                  <a:pt x="81211" y="87985"/>
                </a:lnTo>
                <a:lnTo>
                  <a:pt x="85435" y="90086"/>
                </a:lnTo>
                <a:lnTo>
                  <a:pt x="95959" y="94659"/>
                </a:lnTo>
                <a:lnTo>
                  <a:pt x="109085" y="9920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753341" y="1502310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09">
                <a:moveTo>
                  <a:pt x="0" y="3356"/>
                </a:moveTo>
                <a:lnTo>
                  <a:pt x="12588" y="1678"/>
                </a:lnTo>
                <a:lnTo>
                  <a:pt x="25177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692549" y="1533705"/>
            <a:ext cx="1017905" cy="414655"/>
          </a:xfrm>
          <a:custGeom>
            <a:avLst/>
            <a:gdLst/>
            <a:ahLst/>
            <a:cxnLst/>
            <a:rect l="l" t="t" r="r" b="b"/>
            <a:pathLst>
              <a:path w="1017904" h="414655">
                <a:moveTo>
                  <a:pt x="1011454" y="414074"/>
                </a:moveTo>
                <a:lnTo>
                  <a:pt x="1015345" y="408658"/>
                </a:lnTo>
                <a:lnTo>
                  <a:pt x="1017317" y="404367"/>
                </a:lnTo>
                <a:lnTo>
                  <a:pt x="1017368" y="401202"/>
                </a:lnTo>
                <a:lnTo>
                  <a:pt x="1017403" y="399015"/>
                </a:lnTo>
                <a:lnTo>
                  <a:pt x="1016401" y="396197"/>
                </a:lnTo>
                <a:lnTo>
                  <a:pt x="986374" y="367257"/>
                </a:lnTo>
                <a:lnTo>
                  <a:pt x="955022" y="349227"/>
                </a:lnTo>
                <a:lnTo>
                  <a:pt x="944739" y="343660"/>
                </a:lnTo>
                <a:lnTo>
                  <a:pt x="933817" y="337714"/>
                </a:lnTo>
                <a:lnTo>
                  <a:pt x="921956" y="331228"/>
                </a:lnTo>
                <a:lnTo>
                  <a:pt x="910050" y="324712"/>
                </a:lnTo>
                <a:lnTo>
                  <a:pt x="898588" y="318489"/>
                </a:lnTo>
                <a:lnTo>
                  <a:pt x="854746" y="295177"/>
                </a:lnTo>
                <a:lnTo>
                  <a:pt x="818529" y="276444"/>
                </a:lnTo>
                <a:lnTo>
                  <a:pt x="782090" y="257908"/>
                </a:lnTo>
                <a:lnTo>
                  <a:pt x="742566" y="238377"/>
                </a:lnTo>
                <a:lnTo>
                  <a:pt x="698544" y="218319"/>
                </a:lnTo>
                <a:lnTo>
                  <a:pt x="656589" y="200374"/>
                </a:lnTo>
                <a:lnTo>
                  <a:pt x="616268" y="183656"/>
                </a:lnTo>
                <a:lnTo>
                  <a:pt x="577619" y="168314"/>
                </a:lnTo>
                <a:lnTo>
                  <a:pt x="532754" y="151719"/>
                </a:lnTo>
                <a:lnTo>
                  <a:pt x="490127" y="136551"/>
                </a:lnTo>
                <a:lnTo>
                  <a:pt x="449933" y="122678"/>
                </a:lnTo>
                <a:lnTo>
                  <a:pt x="407945" y="109233"/>
                </a:lnTo>
                <a:lnTo>
                  <a:pt x="363105" y="97137"/>
                </a:lnTo>
                <a:lnTo>
                  <a:pt x="321800" y="88485"/>
                </a:lnTo>
                <a:lnTo>
                  <a:pt x="283436" y="81138"/>
                </a:lnTo>
                <a:lnTo>
                  <a:pt x="270240" y="78601"/>
                </a:lnTo>
                <a:lnTo>
                  <a:pt x="258493" y="76270"/>
                </a:lnTo>
                <a:lnTo>
                  <a:pt x="247701" y="74052"/>
                </a:lnTo>
                <a:lnTo>
                  <a:pt x="233361" y="71070"/>
                </a:lnTo>
                <a:lnTo>
                  <a:pt x="220566" y="68538"/>
                </a:lnTo>
                <a:lnTo>
                  <a:pt x="171109" y="60425"/>
                </a:lnTo>
                <a:lnTo>
                  <a:pt x="120438" y="56760"/>
                </a:lnTo>
                <a:lnTo>
                  <a:pt x="108061" y="56072"/>
                </a:lnTo>
                <a:lnTo>
                  <a:pt x="96000" y="55125"/>
                </a:lnTo>
                <a:lnTo>
                  <a:pt x="82209" y="53883"/>
                </a:lnTo>
                <a:lnTo>
                  <a:pt x="69495" y="52865"/>
                </a:lnTo>
                <a:lnTo>
                  <a:pt x="57384" y="52027"/>
                </a:lnTo>
                <a:lnTo>
                  <a:pt x="38846" y="50861"/>
                </a:lnTo>
                <a:lnTo>
                  <a:pt x="25421" y="49737"/>
                </a:lnTo>
                <a:lnTo>
                  <a:pt x="15816" y="48581"/>
                </a:lnTo>
                <a:lnTo>
                  <a:pt x="2537" y="46142"/>
                </a:lnTo>
                <a:lnTo>
                  <a:pt x="0" y="44821"/>
                </a:lnTo>
                <a:lnTo>
                  <a:pt x="3149" y="43767"/>
                </a:lnTo>
                <a:lnTo>
                  <a:pt x="6300" y="42712"/>
                </a:lnTo>
                <a:lnTo>
                  <a:pt x="14175" y="40077"/>
                </a:lnTo>
                <a:lnTo>
                  <a:pt x="51827" y="26651"/>
                </a:lnTo>
                <a:lnTo>
                  <a:pt x="70951" y="16553"/>
                </a:lnTo>
                <a:lnTo>
                  <a:pt x="75300" y="13637"/>
                </a:lnTo>
                <a:lnTo>
                  <a:pt x="78968" y="10440"/>
                </a:lnTo>
                <a:lnTo>
                  <a:pt x="81954" y="6959"/>
                </a:lnTo>
                <a:lnTo>
                  <a:pt x="84940" y="3478"/>
                </a:lnTo>
                <a:lnTo>
                  <a:pt x="84587" y="1390"/>
                </a:lnTo>
                <a:lnTo>
                  <a:pt x="80894" y="695"/>
                </a:lnTo>
                <a:lnTo>
                  <a:pt x="77201" y="0"/>
                </a:lnTo>
                <a:lnTo>
                  <a:pt x="69208" y="1864"/>
                </a:lnTo>
                <a:lnTo>
                  <a:pt x="32179" y="15904"/>
                </a:lnTo>
                <a:lnTo>
                  <a:pt x="5565" y="34332"/>
                </a:lnTo>
                <a:lnTo>
                  <a:pt x="6400" y="38208"/>
                </a:lnTo>
                <a:lnTo>
                  <a:pt x="40239" y="55747"/>
                </a:lnTo>
                <a:lnTo>
                  <a:pt x="98754" y="66223"/>
                </a:lnTo>
                <a:lnTo>
                  <a:pt x="112632" y="68477"/>
                </a:lnTo>
                <a:lnTo>
                  <a:pt x="119896" y="69738"/>
                </a:lnTo>
                <a:lnTo>
                  <a:pt x="124941" y="70930"/>
                </a:lnTo>
                <a:lnTo>
                  <a:pt x="121648" y="76086"/>
                </a:lnTo>
                <a:lnTo>
                  <a:pt x="111935" y="8560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 txBox="1"/>
          <p:nvPr/>
        </p:nvSpPr>
        <p:spPr>
          <a:xfrm>
            <a:off x="209550" y="5130463"/>
            <a:ext cx="11636375" cy="1033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000" spc="5" u="heavy">
                <a:latin typeface="Arial"/>
                <a:cs typeface="Arial"/>
              </a:rPr>
              <a:t>L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ft</a:t>
            </a:r>
            <a:r>
              <a:rPr dirty="0" sz="2000" spc="-65" u="heavy">
                <a:latin typeface="Arial"/>
                <a:cs typeface="Arial"/>
              </a:rPr>
              <a:t> 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spc="5" u="heavy">
                <a:latin typeface="Arial"/>
                <a:cs typeface="Arial"/>
              </a:rPr>
              <a:t>u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1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r</a:t>
            </a:r>
            <a:r>
              <a:rPr dirty="0" sz="2000" spc="-25" u="heavy">
                <a:latin typeface="Arial"/>
                <a:cs typeface="Arial"/>
              </a:rPr>
              <a:t> </a:t>
            </a:r>
            <a:r>
              <a:rPr dirty="0" sz="2000" spc="40" u="heavy">
                <a:latin typeface="Arial"/>
                <a:cs typeface="Arial"/>
              </a:rPr>
              <a:t>j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spc="35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spc="-80" u="heavy">
                <a:latin typeface="Arial"/>
                <a:cs typeface="Arial"/>
              </a:rPr>
              <a:t> 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-4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u</a:t>
            </a:r>
            <a:r>
              <a:rPr dirty="0" sz="2000" spc="35" u="heavy">
                <a:latin typeface="Arial"/>
                <a:cs typeface="Arial"/>
              </a:rPr>
              <a:t>s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d</a:t>
            </a:r>
            <a:r>
              <a:rPr dirty="0" sz="2000" spc="-7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to</a:t>
            </a:r>
            <a:r>
              <a:rPr dirty="0" sz="2000" spc="30" u="heavy">
                <a:latin typeface="Arial"/>
                <a:cs typeface="Arial"/>
              </a:rPr>
              <a:t> 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5" u="heavy">
                <a:latin typeface="Arial"/>
                <a:cs typeface="Arial"/>
              </a:rPr>
              <a:t>u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u="heavy">
                <a:latin typeface="Arial"/>
                <a:cs typeface="Arial"/>
              </a:rPr>
              <a:t> </a:t>
            </a:r>
            <a:r>
              <a:rPr dirty="0" sz="2000" spc="90" u="heavy">
                <a:latin typeface="Arial"/>
                <a:cs typeface="Arial"/>
              </a:rPr>
              <a:t>m</a:t>
            </a:r>
            <a:r>
              <a:rPr dirty="0" sz="2000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40" u="heavy">
                <a:latin typeface="Arial"/>
                <a:cs typeface="Arial"/>
              </a:rPr>
              <a:t>c</a:t>
            </a:r>
            <a:r>
              <a:rPr dirty="0" sz="2000" u="heavy">
                <a:latin typeface="Arial"/>
                <a:cs typeface="Arial"/>
              </a:rPr>
              <a:t>h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u="heavy">
                <a:latin typeface="Arial"/>
                <a:cs typeface="Arial"/>
              </a:rPr>
              <a:t>g</a:t>
            </a:r>
            <a:r>
              <a:rPr dirty="0" sz="2000" spc="-204" u="heavy">
                <a:latin typeface="Arial"/>
                <a:cs typeface="Arial"/>
              </a:rPr>
              <a:t> </a:t>
            </a:r>
            <a:r>
              <a:rPr dirty="0" sz="2000" spc="-25" u="heavy">
                <a:latin typeface="Arial"/>
                <a:cs typeface="Arial"/>
              </a:rPr>
              <a:t>r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spc="70" u="heavy">
                <a:latin typeface="Arial"/>
                <a:cs typeface="Arial"/>
              </a:rPr>
              <a:t>w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-3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f</a:t>
            </a:r>
            <a:r>
              <a:rPr dirty="0" sz="2000" spc="-20" u="heavy">
                <a:latin typeface="Arial"/>
                <a:cs typeface="Arial"/>
              </a:rPr>
              <a:t>r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m</a:t>
            </a:r>
            <a:r>
              <a:rPr dirty="0" sz="2000" spc="15" u="heavy">
                <a:latin typeface="Arial"/>
                <a:cs typeface="Arial"/>
              </a:rPr>
              <a:t> </a:t>
            </a:r>
            <a:r>
              <a:rPr dirty="0" sz="2000" spc="5" u="heavy">
                <a:latin typeface="Arial"/>
                <a:cs typeface="Arial"/>
              </a:rPr>
              <a:t>b</a:t>
            </a:r>
            <a:r>
              <a:rPr dirty="0" sz="2000" spc="5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th</a:t>
            </a:r>
            <a:r>
              <a:rPr dirty="0" sz="2000" spc="-6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10" u="heavy">
                <a:latin typeface="Arial"/>
                <a:cs typeface="Arial"/>
              </a:rPr>
              <a:t>a</a:t>
            </a:r>
            <a:r>
              <a:rPr dirty="0" sz="2000" spc="5" u="heavy">
                <a:latin typeface="Arial"/>
                <a:cs typeface="Arial"/>
              </a:rPr>
              <a:t>b</a:t>
            </a:r>
            <a:r>
              <a:rPr dirty="0" sz="2000" spc="35" u="heavy">
                <a:latin typeface="Arial"/>
                <a:cs typeface="Arial"/>
              </a:rPr>
              <a:t>l</a:t>
            </a:r>
            <a:r>
              <a:rPr dirty="0" sz="2000" spc="5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-55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a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u="heavy">
                <a:latin typeface="Arial"/>
                <a:cs typeface="Arial"/>
              </a:rPr>
              <a:t>g</a:t>
            </a:r>
            <a:r>
              <a:rPr dirty="0" sz="2000" spc="-75" u="heavy">
                <a:latin typeface="Arial"/>
                <a:cs typeface="Arial"/>
              </a:rPr>
              <a:t> </a:t>
            </a:r>
            <a:r>
              <a:rPr dirty="0" sz="2000" spc="70" u="heavy">
                <a:latin typeface="Arial"/>
                <a:cs typeface="Arial"/>
              </a:rPr>
              <a:t>w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th</a:t>
            </a:r>
            <a:r>
              <a:rPr dirty="0" sz="2000" spc="-15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d</a:t>
            </a:r>
            <a:r>
              <a:rPr dirty="0" sz="2000" u="heavy">
                <a:latin typeface="Arial"/>
                <a:cs typeface="Arial"/>
              </a:rPr>
              <a:t>d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spc="35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o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l</a:t>
            </a:r>
            <a:r>
              <a:rPr dirty="0" sz="2000" spc="-125" u="heavy">
                <a:latin typeface="Arial"/>
                <a:cs typeface="Arial"/>
              </a:rPr>
              <a:t> </a:t>
            </a:r>
            <a:r>
              <a:rPr dirty="0" sz="2000" spc="-30" u="heavy">
                <a:latin typeface="Arial"/>
                <a:cs typeface="Arial"/>
              </a:rPr>
              <a:t>r</a:t>
            </a:r>
            <a:r>
              <a:rPr dirty="0" sz="2000" u="heavy">
                <a:latin typeface="Arial"/>
                <a:cs typeface="Arial"/>
              </a:rPr>
              <a:t>o</a:t>
            </a:r>
            <a:r>
              <a:rPr dirty="0" sz="2000" spc="70" u="heavy">
                <a:latin typeface="Arial"/>
                <a:cs typeface="Arial"/>
              </a:rPr>
              <a:t>w</a:t>
            </a:r>
            <a:r>
              <a:rPr dirty="0" sz="2000" u="heavy">
                <a:latin typeface="Arial"/>
                <a:cs typeface="Arial"/>
              </a:rPr>
              <a:t>s</a:t>
            </a:r>
            <a:r>
              <a:rPr dirty="0" sz="2000" spc="-40" u="heavy">
                <a:latin typeface="Arial"/>
                <a:cs typeface="Arial"/>
              </a:rPr>
              <a:t> </a:t>
            </a:r>
            <a:r>
              <a:rPr dirty="0" sz="2000" spc="30" u="heavy">
                <a:latin typeface="Arial"/>
                <a:cs typeface="Arial"/>
              </a:rPr>
              <a:t>i</a:t>
            </a:r>
            <a:r>
              <a:rPr dirty="0" sz="2000" u="heavy">
                <a:latin typeface="Arial"/>
                <a:cs typeface="Arial"/>
              </a:rPr>
              <a:t>n</a:t>
            </a:r>
            <a:r>
              <a:rPr dirty="0" sz="2000" spc="-75" u="heavy">
                <a:latin typeface="Arial"/>
                <a:cs typeface="Arial"/>
              </a:rPr>
              <a:t> 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ft</a:t>
            </a:r>
            <a:r>
              <a:rPr dirty="0" sz="200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t</a:t>
            </a:r>
            <a:r>
              <a:rPr dirty="0" sz="2000" u="heavy">
                <a:latin typeface="Arial"/>
                <a:cs typeface="Arial"/>
              </a:rPr>
              <a:t>a</a:t>
            </a:r>
            <a:r>
              <a:rPr dirty="0" sz="2000" u="heavy">
                <a:latin typeface="Arial"/>
                <a:cs typeface="Arial"/>
              </a:rPr>
              <a:t>b</a:t>
            </a:r>
            <a:r>
              <a:rPr dirty="0" sz="2000" spc="30" u="heavy">
                <a:latin typeface="Arial"/>
                <a:cs typeface="Arial"/>
              </a:rPr>
              <a:t>l</a:t>
            </a:r>
            <a:r>
              <a:rPr dirty="0" sz="2000" u="heavy">
                <a:latin typeface="Arial"/>
                <a:cs typeface="Arial"/>
              </a:rPr>
              <a:t>e</a:t>
            </a:r>
            <a:r>
              <a:rPr dirty="0" sz="2000" u="heavy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000" spc="-5">
                <a:latin typeface="Arial"/>
                <a:cs typeface="Arial"/>
              </a:rPr>
              <a:t>Co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ft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12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40">
                <a:latin typeface="Arial"/>
                <a:cs typeface="Arial"/>
              </a:rPr>
              <a:t>k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k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3573050" y="2266445"/>
            <a:ext cx="113664" cy="81915"/>
          </a:xfrm>
          <a:custGeom>
            <a:avLst/>
            <a:gdLst/>
            <a:ahLst/>
            <a:cxnLst/>
            <a:rect l="l" t="t" r="r" b="b"/>
            <a:pathLst>
              <a:path w="113664" h="81914">
                <a:moveTo>
                  <a:pt x="113231" y="81700"/>
                </a:moveTo>
                <a:lnTo>
                  <a:pt x="109631" y="79978"/>
                </a:lnTo>
                <a:lnTo>
                  <a:pt x="106061" y="77071"/>
                </a:lnTo>
                <a:lnTo>
                  <a:pt x="102522" y="72978"/>
                </a:lnTo>
                <a:lnTo>
                  <a:pt x="100193" y="70285"/>
                </a:lnTo>
                <a:lnTo>
                  <a:pt x="97177" y="67604"/>
                </a:lnTo>
                <a:lnTo>
                  <a:pt x="93471" y="64935"/>
                </a:lnTo>
                <a:lnTo>
                  <a:pt x="89765" y="62266"/>
                </a:lnTo>
                <a:lnTo>
                  <a:pt x="85860" y="58893"/>
                </a:lnTo>
                <a:lnTo>
                  <a:pt x="81757" y="54817"/>
                </a:lnTo>
                <a:lnTo>
                  <a:pt x="77653" y="50741"/>
                </a:lnTo>
                <a:lnTo>
                  <a:pt x="39488" y="24937"/>
                </a:lnTo>
                <a:lnTo>
                  <a:pt x="14844" y="9322"/>
                </a:lnTo>
                <a:lnTo>
                  <a:pt x="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999961" y="1897870"/>
            <a:ext cx="568325" cy="365760"/>
          </a:xfrm>
          <a:custGeom>
            <a:avLst/>
            <a:gdLst/>
            <a:ahLst/>
            <a:cxnLst/>
            <a:rect l="l" t="t" r="r" b="b"/>
            <a:pathLst>
              <a:path w="568325" h="365760">
                <a:moveTo>
                  <a:pt x="568031" y="365646"/>
                </a:moveTo>
                <a:lnTo>
                  <a:pt x="554682" y="357341"/>
                </a:lnTo>
                <a:lnTo>
                  <a:pt x="543988" y="350059"/>
                </a:lnTo>
                <a:lnTo>
                  <a:pt x="535949" y="343799"/>
                </a:lnTo>
                <a:lnTo>
                  <a:pt x="528576" y="337797"/>
                </a:lnTo>
                <a:lnTo>
                  <a:pt x="518196" y="330204"/>
                </a:lnTo>
                <a:lnTo>
                  <a:pt x="482587" y="304590"/>
                </a:lnTo>
                <a:lnTo>
                  <a:pt x="446582" y="271759"/>
                </a:lnTo>
                <a:lnTo>
                  <a:pt x="425480" y="249256"/>
                </a:lnTo>
                <a:lnTo>
                  <a:pt x="416041" y="239842"/>
                </a:lnTo>
                <a:lnTo>
                  <a:pt x="408741" y="233396"/>
                </a:lnTo>
                <a:lnTo>
                  <a:pt x="398967" y="226094"/>
                </a:lnTo>
                <a:lnTo>
                  <a:pt x="389329" y="218549"/>
                </a:lnTo>
                <a:lnTo>
                  <a:pt x="379203" y="210289"/>
                </a:lnTo>
                <a:lnTo>
                  <a:pt x="366231" y="199444"/>
                </a:lnTo>
                <a:lnTo>
                  <a:pt x="356067" y="191021"/>
                </a:lnTo>
                <a:lnTo>
                  <a:pt x="316705" y="161641"/>
                </a:lnTo>
                <a:lnTo>
                  <a:pt x="268710" y="132896"/>
                </a:lnTo>
                <a:lnTo>
                  <a:pt x="256092" y="125559"/>
                </a:lnTo>
                <a:lnTo>
                  <a:pt x="246363" y="119802"/>
                </a:lnTo>
                <a:lnTo>
                  <a:pt x="239019" y="115337"/>
                </a:lnTo>
                <a:lnTo>
                  <a:pt x="227427" y="108132"/>
                </a:lnTo>
                <a:lnTo>
                  <a:pt x="216947" y="101815"/>
                </a:lnTo>
                <a:lnTo>
                  <a:pt x="203326" y="93738"/>
                </a:lnTo>
                <a:lnTo>
                  <a:pt x="193553" y="87675"/>
                </a:lnTo>
                <a:lnTo>
                  <a:pt x="180474" y="79144"/>
                </a:lnTo>
                <a:lnTo>
                  <a:pt x="171828" y="73766"/>
                </a:lnTo>
                <a:lnTo>
                  <a:pt x="165956" y="70267"/>
                </a:lnTo>
                <a:lnTo>
                  <a:pt x="159338" y="67001"/>
                </a:lnTo>
                <a:lnTo>
                  <a:pt x="151251" y="63537"/>
                </a:lnTo>
                <a:lnTo>
                  <a:pt x="140985" y="58845"/>
                </a:lnTo>
                <a:lnTo>
                  <a:pt x="103845" y="37937"/>
                </a:lnTo>
                <a:lnTo>
                  <a:pt x="81329" y="18150"/>
                </a:lnTo>
                <a:lnTo>
                  <a:pt x="77823" y="15712"/>
                </a:lnTo>
                <a:lnTo>
                  <a:pt x="73758" y="13641"/>
                </a:lnTo>
                <a:lnTo>
                  <a:pt x="69692" y="11570"/>
                </a:lnTo>
                <a:lnTo>
                  <a:pt x="61805" y="9324"/>
                </a:lnTo>
                <a:lnTo>
                  <a:pt x="50096" y="6902"/>
                </a:lnTo>
                <a:lnTo>
                  <a:pt x="38065" y="4630"/>
                </a:lnTo>
                <a:lnTo>
                  <a:pt x="25705" y="2722"/>
                </a:lnTo>
                <a:lnTo>
                  <a:pt x="13017" y="1179"/>
                </a:lnTo>
                <a:lnTo>
                  <a:pt x="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968306" y="1895730"/>
            <a:ext cx="24130" cy="1270"/>
          </a:xfrm>
          <a:custGeom>
            <a:avLst/>
            <a:gdLst/>
            <a:ahLst/>
            <a:cxnLst/>
            <a:rect l="l" t="t" r="r" b="b"/>
            <a:pathLst>
              <a:path w="24130" h="1269">
                <a:moveTo>
                  <a:pt x="23760" y="628"/>
                </a:moveTo>
                <a:lnTo>
                  <a:pt x="12896" y="867"/>
                </a:lnTo>
                <a:lnTo>
                  <a:pt x="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663796" y="1829029"/>
            <a:ext cx="277495" cy="90170"/>
          </a:xfrm>
          <a:custGeom>
            <a:avLst/>
            <a:gdLst/>
            <a:ahLst/>
            <a:cxnLst/>
            <a:rect l="l" t="t" r="r" b="b"/>
            <a:pathLst>
              <a:path w="277494" h="90169">
                <a:moveTo>
                  <a:pt x="277194" y="62931"/>
                </a:moveTo>
                <a:lnTo>
                  <a:pt x="263102" y="62930"/>
                </a:lnTo>
                <a:lnTo>
                  <a:pt x="250291" y="62502"/>
                </a:lnTo>
                <a:lnTo>
                  <a:pt x="238760" y="61648"/>
                </a:lnTo>
                <a:lnTo>
                  <a:pt x="226773" y="60582"/>
                </a:lnTo>
                <a:lnTo>
                  <a:pt x="213989" y="59867"/>
                </a:lnTo>
                <a:lnTo>
                  <a:pt x="199099" y="59428"/>
                </a:lnTo>
                <a:lnTo>
                  <a:pt x="186526" y="59176"/>
                </a:lnTo>
                <a:lnTo>
                  <a:pt x="175241" y="59073"/>
                </a:lnTo>
                <a:lnTo>
                  <a:pt x="162775" y="59149"/>
                </a:lnTo>
                <a:lnTo>
                  <a:pt x="120351" y="60607"/>
                </a:lnTo>
                <a:lnTo>
                  <a:pt x="68943" y="63760"/>
                </a:lnTo>
                <a:lnTo>
                  <a:pt x="56174" y="64530"/>
                </a:lnTo>
                <a:lnTo>
                  <a:pt x="45264" y="65034"/>
                </a:lnTo>
                <a:lnTo>
                  <a:pt x="29251" y="65547"/>
                </a:lnTo>
                <a:lnTo>
                  <a:pt x="25102" y="63561"/>
                </a:lnTo>
                <a:lnTo>
                  <a:pt x="55037" y="26372"/>
                </a:lnTo>
                <a:lnTo>
                  <a:pt x="77065" y="846"/>
                </a:lnTo>
                <a:lnTo>
                  <a:pt x="77494" y="367"/>
                </a:lnTo>
                <a:lnTo>
                  <a:pt x="77834" y="0"/>
                </a:lnTo>
                <a:lnTo>
                  <a:pt x="77563" y="332"/>
                </a:lnTo>
                <a:lnTo>
                  <a:pt x="77179" y="787"/>
                </a:lnTo>
                <a:lnTo>
                  <a:pt x="75381" y="2921"/>
                </a:lnTo>
                <a:lnTo>
                  <a:pt x="43981" y="31631"/>
                </a:lnTo>
                <a:lnTo>
                  <a:pt x="18852" y="48550"/>
                </a:lnTo>
                <a:lnTo>
                  <a:pt x="10168" y="54431"/>
                </a:lnTo>
                <a:lnTo>
                  <a:pt x="3311" y="59580"/>
                </a:lnTo>
                <a:lnTo>
                  <a:pt x="1002" y="61963"/>
                </a:lnTo>
                <a:lnTo>
                  <a:pt x="501" y="63591"/>
                </a:lnTo>
                <a:lnTo>
                  <a:pt x="0" y="65219"/>
                </a:lnTo>
                <a:lnTo>
                  <a:pt x="48697" y="74833"/>
                </a:lnTo>
                <a:lnTo>
                  <a:pt x="61266" y="75380"/>
                </a:lnTo>
                <a:lnTo>
                  <a:pt x="79344" y="77304"/>
                </a:lnTo>
                <a:lnTo>
                  <a:pt x="85530" y="82062"/>
                </a:lnTo>
                <a:lnTo>
                  <a:pt x="82323" y="8971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510495" y="2528395"/>
            <a:ext cx="321945" cy="200660"/>
          </a:xfrm>
          <a:custGeom>
            <a:avLst/>
            <a:gdLst/>
            <a:ahLst/>
            <a:cxnLst/>
            <a:rect l="l" t="t" r="r" b="b"/>
            <a:pathLst>
              <a:path w="321945" h="200660">
                <a:moveTo>
                  <a:pt x="321449" y="49045"/>
                </a:moveTo>
                <a:lnTo>
                  <a:pt x="314161" y="14258"/>
                </a:lnTo>
                <a:lnTo>
                  <a:pt x="311845" y="12385"/>
                </a:lnTo>
                <a:lnTo>
                  <a:pt x="308400" y="10492"/>
                </a:lnTo>
                <a:lnTo>
                  <a:pt x="303824" y="8580"/>
                </a:lnTo>
                <a:lnTo>
                  <a:pt x="299247" y="6667"/>
                </a:lnTo>
                <a:lnTo>
                  <a:pt x="293244" y="5000"/>
                </a:lnTo>
                <a:lnTo>
                  <a:pt x="285813" y="3576"/>
                </a:lnTo>
                <a:lnTo>
                  <a:pt x="278382" y="2152"/>
                </a:lnTo>
                <a:lnTo>
                  <a:pt x="270499" y="1219"/>
                </a:lnTo>
                <a:lnTo>
                  <a:pt x="262162" y="776"/>
                </a:lnTo>
                <a:lnTo>
                  <a:pt x="253825" y="332"/>
                </a:lnTo>
                <a:lnTo>
                  <a:pt x="245753" y="88"/>
                </a:lnTo>
                <a:lnTo>
                  <a:pt x="237947" y="44"/>
                </a:lnTo>
                <a:lnTo>
                  <a:pt x="230140" y="0"/>
                </a:lnTo>
                <a:lnTo>
                  <a:pt x="222360" y="441"/>
                </a:lnTo>
                <a:lnTo>
                  <a:pt x="177489" y="8751"/>
                </a:lnTo>
                <a:lnTo>
                  <a:pt x="139545" y="20005"/>
                </a:lnTo>
                <a:lnTo>
                  <a:pt x="103096" y="36485"/>
                </a:lnTo>
                <a:lnTo>
                  <a:pt x="67855" y="60864"/>
                </a:lnTo>
                <a:lnTo>
                  <a:pt x="36515" y="89787"/>
                </a:lnTo>
                <a:lnTo>
                  <a:pt x="32572" y="94907"/>
                </a:lnTo>
                <a:lnTo>
                  <a:pt x="12608" y="132672"/>
                </a:lnTo>
                <a:lnTo>
                  <a:pt x="2525" y="182068"/>
                </a:lnTo>
                <a:lnTo>
                  <a:pt x="0" y="20061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509439" y="2734126"/>
            <a:ext cx="389890" cy="119380"/>
          </a:xfrm>
          <a:custGeom>
            <a:avLst/>
            <a:gdLst/>
            <a:ahLst/>
            <a:cxnLst/>
            <a:rect l="l" t="t" r="r" b="b"/>
            <a:pathLst>
              <a:path w="389889" h="119380">
                <a:moveTo>
                  <a:pt x="1064" y="0"/>
                </a:moveTo>
                <a:lnTo>
                  <a:pt x="0" y="5196"/>
                </a:lnTo>
                <a:lnTo>
                  <a:pt x="793" y="11789"/>
                </a:lnTo>
                <a:lnTo>
                  <a:pt x="3441" y="19778"/>
                </a:lnTo>
                <a:lnTo>
                  <a:pt x="5171" y="24997"/>
                </a:lnTo>
                <a:lnTo>
                  <a:pt x="7437" y="30112"/>
                </a:lnTo>
                <a:lnTo>
                  <a:pt x="10239" y="35125"/>
                </a:lnTo>
                <a:lnTo>
                  <a:pt x="13041" y="40138"/>
                </a:lnTo>
                <a:lnTo>
                  <a:pt x="31178" y="62281"/>
                </a:lnTo>
                <a:lnTo>
                  <a:pt x="35568" y="66321"/>
                </a:lnTo>
                <a:lnTo>
                  <a:pt x="40302" y="70090"/>
                </a:lnTo>
                <a:lnTo>
                  <a:pt x="45377" y="73588"/>
                </a:lnTo>
                <a:lnTo>
                  <a:pt x="50453" y="77086"/>
                </a:lnTo>
                <a:lnTo>
                  <a:pt x="78828" y="91708"/>
                </a:lnTo>
                <a:lnTo>
                  <a:pt x="85107" y="94334"/>
                </a:lnTo>
                <a:lnTo>
                  <a:pt x="139351" y="109993"/>
                </a:lnTo>
                <a:lnTo>
                  <a:pt x="185815" y="117895"/>
                </a:lnTo>
                <a:lnTo>
                  <a:pt x="228078" y="119208"/>
                </a:lnTo>
                <a:lnTo>
                  <a:pt x="240174" y="119244"/>
                </a:lnTo>
                <a:lnTo>
                  <a:pt x="247045" y="118781"/>
                </a:lnTo>
                <a:lnTo>
                  <a:pt x="284548" y="109747"/>
                </a:lnTo>
                <a:lnTo>
                  <a:pt x="308497" y="98275"/>
                </a:lnTo>
                <a:lnTo>
                  <a:pt x="314361" y="95078"/>
                </a:lnTo>
                <a:lnTo>
                  <a:pt x="354106" y="62200"/>
                </a:lnTo>
                <a:lnTo>
                  <a:pt x="378460" y="30626"/>
                </a:lnTo>
                <a:lnTo>
                  <a:pt x="385012" y="19311"/>
                </a:lnTo>
                <a:lnTo>
                  <a:pt x="389367" y="960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869003" y="2524774"/>
            <a:ext cx="43180" cy="214629"/>
          </a:xfrm>
          <a:custGeom>
            <a:avLst/>
            <a:gdLst/>
            <a:ahLst/>
            <a:cxnLst/>
            <a:rect l="l" t="t" r="r" b="b"/>
            <a:pathLst>
              <a:path w="43179" h="214630">
                <a:moveTo>
                  <a:pt x="32223" y="214440"/>
                </a:moveTo>
                <a:lnTo>
                  <a:pt x="34412" y="201660"/>
                </a:lnTo>
                <a:lnTo>
                  <a:pt x="36799" y="189168"/>
                </a:lnTo>
                <a:lnTo>
                  <a:pt x="39385" y="176965"/>
                </a:lnTo>
                <a:lnTo>
                  <a:pt x="41782" y="163937"/>
                </a:lnTo>
                <a:lnTo>
                  <a:pt x="42915" y="151690"/>
                </a:lnTo>
                <a:lnTo>
                  <a:pt x="43022" y="138648"/>
                </a:lnTo>
                <a:lnTo>
                  <a:pt x="42532" y="126241"/>
                </a:lnTo>
                <a:lnTo>
                  <a:pt x="38491" y="87972"/>
                </a:lnTo>
                <a:lnTo>
                  <a:pt x="29296" y="47313"/>
                </a:lnTo>
                <a:lnTo>
                  <a:pt x="19510" y="27891"/>
                </a:lnTo>
                <a:lnTo>
                  <a:pt x="16725" y="23096"/>
                </a:lnTo>
                <a:lnTo>
                  <a:pt x="14906" y="19805"/>
                </a:lnTo>
                <a:lnTo>
                  <a:pt x="13087" y="16513"/>
                </a:lnTo>
                <a:lnTo>
                  <a:pt x="11133" y="13959"/>
                </a:lnTo>
                <a:lnTo>
                  <a:pt x="9045" y="12142"/>
                </a:lnTo>
                <a:lnTo>
                  <a:pt x="6957" y="10324"/>
                </a:lnTo>
                <a:lnTo>
                  <a:pt x="5114" y="9295"/>
                </a:lnTo>
                <a:lnTo>
                  <a:pt x="3516" y="9055"/>
                </a:lnTo>
                <a:lnTo>
                  <a:pt x="1918" y="8815"/>
                </a:lnTo>
                <a:lnTo>
                  <a:pt x="927" y="7272"/>
                </a:lnTo>
                <a:lnTo>
                  <a:pt x="541" y="4427"/>
                </a:lnTo>
                <a:lnTo>
                  <a:pt x="0" y="425"/>
                </a:lnTo>
                <a:lnTo>
                  <a:pt x="7002" y="0"/>
                </a:lnTo>
                <a:lnTo>
                  <a:pt x="21550" y="315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00134" y="1535511"/>
            <a:ext cx="80645" cy="78105"/>
          </a:xfrm>
          <a:custGeom>
            <a:avLst/>
            <a:gdLst/>
            <a:ahLst/>
            <a:cxnLst/>
            <a:rect l="l" t="t" r="r" b="b"/>
            <a:pathLst>
              <a:path w="80644" h="78105">
                <a:moveTo>
                  <a:pt x="5624" y="1107"/>
                </a:moveTo>
                <a:lnTo>
                  <a:pt x="1787" y="0"/>
                </a:lnTo>
                <a:lnTo>
                  <a:pt x="0" y="858"/>
                </a:lnTo>
                <a:lnTo>
                  <a:pt x="261" y="3683"/>
                </a:lnTo>
                <a:lnTo>
                  <a:pt x="449" y="5712"/>
                </a:lnTo>
                <a:lnTo>
                  <a:pt x="38800" y="38835"/>
                </a:lnTo>
                <a:lnTo>
                  <a:pt x="49941" y="47913"/>
                </a:lnTo>
                <a:lnTo>
                  <a:pt x="57588" y="54324"/>
                </a:lnTo>
                <a:lnTo>
                  <a:pt x="62687" y="58827"/>
                </a:lnTo>
                <a:lnTo>
                  <a:pt x="72400" y="68335"/>
                </a:lnTo>
                <a:lnTo>
                  <a:pt x="80596" y="7756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914240" y="1534990"/>
            <a:ext cx="66675" cy="92075"/>
          </a:xfrm>
          <a:custGeom>
            <a:avLst/>
            <a:gdLst/>
            <a:ahLst/>
            <a:cxnLst/>
            <a:rect l="l" t="t" r="r" b="b"/>
            <a:pathLst>
              <a:path w="66675" h="92075">
                <a:moveTo>
                  <a:pt x="66217" y="3629"/>
                </a:moveTo>
                <a:lnTo>
                  <a:pt x="62984" y="809"/>
                </a:lnTo>
                <a:lnTo>
                  <a:pt x="59408" y="0"/>
                </a:lnTo>
                <a:lnTo>
                  <a:pt x="55486" y="1201"/>
                </a:lnTo>
                <a:lnTo>
                  <a:pt x="52796" y="2026"/>
                </a:lnTo>
                <a:lnTo>
                  <a:pt x="29723" y="23081"/>
                </a:lnTo>
                <a:lnTo>
                  <a:pt x="24756" y="28300"/>
                </a:lnTo>
                <a:lnTo>
                  <a:pt x="7900" y="53500"/>
                </a:lnTo>
                <a:lnTo>
                  <a:pt x="5809" y="58207"/>
                </a:lnTo>
                <a:lnTo>
                  <a:pt x="4276" y="62959"/>
                </a:lnTo>
                <a:lnTo>
                  <a:pt x="3300" y="67756"/>
                </a:lnTo>
                <a:lnTo>
                  <a:pt x="1604" y="77968"/>
                </a:lnTo>
                <a:lnTo>
                  <a:pt x="0" y="9146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61815" y="1925740"/>
            <a:ext cx="120014" cy="93980"/>
          </a:xfrm>
          <a:custGeom>
            <a:avLst/>
            <a:gdLst/>
            <a:ahLst/>
            <a:cxnLst/>
            <a:rect l="l" t="t" r="r" b="b"/>
            <a:pathLst>
              <a:path w="120015" h="93980">
                <a:moveTo>
                  <a:pt x="0" y="0"/>
                </a:moveTo>
                <a:lnTo>
                  <a:pt x="35807" y="13371"/>
                </a:lnTo>
                <a:lnTo>
                  <a:pt x="70512" y="33236"/>
                </a:lnTo>
                <a:lnTo>
                  <a:pt x="100196" y="61740"/>
                </a:lnTo>
                <a:lnTo>
                  <a:pt x="113698" y="82547"/>
                </a:lnTo>
                <a:lnTo>
                  <a:pt x="119463" y="9359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97389" y="1922973"/>
            <a:ext cx="72390" cy="108585"/>
          </a:xfrm>
          <a:custGeom>
            <a:avLst/>
            <a:gdLst/>
            <a:ahLst/>
            <a:cxnLst/>
            <a:rect l="l" t="t" r="r" b="b"/>
            <a:pathLst>
              <a:path w="72390" h="108585">
                <a:moveTo>
                  <a:pt x="72265" y="6522"/>
                </a:moveTo>
                <a:lnTo>
                  <a:pt x="70817" y="2908"/>
                </a:lnTo>
                <a:lnTo>
                  <a:pt x="68772" y="850"/>
                </a:lnTo>
                <a:lnTo>
                  <a:pt x="66130" y="347"/>
                </a:lnTo>
                <a:lnTo>
                  <a:pt x="64303" y="0"/>
                </a:lnTo>
                <a:lnTo>
                  <a:pt x="61673" y="1122"/>
                </a:lnTo>
                <a:lnTo>
                  <a:pt x="58241" y="3717"/>
                </a:lnTo>
                <a:lnTo>
                  <a:pt x="54810" y="6310"/>
                </a:lnTo>
                <a:lnTo>
                  <a:pt x="36389" y="34805"/>
                </a:lnTo>
                <a:lnTo>
                  <a:pt x="32729" y="41849"/>
                </a:lnTo>
                <a:lnTo>
                  <a:pt x="13225" y="74578"/>
                </a:lnTo>
                <a:lnTo>
                  <a:pt x="8562" y="83084"/>
                </a:lnTo>
                <a:lnTo>
                  <a:pt x="4153" y="94214"/>
                </a:lnTo>
                <a:lnTo>
                  <a:pt x="0" y="10796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66178" y="2287768"/>
            <a:ext cx="106680" cy="83820"/>
          </a:xfrm>
          <a:custGeom>
            <a:avLst/>
            <a:gdLst/>
            <a:ahLst/>
            <a:cxnLst/>
            <a:rect l="l" t="t" r="r" b="b"/>
            <a:pathLst>
              <a:path w="106680" h="83819">
                <a:moveTo>
                  <a:pt x="0" y="7200"/>
                </a:moveTo>
                <a:lnTo>
                  <a:pt x="2256" y="2360"/>
                </a:lnTo>
                <a:lnTo>
                  <a:pt x="5282" y="0"/>
                </a:lnTo>
                <a:lnTo>
                  <a:pt x="9078" y="120"/>
                </a:lnTo>
                <a:lnTo>
                  <a:pt x="15814" y="3547"/>
                </a:lnTo>
                <a:lnTo>
                  <a:pt x="28745" y="13600"/>
                </a:lnTo>
                <a:lnTo>
                  <a:pt x="39994" y="22987"/>
                </a:lnTo>
                <a:lnTo>
                  <a:pt x="50157" y="31161"/>
                </a:lnTo>
                <a:lnTo>
                  <a:pt x="59535" y="38378"/>
                </a:lnTo>
                <a:lnTo>
                  <a:pt x="74150" y="49139"/>
                </a:lnTo>
                <a:lnTo>
                  <a:pt x="84183" y="56924"/>
                </a:lnTo>
                <a:lnTo>
                  <a:pt x="90932" y="62685"/>
                </a:lnTo>
                <a:lnTo>
                  <a:pt x="102098" y="74761"/>
                </a:lnTo>
                <a:lnTo>
                  <a:pt x="106477" y="8321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85157" y="2291249"/>
            <a:ext cx="70485" cy="104775"/>
          </a:xfrm>
          <a:custGeom>
            <a:avLst/>
            <a:gdLst/>
            <a:ahLst/>
            <a:cxnLst/>
            <a:rect l="l" t="t" r="r" b="b"/>
            <a:pathLst>
              <a:path w="70484" h="104775">
                <a:moveTo>
                  <a:pt x="70052" y="1735"/>
                </a:moveTo>
                <a:lnTo>
                  <a:pt x="65739" y="0"/>
                </a:lnTo>
                <a:lnTo>
                  <a:pt x="61142" y="967"/>
                </a:lnTo>
                <a:lnTo>
                  <a:pt x="56262" y="4637"/>
                </a:lnTo>
                <a:lnTo>
                  <a:pt x="52948" y="7128"/>
                </a:lnTo>
                <a:lnTo>
                  <a:pt x="49190" y="11059"/>
                </a:lnTo>
                <a:lnTo>
                  <a:pt x="44990" y="16428"/>
                </a:lnTo>
                <a:lnTo>
                  <a:pt x="40788" y="21798"/>
                </a:lnTo>
                <a:lnTo>
                  <a:pt x="14940" y="70551"/>
                </a:lnTo>
                <a:lnTo>
                  <a:pt x="3876" y="94857"/>
                </a:lnTo>
                <a:lnTo>
                  <a:pt x="0" y="10423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71913" y="2615552"/>
            <a:ext cx="103505" cy="80645"/>
          </a:xfrm>
          <a:custGeom>
            <a:avLst/>
            <a:gdLst/>
            <a:ahLst/>
            <a:cxnLst/>
            <a:rect l="l" t="t" r="r" b="b"/>
            <a:pathLst>
              <a:path w="103505" h="80644">
                <a:moveTo>
                  <a:pt x="0" y="0"/>
                </a:moveTo>
                <a:lnTo>
                  <a:pt x="6159" y="3609"/>
                </a:lnTo>
                <a:lnTo>
                  <a:pt x="15005" y="8606"/>
                </a:lnTo>
                <a:lnTo>
                  <a:pt x="26537" y="14991"/>
                </a:lnTo>
                <a:lnTo>
                  <a:pt x="40755" y="22763"/>
                </a:lnTo>
                <a:lnTo>
                  <a:pt x="58572" y="32571"/>
                </a:lnTo>
                <a:lnTo>
                  <a:pt x="92503" y="56940"/>
                </a:lnTo>
                <a:lnTo>
                  <a:pt x="101551" y="72991"/>
                </a:lnTo>
                <a:lnTo>
                  <a:pt x="103244" y="8036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92448" y="2598846"/>
            <a:ext cx="64135" cy="96520"/>
          </a:xfrm>
          <a:custGeom>
            <a:avLst/>
            <a:gdLst/>
            <a:ahLst/>
            <a:cxnLst/>
            <a:rect l="l" t="t" r="r" b="b"/>
            <a:pathLst>
              <a:path w="64134" h="96519">
                <a:moveTo>
                  <a:pt x="64040" y="383"/>
                </a:moveTo>
                <a:lnTo>
                  <a:pt x="28916" y="27421"/>
                </a:lnTo>
                <a:lnTo>
                  <a:pt x="10547" y="68270"/>
                </a:lnTo>
                <a:lnTo>
                  <a:pt x="5518" y="81394"/>
                </a:lnTo>
                <a:lnTo>
                  <a:pt x="0" y="9628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84720" y="2704511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4" h="12064">
                <a:moveTo>
                  <a:pt x="4137" y="0"/>
                </a:moveTo>
                <a:lnTo>
                  <a:pt x="2758" y="3985"/>
                </a:lnTo>
                <a:lnTo>
                  <a:pt x="1379" y="7971"/>
                </a:lnTo>
                <a:lnTo>
                  <a:pt x="0" y="1195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84720" y="2716468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0"/>
                </a:moveTo>
                <a:lnTo>
                  <a:pt x="1744" y="1703"/>
                </a:lnTo>
                <a:lnTo>
                  <a:pt x="3488" y="3407"/>
                </a:lnTo>
                <a:lnTo>
                  <a:pt x="5232" y="511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690846" y="3423053"/>
            <a:ext cx="22225" cy="85090"/>
          </a:xfrm>
          <a:custGeom>
            <a:avLst/>
            <a:gdLst/>
            <a:ahLst/>
            <a:cxnLst/>
            <a:rect l="l" t="t" r="r" b="b"/>
            <a:pathLst>
              <a:path w="22225" h="85089">
                <a:moveTo>
                  <a:pt x="1835" y="5511"/>
                </a:moveTo>
                <a:lnTo>
                  <a:pt x="713" y="2148"/>
                </a:lnTo>
                <a:lnTo>
                  <a:pt x="117" y="360"/>
                </a:lnTo>
                <a:lnTo>
                  <a:pt x="48" y="148"/>
                </a:lnTo>
                <a:lnTo>
                  <a:pt x="0" y="0"/>
                </a:lnTo>
                <a:lnTo>
                  <a:pt x="284" y="408"/>
                </a:lnTo>
                <a:lnTo>
                  <a:pt x="491" y="730"/>
                </a:lnTo>
                <a:lnTo>
                  <a:pt x="11797" y="20929"/>
                </a:lnTo>
                <a:lnTo>
                  <a:pt x="14526" y="26906"/>
                </a:lnTo>
                <a:lnTo>
                  <a:pt x="21875" y="72301"/>
                </a:lnTo>
                <a:lnTo>
                  <a:pt x="21487" y="8501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712881" y="3358741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0" y="3650"/>
                </a:moveTo>
                <a:lnTo>
                  <a:pt x="1704" y="2433"/>
                </a:lnTo>
                <a:lnTo>
                  <a:pt x="3408" y="1216"/>
                </a:lnTo>
                <a:lnTo>
                  <a:pt x="5112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781327" y="3351315"/>
            <a:ext cx="100330" cy="186690"/>
          </a:xfrm>
          <a:custGeom>
            <a:avLst/>
            <a:gdLst/>
            <a:ahLst/>
            <a:cxnLst/>
            <a:rect l="l" t="t" r="r" b="b"/>
            <a:pathLst>
              <a:path w="100329" h="186689">
                <a:moveTo>
                  <a:pt x="98300" y="32588"/>
                </a:moveTo>
                <a:lnTo>
                  <a:pt x="73286" y="1782"/>
                </a:lnTo>
                <a:lnTo>
                  <a:pt x="61181" y="0"/>
                </a:lnTo>
                <a:lnTo>
                  <a:pt x="48163" y="323"/>
                </a:lnTo>
                <a:lnTo>
                  <a:pt x="15442" y="20109"/>
                </a:lnTo>
                <a:lnTo>
                  <a:pt x="1308" y="56505"/>
                </a:lnTo>
                <a:lnTo>
                  <a:pt x="0" y="67751"/>
                </a:lnTo>
                <a:lnTo>
                  <a:pt x="26" y="80382"/>
                </a:lnTo>
                <a:lnTo>
                  <a:pt x="10492" y="121667"/>
                </a:lnTo>
                <a:lnTo>
                  <a:pt x="25881" y="153087"/>
                </a:lnTo>
                <a:lnTo>
                  <a:pt x="31738" y="164925"/>
                </a:lnTo>
                <a:lnTo>
                  <a:pt x="36774" y="176085"/>
                </a:lnTo>
                <a:lnTo>
                  <a:pt x="40997" y="18658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775317" y="3477079"/>
            <a:ext cx="30480" cy="21590"/>
          </a:xfrm>
          <a:custGeom>
            <a:avLst/>
            <a:gdLst/>
            <a:ahLst/>
            <a:cxnLst/>
            <a:rect l="l" t="t" r="r" b="b"/>
            <a:pathLst>
              <a:path w="30479" h="21589">
                <a:moveTo>
                  <a:pt x="0" y="21216"/>
                </a:moveTo>
                <a:lnTo>
                  <a:pt x="6593" y="11712"/>
                </a:lnTo>
                <a:lnTo>
                  <a:pt x="16566" y="4640"/>
                </a:lnTo>
                <a:lnTo>
                  <a:pt x="2992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961764" y="3335949"/>
            <a:ext cx="77470" cy="204470"/>
          </a:xfrm>
          <a:custGeom>
            <a:avLst/>
            <a:gdLst/>
            <a:ahLst/>
            <a:cxnLst/>
            <a:rect l="l" t="t" r="r" b="b"/>
            <a:pathLst>
              <a:path w="77470" h="204470">
                <a:moveTo>
                  <a:pt x="77447" y="26305"/>
                </a:moveTo>
                <a:lnTo>
                  <a:pt x="70980" y="11425"/>
                </a:lnTo>
                <a:lnTo>
                  <a:pt x="62993" y="2375"/>
                </a:lnTo>
                <a:lnTo>
                  <a:pt x="49877" y="0"/>
                </a:lnTo>
                <a:lnTo>
                  <a:pt x="38918" y="2681"/>
                </a:lnTo>
                <a:lnTo>
                  <a:pt x="7187" y="41648"/>
                </a:lnTo>
                <a:lnTo>
                  <a:pt x="0" y="81614"/>
                </a:lnTo>
                <a:lnTo>
                  <a:pt x="379" y="94882"/>
                </a:lnTo>
                <a:lnTo>
                  <a:pt x="12898" y="134658"/>
                </a:lnTo>
                <a:lnTo>
                  <a:pt x="42670" y="172399"/>
                </a:lnTo>
                <a:lnTo>
                  <a:pt x="64353" y="193218"/>
                </a:lnTo>
                <a:lnTo>
                  <a:pt x="76936" y="20423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204944" y="3354772"/>
            <a:ext cx="92075" cy="155575"/>
          </a:xfrm>
          <a:custGeom>
            <a:avLst/>
            <a:gdLst/>
            <a:ahLst/>
            <a:cxnLst/>
            <a:rect l="l" t="t" r="r" b="b"/>
            <a:pathLst>
              <a:path w="92075" h="155575">
                <a:moveTo>
                  <a:pt x="87715" y="35270"/>
                </a:moveTo>
                <a:lnTo>
                  <a:pt x="90347" y="30863"/>
                </a:lnTo>
                <a:lnTo>
                  <a:pt x="91518" y="25754"/>
                </a:lnTo>
                <a:lnTo>
                  <a:pt x="91220" y="19945"/>
                </a:lnTo>
                <a:lnTo>
                  <a:pt x="91026" y="16060"/>
                </a:lnTo>
                <a:lnTo>
                  <a:pt x="67175" y="1730"/>
                </a:lnTo>
                <a:lnTo>
                  <a:pt x="59784" y="163"/>
                </a:lnTo>
                <a:lnTo>
                  <a:pt x="19596" y="11850"/>
                </a:lnTo>
                <a:lnTo>
                  <a:pt x="1835" y="46472"/>
                </a:lnTo>
                <a:lnTo>
                  <a:pt x="0" y="70383"/>
                </a:lnTo>
                <a:lnTo>
                  <a:pt x="1300" y="82982"/>
                </a:lnTo>
                <a:lnTo>
                  <a:pt x="14022" y="120964"/>
                </a:lnTo>
                <a:lnTo>
                  <a:pt x="22900" y="143860"/>
                </a:lnTo>
                <a:lnTo>
                  <a:pt x="27222" y="15503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168516" y="3437779"/>
            <a:ext cx="187325" cy="79375"/>
          </a:xfrm>
          <a:custGeom>
            <a:avLst/>
            <a:gdLst/>
            <a:ahLst/>
            <a:cxnLst/>
            <a:rect l="l" t="t" r="r" b="b"/>
            <a:pathLst>
              <a:path w="187325" h="79375">
                <a:moveTo>
                  <a:pt x="2182" y="40344"/>
                </a:moveTo>
                <a:lnTo>
                  <a:pt x="284" y="38208"/>
                </a:lnTo>
                <a:lnTo>
                  <a:pt x="0" y="34294"/>
                </a:lnTo>
                <a:lnTo>
                  <a:pt x="1330" y="28602"/>
                </a:lnTo>
                <a:lnTo>
                  <a:pt x="2660" y="22909"/>
                </a:lnTo>
                <a:lnTo>
                  <a:pt x="52086" y="11230"/>
                </a:lnTo>
                <a:lnTo>
                  <a:pt x="88022" y="7680"/>
                </a:lnTo>
                <a:lnTo>
                  <a:pt x="104428" y="6161"/>
                </a:lnTo>
                <a:lnTo>
                  <a:pt x="117025" y="4988"/>
                </a:lnTo>
                <a:lnTo>
                  <a:pt x="126312" y="4112"/>
                </a:lnTo>
                <a:lnTo>
                  <a:pt x="132787" y="3486"/>
                </a:lnTo>
                <a:lnTo>
                  <a:pt x="142306" y="2532"/>
                </a:lnTo>
                <a:lnTo>
                  <a:pt x="143637" y="6782"/>
                </a:lnTo>
                <a:lnTo>
                  <a:pt x="125252" y="47495"/>
                </a:lnTo>
                <a:lnTo>
                  <a:pt x="125113" y="53958"/>
                </a:lnTo>
                <a:lnTo>
                  <a:pt x="126782" y="59912"/>
                </a:lnTo>
                <a:lnTo>
                  <a:pt x="128452" y="65866"/>
                </a:lnTo>
                <a:lnTo>
                  <a:pt x="165991" y="79287"/>
                </a:lnTo>
                <a:lnTo>
                  <a:pt x="171699" y="78617"/>
                </a:lnTo>
                <a:lnTo>
                  <a:pt x="176250" y="76802"/>
                </a:lnTo>
                <a:lnTo>
                  <a:pt x="180808" y="74987"/>
                </a:lnTo>
                <a:lnTo>
                  <a:pt x="183932" y="71430"/>
                </a:lnTo>
                <a:lnTo>
                  <a:pt x="185630" y="66127"/>
                </a:lnTo>
                <a:lnTo>
                  <a:pt x="187327" y="60826"/>
                </a:lnTo>
                <a:lnTo>
                  <a:pt x="173538" y="23430"/>
                </a:lnTo>
                <a:lnTo>
                  <a:pt x="152429" y="4206"/>
                </a:lnTo>
                <a:lnTo>
                  <a:pt x="142066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397961" y="3432856"/>
            <a:ext cx="90805" cy="84455"/>
          </a:xfrm>
          <a:custGeom>
            <a:avLst/>
            <a:gdLst/>
            <a:ahLst/>
            <a:cxnLst/>
            <a:rect l="l" t="t" r="r" b="b"/>
            <a:pathLst>
              <a:path w="90804" h="84454">
                <a:moveTo>
                  <a:pt x="0" y="0"/>
                </a:moveTo>
                <a:lnTo>
                  <a:pt x="20892" y="35097"/>
                </a:lnTo>
                <a:lnTo>
                  <a:pt x="53159" y="56589"/>
                </a:lnTo>
                <a:lnTo>
                  <a:pt x="68441" y="59789"/>
                </a:lnTo>
                <a:lnTo>
                  <a:pt x="72729" y="58980"/>
                </a:lnTo>
                <a:lnTo>
                  <a:pt x="87823" y="33152"/>
                </a:lnTo>
                <a:lnTo>
                  <a:pt x="87685" y="26862"/>
                </a:lnTo>
                <a:lnTo>
                  <a:pt x="87553" y="20572"/>
                </a:lnTo>
                <a:lnTo>
                  <a:pt x="86092" y="15798"/>
                </a:lnTo>
                <a:lnTo>
                  <a:pt x="83300" y="12541"/>
                </a:lnTo>
                <a:lnTo>
                  <a:pt x="80515" y="9283"/>
                </a:lnTo>
                <a:lnTo>
                  <a:pt x="77883" y="7642"/>
                </a:lnTo>
                <a:lnTo>
                  <a:pt x="75417" y="7617"/>
                </a:lnTo>
                <a:lnTo>
                  <a:pt x="72951" y="7592"/>
                </a:lnTo>
                <a:lnTo>
                  <a:pt x="71281" y="10454"/>
                </a:lnTo>
                <a:lnTo>
                  <a:pt x="70415" y="16202"/>
                </a:lnTo>
                <a:lnTo>
                  <a:pt x="69542" y="21949"/>
                </a:lnTo>
                <a:lnTo>
                  <a:pt x="82799" y="71235"/>
                </a:lnTo>
                <a:lnTo>
                  <a:pt x="90816" y="8442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512295" y="3445067"/>
            <a:ext cx="144780" cy="55244"/>
          </a:xfrm>
          <a:custGeom>
            <a:avLst/>
            <a:gdLst/>
            <a:ahLst/>
            <a:cxnLst/>
            <a:rect l="l" t="t" r="r" b="b"/>
            <a:pathLst>
              <a:path w="144779" h="55245">
                <a:moveTo>
                  <a:pt x="0" y="5675"/>
                </a:moveTo>
                <a:lnTo>
                  <a:pt x="1239" y="1524"/>
                </a:lnTo>
                <a:lnTo>
                  <a:pt x="4592" y="0"/>
                </a:lnTo>
                <a:lnTo>
                  <a:pt x="10058" y="1100"/>
                </a:lnTo>
                <a:lnTo>
                  <a:pt x="51478" y="25993"/>
                </a:lnTo>
                <a:lnTo>
                  <a:pt x="72112" y="48692"/>
                </a:lnTo>
                <a:lnTo>
                  <a:pt x="71496" y="50484"/>
                </a:lnTo>
                <a:lnTo>
                  <a:pt x="70879" y="52277"/>
                </a:lnTo>
                <a:lnTo>
                  <a:pt x="69819" y="51168"/>
                </a:lnTo>
                <a:lnTo>
                  <a:pt x="68330" y="47160"/>
                </a:lnTo>
                <a:lnTo>
                  <a:pt x="66834" y="43151"/>
                </a:lnTo>
                <a:lnTo>
                  <a:pt x="66016" y="38003"/>
                </a:lnTo>
                <a:lnTo>
                  <a:pt x="65864" y="31715"/>
                </a:lnTo>
                <a:lnTo>
                  <a:pt x="65719" y="25427"/>
                </a:lnTo>
                <a:lnTo>
                  <a:pt x="67423" y="20107"/>
                </a:lnTo>
                <a:lnTo>
                  <a:pt x="70990" y="15754"/>
                </a:lnTo>
                <a:lnTo>
                  <a:pt x="74551" y="11401"/>
                </a:lnTo>
                <a:lnTo>
                  <a:pt x="79448" y="8774"/>
                </a:lnTo>
                <a:lnTo>
                  <a:pt x="85683" y="7874"/>
                </a:lnTo>
                <a:lnTo>
                  <a:pt x="91917" y="6973"/>
                </a:lnTo>
                <a:lnTo>
                  <a:pt x="98214" y="8189"/>
                </a:lnTo>
                <a:lnTo>
                  <a:pt x="134016" y="41172"/>
                </a:lnTo>
                <a:lnTo>
                  <a:pt x="144578" y="5470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670688" y="3362895"/>
            <a:ext cx="95250" cy="167640"/>
          </a:xfrm>
          <a:custGeom>
            <a:avLst/>
            <a:gdLst/>
            <a:ahLst/>
            <a:cxnLst/>
            <a:rect l="l" t="t" r="r" b="b"/>
            <a:pathLst>
              <a:path w="95250" h="167639">
                <a:moveTo>
                  <a:pt x="63661" y="131636"/>
                </a:moveTo>
                <a:lnTo>
                  <a:pt x="66295" y="118546"/>
                </a:lnTo>
                <a:lnTo>
                  <a:pt x="65673" y="106659"/>
                </a:lnTo>
                <a:lnTo>
                  <a:pt x="64312" y="100534"/>
                </a:lnTo>
                <a:lnTo>
                  <a:pt x="60641" y="96711"/>
                </a:lnTo>
                <a:lnTo>
                  <a:pt x="54462" y="94323"/>
                </a:lnTo>
                <a:lnTo>
                  <a:pt x="48283" y="91936"/>
                </a:lnTo>
                <a:lnTo>
                  <a:pt x="41328" y="91471"/>
                </a:lnTo>
                <a:lnTo>
                  <a:pt x="33590" y="92930"/>
                </a:lnTo>
                <a:lnTo>
                  <a:pt x="25852" y="94389"/>
                </a:lnTo>
                <a:lnTo>
                  <a:pt x="19112" y="98368"/>
                </a:lnTo>
                <a:lnTo>
                  <a:pt x="13376" y="104866"/>
                </a:lnTo>
                <a:lnTo>
                  <a:pt x="7633" y="111364"/>
                </a:lnTo>
                <a:lnTo>
                  <a:pt x="3858" y="118430"/>
                </a:lnTo>
                <a:lnTo>
                  <a:pt x="2043" y="126062"/>
                </a:lnTo>
                <a:lnTo>
                  <a:pt x="228" y="133694"/>
                </a:lnTo>
                <a:lnTo>
                  <a:pt x="10591" y="161452"/>
                </a:lnTo>
                <a:lnTo>
                  <a:pt x="15399" y="164716"/>
                </a:lnTo>
                <a:lnTo>
                  <a:pt x="20601" y="166593"/>
                </a:lnTo>
                <a:lnTo>
                  <a:pt x="26192" y="167083"/>
                </a:lnTo>
                <a:lnTo>
                  <a:pt x="31782" y="167574"/>
                </a:lnTo>
                <a:lnTo>
                  <a:pt x="52818" y="133440"/>
                </a:lnTo>
                <a:lnTo>
                  <a:pt x="54596" y="106202"/>
                </a:lnTo>
                <a:lnTo>
                  <a:pt x="54254" y="93649"/>
                </a:lnTo>
                <a:lnTo>
                  <a:pt x="48419" y="54132"/>
                </a:lnTo>
                <a:lnTo>
                  <a:pt x="35697" y="14543"/>
                </a:lnTo>
                <a:lnTo>
                  <a:pt x="30376" y="3355"/>
                </a:lnTo>
                <a:lnTo>
                  <a:pt x="29662" y="1919"/>
                </a:lnTo>
                <a:lnTo>
                  <a:pt x="28949" y="483"/>
                </a:lnTo>
                <a:lnTo>
                  <a:pt x="28505" y="0"/>
                </a:lnTo>
                <a:lnTo>
                  <a:pt x="28353" y="468"/>
                </a:lnTo>
                <a:lnTo>
                  <a:pt x="28194" y="936"/>
                </a:lnTo>
                <a:lnTo>
                  <a:pt x="27889" y="1827"/>
                </a:lnTo>
                <a:lnTo>
                  <a:pt x="27445" y="3140"/>
                </a:lnTo>
                <a:lnTo>
                  <a:pt x="27009" y="4452"/>
                </a:lnTo>
                <a:lnTo>
                  <a:pt x="27542" y="10387"/>
                </a:lnTo>
                <a:lnTo>
                  <a:pt x="37452" y="57920"/>
                </a:lnTo>
                <a:lnTo>
                  <a:pt x="50350" y="94114"/>
                </a:lnTo>
                <a:lnTo>
                  <a:pt x="69825" y="127457"/>
                </a:lnTo>
                <a:lnTo>
                  <a:pt x="85852" y="146535"/>
                </a:lnTo>
                <a:lnTo>
                  <a:pt x="94986" y="15559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867963" y="3444285"/>
            <a:ext cx="67310" cy="10795"/>
          </a:xfrm>
          <a:custGeom>
            <a:avLst/>
            <a:gdLst/>
            <a:ahLst/>
            <a:cxnLst/>
            <a:rect l="l" t="t" r="r" b="b"/>
            <a:pathLst>
              <a:path w="67309" h="10795">
                <a:moveTo>
                  <a:pt x="2479" y="8009"/>
                </a:moveTo>
                <a:lnTo>
                  <a:pt x="290" y="8009"/>
                </a:lnTo>
                <a:lnTo>
                  <a:pt x="0" y="6776"/>
                </a:lnTo>
                <a:lnTo>
                  <a:pt x="1607" y="4312"/>
                </a:lnTo>
                <a:lnTo>
                  <a:pt x="3214" y="1848"/>
                </a:lnTo>
                <a:lnTo>
                  <a:pt x="6726" y="493"/>
                </a:lnTo>
                <a:lnTo>
                  <a:pt x="12143" y="246"/>
                </a:lnTo>
                <a:lnTo>
                  <a:pt x="17560" y="0"/>
                </a:lnTo>
                <a:lnTo>
                  <a:pt x="24411" y="247"/>
                </a:lnTo>
                <a:lnTo>
                  <a:pt x="32689" y="989"/>
                </a:lnTo>
                <a:lnTo>
                  <a:pt x="42747" y="2572"/>
                </a:lnTo>
                <a:lnTo>
                  <a:pt x="54245" y="5645"/>
                </a:lnTo>
                <a:lnTo>
                  <a:pt x="67184" y="1021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838093" y="3507604"/>
            <a:ext cx="106045" cy="6350"/>
          </a:xfrm>
          <a:custGeom>
            <a:avLst/>
            <a:gdLst/>
            <a:ahLst/>
            <a:cxnLst/>
            <a:rect l="l" t="t" r="r" b="b"/>
            <a:pathLst>
              <a:path w="106045" h="6350">
                <a:moveTo>
                  <a:pt x="13729" y="0"/>
                </a:moveTo>
                <a:lnTo>
                  <a:pt x="5992" y="2904"/>
                </a:lnTo>
                <a:lnTo>
                  <a:pt x="1641" y="4538"/>
                </a:lnTo>
                <a:lnTo>
                  <a:pt x="678" y="4900"/>
                </a:lnTo>
                <a:lnTo>
                  <a:pt x="0" y="5155"/>
                </a:lnTo>
                <a:lnTo>
                  <a:pt x="2438" y="5301"/>
                </a:lnTo>
                <a:lnTo>
                  <a:pt x="7987" y="5338"/>
                </a:lnTo>
                <a:lnTo>
                  <a:pt x="11981" y="5365"/>
                </a:lnTo>
                <a:lnTo>
                  <a:pt x="51426" y="5630"/>
                </a:lnTo>
                <a:lnTo>
                  <a:pt x="85230" y="5858"/>
                </a:lnTo>
                <a:lnTo>
                  <a:pt x="105653" y="599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056842" y="3428588"/>
            <a:ext cx="65405" cy="13335"/>
          </a:xfrm>
          <a:custGeom>
            <a:avLst/>
            <a:gdLst/>
            <a:ahLst/>
            <a:cxnLst/>
            <a:rect l="l" t="t" r="r" b="b"/>
            <a:pathLst>
              <a:path w="65404" h="13335">
                <a:moveTo>
                  <a:pt x="1420" y="13025"/>
                </a:moveTo>
                <a:lnTo>
                  <a:pt x="39472" y="0"/>
                </a:lnTo>
                <a:lnTo>
                  <a:pt x="51352" y="970"/>
                </a:lnTo>
                <a:lnTo>
                  <a:pt x="64906" y="316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054535" y="3490710"/>
            <a:ext cx="107314" cy="14604"/>
          </a:xfrm>
          <a:custGeom>
            <a:avLst/>
            <a:gdLst/>
            <a:ahLst/>
            <a:cxnLst/>
            <a:rect l="l" t="t" r="r" b="b"/>
            <a:pathLst>
              <a:path w="107315" h="14604">
                <a:moveTo>
                  <a:pt x="13376" y="0"/>
                </a:moveTo>
                <a:lnTo>
                  <a:pt x="6220" y="3274"/>
                </a:lnTo>
                <a:lnTo>
                  <a:pt x="2036" y="5770"/>
                </a:lnTo>
                <a:lnTo>
                  <a:pt x="838" y="7488"/>
                </a:lnTo>
                <a:lnTo>
                  <a:pt x="0" y="8686"/>
                </a:lnTo>
                <a:lnTo>
                  <a:pt x="42439" y="11815"/>
                </a:lnTo>
                <a:lnTo>
                  <a:pt x="53800" y="12164"/>
                </a:lnTo>
                <a:lnTo>
                  <a:pt x="65898" y="12556"/>
                </a:lnTo>
                <a:lnTo>
                  <a:pt x="78795" y="12992"/>
                </a:lnTo>
                <a:lnTo>
                  <a:pt x="92550" y="13476"/>
                </a:lnTo>
                <a:lnTo>
                  <a:pt x="107226" y="1400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232356" y="3334746"/>
            <a:ext cx="90170" cy="174625"/>
          </a:xfrm>
          <a:custGeom>
            <a:avLst/>
            <a:gdLst/>
            <a:ahLst/>
            <a:cxnLst/>
            <a:rect l="l" t="t" r="r" b="b"/>
            <a:pathLst>
              <a:path w="90170" h="174625">
                <a:moveTo>
                  <a:pt x="89537" y="55972"/>
                </a:moveTo>
                <a:lnTo>
                  <a:pt x="82373" y="16959"/>
                </a:lnTo>
                <a:lnTo>
                  <a:pt x="50786" y="0"/>
                </a:lnTo>
                <a:lnTo>
                  <a:pt x="37775" y="188"/>
                </a:lnTo>
                <a:lnTo>
                  <a:pt x="5626" y="20868"/>
                </a:lnTo>
                <a:lnTo>
                  <a:pt x="0" y="47681"/>
                </a:lnTo>
                <a:lnTo>
                  <a:pt x="17" y="58957"/>
                </a:lnTo>
                <a:lnTo>
                  <a:pt x="8695" y="96674"/>
                </a:lnTo>
                <a:lnTo>
                  <a:pt x="31068" y="141740"/>
                </a:lnTo>
                <a:lnTo>
                  <a:pt x="43987" y="163460"/>
                </a:lnTo>
                <a:lnTo>
                  <a:pt x="51073" y="17458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219224" y="3433860"/>
            <a:ext cx="259079" cy="61594"/>
          </a:xfrm>
          <a:custGeom>
            <a:avLst/>
            <a:gdLst/>
            <a:ahLst/>
            <a:cxnLst/>
            <a:rect l="l" t="t" r="r" b="b"/>
            <a:pathLst>
              <a:path w="259079" h="61595">
                <a:moveTo>
                  <a:pt x="0" y="24183"/>
                </a:moveTo>
                <a:lnTo>
                  <a:pt x="43710" y="13286"/>
                </a:lnTo>
                <a:lnTo>
                  <a:pt x="80797" y="12938"/>
                </a:lnTo>
                <a:lnTo>
                  <a:pt x="93040" y="12970"/>
                </a:lnTo>
                <a:lnTo>
                  <a:pt x="105948" y="13041"/>
                </a:lnTo>
                <a:lnTo>
                  <a:pt x="119668" y="13150"/>
                </a:lnTo>
                <a:lnTo>
                  <a:pt x="141052" y="13369"/>
                </a:lnTo>
                <a:lnTo>
                  <a:pt x="157694" y="13533"/>
                </a:lnTo>
                <a:lnTo>
                  <a:pt x="170119" y="13647"/>
                </a:lnTo>
                <a:lnTo>
                  <a:pt x="178853" y="13718"/>
                </a:lnTo>
                <a:lnTo>
                  <a:pt x="184421" y="13749"/>
                </a:lnTo>
                <a:lnTo>
                  <a:pt x="191483" y="13766"/>
                </a:lnTo>
                <a:lnTo>
                  <a:pt x="195750" y="13623"/>
                </a:lnTo>
                <a:lnTo>
                  <a:pt x="197787" y="13324"/>
                </a:lnTo>
                <a:lnTo>
                  <a:pt x="199824" y="13024"/>
                </a:lnTo>
                <a:lnTo>
                  <a:pt x="200634" y="12243"/>
                </a:lnTo>
                <a:lnTo>
                  <a:pt x="200218" y="10981"/>
                </a:lnTo>
                <a:lnTo>
                  <a:pt x="199803" y="9719"/>
                </a:lnTo>
                <a:lnTo>
                  <a:pt x="164702" y="3832"/>
                </a:lnTo>
                <a:lnTo>
                  <a:pt x="156625" y="4671"/>
                </a:lnTo>
                <a:lnTo>
                  <a:pt x="148416" y="6790"/>
                </a:lnTo>
                <a:lnTo>
                  <a:pt x="140214" y="8909"/>
                </a:lnTo>
                <a:lnTo>
                  <a:pt x="134368" y="12334"/>
                </a:lnTo>
                <a:lnTo>
                  <a:pt x="130883" y="17063"/>
                </a:lnTo>
                <a:lnTo>
                  <a:pt x="127392" y="21793"/>
                </a:lnTo>
                <a:lnTo>
                  <a:pt x="125951" y="26873"/>
                </a:lnTo>
                <a:lnTo>
                  <a:pt x="126554" y="32302"/>
                </a:lnTo>
                <a:lnTo>
                  <a:pt x="127157" y="37731"/>
                </a:lnTo>
                <a:lnTo>
                  <a:pt x="130586" y="42811"/>
                </a:lnTo>
                <a:lnTo>
                  <a:pt x="136855" y="47544"/>
                </a:lnTo>
                <a:lnTo>
                  <a:pt x="143117" y="52276"/>
                </a:lnTo>
                <a:lnTo>
                  <a:pt x="179250" y="61234"/>
                </a:lnTo>
                <a:lnTo>
                  <a:pt x="185754" y="61287"/>
                </a:lnTo>
                <a:lnTo>
                  <a:pt x="207755" y="28008"/>
                </a:lnTo>
                <a:lnTo>
                  <a:pt x="208129" y="21343"/>
                </a:lnTo>
                <a:lnTo>
                  <a:pt x="208510" y="14678"/>
                </a:lnTo>
                <a:lnTo>
                  <a:pt x="207548" y="9547"/>
                </a:lnTo>
                <a:lnTo>
                  <a:pt x="205248" y="5951"/>
                </a:lnTo>
                <a:lnTo>
                  <a:pt x="202948" y="2355"/>
                </a:lnTo>
                <a:lnTo>
                  <a:pt x="201140" y="446"/>
                </a:lnTo>
                <a:lnTo>
                  <a:pt x="199817" y="223"/>
                </a:lnTo>
                <a:lnTo>
                  <a:pt x="198487" y="0"/>
                </a:lnTo>
                <a:lnTo>
                  <a:pt x="198147" y="2520"/>
                </a:lnTo>
                <a:lnTo>
                  <a:pt x="217350" y="38646"/>
                </a:lnTo>
                <a:lnTo>
                  <a:pt x="245175" y="55574"/>
                </a:lnTo>
                <a:lnTo>
                  <a:pt x="258460" y="5893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481470" y="3338117"/>
            <a:ext cx="39370" cy="123825"/>
          </a:xfrm>
          <a:custGeom>
            <a:avLst/>
            <a:gdLst/>
            <a:ahLst/>
            <a:cxnLst/>
            <a:rect l="l" t="t" r="r" b="b"/>
            <a:pathLst>
              <a:path w="39370" h="123825">
                <a:moveTo>
                  <a:pt x="26656" y="83691"/>
                </a:moveTo>
                <a:lnTo>
                  <a:pt x="10097" y="36033"/>
                </a:lnTo>
                <a:lnTo>
                  <a:pt x="1352" y="4751"/>
                </a:lnTo>
                <a:lnTo>
                  <a:pt x="0" y="0"/>
                </a:lnTo>
                <a:lnTo>
                  <a:pt x="9830" y="39281"/>
                </a:lnTo>
                <a:lnTo>
                  <a:pt x="23300" y="79029"/>
                </a:lnTo>
                <a:lnTo>
                  <a:pt x="33407" y="107181"/>
                </a:lnTo>
                <a:lnTo>
                  <a:pt x="39311" y="12335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562403" y="3405185"/>
            <a:ext cx="76200" cy="110489"/>
          </a:xfrm>
          <a:custGeom>
            <a:avLst/>
            <a:gdLst/>
            <a:ahLst/>
            <a:cxnLst/>
            <a:rect l="l" t="t" r="r" b="b"/>
            <a:pathLst>
              <a:path w="76200" h="110489">
                <a:moveTo>
                  <a:pt x="75934" y="20274"/>
                </a:moveTo>
                <a:lnTo>
                  <a:pt x="72796" y="18413"/>
                </a:lnTo>
                <a:lnTo>
                  <a:pt x="70379" y="15806"/>
                </a:lnTo>
                <a:lnTo>
                  <a:pt x="68688" y="12455"/>
                </a:lnTo>
                <a:lnTo>
                  <a:pt x="66998" y="9103"/>
                </a:lnTo>
                <a:lnTo>
                  <a:pt x="64061" y="6411"/>
                </a:lnTo>
                <a:lnTo>
                  <a:pt x="59877" y="4378"/>
                </a:lnTo>
                <a:lnTo>
                  <a:pt x="55693" y="2345"/>
                </a:lnTo>
                <a:lnTo>
                  <a:pt x="50982" y="1063"/>
                </a:lnTo>
                <a:lnTo>
                  <a:pt x="45745" y="531"/>
                </a:lnTo>
                <a:lnTo>
                  <a:pt x="40501" y="0"/>
                </a:lnTo>
                <a:lnTo>
                  <a:pt x="36837" y="1267"/>
                </a:lnTo>
                <a:lnTo>
                  <a:pt x="34745" y="4336"/>
                </a:lnTo>
                <a:lnTo>
                  <a:pt x="32653" y="7404"/>
                </a:lnTo>
                <a:lnTo>
                  <a:pt x="53117" y="54444"/>
                </a:lnTo>
                <a:lnTo>
                  <a:pt x="59679" y="64636"/>
                </a:lnTo>
                <a:lnTo>
                  <a:pt x="67323" y="78729"/>
                </a:lnTo>
                <a:lnTo>
                  <a:pt x="70063" y="88559"/>
                </a:lnTo>
                <a:lnTo>
                  <a:pt x="70455" y="95842"/>
                </a:lnTo>
                <a:lnTo>
                  <a:pt x="66672" y="100637"/>
                </a:lnTo>
                <a:lnTo>
                  <a:pt x="58817" y="104197"/>
                </a:lnTo>
                <a:lnTo>
                  <a:pt x="47131" y="108262"/>
                </a:lnTo>
                <a:lnTo>
                  <a:pt x="34271" y="110394"/>
                </a:lnTo>
                <a:lnTo>
                  <a:pt x="22420" y="109662"/>
                </a:lnTo>
                <a:lnTo>
                  <a:pt x="11055" y="105791"/>
                </a:lnTo>
                <a:lnTo>
                  <a:pt x="0" y="9879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645543" y="3390670"/>
            <a:ext cx="118110" cy="87630"/>
          </a:xfrm>
          <a:custGeom>
            <a:avLst/>
            <a:gdLst/>
            <a:ahLst/>
            <a:cxnLst/>
            <a:rect l="l" t="t" r="r" b="b"/>
            <a:pathLst>
              <a:path w="118109" h="87629">
                <a:moveTo>
                  <a:pt x="0" y="55706"/>
                </a:moveTo>
                <a:lnTo>
                  <a:pt x="12168" y="56288"/>
                </a:lnTo>
                <a:lnTo>
                  <a:pt x="25080" y="56095"/>
                </a:lnTo>
                <a:lnTo>
                  <a:pt x="37462" y="55347"/>
                </a:lnTo>
                <a:lnTo>
                  <a:pt x="61500" y="40836"/>
                </a:lnTo>
                <a:lnTo>
                  <a:pt x="63786" y="36393"/>
                </a:lnTo>
                <a:lnTo>
                  <a:pt x="64638" y="31157"/>
                </a:lnTo>
                <a:lnTo>
                  <a:pt x="64063" y="25127"/>
                </a:lnTo>
                <a:lnTo>
                  <a:pt x="63488" y="19097"/>
                </a:lnTo>
                <a:lnTo>
                  <a:pt x="61091" y="13849"/>
                </a:lnTo>
                <a:lnTo>
                  <a:pt x="56872" y="9386"/>
                </a:lnTo>
                <a:lnTo>
                  <a:pt x="52654" y="4922"/>
                </a:lnTo>
                <a:lnTo>
                  <a:pt x="47853" y="2152"/>
                </a:lnTo>
                <a:lnTo>
                  <a:pt x="42464" y="1076"/>
                </a:lnTo>
                <a:lnTo>
                  <a:pt x="37081" y="0"/>
                </a:lnTo>
                <a:lnTo>
                  <a:pt x="21523" y="21844"/>
                </a:lnTo>
                <a:lnTo>
                  <a:pt x="22553" y="33273"/>
                </a:lnTo>
                <a:lnTo>
                  <a:pt x="58377" y="68597"/>
                </a:lnTo>
                <a:lnTo>
                  <a:pt x="105637" y="84764"/>
                </a:lnTo>
                <a:lnTo>
                  <a:pt x="118118" y="8720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747726" y="3307536"/>
            <a:ext cx="130175" cy="284480"/>
          </a:xfrm>
          <a:custGeom>
            <a:avLst/>
            <a:gdLst/>
            <a:ahLst/>
            <a:cxnLst/>
            <a:rect l="l" t="t" r="r" b="b"/>
            <a:pathLst>
              <a:path w="130175" h="284479">
                <a:moveTo>
                  <a:pt x="18752" y="31581"/>
                </a:moveTo>
                <a:lnTo>
                  <a:pt x="13792" y="26652"/>
                </a:lnTo>
                <a:lnTo>
                  <a:pt x="9178" y="20109"/>
                </a:lnTo>
                <a:lnTo>
                  <a:pt x="4911" y="11949"/>
                </a:lnTo>
                <a:lnTo>
                  <a:pt x="644" y="3789"/>
                </a:lnTo>
                <a:lnTo>
                  <a:pt x="0" y="0"/>
                </a:lnTo>
                <a:lnTo>
                  <a:pt x="2971" y="580"/>
                </a:lnTo>
                <a:lnTo>
                  <a:pt x="8826" y="3908"/>
                </a:lnTo>
                <a:lnTo>
                  <a:pt x="40790" y="31870"/>
                </a:lnTo>
                <a:lnTo>
                  <a:pt x="73926" y="66583"/>
                </a:lnTo>
                <a:lnTo>
                  <a:pt x="99714" y="99607"/>
                </a:lnTo>
                <a:lnTo>
                  <a:pt x="118314" y="132862"/>
                </a:lnTo>
                <a:lnTo>
                  <a:pt x="130028" y="181825"/>
                </a:lnTo>
                <a:lnTo>
                  <a:pt x="128270" y="194213"/>
                </a:lnTo>
                <a:lnTo>
                  <a:pt x="104636" y="226629"/>
                </a:lnTo>
                <a:lnTo>
                  <a:pt x="65667" y="254586"/>
                </a:lnTo>
                <a:lnTo>
                  <a:pt x="25842" y="276478"/>
                </a:lnTo>
                <a:lnTo>
                  <a:pt x="10423" y="28415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242014" y="3724865"/>
            <a:ext cx="20955" cy="140335"/>
          </a:xfrm>
          <a:custGeom>
            <a:avLst/>
            <a:gdLst/>
            <a:ahLst/>
            <a:cxnLst/>
            <a:rect l="l" t="t" r="r" b="b"/>
            <a:pathLst>
              <a:path w="20954" h="140335">
                <a:moveTo>
                  <a:pt x="0" y="8086"/>
                </a:moveTo>
                <a:lnTo>
                  <a:pt x="0" y="3041"/>
                </a:lnTo>
                <a:lnTo>
                  <a:pt x="0" y="401"/>
                </a:lnTo>
                <a:lnTo>
                  <a:pt x="0" y="166"/>
                </a:lnTo>
                <a:lnTo>
                  <a:pt x="0" y="0"/>
                </a:lnTo>
                <a:lnTo>
                  <a:pt x="62" y="200"/>
                </a:lnTo>
                <a:lnTo>
                  <a:pt x="187" y="767"/>
                </a:lnTo>
                <a:lnTo>
                  <a:pt x="311" y="1334"/>
                </a:lnTo>
                <a:lnTo>
                  <a:pt x="1330" y="5985"/>
                </a:lnTo>
                <a:lnTo>
                  <a:pt x="3241" y="14721"/>
                </a:lnTo>
                <a:lnTo>
                  <a:pt x="5955" y="26655"/>
                </a:lnTo>
                <a:lnTo>
                  <a:pt x="14767" y="64733"/>
                </a:lnTo>
                <a:lnTo>
                  <a:pt x="19710" y="102817"/>
                </a:lnTo>
                <a:lnTo>
                  <a:pt x="20518" y="126986"/>
                </a:lnTo>
                <a:lnTo>
                  <a:pt x="20613" y="13999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246808" y="3724217"/>
            <a:ext cx="133985" cy="83185"/>
          </a:xfrm>
          <a:custGeom>
            <a:avLst/>
            <a:gdLst/>
            <a:ahLst/>
            <a:cxnLst/>
            <a:rect l="l" t="t" r="r" b="b"/>
            <a:pathLst>
              <a:path w="133984" h="83185">
                <a:moveTo>
                  <a:pt x="0" y="26094"/>
                </a:moveTo>
                <a:lnTo>
                  <a:pt x="37940" y="294"/>
                </a:lnTo>
                <a:lnTo>
                  <a:pt x="53985" y="0"/>
                </a:lnTo>
                <a:lnTo>
                  <a:pt x="66828" y="785"/>
                </a:lnTo>
                <a:lnTo>
                  <a:pt x="105256" y="11989"/>
                </a:lnTo>
                <a:lnTo>
                  <a:pt x="133924" y="39941"/>
                </a:lnTo>
                <a:lnTo>
                  <a:pt x="131957" y="46225"/>
                </a:lnTo>
                <a:lnTo>
                  <a:pt x="90687" y="73301"/>
                </a:lnTo>
                <a:lnTo>
                  <a:pt x="51147" y="82597"/>
                </a:lnTo>
                <a:lnTo>
                  <a:pt x="37810" y="82194"/>
                </a:lnTo>
                <a:lnTo>
                  <a:pt x="26978" y="79652"/>
                </a:lnTo>
                <a:lnTo>
                  <a:pt x="17989" y="7509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383151" y="3729431"/>
            <a:ext cx="109855" cy="54610"/>
          </a:xfrm>
          <a:custGeom>
            <a:avLst/>
            <a:gdLst/>
            <a:ahLst/>
            <a:cxnLst/>
            <a:rect l="l" t="t" r="r" b="b"/>
            <a:pathLst>
              <a:path w="109854" h="54610">
                <a:moveTo>
                  <a:pt x="0" y="5930"/>
                </a:moveTo>
                <a:lnTo>
                  <a:pt x="10969" y="4103"/>
                </a:lnTo>
                <a:lnTo>
                  <a:pt x="24502" y="3203"/>
                </a:lnTo>
                <a:lnTo>
                  <a:pt x="38320" y="3866"/>
                </a:lnTo>
                <a:lnTo>
                  <a:pt x="74435" y="16743"/>
                </a:lnTo>
                <a:lnTo>
                  <a:pt x="90511" y="32710"/>
                </a:lnTo>
                <a:lnTo>
                  <a:pt x="92402" y="37350"/>
                </a:lnTo>
                <a:lnTo>
                  <a:pt x="73830" y="52520"/>
                </a:lnTo>
                <a:lnTo>
                  <a:pt x="67894" y="53971"/>
                </a:lnTo>
                <a:lnTo>
                  <a:pt x="49336" y="37425"/>
                </a:lnTo>
                <a:lnTo>
                  <a:pt x="51026" y="31118"/>
                </a:lnTo>
                <a:lnTo>
                  <a:pt x="55445" y="24470"/>
                </a:lnTo>
                <a:lnTo>
                  <a:pt x="59865" y="17822"/>
                </a:lnTo>
                <a:lnTo>
                  <a:pt x="66100" y="12387"/>
                </a:lnTo>
                <a:lnTo>
                  <a:pt x="74135" y="8162"/>
                </a:lnTo>
                <a:lnTo>
                  <a:pt x="84361" y="3952"/>
                </a:lnTo>
                <a:lnTo>
                  <a:pt x="96194" y="1231"/>
                </a:lnTo>
                <a:lnTo>
                  <a:pt x="109633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557933" y="3710768"/>
            <a:ext cx="27940" cy="97155"/>
          </a:xfrm>
          <a:custGeom>
            <a:avLst/>
            <a:gdLst/>
            <a:ahLst/>
            <a:cxnLst/>
            <a:rect l="l" t="t" r="r" b="b"/>
            <a:pathLst>
              <a:path w="27940" h="97154">
                <a:moveTo>
                  <a:pt x="658" y="11749"/>
                </a:moveTo>
                <a:lnTo>
                  <a:pt x="0" y="5276"/>
                </a:lnTo>
                <a:lnTo>
                  <a:pt x="450" y="1577"/>
                </a:lnTo>
                <a:lnTo>
                  <a:pt x="2008" y="650"/>
                </a:lnTo>
                <a:lnTo>
                  <a:pt x="3103" y="0"/>
                </a:lnTo>
                <a:lnTo>
                  <a:pt x="4856" y="1490"/>
                </a:lnTo>
                <a:lnTo>
                  <a:pt x="23403" y="46613"/>
                </a:lnTo>
                <a:lnTo>
                  <a:pt x="27682" y="82378"/>
                </a:lnTo>
                <a:lnTo>
                  <a:pt x="27269" y="9673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524134" y="3651458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7398" y="23034"/>
                </a:moveTo>
                <a:lnTo>
                  <a:pt x="2105" y="7420"/>
                </a:lnTo>
                <a:lnTo>
                  <a:pt x="0" y="0"/>
                </a:lnTo>
                <a:lnTo>
                  <a:pt x="1066" y="773"/>
                </a:lnTo>
                <a:lnTo>
                  <a:pt x="2154" y="1559"/>
                </a:lnTo>
                <a:lnTo>
                  <a:pt x="5576" y="4030"/>
                </a:lnTo>
                <a:lnTo>
                  <a:pt x="11333" y="818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592465" y="3703472"/>
            <a:ext cx="160020" cy="78105"/>
          </a:xfrm>
          <a:custGeom>
            <a:avLst/>
            <a:gdLst/>
            <a:ahLst/>
            <a:cxnLst/>
            <a:rect l="l" t="t" r="r" b="b"/>
            <a:pathLst>
              <a:path w="160020" h="78104">
                <a:moveTo>
                  <a:pt x="0" y="835"/>
                </a:moveTo>
                <a:lnTo>
                  <a:pt x="13970" y="0"/>
                </a:lnTo>
                <a:lnTo>
                  <a:pt x="26629" y="767"/>
                </a:lnTo>
                <a:lnTo>
                  <a:pt x="37978" y="3136"/>
                </a:lnTo>
                <a:lnTo>
                  <a:pt x="70921" y="26911"/>
                </a:lnTo>
                <a:lnTo>
                  <a:pt x="82095" y="60367"/>
                </a:lnTo>
                <a:lnTo>
                  <a:pt x="82011" y="64364"/>
                </a:lnTo>
                <a:lnTo>
                  <a:pt x="80778" y="64808"/>
                </a:lnTo>
                <a:lnTo>
                  <a:pt x="79545" y="65253"/>
                </a:lnTo>
                <a:lnTo>
                  <a:pt x="78472" y="63252"/>
                </a:lnTo>
                <a:lnTo>
                  <a:pt x="77543" y="58806"/>
                </a:lnTo>
                <a:lnTo>
                  <a:pt x="76615" y="54359"/>
                </a:lnTo>
                <a:lnTo>
                  <a:pt x="77419" y="47807"/>
                </a:lnTo>
                <a:lnTo>
                  <a:pt x="99912" y="13111"/>
                </a:lnTo>
                <a:lnTo>
                  <a:pt x="121095" y="8033"/>
                </a:lnTo>
                <a:lnTo>
                  <a:pt x="127745" y="9735"/>
                </a:lnTo>
                <a:lnTo>
                  <a:pt x="153155" y="38515"/>
                </a:lnTo>
                <a:lnTo>
                  <a:pt x="159330" y="65465"/>
                </a:lnTo>
                <a:lnTo>
                  <a:pt x="159465" y="7807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795622" y="3687385"/>
            <a:ext cx="31750" cy="122555"/>
          </a:xfrm>
          <a:custGeom>
            <a:avLst/>
            <a:gdLst/>
            <a:ahLst/>
            <a:cxnLst/>
            <a:rect l="l" t="t" r="r" b="b"/>
            <a:pathLst>
              <a:path w="31750" h="122554">
                <a:moveTo>
                  <a:pt x="0" y="0"/>
                </a:moveTo>
                <a:lnTo>
                  <a:pt x="7028" y="41285"/>
                </a:lnTo>
                <a:lnTo>
                  <a:pt x="17346" y="86352"/>
                </a:lnTo>
                <a:lnTo>
                  <a:pt x="26173" y="109834"/>
                </a:lnTo>
                <a:lnTo>
                  <a:pt x="31704" y="12222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825409" y="3740721"/>
            <a:ext cx="72390" cy="30480"/>
          </a:xfrm>
          <a:custGeom>
            <a:avLst/>
            <a:gdLst/>
            <a:ahLst/>
            <a:cxnLst/>
            <a:rect l="l" t="t" r="r" b="b"/>
            <a:pathLst>
              <a:path w="72390" h="30479">
                <a:moveTo>
                  <a:pt x="3685" y="30330"/>
                </a:moveTo>
                <a:lnTo>
                  <a:pt x="0" y="23432"/>
                </a:lnTo>
                <a:lnTo>
                  <a:pt x="727" y="17216"/>
                </a:lnTo>
                <a:lnTo>
                  <a:pt x="5874" y="11682"/>
                </a:lnTo>
                <a:lnTo>
                  <a:pt x="9441" y="7843"/>
                </a:lnTo>
                <a:lnTo>
                  <a:pt x="55798" y="0"/>
                </a:lnTo>
                <a:lnTo>
                  <a:pt x="72127" y="88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025911" y="3669820"/>
            <a:ext cx="73025" cy="219075"/>
          </a:xfrm>
          <a:custGeom>
            <a:avLst/>
            <a:gdLst/>
            <a:ahLst/>
            <a:cxnLst/>
            <a:rect l="l" t="t" r="r" b="b"/>
            <a:pathLst>
              <a:path w="73025" h="219075">
                <a:moveTo>
                  <a:pt x="48512" y="18067"/>
                </a:moveTo>
                <a:lnTo>
                  <a:pt x="54247" y="9194"/>
                </a:lnTo>
                <a:lnTo>
                  <a:pt x="57358" y="3734"/>
                </a:lnTo>
                <a:lnTo>
                  <a:pt x="57843" y="1685"/>
                </a:lnTo>
                <a:lnTo>
                  <a:pt x="58189" y="253"/>
                </a:lnTo>
                <a:lnTo>
                  <a:pt x="26835" y="25093"/>
                </a:lnTo>
                <a:lnTo>
                  <a:pt x="8355" y="60924"/>
                </a:lnTo>
                <a:lnTo>
                  <a:pt x="0" y="110708"/>
                </a:lnTo>
                <a:lnTo>
                  <a:pt x="1008" y="123482"/>
                </a:lnTo>
                <a:lnTo>
                  <a:pt x="16155" y="164278"/>
                </a:lnTo>
                <a:lnTo>
                  <a:pt x="49120" y="200127"/>
                </a:lnTo>
                <a:lnTo>
                  <a:pt x="60429" y="209477"/>
                </a:lnTo>
                <a:lnTo>
                  <a:pt x="72981" y="21902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196513" y="3732071"/>
            <a:ext cx="115570" cy="129539"/>
          </a:xfrm>
          <a:custGeom>
            <a:avLst/>
            <a:gdLst/>
            <a:ahLst/>
            <a:cxnLst/>
            <a:rect l="l" t="t" r="r" b="b"/>
            <a:pathLst>
              <a:path w="115570" h="129539">
                <a:moveTo>
                  <a:pt x="18569" y="25159"/>
                </a:moveTo>
                <a:lnTo>
                  <a:pt x="16158" y="29917"/>
                </a:lnTo>
                <a:lnTo>
                  <a:pt x="17737" y="33854"/>
                </a:lnTo>
                <a:lnTo>
                  <a:pt x="23314" y="36970"/>
                </a:lnTo>
                <a:lnTo>
                  <a:pt x="62203" y="46855"/>
                </a:lnTo>
                <a:lnTo>
                  <a:pt x="67759" y="47025"/>
                </a:lnTo>
                <a:lnTo>
                  <a:pt x="73322" y="47196"/>
                </a:lnTo>
                <a:lnTo>
                  <a:pt x="78337" y="46058"/>
                </a:lnTo>
                <a:lnTo>
                  <a:pt x="82798" y="43611"/>
                </a:lnTo>
                <a:lnTo>
                  <a:pt x="87259" y="41163"/>
                </a:lnTo>
                <a:lnTo>
                  <a:pt x="89788" y="37558"/>
                </a:lnTo>
                <a:lnTo>
                  <a:pt x="90377" y="32796"/>
                </a:lnTo>
                <a:lnTo>
                  <a:pt x="90972" y="28033"/>
                </a:lnTo>
                <a:lnTo>
                  <a:pt x="89199" y="22785"/>
                </a:lnTo>
                <a:lnTo>
                  <a:pt x="85056" y="17052"/>
                </a:lnTo>
                <a:lnTo>
                  <a:pt x="80921" y="11318"/>
                </a:lnTo>
                <a:lnTo>
                  <a:pt x="74776" y="7001"/>
                </a:lnTo>
                <a:lnTo>
                  <a:pt x="66623" y="4100"/>
                </a:lnTo>
                <a:lnTo>
                  <a:pt x="54768" y="1070"/>
                </a:lnTo>
                <a:lnTo>
                  <a:pt x="41753" y="0"/>
                </a:lnTo>
                <a:lnTo>
                  <a:pt x="27540" y="1736"/>
                </a:lnTo>
                <a:lnTo>
                  <a:pt x="16652" y="6450"/>
                </a:lnTo>
                <a:lnTo>
                  <a:pt x="6384" y="16414"/>
                </a:lnTo>
                <a:lnTo>
                  <a:pt x="1245" y="26904"/>
                </a:lnTo>
                <a:lnTo>
                  <a:pt x="0" y="39214"/>
                </a:lnTo>
                <a:lnTo>
                  <a:pt x="2277" y="51572"/>
                </a:lnTo>
                <a:lnTo>
                  <a:pt x="26801" y="84044"/>
                </a:lnTo>
                <a:lnTo>
                  <a:pt x="67924" y="109893"/>
                </a:lnTo>
                <a:lnTo>
                  <a:pt x="102800" y="124518"/>
                </a:lnTo>
                <a:lnTo>
                  <a:pt x="115577" y="12901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9388257" y="3798029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969" y="16519"/>
                </a:moveTo>
                <a:lnTo>
                  <a:pt x="644" y="11012"/>
                </a:lnTo>
                <a:lnTo>
                  <a:pt x="325" y="5506"/>
                </a:lnTo>
                <a:lnTo>
                  <a:pt x="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9473178" y="3716268"/>
            <a:ext cx="85725" cy="133350"/>
          </a:xfrm>
          <a:custGeom>
            <a:avLst/>
            <a:gdLst/>
            <a:ahLst/>
            <a:cxnLst/>
            <a:rect l="l" t="t" r="r" b="b"/>
            <a:pathLst>
              <a:path w="85725" h="133350">
                <a:moveTo>
                  <a:pt x="4398" y="39410"/>
                </a:moveTo>
                <a:lnTo>
                  <a:pt x="325" y="39410"/>
                </a:lnTo>
                <a:lnTo>
                  <a:pt x="0" y="41010"/>
                </a:lnTo>
                <a:lnTo>
                  <a:pt x="3415" y="44211"/>
                </a:lnTo>
                <a:lnTo>
                  <a:pt x="6837" y="47412"/>
                </a:lnTo>
                <a:lnTo>
                  <a:pt x="11499" y="49817"/>
                </a:lnTo>
                <a:lnTo>
                  <a:pt x="17415" y="51427"/>
                </a:lnTo>
                <a:lnTo>
                  <a:pt x="23324" y="53037"/>
                </a:lnTo>
                <a:lnTo>
                  <a:pt x="29898" y="53922"/>
                </a:lnTo>
                <a:lnTo>
                  <a:pt x="37137" y="54083"/>
                </a:lnTo>
                <a:lnTo>
                  <a:pt x="44369" y="54244"/>
                </a:lnTo>
                <a:lnTo>
                  <a:pt x="51220" y="53716"/>
                </a:lnTo>
                <a:lnTo>
                  <a:pt x="57669" y="52501"/>
                </a:lnTo>
                <a:lnTo>
                  <a:pt x="64125" y="51285"/>
                </a:lnTo>
                <a:lnTo>
                  <a:pt x="80723" y="27418"/>
                </a:lnTo>
                <a:lnTo>
                  <a:pt x="79254" y="22485"/>
                </a:lnTo>
                <a:lnTo>
                  <a:pt x="44334" y="920"/>
                </a:lnTo>
                <a:lnTo>
                  <a:pt x="28942" y="0"/>
                </a:lnTo>
                <a:lnTo>
                  <a:pt x="22160" y="2375"/>
                </a:lnTo>
                <a:lnTo>
                  <a:pt x="2983" y="41580"/>
                </a:lnTo>
                <a:lnTo>
                  <a:pt x="3696" y="54287"/>
                </a:lnTo>
                <a:lnTo>
                  <a:pt x="22990" y="90550"/>
                </a:lnTo>
                <a:lnTo>
                  <a:pt x="53643" y="114646"/>
                </a:lnTo>
                <a:lnTo>
                  <a:pt x="74461" y="127143"/>
                </a:lnTo>
                <a:lnTo>
                  <a:pt x="85335" y="13298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9575896" y="3725907"/>
            <a:ext cx="185420" cy="116205"/>
          </a:xfrm>
          <a:custGeom>
            <a:avLst/>
            <a:gdLst/>
            <a:ahLst/>
            <a:cxnLst/>
            <a:rect l="l" t="t" r="r" b="b"/>
            <a:pathLst>
              <a:path w="185420" h="116204">
                <a:moveTo>
                  <a:pt x="0" y="50249"/>
                </a:moveTo>
                <a:lnTo>
                  <a:pt x="22458" y="19470"/>
                </a:lnTo>
                <a:lnTo>
                  <a:pt x="56625" y="1036"/>
                </a:lnTo>
                <a:lnTo>
                  <a:pt x="68273" y="0"/>
                </a:lnTo>
                <a:lnTo>
                  <a:pt x="76726" y="474"/>
                </a:lnTo>
                <a:lnTo>
                  <a:pt x="99764" y="34179"/>
                </a:lnTo>
                <a:lnTo>
                  <a:pt x="104413" y="75206"/>
                </a:lnTo>
                <a:lnTo>
                  <a:pt x="103055" y="85683"/>
                </a:lnTo>
                <a:lnTo>
                  <a:pt x="101048" y="93344"/>
                </a:lnTo>
                <a:lnTo>
                  <a:pt x="98907" y="97444"/>
                </a:lnTo>
                <a:lnTo>
                  <a:pt x="96254" y="99459"/>
                </a:lnTo>
                <a:lnTo>
                  <a:pt x="93608" y="101474"/>
                </a:lnTo>
                <a:lnTo>
                  <a:pt x="78109" y="76666"/>
                </a:lnTo>
                <a:lnTo>
                  <a:pt x="78375" y="63207"/>
                </a:lnTo>
                <a:lnTo>
                  <a:pt x="95372" y="25121"/>
                </a:lnTo>
                <a:lnTo>
                  <a:pt x="137266" y="3874"/>
                </a:lnTo>
                <a:lnTo>
                  <a:pt x="146664" y="3000"/>
                </a:lnTo>
                <a:lnTo>
                  <a:pt x="153723" y="5226"/>
                </a:lnTo>
                <a:lnTo>
                  <a:pt x="175553" y="37951"/>
                </a:lnTo>
                <a:lnTo>
                  <a:pt x="182350" y="82212"/>
                </a:lnTo>
                <a:lnTo>
                  <a:pt x="183903" y="98058"/>
                </a:lnTo>
                <a:lnTo>
                  <a:pt x="185401" y="11582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782550" y="3761877"/>
            <a:ext cx="81280" cy="73025"/>
          </a:xfrm>
          <a:custGeom>
            <a:avLst/>
            <a:gdLst/>
            <a:ahLst/>
            <a:cxnLst/>
            <a:rect l="l" t="t" r="r" b="b"/>
            <a:pathLst>
              <a:path w="81279" h="73025">
                <a:moveTo>
                  <a:pt x="73706" y="31197"/>
                </a:moveTo>
                <a:lnTo>
                  <a:pt x="64924" y="19969"/>
                </a:lnTo>
                <a:lnTo>
                  <a:pt x="54914" y="12396"/>
                </a:lnTo>
                <a:lnTo>
                  <a:pt x="39142" y="8189"/>
                </a:lnTo>
                <a:lnTo>
                  <a:pt x="28596" y="7453"/>
                </a:lnTo>
                <a:lnTo>
                  <a:pt x="17699" y="8901"/>
                </a:lnTo>
                <a:lnTo>
                  <a:pt x="12108" y="12119"/>
                </a:lnTo>
                <a:lnTo>
                  <a:pt x="8007" y="17509"/>
                </a:lnTo>
                <a:lnTo>
                  <a:pt x="3900" y="22898"/>
                </a:lnTo>
                <a:lnTo>
                  <a:pt x="1482" y="28888"/>
                </a:lnTo>
                <a:lnTo>
                  <a:pt x="741" y="35478"/>
                </a:lnTo>
                <a:lnTo>
                  <a:pt x="0" y="42068"/>
                </a:lnTo>
                <a:lnTo>
                  <a:pt x="1461" y="48321"/>
                </a:lnTo>
                <a:lnTo>
                  <a:pt x="5112" y="54238"/>
                </a:lnTo>
                <a:lnTo>
                  <a:pt x="8756" y="60154"/>
                </a:lnTo>
                <a:lnTo>
                  <a:pt x="13868" y="64339"/>
                </a:lnTo>
                <a:lnTo>
                  <a:pt x="20442" y="66792"/>
                </a:lnTo>
                <a:lnTo>
                  <a:pt x="27009" y="69246"/>
                </a:lnTo>
                <a:lnTo>
                  <a:pt x="33036" y="70280"/>
                </a:lnTo>
                <a:lnTo>
                  <a:pt x="38515" y="69896"/>
                </a:lnTo>
                <a:lnTo>
                  <a:pt x="43988" y="69511"/>
                </a:lnTo>
                <a:lnTo>
                  <a:pt x="62650" y="41441"/>
                </a:lnTo>
                <a:lnTo>
                  <a:pt x="65379" y="33776"/>
                </a:lnTo>
                <a:lnTo>
                  <a:pt x="67506" y="26453"/>
                </a:lnTo>
                <a:lnTo>
                  <a:pt x="69016" y="19471"/>
                </a:lnTo>
                <a:lnTo>
                  <a:pt x="70533" y="12489"/>
                </a:lnTo>
                <a:lnTo>
                  <a:pt x="71434" y="7563"/>
                </a:lnTo>
                <a:lnTo>
                  <a:pt x="71711" y="4695"/>
                </a:lnTo>
                <a:lnTo>
                  <a:pt x="71995" y="1828"/>
                </a:lnTo>
                <a:lnTo>
                  <a:pt x="72147" y="315"/>
                </a:lnTo>
                <a:lnTo>
                  <a:pt x="72161" y="157"/>
                </a:lnTo>
                <a:lnTo>
                  <a:pt x="72175" y="0"/>
                </a:lnTo>
                <a:lnTo>
                  <a:pt x="72189" y="299"/>
                </a:lnTo>
                <a:lnTo>
                  <a:pt x="72196" y="1056"/>
                </a:lnTo>
                <a:lnTo>
                  <a:pt x="72202" y="1812"/>
                </a:lnTo>
                <a:lnTo>
                  <a:pt x="72293" y="9075"/>
                </a:lnTo>
                <a:lnTo>
                  <a:pt x="72466" y="22843"/>
                </a:lnTo>
                <a:lnTo>
                  <a:pt x="73101" y="35493"/>
                </a:lnTo>
                <a:lnTo>
                  <a:pt x="74699" y="48041"/>
                </a:lnTo>
                <a:lnTo>
                  <a:pt x="77258" y="60487"/>
                </a:lnTo>
                <a:lnTo>
                  <a:pt x="80780" y="7283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909556" y="3723560"/>
            <a:ext cx="215900" cy="83820"/>
          </a:xfrm>
          <a:custGeom>
            <a:avLst/>
            <a:gdLst/>
            <a:ahLst/>
            <a:cxnLst/>
            <a:rect l="l" t="t" r="r" b="b"/>
            <a:pathLst>
              <a:path w="215900" h="83820">
                <a:moveTo>
                  <a:pt x="1183" y="65566"/>
                </a:moveTo>
                <a:lnTo>
                  <a:pt x="10514" y="25438"/>
                </a:lnTo>
                <a:lnTo>
                  <a:pt x="15938" y="25379"/>
                </a:lnTo>
                <a:lnTo>
                  <a:pt x="22567" y="27758"/>
                </a:lnTo>
                <a:lnTo>
                  <a:pt x="29197" y="30136"/>
                </a:lnTo>
                <a:lnTo>
                  <a:pt x="55340" y="57577"/>
                </a:lnTo>
                <a:lnTo>
                  <a:pt x="58430" y="63156"/>
                </a:lnTo>
                <a:lnTo>
                  <a:pt x="60224" y="67607"/>
                </a:lnTo>
                <a:lnTo>
                  <a:pt x="60716" y="70931"/>
                </a:lnTo>
                <a:lnTo>
                  <a:pt x="61208" y="74254"/>
                </a:lnTo>
                <a:lnTo>
                  <a:pt x="59760" y="76315"/>
                </a:lnTo>
                <a:lnTo>
                  <a:pt x="56379" y="77113"/>
                </a:lnTo>
                <a:lnTo>
                  <a:pt x="52992" y="77911"/>
                </a:lnTo>
                <a:lnTo>
                  <a:pt x="49584" y="76884"/>
                </a:lnTo>
                <a:lnTo>
                  <a:pt x="46141" y="74035"/>
                </a:lnTo>
                <a:lnTo>
                  <a:pt x="42698" y="71185"/>
                </a:lnTo>
                <a:lnTo>
                  <a:pt x="40350" y="66126"/>
                </a:lnTo>
                <a:lnTo>
                  <a:pt x="39096" y="58858"/>
                </a:lnTo>
                <a:lnTo>
                  <a:pt x="37835" y="51592"/>
                </a:lnTo>
                <a:lnTo>
                  <a:pt x="37842" y="44186"/>
                </a:lnTo>
                <a:lnTo>
                  <a:pt x="39103" y="36641"/>
                </a:lnTo>
                <a:lnTo>
                  <a:pt x="40363" y="29096"/>
                </a:lnTo>
                <a:lnTo>
                  <a:pt x="81144" y="10139"/>
                </a:lnTo>
                <a:lnTo>
                  <a:pt x="88709" y="11508"/>
                </a:lnTo>
                <a:lnTo>
                  <a:pt x="116570" y="40565"/>
                </a:lnTo>
                <a:lnTo>
                  <a:pt x="118018" y="54737"/>
                </a:lnTo>
                <a:lnTo>
                  <a:pt x="117589" y="56912"/>
                </a:lnTo>
                <a:lnTo>
                  <a:pt x="117166" y="59089"/>
                </a:lnTo>
                <a:lnTo>
                  <a:pt x="116889" y="60514"/>
                </a:lnTo>
                <a:lnTo>
                  <a:pt x="116757" y="61189"/>
                </a:lnTo>
                <a:lnTo>
                  <a:pt x="116626" y="61863"/>
                </a:lnTo>
                <a:lnTo>
                  <a:pt x="116550" y="61271"/>
                </a:lnTo>
                <a:lnTo>
                  <a:pt x="116529" y="59412"/>
                </a:lnTo>
                <a:lnTo>
                  <a:pt x="116508" y="57553"/>
                </a:lnTo>
                <a:lnTo>
                  <a:pt x="116460" y="53625"/>
                </a:lnTo>
                <a:lnTo>
                  <a:pt x="116390" y="47627"/>
                </a:lnTo>
                <a:lnTo>
                  <a:pt x="116314" y="41629"/>
                </a:lnTo>
                <a:lnTo>
                  <a:pt x="118690" y="34778"/>
                </a:lnTo>
                <a:lnTo>
                  <a:pt x="153422" y="2779"/>
                </a:lnTo>
                <a:lnTo>
                  <a:pt x="165090" y="0"/>
                </a:lnTo>
                <a:lnTo>
                  <a:pt x="177299" y="729"/>
                </a:lnTo>
                <a:lnTo>
                  <a:pt x="212111" y="30694"/>
                </a:lnTo>
                <a:lnTo>
                  <a:pt x="215354" y="52985"/>
                </a:lnTo>
                <a:lnTo>
                  <a:pt x="214891" y="67124"/>
                </a:lnTo>
                <a:lnTo>
                  <a:pt x="213087" y="8333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0148740" y="3695444"/>
            <a:ext cx="147320" cy="107950"/>
          </a:xfrm>
          <a:custGeom>
            <a:avLst/>
            <a:gdLst/>
            <a:ahLst/>
            <a:cxnLst/>
            <a:rect l="l" t="t" r="r" b="b"/>
            <a:pathLst>
              <a:path w="147320" h="107950">
                <a:moveTo>
                  <a:pt x="0" y="21041"/>
                </a:moveTo>
                <a:lnTo>
                  <a:pt x="31044" y="44421"/>
                </a:lnTo>
                <a:lnTo>
                  <a:pt x="49911" y="49651"/>
                </a:lnTo>
                <a:lnTo>
                  <a:pt x="55473" y="50048"/>
                </a:lnTo>
                <a:lnTo>
                  <a:pt x="60225" y="48801"/>
                </a:lnTo>
                <a:lnTo>
                  <a:pt x="64174" y="45911"/>
                </a:lnTo>
                <a:lnTo>
                  <a:pt x="68129" y="43020"/>
                </a:lnTo>
                <a:lnTo>
                  <a:pt x="70540" y="38788"/>
                </a:lnTo>
                <a:lnTo>
                  <a:pt x="71406" y="33214"/>
                </a:lnTo>
                <a:lnTo>
                  <a:pt x="72279" y="27641"/>
                </a:lnTo>
                <a:lnTo>
                  <a:pt x="50804" y="3996"/>
                </a:lnTo>
                <a:lnTo>
                  <a:pt x="44064" y="1117"/>
                </a:lnTo>
                <a:lnTo>
                  <a:pt x="37795" y="0"/>
                </a:lnTo>
                <a:lnTo>
                  <a:pt x="32010" y="642"/>
                </a:lnTo>
                <a:lnTo>
                  <a:pt x="26226" y="1285"/>
                </a:lnTo>
                <a:lnTo>
                  <a:pt x="22423" y="5048"/>
                </a:lnTo>
                <a:lnTo>
                  <a:pt x="20601" y="11930"/>
                </a:lnTo>
                <a:lnTo>
                  <a:pt x="18779" y="18813"/>
                </a:lnTo>
                <a:lnTo>
                  <a:pt x="32832" y="57298"/>
                </a:lnTo>
                <a:lnTo>
                  <a:pt x="73023" y="81131"/>
                </a:lnTo>
                <a:lnTo>
                  <a:pt x="113251" y="96523"/>
                </a:lnTo>
                <a:lnTo>
                  <a:pt x="129479" y="101972"/>
                </a:lnTo>
                <a:lnTo>
                  <a:pt x="147154" y="10761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0343205" y="3802136"/>
            <a:ext cx="31115" cy="55244"/>
          </a:xfrm>
          <a:custGeom>
            <a:avLst/>
            <a:gdLst/>
            <a:ahLst/>
            <a:cxnLst/>
            <a:rect l="l" t="t" r="r" b="b"/>
            <a:pathLst>
              <a:path w="31115" h="55245">
                <a:moveTo>
                  <a:pt x="31016" y="0"/>
                </a:moveTo>
                <a:lnTo>
                  <a:pt x="28457" y="8930"/>
                </a:lnTo>
                <a:lnTo>
                  <a:pt x="24076" y="18915"/>
                </a:lnTo>
                <a:lnTo>
                  <a:pt x="17873" y="29953"/>
                </a:lnTo>
                <a:lnTo>
                  <a:pt x="9847" y="42045"/>
                </a:lnTo>
                <a:lnTo>
                  <a:pt x="0" y="5519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0532047" y="3636984"/>
            <a:ext cx="26034" cy="103505"/>
          </a:xfrm>
          <a:custGeom>
            <a:avLst/>
            <a:gdLst/>
            <a:ahLst/>
            <a:cxnLst/>
            <a:rect l="l" t="t" r="r" b="b"/>
            <a:pathLst>
              <a:path w="26034" h="103504">
                <a:moveTo>
                  <a:pt x="0" y="0"/>
                </a:moveTo>
                <a:lnTo>
                  <a:pt x="15807" y="37325"/>
                </a:lnTo>
                <a:lnTo>
                  <a:pt x="25417" y="84477"/>
                </a:lnTo>
                <a:lnTo>
                  <a:pt x="26039" y="96668"/>
                </a:lnTo>
                <a:lnTo>
                  <a:pt x="22319" y="102171"/>
                </a:lnTo>
                <a:lnTo>
                  <a:pt x="14394" y="10325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0527280" y="3593107"/>
            <a:ext cx="129539" cy="113030"/>
          </a:xfrm>
          <a:custGeom>
            <a:avLst/>
            <a:gdLst/>
            <a:ahLst/>
            <a:cxnLst/>
            <a:rect l="l" t="t" r="r" b="b"/>
            <a:pathLst>
              <a:path w="129540" h="113029">
                <a:moveTo>
                  <a:pt x="5749" y="90410"/>
                </a:moveTo>
                <a:lnTo>
                  <a:pt x="588" y="79137"/>
                </a:lnTo>
                <a:lnTo>
                  <a:pt x="0" y="72601"/>
                </a:lnTo>
                <a:lnTo>
                  <a:pt x="3990" y="70803"/>
                </a:lnTo>
                <a:lnTo>
                  <a:pt x="6809" y="69532"/>
                </a:lnTo>
                <a:lnTo>
                  <a:pt x="56489" y="78068"/>
                </a:lnTo>
                <a:lnTo>
                  <a:pt x="76826" y="83759"/>
                </a:lnTo>
                <a:lnTo>
                  <a:pt x="91710" y="87819"/>
                </a:lnTo>
                <a:lnTo>
                  <a:pt x="102026" y="90495"/>
                </a:lnTo>
                <a:lnTo>
                  <a:pt x="108662" y="92033"/>
                </a:lnTo>
                <a:lnTo>
                  <a:pt x="116419" y="93429"/>
                </a:lnTo>
                <a:lnTo>
                  <a:pt x="120763" y="93936"/>
                </a:lnTo>
                <a:lnTo>
                  <a:pt x="123506" y="93904"/>
                </a:lnTo>
                <a:lnTo>
                  <a:pt x="126256" y="93872"/>
                </a:lnTo>
                <a:lnTo>
                  <a:pt x="127932" y="91841"/>
                </a:lnTo>
                <a:lnTo>
                  <a:pt x="128535" y="87814"/>
                </a:lnTo>
                <a:lnTo>
                  <a:pt x="129138" y="83786"/>
                </a:lnTo>
                <a:lnTo>
                  <a:pt x="128611" y="77613"/>
                </a:lnTo>
                <a:lnTo>
                  <a:pt x="112619" y="32165"/>
                </a:lnTo>
                <a:lnTo>
                  <a:pt x="95949" y="2715"/>
                </a:lnTo>
                <a:lnTo>
                  <a:pt x="94016" y="0"/>
                </a:lnTo>
                <a:lnTo>
                  <a:pt x="92596" y="3533"/>
                </a:lnTo>
                <a:lnTo>
                  <a:pt x="91703" y="13316"/>
                </a:lnTo>
                <a:lnTo>
                  <a:pt x="90891" y="25759"/>
                </a:lnTo>
                <a:lnTo>
                  <a:pt x="90696" y="38550"/>
                </a:lnTo>
                <a:lnTo>
                  <a:pt x="91409" y="53651"/>
                </a:lnTo>
                <a:lnTo>
                  <a:pt x="92729" y="65504"/>
                </a:lnTo>
                <a:lnTo>
                  <a:pt x="95962" y="78750"/>
                </a:lnTo>
                <a:lnTo>
                  <a:pt x="100076" y="90686"/>
                </a:lnTo>
                <a:lnTo>
                  <a:pt x="105167" y="101840"/>
                </a:lnTo>
                <a:lnTo>
                  <a:pt x="111330" y="11273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0731004" y="3607079"/>
            <a:ext cx="88900" cy="97790"/>
          </a:xfrm>
          <a:custGeom>
            <a:avLst/>
            <a:gdLst/>
            <a:ahLst/>
            <a:cxnLst/>
            <a:rect l="l" t="t" r="r" b="b"/>
            <a:pathLst>
              <a:path w="88900" h="97789">
                <a:moveTo>
                  <a:pt x="8548" y="21459"/>
                </a:moveTo>
                <a:lnTo>
                  <a:pt x="3525" y="20731"/>
                </a:lnTo>
                <a:lnTo>
                  <a:pt x="810" y="23447"/>
                </a:lnTo>
                <a:lnTo>
                  <a:pt x="408" y="29607"/>
                </a:lnTo>
                <a:lnTo>
                  <a:pt x="0" y="35766"/>
                </a:lnTo>
                <a:lnTo>
                  <a:pt x="103" y="41892"/>
                </a:lnTo>
                <a:lnTo>
                  <a:pt x="720" y="47985"/>
                </a:lnTo>
                <a:lnTo>
                  <a:pt x="1336" y="54077"/>
                </a:lnTo>
                <a:lnTo>
                  <a:pt x="3380" y="59906"/>
                </a:lnTo>
                <a:lnTo>
                  <a:pt x="6837" y="65471"/>
                </a:lnTo>
                <a:lnTo>
                  <a:pt x="10293" y="71037"/>
                </a:lnTo>
                <a:lnTo>
                  <a:pt x="35038" y="91582"/>
                </a:lnTo>
                <a:lnTo>
                  <a:pt x="40635" y="94206"/>
                </a:lnTo>
                <a:lnTo>
                  <a:pt x="46101" y="95882"/>
                </a:lnTo>
                <a:lnTo>
                  <a:pt x="51448" y="96610"/>
                </a:lnTo>
                <a:lnTo>
                  <a:pt x="56789" y="97337"/>
                </a:lnTo>
                <a:lnTo>
                  <a:pt x="62061" y="97191"/>
                </a:lnTo>
                <a:lnTo>
                  <a:pt x="67270" y="96168"/>
                </a:lnTo>
                <a:lnTo>
                  <a:pt x="72480" y="95146"/>
                </a:lnTo>
                <a:lnTo>
                  <a:pt x="88657" y="56863"/>
                </a:lnTo>
                <a:lnTo>
                  <a:pt x="88785" y="43721"/>
                </a:lnTo>
                <a:lnTo>
                  <a:pt x="87121" y="30260"/>
                </a:lnTo>
                <a:lnTo>
                  <a:pt x="83192" y="18919"/>
                </a:lnTo>
                <a:lnTo>
                  <a:pt x="79677" y="11761"/>
                </a:lnTo>
                <a:lnTo>
                  <a:pt x="75853" y="6839"/>
                </a:lnTo>
                <a:lnTo>
                  <a:pt x="71641" y="3978"/>
                </a:lnTo>
                <a:lnTo>
                  <a:pt x="65788" y="0"/>
                </a:lnTo>
                <a:lnTo>
                  <a:pt x="61999" y="3250"/>
                </a:lnTo>
                <a:lnTo>
                  <a:pt x="60274" y="1372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0877551" y="3612940"/>
            <a:ext cx="102870" cy="103505"/>
          </a:xfrm>
          <a:custGeom>
            <a:avLst/>
            <a:gdLst/>
            <a:ahLst/>
            <a:cxnLst/>
            <a:rect l="l" t="t" r="r" b="b"/>
            <a:pathLst>
              <a:path w="102870" h="103504">
                <a:moveTo>
                  <a:pt x="0" y="8844"/>
                </a:moveTo>
                <a:lnTo>
                  <a:pt x="976" y="4251"/>
                </a:lnTo>
                <a:lnTo>
                  <a:pt x="1565" y="1510"/>
                </a:lnTo>
                <a:lnTo>
                  <a:pt x="1752" y="622"/>
                </a:lnTo>
                <a:lnTo>
                  <a:pt x="1884" y="0"/>
                </a:lnTo>
                <a:lnTo>
                  <a:pt x="2189" y="635"/>
                </a:lnTo>
                <a:lnTo>
                  <a:pt x="2653" y="2525"/>
                </a:lnTo>
                <a:lnTo>
                  <a:pt x="3124" y="4416"/>
                </a:lnTo>
                <a:lnTo>
                  <a:pt x="4274" y="9058"/>
                </a:lnTo>
                <a:lnTo>
                  <a:pt x="6109" y="16450"/>
                </a:lnTo>
                <a:lnTo>
                  <a:pt x="8355" y="26946"/>
                </a:lnTo>
                <a:lnTo>
                  <a:pt x="10569" y="40236"/>
                </a:lnTo>
                <a:lnTo>
                  <a:pt x="13280" y="57923"/>
                </a:lnTo>
                <a:lnTo>
                  <a:pt x="15569" y="69069"/>
                </a:lnTo>
                <a:lnTo>
                  <a:pt x="19070" y="79410"/>
                </a:lnTo>
                <a:lnTo>
                  <a:pt x="21834" y="83922"/>
                </a:lnTo>
                <a:lnTo>
                  <a:pt x="25430" y="87704"/>
                </a:lnTo>
                <a:lnTo>
                  <a:pt x="29018" y="91487"/>
                </a:lnTo>
                <a:lnTo>
                  <a:pt x="33472" y="94580"/>
                </a:lnTo>
                <a:lnTo>
                  <a:pt x="38799" y="96985"/>
                </a:lnTo>
                <a:lnTo>
                  <a:pt x="44119" y="99389"/>
                </a:lnTo>
                <a:lnTo>
                  <a:pt x="49772" y="100944"/>
                </a:lnTo>
                <a:lnTo>
                  <a:pt x="55743" y="101650"/>
                </a:lnTo>
                <a:lnTo>
                  <a:pt x="61715" y="102356"/>
                </a:lnTo>
                <a:lnTo>
                  <a:pt x="67243" y="102744"/>
                </a:lnTo>
                <a:lnTo>
                  <a:pt x="72334" y="102815"/>
                </a:lnTo>
                <a:lnTo>
                  <a:pt x="77419" y="102885"/>
                </a:lnTo>
                <a:lnTo>
                  <a:pt x="81769" y="102541"/>
                </a:lnTo>
                <a:lnTo>
                  <a:pt x="85378" y="101781"/>
                </a:lnTo>
                <a:lnTo>
                  <a:pt x="90601" y="100683"/>
                </a:lnTo>
                <a:lnTo>
                  <a:pt x="96358" y="95721"/>
                </a:lnTo>
                <a:lnTo>
                  <a:pt x="102655" y="8689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1022248" y="3613504"/>
            <a:ext cx="107314" cy="92710"/>
          </a:xfrm>
          <a:custGeom>
            <a:avLst/>
            <a:gdLst/>
            <a:ahLst/>
            <a:cxnLst/>
            <a:rect l="l" t="t" r="r" b="b"/>
            <a:pathLst>
              <a:path w="107315" h="92710">
                <a:moveTo>
                  <a:pt x="0" y="9832"/>
                </a:moveTo>
                <a:lnTo>
                  <a:pt x="0" y="3621"/>
                </a:lnTo>
                <a:lnTo>
                  <a:pt x="0" y="399"/>
                </a:lnTo>
                <a:lnTo>
                  <a:pt x="0" y="165"/>
                </a:lnTo>
                <a:lnTo>
                  <a:pt x="0" y="0"/>
                </a:lnTo>
                <a:lnTo>
                  <a:pt x="0" y="86"/>
                </a:lnTo>
                <a:lnTo>
                  <a:pt x="0" y="16959"/>
                </a:lnTo>
                <a:lnTo>
                  <a:pt x="235" y="24433"/>
                </a:lnTo>
                <a:lnTo>
                  <a:pt x="713" y="32971"/>
                </a:lnTo>
                <a:lnTo>
                  <a:pt x="1184" y="41508"/>
                </a:lnTo>
                <a:lnTo>
                  <a:pt x="1828" y="49297"/>
                </a:lnTo>
                <a:lnTo>
                  <a:pt x="2646" y="56338"/>
                </a:lnTo>
                <a:lnTo>
                  <a:pt x="3463" y="63381"/>
                </a:lnTo>
                <a:lnTo>
                  <a:pt x="4599" y="69348"/>
                </a:lnTo>
                <a:lnTo>
                  <a:pt x="36693" y="91482"/>
                </a:lnTo>
                <a:lnTo>
                  <a:pt x="65501" y="92329"/>
                </a:lnTo>
                <a:lnTo>
                  <a:pt x="83258" y="92175"/>
                </a:lnTo>
                <a:lnTo>
                  <a:pt x="96868" y="91488"/>
                </a:lnTo>
                <a:lnTo>
                  <a:pt x="106774" y="9027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1127251" y="3541677"/>
            <a:ext cx="144145" cy="246379"/>
          </a:xfrm>
          <a:custGeom>
            <a:avLst/>
            <a:gdLst/>
            <a:ahLst/>
            <a:cxnLst/>
            <a:rect l="l" t="t" r="r" b="b"/>
            <a:pathLst>
              <a:path w="144145" h="246379">
                <a:moveTo>
                  <a:pt x="0" y="6757"/>
                </a:moveTo>
                <a:lnTo>
                  <a:pt x="9291" y="1200"/>
                </a:lnTo>
                <a:lnTo>
                  <a:pt x="23786" y="0"/>
                </a:lnTo>
                <a:lnTo>
                  <a:pt x="34643" y="2354"/>
                </a:lnTo>
                <a:lnTo>
                  <a:pt x="68490" y="23688"/>
                </a:lnTo>
                <a:lnTo>
                  <a:pt x="97347" y="49696"/>
                </a:lnTo>
                <a:lnTo>
                  <a:pt x="129050" y="89848"/>
                </a:lnTo>
                <a:lnTo>
                  <a:pt x="142724" y="127402"/>
                </a:lnTo>
                <a:lnTo>
                  <a:pt x="143711" y="139988"/>
                </a:lnTo>
                <a:lnTo>
                  <a:pt x="142666" y="150881"/>
                </a:lnTo>
                <a:lnTo>
                  <a:pt x="125042" y="185295"/>
                </a:lnTo>
                <a:lnTo>
                  <a:pt x="95597" y="212249"/>
                </a:lnTo>
                <a:lnTo>
                  <a:pt x="60624" y="235758"/>
                </a:lnTo>
                <a:lnTo>
                  <a:pt x="50797" y="241255"/>
                </a:lnTo>
                <a:lnTo>
                  <a:pt x="41361" y="24598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1394880" y="3623710"/>
            <a:ext cx="4445" cy="26034"/>
          </a:xfrm>
          <a:custGeom>
            <a:avLst/>
            <a:gdLst/>
            <a:ahLst/>
            <a:cxnLst/>
            <a:rect l="l" t="t" r="r" b="b"/>
            <a:pathLst>
              <a:path w="4445" h="26035">
                <a:moveTo>
                  <a:pt x="0" y="26003"/>
                </a:moveTo>
                <a:lnTo>
                  <a:pt x="429" y="12962"/>
                </a:lnTo>
                <a:lnTo>
                  <a:pt x="692" y="5095"/>
                </a:lnTo>
                <a:lnTo>
                  <a:pt x="782" y="2400"/>
                </a:lnTo>
                <a:lnTo>
                  <a:pt x="845" y="518"/>
                </a:lnTo>
                <a:lnTo>
                  <a:pt x="1004" y="0"/>
                </a:lnTo>
                <a:lnTo>
                  <a:pt x="1253" y="843"/>
                </a:lnTo>
                <a:lnTo>
                  <a:pt x="1620" y="2052"/>
                </a:lnTo>
                <a:lnTo>
                  <a:pt x="2680" y="5581"/>
                </a:lnTo>
                <a:lnTo>
                  <a:pt x="4440" y="1143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1351328" y="3734504"/>
            <a:ext cx="69850" cy="86995"/>
          </a:xfrm>
          <a:custGeom>
            <a:avLst/>
            <a:gdLst/>
            <a:ahLst/>
            <a:cxnLst/>
            <a:rect l="l" t="t" r="r" b="b"/>
            <a:pathLst>
              <a:path w="69850" h="86995">
                <a:moveTo>
                  <a:pt x="69349" y="0"/>
                </a:moveTo>
                <a:lnTo>
                  <a:pt x="62277" y="7889"/>
                </a:lnTo>
                <a:lnTo>
                  <a:pt x="54240" y="19087"/>
                </a:lnTo>
                <a:lnTo>
                  <a:pt x="48839" y="27213"/>
                </a:lnTo>
                <a:lnTo>
                  <a:pt x="42721" y="35750"/>
                </a:lnTo>
                <a:lnTo>
                  <a:pt x="35845" y="44758"/>
                </a:lnTo>
                <a:lnTo>
                  <a:pt x="28174" y="54296"/>
                </a:lnTo>
                <a:lnTo>
                  <a:pt x="19669" y="64427"/>
                </a:lnTo>
                <a:lnTo>
                  <a:pt x="10290" y="75209"/>
                </a:lnTo>
                <a:lnTo>
                  <a:pt x="0" y="8670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272289" y="3903035"/>
            <a:ext cx="1596506" cy="1065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436456" y="3661620"/>
            <a:ext cx="78105" cy="54610"/>
          </a:xfrm>
          <a:custGeom>
            <a:avLst/>
            <a:gdLst/>
            <a:ahLst/>
            <a:cxnLst/>
            <a:rect l="l" t="t" r="r" b="b"/>
            <a:pathLst>
              <a:path w="78105" h="54610">
                <a:moveTo>
                  <a:pt x="40146" y="27909"/>
                </a:moveTo>
                <a:lnTo>
                  <a:pt x="34000" y="27892"/>
                </a:lnTo>
                <a:lnTo>
                  <a:pt x="30496" y="31316"/>
                </a:lnTo>
                <a:lnTo>
                  <a:pt x="29635" y="38181"/>
                </a:lnTo>
                <a:lnTo>
                  <a:pt x="29031" y="42994"/>
                </a:lnTo>
                <a:lnTo>
                  <a:pt x="29657" y="46466"/>
                </a:lnTo>
                <a:lnTo>
                  <a:pt x="31513" y="48596"/>
                </a:lnTo>
                <a:lnTo>
                  <a:pt x="33370" y="50726"/>
                </a:lnTo>
                <a:lnTo>
                  <a:pt x="36253" y="52212"/>
                </a:lnTo>
                <a:lnTo>
                  <a:pt x="40163" y="53055"/>
                </a:lnTo>
                <a:lnTo>
                  <a:pt x="44072" y="53897"/>
                </a:lnTo>
                <a:lnTo>
                  <a:pt x="48158" y="54279"/>
                </a:lnTo>
                <a:lnTo>
                  <a:pt x="52418" y="54198"/>
                </a:lnTo>
                <a:lnTo>
                  <a:pt x="56679" y="54119"/>
                </a:lnTo>
                <a:lnTo>
                  <a:pt x="60665" y="52610"/>
                </a:lnTo>
                <a:lnTo>
                  <a:pt x="64377" y="49672"/>
                </a:lnTo>
                <a:lnTo>
                  <a:pt x="68089" y="46734"/>
                </a:lnTo>
                <a:lnTo>
                  <a:pt x="71061" y="43092"/>
                </a:lnTo>
                <a:lnTo>
                  <a:pt x="73295" y="38746"/>
                </a:lnTo>
                <a:lnTo>
                  <a:pt x="75528" y="34400"/>
                </a:lnTo>
                <a:lnTo>
                  <a:pt x="76829" y="29915"/>
                </a:lnTo>
                <a:lnTo>
                  <a:pt x="77198" y="25291"/>
                </a:lnTo>
                <a:lnTo>
                  <a:pt x="77567" y="20667"/>
                </a:lnTo>
                <a:lnTo>
                  <a:pt x="76055" y="16508"/>
                </a:lnTo>
                <a:lnTo>
                  <a:pt x="72660" y="12815"/>
                </a:lnTo>
                <a:lnTo>
                  <a:pt x="69265" y="9121"/>
                </a:lnTo>
                <a:lnTo>
                  <a:pt x="64605" y="6159"/>
                </a:lnTo>
                <a:lnTo>
                  <a:pt x="58679" y="3928"/>
                </a:lnTo>
                <a:lnTo>
                  <a:pt x="52754" y="1697"/>
                </a:lnTo>
                <a:lnTo>
                  <a:pt x="46319" y="387"/>
                </a:lnTo>
                <a:lnTo>
                  <a:pt x="39374" y="0"/>
                </a:lnTo>
                <a:lnTo>
                  <a:pt x="31449" y="1567"/>
                </a:lnTo>
                <a:lnTo>
                  <a:pt x="22245" y="7082"/>
                </a:lnTo>
                <a:lnTo>
                  <a:pt x="11762" y="16544"/>
                </a:lnTo>
                <a:lnTo>
                  <a:pt x="0" y="299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431093" y="3710470"/>
            <a:ext cx="19685" cy="46990"/>
          </a:xfrm>
          <a:custGeom>
            <a:avLst/>
            <a:gdLst/>
            <a:ahLst/>
            <a:cxnLst/>
            <a:rect l="l" t="t" r="r" b="b"/>
            <a:pathLst>
              <a:path w="19685" h="46989">
                <a:moveTo>
                  <a:pt x="0" y="0"/>
                </a:moveTo>
                <a:lnTo>
                  <a:pt x="4831" y="11744"/>
                </a:lnTo>
                <a:lnTo>
                  <a:pt x="9663" y="23489"/>
                </a:lnTo>
                <a:lnTo>
                  <a:pt x="14495" y="35234"/>
                </a:lnTo>
                <a:lnTo>
                  <a:pt x="19327" y="469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460207" y="3687831"/>
            <a:ext cx="254635" cy="105410"/>
          </a:xfrm>
          <a:custGeom>
            <a:avLst/>
            <a:gdLst/>
            <a:ahLst/>
            <a:cxnLst/>
            <a:rect l="l" t="t" r="r" b="b"/>
            <a:pathLst>
              <a:path w="254635" h="105410">
                <a:moveTo>
                  <a:pt x="0" y="79757"/>
                </a:moveTo>
                <a:lnTo>
                  <a:pt x="35763" y="100874"/>
                </a:lnTo>
                <a:lnTo>
                  <a:pt x="54776" y="104866"/>
                </a:lnTo>
                <a:lnTo>
                  <a:pt x="61981" y="104685"/>
                </a:lnTo>
                <a:lnTo>
                  <a:pt x="67970" y="103109"/>
                </a:lnTo>
                <a:lnTo>
                  <a:pt x="73959" y="101533"/>
                </a:lnTo>
                <a:lnTo>
                  <a:pt x="78093" y="98023"/>
                </a:lnTo>
                <a:lnTo>
                  <a:pt x="80372" y="92581"/>
                </a:lnTo>
                <a:lnTo>
                  <a:pt x="82650" y="87139"/>
                </a:lnTo>
                <a:lnTo>
                  <a:pt x="83830" y="80422"/>
                </a:lnTo>
                <a:lnTo>
                  <a:pt x="83912" y="72430"/>
                </a:lnTo>
                <a:lnTo>
                  <a:pt x="83993" y="64438"/>
                </a:lnTo>
                <a:lnTo>
                  <a:pt x="82870" y="56250"/>
                </a:lnTo>
                <a:lnTo>
                  <a:pt x="80542" y="47866"/>
                </a:lnTo>
                <a:lnTo>
                  <a:pt x="78213" y="39483"/>
                </a:lnTo>
                <a:lnTo>
                  <a:pt x="76312" y="31846"/>
                </a:lnTo>
                <a:lnTo>
                  <a:pt x="74838" y="24956"/>
                </a:lnTo>
                <a:lnTo>
                  <a:pt x="73364" y="18067"/>
                </a:lnTo>
                <a:lnTo>
                  <a:pt x="72553" y="12730"/>
                </a:lnTo>
                <a:lnTo>
                  <a:pt x="72406" y="8947"/>
                </a:lnTo>
                <a:lnTo>
                  <a:pt x="72259" y="5164"/>
                </a:lnTo>
                <a:lnTo>
                  <a:pt x="73656" y="2618"/>
                </a:lnTo>
                <a:lnTo>
                  <a:pt x="76599" y="1309"/>
                </a:lnTo>
                <a:lnTo>
                  <a:pt x="79541" y="0"/>
                </a:lnTo>
                <a:lnTo>
                  <a:pt x="83788" y="210"/>
                </a:lnTo>
                <a:lnTo>
                  <a:pt x="89339" y="1941"/>
                </a:lnTo>
                <a:lnTo>
                  <a:pt x="94891" y="3672"/>
                </a:lnTo>
                <a:lnTo>
                  <a:pt x="100974" y="7184"/>
                </a:lnTo>
                <a:lnTo>
                  <a:pt x="107590" y="12478"/>
                </a:lnTo>
                <a:lnTo>
                  <a:pt x="114205" y="17771"/>
                </a:lnTo>
                <a:lnTo>
                  <a:pt x="119779" y="23544"/>
                </a:lnTo>
                <a:lnTo>
                  <a:pt x="124310" y="29796"/>
                </a:lnTo>
                <a:lnTo>
                  <a:pt x="128842" y="36048"/>
                </a:lnTo>
                <a:lnTo>
                  <a:pt x="132028" y="42198"/>
                </a:lnTo>
                <a:lnTo>
                  <a:pt x="133868" y="48244"/>
                </a:lnTo>
                <a:lnTo>
                  <a:pt x="135708" y="54291"/>
                </a:lnTo>
                <a:lnTo>
                  <a:pt x="136721" y="59177"/>
                </a:lnTo>
                <a:lnTo>
                  <a:pt x="136905" y="62903"/>
                </a:lnTo>
                <a:lnTo>
                  <a:pt x="137089" y="66629"/>
                </a:lnTo>
                <a:lnTo>
                  <a:pt x="135700" y="67641"/>
                </a:lnTo>
                <a:lnTo>
                  <a:pt x="132737" y="65937"/>
                </a:lnTo>
                <a:lnTo>
                  <a:pt x="129774" y="64233"/>
                </a:lnTo>
                <a:lnTo>
                  <a:pt x="127391" y="60295"/>
                </a:lnTo>
                <a:lnTo>
                  <a:pt x="125585" y="54124"/>
                </a:lnTo>
                <a:lnTo>
                  <a:pt x="123779" y="47953"/>
                </a:lnTo>
                <a:lnTo>
                  <a:pt x="123023" y="42162"/>
                </a:lnTo>
                <a:lnTo>
                  <a:pt x="123317" y="36754"/>
                </a:lnTo>
                <a:lnTo>
                  <a:pt x="123611" y="31345"/>
                </a:lnTo>
                <a:lnTo>
                  <a:pt x="159084" y="19442"/>
                </a:lnTo>
                <a:lnTo>
                  <a:pt x="166712" y="20667"/>
                </a:lnTo>
                <a:lnTo>
                  <a:pt x="174007" y="23554"/>
                </a:lnTo>
                <a:lnTo>
                  <a:pt x="181301" y="26440"/>
                </a:lnTo>
                <a:lnTo>
                  <a:pt x="187176" y="30122"/>
                </a:lnTo>
                <a:lnTo>
                  <a:pt x="191629" y="34600"/>
                </a:lnTo>
                <a:lnTo>
                  <a:pt x="196082" y="39078"/>
                </a:lnTo>
                <a:lnTo>
                  <a:pt x="198933" y="43636"/>
                </a:lnTo>
                <a:lnTo>
                  <a:pt x="200182" y="48273"/>
                </a:lnTo>
                <a:lnTo>
                  <a:pt x="201430" y="52910"/>
                </a:lnTo>
                <a:lnTo>
                  <a:pt x="201806" y="56624"/>
                </a:lnTo>
                <a:lnTo>
                  <a:pt x="201311" y="59415"/>
                </a:lnTo>
                <a:lnTo>
                  <a:pt x="200815" y="62206"/>
                </a:lnTo>
                <a:lnTo>
                  <a:pt x="199374" y="63892"/>
                </a:lnTo>
                <a:lnTo>
                  <a:pt x="196988" y="64472"/>
                </a:lnTo>
                <a:lnTo>
                  <a:pt x="194602" y="65053"/>
                </a:lnTo>
                <a:lnTo>
                  <a:pt x="192121" y="63674"/>
                </a:lnTo>
                <a:lnTo>
                  <a:pt x="189546" y="60337"/>
                </a:lnTo>
                <a:lnTo>
                  <a:pt x="186971" y="57000"/>
                </a:lnTo>
                <a:lnTo>
                  <a:pt x="185409" y="52289"/>
                </a:lnTo>
                <a:lnTo>
                  <a:pt x="184859" y="46205"/>
                </a:lnTo>
                <a:lnTo>
                  <a:pt x="184309" y="40122"/>
                </a:lnTo>
                <a:lnTo>
                  <a:pt x="185248" y="34612"/>
                </a:lnTo>
                <a:lnTo>
                  <a:pt x="187676" y="29678"/>
                </a:lnTo>
                <a:lnTo>
                  <a:pt x="190103" y="24743"/>
                </a:lnTo>
                <a:lnTo>
                  <a:pt x="193903" y="21249"/>
                </a:lnTo>
                <a:lnTo>
                  <a:pt x="199074" y="19194"/>
                </a:lnTo>
                <a:lnTo>
                  <a:pt x="204246" y="17140"/>
                </a:lnTo>
                <a:lnTo>
                  <a:pt x="210048" y="16175"/>
                </a:lnTo>
                <a:lnTo>
                  <a:pt x="216479" y="16298"/>
                </a:lnTo>
                <a:lnTo>
                  <a:pt x="222910" y="16421"/>
                </a:lnTo>
                <a:lnTo>
                  <a:pt x="228839" y="18419"/>
                </a:lnTo>
                <a:lnTo>
                  <a:pt x="234265" y="22292"/>
                </a:lnTo>
                <a:lnTo>
                  <a:pt x="239690" y="26165"/>
                </a:lnTo>
                <a:lnTo>
                  <a:pt x="243916" y="31239"/>
                </a:lnTo>
                <a:lnTo>
                  <a:pt x="246941" y="37513"/>
                </a:lnTo>
                <a:lnTo>
                  <a:pt x="249966" y="43787"/>
                </a:lnTo>
                <a:lnTo>
                  <a:pt x="251868" y="50648"/>
                </a:lnTo>
                <a:lnTo>
                  <a:pt x="252644" y="58093"/>
                </a:lnTo>
                <a:lnTo>
                  <a:pt x="253627" y="69993"/>
                </a:lnTo>
                <a:lnTo>
                  <a:pt x="254176" y="827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721285" y="3687966"/>
            <a:ext cx="43815" cy="115570"/>
          </a:xfrm>
          <a:custGeom>
            <a:avLst/>
            <a:gdLst/>
            <a:ahLst/>
            <a:cxnLst/>
            <a:rect l="l" t="t" r="r" b="b"/>
            <a:pathLst>
              <a:path w="43814" h="115570">
                <a:moveTo>
                  <a:pt x="0" y="43394"/>
                </a:moveTo>
                <a:lnTo>
                  <a:pt x="3688" y="36604"/>
                </a:lnTo>
                <a:lnTo>
                  <a:pt x="6912" y="32777"/>
                </a:lnTo>
                <a:lnTo>
                  <a:pt x="9672" y="31912"/>
                </a:lnTo>
                <a:lnTo>
                  <a:pt x="11592" y="31310"/>
                </a:lnTo>
                <a:lnTo>
                  <a:pt x="13889" y="32691"/>
                </a:lnTo>
                <a:lnTo>
                  <a:pt x="32781" y="74103"/>
                </a:lnTo>
                <a:lnTo>
                  <a:pt x="42583" y="111065"/>
                </a:lnTo>
                <a:lnTo>
                  <a:pt x="42881" y="114634"/>
                </a:lnTo>
                <a:lnTo>
                  <a:pt x="41000" y="115565"/>
                </a:lnTo>
                <a:lnTo>
                  <a:pt x="36940" y="113857"/>
                </a:lnTo>
                <a:lnTo>
                  <a:pt x="32880" y="112149"/>
                </a:lnTo>
                <a:lnTo>
                  <a:pt x="14290" y="75011"/>
                </a:lnTo>
                <a:lnTo>
                  <a:pt x="5963" y="36767"/>
                </a:lnTo>
                <a:lnTo>
                  <a:pt x="6723" y="22193"/>
                </a:lnTo>
                <a:lnTo>
                  <a:pt x="10779" y="11865"/>
                </a:lnTo>
                <a:lnTo>
                  <a:pt x="18000" y="5423"/>
                </a:lnTo>
                <a:lnTo>
                  <a:pt x="28975" y="1499"/>
                </a:lnTo>
                <a:lnTo>
                  <a:pt x="4376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2735334" y="3688691"/>
            <a:ext cx="73660" cy="46990"/>
          </a:xfrm>
          <a:custGeom>
            <a:avLst/>
            <a:gdLst/>
            <a:ahLst/>
            <a:cxnLst/>
            <a:rect l="l" t="t" r="r" b="b"/>
            <a:pathLst>
              <a:path w="73660" h="46989">
                <a:moveTo>
                  <a:pt x="46820" y="0"/>
                </a:moveTo>
                <a:lnTo>
                  <a:pt x="62038" y="7730"/>
                </a:lnTo>
                <a:lnTo>
                  <a:pt x="70592" y="15540"/>
                </a:lnTo>
                <a:lnTo>
                  <a:pt x="73361" y="24620"/>
                </a:lnTo>
                <a:lnTo>
                  <a:pt x="69820" y="28981"/>
                </a:lnTo>
                <a:lnTo>
                  <a:pt x="23430" y="45109"/>
                </a:lnTo>
                <a:lnTo>
                  <a:pt x="10852" y="46478"/>
                </a:lnTo>
                <a:lnTo>
                  <a:pt x="0" y="461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846340" y="3650596"/>
            <a:ext cx="71120" cy="113664"/>
          </a:xfrm>
          <a:custGeom>
            <a:avLst/>
            <a:gdLst/>
            <a:ahLst/>
            <a:cxnLst/>
            <a:rect l="l" t="t" r="r" b="b"/>
            <a:pathLst>
              <a:path w="71119" h="113664">
                <a:moveTo>
                  <a:pt x="49870" y="0"/>
                </a:moveTo>
                <a:lnTo>
                  <a:pt x="52700" y="0"/>
                </a:lnTo>
                <a:lnTo>
                  <a:pt x="54168" y="0"/>
                </a:lnTo>
                <a:lnTo>
                  <a:pt x="54350" y="0"/>
                </a:lnTo>
                <a:lnTo>
                  <a:pt x="53995" y="57"/>
                </a:lnTo>
                <a:lnTo>
                  <a:pt x="53732" y="95"/>
                </a:lnTo>
                <a:lnTo>
                  <a:pt x="51108" y="478"/>
                </a:lnTo>
                <a:lnTo>
                  <a:pt x="46123" y="1207"/>
                </a:lnTo>
                <a:lnTo>
                  <a:pt x="41137" y="1935"/>
                </a:lnTo>
                <a:lnTo>
                  <a:pt x="35217" y="3967"/>
                </a:lnTo>
                <a:lnTo>
                  <a:pt x="28363" y="7302"/>
                </a:lnTo>
                <a:lnTo>
                  <a:pt x="21508" y="10637"/>
                </a:lnTo>
                <a:lnTo>
                  <a:pt x="16022" y="13785"/>
                </a:lnTo>
                <a:lnTo>
                  <a:pt x="11904" y="16748"/>
                </a:lnTo>
                <a:lnTo>
                  <a:pt x="7787" y="19710"/>
                </a:lnTo>
                <a:lnTo>
                  <a:pt x="5139" y="22503"/>
                </a:lnTo>
                <a:lnTo>
                  <a:pt x="3961" y="25126"/>
                </a:lnTo>
                <a:lnTo>
                  <a:pt x="2783" y="27749"/>
                </a:lnTo>
                <a:lnTo>
                  <a:pt x="22528" y="43327"/>
                </a:lnTo>
                <a:lnTo>
                  <a:pt x="34068" y="48590"/>
                </a:lnTo>
                <a:lnTo>
                  <a:pt x="67581" y="72107"/>
                </a:lnTo>
                <a:lnTo>
                  <a:pt x="70502" y="81378"/>
                </a:lnTo>
                <a:lnTo>
                  <a:pt x="71063" y="86027"/>
                </a:lnTo>
                <a:lnTo>
                  <a:pt x="38297" y="106362"/>
                </a:lnTo>
                <a:lnTo>
                  <a:pt x="11767" y="112715"/>
                </a:lnTo>
                <a:lnTo>
                  <a:pt x="0" y="1132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3383044" y="3586681"/>
            <a:ext cx="109220" cy="151130"/>
          </a:xfrm>
          <a:custGeom>
            <a:avLst/>
            <a:gdLst/>
            <a:ahLst/>
            <a:cxnLst/>
            <a:rect l="l" t="t" r="r" b="b"/>
            <a:pathLst>
              <a:path w="109220" h="151129">
                <a:moveTo>
                  <a:pt x="85844" y="84558"/>
                </a:moveTo>
                <a:lnTo>
                  <a:pt x="54899" y="65014"/>
                </a:lnTo>
                <a:lnTo>
                  <a:pt x="48544" y="66580"/>
                </a:lnTo>
                <a:lnTo>
                  <a:pt x="41613" y="69827"/>
                </a:lnTo>
                <a:lnTo>
                  <a:pt x="34682" y="73074"/>
                </a:lnTo>
                <a:lnTo>
                  <a:pt x="3418" y="101348"/>
                </a:lnTo>
                <a:lnTo>
                  <a:pt x="0" y="117327"/>
                </a:lnTo>
                <a:lnTo>
                  <a:pt x="1120" y="122594"/>
                </a:lnTo>
                <a:lnTo>
                  <a:pt x="4012" y="127783"/>
                </a:lnTo>
                <a:lnTo>
                  <a:pt x="6904" y="132972"/>
                </a:lnTo>
                <a:lnTo>
                  <a:pt x="11123" y="137524"/>
                </a:lnTo>
                <a:lnTo>
                  <a:pt x="16670" y="141438"/>
                </a:lnTo>
                <a:lnTo>
                  <a:pt x="22216" y="145352"/>
                </a:lnTo>
                <a:lnTo>
                  <a:pt x="27822" y="147970"/>
                </a:lnTo>
                <a:lnTo>
                  <a:pt x="33488" y="149293"/>
                </a:lnTo>
                <a:lnTo>
                  <a:pt x="39154" y="150615"/>
                </a:lnTo>
                <a:lnTo>
                  <a:pt x="44059" y="150959"/>
                </a:lnTo>
                <a:lnTo>
                  <a:pt x="48204" y="150325"/>
                </a:lnTo>
                <a:lnTo>
                  <a:pt x="52348" y="149690"/>
                </a:lnTo>
                <a:lnTo>
                  <a:pt x="55869" y="147096"/>
                </a:lnTo>
                <a:lnTo>
                  <a:pt x="58766" y="142542"/>
                </a:lnTo>
                <a:lnTo>
                  <a:pt x="61663" y="137988"/>
                </a:lnTo>
                <a:lnTo>
                  <a:pt x="63785" y="132074"/>
                </a:lnTo>
                <a:lnTo>
                  <a:pt x="65134" y="124801"/>
                </a:lnTo>
                <a:lnTo>
                  <a:pt x="66621" y="113175"/>
                </a:lnTo>
                <a:lnTo>
                  <a:pt x="67140" y="99578"/>
                </a:lnTo>
                <a:lnTo>
                  <a:pt x="66305" y="87035"/>
                </a:lnTo>
                <a:lnTo>
                  <a:pt x="55090" y="50143"/>
                </a:lnTo>
                <a:lnTo>
                  <a:pt x="41045" y="18886"/>
                </a:lnTo>
                <a:lnTo>
                  <a:pt x="35837" y="7546"/>
                </a:lnTo>
                <a:lnTo>
                  <a:pt x="33762" y="2801"/>
                </a:lnTo>
                <a:lnTo>
                  <a:pt x="33132" y="976"/>
                </a:lnTo>
                <a:lnTo>
                  <a:pt x="32847" y="140"/>
                </a:lnTo>
                <a:lnTo>
                  <a:pt x="32798" y="0"/>
                </a:lnTo>
                <a:lnTo>
                  <a:pt x="33064" y="879"/>
                </a:lnTo>
                <a:lnTo>
                  <a:pt x="33275" y="1564"/>
                </a:lnTo>
                <a:lnTo>
                  <a:pt x="34802" y="6529"/>
                </a:lnTo>
                <a:lnTo>
                  <a:pt x="49502" y="48167"/>
                </a:lnTo>
                <a:lnTo>
                  <a:pt x="67816" y="92712"/>
                </a:lnTo>
                <a:lnTo>
                  <a:pt x="86449" y="127506"/>
                </a:lnTo>
                <a:lnTo>
                  <a:pt x="96288" y="135143"/>
                </a:lnTo>
                <a:lnTo>
                  <a:pt x="109091" y="137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3493973" y="3674641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10" h="31114">
                <a:moveTo>
                  <a:pt x="8884" y="30169"/>
                </a:moveTo>
                <a:lnTo>
                  <a:pt x="7321" y="27075"/>
                </a:lnTo>
                <a:lnTo>
                  <a:pt x="9026" y="25450"/>
                </a:lnTo>
                <a:lnTo>
                  <a:pt x="13998" y="25295"/>
                </a:lnTo>
                <a:lnTo>
                  <a:pt x="18970" y="25140"/>
                </a:lnTo>
                <a:lnTo>
                  <a:pt x="24079" y="25363"/>
                </a:lnTo>
                <a:lnTo>
                  <a:pt x="29325" y="25964"/>
                </a:lnTo>
                <a:lnTo>
                  <a:pt x="34571" y="26565"/>
                </a:lnTo>
                <a:lnTo>
                  <a:pt x="39963" y="26748"/>
                </a:lnTo>
                <a:lnTo>
                  <a:pt x="45502" y="26513"/>
                </a:lnTo>
                <a:lnTo>
                  <a:pt x="51041" y="26277"/>
                </a:lnTo>
                <a:lnTo>
                  <a:pt x="53971" y="24598"/>
                </a:lnTo>
                <a:lnTo>
                  <a:pt x="54293" y="21475"/>
                </a:lnTo>
                <a:lnTo>
                  <a:pt x="54616" y="18351"/>
                </a:lnTo>
                <a:lnTo>
                  <a:pt x="53552" y="14922"/>
                </a:lnTo>
                <a:lnTo>
                  <a:pt x="51102" y="11187"/>
                </a:lnTo>
                <a:lnTo>
                  <a:pt x="48652" y="7452"/>
                </a:lnTo>
                <a:lnTo>
                  <a:pt x="44602" y="4617"/>
                </a:lnTo>
                <a:lnTo>
                  <a:pt x="38954" y="2683"/>
                </a:lnTo>
                <a:lnTo>
                  <a:pt x="33306" y="748"/>
                </a:lnTo>
                <a:lnTo>
                  <a:pt x="27406" y="0"/>
                </a:lnTo>
                <a:lnTo>
                  <a:pt x="21256" y="436"/>
                </a:lnTo>
                <a:lnTo>
                  <a:pt x="13253" y="4244"/>
                </a:lnTo>
                <a:lnTo>
                  <a:pt x="6167" y="14469"/>
                </a:lnTo>
                <a:lnTo>
                  <a:pt x="0" y="311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3491540" y="3712569"/>
            <a:ext cx="22860" cy="31115"/>
          </a:xfrm>
          <a:custGeom>
            <a:avLst/>
            <a:gdLst/>
            <a:ahLst/>
            <a:cxnLst/>
            <a:rect l="l" t="t" r="r" b="b"/>
            <a:pathLst>
              <a:path w="22860" h="31114">
                <a:moveTo>
                  <a:pt x="0" y="0"/>
                </a:moveTo>
                <a:lnTo>
                  <a:pt x="7564" y="10201"/>
                </a:lnTo>
                <a:lnTo>
                  <a:pt x="15129" y="20402"/>
                </a:lnTo>
                <a:lnTo>
                  <a:pt x="22694" y="306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521263" y="3680230"/>
            <a:ext cx="172720" cy="95250"/>
          </a:xfrm>
          <a:custGeom>
            <a:avLst/>
            <a:gdLst/>
            <a:ahLst/>
            <a:cxnLst/>
            <a:rect l="l" t="t" r="r" b="b"/>
            <a:pathLst>
              <a:path w="172720" h="95250">
                <a:moveTo>
                  <a:pt x="0" y="69186"/>
                </a:moveTo>
                <a:lnTo>
                  <a:pt x="14778" y="79072"/>
                </a:lnTo>
                <a:lnTo>
                  <a:pt x="26727" y="86265"/>
                </a:lnTo>
                <a:lnTo>
                  <a:pt x="35847" y="90764"/>
                </a:lnTo>
                <a:lnTo>
                  <a:pt x="45248" y="93425"/>
                </a:lnTo>
                <a:lnTo>
                  <a:pt x="49197" y="92975"/>
                </a:lnTo>
                <a:lnTo>
                  <a:pt x="52139" y="90902"/>
                </a:lnTo>
                <a:lnTo>
                  <a:pt x="55080" y="88829"/>
                </a:lnTo>
                <a:lnTo>
                  <a:pt x="57952" y="81474"/>
                </a:lnTo>
                <a:lnTo>
                  <a:pt x="60755" y="68837"/>
                </a:lnTo>
                <a:lnTo>
                  <a:pt x="63558" y="56199"/>
                </a:lnTo>
                <a:lnTo>
                  <a:pt x="65561" y="48564"/>
                </a:lnTo>
                <a:lnTo>
                  <a:pt x="66765" y="45929"/>
                </a:lnTo>
                <a:lnTo>
                  <a:pt x="67968" y="43296"/>
                </a:lnTo>
                <a:lnTo>
                  <a:pt x="69871" y="42244"/>
                </a:lnTo>
                <a:lnTo>
                  <a:pt x="97397" y="70328"/>
                </a:lnTo>
                <a:lnTo>
                  <a:pt x="107180" y="94155"/>
                </a:lnTo>
                <a:lnTo>
                  <a:pt x="107243" y="94864"/>
                </a:lnTo>
                <a:lnTo>
                  <a:pt x="107048" y="94882"/>
                </a:lnTo>
                <a:lnTo>
                  <a:pt x="106596" y="94207"/>
                </a:lnTo>
                <a:lnTo>
                  <a:pt x="106143" y="93532"/>
                </a:lnTo>
                <a:lnTo>
                  <a:pt x="105126" y="92012"/>
                </a:lnTo>
                <a:lnTo>
                  <a:pt x="98353" y="60880"/>
                </a:lnTo>
                <a:lnTo>
                  <a:pt x="98410" y="48034"/>
                </a:lnTo>
                <a:lnTo>
                  <a:pt x="112848" y="11496"/>
                </a:lnTo>
                <a:lnTo>
                  <a:pt x="145791" y="0"/>
                </a:lnTo>
                <a:lnTo>
                  <a:pt x="152657" y="235"/>
                </a:lnTo>
                <a:lnTo>
                  <a:pt x="158684" y="1548"/>
                </a:lnTo>
                <a:lnTo>
                  <a:pt x="164711" y="2860"/>
                </a:lnTo>
                <a:lnTo>
                  <a:pt x="168720" y="5128"/>
                </a:lnTo>
                <a:lnTo>
                  <a:pt x="170710" y="8354"/>
                </a:lnTo>
                <a:lnTo>
                  <a:pt x="172701" y="11579"/>
                </a:lnTo>
                <a:lnTo>
                  <a:pt x="172334" y="15517"/>
                </a:lnTo>
                <a:lnTo>
                  <a:pt x="169612" y="20165"/>
                </a:lnTo>
                <a:lnTo>
                  <a:pt x="166891" y="24814"/>
                </a:lnTo>
                <a:lnTo>
                  <a:pt x="130489" y="43716"/>
                </a:lnTo>
                <a:lnTo>
                  <a:pt x="87148" y="59316"/>
                </a:lnTo>
                <a:lnTo>
                  <a:pt x="84158" y="580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3725072" y="3616080"/>
            <a:ext cx="47625" cy="120650"/>
          </a:xfrm>
          <a:custGeom>
            <a:avLst/>
            <a:gdLst/>
            <a:ahLst/>
            <a:cxnLst/>
            <a:rect l="l" t="t" r="r" b="b"/>
            <a:pathLst>
              <a:path w="47625" h="120650">
                <a:moveTo>
                  <a:pt x="0" y="6039"/>
                </a:moveTo>
                <a:lnTo>
                  <a:pt x="258" y="2418"/>
                </a:lnTo>
                <a:lnTo>
                  <a:pt x="397" y="469"/>
                </a:lnTo>
                <a:lnTo>
                  <a:pt x="417" y="193"/>
                </a:lnTo>
                <a:lnTo>
                  <a:pt x="430" y="0"/>
                </a:lnTo>
                <a:lnTo>
                  <a:pt x="490" y="130"/>
                </a:lnTo>
                <a:lnTo>
                  <a:pt x="595" y="585"/>
                </a:lnTo>
                <a:lnTo>
                  <a:pt x="701" y="1039"/>
                </a:lnTo>
                <a:lnTo>
                  <a:pt x="1255" y="3439"/>
                </a:lnTo>
                <a:lnTo>
                  <a:pt x="2260" y="7782"/>
                </a:lnTo>
                <a:lnTo>
                  <a:pt x="17319" y="48476"/>
                </a:lnTo>
                <a:lnTo>
                  <a:pt x="30216" y="75287"/>
                </a:lnTo>
                <a:lnTo>
                  <a:pt x="35744" y="87703"/>
                </a:lnTo>
                <a:lnTo>
                  <a:pt x="40333" y="99165"/>
                </a:lnTo>
                <a:lnTo>
                  <a:pt x="44142" y="109994"/>
                </a:lnTo>
                <a:lnTo>
                  <a:pt x="47332" y="1205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728746" y="3676741"/>
            <a:ext cx="106680" cy="34290"/>
          </a:xfrm>
          <a:custGeom>
            <a:avLst/>
            <a:gdLst/>
            <a:ahLst/>
            <a:cxnLst/>
            <a:rect l="l" t="t" r="r" b="b"/>
            <a:pathLst>
              <a:path w="106679" h="34289">
                <a:moveTo>
                  <a:pt x="6541" y="33957"/>
                </a:moveTo>
                <a:lnTo>
                  <a:pt x="974" y="28531"/>
                </a:lnTo>
                <a:lnTo>
                  <a:pt x="0" y="22876"/>
                </a:lnTo>
                <a:lnTo>
                  <a:pt x="3617" y="16990"/>
                </a:lnTo>
                <a:lnTo>
                  <a:pt x="6145" y="12878"/>
                </a:lnTo>
                <a:lnTo>
                  <a:pt x="43013" y="2764"/>
                </a:lnTo>
                <a:lnTo>
                  <a:pt x="92239" y="428"/>
                </a:lnTo>
                <a:lnTo>
                  <a:pt x="10620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3847045" y="3655423"/>
            <a:ext cx="49530" cy="59690"/>
          </a:xfrm>
          <a:custGeom>
            <a:avLst/>
            <a:gdLst/>
            <a:ahLst/>
            <a:cxnLst/>
            <a:rect l="l" t="t" r="r" b="b"/>
            <a:pathLst>
              <a:path w="49529" h="59689">
                <a:moveTo>
                  <a:pt x="34110" y="20394"/>
                </a:moveTo>
                <a:lnTo>
                  <a:pt x="39060" y="19981"/>
                </a:lnTo>
                <a:lnTo>
                  <a:pt x="41871" y="18042"/>
                </a:lnTo>
                <a:lnTo>
                  <a:pt x="42546" y="14578"/>
                </a:lnTo>
                <a:lnTo>
                  <a:pt x="43017" y="12158"/>
                </a:lnTo>
                <a:lnTo>
                  <a:pt x="42345" y="9663"/>
                </a:lnTo>
                <a:lnTo>
                  <a:pt x="18292" y="0"/>
                </a:lnTo>
                <a:lnTo>
                  <a:pt x="12769" y="647"/>
                </a:lnTo>
                <a:lnTo>
                  <a:pt x="7245" y="1295"/>
                </a:lnTo>
                <a:lnTo>
                  <a:pt x="3586" y="3514"/>
                </a:lnTo>
                <a:lnTo>
                  <a:pt x="1793" y="7302"/>
                </a:lnTo>
                <a:lnTo>
                  <a:pt x="0" y="11091"/>
                </a:lnTo>
                <a:lnTo>
                  <a:pt x="33481" y="48592"/>
                </a:lnTo>
                <a:lnTo>
                  <a:pt x="49158" y="592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806938" y="3722426"/>
            <a:ext cx="101600" cy="20955"/>
          </a:xfrm>
          <a:custGeom>
            <a:avLst/>
            <a:gdLst/>
            <a:ahLst/>
            <a:cxnLst/>
            <a:rect l="l" t="t" r="r" b="b"/>
            <a:pathLst>
              <a:path w="101600" h="20954">
                <a:moveTo>
                  <a:pt x="98485" y="0"/>
                </a:moveTo>
                <a:lnTo>
                  <a:pt x="100383" y="2136"/>
                </a:lnTo>
                <a:lnTo>
                  <a:pt x="101142" y="5584"/>
                </a:lnTo>
                <a:lnTo>
                  <a:pt x="100762" y="10346"/>
                </a:lnTo>
                <a:lnTo>
                  <a:pt x="70707" y="20357"/>
                </a:lnTo>
                <a:lnTo>
                  <a:pt x="60353" y="20074"/>
                </a:lnTo>
                <a:lnTo>
                  <a:pt x="48105" y="19351"/>
                </a:lnTo>
                <a:lnTo>
                  <a:pt x="33964" y="18186"/>
                </a:lnTo>
                <a:lnTo>
                  <a:pt x="17928" y="16579"/>
                </a:lnTo>
                <a:lnTo>
                  <a:pt x="0" y="145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6166366" y="4229910"/>
            <a:ext cx="114935" cy="153670"/>
          </a:xfrm>
          <a:custGeom>
            <a:avLst/>
            <a:gdLst/>
            <a:ahLst/>
            <a:cxnLst/>
            <a:rect l="l" t="t" r="r" b="b"/>
            <a:pathLst>
              <a:path w="114935" h="153670">
                <a:moveTo>
                  <a:pt x="110599" y="40196"/>
                </a:moveTo>
                <a:lnTo>
                  <a:pt x="113402" y="38767"/>
                </a:lnTo>
                <a:lnTo>
                  <a:pt x="114599" y="34223"/>
                </a:lnTo>
                <a:lnTo>
                  <a:pt x="114191" y="26567"/>
                </a:lnTo>
                <a:lnTo>
                  <a:pt x="113918" y="21460"/>
                </a:lnTo>
                <a:lnTo>
                  <a:pt x="112380" y="17601"/>
                </a:lnTo>
                <a:lnTo>
                  <a:pt x="109576" y="14991"/>
                </a:lnTo>
                <a:lnTo>
                  <a:pt x="106772" y="12381"/>
                </a:lnTo>
                <a:lnTo>
                  <a:pt x="65529" y="259"/>
                </a:lnTo>
                <a:lnTo>
                  <a:pt x="57528" y="129"/>
                </a:lnTo>
                <a:lnTo>
                  <a:pt x="49527" y="0"/>
                </a:lnTo>
                <a:lnTo>
                  <a:pt x="16698" y="13267"/>
                </a:lnTo>
                <a:lnTo>
                  <a:pt x="11784" y="16924"/>
                </a:lnTo>
                <a:lnTo>
                  <a:pt x="0" y="38231"/>
                </a:lnTo>
                <a:lnTo>
                  <a:pt x="387" y="41831"/>
                </a:lnTo>
                <a:lnTo>
                  <a:pt x="1719" y="45422"/>
                </a:lnTo>
                <a:lnTo>
                  <a:pt x="3050" y="49014"/>
                </a:lnTo>
                <a:lnTo>
                  <a:pt x="43563" y="78500"/>
                </a:lnTo>
                <a:lnTo>
                  <a:pt x="54928" y="85550"/>
                </a:lnTo>
                <a:lnTo>
                  <a:pt x="94046" y="114890"/>
                </a:lnTo>
                <a:lnTo>
                  <a:pt x="99770" y="125015"/>
                </a:lnTo>
                <a:lnTo>
                  <a:pt x="99513" y="132564"/>
                </a:lnTo>
                <a:lnTo>
                  <a:pt x="93612" y="141956"/>
                </a:lnTo>
                <a:lnTo>
                  <a:pt x="82068" y="1531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176910" y="4374437"/>
            <a:ext cx="62230" cy="17145"/>
          </a:xfrm>
          <a:custGeom>
            <a:avLst/>
            <a:gdLst/>
            <a:ahLst/>
            <a:cxnLst/>
            <a:rect l="l" t="t" r="r" b="b"/>
            <a:pathLst>
              <a:path w="62229" h="17145">
                <a:moveTo>
                  <a:pt x="61748" y="13823"/>
                </a:moveTo>
                <a:lnTo>
                  <a:pt x="43785" y="15374"/>
                </a:lnTo>
                <a:lnTo>
                  <a:pt x="29452" y="16406"/>
                </a:lnTo>
                <a:lnTo>
                  <a:pt x="18748" y="16917"/>
                </a:lnTo>
                <a:lnTo>
                  <a:pt x="5233" y="12493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6303296" y="4280818"/>
            <a:ext cx="133350" cy="125730"/>
          </a:xfrm>
          <a:custGeom>
            <a:avLst/>
            <a:gdLst/>
            <a:ahLst/>
            <a:cxnLst/>
            <a:rect l="l" t="t" r="r" b="b"/>
            <a:pathLst>
              <a:path w="133350" h="125729">
                <a:moveTo>
                  <a:pt x="0" y="35782"/>
                </a:moveTo>
                <a:lnTo>
                  <a:pt x="3431" y="34851"/>
                </a:lnTo>
                <a:lnTo>
                  <a:pt x="9274" y="36291"/>
                </a:lnTo>
                <a:lnTo>
                  <a:pt x="17530" y="40104"/>
                </a:lnTo>
                <a:lnTo>
                  <a:pt x="25781" y="43916"/>
                </a:lnTo>
                <a:lnTo>
                  <a:pt x="32320" y="46561"/>
                </a:lnTo>
                <a:lnTo>
                  <a:pt x="37148" y="48040"/>
                </a:lnTo>
                <a:lnTo>
                  <a:pt x="41977" y="49518"/>
                </a:lnTo>
                <a:lnTo>
                  <a:pt x="46639" y="50482"/>
                </a:lnTo>
                <a:lnTo>
                  <a:pt x="51141" y="50931"/>
                </a:lnTo>
                <a:lnTo>
                  <a:pt x="55637" y="51380"/>
                </a:lnTo>
                <a:lnTo>
                  <a:pt x="74078" y="43946"/>
                </a:lnTo>
                <a:lnTo>
                  <a:pt x="76821" y="40887"/>
                </a:lnTo>
                <a:lnTo>
                  <a:pt x="78636" y="37110"/>
                </a:lnTo>
                <a:lnTo>
                  <a:pt x="79529" y="32614"/>
                </a:lnTo>
                <a:lnTo>
                  <a:pt x="80423" y="28119"/>
                </a:lnTo>
                <a:lnTo>
                  <a:pt x="80298" y="23634"/>
                </a:lnTo>
                <a:lnTo>
                  <a:pt x="79142" y="19160"/>
                </a:lnTo>
                <a:lnTo>
                  <a:pt x="77992" y="14685"/>
                </a:lnTo>
                <a:lnTo>
                  <a:pt x="45496" y="0"/>
                </a:lnTo>
                <a:lnTo>
                  <a:pt x="38485" y="98"/>
                </a:lnTo>
                <a:lnTo>
                  <a:pt x="31302" y="1386"/>
                </a:lnTo>
                <a:lnTo>
                  <a:pt x="24118" y="2673"/>
                </a:lnTo>
                <a:lnTo>
                  <a:pt x="3670" y="26180"/>
                </a:lnTo>
                <a:lnTo>
                  <a:pt x="2265" y="32513"/>
                </a:lnTo>
                <a:lnTo>
                  <a:pt x="15639" y="69629"/>
                </a:lnTo>
                <a:lnTo>
                  <a:pt x="44358" y="98920"/>
                </a:lnTo>
                <a:lnTo>
                  <a:pt x="84954" y="123590"/>
                </a:lnTo>
                <a:lnTo>
                  <a:pt x="97596" y="125470"/>
                </a:lnTo>
                <a:lnTo>
                  <a:pt x="104810" y="123595"/>
                </a:lnTo>
                <a:lnTo>
                  <a:pt x="113101" y="117082"/>
                </a:lnTo>
                <a:lnTo>
                  <a:pt x="122468" y="105930"/>
                </a:lnTo>
                <a:lnTo>
                  <a:pt x="132908" y="901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398876" y="4227962"/>
            <a:ext cx="69850" cy="146050"/>
          </a:xfrm>
          <a:custGeom>
            <a:avLst/>
            <a:gdLst/>
            <a:ahLst/>
            <a:cxnLst/>
            <a:rect l="l" t="t" r="r" b="b"/>
            <a:pathLst>
              <a:path w="69850" h="146050">
                <a:moveTo>
                  <a:pt x="33742" y="74817"/>
                </a:moveTo>
                <a:lnTo>
                  <a:pt x="14508" y="28278"/>
                </a:lnTo>
                <a:lnTo>
                  <a:pt x="335" y="0"/>
                </a:lnTo>
                <a:lnTo>
                  <a:pt x="0" y="793"/>
                </a:lnTo>
                <a:lnTo>
                  <a:pt x="16171" y="47118"/>
                </a:lnTo>
                <a:lnTo>
                  <a:pt x="37519" y="89838"/>
                </a:lnTo>
                <a:lnTo>
                  <a:pt x="62543" y="133508"/>
                </a:lnTo>
                <a:lnTo>
                  <a:pt x="69794" y="1455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6516529" y="4294135"/>
            <a:ext cx="83185" cy="102870"/>
          </a:xfrm>
          <a:custGeom>
            <a:avLst/>
            <a:gdLst/>
            <a:ahLst/>
            <a:cxnLst/>
            <a:rect l="l" t="t" r="r" b="b"/>
            <a:pathLst>
              <a:path w="83184" h="102870">
                <a:moveTo>
                  <a:pt x="3442" y="38800"/>
                </a:moveTo>
                <a:lnTo>
                  <a:pt x="0" y="41605"/>
                </a:lnTo>
                <a:lnTo>
                  <a:pt x="547" y="44852"/>
                </a:lnTo>
                <a:lnTo>
                  <a:pt x="5077" y="48543"/>
                </a:lnTo>
                <a:lnTo>
                  <a:pt x="8333" y="51196"/>
                </a:lnTo>
                <a:lnTo>
                  <a:pt x="42928" y="60355"/>
                </a:lnTo>
                <a:lnTo>
                  <a:pt x="47181" y="60093"/>
                </a:lnTo>
                <a:lnTo>
                  <a:pt x="63495" y="39968"/>
                </a:lnTo>
                <a:lnTo>
                  <a:pt x="63453" y="34628"/>
                </a:lnTo>
                <a:lnTo>
                  <a:pt x="62484" y="28854"/>
                </a:lnTo>
                <a:lnTo>
                  <a:pt x="61507" y="23079"/>
                </a:lnTo>
                <a:lnTo>
                  <a:pt x="59041" y="17821"/>
                </a:lnTo>
                <a:lnTo>
                  <a:pt x="55071" y="13082"/>
                </a:lnTo>
                <a:lnTo>
                  <a:pt x="51109" y="8343"/>
                </a:lnTo>
                <a:lnTo>
                  <a:pt x="46350" y="4955"/>
                </a:lnTo>
                <a:lnTo>
                  <a:pt x="40808" y="2921"/>
                </a:lnTo>
                <a:lnTo>
                  <a:pt x="35259" y="886"/>
                </a:lnTo>
                <a:lnTo>
                  <a:pt x="29752" y="0"/>
                </a:lnTo>
                <a:lnTo>
                  <a:pt x="24266" y="261"/>
                </a:lnTo>
                <a:lnTo>
                  <a:pt x="2029" y="34590"/>
                </a:lnTo>
                <a:lnTo>
                  <a:pt x="2715" y="42518"/>
                </a:lnTo>
                <a:lnTo>
                  <a:pt x="24563" y="77416"/>
                </a:lnTo>
                <a:lnTo>
                  <a:pt x="67777" y="97515"/>
                </a:lnTo>
                <a:lnTo>
                  <a:pt x="83188" y="1023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6662057" y="4293834"/>
            <a:ext cx="96520" cy="113030"/>
          </a:xfrm>
          <a:custGeom>
            <a:avLst/>
            <a:gdLst/>
            <a:ahLst/>
            <a:cxnLst/>
            <a:rect l="l" t="t" r="r" b="b"/>
            <a:pathLst>
              <a:path w="96520" h="113029">
                <a:moveTo>
                  <a:pt x="89666" y="29368"/>
                </a:moveTo>
                <a:lnTo>
                  <a:pt x="59852" y="4284"/>
                </a:lnTo>
                <a:lnTo>
                  <a:pt x="40496" y="0"/>
                </a:lnTo>
                <a:lnTo>
                  <a:pt x="33001" y="166"/>
                </a:lnTo>
                <a:lnTo>
                  <a:pt x="25859" y="1764"/>
                </a:lnTo>
                <a:lnTo>
                  <a:pt x="18724" y="3363"/>
                </a:lnTo>
                <a:lnTo>
                  <a:pt x="12857" y="7103"/>
                </a:lnTo>
                <a:lnTo>
                  <a:pt x="8278" y="12985"/>
                </a:lnTo>
                <a:lnTo>
                  <a:pt x="3692" y="18868"/>
                </a:lnTo>
                <a:lnTo>
                  <a:pt x="935" y="26142"/>
                </a:lnTo>
                <a:lnTo>
                  <a:pt x="0" y="34808"/>
                </a:lnTo>
                <a:lnTo>
                  <a:pt x="210" y="47342"/>
                </a:lnTo>
                <a:lnTo>
                  <a:pt x="25268" y="85521"/>
                </a:lnTo>
                <a:lnTo>
                  <a:pt x="67108" y="104589"/>
                </a:lnTo>
                <a:lnTo>
                  <a:pt x="80995" y="108787"/>
                </a:lnTo>
                <a:lnTo>
                  <a:pt x="96368" y="1128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6807523" y="4255205"/>
            <a:ext cx="53340" cy="166370"/>
          </a:xfrm>
          <a:custGeom>
            <a:avLst/>
            <a:gdLst/>
            <a:ahLst/>
            <a:cxnLst/>
            <a:rect l="l" t="t" r="r" b="b"/>
            <a:pathLst>
              <a:path w="53340" h="166370">
                <a:moveTo>
                  <a:pt x="16611" y="31967"/>
                </a:moveTo>
                <a:lnTo>
                  <a:pt x="10124" y="16078"/>
                </a:lnTo>
                <a:lnTo>
                  <a:pt x="5444" y="5797"/>
                </a:lnTo>
                <a:lnTo>
                  <a:pt x="2064" y="0"/>
                </a:lnTo>
                <a:lnTo>
                  <a:pt x="990" y="13"/>
                </a:lnTo>
                <a:lnTo>
                  <a:pt x="491" y="2703"/>
                </a:lnTo>
                <a:lnTo>
                  <a:pt x="0" y="5394"/>
                </a:lnTo>
                <a:lnTo>
                  <a:pt x="443" y="12063"/>
                </a:lnTo>
                <a:lnTo>
                  <a:pt x="10169" y="59541"/>
                </a:lnTo>
                <a:lnTo>
                  <a:pt x="26952" y="106650"/>
                </a:lnTo>
                <a:lnTo>
                  <a:pt x="43067" y="144539"/>
                </a:lnTo>
                <a:lnTo>
                  <a:pt x="48161" y="155519"/>
                </a:lnTo>
                <a:lnTo>
                  <a:pt x="53208" y="1659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6821989" y="4348261"/>
            <a:ext cx="88265" cy="33020"/>
          </a:xfrm>
          <a:custGeom>
            <a:avLst/>
            <a:gdLst/>
            <a:ahLst/>
            <a:cxnLst/>
            <a:rect l="l" t="t" r="r" b="b"/>
            <a:pathLst>
              <a:path w="88265" h="33020">
                <a:moveTo>
                  <a:pt x="4230" y="32702"/>
                </a:moveTo>
                <a:lnTo>
                  <a:pt x="51" y="17281"/>
                </a:lnTo>
                <a:lnTo>
                  <a:pt x="0" y="7794"/>
                </a:lnTo>
                <a:lnTo>
                  <a:pt x="1327" y="4353"/>
                </a:lnTo>
                <a:lnTo>
                  <a:pt x="5442" y="2437"/>
                </a:lnTo>
                <a:lnTo>
                  <a:pt x="12528" y="1516"/>
                </a:lnTo>
                <a:lnTo>
                  <a:pt x="24120" y="453"/>
                </a:lnTo>
                <a:lnTo>
                  <a:pt x="37842" y="0"/>
                </a:lnTo>
                <a:lnTo>
                  <a:pt x="48641" y="133"/>
                </a:lnTo>
                <a:lnTo>
                  <a:pt x="60526" y="722"/>
                </a:lnTo>
                <a:lnTo>
                  <a:pt x="73520" y="1767"/>
                </a:lnTo>
                <a:lnTo>
                  <a:pt x="87644" y="32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7225831" y="4302991"/>
            <a:ext cx="135890" cy="120650"/>
          </a:xfrm>
          <a:custGeom>
            <a:avLst/>
            <a:gdLst/>
            <a:ahLst/>
            <a:cxnLst/>
            <a:rect l="l" t="t" r="r" b="b"/>
            <a:pathLst>
              <a:path w="135890" h="120650">
                <a:moveTo>
                  <a:pt x="29664" y="37007"/>
                </a:moveTo>
                <a:lnTo>
                  <a:pt x="24947" y="35745"/>
                </a:lnTo>
                <a:lnTo>
                  <a:pt x="23852" y="37372"/>
                </a:lnTo>
                <a:lnTo>
                  <a:pt x="26381" y="41889"/>
                </a:lnTo>
                <a:lnTo>
                  <a:pt x="52635" y="54872"/>
                </a:lnTo>
                <a:lnTo>
                  <a:pt x="58523" y="56012"/>
                </a:lnTo>
                <a:lnTo>
                  <a:pt x="64412" y="56639"/>
                </a:lnTo>
                <a:lnTo>
                  <a:pt x="70293" y="56753"/>
                </a:lnTo>
                <a:lnTo>
                  <a:pt x="76174" y="56867"/>
                </a:lnTo>
                <a:lnTo>
                  <a:pt x="81660" y="55999"/>
                </a:lnTo>
                <a:lnTo>
                  <a:pt x="86738" y="54148"/>
                </a:lnTo>
                <a:lnTo>
                  <a:pt x="91816" y="52298"/>
                </a:lnTo>
                <a:lnTo>
                  <a:pt x="96159" y="49583"/>
                </a:lnTo>
                <a:lnTo>
                  <a:pt x="99768" y="46003"/>
                </a:lnTo>
                <a:lnTo>
                  <a:pt x="103384" y="42423"/>
                </a:lnTo>
                <a:lnTo>
                  <a:pt x="105989" y="38358"/>
                </a:lnTo>
                <a:lnTo>
                  <a:pt x="107589" y="33811"/>
                </a:lnTo>
                <a:lnTo>
                  <a:pt x="109196" y="29264"/>
                </a:lnTo>
                <a:lnTo>
                  <a:pt x="109764" y="24586"/>
                </a:lnTo>
                <a:lnTo>
                  <a:pt x="109307" y="19777"/>
                </a:lnTo>
                <a:lnTo>
                  <a:pt x="108843" y="14968"/>
                </a:lnTo>
                <a:lnTo>
                  <a:pt x="106252" y="10859"/>
                </a:lnTo>
                <a:lnTo>
                  <a:pt x="101535" y="7449"/>
                </a:lnTo>
                <a:lnTo>
                  <a:pt x="96817" y="4038"/>
                </a:lnTo>
                <a:lnTo>
                  <a:pt x="91594" y="1779"/>
                </a:lnTo>
                <a:lnTo>
                  <a:pt x="85865" y="671"/>
                </a:lnTo>
                <a:lnTo>
                  <a:pt x="75716" y="0"/>
                </a:lnTo>
                <a:lnTo>
                  <a:pt x="61257" y="1078"/>
                </a:lnTo>
                <a:lnTo>
                  <a:pt x="20669" y="16101"/>
                </a:lnTo>
                <a:lnTo>
                  <a:pt x="0" y="48017"/>
                </a:lnTo>
                <a:lnTo>
                  <a:pt x="1391" y="61870"/>
                </a:lnTo>
                <a:lnTo>
                  <a:pt x="39017" y="98400"/>
                </a:lnTo>
                <a:lnTo>
                  <a:pt x="85039" y="116101"/>
                </a:lnTo>
                <a:lnTo>
                  <a:pt x="122481" y="120353"/>
                </a:lnTo>
                <a:lnTo>
                  <a:pt x="135412" y="1202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7436173" y="4356292"/>
            <a:ext cx="1905" cy="6985"/>
          </a:xfrm>
          <a:custGeom>
            <a:avLst/>
            <a:gdLst/>
            <a:ahLst/>
            <a:cxnLst/>
            <a:rect l="l" t="t" r="r" b="b"/>
            <a:pathLst>
              <a:path w="1904" h="6985">
                <a:moveTo>
                  <a:pt x="1433" y="3660"/>
                </a:moveTo>
                <a:lnTo>
                  <a:pt x="602" y="1535"/>
                </a:lnTo>
                <a:lnTo>
                  <a:pt x="145" y="365"/>
                </a:lnTo>
                <a:lnTo>
                  <a:pt x="62" y="151"/>
                </a:lnTo>
                <a:lnTo>
                  <a:pt x="0" y="0"/>
                </a:lnTo>
                <a:lnTo>
                  <a:pt x="76" y="348"/>
                </a:lnTo>
                <a:lnTo>
                  <a:pt x="180" y="750"/>
                </a:lnTo>
                <a:lnTo>
                  <a:pt x="727" y="2937"/>
                </a:lnTo>
                <a:lnTo>
                  <a:pt x="1717" y="69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7532091" y="4301795"/>
            <a:ext cx="104775" cy="115570"/>
          </a:xfrm>
          <a:custGeom>
            <a:avLst/>
            <a:gdLst/>
            <a:ahLst/>
            <a:cxnLst/>
            <a:rect l="l" t="t" r="r" b="b"/>
            <a:pathLst>
              <a:path w="104775" h="115570">
                <a:moveTo>
                  <a:pt x="13124" y="41102"/>
                </a:moveTo>
                <a:lnTo>
                  <a:pt x="7353" y="35423"/>
                </a:lnTo>
                <a:lnTo>
                  <a:pt x="5144" y="35712"/>
                </a:lnTo>
                <a:lnTo>
                  <a:pt x="6501" y="41966"/>
                </a:lnTo>
                <a:lnTo>
                  <a:pt x="7492" y="46567"/>
                </a:lnTo>
                <a:lnTo>
                  <a:pt x="10145" y="50343"/>
                </a:lnTo>
                <a:lnTo>
                  <a:pt x="14454" y="53294"/>
                </a:lnTo>
                <a:lnTo>
                  <a:pt x="18756" y="56246"/>
                </a:lnTo>
                <a:lnTo>
                  <a:pt x="23993" y="58486"/>
                </a:lnTo>
                <a:lnTo>
                  <a:pt x="30158" y="60013"/>
                </a:lnTo>
                <a:lnTo>
                  <a:pt x="36316" y="61541"/>
                </a:lnTo>
                <a:lnTo>
                  <a:pt x="42336" y="62380"/>
                </a:lnTo>
                <a:lnTo>
                  <a:pt x="48210" y="62533"/>
                </a:lnTo>
                <a:lnTo>
                  <a:pt x="54085" y="62686"/>
                </a:lnTo>
                <a:lnTo>
                  <a:pt x="59412" y="61456"/>
                </a:lnTo>
                <a:lnTo>
                  <a:pt x="64199" y="58843"/>
                </a:lnTo>
                <a:lnTo>
                  <a:pt x="68985" y="56229"/>
                </a:lnTo>
                <a:lnTo>
                  <a:pt x="72858" y="52628"/>
                </a:lnTo>
                <a:lnTo>
                  <a:pt x="75816" y="48041"/>
                </a:lnTo>
                <a:lnTo>
                  <a:pt x="78781" y="43454"/>
                </a:lnTo>
                <a:lnTo>
                  <a:pt x="80720" y="38137"/>
                </a:lnTo>
                <a:lnTo>
                  <a:pt x="81635" y="32092"/>
                </a:lnTo>
                <a:lnTo>
                  <a:pt x="82549" y="26048"/>
                </a:lnTo>
                <a:lnTo>
                  <a:pt x="65730" y="3937"/>
                </a:lnTo>
                <a:lnTo>
                  <a:pt x="58996" y="1402"/>
                </a:lnTo>
                <a:lnTo>
                  <a:pt x="51016" y="89"/>
                </a:lnTo>
                <a:lnTo>
                  <a:pt x="41803" y="0"/>
                </a:lnTo>
                <a:lnTo>
                  <a:pt x="28869" y="1721"/>
                </a:lnTo>
                <a:lnTo>
                  <a:pt x="0" y="38757"/>
                </a:lnTo>
                <a:lnTo>
                  <a:pt x="553" y="51559"/>
                </a:lnTo>
                <a:lnTo>
                  <a:pt x="21595" y="84090"/>
                </a:lnTo>
                <a:lnTo>
                  <a:pt x="55389" y="104044"/>
                </a:lnTo>
                <a:lnTo>
                  <a:pt x="91959" y="113101"/>
                </a:lnTo>
                <a:lnTo>
                  <a:pt x="104450" y="1149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7661462" y="4308402"/>
            <a:ext cx="147955" cy="103505"/>
          </a:xfrm>
          <a:custGeom>
            <a:avLst/>
            <a:gdLst/>
            <a:ahLst/>
            <a:cxnLst/>
            <a:rect l="l" t="t" r="r" b="b"/>
            <a:pathLst>
              <a:path w="147954" h="103504">
                <a:moveTo>
                  <a:pt x="0" y="29491"/>
                </a:moveTo>
                <a:lnTo>
                  <a:pt x="6948" y="29154"/>
                </a:lnTo>
                <a:lnTo>
                  <a:pt x="14297" y="32197"/>
                </a:lnTo>
                <a:lnTo>
                  <a:pt x="22035" y="38620"/>
                </a:lnTo>
                <a:lnTo>
                  <a:pt x="27182" y="42885"/>
                </a:lnTo>
                <a:lnTo>
                  <a:pt x="32488" y="48490"/>
                </a:lnTo>
                <a:lnTo>
                  <a:pt x="37968" y="55433"/>
                </a:lnTo>
                <a:lnTo>
                  <a:pt x="43447" y="62377"/>
                </a:lnTo>
                <a:lnTo>
                  <a:pt x="56623" y="96523"/>
                </a:lnTo>
                <a:lnTo>
                  <a:pt x="56956" y="99082"/>
                </a:lnTo>
                <a:lnTo>
                  <a:pt x="57066" y="99991"/>
                </a:lnTo>
                <a:lnTo>
                  <a:pt x="57184" y="100900"/>
                </a:lnTo>
                <a:lnTo>
                  <a:pt x="57150" y="101212"/>
                </a:lnTo>
                <a:lnTo>
                  <a:pt x="56956" y="100927"/>
                </a:lnTo>
                <a:lnTo>
                  <a:pt x="56762" y="100642"/>
                </a:lnTo>
                <a:lnTo>
                  <a:pt x="56214" y="99839"/>
                </a:lnTo>
                <a:lnTo>
                  <a:pt x="55321" y="98517"/>
                </a:lnTo>
                <a:lnTo>
                  <a:pt x="48146" y="60427"/>
                </a:lnTo>
                <a:lnTo>
                  <a:pt x="48526" y="46969"/>
                </a:lnTo>
                <a:lnTo>
                  <a:pt x="63400" y="9804"/>
                </a:lnTo>
                <a:lnTo>
                  <a:pt x="87305" y="0"/>
                </a:lnTo>
                <a:lnTo>
                  <a:pt x="100646" y="2252"/>
                </a:lnTo>
                <a:lnTo>
                  <a:pt x="130848" y="26671"/>
                </a:lnTo>
                <a:lnTo>
                  <a:pt x="145278" y="66097"/>
                </a:lnTo>
                <a:lnTo>
                  <a:pt x="147489" y="91260"/>
                </a:lnTo>
                <a:lnTo>
                  <a:pt x="147858" y="1030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7829725" y="4336362"/>
            <a:ext cx="86360" cy="84455"/>
          </a:xfrm>
          <a:custGeom>
            <a:avLst/>
            <a:gdLst/>
            <a:ahLst/>
            <a:cxnLst/>
            <a:rect l="l" t="t" r="r" b="b"/>
            <a:pathLst>
              <a:path w="86359" h="84454">
                <a:moveTo>
                  <a:pt x="67028" y="20595"/>
                </a:moveTo>
                <a:lnTo>
                  <a:pt x="57211" y="9908"/>
                </a:lnTo>
                <a:lnTo>
                  <a:pt x="47083" y="3302"/>
                </a:lnTo>
                <a:lnTo>
                  <a:pt x="36915" y="163"/>
                </a:lnTo>
                <a:lnTo>
                  <a:pt x="30881" y="0"/>
                </a:lnTo>
                <a:lnTo>
                  <a:pt x="24571" y="1239"/>
                </a:lnTo>
                <a:lnTo>
                  <a:pt x="18267" y="2479"/>
                </a:lnTo>
                <a:lnTo>
                  <a:pt x="13023" y="5639"/>
                </a:lnTo>
                <a:lnTo>
                  <a:pt x="8853" y="10719"/>
                </a:lnTo>
                <a:lnTo>
                  <a:pt x="4682" y="15799"/>
                </a:lnTo>
                <a:lnTo>
                  <a:pt x="2078" y="21769"/>
                </a:lnTo>
                <a:lnTo>
                  <a:pt x="1039" y="28629"/>
                </a:lnTo>
                <a:lnTo>
                  <a:pt x="0" y="35490"/>
                </a:lnTo>
                <a:lnTo>
                  <a:pt x="581" y="42056"/>
                </a:lnTo>
                <a:lnTo>
                  <a:pt x="31560" y="71351"/>
                </a:lnTo>
                <a:lnTo>
                  <a:pt x="41916" y="72403"/>
                </a:lnTo>
                <a:lnTo>
                  <a:pt x="45581" y="71411"/>
                </a:lnTo>
                <a:lnTo>
                  <a:pt x="49252" y="70419"/>
                </a:lnTo>
                <a:lnTo>
                  <a:pt x="52134" y="68093"/>
                </a:lnTo>
                <a:lnTo>
                  <a:pt x="54212" y="64434"/>
                </a:lnTo>
                <a:lnTo>
                  <a:pt x="56297" y="60776"/>
                </a:lnTo>
                <a:lnTo>
                  <a:pt x="57939" y="55533"/>
                </a:lnTo>
                <a:lnTo>
                  <a:pt x="59145" y="48707"/>
                </a:lnTo>
                <a:lnTo>
                  <a:pt x="60350" y="41881"/>
                </a:lnTo>
                <a:lnTo>
                  <a:pt x="61922" y="39781"/>
                </a:lnTo>
                <a:lnTo>
                  <a:pt x="63855" y="42408"/>
                </a:lnTo>
                <a:lnTo>
                  <a:pt x="66666" y="46915"/>
                </a:lnTo>
                <a:lnTo>
                  <a:pt x="71339" y="55345"/>
                </a:lnTo>
                <a:lnTo>
                  <a:pt x="77876" y="67697"/>
                </a:lnTo>
                <a:lnTo>
                  <a:pt x="86279" y="839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7924262" y="4323845"/>
            <a:ext cx="222250" cy="92710"/>
          </a:xfrm>
          <a:custGeom>
            <a:avLst/>
            <a:gdLst/>
            <a:ahLst/>
            <a:cxnLst/>
            <a:rect l="l" t="t" r="r" b="b"/>
            <a:pathLst>
              <a:path w="222250" h="92710">
                <a:moveTo>
                  <a:pt x="9206" y="65458"/>
                </a:moveTo>
                <a:lnTo>
                  <a:pt x="4413" y="52313"/>
                </a:lnTo>
                <a:lnTo>
                  <a:pt x="1496" y="40684"/>
                </a:lnTo>
                <a:lnTo>
                  <a:pt x="270" y="32379"/>
                </a:lnTo>
                <a:lnTo>
                  <a:pt x="0" y="28721"/>
                </a:lnTo>
                <a:lnTo>
                  <a:pt x="214" y="26786"/>
                </a:lnTo>
                <a:lnTo>
                  <a:pt x="436" y="24852"/>
                </a:lnTo>
                <a:lnTo>
                  <a:pt x="3512" y="25020"/>
                </a:lnTo>
                <a:lnTo>
                  <a:pt x="40479" y="49598"/>
                </a:lnTo>
                <a:lnTo>
                  <a:pt x="62310" y="83024"/>
                </a:lnTo>
                <a:lnTo>
                  <a:pt x="63668" y="89162"/>
                </a:lnTo>
                <a:lnTo>
                  <a:pt x="63994" y="91538"/>
                </a:lnTo>
                <a:lnTo>
                  <a:pt x="63911" y="92240"/>
                </a:lnTo>
                <a:lnTo>
                  <a:pt x="63433" y="91268"/>
                </a:lnTo>
                <a:lnTo>
                  <a:pt x="62948" y="90297"/>
                </a:lnTo>
                <a:lnTo>
                  <a:pt x="61742" y="87867"/>
                </a:lnTo>
                <a:lnTo>
                  <a:pt x="59817" y="83980"/>
                </a:lnTo>
                <a:lnTo>
                  <a:pt x="57884" y="80093"/>
                </a:lnTo>
                <a:lnTo>
                  <a:pt x="56782" y="74103"/>
                </a:lnTo>
                <a:lnTo>
                  <a:pt x="56498" y="66008"/>
                </a:lnTo>
                <a:lnTo>
                  <a:pt x="56221" y="57914"/>
                </a:lnTo>
                <a:lnTo>
                  <a:pt x="58002" y="51052"/>
                </a:lnTo>
                <a:lnTo>
                  <a:pt x="61839" y="45424"/>
                </a:lnTo>
                <a:lnTo>
                  <a:pt x="65684" y="39795"/>
                </a:lnTo>
                <a:lnTo>
                  <a:pt x="71046" y="36084"/>
                </a:lnTo>
                <a:lnTo>
                  <a:pt x="77931" y="34288"/>
                </a:lnTo>
                <a:lnTo>
                  <a:pt x="84810" y="32493"/>
                </a:lnTo>
                <a:lnTo>
                  <a:pt x="125397" y="39056"/>
                </a:lnTo>
                <a:lnTo>
                  <a:pt x="132941" y="42526"/>
                </a:lnTo>
                <a:lnTo>
                  <a:pt x="138476" y="46064"/>
                </a:lnTo>
                <a:lnTo>
                  <a:pt x="142002" y="49669"/>
                </a:lnTo>
                <a:lnTo>
                  <a:pt x="145535" y="53275"/>
                </a:lnTo>
                <a:lnTo>
                  <a:pt x="147620" y="56572"/>
                </a:lnTo>
                <a:lnTo>
                  <a:pt x="148264" y="59562"/>
                </a:lnTo>
                <a:lnTo>
                  <a:pt x="148908" y="62551"/>
                </a:lnTo>
                <a:lnTo>
                  <a:pt x="148499" y="64660"/>
                </a:lnTo>
                <a:lnTo>
                  <a:pt x="147031" y="65890"/>
                </a:lnTo>
                <a:lnTo>
                  <a:pt x="145562" y="67120"/>
                </a:lnTo>
                <a:lnTo>
                  <a:pt x="143436" y="66715"/>
                </a:lnTo>
                <a:lnTo>
                  <a:pt x="140665" y="64675"/>
                </a:lnTo>
                <a:lnTo>
                  <a:pt x="137887" y="62635"/>
                </a:lnTo>
                <a:lnTo>
                  <a:pt x="135739" y="57789"/>
                </a:lnTo>
                <a:lnTo>
                  <a:pt x="134222" y="50137"/>
                </a:lnTo>
                <a:lnTo>
                  <a:pt x="132705" y="42485"/>
                </a:lnTo>
                <a:lnTo>
                  <a:pt x="132179" y="34567"/>
                </a:lnTo>
                <a:lnTo>
                  <a:pt x="132643" y="26381"/>
                </a:lnTo>
                <a:lnTo>
                  <a:pt x="158080" y="0"/>
                </a:lnTo>
                <a:lnTo>
                  <a:pt x="169773" y="1750"/>
                </a:lnTo>
                <a:lnTo>
                  <a:pt x="201463" y="24348"/>
                </a:lnTo>
                <a:lnTo>
                  <a:pt x="220215" y="59233"/>
                </a:lnTo>
                <a:lnTo>
                  <a:pt x="221701" y="71517"/>
                </a:lnTo>
                <a:lnTo>
                  <a:pt x="221348" y="83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201013" y="4306226"/>
            <a:ext cx="88900" cy="97155"/>
          </a:xfrm>
          <a:custGeom>
            <a:avLst/>
            <a:gdLst/>
            <a:ahLst/>
            <a:cxnLst/>
            <a:rect l="l" t="t" r="r" b="b"/>
            <a:pathLst>
              <a:path w="88900" h="97154">
                <a:moveTo>
                  <a:pt x="0" y="39466"/>
                </a:moveTo>
                <a:lnTo>
                  <a:pt x="39444" y="52041"/>
                </a:lnTo>
                <a:lnTo>
                  <a:pt x="59221" y="53583"/>
                </a:lnTo>
                <a:lnTo>
                  <a:pt x="64880" y="53213"/>
                </a:lnTo>
                <a:lnTo>
                  <a:pt x="69293" y="52300"/>
                </a:lnTo>
                <a:lnTo>
                  <a:pt x="73706" y="51386"/>
                </a:lnTo>
                <a:lnTo>
                  <a:pt x="76608" y="49035"/>
                </a:lnTo>
                <a:lnTo>
                  <a:pt x="78001" y="45247"/>
                </a:lnTo>
                <a:lnTo>
                  <a:pt x="79393" y="41459"/>
                </a:lnTo>
                <a:lnTo>
                  <a:pt x="68372" y="12825"/>
                </a:lnTo>
                <a:lnTo>
                  <a:pt x="63135" y="7257"/>
                </a:lnTo>
                <a:lnTo>
                  <a:pt x="57150" y="3577"/>
                </a:lnTo>
                <a:lnTo>
                  <a:pt x="50416" y="1789"/>
                </a:lnTo>
                <a:lnTo>
                  <a:pt x="43690" y="0"/>
                </a:lnTo>
                <a:lnTo>
                  <a:pt x="20345" y="18490"/>
                </a:lnTo>
                <a:lnTo>
                  <a:pt x="17934" y="25912"/>
                </a:lnTo>
                <a:lnTo>
                  <a:pt x="16923" y="33471"/>
                </a:lnTo>
                <a:lnTo>
                  <a:pt x="17304" y="41168"/>
                </a:lnTo>
                <a:lnTo>
                  <a:pt x="17685" y="48865"/>
                </a:lnTo>
                <a:lnTo>
                  <a:pt x="43643" y="81170"/>
                </a:lnTo>
                <a:lnTo>
                  <a:pt x="74736" y="94354"/>
                </a:lnTo>
                <a:lnTo>
                  <a:pt x="88847" y="969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354199" y="4397193"/>
            <a:ext cx="36195" cy="52705"/>
          </a:xfrm>
          <a:custGeom>
            <a:avLst/>
            <a:gdLst/>
            <a:ahLst/>
            <a:cxnLst/>
            <a:rect l="l" t="t" r="r" b="b"/>
            <a:pathLst>
              <a:path w="36195" h="52704">
                <a:moveTo>
                  <a:pt x="35797" y="0"/>
                </a:moveTo>
                <a:lnTo>
                  <a:pt x="30101" y="9240"/>
                </a:lnTo>
                <a:lnTo>
                  <a:pt x="23674" y="19101"/>
                </a:lnTo>
                <a:lnTo>
                  <a:pt x="16515" y="29580"/>
                </a:lnTo>
                <a:lnTo>
                  <a:pt x="8623" y="40679"/>
                </a:lnTo>
                <a:lnTo>
                  <a:pt x="0" y="523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504511" y="4225206"/>
            <a:ext cx="139700" cy="180975"/>
          </a:xfrm>
          <a:custGeom>
            <a:avLst/>
            <a:gdLst/>
            <a:ahLst/>
            <a:cxnLst/>
            <a:rect l="l" t="t" r="r" b="b"/>
            <a:pathLst>
              <a:path w="139700" h="180975">
                <a:moveTo>
                  <a:pt x="104650" y="123082"/>
                </a:moveTo>
                <a:lnTo>
                  <a:pt x="118283" y="123059"/>
                </a:lnTo>
                <a:lnTo>
                  <a:pt x="125293" y="120833"/>
                </a:lnTo>
                <a:lnTo>
                  <a:pt x="125674" y="116401"/>
                </a:lnTo>
                <a:lnTo>
                  <a:pt x="125944" y="113274"/>
                </a:lnTo>
                <a:lnTo>
                  <a:pt x="82901" y="104764"/>
                </a:lnTo>
                <a:lnTo>
                  <a:pt x="70031" y="105240"/>
                </a:lnTo>
                <a:lnTo>
                  <a:pt x="32662" y="113900"/>
                </a:lnTo>
                <a:lnTo>
                  <a:pt x="0" y="142883"/>
                </a:lnTo>
                <a:lnTo>
                  <a:pt x="90" y="149676"/>
                </a:lnTo>
                <a:lnTo>
                  <a:pt x="173" y="156469"/>
                </a:lnTo>
                <a:lnTo>
                  <a:pt x="35051" y="177541"/>
                </a:lnTo>
                <a:lnTo>
                  <a:pt x="61441" y="180661"/>
                </a:lnTo>
                <a:lnTo>
                  <a:pt x="76751" y="178729"/>
                </a:lnTo>
                <a:lnTo>
                  <a:pt x="105182" y="142986"/>
                </a:lnTo>
                <a:lnTo>
                  <a:pt x="107997" y="116031"/>
                </a:lnTo>
                <a:lnTo>
                  <a:pt x="107883" y="103509"/>
                </a:lnTo>
                <a:lnTo>
                  <a:pt x="102440" y="64151"/>
                </a:lnTo>
                <a:lnTo>
                  <a:pt x="89222" y="24805"/>
                </a:lnTo>
                <a:lnTo>
                  <a:pt x="74059" y="1933"/>
                </a:lnTo>
                <a:lnTo>
                  <a:pt x="71032" y="0"/>
                </a:lnTo>
                <a:lnTo>
                  <a:pt x="68891" y="401"/>
                </a:lnTo>
                <a:lnTo>
                  <a:pt x="67644" y="3138"/>
                </a:lnTo>
                <a:lnTo>
                  <a:pt x="66390" y="5875"/>
                </a:lnTo>
                <a:lnTo>
                  <a:pt x="70947" y="46153"/>
                </a:lnTo>
                <a:lnTo>
                  <a:pt x="84626" y="85006"/>
                </a:lnTo>
                <a:lnTo>
                  <a:pt x="105058" y="128857"/>
                </a:lnTo>
                <a:lnTo>
                  <a:pt x="130502" y="167980"/>
                </a:lnTo>
                <a:lnTo>
                  <a:pt x="139378" y="1796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718356" y="4326763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2403" y="12015"/>
                </a:moveTo>
                <a:lnTo>
                  <a:pt x="886" y="4409"/>
                </a:lnTo>
                <a:lnTo>
                  <a:pt x="83" y="404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802993" y="4216915"/>
            <a:ext cx="93345" cy="180975"/>
          </a:xfrm>
          <a:custGeom>
            <a:avLst/>
            <a:gdLst/>
            <a:ahLst/>
            <a:cxnLst/>
            <a:rect l="l" t="t" r="r" b="b"/>
            <a:pathLst>
              <a:path w="93345" h="180975">
                <a:moveTo>
                  <a:pt x="80342" y="136337"/>
                </a:moveTo>
                <a:lnTo>
                  <a:pt x="51795" y="117440"/>
                </a:lnTo>
                <a:lnTo>
                  <a:pt x="44667" y="116218"/>
                </a:lnTo>
                <a:lnTo>
                  <a:pt x="10841" y="125865"/>
                </a:lnTo>
                <a:lnTo>
                  <a:pt x="5742" y="130154"/>
                </a:lnTo>
                <a:lnTo>
                  <a:pt x="2556" y="135238"/>
                </a:lnTo>
                <a:lnTo>
                  <a:pt x="1274" y="141116"/>
                </a:lnTo>
                <a:lnTo>
                  <a:pt x="0" y="146993"/>
                </a:lnTo>
                <a:lnTo>
                  <a:pt x="374" y="152704"/>
                </a:lnTo>
                <a:lnTo>
                  <a:pt x="2403" y="158248"/>
                </a:lnTo>
                <a:lnTo>
                  <a:pt x="4426" y="163791"/>
                </a:lnTo>
                <a:lnTo>
                  <a:pt x="8409" y="168469"/>
                </a:lnTo>
                <a:lnTo>
                  <a:pt x="14346" y="172282"/>
                </a:lnTo>
                <a:lnTo>
                  <a:pt x="20276" y="176095"/>
                </a:lnTo>
                <a:lnTo>
                  <a:pt x="26808" y="178493"/>
                </a:lnTo>
                <a:lnTo>
                  <a:pt x="33936" y="179478"/>
                </a:lnTo>
                <a:lnTo>
                  <a:pt x="41064" y="180461"/>
                </a:lnTo>
                <a:lnTo>
                  <a:pt x="47465" y="180618"/>
                </a:lnTo>
                <a:lnTo>
                  <a:pt x="53146" y="179950"/>
                </a:lnTo>
                <a:lnTo>
                  <a:pt x="58826" y="179282"/>
                </a:lnTo>
                <a:lnTo>
                  <a:pt x="63169" y="176587"/>
                </a:lnTo>
                <a:lnTo>
                  <a:pt x="66183" y="171865"/>
                </a:lnTo>
                <a:lnTo>
                  <a:pt x="69196" y="167144"/>
                </a:lnTo>
                <a:lnTo>
                  <a:pt x="79279" y="128224"/>
                </a:lnTo>
                <a:lnTo>
                  <a:pt x="79359" y="89827"/>
                </a:lnTo>
                <a:lnTo>
                  <a:pt x="69982" y="51968"/>
                </a:lnTo>
                <a:lnTo>
                  <a:pt x="52841" y="15908"/>
                </a:lnTo>
                <a:lnTo>
                  <a:pt x="39901" y="0"/>
                </a:lnTo>
                <a:lnTo>
                  <a:pt x="38577" y="1766"/>
                </a:lnTo>
                <a:lnTo>
                  <a:pt x="38072" y="6593"/>
                </a:lnTo>
                <a:lnTo>
                  <a:pt x="38220" y="16410"/>
                </a:lnTo>
                <a:lnTo>
                  <a:pt x="45922" y="55420"/>
                </a:lnTo>
                <a:lnTo>
                  <a:pt x="63378" y="98004"/>
                </a:lnTo>
                <a:lnTo>
                  <a:pt x="79782" y="133046"/>
                </a:lnTo>
                <a:lnTo>
                  <a:pt x="86095" y="146057"/>
                </a:lnTo>
                <a:lnTo>
                  <a:pt x="92862" y="1598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8900135" y="4386879"/>
            <a:ext cx="10795" cy="6985"/>
          </a:xfrm>
          <a:custGeom>
            <a:avLst/>
            <a:gdLst/>
            <a:ahLst/>
            <a:cxnLst/>
            <a:rect l="l" t="t" r="r" b="b"/>
            <a:pathLst>
              <a:path w="10795" h="6985">
                <a:moveTo>
                  <a:pt x="0" y="0"/>
                </a:moveTo>
                <a:lnTo>
                  <a:pt x="3408" y="2220"/>
                </a:lnTo>
                <a:lnTo>
                  <a:pt x="6816" y="4441"/>
                </a:lnTo>
                <a:lnTo>
                  <a:pt x="10224" y="66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8945502" y="4299730"/>
            <a:ext cx="172085" cy="92710"/>
          </a:xfrm>
          <a:custGeom>
            <a:avLst/>
            <a:gdLst/>
            <a:ahLst/>
            <a:cxnLst/>
            <a:rect l="l" t="t" r="r" b="b"/>
            <a:pathLst>
              <a:path w="172084" h="92710">
                <a:moveTo>
                  <a:pt x="0" y="44974"/>
                </a:moveTo>
                <a:lnTo>
                  <a:pt x="1579" y="36436"/>
                </a:lnTo>
                <a:lnTo>
                  <a:pt x="5306" y="31168"/>
                </a:lnTo>
                <a:lnTo>
                  <a:pt x="11180" y="29171"/>
                </a:lnTo>
                <a:lnTo>
                  <a:pt x="15253" y="27788"/>
                </a:lnTo>
                <a:lnTo>
                  <a:pt x="20670" y="27958"/>
                </a:lnTo>
                <a:lnTo>
                  <a:pt x="59166" y="51074"/>
                </a:lnTo>
                <a:lnTo>
                  <a:pt x="74939" y="79738"/>
                </a:lnTo>
                <a:lnTo>
                  <a:pt x="75832" y="84626"/>
                </a:lnTo>
                <a:lnTo>
                  <a:pt x="75701" y="88013"/>
                </a:lnTo>
                <a:lnTo>
                  <a:pt x="74551" y="89899"/>
                </a:lnTo>
                <a:lnTo>
                  <a:pt x="73394" y="91784"/>
                </a:lnTo>
                <a:lnTo>
                  <a:pt x="71447" y="92355"/>
                </a:lnTo>
                <a:lnTo>
                  <a:pt x="68704" y="91612"/>
                </a:lnTo>
                <a:lnTo>
                  <a:pt x="65961" y="90870"/>
                </a:lnTo>
                <a:lnTo>
                  <a:pt x="63592" y="86738"/>
                </a:lnTo>
                <a:lnTo>
                  <a:pt x="61604" y="79216"/>
                </a:lnTo>
                <a:lnTo>
                  <a:pt x="59403" y="67906"/>
                </a:lnTo>
                <a:lnTo>
                  <a:pt x="58216" y="54453"/>
                </a:lnTo>
                <a:lnTo>
                  <a:pt x="58796" y="40011"/>
                </a:lnTo>
                <a:lnTo>
                  <a:pt x="78070" y="6789"/>
                </a:lnTo>
                <a:lnTo>
                  <a:pt x="103174" y="0"/>
                </a:lnTo>
                <a:lnTo>
                  <a:pt x="118374" y="2021"/>
                </a:lnTo>
                <a:lnTo>
                  <a:pt x="155222" y="31280"/>
                </a:lnTo>
                <a:lnTo>
                  <a:pt x="167022" y="54264"/>
                </a:lnTo>
                <a:lnTo>
                  <a:pt x="172028" y="679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122354" y="4391534"/>
            <a:ext cx="4445" cy="11430"/>
          </a:xfrm>
          <a:custGeom>
            <a:avLst/>
            <a:gdLst/>
            <a:ahLst/>
            <a:cxnLst/>
            <a:rect l="l" t="t" r="r" b="b"/>
            <a:pathLst>
              <a:path w="4445" h="11429">
                <a:moveTo>
                  <a:pt x="0" y="0"/>
                </a:moveTo>
                <a:lnTo>
                  <a:pt x="1378" y="3620"/>
                </a:lnTo>
                <a:lnTo>
                  <a:pt x="2757" y="7240"/>
                </a:lnTo>
                <a:lnTo>
                  <a:pt x="4135" y="108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9144517" y="4308123"/>
            <a:ext cx="109855" cy="101600"/>
          </a:xfrm>
          <a:custGeom>
            <a:avLst/>
            <a:gdLst/>
            <a:ahLst/>
            <a:cxnLst/>
            <a:rect l="l" t="t" r="r" b="b"/>
            <a:pathLst>
              <a:path w="109854" h="101600">
                <a:moveTo>
                  <a:pt x="79488" y="24677"/>
                </a:moveTo>
                <a:lnTo>
                  <a:pt x="70813" y="12641"/>
                </a:lnTo>
                <a:lnTo>
                  <a:pt x="61124" y="4684"/>
                </a:lnTo>
                <a:lnTo>
                  <a:pt x="45539" y="644"/>
                </a:lnTo>
                <a:lnTo>
                  <a:pt x="34743" y="0"/>
                </a:lnTo>
                <a:lnTo>
                  <a:pt x="20643" y="3854"/>
                </a:lnTo>
                <a:lnTo>
                  <a:pt x="11480" y="10718"/>
                </a:lnTo>
                <a:lnTo>
                  <a:pt x="4470" y="21525"/>
                </a:lnTo>
                <a:lnTo>
                  <a:pt x="724" y="33721"/>
                </a:lnTo>
                <a:lnTo>
                  <a:pt x="0" y="46893"/>
                </a:lnTo>
                <a:lnTo>
                  <a:pt x="2378" y="58715"/>
                </a:lnTo>
                <a:lnTo>
                  <a:pt x="5428" y="67121"/>
                </a:lnTo>
                <a:lnTo>
                  <a:pt x="9765" y="72762"/>
                </a:lnTo>
                <a:lnTo>
                  <a:pt x="15632" y="76327"/>
                </a:lnTo>
                <a:lnTo>
                  <a:pt x="21499" y="79892"/>
                </a:lnTo>
                <a:lnTo>
                  <a:pt x="27048" y="81702"/>
                </a:lnTo>
                <a:lnTo>
                  <a:pt x="32271" y="81757"/>
                </a:lnTo>
                <a:lnTo>
                  <a:pt x="37494" y="81812"/>
                </a:lnTo>
                <a:lnTo>
                  <a:pt x="58974" y="40140"/>
                </a:lnTo>
                <a:lnTo>
                  <a:pt x="62703" y="9270"/>
                </a:lnTo>
                <a:lnTo>
                  <a:pt x="62800" y="8307"/>
                </a:lnTo>
                <a:lnTo>
                  <a:pt x="62897" y="7344"/>
                </a:lnTo>
                <a:lnTo>
                  <a:pt x="63077" y="7318"/>
                </a:lnTo>
                <a:lnTo>
                  <a:pt x="63347" y="8231"/>
                </a:lnTo>
                <a:lnTo>
                  <a:pt x="63617" y="9144"/>
                </a:lnTo>
                <a:lnTo>
                  <a:pt x="76220" y="47200"/>
                </a:lnTo>
                <a:lnTo>
                  <a:pt x="94236" y="80915"/>
                </a:lnTo>
                <a:lnTo>
                  <a:pt x="101388" y="91163"/>
                </a:lnTo>
                <a:lnTo>
                  <a:pt x="109307" y="1013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256072" y="4292782"/>
            <a:ext cx="208279" cy="90170"/>
          </a:xfrm>
          <a:custGeom>
            <a:avLst/>
            <a:gdLst/>
            <a:ahLst/>
            <a:cxnLst/>
            <a:rect l="l" t="t" r="r" b="b"/>
            <a:pathLst>
              <a:path w="208279" h="90170">
                <a:moveTo>
                  <a:pt x="83" y="33571"/>
                </a:moveTo>
                <a:lnTo>
                  <a:pt x="0" y="24261"/>
                </a:lnTo>
                <a:lnTo>
                  <a:pt x="4121" y="19706"/>
                </a:lnTo>
                <a:lnTo>
                  <a:pt x="12448" y="19906"/>
                </a:lnTo>
                <a:lnTo>
                  <a:pt x="53804" y="44600"/>
                </a:lnTo>
                <a:lnTo>
                  <a:pt x="75043" y="77934"/>
                </a:lnTo>
                <a:lnTo>
                  <a:pt x="74682" y="81802"/>
                </a:lnTo>
                <a:lnTo>
                  <a:pt x="74315" y="85670"/>
                </a:lnTo>
                <a:lnTo>
                  <a:pt x="72473" y="88112"/>
                </a:lnTo>
                <a:lnTo>
                  <a:pt x="69148" y="89129"/>
                </a:lnTo>
                <a:lnTo>
                  <a:pt x="65829" y="90146"/>
                </a:lnTo>
                <a:lnTo>
                  <a:pt x="49196" y="53907"/>
                </a:lnTo>
                <a:lnTo>
                  <a:pt x="49508" y="41252"/>
                </a:lnTo>
                <a:lnTo>
                  <a:pt x="73747" y="9788"/>
                </a:lnTo>
                <a:lnTo>
                  <a:pt x="82559" y="9457"/>
                </a:lnTo>
                <a:lnTo>
                  <a:pt x="94866" y="10841"/>
                </a:lnTo>
                <a:lnTo>
                  <a:pt x="126593" y="32543"/>
                </a:lnTo>
                <a:lnTo>
                  <a:pt x="138670" y="60426"/>
                </a:lnTo>
                <a:lnTo>
                  <a:pt x="138358" y="65648"/>
                </a:lnTo>
                <a:lnTo>
                  <a:pt x="136605" y="69858"/>
                </a:lnTo>
                <a:lnTo>
                  <a:pt x="134860" y="74068"/>
                </a:lnTo>
                <a:lnTo>
                  <a:pt x="132269" y="76684"/>
                </a:lnTo>
                <a:lnTo>
                  <a:pt x="128847" y="77708"/>
                </a:lnTo>
                <a:lnTo>
                  <a:pt x="125425" y="78731"/>
                </a:lnTo>
                <a:lnTo>
                  <a:pt x="122370" y="77200"/>
                </a:lnTo>
                <a:lnTo>
                  <a:pt x="119689" y="73113"/>
                </a:lnTo>
                <a:lnTo>
                  <a:pt x="117015" y="69026"/>
                </a:lnTo>
                <a:lnTo>
                  <a:pt x="115394" y="61972"/>
                </a:lnTo>
                <a:lnTo>
                  <a:pt x="114833" y="51953"/>
                </a:lnTo>
                <a:lnTo>
                  <a:pt x="115091" y="38765"/>
                </a:lnTo>
                <a:lnTo>
                  <a:pt x="117401" y="26662"/>
                </a:lnTo>
                <a:lnTo>
                  <a:pt x="120790" y="16210"/>
                </a:lnTo>
                <a:lnTo>
                  <a:pt x="125002" y="10024"/>
                </a:lnTo>
                <a:lnTo>
                  <a:pt x="130717" y="5937"/>
                </a:lnTo>
                <a:lnTo>
                  <a:pt x="136425" y="1850"/>
                </a:lnTo>
                <a:lnTo>
                  <a:pt x="143131" y="0"/>
                </a:lnTo>
                <a:lnTo>
                  <a:pt x="150820" y="385"/>
                </a:lnTo>
                <a:lnTo>
                  <a:pt x="161945" y="3129"/>
                </a:lnTo>
                <a:lnTo>
                  <a:pt x="192340" y="28825"/>
                </a:lnTo>
                <a:lnTo>
                  <a:pt x="207594" y="75952"/>
                </a:lnTo>
                <a:lnTo>
                  <a:pt x="207715" y="893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9488108" y="4297316"/>
            <a:ext cx="158115" cy="108585"/>
          </a:xfrm>
          <a:custGeom>
            <a:avLst/>
            <a:gdLst/>
            <a:ahLst/>
            <a:cxnLst/>
            <a:rect l="l" t="t" r="r" b="b"/>
            <a:pathLst>
              <a:path w="158115" h="108585">
                <a:moveTo>
                  <a:pt x="0" y="36073"/>
                </a:moveTo>
                <a:lnTo>
                  <a:pt x="3470" y="34250"/>
                </a:lnTo>
                <a:lnTo>
                  <a:pt x="8354" y="34833"/>
                </a:lnTo>
                <a:lnTo>
                  <a:pt x="14658" y="37823"/>
                </a:lnTo>
                <a:lnTo>
                  <a:pt x="18842" y="39808"/>
                </a:lnTo>
                <a:lnTo>
                  <a:pt x="24155" y="41914"/>
                </a:lnTo>
                <a:lnTo>
                  <a:pt x="30597" y="44138"/>
                </a:lnTo>
                <a:lnTo>
                  <a:pt x="37040" y="46363"/>
                </a:lnTo>
                <a:lnTo>
                  <a:pt x="43378" y="47887"/>
                </a:lnTo>
                <a:lnTo>
                  <a:pt x="49606" y="48712"/>
                </a:lnTo>
                <a:lnTo>
                  <a:pt x="55833" y="49537"/>
                </a:lnTo>
                <a:lnTo>
                  <a:pt x="61050" y="49991"/>
                </a:lnTo>
                <a:lnTo>
                  <a:pt x="65254" y="50073"/>
                </a:lnTo>
                <a:lnTo>
                  <a:pt x="69452" y="50156"/>
                </a:lnTo>
                <a:lnTo>
                  <a:pt x="72383" y="48586"/>
                </a:lnTo>
                <a:lnTo>
                  <a:pt x="74045" y="45363"/>
                </a:lnTo>
                <a:lnTo>
                  <a:pt x="75708" y="42140"/>
                </a:lnTo>
                <a:lnTo>
                  <a:pt x="67333" y="14238"/>
                </a:lnTo>
                <a:lnTo>
                  <a:pt x="62768" y="8527"/>
                </a:lnTo>
                <a:lnTo>
                  <a:pt x="57240" y="4537"/>
                </a:lnTo>
                <a:lnTo>
                  <a:pt x="50763" y="2268"/>
                </a:lnTo>
                <a:lnTo>
                  <a:pt x="44279" y="0"/>
                </a:lnTo>
                <a:lnTo>
                  <a:pt x="37829" y="66"/>
                </a:lnTo>
                <a:lnTo>
                  <a:pt x="31415" y="2468"/>
                </a:lnTo>
                <a:lnTo>
                  <a:pt x="25000" y="4869"/>
                </a:lnTo>
                <a:lnTo>
                  <a:pt x="7807" y="43267"/>
                </a:lnTo>
                <a:lnTo>
                  <a:pt x="7382" y="58217"/>
                </a:lnTo>
                <a:lnTo>
                  <a:pt x="9516" y="69922"/>
                </a:lnTo>
                <a:lnTo>
                  <a:pt x="36342" y="97606"/>
                </a:lnTo>
                <a:lnTo>
                  <a:pt x="73643" y="107226"/>
                </a:lnTo>
                <a:lnTo>
                  <a:pt x="103259" y="108281"/>
                </a:lnTo>
                <a:lnTo>
                  <a:pt x="114188" y="107717"/>
                </a:lnTo>
                <a:lnTo>
                  <a:pt x="131019" y="104994"/>
                </a:lnTo>
                <a:lnTo>
                  <a:pt x="142718" y="102180"/>
                </a:lnTo>
                <a:lnTo>
                  <a:pt x="155370" y="94499"/>
                </a:lnTo>
                <a:lnTo>
                  <a:pt x="157998" y="86119"/>
                </a:lnTo>
                <a:lnTo>
                  <a:pt x="152371" y="763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9953431" y="4173351"/>
            <a:ext cx="146050" cy="226060"/>
          </a:xfrm>
          <a:custGeom>
            <a:avLst/>
            <a:gdLst/>
            <a:ahLst/>
            <a:cxnLst/>
            <a:rect l="l" t="t" r="r" b="b"/>
            <a:pathLst>
              <a:path w="146050" h="226060">
                <a:moveTo>
                  <a:pt x="144310" y="52146"/>
                </a:moveTo>
                <a:lnTo>
                  <a:pt x="136517" y="14290"/>
                </a:lnTo>
                <a:lnTo>
                  <a:pt x="97494" y="1411"/>
                </a:lnTo>
                <a:lnTo>
                  <a:pt x="68883" y="0"/>
                </a:lnTo>
                <a:lnTo>
                  <a:pt x="56509" y="1038"/>
                </a:lnTo>
                <a:lnTo>
                  <a:pt x="13049" y="25963"/>
                </a:lnTo>
                <a:lnTo>
                  <a:pt x="838" y="64101"/>
                </a:lnTo>
                <a:lnTo>
                  <a:pt x="0" y="75121"/>
                </a:lnTo>
                <a:lnTo>
                  <a:pt x="694" y="89590"/>
                </a:lnTo>
                <a:lnTo>
                  <a:pt x="10928" y="128366"/>
                </a:lnTo>
                <a:lnTo>
                  <a:pt x="26531" y="166495"/>
                </a:lnTo>
                <a:lnTo>
                  <a:pt x="31244" y="178330"/>
                </a:lnTo>
                <a:lnTo>
                  <a:pt x="34641" y="187778"/>
                </a:lnTo>
                <a:lnTo>
                  <a:pt x="39112" y="202869"/>
                </a:lnTo>
                <a:lnTo>
                  <a:pt x="41987" y="215271"/>
                </a:lnTo>
                <a:lnTo>
                  <a:pt x="43460" y="2255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9961547" y="4302977"/>
            <a:ext cx="60960" cy="43815"/>
          </a:xfrm>
          <a:custGeom>
            <a:avLst/>
            <a:gdLst/>
            <a:ahLst/>
            <a:cxnLst/>
            <a:rect l="l" t="t" r="r" b="b"/>
            <a:pathLst>
              <a:path w="60959" h="43814">
                <a:moveTo>
                  <a:pt x="1937" y="43705"/>
                </a:moveTo>
                <a:lnTo>
                  <a:pt x="18487" y="7630"/>
                </a:lnTo>
                <a:lnTo>
                  <a:pt x="43866" y="1648"/>
                </a:lnTo>
                <a:lnTo>
                  <a:pt x="6049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0055666" y="4267322"/>
            <a:ext cx="503555" cy="114300"/>
          </a:xfrm>
          <a:custGeom>
            <a:avLst/>
            <a:gdLst/>
            <a:ahLst/>
            <a:cxnLst/>
            <a:rect l="l" t="t" r="r" b="b"/>
            <a:pathLst>
              <a:path w="503554" h="114300">
                <a:moveTo>
                  <a:pt x="5486" y="52938"/>
                </a:moveTo>
                <a:lnTo>
                  <a:pt x="0" y="45299"/>
                </a:lnTo>
                <a:lnTo>
                  <a:pt x="2535" y="40990"/>
                </a:lnTo>
                <a:lnTo>
                  <a:pt x="13092" y="40011"/>
                </a:lnTo>
                <a:lnTo>
                  <a:pt x="61064" y="54253"/>
                </a:lnTo>
                <a:lnTo>
                  <a:pt x="91724" y="79376"/>
                </a:lnTo>
                <a:lnTo>
                  <a:pt x="92153" y="83700"/>
                </a:lnTo>
                <a:lnTo>
                  <a:pt x="92583" y="88024"/>
                </a:lnTo>
                <a:lnTo>
                  <a:pt x="67111" y="100956"/>
                </a:lnTo>
                <a:lnTo>
                  <a:pt x="62920" y="99676"/>
                </a:lnTo>
                <a:lnTo>
                  <a:pt x="59470" y="96481"/>
                </a:lnTo>
                <a:lnTo>
                  <a:pt x="56020" y="93286"/>
                </a:lnTo>
                <a:lnTo>
                  <a:pt x="54122" y="87955"/>
                </a:lnTo>
                <a:lnTo>
                  <a:pt x="53776" y="80489"/>
                </a:lnTo>
                <a:lnTo>
                  <a:pt x="53430" y="73024"/>
                </a:lnTo>
                <a:lnTo>
                  <a:pt x="82838" y="42084"/>
                </a:lnTo>
                <a:lnTo>
                  <a:pt x="118693" y="27340"/>
                </a:lnTo>
                <a:lnTo>
                  <a:pt x="146047" y="22675"/>
                </a:lnTo>
                <a:lnTo>
                  <a:pt x="149608" y="22859"/>
                </a:lnTo>
                <a:lnTo>
                  <a:pt x="151686" y="23615"/>
                </a:lnTo>
                <a:lnTo>
                  <a:pt x="154160" y="30451"/>
                </a:lnTo>
                <a:lnTo>
                  <a:pt x="155383" y="48699"/>
                </a:lnTo>
                <a:lnTo>
                  <a:pt x="156417" y="64444"/>
                </a:lnTo>
                <a:lnTo>
                  <a:pt x="158655" y="76504"/>
                </a:lnTo>
                <a:lnTo>
                  <a:pt x="185315" y="106982"/>
                </a:lnTo>
                <a:lnTo>
                  <a:pt x="210152" y="114091"/>
                </a:lnTo>
                <a:lnTo>
                  <a:pt x="214738" y="113636"/>
                </a:lnTo>
                <a:lnTo>
                  <a:pt x="226258" y="96479"/>
                </a:lnTo>
                <a:lnTo>
                  <a:pt x="225330" y="88936"/>
                </a:lnTo>
                <a:lnTo>
                  <a:pt x="208299" y="54310"/>
                </a:lnTo>
                <a:lnTo>
                  <a:pt x="181083" y="26152"/>
                </a:lnTo>
                <a:lnTo>
                  <a:pt x="172412" y="20399"/>
                </a:lnTo>
                <a:lnTo>
                  <a:pt x="172135" y="20216"/>
                </a:lnTo>
                <a:lnTo>
                  <a:pt x="171886" y="20063"/>
                </a:lnTo>
                <a:lnTo>
                  <a:pt x="172184" y="20297"/>
                </a:lnTo>
                <a:lnTo>
                  <a:pt x="173784" y="21521"/>
                </a:lnTo>
                <a:lnTo>
                  <a:pt x="176797" y="23828"/>
                </a:lnTo>
                <a:lnTo>
                  <a:pt x="179811" y="26134"/>
                </a:lnTo>
                <a:lnTo>
                  <a:pt x="183648" y="28107"/>
                </a:lnTo>
                <a:lnTo>
                  <a:pt x="206515" y="32621"/>
                </a:lnTo>
                <a:lnTo>
                  <a:pt x="211080" y="32314"/>
                </a:lnTo>
                <a:lnTo>
                  <a:pt x="215729" y="31536"/>
                </a:lnTo>
                <a:lnTo>
                  <a:pt x="220370" y="30759"/>
                </a:lnTo>
                <a:lnTo>
                  <a:pt x="225558" y="29400"/>
                </a:lnTo>
                <a:lnTo>
                  <a:pt x="231280" y="27460"/>
                </a:lnTo>
                <a:lnTo>
                  <a:pt x="237002" y="25521"/>
                </a:lnTo>
                <a:lnTo>
                  <a:pt x="243632" y="24221"/>
                </a:lnTo>
                <a:lnTo>
                  <a:pt x="251182" y="23562"/>
                </a:lnTo>
                <a:lnTo>
                  <a:pt x="258726" y="22902"/>
                </a:lnTo>
                <a:lnTo>
                  <a:pt x="295933" y="38864"/>
                </a:lnTo>
                <a:lnTo>
                  <a:pt x="311367" y="56821"/>
                </a:lnTo>
                <a:lnTo>
                  <a:pt x="314823" y="63111"/>
                </a:lnTo>
                <a:lnTo>
                  <a:pt x="316798" y="68515"/>
                </a:lnTo>
                <a:lnTo>
                  <a:pt x="317289" y="73033"/>
                </a:lnTo>
                <a:lnTo>
                  <a:pt x="317781" y="77550"/>
                </a:lnTo>
                <a:lnTo>
                  <a:pt x="317670" y="80801"/>
                </a:lnTo>
                <a:lnTo>
                  <a:pt x="316950" y="82786"/>
                </a:lnTo>
                <a:lnTo>
                  <a:pt x="316236" y="84771"/>
                </a:lnTo>
                <a:lnTo>
                  <a:pt x="315073" y="85712"/>
                </a:lnTo>
                <a:lnTo>
                  <a:pt x="313466" y="85609"/>
                </a:lnTo>
                <a:lnTo>
                  <a:pt x="311865" y="85507"/>
                </a:lnTo>
                <a:lnTo>
                  <a:pt x="310431" y="81959"/>
                </a:lnTo>
                <a:lnTo>
                  <a:pt x="309178" y="74967"/>
                </a:lnTo>
                <a:lnTo>
                  <a:pt x="307924" y="67974"/>
                </a:lnTo>
                <a:lnTo>
                  <a:pt x="307307" y="59953"/>
                </a:lnTo>
                <a:lnTo>
                  <a:pt x="307328" y="50902"/>
                </a:lnTo>
                <a:lnTo>
                  <a:pt x="307349" y="41852"/>
                </a:lnTo>
                <a:lnTo>
                  <a:pt x="309600" y="34313"/>
                </a:lnTo>
                <a:lnTo>
                  <a:pt x="314096" y="28288"/>
                </a:lnTo>
                <a:lnTo>
                  <a:pt x="318585" y="22263"/>
                </a:lnTo>
                <a:lnTo>
                  <a:pt x="324251" y="18401"/>
                </a:lnTo>
                <a:lnTo>
                  <a:pt x="331089" y="16704"/>
                </a:lnTo>
                <a:lnTo>
                  <a:pt x="337926" y="15006"/>
                </a:lnTo>
                <a:lnTo>
                  <a:pt x="345179" y="15154"/>
                </a:lnTo>
                <a:lnTo>
                  <a:pt x="381748" y="33436"/>
                </a:lnTo>
                <a:lnTo>
                  <a:pt x="396607" y="60636"/>
                </a:lnTo>
                <a:lnTo>
                  <a:pt x="397251" y="65692"/>
                </a:lnTo>
                <a:lnTo>
                  <a:pt x="397071" y="69568"/>
                </a:lnTo>
                <a:lnTo>
                  <a:pt x="396073" y="72264"/>
                </a:lnTo>
                <a:lnTo>
                  <a:pt x="395083" y="74960"/>
                </a:lnTo>
                <a:lnTo>
                  <a:pt x="393822" y="76361"/>
                </a:lnTo>
                <a:lnTo>
                  <a:pt x="392298" y="76466"/>
                </a:lnTo>
                <a:lnTo>
                  <a:pt x="390774" y="76571"/>
                </a:lnTo>
                <a:lnTo>
                  <a:pt x="389790" y="73288"/>
                </a:lnTo>
                <a:lnTo>
                  <a:pt x="389347" y="66618"/>
                </a:lnTo>
                <a:lnTo>
                  <a:pt x="388904" y="59948"/>
                </a:lnTo>
                <a:lnTo>
                  <a:pt x="401697" y="18478"/>
                </a:lnTo>
                <a:lnTo>
                  <a:pt x="434792" y="0"/>
                </a:lnTo>
                <a:lnTo>
                  <a:pt x="446923" y="779"/>
                </a:lnTo>
                <a:lnTo>
                  <a:pt x="483865" y="23034"/>
                </a:lnTo>
                <a:lnTo>
                  <a:pt x="503242" y="61998"/>
                </a:lnTo>
                <a:lnTo>
                  <a:pt x="502954" y="73391"/>
                </a:lnTo>
                <a:lnTo>
                  <a:pt x="500875" y="85668"/>
                </a:lnTo>
                <a:lnTo>
                  <a:pt x="497077" y="989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0682673" y="3948878"/>
            <a:ext cx="1162929" cy="532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6134814" y="4510782"/>
            <a:ext cx="2070548" cy="398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8372462" y="4546243"/>
            <a:ext cx="1197441" cy="559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9686448" y="4657657"/>
            <a:ext cx="246379" cy="102235"/>
          </a:xfrm>
          <a:custGeom>
            <a:avLst/>
            <a:gdLst/>
            <a:ahLst/>
            <a:cxnLst/>
            <a:rect l="l" t="t" r="r" b="b"/>
            <a:pathLst>
              <a:path w="246379" h="102235">
                <a:moveTo>
                  <a:pt x="85988" y="52440"/>
                </a:moveTo>
                <a:lnTo>
                  <a:pt x="70090" y="14573"/>
                </a:lnTo>
                <a:lnTo>
                  <a:pt x="64825" y="12893"/>
                </a:lnTo>
                <a:lnTo>
                  <a:pt x="58279" y="11817"/>
                </a:lnTo>
                <a:lnTo>
                  <a:pt x="50451" y="11348"/>
                </a:lnTo>
                <a:lnTo>
                  <a:pt x="42623" y="10879"/>
                </a:lnTo>
                <a:lnTo>
                  <a:pt x="34982" y="11702"/>
                </a:lnTo>
                <a:lnTo>
                  <a:pt x="1274" y="40237"/>
                </a:lnTo>
                <a:lnTo>
                  <a:pt x="0" y="56090"/>
                </a:lnTo>
                <a:lnTo>
                  <a:pt x="2279" y="63940"/>
                </a:lnTo>
                <a:lnTo>
                  <a:pt x="37680" y="96824"/>
                </a:lnTo>
                <a:lnTo>
                  <a:pt x="55238" y="101846"/>
                </a:lnTo>
                <a:lnTo>
                  <a:pt x="61091" y="101769"/>
                </a:lnTo>
                <a:lnTo>
                  <a:pt x="65975" y="100187"/>
                </a:lnTo>
                <a:lnTo>
                  <a:pt x="70852" y="98604"/>
                </a:lnTo>
                <a:lnTo>
                  <a:pt x="74689" y="94476"/>
                </a:lnTo>
                <a:lnTo>
                  <a:pt x="77474" y="87801"/>
                </a:lnTo>
                <a:lnTo>
                  <a:pt x="80266" y="81126"/>
                </a:lnTo>
                <a:lnTo>
                  <a:pt x="82344" y="73580"/>
                </a:lnTo>
                <a:lnTo>
                  <a:pt x="83723" y="65164"/>
                </a:lnTo>
                <a:lnTo>
                  <a:pt x="85094" y="56748"/>
                </a:lnTo>
                <a:lnTo>
                  <a:pt x="86542" y="49257"/>
                </a:lnTo>
                <a:lnTo>
                  <a:pt x="104026" y="24643"/>
                </a:lnTo>
                <a:lnTo>
                  <a:pt x="107864" y="24539"/>
                </a:lnTo>
                <a:lnTo>
                  <a:pt x="135421" y="52478"/>
                </a:lnTo>
                <a:lnTo>
                  <a:pt x="142535" y="63618"/>
                </a:lnTo>
                <a:lnTo>
                  <a:pt x="145680" y="69039"/>
                </a:lnTo>
                <a:lnTo>
                  <a:pt x="147634" y="73416"/>
                </a:lnTo>
                <a:lnTo>
                  <a:pt x="148382" y="76751"/>
                </a:lnTo>
                <a:lnTo>
                  <a:pt x="149137" y="80086"/>
                </a:lnTo>
                <a:lnTo>
                  <a:pt x="149255" y="81546"/>
                </a:lnTo>
                <a:lnTo>
                  <a:pt x="148728" y="81130"/>
                </a:lnTo>
                <a:lnTo>
                  <a:pt x="148209" y="80715"/>
                </a:lnTo>
                <a:lnTo>
                  <a:pt x="146906" y="79676"/>
                </a:lnTo>
                <a:lnTo>
                  <a:pt x="137618" y="38429"/>
                </a:lnTo>
                <a:lnTo>
                  <a:pt x="137811" y="28987"/>
                </a:lnTo>
                <a:lnTo>
                  <a:pt x="140152" y="21304"/>
                </a:lnTo>
                <a:lnTo>
                  <a:pt x="144662" y="15102"/>
                </a:lnTo>
                <a:lnTo>
                  <a:pt x="149171" y="8901"/>
                </a:lnTo>
                <a:lnTo>
                  <a:pt x="154900" y="4724"/>
                </a:lnTo>
                <a:lnTo>
                  <a:pt x="161848" y="2570"/>
                </a:lnTo>
                <a:lnTo>
                  <a:pt x="168796" y="417"/>
                </a:lnTo>
                <a:lnTo>
                  <a:pt x="176416" y="0"/>
                </a:lnTo>
                <a:lnTo>
                  <a:pt x="184708" y="1317"/>
                </a:lnTo>
                <a:lnTo>
                  <a:pt x="217991" y="20597"/>
                </a:lnTo>
                <a:lnTo>
                  <a:pt x="240493" y="51532"/>
                </a:lnTo>
                <a:lnTo>
                  <a:pt x="246339" y="80212"/>
                </a:lnTo>
                <a:lnTo>
                  <a:pt x="245357" y="935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0166549" y="4631270"/>
            <a:ext cx="103505" cy="113030"/>
          </a:xfrm>
          <a:custGeom>
            <a:avLst/>
            <a:gdLst/>
            <a:ahLst/>
            <a:cxnLst/>
            <a:rect l="l" t="t" r="r" b="b"/>
            <a:pathLst>
              <a:path w="103504" h="113029">
                <a:moveTo>
                  <a:pt x="30999" y="27044"/>
                </a:moveTo>
                <a:lnTo>
                  <a:pt x="24681" y="24194"/>
                </a:lnTo>
                <a:lnTo>
                  <a:pt x="21231" y="25991"/>
                </a:lnTo>
                <a:lnTo>
                  <a:pt x="20656" y="32435"/>
                </a:lnTo>
                <a:lnTo>
                  <a:pt x="20241" y="37077"/>
                </a:lnTo>
                <a:lnTo>
                  <a:pt x="22056" y="41196"/>
                </a:lnTo>
                <a:lnTo>
                  <a:pt x="26108" y="44793"/>
                </a:lnTo>
                <a:lnTo>
                  <a:pt x="30154" y="48389"/>
                </a:lnTo>
                <a:lnTo>
                  <a:pt x="35702" y="50902"/>
                </a:lnTo>
                <a:lnTo>
                  <a:pt x="42754" y="52330"/>
                </a:lnTo>
                <a:lnTo>
                  <a:pt x="49806" y="53757"/>
                </a:lnTo>
                <a:lnTo>
                  <a:pt x="56470" y="54008"/>
                </a:lnTo>
                <a:lnTo>
                  <a:pt x="62767" y="53083"/>
                </a:lnTo>
                <a:lnTo>
                  <a:pt x="69057" y="52158"/>
                </a:lnTo>
                <a:lnTo>
                  <a:pt x="73996" y="49554"/>
                </a:lnTo>
                <a:lnTo>
                  <a:pt x="77578" y="45272"/>
                </a:lnTo>
                <a:lnTo>
                  <a:pt x="81166" y="40990"/>
                </a:lnTo>
                <a:lnTo>
                  <a:pt x="83376" y="35843"/>
                </a:lnTo>
                <a:lnTo>
                  <a:pt x="84207" y="29829"/>
                </a:lnTo>
                <a:lnTo>
                  <a:pt x="85045" y="23815"/>
                </a:lnTo>
                <a:lnTo>
                  <a:pt x="84020" y="18262"/>
                </a:lnTo>
                <a:lnTo>
                  <a:pt x="81145" y="13170"/>
                </a:lnTo>
                <a:lnTo>
                  <a:pt x="78277" y="8078"/>
                </a:lnTo>
                <a:lnTo>
                  <a:pt x="73352" y="4497"/>
                </a:lnTo>
                <a:lnTo>
                  <a:pt x="66383" y="2428"/>
                </a:lnTo>
                <a:lnTo>
                  <a:pt x="59414" y="358"/>
                </a:lnTo>
                <a:lnTo>
                  <a:pt x="19704" y="11768"/>
                </a:lnTo>
                <a:lnTo>
                  <a:pt x="670" y="45559"/>
                </a:lnTo>
                <a:lnTo>
                  <a:pt x="0" y="57373"/>
                </a:lnTo>
                <a:lnTo>
                  <a:pt x="3496" y="71151"/>
                </a:lnTo>
                <a:lnTo>
                  <a:pt x="31686" y="98438"/>
                </a:lnTo>
                <a:lnTo>
                  <a:pt x="78010" y="112740"/>
                </a:lnTo>
                <a:lnTo>
                  <a:pt x="90162" y="113041"/>
                </a:lnTo>
                <a:lnTo>
                  <a:pt x="103124" y="1122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0355608" y="4704288"/>
            <a:ext cx="1270" cy="10160"/>
          </a:xfrm>
          <a:custGeom>
            <a:avLst/>
            <a:gdLst/>
            <a:ahLst/>
            <a:cxnLst/>
            <a:rect l="l" t="t" r="r" b="b"/>
            <a:pathLst>
              <a:path w="1270" h="10160">
                <a:moveTo>
                  <a:pt x="1094" y="9857"/>
                </a:moveTo>
                <a:lnTo>
                  <a:pt x="727" y="6571"/>
                </a:lnTo>
                <a:lnTo>
                  <a:pt x="360" y="328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430091" y="4558429"/>
            <a:ext cx="106045" cy="177800"/>
          </a:xfrm>
          <a:custGeom>
            <a:avLst/>
            <a:gdLst/>
            <a:ahLst/>
            <a:cxnLst/>
            <a:rect l="l" t="t" r="r" b="b"/>
            <a:pathLst>
              <a:path w="106045" h="177800">
                <a:moveTo>
                  <a:pt x="82621" y="122677"/>
                </a:moveTo>
                <a:lnTo>
                  <a:pt x="83466" y="125035"/>
                </a:lnTo>
                <a:lnTo>
                  <a:pt x="83923" y="126300"/>
                </a:lnTo>
                <a:lnTo>
                  <a:pt x="83979" y="126471"/>
                </a:lnTo>
                <a:lnTo>
                  <a:pt x="84013" y="126201"/>
                </a:lnTo>
                <a:lnTo>
                  <a:pt x="83944" y="125207"/>
                </a:lnTo>
                <a:lnTo>
                  <a:pt x="61638" y="109691"/>
                </a:lnTo>
                <a:lnTo>
                  <a:pt x="55030" y="108012"/>
                </a:lnTo>
                <a:lnTo>
                  <a:pt x="47832" y="107006"/>
                </a:lnTo>
                <a:lnTo>
                  <a:pt x="40053" y="106675"/>
                </a:lnTo>
                <a:lnTo>
                  <a:pt x="32274" y="106342"/>
                </a:lnTo>
                <a:lnTo>
                  <a:pt x="25346" y="107871"/>
                </a:lnTo>
                <a:lnTo>
                  <a:pt x="19278" y="111261"/>
                </a:lnTo>
                <a:lnTo>
                  <a:pt x="13203" y="114649"/>
                </a:lnTo>
                <a:lnTo>
                  <a:pt x="0" y="153849"/>
                </a:lnTo>
                <a:lnTo>
                  <a:pt x="2694" y="160038"/>
                </a:lnTo>
                <a:lnTo>
                  <a:pt x="41778" y="177520"/>
                </a:lnTo>
                <a:lnTo>
                  <a:pt x="48719" y="176751"/>
                </a:lnTo>
                <a:lnTo>
                  <a:pt x="78257" y="146452"/>
                </a:lnTo>
                <a:lnTo>
                  <a:pt x="81443" y="107408"/>
                </a:lnTo>
                <a:lnTo>
                  <a:pt x="72345" y="67254"/>
                </a:lnTo>
                <a:lnTo>
                  <a:pt x="50385" y="20370"/>
                </a:lnTo>
                <a:lnTo>
                  <a:pt x="32869" y="0"/>
                </a:lnTo>
                <a:lnTo>
                  <a:pt x="30715" y="1710"/>
                </a:lnTo>
                <a:lnTo>
                  <a:pt x="33048" y="43922"/>
                </a:lnTo>
                <a:lnTo>
                  <a:pt x="48332" y="82553"/>
                </a:lnTo>
                <a:lnTo>
                  <a:pt x="69341" y="123617"/>
                </a:lnTo>
                <a:lnTo>
                  <a:pt x="97360" y="166019"/>
                </a:lnTo>
                <a:lnTo>
                  <a:pt x="105826" y="1775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0545402" y="4643930"/>
            <a:ext cx="161925" cy="167640"/>
          </a:xfrm>
          <a:custGeom>
            <a:avLst/>
            <a:gdLst/>
            <a:ahLst/>
            <a:cxnLst/>
            <a:rect l="l" t="t" r="r" b="b"/>
            <a:pathLst>
              <a:path w="161925" h="167639">
                <a:moveTo>
                  <a:pt x="7592" y="42834"/>
                </a:moveTo>
                <a:lnTo>
                  <a:pt x="2854" y="38768"/>
                </a:lnTo>
                <a:lnTo>
                  <a:pt x="374" y="36640"/>
                </a:lnTo>
                <a:lnTo>
                  <a:pt x="152" y="36449"/>
                </a:lnTo>
                <a:lnTo>
                  <a:pt x="0" y="36314"/>
                </a:lnTo>
                <a:lnTo>
                  <a:pt x="145" y="36352"/>
                </a:lnTo>
                <a:lnTo>
                  <a:pt x="602" y="36566"/>
                </a:lnTo>
                <a:lnTo>
                  <a:pt x="1059" y="36780"/>
                </a:lnTo>
                <a:lnTo>
                  <a:pt x="4779" y="38519"/>
                </a:lnTo>
                <a:lnTo>
                  <a:pt x="11755" y="41783"/>
                </a:lnTo>
                <a:lnTo>
                  <a:pt x="18738" y="45046"/>
                </a:lnTo>
                <a:lnTo>
                  <a:pt x="25450" y="47265"/>
                </a:lnTo>
                <a:lnTo>
                  <a:pt x="31907" y="48439"/>
                </a:lnTo>
                <a:lnTo>
                  <a:pt x="38356" y="49613"/>
                </a:lnTo>
                <a:lnTo>
                  <a:pt x="43766" y="50177"/>
                </a:lnTo>
                <a:lnTo>
                  <a:pt x="48137" y="50130"/>
                </a:lnTo>
                <a:lnTo>
                  <a:pt x="52508" y="50083"/>
                </a:lnTo>
                <a:lnTo>
                  <a:pt x="55383" y="48045"/>
                </a:lnTo>
                <a:lnTo>
                  <a:pt x="56769" y="44015"/>
                </a:lnTo>
                <a:lnTo>
                  <a:pt x="58154" y="39985"/>
                </a:lnTo>
                <a:lnTo>
                  <a:pt x="58611" y="34743"/>
                </a:lnTo>
                <a:lnTo>
                  <a:pt x="58126" y="28289"/>
                </a:lnTo>
                <a:lnTo>
                  <a:pt x="57648" y="21835"/>
                </a:lnTo>
                <a:lnTo>
                  <a:pt x="55903" y="16040"/>
                </a:lnTo>
                <a:lnTo>
                  <a:pt x="52896" y="10904"/>
                </a:lnTo>
                <a:lnTo>
                  <a:pt x="49890" y="5768"/>
                </a:lnTo>
                <a:lnTo>
                  <a:pt x="45920" y="2560"/>
                </a:lnTo>
                <a:lnTo>
                  <a:pt x="40981" y="1280"/>
                </a:lnTo>
                <a:lnTo>
                  <a:pt x="36042" y="0"/>
                </a:lnTo>
                <a:lnTo>
                  <a:pt x="11831" y="42495"/>
                </a:lnTo>
                <a:lnTo>
                  <a:pt x="11049" y="54975"/>
                </a:lnTo>
                <a:lnTo>
                  <a:pt x="12351" y="71558"/>
                </a:lnTo>
                <a:lnTo>
                  <a:pt x="35648" y="112087"/>
                </a:lnTo>
                <a:lnTo>
                  <a:pt x="51386" y="119775"/>
                </a:lnTo>
                <a:lnTo>
                  <a:pt x="57835" y="119614"/>
                </a:lnTo>
                <a:lnTo>
                  <a:pt x="87650" y="87417"/>
                </a:lnTo>
                <a:lnTo>
                  <a:pt x="95360" y="60597"/>
                </a:lnTo>
                <a:lnTo>
                  <a:pt x="96185" y="57109"/>
                </a:lnTo>
                <a:lnTo>
                  <a:pt x="96469" y="55921"/>
                </a:lnTo>
                <a:lnTo>
                  <a:pt x="96746" y="54733"/>
                </a:lnTo>
                <a:lnTo>
                  <a:pt x="96995" y="54524"/>
                </a:lnTo>
                <a:lnTo>
                  <a:pt x="97217" y="55294"/>
                </a:lnTo>
                <a:lnTo>
                  <a:pt x="97439" y="56065"/>
                </a:lnTo>
                <a:lnTo>
                  <a:pt x="98076" y="58326"/>
                </a:lnTo>
                <a:lnTo>
                  <a:pt x="99150" y="62078"/>
                </a:lnTo>
                <a:lnTo>
                  <a:pt x="107140" y="106782"/>
                </a:lnTo>
                <a:lnTo>
                  <a:pt x="108386" y="150805"/>
                </a:lnTo>
                <a:lnTo>
                  <a:pt x="103160" y="167389"/>
                </a:lnTo>
                <a:lnTo>
                  <a:pt x="100999" y="167367"/>
                </a:lnTo>
                <a:lnTo>
                  <a:pt x="89946" y="130534"/>
                </a:lnTo>
                <a:lnTo>
                  <a:pt x="89527" y="113843"/>
                </a:lnTo>
                <a:lnTo>
                  <a:pt x="90034" y="100517"/>
                </a:lnTo>
                <a:lnTo>
                  <a:pt x="104236" y="55622"/>
                </a:lnTo>
                <a:lnTo>
                  <a:pt x="132061" y="38686"/>
                </a:lnTo>
                <a:lnTo>
                  <a:pt x="138247" y="40550"/>
                </a:lnTo>
                <a:lnTo>
                  <a:pt x="144322" y="45544"/>
                </a:lnTo>
                <a:lnTo>
                  <a:pt x="150391" y="50538"/>
                </a:lnTo>
                <a:lnTo>
                  <a:pt x="154970" y="56926"/>
                </a:lnTo>
                <a:lnTo>
                  <a:pt x="158059" y="64709"/>
                </a:lnTo>
                <a:lnTo>
                  <a:pt x="161149" y="72491"/>
                </a:lnTo>
                <a:lnTo>
                  <a:pt x="146037" y="110117"/>
                </a:lnTo>
                <a:lnTo>
                  <a:pt x="123700" y="126116"/>
                </a:lnTo>
                <a:lnTo>
                  <a:pt x="113108" y="1305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688679" y="4597092"/>
            <a:ext cx="60325" cy="160655"/>
          </a:xfrm>
          <a:custGeom>
            <a:avLst/>
            <a:gdLst/>
            <a:ahLst/>
            <a:cxnLst/>
            <a:rect l="l" t="t" r="r" b="b"/>
            <a:pathLst>
              <a:path w="60325" h="160654">
                <a:moveTo>
                  <a:pt x="561" y="10571"/>
                </a:moveTo>
                <a:lnTo>
                  <a:pt x="0" y="3266"/>
                </a:lnTo>
                <a:lnTo>
                  <a:pt x="1932" y="0"/>
                </a:lnTo>
                <a:lnTo>
                  <a:pt x="6373" y="770"/>
                </a:lnTo>
                <a:lnTo>
                  <a:pt x="29736" y="36443"/>
                </a:lnTo>
                <a:lnTo>
                  <a:pt x="46331" y="74792"/>
                </a:lnTo>
                <a:lnTo>
                  <a:pt x="58462" y="122743"/>
                </a:lnTo>
                <a:lnTo>
                  <a:pt x="59951" y="147576"/>
                </a:lnTo>
                <a:lnTo>
                  <a:pt x="59702" y="1606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0698481" y="4683268"/>
            <a:ext cx="58419" cy="26034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2743" y="25832"/>
                </a:moveTo>
                <a:lnTo>
                  <a:pt x="0" y="15501"/>
                </a:lnTo>
                <a:lnTo>
                  <a:pt x="2445" y="8270"/>
                </a:lnTo>
                <a:lnTo>
                  <a:pt x="10093" y="4138"/>
                </a:lnTo>
                <a:lnTo>
                  <a:pt x="17108" y="1756"/>
                </a:lnTo>
                <a:lnTo>
                  <a:pt x="27482" y="376"/>
                </a:lnTo>
                <a:lnTo>
                  <a:pt x="41214" y="0"/>
                </a:lnTo>
                <a:lnTo>
                  <a:pt x="58306" y="6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0779704" y="4678966"/>
            <a:ext cx="145415" cy="67310"/>
          </a:xfrm>
          <a:custGeom>
            <a:avLst/>
            <a:gdLst/>
            <a:ahLst/>
            <a:cxnLst/>
            <a:rect l="l" t="t" r="r" b="b"/>
            <a:pathLst>
              <a:path w="145415" h="67310">
                <a:moveTo>
                  <a:pt x="0" y="14256"/>
                </a:moveTo>
                <a:lnTo>
                  <a:pt x="2057" y="7339"/>
                </a:lnTo>
                <a:lnTo>
                  <a:pt x="5825" y="3368"/>
                </a:lnTo>
                <a:lnTo>
                  <a:pt x="11305" y="2344"/>
                </a:lnTo>
                <a:lnTo>
                  <a:pt x="15101" y="1634"/>
                </a:lnTo>
                <a:lnTo>
                  <a:pt x="19673" y="2874"/>
                </a:lnTo>
                <a:lnTo>
                  <a:pt x="25014" y="6062"/>
                </a:lnTo>
                <a:lnTo>
                  <a:pt x="30362" y="9249"/>
                </a:lnTo>
                <a:lnTo>
                  <a:pt x="35855" y="13713"/>
                </a:lnTo>
                <a:lnTo>
                  <a:pt x="41501" y="19453"/>
                </a:lnTo>
                <a:lnTo>
                  <a:pt x="47147" y="25193"/>
                </a:lnTo>
                <a:lnTo>
                  <a:pt x="51802" y="30993"/>
                </a:lnTo>
                <a:lnTo>
                  <a:pt x="55466" y="36851"/>
                </a:lnTo>
                <a:lnTo>
                  <a:pt x="59138" y="42710"/>
                </a:lnTo>
                <a:lnTo>
                  <a:pt x="61299" y="47945"/>
                </a:lnTo>
                <a:lnTo>
                  <a:pt x="61957" y="52555"/>
                </a:lnTo>
                <a:lnTo>
                  <a:pt x="62615" y="57166"/>
                </a:lnTo>
                <a:lnTo>
                  <a:pt x="62047" y="60716"/>
                </a:lnTo>
                <a:lnTo>
                  <a:pt x="60253" y="63203"/>
                </a:lnTo>
                <a:lnTo>
                  <a:pt x="58459" y="65690"/>
                </a:lnTo>
                <a:lnTo>
                  <a:pt x="56630" y="66826"/>
                </a:lnTo>
                <a:lnTo>
                  <a:pt x="54773" y="66609"/>
                </a:lnTo>
                <a:lnTo>
                  <a:pt x="52910" y="66392"/>
                </a:lnTo>
                <a:lnTo>
                  <a:pt x="51816" y="62932"/>
                </a:lnTo>
                <a:lnTo>
                  <a:pt x="51483" y="56230"/>
                </a:lnTo>
                <a:lnTo>
                  <a:pt x="51150" y="49527"/>
                </a:lnTo>
                <a:lnTo>
                  <a:pt x="67506" y="11206"/>
                </a:lnTo>
                <a:lnTo>
                  <a:pt x="85233" y="1156"/>
                </a:lnTo>
                <a:lnTo>
                  <a:pt x="91516" y="0"/>
                </a:lnTo>
                <a:lnTo>
                  <a:pt x="124851" y="30980"/>
                </a:lnTo>
                <a:lnTo>
                  <a:pt x="137702" y="52704"/>
                </a:lnTo>
                <a:lnTo>
                  <a:pt x="145016" y="658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0942173" y="4698169"/>
            <a:ext cx="60960" cy="100330"/>
          </a:xfrm>
          <a:custGeom>
            <a:avLst/>
            <a:gdLst/>
            <a:ahLst/>
            <a:cxnLst/>
            <a:rect l="l" t="t" r="r" b="b"/>
            <a:pathLst>
              <a:path w="60959" h="100329">
                <a:moveTo>
                  <a:pt x="16510" y="7128"/>
                </a:moveTo>
                <a:lnTo>
                  <a:pt x="17480" y="1350"/>
                </a:lnTo>
                <a:lnTo>
                  <a:pt x="16254" y="0"/>
                </a:lnTo>
                <a:lnTo>
                  <a:pt x="12852" y="3077"/>
                </a:lnTo>
                <a:lnTo>
                  <a:pt x="675" y="44717"/>
                </a:lnTo>
                <a:lnTo>
                  <a:pt x="0" y="60251"/>
                </a:lnTo>
                <a:lnTo>
                  <a:pt x="489" y="71958"/>
                </a:lnTo>
                <a:lnTo>
                  <a:pt x="4958" y="87618"/>
                </a:lnTo>
                <a:lnTo>
                  <a:pt x="11824" y="95095"/>
                </a:lnTo>
                <a:lnTo>
                  <a:pt x="18346" y="98601"/>
                </a:lnTo>
                <a:lnTo>
                  <a:pt x="24587" y="99948"/>
                </a:lnTo>
                <a:lnTo>
                  <a:pt x="31203" y="99497"/>
                </a:lnTo>
                <a:lnTo>
                  <a:pt x="58124" y="66862"/>
                </a:lnTo>
                <a:lnTo>
                  <a:pt x="60483" y="41771"/>
                </a:lnTo>
                <a:lnTo>
                  <a:pt x="58787" y="24821"/>
                </a:lnTo>
                <a:lnTo>
                  <a:pt x="55733" y="13435"/>
                </a:lnTo>
                <a:lnTo>
                  <a:pt x="46024" y="2349"/>
                </a:lnTo>
                <a:lnTo>
                  <a:pt x="36672" y="10"/>
                </a:lnTo>
                <a:lnTo>
                  <a:pt x="26910" y="50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1058880" y="4692930"/>
            <a:ext cx="88265" cy="6985"/>
          </a:xfrm>
          <a:custGeom>
            <a:avLst/>
            <a:gdLst/>
            <a:ahLst/>
            <a:cxnLst/>
            <a:rect l="l" t="t" r="r" b="b"/>
            <a:pathLst>
              <a:path w="88265" h="6985">
                <a:moveTo>
                  <a:pt x="0" y="497"/>
                </a:moveTo>
                <a:lnTo>
                  <a:pt x="10596" y="0"/>
                </a:lnTo>
                <a:lnTo>
                  <a:pt x="23742" y="796"/>
                </a:lnTo>
                <a:lnTo>
                  <a:pt x="38117" y="2600"/>
                </a:lnTo>
                <a:lnTo>
                  <a:pt x="51456" y="4038"/>
                </a:lnTo>
                <a:lnTo>
                  <a:pt x="64020" y="5143"/>
                </a:lnTo>
                <a:lnTo>
                  <a:pt x="76067" y="5944"/>
                </a:lnTo>
                <a:lnTo>
                  <a:pt x="87860" y="64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1068030" y="4743954"/>
            <a:ext cx="107314" cy="15875"/>
          </a:xfrm>
          <a:custGeom>
            <a:avLst/>
            <a:gdLst/>
            <a:ahLst/>
            <a:cxnLst/>
            <a:rect l="l" t="t" r="r" b="b"/>
            <a:pathLst>
              <a:path w="107315" h="15875">
                <a:moveTo>
                  <a:pt x="9912" y="6039"/>
                </a:moveTo>
                <a:lnTo>
                  <a:pt x="775" y="11798"/>
                </a:lnTo>
                <a:lnTo>
                  <a:pt x="0" y="14944"/>
                </a:lnTo>
                <a:lnTo>
                  <a:pt x="7578" y="15477"/>
                </a:lnTo>
                <a:lnTo>
                  <a:pt x="52968" y="10196"/>
                </a:lnTo>
                <a:lnTo>
                  <a:pt x="91626" y="2997"/>
                </a:lnTo>
                <a:lnTo>
                  <a:pt x="10675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1251528" y="4579987"/>
            <a:ext cx="111125" cy="191135"/>
          </a:xfrm>
          <a:custGeom>
            <a:avLst/>
            <a:gdLst/>
            <a:ahLst/>
            <a:cxnLst/>
            <a:rect l="l" t="t" r="r" b="b"/>
            <a:pathLst>
              <a:path w="111125" h="191135">
                <a:moveTo>
                  <a:pt x="99294" y="154783"/>
                </a:moveTo>
                <a:lnTo>
                  <a:pt x="96551" y="113889"/>
                </a:lnTo>
                <a:lnTo>
                  <a:pt x="51201" y="93601"/>
                </a:lnTo>
                <a:lnTo>
                  <a:pt x="14544" y="109431"/>
                </a:lnTo>
                <a:lnTo>
                  <a:pt x="0" y="142726"/>
                </a:lnTo>
                <a:lnTo>
                  <a:pt x="989" y="151089"/>
                </a:lnTo>
                <a:lnTo>
                  <a:pt x="37286" y="170612"/>
                </a:lnTo>
                <a:lnTo>
                  <a:pt x="51666" y="171020"/>
                </a:lnTo>
                <a:lnTo>
                  <a:pt x="62283" y="168255"/>
                </a:lnTo>
                <a:lnTo>
                  <a:pt x="77157" y="126856"/>
                </a:lnTo>
                <a:lnTo>
                  <a:pt x="71399" y="87560"/>
                </a:lnTo>
                <a:lnTo>
                  <a:pt x="61507" y="50683"/>
                </a:lnTo>
                <a:lnTo>
                  <a:pt x="50404" y="11404"/>
                </a:lnTo>
                <a:lnTo>
                  <a:pt x="47083" y="1188"/>
                </a:lnTo>
                <a:lnTo>
                  <a:pt x="46910" y="659"/>
                </a:lnTo>
                <a:lnTo>
                  <a:pt x="46737" y="130"/>
                </a:lnTo>
                <a:lnTo>
                  <a:pt x="46640" y="0"/>
                </a:lnTo>
                <a:lnTo>
                  <a:pt x="46619" y="268"/>
                </a:lnTo>
                <a:lnTo>
                  <a:pt x="46605" y="536"/>
                </a:lnTo>
                <a:lnTo>
                  <a:pt x="46522" y="1760"/>
                </a:lnTo>
                <a:lnTo>
                  <a:pt x="46383" y="3938"/>
                </a:lnTo>
                <a:lnTo>
                  <a:pt x="46238" y="6117"/>
                </a:lnTo>
                <a:lnTo>
                  <a:pt x="47949" y="12915"/>
                </a:lnTo>
                <a:lnTo>
                  <a:pt x="64456" y="59461"/>
                </a:lnTo>
                <a:lnTo>
                  <a:pt x="69986" y="72876"/>
                </a:lnTo>
                <a:lnTo>
                  <a:pt x="74793" y="85053"/>
                </a:lnTo>
                <a:lnTo>
                  <a:pt x="90070" y="128685"/>
                </a:lnTo>
                <a:lnTo>
                  <a:pt x="106103" y="177433"/>
                </a:lnTo>
                <a:lnTo>
                  <a:pt x="110534" y="1910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1399263" y="4704939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17318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1473352" y="4556601"/>
            <a:ext cx="113030" cy="177800"/>
          </a:xfrm>
          <a:custGeom>
            <a:avLst/>
            <a:gdLst/>
            <a:ahLst/>
            <a:cxnLst/>
            <a:rect l="l" t="t" r="r" b="b"/>
            <a:pathLst>
              <a:path w="113029" h="177800">
                <a:moveTo>
                  <a:pt x="70956" y="127725"/>
                </a:moveTo>
                <a:lnTo>
                  <a:pt x="73304" y="125107"/>
                </a:lnTo>
                <a:lnTo>
                  <a:pt x="74752" y="121146"/>
                </a:lnTo>
                <a:lnTo>
                  <a:pt x="75299" y="115845"/>
                </a:lnTo>
                <a:lnTo>
                  <a:pt x="75659" y="112354"/>
                </a:lnTo>
                <a:lnTo>
                  <a:pt x="73775" y="109038"/>
                </a:lnTo>
                <a:lnTo>
                  <a:pt x="69646" y="105895"/>
                </a:lnTo>
                <a:lnTo>
                  <a:pt x="65525" y="102754"/>
                </a:lnTo>
                <a:lnTo>
                  <a:pt x="59837" y="100574"/>
                </a:lnTo>
                <a:lnTo>
                  <a:pt x="52598" y="99356"/>
                </a:lnTo>
                <a:lnTo>
                  <a:pt x="45359" y="98138"/>
                </a:lnTo>
                <a:lnTo>
                  <a:pt x="37892" y="98084"/>
                </a:lnTo>
                <a:lnTo>
                  <a:pt x="30195" y="99195"/>
                </a:lnTo>
                <a:lnTo>
                  <a:pt x="22499" y="100305"/>
                </a:lnTo>
                <a:lnTo>
                  <a:pt x="1149" y="130433"/>
                </a:lnTo>
                <a:lnTo>
                  <a:pt x="0" y="138152"/>
                </a:lnTo>
                <a:lnTo>
                  <a:pt x="16313" y="168392"/>
                </a:lnTo>
                <a:lnTo>
                  <a:pt x="23490" y="172332"/>
                </a:lnTo>
                <a:lnTo>
                  <a:pt x="30923" y="174582"/>
                </a:lnTo>
                <a:lnTo>
                  <a:pt x="38612" y="175140"/>
                </a:lnTo>
                <a:lnTo>
                  <a:pt x="46301" y="175699"/>
                </a:lnTo>
                <a:lnTo>
                  <a:pt x="52945" y="174226"/>
                </a:lnTo>
                <a:lnTo>
                  <a:pt x="58528" y="170722"/>
                </a:lnTo>
                <a:lnTo>
                  <a:pt x="64118" y="167218"/>
                </a:lnTo>
                <a:lnTo>
                  <a:pt x="77382" y="128113"/>
                </a:lnTo>
                <a:lnTo>
                  <a:pt x="80678" y="88413"/>
                </a:lnTo>
                <a:lnTo>
                  <a:pt x="76859" y="39319"/>
                </a:lnTo>
                <a:lnTo>
                  <a:pt x="62733" y="3048"/>
                </a:lnTo>
                <a:lnTo>
                  <a:pt x="55265" y="0"/>
                </a:lnTo>
                <a:lnTo>
                  <a:pt x="53748" y="4520"/>
                </a:lnTo>
                <a:lnTo>
                  <a:pt x="53035" y="13655"/>
                </a:lnTo>
                <a:lnTo>
                  <a:pt x="52883" y="24133"/>
                </a:lnTo>
                <a:lnTo>
                  <a:pt x="53875" y="36834"/>
                </a:lnTo>
                <a:lnTo>
                  <a:pt x="62018" y="78538"/>
                </a:lnTo>
                <a:lnTo>
                  <a:pt x="78303" y="121002"/>
                </a:lnTo>
                <a:lnTo>
                  <a:pt x="104353" y="165680"/>
                </a:lnTo>
                <a:lnTo>
                  <a:pt x="112506" y="1776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1593808" y="4626933"/>
            <a:ext cx="190500" cy="140970"/>
          </a:xfrm>
          <a:custGeom>
            <a:avLst/>
            <a:gdLst/>
            <a:ahLst/>
            <a:cxnLst/>
            <a:rect l="l" t="t" r="r" b="b"/>
            <a:pathLst>
              <a:path w="190500" h="140970">
                <a:moveTo>
                  <a:pt x="6257" y="56492"/>
                </a:moveTo>
                <a:lnTo>
                  <a:pt x="45167" y="49877"/>
                </a:lnTo>
                <a:lnTo>
                  <a:pt x="48236" y="42149"/>
                </a:lnTo>
                <a:lnTo>
                  <a:pt x="47980" y="35795"/>
                </a:lnTo>
                <a:lnTo>
                  <a:pt x="29124" y="2678"/>
                </a:lnTo>
                <a:lnTo>
                  <a:pt x="23942" y="0"/>
                </a:lnTo>
                <a:lnTo>
                  <a:pt x="18781" y="155"/>
                </a:lnTo>
                <a:lnTo>
                  <a:pt x="13627" y="3146"/>
                </a:lnTo>
                <a:lnTo>
                  <a:pt x="8474" y="6136"/>
                </a:lnTo>
                <a:lnTo>
                  <a:pt x="4705" y="11971"/>
                </a:lnTo>
                <a:lnTo>
                  <a:pt x="2329" y="20648"/>
                </a:lnTo>
                <a:lnTo>
                  <a:pt x="163" y="32663"/>
                </a:lnTo>
                <a:lnTo>
                  <a:pt x="0" y="45567"/>
                </a:lnTo>
                <a:lnTo>
                  <a:pt x="2580" y="59097"/>
                </a:lnTo>
                <a:lnTo>
                  <a:pt x="26978" y="91548"/>
                </a:lnTo>
                <a:lnTo>
                  <a:pt x="71318" y="108137"/>
                </a:lnTo>
                <a:lnTo>
                  <a:pt x="78003" y="105789"/>
                </a:lnTo>
                <a:lnTo>
                  <a:pt x="98405" y="65184"/>
                </a:lnTo>
                <a:lnTo>
                  <a:pt x="106410" y="22759"/>
                </a:lnTo>
                <a:lnTo>
                  <a:pt x="106779" y="20585"/>
                </a:lnTo>
                <a:lnTo>
                  <a:pt x="106806" y="21502"/>
                </a:lnTo>
                <a:lnTo>
                  <a:pt x="106779" y="22386"/>
                </a:lnTo>
                <a:lnTo>
                  <a:pt x="106571" y="29433"/>
                </a:lnTo>
                <a:lnTo>
                  <a:pt x="106176" y="42643"/>
                </a:lnTo>
                <a:lnTo>
                  <a:pt x="105838" y="55718"/>
                </a:lnTo>
                <a:lnTo>
                  <a:pt x="105616" y="68414"/>
                </a:lnTo>
                <a:lnTo>
                  <a:pt x="105649" y="84513"/>
                </a:lnTo>
                <a:lnTo>
                  <a:pt x="105961" y="97626"/>
                </a:lnTo>
                <a:lnTo>
                  <a:pt x="106543" y="108851"/>
                </a:lnTo>
                <a:lnTo>
                  <a:pt x="107387" y="119285"/>
                </a:lnTo>
                <a:lnTo>
                  <a:pt x="108760" y="133882"/>
                </a:lnTo>
                <a:lnTo>
                  <a:pt x="109051" y="140387"/>
                </a:lnTo>
                <a:lnTo>
                  <a:pt x="108303" y="139325"/>
                </a:lnTo>
                <a:lnTo>
                  <a:pt x="107554" y="138263"/>
                </a:lnTo>
                <a:lnTo>
                  <a:pt x="105684" y="135607"/>
                </a:lnTo>
                <a:lnTo>
                  <a:pt x="94048" y="94972"/>
                </a:lnTo>
                <a:lnTo>
                  <a:pt x="93092" y="69995"/>
                </a:lnTo>
                <a:lnTo>
                  <a:pt x="94499" y="52308"/>
                </a:lnTo>
                <a:lnTo>
                  <a:pt x="109506" y="15264"/>
                </a:lnTo>
                <a:lnTo>
                  <a:pt x="131643" y="5010"/>
                </a:lnTo>
                <a:lnTo>
                  <a:pt x="143072" y="6255"/>
                </a:lnTo>
                <a:lnTo>
                  <a:pt x="175611" y="26285"/>
                </a:lnTo>
                <a:lnTo>
                  <a:pt x="190360" y="58981"/>
                </a:lnTo>
                <a:lnTo>
                  <a:pt x="182306" y="68354"/>
                </a:lnTo>
                <a:lnTo>
                  <a:pt x="142870" y="78788"/>
                </a:lnTo>
                <a:lnTo>
                  <a:pt x="112441" y="794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1779309" y="4540402"/>
            <a:ext cx="55244" cy="160020"/>
          </a:xfrm>
          <a:custGeom>
            <a:avLst/>
            <a:gdLst/>
            <a:ahLst/>
            <a:cxnLst/>
            <a:rect l="l" t="t" r="r" b="b"/>
            <a:pathLst>
              <a:path w="55245" h="160020">
                <a:moveTo>
                  <a:pt x="0" y="602"/>
                </a:moveTo>
                <a:lnTo>
                  <a:pt x="25998" y="34916"/>
                </a:lnTo>
                <a:lnTo>
                  <a:pt x="40948" y="73715"/>
                </a:lnTo>
                <a:lnTo>
                  <a:pt x="52432" y="112122"/>
                </a:lnTo>
                <a:lnTo>
                  <a:pt x="55208" y="136456"/>
                </a:lnTo>
                <a:lnTo>
                  <a:pt x="55058" y="148188"/>
                </a:lnTo>
                <a:lnTo>
                  <a:pt x="53993" y="1599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1805532" y="4629882"/>
            <a:ext cx="48260" cy="37465"/>
          </a:xfrm>
          <a:custGeom>
            <a:avLst/>
            <a:gdLst/>
            <a:ahLst/>
            <a:cxnLst/>
            <a:rect l="l" t="t" r="r" b="b"/>
            <a:pathLst>
              <a:path w="48259" h="37464">
                <a:moveTo>
                  <a:pt x="2428" y="37402"/>
                </a:moveTo>
                <a:lnTo>
                  <a:pt x="0" y="21712"/>
                </a:lnTo>
                <a:lnTo>
                  <a:pt x="1434" y="10042"/>
                </a:lnTo>
                <a:lnTo>
                  <a:pt x="9592" y="3122"/>
                </a:lnTo>
                <a:lnTo>
                  <a:pt x="19891" y="0"/>
                </a:lnTo>
                <a:lnTo>
                  <a:pt x="32660" y="130"/>
                </a:lnTo>
                <a:lnTo>
                  <a:pt x="48230" y="29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1872183" y="4584032"/>
            <a:ext cx="121285" cy="86360"/>
          </a:xfrm>
          <a:custGeom>
            <a:avLst/>
            <a:gdLst/>
            <a:ahLst/>
            <a:cxnLst/>
            <a:rect l="l" t="t" r="r" b="b"/>
            <a:pathLst>
              <a:path w="121284" h="86360">
                <a:moveTo>
                  <a:pt x="755" y="40586"/>
                </a:moveTo>
                <a:lnTo>
                  <a:pt x="0" y="29930"/>
                </a:lnTo>
                <a:lnTo>
                  <a:pt x="2777" y="24619"/>
                </a:lnTo>
                <a:lnTo>
                  <a:pt x="9074" y="24652"/>
                </a:lnTo>
                <a:lnTo>
                  <a:pt x="13542" y="24676"/>
                </a:lnTo>
                <a:lnTo>
                  <a:pt x="18627" y="27481"/>
                </a:lnTo>
                <a:lnTo>
                  <a:pt x="24328" y="33070"/>
                </a:lnTo>
                <a:lnTo>
                  <a:pt x="30036" y="38658"/>
                </a:lnTo>
                <a:lnTo>
                  <a:pt x="35176" y="44675"/>
                </a:lnTo>
                <a:lnTo>
                  <a:pt x="39762" y="51121"/>
                </a:lnTo>
                <a:lnTo>
                  <a:pt x="44348" y="57567"/>
                </a:lnTo>
                <a:lnTo>
                  <a:pt x="47583" y="63275"/>
                </a:lnTo>
                <a:lnTo>
                  <a:pt x="49467" y="68246"/>
                </a:lnTo>
                <a:lnTo>
                  <a:pt x="51351" y="73217"/>
                </a:lnTo>
                <a:lnTo>
                  <a:pt x="41695" y="85826"/>
                </a:lnTo>
                <a:lnTo>
                  <a:pt x="38695" y="83671"/>
                </a:lnTo>
                <a:lnTo>
                  <a:pt x="36028" y="78898"/>
                </a:lnTo>
                <a:lnTo>
                  <a:pt x="33361" y="74125"/>
                </a:lnTo>
                <a:lnTo>
                  <a:pt x="31747" y="66380"/>
                </a:lnTo>
                <a:lnTo>
                  <a:pt x="31186" y="55662"/>
                </a:lnTo>
                <a:lnTo>
                  <a:pt x="31412" y="42944"/>
                </a:lnTo>
                <a:lnTo>
                  <a:pt x="45969" y="5989"/>
                </a:lnTo>
                <a:lnTo>
                  <a:pt x="61548" y="0"/>
                </a:lnTo>
                <a:lnTo>
                  <a:pt x="67610" y="3046"/>
                </a:lnTo>
                <a:lnTo>
                  <a:pt x="95921" y="42135"/>
                </a:lnTo>
                <a:lnTo>
                  <a:pt x="99614" y="50082"/>
                </a:lnTo>
                <a:lnTo>
                  <a:pt x="102724" y="56053"/>
                </a:lnTo>
                <a:lnTo>
                  <a:pt x="105550" y="60673"/>
                </a:lnTo>
                <a:lnTo>
                  <a:pt x="109665" y="67416"/>
                </a:lnTo>
                <a:lnTo>
                  <a:pt x="114736" y="70375"/>
                </a:lnTo>
                <a:lnTo>
                  <a:pt x="120763" y="695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1995315" y="4602751"/>
            <a:ext cx="47625" cy="79375"/>
          </a:xfrm>
          <a:custGeom>
            <a:avLst/>
            <a:gdLst/>
            <a:ahLst/>
            <a:cxnLst/>
            <a:rect l="l" t="t" r="r" b="b"/>
            <a:pathLst>
              <a:path w="47625" h="79375">
                <a:moveTo>
                  <a:pt x="0" y="48873"/>
                </a:moveTo>
                <a:lnTo>
                  <a:pt x="8272" y="29616"/>
                </a:lnTo>
                <a:lnTo>
                  <a:pt x="13774" y="16810"/>
                </a:lnTo>
                <a:lnTo>
                  <a:pt x="16504" y="10455"/>
                </a:lnTo>
                <a:lnTo>
                  <a:pt x="17151" y="8958"/>
                </a:lnTo>
                <a:lnTo>
                  <a:pt x="17054" y="9202"/>
                </a:lnTo>
                <a:lnTo>
                  <a:pt x="16334" y="11033"/>
                </a:lnTo>
                <a:lnTo>
                  <a:pt x="7855" y="53595"/>
                </a:lnTo>
                <a:lnTo>
                  <a:pt x="7557" y="60877"/>
                </a:lnTo>
                <a:lnTo>
                  <a:pt x="8922" y="66662"/>
                </a:lnTo>
                <a:lnTo>
                  <a:pt x="11963" y="70950"/>
                </a:lnTo>
                <a:lnTo>
                  <a:pt x="14997" y="75238"/>
                </a:lnTo>
                <a:lnTo>
                  <a:pt x="19458" y="77760"/>
                </a:lnTo>
                <a:lnTo>
                  <a:pt x="25346" y="78517"/>
                </a:lnTo>
                <a:lnTo>
                  <a:pt x="31242" y="79274"/>
                </a:lnTo>
                <a:lnTo>
                  <a:pt x="36028" y="78760"/>
                </a:lnTo>
                <a:lnTo>
                  <a:pt x="39720" y="76974"/>
                </a:lnTo>
                <a:lnTo>
                  <a:pt x="43413" y="75188"/>
                </a:lnTo>
                <a:lnTo>
                  <a:pt x="45685" y="71645"/>
                </a:lnTo>
                <a:lnTo>
                  <a:pt x="46523" y="66346"/>
                </a:lnTo>
                <a:lnTo>
                  <a:pt x="47368" y="61047"/>
                </a:lnTo>
                <a:lnTo>
                  <a:pt x="39388" y="14137"/>
                </a:lnTo>
                <a:lnTo>
                  <a:pt x="3446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2086228" y="4600281"/>
            <a:ext cx="10795" cy="13335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0" y="9451"/>
                </a:moveTo>
                <a:lnTo>
                  <a:pt x="5514" y="4369"/>
                </a:lnTo>
                <a:lnTo>
                  <a:pt x="8721" y="1413"/>
                </a:lnTo>
                <a:lnTo>
                  <a:pt x="9628" y="581"/>
                </a:lnTo>
                <a:lnTo>
                  <a:pt x="10259" y="0"/>
                </a:lnTo>
                <a:lnTo>
                  <a:pt x="10397" y="109"/>
                </a:lnTo>
                <a:lnTo>
                  <a:pt x="10037" y="911"/>
                </a:lnTo>
                <a:lnTo>
                  <a:pt x="9518" y="2057"/>
                </a:lnTo>
                <a:lnTo>
                  <a:pt x="7682" y="6131"/>
                </a:lnTo>
                <a:lnTo>
                  <a:pt x="4530" y="131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2058536" y="4666593"/>
            <a:ext cx="62230" cy="97155"/>
          </a:xfrm>
          <a:custGeom>
            <a:avLst/>
            <a:gdLst/>
            <a:ahLst/>
            <a:cxnLst/>
            <a:rect l="l" t="t" r="r" b="b"/>
            <a:pathLst>
              <a:path w="62229" h="97154">
                <a:moveTo>
                  <a:pt x="57139" y="0"/>
                </a:moveTo>
                <a:lnTo>
                  <a:pt x="60146" y="4781"/>
                </a:lnTo>
                <a:lnTo>
                  <a:pt x="61684" y="11134"/>
                </a:lnTo>
                <a:lnTo>
                  <a:pt x="61753" y="19059"/>
                </a:lnTo>
                <a:lnTo>
                  <a:pt x="59822" y="30606"/>
                </a:lnTo>
                <a:lnTo>
                  <a:pt x="33156" y="67064"/>
                </a:lnTo>
                <a:lnTo>
                  <a:pt x="12487" y="86112"/>
                </a:lnTo>
                <a:lnTo>
                  <a:pt x="0" y="966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468436" y="5825691"/>
            <a:ext cx="9389110" cy="0"/>
          </a:xfrm>
          <a:custGeom>
            <a:avLst/>
            <a:gdLst/>
            <a:ahLst/>
            <a:cxnLst/>
            <a:rect l="l" t="t" r="r" b="b"/>
            <a:pathLst>
              <a:path w="9389110" h="0">
                <a:moveTo>
                  <a:pt x="0" y="0"/>
                </a:moveTo>
                <a:lnTo>
                  <a:pt x="938902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397709" y="6184447"/>
            <a:ext cx="3423920" cy="51435"/>
          </a:xfrm>
          <a:custGeom>
            <a:avLst/>
            <a:gdLst/>
            <a:ahLst/>
            <a:cxnLst/>
            <a:rect l="l" t="t" r="r" b="b"/>
            <a:pathLst>
              <a:path w="3423920" h="51435">
                <a:moveTo>
                  <a:pt x="6731" y="6245"/>
                </a:moveTo>
                <a:lnTo>
                  <a:pt x="2590" y="7169"/>
                </a:lnTo>
                <a:lnTo>
                  <a:pt x="401" y="7657"/>
                </a:lnTo>
                <a:lnTo>
                  <a:pt x="166" y="7708"/>
                </a:lnTo>
                <a:lnTo>
                  <a:pt x="0" y="7746"/>
                </a:lnTo>
                <a:lnTo>
                  <a:pt x="912" y="7765"/>
                </a:lnTo>
                <a:lnTo>
                  <a:pt x="2904" y="7765"/>
                </a:lnTo>
                <a:lnTo>
                  <a:pt x="8133" y="7766"/>
                </a:lnTo>
                <a:lnTo>
                  <a:pt x="20104" y="7769"/>
                </a:lnTo>
                <a:lnTo>
                  <a:pt x="38819" y="7772"/>
                </a:lnTo>
                <a:lnTo>
                  <a:pt x="78896" y="8448"/>
                </a:lnTo>
                <a:lnTo>
                  <a:pt x="127368" y="11381"/>
                </a:lnTo>
                <a:lnTo>
                  <a:pt x="139575" y="12219"/>
                </a:lnTo>
                <a:lnTo>
                  <a:pt x="190398" y="14861"/>
                </a:lnTo>
                <a:lnTo>
                  <a:pt x="219737" y="15939"/>
                </a:lnTo>
                <a:lnTo>
                  <a:pt x="234296" y="16513"/>
                </a:lnTo>
                <a:lnTo>
                  <a:pt x="280459" y="18858"/>
                </a:lnTo>
                <a:lnTo>
                  <a:pt x="324835" y="22307"/>
                </a:lnTo>
                <a:lnTo>
                  <a:pt x="372181" y="26523"/>
                </a:lnTo>
                <a:lnTo>
                  <a:pt x="388343" y="27918"/>
                </a:lnTo>
                <a:lnTo>
                  <a:pt x="426504" y="30796"/>
                </a:lnTo>
                <a:lnTo>
                  <a:pt x="454536" y="32117"/>
                </a:lnTo>
                <a:lnTo>
                  <a:pt x="465051" y="32549"/>
                </a:lnTo>
                <a:lnTo>
                  <a:pt x="516932" y="35141"/>
                </a:lnTo>
                <a:lnTo>
                  <a:pt x="549493" y="36972"/>
                </a:lnTo>
                <a:lnTo>
                  <a:pt x="564986" y="37844"/>
                </a:lnTo>
                <a:lnTo>
                  <a:pt x="603872" y="39988"/>
                </a:lnTo>
                <a:lnTo>
                  <a:pt x="651645" y="42355"/>
                </a:lnTo>
                <a:lnTo>
                  <a:pt x="696489" y="43870"/>
                </a:lnTo>
                <a:lnTo>
                  <a:pt x="738424" y="44461"/>
                </a:lnTo>
                <a:lnTo>
                  <a:pt x="779614" y="44705"/>
                </a:lnTo>
                <a:lnTo>
                  <a:pt x="831950" y="44795"/>
                </a:lnTo>
                <a:lnTo>
                  <a:pt x="850105" y="44777"/>
                </a:lnTo>
                <a:lnTo>
                  <a:pt x="895553" y="44567"/>
                </a:lnTo>
                <a:lnTo>
                  <a:pt x="936939" y="43927"/>
                </a:lnTo>
                <a:lnTo>
                  <a:pt x="954257" y="43301"/>
                </a:lnTo>
                <a:lnTo>
                  <a:pt x="964980" y="42941"/>
                </a:lnTo>
                <a:lnTo>
                  <a:pt x="1015541" y="41882"/>
                </a:lnTo>
                <a:lnTo>
                  <a:pt x="1059119" y="41457"/>
                </a:lnTo>
                <a:lnTo>
                  <a:pt x="1098627" y="41196"/>
                </a:lnTo>
                <a:lnTo>
                  <a:pt x="1147011" y="41019"/>
                </a:lnTo>
                <a:lnTo>
                  <a:pt x="1170388" y="40993"/>
                </a:lnTo>
                <a:lnTo>
                  <a:pt x="1186970" y="41002"/>
                </a:lnTo>
                <a:lnTo>
                  <a:pt x="1229994" y="41151"/>
                </a:lnTo>
                <a:lnTo>
                  <a:pt x="1273001" y="41635"/>
                </a:lnTo>
                <a:lnTo>
                  <a:pt x="1311868" y="42505"/>
                </a:lnTo>
                <a:lnTo>
                  <a:pt x="1358976" y="43934"/>
                </a:lnTo>
                <a:lnTo>
                  <a:pt x="1407594" y="45785"/>
                </a:lnTo>
                <a:lnTo>
                  <a:pt x="1450052" y="47571"/>
                </a:lnTo>
                <a:lnTo>
                  <a:pt x="1460367" y="47999"/>
                </a:lnTo>
                <a:lnTo>
                  <a:pt x="1504555" y="49424"/>
                </a:lnTo>
                <a:lnTo>
                  <a:pt x="1553813" y="50409"/>
                </a:lnTo>
                <a:lnTo>
                  <a:pt x="1594389" y="50871"/>
                </a:lnTo>
                <a:lnTo>
                  <a:pt x="1638318" y="51108"/>
                </a:lnTo>
                <a:lnTo>
                  <a:pt x="1671241" y="51129"/>
                </a:lnTo>
                <a:lnTo>
                  <a:pt x="1686819" y="51116"/>
                </a:lnTo>
                <a:lnTo>
                  <a:pt x="1730217" y="50986"/>
                </a:lnTo>
                <a:lnTo>
                  <a:pt x="1768956" y="50717"/>
                </a:lnTo>
                <a:lnTo>
                  <a:pt x="1814128" y="50145"/>
                </a:lnTo>
                <a:lnTo>
                  <a:pt x="1857874" y="49193"/>
                </a:lnTo>
                <a:lnTo>
                  <a:pt x="1898371" y="48030"/>
                </a:lnTo>
                <a:lnTo>
                  <a:pt x="1948595" y="46292"/>
                </a:lnTo>
                <a:lnTo>
                  <a:pt x="2001834" y="44034"/>
                </a:lnTo>
                <a:lnTo>
                  <a:pt x="2018041" y="43314"/>
                </a:lnTo>
                <a:lnTo>
                  <a:pt x="2058793" y="41566"/>
                </a:lnTo>
                <a:lnTo>
                  <a:pt x="2099483" y="40024"/>
                </a:lnTo>
                <a:lnTo>
                  <a:pt x="2145426" y="38696"/>
                </a:lnTo>
                <a:lnTo>
                  <a:pt x="2187092" y="37689"/>
                </a:lnTo>
                <a:lnTo>
                  <a:pt x="2219915" y="36960"/>
                </a:lnTo>
                <a:lnTo>
                  <a:pt x="2235993" y="36596"/>
                </a:lnTo>
                <a:lnTo>
                  <a:pt x="2277377" y="35607"/>
                </a:lnTo>
                <a:lnTo>
                  <a:pt x="2317895" y="34495"/>
                </a:lnTo>
                <a:lnTo>
                  <a:pt x="2367362" y="32490"/>
                </a:lnTo>
                <a:lnTo>
                  <a:pt x="2408963" y="30472"/>
                </a:lnTo>
                <a:lnTo>
                  <a:pt x="2459072" y="27883"/>
                </a:lnTo>
                <a:lnTo>
                  <a:pt x="2475428" y="27055"/>
                </a:lnTo>
                <a:lnTo>
                  <a:pt x="2519395" y="24980"/>
                </a:lnTo>
                <a:lnTo>
                  <a:pt x="2567281" y="23109"/>
                </a:lnTo>
                <a:lnTo>
                  <a:pt x="2608672" y="22077"/>
                </a:lnTo>
                <a:lnTo>
                  <a:pt x="2621085" y="21802"/>
                </a:lnTo>
                <a:lnTo>
                  <a:pt x="2671180" y="20372"/>
                </a:lnTo>
                <a:lnTo>
                  <a:pt x="2710077" y="18935"/>
                </a:lnTo>
                <a:lnTo>
                  <a:pt x="2720708" y="18517"/>
                </a:lnTo>
                <a:lnTo>
                  <a:pt x="2731571" y="18131"/>
                </a:lnTo>
                <a:lnTo>
                  <a:pt x="2777677" y="16905"/>
                </a:lnTo>
                <a:lnTo>
                  <a:pt x="2828798" y="16153"/>
                </a:lnTo>
                <a:lnTo>
                  <a:pt x="2871046" y="15875"/>
                </a:lnTo>
                <a:lnTo>
                  <a:pt x="2904757" y="15797"/>
                </a:lnTo>
                <a:lnTo>
                  <a:pt x="2922475" y="15722"/>
                </a:lnTo>
                <a:lnTo>
                  <a:pt x="2969417" y="15255"/>
                </a:lnTo>
                <a:lnTo>
                  <a:pt x="3007612" y="14427"/>
                </a:lnTo>
                <a:lnTo>
                  <a:pt x="3046203" y="12762"/>
                </a:lnTo>
                <a:lnTo>
                  <a:pt x="3070138" y="10942"/>
                </a:lnTo>
                <a:lnTo>
                  <a:pt x="3084869" y="9793"/>
                </a:lnTo>
                <a:lnTo>
                  <a:pt x="3129948" y="6591"/>
                </a:lnTo>
                <a:lnTo>
                  <a:pt x="3175728" y="4884"/>
                </a:lnTo>
                <a:lnTo>
                  <a:pt x="3216814" y="4304"/>
                </a:lnTo>
                <a:lnTo>
                  <a:pt x="3264349" y="3998"/>
                </a:lnTo>
                <a:lnTo>
                  <a:pt x="3304976" y="3892"/>
                </a:lnTo>
                <a:lnTo>
                  <a:pt x="3319466" y="3880"/>
                </a:lnTo>
                <a:lnTo>
                  <a:pt x="3337483" y="3818"/>
                </a:lnTo>
                <a:lnTo>
                  <a:pt x="3382489" y="2906"/>
                </a:lnTo>
                <a:lnTo>
                  <a:pt x="3415258" y="908"/>
                </a:lnTo>
                <a:lnTo>
                  <a:pt x="342375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3784061" y="6146001"/>
            <a:ext cx="40640" cy="38100"/>
          </a:xfrm>
          <a:custGeom>
            <a:avLst/>
            <a:gdLst/>
            <a:ahLst/>
            <a:cxnLst/>
            <a:rect l="l" t="t" r="r" b="b"/>
            <a:pathLst>
              <a:path w="40639" h="38100">
                <a:moveTo>
                  <a:pt x="40647" y="37810"/>
                </a:moveTo>
                <a:lnTo>
                  <a:pt x="39297" y="31469"/>
                </a:lnTo>
                <a:lnTo>
                  <a:pt x="35393" y="28257"/>
                </a:lnTo>
                <a:lnTo>
                  <a:pt x="28937" y="28173"/>
                </a:lnTo>
                <a:lnTo>
                  <a:pt x="24433" y="28116"/>
                </a:lnTo>
                <a:lnTo>
                  <a:pt x="18098" y="27436"/>
                </a:lnTo>
                <a:lnTo>
                  <a:pt x="9931" y="26134"/>
                </a:lnTo>
                <a:lnTo>
                  <a:pt x="1765" y="24832"/>
                </a:lnTo>
                <a:lnTo>
                  <a:pt x="0" y="22478"/>
                </a:lnTo>
                <a:lnTo>
                  <a:pt x="4635" y="19073"/>
                </a:lnTo>
                <a:lnTo>
                  <a:pt x="9269" y="15668"/>
                </a:lnTo>
                <a:lnTo>
                  <a:pt x="10981" y="12037"/>
                </a:lnTo>
                <a:lnTo>
                  <a:pt x="9772" y="8180"/>
                </a:lnTo>
                <a:lnTo>
                  <a:pt x="8564" y="4323"/>
                </a:lnTo>
                <a:lnTo>
                  <a:pt x="7825" y="1968"/>
                </a:lnTo>
                <a:lnTo>
                  <a:pt x="7558" y="1112"/>
                </a:lnTo>
                <a:lnTo>
                  <a:pt x="7290" y="257"/>
                </a:lnTo>
                <a:lnTo>
                  <a:pt x="7180" y="0"/>
                </a:lnTo>
                <a:lnTo>
                  <a:pt x="7229" y="338"/>
                </a:lnTo>
                <a:lnTo>
                  <a:pt x="7299" y="821"/>
                </a:lnTo>
                <a:lnTo>
                  <a:pt x="7545" y="2518"/>
                </a:lnTo>
                <a:lnTo>
                  <a:pt x="7967" y="54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77" name="object 27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6"/>
              </a:rPr>
              <a:t>ww</a:t>
            </a:r>
            <a:r>
              <a:rPr dirty="0" spc="-70">
                <a:hlinkClick r:id="rId6"/>
              </a:rPr>
              <a:t>w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s</a:t>
            </a:r>
            <a:r>
              <a:rPr dirty="0" spc="-30">
                <a:hlinkClick r:id="rId6"/>
              </a:rPr>
              <a:t>unbea</a:t>
            </a:r>
            <a:r>
              <a:rPr dirty="0" spc="35">
                <a:hlinkClick r:id="rId6"/>
              </a:rPr>
              <a:t>m</a:t>
            </a:r>
            <a:r>
              <a:rPr dirty="0" spc="-30">
                <a:hlinkClick r:id="rId6"/>
              </a:rPr>
              <a:t>in</a:t>
            </a:r>
            <a:r>
              <a:rPr dirty="0" spc="-15">
                <a:hlinkClick r:id="rId6"/>
              </a:rPr>
              <a:t>f</a:t>
            </a:r>
            <a:r>
              <a:rPr dirty="0" spc="-30">
                <a:hlinkClick r:id="rId6"/>
              </a:rPr>
              <a:t>o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c</a:t>
            </a:r>
            <a:r>
              <a:rPr dirty="0" spc="-30">
                <a:hlinkClick r:id="rId6"/>
              </a:rPr>
              <a:t>o</a:t>
            </a:r>
            <a:r>
              <a:rPr dirty="0">
                <a:hlinkClick r:id="rId6"/>
              </a:rPr>
              <a:t>m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15620" y="1010919"/>
          <a:ext cx="2388870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884"/>
                <a:gridCol w="1184783"/>
              </a:tblGrid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dna</a:t>
                      </a: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1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-2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V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20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40">
                          <a:latin typeface="Calibri"/>
                          <a:cs typeface="Calibri"/>
                        </a:rPr>
                        <a:t>QA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30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2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850" spc="5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40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25">
                          <a:latin typeface="Calibri"/>
                          <a:cs typeface="Calibri"/>
                        </a:rPr>
                        <a:t>AC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C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2" name="object 142"/>
          <p:cNvGraphicFramePr>
            <a:graphicFrameLocks noGrp="1"/>
          </p:cNvGraphicFramePr>
          <p:nvPr/>
        </p:nvGraphicFramePr>
        <p:xfrm>
          <a:off x="3711955" y="1010919"/>
          <a:ext cx="2701925" cy="223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207"/>
                <a:gridCol w="894079"/>
                <a:gridCol w="894207"/>
              </a:tblGrid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pn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85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-3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3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2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-4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10">
                          <a:latin typeface="Calibri"/>
                          <a:cs typeface="Calibri"/>
                        </a:rPr>
                        <a:t>hu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il</a:t>
                      </a:r>
                      <a:r>
                        <a:rPr dirty="0" sz="1850" spc="-4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5">
                          <a:latin typeface="Calibri"/>
                          <a:cs typeface="Calibri"/>
                        </a:rPr>
                        <a:t>sh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20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 spc="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50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5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g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50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R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 spc="-40">
                <a:latin typeface="Arial"/>
                <a:cs typeface="Arial"/>
              </a:rPr>
              <a:t>gh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195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</a:t>
            </a:r>
            <a:r>
              <a:rPr dirty="0" spc="12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J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5108216"/>
            <a:ext cx="11534775" cy="930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  <a:tab pos="11521440" algn="l"/>
              </a:tabLst>
            </a:pPr>
            <a:r>
              <a:rPr dirty="0" sz="1900" spc="-20">
                <a:latin typeface="Arial"/>
                <a:cs typeface="Arial"/>
              </a:rPr>
              <a:t>R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60">
                <a:latin typeface="Arial"/>
                <a:cs typeface="Arial"/>
              </a:rPr>
              <a:t>g</a:t>
            </a:r>
            <a:r>
              <a:rPr dirty="0" sz="1900" spc="60" u="heavy">
                <a:latin typeface="Arial"/>
                <a:cs typeface="Arial"/>
              </a:rPr>
              <a:t>h</a:t>
            </a:r>
            <a:r>
              <a:rPr dirty="0" sz="1900" spc="5" u="heavy">
                <a:latin typeface="Arial"/>
                <a:cs typeface="Arial"/>
              </a:rPr>
              <a:t>t</a:t>
            </a:r>
            <a:r>
              <a:rPr dirty="0" sz="1900" spc="-105" u="heavy">
                <a:latin typeface="Arial"/>
                <a:cs typeface="Arial"/>
              </a:rPr>
              <a:t> </a:t>
            </a:r>
            <a:r>
              <a:rPr dirty="0" sz="1900" spc="-20" u="heavy">
                <a:latin typeface="Arial"/>
                <a:cs typeface="Arial"/>
              </a:rPr>
              <a:t>o</a:t>
            </a:r>
            <a:r>
              <a:rPr dirty="0" sz="1900" spc="60" u="heavy">
                <a:latin typeface="Arial"/>
                <a:cs typeface="Arial"/>
              </a:rPr>
              <a:t>u</a:t>
            </a:r>
            <a:r>
              <a:rPr dirty="0" sz="1900" spc="30" u="heavy">
                <a:latin typeface="Arial"/>
                <a:cs typeface="Arial"/>
              </a:rPr>
              <a:t>t</a:t>
            </a:r>
            <a:r>
              <a:rPr dirty="0" sz="1900" spc="-20" u="heavy">
                <a:latin typeface="Arial"/>
                <a:cs typeface="Arial"/>
              </a:rPr>
              <a:t>e</a:t>
            </a:r>
            <a:r>
              <a:rPr dirty="0" sz="1900" spc="5" u="heavy">
                <a:latin typeface="Arial"/>
                <a:cs typeface="Arial"/>
              </a:rPr>
              <a:t>r</a:t>
            </a:r>
            <a:r>
              <a:rPr dirty="0" sz="1900" spc="-45" u="heavy">
                <a:latin typeface="Arial"/>
                <a:cs typeface="Arial"/>
              </a:rPr>
              <a:t> </a:t>
            </a:r>
            <a:r>
              <a:rPr dirty="0" sz="1900" spc="50" u="heavy">
                <a:latin typeface="Arial"/>
                <a:cs typeface="Arial"/>
              </a:rPr>
              <a:t>j</a:t>
            </a:r>
            <a:r>
              <a:rPr dirty="0" sz="1900" spc="-20" u="heavy">
                <a:latin typeface="Arial"/>
                <a:cs typeface="Arial"/>
              </a:rPr>
              <a:t>o</a:t>
            </a:r>
            <a:r>
              <a:rPr dirty="0" sz="1900" spc="-30" u="heavy">
                <a:latin typeface="Arial"/>
                <a:cs typeface="Arial"/>
              </a:rPr>
              <a:t>i</a:t>
            </a:r>
            <a:r>
              <a:rPr dirty="0" sz="1900" spc="10" u="heavy">
                <a:latin typeface="Arial"/>
                <a:cs typeface="Arial"/>
              </a:rPr>
              <a:t>n</a:t>
            </a:r>
            <a:r>
              <a:rPr dirty="0" sz="1900" spc="-5" u="heavy">
                <a:latin typeface="Arial"/>
                <a:cs typeface="Arial"/>
              </a:rPr>
              <a:t> </a:t>
            </a:r>
            <a:r>
              <a:rPr dirty="0" sz="1900" spc="-30" u="heavy">
                <a:latin typeface="Arial"/>
                <a:cs typeface="Arial"/>
              </a:rPr>
              <a:t>i</a:t>
            </a:r>
            <a:r>
              <a:rPr dirty="0" sz="1900" spc="5" u="heavy">
                <a:latin typeface="Arial"/>
                <a:cs typeface="Arial"/>
              </a:rPr>
              <a:t>s</a:t>
            </a:r>
            <a:r>
              <a:rPr dirty="0" sz="1900" spc="25" u="heavy">
                <a:latin typeface="Arial"/>
                <a:cs typeface="Arial"/>
              </a:rPr>
              <a:t> </a:t>
            </a:r>
            <a:r>
              <a:rPr dirty="0" sz="1900" spc="50" u="heavy">
                <a:latin typeface="Arial"/>
                <a:cs typeface="Arial"/>
              </a:rPr>
              <a:t>u</a:t>
            </a:r>
            <a:r>
              <a:rPr dirty="0" sz="1900" spc="5" u="heavy">
                <a:latin typeface="Arial"/>
                <a:cs typeface="Arial"/>
              </a:rPr>
              <a:t>s</a:t>
            </a:r>
            <a:r>
              <a:rPr dirty="0" sz="1900" spc="-25" u="heavy">
                <a:latin typeface="Arial"/>
                <a:cs typeface="Arial"/>
              </a:rPr>
              <a:t>e</a:t>
            </a:r>
            <a:r>
              <a:rPr dirty="0" sz="1900" spc="10" u="heavy">
                <a:latin typeface="Arial"/>
                <a:cs typeface="Arial"/>
              </a:rPr>
              <a:t>d</a:t>
            </a:r>
            <a:r>
              <a:rPr dirty="0" sz="1900" spc="-80" u="heavy">
                <a:latin typeface="Arial"/>
                <a:cs typeface="Arial"/>
              </a:rPr>
              <a:t> </a:t>
            </a:r>
            <a:r>
              <a:rPr dirty="0" sz="1900" spc="25" u="heavy">
                <a:latin typeface="Arial"/>
                <a:cs typeface="Arial"/>
              </a:rPr>
              <a:t>t</a:t>
            </a:r>
            <a:r>
              <a:rPr dirty="0" sz="1900" spc="10" u="heavy">
                <a:latin typeface="Arial"/>
                <a:cs typeface="Arial"/>
              </a:rPr>
              <a:t>o</a:t>
            </a:r>
            <a:r>
              <a:rPr dirty="0" sz="1900" spc="-65" u="heavy">
                <a:latin typeface="Arial"/>
                <a:cs typeface="Arial"/>
              </a:rPr>
              <a:t> </a:t>
            </a:r>
            <a:r>
              <a:rPr dirty="0" sz="1900" spc="5" u="heavy">
                <a:latin typeface="Arial"/>
                <a:cs typeface="Arial"/>
              </a:rPr>
              <a:t>r</a:t>
            </a:r>
            <a:r>
              <a:rPr dirty="0" sz="1900" spc="-20" u="heavy">
                <a:latin typeface="Arial"/>
                <a:cs typeface="Arial"/>
              </a:rPr>
              <a:t>e</a:t>
            </a:r>
            <a:r>
              <a:rPr dirty="0" sz="1900" spc="25" u="heavy">
                <a:latin typeface="Arial"/>
                <a:cs typeface="Arial"/>
              </a:rPr>
              <a:t>t</a:t>
            </a:r>
            <a:r>
              <a:rPr dirty="0" sz="1900" spc="50" u="heavy">
                <a:latin typeface="Arial"/>
                <a:cs typeface="Arial"/>
              </a:rPr>
              <a:t>u</a:t>
            </a:r>
            <a:r>
              <a:rPr dirty="0" sz="1900" spc="5" u="heavy">
                <a:latin typeface="Arial"/>
                <a:cs typeface="Arial"/>
              </a:rPr>
              <a:t>rn</a:t>
            </a:r>
            <a:r>
              <a:rPr dirty="0" sz="1900" spc="-85" u="heavy">
                <a:latin typeface="Arial"/>
                <a:cs typeface="Arial"/>
              </a:rPr>
              <a:t> </a:t>
            </a:r>
            <a:r>
              <a:rPr dirty="0" sz="1900" spc="15" u="heavy">
                <a:latin typeface="Arial"/>
                <a:cs typeface="Arial"/>
              </a:rPr>
              <a:t>m</a:t>
            </a:r>
            <a:r>
              <a:rPr dirty="0" sz="1900" spc="-25" u="heavy">
                <a:latin typeface="Arial"/>
                <a:cs typeface="Arial"/>
              </a:rPr>
              <a:t>a</a:t>
            </a:r>
            <a:r>
              <a:rPr dirty="0" sz="1900" spc="25" u="heavy">
                <a:latin typeface="Arial"/>
                <a:cs typeface="Arial"/>
              </a:rPr>
              <a:t>t</a:t>
            </a:r>
            <a:r>
              <a:rPr dirty="0" sz="1900" spc="5" u="heavy">
                <a:latin typeface="Arial"/>
                <a:cs typeface="Arial"/>
              </a:rPr>
              <a:t>c</a:t>
            </a:r>
            <a:r>
              <a:rPr dirty="0" sz="1900" spc="50" u="heavy">
                <a:latin typeface="Arial"/>
                <a:cs typeface="Arial"/>
              </a:rPr>
              <a:t>h</a:t>
            </a:r>
            <a:r>
              <a:rPr dirty="0" sz="1900" spc="-30" u="heavy">
                <a:latin typeface="Arial"/>
                <a:cs typeface="Arial"/>
              </a:rPr>
              <a:t>i</a:t>
            </a:r>
            <a:r>
              <a:rPr dirty="0" sz="1900" spc="50" u="heavy">
                <a:latin typeface="Arial"/>
                <a:cs typeface="Arial"/>
              </a:rPr>
              <a:t>n</a:t>
            </a:r>
            <a:r>
              <a:rPr dirty="0" sz="1900" spc="10" u="heavy">
                <a:latin typeface="Arial"/>
                <a:cs typeface="Arial"/>
              </a:rPr>
              <a:t>g</a:t>
            </a:r>
            <a:r>
              <a:rPr dirty="0" sz="1900" spc="-140" u="heavy">
                <a:latin typeface="Arial"/>
                <a:cs typeface="Arial"/>
              </a:rPr>
              <a:t> </a:t>
            </a:r>
            <a:r>
              <a:rPr dirty="0" sz="1900" spc="5" u="heavy">
                <a:latin typeface="Arial"/>
                <a:cs typeface="Arial"/>
              </a:rPr>
              <a:t>r</a:t>
            </a:r>
            <a:r>
              <a:rPr dirty="0" sz="1900" spc="-20" u="heavy">
                <a:latin typeface="Arial"/>
                <a:cs typeface="Arial"/>
              </a:rPr>
              <a:t>o</a:t>
            </a:r>
            <a:r>
              <a:rPr dirty="0" sz="1900" spc="-20" u="heavy">
                <a:latin typeface="Arial"/>
                <a:cs typeface="Arial"/>
              </a:rPr>
              <a:t>w</a:t>
            </a:r>
            <a:r>
              <a:rPr dirty="0" sz="1900" spc="5" u="heavy">
                <a:latin typeface="Arial"/>
                <a:cs typeface="Arial"/>
              </a:rPr>
              <a:t>s</a:t>
            </a:r>
            <a:r>
              <a:rPr dirty="0" sz="1900" spc="30" u="heavy">
                <a:latin typeface="Arial"/>
                <a:cs typeface="Arial"/>
              </a:rPr>
              <a:t> </a:t>
            </a:r>
            <a:r>
              <a:rPr dirty="0" sz="1900" spc="30" u="heavy">
                <a:latin typeface="Arial"/>
                <a:cs typeface="Arial"/>
              </a:rPr>
              <a:t>f</a:t>
            </a:r>
            <a:r>
              <a:rPr dirty="0" sz="1900" spc="5" u="heavy">
                <a:latin typeface="Arial"/>
                <a:cs typeface="Arial"/>
              </a:rPr>
              <a:t>r</a:t>
            </a:r>
            <a:r>
              <a:rPr dirty="0" sz="1900" spc="-20" u="heavy">
                <a:latin typeface="Arial"/>
                <a:cs typeface="Arial"/>
              </a:rPr>
              <a:t>o</a:t>
            </a:r>
            <a:r>
              <a:rPr dirty="0" sz="1900" spc="15" u="heavy">
                <a:latin typeface="Arial"/>
                <a:cs typeface="Arial"/>
              </a:rPr>
              <a:t>m</a:t>
            </a:r>
            <a:r>
              <a:rPr dirty="0" sz="1900" spc="30" u="heavy">
                <a:latin typeface="Arial"/>
                <a:cs typeface="Arial"/>
              </a:rPr>
              <a:t> </a:t>
            </a:r>
            <a:r>
              <a:rPr dirty="0" sz="1900" spc="60" u="heavy">
                <a:latin typeface="Arial"/>
                <a:cs typeface="Arial"/>
              </a:rPr>
              <a:t>b</a:t>
            </a:r>
            <a:r>
              <a:rPr dirty="0" sz="1900" spc="-20" u="heavy">
                <a:latin typeface="Arial"/>
                <a:cs typeface="Arial"/>
              </a:rPr>
              <a:t>o</a:t>
            </a:r>
            <a:r>
              <a:rPr dirty="0" sz="1900" spc="30" u="heavy">
                <a:latin typeface="Arial"/>
                <a:cs typeface="Arial"/>
              </a:rPr>
              <a:t>t</a:t>
            </a:r>
            <a:r>
              <a:rPr dirty="0" sz="1900" spc="10" u="heavy">
                <a:latin typeface="Arial"/>
                <a:cs typeface="Arial"/>
              </a:rPr>
              <a:t>h</a:t>
            </a:r>
            <a:r>
              <a:rPr dirty="0" sz="1900" spc="-80" u="heavy">
                <a:latin typeface="Arial"/>
                <a:cs typeface="Arial"/>
              </a:rPr>
              <a:t> </a:t>
            </a:r>
            <a:r>
              <a:rPr dirty="0" sz="1900" spc="30" u="heavy">
                <a:latin typeface="Arial"/>
                <a:cs typeface="Arial"/>
              </a:rPr>
              <a:t>t</a:t>
            </a:r>
            <a:r>
              <a:rPr dirty="0" sz="1900" spc="-20" u="heavy">
                <a:latin typeface="Arial"/>
                <a:cs typeface="Arial"/>
              </a:rPr>
              <a:t>a</a:t>
            </a:r>
            <a:r>
              <a:rPr dirty="0" sz="1900" spc="60" u="heavy">
                <a:latin typeface="Arial"/>
                <a:cs typeface="Arial"/>
              </a:rPr>
              <a:t>b</a:t>
            </a:r>
            <a:r>
              <a:rPr dirty="0" sz="1900" spc="50" u="heavy">
                <a:latin typeface="Arial"/>
                <a:cs typeface="Arial"/>
              </a:rPr>
              <a:t>l</a:t>
            </a:r>
            <a:r>
              <a:rPr dirty="0" sz="1900" spc="-20" u="heavy">
                <a:latin typeface="Arial"/>
                <a:cs typeface="Arial"/>
              </a:rPr>
              <a:t>e</a:t>
            </a:r>
            <a:r>
              <a:rPr dirty="0" sz="1900" spc="5" u="heavy">
                <a:latin typeface="Arial"/>
                <a:cs typeface="Arial"/>
              </a:rPr>
              <a:t>s</a:t>
            </a:r>
            <a:r>
              <a:rPr dirty="0" sz="1900" spc="-145" u="heavy">
                <a:latin typeface="Arial"/>
                <a:cs typeface="Arial"/>
              </a:rPr>
              <a:t> </a:t>
            </a:r>
            <a:r>
              <a:rPr dirty="0" sz="1900" spc="-20" u="heavy">
                <a:latin typeface="Arial"/>
                <a:cs typeface="Arial"/>
              </a:rPr>
              <a:t>a</a:t>
            </a:r>
            <a:r>
              <a:rPr dirty="0" sz="1900" spc="50" u="heavy">
                <a:latin typeface="Arial"/>
                <a:cs typeface="Arial"/>
              </a:rPr>
              <a:t>l</a:t>
            </a:r>
            <a:r>
              <a:rPr dirty="0" sz="1900" spc="-20" u="heavy">
                <a:latin typeface="Arial"/>
                <a:cs typeface="Arial"/>
              </a:rPr>
              <a:t>o</a:t>
            </a:r>
            <a:r>
              <a:rPr dirty="0" sz="1900" spc="50" u="heavy">
                <a:latin typeface="Arial"/>
                <a:cs typeface="Arial"/>
              </a:rPr>
              <a:t>n</a:t>
            </a:r>
            <a:r>
              <a:rPr dirty="0" sz="1900" spc="10" u="heavy">
                <a:latin typeface="Arial"/>
                <a:cs typeface="Arial"/>
              </a:rPr>
              <a:t>g</a:t>
            </a:r>
            <a:r>
              <a:rPr dirty="0" sz="1900" spc="-80" u="heavy">
                <a:latin typeface="Arial"/>
                <a:cs typeface="Arial"/>
              </a:rPr>
              <a:t> </a:t>
            </a:r>
            <a:r>
              <a:rPr dirty="0" sz="1900" spc="-20" u="heavy">
                <a:latin typeface="Arial"/>
                <a:cs typeface="Arial"/>
              </a:rPr>
              <a:t>w</a:t>
            </a:r>
            <a:r>
              <a:rPr dirty="0" sz="1900" spc="-30" u="heavy">
                <a:latin typeface="Arial"/>
                <a:cs typeface="Arial"/>
              </a:rPr>
              <a:t>i</a:t>
            </a:r>
            <a:r>
              <a:rPr dirty="0" sz="1900" spc="25" u="heavy">
                <a:latin typeface="Arial"/>
                <a:cs typeface="Arial"/>
              </a:rPr>
              <a:t>t</a:t>
            </a:r>
            <a:r>
              <a:rPr dirty="0" sz="1900" spc="10" u="heavy">
                <a:latin typeface="Arial"/>
                <a:cs typeface="Arial"/>
              </a:rPr>
              <a:t>h</a:t>
            </a:r>
            <a:r>
              <a:rPr dirty="0" sz="1900" u="heavy">
                <a:latin typeface="Arial"/>
                <a:cs typeface="Arial"/>
              </a:rPr>
              <a:t> </a:t>
            </a:r>
            <a:r>
              <a:rPr dirty="0" sz="1900" spc="-20" u="heavy">
                <a:latin typeface="Arial"/>
                <a:cs typeface="Arial"/>
              </a:rPr>
              <a:t>a</a:t>
            </a:r>
            <a:r>
              <a:rPr dirty="0" sz="1900" spc="50" u="heavy">
                <a:latin typeface="Arial"/>
                <a:cs typeface="Arial"/>
              </a:rPr>
              <a:t>d</a:t>
            </a:r>
            <a:r>
              <a:rPr dirty="0" sz="1900" spc="50" u="heavy">
                <a:latin typeface="Arial"/>
                <a:cs typeface="Arial"/>
              </a:rPr>
              <a:t>d</a:t>
            </a:r>
            <a:r>
              <a:rPr dirty="0" sz="1900" spc="-30" u="heavy">
                <a:latin typeface="Arial"/>
                <a:cs typeface="Arial"/>
              </a:rPr>
              <a:t>i</a:t>
            </a:r>
            <a:r>
              <a:rPr dirty="0" sz="1900" spc="25" u="heavy">
                <a:latin typeface="Arial"/>
                <a:cs typeface="Arial"/>
              </a:rPr>
              <a:t>t</a:t>
            </a:r>
            <a:r>
              <a:rPr dirty="0" sz="1900" spc="-30" u="heavy">
                <a:latin typeface="Arial"/>
                <a:cs typeface="Arial"/>
              </a:rPr>
              <a:t>i</a:t>
            </a:r>
            <a:r>
              <a:rPr dirty="0" sz="1900" spc="-20" u="heavy">
                <a:latin typeface="Arial"/>
                <a:cs typeface="Arial"/>
              </a:rPr>
              <a:t>o</a:t>
            </a:r>
            <a:r>
              <a:rPr dirty="0" sz="1900" spc="50" u="heavy">
                <a:latin typeface="Arial"/>
                <a:cs typeface="Arial"/>
              </a:rPr>
              <a:t>n</a:t>
            </a:r>
            <a:r>
              <a:rPr dirty="0" sz="1900" spc="-20" u="heavy">
                <a:latin typeface="Arial"/>
                <a:cs typeface="Arial"/>
              </a:rPr>
              <a:t>a</a:t>
            </a:r>
            <a:r>
              <a:rPr dirty="0" sz="1900" u="heavy">
                <a:latin typeface="Arial"/>
                <a:cs typeface="Arial"/>
              </a:rPr>
              <a:t>l</a:t>
            </a:r>
            <a:r>
              <a:rPr dirty="0" sz="1900" spc="-160" u="heavy">
                <a:latin typeface="Arial"/>
                <a:cs typeface="Arial"/>
              </a:rPr>
              <a:t> </a:t>
            </a:r>
            <a:r>
              <a:rPr dirty="0" sz="1900" spc="5" u="heavy">
                <a:latin typeface="Arial"/>
                <a:cs typeface="Arial"/>
              </a:rPr>
              <a:t>r</a:t>
            </a:r>
            <a:r>
              <a:rPr dirty="0" sz="1900" spc="-20" u="heavy">
                <a:latin typeface="Arial"/>
                <a:cs typeface="Arial"/>
              </a:rPr>
              <a:t>o</a:t>
            </a:r>
            <a:r>
              <a:rPr dirty="0" sz="1900" spc="-20" u="heavy">
                <a:latin typeface="Arial"/>
                <a:cs typeface="Arial"/>
              </a:rPr>
              <a:t>w</a:t>
            </a:r>
            <a:r>
              <a:rPr dirty="0" sz="1900" spc="5" u="heavy">
                <a:latin typeface="Arial"/>
                <a:cs typeface="Arial"/>
              </a:rPr>
              <a:t>s</a:t>
            </a:r>
            <a:r>
              <a:rPr dirty="0" sz="1900" spc="25" u="heavy">
                <a:latin typeface="Arial"/>
                <a:cs typeface="Arial"/>
              </a:rPr>
              <a:t> </a:t>
            </a:r>
            <a:r>
              <a:rPr dirty="0" sz="1900" spc="-30" u="heavy">
                <a:latin typeface="Arial"/>
                <a:cs typeface="Arial"/>
              </a:rPr>
              <a:t>i</a:t>
            </a:r>
            <a:r>
              <a:rPr dirty="0" sz="1900" spc="10" u="heavy">
                <a:latin typeface="Arial"/>
                <a:cs typeface="Arial"/>
              </a:rPr>
              <a:t>n</a:t>
            </a:r>
            <a:r>
              <a:rPr dirty="0" sz="1900" u="heavy">
                <a:latin typeface="Arial"/>
                <a:cs typeface="Arial"/>
              </a:rPr>
              <a:t> </a:t>
            </a:r>
            <a:r>
              <a:rPr dirty="0" sz="1900" spc="5" u="heavy">
                <a:latin typeface="Arial"/>
                <a:cs typeface="Arial"/>
              </a:rPr>
              <a:t>r</a:t>
            </a:r>
            <a:r>
              <a:rPr dirty="0" sz="1900" spc="-30" u="heavy">
                <a:latin typeface="Arial"/>
                <a:cs typeface="Arial"/>
              </a:rPr>
              <a:t>i</a:t>
            </a:r>
            <a:r>
              <a:rPr dirty="0" sz="1900" spc="50" u="heavy">
                <a:latin typeface="Arial"/>
                <a:cs typeface="Arial"/>
              </a:rPr>
              <a:t>g</a:t>
            </a:r>
            <a:r>
              <a:rPr dirty="0" sz="1900" spc="50" u="heavy">
                <a:latin typeface="Arial"/>
                <a:cs typeface="Arial"/>
              </a:rPr>
              <a:t>h</a:t>
            </a:r>
            <a:r>
              <a:rPr dirty="0" sz="1900" spc="5" u="heavy">
                <a:latin typeface="Arial"/>
                <a:cs typeface="Arial"/>
              </a:rPr>
              <a:t>t</a:t>
            </a:r>
            <a:r>
              <a:rPr dirty="0" sz="1900" spc="-110" u="heavy">
                <a:latin typeface="Arial"/>
                <a:cs typeface="Arial"/>
              </a:rPr>
              <a:t> </a:t>
            </a:r>
            <a:r>
              <a:rPr dirty="0" sz="1900" spc="25" u="heavy">
                <a:latin typeface="Arial"/>
                <a:cs typeface="Arial"/>
              </a:rPr>
              <a:t>t</a:t>
            </a:r>
            <a:r>
              <a:rPr dirty="0" sz="1900" spc="-20" u="heavy">
                <a:latin typeface="Arial"/>
                <a:cs typeface="Arial"/>
              </a:rPr>
              <a:t>a</a:t>
            </a:r>
            <a:r>
              <a:rPr dirty="0" sz="1900" spc="50" u="heavy">
                <a:latin typeface="Arial"/>
                <a:cs typeface="Arial"/>
              </a:rPr>
              <a:t>b</a:t>
            </a:r>
            <a:r>
              <a:rPr dirty="0" sz="1900" spc="50" u="heavy">
                <a:latin typeface="Arial"/>
                <a:cs typeface="Arial"/>
              </a:rPr>
              <a:t>l</a:t>
            </a:r>
            <a:r>
              <a:rPr dirty="0" sz="1900" spc="-20" u="heavy">
                <a:latin typeface="Arial"/>
                <a:cs typeface="Arial"/>
              </a:rPr>
              <a:t>e</a:t>
            </a:r>
            <a:r>
              <a:rPr dirty="0" sz="1900" spc="5" u="heavy">
                <a:latin typeface="Arial"/>
                <a:cs typeface="Arial"/>
              </a:rPr>
              <a:t>.</a:t>
            </a:r>
            <a:r>
              <a:rPr dirty="0" sz="1900" spc="5" u="heavy">
                <a:latin typeface="Arial"/>
                <a:cs typeface="Arial"/>
              </a:rPr>
              <a:t> </a:t>
            </a:r>
            <a:r>
              <a:rPr dirty="0" sz="1900" u="heavy">
                <a:latin typeface="Arial"/>
                <a:cs typeface="Arial"/>
              </a:rPr>
              <a:t>	</a:t>
            </a:r>
            <a:endParaRPr sz="19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1900" spc="-20">
                <a:latin typeface="Arial"/>
                <a:cs typeface="Arial"/>
              </a:rPr>
              <a:t>C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rr</a:t>
            </a:r>
            <a:r>
              <a:rPr dirty="0" sz="1900" spc="-15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60">
                <a:latin typeface="Arial"/>
                <a:cs typeface="Arial"/>
              </a:rPr>
              <a:t>p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60">
                <a:latin typeface="Arial"/>
                <a:cs typeface="Arial"/>
              </a:rPr>
              <a:t>n</a:t>
            </a:r>
            <a:r>
              <a:rPr dirty="0" sz="1900" spc="60">
                <a:latin typeface="Arial"/>
                <a:cs typeface="Arial"/>
              </a:rPr>
              <a:t>d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60">
                <a:latin typeface="Arial"/>
                <a:cs typeface="Arial"/>
              </a:rPr>
              <a:t>n</a:t>
            </a:r>
            <a:r>
              <a:rPr dirty="0" sz="1900" spc="10">
                <a:latin typeface="Arial"/>
                <a:cs typeface="Arial"/>
              </a:rPr>
              <a:t>g</a:t>
            </a:r>
            <a:r>
              <a:rPr dirty="0" sz="1900" spc="-160">
                <a:latin typeface="Arial"/>
                <a:cs typeface="Arial"/>
              </a:rPr>
              <a:t> 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o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60">
                <a:latin typeface="Arial"/>
                <a:cs typeface="Arial"/>
              </a:rPr>
              <a:t>d</a:t>
            </a:r>
            <a:r>
              <a:rPr dirty="0" sz="1900" spc="60">
                <a:latin typeface="Arial"/>
                <a:cs typeface="Arial"/>
              </a:rPr>
              <a:t>d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60">
                <a:latin typeface="Arial"/>
                <a:cs typeface="Arial"/>
              </a:rPr>
              <a:t>n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>
                <a:latin typeface="Arial"/>
                <a:cs typeface="Arial"/>
              </a:rPr>
              <a:t>l</a:t>
            </a:r>
            <a:r>
              <a:rPr dirty="0" sz="1900" spc="-160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-20">
                <a:latin typeface="Arial"/>
                <a:cs typeface="Arial"/>
              </a:rPr>
              <a:t>w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30">
                <a:latin typeface="Arial"/>
                <a:cs typeface="Arial"/>
              </a:rPr>
              <a:t> 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10">
                <a:latin typeface="Arial"/>
                <a:cs typeface="Arial"/>
              </a:rPr>
              <a:t>n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r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60">
                <a:latin typeface="Arial"/>
                <a:cs typeface="Arial"/>
              </a:rPr>
              <a:t>g</a:t>
            </a:r>
            <a:r>
              <a:rPr dirty="0" sz="1900" spc="60">
                <a:latin typeface="Arial"/>
                <a:cs typeface="Arial"/>
              </a:rPr>
              <a:t>h</a:t>
            </a:r>
            <a:r>
              <a:rPr dirty="0" sz="1900" spc="5">
                <a:latin typeface="Arial"/>
                <a:cs typeface="Arial"/>
              </a:rPr>
              <a:t>t</a:t>
            </a:r>
            <a:r>
              <a:rPr dirty="0" sz="1900" spc="-105">
                <a:latin typeface="Arial"/>
                <a:cs typeface="Arial"/>
              </a:rPr>
              <a:t> 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6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,</a:t>
            </a:r>
            <a:r>
              <a:rPr dirty="0" sz="1900" spc="-105">
                <a:latin typeface="Arial"/>
                <a:cs typeface="Arial"/>
              </a:rPr>
              <a:t> 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30">
                <a:latin typeface="Arial"/>
                <a:cs typeface="Arial"/>
              </a:rPr>
              <a:t>f</a:t>
            </a:r>
            <a:r>
              <a:rPr dirty="0" sz="1900" spc="5">
                <a:latin typeface="Arial"/>
                <a:cs typeface="Arial"/>
              </a:rPr>
              <a:t>t</a:t>
            </a:r>
            <a:r>
              <a:rPr dirty="0" sz="1900" spc="-105">
                <a:latin typeface="Arial"/>
                <a:cs typeface="Arial"/>
              </a:rPr>
              <a:t> 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60">
                <a:latin typeface="Arial"/>
                <a:cs typeface="Arial"/>
              </a:rPr>
              <a:t>b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10">
                <a:latin typeface="Arial"/>
                <a:cs typeface="Arial"/>
              </a:rPr>
              <a:t>e</a:t>
            </a:r>
            <a:r>
              <a:rPr dirty="0" sz="1900" spc="-75">
                <a:latin typeface="Arial"/>
                <a:cs typeface="Arial"/>
              </a:rPr>
              <a:t> </a:t>
            </a:r>
            <a:r>
              <a:rPr dirty="0" sz="1900" spc="-75">
                <a:latin typeface="Arial"/>
                <a:cs typeface="Arial"/>
              </a:rPr>
              <a:t>v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60">
                <a:latin typeface="Arial"/>
                <a:cs typeface="Arial"/>
              </a:rPr>
              <a:t>u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re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k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10">
                <a:latin typeface="Arial"/>
                <a:cs typeface="Arial"/>
              </a:rPr>
              <a:t>n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3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N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-20">
                <a:latin typeface="Arial"/>
                <a:cs typeface="Arial"/>
              </a:rPr>
              <a:t>L</a:t>
            </a:r>
            <a:r>
              <a:rPr dirty="0" sz="1900" spc="5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900" spc="5"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230" y="5779406"/>
            <a:ext cx="308610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35">
                <a:latin typeface="Arial"/>
                <a:cs typeface="Arial"/>
              </a:rPr>
              <a:t>O</a:t>
            </a:r>
            <a:r>
              <a:rPr dirty="0" sz="1900" spc="-20">
                <a:latin typeface="Arial"/>
                <a:cs typeface="Arial"/>
              </a:rPr>
              <a:t>U</a:t>
            </a:r>
            <a:r>
              <a:rPr dirty="0" sz="1900" spc="-45">
                <a:latin typeface="Arial"/>
                <a:cs typeface="Arial"/>
              </a:rPr>
              <a:t>T</a:t>
            </a:r>
            <a:r>
              <a:rPr dirty="0" sz="1900" spc="10">
                <a:latin typeface="Arial"/>
                <a:cs typeface="Arial"/>
              </a:rPr>
              <a:t>ER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 spc="5">
                <a:latin typeface="Arial"/>
                <a:cs typeface="Arial"/>
              </a:rPr>
              <a:t>k</a:t>
            </a:r>
            <a:r>
              <a:rPr dirty="0" sz="1900" spc="-20">
                <a:latin typeface="Arial"/>
                <a:cs typeface="Arial"/>
              </a:rPr>
              <a:t>e</a:t>
            </a:r>
            <a:r>
              <a:rPr dirty="0" sz="1900" spc="5">
                <a:latin typeface="Arial"/>
                <a:cs typeface="Arial"/>
              </a:rPr>
              <a:t>y</a:t>
            </a:r>
            <a:r>
              <a:rPr dirty="0" sz="1900" spc="-20">
                <a:latin typeface="Arial"/>
                <a:cs typeface="Arial"/>
              </a:rPr>
              <a:t>wo</a:t>
            </a:r>
            <a:r>
              <a:rPr dirty="0" sz="1900" spc="5">
                <a:latin typeface="Arial"/>
                <a:cs typeface="Arial"/>
              </a:rPr>
              <a:t>rd</a:t>
            </a:r>
            <a:r>
              <a:rPr dirty="0" sz="1900" spc="5">
                <a:latin typeface="Arial"/>
                <a:cs typeface="Arial"/>
              </a:rPr>
              <a:t> </a:t>
            </a:r>
            <a:r>
              <a:rPr dirty="0" sz="1900" spc="-30">
                <a:latin typeface="Arial"/>
                <a:cs typeface="Arial"/>
              </a:rPr>
              <a:t>i</a:t>
            </a:r>
            <a:r>
              <a:rPr dirty="0" sz="1900" spc="5">
                <a:latin typeface="Arial"/>
                <a:cs typeface="Arial"/>
              </a:rPr>
              <a:t>s</a:t>
            </a:r>
            <a:r>
              <a:rPr dirty="0" sz="1900" spc="30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o</a:t>
            </a:r>
            <a:r>
              <a:rPr dirty="0" sz="1900" spc="60">
                <a:latin typeface="Arial"/>
                <a:cs typeface="Arial"/>
              </a:rPr>
              <a:t>p</a:t>
            </a:r>
            <a:r>
              <a:rPr dirty="0" sz="1900" spc="30">
                <a:latin typeface="Arial"/>
                <a:cs typeface="Arial"/>
              </a:rPr>
              <a:t>t</a:t>
            </a:r>
            <a:r>
              <a:rPr dirty="0" sz="1900" spc="-25">
                <a:latin typeface="Arial"/>
                <a:cs typeface="Arial"/>
              </a:rPr>
              <a:t>io</a:t>
            </a:r>
            <a:r>
              <a:rPr dirty="0" sz="1900" spc="60">
                <a:latin typeface="Arial"/>
                <a:cs typeface="Arial"/>
              </a:rPr>
              <a:t>n</a:t>
            </a:r>
            <a:r>
              <a:rPr dirty="0" sz="1900" spc="-20">
                <a:latin typeface="Arial"/>
                <a:cs typeface="Arial"/>
              </a:rPr>
              <a:t>a</a:t>
            </a:r>
            <a:r>
              <a:rPr dirty="0" sz="1900" spc="50">
                <a:latin typeface="Arial"/>
                <a:cs typeface="Arial"/>
              </a:rPr>
              <a:t>l</a:t>
            </a:r>
            <a:r>
              <a:rPr dirty="0" sz="1900" spc="5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970" y="1017269"/>
            <a:ext cx="1184910" cy="370840"/>
          </a:xfrm>
          <a:custGeom>
            <a:avLst/>
            <a:gdLst/>
            <a:ahLst/>
            <a:cxnLst/>
            <a:rect l="l" t="t" r="r" b="b"/>
            <a:pathLst>
              <a:path w="1184910" h="370840">
                <a:moveTo>
                  <a:pt x="0" y="370839"/>
                </a:moveTo>
                <a:lnTo>
                  <a:pt x="1184859" y="370839"/>
                </a:lnTo>
                <a:lnTo>
                  <a:pt x="118485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6855" y="1017269"/>
            <a:ext cx="1184910" cy="370840"/>
          </a:xfrm>
          <a:custGeom>
            <a:avLst/>
            <a:gdLst/>
            <a:ahLst/>
            <a:cxnLst/>
            <a:rect l="l" t="t" r="r" b="b"/>
            <a:pathLst>
              <a:path w="1184910" h="370840">
                <a:moveTo>
                  <a:pt x="0" y="370839"/>
                </a:moveTo>
                <a:lnTo>
                  <a:pt x="1184859" y="370839"/>
                </a:lnTo>
                <a:lnTo>
                  <a:pt x="118485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06855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5620" y="138811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5620" y="175895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5620" y="212978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5620" y="250062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1970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91638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5620" y="101726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5620" y="287147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1002" y="1090057"/>
            <a:ext cx="72136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50" spc="-3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6864" y="1090057"/>
            <a:ext cx="69215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dna</a:t>
            </a:r>
            <a:r>
              <a:rPr dirty="0" sz="1850" spc="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002" y="1461532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86864" y="1461532"/>
            <a:ext cx="41275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30">
                <a:latin typeface="Calibri"/>
                <a:cs typeface="Calibri"/>
              </a:rPr>
              <a:t>D</a:t>
            </a:r>
            <a:r>
              <a:rPr dirty="0" sz="1850" spc="-30">
                <a:latin typeface="Calibri"/>
                <a:cs typeface="Calibri"/>
              </a:rPr>
              <a:t>E</a:t>
            </a:r>
            <a:r>
              <a:rPr dirty="0" sz="1850" spc="-15">
                <a:latin typeface="Calibri"/>
                <a:cs typeface="Calibri"/>
              </a:rPr>
              <a:t>V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002" y="183262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20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86864" y="1832626"/>
            <a:ext cx="3092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55">
                <a:latin typeface="Calibri"/>
                <a:cs typeface="Calibri"/>
              </a:rPr>
              <a:t>QA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002" y="2204101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30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6864" y="2204101"/>
            <a:ext cx="40767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35">
                <a:latin typeface="Calibri"/>
                <a:cs typeface="Calibri"/>
              </a:rPr>
              <a:t>O</a:t>
            </a:r>
            <a:r>
              <a:rPr dirty="0" sz="1850" spc="-5">
                <a:latin typeface="Calibri"/>
                <a:cs typeface="Calibri"/>
              </a:rPr>
              <a:t>P</a:t>
            </a:r>
            <a:r>
              <a:rPr dirty="0" sz="1850" spc="-10"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1002" y="257557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40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86864" y="2575576"/>
            <a:ext cx="40513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>
                <a:latin typeface="Calibri"/>
                <a:cs typeface="Calibri"/>
              </a:rPr>
              <a:t>AC</a:t>
            </a:r>
            <a:r>
              <a:rPr dirty="0" sz="1850" spc="-10">
                <a:latin typeface="Calibri"/>
                <a:cs typeface="Calibri"/>
              </a:rPr>
              <a:t>C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01483" y="3558962"/>
            <a:ext cx="1469713" cy="950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46408" y="3307646"/>
            <a:ext cx="62865" cy="53975"/>
          </a:xfrm>
          <a:custGeom>
            <a:avLst/>
            <a:gdLst/>
            <a:ahLst/>
            <a:cxnLst/>
            <a:rect l="l" t="t" r="r" b="b"/>
            <a:pathLst>
              <a:path w="62864" h="53975">
                <a:moveTo>
                  <a:pt x="3334" y="32161"/>
                </a:moveTo>
                <a:lnTo>
                  <a:pt x="1824" y="38812"/>
                </a:lnTo>
                <a:lnTo>
                  <a:pt x="2393" y="43704"/>
                </a:lnTo>
                <a:lnTo>
                  <a:pt x="5040" y="46837"/>
                </a:lnTo>
                <a:lnTo>
                  <a:pt x="22919" y="53957"/>
                </a:lnTo>
                <a:lnTo>
                  <a:pt x="28365" y="53925"/>
                </a:lnTo>
                <a:lnTo>
                  <a:pt x="56404" y="37819"/>
                </a:lnTo>
                <a:lnTo>
                  <a:pt x="59363" y="33535"/>
                </a:lnTo>
                <a:lnTo>
                  <a:pt x="61205" y="29050"/>
                </a:lnTo>
                <a:lnTo>
                  <a:pt x="61932" y="24363"/>
                </a:lnTo>
                <a:lnTo>
                  <a:pt x="62660" y="19676"/>
                </a:lnTo>
                <a:lnTo>
                  <a:pt x="61766" y="15413"/>
                </a:lnTo>
                <a:lnTo>
                  <a:pt x="59251" y="11575"/>
                </a:lnTo>
                <a:lnTo>
                  <a:pt x="56736" y="7737"/>
                </a:lnTo>
                <a:lnTo>
                  <a:pt x="52693" y="4629"/>
                </a:lnTo>
                <a:lnTo>
                  <a:pt x="47122" y="2250"/>
                </a:lnTo>
                <a:lnTo>
                  <a:pt x="40169" y="546"/>
                </a:lnTo>
                <a:lnTo>
                  <a:pt x="29997" y="0"/>
                </a:lnTo>
                <a:lnTo>
                  <a:pt x="16607" y="609"/>
                </a:lnTo>
                <a:lnTo>
                  <a:pt x="0" y="23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06752" y="3312483"/>
            <a:ext cx="24765" cy="66040"/>
          </a:xfrm>
          <a:custGeom>
            <a:avLst/>
            <a:gdLst/>
            <a:ahLst/>
            <a:cxnLst/>
            <a:rect l="l" t="t" r="r" b="b"/>
            <a:pathLst>
              <a:path w="24764" h="66039">
                <a:moveTo>
                  <a:pt x="24566" y="0"/>
                </a:moveTo>
                <a:lnTo>
                  <a:pt x="13359" y="7881"/>
                </a:lnTo>
                <a:lnTo>
                  <a:pt x="5107" y="17199"/>
                </a:lnTo>
                <a:lnTo>
                  <a:pt x="1189" y="27623"/>
                </a:lnTo>
                <a:lnTo>
                  <a:pt x="0" y="38891"/>
                </a:lnTo>
                <a:lnTo>
                  <a:pt x="1277" y="51453"/>
                </a:lnTo>
                <a:lnTo>
                  <a:pt x="4757" y="657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13957" y="3384065"/>
            <a:ext cx="80010" cy="34925"/>
          </a:xfrm>
          <a:custGeom>
            <a:avLst/>
            <a:gdLst/>
            <a:ahLst/>
            <a:cxnLst/>
            <a:rect l="l" t="t" r="r" b="b"/>
            <a:pathLst>
              <a:path w="80010" h="34925">
                <a:moveTo>
                  <a:pt x="0" y="0"/>
                </a:moveTo>
                <a:lnTo>
                  <a:pt x="33682" y="24225"/>
                </a:lnTo>
                <a:lnTo>
                  <a:pt x="66929" y="34114"/>
                </a:lnTo>
                <a:lnTo>
                  <a:pt x="79720" y="344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28037" y="3311907"/>
            <a:ext cx="219075" cy="94615"/>
          </a:xfrm>
          <a:custGeom>
            <a:avLst/>
            <a:gdLst/>
            <a:ahLst/>
            <a:cxnLst/>
            <a:rect l="l" t="t" r="r" b="b"/>
            <a:pathLst>
              <a:path w="219075" h="94614">
                <a:moveTo>
                  <a:pt x="895" y="45928"/>
                </a:moveTo>
                <a:lnTo>
                  <a:pt x="0" y="41094"/>
                </a:lnTo>
                <a:lnTo>
                  <a:pt x="2092" y="38092"/>
                </a:lnTo>
                <a:lnTo>
                  <a:pt x="7173" y="36922"/>
                </a:lnTo>
                <a:lnTo>
                  <a:pt x="10757" y="36096"/>
                </a:lnTo>
                <a:lnTo>
                  <a:pt x="15548" y="36330"/>
                </a:lnTo>
                <a:lnTo>
                  <a:pt x="21550" y="37622"/>
                </a:lnTo>
                <a:lnTo>
                  <a:pt x="27550" y="38914"/>
                </a:lnTo>
                <a:lnTo>
                  <a:pt x="57864" y="61897"/>
                </a:lnTo>
                <a:lnTo>
                  <a:pt x="62942" y="67689"/>
                </a:lnTo>
                <a:lnTo>
                  <a:pt x="66345" y="73247"/>
                </a:lnTo>
                <a:lnTo>
                  <a:pt x="68075" y="78570"/>
                </a:lnTo>
                <a:lnTo>
                  <a:pt x="69804" y="83894"/>
                </a:lnTo>
                <a:lnTo>
                  <a:pt x="70572" y="87519"/>
                </a:lnTo>
                <a:lnTo>
                  <a:pt x="70379" y="89447"/>
                </a:lnTo>
                <a:lnTo>
                  <a:pt x="70184" y="91374"/>
                </a:lnTo>
                <a:lnTo>
                  <a:pt x="70045" y="92749"/>
                </a:lnTo>
                <a:lnTo>
                  <a:pt x="69963" y="93572"/>
                </a:lnTo>
                <a:lnTo>
                  <a:pt x="69880" y="94394"/>
                </a:lnTo>
                <a:lnTo>
                  <a:pt x="69558" y="94261"/>
                </a:lnTo>
                <a:lnTo>
                  <a:pt x="68996" y="93172"/>
                </a:lnTo>
                <a:lnTo>
                  <a:pt x="68434" y="92083"/>
                </a:lnTo>
                <a:lnTo>
                  <a:pt x="67495" y="90263"/>
                </a:lnTo>
                <a:lnTo>
                  <a:pt x="66179" y="87711"/>
                </a:lnTo>
                <a:lnTo>
                  <a:pt x="64863" y="85159"/>
                </a:lnTo>
                <a:lnTo>
                  <a:pt x="63500" y="80197"/>
                </a:lnTo>
                <a:lnTo>
                  <a:pt x="62090" y="72824"/>
                </a:lnTo>
                <a:lnTo>
                  <a:pt x="60680" y="65452"/>
                </a:lnTo>
                <a:lnTo>
                  <a:pt x="60750" y="58338"/>
                </a:lnTo>
                <a:lnTo>
                  <a:pt x="62298" y="51482"/>
                </a:lnTo>
                <a:lnTo>
                  <a:pt x="63846" y="44626"/>
                </a:lnTo>
                <a:lnTo>
                  <a:pt x="67896" y="39481"/>
                </a:lnTo>
                <a:lnTo>
                  <a:pt x="74448" y="36046"/>
                </a:lnTo>
                <a:lnTo>
                  <a:pt x="81000" y="32610"/>
                </a:lnTo>
                <a:lnTo>
                  <a:pt x="88036" y="30573"/>
                </a:lnTo>
                <a:lnTo>
                  <a:pt x="95556" y="29933"/>
                </a:lnTo>
                <a:lnTo>
                  <a:pt x="103075" y="29293"/>
                </a:lnTo>
                <a:lnTo>
                  <a:pt x="110428" y="30006"/>
                </a:lnTo>
                <a:lnTo>
                  <a:pt x="117613" y="32071"/>
                </a:lnTo>
                <a:lnTo>
                  <a:pt x="124798" y="34136"/>
                </a:lnTo>
                <a:lnTo>
                  <a:pt x="130655" y="37267"/>
                </a:lnTo>
                <a:lnTo>
                  <a:pt x="135182" y="41463"/>
                </a:lnTo>
                <a:lnTo>
                  <a:pt x="139711" y="45659"/>
                </a:lnTo>
                <a:lnTo>
                  <a:pt x="142507" y="49719"/>
                </a:lnTo>
                <a:lnTo>
                  <a:pt x="143571" y="53642"/>
                </a:lnTo>
                <a:lnTo>
                  <a:pt x="144634" y="57566"/>
                </a:lnTo>
                <a:lnTo>
                  <a:pt x="144986" y="60869"/>
                </a:lnTo>
                <a:lnTo>
                  <a:pt x="144625" y="63553"/>
                </a:lnTo>
                <a:lnTo>
                  <a:pt x="144264" y="66237"/>
                </a:lnTo>
                <a:lnTo>
                  <a:pt x="142844" y="67942"/>
                </a:lnTo>
                <a:lnTo>
                  <a:pt x="140364" y="68668"/>
                </a:lnTo>
                <a:lnTo>
                  <a:pt x="137884" y="69395"/>
                </a:lnTo>
                <a:lnTo>
                  <a:pt x="135154" y="68258"/>
                </a:lnTo>
                <a:lnTo>
                  <a:pt x="132175" y="65258"/>
                </a:lnTo>
                <a:lnTo>
                  <a:pt x="129195" y="62258"/>
                </a:lnTo>
                <a:lnTo>
                  <a:pt x="127161" y="57413"/>
                </a:lnTo>
                <a:lnTo>
                  <a:pt x="126072" y="50725"/>
                </a:lnTo>
                <a:lnTo>
                  <a:pt x="124984" y="44037"/>
                </a:lnTo>
                <a:lnTo>
                  <a:pt x="125230" y="37070"/>
                </a:lnTo>
                <a:lnTo>
                  <a:pt x="126810" y="29824"/>
                </a:lnTo>
                <a:lnTo>
                  <a:pt x="128390" y="22578"/>
                </a:lnTo>
                <a:lnTo>
                  <a:pt x="154024" y="1863"/>
                </a:lnTo>
                <a:lnTo>
                  <a:pt x="160495" y="165"/>
                </a:lnTo>
                <a:lnTo>
                  <a:pt x="201197" y="17100"/>
                </a:lnTo>
                <a:lnTo>
                  <a:pt x="217702" y="54857"/>
                </a:lnTo>
                <a:lnTo>
                  <a:pt x="218800" y="79341"/>
                </a:lnTo>
                <a:lnTo>
                  <a:pt x="217835" y="925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68209" y="3321332"/>
            <a:ext cx="63500" cy="111125"/>
          </a:xfrm>
          <a:custGeom>
            <a:avLst/>
            <a:gdLst/>
            <a:ahLst/>
            <a:cxnLst/>
            <a:rect l="l" t="t" r="r" b="b"/>
            <a:pathLst>
              <a:path w="63500" h="111125">
                <a:moveTo>
                  <a:pt x="20294" y="40297"/>
                </a:moveTo>
                <a:lnTo>
                  <a:pt x="19499" y="52528"/>
                </a:lnTo>
                <a:lnTo>
                  <a:pt x="19892" y="64988"/>
                </a:lnTo>
                <a:lnTo>
                  <a:pt x="21472" y="77674"/>
                </a:lnTo>
                <a:lnTo>
                  <a:pt x="26214" y="98084"/>
                </a:lnTo>
                <a:lnTo>
                  <a:pt x="28359" y="107040"/>
                </a:lnTo>
                <a:lnTo>
                  <a:pt x="29129" y="110133"/>
                </a:lnTo>
                <a:lnTo>
                  <a:pt x="29122" y="110523"/>
                </a:lnTo>
                <a:lnTo>
                  <a:pt x="28733" y="109808"/>
                </a:lnTo>
                <a:lnTo>
                  <a:pt x="28344" y="109092"/>
                </a:lnTo>
                <a:lnTo>
                  <a:pt x="26680" y="106033"/>
                </a:lnTo>
                <a:lnTo>
                  <a:pt x="11667" y="64733"/>
                </a:lnTo>
                <a:lnTo>
                  <a:pt x="8913" y="35385"/>
                </a:lnTo>
                <a:lnTo>
                  <a:pt x="9774" y="23930"/>
                </a:lnTo>
                <a:lnTo>
                  <a:pt x="13712" y="10488"/>
                </a:lnTo>
                <a:lnTo>
                  <a:pt x="17223" y="5766"/>
                </a:lnTo>
                <a:lnTo>
                  <a:pt x="21881" y="3389"/>
                </a:lnTo>
                <a:lnTo>
                  <a:pt x="26538" y="1011"/>
                </a:lnTo>
                <a:lnTo>
                  <a:pt x="31399" y="0"/>
                </a:lnTo>
                <a:lnTo>
                  <a:pt x="36465" y="355"/>
                </a:lnTo>
                <a:lnTo>
                  <a:pt x="41531" y="710"/>
                </a:lnTo>
                <a:lnTo>
                  <a:pt x="60884" y="21106"/>
                </a:lnTo>
                <a:lnTo>
                  <a:pt x="62890" y="26266"/>
                </a:lnTo>
                <a:lnTo>
                  <a:pt x="24662" y="53731"/>
                </a:lnTo>
                <a:lnTo>
                  <a:pt x="12363" y="57081"/>
                </a:lnTo>
                <a:lnTo>
                  <a:pt x="0" y="596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15577" y="3329217"/>
            <a:ext cx="95885" cy="83185"/>
          </a:xfrm>
          <a:custGeom>
            <a:avLst/>
            <a:gdLst/>
            <a:ahLst/>
            <a:cxnLst/>
            <a:rect l="l" t="t" r="r" b="b"/>
            <a:pathLst>
              <a:path w="95885" h="83185">
                <a:moveTo>
                  <a:pt x="95118" y="9530"/>
                </a:moveTo>
                <a:lnTo>
                  <a:pt x="83184" y="2939"/>
                </a:lnTo>
                <a:lnTo>
                  <a:pt x="71425" y="288"/>
                </a:lnTo>
                <a:lnTo>
                  <a:pt x="65848" y="0"/>
                </a:lnTo>
                <a:lnTo>
                  <a:pt x="61168" y="374"/>
                </a:lnTo>
                <a:lnTo>
                  <a:pt x="57148" y="1397"/>
                </a:lnTo>
                <a:lnTo>
                  <a:pt x="53128" y="2421"/>
                </a:lnTo>
                <a:lnTo>
                  <a:pt x="50522" y="4521"/>
                </a:lnTo>
                <a:lnTo>
                  <a:pt x="49329" y="7696"/>
                </a:lnTo>
                <a:lnTo>
                  <a:pt x="48137" y="10871"/>
                </a:lnTo>
                <a:lnTo>
                  <a:pt x="48793" y="14827"/>
                </a:lnTo>
                <a:lnTo>
                  <a:pt x="51297" y="19566"/>
                </a:lnTo>
                <a:lnTo>
                  <a:pt x="56511" y="26760"/>
                </a:lnTo>
                <a:lnTo>
                  <a:pt x="66131" y="36946"/>
                </a:lnTo>
                <a:lnTo>
                  <a:pt x="80381" y="50691"/>
                </a:lnTo>
                <a:lnTo>
                  <a:pt x="88968" y="59560"/>
                </a:lnTo>
                <a:lnTo>
                  <a:pt x="93194" y="64803"/>
                </a:lnTo>
                <a:lnTo>
                  <a:pt x="95679" y="68883"/>
                </a:lnTo>
                <a:lnTo>
                  <a:pt x="95548" y="71930"/>
                </a:lnTo>
                <a:lnTo>
                  <a:pt x="93009" y="74272"/>
                </a:lnTo>
                <a:lnTo>
                  <a:pt x="90469" y="76615"/>
                </a:lnTo>
                <a:lnTo>
                  <a:pt x="44879" y="81161"/>
                </a:lnTo>
                <a:lnTo>
                  <a:pt x="16741" y="82172"/>
                </a:lnTo>
                <a:lnTo>
                  <a:pt x="0" y="826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627055" y="3228673"/>
            <a:ext cx="122555" cy="179070"/>
          </a:xfrm>
          <a:custGeom>
            <a:avLst/>
            <a:gdLst/>
            <a:ahLst/>
            <a:cxnLst/>
            <a:rect l="l" t="t" r="r" b="b"/>
            <a:pathLst>
              <a:path w="122555" h="179070">
                <a:moveTo>
                  <a:pt x="96132" y="124213"/>
                </a:moveTo>
                <a:lnTo>
                  <a:pt x="83731" y="120406"/>
                </a:lnTo>
                <a:lnTo>
                  <a:pt x="71313" y="117656"/>
                </a:lnTo>
                <a:lnTo>
                  <a:pt x="58877" y="115966"/>
                </a:lnTo>
                <a:lnTo>
                  <a:pt x="44919" y="115596"/>
                </a:lnTo>
                <a:lnTo>
                  <a:pt x="33375" y="116887"/>
                </a:lnTo>
                <a:lnTo>
                  <a:pt x="24311" y="118813"/>
                </a:lnTo>
                <a:lnTo>
                  <a:pt x="17990" y="121461"/>
                </a:lnTo>
                <a:lnTo>
                  <a:pt x="12952" y="125128"/>
                </a:lnTo>
                <a:lnTo>
                  <a:pt x="7915" y="128796"/>
                </a:lnTo>
                <a:lnTo>
                  <a:pt x="4461" y="132564"/>
                </a:lnTo>
                <a:lnTo>
                  <a:pt x="2592" y="136435"/>
                </a:lnTo>
                <a:lnTo>
                  <a:pt x="723" y="140306"/>
                </a:lnTo>
                <a:lnTo>
                  <a:pt x="0" y="144577"/>
                </a:lnTo>
                <a:lnTo>
                  <a:pt x="423" y="149250"/>
                </a:lnTo>
                <a:lnTo>
                  <a:pt x="847" y="153924"/>
                </a:lnTo>
                <a:lnTo>
                  <a:pt x="4136" y="158623"/>
                </a:lnTo>
                <a:lnTo>
                  <a:pt x="10288" y="163349"/>
                </a:lnTo>
                <a:lnTo>
                  <a:pt x="16440" y="168075"/>
                </a:lnTo>
                <a:lnTo>
                  <a:pt x="56430" y="178412"/>
                </a:lnTo>
                <a:lnTo>
                  <a:pt x="64859" y="178793"/>
                </a:lnTo>
                <a:lnTo>
                  <a:pt x="72621" y="177642"/>
                </a:lnTo>
                <a:lnTo>
                  <a:pt x="79717" y="174957"/>
                </a:lnTo>
                <a:lnTo>
                  <a:pt x="86813" y="172273"/>
                </a:lnTo>
                <a:lnTo>
                  <a:pt x="110094" y="139245"/>
                </a:lnTo>
                <a:lnTo>
                  <a:pt x="113448" y="114610"/>
                </a:lnTo>
                <a:lnTo>
                  <a:pt x="112810" y="99333"/>
                </a:lnTo>
                <a:lnTo>
                  <a:pt x="102924" y="60606"/>
                </a:lnTo>
                <a:lnTo>
                  <a:pt x="83478" y="24930"/>
                </a:lnTo>
                <a:lnTo>
                  <a:pt x="56622" y="0"/>
                </a:lnTo>
                <a:lnTo>
                  <a:pt x="54758" y="1586"/>
                </a:lnTo>
                <a:lnTo>
                  <a:pt x="53995" y="5893"/>
                </a:lnTo>
                <a:lnTo>
                  <a:pt x="53231" y="10201"/>
                </a:lnTo>
                <a:lnTo>
                  <a:pt x="61673" y="49706"/>
                </a:lnTo>
                <a:lnTo>
                  <a:pt x="78817" y="84163"/>
                </a:lnTo>
                <a:lnTo>
                  <a:pt x="104347" y="122925"/>
                </a:lnTo>
                <a:lnTo>
                  <a:pt x="112856" y="134289"/>
                </a:lnTo>
                <a:lnTo>
                  <a:pt x="122281" y="1464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73213" y="3296531"/>
            <a:ext cx="193040" cy="135890"/>
          </a:xfrm>
          <a:custGeom>
            <a:avLst/>
            <a:gdLst/>
            <a:ahLst/>
            <a:cxnLst/>
            <a:rect l="l" t="t" r="r" b="b"/>
            <a:pathLst>
              <a:path w="193039" h="135889">
                <a:moveTo>
                  <a:pt x="0" y="53301"/>
                </a:moveTo>
                <a:lnTo>
                  <a:pt x="11229" y="55267"/>
                </a:lnTo>
                <a:lnTo>
                  <a:pt x="24369" y="56467"/>
                </a:lnTo>
                <a:lnTo>
                  <a:pt x="42770" y="56480"/>
                </a:lnTo>
                <a:lnTo>
                  <a:pt x="52429" y="54910"/>
                </a:lnTo>
                <a:lnTo>
                  <a:pt x="57815" y="51613"/>
                </a:lnTo>
                <a:lnTo>
                  <a:pt x="59970" y="47834"/>
                </a:lnTo>
                <a:lnTo>
                  <a:pt x="60917" y="42566"/>
                </a:lnTo>
                <a:lnTo>
                  <a:pt x="61864" y="37296"/>
                </a:lnTo>
                <a:lnTo>
                  <a:pt x="61541" y="31352"/>
                </a:lnTo>
                <a:lnTo>
                  <a:pt x="59946" y="24733"/>
                </a:lnTo>
                <a:lnTo>
                  <a:pt x="58352" y="18115"/>
                </a:lnTo>
                <a:lnTo>
                  <a:pt x="55103" y="12642"/>
                </a:lnTo>
                <a:lnTo>
                  <a:pt x="50199" y="8314"/>
                </a:lnTo>
                <a:lnTo>
                  <a:pt x="45296" y="3986"/>
                </a:lnTo>
                <a:lnTo>
                  <a:pt x="40156" y="1458"/>
                </a:lnTo>
                <a:lnTo>
                  <a:pt x="34777" y="728"/>
                </a:lnTo>
                <a:lnTo>
                  <a:pt x="29399" y="0"/>
                </a:lnTo>
                <a:lnTo>
                  <a:pt x="24608" y="1808"/>
                </a:lnTo>
                <a:lnTo>
                  <a:pt x="11161" y="32835"/>
                </a:lnTo>
                <a:lnTo>
                  <a:pt x="11593" y="41084"/>
                </a:lnTo>
                <a:lnTo>
                  <a:pt x="32592" y="82901"/>
                </a:lnTo>
                <a:lnTo>
                  <a:pt x="67011" y="104868"/>
                </a:lnTo>
                <a:lnTo>
                  <a:pt x="72049" y="105155"/>
                </a:lnTo>
                <a:lnTo>
                  <a:pt x="76429" y="104105"/>
                </a:lnTo>
                <a:lnTo>
                  <a:pt x="80808" y="103054"/>
                </a:lnTo>
                <a:lnTo>
                  <a:pt x="85677" y="98177"/>
                </a:lnTo>
                <a:lnTo>
                  <a:pt x="91036" y="89474"/>
                </a:lnTo>
                <a:lnTo>
                  <a:pt x="96395" y="80770"/>
                </a:lnTo>
                <a:lnTo>
                  <a:pt x="100008" y="75849"/>
                </a:lnTo>
                <a:lnTo>
                  <a:pt x="101876" y="74709"/>
                </a:lnTo>
                <a:lnTo>
                  <a:pt x="103745" y="73569"/>
                </a:lnTo>
                <a:lnTo>
                  <a:pt x="105851" y="74006"/>
                </a:lnTo>
                <a:lnTo>
                  <a:pt x="108194" y="76021"/>
                </a:lnTo>
                <a:lnTo>
                  <a:pt x="110537" y="78037"/>
                </a:lnTo>
                <a:lnTo>
                  <a:pt x="113192" y="81746"/>
                </a:lnTo>
                <a:lnTo>
                  <a:pt x="116157" y="87150"/>
                </a:lnTo>
                <a:lnTo>
                  <a:pt x="119123" y="92554"/>
                </a:lnTo>
                <a:lnTo>
                  <a:pt x="121832" y="98275"/>
                </a:lnTo>
                <a:lnTo>
                  <a:pt x="124285" y="104315"/>
                </a:lnTo>
                <a:lnTo>
                  <a:pt x="126738" y="110354"/>
                </a:lnTo>
                <a:lnTo>
                  <a:pt x="128303" y="115738"/>
                </a:lnTo>
                <a:lnTo>
                  <a:pt x="128980" y="120465"/>
                </a:lnTo>
                <a:lnTo>
                  <a:pt x="129657" y="125193"/>
                </a:lnTo>
                <a:lnTo>
                  <a:pt x="129812" y="128778"/>
                </a:lnTo>
                <a:lnTo>
                  <a:pt x="129449" y="131218"/>
                </a:lnTo>
                <a:lnTo>
                  <a:pt x="129085" y="133658"/>
                </a:lnTo>
                <a:lnTo>
                  <a:pt x="127502" y="135000"/>
                </a:lnTo>
                <a:lnTo>
                  <a:pt x="124698" y="135245"/>
                </a:lnTo>
                <a:lnTo>
                  <a:pt x="121895" y="135489"/>
                </a:lnTo>
                <a:lnTo>
                  <a:pt x="118376" y="132644"/>
                </a:lnTo>
                <a:lnTo>
                  <a:pt x="102927" y="90074"/>
                </a:lnTo>
                <a:lnTo>
                  <a:pt x="102277" y="77676"/>
                </a:lnTo>
                <a:lnTo>
                  <a:pt x="102929" y="65740"/>
                </a:lnTo>
                <a:lnTo>
                  <a:pt x="121000" y="29295"/>
                </a:lnTo>
                <a:lnTo>
                  <a:pt x="143446" y="20406"/>
                </a:lnTo>
                <a:lnTo>
                  <a:pt x="155395" y="20465"/>
                </a:lnTo>
                <a:lnTo>
                  <a:pt x="189559" y="37508"/>
                </a:lnTo>
                <a:lnTo>
                  <a:pt x="192914" y="47197"/>
                </a:lnTo>
                <a:lnTo>
                  <a:pt x="191555" y="52153"/>
                </a:lnTo>
                <a:lnTo>
                  <a:pt x="187159" y="57219"/>
                </a:lnTo>
                <a:lnTo>
                  <a:pt x="182762" y="62286"/>
                </a:lnTo>
                <a:lnTo>
                  <a:pt x="176678" y="67054"/>
                </a:lnTo>
                <a:lnTo>
                  <a:pt x="168907" y="71523"/>
                </a:lnTo>
                <a:lnTo>
                  <a:pt x="156191" y="79163"/>
                </a:lnTo>
                <a:lnTo>
                  <a:pt x="146110" y="859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81781" y="3267872"/>
            <a:ext cx="39370" cy="127000"/>
          </a:xfrm>
          <a:custGeom>
            <a:avLst/>
            <a:gdLst/>
            <a:ahLst/>
            <a:cxnLst/>
            <a:rect l="l" t="t" r="r" b="b"/>
            <a:pathLst>
              <a:path w="39369" h="127000">
                <a:moveTo>
                  <a:pt x="0" y="11788"/>
                </a:moveTo>
                <a:lnTo>
                  <a:pt x="0" y="4373"/>
                </a:lnTo>
                <a:lnTo>
                  <a:pt x="0" y="515"/>
                </a:lnTo>
                <a:lnTo>
                  <a:pt x="0" y="212"/>
                </a:lnTo>
                <a:lnTo>
                  <a:pt x="0" y="0"/>
                </a:lnTo>
                <a:lnTo>
                  <a:pt x="91" y="178"/>
                </a:lnTo>
                <a:lnTo>
                  <a:pt x="274" y="748"/>
                </a:lnTo>
                <a:lnTo>
                  <a:pt x="457" y="1318"/>
                </a:lnTo>
                <a:lnTo>
                  <a:pt x="2155" y="6619"/>
                </a:lnTo>
                <a:lnTo>
                  <a:pt x="5368" y="16651"/>
                </a:lnTo>
                <a:lnTo>
                  <a:pt x="9363" y="28007"/>
                </a:lnTo>
                <a:lnTo>
                  <a:pt x="14233" y="39861"/>
                </a:lnTo>
                <a:lnTo>
                  <a:pt x="21147" y="54963"/>
                </a:lnTo>
                <a:lnTo>
                  <a:pt x="26185" y="66718"/>
                </a:lnTo>
                <a:lnTo>
                  <a:pt x="29913" y="76361"/>
                </a:lnTo>
                <a:lnTo>
                  <a:pt x="34059" y="89886"/>
                </a:lnTo>
                <a:lnTo>
                  <a:pt x="36911" y="102495"/>
                </a:lnTo>
                <a:lnTo>
                  <a:pt x="38599" y="114551"/>
                </a:lnTo>
                <a:lnTo>
                  <a:pt x="39251" y="1264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998329" y="3319968"/>
            <a:ext cx="53340" cy="33655"/>
          </a:xfrm>
          <a:custGeom>
            <a:avLst/>
            <a:gdLst/>
            <a:ahLst/>
            <a:cxnLst/>
            <a:rect l="l" t="t" r="r" b="b"/>
            <a:pathLst>
              <a:path w="53339" h="33654">
                <a:moveTo>
                  <a:pt x="4391" y="33178"/>
                </a:moveTo>
                <a:lnTo>
                  <a:pt x="141" y="27037"/>
                </a:lnTo>
                <a:lnTo>
                  <a:pt x="0" y="20428"/>
                </a:lnTo>
                <a:lnTo>
                  <a:pt x="3969" y="13351"/>
                </a:lnTo>
                <a:lnTo>
                  <a:pt x="38870" y="0"/>
                </a:lnTo>
                <a:lnTo>
                  <a:pt x="52945" y="7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76690" y="3307731"/>
            <a:ext cx="117475" cy="101600"/>
          </a:xfrm>
          <a:custGeom>
            <a:avLst/>
            <a:gdLst/>
            <a:ahLst/>
            <a:cxnLst/>
            <a:rect l="l" t="t" r="r" b="b"/>
            <a:pathLst>
              <a:path w="117475" h="101600">
                <a:moveTo>
                  <a:pt x="99299" y="19529"/>
                </a:moveTo>
                <a:lnTo>
                  <a:pt x="62830" y="153"/>
                </a:lnTo>
                <a:lnTo>
                  <a:pt x="54486" y="0"/>
                </a:lnTo>
                <a:lnTo>
                  <a:pt x="33297" y="11216"/>
                </a:lnTo>
                <a:lnTo>
                  <a:pt x="32174" y="14193"/>
                </a:lnTo>
                <a:lnTo>
                  <a:pt x="52392" y="33576"/>
                </a:lnTo>
                <a:lnTo>
                  <a:pt x="63200" y="40318"/>
                </a:lnTo>
                <a:lnTo>
                  <a:pt x="106446" y="75588"/>
                </a:lnTo>
                <a:lnTo>
                  <a:pt x="117047" y="93863"/>
                </a:lnTo>
                <a:lnTo>
                  <a:pt x="114912" y="97331"/>
                </a:lnTo>
                <a:lnTo>
                  <a:pt x="109101" y="99212"/>
                </a:lnTo>
                <a:lnTo>
                  <a:pt x="99328" y="100963"/>
                </a:lnTo>
                <a:lnTo>
                  <a:pt x="85165" y="101311"/>
                </a:lnTo>
                <a:lnTo>
                  <a:pt x="75078" y="100604"/>
                </a:lnTo>
                <a:lnTo>
                  <a:pt x="28267" y="91778"/>
                </a:lnTo>
                <a:lnTo>
                  <a:pt x="14597" y="88059"/>
                </a:lnTo>
                <a:lnTo>
                  <a:pt x="0" y="837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82901" y="4118725"/>
            <a:ext cx="114935" cy="153670"/>
          </a:xfrm>
          <a:custGeom>
            <a:avLst/>
            <a:gdLst/>
            <a:ahLst/>
            <a:cxnLst/>
            <a:rect l="l" t="t" r="r" b="b"/>
            <a:pathLst>
              <a:path w="114935" h="153670">
                <a:moveTo>
                  <a:pt x="110599" y="40196"/>
                </a:moveTo>
                <a:lnTo>
                  <a:pt x="113402" y="38767"/>
                </a:lnTo>
                <a:lnTo>
                  <a:pt x="114599" y="34223"/>
                </a:lnTo>
                <a:lnTo>
                  <a:pt x="114191" y="26567"/>
                </a:lnTo>
                <a:lnTo>
                  <a:pt x="113918" y="21460"/>
                </a:lnTo>
                <a:lnTo>
                  <a:pt x="112380" y="17601"/>
                </a:lnTo>
                <a:lnTo>
                  <a:pt x="109576" y="14991"/>
                </a:lnTo>
                <a:lnTo>
                  <a:pt x="106772" y="12381"/>
                </a:lnTo>
                <a:lnTo>
                  <a:pt x="65529" y="259"/>
                </a:lnTo>
                <a:lnTo>
                  <a:pt x="57528" y="129"/>
                </a:lnTo>
                <a:lnTo>
                  <a:pt x="49527" y="0"/>
                </a:lnTo>
                <a:lnTo>
                  <a:pt x="16698" y="13267"/>
                </a:lnTo>
                <a:lnTo>
                  <a:pt x="11784" y="16924"/>
                </a:lnTo>
                <a:lnTo>
                  <a:pt x="0" y="38231"/>
                </a:lnTo>
                <a:lnTo>
                  <a:pt x="387" y="41831"/>
                </a:lnTo>
                <a:lnTo>
                  <a:pt x="1719" y="45422"/>
                </a:lnTo>
                <a:lnTo>
                  <a:pt x="3050" y="49014"/>
                </a:lnTo>
                <a:lnTo>
                  <a:pt x="43563" y="78500"/>
                </a:lnTo>
                <a:lnTo>
                  <a:pt x="54928" y="85550"/>
                </a:lnTo>
                <a:lnTo>
                  <a:pt x="94046" y="114890"/>
                </a:lnTo>
                <a:lnTo>
                  <a:pt x="99770" y="125015"/>
                </a:lnTo>
                <a:lnTo>
                  <a:pt x="99513" y="132564"/>
                </a:lnTo>
                <a:lnTo>
                  <a:pt x="93612" y="141956"/>
                </a:lnTo>
                <a:lnTo>
                  <a:pt x="82068" y="1531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93444" y="4263252"/>
            <a:ext cx="62230" cy="17145"/>
          </a:xfrm>
          <a:custGeom>
            <a:avLst/>
            <a:gdLst/>
            <a:ahLst/>
            <a:cxnLst/>
            <a:rect l="l" t="t" r="r" b="b"/>
            <a:pathLst>
              <a:path w="62229" h="17145">
                <a:moveTo>
                  <a:pt x="61748" y="13823"/>
                </a:moveTo>
                <a:lnTo>
                  <a:pt x="43785" y="15374"/>
                </a:lnTo>
                <a:lnTo>
                  <a:pt x="29452" y="16406"/>
                </a:lnTo>
                <a:lnTo>
                  <a:pt x="18748" y="16917"/>
                </a:lnTo>
                <a:lnTo>
                  <a:pt x="5233" y="12493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19830" y="4169633"/>
            <a:ext cx="133350" cy="125730"/>
          </a:xfrm>
          <a:custGeom>
            <a:avLst/>
            <a:gdLst/>
            <a:ahLst/>
            <a:cxnLst/>
            <a:rect l="l" t="t" r="r" b="b"/>
            <a:pathLst>
              <a:path w="133350" h="125729">
                <a:moveTo>
                  <a:pt x="0" y="35782"/>
                </a:moveTo>
                <a:lnTo>
                  <a:pt x="3431" y="34851"/>
                </a:lnTo>
                <a:lnTo>
                  <a:pt x="9274" y="36291"/>
                </a:lnTo>
                <a:lnTo>
                  <a:pt x="17530" y="40104"/>
                </a:lnTo>
                <a:lnTo>
                  <a:pt x="25781" y="43916"/>
                </a:lnTo>
                <a:lnTo>
                  <a:pt x="32320" y="46561"/>
                </a:lnTo>
                <a:lnTo>
                  <a:pt x="37148" y="48040"/>
                </a:lnTo>
                <a:lnTo>
                  <a:pt x="41977" y="49518"/>
                </a:lnTo>
                <a:lnTo>
                  <a:pt x="46639" y="50482"/>
                </a:lnTo>
                <a:lnTo>
                  <a:pt x="51141" y="50931"/>
                </a:lnTo>
                <a:lnTo>
                  <a:pt x="55637" y="51380"/>
                </a:lnTo>
                <a:lnTo>
                  <a:pt x="74078" y="43946"/>
                </a:lnTo>
                <a:lnTo>
                  <a:pt x="76821" y="40887"/>
                </a:lnTo>
                <a:lnTo>
                  <a:pt x="78636" y="37110"/>
                </a:lnTo>
                <a:lnTo>
                  <a:pt x="79529" y="32614"/>
                </a:lnTo>
                <a:lnTo>
                  <a:pt x="80423" y="28119"/>
                </a:lnTo>
                <a:lnTo>
                  <a:pt x="80298" y="23634"/>
                </a:lnTo>
                <a:lnTo>
                  <a:pt x="79142" y="19160"/>
                </a:lnTo>
                <a:lnTo>
                  <a:pt x="77992" y="14685"/>
                </a:lnTo>
                <a:lnTo>
                  <a:pt x="45496" y="0"/>
                </a:lnTo>
                <a:lnTo>
                  <a:pt x="38485" y="98"/>
                </a:lnTo>
                <a:lnTo>
                  <a:pt x="31302" y="1386"/>
                </a:lnTo>
                <a:lnTo>
                  <a:pt x="24118" y="2673"/>
                </a:lnTo>
                <a:lnTo>
                  <a:pt x="3670" y="26180"/>
                </a:lnTo>
                <a:lnTo>
                  <a:pt x="2265" y="32513"/>
                </a:lnTo>
                <a:lnTo>
                  <a:pt x="15639" y="69629"/>
                </a:lnTo>
                <a:lnTo>
                  <a:pt x="44358" y="98920"/>
                </a:lnTo>
                <a:lnTo>
                  <a:pt x="84954" y="123590"/>
                </a:lnTo>
                <a:lnTo>
                  <a:pt x="97596" y="125470"/>
                </a:lnTo>
                <a:lnTo>
                  <a:pt x="104810" y="123595"/>
                </a:lnTo>
                <a:lnTo>
                  <a:pt x="113101" y="117082"/>
                </a:lnTo>
                <a:lnTo>
                  <a:pt x="122468" y="105930"/>
                </a:lnTo>
                <a:lnTo>
                  <a:pt x="132908" y="901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315411" y="4116778"/>
            <a:ext cx="69850" cy="146050"/>
          </a:xfrm>
          <a:custGeom>
            <a:avLst/>
            <a:gdLst/>
            <a:ahLst/>
            <a:cxnLst/>
            <a:rect l="l" t="t" r="r" b="b"/>
            <a:pathLst>
              <a:path w="69850" h="146050">
                <a:moveTo>
                  <a:pt x="33742" y="74817"/>
                </a:moveTo>
                <a:lnTo>
                  <a:pt x="14508" y="28278"/>
                </a:lnTo>
                <a:lnTo>
                  <a:pt x="335" y="0"/>
                </a:lnTo>
                <a:lnTo>
                  <a:pt x="0" y="793"/>
                </a:lnTo>
                <a:lnTo>
                  <a:pt x="16171" y="47118"/>
                </a:lnTo>
                <a:lnTo>
                  <a:pt x="37519" y="89838"/>
                </a:lnTo>
                <a:lnTo>
                  <a:pt x="62543" y="133508"/>
                </a:lnTo>
                <a:lnTo>
                  <a:pt x="69794" y="1455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33063" y="4182950"/>
            <a:ext cx="83185" cy="102870"/>
          </a:xfrm>
          <a:custGeom>
            <a:avLst/>
            <a:gdLst/>
            <a:ahLst/>
            <a:cxnLst/>
            <a:rect l="l" t="t" r="r" b="b"/>
            <a:pathLst>
              <a:path w="83184" h="102870">
                <a:moveTo>
                  <a:pt x="3442" y="38800"/>
                </a:moveTo>
                <a:lnTo>
                  <a:pt x="0" y="41605"/>
                </a:lnTo>
                <a:lnTo>
                  <a:pt x="547" y="44852"/>
                </a:lnTo>
                <a:lnTo>
                  <a:pt x="5077" y="48543"/>
                </a:lnTo>
                <a:lnTo>
                  <a:pt x="8333" y="51196"/>
                </a:lnTo>
                <a:lnTo>
                  <a:pt x="42928" y="60355"/>
                </a:lnTo>
                <a:lnTo>
                  <a:pt x="47181" y="60093"/>
                </a:lnTo>
                <a:lnTo>
                  <a:pt x="63495" y="39968"/>
                </a:lnTo>
                <a:lnTo>
                  <a:pt x="63453" y="34628"/>
                </a:lnTo>
                <a:lnTo>
                  <a:pt x="62484" y="28854"/>
                </a:lnTo>
                <a:lnTo>
                  <a:pt x="61507" y="23079"/>
                </a:lnTo>
                <a:lnTo>
                  <a:pt x="59041" y="17821"/>
                </a:lnTo>
                <a:lnTo>
                  <a:pt x="55071" y="13082"/>
                </a:lnTo>
                <a:lnTo>
                  <a:pt x="51109" y="8343"/>
                </a:lnTo>
                <a:lnTo>
                  <a:pt x="46350" y="4955"/>
                </a:lnTo>
                <a:lnTo>
                  <a:pt x="40808" y="2921"/>
                </a:lnTo>
                <a:lnTo>
                  <a:pt x="35259" y="886"/>
                </a:lnTo>
                <a:lnTo>
                  <a:pt x="29752" y="0"/>
                </a:lnTo>
                <a:lnTo>
                  <a:pt x="24266" y="261"/>
                </a:lnTo>
                <a:lnTo>
                  <a:pt x="2029" y="34590"/>
                </a:lnTo>
                <a:lnTo>
                  <a:pt x="2715" y="42518"/>
                </a:lnTo>
                <a:lnTo>
                  <a:pt x="24563" y="77416"/>
                </a:lnTo>
                <a:lnTo>
                  <a:pt x="67777" y="97515"/>
                </a:lnTo>
                <a:lnTo>
                  <a:pt x="83188" y="1023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78592" y="4182649"/>
            <a:ext cx="96520" cy="113030"/>
          </a:xfrm>
          <a:custGeom>
            <a:avLst/>
            <a:gdLst/>
            <a:ahLst/>
            <a:cxnLst/>
            <a:rect l="l" t="t" r="r" b="b"/>
            <a:pathLst>
              <a:path w="96520" h="113029">
                <a:moveTo>
                  <a:pt x="89666" y="29368"/>
                </a:moveTo>
                <a:lnTo>
                  <a:pt x="59852" y="4284"/>
                </a:lnTo>
                <a:lnTo>
                  <a:pt x="40496" y="0"/>
                </a:lnTo>
                <a:lnTo>
                  <a:pt x="33001" y="166"/>
                </a:lnTo>
                <a:lnTo>
                  <a:pt x="25859" y="1764"/>
                </a:lnTo>
                <a:lnTo>
                  <a:pt x="18724" y="3363"/>
                </a:lnTo>
                <a:lnTo>
                  <a:pt x="12857" y="7103"/>
                </a:lnTo>
                <a:lnTo>
                  <a:pt x="8278" y="12985"/>
                </a:lnTo>
                <a:lnTo>
                  <a:pt x="3692" y="18868"/>
                </a:lnTo>
                <a:lnTo>
                  <a:pt x="935" y="26142"/>
                </a:lnTo>
                <a:lnTo>
                  <a:pt x="0" y="34808"/>
                </a:lnTo>
                <a:lnTo>
                  <a:pt x="210" y="47342"/>
                </a:lnTo>
                <a:lnTo>
                  <a:pt x="25268" y="85521"/>
                </a:lnTo>
                <a:lnTo>
                  <a:pt x="67108" y="104589"/>
                </a:lnTo>
                <a:lnTo>
                  <a:pt x="80995" y="108787"/>
                </a:lnTo>
                <a:lnTo>
                  <a:pt x="96368" y="1128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724057" y="4144021"/>
            <a:ext cx="53340" cy="166370"/>
          </a:xfrm>
          <a:custGeom>
            <a:avLst/>
            <a:gdLst/>
            <a:ahLst/>
            <a:cxnLst/>
            <a:rect l="l" t="t" r="r" b="b"/>
            <a:pathLst>
              <a:path w="53340" h="166370">
                <a:moveTo>
                  <a:pt x="16611" y="31967"/>
                </a:moveTo>
                <a:lnTo>
                  <a:pt x="10124" y="16078"/>
                </a:lnTo>
                <a:lnTo>
                  <a:pt x="5444" y="5797"/>
                </a:lnTo>
                <a:lnTo>
                  <a:pt x="2064" y="0"/>
                </a:lnTo>
                <a:lnTo>
                  <a:pt x="990" y="13"/>
                </a:lnTo>
                <a:lnTo>
                  <a:pt x="491" y="2703"/>
                </a:lnTo>
                <a:lnTo>
                  <a:pt x="0" y="5394"/>
                </a:lnTo>
                <a:lnTo>
                  <a:pt x="443" y="12063"/>
                </a:lnTo>
                <a:lnTo>
                  <a:pt x="10169" y="59541"/>
                </a:lnTo>
                <a:lnTo>
                  <a:pt x="26952" y="106650"/>
                </a:lnTo>
                <a:lnTo>
                  <a:pt x="43067" y="144539"/>
                </a:lnTo>
                <a:lnTo>
                  <a:pt x="48161" y="155519"/>
                </a:lnTo>
                <a:lnTo>
                  <a:pt x="53208" y="1659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38524" y="4237076"/>
            <a:ext cx="88265" cy="33020"/>
          </a:xfrm>
          <a:custGeom>
            <a:avLst/>
            <a:gdLst/>
            <a:ahLst/>
            <a:cxnLst/>
            <a:rect l="l" t="t" r="r" b="b"/>
            <a:pathLst>
              <a:path w="88265" h="33020">
                <a:moveTo>
                  <a:pt x="4230" y="32702"/>
                </a:moveTo>
                <a:lnTo>
                  <a:pt x="51" y="17281"/>
                </a:lnTo>
                <a:lnTo>
                  <a:pt x="0" y="7794"/>
                </a:lnTo>
                <a:lnTo>
                  <a:pt x="1327" y="4353"/>
                </a:lnTo>
                <a:lnTo>
                  <a:pt x="5442" y="2437"/>
                </a:lnTo>
                <a:lnTo>
                  <a:pt x="12528" y="1516"/>
                </a:lnTo>
                <a:lnTo>
                  <a:pt x="24120" y="453"/>
                </a:lnTo>
                <a:lnTo>
                  <a:pt x="37842" y="0"/>
                </a:lnTo>
                <a:lnTo>
                  <a:pt x="48641" y="133"/>
                </a:lnTo>
                <a:lnTo>
                  <a:pt x="60526" y="722"/>
                </a:lnTo>
                <a:lnTo>
                  <a:pt x="73520" y="1767"/>
                </a:lnTo>
                <a:lnTo>
                  <a:pt x="87644" y="32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42366" y="4191806"/>
            <a:ext cx="135890" cy="120650"/>
          </a:xfrm>
          <a:custGeom>
            <a:avLst/>
            <a:gdLst/>
            <a:ahLst/>
            <a:cxnLst/>
            <a:rect l="l" t="t" r="r" b="b"/>
            <a:pathLst>
              <a:path w="135890" h="120650">
                <a:moveTo>
                  <a:pt x="29664" y="37007"/>
                </a:moveTo>
                <a:lnTo>
                  <a:pt x="24947" y="35745"/>
                </a:lnTo>
                <a:lnTo>
                  <a:pt x="23852" y="37372"/>
                </a:lnTo>
                <a:lnTo>
                  <a:pt x="26381" y="41889"/>
                </a:lnTo>
                <a:lnTo>
                  <a:pt x="52635" y="54872"/>
                </a:lnTo>
                <a:lnTo>
                  <a:pt x="58523" y="56012"/>
                </a:lnTo>
                <a:lnTo>
                  <a:pt x="64412" y="56639"/>
                </a:lnTo>
                <a:lnTo>
                  <a:pt x="70293" y="56753"/>
                </a:lnTo>
                <a:lnTo>
                  <a:pt x="76174" y="56867"/>
                </a:lnTo>
                <a:lnTo>
                  <a:pt x="81660" y="55999"/>
                </a:lnTo>
                <a:lnTo>
                  <a:pt x="86738" y="54148"/>
                </a:lnTo>
                <a:lnTo>
                  <a:pt x="91816" y="52298"/>
                </a:lnTo>
                <a:lnTo>
                  <a:pt x="96159" y="49583"/>
                </a:lnTo>
                <a:lnTo>
                  <a:pt x="99768" y="46003"/>
                </a:lnTo>
                <a:lnTo>
                  <a:pt x="103384" y="42423"/>
                </a:lnTo>
                <a:lnTo>
                  <a:pt x="105989" y="38358"/>
                </a:lnTo>
                <a:lnTo>
                  <a:pt x="107589" y="33811"/>
                </a:lnTo>
                <a:lnTo>
                  <a:pt x="109196" y="29264"/>
                </a:lnTo>
                <a:lnTo>
                  <a:pt x="109764" y="24586"/>
                </a:lnTo>
                <a:lnTo>
                  <a:pt x="109307" y="19777"/>
                </a:lnTo>
                <a:lnTo>
                  <a:pt x="108843" y="14968"/>
                </a:lnTo>
                <a:lnTo>
                  <a:pt x="106252" y="10859"/>
                </a:lnTo>
                <a:lnTo>
                  <a:pt x="101535" y="7449"/>
                </a:lnTo>
                <a:lnTo>
                  <a:pt x="96817" y="4038"/>
                </a:lnTo>
                <a:lnTo>
                  <a:pt x="91594" y="1779"/>
                </a:lnTo>
                <a:lnTo>
                  <a:pt x="85865" y="671"/>
                </a:lnTo>
                <a:lnTo>
                  <a:pt x="75716" y="0"/>
                </a:lnTo>
                <a:lnTo>
                  <a:pt x="61257" y="1078"/>
                </a:lnTo>
                <a:lnTo>
                  <a:pt x="20669" y="16101"/>
                </a:lnTo>
                <a:lnTo>
                  <a:pt x="0" y="48017"/>
                </a:lnTo>
                <a:lnTo>
                  <a:pt x="1391" y="61870"/>
                </a:lnTo>
                <a:lnTo>
                  <a:pt x="39017" y="98400"/>
                </a:lnTo>
                <a:lnTo>
                  <a:pt x="85039" y="116101"/>
                </a:lnTo>
                <a:lnTo>
                  <a:pt x="122481" y="120353"/>
                </a:lnTo>
                <a:lnTo>
                  <a:pt x="135412" y="1202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52707" y="4245107"/>
            <a:ext cx="1905" cy="6985"/>
          </a:xfrm>
          <a:custGeom>
            <a:avLst/>
            <a:gdLst/>
            <a:ahLst/>
            <a:cxnLst/>
            <a:rect l="l" t="t" r="r" b="b"/>
            <a:pathLst>
              <a:path w="1904" h="6985">
                <a:moveTo>
                  <a:pt x="1433" y="3660"/>
                </a:moveTo>
                <a:lnTo>
                  <a:pt x="602" y="1535"/>
                </a:lnTo>
                <a:lnTo>
                  <a:pt x="145" y="365"/>
                </a:lnTo>
                <a:lnTo>
                  <a:pt x="62" y="151"/>
                </a:lnTo>
                <a:lnTo>
                  <a:pt x="0" y="0"/>
                </a:lnTo>
                <a:lnTo>
                  <a:pt x="76" y="348"/>
                </a:lnTo>
                <a:lnTo>
                  <a:pt x="180" y="750"/>
                </a:lnTo>
                <a:lnTo>
                  <a:pt x="727" y="2937"/>
                </a:lnTo>
                <a:lnTo>
                  <a:pt x="1717" y="69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448625" y="4190611"/>
            <a:ext cx="104775" cy="115570"/>
          </a:xfrm>
          <a:custGeom>
            <a:avLst/>
            <a:gdLst/>
            <a:ahLst/>
            <a:cxnLst/>
            <a:rect l="l" t="t" r="r" b="b"/>
            <a:pathLst>
              <a:path w="104775" h="115570">
                <a:moveTo>
                  <a:pt x="13124" y="41102"/>
                </a:moveTo>
                <a:lnTo>
                  <a:pt x="7353" y="35423"/>
                </a:lnTo>
                <a:lnTo>
                  <a:pt x="5144" y="35712"/>
                </a:lnTo>
                <a:lnTo>
                  <a:pt x="6501" y="41966"/>
                </a:lnTo>
                <a:lnTo>
                  <a:pt x="7492" y="46567"/>
                </a:lnTo>
                <a:lnTo>
                  <a:pt x="10145" y="50343"/>
                </a:lnTo>
                <a:lnTo>
                  <a:pt x="14454" y="53294"/>
                </a:lnTo>
                <a:lnTo>
                  <a:pt x="18756" y="56246"/>
                </a:lnTo>
                <a:lnTo>
                  <a:pt x="23993" y="58486"/>
                </a:lnTo>
                <a:lnTo>
                  <a:pt x="30158" y="60013"/>
                </a:lnTo>
                <a:lnTo>
                  <a:pt x="36316" y="61541"/>
                </a:lnTo>
                <a:lnTo>
                  <a:pt x="42336" y="62380"/>
                </a:lnTo>
                <a:lnTo>
                  <a:pt x="48210" y="62533"/>
                </a:lnTo>
                <a:lnTo>
                  <a:pt x="54085" y="62686"/>
                </a:lnTo>
                <a:lnTo>
                  <a:pt x="59412" y="61456"/>
                </a:lnTo>
                <a:lnTo>
                  <a:pt x="64199" y="58843"/>
                </a:lnTo>
                <a:lnTo>
                  <a:pt x="68985" y="56229"/>
                </a:lnTo>
                <a:lnTo>
                  <a:pt x="72858" y="52628"/>
                </a:lnTo>
                <a:lnTo>
                  <a:pt x="75816" y="48041"/>
                </a:lnTo>
                <a:lnTo>
                  <a:pt x="78781" y="43454"/>
                </a:lnTo>
                <a:lnTo>
                  <a:pt x="80720" y="38137"/>
                </a:lnTo>
                <a:lnTo>
                  <a:pt x="81635" y="32092"/>
                </a:lnTo>
                <a:lnTo>
                  <a:pt x="82549" y="26048"/>
                </a:lnTo>
                <a:lnTo>
                  <a:pt x="65730" y="3937"/>
                </a:lnTo>
                <a:lnTo>
                  <a:pt x="58996" y="1402"/>
                </a:lnTo>
                <a:lnTo>
                  <a:pt x="51016" y="89"/>
                </a:lnTo>
                <a:lnTo>
                  <a:pt x="41803" y="0"/>
                </a:lnTo>
                <a:lnTo>
                  <a:pt x="28869" y="1721"/>
                </a:lnTo>
                <a:lnTo>
                  <a:pt x="0" y="38757"/>
                </a:lnTo>
                <a:lnTo>
                  <a:pt x="553" y="51559"/>
                </a:lnTo>
                <a:lnTo>
                  <a:pt x="21595" y="84090"/>
                </a:lnTo>
                <a:lnTo>
                  <a:pt x="55389" y="104044"/>
                </a:lnTo>
                <a:lnTo>
                  <a:pt x="91959" y="113101"/>
                </a:lnTo>
                <a:lnTo>
                  <a:pt x="104450" y="1149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577997" y="4197217"/>
            <a:ext cx="147955" cy="103505"/>
          </a:xfrm>
          <a:custGeom>
            <a:avLst/>
            <a:gdLst/>
            <a:ahLst/>
            <a:cxnLst/>
            <a:rect l="l" t="t" r="r" b="b"/>
            <a:pathLst>
              <a:path w="147954" h="103504">
                <a:moveTo>
                  <a:pt x="0" y="29491"/>
                </a:moveTo>
                <a:lnTo>
                  <a:pt x="6948" y="29154"/>
                </a:lnTo>
                <a:lnTo>
                  <a:pt x="14297" y="32197"/>
                </a:lnTo>
                <a:lnTo>
                  <a:pt x="22035" y="38620"/>
                </a:lnTo>
                <a:lnTo>
                  <a:pt x="27182" y="42885"/>
                </a:lnTo>
                <a:lnTo>
                  <a:pt x="32488" y="48490"/>
                </a:lnTo>
                <a:lnTo>
                  <a:pt x="37968" y="55433"/>
                </a:lnTo>
                <a:lnTo>
                  <a:pt x="43447" y="62377"/>
                </a:lnTo>
                <a:lnTo>
                  <a:pt x="56623" y="96523"/>
                </a:lnTo>
                <a:lnTo>
                  <a:pt x="56956" y="99082"/>
                </a:lnTo>
                <a:lnTo>
                  <a:pt x="57066" y="99991"/>
                </a:lnTo>
                <a:lnTo>
                  <a:pt x="57184" y="100900"/>
                </a:lnTo>
                <a:lnTo>
                  <a:pt x="57150" y="101212"/>
                </a:lnTo>
                <a:lnTo>
                  <a:pt x="56956" y="100927"/>
                </a:lnTo>
                <a:lnTo>
                  <a:pt x="56762" y="100642"/>
                </a:lnTo>
                <a:lnTo>
                  <a:pt x="56214" y="99839"/>
                </a:lnTo>
                <a:lnTo>
                  <a:pt x="55321" y="98517"/>
                </a:lnTo>
                <a:lnTo>
                  <a:pt x="48146" y="60427"/>
                </a:lnTo>
                <a:lnTo>
                  <a:pt x="48526" y="46969"/>
                </a:lnTo>
                <a:lnTo>
                  <a:pt x="63400" y="9804"/>
                </a:lnTo>
                <a:lnTo>
                  <a:pt x="87305" y="0"/>
                </a:lnTo>
                <a:lnTo>
                  <a:pt x="100646" y="2252"/>
                </a:lnTo>
                <a:lnTo>
                  <a:pt x="130848" y="26671"/>
                </a:lnTo>
                <a:lnTo>
                  <a:pt x="145278" y="66097"/>
                </a:lnTo>
                <a:lnTo>
                  <a:pt x="147489" y="91260"/>
                </a:lnTo>
                <a:lnTo>
                  <a:pt x="147858" y="1030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746260" y="4225177"/>
            <a:ext cx="86360" cy="84455"/>
          </a:xfrm>
          <a:custGeom>
            <a:avLst/>
            <a:gdLst/>
            <a:ahLst/>
            <a:cxnLst/>
            <a:rect l="l" t="t" r="r" b="b"/>
            <a:pathLst>
              <a:path w="86359" h="84454">
                <a:moveTo>
                  <a:pt x="67028" y="20595"/>
                </a:moveTo>
                <a:lnTo>
                  <a:pt x="57211" y="9908"/>
                </a:lnTo>
                <a:lnTo>
                  <a:pt x="47083" y="3302"/>
                </a:lnTo>
                <a:lnTo>
                  <a:pt x="36915" y="163"/>
                </a:lnTo>
                <a:lnTo>
                  <a:pt x="30881" y="0"/>
                </a:lnTo>
                <a:lnTo>
                  <a:pt x="24571" y="1239"/>
                </a:lnTo>
                <a:lnTo>
                  <a:pt x="18267" y="2479"/>
                </a:lnTo>
                <a:lnTo>
                  <a:pt x="13023" y="5639"/>
                </a:lnTo>
                <a:lnTo>
                  <a:pt x="8853" y="10719"/>
                </a:lnTo>
                <a:lnTo>
                  <a:pt x="4682" y="15799"/>
                </a:lnTo>
                <a:lnTo>
                  <a:pt x="2078" y="21769"/>
                </a:lnTo>
                <a:lnTo>
                  <a:pt x="1039" y="28629"/>
                </a:lnTo>
                <a:lnTo>
                  <a:pt x="0" y="35490"/>
                </a:lnTo>
                <a:lnTo>
                  <a:pt x="581" y="42056"/>
                </a:lnTo>
                <a:lnTo>
                  <a:pt x="31560" y="71351"/>
                </a:lnTo>
                <a:lnTo>
                  <a:pt x="41916" y="72403"/>
                </a:lnTo>
                <a:lnTo>
                  <a:pt x="45581" y="71411"/>
                </a:lnTo>
                <a:lnTo>
                  <a:pt x="49252" y="70419"/>
                </a:lnTo>
                <a:lnTo>
                  <a:pt x="52134" y="68093"/>
                </a:lnTo>
                <a:lnTo>
                  <a:pt x="54212" y="64434"/>
                </a:lnTo>
                <a:lnTo>
                  <a:pt x="56297" y="60776"/>
                </a:lnTo>
                <a:lnTo>
                  <a:pt x="57939" y="55533"/>
                </a:lnTo>
                <a:lnTo>
                  <a:pt x="59145" y="48707"/>
                </a:lnTo>
                <a:lnTo>
                  <a:pt x="60350" y="41881"/>
                </a:lnTo>
                <a:lnTo>
                  <a:pt x="61922" y="39781"/>
                </a:lnTo>
                <a:lnTo>
                  <a:pt x="63855" y="42408"/>
                </a:lnTo>
                <a:lnTo>
                  <a:pt x="66666" y="46915"/>
                </a:lnTo>
                <a:lnTo>
                  <a:pt x="71339" y="55345"/>
                </a:lnTo>
                <a:lnTo>
                  <a:pt x="77876" y="67697"/>
                </a:lnTo>
                <a:lnTo>
                  <a:pt x="86279" y="839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40796" y="4212660"/>
            <a:ext cx="222250" cy="92710"/>
          </a:xfrm>
          <a:custGeom>
            <a:avLst/>
            <a:gdLst/>
            <a:ahLst/>
            <a:cxnLst/>
            <a:rect l="l" t="t" r="r" b="b"/>
            <a:pathLst>
              <a:path w="222250" h="92710">
                <a:moveTo>
                  <a:pt x="9206" y="65458"/>
                </a:moveTo>
                <a:lnTo>
                  <a:pt x="4413" y="52313"/>
                </a:lnTo>
                <a:lnTo>
                  <a:pt x="1496" y="40684"/>
                </a:lnTo>
                <a:lnTo>
                  <a:pt x="270" y="32379"/>
                </a:lnTo>
                <a:lnTo>
                  <a:pt x="0" y="28721"/>
                </a:lnTo>
                <a:lnTo>
                  <a:pt x="214" y="26786"/>
                </a:lnTo>
                <a:lnTo>
                  <a:pt x="436" y="24852"/>
                </a:lnTo>
                <a:lnTo>
                  <a:pt x="3512" y="25020"/>
                </a:lnTo>
                <a:lnTo>
                  <a:pt x="40479" y="49598"/>
                </a:lnTo>
                <a:lnTo>
                  <a:pt x="62310" y="83024"/>
                </a:lnTo>
                <a:lnTo>
                  <a:pt x="63668" y="89162"/>
                </a:lnTo>
                <a:lnTo>
                  <a:pt x="63994" y="91538"/>
                </a:lnTo>
                <a:lnTo>
                  <a:pt x="63911" y="92240"/>
                </a:lnTo>
                <a:lnTo>
                  <a:pt x="63433" y="91268"/>
                </a:lnTo>
                <a:lnTo>
                  <a:pt x="62948" y="90297"/>
                </a:lnTo>
                <a:lnTo>
                  <a:pt x="61742" y="87867"/>
                </a:lnTo>
                <a:lnTo>
                  <a:pt x="59817" y="83980"/>
                </a:lnTo>
                <a:lnTo>
                  <a:pt x="57884" y="80093"/>
                </a:lnTo>
                <a:lnTo>
                  <a:pt x="56782" y="74103"/>
                </a:lnTo>
                <a:lnTo>
                  <a:pt x="56498" y="66008"/>
                </a:lnTo>
                <a:lnTo>
                  <a:pt x="56221" y="57914"/>
                </a:lnTo>
                <a:lnTo>
                  <a:pt x="58002" y="51052"/>
                </a:lnTo>
                <a:lnTo>
                  <a:pt x="61839" y="45424"/>
                </a:lnTo>
                <a:lnTo>
                  <a:pt x="65684" y="39795"/>
                </a:lnTo>
                <a:lnTo>
                  <a:pt x="71046" y="36084"/>
                </a:lnTo>
                <a:lnTo>
                  <a:pt x="77931" y="34288"/>
                </a:lnTo>
                <a:lnTo>
                  <a:pt x="84810" y="32493"/>
                </a:lnTo>
                <a:lnTo>
                  <a:pt x="125397" y="39056"/>
                </a:lnTo>
                <a:lnTo>
                  <a:pt x="132941" y="42526"/>
                </a:lnTo>
                <a:lnTo>
                  <a:pt x="138476" y="46064"/>
                </a:lnTo>
                <a:lnTo>
                  <a:pt x="142002" y="49669"/>
                </a:lnTo>
                <a:lnTo>
                  <a:pt x="145535" y="53275"/>
                </a:lnTo>
                <a:lnTo>
                  <a:pt x="147620" y="56572"/>
                </a:lnTo>
                <a:lnTo>
                  <a:pt x="148264" y="59562"/>
                </a:lnTo>
                <a:lnTo>
                  <a:pt x="148908" y="62551"/>
                </a:lnTo>
                <a:lnTo>
                  <a:pt x="148499" y="64660"/>
                </a:lnTo>
                <a:lnTo>
                  <a:pt x="147031" y="65890"/>
                </a:lnTo>
                <a:lnTo>
                  <a:pt x="145562" y="67120"/>
                </a:lnTo>
                <a:lnTo>
                  <a:pt x="143436" y="66715"/>
                </a:lnTo>
                <a:lnTo>
                  <a:pt x="140665" y="64675"/>
                </a:lnTo>
                <a:lnTo>
                  <a:pt x="137887" y="62635"/>
                </a:lnTo>
                <a:lnTo>
                  <a:pt x="135739" y="57789"/>
                </a:lnTo>
                <a:lnTo>
                  <a:pt x="134222" y="50137"/>
                </a:lnTo>
                <a:lnTo>
                  <a:pt x="132705" y="42485"/>
                </a:lnTo>
                <a:lnTo>
                  <a:pt x="132179" y="34567"/>
                </a:lnTo>
                <a:lnTo>
                  <a:pt x="132643" y="26381"/>
                </a:lnTo>
                <a:lnTo>
                  <a:pt x="158080" y="0"/>
                </a:lnTo>
                <a:lnTo>
                  <a:pt x="169773" y="1750"/>
                </a:lnTo>
                <a:lnTo>
                  <a:pt x="201463" y="24348"/>
                </a:lnTo>
                <a:lnTo>
                  <a:pt x="220215" y="59233"/>
                </a:lnTo>
                <a:lnTo>
                  <a:pt x="221701" y="71517"/>
                </a:lnTo>
                <a:lnTo>
                  <a:pt x="221348" y="83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117548" y="4195042"/>
            <a:ext cx="88900" cy="97155"/>
          </a:xfrm>
          <a:custGeom>
            <a:avLst/>
            <a:gdLst/>
            <a:ahLst/>
            <a:cxnLst/>
            <a:rect l="l" t="t" r="r" b="b"/>
            <a:pathLst>
              <a:path w="88900" h="97154">
                <a:moveTo>
                  <a:pt x="0" y="39466"/>
                </a:moveTo>
                <a:lnTo>
                  <a:pt x="39444" y="52041"/>
                </a:lnTo>
                <a:lnTo>
                  <a:pt x="59221" y="53583"/>
                </a:lnTo>
                <a:lnTo>
                  <a:pt x="64880" y="53213"/>
                </a:lnTo>
                <a:lnTo>
                  <a:pt x="69293" y="52300"/>
                </a:lnTo>
                <a:lnTo>
                  <a:pt x="73706" y="51386"/>
                </a:lnTo>
                <a:lnTo>
                  <a:pt x="76608" y="49035"/>
                </a:lnTo>
                <a:lnTo>
                  <a:pt x="78001" y="45247"/>
                </a:lnTo>
                <a:lnTo>
                  <a:pt x="79393" y="41459"/>
                </a:lnTo>
                <a:lnTo>
                  <a:pt x="68372" y="12825"/>
                </a:lnTo>
                <a:lnTo>
                  <a:pt x="63135" y="7257"/>
                </a:lnTo>
                <a:lnTo>
                  <a:pt x="57150" y="3577"/>
                </a:lnTo>
                <a:lnTo>
                  <a:pt x="50416" y="1789"/>
                </a:lnTo>
                <a:lnTo>
                  <a:pt x="43690" y="0"/>
                </a:lnTo>
                <a:lnTo>
                  <a:pt x="20345" y="18490"/>
                </a:lnTo>
                <a:lnTo>
                  <a:pt x="17934" y="25912"/>
                </a:lnTo>
                <a:lnTo>
                  <a:pt x="16923" y="33471"/>
                </a:lnTo>
                <a:lnTo>
                  <a:pt x="17304" y="41168"/>
                </a:lnTo>
                <a:lnTo>
                  <a:pt x="17685" y="48865"/>
                </a:lnTo>
                <a:lnTo>
                  <a:pt x="43643" y="81170"/>
                </a:lnTo>
                <a:lnTo>
                  <a:pt x="74736" y="94354"/>
                </a:lnTo>
                <a:lnTo>
                  <a:pt x="88847" y="969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270733" y="4286008"/>
            <a:ext cx="36195" cy="52705"/>
          </a:xfrm>
          <a:custGeom>
            <a:avLst/>
            <a:gdLst/>
            <a:ahLst/>
            <a:cxnLst/>
            <a:rect l="l" t="t" r="r" b="b"/>
            <a:pathLst>
              <a:path w="36195" h="52704">
                <a:moveTo>
                  <a:pt x="35797" y="0"/>
                </a:moveTo>
                <a:lnTo>
                  <a:pt x="30101" y="9240"/>
                </a:lnTo>
                <a:lnTo>
                  <a:pt x="23674" y="19101"/>
                </a:lnTo>
                <a:lnTo>
                  <a:pt x="16515" y="29580"/>
                </a:lnTo>
                <a:lnTo>
                  <a:pt x="8623" y="40679"/>
                </a:lnTo>
                <a:lnTo>
                  <a:pt x="0" y="523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421045" y="4114021"/>
            <a:ext cx="139700" cy="180975"/>
          </a:xfrm>
          <a:custGeom>
            <a:avLst/>
            <a:gdLst/>
            <a:ahLst/>
            <a:cxnLst/>
            <a:rect l="l" t="t" r="r" b="b"/>
            <a:pathLst>
              <a:path w="139700" h="180975">
                <a:moveTo>
                  <a:pt x="104650" y="123082"/>
                </a:moveTo>
                <a:lnTo>
                  <a:pt x="118283" y="123059"/>
                </a:lnTo>
                <a:lnTo>
                  <a:pt x="125293" y="120833"/>
                </a:lnTo>
                <a:lnTo>
                  <a:pt x="125674" y="116401"/>
                </a:lnTo>
                <a:lnTo>
                  <a:pt x="125944" y="113274"/>
                </a:lnTo>
                <a:lnTo>
                  <a:pt x="82901" y="104764"/>
                </a:lnTo>
                <a:lnTo>
                  <a:pt x="70031" y="105240"/>
                </a:lnTo>
                <a:lnTo>
                  <a:pt x="32662" y="113900"/>
                </a:lnTo>
                <a:lnTo>
                  <a:pt x="0" y="142883"/>
                </a:lnTo>
                <a:lnTo>
                  <a:pt x="90" y="149676"/>
                </a:lnTo>
                <a:lnTo>
                  <a:pt x="173" y="156469"/>
                </a:lnTo>
                <a:lnTo>
                  <a:pt x="35051" y="177541"/>
                </a:lnTo>
                <a:lnTo>
                  <a:pt x="61441" y="180661"/>
                </a:lnTo>
                <a:lnTo>
                  <a:pt x="76751" y="178729"/>
                </a:lnTo>
                <a:lnTo>
                  <a:pt x="105182" y="142986"/>
                </a:lnTo>
                <a:lnTo>
                  <a:pt x="107997" y="116031"/>
                </a:lnTo>
                <a:lnTo>
                  <a:pt x="107883" y="103509"/>
                </a:lnTo>
                <a:lnTo>
                  <a:pt x="102440" y="64151"/>
                </a:lnTo>
                <a:lnTo>
                  <a:pt x="89222" y="24805"/>
                </a:lnTo>
                <a:lnTo>
                  <a:pt x="74059" y="1933"/>
                </a:lnTo>
                <a:lnTo>
                  <a:pt x="71032" y="0"/>
                </a:lnTo>
                <a:lnTo>
                  <a:pt x="68891" y="401"/>
                </a:lnTo>
                <a:lnTo>
                  <a:pt x="67644" y="3138"/>
                </a:lnTo>
                <a:lnTo>
                  <a:pt x="66390" y="5875"/>
                </a:lnTo>
                <a:lnTo>
                  <a:pt x="70947" y="46153"/>
                </a:lnTo>
                <a:lnTo>
                  <a:pt x="84626" y="85006"/>
                </a:lnTo>
                <a:lnTo>
                  <a:pt x="105058" y="128857"/>
                </a:lnTo>
                <a:lnTo>
                  <a:pt x="130502" y="167980"/>
                </a:lnTo>
                <a:lnTo>
                  <a:pt x="139378" y="1796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634890" y="4215579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2403" y="12015"/>
                </a:moveTo>
                <a:lnTo>
                  <a:pt x="886" y="4409"/>
                </a:lnTo>
                <a:lnTo>
                  <a:pt x="83" y="404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719528" y="4105731"/>
            <a:ext cx="93345" cy="180975"/>
          </a:xfrm>
          <a:custGeom>
            <a:avLst/>
            <a:gdLst/>
            <a:ahLst/>
            <a:cxnLst/>
            <a:rect l="l" t="t" r="r" b="b"/>
            <a:pathLst>
              <a:path w="93345" h="180975">
                <a:moveTo>
                  <a:pt x="80342" y="136337"/>
                </a:moveTo>
                <a:lnTo>
                  <a:pt x="51795" y="117440"/>
                </a:lnTo>
                <a:lnTo>
                  <a:pt x="44667" y="116218"/>
                </a:lnTo>
                <a:lnTo>
                  <a:pt x="10841" y="125865"/>
                </a:lnTo>
                <a:lnTo>
                  <a:pt x="5742" y="130154"/>
                </a:lnTo>
                <a:lnTo>
                  <a:pt x="2556" y="135238"/>
                </a:lnTo>
                <a:lnTo>
                  <a:pt x="1274" y="141116"/>
                </a:lnTo>
                <a:lnTo>
                  <a:pt x="0" y="146993"/>
                </a:lnTo>
                <a:lnTo>
                  <a:pt x="374" y="152704"/>
                </a:lnTo>
                <a:lnTo>
                  <a:pt x="2403" y="158248"/>
                </a:lnTo>
                <a:lnTo>
                  <a:pt x="4426" y="163791"/>
                </a:lnTo>
                <a:lnTo>
                  <a:pt x="8409" y="168469"/>
                </a:lnTo>
                <a:lnTo>
                  <a:pt x="14346" y="172282"/>
                </a:lnTo>
                <a:lnTo>
                  <a:pt x="20276" y="176095"/>
                </a:lnTo>
                <a:lnTo>
                  <a:pt x="26808" y="178493"/>
                </a:lnTo>
                <a:lnTo>
                  <a:pt x="33936" y="179478"/>
                </a:lnTo>
                <a:lnTo>
                  <a:pt x="41064" y="180461"/>
                </a:lnTo>
                <a:lnTo>
                  <a:pt x="47465" y="180618"/>
                </a:lnTo>
                <a:lnTo>
                  <a:pt x="53146" y="179950"/>
                </a:lnTo>
                <a:lnTo>
                  <a:pt x="58826" y="179282"/>
                </a:lnTo>
                <a:lnTo>
                  <a:pt x="63169" y="176587"/>
                </a:lnTo>
                <a:lnTo>
                  <a:pt x="66183" y="171865"/>
                </a:lnTo>
                <a:lnTo>
                  <a:pt x="69196" y="167144"/>
                </a:lnTo>
                <a:lnTo>
                  <a:pt x="79279" y="128224"/>
                </a:lnTo>
                <a:lnTo>
                  <a:pt x="79359" y="89827"/>
                </a:lnTo>
                <a:lnTo>
                  <a:pt x="69982" y="51968"/>
                </a:lnTo>
                <a:lnTo>
                  <a:pt x="52841" y="15908"/>
                </a:lnTo>
                <a:lnTo>
                  <a:pt x="39901" y="0"/>
                </a:lnTo>
                <a:lnTo>
                  <a:pt x="38577" y="1766"/>
                </a:lnTo>
                <a:lnTo>
                  <a:pt x="38072" y="6593"/>
                </a:lnTo>
                <a:lnTo>
                  <a:pt x="38220" y="16410"/>
                </a:lnTo>
                <a:lnTo>
                  <a:pt x="45922" y="55420"/>
                </a:lnTo>
                <a:lnTo>
                  <a:pt x="63378" y="98004"/>
                </a:lnTo>
                <a:lnTo>
                  <a:pt x="79782" y="133046"/>
                </a:lnTo>
                <a:lnTo>
                  <a:pt x="86095" y="146057"/>
                </a:lnTo>
                <a:lnTo>
                  <a:pt x="92862" y="1598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816669" y="4275694"/>
            <a:ext cx="10795" cy="6985"/>
          </a:xfrm>
          <a:custGeom>
            <a:avLst/>
            <a:gdLst/>
            <a:ahLst/>
            <a:cxnLst/>
            <a:rect l="l" t="t" r="r" b="b"/>
            <a:pathLst>
              <a:path w="10795" h="6985">
                <a:moveTo>
                  <a:pt x="0" y="0"/>
                </a:moveTo>
                <a:lnTo>
                  <a:pt x="3408" y="2220"/>
                </a:lnTo>
                <a:lnTo>
                  <a:pt x="6816" y="4441"/>
                </a:lnTo>
                <a:lnTo>
                  <a:pt x="10224" y="66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862036" y="4188546"/>
            <a:ext cx="172085" cy="92710"/>
          </a:xfrm>
          <a:custGeom>
            <a:avLst/>
            <a:gdLst/>
            <a:ahLst/>
            <a:cxnLst/>
            <a:rect l="l" t="t" r="r" b="b"/>
            <a:pathLst>
              <a:path w="172084" h="92710">
                <a:moveTo>
                  <a:pt x="0" y="44974"/>
                </a:moveTo>
                <a:lnTo>
                  <a:pt x="1579" y="36436"/>
                </a:lnTo>
                <a:lnTo>
                  <a:pt x="5306" y="31168"/>
                </a:lnTo>
                <a:lnTo>
                  <a:pt x="11180" y="29171"/>
                </a:lnTo>
                <a:lnTo>
                  <a:pt x="15253" y="27788"/>
                </a:lnTo>
                <a:lnTo>
                  <a:pt x="20670" y="27958"/>
                </a:lnTo>
                <a:lnTo>
                  <a:pt x="59166" y="51074"/>
                </a:lnTo>
                <a:lnTo>
                  <a:pt x="74939" y="79738"/>
                </a:lnTo>
                <a:lnTo>
                  <a:pt x="75832" y="84626"/>
                </a:lnTo>
                <a:lnTo>
                  <a:pt x="75701" y="88013"/>
                </a:lnTo>
                <a:lnTo>
                  <a:pt x="74551" y="89899"/>
                </a:lnTo>
                <a:lnTo>
                  <a:pt x="73394" y="91784"/>
                </a:lnTo>
                <a:lnTo>
                  <a:pt x="71447" y="92355"/>
                </a:lnTo>
                <a:lnTo>
                  <a:pt x="68704" y="91612"/>
                </a:lnTo>
                <a:lnTo>
                  <a:pt x="65961" y="90870"/>
                </a:lnTo>
                <a:lnTo>
                  <a:pt x="63592" y="86738"/>
                </a:lnTo>
                <a:lnTo>
                  <a:pt x="61604" y="79216"/>
                </a:lnTo>
                <a:lnTo>
                  <a:pt x="59403" y="67906"/>
                </a:lnTo>
                <a:lnTo>
                  <a:pt x="58216" y="54453"/>
                </a:lnTo>
                <a:lnTo>
                  <a:pt x="58796" y="40011"/>
                </a:lnTo>
                <a:lnTo>
                  <a:pt x="78070" y="6789"/>
                </a:lnTo>
                <a:lnTo>
                  <a:pt x="103174" y="0"/>
                </a:lnTo>
                <a:lnTo>
                  <a:pt x="118374" y="2021"/>
                </a:lnTo>
                <a:lnTo>
                  <a:pt x="155222" y="31280"/>
                </a:lnTo>
                <a:lnTo>
                  <a:pt x="167022" y="54264"/>
                </a:lnTo>
                <a:lnTo>
                  <a:pt x="172028" y="679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038889" y="4280349"/>
            <a:ext cx="4445" cy="11430"/>
          </a:xfrm>
          <a:custGeom>
            <a:avLst/>
            <a:gdLst/>
            <a:ahLst/>
            <a:cxnLst/>
            <a:rect l="l" t="t" r="r" b="b"/>
            <a:pathLst>
              <a:path w="4445" h="11429">
                <a:moveTo>
                  <a:pt x="0" y="0"/>
                </a:moveTo>
                <a:lnTo>
                  <a:pt x="1378" y="3620"/>
                </a:lnTo>
                <a:lnTo>
                  <a:pt x="2757" y="7240"/>
                </a:lnTo>
                <a:lnTo>
                  <a:pt x="4135" y="108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061052" y="4196939"/>
            <a:ext cx="109855" cy="101600"/>
          </a:xfrm>
          <a:custGeom>
            <a:avLst/>
            <a:gdLst/>
            <a:ahLst/>
            <a:cxnLst/>
            <a:rect l="l" t="t" r="r" b="b"/>
            <a:pathLst>
              <a:path w="109854" h="101600">
                <a:moveTo>
                  <a:pt x="79488" y="24677"/>
                </a:moveTo>
                <a:lnTo>
                  <a:pt x="70813" y="12641"/>
                </a:lnTo>
                <a:lnTo>
                  <a:pt x="61124" y="4684"/>
                </a:lnTo>
                <a:lnTo>
                  <a:pt x="45539" y="644"/>
                </a:lnTo>
                <a:lnTo>
                  <a:pt x="34743" y="0"/>
                </a:lnTo>
                <a:lnTo>
                  <a:pt x="20643" y="3854"/>
                </a:lnTo>
                <a:lnTo>
                  <a:pt x="11480" y="10718"/>
                </a:lnTo>
                <a:lnTo>
                  <a:pt x="4470" y="21525"/>
                </a:lnTo>
                <a:lnTo>
                  <a:pt x="724" y="33721"/>
                </a:lnTo>
                <a:lnTo>
                  <a:pt x="0" y="46893"/>
                </a:lnTo>
                <a:lnTo>
                  <a:pt x="2378" y="58715"/>
                </a:lnTo>
                <a:lnTo>
                  <a:pt x="5428" y="67121"/>
                </a:lnTo>
                <a:lnTo>
                  <a:pt x="9765" y="72762"/>
                </a:lnTo>
                <a:lnTo>
                  <a:pt x="15632" y="76327"/>
                </a:lnTo>
                <a:lnTo>
                  <a:pt x="21499" y="79892"/>
                </a:lnTo>
                <a:lnTo>
                  <a:pt x="27048" y="81702"/>
                </a:lnTo>
                <a:lnTo>
                  <a:pt x="32271" y="81757"/>
                </a:lnTo>
                <a:lnTo>
                  <a:pt x="37494" y="81812"/>
                </a:lnTo>
                <a:lnTo>
                  <a:pt x="58974" y="40140"/>
                </a:lnTo>
                <a:lnTo>
                  <a:pt x="62703" y="9270"/>
                </a:lnTo>
                <a:lnTo>
                  <a:pt x="62800" y="8307"/>
                </a:lnTo>
                <a:lnTo>
                  <a:pt x="62897" y="7344"/>
                </a:lnTo>
                <a:lnTo>
                  <a:pt x="63077" y="7318"/>
                </a:lnTo>
                <a:lnTo>
                  <a:pt x="63347" y="8231"/>
                </a:lnTo>
                <a:lnTo>
                  <a:pt x="63617" y="9144"/>
                </a:lnTo>
                <a:lnTo>
                  <a:pt x="76220" y="47200"/>
                </a:lnTo>
                <a:lnTo>
                  <a:pt x="94236" y="80915"/>
                </a:lnTo>
                <a:lnTo>
                  <a:pt x="101388" y="91163"/>
                </a:lnTo>
                <a:lnTo>
                  <a:pt x="109307" y="1013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172606" y="4181598"/>
            <a:ext cx="208279" cy="90170"/>
          </a:xfrm>
          <a:custGeom>
            <a:avLst/>
            <a:gdLst/>
            <a:ahLst/>
            <a:cxnLst/>
            <a:rect l="l" t="t" r="r" b="b"/>
            <a:pathLst>
              <a:path w="208279" h="90170">
                <a:moveTo>
                  <a:pt x="83" y="33571"/>
                </a:moveTo>
                <a:lnTo>
                  <a:pt x="0" y="24261"/>
                </a:lnTo>
                <a:lnTo>
                  <a:pt x="4121" y="19706"/>
                </a:lnTo>
                <a:lnTo>
                  <a:pt x="12448" y="19906"/>
                </a:lnTo>
                <a:lnTo>
                  <a:pt x="53804" y="44600"/>
                </a:lnTo>
                <a:lnTo>
                  <a:pt x="75043" y="77934"/>
                </a:lnTo>
                <a:lnTo>
                  <a:pt x="74682" y="81802"/>
                </a:lnTo>
                <a:lnTo>
                  <a:pt x="74315" y="85670"/>
                </a:lnTo>
                <a:lnTo>
                  <a:pt x="72473" y="88112"/>
                </a:lnTo>
                <a:lnTo>
                  <a:pt x="69148" y="89129"/>
                </a:lnTo>
                <a:lnTo>
                  <a:pt x="65829" y="90146"/>
                </a:lnTo>
                <a:lnTo>
                  <a:pt x="49196" y="53907"/>
                </a:lnTo>
                <a:lnTo>
                  <a:pt x="49508" y="41252"/>
                </a:lnTo>
                <a:lnTo>
                  <a:pt x="73747" y="9788"/>
                </a:lnTo>
                <a:lnTo>
                  <a:pt x="82559" y="9457"/>
                </a:lnTo>
                <a:lnTo>
                  <a:pt x="94866" y="10841"/>
                </a:lnTo>
                <a:lnTo>
                  <a:pt x="126593" y="32543"/>
                </a:lnTo>
                <a:lnTo>
                  <a:pt x="138670" y="60426"/>
                </a:lnTo>
                <a:lnTo>
                  <a:pt x="138358" y="65648"/>
                </a:lnTo>
                <a:lnTo>
                  <a:pt x="136605" y="69858"/>
                </a:lnTo>
                <a:lnTo>
                  <a:pt x="134860" y="74068"/>
                </a:lnTo>
                <a:lnTo>
                  <a:pt x="132269" y="76684"/>
                </a:lnTo>
                <a:lnTo>
                  <a:pt x="128847" y="77708"/>
                </a:lnTo>
                <a:lnTo>
                  <a:pt x="125425" y="78731"/>
                </a:lnTo>
                <a:lnTo>
                  <a:pt x="122370" y="77200"/>
                </a:lnTo>
                <a:lnTo>
                  <a:pt x="119689" y="73113"/>
                </a:lnTo>
                <a:lnTo>
                  <a:pt x="117015" y="69026"/>
                </a:lnTo>
                <a:lnTo>
                  <a:pt x="115394" y="61972"/>
                </a:lnTo>
                <a:lnTo>
                  <a:pt x="114833" y="51953"/>
                </a:lnTo>
                <a:lnTo>
                  <a:pt x="115091" y="38765"/>
                </a:lnTo>
                <a:lnTo>
                  <a:pt x="117401" y="26662"/>
                </a:lnTo>
                <a:lnTo>
                  <a:pt x="120790" y="16210"/>
                </a:lnTo>
                <a:lnTo>
                  <a:pt x="125002" y="10024"/>
                </a:lnTo>
                <a:lnTo>
                  <a:pt x="130717" y="5937"/>
                </a:lnTo>
                <a:lnTo>
                  <a:pt x="136425" y="1850"/>
                </a:lnTo>
                <a:lnTo>
                  <a:pt x="143131" y="0"/>
                </a:lnTo>
                <a:lnTo>
                  <a:pt x="150820" y="385"/>
                </a:lnTo>
                <a:lnTo>
                  <a:pt x="161945" y="3129"/>
                </a:lnTo>
                <a:lnTo>
                  <a:pt x="192340" y="28825"/>
                </a:lnTo>
                <a:lnTo>
                  <a:pt x="207594" y="75952"/>
                </a:lnTo>
                <a:lnTo>
                  <a:pt x="207715" y="893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404643" y="4186132"/>
            <a:ext cx="158115" cy="108585"/>
          </a:xfrm>
          <a:custGeom>
            <a:avLst/>
            <a:gdLst/>
            <a:ahLst/>
            <a:cxnLst/>
            <a:rect l="l" t="t" r="r" b="b"/>
            <a:pathLst>
              <a:path w="158115" h="108585">
                <a:moveTo>
                  <a:pt x="0" y="36073"/>
                </a:moveTo>
                <a:lnTo>
                  <a:pt x="3470" y="34250"/>
                </a:lnTo>
                <a:lnTo>
                  <a:pt x="8354" y="34833"/>
                </a:lnTo>
                <a:lnTo>
                  <a:pt x="14658" y="37823"/>
                </a:lnTo>
                <a:lnTo>
                  <a:pt x="18842" y="39808"/>
                </a:lnTo>
                <a:lnTo>
                  <a:pt x="24155" y="41914"/>
                </a:lnTo>
                <a:lnTo>
                  <a:pt x="30597" y="44138"/>
                </a:lnTo>
                <a:lnTo>
                  <a:pt x="37040" y="46363"/>
                </a:lnTo>
                <a:lnTo>
                  <a:pt x="43378" y="47887"/>
                </a:lnTo>
                <a:lnTo>
                  <a:pt x="49606" y="48712"/>
                </a:lnTo>
                <a:lnTo>
                  <a:pt x="55833" y="49537"/>
                </a:lnTo>
                <a:lnTo>
                  <a:pt x="61050" y="49991"/>
                </a:lnTo>
                <a:lnTo>
                  <a:pt x="65254" y="50073"/>
                </a:lnTo>
                <a:lnTo>
                  <a:pt x="69452" y="50156"/>
                </a:lnTo>
                <a:lnTo>
                  <a:pt x="72383" y="48586"/>
                </a:lnTo>
                <a:lnTo>
                  <a:pt x="74045" y="45363"/>
                </a:lnTo>
                <a:lnTo>
                  <a:pt x="75708" y="42140"/>
                </a:lnTo>
                <a:lnTo>
                  <a:pt x="67333" y="14238"/>
                </a:lnTo>
                <a:lnTo>
                  <a:pt x="62768" y="8527"/>
                </a:lnTo>
                <a:lnTo>
                  <a:pt x="57240" y="4537"/>
                </a:lnTo>
                <a:lnTo>
                  <a:pt x="50763" y="2268"/>
                </a:lnTo>
                <a:lnTo>
                  <a:pt x="44279" y="0"/>
                </a:lnTo>
                <a:lnTo>
                  <a:pt x="37829" y="66"/>
                </a:lnTo>
                <a:lnTo>
                  <a:pt x="31415" y="2468"/>
                </a:lnTo>
                <a:lnTo>
                  <a:pt x="25000" y="4869"/>
                </a:lnTo>
                <a:lnTo>
                  <a:pt x="7807" y="43267"/>
                </a:lnTo>
                <a:lnTo>
                  <a:pt x="7382" y="58217"/>
                </a:lnTo>
                <a:lnTo>
                  <a:pt x="9516" y="69922"/>
                </a:lnTo>
                <a:lnTo>
                  <a:pt x="36342" y="97606"/>
                </a:lnTo>
                <a:lnTo>
                  <a:pt x="73643" y="107226"/>
                </a:lnTo>
                <a:lnTo>
                  <a:pt x="103259" y="108281"/>
                </a:lnTo>
                <a:lnTo>
                  <a:pt x="114188" y="107717"/>
                </a:lnTo>
                <a:lnTo>
                  <a:pt x="131019" y="104994"/>
                </a:lnTo>
                <a:lnTo>
                  <a:pt x="142718" y="102180"/>
                </a:lnTo>
                <a:lnTo>
                  <a:pt x="155370" y="94499"/>
                </a:lnTo>
                <a:lnTo>
                  <a:pt x="157998" y="86119"/>
                </a:lnTo>
                <a:lnTo>
                  <a:pt x="152371" y="763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869966" y="4062166"/>
            <a:ext cx="146050" cy="226060"/>
          </a:xfrm>
          <a:custGeom>
            <a:avLst/>
            <a:gdLst/>
            <a:ahLst/>
            <a:cxnLst/>
            <a:rect l="l" t="t" r="r" b="b"/>
            <a:pathLst>
              <a:path w="146050" h="226060">
                <a:moveTo>
                  <a:pt x="144310" y="52146"/>
                </a:moveTo>
                <a:lnTo>
                  <a:pt x="136517" y="14290"/>
                </a:lnTo>
                <a:lnTo>
                  <a:pt x="97494" y="1411"/>
                </a:lnTo>
                <a:lnTo>
                  <a:pt x="68883" y="0"/>
                </a:lnTo>
                <a:lnTo>
                  <a:pt x="56509" y="1038"/>
                </a:lnTo>
                <a:lnTo>
                  <a:pt x="13049" y="25963"/>
                </a:lnTo>
                <a:lnTo>
                  <a:pt x="838" y="64101"/>
                </a:lnTo>
                <a:lnTo>
                  <a:pt x="0" y="75121"/>
                </a:lnTo>
                <a:lnTo>
                  <a:pt x="694" y="89590"/>
                </a:lnTo>
                <a:lnTo>
                  <a:pt x="10928" y="128366"/>
                </a:lnTo>
                <a:lnTo>
                  <a:pt x="26531" y="166495"/>
                </a:lnTo>
                <a:lnTo>
                  <a:pt x="31244" y="178330"/>
                </a:lnTo>
                <a:lnTo>
                  <a:pt x="34641" y="187778"/>
                </a:lnTo>
                <a:lnTo>
                  <a:pt x="39112" y="202869"/>
                </a:lnTo>
                <a:lnTo>
                  <a:pt x="41987" y="215271"/>
                </a:lnTo>
                <a:lnTo>
                  <a:pt x="43460" y="2255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878082" y="4191792"/>
            <a:ext cx="60960" cy="43815"/>
          </a:xfrm>
          <a:custGeom>
            <a:avLst/>
            <a:gdLst/>
            <a:ahLst/>
            <a:cxnLst/>
            <a:rect l="l" t="t" r="r" b="b"/>
            <a:pathLst>
              <a:path w="60959" h="43814">
                <a:moveTo>
                  <a:pt x="1937" y="43705"/>
                </a:moveTo>
                <a:lnTo>
                  <a:pt x="18487" y="7630"/>
                </a:lnTo>
                <a:lnTo>
                  <a:pt x="43866" y="1648"/>
                </a:lnTo>
                <a:lnTo>
                  <a:pt x="6049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972201" y="4156138"/>
            <a:ext cx="503555" cy="114300"/>
          </a:xfrm>
          <a:custGeom>
            <a:avLst/>
            <a:gdLst/>
            <a:ahLst/>
            <a:cxnLst/>
            <a:rect l="l" t="t" r="r" b="b"/>
            <a:pathLst>
              <a:path w="503554" h="114300">
                <a:moveTo>
                  <a:pt x="5486" y="52938"/>
                </a:moveTo>
                <a:lnTo>
                  <a:pt x="0" y="45299"/>
                </a:lnTo>
                <a:lnTo>
                  <a:pt x="2535" y="40990"/>
                </a:lnTo>
                <a:lnTo>
                  <a:pt x="13092" y="40011"/>
                </a:lnTo>
                <a:lnTo>
                  <a:pt x="61064" y="54253"/>
                </a:lnTo>
                <a:lnTo>
                  <a:pt x="91724" y="79376"/>
                </a:lnTo>
                <a:lnTo>
                  <a:pt x="92153" y="83700"/>
                </a:lnTo>
                <a:lnTo>
                  <a:pt x="92583" y="88024"/>
                </a:lnTo>
                <a:lnTo>
                  <a:pt x="67111" y="100956"/>
                </a:lnTo>
                <a:lnTo>
                  <a:pt x="62920" y="99676"/>
                </a:lnTo>
                <a:lnTo>
                  <a:pt x="59470" y="96481"/>
                </a:lnTo>
                <a:lnTo>
                  <a:pt x="56020" y="93286"/>
                </a:lnTo>
                <a:lnTo>
                  <a:pt x="54122" y="87955"/>
                </a:lnTo>
                <a:lnTo>
                  <a:pt x="53776" y="80489"/>
                </a:lnTo>
                <a:lnTo>
                  <a:pt x="53430" y="73024"/>
                </a:lnTo>
                <a:lnTo>
                  <a:pt x="82838" y="42084"/>
                </a:lnTo>
                <a:lnTo>
                  <a:pt x="118693" y="27340"/>
                </a:lnTo>
                <a:lnTo>
                  <a:pt x="146047" y="22675"/>
                </a:lnTo>
                <a:lnTo>
                  <a:pt x="149608" y="22859"/>
                </a:lnTo>
                <a:lnTo>
                  <a:pt x="151686" y="23615"/>
                </a:lnTo>
                <a:lnTo>
                  <a:pt x="154160" y="30451"/>
                </a:lnTo>
                <a:lnTo>
                  <a:pt x="155383" y="48699"/>
                </a:lnTo>
                <a:lnTo>
                  <a:pt x="156417" y="64444"/>
                </a:lnTo>
                <a:lnTo>
                  <a:pt x="158655" y="76504"/>
                </a:lnTo>
                <a:lnTo>
                  <a:pt x="185315" y="106982"/>
                </a:lnTo>
                <a:lnTo>
                  <a:pt x="210152" y="114091"/>
                </a:lnTo>
                <a:lnTo>
                  <a:pt x="214738" y="113636"/>
                </a:lnTo>
                <a:lnTo>
                  <a:pt x="226258" y="96479"/>
                </a:lnTo>
                <a:lnTo>
                  <a:pt x="225330" y="88936"/>
                </a:lnTo>
                <a:lnTo>
                  <a:pt x="208299" y="54310"/>
                </a:lnTo>
                <a:lnTo>
                  <a:pt x="181083" y="26152"/>
                </a:lnTo>
                <a:lnTo>
                  <a:pt x="172412" y="20399"/>
                </a:lnTo>
                <a:lnTo>
                  <a:pt x="172135" y="20216"/>
                </a:lnTo>
                <a:lnTo>
                  <a:pt x="171886" y="20063"/>
                </a:lnTo>
                <a:lnTo>
                  <a:pt x="172184" y="20297"/>
                </a:lnTo>
                <a:lnTo>
                  <a:pt x="173784" y="21521"/>
                </a:lnTo>
                <a:lnTo>
                  <a:pt x="176797" y="23828"/>
                </a:lnTo>
                <a:lnTo>
                  <a:pt x="179811" y="26134"/>
                </a:lnTo>
                <a:lnTo>
                  <a:pt x="183648" y="28107"/>
                </a:lnTo>
                <a:lnTo>
                  <a:pt x="206515" y="32621"/>
                </a:lnTo>
                <a:lnTo>
                  <a:pt x="211080" y="32314"/>
                </a:lnTo>
                <a:lnTo>
                  <a:pt x="215729" y="31536"/>
                </a:lnTo>
                <a:lnTo>
                  <a:pt x="220370" y="30759"/>
                </a:lnTo>
                <a:lnTo>
                  <a:pt x="225558" y="29400"/>
                </a:lnTo>
                <a:lnTo>
                  <a:pt x="231280" y="27460"/>
                </a:lnTo>
                <a:lnTo>
                  <a:pt x="237002" y="25521"/>
                </a:lnTo>
                <a:lnTo>
                  <a:pt x="243632" y="24221"/>
                </a:lnTo>
                <a:lnTo>
                  <a:pt x="251182" y="23562"/>
                </a:lnTo>
                <a:lnTo>
                  <a:pt x="258726" y="22902"/>
                </a:lnTo>
                <a:lnTo>
                  <a:pt x="295933" y="38864"/>
                </a:lnTo>
                <a:lnTo>
                  <a:pt x="311367" y="56821"/>
                </a:lnTo>
                <a:lnTo>
                  <a:pt x="314823" y="63111"/>
                </a:lnTo>
                <a:lnTo>
                  <a:pt x="316798" y="68515"/>
                </a:lnTo>
                <a:lnTo>
                  <a:pt x="317289" y="73033"/>
                </a:lnTo>
                <a:lnTo>
                  <a:pt x="317781" y="77550"/>
                </a:lnTo>
                <a:lnTo>
                  <a:pt x="317670" y="80801"/>
                </a:lnTo>
                <a:lnTo>
                  <a:pt x="316950" y="82786"/>
                </a:lnTo>
                <a:lnTo>
                  <a:pt x="316236" y="84771"/>
                </a:lnTo>
                <a:lnTo>
                  <a:pt x="315073" y="85712"/>
                </a:lnTo>
                <a:lnTo>
                  <a:pt x="313466" y="85609"/>
                </a:lnTo>
                <a:lnTo>
                  <a:pt x="311865" y="85507"/>
                </a:lnTo>
                <a:lnTo>
                  <a:pt x="310431" y="81959"/>
                </a:lnTo>
                <a:lnTo>
                  <a:pt x="309178" y="74967"/>
                </a:lnTo>
                <a:lnTo>
                  <a:pt x="307924" y="67974"/>
                </a:lnTo>
                <a:lnTo>
                  <a:pt x="307307" y="59953"/>
                </a:lnTo>
                <a:lnTo>
                  <a:pt x="307328" y="50902"/>
                </a:lnTo>
                <a:lnTo>
                  <a:pt x="307349" y="41852"/>
                </a:lnTo>
                <a:lnTo>
                  <a:pt x="309600" y="34313"/>
                </a:lnTo>
                <a:lnTo>
                  <a:pt x="314096" y="28288"/>
                </a:lnTo>
                <a:lnTo>
                  <a:pt x="318585" y="22263"/>
                </a:lnTo>
                <a:lnTo>
                  <a:pt x="324251" y="18401"/>
                </a:lnTo>
                <a:lnTo>
                  <a:pt x="331089" y="16704"/>
                </a:lnTo>
                <a:lnTo>
                  <a:pt x="337926" y="15006"/>
                </a:lnTo>
                <a:lnTo>
                  <a:pt x="345179" y="15154"/>
                </a:lnTo>
                <a:lnTo>
                  <a:pt x="381748" y="33436"/>
                </a:lnTo>
                <a:lnTo>
                  <a:pt x="396607" y="60636"/>
                </a:lnTo>
                <a:lnTo>
                  <a:pt x="397251" y="65692"/>
                </a:lnTo>
                <a:lnTo>
                  <a:pt x="397071" y="69568"/>
                </a:lnTo>
                <a:lnTo>
                  <a:pt x="396073" y="72264"/>
                </a:lnTo>
                <a:lnTo>
                  <a:pt x="395083" y="74960"/>
                </a:lnTo>
                <a:lnTo>
                  <a:pt x="393822" y="76361"/>
                </a:lnTo>
                <a:lnTo>
                  <a:pt x="392298" y="76466"/>
                </a:lnTo>
                <a:lnTo>
                  <a:pt x="390774" y="76571"/>
                </a:lnTo>
                <a:lnTo>
                  <a:pt x="389790" y="73288"/>
                </a:lnTo>
                <a:lnTo>
                  <a:pt x="389347" y="66618"/>
                </a:lnTo>
                <a:lnTo>
                  <a:pt x="388904" y="59948"/>
                </a:lnTo>
                <a:lnTo>
                  <a:pt x="401697" y="18478"/>
                </a:lnTo>
                <a:lnTo>
                  <a:pt x="434792" y="0"/>
                </a:lnTo>
                <a:lnTo>
                  <a:pt x="446923" y="779"/>
                </a:lnTo>
                <a:lnTo>
                  <a:pt x="483865" y="23034"/>
                </a:lnTo>
                <a:lnTo>
                  <a:pt x="503242" y="61998"/>
                </a:lnTo>
                <a:lnTo>
                  <a:pt x="502954" y="73391"/>
                </a:lnTo>
                <a:lnTo>
                  <a:pt x="500875" y="85668"/>
                </a:lnTo>
                <a:lnTo>
                  <a:pt x="497077" y="989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599208" y="3837693"/>
            <a:ext cx="1162929" cy="532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990323" y="4429362"/>
            <a:ext cx="2107761" cy="398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88997" y="4435059"/>
            <a:ext cx="1197441" cy="559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602982" y="4546473"/>
            <a:ext cx="246379" cy="102235"/>
          </a:xfrm>
          <a:custGeom>
            <a:avLst/>
            <a:gdLst/>
            <a:ahLst/>
            <a:cxnLst/>
            <a:rect l="l" t="t" r="r" b="b"/>
            <a:pathLst>
              <a:path w="246379" h="102235">
                <a:moveTo>
                  <a:pt x="85988" y="52440"/>
                </a:moveTo>
                <a:lnTo>
                  <a:pt x="70090" y="14573"/>
                </a:lnTo>
                <a:lnTo>
                  <a:pt x="64825" y="12893"/>
                </a:lnTo>
                <a:lnTo>
                  <a:pt x="58279" y="11817"/>
                </a:lnTo>
                <a:lnTo>
                  <a:pt x="50451" y="11348"/>
                </a:lnTo>
                <a:lnTo>
                  <a:pt x="42623" y="10879"/>
                </a:lnTo>
                <a:lnTo>
                  <a:pt x="34982" y="11702"/>
                </a:lnTo>
                <a:lnTo>
                  <a:pt x="1274" y="40237"/>
                </a:lnTo>
                <a:lnTo>
                  <a:pt x="0" y="56090"/>
                </a:lnTo>
                <a:lnTo>
                  <a:pt x="2279" y="63940"/>
                </a:lnTo>
                <a:lnTo>
                  <a:pt x="37680" y="96824"/>
                </a:lnTo>
                <a:lnTo>
                  <a:pt x="55238" y="101846"/>
                </a:lnTo>
                <a:lnTo>
                  <a:pt x="61091" y="101769"/>
                </a:lnTo>
                <a:lnTo>
                  <a:pt x="65975" y="100187"/>
                </a:lnTo>
                <a:lnTo>
                  <a:pt x="70852" y="98604"/>
                </a:lnTo>
                <a:lnTo>
                  <a:pt x="74689" y="94476"/>
                </a:lnTo>
                <a:lnTo>
                  <a:pt x="77474" y="87801"/>
                </a:lnTo>
                <a:lnTo>
                  <a:pt x="80266" y="81126"/>
                </a:lnTo>
                <a:lnTo>
                  <a:pt x="82344" y="73580"/>
                </a:lnTo>
                <a:lnTo>
                  <a:pt x="83723" y="65164"/>
                </a:lnTo>
                <a:lnTo>
                  <a:pt x="85094" y="56748"/>
                </a:lnTo>
                <a:lnTo>
                  <a:pt x="86542" y="49257"/>
                </a:lnTo>
                <a:lnTo>
                  <a:pt x="104026" y="24643"/>
                </a:lnTo>
                <a:lnTo>
                  <a:pt x="107864" y="24539"/>
                </a:lnTo>
                <a:lnTo>
                  <a:pt x="135421" y="52478"/>
                </a:lnTo>
                <a:lnTo>
                  <a:pt x="142535" y="63618"/>
                </a:lnTo>
                <a:lnTo>
                  <a:pt x="145680" y="69039"/>
                </a:lnTo>
                <a:lnTo>
                  <a:pt x="147634" y="73416"/>
                </a:lnTo>
                <a:lnTo>
                  <a:pt x="148382" y="76751"/>
                </a:lnTo>
                <a:lnTo>
                  <a:pt x="149137" y="80086"/>
                </a:lnTo>
                <a:lnTo>
                  <a:pt x="149255" y="81546"/>
                </a:lnTo>
                <a:lnTo>
                  <a:pt x="148728" y="81130"/>
                </a:lnTo>
                <a:lnTo>
                  <a:pt x="148209" y="80715"/>
                </a:lnTo>
                <a:lnTo>
                  <a:pt x="146906" y="79676"/>
                </a:lnTo>
                <a:lnTo>
                  <a:pt x="137618" y="38429"/>
                </a:lnTo>
                <a:lnTo>
                  <a:pt x="137811" y="28987"/>
                </a:lnTo>
                <a:lnTo>
                  <a:pt x="140152" y="21304"/>
                </a:lnTo>
                <a:lnTo>
                  <a:pt x="144662" y="15102"/>
                </a:lnTo>
                <a:lnTo>
                  <a:pt x="149171" y="8901"/>
                </a:lnTo>
                <a:lnTo>
                  <a:pt x="154900" y="4724"/>
                </a:lnTo>
                <a:lnTo>
                  <a:pt x="161848" y="2570"/>
                </a:lnTo>
                <a:lnTo>
                  <a:pt x="168796" y="417"/>
                </a:lnTo>
                <a:lnTo>
                  <a:pt x="176416" y="0"/>
                </a:lnTo>
                <a:lnTo>
                  <a:pt x="184708" y="1317"/>
                </a:lnTo>
                <a:lnTo>
                  <a:pt x="217991" y="20597"/>
                </a:lnTo>
                <a:lnTo>
                  <a:pt x="240493" y="51532"/>
                </a:lnTo>
                <a:lnTo>
                  <a:pt x="246339" y="80212"/>
                </a:lnTo>
                <a:lnTo>
                  <a:pt x="245357" y="935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083084" y="4520085"/>
            <a:ext cx="103505" cy="113030"/>
          </a:xfrm>
          <a:custGeom>
            <a:avLst/>
            <a:gdLst/>
            <a:ahLst/>
            <a:cxnLst/>
            <a:rect l="l" t="t" r="r" b="b"/>
            <a:pathLst>
              <a:path w="103504" h="113029">
                <a:moveTo>
                  <a:pt x="30999" y="27044"/>
                </a:moveTo>
                <a:lnTo>
                  <a:pt x="24681" y="24194"/>
                </a:lnTo>
                <a:lnTo>
                  <a:pt x="21231" y="25991"/>
                </a:lnTo>
                <a:lnTo>
                  <a:pt x="20656" y="32435"/>
                </a:lnTo>
                <a:lnTo>
                  <a:pt x="20241" y="37077"/>
                </a:lnTo>
                <a:lnTo>
                  <a:pt x="22056" y="41196"/>
                </a:lnTo>
                <a:lnTo>
                  <a:pt x="26108" y="44793"/>
                </a:lnTo>
                <a:lnTo>
                  <a:pt x="30154" y="48389"/>
                </a:lnTo>
                <a:lnTo>
                  <a:pt x="35702" y="50902"/>
                </a:lnTo>
                <a:lnTo>
                  <a:pt x="42754" y="52330"/>
                </a:lnTo>
                <a:lnTo>
                  <a:pt x="49806" y="53757"/>
                </a:lnTo>
                <a:lnTo>
                  <a:pt x="56470" y="54008"/>
                </a:lnTo>
                <a:lnTo>
                  <a:pt x="62767" y="53083"/>
                </a:lnTo>
                <a:lnTo>
                  <a:pt x="69057" y="52158"/>
                </a:lnTo>
                <a:lnTo>
                  <a:pt x="73996" y="49554"/>
                </a:lnTo>
                <a:lnTo>
                  <a:pt x="77578" y="45272"/>
                </a:lnTo>
                <a:lnTo>
                  <a:pt x="81166" y="40990"/>
                </a:lnTo>
                <a:lnTo>
                  <a:pt x="83376" y="35843"/>
                </a:lnTo>
                <a:lnTo>
                  <a:pt x="84207" y="29829"/>
                </a:lnTo>
                <a:lnTo>
                  <a:pt x="85045" y="23815"/>
                </a:lnTo>
                <a:lnTo>
                  <a:pt x="84020" y="18262"/>
                </a:lnTo>
                <a:lnTo>
                  <a:pt x="81145" y="13170"/>
                </a:lnTo>
                <a:lnTo>
                  <a:pt x="78277" y="8078"/>
                </a:lnTo>
                <a:lnTo>
                  <a:pt x="73352" y="4497"/>
                </a:lnTo>
                <a:lnTo>
                  <a:pt x="66383" y="2428"/>
                </a:lnTo>
                <a:lnTo>
                  <a:pt x="59414" y="358"/>
                </a:lnTo>
                <a:lnTo>
                  <a:pt x="19704" y="11768"/>
                </a:lnTo>
                <a:lnTo>
                  <a:pt x="670" y="45559"/>
                </a:lnTo>
                <a:lnTo>
                  <a:pt x="0" y="57373"/>
                </a:lnTo>
                <a:lnTo>
                  <a:pt x="3496" y="71151"/>
                </a:lnTo>
                <a:lnTo>
                  <a:pt x="31686" y="98438"/>
                </a:lnTo>
                <a:lnTo>
                  <a:pt x="78010" y="112740"/>
                </a:lnTo>
                <a:lnTo>
                  <a:pt x="90162" y="113041"/>
                </a:lnTo>
                <a:lnTo>
                  <a:pt x="103124" y="1122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272143" y="4593104"/>
            <a:ext cx="1270" cy="10160"/>
          </a:xfrm>
          <a:custGeom>
            <a:avLst/>
            <a:gdLst/>
            <a:ahLst/>
            <a:cxnLst/>
            <a:rect l="l" t="t" r="r" b="b"/>
            <a:pathLst>
              <a:path w="1270" h="10160">
                <a:moveTo>
                  <a:pt x="1094" y="9857"/>
                </a:moveTo>
                <a:lnTo>
                  <a:pt x="727" y="6571"/>
                </a:lnTo>
                <a:lnTo>
                  <a:pt x="360" y="328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346625" y="4447244"/>
            <a:ext cx="106045" cy="177800"/>
          </a:xfrm>
          <a:custGeom>
            <a:avLst/>
            <a:gdLst/>
            <a:ahLst/>
            <a:cxnLst/>
            <a:rect l="l" t="t" r="r" b="b"/>
            <a:pathLst>
              <a:path w="106045" h="177800">
                <a:moveTo>
                  <a:pt x="82621" y="122677"/>
                </a:moveTo>
                <a:lnTo>
                  <a:pt x="83466" y="125035"/>
                </a:lnTo>
                <a:lnTo>
                  <a:pt x="83923" y="126300"/>
                </a:lnTo>
                <a:lnTo>
                  <a:pt x="83979" y="126471"/>
                </a:lnTo>
                <a:lnTo>
                  <a:pt x="84013" y="126201"/>
                </a:lnTo>
                <a:lnTo>
                  <a:pt x="83944" y="125207"/>
                </a:lnTo>
                <a:lnTo>
                  <a:pt x="61638" y="109691"/>
                </a:lnTo>
                <a:lnTo>
                  <a:pt x="55030" y="108012"/>
                </a:lnTo>
                <a:lnTo>
                  <a:pt x="47832" y="107006"/>
                </a:lnTo>
                <a:lnTo>
                  <a:pt x="40053" y="106675"/>
                </a:lnTo>
                <a:lnTo>
                  <a:pt x="32274" y="106342"/>
                </a:lnTo>
                <a:lnTo>
                  <a:pt x="25346" y="107871"/>
                </a:lnTo>
                <a:lnTo>
                  <a:pt x="19278" y="111261"/>
                </a:lnTo>
                <a:lnTo>
                  <a:pt x="13203" y="114649"/>
                </a:lnTo>
                <a:lnTo>
                  <a:pt x="0" y="153849"/>
                </a:lnTo>
                <a:lnTo>
                  <a:pt x="2694" y="160038"/>
                </a:lnTo>
                <a:lnTo>
                  <a:pt x="41778" y="177520"/>
                </a:lnTo>
                <a:lnTo>
                  <a:pt x="48719" y="176751"/>
                </a:lnTo>
                <a:lnTo>
                  <a:pt x="78257" y="146452"/>
                </a:lnTo>
                <a:lnTo>
                  <a:pt x="81443" y="107408"/>
                </a:lnTo>
                <a:lnTo>
                  <a:pt x="72345" y="67254"/>
                </a:lnTo>
                <a:lnTo>
                  <a:pt x="50385" y="20370"/>
                </a:lnTo>
                <a:lnTo>
                  <a:pt x="32869" y="0"/>
                </a:lnTo>
                <a:lnTo>
                  <a:pt x="30715" y="1710"/>
                </a:lnTo>
                <a:lnTo>
                  <a:pt x="33048" y="43922"/>
                </a:lnTo>
                <a:lnTo>
                  <a:pt x="48332" y="82553"/>
                </a:lnTo>
                <a:lnTo>
                  <a:pt x="69341" y="123617"/>
                </a:lnTo>
                <a:lnTo>
                  <a:pt x="97360" y="166019"/>
                </a:lnTo>
                <a:lnTo>
                  <a:pt x="105826" y="1775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461937" y="4532745"/>
            <a:ext cx="161925" cy="167640"/>
          </a:xfrm>
          <a:custGeom>
            <a:avLst/>
            <a:gdLst/>
            <a:ahLst/>
            <a:cxnLst/>
            <a:rect l="l" t="t" r="r" b="b"/>
            <a:pathLst>
              <a:path w="161925" h="167639">
                <a:moveTo>
                  <a:pt x="7592" y="42834"/>
                </a:moveTo>
                <a:lnTo>
                  <a:pt x="2854" y="38768"/>
                </a:lnTo>
                <a:lnTo>
                  <a:pt x="374" y="36640"/>
                </a:lnTo>
                <a:lnTo>
                  <a:pt x="152" y="36449"/>
                </a:lnTo>
                <a:lnTo>
                  <a:pt x="0" y="36314"/>
                </a:lnTo>
                <a:lnTo>
                  <a:pt x="145" y="36352"/>
                </a:lnTo>
                <a:lnTo>
                  <a:pt x="602" y="36566"/>
                </a:lnTo>
                <a:lnTo>
                  <a:pt x="1059" y="36780"/>
                </a:lnTo>
                <a:lnTo>
                  <a:pt x="4779" y="38519"/>
                </a:lnTo>
                <a:lnTo>
                  <a:pt x="11755" y="41783"/>
                </a:lnTo>
                <a:lnTo>
                  <a:pt x="18738" y="45046"/>
                </a:lnTo>
                <a:lnTo>
                  <a:pt x="25450" y="47265"/>
                </a:lnTo>
                <a:lnTo>
                  <a:pt x="31907" y="48439"/>
                </a:lnTo>
                <a:lnTo>
                  <a:pt x="38356" y="49613"/>
                </a:lnTo>
                <a:lnTo>
                  <a:pt x="43766" y="50177"/>
                </a:lnTo>
                <a:lnTo>
                  <a:pt x="48137" y="50130"/>
                </a:lnTo>
                <a:lnTo>
                  <a:pt x="52508" y="50083"/>
                </a:lnTo>
                <a:lnTo>
                  <a:pt x="55383" y="48045"/>
                </a:lnTo>
                <a:lnTo>
                  <a:pt x="56769" y="44015"/>
                </a:lnTo>
                <a:lnTo>
                  <a:pt x="58154" y="39985"/>
                </a:lnTo>
                <a:lnTo>
                  <a:pt x="58611" y="34743"/>
                </a:lnTo>
                <a:lnTo>
                  <a:pt x="58126" y="28289"/>
                </a:lnTo>
                <a:lnTo>
                  <a:pt x="57648" y="21835"/>
                </a:lnTo>
                <a:lnTo>
                  <a:pt x="55903" y="16040"/>
                </a:lnTo>
                <a:lnTo>
                  <a:pt x="52896" y="10904"/>
                </a:lnTo>
                <a:lnTo>
                  <a:pt x="49890" y="5768"/>
                </a:lnTo>
                <a:lnTo>
                  <a:pt x="45920" y="2560"/>
                </a:lnTo>
                <a:lnTo>
                  <a:pt x="40981" y="1280"/>
                </a:lnTo>
                <a:lnTo>
                  <a:pt x="36042" y="0"/>
                </a:lnTo>
                <a:lnTo>
                  <a:pt x="11831" y="42495"/>
                </a:lnTo>
                <a:lnTo>
                  <a:pt x="11049" y="54975"/>
                </a:lnTo>
                <a:lnTo>
                  <a:pt x="12351" y="71558"/>
                </a:lnTo>
                <a:lnTo>
                  <a:pt x="35648" y="112087"/>
                </a:lnTo>
                <a:lnTo>
                  <a:pt x="51386" y="119775"/>
                </a:lnTo>
                <a:lnTo>
                  <a:pt x="57835" y="119614"/>
                </a:lnTo>
                <a:lnTo>
                  <a:pt x="87650" y="87417"/>
                </a:lnTo>
                <a:lnTo>
                  <a:pt x="95360" y="60597"/>
                </a:lnTo>
                <a:lnTo>
                  <a:pt x="96185" y="57109"/>
                </a:lnTo>
                <a:lnTo>
                  <a:pt x="96469" y="55921"/>
                </a:lnTo>
                <a:lnTo>
                  <a:pt x="96746" y="54733"/>
                </a:lnTo>
                <a:lnTo>
                  <a:pt x="96995" y="54524"/>
                </a:lnTo>
                <a:lnTo>
                  <a:pt x="97217" y="55294"/>
                </a:lnTo>
                <a:lnTo>
                  <a:pt x="97439" y="56065"/>
                </a:lnTo>
                <a:lnTo>
                  <a:pt x="98076" y="58326"/>
                </a:lnTo>
                <a:lnTo>
                  <a:pt x="99150" y="62078"/>
                </a:lnTo>
                <a:lnTo>
                  <a:pt x="107140" y="106782"/>
                </a:lnTo>
                <a:lnTo>
                  <a:pt x="108386" y="150805"/>
                </a:lnTo>
                <a:lnTo>
                  <a:pt x="103160" y="167389"/>
                </a:lnTo>
                <a:lnTo>
                  <a:pt x="100999" y="167367"/>
                </a:lnTo>
                <a:lnTo>
                  <a:pt x="89946" y="130534"/>
                </a:lnTo>
                <a:lnTo>
                  <a:pt x="89527" y="113843"/>
                </a:lnTo>
                <a:lnTo>
                  <a:pt x="90034" y="100517"/>
                </a:lnTo>
                <a:lnTo>
                  <a:pt x="104236" y="55622"/>
                </a:lnTo>
                <a:lnTo>
                  <a:pt x="132061" y="38686"/>
                </a:lnTo>
                <a:lnTo>
                  <a:pt x="138247" y="40550"/>
                </a:lnTo>
                <a:lnTo>
                  <a:pt x="144322" y="45544"/>
                </a:lnTo>
                <a:lnTo>
                  <a:pt x="150391" y="50538"/>
                </a:lnTo>
                <a:lnTo>
                  <a:pt x="154970" y="56926"/>
                </a:lnTo>
                <a:lnTo>
                  <a:pt x="158059" y="64709"/>
                </a:lnTo>
                <a:lnTo>
                  <a:pt x="161149" y="72491"/>
                </a:lnTo>
                <a:lnTo>
                  <a:pt x="146037" y="110117"/>
                </a:lnTo>
                <a:lnTo>
                  <a:pt x="123700" y="126116"/>
                </a:lnTo>
                <a:lnTo>
                  <a:pt x="113108" y="1305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605213" y="4485907"/>
            <a:ext cx="60325" cy="160655"/>
          </a:xfrm>
          <a:custGeom>
            <a:avLst/>
            <a:gdLst/>
            <a:ahLst/>
            <a:cxnLst/>
            <a:rect l="l" t="t" r="r" b="b"/>
            <a:pathLst>
              <a:path w="60325" h="160654">
                <a:moveTo>
                  <a:pt x="561" y="10571"/>
                </a:moveTo>
                <a:lnTo>
                  <a:pt x="0" y="3266"/>
                </a:lnTo>
                <a:lnTo>
                  <a:pt x="1932" y="0"/>
                </a:lnTo>
                <a:lnTo>
                  <a:pt x="6373" y="770"/>
                </a:lnTo>
                <a:lnTo>
                  <a:pt x="29736" y="36443"/>
                </a:lnTo>
                <a:lnTo>
                  <a:pt x="46331" y="74792"/>
                </a:lnTo>
                <a:lnTo>
                  <a:pt x="58462" y="122743"/>
                </a:lnTo>
                <a:lnTo>
                  <a:pt x="59951" y="147576"/>
                </a:lnTo>
                <a:lnTo>
                  <a:pt x="59702" y="1606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615015" y="4572084"/>
            <a:ext cx="58419" cy="26034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2743" y="25832"/>
                </a:moveTo>
                <a:lnTo>
                  <a:pt x="0" y="15501"/>
                </a:lnTo>
                <a:lnTo>
                  <a:pt x="2445" y="8270"/>
                </a:lnTo>
                <a:lnTo>
                  <a:pt x="10093" y="4138"/>
                </a:lnTo>
                <a:lnTo>
                  <a:pt x="17108" y="1756"/>
                </a:lnTo>
                <a:lnTo>
                  <a:pt x="27482" y="376"/>
                </a:lnTo>
                <a:lnTo>
                  <a:pt x="41214" y="0"/>
                </a:lnTo>
                <a:lnTo>
                  <a:pt x="58306" y="6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696238" y="4567782"/>
            <a:ext cx="145415" cy="67310"/>
          </a:xfrm>
          <a:custGeom>
            <a:avLst/>
            <a:gdLst/>
            <a:ahLst/>
            <a:cxnLst/>
            <a:rect l="l" t="t" r="r" b="b"/>
            <a:pathLst>
              <a:path w="145415" h="67310">
                <a:moveTo>
                  <a:pt x="0" y="14256"/>
                </a:moveTo>
                <a:lnTo>
                  <a:pt x="2057" y="7339"/>
                </a:lnTo>
                <a:lnTo>
                  <a:pt x="5825" y="3368"/>
                </a:lnTo>
                <a:lnTo>
                  <a:pt x="11305" y="2344"/>
                </a:lnTo>
                <a:lnTo>
                  <a:pt x="15101" y="1634"/>
                </a:lnTo>
                <a:lnTo>
                  <a:pt x="19673" y="2874"/>
                </a:lnTo>
                <a:lnTo>
                  <a:pt x="25014" y="6062"/>
                </a:lnTo>
                <a:lnTo>
                  <a:pt x="30362" y="9249"/>
                </a:lnTo>
                <a:lnTo>
                  <a:pt x="35855" y="13713"/>
                </a:lnTo>
                <a:lnTo>
                  <a:pt x="41501" y="19453"/>
                </a:lnTo>
                <a:lnTo>
                  <a:pt x="47147" y="25193"/>
                </a:lnTo>
                <a:lnTo>
                  <a:pt x="51802" y="30993"/>
                </a:lnTo>
                <a:lnTo>
                  <a:pt x="55466" y="36851"/>
                </a:lnTo>
                <a:lnTo>
                  <a:pt x="59138" y="42710"/>
                </a:lnTo>
                <a:lnTo>
                  <a:pt x="61299" y="47945"/>
                </a:lnTo>
                <a:lnTo>
                  <a:pt x="61957" y="52555"/>
                </a:lnTo>
                <a:lnTo>
                  <a:pt x="62615" y="57166"/>
                </a:lnTo>
                <a:lnTo>
                  <a:pt x="62047" y="60716"/>
                </a:lnTo>
                <a:lnTo>
                  <a:pt x="60253" y="63203"/>
                </a:lnTo>
                <a:lnTo>
                  <a:pt x="58459" y="65690"/>
                </a:lnTo>
                <a:lnTo>
                  <a:pt x="56630" y="66826"/>
                </a:lnTo>
                <a:lnTo>
                  <a:pt x="54773" y="66609"/>
                </a:lnTo>
                <a:lnTo>
                  <a:pt x="52910" y="66392"/>
                </a:lnTo>
                <a:lnTo>
                  <a:pt x="51816" y="62932"/>
                </a:lnTo>
                <a:lnTo>
                  <a:pt x="51483" y="56230"/>
                </a:lnTo>
                <a:lnTo>
                  <a:pt x="51150" y="49527"/>
                </a:lnTo>
                <a:lnTo>
                  <a:pt x="67506" y="11206"/>
                </a:lnTo>
                <a:lnTo>
                  <a:pt x="85233" y="1156"/>
                </a:lnTo>
                <a:lnTo>
                  <a:pt x="91516" y="0"/>
                </a:lnTo>
                <a:lnTo>
                  <a:pt x="124851" y="30980"/>
                </a:lnTo>
                <a:lnTo>
                  <a:pt x="137702" y="52704"/>
                </a:lnTo>
                <a:lnTo>
                  <a:pt x="145016" y="658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858707" y="4586984"/>
            <a:ext cx="60960" cy="100330"/>
          </a:xfrm>
          <a:custGeom>
            <a:avLst/>
            <a:gdLst/>
            <a:ahLst/>
            <a:cxnLst/>
            <a:rect l="l" t="t" r="r" b="b"/>
            <a:pathLst>
              <a:path w="60959" h="100329">
                <a:moveTo>
                  <a:pt x="16510" y="7128"/>
                </a:moveTo>
                <a:lnTo>
                  <a:pt x="17480" y="1350"/>
                </a:lnTo>
                <a:lnTo>
                  <a:pt x="16254" y="0"/>
                </a:lnTo>
                <a:lnTo>
                  <a:pt x="12852" y="3077"/>
                </a:lnTo>
                <a:lnTo>
                  <a:pt x="675" y="44717"/>
                </a:lnTo>
                <a:lnTo>
                  <a:pt x="0" y="60251"/>
                </a:lnTo>
                <a:lnTo>
                  <a:pt x="489" y="71958"/>
                </a:lnTo>
                <a:lnTo>
                  <a:pt x="4958" y="87618"/>
                </a:lnTo>
                <a:lnTo>
                  <a:pt x="11824" y="95095"/>
                </a:lnTo>
                <a:lnTo>
                  <a:pt x="18346" y="98601"/>
                </a:lnTo>
                <a:lnTo>
                  <a:pt x="24587" y="99948"/>
                </a:lnTo>
                <a:lnTo>
                  <a:pt x="31203" y="99497"/>
                </a:lnTo>
                <a:lnTo>
                  <a:pt x="58124" y="66862"/>
                </a:lnTo>
                <a:lnTo>
                  <a:pt x="60483" y="41771"/>
                </a:lnTo>
                <a:lnTo>
                  <a:pt x="58787" y="24821"/>
                </a:lnTo>
                <a:lnTo>
                  <a:pt x="55733" y="13435"/>
                </a:lnTo>
                <a:lnTo>
                  <a:pt x="46024" y="2349"/>
                </a:lnTo>
                <a:lnTo>
                  <a:pt x="36672" y="10"/>
                </a:lnTo>
                <a:lnTo>
                  <a:pt x="26910" y="50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975414" y="4581745"/>
            <a:ext cx="88265" cy="6985"/>
          </a:xfrm>
          <a:custGeom>
            <a:avLst/>
            <a:gdLst/>
            <a:ahLst/>
            <a:cxnLst/>
            <a:rect l="l" t="t" r="r" b="b"/>
            <a:pathLst>
              <a:path w="88265" h="6985">
                <a:moveTo>
                  <a:pt x="0" y="497"/>
                </a:moveTo>
                <a:lnTo>
                  <a:pt x="10596" y="0"/>
                </a:lnTo>
                <a:lnTo>
                  <a:pt x="23742" y="796"/>
                </a:lnTo>
                <a:lnTo>
                  <a:pt x="38117" y="2600"/>
                </a:lnTo>
                <a:lnTo>
                  <a:pt x="51456" y="4038"/>
                </a:lnTo>
                <a:lnTo>
                  <a:pt x="64020" y="5143"/>
                </a:lnTo>
                <a:lnTo>
                  <a:pt x="76067" y="5944"/>
                </a:lnTo>
                <a:lnTo>
                  <a:pt x="87860" y="64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984565" y="4632769"/>
            <a:ext cx="107314" cy="15875"/>
          </a:xfrm>
          <a:custGeom>
            <a:avLst/>
            <a:gdLst/>
            <a:ahLst/>
            <a:cxnLst/>
            <a:rect l="l" t="t" r="r" b="b"/>
            <a:pathLst>
              <a:path w="107315" h="15875">
                <a:moveTo>
                  <a:pt x="9912" y="6039"/>
                </a:moveTo>
                <a:lnTo>
                  <a:pt x="775" y="11798"/>
                </a:lnTo>
                <a:lnTo>
                  <a:pt x="0" y="14944"/>
                </a:lnTo>
                <a:lnTo>
                  <a:pt x="7578" y="15477"/>
                </a:lnTo>
                <a:lnTo>
                  <a:pt x="52968" y="10196"/>
                </a:lnTo>
                <a:lnTo>
                  <a:pt x="91626" y="2997"/>
                </a:lnTo>
                <a:lnTo>
                  <a:pt x="10675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168063" y="4468802"/>
            <a:ext cx="111125" cy="191135"/>
          </a:xfrm>
          <a:custGeom>
            <a:avLst/>
            <a:gdLst/>
            <a:ahLst/>
            <a:cxnLst/>
            <a:rect l="l" t="t" r="r" b="b"/>
            <a:pathLst>
              <a:path w="111125" h="191135">
                <a:moveTo>
                  <a:pt x="99294" y="154783"/>
                </a:moveTo>
                <a:lnTo>
                  <a:pt x="96551" y="113889"/>
                </a:lnTo>
                <a:lnTo>
                  <a:pt x="51201" y="93601"/>
                </a:lnTo>
                <a:lnTo>
                  <a:pt x="14544" y="109431"/>
                </a:lnTo>
                <a:lnTo>
                  <a:pt x="0" y="142726"/>
                </a:lnTo>
                <a:lnTo>
                  <a:pt x="989" y="151089"/>
                </a:lnTo>
                <a:lnTo>
                  <a:pt x="37286" y="170612"/>
                </a:lnTo>
                <a:lnTo>
                  <a:pt x="51666" y="171020"/>
                </a:lnTo>
                <a:lnTo>
                  <a:pt x="62283" y="168255"/>
                </a:lnTo>
                <a:lnTo>
                  <a:pt x="77157" y="126856"/>
                </a:lnTo>
                <a:lnTo>
                  <a:pt x="71399" y="87560"/>
                </a:lnTo>
                <a:lnTo>
                  <a:pt x="61507" y="50683"/>
                </a:lnTo>
                <a:lnTo>
                  <a:pt x="50404" y="11404"/>
                </a:lnTo>
                <a:lnTo>
                  <a:pt x="47083" y="1188"/>
                </a:lnTo>
                <a:lnTo>
                  <a:pt x="46910" y="659"/>
                </a:lnTo>
                <a:lnTo>
                  <a:pt x="46737" y="130"/>
                </a:lnTo>
                <a:lnTo>
                  <a:pt x="46640" y="0"/>
                </a:lnTo>
                <a:lnTo>
                  <a:pt x="46619" y="268"/>
                </a:lnTo>
                <a:lnTo>
                  <a:pt x="46605" y="536"/>
                </a:lnTo>
                <a:lnTo>
                  <a:pt x="46522" y="1760"/>
                </a:lnTo>
                <a:lnTo>
                  <a:pt x="46383" y="3938"/>
                </a:lnTo>
                <a:lnTo>
                  <a:pt x="46238" y="6117"/>
                </a:lnTo>
                <a:lnTo>
                  <a:pt x="47949" y="12915"/>
                </a:lnTo>
                <a:lnTo>
                  <a:pt x="64456" y="59461"/>
                </a:lnTo>
                <a:lnTo>
                  <a:pt x="69986" y="72876"/>
                </a:lnTo>
                <a:lnTo>
                  <a:pt x="74793" y="85053"/>
                </a:lnTo>
                <a:lnTo>
                  <a:pt x="90070" y="128685"/>
                </a:lnTo>
                <a:lnTo>
                  <a:pt x="106103" y="177433"/>
                </a:lnTo>
                <a:lnTo>
                  <a:pt x="110534" y="1910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315798" y="4593754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17318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389886" y="4445416"/>
            <a:ext cx="113030" cy="177800"/>
          </a:xfrm>
          <a:custGeom>
            <a:avLst/>
            <a:gdLst/>
            <a:ahLst/>
            <a:cxnLst/>
            <a:rect l="l" t="t" r="r" b="b"/>
            <a:pathLst>
              <a:path w="113029" h="177800">
                <a:moveTo>
                  <a:pt x="70956" y="127725"/>
                </a:moveTo>
                <a:lnTo>
                  <a:pt x="73304" y="125107"/>
                </a:lnTo>
                <a:lnTo>
                  <a:pt x="74752" y="121146"/>
                </a:lnTo>
                <a:lnTo>
                  <a:pt x="75299" y="115845"/>
                </a:lnTo>
                <a:lnTo>
                  <a:pt x="75659" y="112354"/>
                </a:lnTo>
                <a:lnTo>
                  <a:pt x="73775" y="109038"/>
                </a:lnTo>
                <a:lnTo>
                  <a:pt x="69646" y="105895"/>
                </a:lnTo>
                <a:lnTo>
                  <a:pt x="65525" y="102754"/>
                </a:lnTo>
                <a:lnTo>
                  <a:pt x="59837" y="100574"/>
                </a:lnTo>
                <a:lnTo>
                  <a:pt x="52598" y="99356"/>
                </a:lnTo>
                <a:lnTo>
                  <a:pt x="45359" y="98138"/>
                </a:lnTo>
                <a:lnTo>
                  <a:pt x="37892" y="98084"/>
                </a:lnTo>
                <a:lnTo>
                  <a:pt x="30195" y="99195"/>
                </a:lnTo>
                <a:lnTo>
                  <a:pt x="22499" y="100305"/>
                </a:lnTo>
                <a:lnTo>
                  <a:pt x="1149" y="130433"/>
                </a:lnTo>
                <a:lnTo>
                  <a:pt x="0" y="138152"/>
                </a:lnTo>
                <a:lnTo>
                  <a:pt x="16313" y="168392"/>
                </a:lnTo>
                <a:lnTo>
                  <a:pt x="23490" y="172332"/>
                </a:lnTo>
                <a:lnTo>
                  <a:pt x="30923" y="174582"/>
                </a:lnTo>
                <a:lnTo>
                  <a:pt x="38612" y="175140"/>
                </a:lnTo>
                <a:lnTo>
                  <a:pt x="46301" y="175699"/>
                </a:lnTo>
                <a:lnTo>
                  <a:pt x="52945" y="174226"/>
                </a:lnTo>
                <a:lnTo>
                  <a:pt x="58528" y="170722"/>
                </a:lnTo>
                <a:lnTo>
                  <a:pt x="64118" y="167218"/>
                </a:lnTo>
                <a:lnTo>
                  <a:pt x="77382" y="128113"/>
                </a:lnTo>
                <a:lnTo>
                  <a:pt x="80678" y="88413"/>
                </a:lnTo>
                <a:lnTo>
                  <a:pt x="76859" y="39319"/>
                </a:lnTo>
                <a:lnTo>
                  <a:pt x="62733" y="3048"/>
                </a:lnTo>
                <a:lnTo>
                  <a:pt x="55265" y="0"/>
                </a:lnTo>
                <a:lnTo>
                  <a:pt x="53748" y="4520"/>
                </a:lnTo>
                <a:lnTo>
                  <a:pt x="53035" y="13655"/>
                </a:lnTo>
                <a:lnTo>
                  <a:pt x="52883" y="24133"/>
                </a:lnTo>
                <a:lnTo>
                  <a:pt x="53875" y="36834"/>
                </a:lnTo>
                <a:lnTo>
                  <a:pt x="62018" y="78538"/>
                </a:lnTo>
                <a:lnTo>
                  <a:pt x="78303" y="121002"/>
                </a:lnTo>
                <a:lnTo>
                  <a:pt x="104353" y="165680"/>
                </a:lnTo>
                <a:lnTo>
                  <a:pt x="112506" y="1776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1510343" y="4515748"/>
            <a:ext cx="190500" cy="140970"/>
          </a:xfrm>
          <a:custGeom>
            <a:avLst/>
            <a:gdLst/>
            <a:ahLst/>
            <a:cxnLst/>
            <a:rect l="l" t="t" r="r" b="b"/>
            <a:pathLst>
              <a:path w="190500" h="140970">
                <a:moveTo>
                  <a:pt x="6257" y="56492"/>
                </a:moveTo>
                <a:lnTo>
                  <a:pt x="45167" y="49877"/>
                </a:lnTo>
                <a:lnTo>
                  <a:pt x="48236" y="42149"/>
                </a:lnTo>
                <a:lnTo>
                  <a:pt x="47980" y="35795"/>
                </a:lnTo>
                <a:lnTo>
                  <a:pt x="29124" y="2678"/>
                </a:lnTo>
                <a:lnTo>
                  <a:pt x="23942" y="0"/>
                </a:lnTo>
                <a:lnTo>
                  <a:pt x="18781" y="155"/>
                </a:lnTo>
                <a:lnTo>
                  <a:pt x="13627" y="3146"/>
                </a:lnTo>
                <a:lnTo>
                  <a:pt x="8474" y="6136"/>
                </a:lnTo>
                <a:lnTo>
                  <a:pt x="4705" y="11971"/>
                </a:lnTo>
                <a:lnTo>
                  <a:pt x="2329" y="20648"/>
                </a:lnTo>
                <a:lnTo>
                  <a:pt x="163" y="32663"/>
                </a:lnTo>
                <a:lnTo>
                  <a:pt x="0" y="45567"/>
                </a:lnTo>
                <a:lnTo>
                  <a:pt x="2580" y="59097"/>
                </a:lnTo>
                <a:lnTo>
                  <a:pt x="26978" y="91548"/>
                </a:lnTo>
                <a:lnTo>
                  <a:pt x="71318" y="108137"/>
                </a:lnTo>
                <a:lnTo>
                  <a:pt x="78003" y="105789"/>
                </a:lnTo>
                <a:lnTo>
                  <a:pt x="98405" y="65184"/>
                </a:lnTo>
                <a:lnTo>
                  <a:pt x="106410" y="22759"/>
                </a:lnTo>
                <a:lnTo>
                  <a:pt x="106779" y="20585"/>
                </a:lnTo>
                <a:lnTo>
                  <a:pt x="106806" y="21502"/>
                </a:lnTo>
                <a:lnTo>
                  <a:pt x="106779" y="22386"/>
                </a:lnTo>
                <a:lnTo>
                  <a:pt x="106571" y="29433"/>
                </a:lnTo>
                <a:lnTo>
                  <a:pt x="106176" y="42643"/>
                </a:lnTo>
                <a:lnTo>
                  <a:pt x="105838" y="55718"/>
                </a:lnTo>
                <a:lnTo>
                  <a:pt x="105616" y="68414"/>
                </a:lnTo>
                <a:lnTo>
                  <a:pt x="105649" y="84513"/>
                </a:lnTo>
                <a:lnTo>
                  <a:pt x="105961" y="97626"/>
                </a:lnTo>
                <a:lnTo>
                  <a:pt x="106543" y="108851"/>
                </a:lnTo>
                <a:lnTo>
                  <a:pt x="107387" y="119285"/>
                </a:lnTo>
                <a:lnTo>
                  <a:pt x="108760" y="133882"/>
                </a:lnTo>
                <a:lnTo>
                  <a:pt x="109051" y="140387"/>
                </a:lnTo>
                <a:lnTo>
                  <a:pt x="108303" y="139325"/>
                </a:lnTo>
                <a:lnTo>
                  <a:pt x="107554" y="138263"/>
                </a:lnTo>
                <a:lnTo>
                  <a:pt x="105684" y="135607"/>
                </a:lnTo>
                <a:lnTo>
                  <a:pt x="94048" y="94972"/>
                </a:lnTo>
                <a:lnTo>
                  <a:pt x="93092" y="69995"/>
                </a:lnTo>
                <a:lnTo>
                  <a:pt x="94499" y="52308"/>
                </a:lnTo>
                <a:lnTo>
                  <a:pt x="109506" y="15264"/>
                </a:lnTo>
                <a:lnTo>
                  <a:pt x="131643" y="5010"/>
                </a:lnTo>
                <a:lnTo>
                  <a:pt x="143072" y="6255"/>
                </a:lnTo>
                <a:lnTo>
                  <a:pt x="175611" y="26285"/>
                </a:lnTo>
                <a:lnTo>
                  <a:pt x="190360" y="58981"/>
                </a:lnTo>
                <a:lnTo>
                  <a:pt x="182306" y="68354"/>
                </a:lnTo>
                <a:lnTo>
                  <a:pt x="142870" y="78788"/>
                </a:lnTo>
                <a:lnTo>
                  <a:pt x="112441" y="794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1695843" y="4429218"/>
            <a:ext cx="55244" cy="160020"/>
          </a:xfrm>
          <a:custGeom>
            <a:avLst/>
            <a:gdLst/>
            <a:ahLst/>
            <a:cxnLst/>
            <a:rect l="l" t="t" r="r" b="b"/>
            <a:pathLst>
              <a:path w="55245" h="160020">
                <a:moveTo>
                  <a:pt x="0" y="602"/>
                </a:moveTo>
                <a:lnTo>
                  <a:pt x="25998" y="34916"/>
                </a:lnTo>
                <a:lnTo>
                  <a:pt x="40948" y="73715"/>
                </a:lnTo>
                <a:lnTo>
                  <a:pt x="52432" y="112122"/>
                </a:lnTo>
                <a:lnTo>
                  <a:pt x="55208" y="136456"/>
                </a:lnTo>
                <a:lnTo>
                  <a:pt x="55058" y="148188"/>
                </a:lnTo>
                <a:lnTo>
                  <a:pt x="53993" y="1599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722066" y="4518698"/>
            <a:ext cx="48260" cy="37465"/>
          </a:xfrm>
          <a:custGeom>
            <a:avLst/>
            <a:gdLst/>
            <a:ahLst/>
            <a:cxnLst/>
            <a:rect l="l" t="t" r="r" b="b"/>
            <a:pathLst>
              <a:path w="48259" h="37464">
                <a:moveTo>
                  <a:pt x="2428" y="37402"/>
                </a:moveTo>
                <a:lnTo>
                  <a:pt x="0" y="21712"/>
                </a:lnTo>
                <a:lnTo>
                  <a:pt x="1434" y="10042"/>
                </a:lnTo>
                <a:lnTo>
                  <a:pt x="9592" y="3122"/>
                </a:lnTo>
                <a:lnTo>
                  <a:pt x="19891" y="0"/>
                </a:lnTo>
                <a:lnTo>
                  <a:pt x="32660" y="130"/>
                </a:lnTo>
                <a:lnTo>
                  <a:pt x="48230" y="29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788717" y="4472847"/>
            <a:ext cx="121285" cy="86360"/>
          </a:xfrm>
          <a:custGeom>
            <a:avLst/>
            <a:gdLst/>
            <a:ahLst/>
            <a:cxnLst/>
            <a:rect l="l" t="t" r="r" b="b"/>
            <a:pathLst>
              <a:path w="121284" h="86360">
                <a:moveTo>
                  <a:pt x="755" y="40586"/>
                </a:moveTo>
                <a:lnTo>
                  <a:pt x="0" y="29930"/>
                </a:lnTo>
                <a:lnTo>
                  <a:pt x="2777" y="24619"/>
                </a:lnTo>
                <a:lnTo>
                  <a:pt x="9074" y="24652"/>
                </a:lnTo>
                <a:lnTo>
                  <a:pt x="13542" y="24676"/>
                </a:lnTo>
                <a:lnTo>
                  <a:pt x="18627" y="27481"/>
                </a:lnTo>
                <a:lnTo>
                  <a:pt x="24328" y="33070"/>
                </a:lnTo>
                <a:lnTo>
                  <a:pt x="30036" y="38658"/>
                </a:lnTo>
                <a:lnTo>
                  <a:pt x="35176" y="44675"/>
                </a:lnTo>
                <a:lnTo>
                  <a:pt x="39762" y="51121"/>
                </a:lnTo>
                <a:lnTo>
                  <a:pt x="44348" y="57567"/>
                </a:lnTo>
                <a:lnTo>
                  <a:pt x="47583" y="63275"/>
                </a:lnTo>
                <a:lnTo>
                  <a:pt x="49467" y="68246"/>
                </a:lnTo>
                <a:lnTo>
                  <a:pt x="51351" y="73217"/>
                </a:lnTo>
                <a:lnTo>
                  <a:pt x="41695" y="85826"/>
                </a:lnTo>
                <a:lnTo>
                  <a:pt x="38695" y="83671"/>
                </a:lnTo>
                <a:lnTo>
                  <a:pt x="36028" y="78898"/>
                </a:lnTo>
                <a:lnTo>
                  <a:pt x="33361" y="74125"/>
                </a:lnTo>
                <a:lnTo>
                  <a:pt x="31747" y="66380"/>
                </a:lnTo>
                <a:lnTo>
                  <a:pt x="31186" y="55662"/>
                </a:lnTo>
                <a:lnTo>
                  <a:pt x="31412" y="42944"/>
                </a:lnTo>
                <a:lnTo>
                  <a:pt x="45969" y="5989"/>
                </a:lnTo>
                <a:lnTo>
                  <a:pt x="61548" y="0"/>
                </a:lnTo>
                <a:lnTo>
                  <a:pt x="67610" y="3046"/>
                </a:lnTo>
                <a:lnTo>
                  <a:pt x="95921" y="42135"/>
                </a:lnTo>
                <a:lnTo>
                  <a:pt x="99614" y="50082"/>
                </a:lnTo>
                <a:lnTo>
                  <a:pt x="102724" y="56053"/>
                </a:lnTo>
                <a:lnTo>
                  <a:pt x="105550" y="60673"/>
                </a:lnTo>
                <a:lnTo>
                  <a:pt x="109665" y="67416"/>
                </a:lnTo>
                <a:lnTo>
                  <a:pt x="114736" y="70375"/>
                </a:lnTo>
                <a:lnTo>
                  <a:pt x="120763" y="695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911850" y="4491567"/>
            <a:ext cx="47625" cy="79375"/>
          </a:xfrm>
          <a:custGeom>
            <a:avLst/>
            <a:gdLst/>
            <a:ahLst/>
            <a:cxnLst/>
            <a:rect l="l" t="t" r="r" b="b"/>
            <a:pathLst>
              <a:path w="47625" h="79375">
                <a:moveTo>
                  <a:pt x="0" y="48873"/>
                </a:moveTo>
                <a:lnTo>
                  <a:pt x="8272" y="29616"/>
                </a:lnTo>
                <a:lnTo>
                  <a:pt x="13774" y="16810"/>
                </a:lnTo>
                <a:lnTo>
                  <a:pt x="16504" y="10455"/>
                </a:lnTo>
                <a:lnTo>
                  <a:pt x="17151" y="8958"/>
                </a:lnTo>
                <a:lnTo>
                  <a:pt x="17054" y="9202"/>
                </a:lnTo>
                <a:lnTo>
                  <a:pt x="16334" y="11033"/>
                </a:lnTo>
                <a:lnTo>
                  <a:pt x="7855" y="53595"/>
                </a:lnTo>
                <a:lnTo>
                  <a:pt x="7557" y="60877"/>
                </a:lnTo>
                <a:lnTo>
                  <a:pt x="8922" y="66662"/>
                </a:lnTo>
                <a:lnTo>
                  <a:pt x="11963" y="70950"/>
                </a:lnTo>
                <a:lnTo>
                  <a:pt x="14997" y="75238"/>
                </a:lnTo>
                <a:lnTo>
                  <a:pt x="19458" y="77760"/>
                </a:lnTo>
                <a:lnTo>
                  <a:pt x="25346" y="78517"/>
                </a:lnTo>
                <a:lnTo>
                  <a:pt x="31242" y="79274"/>
                </a:lnTo>
                <a:lnTo>
                  <a:pt x="36028" y="78760"/>
                </a:lnTo>
                <a:lnTo>
                  <a:pt x="39720" y="76974"/>
                </a:lnTo>
                <a:lnTo>
                  <a:pt x="43413" y="75188"/>
                </a:lnTo>
                <a:lnTo>
                  <a:pt x="45685" y="71645"/>
                </a:lnTo>
                <a:lnTo>
                  <a:pt x="46523" y="66346"/>
                </a:lnTo>
                <a:lnTo>
                  <a:pt x="47368" y="61047"/>
                </a:lnTo>
                <a:lnTo>
                  <a:pt x="39388" y="14137"/>
                </a:lnTo>
                <a:lnTo>
                  <a:pt x="3446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002763" y="4489096"/>
            <a:ext cx="10795" cy="13335"/>
          </a:xfrm>
          <a:custGeom>
            <a:avLst/>
            <a:gdLst/>
            <a:ahLst/>
            <a:cxnLst/>
            <a:rect l="l" t="t" r="r" b="b"/>
            <a:pathLst>
              <a:path w="10795" h="13335">
                <a:moveTo>
                  <a:pt x="0" y="9451"/>
                </a:moveTo>
                <a:lnTo>
                  <a:pt x="5514" y="4369"/>
                </a:lnTo>
                <a:lnTo>
                  <a:pt x="8721" y="1413"/>
                </a:lnTo>
                <a:lnTo>
                  <a:pt x="9628" y="581"/>
                </a:lnTo>
                <a:lnTo>
                  <a:pt x="10259" y="0"/>
                </a:lnTo>
                <a:lnTo>
                  <a:pt x="10397" y="109"/>
                </a:lnTo>
                <a:lnTo>
                  <a:pt x="10037" y="911"/>
                </a:lnTo>
                <a:lnTo>
                  <a:pt x="9518" y="2057"/>
                </a:lnTo>
                <a:lnTo>
                  <a:pt x="7682" y="6131"/>
                </a:lnTo>
                <a:lnTo>
                  <a:pt x="4530" y="131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999152" y="4559884"/>
            <a:ext cx="45720" cy="75565"/>
          </a:xfrm>
          <a:custGeom>
            <a:avLst/>
            <a:gdLst/>
            <a:ahLst/>
            <a:cxnLst/>
            <a:rect l="l" t="t" r="r" b="b"/>
            <a:pathLst>
              <a:path w="45720" h="75564">
                <a:moveTo>
                  <a:pt x="25382" y="8120"/>
                </a:moveTo>
                <a:lnTo>
                  <a:pt x="30986" y="953"/>
                </a:lnTo>
                <a:lnTo>
                  <a:pt x="35669" y="0"/>
                </a:lnTo>
                <a:lnTo>
                  <a:pt x="39437" y="5259"/>
                </a:lnTo>
                <a:lnTo>
                  <a:pt x="42132" y="9024"/>
                </a:lnTo>
                <a:lnTo>
                  <a:pt x="44175" y="13334"/>
                </a:lnTo>
                <a:lnTo>
                  <a:pt x="45568" y="18189"/>
                </a:lnTo>
                <a:lnTo>
                  <a:pt x="45116" y="22624"/>
                </a:lnTo>
                <a:lnTo>
                  <a:pt x="41807" y="29097"/>
                </a:lnTo>
                <a:lnTo>
                  <a:pt x="35641" y="37608"/>
                </a:lnTo>
                <a:lnTo>
                  <a:pt x="26617" y="48157"/>
                </a:lnTo>
                <a:lnTo>
                  <a:pt x="14736" y="60744"/>
                </a:lnTo>
                <a:lnTo>
                  <a:pt x="0" y="753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907498" y="1507773"/>
            <a:ext cx="821690" cy="34925"/>
          </a:xfrm>
          <a:custGeom>
            <a:avLst/>
            <a:gdLst/>
            <a:ahLst/>
            <a:cxnLst/>
            <a:rect l="l" t="t" r="r" b="b"/>
            <a:pathLst>
              <a:path w="821689" h="34925">
                <a:moveTo>
                  <a:pt x="821431" y="34849"/>
                </a:moveTo>
                <a:lnTo>
                  <a:pt x="774958" y="19943"/>
                </a:lnTo>
                <a:lnTo>
                  <a:pt x="736950" y="14633"/>
                </a:lnTo>
                <a:lnTo>
                  <a:pt x="687130" y="11461"/>
                </a:lnTo>
                <a:lnTo>
                  <a:pt x="635617" y="9272"/>
                </a:lnTo>
                <a:lnTo>
                  <a:pt x="618677" y="8648"/>
                </a:lnTo>
                <a:lnTo>
                  <a:pt x="602540" y="8043"/>
                </a:lnTo>
                <a:lnTo>
                  <a:pt x="558819" y="6332"/>
                </a:lnTo>
                <a:lnTo>
                  <a:pt x="510973" y="4280"/>
                </a:lnTo>
                <a:lnTo>
                  <a:pt x="482461" y="2895"/>
                </a:lnTo>
                <a:lnTo>
                  <a:pt x="469452" y="2250"/>
                </a:lnTo>
                <a:lnTo>
                  <a:pt x="431110" y="809"/>
                </a:lnTo>
                <a:lnTo>
                  <a:pt x="380865" y="0"/>
                </a:lnTo>
                <a:lnTo>
                  <a:pt x="367525" y="0"/>
                </a:lnTo>
                <a:lnTo>
                  <a:pt x="354422" y="70"/>
                </a:lnTo>
                <a:lnTo>
                  <a:pt x="316250" y="708"/>
                </a:lnTo>
                <a:lnTo>
                  <a:pt x="267895" y="2473"/>
                </a:lnTo>
                <a:lnTo>
                  <a:pt x="256323" y="2952"/>
                </a:lnTo>
                <a:lnTo>
                  <a:pt x="206929" y="4767"/>
                </a:lnTo>
                <a:lnTo>
                  <a:pt x="166145" y="6043"/>
                </a:lnTo>
                <a:lnTo>
                  <a:pt x="147455" y="6638"/>
                </a:lnTo>
                <a:lnTo>
                  <a:pt x="97765" y="8986"/>
                </a:lnTo>
                <a:lnTo>
                  <a:pt x="57097" y="12197"/>
                </a:lnTo>
                <a:lnTo>
                  <a:pt x="15685" y="17854"/>
                </a:lnTo>
                <a:lnTo>
                  <a:pt x="7446" y="19520"/>
                </a:lnTo>
                <a:lnTo>
                  <a:pt x="0" y="212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590581" y="1493960"/>
            <a:ext cx="303530" cy="130810"/>
          </a:xfrm>
          <a:custGeom>
            <a:avLst/>
            <a:gdLst/>
            <a:ahLst/>
            <a:cxnLst/>
            <a:rect l="l" t="t" r="r" b="b"/>
            <a:pathLst>
              <a:path w="303530" h="130809">
                <a:moveTo>
                  <a:pt x="303010" y="34179"/>
                </a:moveTo>
                <a:lnTo>
                  <a:pt x="254322" y="43493"/>
                </a:lnTo>
                <a:lnTo>
                  <a:pt x="242317" y="46442"/>
                </a:lnTo>
                <a:lnTo>
                  <a:pt x="230311" y="49281"/>
                </a:lnTo>
                <a:lnTo>
                  <a:pt x="180776" y="59911"/>
                </a:lnTo>
                <a:lnTo>
                  <a:pt x="133659" y="68892"/>
                </a:lnTo>
                <a:lnTo>
                  <a:pt x="94080" y="75351"/>
                </a:lnTo>
                <a:lnTo>
                  <a:pt x="46244" y="77545"/>
                </a:lnTo>
                <a:lnTo>
                  <a:pt x="33997" y="76989"/>
                </a:lnTo>
                <a:lnTo>
                  <a:pt x="29284" y="75505"/>
                </a:lnTo>
                <a:lnTo>
                  <a:pt x="32363" y="69844"/>
                </a:lnTo>
                <a:lnTo>
                  <a:pt x="45505" y="58916"/>
                </a:lnTo>
                <a:lnTo>
                  <a:pt x="57374" y="49854"/>
                </a:lnTo>
                <a:lnTo>
                  <a:pt x="67193" y="41866"/>
                </a:lnTo>
                <a:lnTo>
                  <a:pt x="99294" y="5969"/>
                </a:lnTo>
                <a:lnTo>
                  <a:pt x="102361" y="1720"/>
                </a:lnTo>
                <a:lnTo>
                  <a:pt x="102982" y="860"/>
                </a:lnTo>
                <a:lnTo>
                  <a:pt x="103603" y="0"/>
                </a:lnTo>
                <a:lnTo>
                  <a:pt x="102865" y="169"/>
                </a:lnTo>
                <a:lnTo>
                  <a:pt x="100767" y="1367"/>
                </a:lnTo>
                <a:lnTo>
                  <a:pt x="95415" y="4424"/>
                </a:lnTo>
                <a:lnTo>
                  <a:pt x="54171" y="28147"/>
                </a:lnTo>
                <a:lnTo>
                  <a:pt x="12700" y="54337"/>
                </a:lnTo>
                <a:lnTo>
                  <a:pt x="0" y="70169"/>
                </a:lnTo>
                <a:lnTo>
                  <a:pt x="182" y="72240"/>
                </a:lnTo>
                <a:lnTo>
                  <a:pt x="365" y="74311"/>
                </a:lnTo>
                <a:lnTo>
                  <a:pt x="43057" y="79816"/>
                </a:lnTo>
                <a:lnTo>
                  <a:pt x="62385" y="80221"/>
                </a:lnTo>
                <a:lnTo>
                  <a:pt x="78108" y="80689"/>
                </a:lnTo>
                <a:lnTo>
                  <a:pt x="124274" y="84892"/>
                </a:lnTo>
                <a:lnTo>
                  <a:pt x="149550" y="101495"/>
                </a:lnTo>
                <a:lnTo>
                  <a:pt x="153651" y="109821"/>
                </a:lnTo>
                <a:lnTo>
                  <a:pt x="160092" y="119453"/>
                </a:lnTo>
                <a:lnTo>
                  <a:pt x="168874" y="1303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597017" y="1690819"/>
            <a:ext cx="1091565" cy="256540"/>
          </a:xfrm>
          <a:custGeom>
            <a:avLst/>
            <a:gdLst/>
            <a:ahLst/>
            <a:cxnLst/>
            <a:rect l="l" t="t" r="r" b="b"/>
            <a:pathLst>
              <a:path w="1091564" h="256539">
                <a:moveTo>
                  <a:pt x="1091160" y="256075"/>
                </a:moveTo>
                <a:lnTo>
                  <a:pt x="1080141" y="255932"/>
                </a:lnTo>
                <a:lnTo>
                  <a:pt x="1068140" y="253318"/>
                </a:lnTo>
                <a:lnTo>
                  <a:pt x="1055158" y="248234"/>
                </a:lnTo>
                <a:lnTo>
                  <a:pt x="1044704" y="243055"/>
                </a:lnTo>
                <a:lnTo>
                  <a:pt x="1033806" y="237883"/>
                </a:lnTo>
                <a:lnTo>
                  <a:pt x="994312" y="220432"/>
                </a:lnTo>
                <a:lnTo>
                  <a:pt x="950866" y="205108"/>
                </a:lnTo>
                <a:lnTo>
                  <a:pt x="910222" y="196449"/>
                </a:lnTo>
                <a:lnTo>
                  <a:pt x="897253" y="193845"/>
                </a:lnTo>
                <a:lnTo>
                  <a:pt x="849062" y="183627"/>
                </a:lnTo>
                <a:lnTo>
                  <a:pt x="807061" y="173879"/>
                </a:lnTo>
                <a:lnTo>
                  <a:pt x="782823" y="167503"/>
                </a:lnTo>
                <a:lnTo>
                  <a:pt x="770398" y="164223"/>
                </a:lnTo>
                <a:lnTo>
                  <a:pt x="729265" y="154399"/>
                </a:lnTo>
                <a:lnTo>
                  <a:pt x="689370" y="146942"/>
                </a:lnTo>
                <a:lnTo>
                  <a:pt x="669780" y="143583"/>
                </a:lnTo>
                <a:lnTo>
                  <a:pt x="652898" y="140612"/>
                </a:lnTo>
                <a:lnTo>
                  <a:pt x="607367" y="131729"/>
                </a:lnTo>
                <a:lnTo>
                  <a:pt x="566642" y="120488"/>
                </a:lnTo>
                <a:lnTo>
                  <a:pt x="523958" y="106771"/>
                </a:lnTo>
                <a:lnTo>
                  <a:pt x="510274" y="102485"/>
                </a:lnTo>
                <a:lnTo>
                  <a:pt x="465612" y="91283"/>
                </a:lnTo>
                <a:lnTo>
                  <a:pt x="420525" y="84292"/>
                </a:lnTo>
                <a:lnTo>
                  <a:pt x="405009" y="82061"/>
                </a:lnTo>
                <a:lnTo>
                  <a:pt x="367233" y="75647"/>
                </a:lnTo>
                <a:lnTo>
                  <a:pt x="324215" y="64518"/>
                </a:lnTo>
                <a:lnTo>
                  <a:pt x="311036" y="60985"/>
                </a:lnTo>
                <a:lnTo>
                  <a:pt x="263262" y="51590"/>
                </a:lnTo>
                <a:lnTo>
                  <a:pt x="212790" y="47670"/>
                </a:lnTo>
                <a:lnTo>
                  <a:pt x="196649" y="46780"/>
                </a:lnTo>
                <a:lnTo>
                  <a:pt x="182229" y="45867"/>
                </a:lnTo>
                <a:lnTo>
                  <a:pt x="133322" y="41103"/>
                </a:lnTo>
                <a:lnTo>
                  <a:pt x="78719" y="31323"/>
                </a:lnTo>
                <a:lnTo>
                  <a:pt x="65461" y="28634"/>
                </a:lnTo>
                <a:lnTo>
                  <a:pt x="55968" y="26791"/>
                </a:lnTo>
                <a:lnTo>
                  <a:pt x="43940" y="24652"/>
                </a:lnTo>
                <a:lnTo>
                  <a:pt x="38818" y="23496"/>
                </a:lnTo>
                <a:lnTo>
                  <a:pt x="31552" y="20794"/>
                </a:lnTo>
                <a:lnTo>
                  <a:pt x="32256" y="21083"/>
                </a:lnTo>
                <a:lnTo>
                  <a:pt x="32965" y="21366"/>
                </a:lnTo>
                <a:lnTo>
                  <a:pt x="35895" y="22538"/>
                </a:lnTo>
                <a:lnTo>
                  <a:pt x="41045" y="24599"/>
                </a:lnTo>
                <a:lnTo>
                  <a:pt x="46195" y="26659"/>
                </a:lnTo>
                <a:lnTo>
                  <a:pt x="52859" y="30955"/>
                </a:lnTo>
                <a:lnTo>
                  <a:pt x="90887" y="59808"/>
                </a:lnTo>
                <a:lnTo>
                  <a:pt x="97858" y="64771"/>
                </a:lnTo>
                <a:lnTo>
                  <a:pt x="100160" y="66411"/>
                </a:lnTo>
                <a:lnTo>
                  <a:pt x="100685" y="67169"/>
                </a:lnTo>
                <a:lnTo>
                  <a:pt x="99436" y="67048"/>
                </a:lnTo>
                <a:lnTo>
                  <a:pt x="98185" y="66927"/>
                </a:lnTo>
                <a:lnTo>
                  <a:pt x="95651" y="66680"/>
                </a:lnTo>
                <a:lnTo>
                  <a:pt x="91832" y="66309"/>
                </a:lnTo>
                <a:lnTo>
                  <a:pt x="84378" y="63782"/>
                </a:lnTo>
                <a:lnTo>
                  <a:pt x="46543" y="41730"/>
                </a:lnTo>
                <a:lnTo>
                  <a:pt x="13874" y="15435"/>
                </a:lnTo>
                <a:lnTo>
                  <a:pt x="0" y="948"/>
                </a:lnTo>
                <a:lnTo>
                  <a:pt x="94" y="0"/>
                </a:lnTo>
                <a:lnTo>
                  <a:pt x="2594" y="1165"/>
                </a:lnTo>
                <a:lnTo>
                  <a:pt x="5095" y="2331"/>
                </a:lnTo>
                <a:lnTo>
                  <a:pt x="11348" y="5243"/>
                </a:lnTo>
                <a:lnTo>
                  <a:pt x="21351" y="9905"/>
                </a:lnTo>
                <a:lnTo>
                  <a:pt x="32478" y="14591"/>
                </a:lnTo>
                <a:lnTo>
                  <a:pt x="73800" y="25458"/>
                </a:lnTo>
                <a:lnTo>
                  <a:pt x="102249" y="27262"/>
                </a:lnTo>
                <a:lnTo>
                  <a:pt x="111449" y="25281"/>
                </a:lnTo>
                <a:lnTo>
                  <a:pt x="118140" y="23915"/>
                </a:lnTo>
                <a:lnTo>
                  <a:pt x="127009" y="28645"/>
                </a:lnTo>
                <a:lnTo>
                  <a:pt x="138306" y="393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739739" y="2378497"/>
            <a:ext cx="36830" cy="9525"/>
          </a:xfrm>
          <a:custGeom>
            <a:avLst/>
            <a:gdLst/>
            <a:ahLst/>
            <a:cxnLst/>
            <a:rect l="l" t="t" r="r" b="b"/>
            <a:pathLst>
              <a:path w="36829" h="9525">
                <a:moveTo>
                  <a:pt x="36402" y="9124"/>
                </a:moveTo>
                <a:lnTo>
                  <a:pt x="25496" y="8110"/>
                </a:lnTo>
                <a:lnTo>
                  <a:pt x="13362" y="5069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70967" y="2345108"/>
            <a:ext cx="24765" cy="6985"/>
          </a:xfrm>
          <a:custGeom>
            <a:avLst/>
            <a:gdLst/>
            <a:ahLst/>
            <a:cxnLst/>
            <a:rect l="l" t="t" r="r" b="b"/>
            <a:pathLst>
              <a:path w="24764" h="6985">
                <a:moveTo>
                  <a:pt x="24435" y="6934"/>
                </a:moveTo>
                <a:lnTo>
                  <a:pt x="12217" y="346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573096" y="1897658"/>
            <a:ext cx="1097280" cy="452755"/>
          </a:xfrm>
          <a:custGeom>
            <a:avLst/>
            <a:gdLst/>
            <a:ahLst/>
            <a:cxnLst/>
            <a:rect l="l" t="t" r="r" b="b"/>
            <a:pathLst>
              <a:path w="1097279" h="452755">
                <a:moveTo>
                  <a:pt x="1097251" y="452616"/>
                </a:moveTo>
                <a:lnTo>
                  <a:pt x="1058260" y="421009"/>
                </a:lnTo>
                <a:lnTo>
                  <a:pt x="1013287" y="397532"/>
                </a:lnTo>
                <a:lnTo>
                  <a:pt x="967524" y="376201"/>
                </a:lnTo>
                <a:lnTo>
                  <a:pt x="931657" y="361400"/>
                </a:lnTo>
                <a:lnTo>
                  <a:pt x="919691" y="356483"/>
                </a:lnTo>
                <a:lnTo>
                  <a:pt x="873439" y="336762"/>
                </a:lnTo>
                <a:lnTo>
                  <a:pt x="857561" y="329751"/>
                </a:lnTo>
                <a:lnTo>
                  <a:pt x="843820" y="323714"/>
                </a:lnTo>
                <a:lnTo>
                  <a:pt x="803423" y="306449"/>
                </a:lnTo>
                <a:lnTo>
                  <a:pt x="755795" y="288843"/>
                </a:lnTo>
                <a:lnTo>
                  <a:pt x="737792" y="282621"/>
                </a:lnTo>
                <a:lnTo>
                  <a:pt x="722439" y="277251"/>
                </a:lnTo>
                <a:lnTo>
                  <a:pt x="682038" y="262394"/>
                </a:lnTo>
                <a:lnTo>
                  <a:pt x="637744" y="241649"/>
                </a:lnTo>
                <a:lnTo>
                  <a:pt x="620620" y="232612"/>
                </a:lnTo>
                <a:lnTo>
                  <a:pt x="606662" y="225300"/>
                </a:lnTo>
                <a:lnTo>
                  <a:pt x="567001" y="205820"/>
                </a:lnTo>
                <a:lnTo>
                  <a:pt x="523510" y="192891"/>
                </a:lnTo>
                <a:lnTo>
                  <a:pt x="477698" y="184788"/>
                </a:lnTo>
                <a:lnTo>
                  <a:pt x="432610" y="177826"/>
                </a:lnTo>
                <a:lnTo>
                  <a:pt x="419898" y="175902"/>
                </a:lnTo>
                <a:lnTo>
                  <a:pt x="371398" y="165353"/>
                </a:lnTo>
                <a:lnTo>
                  <a:pt x="329737" y="154213"/>
                </a:lnTo>
                <a:lnTo>
                  <a:pt x="281629" y="140437"/>
                </a:lnTo>
                <a:lnTo>
                  <a:pt x="228697" y="121512"/>
                </a:lnTo>
                <a:lnTo>
                  <a:pt x="214823" y="116248"/>
                </a:lnTo>
                <a:lnTo>
                  <a:pt x="170672" y="101103"/>
                </a:lnTo>
                <a:lnTo>
                  <a:pt x="121987" y="93512"/>
                </a:lnTo>
                <a:lnTo>
                  <a:pt x="74740" y="89284"/>
                </a:lnTo>
                <a:lnTo>
                  <a:pt x="45046" y="87435"/>
                </a:lnTo>
                <a:lnTo>
                  <a:pt x="40248" y="86602"/>
                </a:lnTo>
                <a:lnTo>
                  <a:pt x="41709" y="85507"/>
                </a:lnTo>
                <a:lnTo>
                  <a:pt x="43170" y="84411"/>
                </a:lnTo>
                <a:lnTo>
                  <a:pt x="46822" y="81672"/>
                </a:lnTo>
                <a:lnTo>
                  <a:pt x="78572" y="55174"/>
                </a:lnTo>
                <a:lnTo>
                  <a:pt x="101179" y="18895"/>
                </a:lnTo>
                <a:lnTo>
                  <a:pt x="105262" y="3553"/>
                </a:lnTo>
                <a:lnTo>
                  <a:pt x="102456" y="946"/>
                </a:lnTo>
                <a:lnTo>
                  <a:pt x="96162" y="0"/>
                </a:lnTo>
                <a:lnTo>
                  <a:pt x="87585" y="855"/>
                </a:lnTo>
                <a:lnTo>
                  <a:pt x="47506" y="21344"/>
                </a:lnTo>
                <a:lnTo>
                  <a:pt x="14815" y="44094"/>
                </a:lnTo>
                <a:lnTo>
                  <a:pt x="0" y="61615"/>
                </a:lnTo>
                <a:lnTo>
                  <a:pt x="89" y="68223"/>
                </a:lnTo>
                <a:lnTo>
                  <a:pt x="42802" y="91625"/>
                </a:lnTo>
                <a:lnTo>
                  <a:pt x="61952" y="95598"/>
                </a:lnTo>
                <a:lnTo>
                  <a:pt x="77103" y="98831"/>
                </a:lnTo>
                <a:lnTo>
                  <a:pt x="88834" y="101444"/>
                </a:lnTo>
                <a:lnTo>
                  <a:pt x="97722" y="103558"/>
                </a:lnTo>
                <a:lnTo>
                  <a:pt x="112710" y="108370"/>
                </a:lnTo>
                <a:lnTo>
                  <a:pt x="124526" y="113773"/>
                </a:lnTo>
                <a:lnTo>
                  <a:pt x="133931" y="1199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713509" y="2021923"/>
            <a:ext cx="15875" cy="19050"/>
          </a:xfrm>
          <a:custGeom>
            <a:avLst/>
            <a:gdLst/>
            <a:ahLst/>
            <a:cxnLst/>
            <a:rect l="l" t="t" r="r" b="b"/>
            <a:pathLst>
              <a:path w="15875" h="19050">
                <a:moveTo>
                  <a:pt x="0" y="0"/>
                </a:moveTo>
                <a:lnTo>
                  <a:pt x="5270" y="6324"/>
                </a:lnTo>
                <a:lnTo>
                  <a:pt x="10541" y="12649"/>
                </a:lnTo>
                <a:lnTo>
                  <a:pt x="15812" y="189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747380" y="2331743"/>
            <a:ext cx="157480" cy="53340"/>
          </a:xfrm>
          <a:custGeom>
            <a:avLst/>
            <a:gdLst/>
            <a:ahLst/>
            <a:cxnLst/>
            <a:rect l="l" t="t" r="r" b="b"/>
            <a:pathLst>
              <a:path w="157480" h="53339">
                <a:moveTo>
                  <a:pt x="0" y="3303"/>
                </a:moveTo>
                <a:lnTo>
                  <a:pt x="9025" y="340"/>
                </a:lnTo>
                <a:lnTo>
                  <a:pt x="23196" y="0"/>
                </a:lnTo>
                <a:lnTo>
                  <a:pt x="36719" y="1689"/>
                </a:lnTo>
                <a:lnTo>
                  <a:pt x="73545" y="11581"/>
                </a:lnTo>
                <a:lnTo>
                  <a:pt x="117524" y="30166"/>
                </a:lnTo>
                <a:lnTo>
                  <a:pt x="147237" y="47276"/>
                </a:lnTo>
                <a:lnTo>
                  <a:pt x="157060" y="530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802761" y="2312592"/>
            <a:ext cx="52705" cy="113664"/>
          </a:xfrm>
          <a:custGeom>
            <a:avLst/>
            <a:gdLst/>
            <a:ahLst/>
            <a:cxnLst/>
            <a:rect l="l" t="t" r="r" b="b"/>
            <a:pathLst>
              <a:path w="52705" h="113664">
                <a:moveTo>
                  <a:pt x="52235" y="0"/>
                </a:moveTo>
                <a:lnTo>
                  <a:pt x="24922" y="42416"/>
                </a:lnTo>
                <a:lnTo>
                  <a:pt x="9314" y="80101"/>
                </a:lnTo>
                <a:lnTo>
                  <a:pt x="0" y="110307"/>
                </a:lnTo>
                <a:lnTo>
                  <a:pt x="3992" y="1130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776000" y="2674335"/>
            <a:ext cx="128905" cy="51435"/>
          </a:xfrm>
          <a:custGeom>
            <a:avLst/>
            <a:gdLst/>
            <a:ahLst/>
            <a:cxnLst/>
            <a:rect l="l" t="t" r="r" b="b"/>
            <a:pathLst>
              <a:path w="128905" h="51435">
                <a:moveTo>
                  <a:pt x="0" y="0"/>
                </a:moveTo>
                <a:lnTo>
                  <a:pt x="38668" y="4292"/>
                </a:lnTo>
                <a:lnTo>
                  <a:pt x="88880" y="21505"/>
                </a:lnTo>
                <a:lnTo>
                  <a:pt x="120226" y="42336"/>
                </a:lnTo>
                <a:lnTo>
                  <a:pt x="128839" y="510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800275" y="2623776"/>
            <a:ext cx="70485" cy="156210"/>
          </a:xfrm>
          <a:custGeom>
            <a:avLst/>
            <a:gdLst/>
            <a:ahLst/>
            <a:cxnLst/>
            <a:rect l="l" t="t" r="r" b="b"/>
            <a:pathLst>
              <a:path w="70485" h="156210">
                <a:moveTo>
                  <a:pt x="70296" y="0"/>
                </a:moveTo>
                <a:lnTo>
                  <a:pt x="48841" y="44168"/>
                </a:lnTo>
                <a:lnTo>
                  <a:pt x="35268" y="71141"/>
                </a:lnTo>
                <a:lnTo>
                  <a:pt x="29049" y="83937"/>
                </a:lnTo>
                <a:lnTo>
                  <a:pt x="9778" y="129687"/>
                </a:lnTo>
                <a:lnTo>
                  <a:pt x="0" y="155603"/>
                </a:lnTo>
                <a:lnTo>
                  <a:pt x="852" y="155126"/>
                </a:lnTo>
                <a:lnTo>
                  <a:pt x="2079" y="154440"/>
                </a:lnTo>
                <a:lnTo>
                  <a:pt x="4771" y="152934"/>
                </a:lnTo>
                <a:lnTo>
                  <a:pt x="8927" y="1506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67508" y="5361907"/>
            <a:ext cx="445770" cy="31750"/>
          </a:xfrm>
          <a:custGeom>
            <a:avLst/>
            <a:gdLst/>
            <a:ahLst/>
            <a:cxnLst/>
            <a:rect l="l" t="t" r="r" b="b"/>
            <a:pathLst>
              <a:path w="445769" h="31750">
                <a:moveTo>
                  <a:pt x="0" y="31525"/>
                </a:moveTo>
                <a:lnTo>
                  <a:pt x="38674" y="31072"/>
                </a:lnTo>
                <a:lnTo>
                  <a:pt x="79452" y="23308"/>
                </a:lnTo>
                <a:lnTo>
                  <a:pt x="92742" y="20454"/>
                </a:lnTo>
                <a:lnTo>
                  <a:pt x="138242" y="15108"/>
                </a:lnTo>
                <a:lnTo>
                  <a:pt x="178741" y="13940"/>
                </a:lnTo>
                <a:lnTo>
                  <a:pt x="227183" y="13193"/>
                </a:lnTo>
                <a:lnTo>
                  <a:pt x="239822" y="13027"/>
                </a:lnTo>
                <a:lnTo>
                  <a:pt x="290135" y="11188"/>
                </a:lnTo>
                <a:lnTo>
                  <a:pt x="334021" y="8117"/>
                </a:lnTo>
                <a:lnTo>
                  <a:pt x="350992" y="6795"/>
                </a:lnTo>
                <a:lnTo>
                  <a:pt x="394369" y="3506"/>
                </a:lnTo>
                <a:lnTo>
                  <a:pt x="436932" y="525"/>
                </a:lnTo>
                <a:lnTo>
                  <a:pt x="44525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16160" y="5695457"/>
            <a:ext cx="9186545" cy="76200"/>
          </a:xfrm>
          <a:custGeom>
            <a:avLst/>
            <a:gdLst/>
            <a:ahLst/>
            <a:cxnLst/>
            <a:rect l="l" t="t" r="r" b="b"/>
            <a:pathLst>
              <a:path w="9186545" h="76200">
                <a:moveTo>
                  <a:pt x="0" y="19589"/>
                </a:moveTo>
                <a:lnTo>
                  <a:pt x="40351" y="32597"/>
                </a:lnTo>
                <a:lnTo>
                  <a:pt x="83836" y="39882"/>
                </a:lnTo>
                <a:lnTo>
                  <a:pt x="127424" y="42510"/>
                </a:lnTo>
                <a:lnTo>
                  <a:pt x="168606" y="43099"/>
                </a:lnTo>
                <a:lnTo>
                  <a:pt x="218811" y="43211"/>
                </a:lnTo>
                <a:lnTo>
                  <a:pt x="233026" y="43204"/>
                </a:lnTo>
                <a:lnTo>
                  <a:pt x="275935" y="42906"/>
                </a:lnTo>
                <a:lnTo>
                  <a:pt x="324444" y="41506"/>
                </a:lnTo>
                <a:lnTo>
                  <a:pt x="367339" y="39766"/>
                </a:lnTo>
                <a:lnTo>
                  <a:pt x="406180" y="37879"/>
                </a:lnTo>
                <a:lnTo>
                  <a:pt x="454432" y="35063"/>
                </a:lnTo>
                <a:lnTo>
                  <a:pt x="483602" y="33127"/>
                </a:lnTo>
                <a:lnTo>
                  <a:pt x="499432" y="32085"/>
                </a:lnTo>
                <a:lnTo>
                  <a:pt x="539071" y="29612"/>
                </a:lnTo>
                <a:lnTo>
                  <a:pt x="581611" y="27414"/>
                </a:lnTo>
                <a:lnTo>
                  <a:pt x="632065" y="25574"/>
                </a:lnTo>
                <a:lnTo>
                  <a:pt x="678122" y="24726"/>
                </a:lnTo>
                <a:lnTo>
                  <a:pt x="719438" y="24457"/>
                </a:lnTo>
                <a:lnTo>
                  <a:pt x="737066" y="24421"/>
                </a:lnTo>
                <a:lnTo>
                  <a:pt x="753034" y="24380"/>
                </a:lnTo>
                <a:lnTo>
                  <a:pt x="792120" y="24222"/>
                </a:lnTo>
                <a:lnTo>
                  <a:pt x="833093" y="23769"/>
                </a:lnTo>
                <a:lnTo>
                  <a:pt x="882592" y="22391"/>
                </a:lnTo>
                <a:lnTo>
                  <a:pt x="929614" y="20640"/>
                </a:lnTo>
                <a:lnTo>
                  <a:pt x="945699" y="20019"/>
                </a:lnTo>
                <a:lnTo>
                  <a:pt x="986182" y="18474"/>
                </a:lnTo>
                <a:lnTo>
                  <a:pt x="1026506" y="17076"/>
                </a:lnTo>
                <a:lnTo>
                  <a:pt x="1067356" y="16504"/>
                </a:lnTo>
                <a:lnTo>
                  <a:pt x="1116240" y="16178"/>
                </a:lnTo>
                <a:lnTo>
                  <a:pt x="1162513" y="16003"/>
                </a:lnTo>
                <a:lnTo>
                  <a:pt x="1217139" y="15885"/>
                </a:lnTo>
                <a:lnTo>
                  <a:pt x="1258246" y="15835"/>
                </a:lnTo>
                <a:lnTo>
                  <a:pt x="1302339" y="15810"/>
                </a:lnTo>
                <a:lnTo>
                  <a:pt x="1323807" y="15812"/>
                </a:lnTo>
                <a:lnTo>
                  <a:pt x="1364785" y="15845"/>
                </a:lnTo>
                <a:lnTo>
                  <a:pt x="1403152" y="15918"/>
                </a:lnTo>
                <a:lnTo>
                  <a:pt x="1455807" y="16102"/>
                </a:lnTo>
                <a:lnTo>
                  <a:pt x="1502588" y="16377"/>
                </a:lnTo>
                <a:lnTo>
                  <a:pt x="1543495" y="16742"/>
                </a:lnTo>
                <a:lnTo>
                  <a:pt x="1588900" y="17369"/>
                </a:lnTo>
                <a:lnTo>
                  <a:pt x="1608182" y="17734"/>
                </a:lnTo>
                <a:lnTo>
                  <a:pt x="1618081" y="17907"/>
                </a:lnTo>
                <a:lnTo>
                  <a:pt x="1661053" y="18512"/>
                </a:lnTo>
                <a:lnTo>
                  <a:pt x="1709424" y="18974"/>
                </a:lnTo>
                <a:lnTo>
                  <a:pt x="1749246" y="19227"/>
                </a:lnTo>
                <a:lnTo>
                  <a:pt x="1792105" y="19399"/>
                </a:lnTo>
                <a:lnTo>
                  <a:pt x="1838001" y="19492"/>
                </a:lnTo>
                <a:lnTo>
                  <a:pt x="1873020" y="19511"/>
                </a:lnTo>
                <a:lnTo>
                  <a:pt x="1891252" y="19508"/>
                </a:lnTo>
                <a:lnTo>
                  <a:pt x="1941064" y="19451"/>
                </a:lnTo>
                <a:lnTo>
                  <a:pt x="1983554" y="19319"/>
                </a:lnTo>
                <a:lnTo>
                  <a:pt x="2028816" y="19025"/>
                </a:lnTo>
                <a:lnTo>
                  <a:pt x="2074671" y="18309"/>
                </a:lnTo>
                <a:lnTo>
                  <a:pt x="2087932" y="18034"/>
                </a:lnTo>
                <a:lnTo>
                  <a:pt x="2126055" y="17291"/>
                </a:lnTo>
                <a:lnTo>
                  <a:pt x="2165093" y="16620"/>
                </a:lnTo>
                <a:lnTo>
                  <a:pt x="2204907" y="16108"/>
                </a:lnTo>
                <a:lnTo>
                  <a:pt x="2252822" y="15798"/>
                </a:lnTo>
                <a:lnTo>
                  <a:pt x="2266643" y="15789"/>
                </a:lnTo>
                <a:lnTo>
                  <a:pt x="2280027" y="15808"/>
                </a:lnTo>
                <a:lnTo>
                  <a:pt x="2318238" y="16036"/>
                </a:lnTo>
                <a:lnTo>
                  <a:pt x="2367173" y="16730"/>
                </a:lnTo>
                <a:lnTo>
                  <a:pt x="2407467" y="17748"/>
                </a:lnTo>
                <a:lnTo>
                  <a:pt x="2457248" y="19826"/>
                </a:lnTo>
                <a:lnTo>
                  <a:pt x="2499730" y="22462"/>
                </a:lnTo>
                <a:lnTo>
                  <a:pt x="2547986" y="26040"/>
                </a:lnTo>
                <a:lnTo>
                  <a:pt x="2590330" y="29455"/>
                </a:lnTo>
                <a:lnTo>
                  <a:pt x="2620234" y="31967"/>
                </a:lnTo>
                <a:lnTo>
                  <a:pt x="2634414" y="33156"/>
                </a:lnTo>
                <a:lnTo>
                  <a:pt x="2675082" y="36511"/>
                </a:lnTo>
                <a:lnTo>
                  <a:pt x="2713361" y="39578"/>
                </a:lnTo>
                <a:lnTo>
                  <a:pt x="2761625" y="43301"/>
                </a:lnTo>
                <a:lnTo>
                  <a:pt x="2811014" y="46922"/>
                </a:lnTo>
                <a:lnTo>
                  <a:pt x="2852582" y="49832"/>
                </a:lnTo>
                <a:lnTo>
                  <a:pt x="2891328" y="52436"/>
                </a:lnTo>
                <a:lnTo>
                  <a:pt x="2939452" y="55493"/>
                </a:lnTo>
                <a:lnTo>
                  <a:pt x="2990923" y="58505"/>
                </a:lnTo>
                <a:lnTo>
                  <a:pt x="3030929" y="60709"/>
                </a:lnTo>
                <a:lnTo>
                  <a:pt x="3080082" y="63248"/>
                </a:lnTo>
                <a:lnTo>
                  <a:pt x="3128948" y="65559"/>
                </a:lnTo>
                <a:lnTo>
                  <a:pt x="3169293" y="67379"/>
                </a:lnTo>
                <a:lnTo>
                  <a:pt x="3218812" y="69542"/>
                </a:lnTo>
                <a:lnTo>
                  <a:pt x="3258725" y="71199"/>
                </a:lnTo>
                <a:lnTo>
                  <a:pt x="3300675" y="72616"/>
                </a:lnTo>
                <a:lnTo>
                  <a:pt x="3343480" y="73234"/>
                </a:lnTo>
                <a:lnTo>
                  <a:pt x="3355941" y="73361"/>
                </a:lnTo>
                <a:lnTo>
                  <a:pt x="3368611" y="73540"/>
                </a:lnTo>
                <a:lnTo>
                  <a:pt x="3381521" y="73770"/>
                </a:lnTo>
                <a:lnTo>
                  <a:pt x="3397244" y="74114"/>
                </a:lnTo>
                <a:lnTo>
                  <a:pt x="3411389" y="74405"/>
                </a:lnTo>
                <a:lnTo>
                  <a:pt x="3458313" y="75161"/>
                </a:lnTo>
                <a:lnTo>
                  <a:pt x="3506561" y="75480"/>
                </a:lnTo>
                <a:lnTo>
                  <a:pt x="3547685" y="75587"/>
                </a:lnTo>
                <a:lnTo>
                  <a:pt x="3580442" y="75626"/>
                </a:lnTo>
                <a:lnTo>
                  <a:pt x="3600880" y="75625"/>
                </a:lnTo>
                <a:lnTo>
                  <a:pt x="3652683" y="75500"/>
                </a:lnTo>
                <a:lnTo>
                  <a:pt x="3691483" y="75188"/>
                </a:lnTo>
                <a:lnTo>
                  <a:pt x="3736215" y="74086"/>
                </a:lnTo>
                <a:lnTo>
                  <a:pt x="3747185" y="73728"/>
                </a:lnTo>
                <a:lnTo>
                  <a:pt x="3797661" y="72671"/>
                </a:lnTo>
                <a:lnTo>
                  <a:pt x="3840328" y="72247"/>
                </a:lnTo>
                <a:lnTo>
                  <a:pt x="3879439" y="71987"/>
                </a:lnTo>
                <a:lnTo>
                  <a:pt x="3928249" y="71807"/>
                </a:lnTo>
                <a:lnTo>
                  <a:pt x="3952217" y="71779"/>
                </a:lnTo>
                <a:lnTo>
                  <a:pt x="3965511" y="71764"/>
                </a:lnTo>
                <a:lnTo>
                  <a:pt x="4004400" y="71553"/>
                </a:lnTo>
                <a:lnTo>
                  <a:pt x="4054713" y="70883"/>
                </a:lnTo>
                <a:lnTo>
                  <a:pt x="4105795" y="69728"/>
                </a:lnTo>
                <a:lnTo>
                  <a:pt x="4145541" y="68555"/>
                </a:lnTo>
                <a:lnTo>
                  <a:pt x="4195704" y="66768"/>
                </a:lnTo>
                <a:lnTo>
                  <a:pt x="4242756" y="64741"/>
                </a:lnTo>
                <a:lnTo>
                  <a:pt x="4288218" y="62526"/>
                </a:lnTo>
                <a:lnTo>
                  <a:pt x="4338149" y="59928"/>
                </a:lnTo>
                <a:lnTo>
                  <a:pt x="4378978" y="57708"/>
                </a:lnTo>
                <a:lnTo>
                  <a:pt x="4424487" y="55163"/>
                </a:lnTo>
                <a:lnTo>
                  <a:pt x="4440369" y="54279"/>
                </a:lnTo>
                <a:lnTo>
                  <a:pt x="4484456" y="51887"/>
                </a:lnTo>
                <a:lnTo>
                  <a:pt x="4523583" y="49861"/>
                </a:lnTo>
                <a:lnTo>
                  <a:pt x="4568877" y="47684"/>
                </a:lnTo>
                <a:lnTo>
                  <a:pt x="4613282" y="45785"/>
                </a:lnTo>
                <a:lnTo>
                  <a:pt x="4627680" y="45167"/>
                </a:lnTo>
                <a:lnTo>
                  <a:pt x="4667507" y="43332"/>
                </a:lnTo>
                <a:lnTo>
                  <a:pt x="4712824" y="40930"/>
                </a:lnTo>
                <a:lnTo>
                  <a:pt x="4726447" y="40156"/>
                </a:lnTo>
                <a:lnTo>
                  <a:pt x="4739720" y="39449"/>
                </a:lnTo>
                <a:lnTo>
                  <a:pt x="4789770" y="37260"/>
                </a:lnTo>
                <a:lnTo>
                  <a:pt x="4833622" y="36075"/>
                </a:lnTo>
                <a:lnTo>
                  <a:pt x="4872086" y="35484"/>
                </a:lnTo>
                <a:lnTo>
                  <a:pt x="4918319" y="35070"/>
                </a:lnTo>
                <a:lnTo>
                  <a:pt x="4934108" y="34922"/>
                </a:lnTo>
                <a:lnTo>
                  <a:pt x="4975102" y="34359"/>
                </a:lnTo>
                <a:lnTo>
                  <a:pt x="5017522" y="33311"/>
                </a:lnTo>
                <a:lnTo>
                  <a:pt x="5029760" y="32884"/>
                </a:lnTo>
                <a:lnTo>
                  <a:pt x="5042020" y="32480"/>
                </a:lnTo>
                <a:lnTo>
                  <a:pt x="5092350" y="31046"/>
                </a:lnTo>
                <a:lnTo>
                  <a:pt x="5119042" y="30412"/>
                </a:lnTo>
                <a:lnTo>
                  <a:pt x="5133646" y="30069"/>
                </a:lnTo>
                <a:lnTo>
                  <a:pt x="5173882" y="28908"/>
                </a:lnTo>
                <a:lnTo>
                  <a:pt x="5223162" y="26861"/>
                </a:lnTo>
                <a:lnTo>
                  <a:pt x="5261904" y="24820"/>
                </a:lnTo>
                <a:lnTo>
                  <a:pt x="5301767" y="22412"/>
                </a:lnTo>
                <a:lnTo>
                  <a:pt x="5316104" y="21546"/>
                </a:lnTo>
                <a:lnTo>
                  <a:pt x="5356623" y="19406"/>
                </a:lnTo>
                <a:lnTo>
                  <a:pt x="5395589" y="18622"/>
                </a:lnTo>
                <a:lnTo>
                  <a:pt x="5439115" y="18298"/>
                </a:lnTo>
                <a:lnTo>
                  <a:pt x="5495333" y="18162"/>
                </a:lnTo>
                <a:lnTo>
                  <a:pt x="5513808" y="18121"/>
                </a:lnTo>
                <a:lnTo>
                  <a:pt x="5559732" y="17937"/>
                </a:lnTo>
                <a:lnTo>
                  <a:pt x="5599826" y="17555"/>
                </a:lnTo>
                <a:lnTo>
                  <a:pt x="5639422" y="16247"/>
                </a:lnTo>
                <a:lnTo>
                  <a:pt x="5681498" y="14178"/>
                </a:lnTo>
                <a:lnTo>
                  <a:pt x="5695599" y="13441"/>
                </a:lnTo>
                <a:lnTo>
                  <a:pt x="5709189" y="12782"/>
                </a:lnTo>
                <a:lnTo>
                  <a:pt x="5747418" y="11252"/>
                </a:lnTo>
                <a:lnTo>
                  <a:pt x="5795549" y="10159"/>
                </a:lnTo>
                <a:lnTo>
                  <a:pt x="5844692" y="9633"/>
                </a:lnTo>
                <a:lnTo>
                  <a:pt x="5884073" y="9466"/>
                </a:lnTo>
                <a:lnTo>
                  <a:pt x="5898009" y="9446"/>
                </a:lnTo>
                <a:lnTo>
                  <a:pt x="5912461" y="9414"/>
                </a:lnTo>
                <a:lnTo>
                  <a:pt x="5953412" y="9028"/>
                </a:lnTo>
                <a:lnTo>
                  <a:pt x="6002948" y="7838"/>
                </a:lnTo>
                <a:lnTo>
                  <a:pt x="6042263" y="6201"/>
                </a:lnTo>
                <a:lnTo>
                  <a:pt x="6057463" y="5532"/>
                </a:lnTo>
                <a:lnTo>
                  <a:pt x="6096251" y="4006"/>
                </a:lnTo>
                <a:lnTo>
                  <a:pt x="6137263" y="2959"/>
                </a:lnTo>
                <a:lnTo>
                  <a:pt x="6185266" y="2472"/>
                </a:lnTo>
                <a:lnTo>
                  <a:pt x="6229604" y="2334"/>
                </a:lnTo>
                <a:lnTo>
                  <a:pt x="6247552" y="2329"/>
                </a:lnTo>
                <a:lnTo>
                  <a:pt x="6264171" y="2331"/>
                </a:lnTo>
                <a:lnTo>
                  <a:pt x="6306585" y="2388"/>
                </a:lnTo>
                <a:lnTo>
                  <a:pt x="6347722" y="2579"/>
                </a:lnTo>
                <a:lnTo>
                  <a:pt x="6355385" y="2642"/>
                </a:lnTo>
                <a:lnTo>
                  <a:pt x="6363830" y="2700"/>
                </a:lnTo>
                <a:lnTo>
                  <a:pt x="6405777" y="2873"/>
                </a:lnTo>
                <a:lnTo>
                  <a:pt x="6446318" y="2947"/>
                </a:lnTo>
                <a:lnTo>
                  <a:pt x="6495182" y="2980"/>
                </a:lnTo>
                <a:lnTo>
                  <a:pt x="6514969" y="2974"/>
                </a:lnTo>
                <a:lnTo>
                  <a:pt x="6567175" y="2868"/>
                </a:lnTo>
                <a:lnTo>
                  <a:pt x="6609377" y="2631"/>
                </a:lnTo>
                <a:lnTo>
                  <a:pt x="6651691" y="2113"/>
                </a:lnTo>
                <a:lnTo>
                  <a:pt x="6679591" y="1411"/>
                </a:lnTo>
                <a:lnTo>
                  <a:pt x="6685858" y="1258"/>
                </a:lnTo>
                <a:lnTo>
                  <a:pt x="6729888" y="628"/>
                </a:lnTo>
                <a:lnTo>
                  <a:pt x="6780412" y="281"/>
                </a:lnTo>
                <a:lnTo>
                  <a:pt x="6827280" y="111"/>
                </a:lnTo>
                <a:lnTo>
                  <a:pt x="6881875" y="17"/>
                </a:lnTo>
                <a:lnTo>
                  <a:pt x="6920446" y="0"/>
                </a:lnTo>
                <a:lnTo>
                  <a:pt x="6938546" y="9"/>
                </a:lnTo>
                <a:lnTo>
                  <a:pt x="6989570" y="107"/>
                </a:lnTo>
                <a:lnTo>
                  <a:pt x="7035717" y="312"/>
                </a:lnTo>
                <a:lnTo>
                  <a:pt x="7077041" y="623"/>
                </a:lnTo>
                <a:lnTo>
                  <a:pt x="7124724" y="1204"/>
                </a:lnTo>
                <a:lnTo>
                  <a:pt x="7164046" y="1974"/>
                </a:lnTo>
                <a:lnTo>
                  <a:pt x="7211295" y="3335"/>
                </a:lnTo>
                <a:lnTo>
                  <a:pt x="7249615" y="4612"/>
                </a:lnTo>
                <a:lnTo>
                  <a:pt x="7300103" y="6526"/>
                </a:lnTo>
                <a:lnTo>
                  <a:pt x="7339470" y="8202"/>
                </a:lnTo>
                <a:lnTo>
                  <a:pt x="7353470" y="8792"/>
                </a:lnTo>
                <a:lnTo>
                  <a:pt x="7393437" y="10352"/>
                </a:lnTo>
                <a:lnTo>
                  <a:pt x="7443003" y="11986"/>
                </a:lnTo>
                <a:lnTo>
                  <a:pt x="7495421" y="13305"/>
                </a:lnTo>
                <a:lnTo>
                  <a:pt x="7511382" y="13686"/>
                </a:lnTo>
                <a:lnTo>
                  <a:pt x="7553086" y="14807"/>
                </a:lnTo>
                <a:lnTo>
                  <a:pt x="7596427" y="16302"/>
                </a:lnTo>
                <a:lnTo>
                  <a:pt x="7635688" y="18143"/>
                </a:lnTo>
                <a:lnTo>
                  <a:pt x="7683418" y="21302"/>
                </a:lnTo>
                <a:lnTo>
                  <a:pt x="7696153" y="22183"/>
                </a:lnTo>
                <a:lnTo>
                  <a:pt x="7741809" y="24496"/>
                </a:lnTo>
                <a:lnTo>
                  <a:pt x="7782710" y="25605"/>
                </a:lnTo>
                <a:lnTo>
                  <a:pt x="7797101" y="25908"/>
                </a:lnTo>
                <a:lnTo>
                  <a:pt x="7810775" y="26235"/>
                </a:lnTo>
                <a:lnTo>
                  <a:pt x="7860429" y="27825"/>
                </a:lnTo>
                <a:lnTo>
                  <a:pt x="7888494" y="29017"/>
                </a:lnTo>
                <a:lnTo>
                  <a:pt x="7903203" y="29635"/>
                </a:lnTo>
                <a:lnTo>
                  <a:pt x="7948525" y="31282"/>
                </a:lnTo>
                <a:lnTo>
                  <a:pt x="7993123" y="31906"/>
                </a:lnTo>
                <a:lnTo>
                  <a:pt x="8036501" y="32115"/>
                </a:lnTo>
                <a:lnTo>
                  <a:pt x="8089615" y="32199"/>
                </a:lnTo>
                <a:lnTo>
                  <a:pt x="8106011" y="32200"/>
                </a:lnTo>
                <a:lnTo>
                  <a:pt x="8121615" y="32192"/>
                </a:lnTo>
                <a:lnTo>
                  <a:pt x="8163891" y="32111"/>
                </a:lnTo>
                <a:lnTo>
                  <a:pt x="8210506" y="31872"/>
                </a:lnTo>
                <a:lnTo>
                  <a:pt x="8245684" y="31514"/>
                </a:lnTo>
                <a:lnTo>
                  <a:pt x="8253088" y="31438"/>
                </a:lnTo>
                <a:lnTo>
                  <a:pt x="8299966" y="31122"/>
                </a:lnTo>
                <a:lnTo>
                  <a:pt x="8349451" y="30946"/>
                </a:lnTo>
                <a:lnTo>
                  <a:pt x="8393665" y="30857"/>
                </a:lnTo>
                <a:lnTo>
                  <a:pt x="8444044" y="30805"/>
                </a:lnTo>
                <a:lnTo>
                  <a:pt x="8486218" y="30791"/>
                </a:lnTo>
                <a:lnTo>
                  <a:pt x="8508658" y="30790"/>
                </a:lnTo>
                <a:lnTo>
                  <a:pt x="8529560" y="30791"/>
                </a:lnTo>
                <a:lnTo>
                  <a:pt x="8583253" y="30810"/>
                </a:lnTo>
                <a:lnTo>
                  <a:pt x="8623884" y="30853"/>
                </a:lnTo>
                <a:lnTo>
                  <a:pt x="8664166" y="30977"/>
                </a:lnTo>
                <a:lnTo>
                  <a:pt x="8705111" y="33907"/>
                </a:lnTo>
                <a:lnTo>
                  <a:pt x="8724644" y="36260"/>
                </a:lnTo>
                <a:lnTo>
                  <a:pt x="8740530" y="38089"/>
                </a:lnTo>
                <a:lnTo>
                  <a:pt x="8781216" y="41454"/>
                </a:lnTo>
                <a:lnTo>
                  <a:pt x="8826560" y="42097"/>
                </a:lnTo>
                <a:lnTo>
                  <a:pt x="8869088" y="42329"/>
                </a:lnTo>
                <a:lnTo>
                  <a:pt x="8923391" y="42463"/>
                </a:lnTo>
                <a:lnTo>
                  <a:pt x="8967401" y="42516"/>
                </a:lnTo>
                <a:lnTo>
                  <a:pt x="8989060" y="42565"/>
                </a:lnTo>
                <a:lnTo>
                  <a:pt x="9027686" y="42731"/>
                </a:lnTo>
                <a:lnTo>
                  <a:pt x="9074233" y="43144"/>
                </a:lnTo>
                <a:lnTo>
                  <a:pt x="9115986" y="44002"/>
                </a:lnTo>
                <a:lnTo>
                  <a:pt x="9148419" y="47051"/>
                </a:lnTo>
                <a:lnTo>
                  <a:pt x="9161005" y="48579"/>
                </a:lnTo>
                <a:lnTo>
                  <a:pt x="9173642" y="49802"/>
                </a:lnTo>
                <a:lnTo>
                  <a:pt x="9186356" y="507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603133" y="574672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9582484" y="5746720"/>
            <a:ext cx="20955" cy="2540"/>
          </a:xfrm>
          <a:custGeom>
            <a:avLst/>
            <a:gdLst/>
            <a:ahLst/>
            <a:cxnLst/>
            <a:rect l="l" t="t" r="r" b="b"/>
            <a:pathLst>
              <a:path w="20954" h="2539">
                <a:moveTo>
                  <a:pt x="20650" y="0"/>
                </a:moveTo>
                <a:lnTo>
                  <a:pt x="13771" y="790"/>
                </a:lnTo>
                <a:lnTo>
                  <a:pt x="6885" y="1580"/>
                </a:lnTo>
                <a:lnTo>
                  <a:pt x="0" y="23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9579325" y="5746720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3158" y="2371"/>
                </a:moveTo>
                <a:lnTo>
                  <a:pt x="2105" y="1580"/>
                </a:lnTo>
                <a:lnTo>
                  <a:pt x="1052" y="790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579352" y="5746955"/>
            <a:ext cx="17780" cy="8255"/>
          </a:xfrm>
          <a:custGeom>
            <a:avLst/>
            <a:gdLst/>
            <a:ahLst/>
            <a:cxnLst/>
            <a:rect l="l" t="t" r="r" b="b"/>
            <a:pathLst>
              <a:path w="17779" h="8254">
                <a:moveTo>
                  <a:pt x="1184" y="0"/>
                </a:moveTo>
                <a:lnTo>
                  <a:pt x="0" y="6102"/>
                </a:lnTo>
                <a:lnTo>
                  <a:pt x="2992" y="8113"/>
                </a:lnTo>
                <a:lnTo>
                  <a:pt x="10162" y="6033"/>
                </a:lnTo>
                <a:lnTo>
                  <a:pt x="17200" y="3994"/>
                </a:lnTo>
                <a:lnTo>
                  <a:pt x="17158" y="2218"/>
                </a:lnTo>
                <a:lnTo>
                  <a:pt x="10044" y="7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79559" y="6020352"/>
            <a:ext cx="3084195" cy="86360"/>
          </a:xfrm>
          <a:custGeom>
            <a:avLst/>
            <a:gdLst/>
            <a:ahLst/>
            <a:cxnLst/>
            <a:rect l="l" t="t" r="r" b="b"/>
            <a:pathLst>
              <a:path w="3084195" h="86360">
                <a:moveTo>
                  <a:pt x="0" y="81044"/>
                </a:moveTo>
                <a:lnTo>
                  <a:pt x="47439" y="75861"/>
                </a:lnTo>
                <a:lnTo>
                  <a:pt x="75068" y="74911"/>
                </a:lnTo>
                <a:lnTo>
                  <a:pt x="92516" y="74966"/>
                </a:lnTo>
                <a:lnTo>
                  <a:pt x="106689" y="75361"/>
                </a:lnTo>
                <a:lnTo>
                  <a:pt x="118099" y="76092"/>
                </a:lnTo>
                <a:lnTo>
                  <a:pt x="127260" y="77154"/>
                </a:lnTo>
                <a:lnTo>
                  <a:pt x="140323" y="79302"/>
                </a:lnTo>
                <a:lnTo>
                  <a:pt x="152693" y="81173"/>
                </a:lnTo>
                <a:lnTo>
                  <a:pt x="201475" y="85291"/>
                </a:lnTo>
                <a:lnTo>
                  <a:pt x="249705" y="86210"/>
                </a:lnTo>
                <a:lnTo>
                  <a:pt x="273843" y="86362"/>
                </a:lnTo>
                <a:lnTo>
                  <a:pt x="282720" y="86324"/>
                </a:lnTo>
                <a:lnTo>
                  <a:pt x="331528" y="83770"/>
                </a:lnTo>
                <a:lnTo>
                  <a:pt x="370439" y="80252"/>
                </a:lnTo>
                <a:lnTo>
                  <a:pt x="408351" y="76102"/>
                </a:lnTo>
                <a:lnTo>
                  <a:pt x="421382" y="74530"/>
                </a:lnTo>
                <a:lnTo>
                  <a:pt x="433297" y="73124"/>
                </a:lnTo>
                <a:lnTo>
                  <a:pt x="482000" y="69263"/>
                </a:lnTo>
                <a:lnTo>
                  <a:pt x="521236" y="68016"/>
                </a:lnTo>
                <a:lnTo>
                  <a:pt x="549709" y="67863"/>
                </a:lnTo>
                <a:lnTo>
                  <a:pt x="563784" y="67919"/>
                </a:lnTo>
                <a:lnTo>
                  <a:pt x="603265" y="68510"/>
                </a:lnTo>
                <a:lnTo>
                  <a:pt x="650355" y="70276"/>
                </a:lnTo>
                <a:lnTo>
                  <a:pt x="667160" y="71207"/>
                </a:lnTo>
                <a:lnTo>
                  <a:pt x="682405" y="72016"/>
                </a:lnTo>
                <a:lnTo>
                  <a:pt x="729967" y="74146"/>
                </a:lnTo>
                <a:lnTo>
                  <a:pt x="776480" y="75062"/>
                </a:lnTo>
                <a:lnTo>
                  <a:pt x="816920" y="75338"/>
                </a:lnTo>
                <a:lnTo>
                  <a:pt x="835544" y="75375"/>
                </a:lnTo>
                <a:lnTo>
                  <a:pt x="852199" y="75419"/>
                </a:lnTo>
                <a:lnTo>
                  <a:pt x="891773" y="75591"/>
                </a:lnTo>
                <a:lnTo>
                  <a:pt x="918772" y="75834"/>
                </a:lnTo>
                <a:lnTo>
                  <a:pt x="925126" y="75904"/>
                </a:lnTo>
                <a:lnTo>
                  <a:pt x="963878" y="76121"/>
                </a:lnTo>
                <a:lnTo>
                  <a:pt x="1006998" y="76219"/>
                </a:lnTo>
                <a:lnTo>
                  <a:pt x="1042464" y="76253"/>
                </a:lnTo>
                <a:lnTo>
                  <a:pt x="1063905" y="76271"/>
                </a:lnTo>
                <a:lnTo>
                  <a:pt x="1116552" y="76437"/>
                </a:lnTo>
                <a:lnTo>
                  <a:pt x="1161349" y="76915"/>
                </a:lnTo>
                <a:lnTo>
                  <a:pt x="1182862" y="77674"/>
                </a:lnTo>
                <a:lnTo>
                  <a:pt x="1193443" y="78034"/>
                </a:lnTo>
                <a:lnTo>
                  <a:pt x="1234740" y="78845"/>
                </a:lnTo>
                <a:lnTo>
                  <a:pt x="1275301" y="79186"/>
                </a:lnTo>
                <a:lnTo>
                  <a:pt x="1312617" y="79268"/>
                </a:lnTo>
                <a:lnTo>
                  <a:pt x="1324735" y="79243"/>
                </a:lnTo>
                <a:lnTo>
                  <a:pt x="1371511" y="78894"/>
                </a:lnTo>
                <a:lnTo>
                  <a:pt x="1419023" y="78025"/>
                </a:lnTo>
                <a:lnTo>
                  <a:pt x="1466251" y="75804"/>
                </a:lnTo>
                <a:lnTo>
                  <a:pt x="1512127" y="72430"/>
                </a:lnTo>
                <a:lnTo>
                  <a:pt x="1552818" y="68889"/>
                </a:lnTo>
                <a:lnTo>
                  <a:pt x="1570133" y="67321"/>
                </a:lnTo>
                <a:lnTo>
                  <a:pt x="1585651" y="65940"/>
                </a:lnTo>
                <a:lnTo>
                  <a:pt x="1632712" y="62025"/>
                </a:lnTo>
                <a:lnTo>
                  <a:pt x="1679298" y="58917"/>
                </a:lnTo>
                <a:lnTo>
                  <a:pt x="1721171" y="56870"/>
                </a:lnTo>
                <a:lnTo>
                  <a:pt x="1771534" y="55246"/>
                </a:lnTo>
                <a:lnTo>
                  <a:pt x="1822640" y="53961"/>
                </a:lnTo>
                <a:lnTo>
                  <a:pt x="1840868" y="53524"/>
                </a:lnTo>
                <a:lnTo>
                  <a:pt x="1885590" y="52440"/>
                </a:lnTo>
                <a:lnTo>
                  <a:pt x="1924889" y="51448"/>
                </a:lnTo>
                <a:lnTo>
                  <a:pt x="1931606" y="51268"/>
                </a:lnTo>
                <a:lnTo>
                  <a:pt x="1939063" y="51089"/>
                </a:lnTo>
                <a:lnTo>
                  <a:pt x="1980966" y="50560"/>
                </a:lnTo>
                <a:lnTo>
                  <a:pt x="2025420" y="50349"/>
                </a:lnTo>
                <a:lnTo>
                  <a:pt x="2062948" y="50288"/>
                </a:lnTo>
                <a:lnTo>
                  <a:pt x="2081270" y="50260"/>
                </a:lnTo>
                <a:lnTo>
                  <a:pt x="2125824" y="50152"/>
                </a:lnTo>
                <a:lnTo>
                  <a:pt x="2177572" y="49695"/>
                </a:lnTo>
                <a:lnTo>
                  <a:pt x="2225264" y="47028"/>
                </a:lnTo>
                <a:lnTo>
                  <a:pt x="2273594" y="41913"/>
                </a:lnTo>
                <a:lnTo>
                  <a:pt x="2319401" y="36264"/>
                </a:lnTo>
                <a:lnTo>
                  <a:pt x="2360358" y="30925"/>
                </a:lnTo>
                <a:lnTo>
                  <a:pt x="2395077" y="26008"/>
                </a:lnTo>
                <a:lnTo>
                  <a:pt x="2408121" y="24161"/>
                </a:lnTo>
                <a:lnTo>
                  <a:pt x="2446833" y="19100"/>
                </a:lnTo>
                <a:lnTo>
                  <a:pt x="2496709" y="13827"/>
                </a:lnTo>
                <a:lnTo>
                  <a:pt x="2536753" y="11664"/>
                </a:lnTo>
                <a:lnTo>
                  <a:pt x="2585220" y="11160"/>
                </a:lnTo>
                <a:lnTo>
                  <a:pt x="2628304" y="10974"/>
                </a:lnTo>
                <a:lnTo>
                  <a:pt x="2682152" y="10862"/>
                </a:lnTo>
                <a:lnTo>
                  <a:pt x="2724136" y="10823"/>
                </a:lnTo>
                <a:lnTo>
                  <a:pt x="2745123" y="10807"/>
                </a:lnTo>
                <a:lnTo>
                  <a:pt x="2783921" y="10755"/>
                </a:lnTo>
                <a:lnTo>
                  <a:pt x="2834191" y="10621"/>
                </a:lnTo>
                <a:lnTo>
                  <a:pt x="2874978" y="10424"/>
                </a:lnTo>
                <a:lnTo>
                  <a:pt x="2914662" y="10060"/>
                </a:lnTo>
                <a:lnTo>
                  <a:pt x="2945435" y="9348"/>
                </a:lnTo>
                <a:lnTo>
                  <a:pt x="2957585" y="9049"/>
                </a:lnTo>
                <a:lnTo>
                  <a:pt x="2969969" y="8811"/>
                </a:lnTo>
                <a:lnTo>
                  <a:pt x="2982662" y="8632"/>
                </a:lnTo>
                <a:lnTo>
                  <a:pt x="2995738" y="8509"/>
                </a:lnTo>
                <a:lnTo>
                  <a:pt x="3009274" y="8442"/>
                </a:lnTo>
                <a:lnTo>
                  <a:pt x="3029401" y="8311"/>
                </a:lnTo>
                <a:lnTo>
                  <a:pt x="3075402" y="4488"/>
                </a:lnTo>
                <a:lnTo>
                  <a:pt x="3081356" y="2328"/>
                </a:lnTo>
                <a:lnTo>
                  <a:pt x="308403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564434" y="6020749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551973" y="6019276"/>
            <a:ext cx="12700" cy="8890"/>
          </a:xfrm>
          <a:custGeom>
            <a:avLst/>
            <a:gdLst/>
            <a:ahLst/>
            <a:cxnLst/>
            <a:rect l="l" t="t" r="r" b="b"/>
            <a:pathLst>
              <a:path w="12700" h="8889">
                <a:moveTo>
                  <a:pt x="12118" y="2556"/>
                </a:moveTo>
                <a:lnTo>
                  <a:pt x="4013" y="0"/>
                </a:lnTo>
                <a:lnTo>
                  <a:pt x="0" y="1966"/>
                </a:lnTo>
                <a:lnTo>
                  <a:pt x="78" y="84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16" name="object 1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6"/>
              </a:rPr>
              <a:t>ww</a:t>
            </a:r>
            <a:r>
              <a:rPr dirty="0" spc="-70">
                <a:hlinkClick r:id="rId6"/>
              </a:rPr>
              <a:t>w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s</a:t>
            </a:r>
            <a:r>
              <a:rPr dirty="0" spc="-30">
                <a:hlinkClick r:id="rId6"/>
              </a:rPr>
              <a:t>unbea</a:t>
            </a:r>
            <a:r>
              <a:rPr dirty="0" spc="35">
                <a:hlinkClick r:id="rId6"/>
              </a:rPr>
              <a:t>m</a:t>
            </a:r>
            <a:r>
              <a:rPr dirty="0" spc="-30">
                <a:hlinkClick r:id="rId6"/>
              </a:rPr>
              <a:t>in</a:t>
            </a:r>
            <a:r>
              <a:rPr dirty="0" spc="-15">
                <a:hlinkClick r:id="rId6"/>
              </a:rPr>
              <a:t>f</a:t>
            </a:r>
            <a:r>
              <a:rPr dirty="0" spc="-30">
                <a:hlinkClick r:id="rId6"/>
              </a:rPr>
              <a:t>o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c</a:t>
            </a:r>
            <a:r>
              <a:rPr dirty="0" spc="-30">
                <a:hlinkClick r:id="rId6"/>
              </a:rPr>
              <a:t>o</a:t>
            </a:r>
            <a:r>
              <a:rPr dirty="0">
                <a:hlinkClick r:id="rId6"/>
              </a:rPr>
              <a:t>m</a:t>
            </a:r>
          </a:p>
        </p:txBody>
      </p:sp>
      <p:graphicFrame>
        <p:nvGraphicFramePr>
          <p:cNvPr id="95" name="object 95"/>
          <p:cNvGraphicFramePr>
            <a:graphicFrameLocks noGrp="1"/>
          </p:cNvGraphicFramePr>
          <p:nvPr/>
        </p:nvGraphicFramePr>
        <p:xfrm>
          <a:off x="3711955" y="1010919"/>
          <a:ext cx="2701925" cy="223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207"/>
                <a:gridCol w="894079"/>
                <a:gridCol w="894207"/>
              </a:tblGrid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pn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85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-3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3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2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-4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10">
                          <a:latin typeface="Calibri"/>
                          <a:cs typeface="Calibri"/>
                        </a:rPr>
                        <a:t>hu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il</a:t>
                      </a:r>
                      <a:r>
                        <a:rPr dirty="0" sz="1850" spc="-4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5">
                          <a:latin typeface="Calibri"/>
                          <a:cs typeface="Calibri"/>
                        </a:rPr>
                        <a:t>sh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20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 spc="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50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5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g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50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5" u="sng">
                <a:latin typeface="Arial"/>
                <a:cs typeface="Arial"/>
              </a:rPr>
              <a:t>F</a:t>
            </a:r>
            <a:r>
              <a:rPr dirty="0" spc="-40" u="sng">
                <a:latin typeface="Arial"/>
                <a:cs typeface="Arial"/>
              </a:rPr>
              <a:t>u</a:t>
            </a:r>
            <a:r>
              <a:rPr dirty="0" spc="-65" u="sng">
                <a:latin typeface="Arial"/>
                <a:cs typeface="Arial"/>
              </a:rPr>
              <a:t>l</a:t>
            </a:r>
            <a:r>
              <a:rPr dirty="0" u="sng">
                <a:latin typeface="Arial"/>
                <a:cs typeface="Arial"/>
              </a:rPr>
              <a:t>l</a:t>
            </a:r>
            <a:r>
              <a:rPr dirty="0" spc="114">
                <a:latin typeface="Arial"/>
                <a:cs typeface="Arial"/>
              </a:rPr>
              <a:t> </a:t>
            </a:r>
            <a:r>
              <a:rPr dirty="0" spc="-20" u="heavy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u</a:t>
            </a:r>
            <a:r>
              <a:rPr dirty="0" spc="15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</a:t>
            </a:r>
            <a:r>
              <a:rPr dirty="0" spc="204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J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7" name="object 7"/>
          <p:cNvSpPr/>
          <p:nvPr/>
        </p:nvSpPr>
        <p:spPr>
          <a:xfrm>
            <a:off x="321970" y="1017269"/>
            <a:ext cx="1184910" cy="370840"/>
          </a:xfrm>
          <a:custGeom>
            <a:avLst/>
            <a:gdLst/>
            <a:ahLst/>
            <a:cxnLst/>
            <a:rect l="l" t="t" r="r" b="b"/>
            <a:pathLst>
              <a:path w="1184910" h="370840">
                <a:moveTo>
                  <a:pt x="0" y="370839"/>
                </a:moveTo>
                <a:lnTo>
                  <a:pt x="1184859" y="370839"/>
                </a:lnTo>
                <a:lnTo>
                  <a:pt x="118485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06855" y="1017269"/>
            <a:ext cx="1184910" cy="370840"/>
          </a:xfrm>
          <a:custGeom>
            <a:avLst/>
            <a:gdLst/>
            <a:ahLst/>
            <a:cxnLst/>
            <a:rect l="l" t="t" r="r" b="b"/>
            <a:pathLst>
              <a:path w="1184910" h="370840">
                <a:moveTo>
                  <a:pt x="0" y="370839"/>
                </a:moveTo>
                <a:lnTo>
                  <a:pt x="1184859" y="370839"/>
                </a:lnTo>
                <a:lnTo>
                  <a:pt x="118485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06855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5620" y="138811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620" y="175895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5620" y="212978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5620" y="250062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1970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91638" y="1010919"/>
            <a:ext cx="0" cy="1866900"/>
          </a:xfrm>
          <a:custGeom>
            <a:avLst/>
            <a:gdLst/>
            <a:ahLst/>
            <a:cxnLst/>
            <a:rect l="l" t="t" r="r" b="b"/>
            <a:pathLst>
              <a:path w="0" h="1866900">
                <a:moveTo>
                  <a:pt x="0" y="0"/>
                </a:moveTo>
                <a:lnTo>
                  <a:pt x="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5620" y="1017269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5620" y="2871470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 h="0">
                <a:moveTo>
                  <a:pt x="0" y="0"/>
                </a:moveTo>
                <a:lnTo>
                  <a:pt x="238236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01002" y="1090057"/>
            <a:ext cx="72136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50" spc="-3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86864" y="1090057"/>
            <a:ext cx="69215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dna</a:t>
            </a:r>
            <a:r>
              <a:rPr dirty="0" sz="1850" spc="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1002" y="1461532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6864" y="1461532"/>
            <a:ext cx="41275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30">
                <a:latin typeface="Calibri"/>
                <a:cs typeface="Calibri"/>
              </a:rPr>
              <a:t>D</a:t>
            </a:r>
            <a:r>
              <a:rPr dirty="0" sz="1850" spc="-30">
                <a:latin typeface="Calibri"/>
                <a:cs typeface="Calibri"/>
              </a:rPr>
              <a:t>E</a:t>
            </a:r>
            <a:r>
              <a:rPr dirty="0" sz="1850" spc="-15">
                <a:latin typeface="Calibri"/>
                <a:cs typeface="Calibri"/>
              </a:rPr>
              <a:t>V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002" y="183262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20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86864" y="1832626"/>
            <a:ext cx="3092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55">
                <a:latin typeface="Calibri"/>
                <a:cs typeface="Calibri"/>
              </a:rPr>
              <a:t>QA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002" y="2204101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30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86864" y="2204101"/>
            <a:ext cx="40767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35">
                <a:latin typeface="Calibri"/>
                <a:cs typeface="Calibri"/>
              </a:rPr>
              <a:t>O</a:t>
            </a:r>
            <a:r>
              <a:rPr dirty="0" sz="1850" spc="-5">
                <a:latin typeface="Calibri"/>
                <a:cs typeface="Calibri"/>
              </a:rPr>
              <a:t>P</a:t>
            </a:r>
            <a:r>
              <a:rPr dirty="0" sz="1850" spc="-10"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002" y="257557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40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6864" y="2575576"/>
            <a:ext cx="40513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>
                <a:latin typeface="Calibri"/>
                <a:cs typeface="Calibri"/>
              </a:rPr>
              <a:t>AC</a:t>
            </a:r>
            <a:r>
              <a:rPr dirty="0" sz="1850" spc="-10">
                <a:latin typeface="Calibri"/>
                <a:cs typeface="Calibri"/>
              </a:rPr>
              <a:t>C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18305" y="1017269"/>
            <a:ext cx="894715" cy="370840"/>
          </a:xfrm>
          <a:custGeom>
            <a:avLst/>
            <a:gdLst/>
            <a:ahLst/>
            <a:cxnLst/>
            <a:rect l="l" t="t" r="r" b="b"/>
            <a:pathLst>
              <a:path w="894714" h="370840">
                <a:moveTo>
                  <a:pt x="0" y="370839"/>
                </a:moveTo>
                <a:lnTo>
                  <a:pt x="894156" y="370839"/>
                </a:lnTo>
                <a:lnTo>
                  <a:pt x="8941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12513" y="1017269"/>
            <a:ext cx="894715" cy="370840"/>
          </a:xfrm>
          <a:custGeom>
            <a:avLst/>
            <a:gdLst/>
            <a:ahLst/>
            <a:cxnLst/>
            <a:rect l="l" t="t" r="r" b="b"/>
            <a:pathLst>
              <a:path w="894714" h="370840">
                <a:moveTo>
                  <a:pt x="0" y="370839"/>
                </a:moveTo>
                <a:lnTo>
                  <a:pt x="894156" y="370839"/>
                </a:lnTo>
                <a:lnTo>
                  <a:pt x="8941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06592" y="1017269"/>
            <a:ext cx="894715" cy="370840"/>
          </a:xfrm>
          <a:custGeom>
            <a:avLst/>
            <a:gdLst/>
            <a:ahLst/>
            <a:cxnLst/>
            <a:rect l="l" t="t" r="r" b="b"/>
            <a:pathLst>
              <a:path w="894714" h="370840">
                <a:moveTo>
                  <a:pt x="0" y="370839"/>
                </a:moveTo>
                <a:lnTo>
                  <a:pt x="894156" y="370839"/>
                </a:lnTo>
                <a:lnTo>
                  <a:pt x="89415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12513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06592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11955" y="138811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11955" y="175895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711955" y="2129789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11955" y="2500629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711955" y="287147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18305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00800" y="1010919"/>
            <a:ext cx="0" cy="2237740"/>
          </a:xfrm>
          <a:custGeom>
            <a:avLst/>
            <a:gdLst/>
            <a:ahLst/>
            <a:cxnLst/>
            <a:rect l="l" t="t" r="r" b="b"/>
            <a:pathLst>
              <a:path w="0" h="2237740">
                <a:moveTo>
                  <a:pt x="0" y="0"/>
                </a:moveTo>
                <a:lnTo>
                  <a:pt x="0" y="22377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11955" y="1017269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11955" y="3242310"/>
            <a:ext cx="2695575" cy="0"/>
          </a:xfrm>
          <a:custGeom>
            <a:avLst/>
            <a:gdLst/>
            <a:ahLst/>
            <a:cxnLst/>
            <a:rect l="l" t="t" r="r" b="b"/>
            <a:pathLst>
              <a:path w="2695575" h="0">
                <a:moveTo>
                  <a:pt x="0" y="0"/>
                </a:moveTo>
                <a:lnTo>
                  <a:pt x="269519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800221" y="1090057"/>
            <a:ext cx="71056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95190" y="1090057"/>
            <a:ext cx="69151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dirty="0" sz="185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90159" y="1090057"/>
            <a:ext cx="7200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50" spc="2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50" spc="-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50" spc="-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00221" y="1461532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1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95190" y="1461532"/>
            <a:ext cx="4699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45">
                <a:latin typeface="Calibri"/>
                <a:cs typeface="Calibri"/>
              </a:rPr>
              <a:t>A</a:t>
            </a:r>
            <a:r>
              <a:rPr dirty="0" sz="1850" spc="-50">
                <a:latin typeface="Calibri"/>
                <a:cs typeface="Calibri"/>
              </a:rPr>
              <a:t>m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-10">
                <a:latin typeface="Calibri"/>
                <a:cs typeface="Calibri"/>
              </a:rPr>
              <a:t>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90159" y="1461532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00221" y="1832626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2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95190" y="1832626"/>
            <a:ext cx="1164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7415" algn="l"/>
              </a:tabLst>
            </a:pPr>
            <a:r>
              <a:rPr dirty="0" sz="1850" spc="-55">
                <a:latin typeface="Calibri"/>
                <a:cs typeface="Calibri"/>
              </a:rPr>
              <a:t>R</a:t>
            </a:r>
            <a:r>
              <a:rPr dirty="0" sz="1850" spc="-10">
                <a:latin typeface="Calibri"/>
                <a:cs typeface="Calibri"/>
              </a:rPr>
              <a:t>a</a:t>
            </a:r>
            <a:r>
              <a:rPr dirty="0" sz="1850" spc="-20">
                <a:latin typeface="Calibri"/>
                <a:cs typeface="Calibri"/>
              </a:rPr>
              <a:t>hu</a:t>
            </a:r>
            <a:r>
              <a:rPr dirty="0" sz="1850" spc="-5">
                <a:latin typeface="Calibri"/>
                <a:cs typeface="Calibri"/>
              </a:rPr>
              <a:t>l</a:t>
            </a:r>
            <a:r>
              <a:rPr dirty="0" sz="1850">
                <a:latin typeface="Calibri"/>
                <a:cs typeface="Calibri"/>
              </a:rPr>
              <a:t>	</a:t>
            </a:r>
            <a:r>
              <a:rPr dirty="0" sz="1850" spc="15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00221" y="2204101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3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5190" y="2204101"/>
            <a:ext cx="1164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7415" algn="l"/>
              </a:tabLst>
            </a:pPr>
            <a:r>
              <a:rPr dirty="0" sz="1850" spc="-10">
                <a:latin typeface="Calibri"/>
                <a:cs typeface="Calibri"/>
              </a:rPr>
              <a:t>N</a:t>
            </a:r>
            <a:r>
              <a:rPr dirty="0" sz="1850" spc="-30">
                <a:latin typeface="Calibri"/>
                <a:cs typeface="Calibri"/>
              </a:rPr>
              <a:t>il</a:t>
            </a:r>
            <a:r>
              <a:rPr dirty="0" sz="1850" spc="-50">
                <a:latin typeface="Calibri"/>
                <a:cs typeface="Calibri"/>
              </a:rPr>
              <a:t>e</a:t>
            </a:r>
            <a:r>
              <a:rPr dirty="0" sz="1850" spc="-15">
                <a:latin typeface="Calibri"/>
                <a:cs typeface="Calibri"/>
              </a:rPr>
              <a:t>s</a:t>
            </a:r>
            <a:r>
              <a:rPr dirty="0" sz="1850" spc="-10">
                <a:latin typeface="Calibri"/>
                <a:cs typeface="Calibri"/>
              </a:rPr>
              <a:t>h</a:t>
            </a:r>
            <a:r>
              <a:rPr dirty="0" sz="1850">
                <a:latin typeface="Calibri"/>
                <a:cs typeface="Calibri"/>
              </a:rPr>
              <a:t>	</a:t>
            </a:r>
            <a:r>
              <a:rPr dirty="0" sz="1850" spc="15">
                <a:latin typeface="Calibri"/>
                <a:cs typeface="Calibri"/>
              </a:rPr>
              <a:t>20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800221" y="2575576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4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695190" y="2575576"/>
            <a:ext cx="483234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N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5">
                <a:latin typeface="Calibri"/>
                <a:cs typeface="Calibri"/>
              </a:rPr>
              <a:t>t</a:t>
            </a:r>
            <a:r>
              <a:rPr dirty="0" sz="1850" spc="-30">
                <a:latin typeface="Calibri"/>
                <a:cs typeface="Calibri"/>
              </a:rPr>
              <a:t>i</a:t>
            </a:r>
            <a:r>
              <a:rPr dirty="0" sz="1850" spc="-10">
                <a:latin typeface="Calibri"/>
                <a:cs typeface="Calibri"/>
              </a:rPr>
              <a:t>n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90159" y="2575576"/>
            <a:ext cx="26987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15">
                <a:latin typeface="Calibri"/>
                <a:cs typeface="Calibri"/>
              </a:rPr>
              <a:t>50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00221" y="2946797"/>
            <a:ext cx="14414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50" spc="-10">
                <a:latin typeface="Calibri"/>
                <a:cs typeface="Calibri"/>
              </a:rPr>
              <a:t>5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695190" y="2946797"/>
            <a:ext cx="1164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7415" algn="l"/>
              </a:tabLst>
            </a:pPr>
            <a:r>
              <a:rPr dirty="0" sz="1850" spc="20">
                <a:latin typeface="Calibri"/>
                <a:cs typeface="Calibri"/>
              </a:rPr>
              <a:t>S</a:t>
            </a:r>
            <a:r>
              <a:rPr dirty="0" sz="1850" spc="-10">
                <a:latin typeface="Calibri"/>
                <a:cs typeface="Calibri"/>
              </a:rPr>
              <a:t>a</a:t>
            </a:r>
            <a:r>
              <a:rPr dirty="0" sz="1850" spc="-15">
                <a:latin typeface="Calibri"/>
                <a:cs typeface="Calibri"/>
              </a:rPr>
              <a:t>r</a:t>
            </a:r>
            <a:r>
              <a:rPr dirty="0" sz="1850" spc="-10">
                <a:latin typeface="Calibri"/>
                <a:cs typeface="Calibri"/>
              </a:rPr>
              <a:t>a</a:t>
            </a:r>
            <a:r>
              <a:rPr dirty="0" sz="1850" spc="-20">
                <a:latin typeface="Calibri"/>
                <a:cs typeface="Calibri"/>
              </a:rPr>
              <a:t>n</a:t>
            </a:r>
            <a:r>
              <a:rPr dirty="0" sz="1850" spc="-10">
                <a:latin typeface="Calibri"/>
                <a:cs typeface="Calibri"/>
              </a:rPr>
              <a:t>g</a:t>
            </a:r>
            <a:r>
              <a:rPr dirty="0" sz="1850">
                <a:latin typeface="Calibri"/>
                <a:cs typeface="Calibri"/>
              </a:rPr>
              <a:t>	</a:t>
            </a:r>
            <a:r>
              <a:rPr dirty="0" sz="1850" spc="15">
                <a:latin typeface="Calibri"/>
                <a:cs typeface="Calibri"/>
              </a:rPr>
              <a:t>50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9550" y="5130463"/>
            <a:ext cx="11274425" cy="1033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j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et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n 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at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h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om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both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es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th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000" spc="-5">
                <a:latin typeface="Arial"/>
                <a:cs typeface="Arial"/>
              </a:rPr>
              <a:t>Co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7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ft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te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20">
                <a:latin typeface="Arial"/>
                <a:cs typeface="Arial"/>
              </a:rPr>
              <a:t>v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40">
                <a:latin typeface="Arial"/>
                <a:cs typeface="Arial"/>
              </a:rPr>
              <a:t>k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000" spc="-25">
                <a:latin typeface="Arial"/>
                <a:cs typeface="Arial"/>
              </a:rPr>
              <a:t>F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j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40">
                <a:latin typeface="Arial"/>
                <a:cs typeface="Arial"/>
              </a:rPr>
              <a:t>y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Q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90">
                <a:latin typeface="Arial"/>
                <a:cs typeface="Arial"/>
              </a:rPr>
              <a:t>m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3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d</a:t>
            </a:r>
            <a:r>
              <a:rPr dirty="0" sz="2000" spc="-229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g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 spc="4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13511" y="3560514"/>
            <a:ext cx="1648914" cy="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50251" y="3389875"/>
            <a:ext cx="74930" cy="82550"/>
          </a:xfrm>
          <a:custGeom>
            <a:avLst/>
            <a:gdLst/>
            <a:ahLst/>
            <a:cxnLst/>
            <a:rect l="l" t="t" r="r" b="b"/>
            <a:pathLst>
              <a:path w="74930" h="82550">
                <a:moveTo>
                  <a:pt x="19991" y="26142"/>
                </a:moveTo>
                <a:lnTo>
                  <a:pt x="17176" y="28874"/>
                </a:lnTo>
                <a:lnTo>
                  <a:pt x="15756" y="32141"/>
                </a:lnTo>
                <a:lnTo>
                  <a:pt x="15731" y="35946"/>
                </a:lnTo>
                <a:lnTo>
                  <a:pt x="15713" y="38529"/>
                </a:lnTo>
                <a:lnTo>
                  <a:pt x="16369" y="41209"/>
                </a:lnTo>
                <a:lnTo>
                  <a:pt x="17697" y="43988"/>
                </a:lnTo>
                <a:lnTo>
                  <a:pt x="19025" y="46766"/>
                </a:lnTo>
                <a:lnTo>
                  <a:pt x="33841" y="52751"/>
                </a:lnTo>
                <a:lnTo>
                  <a:pt x="37691" y="52897"/>
                </a:lnTo>
                <a:lnTo>
                  <a:pt x="41750" y="52308"/>
                </a:lnTo>
                <a:lnTo>
                  <a:pt x="46019" y="50984"/>
                </a:lnTo>
                <a:lnTo>
                  <a:pt x="50289" y="49660"/>
                </a:lnTo>
                <a:lnTo>
                  <a:pt x="54108" y="47527"/>
                </a:lnTo>
                <a:lnTo>
                  <a:pt x="57474" y="44586"/>
                </a:lnTo>
                <a:lnTo>
                  <a:pt x="60842" y="41645"/>
                </a:lnTo>
                <a:lnTo>
                  <a:pt x="63288" y="38465"/>
                </a:lnTo>
                <a:lnTo>
                  <a:pt x="64815" y="35047"/>
                </a:lnTo>
                <a:lnTo>
                  <a:pt x="66341" y="31630"/>
                </a:lnTo>
                <a:lnTo>
                  <a:pt x="67181" y="28044"/>
                </a:lnTo>
                <a:lnTo>
                  <a:pt x="67334" y="24290"/>
                </a:lnTo>
                <a:lnTo>
                  <a:pt x="67486" y="20536"/>
                </a:lnTo>
                <a:lnTo>
                  <a:pt x="66170" y="16975"/>
                </a:lnTo>
                <a:lnTo>
                  <a:pt x="63385" y="13607"/>
                </a:lnTo>
                <a:lnTo>
                  <a:pt x="60601" y="10239"/>
                </a:lnTo>
                <a:lnTo>
                  <a:pt x="57127" y="7350"/>
                </a:lnTo>
                <a:lnTo>
                  <a:pt x="52964" y="4940"/>
                </a:lnTo>
                <a:lnTo>
                  <a:pt x="48801" y="2529"/>
                </a:lnTo>
                <a:lnTo>
                  <a:pt x="44358" y="1059"/>
                </a:lnTo>
                <a:lnTo>
                  <a:pt x="39637" y="529"/>
                </a:lnTo>
                <a:lnTo>
                  <a:pt x="34916" y="0"/>
                </a:lnTo>
                <a:lnTo>
                  <a:pt x="30167" y="220"/>
                </a:lnTo>
                <a:lnTo>
                  <a:pt x="25390" y="1191"/>
                </a:lnTo>
                <a:lnTo>
                  <a:pt x="20613" y="2162"/>
                </a:lnTo>
                <a:lnTo>
                  <a:pt x="16271" y="4415"/>
                </a:lnTo>
                <a:lnTo>
                  <a:pt x="12363" y="7951"/>
                </a:lnTo>
                <a:lnTo>
                  <a:pt x="8456" y="11486"/>
                </a:lnTo>
                <a:lnTo>
                  <a:pt x="0" y="41486"/>
                </a:lnTo>
                <a:lnTo>
                  <a:pt x="1079" y="46989"/>
                </a:lnTo>
                <a:lnTo>
                  <a:pt x="27220" y="77176"/>
                </a:lnTo>
                <a:lnTo>
                  <a:pt x="49757" y="82149"/>
                </a:lnTo>
                <a:lnTo>
                  <a:pt x="60538" y="81054"/>
                </a:lnTo>
                <a:lnTo>
                  <a:pt x="74813" y="787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657423" y="3383367"/>
            <a:ext cx="158115" cy="80645"/>
          </a:xfrm>
          <a:custGeom>
            <a:avLst/>
            <a:gdLst/>
            <a:ahLst/>
            <a:cxnLst/>
            <a:rect l="l" t="t" r="r" b="b"/>
            <a:pathLst>
              <a:path w="158114" h="80645">
                <a:moveTo>
                  <a:pt x="199" y="45174"/>
                </a:moveTo>
                <a:lnTo>
                  <a:pt x="0" y="34402"/>
                </a:lnTo>
                <a:lnTo>
                  <a:pt x="126" y="27370"/>
                </a:lnTo>
                <a:lnTo>
                  <a:pt x="580" y="24079"/>
                </a:lnTo>
                <a:lnTo>
                  <a:pt x="895" y="21794"/>
                </a:lnTo>
                <a:lnTo>
                  <a:pt x="2696" y="20393"/>
                </a:lnTo>
                <a:lnTo>
                  <a:pt x="5982" y="19876"/>
                </a:lnTo>
                <a:lnTo>
                  <a:pt x="9268" y="19358"/>
                </a:lnTo>
                <a:lnTo>
                  <a:pt x="12931" y="20111"/>
                </a:lnTo>
                <a:lnTo>
                  <a:pt x="16969" y="22133"/>
                </a:lnTo>
                <a:lnTo>
                  <a:pt x="21008" y="24155"/>
                </a:lnTo>
                <a:lnTo>
                  <a:pt x="24787" y="27419"/>
                </a:lnTo>
                <a:lnTo>
                  <a:pt x="28305" y="31927"/>
                </a:lnTo>
                <a:lnTo>
                  <a:pt x="31824" y="36433"/>
                </a:lnTo>
                <a:lnTo>
                  <a:pt x="34442" y="41366"/>
                </a:lnTo>
                <a:lnTo>
                  <a:pt x="36158" y="46725"/>
                </a:lnTo>
                <a:lnTo>
                  <a:pt x="37875" y="52085"/>
                </a:lnTo>
                <a:lnTo>
                  <a:pt x="38670" y="57779"/>
                </a:lnTo>
                <a:lnTo>
                  <a:pt x="38544" y="63807"/>
                </a:lnTo>
                <a:lnTo>
                  <a:pt x="38418" y="69835"/>
                </a:lnTo>
                <a:lnTo>
                  <a:pt x="38226" y="72438"/>
                </a:lnTo>
                <a:lnTo>
                  <a:pt x="37967" y="71616"/>
                </a:lnTo>
                <a:lnTo>
                  <a:pt x="37707" y="70794"/>
                </a:lnTo>
                <a:lnTo>
                  <a:pt x="37059" y="68739"/>
                </a:lnTo>
                <a:lnTo>
                  <a:pt x="36022" y="65450"/>
                </a:lnTo>
                <a:lnTo>
                  <a:pt x="34985" y="62161"/>
                </a:lnTo>
                <a:lnTo>
                  <a:pt x="34510" y="57245"/>
                </a:lnTo>
                <a:lnTo>
                  <a:pt x="34597" y="50700"/>
                </a:lnTo>
                <a:lnTo>
                  <a:pt x="34684" y="44155"/>
                </a:lnTo>
                <a:lnTo>
                  <a:pt x="36219" y="38181"/>
                </a:lnTo>
                <a:lnTo>
                  <a:pt x="39202" y="32775"/>
                </a:lnTo>
                <a:lnTo>
                  <a:pt x="42186" y="27369"/>
                </a:lnTo>
                <a:lnTo>
                  <a:pt x="45997" y="23662"/>
                </a:lnTo>
                <a:lnTo>
                  <a:pt x="69864" y="17739"/>
                </a:lnTo>
                <a:lnTo>
                  <a:pt x="74576" y="18802"/>
                </a:lnTo>
                <a:lnTo>
                  <a:pt x="79092" y="21286"/>
                </a:lnTo>
                <a:lnTo>
                  <a:pt x="83608" y="23770"/>
                </a:lnTo>
                <a:lnTo>
                  <a:pt x="98935" y="54406"/>
                </a:lnTo>
                <a:lnTo>
                  <a:pt x="99019" y="54809"/>
                </a:lnTo>
                <a:lnTo>
                  <a:pt x="99103" y="55214"/>
                </a:lnTo>
                <a:lnTo>
                  <a:pt x="99162" y="54674"/>
                </a:lnTo>
                <a:lnTo>
                  <a:pt x="99174" y="54180"/>
                </a:lnTo>
                <a:lnTo>
                  <a:pt x="99262" y="50319"/>
                </a:lnTo>
                <a:lnTo>
                  <a:pt x="99429" y="43090"/>
                </a:lnTo>
                <a:lnTo>
                  <a:pt x="99595" y="35861"/>
                </a:lnTo>
                <a:lnTo>
                  <a:pt x="112785" y="8183"/>
                </a:lnTo>
                <a:lnTo>
                  <a:pt x="116167" y="4594"/>
                </a:lnTo>
                <a:lnTo>
                  <a:pt x="119602" y="2240"/>
                </a:lnTo>
                <a:lnTo>
                  <a:pt x="123090" y="1120"/>
                </a:lnTo>
                <a:lnTo>
                  <a:pt x="126579" y="0"/>
                </a:lnTo>
                <a:lnTo>
                  <a:pt x="130055" y="499"/>
                </a:lnTo>
                <a:lnTo>
                  <a:pt x="148797" y="34084"/>
                </a:lnTo>
                <a:lnTo>
                  <a:pt x="150418" y="41232"/>
                </a:lnTo>
                <a:lnTo>
                  <a:pt x="151676" y="48432"/>
                </a:lnTo>
                <a:lnTo>
                  <a:pt x="152573" y="55682"/>
                </a:lnTo>
                <a:lnTo>
                  <a:pt x="154715" y="68303"/>
                </a:lnTo>
                <a:lnTo>
                  <a:pt x="157973" y="805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850892" y="3378261"/>
            <a:ext cx="62865" cy="117475"/>
          </a:xfrm>
          <a:custGeom>
            <a:avLst/>
            <a:gdLst/>
            <a:ahLst/>
            <a:cxnLst/>
            <a:rect l="l" t="t" r="r" b="b"/>
            <a:pathLst>
              <a:path w="62864" h="117475">
                <a:moveTo>
                  <a:pt x="12779" y="45296"/>
                </a:moveTo>
                <a:lnTo>
                  <a:pt x="8519" y="43647"/>
                </a:lnTo>
                <a:lnTo>
                  <a:pt x="6452" y="48412"/>
                </a:lnTo>
                <a:lnTo>
                  <a:pt x="6580" y="59591"/>
                </a:lnTo>
                <a:lnTo>
                  <a:pt x="6928" y="73998"/>
                </a:lnTo>
                <a:lnTo>
                  <a:pt x="7605" y="85282"/>
                </a:lnTo>
                <a:lnTo>
                  <a:pt x="8303" y="92828"/>
                </a:lnTo>
                <a:lnTo>
                  <a:pt x="8640" y="99394"/>
                </a:lnTo>
                <a:lnTo>
                  <a:pt x="8702" y="105939"/>
                </a:lnTo>
                <a:lnTo>
                  <a:pt x="8764" y="112483"/>
                </a:lnTo>
                <a:lnTo>
                  <a:pt x="8797" y="116033"/>
                </a:lnTo>
                <a:lnTo>
                  <a:pt x="8803" y="116590"/>
                </a:lnTo>
                <a:lnTo>
                  <a:pt x="8808" y="117146"/>
                </a:lnTo>
                <a:lnTo>
                  <a:pt x="8671" y="116856"/>
                </a:lnTo>
                <a:lnTo>
                  <a:pt x="8578" y="116477"/>
                </a:lnTo>
                <a:lnTo>
                  <a:pt x="7983" y="114061"/>
                </a:lnTo>
                <a:lnTo>
                  <a:pt x="6887" y="109608"/>
                </a:lnTo>
                <a:lnTo>
                  <a:pt x="5791" y="105154"/>
                </a:lnTo>
                <a:lnTo>
                  <a:pt x="4588" y="98219"/>
                </a:lnTo>
                <a:lnTo>
                  <a:pt x="3280" y="88804"/>
                </a:lnTo>
                <a:lnTo>
                  <a:pt x="1940" y="76837"/>
                </a:lnTo>
                <a:lnTo>
                  <a:pt x="1115" y="63915"/>
                </a:lnTo>
                <a:lnTo>
                  <a:pt x="1214" y="48017"/>
                </a:lnTo>
                <a:lnTo>
                  <a:pt x="13089" y="10879"/>
                </a:lnTo>
                <a:lnTo>
                  <a:pt x="29721" y="873"/>
                </a:lnTo>
                <a:lnTo>
                  <a:pt x="34797" y="0"/>
                </a:lnTo>
                <a:lnTo>
                  <a:pt x="56044" y="10935"/>
                </a:lnTo>
                <a:lnTo>
                  <a:pt x="59171" y="15120"/>
                </a:lnTo>
                <a:lnTo>
                  <a:pt x="61119" y="19575"/>
                </a:lnTo>
                <a:lnTo>
                  <a:pt x="61886" y="24298"/>
                </a:lnTo>
                <a:lnTo>
                  <a:pt x="62654" y="29022"/>
                </a:lnTo>
                <a:lnTo>
                  <a:pt x="60469" y="33917"/>
                </a:lnTo>
                <a:lnTo>
                  <a:pt x="55331" y="38983"/>
                </a:lnTo>
                <a:lnTo>
                  <a:pt x="50192" y="44049"/>
                </a:lnTo>
                <a:lnTo>
                  <a:pt x="43202" y="48620"/>
                </a:lnTo>
                <a:lnTo>
                  <a:pt x="34359" y="52696"/>
                </a:lnTo>
                <a:lnTo>
                  <a:pt x="22355" y="58349"/>
                </a:lnTo>
                <a:lnTo>
                  <a:pt x="10902" y="63989"/>
                </a:lnTo>
                <a:lnTo>
                  <a:pt x="0" y="696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52493" y="3395887"/>
            <a:ext cx="65405" cy="81280"/>
          </a:xfrm>
          <a:custGeom>
            <a:avLst/>
            <a:gdLst/>
            <a:ahLst/>
            <a:cxnLst/>
            <a:rect l="l" t="t" r="r" b="b"/>
            <a:pathLst>
              <a:path w="65405" h="81279">
                <a:moveTo>
                  <a:pt x="65071" y="16430"/>
                </a:moveTo>
                <a:lnTo>
                  <a:pt x="63873" y="10377"/>
                </a:lnTo>
                <a:lnTo>
                  <a:pt x="61016" y="6196"/>
                </a:lnTo>
                <a:lnTo>
                  <a:pt x="56500" y="3887"/>
                </a:lnTo>
                <a:lnTo>
                  <a:pt x="53403" y="2303"/>
                </a:lnTo>
                <a:lnTo>
                  <a:pt x="49250" y="1208"/>
                </a:lnTo>
                <a:lnTo>
                  <a:pt x="44040" y="604"/>
                </a:lnTo>
                <a:lnTo>
                  <a:pt x="38831" y="0"/>
                </a:lnTo>
                <a:lnTo>
                  <a:pt x="33358" y="113"/>
                </a:lnTo>
                <a:lnTo>
                  <a:pt x="27623" y="945"/>
                </a:lnTo>
                <a:lnTo>
                  <a:pt x="21887" y="1777"/>
                </a:lnTo>
                <a:lnTo>
                  <a:pt x="16877" y="3193"/>
                </a:lnTo>
                <a:lnTo>
                  <a:pt x="12594" y="5192"/>
                </a:lnTo>
                <a:lnTo>
                  <a:pt x="8311" y="7191"/>
                </a:lnTo>
                <a:lnTo>
                  <a:pt x="5220" y="9105"/>
                </a:lnTo>
                <a:lnTo>
                  <a:pt x="3321" y="10933"/>
                </a:lnTo>
                <a:lnTo>
                  <a:pt x="1423" y="12760"/>
                </a:lnTo>
                <a:lnTo>
                  <a:pt x="379" y="14513"/>
                </a:lnTo>
                <a:lnTo>
                  <a:pt x="189" y="16192"/>
                </a:lnTo>
                <a:lnTo>
                  <a:pt x="0" y="17870"/>
                </a:lnTo>
                <a:lnTo>
                  <a:pt x="11683" y="28685"/>
                </a:lnTo>
                <a:lnTo>
                  <a:pt x="15724" y="30851"/>
                </a:lnTo>
                <a:lnTo>
                  <a:pt x="22817" y="33690"/>
                </a:lnTo>
                <a:lnTo>
                  <a:pt x="32963" y="37202"/>
                </a:lnTo>
                <a:lnTo>
                  <a:pt x="43109" y="40713"/>
                </a:lnTo>
                <a:lnTo>
                  <a:pt x="60268" y="57734"/>
                </a:lnTo>
                <a:lnTo>
                  <a:pt x="61352" y="61618"/>
                </a:lnTo>
                <a:lnTo>
                  <a:pt x="61353" y="65238"/>
                </a:lnTo>
                <a:lnTo>
                  <a:pt x="60272" y="68593"/>
                </a:lnTo>
                <a:lnTo>
                  <a:pt x="55555" y="72953"/>
                </a:lnTo>
                <a:lnTo>
                  <a:pt x="44273" y="77136"/>
                </a:lnTo>
                <a:lnTo>
                  <a:pt x="26427" y="811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921060" y="3457431"/>
            <a:ext cx="45720" cy="20955"/>
          </a:xfrm>
          <a:custGeom>
            <a:avLst/>
            <a:gdLst/>
            <a:ahLst/>
            <a:cxnLst/>
            <a:rect l="l" t="t" r="r" b="b"/>
            <a:pathLst>
              <a:path w="45719" h="20954">
                <a:moveTo>
                  <a:pt x="45660" y="20961"/>
                </a:moveTo>
                <a:lnTo>
                  <a:pt x="31974" y="19090"/>
                </a:lnTo>
                <a:lnTo>
                  <a:pt x="20524" y="15129"/>
                </a:lnTo>
                <a:lnTo>
                  <a:pt x="9402" y="8029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31945" y="3351996"/>
            <a:ext cx="90805" cy="123825"/>
          </a:xfrm>
          <a:custGeom>
            <a:avLst/>
            <a:gdLst/>
            <a:ahLst/>
            <a:cxnLst/>
            <a:rect l="l" t="t" r="r" b="b"/>
            <a:pathLst>
              <a:path w="90805" h="123825">
                <a:moveTo>
                  <a:pt x="89390" y="103321"/>
                </a:moveTo>
                <a:lnTo>
                  <a:pt x="86024" y="103006"/>
                </a:lnTo>
                <a:lnTo>
                  <a:pt x="79674" y="99494"/>
                </a:lnTo>
                <a:lnTo>
                  <a:pt x="70339" y="92785"/>
                </a:lnTo>
                <a:lnTo>
                  <a:pt x="58595" y="85537"/>
                </a:lnTo>
                <a:lnTo>
                  <a:pt x="47256" y="80966"/>
                </a:lnTo>
                <a:lnTo>
                  <a:pt x="32235" y="78308"/>
                </a:lnTo>
                <a:lnTo>
                  <a:pt x="22045" y="78045"/>
                </a:lnTo>
                <a:lnTo>
                  <a:pt x="15972" y="78573"/>
                </a:lnTo>
                <a:lnTo>
                  <a:pt x="1296" y="90466"/>
                </a:lnTo>
                <a:lnTo>
                  <a:pt x="223" y="93660"/>
                </a:lnTo>
                <a:lnTo>
                  <a:pt x="9013" y="111284"/>
                </a:lnTo>
                <a:lnTo>
                  <a:pt x="13975" y="114768"/>
                </a:lnTo>
                <a:lnTo>
                  <a:pt x="19679" y="117576"/>
                </a:lnTo>
                <a:lnTo>
                  <a:pt x="26125" y="119709"/>
                </a:lnTo>
                <a:lnTo>
                  <a:pt x="32571" y="121843"/>
                </a:lnTo>
                <a:lnTo>
                  <a:pt x="38706" y="123094"/>
                </a:lnTo>
                <a:lnTo>
                  <a:pt x="44531" y="123466"/>
                </a:lnTo>
                <a:lnTo>
                  <a:pt x="50355" y="123836"/>
                </a:lnTo>
                <a:lnTo>
                  <a:pt x="55344" y="122990"/>
                </a:lnTo>
                <a:lnTo>
                  <a:pt x="75141" y="90238"/>
                </a:lnTo>
                <a:lnTo>
                  <a:pt x="74865" y="83176"/>
                </a:lnTo>
                <a:lnTo>
                  <a:pt x="73733" y="75401"/>
                </a:lnTo>
                <a:lnTo>
                  <a:pt x="72601" y="67627"/>
                </a:lnTo>
                <a:lnTo>
                  <a:pt x="55869" y="28797"/>
                </a:lnTo>
                <a:lnTo>
                  <a:pt x="45115" y="10521"/>
                </a:lnTo>
                <a:lnTo>
                  <a:pt x="42075" y="5820"/>
                </a:lnTo>
                <a:lnTo>
                  <a:pt x="40106" y="2776"/>
                </a:lnTo>
                <a:lnTo>
                  <a:pt x="39208" y="1388"/>
                </a:lnTo>
                <a:lnTo>
                  <a:pt x="38309" y="0"/>
                </a:lnTo>
                <a:lnTo>
                  <a:pt x="38133" y="74"/>
                </a:lnTo>
                <a:lnTo>
                  <a:pt x="38679" y="1609"/>
                </a:lnTo>
                <a:lnTo>
                  <a:pt x="39224" y="3144"/>
                </a:lnTo>
                <a:lnTo>
                  <a:pt x="40422" y="6512"/>
                </a:lnTo>
                <a:lnTo>
                  <a:pt x="42268" y="11711"/>
                </a:lnTo>
                <a:lnTo>
                  <a:pt x="44116" y="16911"/>
                </a:lnTo>
                <a:lnTo>
                  <a:pt x="62400" y="55347"/>
                </a:lnTo>
                <a:lnTo>
                  <a:pt x="81879" y="92968"/>
                </a:lnTo>
                <a:lnTo>
                  <a:pt x="90209" y="1088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349996" y="3375747"/>
            <a:ext cx="165100" cy="99060"/>
          </a:xfrm>
          <a:custGeom>
            <a:avLst/>
            <a:gdLst/>
            <a:ahLst/>
            <a:cxnLst/>
            <a:rect l="l" t="t" r="r" b="b"/>
            <a:pathLst>
              <a:path w="165100" h="99060">
                <a:moveTo>
                  <a:pt x="5521" y="48333"/>
                </a:moveTo>
                <a:lnTo>
                  <a:pt x="2121" y="45357"/>
                </a:lnTo>
                <a:lnTo>
                  <a:pt x="329" y="43787"/>
                </a:lnTo>
                <a:lnTo>
                  <a:pt x="143" y="43624"/>
                </a:lnTo>
                <a:lnTo>
                  <a:pt x="12" y="43509"/>
                </a:lnTo>
                <a:lnTo>
                  <a:pt x="107" y="43669"/>
                </a:lnTo>
                <a:lnTo>
                  <a:pt x="214" y="43814"/>
                </a:lnTo>
                <a:lnTo>
                  <a:pt x="975" y="44840"/>
                </a:lnTo>
                <a:lnTo>
                  <a:pt x="2389" y="46747"/>
                </a:lnTo>
                <a:lnTo>
                  <a:pt x="3803" y="48655"/>
                </a:lnTo>
                <a:lnTo>
                  <a:pt x="6832" y="50533"/>
                </a:lnTo>
                <a:lnTo>
                  <a:pt x="32200" y="56339"/>
                </a:lnTo>
                <a:lnTo>
                  <a:pt x="36785" y="56232"/>
                </a:lnTo>
                <a:lnTo>
                  <a:pt x="40450" y="55544"/>
                </a:lnTo>
                <a:lnTo>
                  <a:pt x="44116" y="54857"/>
                </a:lnTo>
                <a:lnTo>
                  <a:pt x="46499" y="52772"/>
                </a:lnTo>
                <a:lnTo>
                  <a:pt x="47600" y="49291"/>
                </a:lnTo>
                <a:lnTo>
                  <a:pt x="48702" y="45810"/>
                </a:lnTo>
                <a:lnTo>
                  <a:pt x="49167" y="41743"/>
                </a:lnTo>
                <a:lnTo>
                  <a:pt x="48997" y="37090"/>
                </a:lnTo>
                <a:lnTo>
                  <a:pt x="48828" y="32437"/>
                </a:lnTo>
                <a:lnTo>
                  <a:pt x="47247" y="28159"/>
                </a:lnTo>
                <a:lnTo>
                  <a:pt x="44255" y="24255"/>
                </a:lnTo>
                <a:lnTo>
                  <a:pt x="41263" y="20351"/>
                </a:lnTo>
                <a:lnTo>
                  <a:pt x="37238" y="17692"/>
                </a:lnTo>
                <a:lnTo>
                  <a:pt x="32179" y="16278"/>
                </a:lnTo>
                <a:lnTo>
                  <a:pt x="27120" y="14864"/>
                </a:lnTo>
                <a:lnTo>
                  <a:pt x="22255" y="14677"/>
                </a:lnTo>
                <a:lnTo>
                  <a:pt x="17584" y="15717"/>
                </a:lnTo>
                <a:lnTo>
                  <a:pt x="5395" y="35063"/>
                </a:lnTo>
                <a:lnTo>
                  <a:pt x="5810" y="41508"/>
                </a:lnTo>
                <a:lnTo>
                  <a:pt x="24479" y="74903"/>
                </a:lnTo>
                <a:lnTo>
                  <a:pt x="30923" y="80225"/>
                </a:lnTo>
                <a:lnTo>
                  <a:pt x="37367" y="85547"/>
                </a:lnTo>
                <a:lnTo>
                  <a:pt x="66363" y="98059"/>
                </a:lnTo>
                <a:lnTo>
                  <a:pt x="71548" y="98521"/>
                </a:lnTo>
                <a:lnTo>
                  <a:pt x="76114" y="96610"/>
                </a:lnTo>
                <a:lnTo>
                  <a:pt x="80063" y="92326"/>
                </a:lnTo>
                <a:lnTo>
                  <a:pt x="84011" y="88041"/>
                </a:lnTo>
                <a:lnTo>
                  <a:pt x="86550" y="81826"/>
                </a:lnTo>
                <a:lnTo>
                  <a:pt x="87680" y="73680"/>
                </a:lnTo>
                <a:lnTo>
                  <a:pt x="88810" y="65534"/>
                </a:lnTo>
                <a:lnTo>
                  <a:pt x="89064" y="57261"/>
                </a:lnTo>
                <a:lnTo>
                  <a:pt x="88442" y="48861"/>
                </a:lnTo>
                <a:lnTo>
                  <a:pt x="87820" y="40460"/>
                </a:lnTo>
                <a:lnTo>
                  <a:pt x="86310" y="33790"/>
                </a:lnTo>
                <a:lnTo>
                  <a:pt x="83912" y="28850"/>
                </a:lnTo>
                <a:lnTo>
                  <a:pt x="81515" y="23910"/>
                </a:lnTo>
                <a:lnTo>
                  <a:pt x="80194" y="21189"/>
                </a:lnTo>
                <a:lnTo>
                  <a:pt x="79951" y="20687"/>
                </a:lnTo>
                <a:lnTo>
                  <a:pt x="79708" y="20186"/>
                </a:lnTo>
                <a:lnTo>
                  <a:pt x="79723" y="20518"/>
                </a:lnTo>
                <a:lnTo>
                  <a:pt x="79813" y="20906"/>
                </a:lnTo>
                <a:lnTo>
                  <a:pt x="80305" y="23013"/>
                </a:lnTo>
                <a:lnTo>
                  <a:pt x="81200" y="26840"/>
                </a:lnTo>
                <a:lnTo>
                  <a:pt x="84353" y="35230"/>
                </a:lnTo>
                <a:lnTo>
                  <a:pt x="91255" y="49446"/>
                </a:lnTo>
                <a:lnTo>
                  <a:pt x="98975" y="64780"/>
                </a:lnTo>
                <a:lnTo>
                  <a:pt x="103039" y="73794"/>
                </a:lnTo>
                <a:lnTo>
                  <a:pt x="104743" y="78756"/>
                </a:lnTo>
                <a:lnTo>
                  <a:pt x="105391" y="80686"/>
                </a:lnTo>
                <a:lnTo>
                  <a:pt x="105466" y="80909"/>
                </a:lnTo>
                <a:lnTo>
                  <a:pt x="105518" y="81088"/>
                </a:lnTo>
                <a:lnTo>
                  <a:pt x="105452" y="80954"/>
                </a:lnTo>
                <a:lnTo>
                  <a:pt x="105367" y="80762"/>
                </a:lnTo>
                <a:lnTo>
                  <a:pt x="104639" y="79094"/>
                </a:lnTo>
                <a:lnTo>
                  <a:pt x="103264" y="75949"/>
                </a:lnTo>
                <a:lnTo>
                  <a:pt x="101891" y="72805"/>
                </a:lnTo>
                <a:lnTo>
                  <a:pt x="100536" y="66984"/>
                </a:lnTo>
                <a:lnTo>
                  <a:pt x="99200" y="58487"/>
                </a:lnTo>
                <a:lnTo>
                  <a:pt x="98149" y="45936"/>
                </a:lnTo>
                <a:lnTo>
                  <a:pt x="98915" y="33222"/>
                </a:lnTo>
                <a:lnTo>
                  <a:pt x="126724" y="1425"/>
                </a:lnTo>
                <a:lnTo>
                  <a:pt x="133347" y="0"/>
                </a:lnTo>
                <a:lnTo>
                  <a:pt x="140034" y="396"/>
                </a:lnTo>
                <a:lnTo>
                  <a:pt x="164552" y="20282"/>
                </a:lnTo>
                <a:lnTo>
                  <a:pt x="164517" y="26336"/>
                </a:lnTo>
                <a:lnTo>
                  <a:pt x="129649" y="54012"/>
                </a:lnTo>
                <a:lnTo>
                  <a:pt x="89571" y="605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508640" y="3332095"/>
            <a:ext cx="41275" cy="117475"/>
          </a:xfrm>
          <a:custGeom>
            <a:avLst/>
            <a:gdLst/>
            <a:ahLst/>
            <a:cxnLst/>
            <a:rect l="l" t="t" r="r" b="b"/>
            <a:pathLst>
              <a:path w="41275" h="117475">
                <a:moveTo>
                  <a:pt x="0" y="0"/>
                </a:moveTo>
                <a:lnTo>
                  <a:pt x="20287" y="32330"/>
                </a:lnTo>
                <a:lnTo>
                  <a:pt x="35126" y="70519"/>
                </a:lnTo>
                <a:lnTo>
                  <a:pt x="40377" y="104354"/>
                </a:lnTo>
                <a:lnTo>
                  <a:pt x="41062" y="1173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14454" y="3399044"/>
            <a:ext cx="21590" cy="5080"/>
          </a:xfrm>
          <a:custGeom>
            <a:avLst/>
            <a:gdLst/>
            <a:ahLst/>
            <a:cxnLst/>
            <a:rect l="l" t="t" r="r" b="b"/>
            <a:pathLst>
              <a:path w="21589" h="5079">
                <a:moveTo>
                  <a:pt x="658" y="4738"/>
                </a:moveTo>
                <a:lnTo>
                  <a:pt x="0" y="1715"/>
                </a:lnTo>
                <a:lnTo>
                  <a:pt x="6891" y="135"/>
                </a:lnTo>
                <a:lnTo>
                  <a:pt x="2133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600452" y="3381166"/>
            <a:ext cx="69850" cy="78740"/>
          </a:xfrm>
          <a:custGeom>
            <a:avLst/>
            <a:gdLst/>
            <a:ahLst/>
            <a:cxnLst/>
            <a:rect l="l" t="t" r="r" b="b"/>
            <a:pathLst>
              <a:path w="69850" h="78739">
                <a:moveTo>
                  <a:pt x="56891" y="9207"/>
                </a:moveTo>
                <a:lnTo>
                  <a:pt x="57047" y="6138"/>
                </a:lnTo>
                <a:lnTo>
                  <a:pt x="55895" y="3825"/>
                </a:lnTo>
                <a:lnTo>
                  <a:pt x="53435" y="2267"/>
                </a:lnTo>
                <a:lnTo>
                  <a:pt x="51745" y="1197"/>
                </a:lnTo>
                <a:lnTo>
                  <a:pt x="48890" y="529"/>
                </a:lnTo>
                <a:lnTo>
                  <a:pt x="44872" y="264"/>
                </a:lnTo>
                <a:lnTo>
                  <a:pt x="40853" y="0"/>
                </a:lnTo>
                <a:lnTo>
                  <a:pt x="35825" y="1350"/>
                </a:lnTo>
                <a:lnTo>
                  <a:pt x="29788" y="4317"/>
                </a:lnTo>
                <a:lnTo>
                  <a:pt x="23752" y="7282"/>
                </a:lnTo>
                <a:lnTo>
                  <a:pt x="19014" y="10764"/>
                </a:lnTo>
                <a:lnTo>
                  <a:pt x="15576" y="14762"/>
                </a:lnTo>
                <a:lnTo>
                  <a:pt x="12137" y="18759"/>
                </a:lnTo>
                <a:lnTo>
                  <a:pt x="10089" y="22376"/>
                </a:lnTo>
                <a:lnTo>
                  <a:pt x="9429" y="25610"/>
                </a:lnTo>
                <a:lnTo>
                  <a:pt x="8770" y="28845"/>
                </a:lnTo>
                <a:lnTo>
                  <a:pt x="9756" y="31661"/>
                </a:lnTo>
                <a:lnTo>
                  <a:pt x="12385" y="34058"/>
                </a:lnTo>
                <a:lnTo>
                  <a:pt x="15014" y="36455"/>
                </a:lnTo>
                <a:lnTo>
                  <a:pt x="21908" y="40343"/>
                </a:lnTo>
                <a:lnTo>
                  <a:pt x="33068" y="45723"/>
                </a:lnTo>
                <a:lnTo>
                  <a:pt x="46420" y="52480"/>
                </a:lnTo>
                <a:lnTo>
                  <a:pt x="69354" y="70617"/>
                </a:lnTo>
                <a:lnTo>
                  <a:pt x="68870" y="72637"/>
                </a:lnTo>
                <a:lnTo>
                  <a:pt x="66364" y="74221"/>
                </a:lnTo>
                <a:lnTo>
                  <a:pt x="63857" y="75805"/>
                </a:lnTo>
                <a:lnTo>
                  <a:pt x="24678" y="78503"/>
                </a:lnTo>
                <a:lnTo>
                  <a:pt x="11815" y="77022"/>
                </a:lnTo>
                <a:lnTo>
                  <a:pt x="0" y="723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605673" y="1557524"/>
            <a:ext cx="5080" cy="10795"/>
          </a:xfrm>
          <a:custGeom>
            <a:avLst/>
            <a:gdLst/>
            <a:ahLst/>
            <a:cxnLst/>
            <a:rect l="l" t="t" r="r" b="b"/>
            <a:pathLst>
              <a:path w="5080" h="10794">
                <a:moveTo>
                  <a:pt x="3226" y="10185"/>
                </a:moveTo>
                <a:lnTo>
                  <a:pt x="0" y="5305"/>
                </a:lnTo>
                <a:lnTo>
                  <a:pt x="468" y="1910"/>
                </a:lnTo>
                <a:lnTo>
                  <a:pt x="463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633990" y="1561255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 h="0">
                <a:moveTo>
                  <a:pt x="0" y="0"/>
                </a:moveTo>
                <a:lnTo>
                  <a:pt x="107947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633990" y="1561255"/>
            <a:ext cx="1129665" cy="354330"/>
          </a:xfrm>
          <a:custGeom>
            <a:avLst/>
            <a:gdLst/>
            <a:ahLst/>
            <a:cxnLst/>
            <a:rect l="l" t="t" r="r" b="b"/>
            <a:pathLst>
              <a:path w="1129664" h="354330">
                <a:moveTo>
                  <a:pt x="0" y="0"/>
                </a:moveTo>
                <a:lnTo>
                  <a:pt x="1129052" y="3537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666189" y="1935827"/>
            <a:ext cx="1082675" cy="370840"/>
          </a:xfrm>
          <a:custGeom>
            <a:avLst/>
            <a:gdLst/>
            <a:ahLst/>
            <a:cxnLst/>
            <a:rect l="l" t="t" r="r" b="b"/>
            <a:pathLst>
              <a:path w="1082675" h="370839">
                <a:moveTo>
                  <a:pt x="0" y="0"/>
                </a:moveTo>
                <a:lnTo>
                  <a:pt x="1082504" y="3705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01229" y="2695939"/>
            <a:ext cx="206375" cy="108585"/>
          </a:xfrm>
          <a:custGeom>
            <a:avLst/>
            <a:gdLst/>
            <a:ahLst/>
            <a:cxnLst/>
            <a:rect l="l" t="t" r="r" b="b"/>
            <a:pathLst>
              <a:path w="206375" h="108585">
                <a:moveTo>
                  <a:pt x="0" y="34004"/>
                </a:moveTo>
                <a:lnTo>
                  <a:pt x="3164" y="36745"/>
                </a:lnTo>
                <a:lnTo>
                  <a:pt x="4857" y="41738"/>
                </a:lnTo>
                <a:lnTo>
                  <a:pt x="5078" y="48983"/>
                </a:lnTo>
                <a:lnTo>
                  <a:pt x="5299" y="56228"/>
                </a:lnTo>
                <a:lnTo>
                  <a:pt x="5717" y="61919"/>
                </a:lnTo>
                <a:lnTo>
                  <a:pt x="6334" y="66056"/>
                </a:lnTo>
                <a:lnTo>
                  <a:pt x="6952" y="70193"/>
                </a:lnTo>
                <a:lnTo>
                  <a:pt x="8698" y="74854"/>
                </a:lnTo>
                <a:lnTo>
                  <a:pt x="11572" y="80039"/>
                </a:lnTo>
                <a:lnTo>
                  <a:pt x="14447" y="85224"/>
                </a:lnTo>
                <a:lnTo>
                  <a:pt x="17072" y="90232"/>
                </a:lnTo>
                <a:lnTo>
                  <a:pt x="19446" y="95064"/>
                </a:lnTo>
                <a:lnTo>
                  <a:pt x="21819" y="99896"/>
                </a:lnTo>
                <a:lnTo>
                  <a:pt x="24534" y="103267"/>
                </a:lnTo>
                <a:lnTo>
                  <a:pt x="44791" y="108292"/>
                </a:lnTo>
                <a:lnTo>
                  <a:pt x="51539" y="105715"/>
                </a:lnTo>
                <a:lnTo>
                  <a:pt x="89787" y="80399"/>
                </a:lnTo>
                <a:lnTo>
                  <a:pt x="102067" y="71713"/>
                </a:lnTo>
                <a:lnTo>
                  <a:pt x="113235" y="63842"/>
                </a:lnTo>
                <a:lnTo>
                  <a:pt x="123545" y="56608"/>
                </a:lnTo>
                <a:lnTo>
                  <a:pt x="133252" y="49830"/>
                </a:lnTo>
                <a:lnTo>
                  <a:pt x="142611" y="43329"/>
                </a:lnTo>
                <a:lnTo>
                  <a:pt x="158501" y="32332"/>
                </a:lnTo>
                <a:lnTo>
                  <a:pt x="170352" y="24084"/>
                </a:lnTo>
                <a:lnTo>
                  <a:pt x="178774" y="18162"/>
                </a:lnTo>
                <a:lnTo>
                  <a:pt x="184380" y="14143"/>
                </a:lnTo>
                <a:lnTo>
                  <a:pt x="196399" y="5743"/>
                </a:lnTo>
                <a:lnTo>
                  <a:pt x="20578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98253" y="2702689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6912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507837" y="2708158"/>
            <a:ext cx="4445" cy="5080"/>
          </a:xfrm>
          <a:custGeom>
            <a:avLst/>
            <a:gdLst/>
            <a:ahLst/>
            <a:cxnLst/>
            <a:rect l="l" t="t" r="r" b="b"/>
            <a:pathLst>
              <a:path w="4445" h="5080">
                <a:moveTo>
                  <a:pt x="0" y="0"/>
                </a:moveTo>
                <a:lnTo>
                  <a:pt x="1322" y="1633"/>
                </a:lnTo>
                <a:lnTo>
                  <a:pt x="2644" y="3266"/>
                </a:lnTo>
                <a:lnTo>
                  <a:pt x="3966" y="48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444373" y="3043531"/>
            <a:ext cx="10160" cy="22860"/>
          </a:xfrm>
          <a:custGeom>
            <a:avLst/>
            <a:gdLst/>
            <a:ahLst/>
            <a:cxnLst/>
            <a:rect l="l" t="t" r="r" b="b"/>
            <a:pathLst>
              <a:path w="10160" h="22860">
                <a:moveTo>
                  <a:pt x="0" y="0"/>
                </a:moveTo>
                <a:lnTo>
                  <a:pt x="3305" y="7437"/>
                </a:lnTo>
                <a:lnTo>
                  <a:pt x="6611" y="14874"/>
                </a:lnTo>
                <a:lnTo>
                  <a:pt x="9916" y="223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454892" y="3010131"/>
            <a:ext cx="218440" cy="108585"/>
          </a:xfrm>
          <a:custGeom>
            <a:avLst/>
            <a:gdLst/>
            <a:ahLst/>
            <a:cxnLst/>
            <a:rect l="l" t="t" r="r" b="b"/>
            <a:pathLst>
              <a:path w="218439" h="108585">
                <a:moveTo>
                  <a:pt x="0" y="56088"/>
                </a:moveTo>
                <a:lnTo>
                  <a:pt x="13216" y="96381"/>
                </a:lnTo>
                <a:lnTo>
                  <a:pt x="22113" y="108345"/>
                </a:lnTo>
                <a:lnTo>
                  <a:pt x="24431" y="107772"/>
                </a:lnTo>
                <a:lnTo>
                  <a:pt x="26748" y="107199"/>
                </a:lnTo>
                <a:lnTo>
                  <a:pt x="29878" y="105178"/>
                </a:lnTo>
                <a:lnTo>
                  <a:pt x="33819" y="101708"/>
                </a:lnTo>
                <a:lnTo>
                  <a:pt x="37761" y="98238"/>
                </a:lnTo>
                <a:lnTo>
                  <a:pt x="43201" y="93718"/>
                </a:lnTo>
                <a:lnTo>
                  <a:pt x="82199" y="65145"/>
                </a:lnTo>
                <a:lnTo>
                  <a:pt x="115044" y="44321"/>
                </a:lnTo>
                <a:lnTo>
                  <a:pt x="157670" y="21990"/>
                </a:lnTo>
                <a:lnTo>
                  <a:pt x="194395" y="9009"/>
                </a:lnTo>
                <a:lnTo>
                  <a:pt x="207253" y="4838"/>
                </a:lnTo>
                <a:lnTo>
                  <a:pt x="21835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675713" y="3002932"/>
            <a:ext cx="9525" cy="6350"/>
          </a:xfrm>
          <a:custGeom>
            <a:avLst/>
            <a:gdLst/>
            <a:ahLst/>
            <a:cxnLst/>
            <a:rect l="l" t="t" r="r" b="b"/>
            <a:pathLst>
              <a:path w="9525" h="6350">
                <a:moveTo>
                  <a:pt x="0" y="5862"/>
                </a:moveTo>
                <a:lnTo>
                  <a:pt x="3149" y="3908"/>
                </a:lnTo>
                <a:lnTo>
                  <a:pt x="6299" y="1954"/>
                </a:lnTo>
                <a:lnTo>
                  <a:pt x="944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82713" y="2989546"/>
            <a:ext cx="2540" cy="13970"/>
          </a:xfrm>
          <a:custGeom>
            <a:avLst/>
            <a:gdLst/>
            <a:ahLst/>
            <a:cxnLst/>
            <a:rect l="l" t="t" r="r" b="b"/>
            <a:pathLst>
              <a:path w="2539" h="13969">
                <a:moveTo>
                  <a:pt x="2449" y="13386"/>
                </a:moveTo>
                <a:lnTo>
                  <a:pt x="1632" y="8925"/>
                </a:lnTo>
                <a:lnTo>
                  <a:pt x="816" y="4462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682130" y="2989546"/>
            <a:ext cx="635" cy="0"/>
          </a:xfrm>
          <a:custGeom>
            <a:avLst/>
            <a:gdLst/>
            <a:ahLst/>
            <a:cxnLst/>
            <a:rect l="l" t="t" r="r" b="b"/>
            <a:pathLst>
              <a:path w="635" h="0">
                <a:moveTo>
                  <a:pt x="583" y="0"/>
                </a:moveTo>
                <a:lnTo>
                  <a:pt x="388" y="0"/>
                </a:lnTo>
                <a:lnTo>
                  <a:pt x="194" y="0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115778" y="2308299"/>
            <a:ext cx="5080" cy="5080"/>
          </a:xfrm>
          <a:custGeom>
            <a:avLst/>
            <a:gdLst/>
            <a:ahLst/>
            <a:cxnLst/>
            <a:rect l="l" t="t" r="r" b="b"/>
            <a:pathLst>
              <a:path w="5080" h="5080">
                <a:moveTo>
                  <a:pt x="0" y="0"/>
                </a:moveTo>
                <a:lnTo>
                  <a:pt x="1672" y="1487"/>
                </a:lnTo>
                <a:lnTo>
                  <a:pt x="3344" y="2974"/>
                </a:lnTo>
                <a:lnTo>
                  <a:pt x="5016" y="44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120795" y="2279891"/>
            <a:ext cx="212090" cy="101600"/>
          </a:xfrm>
          <a:custGeom>
            <a:avLst/>
            <a:gdLst/>
            <a:ahLst/>
            <a:cxnLst/>
            <a:rect l="l" t="t" r="r" b="b"/>
            <a:pathLst>
              <a:path w="212089" h="101600">
                <a:moveTo>
                  <a:pt x="0" y="32871"/>
                </a:moveTo>
                <a:lnTo>
                  <a:pt x="6315" y="42574"/>
                </a:lnTo>
                <a:lnTo>
                  <a:pt x="11902" y="54571"/>
                </a:lnTo>
                <a:lnTo>
                  <a:pt x="17415" y="69192"/>
                </a:lnTo>
                <a:lnTo>
                  <a:pt x="22232" y="80394"/>
                </a:lnTo>
                <a:lnTo>
                  <a:pt x="32005" y="96847"/>
                </a:lnTo>
                <a:lnTo>
                  <a:pt x="37502" y="101122"/>
                </a:lnTo>
                <a:lnTo>
                  <a:pt x="40641" y="101046"/>
                </a:lnTo>
                <a:lnTo>
                  <a:pt x="44054" y="98567"/>
                </a:lnTo>
                <a:lnTo>
                  <a:pt x="47945" y="93687"/>
                </a:lnTo>
                <a:lnTo>
                  <a:pt x="51834" y="88807"/>
                </a:lnTo>
                <a:lnTo>
                  <a:pt x="55739" y="84590"/>
                </a:lnTo>
                <a:lnTo>
                  <a:pt x="87064" y="60297"/>
                </a:lnTo>
                <a:lnTo>
                  <a:pt x="126631" y="38370"/>
                </a:lnTo>
                <a:lnTo>
                  <a:pt x="164022" y="19411"/>
                </a:lnTo>
                <a:lnTo>
                  <a:pt x="203231" y="2189"/>
                </a:lnTo>
                <a:lnTo>
                  <a:pt x="21152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331252" y="2279600"/>
            <a:ext cx="3810" cy="10795"/>
          </a:xfrm>
          <a:custGeom>
            <a:avLst/>
            <a:gdLst/>
            <a:ahLst/>
            <a:cxnLst/>
            <a:rect l="l" t="t" r="r" b="b"/>
            <a:pathLst>
              <a:path w="3810" h="10794">
                <a:moveTo>
                  <a:pt x="3500" y="0"/>
                </a:moveTo>
                <a:lnTo>
                  <a:pt x="2333" y="3470"/>
                </a:lnTo>
                <a:lnTo>
                  <a:pt x="1166" y="6941"/>
                </a:lnTo>
                <a:lnTo>
                  <a:pt x="0" y="104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139870" y="2657749"/>
            <a:ext cx="166370" cy="84455"/>
          </a:xfrm>
          <a:custGeom>
            <a:avLst/>
            <a:gdLst/>
            <a:ahLst/>
            <a:cxnLst/>
            <a:rect l="l" t="t" r="r" b="b"/>
            <a:pathLst>
              <a:path w="166369" h="84455">
                <a:moveTo>
                  <a:pt x="0" y="0"/>
                </a:moveTo>
                <a:lnTo>
                  <a:pt x="6025" y="6339"/>
                </a:lnTo>
                <a:lnTo>
                  <a:pt x="11131" y="12735"/>
                </a:lnTo>
                <a:lnTo>
                  <a:pt x="15316" y="19188"/>
                </a:lnTo>
                <a:lnTo>
                  <a:pt x="18129" y="23522"/>
                </a:lnTo>
                <a:lnTo>
                  <a:pt x="26426" y="60195"/>
                </a:lnTo>
                <a:lnTo>
                  <a:pt x="27232" y="66115"/>
                </a:lnTo>
                <a:lnTo>
                  <a:pt x="27852" y="69650"/>
                </a:lnTo>
                <a:lnTo>
                  <a:pt x="28472" y="73186"/>
                </a:lnTo>
                <a:lnTo>
                  <a:pt x="29742" y="76432"/>
                </a:lnTo>
                <a:lnTo>
                  <a:pt x="31661" y="79388"/>
                </a:lnTo>
                <a:lnTo>
                  <a:pt x="33581" y="82344"/>
                </a:lnTo>
                <a:lnTo>
                  <a:pt x="35787" y="83883"/>
                </a:lnTo>
                <a:lnTo>
                  <a:pt x="38280" y="84006"/>
                </a:lnTo>
                <a:lnTo>
                  <a:pt x="40773" y="84128"/>
                </a:lnTo>
                <a:lnTo>
                  <a:pt x="44449" y="82314"/>
                </a:lnTo>
                <a:lnTo>
                  <a:pt x="49308" y="78563"/>
                </a:lnTo>
                <a:lnTo>
                  <a:pt x="55070" y="74427"/>
                </a:lnTo>
                <a:lnTo>
                  <a:pt x="91972" y="50408"/>
                </a:lnTo>
                <a:lnTo>
                  <a:pt x="128830" y="27421"/>
                </a:lnTo>
                <a:lnTo>
                  <a:pt x="157548" y="10324"/>
                </a:lnTo>
                <a:lnTo>
                  <a:pt x="165798" y="56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315273" y="2610533"/>
            <a:ext cx="62230" cy="47625"/>
          </a:xfrm>
          <a:custGeom>
            <a:avLst/>
            <a:gdLst/>
            <a:ahLst/>
            <a:cxnLst/>
            <a:rect l="l" t="t" r="r" b="b"/>
            <a:pathLst>
              <a:path w="62230" h="47625">
                <a:moveTo>
                  <a:pt x="0" y="47322"/>
                </a:moveTo>
                <a:lnTo>
                  <a:pt x="33843" y="29709"/>
                </a:lnTo>
                <a:lnTo>
                  <a:pt x="45983" y="18610"/>
                </a:lnTo>
                <a:lnTo>
                  <a:pt x="51955" y="10517"/>
                </a:lnTo>
                <a:lnTo>
                  <a:pt x="6194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520859" y="2313110"/>
            <a:ext cx="36830" cy="7620"/>
          </a:xfrm>
          <a:custGeom>
            <a:avLst/>
            <a:gdLst/>
            <a:ahLst/>
            <a:cxnLst/>
            <a:rect l="l" t="t" r="r" b="b"/>
            <a:pathLst>
              <a:path w="36830" h="7619">
                <a:moveTo>
                  <a:pt x="0" y="0"/>
                </a:moveTo>
                <a:lnTo>
                  <a:pt x="6779" y="2846"/>
                </a:lnTo>
                <a:lnTo>
                  <a:pt x="18849" y="5230"/>
                </a:lnTo>
                <a:lnTo>
                  <a:pt x="36211" y="71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586975" y="2319236"/>
            <a:ext cx="6985" cy="2540"/>
          </a:xfrm>
          <a:custGeom>
            <a:avLst/>
            <a:gdLst/>
            <a:ahLst/>
            <a:cxnLst/>
            <a:rect l="l" t="t" r="r" b="b"/>
            <a:pathLst>
              <a:path w="6985" h="2539">
                <a:moveTo>
                  <a:pt x="0" y="2450"/>
                </a:moveTo>
                <a:lnTo>
                  <a:pt x="2294" y="1633"/>
                </a:lnTo>
                <a:lnTo>
                  <a:pt x="4588" y="816"/>
                </a:lnTo>
                <a:lnTo>
                  <a:pt x="688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496216" y="2689087"/>
            <a:ext cx="106680" cy="5715"/>
          </a:xfrm>
          <a:custGeom>
            <a:avLst/>
            <a:gdLst/>
            <a:ahLst/>
            <a:cxnLst/>
            <a:rect l="l" t="t" r="r" b="b"/>
            <a:pathLst>
              <a:path w="106680" h="5714">
                <a:moveTo>
                  <a:pt x="0" y="2454"/>
                </a:moveTo>
                <a:lnTo>
                  <a:pt x="49902" y="1770"/>
                </a:lnTo>
                <a:lnTo>
                  <a:pt x="80854" y="367"/>
                </a:lnTo>
                <a:lnTo>
                  <a:pt x="92691" y="0"/>
                </a:lnTo>
                <a:lnTo>
                  <a:pt x="105851" y="184"/>
                </a:lnTo>
                <a:lnTo>
                  <a:pt x="106323" y="2060"/>
                </a:lnTo>
                <a:lnTo>
                  <a:pt x="99995" y="56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017362" y="2684883"/>
            <a:ext cx="118745" cy="8255"/>
          </a:xfrm>
          <a:custGeom>
            <a:avLst/>
            <a:gdLst/>
            <a:ahLst/>
            <a:cxnLst/>
            <a:rect l="l" t="t" r="r" b="b"/>
            <a:pathLst>
              <a:path w="118745" h="8255">
                <a:moveTo>
                  <a:pt x="752" y="0"/>
                </a:moveTo>
                <a:lnTo>
                  <a:pt x="0" y="3546"/>
                </a:lnTo>
                <a:lnTo>
                  <a:pt x="4574" y="5417"/>
                </a:lnTo>
                <a:lnTo>
                  <a:pt x="14477" y="5612"/>
                </a:lnTo>
                <a:lnTo>
                  <a:pt x="27799" y="5533"/>
                </a:lnTo>
                <a:lnTo>
                  <a:pt x="39999" y="4751"/>
                </a:lnTo>
                <a:lnTo>
                  <a:pt x="53234" y="3461"/>
                </a:lnTo>
                <a:lnTo>
                  <a:pt x="65362" y="2529"/>
                </a:lnTo>
                <a:lnTo>
                  <a:pt x="74588" y="1932"/>
                </a:lnTo>
                <a:lnTo>
                  <a:pt x="81518" y="1638"/>
                </a:lnTo>
                <a:lnTo>
                  <a:pt x="87105" y="1585"/>
                </a:lnTo>
                <a:lnTo>
                  <a:pt x="92693" y="1532"/>
                </a:lnTo>
                <a:lnTo>
                  <a:pt x="97323" y="1725"/>
                </a:lnTo>
                <a:lnTo>
                  <a:pt x="100996" y="2166"/>
                </a:lnTo>
                <a:lnTo>
                  <a:pt x="106425" y="2818"/>
                </a:lnTo>
                <a:lnTo>
                  <a:pt x="112185" y="4799"/>
                </a:lnTo>
                <a:lnTo>
                  <a:pt x="118280" y="81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126010" y="2679152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743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027449" y="3069046"/>
            <a:ext cx="125095" cy="13335"/>
          </a:xfrm>
          <a:custGeom>
            <a:avLst/>
            <a:gdLst/>
            <a:ahLst/>
            <a:cxnLst/>
            <a:rect l="l" t="t" r="r" b="b"/>
            <a:pathLst>
              <a:path w="125095" h="13335">
                <a:moveTo>
                  <a:pt x="0" y="13070"/>
                </a:moveTo>
                <a:lnTo>
                  <a:pt x="48948" y="4276"/>
                </a:lnTo>
                <a:lnTo>
                  <a:pt x="98164" y="701"/>
                </a:lnTo>
                <a:lnTo>
                  <a:pt x="111132" y="270"/>
                </a:lnTo>
                <a:lnTo>
                  <a:pt x="12455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166253" y="3067468"/>
            <a:ext cx="17780" cy="5080"/>
          </a:xfrm>
          <a:custGeom>
            <a:avLst/>
            <a:gdLst/>
            <a:ahLst/>
            <a:cxnLst/>
            <a:rect l="l" t="t" r="r" b="b"/>
            <a:pathLst>
              <a:path w="17779" h="5080">
                <a:moveTo>
                  <a:pt x="0" y="1482"/>
                </a:moveTo>
                <a:lnTo>
                  <a:pt x="10248" y="0"/>
                </a:lnTo>
                <a:lnTo>
                  <a:pt x="16020" y="1020"/>
                </a:lnTo>
                <a:lnTo>
                  <a:pt x="17315" y="45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49627" y="582540"/>
            <a:ext cx="38100" cy="1905"/>
          </a:xfrm>
          <a:custGeom>
            <a:avLst/>
            <a:gdLst/>
            <a:ahLst/>
            <a:cxnLst/>
            <a:rect l="l" t="t" r="r" b="b"/>
            <a:pathLst>
              <a:path w="38100" h="1904">
                <a:moveTo>
                  <a:pt x="0" y="1818"/>
                </a:moveTo>
                <a:lnTo>
                  <a:pt x="12685" y="1212"/>
                </a:lnTo>
                <a:lnTo>
                  <a:pt x="25371" y="606"/>
                </a:lnTo>
                <a:lnTo>
                  <a:pt x="3805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49257" y="511133"/>
            <a:ext cx="1529080" cy="69850"/>
          </a:xfrm>
          <a:custGeom>
            <a:avLst/>
            <a:gdLst/>
            <a:ahLst/>
            <a:cxnLst/>
            <a:rect l="l" t="t" r="r" b="b"/>
            <a:pathLst>
              <a:path w="1529080" h="69850">
                <a:moveTo>
                  <a:pt x="0" y="69307"/>
                </a:moveTo>
                <a:lnTo>
                  <a:pt x="41213" y="67767"/>
                </a:lnTo>
                <a:lnTo>
                  <a:pt x="89475" y="66090"/>
                </a:lnTo>
                <a:lnTo>
                  <a:pt x="138969" y="64793"/>
                </a:lnTo>
                <a:lnTo>
                  <a:pt x="170815" y="64134"/>
                </a:lnTo>
                <a:lnTo>
                  <a:pt x="186496" y="63815"/>
                </a:lnTo>
                <a:lnTo>
                  <a:pt x="229572" y="62909"/>
                </a:lnTo>
                <a:lnTo>
                  <a:pt x="267942" y="61867"/>
                </a:lnTo>
                <a:lnTo>
                  <a:pt x="307132" y="60362"/>
                </a:lnTo>
                <a:lnTo>
                  <a:pt x="346620" y="57917"/>
                </a:lnTo>
                <a:lnTo>
                  <a:pt x="386214" y="53901"/>
                </a:lnTo>
                <a:lnTo>
                  <a:pt x="402740" y="51969"/>
                </a:lnTo>
                <a:lnTo>
                  <a:pt x="415586" y="50519"/>
                </a:lnTo>
                <a:lnTo>
                  <a:pt x="425935" y="49411"/>
                </a:lnTo>
                <a:lnTo>
                  <a:pt x="438279" y="48141"/>
                </a:lnTo>
                <a:lnTo>
                  <a:pt x="450496" y="46815"/>
                </a:lnTo>
                <a:lnTo>
                  <a:pt x="463173" y="45373"/>
                </a:lnTo>
                <a:lnTo>
                  <a:pt x="478836" y="43552"/>
                </a:lnTo>
                <a:lnTo>
                  <a:pt x="492396" y="42037"/>
                </a:lnTo>
                <a:lnTo>
                  <a:pt x="538988" y="37645"/>
                </a:lnTo>
                <a:lnTo>
                  <a:pt x="590976" y="34084"/>
                </a:lnTo>
                <a:lnTo>
                  <a:pt x="608873" y="32991"/>
                </a:lnTo>
                <a:lnTo>
                  <a:pt x="624123" y="32027"/>
                </a:lnTo>
                <a:lnTo>
                  <a:pt x="667102" y="28752"/>
                </a:lnTo>
                <a:lnTo>
                  <a:pt x="706802" y="24574"/>
                </a:lnTo>
                <a:lnTo>
                  <a:pt x="719447" y="23232"/>
                </a:lnTo>
                <a:lnTo>
                  <a:pt x="766453" y="19040"/>
                </a:lnTo>
                <a:lnTo>
                  <a:pt x="807931" y="16155"/>
                </a:lnTo>
                <a:lnTo>
                  <a:pt x="862093" y="12740"/>
                </a:lnTo>
                <a:lnTo>
                  <a:pt x="906988" y="10376"/>
                </a:lnTo>
                <a:lnTo>
                  <a:pt x="948328" y="9582"/>
                </a:lnTo>
                <a:lnTo>
                  <a:pt x="997286" y="9269"/>
                </a:lnTo>
                <a:lnTo>
                  <a:pt x="1014269" y="9306"/>
                </a:lnTo>
                <a:lnTo>
                  <a:pt x="1028186" y="9420"/>
                </a:lnTo>
                <a:lnTo>
                  <a:pt x="1039535" y="9613"/>
                </a:lnTo>
                <a:lnTo>
                  <a:pt x="1048814" y="9882"/>
                </a:lnTo>
                <a:lnTo>
                  <a:pt x="1059371" y="10239"/>
                </a:lnTo>
                <a:lnTo>
                  <a:pt x="1071341" y="10534"/>
                </a:lnTo>
                <a:lnTo>
                  <a:pt x="1116716" y="11103"/>
                </a:lnTo>
                <a:lnTo>
                  <a:pt x="1149420" y="11273"/>
                </a:lnTo>
                <a:lnTo>
                  <a:pt x="1161384" y="11231"/>
                </a:lnTo>
                <a:lnTo>
                  <a:pt x="1215364" y="10054"/>
                </a:lnTo>
                <a:lnTo>
                  <a:pt x="1253624" y="8195"/>
                </a:lnTo>
                <a:lnTo>
                  <a:pt x="1280303" y="6170"/>
                </a:lnTo>
                <a:lnTo>
                  <a:pt x="1293956" y="5214"/>
                </a:lnTo>
                <a:lnTo>
                  <a:pt x="1340753" y="3575"/>
                </a:lnTo>
                <a:lnTo>
                  <a:pt x="1366767" y="3409"/>
                </a:lnTo>
                <a:lnTo>
                  <a:pt x="1383006" y="3337"/>
                </a:lnTo>
                <a:lnTo>
                  <a:pt x="1396027" y="3130"/>
                </a:lnTo>
                <a:lnTo>
                  <a:pt x="1405958" y="2786"/>
                </a:lnTo>
                <a:lnTo>
                  <a:pt x="1419010" y="2198"/>
                </a:lnTo>
                <a:lnTo>
                  <a:pt x="1431404" y="1954"/>
                </a:lnTo>
                <a:lnTo>
                  <a:pt x="1446365" y="1807"/>
                </a:lnTo>
                <a:lnTo>
                  <a:pt x="1457148" y="1445"/>
                </a:lnTo>
                <a:lnTo>
                  <a:pt x="1465928" y="1132"/>
                </a:lnTo>
                <a:lnTo>
                  <a:pt x="1478325" y="944"/>
                </a:lnTo>
                <a:lnTo>
                  <a:pt x="1494523" y="872"/>
                </a:lnTo>
                <a:lnTo>
                  <a:pt x="1514652" y="868"/>
                </a:lnTo>
                <a:lnTo>
                  <a:pt x="1525341" y="866"/>
                </a:lnTo>
                <a:lnTo>
                  <a:pt x="1528578" y="866"/>
                </a:lnTo>
                <a:lnTo>
                  <a:pt x="1529023" y="858"/>
                </a:lnTo>
                <a:lnTo>
                  <a:pt x="1528891" y="844"/>
                </a:lnTo>
                <a:lnTo>
                  <a:pt x="1528703" y="824"/>
                </a:lnTo>
                <a:lnTo>
                  <a:pt x="1526119" y="542"/>
                </a:lnTo>
                <a:lnTo>
                  <a:pt x="152113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6869" y="5403072"/>
            <a:ext cx="11085195" cy="62865"/>
          </a:xfrm>
          <a:custGeom>
            <a:avLst/>
            <a:gdLst/>
            <a:ahLst/>
            <a:cxnLst/>
            <a:rect l="l" t="t" r="r" b="b"/>
            <a:pathLst>
              <a:path w="11085195" h="62864">
                <a:moveTo>
                  <a:pt x="13283" y="23685"/>
                </a:moveTo>
                <a:lnTo>
                  <a:pt x="4008" y="24921"/>
                </a:lnTo>
                <a:lnTo>
                  <a:pt x="0" y="25375"/>
                </a:lnTo>
                <a:lnTo>
                  <a:pt x="1258" y="25047"/>
                </a:lnTo>
                <a:lnTo>
                  <a:pt x="2155" y="24813"/>
                </a:lnTo>
                <a:lnTo>
                  <a:pt x="4397" y="24227"/>
                </a:lnTo>
                <a:lnTo>
                  <a:pt x="7985" y="23291"/>
                </a:lnTo>
                <a:lnTo>
                  <a:pt x="15447" y="22551"/>
                </a:lnTo>
                <a:lnTo>
                  <a:pt x="29499" y="22504"/>
                </a:lnTo>
                <a:lnTo>
                  <a:pt x="41442" y="22840"/>
                </a:lnTo>
                <a:lnTo>
                  <a:pt x="53319" y="23113"/>
                </a:lnTo>
                <a:lnTo>
                  <a:pt x="103568" y="23678"/>
                </a:lnTo>
                <a:lnTo>
                  <a:pt x="132796" y="23715"/>
                </a:lnTo>
                <a:lnTo>
                  <a:pt x="147119" y="23732"/>
                </a:lnTo>
                <a:lnTo>
                  <a:pt x="185829" y="23845"/>
                </a:lnTo>
                <a:lnTo>
                  <a:pt x="234586" y="24192"/>
                </a:lnTo>
                <a:lnTo>
                  <a:pt x="273477" y="24771"/>
                </a:lnTo>
                <a:lnTo>
                  <a:pt x="317842" y="26236"/>
                </a:lnTo>
                <a:lnTo>
                  <a:pt x="358189" y="28243"/>
                </a:lnTo>
                <a:lnTo>
                  <a:pt x="373595" y="29082"/>
                </a:lnTo>
                <a:lnTo>
                  <a:pt x="388109" y="29827"/>
                </a:lnTo>
                <a:lnTo>
                  <a:pt x="427272" y="31551"/>
                </a:lnTo>
                <a:lnTo>
                  <a:pt x="472916" y="32854"/>
                </a:lnTo>
                <a:lnTo>
                  <a:pt x="489505" y="33176"/>
                </a:lnTo>
                <a:lnTo>
                  <a:pt x="504536" y="33518"/>
                </a:lnTo>
                <a:lnTo>
                  <a:pt x="550553" y="35127"/>
                </a:lnTo>
                <a:lnTo>
                  <a:pt x="589388" y="37740"/>
                </a:lnTo>
                <a:lnTo>
                  <a:pt x="616218" y="40165"/>
                </a:lnTo>
                <a:lnTo>
                  <a:pt x="629521" y="41361"/>
                </a:lnTo>
                <a:lnTo>
                  <a:pt x="677996" y="45028"/>
                </a:lnTo>
                <a:lnTo>
                  <a:pt x="728414" y="47707"/>
                </a:lnTo>
                <a:lnTo>
                  <a:pt x="744889" y="48431"/>
                </a:lnTo>
                <a:lnTo>
                  <a:pt x="759951" y="49130"/>
                </a:lnTo>
                <a:lnTo>
                  <a:pt x="798189" y="51146"/>
                </a:lnTo>
                <a:lnTo>
                  <a:pt x="836524" y="53684"/>
                </a:lnTo>
                <a:lnTo>
                  <a:pt x="851258" y="54658"/>
                </a:lnTo>
                <a:lnTo>
                  <a:pt x="893341" y="56757"/>
                </a:lnTo>
                <a:lnTo>
                  <a:pt x="942796" y="57446"/>
                </a:lnTo>
                <a:lnTo>
                  <a:pt x="973366" y="57519"/>
                </a:lnTo>
                <a:lnTo>
                  <a:pt x="987329" y="57497"/>
                </a:lnTo>
                <a:lnTo>
                  <a:pt x="1026101" y="57238"/>
                </a:lnTo>
                <a:lnTo>
                  <a:pt x="1075688" y="56393"/>
                </a:lnTo>
                <a:lnTo>
                  <a:pt x="1089357" y="56133"/>
                </a:lnTo>
                <a:lnTo>
                  <a:pt x="1127590" y="55584"/>
                </a:lnTo>
                <a:lnTo>
                  <a:pt x="1179845" y="55293"/>
                </a:lnTo>
                <a:lnTo>
                  <a:pt x="1194803" y="55199"/>
                </a:lnTo>
                <a:lnTo>
                  <a:pt x="1241986" y="54391"/>
                </a:lnTo>
                <a:lnTo>
                  <a:pt x="1287746" y="52087"/>
                </a:lnTo>
                <a:lnTo>
                  <a:pt x="1329154" y="49186"/>
                </a:lnTo>
                <a:lnTo>
                  <a:pt x="1347691" y="47760"/>
                </a:lnTo>
                <a:lnTo>
                  <a:pt x="1364161" y="46508"/>
                </a:lnTo>
                <a:lnTo>
                  <a:pt x="1402478" y="43684"/>
                </a:lnTo>
                <a:lnTo>
                  <a:pt x="1441689" y="41383"/>
                </a:lnTo>
                <a:lnTo>
                  <a:pt x="1481000" y="40308"/>
                </a:lnTo>
                <a:lnTo>
                  <a:pt x="1529651" y="39733"/>
                </a:lnTo>
                <a:lnTo>
                  <a:pt x="1570557" y="39486"/>
                </a:lnTo>
                <a:lnTo>
                  <a:pt x="1582936" y="39421"/>
                </a:lnTo>
                <a:lnTo>
                  <a:pt x="1632554" y="37904"/>
                </a:lnTo>
                <a:lnTo>
                  <a:pt x="1680585" y="34191"/>
                </a:lnTo>
                <a:lnTo>
                  <a:pt x="1721578" y="29800"/>
                </a:lnTo>
                <a:lnTo>
                  <a:pt x="1736629" y="28077"/>
                </a:lnTo>
                <a:lnTo>
                  <a:pt x="1750987" y="26513"/>
                </a:lnTo>
                <a:lnTo>
                  <a:pt x="1790261" y="22728"/>
                </a:lnTo>
                <a:lnTo>
                  <a:pt x="1833545" y="19787"/>
                </a:lnTo>
                <a:lnTo>
                  <a:pt x="1874740" y="18440"/>
                </a:lnTo>
                <a:lnTo>
                  <a:pt x="1925457" y="17654"/>
                </a:lnTo>
                <a:lnTo>
                  <a:pt x="1970569" y="17385"/>
                </a:lnTo>
                <a:lnTo>
                  <a:pt x="1987069" y="17350"/>
                </a:lnTo>
                <a:lnTo>
                  <a:pt x="2004317" y="17359"/>
                </a:lnTo>
                <a:lnTo>
                  <a:pt x="2051793" y="17591"/>
                </a:lnTo>
                <a:lnTo>
                  <a:pt x="2093233" y="18129"/>
                </a:lnTo>
                <a:lnTo>
                  <a:pt x="2139919" y="19322"/>
                </a:lnTo>
                <a:lnTo>
                  <a:pt x="2193155" y="21956"/>
                </a:lnTo>
                <a:lnTo>
                  <a:pt x="2207728" y="22778"/>
                </a:lnTo>
                <a:lnTo>
                  <a:pt x="2247068" y="24792"/>
                </a:lnTo>
                <a:lnTo>
                  <a:pt x="2293359" y="26552"/>
                </a:lnTo>
                <a:lnTo>
                  <a:pt x="2331736" y="27498"/>
                </a:lnTo>
                <a:lnTo>
                  <a:pt x="2370299" y="28013"/>
                </a:lnTo>
                <a:lnTo>
                  <a:pt x="2419723" y="28246"/>
                </a:lnTo>
                <a:lnTo>
                  <a:pt x="2459755" y="28336"/>
                </a:lnTo>
                <a:lnTo>
                  <a:pt x="2507858" y="28392"/>
                </a:lnTo>
                <a:lnTo>
                  <a:pt x="2544529" y="28412"/>
                </a:lnTo>
                <a:lnTo>
                  <a:pt x="2564212" y="28428"/>
                </a:lnTo>
                <a:lnTo>
                  <a:pt x="2617402" y="28593"/>
                </a:lnTo>
                <a:lnTo>
                  <a:pt x="2662014" y="28937"/>
                </a:lnTo>
                <a:lnTo>
                  <a:pt x="2708625" y="29673"/>
                </a:lnTo>
                <a:lnTo>
                  <a:pt x="2754538" y="31451"/>
                </a:lnTo>
                <a:lnTo>
                  <a:pt x="2767610" y="32098"/>
                </a:lnTo>
                <a:lnTo>
                  <a:pt x="2817798" y="33989"/>
                </a:lnTo>
                <a:lnTo>
                  <a:pt x="2845643" y="34626"/>
                </a:lnTo>
                <a:lnTo>
                  <a:pt x="2860082" y="34945"/>
                </a:lnTo>
                <a:lnTo>
                  <a:pt x="2898379" y="35923"/>
                </a:lnTo>
                <a:lnTo>
                  <a:pt x="2936349" y="37143"/>
                </a:lnTo>
                <a:lnTo>
                  <a:pt x="2950606" y="37594"/>
                </a:lnTo>
                <a:lnTo>
                  <a:pt x="2999279" y="38774"/>
                </a:lnTo>
                <a:lnTo>
                  <a:pt x="3047904" y="39259"/>
                </a:lnTo>
                <a:lnTo>
                  <a:pt x="3100345" y="39433"/>
                </a:lnTo>
                <a:lnTo>
                  <a:pt x="3149725" y="39474"/>
                </a:lnTo>
                <a:lnTo>
                  <a:pt x="3168460" y="39467"/>
                </a:lnTo>
                <a:lnTo>
                  <a:pt x="3216844" y="39363"/>
                </a:lnTo>
                <a:lnTo>
                  <a:pt x="3263222" y="39021"/>
                </a:lnTo>
                <a:lnTo>
                  <a:pt x="3294419" y="38410"/>
                </a:lnTo>
                <a:lnTo>
                  <a:pt x="3308045" y="38159"/>
                </a:lnTo>
                <a:lnTo>
                  <a:pt x="3319745" y="38008"/>
                </a:lnTo>
                <a:lnTo>
                  <a:pt x="3329693" y="37953"/>
                </a:lnTo>
                <a:lnTo>
                  <a:pt x="3334909" y="37879"/>
                </a:lnTo>
                <a:lnTo>
                  <a:pt x="3374550" y="36141"/>
                </a:lnTo>
                <a:lnTo>
                  <a:pt x="3424123" y="33323"/>
                </a:lnTo>
                <a:lnTo>
                  <a:pt x="3442737" y="32202"/>
                </a:lnTo>
                <a:lnTo>
                  <a:pt x="3460147" y="31179"/>
                </a:lnTo>
                <a:lnTo>
                  <a:pt x="3505696" y="28663"/>
                </a:lnTo>
                <a:lnTo>
                  <a:pt x="3552873" y="26476"/>
                </a:lnTo>
                <a:lnTo>
                  <a:pt x="3594262" y="25318"/>
                </a:lnTo>
                <a:lnTo>
                  <a:pt x="3633759" y="24659"/>
                </a:lnTo>
                <a:lnTo>
                  <a:pt x="3684723" y="24115"/>
                </a:lnTo>
                <a:lnTo>
                  <a:pt x="3724615" y="23872"/>
                </a:lnTo>
                <a:lnTo>
                  <a:pt x="3772064" y="23754"/>
                </a:lnTo>
                <a:lnTo>
                  <a:pt x="3784180" y="23756"/>
                </a:lnTo>
                <a:lnTo>
                  <a:pt x="3833540" y="23853"/>
                </a:lnTo>
                <a:lnTo>
                  <a:pt x="3873306" y="24015"/>
                </a:lnTo>
                <a:lnTo>
                  <a:pt x="3924616" y="24305"/>
                </a:lnTo>
                <a:lnTo>
                  <a:pt x="3969100" y="24670"/>
                </a:lnTo>
                <a:lnTo>
                  <a:pt x="4014828" y="25758"/>
                </a:lnTo>
                <a:lnTo>
                  <a:pt x="4038179" y="26811"/>
                </a:lnTo>
                <a:lnTo>
                  <a:pt x="4049358" y="27287"/>
                </a:lnTo>
                <a:lnTo>
                  <a:pt x="4100170" y="28901"/>
                </a:lnTo>
                <a:lnTo>
                  <a:pt x="4142965" y="29827"/>
                </a:lnTo>
                <a:lnTo>
                  <a:pt x="4181861" y="30419"/>
                </a:lnTo>
                <a:lnTo>
                  <a:pt x="4229872" y="30764"/>
                </a:lnTo>
                <a:lnTo>
                  <a:pt x="4244004" y="30794"/>
                </a:lnTo>
                <a:lnTo>
                  <a:pt x="4257659" y="30856"/>
                </a:lnTo>
                <a:lnTo>
                  <a:pt x="4296310" y="31227"/>
                </a:lnTo>
                <a:lnTo>
                  <a:pt x="4344501" y="32162"/>
                </a:lnTo>
                <a:lnTo>
                  <a:pt x="4357057" y="32489"/>
                </a:lnTo>
                <a:lnTo>
                  <a:pt x="4369570" y="32814"/>
                </a:lnTo>
                <a:lnTo>
                  <a:pt x="4419761" y="34102"/>
                </a:lnTo>
                <a:lnTo>
                  <a:pt x="4458335" y="35077"/>
                </a:lnTo>
                <a:lnTo>
                  <a:pt x="4478746" y="35599"/>
                </a:lnTo>
                <a:lnTo>
                  <a:pt x="4524898" y="36912"/>
                </a:lnTo>
                <a:lnTo>
                  <a:pt x="4565243" y="38760"/>
                </a:lnTo>
                <a:lnTo>
                  <a:pt x="4604845" y="42251"/>
                </a:lnTo>
                <a:lnTo>
                  <a:pt x="4617819" y="43459"/>
                </a:lnTo>
                <a:lnTo>
                  <a:pt x="4657039" y="46207"/>
                </a:lnTo>
                <a:lnTo>
                  <a:pt x="4710343" y="47376"/>
                </a:lnTo>
                <a:lnTo>
                  <a:pt x="4746705" y="47705"/>
                </a:lnTo>
                <a:lnTo>
                  <a:pt x="4763493" y="47844"/>
                </a:lnTo>
                <a:lnTo>
                  <a:pt x="4803146" y="48217"/>
                </a:lnTo>
                <a:lnTo>
                  <a:pt x="4843835" y="48990"/>
                </a:lnTo>
                <a:lnTo>
                  <a:pt x="4882607" y="50724"/>
                </a:lnTo>
                <a:lnTo>
                  <a:pt x="4897987" y="51597"/>
                </a:lnTo>
                <a:lnTo>
                  <a:pt x="4912344" y="52402"/>
                </a:lnTo>
                <a:lnTo>
                  <a:pt x="4950690" y="54488"/>
                </a:lnTo>
                <a:lnTo>
                  <a:pt x="4998663" y="56914"/>
                </a:lnTo>
                <a:lnTo>
                  <a:pt x="5037562" y="58654"/>
                </a:lnTo>
                <a:lnTo>
                  <a:pt x="5086493" y="60493"/>
                </a:lnTo>
                <a:lnTo>
                  <a:pt x="5125971" y="61585"/>
                </a:lnTo>
                <a:lnTo>
                  <a:pt x="5175757" y="62249"/>
                </a:lnTo>
                <a:lnTo>
                  <a:pt x="5194014" y="62276"/>
                </a:lnTo>
                <a:lnTo>
                  <a:pt x="5209690" y="62272"/>
                </a:lnTo>
                <a:lnTo>
                  <a:pt x="5255769" y="61762"/>
                </a:lnTo>
                <a:lnTo>
                  <a:pt x="5307638" y="58071"/>
                </a:lnTo>
                <a:lnTo>
                  <a:pt x="5346169" y="53969"/>
                </a:lnTo>
                <a:lnTo>
                  <a:pt x="5381718" y="49513"/>
                </a:lnTo>
                <a:lnTo>
                  <a:pt x="5393626" y="48010"/>
                </a:lnTo>
                <a:lnTo>
                  <a:pt x="5442953" y="43850"/>
                </a:lnTo>
                <a:lnTo>
                  <a:pt x="5482758" y="42537"/>
                </a:lnTo>
                <a:lnTo>
                  <a:pt x="5499169" y="42298"/>
                </a:lnTo>
                <a:lnTo>
                  <a:pt x="5514321" y="41963"/>
                </a:lnTo>
                <a:lnTo>
                  <a:pt x="5552789" y="40376"/>
                </a:lnTo>
                <a:lnTo>
                  <a:pt x="5602248" y="35609"/>
                </a:lnTo>
                <a:lnTo>
                  <a:pt x="5639761" y="30441"/>
                </a:lnTo>
                <a:lnTo>
                  <a:pt x="5652678" y="28570"/>
                </a:lnTo>
                <a:lnTo>
                  <a:pt x="5703414" y="22263"/>
                </a:lnTo>
                <a:lnTo>
                  <a:pt x="5755530" y="18591"/>
                </a:lnTo>
                <a:lnTo>
                  <a:pt x="5769396" y="17781"/>
                </a:lnTo>
                <a:lnTo>
                  <a:pt x="5781728" y="16989"/>
                </a:lnTo>
                <a:lnTo>
                  <a:pt x="5792782" y="16202"/>
                </a:lnTo>
                <a:lnTo>
                  <a:pt x="5805184" y="15277"/>
                </a:lnTo>
                <a:lnTo>
                  <a:pt x="5817368" y="14539"/>
                </a:lnTo>
                <a:lnTo>
                  <a:pt x="5829600" y="13966"/>
                </a:lnTo>
                <a:lnTo>
                  <a:pt x="5842143" y="13537"/>
                </a:lnTo>
                <a:lnTo>
                  <a:pt x="5855264" y="13231"/>
                </a:lnTo>
                <a:lnTo>
                  <a:pt x="5871630" y="13011"/>
                </a:lnTo>
                <a:lnTo>
                  <a:pt x="5886379" y="12801"/>
                </a:lnTo>
                <a:lnTo>
                  <a:pt x="5933561" y="11991"/>
                </a:lnTo>
                <a:lnTo>
                  <a:pt x="5973446" y="11045"/>
                </a:lnTo>
                <a:lnTo>
                  <a:pt x="6009844" y="10001"/>
                </a:lnTo>
                <a:lnTo>
                  <a:pt x="6020704" y="9679"/>
                </a:lnTo>
                <a:lnTo>
                  <a:pt x="6069260" y="8579"/>
                </a:lnTo>
                <a:lnTo>
                  <a:pt x="6111418" y="7944"/>
                </a:lnTo>
                <a:lnTo>
                  <a:pt x="6151609" y="7516"/>
                </a:lnTo>
                <a:lnTo>
                  <a:pt x="6200683" y="7208"/>
                </a:lnTo>
                <a:lnTo>
                  <a:pt x="6224406" y="7152"/>
                </a:lnTo>
                <a:lnTo>
                  <a:pt x="6238287" y="7178"/>
                </a:lnTo>
                <a:lnTo>
                  <a:pt x="6277956" y="7681"/>
                </a:lnTo>
                <a:lnTo>
                  <a:pt x="6327433" y="9341"/>
                </a:lnTo>
                <a:lnTo>
                  <a:pt x="6354533" y="10778"/>
                </a:lnTo>
                <a:lnTo>
                  <a:pt x="6368913" y="11526"/>
                </a:lnTo>
                <a:lnTo>
                  <a:pt x="6408291" y="13223"/>
                </a:lnTo>
                <a:lnTo>
                  <a:pt x="6454709" y="14360"/>
                </a:lnTo>
                <a:lnTo>
                  <a:pt x="6473451" y="14551"/>
                </a:lnTo>
                <a:lnTo>
                  <a:pt x="6489692" y="14748"/>
                </a:lnTo>
                <a:lnTo>
                  <a:pt x="6532978" y="15627"/>
                </a:lnTo>
                <a:lnTo>
                  <a:pt x="6582214" y="19098"/>
                </a:lnTo>
                <a:lnTo>
                  <a:pt x="6625124" y="23477"/>
                </a:lnTo>
                <a:lnTo>
                  <a:pt x="6665156" y="28170"/>
                </a:lnTo>
                <a:lnTo>
                  <a:pt x="6679249" y="29774"/>
                </a:lnTo>
                <a:lnTo>
                  <a:pt x="6690406" y="30918"/>
                </a:lnTo>
                <a:lnTo>
                  <a:pt x="6699294" y="31682"/>
                </a:lnTo>
                <a:lnTo>
                  <a:pt x="6709502" y="32486"/>
                </a:lnTo>
                <a:lnTo>
                  <a:pt x="6721171" y="33578"/>
                </a:lnTo>
                <a:lnTo>
                  <a:pt x="6734492" y="34972"/>
                </a:lnTo>
                <a:lnTo>
                  <a:pt x="6749656" y="36682"/>
                </a:lnTo>
                <a:lnTo>
                  <a:pt x="6762540" y="38119"/>
                </a:lnTo>
                <a:lnTo>
                  <a:pt x="6812940" y="42509"/>
                </a:lnTo>
                <a:lnTo>
                  <a:pt x="6853044" y="44613"/>
                </a:lnTo>
                <a:lnTo>
                  <a:pt x="6892122" y="45535"/>
                </a:lnTo>
                <a:lnTo>
                  <a:pt x="6905594" y="45834"/>
                </a:lnTo>
                <a:lnTo>
                  <a:pt x="6917278" y="46171"/>
                </a:lnTo>
                <a:lnTo>
                  <a:pt x="6929326" y="46603"/>
                </a:lnTo>
                <a:lnTo>
                  <a:pt x="6941244" y="46925"/>
                </a:lnTo>
                <a:lnTo>
                  <a:pt x="6953388" y="47152"/>
                </a:lnTo>
                <a:lnTo>
                  <a:pt x="6966112" y="47296"/>
                </a:lnTo>
                <a:lnTo>
                  <a:pt x="6979775" y="47370"/>
                </a:lnTo>
                <a:lnTo>
                  <a:pt x="6996089" y="47420"/>
                </a:lnTo>
                <a:lnTo>
                  <a:pt x="7010720" y="47523"/>
                </a:lnTo>
                <a:lnTo>
                  <a:pt x="7056375" y="48486"/>
                </a:lnTo>
                <a:lnTo>
                  <a:pt x="7105721" y="50866"/>
                </a:lnTo>
                <a:lnTo>
                  <a:pt x="7152573" y="53791"/>
                </a:lnTo>
                <a:lnTo>
                  <a:pt x="7172464" y="55246"/>
                </a:lnTo>
                <a:lnTo>
                  <a:pt x="7178762" y="55704"/>
                </a:lnTo>
                <a:lnTo>
                  <a:pt x="7226555" y="57519"/>
                </a:lnTo>
                <a:lnTo>
                  <a:pt x="7273451" y="58644"/>
                </a:lnTo>
                <a:lnTo>
                  <a:pt x="7313298" y="59355"/>
                </a:lnTo>
                <a:lnTo>
                  <a:pt x="7361577" y="59858"/>
                </a:lnTo>
                <a:lnTo>
                  <a:pt x="7384508" y="59940"/>
                </a:lnTo>
                <a:lnTo>
                  <a:pt x="7400422" y="59916"/>
                </a:lnTo>
                <a:lnTo>
                  <a:pt x="7442663" y="59399"/>
                </a:lnTo>
                <a:lnTo>
                  <a:pt x="7487389" y="57679"/>
                </a:lnTo>
                <a:lnTo>
                  <a:pt x="7498538" y="57011"/>
                </a:lnTo>
                <a:lnTo>
                  <a:pt x="7510025" y="56420"/>
                </a:lnTo>
                <a:lnTo>
                  <a:pt x="7560185" y="54768"/>
                </a:lnTo>
                <a:lnTo>
                  <a:pt x="7607033" y="54145"/>
                </a:lnTo>
                <a:lnTo>
                  <a:pt x="7623517" y="53953"/>
                </a:lnTo>
                <a:lnTo>
                  <a:pt x="7669280" y="53155"/>
                </a:lnTo>
                <a:lnTo>
                  <a:pt x="7681330" y="52801"/>
                </a:lnTo>
                <a:lnTo>
                  <a:pt x="7693434" y="52538"/>
                </a:lnTo>
                <a:lnTo>
                  <a:pt x="7705882" y="52359"/>
                </a:lnTo>
                <a:lnTo>
                  <a:pt x="7718961" y="52253"/>
                </a:lnTo>
                <a:lnTo>
                  <a:pt x="7735911" y="52192"/>
                </a:lnTo>
                <a:lnTo>
                  <a:pt x="7750676" y="52071"/>
                </a:lnTo>
                <a:lnTo>
                  <a:pt x="7798245" y="50757"/>
                </a:lnTo>
                <a:lnTo>
                  <a:pt x="7848001" y="47239"/>
                </a:lnTo>
                <a:lnTo>
                  <a:pt x="7875610" y="44651"/>
                </a:lnTo>
                <a:lnTo>
                  <a:pt x="7889319" y="43422"/>
                </a:lnTo>
                <a:lnTo>
                  <a:pt x="7938135" y="39815"/>
                </a:lnTo>
                <a:lnTo>
                  <a:pt x="7985778" y="37779"/>
                </a:lnTo>
                <a:lnTo>
                  <a:pt x="8024832" y="36806"/>
                </a:lnTo>
                <a:lnTo>
                  <a:pt x="8054717" y="36308"/>
                </a:lnTo>
                <a:lnTo>
                  <a:pt x="8069595" y="36013"/>
                </a:lnTo>
                <a:lnTo>
                  <a:pt x="8109195" y="34884"/>
                </a:lnTo>
                <a:lnTo>
                  <a:pt x="8155735" y="32544"/>
                </a:lnTo>
                <a:lnTo>
                  <a:pt x="8193892" y="29985"/>
                </a:lnTo>
                <a:lnTo>
                  <a:pt x="8246857" y="25966"/>
                </a:lnTo>
                <a:lnTo>
                  <a:pt x="8261480" y="24831"/>
                </a:lnTo>
                <a:lnTo>
                  <a:pt x="8299988" y="21976"/>
                </a:lnTo>
                <a:lnTo>
                  <a:pt x="8342802" y="19170"/>
                </a:lnTo>
                <a:lnTo>
                  <a:pt x="8388300" y="17500"/>
                </a:lnTo>
                <a:lnTo>
                  <a:pt x="8429505" y="16867"/>
                </a:lnTo>
                <a:lnTo>
                  <a:pt x="8463316" y="16729"/>
                </a:lnTo>
                <a:lnTo>
                  <a:pt x="8480464" y="16687"/>
                </a:lnTo>
                <a:lnTo>
                  <a:pt x="8523684" y="16537"/>
                </a:lnTo>
                <a:lnTo>
                  <a:pt x="8564882" y="16276"/>
                </a:lnTo>
                <a:lnTo>
                  <a:pt x="8581625" y="16109"/>
                </a:lnTo>
                <a:lnTo>
                  <a:pt x="8591400" y="16031"/>
                </a:lnTo>
                <a:lnTo>
                  <a:pt x="8639641" y="15819"/>
                </a:lnTo>
                <a:lnTo>
                  <a:pt x="8685728" y="15764"/>
                </a:lnTo>
                <a:lnTo>
                  <a:pt x="8703549" y="15743"/>
                </a:lnTo>
                <a:lnTo>
                  <a:pt x="8749348" y="15435"/>
                </a:lnTo>
                <a:lnTo>
                  <a:pt x="8793908" y="14455"/>
                </a:lnTo>
                <a:lnTo>
                  <a:pt x="8840512" y="11893"/>
                </a:lnTo>
                <a:lnTo>
                  <a:pt x="8878343" y="9191"/>
                </a:lnTo>
                <a:lnTo>
                  <a:pt x="8891729" y="8201"/>
                </a:lnTo>
                <a:lnTo>
                  <a:pt x="8930050" y="6106"/>
                </a:lnTo>
                <a:lnTo>
                  <a:pt x="8968200" y="5236"/>
                </a:lnTo>
                <a:lnTo>
                  <a:pt x="9015112" y="4954"/>
                </a:lnTo>
                <a:lnTo>
                  <a:pt x="9066801" y="4818"/>
                </a:lnTo>
                <a:lnTo>
                  <a:pt x="9114196" y="4763"/>
                </a:lnTo>
                <a:lnTo>
                  <a:pt x="9169249" y="4742"/>
                </a:lnTo>
                <a:lnTo>
                  <a:pt x="9189669" y="4736"/>
                </a:lnTo>
                <a:lnTo>
                  <a:pt x="9244958" y="4654"/>
                </a:lnTo>
                <a:lnTo>
                  <a:pt x="9291391" y="4476"/>
                </a:lnTo>
                <a:lnTo>
                  <a:pt x="9339748" y="4089"/>
                </a:lnTo>
                <a:lnTo>
                  <a:pt x="9378844" y="3365"/>
                </a:lnTo>
                <a:lnTo>
                  <a:pt x="9389947" y="2973"/>
                </a:lnTo>
                <a:lnTo>
                  <a:pt x="9401388" y="2622"/>
                </a:lnTo>
                <a:lnTo>
                  <a:pt x="9451395" y="1607"/>
                </a:lnTo>
                <a:lnTo>
                  <a:pt x="9494522" y="1208"/>
                </a:lnTo>
                <a:lnTo>
                  <a:pt x="9508845" y="1107"/>
                </a:lnTo>
                <a:lnTo>
                  <a:pt x="9548363" y="819"/>
                </a:lnTo>
                <a:lnTo>
                  <a:pt x="9594635" y="456"/>
                </a:lnTo>
                <a:lnTo>
                  <a:pt x="9611746" y="320"/>
                </a:lnTo>
                <a:lnTo>
                  <a:pt x="9652682" y="59"/>
                </a:lnTo>
                <a:lnTo>
                  <a:pt x="9672360" y="0"/>
                </a:lnTo>
                <a:lnTo>
                  <a:pt x="9681720" y="30"/>
                </a:lnTo>
                <a:lnTo>
                  <a:pt x="9730444" y="790"/>
                </a:lnTo>
                <a:lnTo>
                  <a:pt x="9761897" y="1538"/>
                </a:lnTo>
                <a:lnTo>
                  <a:pt x="9776972" y="1892"/>
                </a:lnTo>
                <a:lnTo>
                  <a:pt x="9816610" y="2716"/>
                </a:lnTo>
                <a:lnTo>
                  <a:pt x="9860152" y="3349"/>
                </a:lnTo>
                <a:lnTo>
                  <a:pt x="9873887" y="3532"/>
                </a:lnTo>
                <a:lnTo>
                  <a:pt x="9912807" y="4578"/>
                </a:lnTo>
                <a:lnTo>
                  <a:pt x="9961674" y="7326"/>
                </a:lnTo>
                <a:lnTo>
                  <a:pt x="10011643" y="11651"/>
                </a:lnTo>
                <a:lnTo>
                  <a:pt x="10040645" y="14646"/>
                </a:lnTo>
                <a:lnTo>
                  <a:pt x="10055447" y="16117"/>
                </a:lnTo>
                <a:lnTo>
                  <a:pt x="10094505" y="19483"/>
                </a:lnTo>
                <a:lnTo>
                  <a:pt x="10142526" y="22115"/>
                </a:lnTo>
                <a:lnTo>
                  <a:pt x="10156430" y="22689"/>
                </a:lnTo>
                <a:lnTo>
                  <a:pt x="10205790" y="24825"/>
                </a:lnTo>
                <a:lnTo>
                  <a:pt x="10217138" y="25343"/>
                </a:lnTo>
                <a:lnTo>
                  <a:pt x="10227206" y="25774"/>
                </a:lnTo>
                <a:lnTo>
                  <a:pt x="10273099" y="27006"/>
                </a:lnTo>
                <a:lnTo>
                  <a:pt x="10314194" y="27452"/>
                </a:lnTo>
                <a:lnTo>
                  <a:pt x="10366214" y="27541"/>
                </a:lnTo>
                <a:lnTo>
                  <a:pt x="10382031" y="27536"/>
                </a:lnTo>
                <a:lnTo>
                  <a:pt x="10429650" y="27399"/>
                </a:lnTo>
                <a:lnTo>
                  <a:pt x="10477250" y="26485"/>
                </a:lnTo>
                <a:lnTo>
                  <a:pt x="10518622" y="24856"/>
                </a:lnTo>
                <a:lnTo>
                  <a:pt x="10533809" y="24153"/>
                </a:lnTo>
                <a:lnTo>
                  <a:pt x="10548204" y="23489"/>
                </a:lnTo>
                <a:lnTo>
                  <a:pt x="10587499" y="21697"/>
                </a:lnTo>
                <a:lnTo>
                  <a:pt x="10634037" y="19629"/>
                </a:lnTo>
                <a:lnTo>
                  <a:pt x="10654170" y="18742"/>
                </a:lnTo>
                <a:lnTo>
                  <a:pt x="10696598" y="16707"/>
                </a:lnTo>
                <a:lnTo>
                  <a:pt x="10712116" y="15778"/>
                </a:lnTo>
                <a:lnTo>
                  <a:pt x="10722129" y="15150"/>
                </a:lnTo>
                <a:lnTo>
                  <a:pt x="10733898" y="14638"/>
                </a:lnTo>
                <a:lnTo>
                  <a:pt x="10747568" y="14229"/>
                </a:lnTo>
                <a:lnTo>
                  <a:pt x="10767551" y="13907"/>
                </a:lnTo>
                <a:lnTo>
                  <a:pt x="10782900" y="13756"/>
                </a:lnTo>
                <a:lnTo>
                  <a:pt x="10794413" y="13759"/>
                </a:lnTo>
                <a:lnTo>
                  <a:pt x="10802885" y="13901"/>
                </a:lnTo>
                <a:lnTo>
                  <a:pt x="10815729" y="14688"/>
                </a:lnTo>
                <a:lnTo>
                  <a:pt x="10828034" y="15833"/>
                </a:lnTo>
                <a:lnTo>
                  <a:pt x="10840759" y="17373"/>
                </a:lnTo>
                <a:lnTo>
                  <a:pt x="10852639" y="18803"/>
                </a:lnTo>
                <a:lnTo>
                  <a:pt x="10864980" y="19978"/>
                </a:lnTo>
                <a:lnTo>
                  <a:pt x="10877911" y="20916"/>
                </a:lnTo>
                <a:lnTo>
                  <a:pt x="10892849" y="21694"/>
                </a:lnTo>
                <a:lnTo>
                  <a:pt x="10906330" y="22492"/>
                </a:lnTo>
                <a:lnTo>
                  <a:pt x="10918748" y="23330"/>
                </a:lnTo>
                <a:lnTo>
                  <a:pt x="10930498" y="24230"/>
                </a:lnTo>
                <a:lnTo>
                  <a:pt x="10941973" y="25213"/>
                </a:lnTo>
                <a:lnTo>
                  <a:pt x="10954252" y="26286"/>
                </a:lnTo>
                <a:lnTo>
                  <a:pt x="10966458" y="27185"/>
                </a:lnTo>
                <a:lnTo>
                  <a:pt x="11017009" y="29276"/>
                </a:lnTo>
                <a:lnTo>
                  <a:pt x="11030698" y="29479"/>
                </a:lnTo>
                <a:lnTo>
                  <a:pt x="11051334" y="29953"/>
                </a:lnTo>
                <a:lnTo>
                  <a:pt x="11067223" y="30905"/>
                </a:lnTo>
                <a:lnTo>
                  <a:pt x="11078419" y="32337"/>
                </a:lnTo>
                <a:lnTo>
                  <a:pt x="11084977" y="342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550411" y="5439862"/>
            <a:ext cx="10795" cy="24765"/>
          </a:xfrm>
          <a:custGeom>
            <a:avLst/>
            <a:gdLst/>
            <a:ahLst/>
            <a:cxnLst/>
            <a:rect l="l" t="t" r="r" b="b"/>
            <a:pathLst>
              <a:path w="10795" h="24764">
                <a:moveTo>
                  <a:pt x="3041" y="0"/>
                </a:moveTo>
                <a:lnTo>
                  <a:pt x="7737" y="284"/>
                </a:lnTo>
                <a:lnTo>
                  <a:pt x="10106" y="3801"/>
                </a:lnTo>
                <a:lnTo>
                  <a:pt x="10148" y="10550"/>
                </a:lnTo>
                <a:lnTo>
                  <a:pt x="10176" y="15294"/>
                </a:lnTo>
                <a:lnTo>
                  <a:pt x="9892" y="18594"/>
                </a:lnTo>
                <a:lnTo>
                  <a:pt x="9296" y="20448"/>
                </a:lnTo>
                <a:lnTo>
                  <a:pt x="8707" y="22303"/>
                </a:lnTo>
                <a:lnTo>
                  <a:pt x="8333" y="23468"/>
                </a:lnTo>
                <a:lnTo>
                  <a:pt x="8181" y="23943"/>
                </a:lnTo>
                <a:lnTo>
                  <a:pt x="8028" y="24418"/>
                </a:lnTo>
                <a:lnTo>
                  <a:pt x="7682" y="24117"/>
                </a:lnTo>
                <a:lnTo>
                  <a:pt x="7142" y="23040"/>
                </a:lnTo>
                <a:lnTo>
                  <a:pt x="6373" y="21498"/>
                </a:lnTo>
                <a:lnTo>
                  <a:pt x="3990" y="16754"/>
                </a:lnTo>
                <a:lnTo>
                  <a:pt x="0" y="88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32025" y="5702776"/>
            <a:ext cx="11041380" cy="151765"/>
          </a:xfrm>
          <a:custGeom>
            <a:avLst/>
            <a:gdLst/>
            <a:ahLst/>
            <a:cxnLst/>
            <a:rect l="l" t="t" r="r" b="b"/>
            <a:pathLst>
              <a:path w="11041380" h="151764">
                <a:moveTo>
                  <a:pt x="0" y="110708"/>
                </a:moveTo>
                <a:lnTo>
                  <a:pt x="1393" y="106339"/>
                </a:lnTo>
                <a:lnTo>
                  <a:pt x="7019" y="104116"/>
                </a:lnTo>
                <a:lnTo>
                  <a:pt x="16877" y="104037"/>
                </a:lnTo>
                <a:lnTo>
                  <a:pt x="23574" y="103984"/>
                </a:lnTo>
                <a:lnTo>
                  <a:pt x="30830" y="104436"/>
                </a:lnTo>
                <a:lnTo>
                  <a:pt x="38643" y="105393"/>
                </a:lnTo>
                <a:lnTo>
                  <a:pt x="46457" y="106350"/>
                </a:lnTo>
                <a:lnTo>
                  <a:pt x="54186" y="107944"/>
                </a:lnTo>
                <a:lnTo>
                  <a:pt x="61832" y="110175"/>
                </a:lnTo>
                <a:lnTo>
                  <a:pt x="69478" y="112406"/>
                </a:lnTo>
                <a:lnTo>
                  <a:pt x="77702" y="114218"/>
                </a:lnTo>
                <a:lnTo>
                  <a:pt x="119388" y="117281"/>
                </a:lnTo>
                <a:lnTo>
                  <a:pt x="169270" y="117878"/>
                </a:lnTo>
                <a:lnTo>
                  <a:pt x="208681" y="117977"/>
                </a:lnTo>
                <a:lnTo>
                  <a:pt x="240254" y="118014"/>
                </a:lnTo>
                <a:lnTo>
                  <a:pt x="253339" y="118011"/>
                </a:lnTo>
                <a:lnTo>
                  <a:pt x="299909" y="117677"/>
                </a:lnTo>
                <a:lnTo>
                  <a:pt x="348506" y="116071"/>
                </a:lnTo>
                <a:lnTo>
                  <a:pt x="391457" y="114049"/>
                </a:lnTo>
                <a:lnTo>
                  <a:pt x="430261" y="111727"/>
                </a:lnTo>
                <a:lnTo>
                  <a:pt x="478450" y="108066"/>
                </a:lnTo>
                <a:lnTo>
                  <a:pt x="508183" y="105406"/>
                </a:lnTo>
                <a:lnTo>
                  <a:pt x="524326" y="103956"/>
                </a:lnTo>
                <a:lnTo>
                  <a:pt x="563350" y="100557"/>
                </a:lnTo>
                <a:lnTo>
                  <a:pt x="604509" y="97634"/>
                </a:lnTo>
                <a:lnTo>
                  <a:pt x="656383" y="96056"/>
                </a:lnTo>
                <a:lnTo>
                  <a:pt x="704420" y="95563"/>
                </a:lnTo>
                <a:lnTo>
                  <a:pt x="748697" y="95303"/>
                </a:lnTo>
                <a:lnTo>
                  <a:pt x="762443" y="95261"/>
                </a:lnTo>
                <a:lnTo>
                  <a:pt x="812666" y="94360"/>
                </a:lnTo>
                <a:lnTo>
                  <a:pt x="856349" y="91920"/>
                </a:lnTo>
                <a:lnTo>
                  <a:pt x="907960" y="86162"/>
                </a:lnTo>
                <a:lnTo>
                  <a:pt x="955579" y="79466"/>
                </a:lnTo>
                <a:lnTo>
                  <a:pt x="971514" y="77181"/>
                </a:lnTo>
                <a:lnTo>
                  <a:pt x="1011721" y="71573"/>
                </a:lnTo>
                <a:lnTo>
                  <a:pt x="1054077" y="66253"/>
                </a:lnTo>
                <a:lnTo>
                  <a:pt x="1104054" y="61436"/>
                </a:lnTo>
                <a:lnTo>
                  <a:pt x="1117332" y="60360"/>
                </a:lnTo>
                <a:lnTo>
                  <a:pt x="1130203" y="59250"/>
                </a:lnTo>
                <a:lnTo>
                  <a:pt x="1176574" y="54626"/>
                </a:lnTo>
                <a:lnTo>
                  <a:pt x="1221977" y="48995"/>
                </a:lnTo>
                <a:lnTo>
                  <a:pt x="1266074" y="43013"/>
                </a:lnTo>
                <a:lnTo>
                  <a:pt x="1283812" y="40555"/>
                </a:lnTo>
                <a:lnTo>
                  <a:pt x="1300134" y="38339"/>
                </a:lnTo>
                <a:lnTo>
                  <a:pt x="1341285" y="33054"/>
                </a:lnTo>
                <a:lnTo>
                  <a:pt x="1380442" y="28831"/>
                </a:lnTo>
                <a:lnTo>
                  <a:pt x="1418919" y="26168"/>
                </a:lnTo>
                <a:lnTo>
                  <a:pt x="1466040" y="24784"/>
                </a:lnTo>
                <a:lnTo>
                  <a:pt x="1514815" y="24208"/>
                </a:lnTo>
                <a:lnTo>
                  <a:pt x="1557703" y="23910"/>
                </a:lnTo>
                <a:lnTo>
                  <a:pt x="1574402" y="23799"/>
                </a:lnTo>
                <a:lnTo>
                  <a:pt x="1618144" y="23249"/>
                </a:lnTo>
                <a:lnTo>
                  <a:pt x="1662649" y="22005"/>
                </a:lnTo>
                <a:lnTo>
                  <a:pt x="1703061" y="19847"/>
                </a:lnTo>
                <a:lnTo>
                  <a:pt x="1753727" y="16408"/>
                </a:lnTo>
                <a:lnTo>
                  <a:pt x="1767319" y="15420"/>
                </a:lnTo>
                <a:lnTo>
                  <a:pt x="1816572" y="11992"/>
                </a:lnTo>
                <a:lnTo>
                  <a:pt x="1855234" y="9546"/>
                </a:lnTo>
                <a:lnTo>
                  <a:pt x="1905086" y="6997"/>
                </a:lnTo>
                <a:lnTo>
                  <a:pt x="1955321" y="5074"/>
                </a:lnTo>
                <a:lnTo>
                  <a:pt x="2007638" y="3415"/>
                </a:lnTo>
                <a:lnTo>
                  <a:pt x="2046714" y="2371"/>
                </a:lnTo>
                <a:lnTo>
                  <a:pt x="2092925" y="1353"/>
                </a:lnTo>
                <a:lnTo>
                  <a:pt x="2139709" y="682"/>
                </a:lnTo>
                <a:lnTo>
                  <a:pt x="2180697" y="307"/>
                </a:lnTo>
                <a:lnTo>
                  <a:pt x="2227824" y="50"/>
                </a:lnTo>
                <a:lnTo>
                  <a:pt x="2256162" y="0"/>
                </a:lnTo>
                <a:lnTo>
                  <a:pt x="2268987" y="13"/>
                </a:lnTo>
                <a:lnTo>
                  <a:pt x="2312335" y="317"/>
                </a:lnTo>
                <a:lnTo>
                  <a:pt x="2354608" y="1516"/>
                </a:lnTo>
                <a:lnTo>
                  <a:pt x="2404018" y="4915"/>
                </a:lnTo>
                <a:lnTo>
                  <a:pt x="2417388" y="6017"/>
                </a:lnTo>
                <a:lnTo>
                  <a:pt x="2466285" y="9353"/>
                </a:lnTo>
                <a:lnTo>
                  <a:pt x="2506182" y="11373"/>
                </a:lnTo>
                <a:lnTo>
                  <a:pt x="2558240" y="13606"/>
                </a:lnTo>
                <a:lnTo>
                  <a:pt x="2572431" y="14180"/>
                </a:lnTo>
                <a:lnTo>
                  <a:pt x="2621438" y="16278"/>
                </a:lnTo>
                <a:lnTo>
                  <a:pt x="2661116" y="18181"/>
                </a:lnTo>
                <a:lnTo>
                  <a:pt x="2709438" y="20950"/>
                </a:lnTo>
                <a:lnTo>
                  <a:pt x="2755385" y="24397"/>
                </a:lnTo>
                <a:lnTo>
                  <a:pt x="2795607" y="27931"/>
                </a:lnTo>
                <a:lnTo>
                  <a:pt x="2826337" y="30796"/>
                </a:lnTo>
                <a:lnTo>
                  <a:pt x="2841259" y="32159"/>
                </a:lnTo>
                <a:lnTo>
                  <a:pt x="2880268" y="35526"/>
                </a:lnTo>
                <a:lnTo>
                  <a:pt x="2930429" y="39108"/>
                </a:lnTo>
                <a:lnTo>
                  <a:pt x="2977834" y="41844"/>
                </a:lnTo>
                <a:lnTo>
                  <a:pt x="3016444" y="43544"/>
                </a:lnTo>
                <a:lnTo>
                  <a:pt x="3055405" y="44647"/>
                </a:lnTo>
                <a:lnTo>
                  <a:pt x="3096682" y="45080"/>
                </a:lnTo>
                <a:lnTo>
                  <a:pt x="3139463" y="45280"/>
                </a:lnTo>
                <a:lnTo>
                  <a:pt x="3192642" y="45379"/>
                </a:lnTo>
                <a:lnTo>
                  <a:pt x="3212523" y="45398"/>
                </a:lnTo>
                <a:lnTo>
                  <a:pt x="3231075" y="45420"/>
                </a:lnTo>
                <a:lnTo>
                  <a:pt x="3278866" y="45508"/>
                </a:lnTo>
                <a:lnTo>
                  <a:pt x="3324636" y="45679"/>
                </a:lnTo>
                <a:lnTo>
                  <a:pt x="3371268" y="46272"/>
                </a:lnTo>
                <a:lnTo>
                  <a:pt x="3408159" y="47287"/>
                </a:lnTo>
                <a:lnTo>
                  <a:pt x="3419739" y="47596"/>
                </a:lnTo>
                <a:lnTo>
                  <a:pt x="3468733" y="48371"/>
                </a:lnTo>
                <a:lnTo>
                  <a:pt x="3514863" y="48557"/>
                </a:lnTo>
                <a:lnTo>
                  <a:pt x="3531626" y="48558"/>
                </a:lnTo>
                <a:lnTo>
                  <a:pt x="3546784" y="48536"/>
                </a:lnTo>
                <a:lnTo>
                  <a:pt x="3593472" y="48209"/>
                </a:lnTo>
                <a:lnTo>
                  <a:pt x="3613294" y="47836"/>
                </a:lnTo>
                <a:lnTo>
                  <a:pt x="3624705" y="47625"/>
                </a:lnTo>
                <a:lnTo>
                  <a:pt x="3675078" y="46969"/>
                </a:lnTo>
                <a:lnTo>
                  <a:pt x="3703494" y="46728"/>
                </a:lnTo>
                <a:lnTo>
                  <a:pt x="3717230" y="46591"/>
                </a:lnTo>
                <a:lnTo>
                  <a:pt x="3756127" y="46048"/>
                </a:lnTo>
                <a:lnTo>
                  <a:pt x="3804781" y="45001"/>
                </a:lnTo>
                <a:lnTo>
                  <a:pt x="3834927" y="44148"/>
                </a:lnTo>
                <a:lnTo>
                  <a:pt x="3851370" y="43671"/>
                </a:lnTo>
                <a:lnTo>
                  <a:pt x="3891335" y="42526"/>
                </a:lnTo>
                <a:lnTo>
                  <a:pt x="3936060" y="41415"/>
                </a:lnTo>
                <a:lnTo>
                  <a:pt x="3984159" y="40966"/>
                </a:lnTo>
                <a:lnTo>
                  <a:pt x="4033349" y="40824"/>
                </a:lnTo>
                <a:lnTo>
                  <a:pt x="4045996" y="40803"/>
                </a:lnTo>
                <a:lnTo>
                  <a:pt x="4096611" y="40559"/>
                </a:lnTo>
                <a:lnTo>
                  <a:pt x="4147371" y="40063"/>
                </a:lnTo>
                <a:lnTo>
                  <a:pt x="4185615" y="39525"/>
                </a:lnTo>
                <a:lnTo>
                  <a:pt x="4212816" y="39065"/>
                </a:lnTo>
                <a:lnTo>
                  <a:pt x="4226885" y="38827"/>
                </a:lnTo>
                <a:lnTo>
                  <a:pt x="4267177" y="38175"/>
                </a:lnTo>
                <a:lnTo>
                  <a:pt x="4316900" y="37444"/>
                </a:lnTo>
                <a:lnTo>
                  <a:pt x="4351633" y="36992"/>
                </a:lnTo>
                <a:lnTo>
                  <a:pt x="4370637" y="36753"/>
                </a:lnTo>
                <a:lnTo>
                  <a:pt x="4416152" y="36016"/>
                </a:lnTo>
                <a:lnTo>
                  <a:pt x="4455953" y="34839"/>
                </a:lnTo>
                <a:lnTo>
                  <a:pt x="4466613" y="34497"/>
                </a:lnTo>
                <a:lnTo>
                  <a:pt x="4518573" y="33558"/>
                </a:lnTo>
                <a:lnTo>
                  <a:pt x="4561972" y="33269"/>
                </a:lnTo>
                <a:lnTo>
                  <a:pt x="4575221" y="33263"/>
                </a:lnTo>
                <a:lnTo>
                  <a:pt x="4588146" y="33299"/>
                </a:lnTo>
                <a:lnTo>
                  <a:pt x="4636938" y="33861"/>
                </a:lnTo>
                <a:lnTo>
                  <a:pt x="4651101" y="34169"/>
                </a:lnTo>
                <a:lnTo>
                  <a:pt x="4664714" y="34454"/>
                </a:lnTo>
                <a:lnTo>
                  <a:pt x="4703032" y="35195"/>
                </a:lnTo>
                <a:lnTo>
                  <a:pt x="4739228" y="35795"/>
                </a:lnTo>
                <a:lnTo>
                  <a:pt x="4754323" y="36036"/>
                </a:lnTo>
                <a:lnTo>
                  <a:pt x="4795137" y="36961"/>
                </a:lnTo>
                <a:lnTo>
                  <a:pt x="4842495" y="38721"/>
                </a:lnTo>
                <a:lnTo>
                  <a:pt x="4886797" y="41167"/>
                </a:lnTo>
                <a:lnTo>
                  <a:pt x="4937200" y="44666"/>
                </a:lnTo>
                <a:lnTo>
                  <a:pt x="4979971" y="48026"/>
                </a:lnTo>
                <a:lnTo>
                  <a:pt x="4998954" y="49580"/>
                </a:lnTo>
                <a:lnTo>
                  <a:pt x="5016093" y="50976"/>
                </a:lnTo>
                <a:lnTo>
                  <a:pt x="5056732" y="54231"/>
                </a:lnTo>
                <a:lnTo>
                  <a:pt x="5101958" y="57306"/>
                </a:lnTo>
                <a:lnTo>
                  <a:pt x="5143287" y="58874"/>
                </a:lnTo>
                <a:lnTo>
                  <a:pt x="5184602" y="59917"/>
                </a:lnTo>
                <a:lnTo>
                  <a:pt x="5233224" y="60700"/>
                </a:lnTo>
                <a:lnTo>
                  <a:pt x="5244892" y="60806"/>
                </a:lnTo>
                <a:lnTo>
                  <a:pt x="5261335" y="60979"/>
                </a:lnTo>
                <a:lnTo>
                  <a:pt x="5300531" y="61943"/>
                </a:lnTo>
                <a:lnTo>
                  <a:pt x="5320363" y="63034"/>
                </a:lnTo>
                <a:lnTo>
                  <a:pt x="5331405" y="63631"/>
                </a:lnTo>
                <a:lnTo>
                  <a:pt x="5343496" y="64213"/>
                </a:lnTo>
                <a:lnTo>
                  <a:pt x="5356756" y="64786"/>
                </a:lnTo>
                <a:lnTo>
                  <a:pt x="5371304" y="65358"/>
                </a:lnTo>
                <a:lnTo>
                  <a:pt x="5382693" y="65795"/>
                </a:lnTo>
                <a:lnTo>
                  <a:pt x="5394175" y="66296"/>
                </a:lnTo>
                <a:lnTo>
                  <a:pt x="5441998" y="68958"/>
                </a:lnTo>
                <a:lnTo>
                  <a:pt x="5481188" y="71698"/>
                </a:lnTo>
                <a:lnTo>
                  <a:pt x="5526510" y="75269"/>
                </a:lnTo>
                <a:lnTo>
                  <a:pt x="5542482" y="76547"/>
                </a:lnTo>
                <a:lnTo>
                  <a:pt x="5585181" y="79882"/>
                </a:lnTo>
                <a:lnTo>
                  <a:pt x="5631112" y="83258"/>
                </a:lnTo>
                <a:lnTo>
                  <a:pt x="5681951" y="86531"/>
                </a:lnTo>
                <a:lnTo>
                  <a:pt x="5722248" y="88575"/>
                </a:lnTo>
                <a:lnTo>
                  <a:pt x="5767094" y="89244"/>
                </a:lnTo>
                <a:lnTo>
                  <a:pt x="5808279" y="89471"/>
                </a:lnTo>
                <a:lnTo>
                  <a:pt x="5860766" y="89591"/>
                </a:lnTo>
                <a:lnTo>
                  <a:pt x="5880856" y="89611"/>
                </a:lnTo>
                <a:lnTo>
                  <a:pt x="5900328" y="89645"/>
                </a:lnTo>
                <a:lnTo>
                  <a:pt x="5952415" y="89994"/>
                </a:lnTo>
                <a:lnTo>
                  <a:pt x="5995117" y="90712"/>
                </a:lnTo>
                <a:lnTo>
                  <a:pt x="6037693" y="92244"/>
                </a:lnTo>
                <a:lnTo>
                  <a:pt x="6075437" y="95517"/>
                </a:lnTo>
                <a:lnTo>
                  <a:pt x="6089694" y="96887"/>
                </a:lnTo>
                <a:lnTo>
                  <a:pt x="6134927" y="99595"/>
                </a:lnTo>
                <a:lnTo>
                  <a:pt x="6176526" y="100388"/>
                </a:lnTo>
                <a:lnTo>
                  <a:pt x="6190229" y="100702"/>
                </a:lnTo>
                <a:lnTo>
                  <a:pt x="6202926" y="101102"/>
                </a:lnTo>
                <a:lnTo>
                  <a:pt x="6214841" y="101590"/>
                </a:lnTo>
                <a:lnTo>
                  <a:pt x="6226195" y="102168"/>
                </a:lnTo>
                <a:lnTo>
                  <a:pt x="6240097" y="103001"/>
                </a:lnTo>
                <a:lnTo>
                  <a:pt x="6253220" y="103729"/>
                </a:lnTo>
                <a:lnTo>
                  <a:pt x="6306138" y="105933"/>
                </a:lnTo>
                <a:lnTo>
                  <a:pt x="6345458" y="106882"/>
                </a:lnTo>
                <a:lnTo>
                  <a:pt x="6377679" y="107128"/>
                </a:lnTo>
                <a:lnTo>
                  <a:pt x="6388895" y="107207"/>
                </a:lnTo>
                <a:lnTo>
                  <a:pt x="6440575" y="107943"/>
                </a:lnTo>
                <a:lnTo>
                  <a:pt x="6484461" y="108922"/>
                </a:lnTo>
                <a:lnTo>
                  <a:pt x="6523073" y="110209"/>
                </a:lnTo>
                <a:lnTo>
                  <a:pt x="6573727" y="112871"/>
                </a:lnTo>
                <a:lnTo>
                  <a:pt x="6623155" y="116398"/>
                </a:lnTo>
                <a:lnTo>
                  <a:pt x="6648457" y="118506"/>
                </a:lnTo>
                <a:lnTo>
                  <a:pt x="6661549" y="119538"/>
                </a:lnTo>
                <a:lnTo>
                  <a:pt x="6711611" y="122803"/>
                </a:lnTo>
                <a:lnTo>
                  <a:pt x="6756776" y="124903"/>
                </a:lnTo>
                <a:lnTo>
                  <a:pt x="6801268" y="126638"/>
                </a:lnTo>
                <a:lnTo>
                  <a:pt x="6846542" y="127571"/>
                </a:lnTo>
                <a:lnTo>
                  <a:pt x="6893461" y="128082"/>
                </a:lnTo>
                <a:lnTo>
                  <a:pt x="6908738" y="128279"/>
                </a:lnTo>
                <a:lnTo>
                  <a:pt x="6954926" y="129340"/>
                </a:lnTo>
                <a:lnTo>
                  <a:pt x="6965755" y="129753"/>
                </a:lnTo>
                <a:lnTo>
                  <a:pt x="6977127" y="130130"/>
                </a:lnTo>
                <a:lnTo>
                  <a:pt x="7015562" y="131093"/>
                </a:lnTo>
                <a:lnTo>
                  <a:pt x="7047961" y="131686"/>
                </a:lnTo>
                <a:lnTo>
                  <a:pt x="7063543" y="131982"/>
                </a:lnTo>
                <a:lnTo>
                  <a:pt x="7106693" y="133026"/>
                </a:lnTo>
                <a:lnTo>
                  <a:pt x="7153310" y="135900"/>
                </a:lnTo>
                <a:lnTo>
                  <a:pt x="7183199" y="138367"/>
                </a:lnTo>
                <a:lnTo>
                  <a:pt x="7196879" y="139439"/>
                </a:lnTo>
                <a:lnTo>
                  <a:pt x="7246235" y="142588"/>
                </a:lnTo>
                <a:lnTo>
                  <a:pt x="7293749" y="144320"/>
                </a:lnTo>
                <a:lnTo>
                  <a:pt x="7332572" y="144923"/>
                </a:lnTo>
                <a:lnTo>
                  <a:pt x="7361135" y="145030"/>
                </a:lnTo>
                <a:lnTo>
                  <a:pt x="7375250" y="145072"/>
                </a:lnTo>
                <a:lnTo>
                  <a:pt x="7413388" y="145248"/>
                </a:lnTo>
                <a:lnTo>
                  <a:pt x="7446827" y="145499"/>
                </a:lnTo>
                <a:lnTo>
                  <a:pt x="7458162" y="145575"/>
                </a:lnTo>
                <a:lnTo>
                  <a:pt x="7508212" y="145764"/>
                </a:lnTo>
                <a:lnTo>
                  <a:pt x="7536637" y="145793"/>
                </a:lnTo>
                <a:lnTo>
                  <a:pt x="7555862" y="145824"/>
                </a:lnTo>
                <a:lnTo>
                  <a:pt x="7599914" y="146267"/>
                </a:lnTo>
                <a:lnTo>
                  <a:pt x="7634542" y="147809"/>
                </a:lnTo>
                <a:lnTo>
                  <a:pt x="7645361" y="148367"/>
                </a:lnTo>
                <a:lnTo>
                  <a:pt x="7688892" y="149968"/>
                </a:lnTo>
                <a:lnTo>
                  <a:pt x="7727610" y="150663"/>
                </a:lnTo>
                <a:lnTo>
                  <a:pt x="7774717" y="151041"/>
                </a:lnTo>
                <a:lnTo>
                  <a:pt x="7819485" y="151222"/>
                </a:lnTo>
                <a:lnTo>
                  <a:pt x="7872361" y="151315"/>
                </a:lnTo>
                <a:lnTo>
                  <a:pt x="7891790" y="151327"/>
                </a:lnTo>
                <a:lnTo>
                  <a:pt x="7911074" y="151326"/>
                </a:lnTo>
                <a:lnTo>
                  <a:pt x="7963743" y="151239"/>
                </a:lnTo>
                <a:lnTo>
                  <a:pt x="8008663" y="151026"/>
                </a:lnTo>
                <a:lnTo>
                  <a:pt x="8056554" y="150544"/>
                </a:lnTo>
                <a:lnTo>
                  <a:pt x="8097232" y="149624"/>
                </a:lnTo>
                <a:lnTo>
                  <a:pt x="8135393" y="148009"/>
                </a:lnTo>
                <a:lnTo>
                  <a:pt x="8185983" y="145468"/>
                </a:lnTo>
                <a:lnTo>
                  <a:pt x="8199804" y="144708"/>
                </a:lnTo>
                <a:lnTo>
                  <a:pt x="8213163" y="144002"/>
                </a:lnTo>
                <a:lnTo>
                  <a:pt x="8251235" y="142167"/>
                </a:lnTo>
                <a:lnTo>
                  <a:pt x="8300181" y="140223"/>
                </a:lnTo>
                <a:lnTo>
                  <a:pt x="8313630" y="139746"/>
                </a:lnTo>
                <a:lnTo>
                  <a:pt x="8326860" y="139268"/>
                </a:lnTo>
                <a:lnTo>
                  <a:pt x="8365298" y="137826"/>
                </a:lnTo>
                <a:lnTo>
                  <a:pt x="8401991" y="136367"/>
                </a:lnTo>
                <a:lnTo>
                  <a:pt x="8415388" y="135839"/>
                </a:lnTo>
                <a:lnTo>
                  <a:pt x="8454031" y="134609"/>
                </a:lnTo>
                <a:lnTo>
                  <a:pt x="8503666" y="133726"/>
                </a:lnTo>
                <a:lnTo>
                  <a:pt x="8543057" y="133442"/>
                </a:lnTo>
                <a:lnTo>
                  <a:pt x="8593111" y="133259"/>
                </a:lnTo>
                <a:lnTo>
                  <a:pt x="8605444" y="133246"/>
                </a:lnTo>
                <a:lnTo>
                  <a:pt x="8623635" y="133225"/>
                </a:lnTo>
                <a:lnTo>
                  <a:pt x="8665196" y="132940"/>
                </a:lnTo>
                <a:lnTo>
                  <a:pt x="8705364" y="131569"/>
                </a:lnTo>
                <a:lnTo>
                  <a:pt x="8746454" y="128844"/>
                </a:lnTo>
                <a:lnTo>
                  <a:pt x="8758122" y="127988"/>
                </a:lnTo>
                <a:lnTo>
                  <a:pt x="8770042" y="127152"/>
                </a:lnTo>
                <a:lnTo>
                  <a:pt x="8820828" y="123967"/>
                </a:lnTo>
                <a:lnTo>
                  <a:pt x="8862721" y="121771"/>
                </a:lnTo>
                <a:lnTo>
                  <a:pt x="8901297" y="120207"/>
                </a:lnTo>
                <a:lnTo>
                  <a:pt x="8951826" y="119015"/>
                </a:lnTo>
                <a:lnTo>
                  <a:pt x="8992171" y="118508"/>
                </a:lnTo>
                <a:lnTo>
                  <a:pt x="9039305" y="118225"/>
                </a:lnTo>
                <a:lnTo>
                  <a:pt x="9054832" y="118226"/>
                </a:lnTo>
                <a:lnTo>
                  <a:pt x="9095178" y="118425"/>
                </a:lnTo>
                <a:lnTo>
                  <a:pt x="9138654" y="119118"/>
                </a:lnTo>
                <a:lnTo>
                  <a:pt x="9149721" y="119286"/>
                </a:lnTo>
                <a:lnTo>
                  <a:pt x="9201511" y="119671"/>
                </a:lnTo>
                <a:lnTo>
                  <a:pt x="9234781" y="119717"/>
                </a:lnTo>
                <a:lnTo>
                  <a:pt x="9250972" y="119772"/>
                </a:lnTo>
                <a:lnTo>
                  <a:pt x="9295662" y="120339"/>
                </a:lnTo>
                <a:lnTo>
                  <a:pt x="9301981" y="120520"/>
                </a:lnTo>
                <a:lnTo>
                  <a:pt x="9309698" y="120680"/>
                </a:lnTo>
                <a:lnTo>
                  <a:pt x="9355053" y="121127"/>
                </a:lnTo>
                <a:lnTo>
                  <a:pt x="9404985" y="121280"/>
                </a:lnTo>
                <a:lnTo>
                  <a:pt x="9423467" y="121289"/>
                </a:lnTo>
                <a:lnTo>
                  <a:pt x="9440792" y="121282"/>
                </a:lnTo>
                <a:lnTo>
                  <a:pt x="9486258" y="121163"/>
                </a:lnTo>
                <a:lnTo>
                  <a:pt x="9533310" y="120779"/>
                </a:lnTo>
                <a:lnTo>
                  <a:pt x="9565714" y="120195"/>
                </a:lnTo>
                <a:lnTo>
                  <a:pt x="9572224" y="120074"/>
                </a:lnTo>
                <a:lnTo>
                  <a:pt x="9615922" y="119573"/>
                </a:lnTo>
                <a:lnTo>
                  <a:pt x="9664447" y="119296"/>
                </a:lnTo>
                <a:lnTo>
                  <a:pt x="9708889" y="119157"/>
                </a:lnTo>
                <a:lnTo>
                  <a:pt x="9760324" y="119074"/>
                </a:lnTo>
                <a:lnTo>
                  <a:pt x="9798541" y="119050"/>
                </a:lnTo>
                <a:lnTo>
                  <a:pt x="9820429" y="119040"/>
                </a:lnTo>
                <a:lnTo>
                  <a:pt x="9841222" y="119019"/>
                </a:lnTo>
                <a:lnTo>
                  <a:pt x="9879554" y="118944"/>
                </a:lnTo>
                <a:lnTo>
                  <a:pt x="9929024" y="118750"/>
                </a:lnTo>
                <a:lnTo>
                  <a:pt x="9969029" y="118457"/>
                </a:lnTo>
                <a:lnTo>
                  <a:pt x="10007975" y="117914"/>
                </a:lnTo>
                <a:lnTo>
                  <a:pt x="10041223" y="116627"/>
                </a:lnTo>
                <a:lnTo>
                  <a:pt x="10052346" y="116130"/>
                </a:lnTo>
                <a:lnTo>
                  <a:pt x="10090735" y="115067"/>
                </a:lnTo>
                <a:lnTo>
                  <a:pt x="10131219" y="114629"/>
                </a:lnTo>
                <a:lnTo>
                  <a:pt x="10181332" y="114353"/>
                </a:lnTo>
                <a:lnTo>
                  <a:pt x="10232216" y="114265"/>
                </a:lnTo>
                <a:lnTo>
                  <a:pt x="10250528" y="114277"/>
                </a:lnTo>
                <a:lnTo>
                  <a:pt x="10294645" y="114468"/>
                </a:lnTo>
                <a:lnTo>
                  <a:pt x="10333284" y="115219"/>
                </a:lnTo>
                <a:lnTo>
                  <a:pt x="10384056" y="117830"/>
                </a:lnTo>
                <a:lnTo>
                  <a:pt x="10402031" y="118956"/>
                </a:lnTo>
                <a:lnTo>
                  <a:pt x="10417917" y="119942"/>
                </a:lnTo>
                <a:lnTo>
                  <a:pt x="10464996" y="122750"/>
                </a:lnTo>
                <a:lnTo>
                  <a:pt x="10508187" y="124323"/>
                </a:lnTo>
                <a:lnTo>
                  <a:pt x="10547134" y="124831"/>
                </a:lnTo>
                <a:lnTo>
                  <a:pt x="10597615" y="125090"/>
                </a:lnTo>
                <a:lnTo>
                  <a:pt x="10649824" y="125153"/>
                </a:lnTo>
                <a:lnTo>
                  <a:pt x="10664991" y="125156"/>
                </a:lnTo>
                <a:lnTo>
                  <a:pt x="10679091" y="125151"/>
                </a:lnTo>
                <a:lnTo>
                  <a:pt x="10725470" y="125046"/>
                </a:lnTo>
                <a:lnTo>
                  <a:pt x="10758135" y="124814"/>
                </a:lnTo>
                <a:lnTo>
                  <a:pt x="10766559" y="124753"/>
                </a:lnTo>
                <a:lnTo>
                  <a:pt x="10809340" y="124568"/>
                </a:lnTo>
                <a:lnTo>
                  <a:pt x="10851035" y="124487"/>
                </a:lnTo>
                <a:lnTo>
                  <a:pt x="10901037" y="124455"/>
                </a:lnTo>
                <a:lnTo>
                  <a:pt x="10922422" y="124523"/>
                </a:lnTo>
                <a:lnTo>
                  <a:pt x="10975790" y="125556"/>
                </a:lnTo>
                <a:lnTo>
                  <a:pt x="11022857" y="128869"/>
                </a:lnTo>
                <a:lnTo>
                  <a:pt x="11036586" y="131354"/>
                </a:lnTo>
                <a:lnTo>
                  <a:pt x="11041101" y="1328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473719" y="5836016"/>
            <a:ext cx="10795" cy="1905"/>
          </a:xfrm>
          <a:custGeom>
            <a:avLst/>
            <a:gdLst/>
            <a:ahLst/>
            <a:cxnLst/>
            <a:rect l="l" t="t" r="r" b="b"/>
            <a:pathLst>
              <a:path w="10795" h="1904">
                <a:moveTo>
                  <a:pt x="0" y="0"/>
                </a:moveTo>
                <a:lnTo>
                  <a:pt x="3408" y="511"/>
                </a:lnTo>
                <a:lnTo>
                  <a:pt x="6823" y="1023"/>
                </a:lnTo>
                <a:lnTo>
                  <a:pt x="10231" y="15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483950" y="5837551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474951" y="5837970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8000" y="0"/>
                </a:lnTo>
              </a:path>
            </a:pathLst>
          </a:custGeom>
          <a:ln w="3175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484879" y="5839086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0" y="2371"/>
                </a:moveTo>
                <a:lnTo>
                  <a:pt x="498" y="1581"/>
                </a:lnTo>
                <a:lnTo>
                  <a:pt x="997" y="790"/>
                </a:lnTo>
                <a:lnTo>
                  <a:pt x="148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497535" y="5833185"/>
            <a:ext cx="9525" cy="4445"/>
          </a:xfrm>
          <a:custGeom>
            <a:avLst/>
            <a:gdLst/>
            <a:ahLst/>
            <a:cxnLst/>
            <a:rect l="l" t="t" r="r" b="b"/>
            <a:pathLst>
              <a:path w="9525" h="4445">
                <a:moveTo>
                  <a:pt x="0" y="4367"/>
                </a:moveTo>
                <a:lnTo>
                  <a:pt x="5458" y="1815"/>
                </a:lnTo>
                <a:lnTo>
                  <a:pt x="8575" y="359"/>
                </a:lnTo>
                <a:lnTo>
                  <a:pt x="934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504601" y="5831273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0" y="5441"/>
                </a:moveTo>
                <a:lnTo>
                  <a:pt x="2604" y="3627"/>
                </a:lnTo>
                <a:lnTo>
                  <a:pt x="5209" y="1813"/>
                </a:lnTo>
                <a:lnTo>
                  <a:pt x="781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507019" y="5817041"/>
            <a:ext cx="5715" cy="14604"/>
          </a:xfrm>
          <a:custGeom>
            <a:avLst/>
            <a:gdLst/>
            <a:ahLst/>
            <a:cxnLst/>
            <a:rect l="l" t="t" r="r" b="b"/>
            <a:pathLst>
              <a:path w="5715" h="14604">
                <a:moveTo>
                  <a:pt x="5396" y="14232"/>
                </a:moveTo>
                <a:lnTo>
                  <a:pt x="3595" y="9488"/>
                </a:lnTo>
                <a:lnTo>
                  <a:pt x="1801" y="4743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507019" y="5817041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505342" y="5814669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676" y="1535"/>
                </a:moveTo>
                <a:lnTo>
                  <a:pt x="1122" y="1023"/>
                </a:lnTo>
                <a:lnTo>
                  <a:pt x="561" y="51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501435" y="581383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501435" y="5813832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3906" y="836"/>
                </a:moveTo>
                <a:lnTo>
                  <a:pt x="2604" y="557"/>
                </a:lnTo>
                <a:lnTo>
                  <a:pt x="1302" y="279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51223" y="6135052"/>
            <a:ext cx="4971415" cy="62865"/>
          </a:xfrm>
          <a:custGeom>
            <a:avLst/>
            <a:gdLst/>
            <a:ahLst/>
            <a:cxnLst/>
            <a:rect l="l" t="t" r="r" b="b"/>
            <a:pathLst>
              <a:path w="4971415" h="62864">
                <a:moveTo>
                  <a:pt x="2143" y="58011"/>
                </a:moveTo>
                <a:lnTo>
                  <a:pt x="780" y="60873"/>
                </a:lnTo>
                <a:lnTo>
                  <a:pt x="73" y="62358"/>
                </a:lnTo>
                <a:lnTo>
                  <a:pt x="0" y="62511"/>
                </a:lnTo>
                <a:lnTo>
                  <a:pt x="104" y="62283"/>
                </a:lnTo>
                <a:lnTo>
                  <a:pt x="650" y="61093"/>
                </a:lnTo>
                <a:lnTo>
                  <a:pt x="1687" y="58834"/>
                </a:lnTo>
                <a:lnTo>
                  <a:pt x="2725" y="56574"/>
                </a:lnTo>
                <a:lnTo>
                  <a:pt x="8143" y="54464"/>
                </a:lnTo>
                <a:lnTo>
                  <a:pt x="17944" y="52503"/>
                </a:lnTo>
                <a:lnTo>
                  <a:pt x="28955" y="50681"/>
                </a:lnTo>
                <a:lnTo>
                  <a:pt x="41666" y="49283"/>
                </a:lnTo>
                <a:lnTo>
                  <a:pt x="56086" y="48371"/>
                </a:lnTo>
                <a:lnTo>
                  <a:pt x="69145" y="47471"/>
                </a:lnTo>
                <a:lnTo>
                  <a:pt x="81339" y="46549"/>
                </a:lnTo>
                <a:lnTo>
                  <a:pt x="93164" y="45572"/>
                </a:lnTo>
                <a:lnTo>
                  <a:pt x="105114" y="44505"/>
                </a:lnTo>
                <a:lnTo>
                  <a:pt x="118701" y="43331"/>
                </a:lnTo>
                <a:lnTo>
                  <a:pt x="131733" y="42420"/>
                </a:lnTo>
                <a:lnTo>
                  <a:pt x="144350" y="41760"/>
                </a:lnTo>
                <a:lnTo>
                  <a:pt x="156695" y="41336"/>
                </a:lnTo>
                <a:lnTo>
                  <a:pt x="168909" y="41136"/>
                </a:lnTo>
                <a:lnTo>
                  <a:pt x="184447" y="41284"/>
                </a:lnTo>
                <a:lnTo>
                  <a:pt x="223290" y="42770"/>
                </a:lnTo>
                <a:lnTo>
                  <a:pt x="256374" y="45691"/>
                </a:lnTo>
                <a:lnTo>
                  <a:pt x="268048" y="46598"/>
                </a:lnTo>
                <a:lnTo>
                  <a:pt x="306656" y="48396"/>
                </a:lnTo>
                <a:lnTo>
                  <a:pt x="350277" y="48997"/>
                </a:lnTo>
                <a:lnTo>
                  <a:pt x="398471" y="49251"/>
                </a:lnTo>
                <a:lnTo>
                  <a:pt x="441833" y="49340"/>
                </a:lnTo>
                <a:lnTo>
                  <a:pt x="457743" y="49352"/>
                </a:lnTo>
                <a:lnTo>
                  <a:pt x="476045" y="49346"/>
                </a:lnTo>
                <a:lnTo>
                  <a:pt x="524389" y="49241"/>
                </a:lnTo>
                <a:lnTo>
                  <a:pt x="563686" y="49004"/>
                </a:lnTo>
                <a:lnTo>
                  <a:pt x="603782" y="48482"/>
                </a:lnTo>
                <a:lnTo>
                  <a:pt x="651384" y="47345"/>
                </a:lnTo>
                <a:lnTo>
                  <a:pt x="700932" y="46040"/>
                </a:lnTo>
                <a:lnTo>
                  <a:pt x="712415" y="45745"/>
                </a:lnTo>
                <a:lnTo>
                  <a:pt x="760986" y="44933"/>
                </a:lnTo>
                <a:lnTo>
                  <a:pt x="801166" y="44681"/>
                </a:lnTo>
                <a:lnTo>
                  <a:pt x="820853" y="44652"/>
                </a:lnTo>
                <a:lnTo>
                  <a:pt x="838226" y="44602"/>
                </a:lnTo>
                <a:lnTo>
                  <a:pt x="877962" y="44324"/>
                </a:lnTo>
                <a:lnTo>
                  <a:pt x="899611" y="43932"/>
                </a:lnTo>
                <a:lnTo>
                  <a:pt x="904901" y="43841"/>
                </a:lnTo>
                <a:lnTo>
                  <a:pt x="951120" y="43464"/>
                </a:lnTo>
                <a:lnTo>
                  <a:pt x="994831" y="43298"/>
                </a:lnTo>
                <a:lnTo>
                  <a:pt x="1050678" y="43174"/>
                </a:lnTo>
                <a:lnTo>
                  <a:pt x="1094714" y="43113"/>
                </a:lnTo>
                <a:lnTo>
                  <a:pt x="1144237" y="43067"/>
                </a:lnTo>
                <a:lnTo>
                  <a:pt x="1199284" y="43036"/>
                </a:lnTo>
                <a:lnTo>
                  <a:pt x="1258559" y="43016"/>
                </a:lnTo>
                <a:lnTo>
                  <a:pt x="1286956" y="43003"/>
                </a:lnTo>
                <a:lnTo>
                  <a:pt x="1339937" y="42967"/>
                </a:lnTo>
                <a:lnTo>
                  <a:pt x="1387834" y="42919"/>
                </a:lnTo>
                <a:lnTo>
                  <a:pt x="1430647" y="42857"/>
                </a:lnTo>
                <a:lnTo>
                  <a:pt x="1485334" y="42741"/>
                </a:lnTo>
                <a:lnTo>
                  <a:pt x="1528583" y="42596"/>
                </a:lnTo>
                <a:lnTo>
                  <a:pt x="1568455" y="42359"/>
                </a:lnTo>
                <a:lnTo>
                  <a:pt x="1594303" y="42032"/>
                </a:lnTo>
                <a:lnTo>
                  <a:pt x="1607568" y="41869"/>
                </a:lnTo>
                <a:lnTo>
                  <a:pt x="1645726" y="41541"/>
                </a:lnTo>
                <a:lnTo>
                  <a:pt x="1669799" y="41456"/>
                </a:lnTo>
                <a:lnTo>
                  <a:pt x="1686014" y="41479"/>
                </a:lnTo>
                <a:lnTo>
                  <a:pt x="1724412" y="42046"/>
                </a:lnTo>
                <a:lnTo>
                  <a:pt x="1738681" y="42581"/>
                </a:lnTo>
                <a:lnTo>
                  <a:pt x="1744704" y="42747"/>
                </a:lnTo>
                <a:lnTo>
                  <a:pt x="1795686" y="43365"/>
                </a:lnTo>
                <a:lnTo>
                  <a:pt x="1843147" y="43574"/>
                </a:lnTo>
                <a:lnTo>
                  <a:pt x="1881901" y="43650"/>
                </a:lnTo>
                <a:lnTo>
                  <a:pt x="1924533" y="43679"/>
                </a:lnTo>
                <a:lnTo>
                  <a:pt x="1943401" y="43684"/>
                </a:lnTo>
                <a:lnTo>
                  <a:pt x="1960675" y="43684"/>
                </a:lnTo>
                <a:lnTo>
                  <a:pt x="2003230" y="43647"/>
                </a:lnTo>
                <a:lnTo>
                  <a:pt x="2045016" y="43469"/>
                </a:lnTo>
                <a:lnTo>
                  <a:pt x="2087264" y="42053"/>
                </a:lnTo>
                <a:lnTo>
                  <a:pt x="2092518" y="41780"/>
                </a:lnTo>
                <a:lnTo>
                  <a:pt x="2098800" y="41530"/>
                </a:lnTo>
                <a:lnTo>
                  <a:pt x="2146155" y="40603"/>
                </a:lnTo>
                <a:lnTo>
                  <a:pt x="2187852" y="40272"/>
                </a:lnTo>
                <a:lnTo>
                  <a:pt x="2240000" y="40083"/>
                </a:lnTo>
                <a:lnTo>
                  <a:pt x="2279384" y="40023"/>
                </a:lnTo>
                <a:lnTo>
                  <a:pt x="2298077" y="39993"/>
                </a:lnTo>
                <a:lnTo>
                  <a:pt x="2348810" y="39866"/>
                </a:lnTo>
                <a:lnTo>
                  <a:pt x="2391841" y="39683"/>
                </a:lnTo>
                <a:lnTo>
                  <a:pt x="2437944" y="39351"/>
                </a:lnTo>
                <a:lnTo>
                  <a:pt x="2478829" y="38794"/>
                </a:lnTo>
                <a:lnTo>
                  <a:pt x="2490372" y="38562"/>
                </a:lnTo>
                <a:lnTo>
                  <a:pt x="2502121" y="38355"/>
                </a:lnTo>
                <a:lnTo>
                  <a:pt x="2551521" y="37767"/>
                </a:lnTo>
                <a:lnTo>
                  <a:pt x="2591595" y="37568"/>
                </a:lnTo>
                <a:lnTo>
                  <a:pt x="2624249" y="37528"/>
                </a:lnTo>
                <a:lnTo>
                  <a:pt x="2641053" y="37500"/>
                </a:lnTo>
                <a:lnTo>
                  <a:pt x="2680773" y="37346"/>
                </a:lnTo>
                <a:lnTo>
                  <a:pt x="2720663" y="36652"/>
                </a:lnTo>
                <a:lnTo>
                  <a:pt x="2760080" y="35042"/>
                </a:lnTo>
                <a:lnTo>
                  <a:pt x="2773033" y="34417"/>
                </a:lnTo>
                <a:lnTo>
                  <a:pt x="2785724" y="33847"/>
                </a:lnTo>
                <a:lnTo>
                  <a:pt x="2835455" y="32042"/>
                </a:lnTo>
                <a:lnTo>
                  <a:pt x="2873890" y="31080"/>
                </a:lnTo>
                <a:lnTo>
                  <a:pt x="2889629" y="30768"/>
                </a:lnTo>
                <a:lnTo>
                  <a:pt x="2904515" y="30468"/>
                </a:lnTo>
                <a:lnTo>
                  <a:pt x="2944620" y="29626"/>
                </a:lnTo>
                <a:lnTo>
                  <a:pt x="2989603" y="28600"/>
                </a:lnTo>
                <a:lnTo>
                  <a:pt x="3001464" y="28327"/>
                </a:lnTo>
                <a:lnTo>
                  <a:pt x="3050241" y="27553"/>
                </a:lnTo>
                <a:lnTo>
                  <a:pt x="3089320" y="27277"/>
                </a:lnTo>
                <a:lnTo>
                  <a:pt x="3121978" y="27233"/>
                </a:lnTo>
                <a:lnTo>
                  <a:pt x="3138991" y="27251"/>
                </a:lnTo>
                <a:lnTo>
                  <a:pt x="3179401" y="27440"/>
                </a:lnTo>
                <a:lnTo>
                  <a:pt x="3213322" y="27994"/>
                </a:lnTo>
                <a:lnTo>
                  <a:pt x="3222076" y="28137"/>
                </a:lnTo>
                <a:lnTo>
                  <a:pt x="3270920" y="28528"/>
                </a:lnTo>
                <a:lnTo>
                  <a:pt x="3320054" y="28638"/>
                </a:lnTo>
                <a:lnTo>
                  <a:pt x="3335498" y="28660"/>
                </a:lnTo>
                <a:lnTo>
                  <a:pt x="3377552" y="28754"/>
                </a:lnTo>
                <a:lnTo>
                  <a:pt x="3425211" y="28940"/>
                </a:lnTo>
                <a:lnTo>
                  <a:pt x="3453724" y="29110"/>
                </a:lnTo>
                <a:lnTo>
                  <a:pt x="3461759" y="29157"/>
                </a:lnTo>
                <a:lnTo>
                  <a:pt x="3509709" y="29348"/>
                </a:lnTo>
                <a:lnTo>
                  <a:pt x="3557830" y="29451"/>
                </a:lnTo>
                <a:lnTo>
                  <a:pt x="3599917" y="29503"/>
                </a:lnTo>
                <a:lnTo>
                  <a:pt x="3647358" y="29533"/>
                </a:lnTo>
                <a:lnTo>
                  <a:pt x="3682057" y="29542"/>
                </a:lnTo>
                <a:lnTo>
                  <a:pt x="3702830" y="29539"/>
                </a:lnTo>
                <a:lnTo>
                  <a:pt x="3741641" y="29509"/>
                </a:lnTo>
                <a:lnTo>
                  <a:pt x="3793216" y="29406"/>
                </a:lnTo>
                <a:lnTo>
                  <a:pt x="3837141" y="29232"/>
                </a:lnTo>
                <a:lnTo>
                  <a:pt x="3884432" y="28891"/>
                </a:lnTo>
                <a:lnTo>
                  <a:pt x="3926622" y="28289"/>
                </a:lnTo>
                <a:lnTo>
                  <a:pt x="3967882" y="27119"/>
                </a:lnTo>
                <a:lnTo>
                  <a:pt x="4016826" y="25558"/>
                </a:lnTo>
                <a:lnTo>
                  <a:pt x="4026963" y="25235"/>
                </a:lnTo>
                <a:lnTo>
                  <a:pt x="4072581" y="24355"/>
                </a:lnTo>
                <a:lnTo>
                  <a:pt x="4113838" y="24064"/>
                </a:lnTo>
                <a:lnTo>
                  <a:pt x="4143984" y="24014"/>
                </a:lnTo>
                <a:lnTo>
                  <a:pt x="4158250" y="23998"/>
                </a:lnTo>
                <a:lnTo>
                  <a:pt x="4198578" y="23928"/>
                </a:lnTo>
                <a:lnTo>
                  <a:pt x="4247661" y="23781"/>
                </a:lnTo>
                <a:lnTo>
                  <a:pt x="4301085" y="23518"/>
                </a:lnTo>
                <a:lnTo>
                  <a:pt x="4345497" y="23094"/>
                </a:lnTo>
                <a:lnTo>
                  <a:pt x="4393712" y="21309"/>
                </a:lnTo>
                <a:lnTo>
                  <a:pt x="4433822" y="18206"/>
                </a:lnTo>
                <a:lnTo>
                  <a:pt x="4446079" y="17318"/>
                </a:lnTo>
                <a:lnTo>
                  <a:pt x="4458628" y="16503"/>
                </a:lnTo>
                <a:lnTo>
                  <a:pt x="4471499" y="15758"/>
                </a:lnTo>
                <a:lnTo>
                  <a:pt x="4484725" y="15081"/>
                </a:lnTo>
                <a:lnTo>
                  <a:pt x="4500621" y="14346"/>
                </a:lnTo>
                <a:lnTo>
                  <a:pt x="4514908" y="13647"/>
                </a:lnTo>
                <a:lnTo>
                  <a:pt x="4527810" y="12972"/>
                </a:lnTo>
                <a:lnTo>
                  <a:pt x="4539550" y="12312"/>
                </a:lnTo>
                <a:lnTo>
                  <a:pt x="4550353" y="11656"/>
                </a:lnTo>
                <a:lnTo>
                  <a:pt x="4557161" y="11251"/>
                </a:lnTo>
                <a:lnTo>
                  <a:pt x="4604823" y="9795"/>
                </a:lnTo>
                <a:lnTo>
                  <a:pt x="4645139" y="9324"/>
                </a:lnTo>
                <a:lnTo>
                  <a:pt x="4694996" y="9107"/>
                </a:lnTo>
                <a:lnTo>
                  <a:pt x="4735080" y="9067"/>
                </a:lnTo>
                <a:lnTo>
                  <a:pt x="4754778" y="9032"/>
                </a:lnTo>
                <a:lnTo>
                  <a:pt x="4804770" y="8815"/>
                </a:lnTo>
                <a:lnTo>
                  <a:pt x="4850718" y="8267"/>
                </a:lnTo>
                <a:lnTo>
                  <a:pt x="4898104" y="5585"/>
                </a:lnTo>
                <a:lnTo>
                  <a:pt x="4918005" y="3539"/>
                </a:lnTo>
                <a:lnTo>
                  <a:pt x="4928967" y="2594"/>
                </a:lnTo>
                <a:lnTo>
                  <a:pt x="4941457" y="1693"/>
                </a:lnTo>
                <a:lnTo>
                  <a:pt x="4955527" y="830"/>
                </a:lnTo>
                <a:lnTo>
                  <a:pt x="497122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425530" y="6170949"/>
            <a:ext cx="4568190" cy="0"/>
          </a:xfrm>
          <a:custGeom>
            <a:avLst/>
            <a:gdLst/>
            <a:ahLst/>
            <a:cxnLst/>
            <a:rect l="l" t="t" r="r" b="b"/>
            <a:pathLst>
              <a:path w="4568190" h="0">
                <a:moveTo>
                  <a:pt x="0" y="0"/>
                </a:moveTo>
                <a:lnTo>
                  <a:pt x="456795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994927" y="6219156"/>
            <a:ext cx="17145" cy="19050"/>
          </a:xfrm>
          <a:custGeom>
            <a:avLst/>
            <a:gdLst/>
            <a:ahLst/>
            <a:cxnLst/>
            <a:rect l="l" t="t" r="r" b="b"/>
            <a:pathLst>
              <a:path w="17145" h="19050">
                <a:moveTo>
                  <a:pt x="0" y="0"/>
                </a:moveTo>
                <a:lnTo>
                  <a:pt x="8398" y="9526"/>
                </a:lnTo>
                <a:lnTo>
                  <a:pt x="16797" y="190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13" name="object 1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t</a:t>
            </a:r>
            <a:r>
              <a:rPr dirty="0" spc="114">
                <a:latin typeface="Arial"/>
                <a:cs typeface="Arial"/>
              </a:rPr>
              <a:t> 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40">
                <a:latin typeface="Arial"/>
                <a:cs typeface="Arial"/>
              </a:rPr>
              <a:t>p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 spc="-120">
                <a:latin typeface="Arial"/>
                <a:cs typeface="Arial"/>
              </a:rPr>
              <a:t>a</a:t>
            </a:r>
            <a:r>
              <a:rPr dirty="0" spc="100">
                <a:latin typeface="Arial"/>
                <a:cs typeface="Arial"/>
              </a:rPr>
              <a:t>t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25">
                <a:latin typeface="Arial"/>
                <a:cs typeface="Arial"/>
              </a:rPr>
              <a:t>r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5156307"/>
            <a:ext cx="11475720" cy="1054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7005" indent="-154305">
              <a:lnSpc>
                <a:spcPts val="2555"/>
              </a:lnSpc>
              <a:buFont typeface="Arial"/>
              <a:buChar char="•"/>
              <a:tabLst>
                <a:tab pos="167640" algn="l"/>
              </a:tabLst>
            </a:pPr>
            <a:r>
              <a:rPr dirty="0" sz="2250" spc="-10" u="heavy">
                <a:latin typeface="Arial"/>
                <a:cs typeface="Arial"/>
              </a:rPr>
              <a:t> </a:t>
            </a:r>
            <a:r>
              <a:rPr dirty="0" sz="2250" spc="-40" u="heavy">
                <a:latin typeface="Arial"/>
                <a:cs typeface="Arial"/>
              </a:rPr>
              <a:t>U</a:t>
            </a:r>
            <a:r>
              <a:rPr dirty="0" sz="2250" spc="-40" u="heavy">
                <a:latin typeface="Arial"/>
                <a:cs typeface="Arial"/>
              </a:rPr>
              <a:t>N</a:t>
            </a:r>
            <a:r>
              <a:rPr dirty="0" sz="2250" spc="0" u="heavy">
                <a:latin typeface="Arial"/>
                <a:cs typeface="Arial"/>
              </a:rPr>
              <a:t>I</a:t>
            </a:r>
            <a:r>
              <a:rPr dirty="0" sz="2250" spc="-10" u="heavy">
                <a:latin typeface="Arial"/>
                <a:cs typeface="Arial"/>
              </a:rPr>
              <a:t>O</a:t>
            </a:r>
            <a:r>
              <a:rPr dirty="0" sz="2250" spc="-20" u="heavy">
                <a:latin typeface="Arial"/>
                <a:cs typeface="Arial"/>
              </a:rPr>
              <a:t>N</a:t>
            </a:r>
            <a:r>
              <a:rPr dirty="0" sz="2250" spc="-170" u="heavy">
                <a:latin typeface="Arial"/>
                <a:cs typeface="Arial"/>
              </a:rPr>
              <a:t> </a:t>
            </a:r>
            <a:r>
              <a:rPr dirty="0" sz="2250" spc="-65" u="heavy">
                <a:latin typeface="Arial"/>
                <a:cs typeface="Arial"/>
              </a:rPr>
              <a:t>o</a:t>
            </a:r>
            <a:r>
              <a:rPr dirty="0" sz="2250" spc="15" u="heavy">
                <a:latin typeface="Arial"/>
                <a:cs typeface="Arial"/>
              </a:rPr>
              <a:t>p</a:t>
            </a:r>
            <a:r>
              <a:rPr dirty="0" sz="2250" spc="-65" u="heavy">
                <a:latin typeface="Arial"/>
                <a:cs typeface="Arial"/>
              </a:rPr>
              <a:t>e</a:t>
            </a:r>
            <a:r>
              <a:rPr dirty="0" sz="2250" spc="-35" u="heavy">
                <a:latin typeface="Arial"/>
                <a:cs typeface="Arial"/>
              </a:rPr>
              <a:t>r</a:t>
            </a:r>
            <a:r>
              <a:rPr dirty="0" sz="2250" spc="-65" u="heavy">
                <a:latin typeface="Arial"/>
                <a:cs typeface="Arial"/>
              </a:rPr>
              <a:t>a</a:t>
            </a:r>
            <a:r>
              <a:rPr dirty="0" sz="2250" spc="0" u="heavy">
                <a:latin typeface="Arial"/>
                <a:cs typeface="Arial"/>
              </a:rPr>
              <a:t>t</a:t>
            </a:r>
            <a:r>
              <a:rPr dirty="0" sz="2250" spc="-65" u="heavy">
                <a:latin typeface="Arial"/>
                <a:cs typeface="Arial"/>
              </a:rPr>
              <a:t>o</a:t>
            </a:r>
            <a:r>
              <a:rPr dirty="0" sz="2250" spc="-10" u="heavy">
                <a:latin typeface="Arial"/>
                <a:cs typeface="Arial"/>
              </a:rPr>
              <a:t>r</a:t>
            </a:r>
            <a:r>
              <a:rPr dirty="0" sz="2250" spc="55" u="heavy">
                <a:latin typeface="Arial"/>
                <a:cs typeface="Arial"/>
              </a:rPr>
              <a:t> </a:t>
            </a:r>
            <a:r>
              <a:rPr dirty="0" sz="2250" spc="-25" u="heavy">
                <a:latin typeface="Arial"/>
                <a:cs typeface="Arial"/>
              </a:rPr>
              <a:t>i</a:t>
            </a:r>
            <a:r>
              <a:rPr dirty="0" sz="2250" spc="-15" u="heavy">
                <a:latin typeface="Arial"/>
                <a:cs typeface="Arial"/>
              </a:rPr>
              <a:t>s</a:t>
            </a:r>
            <a:r>
              <a:rPr dirty="0" sz="2250" spc="-75" u="heavy">
                <a:latin typeface="Arial"/>
                <a:cs typeface="Arial"/>
              </a:rPr>
              <a:t> </a:t>
            </a:r>
            <a:r>
              <a:rPr dirty="0" sz="2250" spc="15" u="heavy">
                <a:latin typeface="Arial"/>
                <a:cs typeface="Arial"/>
              </a:rPr>
              <a:t>u</a:t>
            </a:r>
            <a:r>
              <a:rPr dirty="0" sz="2250" spc="-15" u="heavy">
                <a:latin typeface="Arial"/>
                <a:cs typeface="Arial"/>
              </a:rPr>
              <a:t>s</a:t>
            </a:r>
            <a:r>
              <a:rPr dirty="0" sz="2250" spc="-65" u="heavy">
                <a:latin typeface="Arial"/>
                <a:cs typeface="Arial"/>
              </a:rPr>
              <a:t>e</a:t>
            </a:r>
            <a:r>
              <a:rPr dirty="0" sz="2250" spc="-15" u="heavy">
                <a:latin typeface="Arial"/>
                <a:cs typeface="Arial"/>
              </a:rPr>
              <a:t>d</a:t>
            </a:r>
            <a:r>
              <a:rPr dirty="0" sz="2250" spc="-120" u="heavy">
                <a:latin typeface="Arial"/>
                <a:cs typeface="Arial"/>
              </a:rPr>
              <a:t> </a:t>
            </a:r>
            <a:r>
              <a:rPr dirty="0" sz="2250" spc="0" u="heavy">
                <a:latin typeface="Arial"/>
                <a:cs typeface="Arial"/>
              </a:rPr>
              <a:t>t</a:t>
            </a:r>
            <a:r>
              <a:rPr dirty="0" sz="2250" spc="-15" u="heavy">
                <a:latin typeface="Arial"/>
                <a:cs typeface="Arial"/>
              </a:rPr>
              <a:t>o</a:t>
            </a:r>
            <a:r>
              <a:rPr dirty="0" sz="2250" spc="-40" u="heavy">
                <a:latin typeface="Arial"/>
                <a:cs typeface="Arial"/>
              </a:rPr>
              <a:t> </a:t>
            </a:r>
            <a:r>
              <a:rPr dirty="0" sz="2250" spc="-15" u="heavy">
                <a:latin typeface="Arial"/>
                <a:cs typeface="Arial"/>
              </a:rPr>
              <a:t>c</a:t>
            </a:r>
            <a:r>
              <a:rPr dirty="0" sz="2250" spc="-65" u="heavy">
                <a:latin typeface="Arial"/>
                <a:cs typeface="Arial"/>
              </a:rPr>
              <a:t>o</a:t>
            </a:r>
            <a:r>
              <a:rPr dirty="0" sz="2250" spc="25" u="heavy">
                <a:latin typeface="Arial"/>
                <a:cs typeface="Arial"/>
              </a:rPr>
              <a:t>m</a:t>
            </a:r>
            <a:r>
              <a:rPr dirty="0" sz="2250" spc="15" u="heavy">
                <a:latin typeface="Arial"/>
                <a:cs typeface="Arial"/>
              </a:rPr>
              <a:t>b</a:t>
            </a:r>
            <a:r>
              <a:rPr dirty="0" sz="2250" spc="-25" u="heavy">
                <a:latin typeface="Arial"/>
                <a:cs typeface="Arial"/>
              </a:rPr>
              <a:t>i</a:t>
            </a:r>
            <a:r>
              <a:rPr dirty="0" sz="2250" spc="15" u="heavy">
                <a:latin typeface="Arial"/>
                <a:cs typeface="Arial"/>
              </a:rPr>
              <a:t>n</a:t>
            </a:r>
            <a:r>
              <a:rPr dirty="0" sz="2250" spc="-15" u="heavy">
                <a:latin typeface="Arial"/>
                <a:cs typeface="Arial"/>
              </a:rPr>
              <a:t>e</a:t>
            </a:r>
            <a:r>
              <a:rPr dirty="0" sz="2250" spc="-200" u="heavy">
                <a:latin typeface="Arial"/>
                <a:cs typeface="Arial"/>
              </a:rPr>
              <a:t> </a:t>
            </a:r>
            <a:r>
              <a:rPr dirty="0" sz="2250" spc="-35" u="heavy">
                <a:latin typeface="Arial"/>
                <a:cs typeface="Arial"/>
              </a:rPr>
              <a:t>r</a:t>
            </a:r>
            <a:r>
              <a:rPr dirty="0" sz="2250" spc="-65" u="heavy">
                <a:latin typeface="Arial"/>
                <a:cs typeface="Arial"/>
              </a:rPr>
              <a:t>e</a:t>
            </a:r>
            <a:r>
              <a:rPr dirty="0" sz="2250" spc="-15" u="heavy">
                <a:latin typeface="Arial"/>
                <a:cs typeface="Arial"/>
              </a:rPr>
              <a:t>s</a:t>
            </a:r>
            <a:r>
              <a:rPr dirty="0" sz="2250" spc="15" u="heavy">
                <a:latin typeface="Arial"/>
                <a:cs typeface="Arial"/>
              </a:rPr>
              <a:t>u</a:t>
            </a:r>
            <a:r>
              <a:rPr dirty="0" sz="2250" spc="-25" u="heavy">
                <a:latin typeface="Arial"/>
                <a:cs typeface="Arial"/>
              </a:rPr>
              <a:t>l</a:t>
            </a:r>
            <a:r>
              <a:rPr dirty="0" sz="2250" spc="0" u="heavy">
                <a:latin typeface="Arial"/>
                <a:cs typeface="Arial"/>
              </a:rPr>
              <a:t>t</a:t>
            </a:r>
            <a:r>
              <a:rPr dirty="0" sz="2250" spc="-15" u="heavy">
                <a:latin typeface="Arial"/>
                <a:cs typeface="Arial"/>
              </a:rPr>
              <a:t>s</a:t>
            </a:r>
            <a:r>
              <a:rPr dirty="0" sz="2250" spc="-155" u="heavy">
                <a:latin typeface="Arial"/>
                <a:cs typeface="Arial"/>
              </a:rPr>
              <a:t> </a:t>
            </a:r>
            <a:r>
              <a:rPr dirty="0" sz="2250" spc="-65" u="heavy">
                <a:latin typeface="Arial"/>
                <a:cs typeface="Arial"/>
              </a:rPr>
              <a:t>o</a:t>
            </a:r>
            <a:r>
              <a:rPr dirty="0" sz="2250" spc="-10" u="heavy">
                <a:latin typeface="Arial"/>
                <a:cs typeface="Arial"/>
              </a:rPr>
              <a:t>f</a:t>
            </a:r>
            <a:r>
              <a:rPr dirty="0" sz="2250" spc="25" u="heavy">
                <a:latin typeface="Arial"/>
                <a:cs typeface="Arial"/>
              </a:rPr>
              <a:t> </a:t>
            </a:r>
            <a:r>
              <a:rPr dirty="0" sz="2250" spc="0" u="heavy">
                <a:latin typeface="Arial"/>
                <a:cs typeface="Arial"/>
              </a:rPr>
              <a:t>t</a:t>
            </a:r>
            <a:r>
              <a:rPr dirty="0" sz="2250" spc="-120" u="heavy">
                <a:latin typeface="Arial"/>
                <a:cs typeface="Arial"/>
              </a:rPr>
              <a:t>w</a:t>
            </a:r>
            <a:r>
              <a:rPr dirty="0" sz="2250" spc="-15" u="heavy">
                <a:latin typeface="Arial"/>
                <a:cs typeface="Arial"/>
              </a:rPr>
              <a:t>o</a:t>
            </a:r>
            <a:r>
              <a:rPr dirty="0" sz="2250" spc="40" u="heavy">
                <a:latin typeface="Arial"/>
                <a:cs typeface="Arial"/>
              </a:rPr>
              <a:t> </a:t>
            </a:r>
            <a:r>
              <a:rPr dirty="0" sz="2250" spc="15" u="heavy">
                <a:latin typeface="Arial"/>
                <a:cs typeface="Arial"/>
              </a:rPr>
              <a:t>q</a:t>
            </a:r>
            <a:r>
              <a:rPr dirty="0" sz="2250" spc="15" u="heavy">
                <a:latin typeface="Arial"/>
                <a:cs typeface="Arial"/>
              </a:rPr>
              <a:t>u</a:t>
            </a:r>
            <a:r>
              <a:rPr dirty="0" sz="2250" spc="-65" u="heavy">
                <a:latin typeface="Arial"/>
                <a:cs typeface="Arial"/>
              </a:rPr>
              <a:t>e</a:t>
            </a:r>
            <a:r>
              <a:rPr dirty="0" sz="2250" spc="-35" u="heavy">
                <a:latin typeface="Arial"/>
                <a:cs typeface="Arial"/>
              </a:rPr>
              <a:t>r</a:t>
            </a:r>
            <a:r>
              <a:rPr dirty="0" sz="2250" spc="-25" u="heavy">
                <a:latin typeface="Arial"/>
                <a:cs typeface="Arial"/>
              </a:rPr>
              <a:t>i</a:t>
            </a:r>
            <a:r>
              <a:rPr dirty="0" sz="2250" spc="-65" u="heavy">
                <a:latin typeface="Arial"/>
                <a:cs typeface="Arial"/>
              </a:rPr>
              <a:t>e</a:t>
            </a:r>
            <a:r>
              <a:rPr dirty="0" sz="2250" spc="-10" u="heavy">
                <a:latin typeface="Arial"/>
                <a:cs typeface="Arial"/>
              </a:rPr>
              <a:t>s.</a:t>
            </a:r>
            <a:r>
              <a:rPr dirty="0" sz="2250" spc="-130">
                <a:latin typeface="Arial"/>
                <a:cs typeface="Arial"/>
              </a:rPr>
              <a:t> </a:t>
            </a:r>
            <a:r>
              <a:rPr dirty="0" sz="2250" spc="-105">
                <a:latin typeface="Arial"/>
                <a:cs typeface="Arial"/>
              </a:rPr>
              <a:t>T</a:t>
            </a:r>
            <a:r>
              <a:rPr dirty="0" sz="2250" spc="15">
                <a:latin typeface="Arial"/>
                <a:cs typeface="Arial"/>
              </a:rPr>
              <a:t>h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9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a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k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y</a:t>
            </a:r>
            <a:endParaRPr sz="2250">
              <a:latin typeface="Arial"/>
              <a:cs typeface="Arial"/>
            </a:endParaRPr>
          </a:p>
          <a:p>
            <a:pPr marL="246379">
              <a:lnSpc>
                <a:spcPts val="2555"/>
              </a:lnSpc>
            </a:pP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.</a:t>
            </a:r>
            <a:r>
              <a:rPr dirty="0" sz="2250" spc="-4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10">
                <a:latin typeface="Arial"/>
                <a:cs typeface="Arial"/>
              </a:rPr>
              <a:t>t</a:t>
            </a:r>
            <a:r>
              <a:rPr dirty="0" sz="2250" spc="-45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a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20">
                <a:latin typeface="Arial"/>
                <a:cs typeface="Arial"/>
              </a:rPr>
              <a:t>i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90">
                <a:latin typeface="Arial"/>
                <a:cs typeface="Arial"/>
              </a:rPr>
              <a:t> </a:t>
            </a:r>
            <a:r>
              <a:rPr dirty="0" sz="2250" spc="-75">
                <a:latin typeface="Arial"/>
                <a:cs typeface="Arial"/>
              </a:rPr>
              <a:t>f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-5">
                <a:latin typeface="Arial"/>
                <a:cs typeface="Arial"/>
              </a:rPr>
              <a:t>l</a:t>
            </a:r>
            <a:r>
              <a:rPr dirty="0" sz="2250" spc="-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j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250" spc="-40">
                <a:latin typeface="Arial"/>
                <a:cs typeface="Arial"/>
              </a:rPr>
              <a:t>UN</a:t>
            </a:r>
            <a:r>
              <a:rPr dirty="0" sz="2250" spc="0">
                <a:latin typeface="Arial"/>
                <a:cs typeface="Arial"/>
              </a:rPr>
              <a:t>I</a:t>
            </a:r>
            <a:r>
              <a:rPr dirty="0" sz="2250" spc="-5">
                <a:latin typeface="Arial"/>
                <a:cs typeface="Arial"/>
              </a:rPr>
              <a:t>O</a:t>
            </a:r>
            <a:r>
              <a:rPr dirty="0" sz="2250" spc="-20">
                <a:latin typeface="Arial"/>
                <a:cs typeface="Arial"/>
              </a:rPr>
              <a:t>N</a:t>
            </a:r>
            <a:r>
              <a:rPr dirty="0" sz="2250" spc="-24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A</a:t>
            </a:r>
            <a:r>
              <a:rPr dirty="0" sz="2250" spc="15">
                <a:latin typeface="Arial"/>
                <a:cs typeface="Arial"/>
              </a:rPr>
              <a:t>L</a:t>
            </a:r>
            <a:r>
              <a:rPr dirty="0" sz="2250" spc="-15">
                <a:latin typeface="Arial"/>
                <a:cs typeface="Arial"/>
              </a:rPr>
              <a:t>L</a:t>
            </a:r>
            <a:r>
              <a:rPr dirty="0" sz="2250" spc="-27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r</a:t>
            </a:r>
            <a:r>
              <a:rPr dirty="0" sz="2250" spc="65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0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d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-30">
                <a:latin typeface="Arial"/>
                <a:cs typeface="Arial"/>
              </a:rPr>
              <a:t> </a:t>
            </a:r>
            <a:r>
              <a:rPr dirty="0" sz="2250" spc="-15">
                <a:latin typeface="Arial"/>
                <a:cs typeface="Arial"/>
              </a:rPr>
              <a:t>c</a:t>
            </a:r>
            <a:r>
              <a:rPr dirty="0" sz="2250" spc="-60">
                <a:latin typeface="Arial"/>
                <a:cs typeface="Arial"/>
              </a:rPr>
              <a:t>o</a:t>
            </a:r>
            <a:r>
              <a:rPr dirty="0" sz="2250" spc="30">
                <a:latin typeface="Arial"/>
                <a:cs typeface="Arial"/>
              </a:rPr>
              <a:t>m</a:t>
            </a:r>
            <a:r>
              <a:rPr dirty="0" sz="2250" spc="15">
                <a:latin typeface="Arial"/>
                <a:cs typeface="Arial"/>
              </a:rPr>
              <a:t>b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15">
                <a:latin typeface="Arial"/>
                <a:cs typeface="Arial"/>
              </a:rPr>
              <a:t>n</a:t>
            </a:r>
            <a:r>
              <a:rPr dirty="0" sz="2250" spc="-15">
                <a:latin typeface="Arial"/>
                <a:cs typeface="Arial"/>
              </a:rPr>
              <a:t>e</a:t>
            </a:r>
            <a:r>
              <a:rPr dirty="0" sz="2250" spc="-190">
                <a:latin typeface="Arial"/>
                <a:cs typeface="Arial"/>
              </a:rPr>
              <a:t> 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25">
                <a:latin typeface="Arial"/>
                <a:cs typeface="Arial"/>
              </a:rPr>
              <a:t>l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65">
                <a:latin typeface="Arial"/>
                <a:cs typeface="Arial"/>
              </a:rPr>
              <a:t> 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0">
                <a:latin typeface="Arial"/>
                <a:cs typeface="Arial"/>
              </a:rPr>
              <a:t>f</a:t>
            </a:r>
            <a:r>
              <a:rPr dirty="0" sz="2250" spc="-45">
                <a:latin typeface="Arial"/>
                <a:cs typeface="Arial"/>
              </a:rPr>
              <a:t> </a:t>
            </a:r>
            <a:r>
              <a:rPr dirty="0" sz="2250" spc="0">
                <a:latin typeface="Arial"/>
                <a:cs typeface="Arial"/>
              </a:rPr>
              <a:t>t</a:t>
            </a:r>
            <a:r>
              <a:rPr dirty="0" sz="2250" spc="-120">
                <a:latin typeface="Arial"/>
                <a:cs typeface="Arial"/>
              </a:rPr>
              <a:t>w</a:t>
            </a:r>
            <a:r>
              <a:rPr dirty="0" sz="2250" spc="-15">
                <a:latin typeface="Arial"/>
                <a:cs typeface="Arial"/>
              </a:rPr>
              <a:t>o</a:t>
            </a:r>
            <a:r>
              <a:rPr dirty="0" sz="2250" spc="4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q</a:t>
            </a:r>
            <a:r>
              <a:rPr dirty="0" sz="2250" spc="15">
                <a:latin typeface="Arial"/>
                <a:cs typeface="Arial"/>
              </a:rPr>
              <a:t>u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35">
                <a:latin typeface="Arial"/>
                <a:cs typeface="Arial"/>
              </a:rPr>
              <a:t>r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10">
                <a:latin typeface="Arial"/>
                <a:cs typeface="Arial"/>
              </a:rPr>
              <a:t>s.</a:t>
            </a:r>
            <a:r>
              <a:rPr dirty="0" sz="2250" spc="-125">
                <a:latin typeface="Arial"/>
                <a:cs typeface="Arial"/>
              </a:rPr>
              <a:t> </a:t>
            </a:r>
            <a:r>
              <a:rPr dirty="0" sz="2250" spc="-80">
                <a:latin typeface="Arial"/>
                <a:cs typeface="Arial"/>
              </a:rPr>
              <a:t>C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25">
                <a:latin typeface="Arial"/>
                <a:cs typeface="Arial"/>
              </a:rPr>
              <a:t>m</a:t>
            </a:r>
            <a:r>
              <a:rPr dirty="0" sz="2250" spc="-65">
                <a:latin typeface="Arial"/>
                <a:cs typeface="Arial"/>
              </a:rPr>
              <a:t>o</a:t>
            </a:r>
            <a:r>
              <a:rPr dirty="0" sz="2250" spc="-15">
                <a:latin typeface="Arial"/>
                <a:cs typeface="Arial"/>
              </a:rPr>
              <a:t>n</a:t>
            </a:r>
            <a:r>
              <a:rPr dirty="0" sz="2250" spc="-105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15">
                <a:latin typeface="Arial"/>
                <a:cs typeface="Arial"/>
              </a:rPr>
              <a:t>a</a:t>
            </a:r>
            <a:r>
              <a:rPr dirty="0" sz="2250" spc="-110">
                <a:latin typeface="Arial"/>
                <a:cs typeface="Arial"/>
              </a:rPr>
              <a:t> </a:t>
            </a:r>
            <a:r>
              <a:rPr dirty="0" sz="2250" spc="-25">
                <a:latin typeface="Arial"/>
                <a:cs typeface="Arial"/>
              </a:rPr>
              <a:t>i</a:t>
            </a:r>
            <a:r>
              <a:rPr dirty="0" sz="2250" spc="-15">
                <a:latin typeface="Arial"/>
                <a:cs typeface="Arial"/>
              </a:rPr>
              <a:t>s</a:t>
            </a:r>
            <a:r>
              <a:rPr dirty="0" sz="2250" spc="-70">
                <a:latin typeface="Arial"/>
                <a:cs typeface="Arial"/>
              </a:rPr>
              <a:t> </a:t>
            </a:r>
            <a:r>
              <a:rPr dirty="0" sz="2250" spc="-40">
                <a:latin typeface="Arial"/>
                <a:cs typeface="Arial"/>
              </a:rPr>
              <a:t>r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15">
                <a:latin typeface="Arial"/>
                <a:cs typeface="Arial"/>
              </a:rPr>
              <a:t>p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-65">
                <a:latin typeface="Arial"/>
                <a:cs typeface="Arial"/>
              </a:rPr>
              <a:t>a</a:t>
            </a:r>
            <a:r>
              <a:rPr dirty="0" sz="2250">
                <a:latin typeface="Arial"/>
                <a:cs typeface="Arial"/>
              </a:rPr>
              <a:t>t</a:t>
            </a:r>
            <a:r>
              <a:rPr dirty="0" sz="2250" spc="-65">
                <a:latin typeface="Arial"/>
                <a:cs typeface="Arial"/>
              </a:rPr>
              <a:t>e</a:t>
            </a:r>
            <a:r>
              <a:rPr dirty="0" sz="2250" spc="15">
                <a:latin typeface="Arial"/>
                <a:cs typeface="Arial"/>
              </a:rPr>
              <a:t>d</a:t>
            </a:r>
            <a:r>
              <a:rPr dirty="0" sz="2250" spc="-10">
                <a:latin typeface="Arial"/>
                <a:cs typeface="Arial"/>
              </a:rPr>
              <a:t>.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15188" y="5465744"/>
            <a:ext cx="3702050" cy="92710"/>
          </a:xfrm>
          <a:custGeom>
            <a:avLst/>
            <a:gdLst/>
            <a:ahLst/>
            <a:cxnLst/>
            <a:rect l="l" t="t" r="r" b="b"/>
            <a:pathLst>
              <a:path w="3702050" h="92710">
                <a:moveTo>
                  <a:pt x="44999" y="0"/>
                </a:moveTo>
                <a:lnTo>
                  <a:pt x="4260" y="7504"/>
                </a:lnTo>
                <a:lnTo>
                  <a:pt x="658" y="8664"/>
                </a:lnTo>
                <a:lnTo>
                  <a:pt x="0" y="8875"/>
                </a:lnTo>
                <a:lnTo>
                  <a:pt x="1828" y="9096"/>
                </a:lnTo>
                <a:lnTo>
                  <a:pt x="6144" y="9325"/>
                </a:lnTo>
                <a:lnTo>
                  <a:pt x="11102" y="9589"/>
                </a:lnTo>
                <a:lnTo>
                  <a:pt x="51713" y="11751"/>
                </a:lnTo>
                <a:lnTo>
                  <a:pt x="100674" y="14258"/>
                </a:lnTo>
                <a:lnTo>
                  <a:pt x="141745" y="16005"/>
                </a:lnTo>
                <a:lnTo>
                  <a:pt x="186434" y="16830"/>
                </a:lnTo>
                <a:lnTo>
                  <a:pt x="233956" y="17046"/>
                </a:lnTo>
                <a:lnTo>
                  <a:pt x="250201" y="17091"/>
                </a:lnTo>
                <a:lnTo>
                  <a:pt x="297844" y="17336"/>
                </a:lnTo>
                <a:lnTo>
                  <a:pt x="344611" y="18173"/>
                </a:lnTo>
                <a:lnTo>
                  <a:pt x="369844" y="19005"/>
                </a:lnTo>
                <a:lnTo>
                  <a:pt x="382298" y="19383"/>
                </a:lnTo>
                <a:lnTo>
                  <a:pt x="432892" y="20372"/>
                </a:lnTo>
                <a:lnTo>
                  <a:pt x="445439" y="20519"/>
                </a:lnTo>
                <a:lnTo>
                  <a:pt x="457898" y="20677"/>
                </a:lnTo>
                <a:lnTo>
                  <a:pt x="508050" y="21450"/>
                </a:lnTo>
                <a:lnTo>
                  <a:pt x="547310" y="22183"/>
                </a:lnTo>
                <a:lnTo>
                  <a:pt x="560264" y="22423"/>
                </a:lnTo>
                <a:lnTo>
                  <a:pt x="610832" y="23270"/>
                </a:lnTo>
                <a:lnTo>
                  <a:pt x="658962" y="23945"/>
                </a:lnTo>
                <a:lnTo>
                  <a:pt x="669676" y="24091"/>
                </a:lnTo>
                <a:lnTo>
                  <a:pt x="715062" y="24769"/>
                </a:lnTo>
                <a:lnTo>
                  <a:pt x="765400" y="25609"/>
                </a:lnTo>
                <a:lnTo>
                  <a:pt x="807129" y="26356"/>
                </a:lnTo>
                <a:lnTo>
                  <a:pt x="854878" y="27253"/>
                </a:lnTo>
                <a:lnTo>
                  <a:pt x="903486" y="28246"/>
                </a:lnTo>
                <a:lnTo>
                  <a:pt x="945460" y="29200"/>
                </a:lnTo>
                <a:lnTo>
                  <a:pt x="991882" y="30430"/>
                </a:lnTo>
                <a:lnTo>
                  <a:pt x="1041019" y="32097"/>
                </a:lnTo>
                <a:lnTo>
                  <a:pt x="1053649" y="32551"/>
                </a:lnTo>
                <a:lnTo>
                  <a:pt x="1104238" y="34222"/>
                </a:lnTo>
                <a:lnTo>
                  <a:pt x="1142498" y="35333"/>
                </a:lnTo>
                <a:lnTo>
                  <a:pt x="1185214" y="36413"/>
                </a:lnTo>
                <a:lnTo>
                  <a:pt x="1223404" y="37257"/>
                </a:lnTo>
                <a:lnTo>
                  <a:pt x="1269850" y="38084"/>
                </a:lnTo>
                <a:lnTo>
                  <a:pt x="1313778" y="38685"/>
                </a:lnTo>
                <a:lnTo>
                  <a:pt x="1364279" y="39273"/>
                </a:lnTo>
                <a:lnTo>
                  <a:pt x="1406845" y="39711"/>
                </a:lnTo>
                <a:lnTo>
                  <a:pt x="1421979" y="39857"/>
                </a:lnTo>
                <a:lnTo>
                  <a:pt x="1439487" y="40032"/>
                </a:lnTo>
                <a:lnTo>
                  <a:pt x="1485899" y="40612"/>
                </a:lnTo>
                <a:lnTo>
                  <a:pt x="1533803" y="41514"/>
                </a:lnTo>
                <a:lnTo>
                  <a:pt x="1578859" y="43026"/>
                </a:lnTo>
                <a:lnTo>
                  <a:pt x="1628464" y="45173"/>
                </a:lnTo>
                <a:lnTo>
                  <a:pt x="1672990" y="47528"/>
                </a:lnTo>
                <a:lnTo>
                  <a:pt x="1711230" y="49778"/>
                </a:lnTo>
                <a:lnTo>
                  <a:pt x="1755066" y="52512"/>
                </a:lnTo>
                <a:lnTo>
                  <a:pt x="1768565" y="53367"/>
                </a:lnTo>
                <a:lnTo>
                  <a:pt x="1781901" y="54199"/>
                </a:lnTo>
                <a:lnTo>
                  <a:pt x="1820971" y="56563"/>
                </a:lnTo>
                <a:lnTo>
                  <a:pt x="1871002" y="59417"/>
                </a:lnTo>
                <a:lnTo>
                  <a:pt x="1912800" y="61624"/>
                </a:lnTo>
                <a:lnTo>
                  <a:pt x="1957763" y="63826"/>
                </a:lnTo>
                <a:lnTo>
                  <a:pt x="2002203" y="65717"/>
                </a:lnTo>
                <a:lnTo>
                  <a:pt x="2023577" y="66451"/>
                </a:lnTo>
                <a:lnTo>
                  <a:pt x="2036067" y="66904"/>
                </a:lnTo>
                <a:lnTo>
                  <a:pt x="2086792" y="69079"/>
                </a:lnTo>
                <a:lnTo>
                  <a:pt x="2097592" y="69607"/>
                </a:lnTo>
                <a:lnTo>
                  <a:pt x="2108610" y="70132"/>
                </a:lnTo>
                <a:lnTo>
                  <a:pt x="2155725" y="72259"/>
                </a:lnTo>
                <a:lnTo>
                  <a:pt x="2195450" y="73936"/>
                </a:lnTo>
                <a:lnTo>
                  <a:pt x="2235326" y="75534"/>
                </a:lnTo>
                <a:lnTo>
                  <a:pt x="2281070" y="76944"/>
                </a:lnTo>
                <a:lnTo>
                  <a:pt x="2332108" y="78010"/>
                </a:lnTo>
                <a:lnTo>
                  <a:pt x="2374136" y="78595"/>
                </a:lnTo>
                <a:lnTo>
                  <a:pt x="2419592" y="79004"/>
                </a:lnTo>
                <a:lnTo>
                  <a:pt x="2468669" y="79245"/>
                </a:lnTo>
                <a:lnTo>
                  <a:pt x="2523456" y="79335"/>
                </a:lnTo>
                <a:lnTo>
                  <a:pt x="2578057" y="79370"/>
                </a:lnTo>
                <a:lnTo>
                  <a:pt x="2610056" y="79376"/>
                </a:lnTo>
                <a:lnTo>
                  <a:pt x="2624735" y="79373"/>
                </a:lnTo>
                <a:lnTo>
                  <a:pt x="2663490" y="79342"/>
                </a:lnTo>
                <a:lnTo>
                  <a:pt x="2702837" y="79250"/>
                </a:lnTo>
                <a:lnTo>
                  <a:pt x="2745051" y="78800"/>
                </a:lnTo>
                <a:lnTo>
                  <a:pt x="2794560" y="77139"/>
                </a:lnTo>
                <a:lnTo>
                  <a:pt x="2837267" y="75033"/>
                </a:lnTo>
                <a:lnTo>
                  <a:pt x="2852852" y="74198"/>
                </a:lnTo>
                <a:lnTo>
                  <a:pt x="2867668" y="73439"/>
                </a:lnTo>
                <a:lnTo>
                  <a:pt x="2907544" y="71620"/>
                </a:lnTo>
                <a:lnTo>
                  <a:pt x="2949403" y="70292"/>
                </a:lnTo>
                <a:lnTo>
                  <a:pt x="2991272" y="69708"/>
                </a:lnTo>
                <a:lnTo>
                  <a:pt x="3030431" y="69438"/>
                </a:lnTo>
                <a:lnTo>
                  <a:pt x="3076900" y="69297"/>
                </a:lnTo>
                <a:lnTo>
                  <a:pt x="3092688" y="69295"/>
                </a:lnTo>
                <a:lnTo>
                  <a:pt x="3107945" y="69324"/>
                </a:lnTo>
                <a:lnTo>
                  <a:pt x="3150750" y="69594"/>
                </a:lnTo>
                <a:lnTo>
                  <a:pt x="3189576" y="70138"/>
                </a:lnTo>
                <a:lnTo>
                  <a:pt x="3236196" y="71290"/>
                </a:lnTo>
                <a:lnTo>
                  <a:pt x="3283900" y="73173"/>
                </a:lnTo>
                <a:lnTo>
                  <a:pt x="3327057" y="75165"/>
                </a:lnTo>
                <a:lnTo>
                  <a:pt x="3375177" y="77588"/>
                </a:lnTo>
                <a:lnTo>
                  <a:pt x="3395500" y="78713"/>
                </a:lnTo>
                <a:lnTo>
                  <a:pt x="3409181" y="79481"/>
                </a:lnTo>
                <a:lnTo>
                  <a:pt x="3448163" y="81395"/>
                </a:lnTo>
                <a:lnTo>
                  <a:pt x="3499152" y="83171"/>
                </a:lnTo>
                <a:lnTo>
                  <a:pt x="3538345" y="84107"/>
                </a:lnTo>
                <a:lnTo>
                  <a:pt x="3561598" y="84497"/>
                </a:lnTo>
                <a:lnTo>
                  <a:pt x="3575512" y="84715"/>
                </a:lnTo>
                <a:lnTo>
                  <a:pt x="3613805" y="85926"/>
                </a:lnTo>
                <a:lnTo>
                  <a:pt x="3652343" y="88170"/>
                </a:lnTo>
                <a:lnTo>
                  <a:pt x="3690601" y="91116"/>
                </a:lnTo>
                <a:lnTo>
                  <a:pt x="3701928" y="921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5889" y="5794158"/>
            <a:ext cx="1270" cy="0"/>
          </a:xfrm>
          <a:custGeom>
            <a:avLst/>
            <a:gdLst/>
            <a:ahLst/>
            <a:cxnLst/>
            <a:rect l="l" t="t" r="r" b="b"/>
            <a:pathLst>
              <a:path w="1269" h="0">
                <a:moveTo>
                  <a:pt x="744" y="0"/>
                </a:moveTo>
                <a:lnTo>
                  <a:pt x="496" y="0"/>
                </a:lnTo>
                <a:lnTo>
                  <a:pt x="248" y="0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7412" y="5794312"/>
            <a:ext cx="566420" cy="19685"/>
          </a:xfrm>
          <a:custGeom>
            <a:avLst/>
            <a:gdLst/>
            <a:ahLst/>
            <a:cxnLst/>
            <a:rect l="l" t="t" r="r" b="b"/>
            <a:pathLst>
              <a:path w="566419" h="19685">
                <a:moveTo>
                  <a:pt x="0" y="16310"/>
                </a:moveTo>
                <a:lnTo>
                  <a:pt x="1844" y="19384"/>
                </a:lnTo>
                <a:lnTo>
                  <a:pt x="15933" y="19045"/>
                </a:lnTo>
                <a:lnTo>
                  <a:pt x="28589" y="17629"/>
                </a:lnTo>
                <a:lnTo>
                  <a:pt x="41013" y="16504"/>
                </a:lnTo>
                <a:lnTo>
                  <a:pt x="91175" y="14452"/>
                </a:lnTo>
                <a:lnTo>
                  <a:pt x="140943" y="14006"/>
                </a:lnTo>
                <a:lnTo>
                  <a:pt x="184190" y="13926"/>
                </a:lnTo>
                <a:lnTo>
                  <a:pt x="199198" y="13873"/>
                </a:lnTo>
                <a:lnTo>
                  <a:pt x="245319" y="13327"/>
                </a:lnTo>
                <a:lnTo>
                  <a:pt x="285276" y="12023"/>
                </a:lnTo>
                <a:lnTo>
                  <a:pt x="308168" y="10948"/>
                </a:lnTo>
                <a:lnTo>
                  <a:pt x="320385" y="10440"/>
                </a:lnTo>
                <a:lnTo>
                  <a:pt x="333200" y="9977"/>
                </a:lnTo>
                <a:lnTo>
                  <a:pt x="346747" y="9553"/>
                </a:lnTo>
                <a:lnTo>
                  <a:pt x="359542" y="9147"/>
                </a:lnTo>
                <a:lnTo>
                  <a:pt x="409917" y="6571"/>
                </a:lnTo>
                <a:lnTo>
                  <a:pt x="427393" y="5375"/>
                </a:lnTo>
                <a:lnTo>
                  <a:pt x="442352" y="4403"/>
                </a:lnTo>
                <a:lnTo>
                  <a:pt x="488347" y="2162"/>
                </a:lnTo>
                <a:lnTo>
                  <a:pt x="547584" y="1439"/>
                </a:lnTo>
                <a:lnTo>
                  <a:pt x="565531" y="1382"/>
                </a:lnTo>
                <a:lnTo>
                  <a:pt x="566005" y="1369"/>
                </a:lnTo>
                <a:lnTo>
                  <a:pt x="565746" y="1314"/>
                </a:lnTo>
                <a:lnTo>
                  <a:pt x="563661" y="865"/>
                </a:lnTo>
                <a:lnTo>
                  <a:pt x="55964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38151" y="5826040"/>
            <a:ext cx="4910455" cy="0"/>
          </a:xfrm>
          <a:custGeom>
            <a:avLst/>
            <a:gdLst/>
            <a:ahLst/>
            <a:cxnLst/>
            <a:rect l="l" t="t" r="r" b="b"/>
            <a:pathLst>
              <a:path w="4910455" h="0">
                <a:moveTo>
                  <a:pt x="0" y="0"/>
                </a:moveTo>
                <a:lnTo>
                  <a:pt x="490994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2807" y="6179669"/>
            <a:ext cx="17780" cy="1905"/>
          </a:xfrm>
          <a:custGeom>
            <a:avLst/>
            <a:gdLst/>
            <a:ahLst/>
            <a:cxnLst/>
            <a:rect l="l" t="t" r="r" b="b"/>
            <a:pathLst>
              <a:path w="17779" h="1904">
                <a:moveTo>
                  <a:pt x="17487" y="1535"/>
                </a:moveTo>
                <a:lnTo>
                  <a:pt x="11658" y="1023"/>
                </a:lnTo>
                <a:lnTo>
                  <a:pt x="5829" y="51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807" y="6158420"/>
            <a:ext cx="7568565" cy="102870"/>
          </a:xfrm>
          <a:custGeom>
            <a:avLst/>
            <a:gdLst/>
            <a:ahLst/>
            <a:cxnLst/>
            <a:rect l="l" t="t" r="r" b="b"/>
            <a:pathLst>
              <a:path w="7568565" h="102870">
                <a:moveTo>
                  <a:pt x="0" y="21249"/>
                </a:moveTo>
                <a:lnTo>
                  <a:pt x="42876" y="26989"/>
                </a:lnTo>
                <a:lnTo>
                  <a:pt x="89529" y="27850"/>
                </a:lnTo>
                <a:lnTo>
                  <a:pt x="103376" y="27886"/>
                </a:lnTo>
                <a:lnTo>
                  <a:pt x="116453" y="27863"/>
                </a:lnTo>
                <a:lnTo>
                  <a:pt x="163122" y="27216"/>
                </a:lnTo>
                <a:lnTo>
                  <a:pt x="204004" y="25944"/>
                </a:lnTo>
                <a:lnTo>
                  <a:pt x="251648" y="24063"/>
                </a:lnTo>
                <a:lnTo>
                  <a:pt x="265508" y="23407"/>
                </a:lnTo>
                <a:lnTo>
                  <a:pt x="278623" y="22812"/>
                </a:lnTo>
                <a:lnTo>
                  <a:pt x="320306" y="21143"/>
                </a:lnTo>
                <a:lnTo>
                  <a:pt x="367097" y="20382"/>
                </a:lnTo>
                <a:lnTo>
                  <a:pt x="415406" y="20044"/>
                </a:lnTo>
                <a:lnTo>
                  <a:pt x="460867" y="19869"/>
                </a:lnTo>
                <a:lnTo>
                  <a:pt x="514401" y="19757"/>
                </a:lnTo>
                <a:lnTo>
                  <a:pt x="554645" y="19714"/>
                </a:lnTo>
                <a:lnTo>
                  <a:pt x="575524" y="19711"/>
                </a:lnTo>
                <a:lnTo>
                  <a:pt x="595662" y="19732"/>
                </a:lnTo>
                <a:lnTo>
                  <a:pt x="651668" y="19936"/>
                </a:lnTo>
                <a:lnTo>
                  <a:pt x="701148" y="20349"/>
                </a:lnTo>
                <a:lnTo>
                  <a:pt x="744205" y="20973"/>
                </a:lnTo>
                <a:lnTo>
                  <a:pt x="791808" y="22132"/>
                </a:lnTo>
                <a:lnTo>
                  <a:pt x="835902" y="24106"/>
                </a:lnTo>
                <a:lnTo>
                  <a:pt x="883580" y="27245"/>
                </a:lnTo>
                <a:lnTo>
                  <a:pt x="929116" y="30631"/>
                </a:lnTo>
                <a:lnTo>
                  <a:pt x="937279" y="31335"/>
                </a:lnTo>
                <a:lnTo>
                  <a:pt x="949458" y="32376"/>
                </a:lnTo>
                <a:lnTo>
                  <a:pt x="999610" y="35576"/>
                </a:lnTo>
                <a:lnTo>
                  <a:pt x="1048148" y="37199"/>
                </a:lnTo>
                <a:lnTo>
                  <a:pt x="1087917" y="37847"/>
                </a:lnTo>
                <a:lnTo>
                  <a:pt x="1134218" y="38206"/>
                </a:lnTo>
                <a:lnTo>
                  <a:pt x="1183573" y="38431"/>
                </a:lnTo>
                <a:lnTo>
                  <a:pt x="1223433" y="38519"/>
                </a:lnTo>
                <a:lnTo>
                  <a:pt x="1271843" y="38550"/>
                </a:lnTo>
                <a:lnTo>
                  <a:pt x="1290382" y="38568"/>
                </a:lnTo>
                <a:lnTo>
                  <a:pt x="1336759" y="38689"/>
                </a:lnTo>
                <a:lnTo>
                  <a:pt x="1378688" y="39006"/>
                </a:lnTo>
                <a:lnTo>
                  <a:pt x="1400857" y="39415"/>
                </a:lnTo>
                <a:lnTo>
                  <a:pt x="1410995" y="39573"/>
                </a:lnTo>
                <a:lnTo>
                  <a:pt x="1463662" y="39964"/>
                </a:lnTo>
                <a:lnTo>
                  <a:pt x="1479889" y="40002"/>
                </a:lnTo>
                <a:lnTo>
                  <a:pt x="1493077" y="39967"/>
                </a:lnTo>
                <a:lnTo>
                  <a:pt x="1531725" y="39237"/>
                </a:lnTo>
                <a:lnTo>
                  <a:pt x="1581912" y="36812"/>
                </a:lnTo>
                <a:lnTo>
                  <a:pt x="1620383" y="33854"/>
                </a:lnTo>
                <a:lnTo>
                  <a:pt x="1633713" y="32759"/>
                </a:lnTo>
                <a:lnTo>
                  <a:pt x="1672371" y="29631"/>
                </a:lnTo>
                <a:lnTo>
                  <a:pt x="1721223" y="25793"/>
                </a:lnTo>
                <a:lnTo>
                  <a:pt x="1760445" y="22853"/>
                </a:lnTo>
                <a:lnTo>
                  <a:pt x="1810527" y="19325"/>
                </a:lnTo>
                <a:lnTo>
                  <a:pt x="1853275" y="16514"/>
                </a:lnTo>
                <a:lnTo>
                  <a:pt x="1869535" y="15460"/>
                </a:lnTo>
                <a:lnTo>
                  <a:pt x="1909618" y="12833"/>
                </a:lnTo>
                <a:lnTo>
                  <a:pt x="1939026" y="10853"/>
                </a:lnTo>
                <a:lnTo>
                  <a:pt x="1953340" y="9892"/>
                </a:lnTo>
                <a:lnTo>
                  <a:pt x="2002942" y="7126"/>
                </a:lnTo>
                <a:lnTo>
                  <a:pt x="2052228" y="5956"/>
                </a:lnTo>
                <a:lnTo>
                  <a:pt x="2094861" y="5602"/>
                </a:lnTo>
                <a:lnTo>
                  <a:pt x="2147751" y="5457"/>
                </a:lnTo>
                <a:lnTo>
                  <a:pt x="2165022" y="5412"/>
                </a:lnTo>
                <a:lnTo>
                  <a:pt x="2208992" y="5213"/>
                </a:lnTo>
                <a:lnTo>
                  <a:pt x="2249853" y="4800"/>
                </a:lnTo>
                <a:lnTo>
                  <a:pt x="2260834" y="4600"/>
                </a:lnTo>
                <a:lnTo>
                  <a:pt x="2265608" y="4533"/>
                </a:lnTo>
                <a:lnTo>
                  <a:pt x="2313875" y="4200"/>
                </a:lnTo>
                <a:lnTo>
                  <a:pt x="2364789" y="4044"/>
                </a:lnTo>
                <a:lnTo>
                  <a:pt x="2412841" y="3961"/>
                </a:lnTo>
                <a:lnTo>
                  <a:pt x="2469370" y="3906"/>
                </a:lnTo>
                <a:lnTo>
                  <a:pt x="2514436" y="3884"/>
                </a:lnTo>
                <a:lnTo>
                  <a:pt x="2537552" y="3873"/>
                </a:lnTo>
                <a:lnTo>
                  <a:pt x="2580183" y="3847"/>
                </a:lnTo>
                <a:lnTo>
                  <a:pt x="2635349" y="3797"/>
                </a:lnTo>
                <a:lnTo>
                  <a:pt x="2680336" y="3734"/>
                </a:lnTo>
                <a:lnTo>
                  <a:pt x="2725177" y="3631"/>
                </a:lnTo>
                <a:lnTo>
                  <a:pt x="2769359" y="3356"/>
                </a:lnTo>
                <a:lnTo>
                  <a:pt x="2778036" y="3287"/>
                </a:lnTo>
                <a:lnTo>
                  <a:pt x="2825189" y="3088"/>
                </a:lnTo>
                <a:lnTo>
                  <a:pt x="2873622" y="3018"/>
                </a:lnTo>
                <a:lnTo>
                  <a:pt x="2889025" y="3001"/>
                </a:lnTo>
                <a:lnTo>
                  <a:pt x="2932069" y="2852"/>
                </a:lnTo>
                <a:lnTo>
                  <a:pt x="2970873" y="2550"/>
                </a:lnTo>
                <a:lnTo>
                  <a:pt x="3017139" y="1909"/>
                </a:lnTo>
                <a:lnTo>
                  <a:pt x="3046168" y="1319"/>
                </a:lnTo>
                <a:lnTo>
                  <a:pt x="3062735" y="986"/>
                </a:lnTo>
                <a:lnTo>
                  <a:pt x="3103075" y="288"/>
                </a:lnTo>
                <a:lnTo>
                  <a:pt x="3145006" y="0"/>
                </a:lnTo>
                <a:lnTo>
                  <a:pt x="3158063" y="61"/>
                </a:lnTo>
                <a:lnTo>
                  <a:pt x="3198211" y="792"/>
                </a:lnTo>
                <a:lnTo>
                  <a:pt x="3247046" y="3430"/>
                </a:lnTo>
                <a:lnTo>
                  <a:pt x="3254425" y="4042"/>
                </a:lnTo>
                <a:lnTo>
                  <a:pt x="3262799" y="4696"/>
                </a:lnTo>
                <a:lnTo>
                  <a:pt x="3306725" y="7781"/>
                </a:lnTo>
                <a:lnTo>
                  <a:pt x="3351287" y="10639"/>
                </a:lnTo>
                <a:lnTo>
                  <a:pt x="3388260" y="12918"/>
                </a:lnTo>
                <a:lnTo>
                  <a:pt x="3406632" y="14053"/>
                </a:lnTo>
                <a:lnTo>
                  <a:pt x="3453810" y="17031"/>
                </a:lnTo>
                <a:lnTo>
                  <a:pt x="3500112" y="20118"/>
                </a:lnTo>
                <a:lnTo>
                  <a:pt x="3533921" y="22641"/>
                </a:lnTo>
                <a:lnTo>
                  <a:pt x="3544286" y="23412"/>
                </a:lnTo>
                <a:lnTo>
                  <a:pt x="3592556" y="26654"/>
                </a:lnTo>
                <a:lnTo>
                  <a:pt x="3636652" y="29313"/>
                </a:lnTo>
                <a:lnTo>
                  <a:pt x="3685078" y="32033"/>
                </a:lnTo>
                <a:lnTo>
                  <a:pt x="3723914" y="34061"/>
                </a:lnTo>
                <a:lnTo>
                  <a:pt x="3768569" y="36016"/>
                </a:lnTo>
                <a:lnTo>
                  <a:pt x="3807407" y="37411"/>
                </a:lnTo>
                <a:lnTo>
                  <a:pt x="3843375" y="38536"/>
                </a:lnTo>
                <a:lnTo>
                  <a:pt x="3853230" y="38835"/>
                </a:lnTo>
                <a:lnTo>
                  <a:pt x="3899169" y="40518"/>
                </a:lnTo>
                <a:lnTo>
                  <a:pt x="3940813" y="42301"/>
                </a:lnTo>
                <a:lnTo>
                  <a:pt x="3989969" y="44590"/>
                </a:lnTo>
                <a:lnTo>
                  <a:pt x="4031713" y="46652"/>
                </a:lnTo>
                <a:lnTo>
                  <a:pt x="4072668" y="48886"/>
                </a:lnTo>
                <a:lnTo>
                  <a:pt x="4086392" y="49703"/>
                </a:lnTo>
                <a:lnTo>
                  <a:pt x="4099575" y="50455"/>
                </a:lnTo>
                <a:lnTo>
                  <a:pt x="4148961" y="52948"/>
                </a:lnTo>
                <a:lnTo>
                  <a:pt x="4188564" y="54516"/>
                </a:lnTo>
                <a:lnTo>
                  <a:pt x="4233206" y="55750"/>
                </a:lnTo>
                <a:lnTo>
                  <a:pt x="4274439" y="56260"/>
                </a:lnTo>
                <a:lnTo>
                  <a:pt x="4315547" y="56489"/>
                </a:lnTo>
                <a:lnTo>
                  <a:pt x="4364924" y="56594"/>
                </a:lnTo>
                <a:lnTo>
                  <a:pt x="4381090" y="56622"/>
                </a:lnTo>
                <a:lnTo>
                  <a:pt x="4425179" y="56745"/>
                </a:lnTo>
                <a:lnTo>
                  <a:pt x="4463361" y="56930"/>
                </a:lnTo>
                <a:lnTo>
                  <a:pt x="4506643" y="57271"/>
                </a:lnTo>
                <a:lnTo>
                  <a:pt x="4531221" y="57551"/>
                </a:lnTo>
                <a:lnTo>
                  <a:pt x="4545496" y="57708"/>
                </a:lnTo>
                <a:lnTo>
                  <a:pt x="4585110" y="58065"/>
                </a:lnTo>
                <a:lnTo>
                  <a:pt x="4632366" y="58297"/>
                </a:lnTo>
                <a:lnTo>
                  <a:pt x="4643530" y="58315"/>
                </a:lnTo>
                <a:lnTo>
                  <a:pt x="4657680" y="58262"/>
                </a:lnTo>
                <a:lnTo>
                  <a:pt x="4697524" y="57329"/>
                </a:lnTo>
                <a:lnTo>
                  <a:pt x="4745168" y="54277"/>
                </a:lnTo>
                <a:lnTo>
                  <a:pt x="4757879" y="53138"/>
                </a:lnTo>
                <a:lnTo>
                  <a:pt x="4770551" y="52071"/>
                </a:lnTo>
                <a:lnTo>
                  <a:pt x="4821131" y="48496"/>
                </a:lnTo>
                <a:lnTo>
                  <a:pt x="4846409" y="47079"/>
                </a:lnTo>
                <a:lnTo>
                  <a:pt x="4858936" y="46352"/>
                </a:lnTo>
                <a:lnTo>
                  <a:pt x="4909227" y="43017"/>
                </a:lnTo>
                <a:lnTo>
                  <a:pt x="4935061" y="41064"/>
                </a:lnTo>
                <a:lnTo>
                  <a:pt x="4945932" y="40255"/>
                </a:lnTo>
                <a:lnTo>
                  <a:pt x="4992657" y="37800"/>
                </a:lnTo>
                <a:lnTo>
                  <a:pt x="5031546" y="36743"/>
                </a:lnTo>
                <a:lnTo>
                  <a:pt x="5074202" y="36321"/>
                </a:lnTo>
                <a:lnTo>
                  <a:pt x="5090939" y="36305"/>
                </a:lnTo>
                <a:lnTo>
                  <a:pt x="5106763" y="36313"/>
                </a:lnTo>
                <a:lnTo>
                  <a:pt x="5148925" y="36482"/>
                </a:lnTo>
                <a:lnTo>
                  <a:pt x="5193408" y="37046"/>
                </a:lnTo>
                <a:lnTo>
                  <a:pt x="5216329" y="37582"/>
                </a:lnTo>
                <a:lnTo>
                  <a:pt x="5229655" y="37863"/>
                </a:lnTo>
                <a:lnTo>
                  <a:pt x="5279481" y="38475"/>
                </a:lnTo>
                <a:lnTo>
                  <a:pt x="5294932" y="38530"/>
                </a:lnTo>
                <a:lnTo>
                  <a:pt x="5309155" y="38644"/>
                </a:lnTo>
                <a:lnTo>
                  <a:pt x="5357468" y="39698"/>
                </a:lnTo>
                <a:lnTo>
                  <a:pt x="5400463" y="41542"/>
                </a:lnTo>
                <a:lnTo>
                  <a:pt x="5451908" y="43932"/>
                </a:lnTo>
                <a:lnTo>
                  <a:pt x="5498081" y="46166"/>
                </a:lnTo>
                <a:lnTo>
                  <a:pt x="5542581" y="48381"/>
                </a:lnTo>
                <a:lnTo>
                  <a:pt x="5581427" y="50378"/>
                </a:lnTo>
                <a:lnTo>
                  <a:pt x="5626036" y="52780"/>
                </a:lnTo>
                <a:lnTo>
                  <a:pt x="5653402" y="54325"/>
                </a:lnTo>
                <a:lnTo>
                  <a:pt x="5669195" y="55215"/>
                </a:lnTo>
                <a:lnTo>
                  <a:pt x="5708561" y="57383"/>
                </a:lnTo>
                <a:lnTo>
                  <a:pt x="5737658" y="58899"/>
                </a:lnTo>
                <a:lnTo>
                  <a:pt x="5746473" y="59383"/>
                </a:lnTo>
                <a:lnTo>
                  <a:pt x="5792676" y="62741"/>
                </a:lnTo>
                <a:lnTo>
                  <a:pt x="5838861" y="66757"/>
                </a:lnTo>
                <a:lnTo>
                  <a:pt x="5855283" y="68220"/>
                </a:lnTo>
                <a:lnTo>
                  <a:pt x="5898209" y="71633"/>
                </a:lnTo>
                <a:lnTo>
                  <a:pt x="5940798" y="73917"/>
                </a:lnTo>
                <a:lnTo>
                  <a:pt x="5988927" y="74625"/>
                </a:lnTo>
                <a:lnTo>
                  <a:pt x="6031179" y="74847"/>
                </a:lnTo>
                <a:lnTo>
                  <a:pt x="6086361" y="74938"/>
                </a:lnTo>
                <a:lnTo>
                  <a:pt x="6105620" y="74989"/>
                </a:lnTo>
                <a:lnTo>
                  <a:pt x="6151467" y="75304"/>
                </a:lnTo>
                <a:lnTo>
                  <a:pt x="6197700" y="76925"/>
                </a:lnTo>
                <a:lnTo>
                  <a:pt x="6250923" y="82634"/>
                </a:lnTo>
                <a:lnTo>
                  <a:pt x="6265144" y="84231"/>
                </a:lnTo>
                <a:lnTo>
                  <a:pt x="6313118" y="88681"/>
                </a:lnTo>
                <a:lnTo>
                  <a:pt x="6361251" y="91387"/>
                </a:lnTo>
                <a:lnTo>
                  <a:pt x="6399886" y="92455"/>
                </a:lnTo>
                <a:lnTo>
                  <a:pt x="6448431" y="92918"/>
                </a:lnTo>
                <a:lnTo>
                  <a:pt x="6486961" y="93074"/>
                </a:lnTo>
                <a:lnTo>
                  <a:pt x="6518061" y="93113"/>
                </a:lnTo>
                <a:lnTo>
                  <a:pt x="6534096" y="93162"/>
                </a:lnTo>
                <a:lnTo>
                  <a:pt x="6574165" y="93493"/>
                </a:lnTo>
                <a:lnTo>
                  <a:pt x="6613539" y="94380"/>
                </a:lnTo>
                <a:lnTo>
                  <a:pt x="6623440" y="94659"/>
                </a:lnTo>
                <a:lnTo>
                  <a:pt x="6671026" y="95802"/>
                </a:lnTo>
                <a:lnTo>
                  <a:pt x="6715958" y="96712"/>
                </a:lnTo>
                <a:lnTo>
                  <a:pt x="6757763" y="97372"/>
                </a:lnTo>
                <a:lnTo>
                  <a:pt x="6804190" y="97872"/>
                </a:lnTo>
                <a:lnTo>
                  <a:pt x="6842366" y="98147"/>
                </a:lnTo>
                <a:lnTo>
                  <a:pt x="6883668" y="98342"/>
                </a:lnTo>
                <a:lnTo>
                  <a:pt x="6928322" y="98460"/>
                </a:lnTo>
                <a:lnTo>
                  <a:pt x="6976553" y="98507"/>
                </a:lnTo>
                <a:lnTo>
                  <a:pt x="6996566" y="98515"/>
                </a:lnTo>
                <a:lnTo>
                  <a:pt x="7015622" y="98528"/>
                </a:lnTo>
                <a:lnTo>
                  <a:pt x="7067056" y="98602"/>
                </a:lnTo>
                <a:lnTo>
                  <a:pt x="7109886" y="98727"/>
                </a:lnTo>
                <a:lnTo>
                  <a:pt x="7153607" y="98973"/>
                </a:lnTo>
                <a:lnTo>
                  <a:pt x="7192653" y="99501"/>
                </a:lnTo>
                <a:lnTo>
                  <a:pt x="7203820" y="99668"/>
                </a:lnTo>
                <a:lnTo>
                  <a:pt x="7254281" y="100097"/>
                </a:lnTo>
                <a:lnTo>
                  <a:pt x="7283221" y="100172"/>
                </a:lnTo>
                <a:lnTo>
                  <a:pt x="7301298" y="100163"/>
                </a:lnTo>
                <a:lnTo>
                  <a:pt x="7344379" y="99844"/>
                </a:lnTo>
                <a:lnTo>
                  <a:pt x="7393578" y="97601"/>
                </a:lnTo>
                <a:lnTo>
                  <a:pt x="7416772" y="95153"/>
                </a:lnTo>
                <a:lnTo>
                  <a:pt x="7428856" y="94323"/>
                </a:lnTo>
                <a:lnTo>
                  <a:pt x="7441252" y="93980"/>
                </a:lnTo>
                <a:lnTo>
                  <a:pt x="7454423" y="94064"/>
                </a:lnTo>
                <a:lnTo>
                  <a:pt x="7472602" y="94631"/>
                </a:lnTo>
                <a:lnTo>
                  <a:pt x="7487195" y="95075"/>
                </a:lnTo>
                <a:lnTo>
                  <a:pt x="7498738" y="95411"/>
                </a:lnTo>
                <a:lnTo>
                  <a:pt x="7507764" y="95653"/>
                </a:lnTo>
                <a:lnTo>
                  <a:pt x="7523164" y="96545"/>
                </a:lnTo>
                <a:lnTo>
                  <a:pt x="7534225" y="98406"/>
                </a:lnTo>
                <a:lnTo>
                  <a:pt x="7544146" y="101419"/>
                </a:lnTo>
                <a:lnTo>
                  <a:pt x="7551094" y="102501"/>
                </a:lnTo>
                <a:lnTo>
                  <a:pt x="7558229" y="102537"/>
                </a:lnTo>
                <a:lnTo>
                  <a:pt x="7567955" y="102587"/>
                </a:lnTo>
                <a:lnTo>
                  <a:pt x="7567969" y="98793"/>
                </a:lnTo>
                <a:lnTo>
                  <a:pt x="7558291" y="911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57632" y="6188159"/>
            <a:ext cx="3251835" cy="50800"/>
          </a:xfrm>
          <a:custGeom>
            <a:avLst/>
            <a:gdLst/>
            <a:ahLst/>
            <a:cxnLst/>
            <a:rect l="l" t="t" r="r" b="b"/>
            <a:pathLst>
              <a:path w="3251834" h="50800">
                <a:moveTo>
                  <a:pt x="11968" y="12917"/>
                </a:moveTo>
                <a:lnTo>
                  <a:pt x="0" y="20724"/>
                </a:lnTo>
                <a:lnTo>
                  <a:pt x="1478" y="25913"/>
                </a:lnTo>
                <a:lnTo>
                  <a:pt x="9682" y="27867"/>
                </a:lnTo>
                <a:lnTo>
                  <a:pt x="50893" y="30763"/>
                </a:lnTo>
                <a:lnTo>
                  <a:pt x="101919" y="31962"/>
                </a:lnTo>
                <a:lnTo>
                  <a:pt x="117698" y="32173"/>
                </a:lnTo>
                <a:lnTo>
                  <a:pt x="131826" y="32422"/>
                </a:lnTo>
                <a:lnTo>
                  <a:pt x="144507" y="32711"/>
                </a:lnTo>
                <a:lnTo>
                  <a:pt x="155945" y="33042"/>
                </a:lnTo>
                <a:lnTo>
                  <a:pt x="166344" y="33418"/>
                </a:lnTo>
                <a:lnTo>
                  <a:pt x="174149" y="33731"/>
                </a:lnTo>
                <a:lnTo>
                  <a:pt x="183188" y="34058"/>
                </a:lnTo>
                <a:lnTo>
                  <a:pt x="232312" y="35526"/>
                </a:lnTo>
                <a:lnTo>
                  <a:pt x="283034" y="36820"/>
                </a:lnTo>
                <a:lnTo>
                  <a:pt x="299658" y="37237"/>
                </a:lnTo>
                <a:lnTo>
                  <a:pt x="342190" y="38336"/>
                </a:lnTo>
                <a:lnTo>
                  <a:pt x="383862" y="39496"/>
                </a:lnTo>
                <a:lnTo>
                  <a:pt x="395178" y="39823"/>
                </a:lnTo>
                <a:lnTo>
                  <a:pt x="443029" y="40835"/>
                </a:lnTo>
                <a:lnTo>
                  <a:pt x="483493" y="41337"/>
                </a:lnTo>
                <a:lnTo>
                  <a:pt x="497955" y="41470"/>
                </a:lnTo>
                <a:lnTo>
                  <a:pt x="511935" y="41627"/>
                </a:lnTo>
                <a:lnTo>
                  <a:pt x="551472" y="42243"/>
                </a:lnTo>
                <a:lnTo>
                  <a:pt x="600391" y="43424"/>
                </a:lnTo>
                <a:lnTo>
                  <a:pt x="652552" y="45199"/>
                </a:lnTo>
                <a:lnTo>
                  <a:pt x="668108" y="45765"/>
                </a:lnTo>
                <a:lnTo>
                  <a:pt x="708498" y="47219"/>
                </a:lnTo>
                <a:lnTo>
                  <a:pt x="750286" y="48653"/>
                </a:lnTo>
                <a:lnTo>
                  <a:pt x="797928" y="49677"/>
                </a:lnTo>
                <a:lnTo>
                  <a:pt x="840591" y="50150"/>
                </a:lnTo>
                <a:lnTo>
                  <a:pt x="882564" y="50391"/>
                </a:lnTo>
                <a:lnTo>
                  <a:pt x="920691" y="50457"/>
                </a:lnTo>
                <a:lnTo>
                  <a:pt x="932668" y="50441"/>
                </a:lnTo>
                <a:lnTo>
                  <a:pt x="944322" y="50406"/>
                </a:lnTo>
                <a:lnTo>
                  <a:pt x="955682" y="50353"/>
                </a:lnTo>
                <a:lnTo>
                  <a:pt x="966043" y="50291"/>
                </a:lnTo>
                <a:lnTo>
                  <a:pt x="976763" y="50235"/>
                </a:lnTo>
                <a:lnTo>
                  <a:pt x="1023616" y="50067"/>
                </a:lnTo>
                <a:lnTo>
                  <a:pt x="1063480" y="49999"/>
                </a:lnTo>
                <a:lnTo>
                  <a:pt x="1107984" y="49975"/>
                </a:lnTo>
                <a:lnTo>
                  <a:pt x="1126347" y="49970"/>
                </a:lnTo>
                <a:lnTo>
                  <a:pt x="1173862" y="49912"/>
                </a:lnTo>
                <a:lnTo>
                  <a:pt x="1219659" y="49731"/>
                </a:lnTo>
                <a:lnTo>
                  <a:pt x="1260775" y="49179"/>
                </a:lnTo>
                <a:lnTo>
                  <a:pt x="1307092" y="47833"/>
                </a:lnTo>
                <a:lnTo>
                  <a:pt x="1316802" y="47529"/>
                </a:lnTo>
                <a:lnTo>
                  <a:pt x="1367604" y="46152"/>
                </a:lnTo>
                <a:lnTo>
                  <a:pt x="1398557" y="45399"/>
                </a:lnTo>
                <a:lnTo>
                  <a:pt x="1413158" y="45027"/>
                </a:lnTo>
                <a:lnTo>
                  <a:pt x="1453642" y="43868"/>
                </a:lnTo>
                <a:lnTo>
                  <a:pt x="1501946" y="42180"/>
                </a:lnTo>
                <a:lnTo>
                  <a:pt x="1553176" y="39982"/>
                </a:lnTo>
                <a:lnTo>
                  <a:pt x="1569090" y="39271"/>
                </a:lnTo>
                <a:lnTo>
                  <a:pt x="1608651" y="37525"/>
                </a:lnTo>
                <a:lnTo>
                  <a:pt x="1628419" y="36677"/>
                </a:lnTo>
                <a:lnTo>
                  <a:pt x="1637213" y="36297"/>
                </a:lnTo>
                <a:lnTo>
                  <a:pt x="1680965" y="34137"/>
                </a:lnTo>
                <a:lnTo>
                  <a:pt x="1724121" y="31787"/>
                </a:lnTo>
                <a:lnTo>
                  <a:pt x="1760351" y="29743"/>
                </a:lnTo>
                <a:lnTo>
                  <a:pt x="1778117" y="28743"/>
                </a:lnTo>
                <a:lnTo>
                  <a:pt x="1820840" y="26369"/>
                </a:lnTo>
                <a:lnTo>
                  <a:pt x="1855165" y="24555"/>
                </a:lnTo>
                <a:lnTo>
                  <a:pt x="1868436" y="23871"/>
                </a:lnTo>
                <a:lnTo>
                  <a:pt x="1881261" y="23144"/>
                </a:lnTo>
                <a:lnTo>
                  <a:pt x="1893669" y="22371"/>
                </a:lnTo>
                <a:lnTo>
                  <a:pt x="1908262" y="21395"/>
                </a:lnTo>
                <a:lnTo>
                  <a:pt x="1921327" y="20585"/>
                </a:lnTo>
                <a:lnTo>
                  <a:pt x="1962136" y="18605"/>
                </a:lnTo>
                <a:lnTo>
                  <a:pt x="2007701" y="17011"/>
                </a:lnTo>
                <a:lnTo>
                  <a:pt x="2053229" y="15601"/>
                </a:lnTo>
                <a:lnTo>
                  <a:pt x="2102224" y="14199"/>
                </a:lnTo>
                <a:lnTo>
                  <a:pt x="2144711" y="13175"/>
                </a:lnTo>
                <a:lnTo>
                  <a:pt x="2193219" y="12346"/>
                </a:lnTo>
                <a:lnTo>
                  <a:pt x="2235552" y="12083"/>
                </a:lnTo>
                <a:lnTo>
                  <a:pt x="2247367" y="12026"/>
                </a:lnTo>
                <a:lnTo>
                  <a:pt x="2296808" y="11530"/>
                </a:lnTo>
                <a:lnTo>
                  <a:pt x="2336493" y="10880"/>
                </a:lnTo>
                <a:lnTo>
                  <a:pt x="2363203" y="10348"/>
                </a:lnTo>
                <a:lnTo>
                  <a:pt x="2376021" y="10109"/>
                </a:lnTo>
                <a:lnTo>
                  <a:pt x="2426602" y="9372"/>
                </a:lnTo>
                <a:lnTo>
                  <a:pt x="2476986" y="8965"/>
                </a:lnTo>
                <a:lnTo>
                  <a:pt x="2502483" y="8877"/>
                </a:lnTo>
                <a:lnTo>
                  <a:pt x="2520472" y="8892"/>
                </a:lnTo>
                <a:lnTo>
                  <a:pt x="2567328" y="9279"/>
                </a:lnTo>
                <a:lnTo>
                  <a:pt x="2615299" y="10588"/>
                </a:lnTo>
                <a:lnTo>
                  <a:pt x="2655697" y="13136"/>
                </a:lnTo>
                <a:lnTo>
                  <a:pt x="2668789" y="13978"/>
                </a:lnTo>
                <a:lnTo>
                  <a:pt x="2718850" y="16036"/>
                </a:lnTo>
                <a:lnTo>
                  <a:pt x="2768600" y="16596"/>
                </a:lnTo>
                <a:lnTo>
                  <a:pt x="2807081" y="16750"/>
                </a:lnTo>
                <a:lnTo>
                  <a:pt x="2825013" y="16714"/>
                </a:lnTo>
                <a:lnTo>
                  <a:pt x="2868010" y="16117"/>
                </a:lnTo>
                <a:lnTo>
                  <a:pt x="2912111" y="13833"/>
                </a:lnTo>
                <a:lnTo>
                  <a:pt x="2925193" y="13102"/>
                </a:lnTo>
                <a:lnTo>
                  <a:pt x="2937706" y="12582"/>
                </a:lnTo>
                <a:lnTo>
                  <a:pt x="2949841" y="12258"/>
                </a:lnTo>
                <a:lnTo>
                  <a:pt x="2961791" y="12118"/>
                </a:lnTo>
                <a:lnTo>
                  <a:pt x="2978031" y="12176"/>
                </a:lnTo>
                <a:lnTo>
                  <a:pt x="2991510" y="12456"/>
                </a:lnTo>
                <a:lnTo>
                  <a:pt x="3002379" y="12958"/>
                </a:lnTo>
                <a:lnTo>
                  <a:pt x="3013533" y="13789"/>
                </a:lnTo>
                <a:lnTo>
                  <a:pt x="3025302" y="14368"/>
                </a:lnTo>
                <a:lnTo>
                  <a:pt x="3038140" y="14732"/>
                </a:lnTo>
                <a:lnTo>
                  <a:pt x="3052498" y="14916"/>
                </a:lnTo>
                <a:lnTo>
                  <a:pt x="3070033" y="15018"/>
                </a:lnTo>
                <a:lnTo>
                  <a:pt x="3084107" y="15143"/>
                </a:lnTo>
                <a:lnTo>
                  <a:pt x="3132296" y="17159"/>
                </a:lnTo>
                <a:lnTo>
                  <a:pt x="3150056" y="18528"/>
                </a:lnTo>
                <a:lnTo>
                  <a:pt x="3164519" y="19501"/>
                </a:lnTo>
                <a:lnTo>
                  <a:pt x="3176369" y="20132"/>
                </a:lnTo>
                <a:lnTo>
                  <a:pt x="3186288" y="20475"/>
                </a:lnTo>
                <a:lnTo>
                  <a:pt x="3204780" y="20403"/>
                </a:lnTo>
                <a:lnTo>
                  <a:pt x="3216024" y="19844"/>
                </a:lnTo>
                <a:lnTo>
                  <a:pt x="3228117" y="16043"/>
                </a:lnTo>
                <a:lnTo>
                  <a:pt x="3238992" y="9252"/>
                </a:lnTo>
                <a:lnTo>
                  <a:pt x="3247947" y="2473"/>
                </a:lnTo>
                <a:lnTo>
                  <a:pt x="3251522" y="0"/>
                </a:lnTo>
                <a:lnTo>
                  <a:pt x="3250663" y="1117"/>
                </a:lnTo>
                <a:lnTo>
                  <a:pt x="3249436" y="2714"/>
                </a:lnTo>
                <a:lnTo>
                  <a:pt x="3245571" y="7741"/>
                </a:lnTo>
                <a:lnTo>
                  <a:pt x="3239073" y="161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54159" y="1338334"/>
            <a:ext cx="1851696" cy="111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10522" y="2945678"/>
            <a:ext cx="1877474" cy="1385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36420" y="2109263"/>
            <a:ext cx="1877474" cy="1172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00838" y="2719001"/>
            <a:ext cx="156845" cy="4445"/>
          </a:xfrm>
          <a:custGeom>
            <a:avLst/>
            <a:gdLst/>
            <a:ahLst/>
            <a:cxnLst/>
            <a:rect l="l" t="t" r="r" b="b"/>
            <a:pathLst>
              <a:path w="156845" h="4444">
                <a:moveTo>
                  <a:pt x="0" y="0"/>
                </a:moveTo>
                <a:lnTo>
                  <a:pt x="39074" y="2738"/>
                </a:lnTo>
                <a:lnTo>
                  <a:pt x="89046" y="4331"/>
                </a:lnTo>
                <a:lnTo>
                  <a:pt x="107143" y="4336"/>
                </a:lnTo>
                <a:lnTo>
                  <a:pt x="122805" y="4215"/>
                </a:lnTo>
                <a:lnTo>
                  <a:pt x="136196" y="3969"/>
                </a:lnTo>
                <a:lnTo>
                  <a:pt x="147480" y="3598"/>
                </a:lnTo>
                <a:lnTo>
                  <a:pt x="156823" y="31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84874" y="2629316"/>
            <a:ext cx="38735" cy="182880"/>
          </a:xfrm>
          <a:custGeom>
            <a:avLst/>
            <a:gdLst/>
            <a:ahLst/>
            <a:cxnLst/>
            <a:rect l="l" t="t" r="r" b="b"/>
            <a:pathLst>
              <a:path w="38734" h="182880">
                <a:moveTo>
                  <a:pt x="19458" y="12259"/>
                </a:moveTo>
                <a:lnTo>
                  <a:pt x="12448" y="10626"/>
                </a:lnTo>
                <a:lnTo>
                  <a:pt x="7606" y="8295"/>
                </a:lnTo>
                <a:lnTo>
                  <a:pt x="4946" y="5266"/>
                </a:lnTo>
                <a:lnTo>
                  <a:pt x="3117" y="3182"/>
                </a:lnTo>
                <a:lnTo>
                  <a:pt x="1821" y="1712"/>
                </a:lnTo>
                <a:lnTo>
                  <a:pt x="1073" y="856"/>
                </a:lnTo>
                <a:lnTo>
                  <a:pt x="318" y="0"/>
                </a:lnTo>
                <a:lnTo>
                  <a:pt x="0" y="2347"/>
                </a:lnTo>
                <a:lnTo>
                  <a:pt x="117" y="7898"/>
                </a:lnTo>
                <a:lnTo>
                  <a:pt x="323" y="17646"/>
                </a:lnTo>
                <a:lnTo>
                  <a:pt x="4228" y="67746"/>
                </a:lnTo>
                <a:lnTo>
                  <a:pt x="10375" y="97655"/>
                </a:lnTo>
                <a:lnTo>
                  <a:pt x="13509" y="112082"/>
                </a:lnTo>
                <a:lnTo>
                  <a:pt x="16198" y="124694"/>
                </a:lnTo>
                <a:lnTo>
                  <a:pt x="18511" y="135824"/>
                </a:lnTo>
                <a:lnTo>
                  <a:pt x="20521" y="145808"/>
                </a:lnTo>
                <a:lnTo>
                  <a:pt x="24905" y="162148"/>
                </a:lnTo>
                <a:lnTo>
                  <a:pt x="30934" y="174179"/>
                </a:lnTo>
                <a:lnTo>
                  <a:pt x="38747" y="1826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79531" y="2662628"/>
            <a:ext cx="219075" cy="22225"/>
          </a:xfrm>
          <a:custGeom>
            <a:avLst/>
            <a:gdLst/>
            <a:ahLst/>
            <a:cxnLst/>
            <a:rect l="l" t="t" r="r" b="b"/>
            <a:pathLst>
              <a:path w="219075" h="22225">
                <a:moveTo>
                  <a:pt x="0" y="0"/>
                </a:moveTo>
                <a:lnTo>
                  <a:pt x="49974" y="7568"/>
                </a:lnTo>
                <a:lnTo>
                  <a:pt x="66057" y="7725"/>
                </a:lnTo>
                <a:lnTo>
                  <a:pt x="79942" y="7943"/>
                </a:lnTo>
                <a:lnTo>
                  <a:pt x="127125" y="10040"/>
                </a:lnTo>
                <a:lnTo>
                  <a:pt x="165710" y="13495"/>
                </a:lnTo>
                <a:lnTo>
                  <a:pt x="208591" y="19477"/>
                </a:lnTo>
                <a:lnTo>
                  <a:pt x="218563" y="216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210413" y="2787365"/>
            <a:ext cx="186055" cy="8890"/>
          </a:xfrm>
          <a:custGeom>
            <a:avLst/>
            <a:gdLst/>
            <a:ahLst/>
            <a:cxnLst/>
            <a:rect l="l" t="t" r="r" b="b"/>
            <a:pathLst>
              <a:path w="186054" h="8889">
                <a:moveTo>
                  <a:pt x="0" y="0"/>
                </a:moveTo>
                <a:lnTo>
                  <a:pt x="5015" y="5871"/>
                </a:lnTo>
                <a:lnTo>
                  <a:pt x="21280" y="8644"/>
                </a:lnTo>
                <a:lnTo>
                  <a:pt x="35895" y="8885"/>
                </a:lnTo>
                <a:lnTo>
                  <a:pt x="49032" y="8662"/>
                </a:lnTo>
                <a:lnTo>
                  <a:pt x="61031" y="7991"/>
                </a:lnTo>
                <a:lnTo>
                  <a:pt x="72231" y="6883"/>
                </a:lnTo>
                <a:lnTo>
                  <a:pt x="85740" y="5212"/>
                </a:lnTo>
                <a:lnTo>
                  <a:pt x="98440" y="3724"/>
                </a:lnTo>
                <a:lnTo>
                  <a:pt x="110537" y="2395"/>
                </a:lnTo>
                <a:lnTo>
                  <a:pt x="122758" y="1421"/>
                </a:lnTo>
                <a:lnTo>
                  <a:pt x="134919" y="1008"/>
                </a:lnTo>
                <a:lnTo>
                  <a:pt x="147160" y="1140"/>
                </a:lnTo>
                <a:lnTo>
                  <a:pt x="159620" y="1805"/>
                </a:lnTo>
                <a:lnTo>
                  <a:pt x="172438" y="2986"/>
                </a:lnTo>
                <a:lnTo>
                  <a:pt x="185754" y="46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11627" y="1036831"/>
            <a:ext cx="438784" cy="130810"/>
          </a:xfrm>
          <a:custGeom>
            <a:avLst/>
            <a:gdLst/>
            <a:ahLst/>
            <a:cxnLst/>
            <a:rect l="l" t="t" r="r" b="b"/>
            <a:pathLst>
              <a:path w="438784" h="130809">
                <a:moveTo>
                  <a:pt x="8271" y="24452"/>
                </a:moveTo>
                <a:lnTo>
                  <a:pt x="3636" y="26949"/>
                </a:lnTo>
                <a:lnTo>
                  <a:pt x="1052" y="31338"/>
                </a:lnTo>
                <a:lnTo>
                  <a:pt x="526" y="37620"/>
                </a:lnTo>
                <a:lnTo>
                  <a:pt x="0" y="43902"/>
                </a:lnTo>
                <a:lnTo>
                  <a:pt x="33863" y="64663"/>
                </a:lnTo>
                <a:lnTo>
                  <a:pt x="49835" y="64289"/>
                </a:lnTo>
                <a:lnTo>
                  <a:pt x="80938" y="42086"/>
                </a:lnTo>
                <a:lnTo>
                  <a:pt x="85946" y="16984"/>
                </a:lnTo>
                <a:lnTo>
                  <a:pt x="84886" y="11068"/>
                </a:lnTo>
                <a:lnTo>
                  <a:pt x="43101" y="0"/>
                </a:lnTo>
                <a:lnTo>
                  <a:pt x="36797" y="1124"/>
                </a:lnTo>
                <a:lnTo>
                  <a:pt x="8645" y="29447"/>
                </a:lnTo>
                <a:lnTo>
                  <a:pt x="6608" y="37139"/>
                </a:lnTo>
                <a:lnTo>
                  <a:pt x="4572" y="44831"/>
                </a:lnTo>
                <a:lnTo>
                  <a:pt x="3456" y="52745"/>
                </a:lnTo>
                <a:lnTo>
                  <a:pt x="3248" y="60882"/>
                </a:lnTo>
                <a:lnTo>
                  <a:pt x="3048" y="69018"/>
                </a:lnTo>
                <a:lnTo>
                  <a:pt x="5534" y="76925"/>
                </a:lnTo>
                <a:lnTo>
                  <a:pt x="35093" y="109865"/>
                </a:lnTo>
                <a:lnTo>
                  <a:pt x="48380" y="115950"/>
                </a:lnTo>
                <a:lnTo>
                  <a:pt x="55016" y="118175"/>
                </a:lnTo>
                <a:lnTo>
                  <a:pt x="61625" y="119272"/>
                </a:lnTo>
                <a:lnTo>
                  <a:pt x="68205" y="119244"/>
                </a:lnTo>
                <a:lnTo>
                  <a:pt x="74786" y="119214"/>
                </a:lnTo>
                <a:lnTo>
                  <a:pt x="114791" y="81465"/>
                </a:lnTo>
                <a:lnTo>
                  <a:pt x="121823" y="73853"/>
                </a:lnTo>
                <a:lnTo>
                  <a:pt x="127593" y="69415"/>
                </a:lnTo>
                <a:lnTo>
                  <a:pt x="134887" y="67880"/>
                </a:lnTo>
                <a:lnTo>
                  <a:pt x="145756" y="67530"/>
                </a:lnTo>
                <a:lnTo>
                  <a:pt x="156632" y="67180"/>
                </a:lnTo>
                <a:lnTo>
                  <a:pt x="164585" y="69036"/>
                </a:lnTo>
                <a:lnTo>
                  <a:pt x="169628" y="73097"/>
                </a:lnTo>
                <a:lnTo>
                  <a:pt x="174664" y="77158"/>
                </a:lnTo>
                <a:lnTo>
                  <a:pt x="178529" y="81526"/>
                </a:lnTo>
                <a:lnTo>
                  <a:pt x="181210" y="86202"/>
                </a:lnTo>
                <a:lnTo>
                  <a:pt x="183891" y="90877"/>
                </a:lnTo>
                <a:lnTo>
                  <a:pt x="185124" y="96496"/>
                </a:lnTo>
                <a:lnTo>
                  <a:pt x="184916" y="103059"/>
                </a:lnTo>
                <a:lnTo>
                  <a:pt x="184708" y="109622"/>
                </a:lnTo>
                <a:lnTo>
                  <a:pt x="183635" y="113387"/>
                </a:lnTo>
                <a:lnTo>
                  <a:pt x="181688" y="114351"/>
                </a:lnTo>
                <a:lnTo>
                  <a:pt x="179741" y="115316"/>
                </a:lnTo>
                <a:lnTo>
                  <a:pt x="170791" y="83854"/>
                </a:lnTo>
                <a:lnTo>
                  <a:pt x="171145" y="74855"/>
                </a:lnTo>
                <a:lnTo>
                  <a:pt x="187990" y="40578"/>
                </a:lnTo>
                <a:lnTo>
                  <a:pt x="231814" y="23642"/>
                </a:lnTo>
                <a:lnTo>
                  <a:pt x="238769" y="24461"/>
                </a:lnTo>
                <a:lnTo>
                  <a:pt x="266048" y="51518"/>
                </a:lnTo>
                <a:lnTo>
                  <a:pt x="267254" y="60442"/>
                </a:lnTo>
                <a:lnTo>
                  <a:pt x="268459" y="69366"/>
                </a:lnTo>
                <a:lnTo>
                  <a:pt x="267953" y="74545"/>
                </a:lnTo>
                <a:lnTo>
                  <a:pt x="265737" y="75977"/>
                </a:lnTo>
                <a:lnTo>
                  <a:pt x="263520" y="77410"/>
                </a:lnTo>
                <a:lnTo>
                  <a:pt x="261850" y="76479"/>
                </a:lnTo>
                <a:lnTo>
                  <a:pt x="260728" y="73186"/>
                </a:lnTo>
                <a:lnTo>
                  <a:pt x="259613" y="69892"/>
                </a:lnTo>
                <a:lnTo>
                  <a:pt x="259246" y="65109"/>
                </a:lnTo>
                <a:lnTo>
                  <a:pt x="259634" y="58836"/>
                </a:lnTo>
                <a:lnTo>
                  <a:pt x="260029" y="52562"/>
                </a:lnTo>
                <a:lnTo>
                  <a:pt x="263084" y="46391"/>
                </a:lnTo>
                <a:lnTo>
                  <a:pt x="268819" y="40322"/>
                </a:lnTo>
                <a:lnTo>
                  <a:pt x="274548" y="34253"/>
                </a:lnTo>
                <a:lnTo>
                  <a:pt x="316209" y="18657"/>
                </a:lnTo>
                <a:lnTo>
                  <a:pt x="322720" y="19279"/>
                </a:lnTo>
                <a:lnTo>
                  <a:pt x="353304" y="45855"/>
                </a:lnTo>
                <a:lnTo>
                  <a:pt x="363026" y="95736"/>
                </a:lnTo>
                <a:lnTo>
                  <a:pt x="365798" y="104352"/>
                </a:lnTo>
                <a:lnTo>
                  <a:pt x="369105" y="107737"/>
                </a:lnTo>
                <a:lnTo>
                  <a:pt x="371599" y="104106"/>
                </a:lnTo>
                <a:lnTo>
                  <a:pt x="374086" y="94452"/>
                </a:lnTo>
                <a:lnTo>
                  <a:pt x="376573" y="84799"/>
                </a:lnTo>
                <a:lnTo>
                  <a:pt x="378083" y="77692"/>
                </a:lnTo>
                <a:lnTo>
                  <a:pt x="378617" y="73133"/>
                </a:lnTo>
                <a:lnTo>
                  <a:pt x="379157" y="68575"/>
                </a:lnTo>
                <a:lnTo>
                  <a:pt x="381200" y="64986"/>
                </a:lnTo>
                <a:lnTo>
                  <a:pt x="384747" y="62366"/>
                </a:lnTo>
                <a:lnTo>
                  <a:pt x="388301" y="59747"/>
                </a:lnTo>
                <a:lnTo>
                  <a:pt x="391467" y="59743"/>
                </a:lnTo>
                <a:lnTo>
                  <a:pt x="394238" y="62357"/>
                </a:lnTo>
                <a:lnTo>
                  <a:pt x="397008" y="64970"/>
                </a:lnTo>
                <a:lnTo>
                  <a:pt x="406093" y="119262"/>
                </a:lnTo>
                <a:lnTo>
                  <a:pt x="404509" y="127569"/>
                </a:lnTo>
                <a:lnTo>
                  <a:pt x="401941" y="130595"/>
                </a:lnTo>
                <a:lnTo>
                  <a:pt x="399689" y="129816"/>
                </a:lnTo>
                <a:lnTo>
                  <a:pt x="385179" y="89030"/>
                </a:lnTo>
                <a:lnTo>
                  <a:pt x="379745" y="48728"/>
                </a:lnTo>
                <a:lnTo>
                  <a:pt x="380155" y="36559"/>
                </a:lnTo>
                <a:lnTo>
                  <a:pt x="381804" y="27218"/>
                </a:lnTo>
                <a:lnTo>
                  <a:pt x="384061" y="18750"/>
                </a:lnTo>
                <a:lnTo>
                  <a:pt x="387885" y="12836"/>
                </a:lnTo>
                <a:lnTo>
                  <a:pt x="393302" y="9401"/>
                </a:lnTo>
                <a:lnTo>
                  <a:pt x="398713" y="5967"/>
                </a:lnTo>
                <a:lnTo>
                  <a:pt x="404317" y="3952"/>
                </a:lnTo>
                <a:lnTo>
                  <a:pt x="410101" y="3358"/>
                </a:lnTo>
                <a:lnTo>
                  <a:pt x="415892" y="2763"/>
                </a:lnTo>
                <a:lnTo>
                  <a:pt x="421337" y="4215"/>
                </a:lnTo>
                <a:lnTo>
                  <a:pt x="426436" y="7714"/>
                </a:lnTo>
                <a:lnTo>
                  <a:pt x="431534" y="11212"/>
                </a:lnTo>
                <a:lnTo>
                  <a:pt x="434921" y="16213"/>
                </a:lnTo>
                <a:lnTo>
                  <a:pt x="436605" y="22715"/>
                </a:lnTo>
                <a:lnTo>
                  <a:pt x="438288" y="29219"/>
                </a:lnTo>
                <a:lnTo>
                  <a:pt x="437540" y="36709"/>
                </a:lnTo>
                <a:lnTo>
                  <a:pt x="434360" y="45187"/>
                </a:lnTo>
                <a:lnTo>
                  <a:pt x="430237" y="54195"/>
                </a:lnTo>
                <a:lnTo>
                  <a:pt x="424295" y="64094"/>
                </a:lnTo>
                <a:lnTo>
                  <a:pt x="416534" y="74885"/>
                </a:lnTo>
                <a:lnTo>
                  <a:pt x="406953" y="8656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83259" y="1038404"/>
            <a:ext cx="57785" cy="89535"/>
          </a:xfrm>
          <a:custGeom>
            <a:avLst/>
            <a:gdLst/>
            <a:ahLst/>
            <a:cxnLst/>
            <a:rect l="l" t="t" r="r" b="b"/>
            <a:pathLst>
              <a:path w="57784" h="89534">
                <a:moveTo>
                  <a:pt x="46812" y="10362"/>
                </a:moveTo>
                <a:lnTo>
                  <a:pt x="54197" y="8965"/>
                </a:lnTo>
                <a:lnTo>
                  <a:pt x="57273" y="6521"/>
                </a:lnTo>
                <a:lnTo>
                  <a:pt x="56033" y="3030"/>
                </a:lnTo>
                <a:lnTo>
                  <a:pt x="55153" y="551"/>
                </a:lnTo>
                <a:lnTo>
                  <a:pt x="51786" y="0"/>
                </a:lnTo>
                <a:lnTo>
                  <a:pt x="45940" y="1377"/>
                </a:lnTo>
                <a:lnTo>
                  <a:pt x="40086" y="2755"/>
                </a:lnTo>
                <a:lnTo>
                  <a:pt x="24105" y="24008"/>
                </a:lnTo>
                <a:lnTo>
                  <a:pt x="23267" y="29404"/>
                </a:lnTo>
                <a:lnTo>
                  <a:pt x="24922" y="34863"/>
                </a:lnTo>
                <a:lnTo>
                  <a:pt x="29085" y="40384"/>
                </a:lnTo>
                <a:lnTo>
                  <a:pt x="33242" y="45904"/>
                </a:lnTo>
                <a:lnTo>
                  <a:pt x="37897" y="50950"/>
                </a:lnTo>
                <a:lnTo>
                  <a:pt x="43058" y="55521"/>
                </a:lnTo>
                <a:lnTo>
                  <a:pt x="48219" y="60092"/>
                </a:lnTo>
                <a:lnTo>
                  <a:pt x="51419" y="64279"/>
                </a:lnTo>
                <a:lnTo>
                  <a:pt x="52659" y="68085"/>
                </a:lnTo>
                <a:lnTo>
                  <a:pt x="53899" y="71891"/>
                </a:lnTo>
                <a:lnTo>
                  <a:pt x="51627" y="75637"/>
                </a:lnTo>
                <a:lnTo>
                  <a:pt x="45836" y="79324"/>
                </a:lnTo>
                <a:lnTo>
                  <a:pt x="38962" y="82486"/>
                </a:lnTo>
                <a:lnTo>
                  <a:pt x="29031" y="85167"/>
                </a:lnTo>
                <a:lnTo>
                  <a:pt x="16044" y="87366"/>
                </a:lnTo>
                <a:lnTo>
                  <a:pt x="0" y="89084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528035" y="947371"/>
            <a:ext cx="330835" cy="196215"/>
          </a:xfrm>
          <a:custGeom>
            <a:avLst/>
            <a:gdLst/>
            <a:ahLst/>
            <a:cxnLst/>
            <a:rect l="l" t="t" r="r" b="b"/>
            <a:pathLst>
              <a:path w="330834" h="196215">
                <a:moveTo>
                  <a:pt x="93157" y="107115"/>
                </a:moveTo>
                <a:lnTo>
                  <a:pt x="79381" y="105176"/>
                </a:lnTo>
                <a:lnTo>
                  <a:pt x="66518" y="103854"/>
                </a:lnTo>
                <a:lnTo>
                  <a:pt x="54568" y="103151"/>
                </a:lnTo>
                <a:lnTo>
                  <a:pt x="39513" y="103742"/>
                </a:lnTo>
                <a:lnTo>
                  <a:pt x="28421" y="105979"/>
                </a:lnTo>
                <a:lnTo>
                  <a:pt x="17422" y="110012"/>
                </a:lnTo>
                <a:lnTo>
                  <a:pt x="11755" y="113939"/>
                </a:lnTo>
                <a:lnTo>
                  <a:pt x="7938" y="118953"/>
                </a:lnTo>
                <a:lnTo>
                  <a:pt x="4114" y="123966"/>
                </a:lnTo>
                <a:lnTo>
                  <a:pt x="1766" y="129445"/>
                </a:lnTo>
                <a:lnTo>
                  <a:pt x="879" y="135388"/>
                </a:lnTo>
                <a:lnTo>
                  <a:pt x="0" y="141330"/>
                </a:lnTo>
                <a:lnTo>
                  <a:pt x="1046" y="146859"/>
                </a:lnTo>
                <a:lnTo>
                  <a:pt x="39617" y="168296"/>
                </a:lnTo>
                <a:lnTo>
                  <a:pt x="46932" y="168770"/>
                </a:lnTo>
                <a:lnTo>
                  <a:pt x="53215" y="168089"/>
                </a:lnTo>
                <a:lnTo>
                  <a:pt x="58466" y="166253"/>
                </a:lnTo>
                <a:lnTo>
                  <a:pt x="63717" y="164416"/>
                </a:lnTo>
                <a:lnTo>
                  <a:pt x="85891" y="128029"/>
                </a:lnTo>
                <a:lnTo>
                  <a:pt x="88305" y="85776"/>
                </a:lnTo>
                <a:lnTo>
                  <a:pt x="77662" y="47065"/>
                </a:lnTo>
                <a:lnTo>
                  <a:pt x="59183" y="13021"/>
                </a:lnTo>
                <a:lnTo>
                  <a:pt x="48774" y="0"/>
                </a:lnTo>
                <a:lnTo>
                  <a:pt x="47022" y="171"/>
                </a:lnTo>
                <a:lnTo>
                  <a:pt x="57677" y="37484"/>
                </a:lnTo>
                <a:lnTo>
                  <a:pt x="76344" y="74928"/>
                </a:lnTo>
                <a:lnTo>
                  <a:pt x="110394" y="115057"/>
                </a:lnTo>
                <a:lnTo>
                  <a:pt x="158863" y="134615"/>
                </a:lnTo>
                <a:lnTo>
                  <a:pt x="197233" y="132078"/>
                </a:lnTo>
                <a:lnTo>
                  <a:pt x="203724" y="126904"/>
                </a:lnTo>
                <a:lnTo>
                  <a:pt x="206356" y="124079"/>
                </a:lnTo>
                <a:lnTo>
                  <a:pt x="207942" y="120998"/>
                </a:lnTo>
                <a:lnTo>
                  <a:pt x="208483" y="117661"/>
                </a:lnTo>
                <a:lnTo>
                  <a:pt x="209030" y="114322"/>
                </a:lnTo>
                <a:lnTo>
                  <a:pt x="192702" y="99396"/>
                </a:lnTo>
                <a:lnTo>
                  <a:pt x="186329" y="97421"/>
                </a:lnTo>
                <a:lnTo>
                  <a:pt x="180088" y="96334"/>
                </a:lnTo>
                <a:lnTo>
                  <a:pt x="173978" y="96136"/>
                </a:lnTo>
                <a:lnTo>
                  <a:pt x="167875" y="95939"/>
                </a:lnTo>
                <a:lnTo>
                  <a:pt x="149552" y="121906"/>
                </a:lnTo>
                <a:lnTo>
                  <a:pt x="149760" y="128317"/>
                </a:lnTo>
                <a:lnTo>
                  <a:pt x="174664" y="156991"/>
                </a:lnTo>
                <a:lnTo>
                  <a:pt x="179852" y="158076"/>
                </a:lnTo>
                <a:lnTo>
                  <a:pt x="185193" y="158065"/>
                </a:lnTo>
                <a:lnTo>
                  <a:pt x="190680" y="156960"/>
                </a:lnTo>
                <a:lnTo>
                  <a:pt x="196166" y="155854"/>
                </a:lnTo>
                <a:lnTo>
                  <a:pt x="202027" y="153593"/>
                </a:lnTo>
                <a:lnTo>
                  <a:pt x="208268" y="150176"/>
                </a:lnTo>
                <a:lnTo>
                  <a:pt x="214509" y="146759"/>
                </a:lnTo>
                <a:lnTo>
                  <a:pt x="220675" y="144398"/>
                </a:lnTo>
                <a:lnTo>
                  <a:pt x="226771" y="143093"/>
                </a:lnTo>
                <a:lnTo>
                  <a:pt x="232867" y="141789"/>
                </a:lnTo>
                <a:lnTo>
                  <a:pt x="238589" y="141197"/>
                </a:lnTo>
                <a:lnTo>
                  <a:pt x="243943" y="141317"/>
                </a:lnTo>
                <a:lnTo>
                  <a:pt x="249291" y="141438"/>
                </a:lnTo>
                <a:lnTo>
                  <a:pt x="268882" y="176669"/>
                </a:lnTo>
                <a:lnTo>
                  <a:pt x="269055" y="181554"/>
                </a:lnTo>
                <a:lnTo>
                  <a:pt x="269235" y="186441"/>
                </a:lnTo>
                <a:lnTo>
                  <a:pt x="268050" y="190070"/>
                </a:lnTo>
                <a:lnTo>
                  <a:pt x="265501" y="192442"/>
                </a:lnTo>
                <a:lnTo>
                  <a:pt x="262952" y="194815"/>
                </a:lnTo>
                <a:lnTo>
                  <a:pt x="259177" y="195889"/>
                </a:lnTo>
                <a:lnTo>
                  <a:pt x="254175" y="195666"/>
                </a:lnTo>
                <a:lnTo>
                  <a:pt x="249180" y="195442"/>
                </a:lnTo>
                <a:lnTo>
                  <a:pt x="234557" y="160828"/>
                </a:lnTo>
                <a:lnTo>
                  <a:pt x="236154" y="148377"/>
                </a:lnTo>
                <a:lnTo>
                  <a:pt x="261511" y="119890"/>
                </a:lnTo>
                <a:lnTo>
                  <a:pt x="286549" y="112430"/>
                </a:lnTo>
                <a:lnTo>
                  <a:pt x="300500" y="113389"/>
                </a:lnTo>
                <a:lnTo>
                  <a:pt x="330604" y="143210"/>
                </a:lnTo>
                <a:lnTo>
                  <a:pt x="330202" y="148480"/>
                </a:lnTo>
                <a:lnTo>
                  <a:pt x="329807" y="153750"/>
                </a:lnTo>
                <a:lnTo>
                  <a:pt x="323884" y="159539"/>
                </a:lnTo>
                <a:lnTo>
                  <a:pt x="312433" y="165845"/>
                </a:lnTo>
                <a:lnTo>
                  <a:pt x="300509" y="170134"/>
                </a:lnTo>
                <a:lnTo>
                  <a:pt x="294881" y="166392"/>
                </a:lnTo>
                <a:lnTo>
                  <a:pt x="295549" y="154619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852355" y="977983"/>
            <a:ext cx="78740" cy="154305"/>
          </a:xfrm>
          <a:custGeom>
            <a:avLst/>
            <a:gdLst/>
            <a:ahLst/>
            <a:cxnLst/>
            <a:rect l="l" t="t" r="r" b="b"/>
            <a:pathLst>
              <a:path w="78740" h="154305">
                <a:moveTo>
                  <a:pt x="0" y="26399"/>
                </a:moveTo>
                <a:lnTo>
                  <a:pt x="1906" y="9340"/>
                </a:lnTo>
                <a:lnTo>
                  <a:pt x="5068" y="1505"/>
                </a:lnTo>
                <a:lnTo>
                  <a:pt x="6837" y="0"/>
                </a:lnTo>
                <a:lnTo>
                  <a:pt x="10072" y="1308"/>
                </a:lnTo>
                <a:lnTo>
                  <a:pt x="35096" y="37572"/>
                </a:lnTo>
                <a:lnTo>
                  <a:pt x="53060" y="81428"/>
                </a:lnTo>
                <a:lnTo>
                  <a:pt x="69405" y="127656"/>
                </a:lnTo>
                <a:lnTo>
                  <a:pt x="73815" y="140492"/>
                </a:lnTo>
                <a:lnTo>
                  <a:pt x="78418" y="15401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895977" y="1013036"/>
            <a:ext cx="183515" cy="140970"/>
          </a:xfrm>
          <a:custGeom>
            <a:avLst/>
            <a:gdLst/>
            <a:ahLst/>
            <a:cxnLst/>
            <a:rect l="l" t="t" r="r" b="b"/>
            <a:pathLst>
              <a:path w="183515" h="140969">
                <a:moveTo>
                  <a:pt x="12323" y="92862"/>
                </a:moveTo>
                <a:lnTo>
                  <a:pt x="5391" y="77038"/>
                </a:lnTo>
                <a:lnTo>
                  <a:pt x="1283" y="64141"/>
                </a:lnTo>
                <a:lnTo>
                  <a:pt x="0" y="54173"/>
                </a:lnTo>
                <a:lnTo>
                  <a:pt x="2611" y="43376"/>
                </a:lnTo>
                <a:lnTo>
                  <a:pt x="47366" y="26401"/>
                </a:lnTo>
                <a:lnTo>
                  <a:pt x="81753" y="18318"/>
                </a:lnTo>
                <a:lnTo>
                  <a:pt x="96574" y="14866"/>
                </a:lnTo>
                <a:lnTo>
                  <a:pt x="133935" y="5440"/>
                </a:lnTo>
                <a:lnTo>
                  <a:pt x="147869" y="448"/>
                </a:lnTo>
                <a:lnTo>
                  <a:pt x="148458" y="213"/>
                </a:lnTo>
                <a:lnTo>
                  <a:pt x="147848" y="87"/>
                </a:lnTo>
                <a:lnTo>
                  <a:pt x="147245" y="81"/>
                </a:lnTo>
                <a:lnTo>
                  <a:pt x="145223" y="63"/>
                </a:lnTo>
                <a:lnTo>
                  <a:pt x="141787" y="31"/>
                </a:lnTo>
                <a:lnTo>
                  <a:pt x="119328" y="23297"/>
                </a:lnTo>
                <a:lnTo>
                  <a:pt x="121760" y="30832"/>
                </a:lnTo>
                <a:lnTo>
                  <a:pt x="155548" y="66197"/>
                </a:lnTo>
                <a:lnTo>
                  <a:pt x="167335" y="75655"/>
                </a:lnTo>
                <a:lnTo>
                  <a:pt x="176257" y="84318"/>
                </a:lnTo>
                <a:lnTo>
                  <a:pt x="183473" y="97663"/>
                </a:lnTo>
                <a:lnTo>
                  <a:pt x="182790" y="107371"/>
                </a:lnTo>
                <a:lnTo>
                  <a:pt x="177452" y="112464"/>
                </a:lnTo>
                <a:lnTo>
                  <a:pt x="139279" y="129676"/>
                </a:lnTo>
                <a:lnTo>
                  <a:pt x="109635" y="137041"/>
                </a:lnTo>
                <a:lnTo>
                  <a:pt x="92058" y="140577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73287" y="1755707"/>
            <a:ext cx="392430" cy="100330"/>
          </a:xfrm>
          <a:custGeom>
            <a:avLst/>
            <a:gdLst/>
            <a:ahLst/>
            <a:cxnLst/>
            <a:rect l="l" t="t" r="r" b="b"/>
            <a:pathLst>
              <a:path w="392429" h="100330">
                <a:moveTo>
                  <a:pt x="20871" y="0"/>
                </a:moveTo>
                <a:lnTo>
                  <a:pt x="15330" y="0"/>
                </a:lnTo>
                <a:lnTo>
                  <a:pt x="10730" y="4260"/>
                </a:lnTo>
                <a:lnTo>
                  <a:pt x="7072" y="12783"/>
                </a:lnTo>
                <a:lnTo>
                  <a:pt x="3408" y="21305"/>
                </a:lnTo>
                <a:lnTo>
                  <a:pt x="1267" y="29307"/>
                </a:lnTo>
                <a:lnTo>
                  <a:pt x="637" y="36790"/>
                </a:lnTo>
                <a:lnTo>
                  <a:pt x="0" y="44272"/>
                </a:lnTo>
                <a:lnTo>
                  <a:pt x="242" y="51716"/>
                </a:lnTo>
                <a:lnTo>
                  <a:pt x="1350" y="59119"/>
                </a:lnTo>
                <a:lnTo>
                  <a:pt x="2459" y="66523"/>
                </a:lnTo>
                <a:lnTo>
                  <a:pt x="33288" y="93371"/>
                </a:lnTo>
                <a:lnTo>
                  <a:pt x="75258" y="99779"/>
                </a:lnTo>
                <a:lnTo>
                  <a:pt x="87845" y="99228"/>
                </a:lnTo>
                <a:lnTo>
                  <a:pt x="134442" y="77522"/>
                </a:lnTo>
                <a:lnTo>
                  <a:pt x="147049" y="44896"/>
                </a:lnTo>
                <a:lnTo>
                  <a:pt x="146265" y="26000"/>
                </a:lnTo>
                <a:lnTo>
                  <a:pt x="144482" y="15548"/>
                </a:lnTo>
                <a:lnTo>
                  <a:pt x="140498" y="8515"/>
                </a:lnTo>
                <a:lnTo>
                  <a:pt x="137991" y="6202"/>
                </a:lnTo>
                <a:lnTo>
                  <a:pt x="135435" y="5265"/>
                </a:lnTo>
                <a:lnTo>
                  <a:pt x="132878" y="4327"/>
                </a:lnTo>
                <a:lnTo>
                  <a:pt x="153593" y="45125"/>
                </a:lnTo>
                <a:lnTo>
                  <a:pt x="180478" y="76826"/>
                </a:lnTo>
                <a:lnTo>
                  <a:pt x="209293" y="98613"/>
                </a:lnTo>
                <a:lnTo>
                  <a:pt x="211600" y="98378"/>
                </a:lnTo>
                <a:lnTo>
                  <a:pt x="213914" y="98143"/>
                </a:lnTo>
                <a:lnTo>
                  <a:pt x="215320" y="95042"/>
                </a:lnTo>
                <a:lnTo>
                  <a:pt x="215833" y="89075"/>
                </a:lnTo>
                <a:lnTo>
                  <a:pt x="216338" y="83107"/>
                </a:lnTo>
                <a:lnTo>
                  <a:pt x="216255" y="76518"/>
                </a:lnTo>
                <a:lnTo>
                  <a:pt x="215583" y="69308"/>
                </a:lnTo>
                <a:lnTo>
                  <a:pt x="213958" y="57708"/>
                </a:lnTo>
                <a:lnTo>
                  <a:pt x="211088" y="44344"/>
                </a:lnTo>
                <a:lnTo>
                  <a:pt x="208663" y="34482"/>
                </a:lnTo>
                <a:lnTo>
                  <a:pt x="209099" y="28890"/>
                </a:lnTo>
                <a:lnTo>
                  <a:pt x="212327" y="27312"/>
                </a:lnTo>
                <a:lnTo>
                  <a:pt x="215562" y="25732"/>
                </a:lnTo>
                <a:lnTo>
                  <a:pt x="221381" y="24990"/>
                </a:lnTo>
                <a:lnTo>
                  <a:pt x="229798" y="25083"/>
                </a:lnTo>
                <a:lnTo>
                  <a:pt x="267951" y="36404"/>
                </a:lnTo>
                <a:lnTo>
                  <a:pt x="292497" y="65917"/>
                </a:lnTo>
                <a:lnTo>
                  <a:pt x="291901" y="70477"/>
                </a:lnTo>
                <a:lnTo>
                  <a:pt x="289608" y="74312"/>
                </a:lnTo>
                <a:lnTo>
                  <a:pt x="287322" y="78147"/>
                </a:lnTo>
                <a:lnTo>
                  <a:pt x="283803" y="80968"/>
                </a:lnTo>
                <a:lnTo>
                  <a:pt x="279051" y="82775"/>
                </a:lnTo>
                <a:lnTo>
                  <a:pt x="274299" y="84582"/>
                </a:lnTo>
                <a:lnTo>
                  <a:pt x="269789" y="85220"/>
                </a:lnTo>
                <a:lnTo>
                  <a:pt x="265522" y="84689"/>
                </a:lnTo>
                <a:lnTo>
                  <a:pt x="261248" y="84158"/>
                </a:lnTo>
                <a:lnTo>
                  <a:pt x="257729" y="80893"/>
                </a:lnTo>
                <a:lnTo>
                  <a:pt x="254958" y="74896"/>
                </a:lnTo>
                <a:lnTo>
                  <a:pt x="252187" y="68900"/>
                </a:lnTo>
                <a:lnTo>
                  <a:pt x="250552" y="61814"/>
                </a:lnTo>
                <a:lnTo>
                  <a:pt x="250053" y="53637"/>
                </a:lnTo>
                <a:lnTo>
                  <a:pt x="249555" y="45462"/>
                </a:lnTo>
                <a:lnTo>
                  <a:pt x="279382" y="18899"/>
                </a:lnTo>
                <a:lnTo>
                  <a:pt x="304337" y="14355"/>
                </a:lnTo>
                <a:lnTo>
                  <a:pt x="320456" y="14491"/>
                </a:lnTo>
                <a:lnTo>
                  <a:pt x="364974" y="33487"/>
                </a:lnTo>
                <a:lnTo>
                  <a:pt x="387894" y="71253"/>
                </a:lnTo>
                <a:lnTo>
                  <a:pt x="391029" y="83804"/>
                </a:lnTo>
                <a:lnTo>
                  <a:pt x="392084" y="94445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793017" y="1773845"/>
            <a:ext cx="22225" cy="85725"/>
          </a:xfrm>
          <a:custGeom>
            <a:avLst/>
            <a:gdLst/>
            <a:ahLst/>
            <a:cxnLst/>
            <a:rect l="l" t="t" r="r" b="b"/>
            <a:pathLst>
              <a:path w="22225" h="85725">
                <a:moveTo>
                  <a:pt x="0" y="0"/>
                </a:moveTo>
                <a:lnTo>
                  <a:pt x="19090" y="46310"/>
                </a:lnTo>
                <a:lnTo>
                  <a:pt x="21618" y="74194"/>
                </a:lnTo>
                <a:lnTo>
                  <a:pt x="20778" y="85348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747249" y="163083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70" h="20319">
                <a:moveTo>
                  <a:pt x="0" y="19812"/>
                </a:moveTo>
                <a:lnTo>
                  <a:pt x="249" y="13208"/>
                </a:lnTo>
                <a:lnTo>
                  <a:pt x="498" y="6603"/>
                </a:lnTo>
                <a:lnTo>
                  <a:pt x="748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857781" y="1771571"/>
            <a:ext cx="249554" cy="121920"/>
          </a:xfrm>
          <a:custGeom>
            <a:avLst/>
            <a:gdLst/>
            <a:ahLst/>
            <a:cxnLst/>
            <a:rect l="l" t="t" r="r" b="b"/>
            <a:pathLst>
              <a:path w="249554" h="121919">
                <a:moveTo>
                  <a:pt x="66120" y="1548"/>
                </a:moveTo>
                <a:lnTo>
                  <a:pt x="61458" y="0"/>
                </a:lnTo>
                <a:lnTo>
                  <a:pt x="54912" y="671"/>
                </a:lnTo>
                <a:lnTo>
                  <a:pt x="46495" y="3564"/>
                </a:lnTo>
                <a:lnTo>
                  <a:pt x="41009" y="5447"/>
                </a:lnTo>
                <a:lnTo>
                  <a:pt x="34892" y="9204"/>
                </a:lnTo>
                <a:lnTo>
                  <a:pt x="28152" y="14834"/>
                </a:lnTo>
                <a:lnTo>
                  <a:pt x="21405" y="20464"/>
                </a:lnTo>
                <a:lnTo>
                  <a:pt x="15690" y="26281"/>
                </a:lnTo>
                <a:lnTo>
                  <a:pt x="11000" y="32285"/>
                </a:lnTo>
                <a:lnTo>
                  <a:pt x="6303" y="38290"/>
                </a:lnTo>
                <a:lnTo>
                  <a:pt x="3248" y="43623"/>
                </a:lnTo>
                <a:lnTo>
                  <a:pt x="1828" y="48283"/>
                </a:lnTo>
                <a:lnTo>
                  <a:pt x="415" y="52944"/>
                </a:lnTo>
                <a:lnTo>
                  <a:pt x="0" y="56449"/>
                </a:lnTo>
                <a:lnTo>
                  <a:pt x="581" y="58799"/>
                </a:lnTo>
                <a:lnTo>
                  <a:pt x="1163" y="61149"/>
                </a:lnTo>
                <a:lnTo>
                  <a:pt x="3609" y="62567"/>
                </a:lnTo>
                <a:lnTo>
                  <a:pt x="7904" y="63052"/>
                </a:lnTo>
                <a:lnTo>
                  <a:pt x="12205" y="63539"/>
                </a:lnTo>
                <a:lnTo>
                  <a:pt x="17193" y="63094"/>
                </a:lnTo>
                <a:lnTo>
                  <a:pt x="22873" y="61719"/>
                </a:lnTo>
                <a:lnTo>
                  <a:pt x="32345" y="57896"/>
                </a:lnTo>
                <a:lnTo>
                  <a:pt x="44852" y="50280"/>
                </a:lnTo>
                <a:lnTo>
                  <a:pt x="58538" y="41603"/>
                </a:lnTo>
                <a:lnTo>
                  <a:pt x="68419" y="37197"/>
                </a:lnTo>
                <a:lnTo>
                  <a:pt x="76671" y="35525"/>
                </a:lnTo>
                <a:lnTo>
                  <a:pt x="83487" y="35529"/>
                </a:lnTo>
                <a:lnTo>
                  <a:pt x="91370" y="36595"/>
                </a:lnTo>
                <a:lnTo>
                  <a:pt x="99260" y="37662"/>
                </a:lnTo>
                <a:lnTo>
                  <a:pt x="130537" y="56657"/>
                </a:lnTo>
                <a:lnTo>
                  <a:pt x="133904" y="60632"/>
                </a:lnTo>
                <a:lnTo>
                  <a:pt x="135871" y="64115"/>
                </a:lnTo>
                <a:lnTo>
                  <a:pt x="136432" y="67107"/>
                </a:lnTo>
                <a:lnTo>
                  <a:pt x="136986" y="70100"/>
                </a:lnTo>
                <a:lnTo>
                  <a:pt x="135871" y="72227"/>
                </a:lnTo>
                <a:lnTo>
                  <a:pt x="133086" y="73490"/>
                </a:lnTo>
                <a:lnTo>
                  <a:pt x="130295" y="74752"/>
                </a:lnTo>
                <a:lnTo>
                  <a:pt x="127115" y="74839"/>
                </a:lnTo>
                <a:lnTo>
                  <a:pt x="123540" y="73751"/>
                </a:lnTo>
                <a:lnTo>
                  <a:pt x="119966" y="72664"/>
                </a:lnTo>
                <a:lnTo>
                  <a:pt x="117278" y="68863"/>
                </a:lnTo>
                <a:lnTo>
                  <a:pt x="115470" y="62350"/>
                </a:lnTo>
                <a:lnTo>
                  <a:pt x="113662" y="55837"/>
                </a:lnTo>
                <a:lnTo>
                  <a:pt x="137080" y="15684"/>
                </a:lnTo>
                <a:lnTo>
                  <a:pt x="177260" y="6153"/>
                </a:lnTo>
                <a:lnTo>
                  <a:pt x="188056" y="5262"/>
                </a:lnTo>
                <a:lnTo>
                  <a:pt x="203133" y="5833"/>
                </a:lnTo>
                <a:lnTo>
                  <a:pt x="238627" y="24522"/>
                </a:lnTo>
                <a:lnTo>
                  <a:pt x="249529" y="61359"/>
                </a:lnTo>
                <a:lnTo>
                  <a:pt x="248402" y="72794"/>
                </a:lnTo>
                <a:lnTo>
                  <a:pt x="246016" y="84301"/>
                </a:lnTo>
                <a:lnTo>
                  <a:pt x="242395" y="96094"/>
                </a:lnTo>
                <a:lnTo>
                  <a:pt x="237564" y="108385"/>
                </a:lnTo>
                <a:lnTo>
                  <a:pt x="231547" y="12138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081372" y="1907372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4">
                <a:moveTo>
                  <a:pt x="3906" y="0"/>
                </a:moveTo>
                <a:lnTo>
                  <a:pt x="2604" y="5534"/>
                </a:lnTo>
                <a:lnTo>
                  <a:pt x="1302" y="11069"/>
                </a:lnTo>
                <a:lnTo>
                  <a:pt x="0" y="16603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5"/>
              </a:rPr>
              <a:t>ww</a:t>
            </a:r>
            <a:r>
              <a:rPr dirty="0" spc="-70">
                <a:hlinkClick r:id="rId5"/>
              </a:rPr>
              <a:t>w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s</a:t>
            </a:r>
            <a:r>
              <a:rPr dirty="0" spc="-30">
                <a:hlinkClick r:id="rId5"/>
              </a:rPr>
              <a:t>unbea</a:t>
            </a:r>
            <a:r>
              <a:rPr dirty="0" spc="35">
                <a:hlinkClick r:id="rId5"/>
              </a:rPr>
              <a:t>m</a:t>
            </a:r>
            <a:r>
              <a:rPr dirty="0" spc="-30">
                <a:hlinkClick r:id="rId5"/>
              </a:rPr>
              <a:t>in</a:t>
            </a:r>
            <a:r>
              <a:rPr dirty="0" spc="-15">
                <a:hlinkClick r:id="rId5"/>
              </a:rPr>
              <a:t>f</a:t>
            </a:r>
            <a:r>
              <a:rPr dirty="0" spc="-30">
                <a:hlinkClick r:id="rId5"/>
              </a:rPr>
              <a:t>o</a:t>
            </a:r>
            <a:r>
              <a:rPr dirty="0" spc="-15">
                <a:hlinkClick r:id="rId5"/>
              </a:rPr>
              <a:t>.</a:t>
            </a:r>
            <a:r>
              <a:rPr dirty="0" spc="35">
                <a:hlinkClick r:id="rId5"/>
              </a:rPr>
              <a:t>c</a:t>
            </a:r>
            <a:r>
              <a:rPr dirty="0" spc="-30">
                <a:hlinkClick r:id="rId5"/>
              </a:rPr>
              <a:t>o</a:t>
            </a:r>
            <a:r>
              <a:rPr dirty="0">
                <a:hlinkClick r:id="rId5"/>
              </a:rPr>
              <a:t>m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5620" y="1010919"/>
          <a:ext cx="2388870" cy="223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884"/>
                <a:gridCol w="1184783"/>
              </a:tblGrid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dna</a:t>
                      </a: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3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1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-2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V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ah</a:t>
                      </a:r>
                      <a:r>
                        <a:rPr dirty="0" sz="1850" spc="-15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1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-2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V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il</a:t>
                      </a:r>
                      <a:r>
                        <a:rPr dirty="0" sz="1850" spc="-3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5">
                          <a:latin typeface="Calibri"/>
                          <a:cs typeface="Calibri"/>
                        </a:rPr>
                        <a:t>sh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40">
                          <a:latin typeface="Calibri"/>
                          <a:cs typeface="Calibri"/>
                        </a:rPr>
                        <a:t>QA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15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50" spc="2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2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850" spc="5"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S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15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50" spc="2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25">
                          <a:latin typeface="Calibri"/>
                          <a:cs typeface="Calibri"/>
                        </a:rPr>
                        <a:t>AC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C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711955" y="1010919"/>
          <a:ext cx="2388870" cy="223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910"/>
                <a:gridCol w="1184783"/>
              </a:tblGrid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dna</a:t>
                      </a: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 spc="-25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3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-1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-2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V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 spc="-40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ah</a:t>
                      </a:r>
                      <a:r>
                        <a:rPr dirty="0" sz="1850" spc="-15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-15"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-2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V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il</a:t>
                      </a:r>
                      <a:r>
                        <a:rPr dirty="0" sz="1850" spc="-35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5">
                          <a:latin typeface="Calibri"/>
                          <a:cs typeface="Calibri"/>
                        </a:rPr>
                        <a:t>sh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-40">
                          <a:latin typeface="Calibri"/>
                          <a:cs typeface="Calibri"/>
                        </a:rPr>
                        <a:t>QA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 spc="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15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50" spc="2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dirty="0" sz="1850" spc="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arang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15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50" spc="2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25">
                <a:latin typeface="Arial"/>
                <a:cs typeface="Arial"/>
              </a:rPr>
              <a:t>D</a:t>
            </a:r>
            <a:r>
              <a:rPr dirty="0" spc="-30">
                <a:latin typeface="Arial"/>
                <a:cs typeface="Arial"/>
              </a:rPr>
              <a:t>B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550" y="978944"/>
            <a:ext cx="11753215" cy="530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760"/>
              </a:lnSpc>
              <a:spcBef>
                <a:spcPts val="64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ys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16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60"/>
              </a:lnSpc>
            </a:pP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gh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pp</a:t>
            </a:r>
            <a:r>
              <a:rPr dirty="0" sz="2400" spc="25">
                <a:latin typeface="Arial"/>
                <a:cs typeface="Arial"/>
              </a:rPr>
              <a:t>li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c.</a:t>
            </a:r>
            <a:endParaRPr sz="2400">
              <a:latin typeface="Arial"/>
              <a:cs typeface="Arial"/>
            </a:endParaRPr>
          </a:p>
          <a:p>
            <a:pPr marL="246379" marR="336550" indent="-233679">
              <a:lnSpc>
                <a:spcPts val="2560"/>
              </a:lnSpc>
              <a:spcBef>
                <a:spcPts val="107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Ev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18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160">
                <a:latin typeface="Arial"/>
                <a:cs typeface="Arial"/>
              </a:rPr>
              <a:t>y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k,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c.</a:t>
            </a:r>
            <a:endParaRPr sz="2400">
              <a:latin typeface="Arial"/>
              <a:cs typeface="Arial"/>
            </a:endParaRPr>
          </a:p>
          <a:p>
            <a:pPr marL="246379" marR="90805" indent="-233679">
              <a:lnSpc>
                <a:spcPct val="90400"/>
              </a:lnSpc>
              <a:spcBef>
                <a:spcPts val="969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8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 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mm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ms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16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rs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80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Pr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725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25">
                <a:latin typeface="Arial"/>
                <a:cs typeface="Arial"/>
              </a:rPr>
              <a:t>C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25"/>
              </a:lnSpc>
            </a:pP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358140" marR="2364740" indent="-34544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358775" algn="l"/>
              </a:tabLst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4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15">
                <a:latin typeface="Arial"/>
                <a:cs typeface="Arial"/>
              </a:rPr>
              <a:t>g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1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 spc="-16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4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(MB),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 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2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p</a:t>
            </a:r>
            <a:r>
              <a:rPr dirty="0" sz="2400" spc="15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0277" y="535305"/>
            <a:ext cx="1064260" cy="74930"/>
          </a:xfrm>
          <a:custGeom>
            <a:avLst/>
            <a:gdLst/>
            <a:ahLst/>
            <a:cxnLst/>
            <a:rect l="l" t="t" r="r" b="b"/>
            <a:pathLst>
              <a:path w="1064260" h="74929">
                <a:moveTo>
                  <a:pt x="17674" y="7043"/>
                </a:moveTo>
                <a:lnTo>
                  <a:pt x="12551" y="8609"/>
                </a:lnTo>
                <a:lnTo>
                  <a:pt x="8156" y="7669"/>
                </a:lnTo>
                <a:lnTo>
                  <a:pt x="4490" y="4222"/>
                </a:lnTo>
                <a:lnTo>
                  <a:pt x="1970" y="1853"/>
                </a:lnTo>
                <a:lnTo>
                  <a:pt x="568" y="534"/>
                </a:lnTo>
                <a:lnTo>
                  <a:pt x="284" y="267"/>
                </a:lnTo>
                <a:lnTo>
                  <a:pt x="0" y="0"/>
                </a:lnTo>
                <a:lnTo>
                  <a:pt x="212" y="706"/>
                </a:lnTo>
                <a:lnTo>
                  <a:pt x="920" y="2386"/>
                </a:lnTo>
                <a:lnTo>
                  <a:pt x="3772" y="9149"/>
                </a:lnTo>
                <a:lnTo>
                  <a:pt x="22797" y="51225"/>
                </a:lnTo>
                <a:lnTo>
                  <a:pt x="36075" y="61876"/>
                </a:lnTo>
                <a:lnTo>
                  <a:pt x="39961" y="62505"/>
                </a:lnTo>
                <a:lnTo>
                  <a:pt x="78613" y="29974"/>
                </a:lnTo>
                <a:lnTo>
                  <a:pt x="87755" y="21579"/>
                </a:lnTo>
                <a:lnTo>
                  <a:pt x="99475" y="12854"/>
                </a:lnTo>
                <a:lnTo>
                  <a:pt x="109320" y="7964"/>
                </a:lnTo>
                <a:lnTo>
                  <a:pt x="116022" y="5602"/>
                </a:lnTo>
                <a:lnTo>
                  <a:pt x="122374" y="4492"/>
                </a:lnTo>
                <a:lnTo>
                  <a:pt x="128704" y="4519"/>
                </a:lnTo>
                <a:lnTo>
                  <a:pt x="156812" y="33627"/>
                </a:lnTo>
                <a:lnTo>
                  <a:pt x="163825" y="51323"/>
                </a:lnTo>
                <a:lnTo>
                  <a:pt x="168292" y="61023"/>
                </a:lnTo>
                <a:lnTo>
                  <a:pt x="172440" y="66880"/>
                </a:lnTo>
                <a:lnTo>
                  <a:pt x="175238" y="68482"/>
                </a:lnTo>
                <a:lnTo>
                  <a:pt x="178537" y="68774"/>
                </a:lnTo>
                <a:lnTo>
                  <a:pt x="181836" y="69065"/>
                </a:lnTo>
                <a:lnTo>
                  <a:pt x="207673" y="53656"/>
                </a:lnTo>
                <a:lnTo>
                  <a:pt x="213649" y="48419"/>
                </a:lnTo>
                <a:lnTo>
                  <a:pt x="219783" y="43633"/>
                </a:lnTo>
                <a:lnTo>
                  <a:pt x="226073" y="39300"/>
                </a:lnTo>
                <a:lnTo>
                  <a:pt x="232364" y="34968"/>
                </a:lnTo>
                <a:lnTo>
                  <a:pt x="238642" y="31999"/>
                </a:lnTo>
                <a:lnTo>
                  <a:pt x="244908" y="30393"/>
                </a:lnTo>
                <a:lnTo>
                  <a:pt x="251174" y="28788"/>
                </a:lnTo>
                <a:lnTo>
                  <a:pt x="257355" y="28261"/>
                </a:lnTo>
                <a:lnTo>
                  <a:pt x="263451" y="28812"/>
                </a:lnTo>
                <a:lnTo>
                  <a:pt x="269547" y="29363"/>
                </a:lnTo>
                <a:lnTo>
                  <a:pt x="274797" y="32282"/>
                </a:lnTo>
                <a:lnTo>
                  <a:pt x="279202" y="37569"/>
                </a:lnTo>
                <a:lnTo>
                  <a:pt x="285188" y="46404"/>
                </a:lnTo>
                <a:lnTo>
                  <a:pt x="291441" y="58856"/>
                </a:lnTo>
                <a:lnTo>
                  <a:pt x="299327" y="72302"/>
                </a:lnTo>
                <a:lnTo>
                  <a:pt x="306339" y="73689"/>
                </a:lnTo>
                <a:lnTo>
                  <a:pt x="315406" y="64657"/>
                </a:lnTo>
                <a:lnTo>
                  <a:pt x="323592" y="55110"/>
                </a:lnTo>
                <a:lnTo>
                  <a:pt x="332615" y="44550"/>
                </a:lnTo>
                <a:lnTo>
                  <a:pt x="341123" y="36264"/>
                </a:lnTo>
                <a:lnTo>
                  <a:pt x="349206" y="29459"/>
                </a:lnTo>
                <a:lnTo>
                  <a:pt x="355141" y="26086"/>
                </a:lnTo>
                <a:lnTo>
                  <a:pt x="360736" y="24598"/>
                </a:lnTo>
                <a:lnTo>
                  <a:pt x="366331" y="23110"/>
                </a:lnTo>
                <a:lnTo>
                  <a:pt x="371417" y="23254"/>
                </a:lnTo>
                <a:lnTo>
                  <a:pt x="375995" y="25030"/>
                </a:lnTo>
                <a:lnTo>
                  <a:pt x="380573" y="26807"/>
                </a:lnTo>
                <a:lnTo>
                  <a:pt x="384929" y="33978"/>
                </a:lnTo>
                <a:lnTo>
                  <a:pt x="389065" y="46545"/>
                </a:lnTo>
                <a:lnTo>
                  <a:pt x="396008" y="58963"/>
                </a:lnTo>
                <a:lnTo>
                  <a:pt x="405116" y="60605"/>
                </a:lnTo>
                <a:lnTo>
                  <a:pt x="416349" y="54551"/>
                </a:lnTo>
                <a:lnTo>
                  <a:pt x="426772" y="47391"/>
                </a:lnTo>
                <a:lnTo>
                  <a:pt x="438078" y="39157"/>
                </a:lnTo>
                <a:lnTo>
                  <a:pt x="448241" y="33069"/>
                </a:lnTo>
                <a:lnTo>
                  <a:pt x="458045" y="28144"/>
                </a:lnTo>
                <a:lnTo>
                  <a:pt x="464728" y="25890"/>
                </a:lnTo>
                <a:lnTo>
                  <a:pt x="470712" y="25062"/>
                </a:lnTo>
                <a:lnTo>
                  <a:pt x="476697" y="24234"/>
                </a:lnTo>
                <a:lnTo>
                  <a:pt x="482109" y="24720"/>
                </a:lnTo>
                <a:lnTo>
                  <a:pt x="486949" y="26521"/>
                </a:lnTo>
                <a:lnTo>
                  <a:pt x="491789" y="28322"/>
                </a:lnTo>
                <a:lnTo>
                  <a:pt x="496744" y="32588"/>
                </a:lnTo>
                <a:lnTo>
                  <a:pt x="501814" y="39320"/>
                </a:lnTo>
                <a:lnTo>
                  <a:pt x="506884" y="46052"/>
                </a:lnTo>
                <a:lnTo>
                  <a:pt x="512603" y="48514"/>
                </a:lnTo>
                <a:lnTo>
                  <a:pt x="518971" y="46706"/>
                </a:lnTo>
                <a:lnTo>
                  <a:pt x="525340" y="44898"/>
                </a:lnTo>
                <a:lnTo>
                  <a:pt x="530958" y="42099"/>
                </a:lnTo>
                <a:lnTo>
                  <a:pt x="535826" y="38308"/>
                </a:lnTo>
                <a:lnTo>
                  <a:pt x="540693" y="34516"/>
                </a:lnTo>
                <a:lnTo>
                  <a:pt x="568604" y="21808"/>
                </a:lnTo>
                <a:lnTo>
                  <a:pt x="574568" y="20547"/>
                </a:lnTo>
                <a:lnTo>
                  <a:pt x="580471" y="19854"/>
                </a:lnTo>
                <a:lnTo>
                  <a:pt x="586314" y="19728"/>
                </a:lnTo>
                <a:lnTo>
                  <a:pt x="592157" y="19602"/>
                </a:lnTo>
                <a:lnTo>
                  <a:pt x="619062" y="31592"/>
                </a:lnTo>
                <a:lnTo>
                  <a:pt x="624953" y="36304"/>
                </a:lnTo>
                <a:lnTo>
                  <a:pt x="632082" y="38068"/>
                </a:lnTo>
                <a:lnTo>
                  <a:pt x="640452" y="36885"/>
                </a:lnTo>
                <a:lnTo>
                  <a:pt x="648821" y="35701"/>
                </a:lnTo>
                <a:lnTo>
                  <a:pt x="655631" y="33479"/>
                </a:lnTo>
                <a:lnTo>
                  <a:pt x="660883" y="30219"/>
                </a:lnTo>
                <a:lnTo>
                  <a:pt x="666133" y="26958"/>
                </a:lnTo>
                <a:lnTo>
                  <a:pt x="671143" y="24349"/>
                </a:lnTo>
                <a:lnTo>
                  <a:pt x="675909" y="22390"/>
                </a:lnTo>
                <a:lnTo>
                  <a:pt x="680676" y="20432"/>
                </a:lnTo>
                <a:lnTo>
                  <a:pt x="685307" y="19229"/>
                </a:lnTo>
                <a:lnTo>
                  <a:pt x="689802" y="18782"/>
                </a:lnTo>
                <a:lnTo>
                  <a:pt x="697955" y="22264"/>
                </a:lnTo>
                <a:lnTo>
                  <a:pt x="709128" y="34030"/>
                </a:lnTo>
                <a:lnTo>
                  <a:pt x="720299" y="46737"/>
                </a:lnTo>
                <a:lnTo>
                  <a:pt x="727827" y="51995"/>
                </a:lnTo>
                <a:lnTo>
                  <a:pt x="732055" y="52883"/>
                </a:lnTo>
                <a:lnTo>
                  <a:pt x="736871" y="52480"/>
                </a:lnTo>
                <a:lnTo>
                  <a:pt x="742667" y="50885"/>
                </a:lnTo>
                <a:lnTo>
                  <a:pt x="748464" y="49290"/>
                </a:lnTo>
                <a:lnTo>
                  <a:pt x="754499" y="46278"/>
                </a:lnTo>
                <a:lnTo>
                  <a:pt x="760772" y="41849"/>
                </a:lnTo>
                <a:lnTo>
                  <a:pt x="767044" y="37420"/>
                </a:lnTo>
                <a:lnTo>
                  <a:pt x="773117" y="33561"/>
                </a:lnTo>
                <a:lnTo>
                  <a:pt x="778990" y="30271"/>
                </a:lnTo>
                <a:lnTo>
                  <a:pt x="784863" y="26982"/>
                </a:lnTo>
                <a:lnTo>
                  <a:pt x="790326" y="24943"/>
                </a:lnTo>
                <a:lnTo>
                  <a:pt x="795378" y="24154"/>
                </a:lnTo>
                <a:lnTo>
                  <a:pt x="800431" y="23364"/>
                </a:lnTo>
                <a:lnTo>
                  <a:pt x="805107" y="24228"/>
                </a:lnTo>
                <a:lnTo>
                  <a:pt x="809407" y="26744"/>
                </a:lnTo>
                <a:lnTo>
                  <a:pt x="813708" y="29260"/>
                </a:lnTo>
                <a:lnTo>
                  <a:pt x="818100" y="36278"/>
                </a:lnTo>
                <a:lnTo>
                  <a:pt x="822587" y="47798"/>
                </a:lnTo>
                <a:lnTo>
                  <a:pt x="827073" y="59318"/>
                </a:lnTo>
                <a:lnTo>
                  <a:pt x="830609" y="66549"/>
                </a:lnTo>
                <a:lnTo>
                  <a:pt x="833197" y="69493"/>
                </a:lnTo>
                <a:lnTo>
                  <a:pt x="835784" y="72436"/>
                </a:lnTo>
                <a:lnTo>
                  <a:pt x="839468" y="74055"/>
                </a:lnTo>
                <a:lnTo>
                  <a:pt x="844248" y="74350"/>
                </a:lnTo>
                <a:lnTo>
                  <a:pt x="851285" y="72515"/>
                </a:lnTo>
                <a:lnTo>
                  <a:pt x="862573" y="66406"/>
                </a:lnTo>
                <a:lnTo>
                  <a:pt x="879496" y="54856"/>
                </a:lnTo>
                <a:lnTo>
                  <a:pt x="892433" y="46142"/>
                </a:lnTo>
                <a:lnTo>
                  <a:pt x="933490" y="24717"/>
                </a:lnTo>
                <a:lnTo>
                  <a:pt x="941732" y="23465"/>
                </a:lnTo>
                <a:lnTo>
                  <a:pt x="947776" y="23676"/>
                </a:lnTo>
                <a:lnTo>
                  <a:pt x="953594" y="25008"/>
                </a:lnTo>
                <a:lnTo>
                  <a:pt x="959411" y="26340"/>
                </a:lnTo>
                <a:lnTo>
                  <a:pt x="966016" y="30104"/>
                </a:lnTo>
                <a:lnTo>
                  <a:pt x="973409" y="36299"/>
                </a:lnTo>
                <a:lnTo>
                  <a:pt x="980803" y="42494"/>
                </a:lnTo>
                <a:lnTo>
                  <a:pt x="987044" y="45842"/>
                </a:lnTo>
                <a:lnTo>
                  <a:pt x="992134" y="46343"/>
                </a:lnTo>
                <a:lnTo>
                  <a:pt x="997225" y="46845"/>
                </a:lnTo>
                <a:lnTo>
                  <a:pt x="1003568" y="46053"/>
                </a:lnTo>
                <a:lnTo>
                  <a:pt x="1011165" y="43969"/>
                </a:lnTo>
                <a:lnTo>
                  <a:pt x="1020755" y="40859"/>
                </a:lnTo>
                <a:lnTo>
                  <a:pt x="1032933" y="36083"/>
                </a:lnTo>
                <a:lnTo>
                  <a:pt x="1050875" y="29897"/>
                </a:lnTo>
                <a:lnTo>
                  <a:pt x="1060615" y="30715"/>
                </a:lnTo>
                <a:lnTo>
                  <a:pt x="1063958" y="37756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17787" y="269654"/>
            <a:ext cx="26034" cy="112395"/>
          </a:xfrm>
          <a:custGeom>
            <a:avLst/>
            <a:gdLst/>
            <a:ahLst/>
            <a:cxnLst/>
            <a:rect l="l" t="t" r="r" b="b"/>
            <a:pathLst>
              <a:path w="26034" h="112395">
                <a:moveTo>
                  <a:pt x="3823" y="0"/>
                </a:moveTo>
                <a:lnTo>
                  <a:pt x="1252" y="14527"/>
                </a:lnTo>
                <a:lnTo>
                  <a:pt x="0" y="26087"/>
                </a:lnTo>
                <a:lnTo>
                  <a:pt x="1010" y="35291"/>
                </a:lnTo>
                <a:lnTo>
                  <a:pt x="4468" y="47388"/>
                </a:lnTo>
                <a:lnTo>
                  <a:pt x="12337" y="68080"/>
                </a:lnTo>
                <a:lnTo>
                  <a:pt x="18200" y="84434"/>
                </a:lnTo>
                <a:lnTo>
                  <a:pt x="22238" y="96940"/>
                </a:lnTo>
                <a:lnTo>
                  <a:pt x="24634" y="106084"/>
                </a:lnTo>
                <a:lnTo>
                  <a:pt x="25568" y="1123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76673" y="245708"/>
            <a:ext cx="202565" cy="146050"/>
          </a:xfrm>
          <a:custGeom>
            <a:avLst/>
            <a:gdLst/>
            <a:ahLst/>
            <a:cxnLst/>
            <a:rect l="l" t="t" r="r" b="b"/>
            <a:pathLst>
              <a:path w="202564" h="146050">
                <a:moveTo>
                  <a:pt x="446" y="34228"/>
                </a:moveTo>
                <a:lnTo>
                  <a:pt x="31361" y="4039"/>
                </a:lnTo>
                <a:lnTo>
                  <a:pt x="58404" y="0"/>
                </a:lnTo>
                <a:lnTo>
                  <a:pt x="67618" y="248"/>
                </a:lnTo>
                <a:lnTo>
                  <a:pt x="108713" y="7001"/>
                </a:lnTo>
                <a:lnTo>
                  <a:pt x="159915" y="27836"/>
                </a:lnTo>
                <a:lnTo>
                  <a:pt x="197675" y="62934"/>
                </a:lnTo>
                <a:lnTo>
                  <a:pt x="202228" y="84023"/>
                </a:lnTo>
                <a:lnTo>
                  <a:pt x="197948" y="94698"/>
                </a:lnTo>
                <a:lnTo>
                  <a:pt x="163671" y="117733"/>
                </a:lnTo>
                <a:lnTo>
                  <a:pt x="119667" y="132313"/>
                </a:lnTo>
                <a:lnTo>
                  <a:pt x="71500" y="141186"/>
                </a:lnTo>
                <a:lnTo>
                  <a:pt x="44936" y="144396"/>
                </a:lnTo>
                <a:lnTo>
                  <a:pt x="30962" y="1457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52783" y="225585"/>
            <a:ext cx="229870" cy="200660"/>
          </a:xfrm>
          <a:custGeom>
            <a:avLst/>
            <a:gdLst/>
            <a:ahLst/>
            <a:cxnLst/>
            <a:rect l="l" t="t" r="r" b="b"/>
            <a:pathLst>
              <a:path w="229869" h="200659">
                <a:moveTo>
                  <a:pt x="106931" y="121903"/>
                </a:moveTo>
                <a:lnTo>
                  <a:pt x="61107" y="107461"/>
                </a:lnTo>
                <a:lnTo>
                  <a:pt x="13708" y="133146"/>
                </a:lnTo>
                <a:lnTo>
                  <a:pt x="0" y="160912"/>
                </a:lnTo>
                <a:lnTo>
                  <a:pt x="1458" y="168374"/>
                </a:lnTo>
                <a:lnTo>
                  <a:pt x="42285" y="188404"/>
                </a:lnTo>
                <a:lnTo>
                  <a:pt x="54638" y="188438"/>
                </a:lnTo>
                <a:lnTo>
                  <a:pt x="66039" y="186869"/>
                </a:lnTo>
                <a:lnTo>
                  <a:pt x="100466" y="164687"/>
                </a:lnTo>
                <a:lnTo>
                  <a:pt x="108114" y="124992"/>
                </a:lnTo>
                <a:lnTo>
                  <a:pt x="124333" y="169465"/>
                </a:lnTo>
                <a:lnTo>
                  <a:pt x="173044" y="180832"/>
                </a:lnTo>
                <a:lnTo>
                  <a:pt x="209828" y="163469"/>
                </a:lnTo>
                <a:lnTo>
                  <a:pt x="218740" y="125203"/>
                </a:lnTo>
                <a:lnTo>
                  <a:pt x="218716" y="113598"/>
                </a:lnTo>
                <a:lnTo>
                  <a:pt x="209391" y="65177"/>
                </a:lnTo>
                <a:lnTo>
                  <a:pt x="191781" y="26854"/>
                </a:lnTo>
                <a:lnTo>
                  <a:pt x="172422" y="2086"/>
                </a:lnTo>
                <a:lnTo>
                  <a:pt x="169167" y="0"/>
                </a:lnTo>
                <a:lnTo>
                  <a:pt x="167265" y="1928"/>
                </a:lnTo>
                <a:lnTo>
                  <a:pt x="166715" y="7873"/>
                </a:lnTo>
                <a:lnTo>
                  <a:pt x="167524" y="16992"/>
                </a:lnTo>
                <a:lnTo>
                  <a:pt x="181495" y="55850"/>
                </a:lnTo>
                <a:lnTo>
                  <a:pt x="198398" y="92484"/>
                </a:lnTo>
                <a:lnTo>
                  <a:pt x="204307" y="105155"/>
                </a:lnTo>
                <a:lnTo>
                  <a:pt x="222420" y="152562"/>
                </a:lnTo>
                <a:lnTo>
                  <a:pt x="229098" y="188651"/>
                </a:lnTo>
                <a:lnTo>
                  <a:pt x="229806" y="2004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97093" y="275088"/>
            <a:ext cx="292735" cy="125095"/>
          </a:xfrm>
          <a:custGeom>
            <a:avLst/>
            <a:gdLst/>
            <a:ahLst/>
            <a:cxnLst/>
            <a:rect l="l" t="t" r="r" b="b"/>
            <a:pathLst>
              <a:path w="292735" h="125095">
                <a:moveTo>
                  <a:pt x="6714" y="44736"/>
                </a:moveTo>
                <a:lnTo>
                  <a:pt x="0" y="34316"/>
                </a:lnTo>
                <a:lnTo>
                  <a:pt x="4138" y="24568"/>
                </a:lnTo>
                <a:lnTo>
                  <a:pt x="12582" y="19334"/>
                </a:lnTo>
                <a:lnTo>
                  <a:pt x="54380" y="10726"/>
                </a:lnTo>
                <a:lnTo>
                  <a:pt x="88306" y="8802"/>
                </a:lnTo>
                <a:lnTo>
                  <a:pt x="100682" y="9108"/>
                </a:lnTo>
                <a:lnTo>
                  <a:pt x="147216" y="13912"/>
                </a:lnTo>
                <a:lnTo>
                  <a:pt x="177151" y="26055"/>
                </a:lnTo>
                <a:lnTo>
                  <a:pt x="174670" y="31755"/>
                </a:lnTo>
                <a:lnTo>
                  <a:pt x="164219" y="42155"/>
                </a:lnTo>
                <a:lnTo>
                  <a:pt x="150637" y="54059"/>
                </a:lnTo>
                <a:lnTo>
                  <a:pt x="140916" y="63752"/>
                </a:lnTo>
                <a:lnTo>
                  <a:pt x="134399" y="71799"/>
                </a:lnTo>
                <a:lnTo>
                  <a:pt x="127740" y="86483"/>
                </a:lnTo>
                <a:lnTo>
                  <a:pt x="125237" y="97266"/>
                </a:lnTo>
                <a:lnTo>
                  <a:pt x="125367" y="109233"/>
                </a:lnTo>
                <a:lnTo>
                  <a:pt x="128605" y="114892"/>
                </a:lnTo>
                <a:lnTo>
                  <a:pt x="134826" y="118698"/>
                </a:lnTo>
                <a:lnTo>
                  <a:pt x="141046" y="122505"/>
                </a:lnTo>
                <a:lnTo>
                  <a:pt x="148486" y="124494"/>
                </a:lnTo>
                <a:lnTo>
                  <a:pt x="157144" y="124666"/>
                </a:lnTo>
                <a:lnTo>
                  <a:pt x="168875" y="122574"/>
                </a:lnTo>
                <a:lnTo>
                  <a:pt x="197194" y="96094"/>
                </a:lnTo>
                <a:lnTo>
                  <a:pt x="210136" y="57351"/>
                </a:lnTo>
                <a:lnTo>
                  <a:pt x="212809" y="27104"/>
                </a:lnTo>
                <a:lnTo>
                  <a:pt x="212618" y="18134"/>
                </a:lnTo>
                <a:lnTo>
                  <a:pt x="211643" y="8271"/>
                </a:lnTo>
                <a:lnTo>
                  <a:pt x="210138" y="3433"/>
                </a:lnTo>
                <a:lnTo>
                  <a:pt x="207937" y="1716"/>
                </a:lnTo>
                <a:lnTo>
                  <a:pt x="205736" y="0"/>
                </a:lnTo>
                <a:lnTo>
                  <a:pt x="204273" y="2257"/>
                </a:lnTo>
                <a:lnTo>
                  <a:pt x="203551" y="8490"/>
                </a:lnTo>
                <a:lnTo>
                  <a:pt x="203812" y="18825"/>
                </a:lnTo>
                <a:lnTo>
                  <a:pt x="216536" y="56955"/>
                </a:lnTo>
                <a:lnTo>
                  <a:pt x="250801" y="86656"/>
                </a:lnTo>
                <a:lnTo>
                  <a:pt x="276955" y="94768"/>
                </a:lnTo>
                <a:lnTo>
                  <a:pt x="292543" y="974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83261" y="214954"/>
            <a:ext cx="137795" cy="162560"/>
          </a:xfrm>
          <a:custGeom>
            <a:avLst/>
            <a:gdLst/>
            <a:ahLst/>
            <a:cxnLst/>
            <a:rect l="l" t="t" r="r" b="b"/>
            <a:pathLst>
              <a:path w="137794" h="162560">
                <a:moveTo>
                  <a:pt x="25906" y="73664"/>
                </a:moveTo>
                <a:lnTo>
                  <a:pt x="10666" y="28522"/>
                </a:lnTo>
                <a:lnTo>
                  <a:pt x="0" y="0"/>
                </a:lnTo>
                <a:lnTo>
                  <a:pt x="215" y="655"/>
                </a:lnTo>
                <a:lnTo>
                  <a:pt x="911" y="2601"/>
                </a:lnTo>
                <a:lnTo>
                  <a:pt x="2652" y="7466"/>
                </a:lnTo>
                <a:lnTo>
                  <a:pt x="5436" y="15250"/>
                </a:lnTo>
                <a:lnTo>
                  <a:pt x="9083" y="24860"/>
                </a:lnTo>
                <a:lnTo>
                  <a:pt x="14014" y="36889"/>
                </a:lnTo>
                <a:lnTo>
                  <a:pt x="20699" y="52767"/>
                </a:lnTo>
                <a:lnTo>
                  <a:pt x="25703" y="65551"/>
                </a:lnTo>
                <a:lnTo>
                  <a:pt x="37800" y="111905"/>
                </a:lnTo>
                <a:lnTo>
                  <a:pt x="73133" y="92233"/>
                </a:lnTo>
                <a:lnTo>
                  <a:pt x="126106" y="100472"/>
                </a:lnTo>
                <a:lnTo>
                  <a:pt x="137502" y="121191"/>
                </a:lnTo>
                <a:lnTo>
                  <a:pt x="133296" y="130794"/>
                </a:lnTo>
                <a:lnTo>
                  <a:pt x="99147" y="148266"/>
                </a:lnTo>
                <a:lnTo>
                  <a:pt x="61830" y="157868"/>
                </a:lnTo>
                <a:lnTo>
                  <a:pt x="50251" y="160114"/>
                </a:lnTo>
                <a:lnTo>
                  <a:pt x="38709" y="1620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53322" y="281493"/>
            <a:ext cx="118110" cy="90170"/>
          </a:xfrm>
          <a:custGeom>
            <a:avLst/>
            <a:gdLst/>
            <a:ahLst/>
            <a:cxnLst/>
            <a:rect l="l" t="t" r="r" b="b"/>
            <a:pathLst>
              <a:path w="118110" h="90170">
                <a:moveTo>
                  <a:pt x="77565" y="15057"/>
                </a:moveTo>
                <a:lnTo>
                  <a:pt x="80970" y="7604"/>
                </a:lnTo>
                <a:lnTo>
                  <a:pt x="77213" y="2915"/>
                </a:lnTo>
                <a:lnTo>
                  <a:pt x="66291" y="990"/>
                </a:lnTo>
                <a:lnTo>
                  <a:pt x="54479" y="0"/>
                </a:lnTo>
                <a:lnTo>
                  <a:pt x="41235" y="941"/>
                </a:lnTo>
                <a:lnTo>
                  <a:pt x="7294" y="22539"/>
                </a:lnTo>
                <a:lnTo>
                  <a:pt x="0" y="44110"/>
                </a:lnTo>
                <a:lnTo>
                  <a:pt x="1006" y="50775"/>
                </a:lnTo>
                <a:lnTo>
                  <a:pt x="4436" y="56287"/>
                </a:lnTo>
                <a:lnTo>
                  <a:pt x="7866" y="61798"/>
                </a:lnTo>
                <a:lnTo>
                  <a:pt x="13436" y="64955"/>
                </a:lnTo>
                <a:lnTo>
                  <a:pt x="21146" y="65758"/>
                </a:lnTo>
                <a:lnTo>
                  <a:pt x="28856" y="66560"/>
                </a:lnTo>
                <a:lnTo>
                  <a:pt x="64343" y="49492"/>
                </a:lnTo>
                <a:lnTo>
                  <a:pt x="71171" y="41949"/>
                </a:lnTo>
                <a:lnTo>
                  <a:pt x="74827" y="40151"/>
                </a:lnTo>
                <a:lnTo>
                  <a:pt x="75315" y="44094"/>
                </a:lnTo>
                <a:lnTo>
                  <a:pt x="75803" y="48037"/>
                </a:lnTo>
                <a:lnTo>
                  <a:pt x="77633" y="53659"/>
                </a:lnTo>
                <a:lnTo>
                  <a:pt x="80808" y="60959"/>
                </a:lnTo>
                <a:lnTo>
                  <a:pt x="85343" y="67868"/>
                </a:lnTo>
                <a:lnTo>
                  <a:pt x="93055" y="75037"/>
                </a:lnTo>
                <a:lnTo>
                  <a:pt x="103944" y="82469"/>
                </a:lnTo>
                <a:lnTo>
                  <a:pt x="118011" y="901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87276" y="265400"/>
            <a:ext cx="83820" cy="109855"/>
          </a:xfrm>
          <a:custGeom>
            <a:avLst/>
            <a:gdLst/>
            <a:ahLst/>
            <a:cxnLst/>
            <a:rect l="l" t="t" r="r" b="b"/>
            <a:pathLst>
              <a:path w="83819" h="109854">
                <a:moveTo>
                  <a:pt x="74596" y="31960"/>
                </a:moveTo>
                <a:lnTo>
                  <a:pt x="76845" y="18170"/>
                </a:lnTo>
                <a:lnTo>
                  <a:pt x="72157" y="8467"/>
                </a:lnTo>
                <a:lnTo>
                  <a:pt x="58054" y="2390"/>
                </a:lnTo>
                <a:lnTo>
                  <a:pt x="46842" y="0"/>
                </a:lnTo>
                <a:lnTo>
                  <a:pt x="31114" y="1427"/>
                </a:lnTo>
                <a:lnTo>
                  <a:pt x="21973" y="6548"/>
                </a:lnTo>
                <a:lnTo>
                  <a:pt x="16476" y="12588"/>
                </a:lnTo>
                <a:lnTo>
                  <a:pt x="14628" y="18767"/>
                </a:lnTo>
                <a:lnTo>
                  <a:pt x="15611" y="25941"/>
                </a:lnTo>
                <a:lnTo>
                  <a:pt x="39852" y="55361"/>
                </a:lnTo>
                <a:lnTo>
                  <a:pt x="65520" y="73203"/>
                </a:lnTo>
                <a:lnTo>
                  <a:pt x="74774" y="79938"/>
                </a:lnTo>
                <a:lnTo>
                  <a:pt x="83441" y="87864"/>
                </a:lnTo>
                <a:lnTo>
                  <a:pt x="83540" y="91572"/>
                </a:lnTo>
                <a:lnTo>
                  <a:pt x="79702" y="95062"/>
                </a:lnTo>
                <a:lnTo>
                  <a:pt x="31292" y="108646"/>
                </a:lnTo>
                <a:lnTo>
                  <a:pt x="12922" y="109296"/>
                </a:lnTo>
                <a:lnTo>
                  <a:pt x="3150" y="108764"/>
                </a:lnTo>
                <a:lnTo>
                  <a:pt x="0" y="105227"/>
                </a:lnTo>
                <a:lnTo>
                  <a:pt x="3593" y="98074"/>
                </a:lnTo>
                <a:lnTo>
                  <a:pt x="13621" y="872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47990" y="259107"/>
            <a:ext cx="229870" cy="73025"/>
          </a:xfrm>
          <a:custGeom>
            <a:avLst/>
            <a:gdLst/>
            <a:ahLst/>
            <a:cxnLst/>
            <a:rect l="l" t="t" r="r" b="b"/>
            <a:pathLst>
              <a:path w="229869" h="73025">
                <a:moveTo>
                  <a:pt x="0" y="72678"/>
                </a:moveTo>
                <a:lnTo>
                  <a:pt x="38443" y="67146"/>
                </a:lnTo>
                <a:lnTo>
                  <a:pt x="79484" y="60508"/>
                </a:lnTo>
                <a:lnTo>
                  <a:pt x="116078" y="41806"/>
                </a:lnTo>
                <a:lnTo>
                  <a:pt x="116047" y="36374"/>
                </a:lnTo>
                <a:lnTo>
                  <a:pt x="113910" y="29754"/>
                </a:lnTo>
                <a:lnTo>
                  <a:pt x="111773" y="23135"/>
                </a:lnTo>
                <a:lnTo>
                  <a:pt x="107138" y="17129"/>
                </a:lnTo>
                <a:lnTo>
                  <a:pt x="100004" y="11738"/>
                </a:lnTo>
                <a:lnTo>
                  <a:pt x="92869" y="6346"/>
                </a:lnTo>
                <a:lnTo>
                  <a:pt x="85765" y="2920"/>
                </a:lnTo>
                <a:lnTo>
                  <a:pt x="78688" y="1460"/>
                </a:lnTo>
                <a:lnTo>
                  <a:pt x="71613" y="0"/>
                </a:lnTo>
                <a:lnTo>
                  <a:pt x="66661" y="1310"/>
                </a:lnTo>
                <a:lnTo>
                  <a:pt x="63832" y="5392"/>
                </a:lnTo>
                <a:lnTo>
                  <a:pt x="61004" y="9474"/>
                </a:lnTo>
                <a:lnTo>
                  <a:pt x="61095" y="14816"/>
                </a:lnTo>
                <a:lnTo>
                  <a:pt x="99494" y="42291"/>
                </a:lnTo>
                <a:lnTo>
                  <a:pt x="143193" y="50337"/>
                </a:lnTo>
                <a:lnTo>
                  <a:pt x="182878" y="52398"/>
                </a:lnTo>
                <a:lnTo>
                  <a:pt x="197633" y="52425"/>
                </a:lnTo>
                <a:lnTo>
                  <a:pt x="213217" y="52153"/>
                </a:lnTo>
                <a:lnTo>
                  <a:pt x="229669" y="515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46318" y="217365"/>
            <a:ext cx="262890" cy="144780"/>
          </a:xfrm>
          <a:custGeom>
            <a:avLst/>
            <a:gdLst/>
            <a:ahLst/>
            <a:cxnLst/>
            <a:rect l="l" t="t" r="r" b="b"/>
            <a:pathLst>
              <a:path w="262889" h="144779">
                <a:moveTo>
                  <a:pt x="2239" y="42060"/>
                </a:moveTo>
                <a:lnTo>
                  <a:pt x="724" y="23098"/>
                </a:lnTo>
                <a:lnTo>
                  <a:pt x="66" y="14872"/>
                </a:lnTo>
                <a:lnTo>
                  <a:pt x="0" y="14032"/>
                </a:lnTo>
                <a:lnTo>
                  <a:pt x="186" y="14918"/>
                </a:lnTo>
                <a:lnTo>
                  <a:pt x="324" y="15677"/>
                </a:lnTo>
                <a:lnTo>
                  <a:pt x="1609" y="22755"/>
                </a:lnTo>
                <a:lnTo>
                  <a:pt x="4042" y="36152"/>
                </a:lnTo>
                <a:lnTo>
                  <a:pt x="6563" y="47869"/>
                </a:lnTo>
                <a:lnTo>
                  <a:pt x="9941" y="59961"/>
                </a:lnTo>
                <a:lnTo>
                  <a:pt x="14174" y="72429"/>
                </a:lnTo>
                <a:lnTo>
                  <a:pt x="20033" y="87775"/>
                </a:lnTo>
                <a:lnTo>
                  <a:pt x="24462" y="100254"/>
                </a:lnTo>
                <a:lnTo>
                  <a:pt x="33600" y="137531"/>
                </a:lnTo>
                <a:lnTo>
                  <a:pt x="31196" y="144748"/>
                </a:lnTo>
                <a:lnTo>
                  <a:pt x="26229" y="142780"/>
                </a:lnTo>
                <a:lnTo>
                  <a:pt x="5748" y="98334"/>
                </a:lnTo>
                <a:lnTo>
                  <a:pt x="2884" y="68441"/>
                </a:lnTo>
                <a:lnTo>
                  <a:pt x="3155" y="54558"/>
                </a:lnTo>
                <a:lnTo>
                  <a:pt x="21939" y="11103"/>
                </a:lnTo>
                <a:lnTo>
                  <a:pt x="56250" y="0"/>
                </a:lnTo>
                <a:lnTo>
                  <a:pt x="69162" y="378"/>
                </a:lnTo>
                <a:lnTo>
                  <a:pt x="107107" y="10764"/>
                </a:lnTo>
                <a:lnTo>
                  <a:pt x="139693" y="34801"/>
                </a:lnTo>
                <a:lnTo>
                  <a:pt x="179958" y="9716"/>
                </a:lnTo>
                <a:lnTo>
                  <a:pt x="225652" y="27157"/>
                </a:lnTo>
                <a:lnTo>
                  <a:pt x="246790" y="65100"/>
                </a:lnTo>
                <a:lnTo>
                  <a:pt x="260028" y="115791"/>
                </a:lnTo>
                <a:lnTo>
                  <a:pt x="262750" y="1310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39225" y="275947"/>
            <a:ext cx="122555" cy="104775"/>
          </a:xfrm>
          <a:custGeom>
            <a:avLst/>
            <a:gdLst/>
            <a:ahLst/>
            <a:cxnLst/>
            <a:rect l="l" t="t" r="r" b="b"/>
            <a:pathLst>
              <a:path w="122554" h="104775">
                <a:moveTo>
                  <a:pt x="102989" y="42641"/>
                </a:moveTo>
                <a:lnTo>
                  <a:pt x="72800" y="3883"/>
                </a:lnTo>
                <a:lnTo>
                  <a:pt x="48950" y="0"/>
                </a:lnTo>
                <a:lnTo>
                  <a:pt x="33925" y="1252"/>
                </a:lnTo>
                <a:lnTo>
                  <a:pt x="22174" y="4937"/>
                </a:lnTo>
                <a:lnTo>
                  <a:pt x="9293" y="15839"/>
                </a:lnTo>
                <a:lnTo>
                  <a:pt x="2364" y="25571"/>
                </a:lnTo>
                <a:lnTo>
                  <a:pt x="0" y="41848"/>
                </a:lnTo>
                <a:lnTo>
                  <a:pt x="1282" y="53125"/>
                </a:lnTo>
                <a:lnTo>
                  <a:pt x="11075" y="66997"/>
                </a:lnTo>
                <a:lnTo>
                  <a:pt x="19716" y="73941"/>
                </a:lnTo>
                <a:lnTo>
                  <a:pt x="34352" y="77703"/>
                </a:lnTo>
                <a:lnTo>
                  <a:pt x="44941" y="78165"/>
                </a:lnTo>
                <a:lnTo>
                  <a:pt x="55956" y="74424"/>
                </a:lnTo>
                <a:lnTo>
                  <a:pt x="66733" y="65618"/>
                </a:lnTo>
                <a:lnTo>
                  <a:pt x="75471" y="56205"/>
                </a:lnTo>
                <a:lnTo>
                  <a:pt x="81159" y="51128"/>
                </a:lnTo>
                <a:lnTo>
                  <a:pt x="84856" y="49264"/>
                </a:lnTo>
                <a:lnTo>
                  <a:pt x="88554" y="47400"/>
                </a:lnTo>
                <a:lnTo>
                  <a:pt x="92234" y="48740"/>
                </a:lnTo>
                <a:lnTo>
                  <a:pt x="114972" y="88681"/>
                </a:lnTo>
                <a:lnTo>
                  <a:pt x="122322" y="1044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65497" y="258742"/>
            <a:ext cx="227329" cy="102235"/>
          </a:xfrm>
          <a:custGeom>
            <a:avLst/>
            <a:gdLst/>
            <a:ahLst/>
            <a:cxnLst/>
            <a:rect l="l" t="t" r="r" b="b"/>
            <a:pathLst>
              <a:path w="227329" h="102235">
                <a:moveTo>
                  <a:pt x="2565" y="52273"/>
                </a:moveTo>
                <a:lnTo>
                  <a:pt x="25945" y="16749"/>
                </a:lnTo>
                <a:lnTo>
                  <a:pt x="64268" y="24614"/>
                </a:lnTo>
                <a:lnTo>
                  <a:pt x="97519" y="45684"/>
                </a:lnTo>
                <a:lnTo>
                  <a:pt x="120449" y="77099"/>
                </a:lnTo>
                <a:lnTo>
                  <a:pt x="107569" y="101836"/>
                </a:lnTo>
                <a:lnTo>
                  <a:pt x="102815" y="99031"/>
                </a:lnTo>
                <a:lnTo>
                  <a:pt x="95907" y="53308"/>
                </a:lnTo>
                <a:lnTo>
                  <a:pt x="116657" y="17848"/>
                </a:lnTo>
                <a:lnTo>
                  <a:pt x="152382" y="421"/>
                </a:lnTo>
                <a:lnTo>
                  <a:pt x="167182" y="0"/>
                </a:lnTo>
                <a:lnTo>
                  <a:pt x="178768" y="2660"/>
                </a:lnTo>
                <a:lnTo>
                  <a:pt x="208377" y="35718"/>
                </a:lnTo>
                <a:lnTo>
                  <a:pt x="220994" y="60918"/>
                </a:lnTo>
                <a:lnTo>
                  <a:pt x="227217" y="759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18139" y="297100"/>
            <a:ext cx="106045" cy="76200"/>
          </a:xfrm>
          <a:custGeom>
            <a:avLst/>
            <a:gdLst/>
            <a:ahLst/>
            <a:cxnLst/>
            <a:rect l="l" t="t" r="r" b="b"/>
            <a:pathLst>
              <a:path w="106045" h="76200">
                <a:moveTo>
                  <a:pt x="82266" y="36407"/>
                </a:moveTo>
                <a:lnTo>
                  <a:pt x="63645" y="148"/>
                </a:lnTo>
                <a:lnTo>
                  <a:pt x="51804" y="0"/>
                </a:lnTo>
                <a:lnTo>
                  <a:pt x="38938" y="3088"/>
                </a:lnTo>
                <a:lnTo>
                  <a:pt x="7106" y="28797"/>
                </a:lnTo>
                <a:lnTo>
                  <a:pt x="0" y="46435"/>
                </a:lnTo>
                <a:lnTo>
                  <a:pt x="788" y="51742"/>
                </a:lnTo>
                <a:lnTo>
                  <a:pt x="3975" y="56132"/>
                </a:lnTo>
                <a:lnTo>
                  <a:pt x="7163" y="60521"/>
                </a:lnTo>
                <a:lnTo>
                  <a:pt x="12097" y="63061"/>
                </a:lnTo>
                <a:lnTo>
                  <a:pt x="18779" y="63751"/>
                </a:lnTo>
                <a:lnTo>
                  <a:pt x="25460" y="64442"/>
                </a:lnTo>
                <a:lnTo>
                  <a:pt x="31758" y="63754"/>
                </a:lnTo>
                <a:lnTo>
                  <a:pt x="37671" y="61688"/>
                </a:lnTo>
                <a:lnTo>
                  <a:pt x="43586" y="59622"/>
                </a:lnTo>
                <a:lnTo>
                  <a:pt x="48732" y="53578"/>
                </a:lnTo>
                <a:lnTo>
                  <a:pt x="53111" y="43556"/>
                </a:lnTo>
                <a:lnTo>
                  <a:pt x="57490" y="33534"/>
                </a:lnTo>
                <a:lnTo>
                  <a:pt x="60712" y="27844"/>
                </a:lnTo>
                <a:lnTo>
                  <a:pt x="62776" y="26486"/>
                </a:lnTo>
                <a:lnTo>
                  <a:pt x="64840" y="25128"/>
                </a:lnTo>
                <a:lnTo>
                  <a:pt x="68124" y="26264"/>
                </a:lnTo>
                <a:lnTo>
                  <a:pt x="96402" y="61259"/>
                </a:lnTo>
                <a:lnTo>
                  <a:pt x="105726" y="756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16413" y="321620"/>
            <a:ext cx="128905" cy="125730"/>
          </a:xfrm>
          <a:custGeom>
            <a:avLst/>
            <a:gdLst/>
            <a:ahLst/>
            <a:cxnLst/>
            <a:rect l="l" t="t" r="r" b="b"/>
            <a:pathLst>
              <a:path w="128904" h="125729">
                <a:moveTo>
                  <a:pt x="98173" y="22453"/>
                </a:moveTo>
                <a:lnTo>
                  <a:pt x="100098" y="18404"/>
                </a:lnTo>
                <a:lnTo>
                  <a:pt x="97903" y="13723"/>
                </a:lnTo>
                <a:lnTo>
                  <a:pt x="91587" y="8408"/>
                </a:lnTo>
                <a:lnTo>
                  <a:pt x="87245" y="4754"/>
                </a:lnTo>
                <a:lnTo>
                  <a:pt x="81676" y="2409"/>
                </a:lnTo>
                <a:lnTo>
                  <a:pt x="74879" y="1374"/>
                </a:lnTo>
                <a:lnTo>
                  <a:pt x="68083" y="339"/>
                </a:lnTo>
                <a:lnTo>
                  <a:pt x="61359" y="0"/>
                </a:lnTo>
                <a:lnTo>
                  <a:pt x="54707" y="356"/>
                </a:lnTo>
                <a:lnTo>
                  <a:pt x="48056" y="713"/>
                </a:lnTo>
                <a:lnTo>
                  <a:pt x="43477" y="1851"/>
                </a:lnTo>
                <a:lnTo>
                  <a:pt x="40970" y="3771"/>
                </a:lnTo>
                <a:lnTo>
                  <a:pt x="38463" y="5690"/>
                </a:lnTo>
                <a:lnTo>
                  <a:pt x="37893" y="7939"/>
                </a:lnTo>
                <a:lnTo>
                  <a:pt x="39262" y="10516"/>
                </a:lnTo>
                <a:lnTo>
                  <a:pt x="40629" y="13094"/>
                </a:lnTo>
                <a:lnTo>
                  <a:pt x="46126" y="17107"/>
                </a:lnTo>
                <a:lnTo>
                  <a:pt x="55750" y="22555"/>
                </a:lnTo>
                <a:lnTo>
                  <a:pt x="65825" y="28545"/>
                </a:lnTo>
                <a:lnTo>
                  <a:pt x="101324" y="54104"/>
                </a:lnTo>
                <a:lnTo>
                  <a:pt x="128907" y="91129"/>
                </a:lnTo>
                <a:lnTo>
                  <a:pt x="126349" y="104096"/>
                </a:lnTo>
                <a:lnTo>
                  <a:pt x="92556" y="122041"/>
                </a:lnTo>
                <a:lnTo>
                  <a:pt x="63384" y="125289"/>
                </a:lnTo>
                <a:lnTo>
                  <a:pt x="49462" y="125225"/>
                </a:lnTo>
                <a:lnTo>
                  <a:pt x="3166" y="109222"/>
                </a:lnTo>
                <a:lnTo>
                  <a:pt x="0" y="96945"/>
                </a:lnTo>
                <a:lnTo>
                  <a:pt x="3119" y="86814"/>
                </a:lnTo>
                <a:lnTo>
                  <a:pt x="41687" y="59145"/>
                </a:lnTo>
                <a:lnTo>
                  <a:pt x="78640" y="431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29232" y="328709"/>
            <a:ext cx="124460" cy="86360"/>
          </a:xfrm>
          <a:custGeom>
            <a:avLst/>
            <a:gdLst/>
            <a:ahLst/>
            <a:cxnLst/>
            <a:rect l="l" t="t" r="r" b="b"/>
            <a:pathLst>
              <a:path w="124460" h="86359">
                <a:moveTo>
                  <a:pt x="0" y="31661"/>
                </a:moveTo>
                <a:lnTo>
                  <a:pt x="7153" y="31854"/>
                </a:lnTo>
                <a:lnTo>
                  <a:pt x="14755" y="33968"/>
                </a:lnTo>
                <a:lnTo>
                  <a:pt x="22807" y="38002"/>
                </a:lnTo>
                <a:lnTo>
                  <a:pt x="32782" y="41416"/>
                </a:lnTo>
                <a:lnTo>
                  <a:pt x="47233" y="43904"/>
                </a:lnTo>
                <a:lnTo>
                  <a:pt x="62625" y="45007"/>
                </a:lnTo>
                <a:lnTo>
                  <a:pt x="73046" y="44173"/>
                </a:lnTo>
                <a:lnTo>
                  <a:pt x="88603" y="28947"/>
                </a:lnTo>
                <a:lnTo>
                  <a:pt x="86949" y="24120"/>
                </a:lnTo>
                <a:lnTo>
                  <a:pt x="85296" y="19292"/>
                </a:lnTo>
                <a:lnTo>
                  <a:pt x="50076" y="1601"/>
                </a:lnTo>
                <a:lnTo>
                  <a:pt x="42659" y="0"/>
                </a:lnTo>
                <a:lnTo>
                  <a:pt x="25363" y="18648"/>
                </a:lnTo>
                <a:lnTo>
                  <a:pt x="27410" y="29383"/>
                </a:lnTo>
                <a:lnTo>
                  <a:pt x="56938" y="58385"/>
                </a:lnTo>
                <a:lnTo>
                  <a:pt x="92686" y="75080"/>
                </a:lnTo>
                <a:lnTo>
                  <a:pt x="107729" y="80668"/>
                </a:lnTo>
                <a:lnTo>
                  <a:pt x="124378" y="863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75318" y="333629"/>
            <a:ext cx="284480" cy="72390"/>
          </a:xfrm>
          <a:custGeom>
            <a:avLst/>
            <a:gdLst/>
            <a:ahLst/>
            <a:cxnLst/>
            <a:rect l="l" t="t" r="r" b="b"/>
            <a:pathLst>
              <a:path w="284479" h="72389">
                <a:moveTo>
                  <a:pt x="4030" y="16578"/>
                </a:moveTo>
                <a:lnTo>
                  <a:pt x="0" y="9950"/>
                </a:lnTo>
                <a:lnTo>
                  <a:pt x="2432" y="5040"/>
                </a:lnTo>
                <a:lnTo>
                  <a:pt x="11330" y="1850"/>
                </a:lnTo>
                <a:lnTo>
                  <a:pt x="22177" y="0"/>
                </a:lnTo>
                <a:lnTo>
                  <a:pt x="36167" y="1101"/>
                </a:lnTo>
                <a:lnTo>
                  <a:pt x="73042" y="21358"/>
                </a:lnTo>
                <a:lnTo>
                  <a:pt x="93741" y="54281"/>
                </a:lnTo>
                <a:lnTo>
                  <a:pt x="93996" y="63946"/>
                </a:lnTo>
                <a:lnTo>
                  <a:pt x="92056" y="66960"/>
                </a:lnTo>
                <a:lnTo>
                  <a:pt x="88051" y="68155"/>
                </a:lnTo>
                <a:lnTo>
                  <a:pt x="84045" y="69350"/>
                </a:lnTo>
                <a:lnTo>
                  <a:pt x="80419" y="68458"/>
                </a:lnTo>
                <a:lnTo>
                  <a:pt x="77172" y="65480"/>
                </a:lnTo>
                <a:lnTo>
                  <a:pt x="73925" y="62502"/>
                </a:lnTo>
                <a:lnTo>
                  <a:pt x="72613" y="57202"/>
                </a:lnTo>
                <a:lnTo>
                  <a:pt x="73237" y="49579"/>
                </a:lnTo>
                <a:lnTo>
                  <a:pt x="77072" y="38871"/>
                </a:lnTo>
                <a:lnTo>
                  <a:pt x="109347" y="16357"/>
                </a:lnTo>
                <a:lnTo>
                  <a:pt x="138831" y="12556"/>
                </a:lnTo>
                <a:lnTo>
                  <a:pt x="149720" y="13056"/>
                </a:lnTo>
                <a:lnTo>
                  <a:pt x="197600" y="36424"/>
                </a:lnTo>
                <a:lnTo>
                  <a:pt x="209996" y="56559"/>
                </a:lnTo>
                <a:lnTo>
                  <a:pt x="209804" y="61477"/>
                </a:lnTo>
                <a:lnTo>
                  <a:pt x="207182" y="65149"/>
                </a:lnTo>
                <a:lnTo>
                  <a:pt x="204560" y="68820"/>
                </a:lnTo>
                <a:lnTo>
                  <a:pt x="199797" y="70966"/>
                </a:lnTo>
                <a:lnTo>
                  <a:pt x="192893" y="71584"/>
                </a:lnTo>
                <a:lnTo>
                  <a:pt x="185989" y="72202"/>
                </a:lnTo>
                <a:lnTo>
                  <a:pt x="179820" y="69926"/>
                </a:lnTo>
                <a:lnTo>
                  <a:pt x="174386" y="64756"/>
                </a:lnTo>
                <a:lnTo>
                  <a:pt x="168952" y="59585"/>
                </a:lnTo>
                <a:lnTo>
                  <a:pt x="166576" y="53309"/>
                </a:lnTo>
                <a:lnTo>
                  <a:pt x="167261" y="45928"/>
                </a:lnTo>
                <a:lnTo>
                  <a:pt x="167945" y="38546"/>
                </a:lnTo>
                <a:lnTo>
                  <a:pt x="207735" y="19752"/>
                </a:lnTo>
                <a:lnTo>
                  <a:pt x="224116" y="19190"/>
                </a:lnTo>
                <a:lnTo>
                  <a:pt x="236479" y="20448"/>
                </a:lnTo>
                <a:lnTo>
                  <a:pt x="246294" y="23365"/>
                </a:lnTo>
                <a:lnTo>
                  <a:pt x="256921" y="29304"/>
                </a:lnTo>
                <a:lnTo>
                  <a:pt x="266669" y="36652"/>
                </a:lnTo>
                <a:lnTo>
                  <a:pt x="275717" y="45488"/>
                </a:lnTo>
                <a:lnTo>
                  <a:pt x="284243" y="558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77517" y="345353"/>
            <a:ext cx="222250" cy="80010"/>
          </a:xfrm>
          <a:custGeom>
            <a:avLst/>
            <a:gdLst/>
            <a:ahLst/>
            <a:cxnLst/>
            <a:rect l="l" t="t" r="r" b="b"/>
            <a:pathLst>
              <a:path w="222250" h="80009">
                <a:moveTo>
                  <a:pt x="47957" y="30508"/>
                </a:moveTo>
                <a:lnTo>
                  <a:pt x="59989" y="31152"/>
                </a:lnTo>
                <a:lnTo>
                  <a:pt x="67535" y="27853"/>
                </a:lnTo>
                <a:lnTo>
                  <a:pt x="70596" y="20612"/>
                </a:lnTo>
                <a:lnTo>
                  <a:pt x="72732" y="15561"/>
                </a:lnTo>
                <a:lnTo>
                  <a:pt x="70973" y="11585"/>
                </a:lnTo>
                <a:lnTo>
                  <a:pt x="29039" y="0"/>
                </a:lnTo>
                <a:lnTo>
                  <a:pt x="22034" y="351"/>
                </a:lnTo>
                <a:lnTo>
                  <a:pt x="0" y="26694"/>
                </a:lnTo>
                <a:lnTo>
                  <a:pt x="2428" y="31542"/>
                </a:lnTo>
                <a:lnTo>
                  <a:pt x="39286" y="50842"/>
                </a:lnTo>
                <a:lnTo>
                  <a:pt x="58079" y="57288"/>
                </a:lnTo>
                <a:lnTo>
                  <a:pt x="72393" y="62284"/>
                </a:lnTo>
                <a:lnTo>
                  <a:pt x="106013" y="77192"/>
                </a:lnTo>
                <a:lnTo>
                  <a:pt x="107896" y="79163"/>
                </a:lnTo>
                <a:lnTo>
                  <a:pt x="108512" y="79957"/>
                </a:lnTo>
                <a:lnTo>
                  <a:pt x="107863" y="79573"/>
                </a:lnTo>
                <a:lnTo>
                  <a:pt x="107214" y="79190"/>
                </a:lnTo>
                <a:lnTo>
                  <a:pt x="105589" y="78231"/>
                </a:lnTo>
                <a:lnTo>
                  <a:pt x="102991" y="76696"/>
                </a:lnTo>
                <a:lnTo>
                  <a:pt x="100394" y="75162"/>
                </a:lnTo>
                <a:lnTo>
                  <a:pt x="99366" y="71443"/>
                </a:lnTo>
                <a:lnTo>
                  <a:pt x="99910" y="65539"/>
                </a:lnTo>
                <a:lnTo>
                  <a:pt x="100454" y="59634"/>
                </a:lnTo>
                <a:lnTo>
                  <a:pt x="104073" y="54001"/>
                </a:lnTo>
                <a:lnTo>
                  <a:pt x="147108" y="35553"/>
                </a:lnTo>
                <a:lnTo>
                  <a:pt x="159306" y="34707"/>
                </a:lnTo>
                <a:lnTo>
                  <a:pt x="174999" y="36247"/>
                </a:lnTo>
                <a:lnTo>
                  <a:pt x="186324" y="39536"/>
                </a:lnTo>
                <a:lnTo>
                  <a:pt x="196856" y="46701"/>
                </a:lnTo>
                <a:lnTo>
                  <a:pt x="206088" y="54780"/>
                </a:lnTo>
                <a:lnTo>
                  <a:pt x="214377" y="63964"/>
                </a:lnTo>
                <a:lnTo>
                  <a:pt x="222079" y="744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27531" y="286861"/>
            <a:ext cx="107314" cy="137160"/>
          </a:xfrm>
          <a:custGeom>
            <a:avLst/>
            <a:gdLst/>
            <a:ahLst/>
            <a:cxnLst/>
            <a:rect l="l" t="t" r="r" b="b"/>
            <a:pathLst>
              <a:path w="107314" h="137159">
                <a:moveTo>
                  <a:pt x="0" y="10468"/>
                </a:moveTo>
                <a:lnTo>
                  <a:pt x="6852" y="327"/>
                </a:lnTo>
                <a:lnTo>
                  <a:pt x="16297" y="0"/>
                </a:lnTo>
                <a:lnTo>
                  <a:pt x="26470" y="8776"/>
                </a:lnTo>
                <a:lnTo>
                  <a:pt x="44992" y="43435"/>
                </a:lnTo>
                <a:lnTo>
                  <a:pt x="53658" y="85306"/>
                </a:lnTo>
                <a:lnTo>
                  <a:pt x="54737" y="125701"/>
                </a:lnTo>
                <a:lnTo>
                  <a:pt x="46774" y="136723"/>
                </a:lnTo>
                <a:lnTo>
                  <a:pt x="41012" y="136644"/>
                </a:lnTo>
                <a:lnTo>
                  <a:pt x="9749" y="102812"/>
                </a:lnTo>
                <a:lnTo>
                  <a:pt x="32594" y="62778"/>
                </a:lnTo>
                <a:lnTo>
                  <a:pt x="80866" y="57968"/>
                </a:lnTo>
                <a:lnTo>
                  <a:pt x="93527" y="59665"/>
                </a:lnTo>
                <a:lnTo>
                  <a:pt x="106794" y="623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54569" y="284786"/>
            <a:ext cx="173990" cy="144145"/>
          </a:xfrm>
          <a:custGeom>
            <a:avLst/>
            <a:gdLst/>
            <a:ahLst/>
            <a:cxnLst/>
            <a:rect l="l" t="t" r="r" b="b"/>
            <a:pathLst>
              <a:path w="173989" h="144145">
                <a:moveTo>
                  <a:pt x="163447" y="38443"/>
                </a:moveTo>
                <a:lnTo>
                  <a:pt x="138126" y="9573"/>
                </a:lnTo>
                <a:lnTo>
                  <a:pt x="98485" y="1234"/>
                </a:lnTo>
                <a:lnTo>
                  <a:pt x="70853" y="0"/>
                </a:lnTo>
                <a:lnTo>
                  <a:pt x="65137" y="2189"/>
                </a:lnTo>
                <a:lnTo>
                  <a:pt x="62372" y="6697"/>
                </a:lnTo>
                <a:lnTo>
                  <a:pt x="59608" y="11205"/>
                </a:lnTo>
                <a:lnTo>
                  <a:pt x="61660" y="18059"/>
                </a:lnTo>
                <a:lnTo>
                  <a:pt x="94849" y="51690"/>
                </a:lnTo>
                <a:lnTo>
                  <a:pt x="108513" y="61174"/>
                </a:lnTo>
                <a:lnTo>
                  <a:pt x="120243" y="69427"/>
                </a:lnTo>
                <a:lnTo>
                  <a:pt x="160793" y="100585"/>
                </a:lnTo>
                <a:lnTo>
                  <a:pt x="173937" y="118208"/>
                </a:lnTo>
                <a:lnTo>
                  <a:pt x="172501" y="128126"/>
                </a:lnTo>
                <a:lnTo>
                  <a:pt x="124957" y="142106"/>
                </a:lnTo>
                <a:lnTo>
                  <a:pt x="99347" y="143669"/>
                </a:lnTo>
                <a:lnTo>
                  <a:pt x="85691" y="143539"/>
                </a:lnTo>
                <a:lnTo>
                  <a:pt x="47113" y="138872"/>
                </a:lnTo>
                <a:lnTo>
                  <a:pt x="11416" y="127802"/>
                </a:lnTo>
                <a:lnTo>
                  <a:pt x="0" y="1226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86765" y="344972"/>
            <a:ext cx="236220" cy="160020"/>
          </a:xfrm>
          <a:custGeom>
            <a:avLst/>
            <a:gdLst/>
            <a:ahLst/>
            <a:cxnLst/>
            <a:rect l="l" t="t" r="r" b="b"/>
            <a:pathLst>
              <a:path w="236220" h="160020">
                <a:moveTo>
                  <a:pt x="0" y="0"/>
                </a:moveTo>
                <a:lnTo>
                  <a:pt x="30670" y="24753"/>
                </a:lnTo>
                <a:lnTo>
                  <a:pt x="64541" y="46625"/>
                </a:lnTo>
                <a:lnTo>
                  <a:pt x="112400" y="67591"/>
                </a:lnTo>
                <a:lnTo>
                  <a:pt x="162372" y="76862"/>
                </a:lnTo>
                <a:lnTo>
                  <a:pt x="174793" y="76704"/>
                </a:lnTo>
                <a:lnTo>
                  <a:pt x="191834" y="71990"/>
                </a:lnTo>
                <a:lnTo>
                  <a:pt x="200576" y="65318"/>
                </a:lnTo>
                <a:lnTo>
                  <a:pt x="204995" y="51612"/>
                </a:lnTo>
                <a:lnTo>
                  <a:pt x="205402" y="40119"/>
                </a:lnTo>
                <a:lnTo>
                  <a:pt x="200802" y="24692"/>
                </a:lnTo>
                <a:lnTo>
                  <a:pt x="203062" y="72187"/>
                </a:lnTo>
                <a:lnTo>
                  <a:pt x="209885" y="84326"/>
                </a:lnTo>
                <a:lnTo>
                  <a:pt x="229059" y="119839"/>
                </a:lnTo>
                <a:lnTo>
                  <a:pt x="235774" y="140831"/>
                </a:lnTo>
                <a:lnTo>
                  <a:pt x="233863" y="147501"/>
                </a:lnTo>
                <a:lnTo>
                  <a:pt x="227635" y="152655"/>
                </a:lnTo>
                <a:lnTo>
                  <a:pt x="217093" y="156366"/>
                </a:lnTo>
                <a:lnTo>
                  <a:pt x="202242" y="158708"/>
                </a:lnTo>
                <a:lnTo>
                  <a:pt x="183087" y="1597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21267" y="374897"/>
            <a:ext cx="88900" cy="100330"/>
          </a:xfrm>
          <a:custGeom>
            <a:avLst/>
            <a:gdLst/>
            <a:ahLst/>
            <a:cxnLst/>
            <a:rect l="l" t="t" r="r" b="b"/>
            <a:pathLst>
              <a:path w="88900" h="100329">
                <a:moveTo>
                  <a:pt x="88662" y="1419"/>
                </a:moveTo>
                <a:lnTo>
                  <a:pt x="70255" y="0"/>
                </a:lnTo>
                <a:lnTo>
                  <a:pt x="60405" y="3163"/>
                </a:lnTo>
                <a:lnTo>
                  <a:pt x="61165" y="16277"/>
                </a:lnTo>
                <a:lnTo>
                  <a:pt x="64811" y="27821"/>
                </a:lnTo>
                <a:lnTo>
                  <a:pt x="70922" y="42136"/>
                </a:lnTo>
                <a:lnTo>
                  <a:pt x="74482" y="53745"/>
                </a:lnTo>
                <a:lnTo>
                  <a:pt x="56744" y="89919"/>
                </a:lnTo>
                <a:lnTo>
                  <a:pt x="23490" y="99850"/>
                </a:lnTo>
                <a:lnTo>
                  <a:pt x="11460" y="98213"/>
                </a:lnTo>
                <a:lnTo>
                  <a:pt x="0" y="936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40128" y="314548"/>
            <a:ext cx="73025" cy="146685"/>
          </a:xfrm>
          <a:custGeom>
            <a:avLst/>
            <a:gdLst/>
            <a:ahLst/>
            <a:cxnLst/>
            <a:rect l="l" t="t" r="r" b="b"/>
            <a:pathLst>
              <a:path w="73025" h="146684">
                <a:moveTo>
                  <a:pt x="0" y="4873"/>
                </a:moveTo>
                <a:lnTo>
                  <a:pt x="0" y="2302"/>
                </a:lnTo>
                <a:lnTo>
                  <a:pt x="0" y="786"/>
                </a:lnTo>
                <a:lnTo>
                  <a:pt x="0" y="323"/>
                </a:lnTo>
                <a:lnTo>
                  <a:pt x="0" y="0"/>
                </a:lnTo>
                <a:lnTo>
                  <a:pt x="1413" y="2330"/>
                </a:lnTo>
                <a:lnTo>
                  <a:pt x="4239" y="7314"/>
                </a:lnTo>
                <a:lnTo>
                  <a:pt x="7752" y="13507"/>
                </a:lnTo>
                <a:lnTo>
                  <a:pt x="13458" y="23567"/>
                </a:lnTo>
                <a:lnTo>
                  <a:pt x="37226" y="65833"/>
                </a:lnTo>
                <a:lnTo>
                  <a:pt x="59234" y="108646"/>
                </a:lnTo>
                <a:lnTo>
                  <a:pt x="70428" y="136757"/>
                </a:lnTo>
                <a:lnTo>
                  <a:pt x="73003" y="1462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67631" y="353184"/>
            <a:ext cx="496570" cy="116839"/>
          </a:xfrm>
          <a:custGeom>
            <a:avLst/>
            <a:gdLst/>
            <a:ahLst/>
            <a:cxnLst/>
            <a:rect l="l" t="t" r="r" b="b"/>
            <a:pathLst>
              <a:path w="496570" h="116840">
                <a:moveTo>
                  <a:pt x="10733" y="70983"/>
                </a:moveTo>
                <a:lnTo>
                  <a:pt x="5401" y="66193"/>
                </a:lnTo>
                <a:lnTo>
                  <a:pt x="2109" y="61589"/>
                </a:lnTo>
                <a:lnTo>
                  <a:pt x="856" y="57171"/>
                </a:lnTo>
                <a:lnTo>
                  <a:pt x="0" y="54147"/>
                </a:lnTo>
                <a:lnTo>
                  <a:pt x="7602" y="52193"/>
                </a:lnTo>
                <a:lnTo>
                  <a:pt x="49682" y="50238"/>
                </a:lnTo>
                <a:lnTo>
                  <a:pt x="78148" y="49790"/>
                </a:lnTo>
                <a:lnTo>
                  <a:pt x="91134" y="49214"/>
                </a:lnTo>
                <a:lnTo>
                  <a:pt x="129136" y="41385"/>
                </a:lnTo>
                <a:lnTo>
                  <a:pt x="145948" y="17046"/>
                </a:lnTo>
                <a:lnTo>
                  <a:pt x="144994" y="12030"/>
                </a:lnTo>
                <a:lnTo>
                  <a:pt x="141827" y="7884"/>
                </a:lnTo>
                <a:lnTo>
                  <a:pt x="138660" y="3737"/>
                </a:lnTo>
                <a:lnTo>
                  <a:pt x="134072" y="1331"/>
                </a:lnTo>
                <a:lnTo>
                  <a:pt x="128063" y="665"/>
                </a:lnTo>
                <a:lnTo>
                  <a:pt x="122053" y="0"/>
                </a:lnTo>
                <a:lnTo>
                  <a:pt x="116739" y="1998"/>
                </a:lnTo>
                <a:lnTo>
                  <a:pt x="112120" y="6662"/>
                </a:lnTo>
                <a:lnTo>
                  <a:pt x="107500" y="11325"/>
                </a:lnTo>
                <a:lnTo>
                  <a:pt x="104485" y="16736"/>
                </a:lnTo>
                <a:lnTo>
                  <a:pt x="103075" y="22895"/>
                </a:lnTo>
                <a:lnTo>
                  <a:pt x="101663" y="29054"/>
                </a:lnTo>
                <a:lnTo>
                  <a:pt x="101948" y="34807"/>
                </a:lnTo>
                <a:lnTo>
                  <a:pt x="103928" y="40153"/>
                </a:lnTo>
                <a:lnTo>
                  <a:pt x="105908" y="45498"/>
                </a:lnTo>
                <a:lnTo>
                  <a:pt x="110317" y="49401"/>
                </a:lnTo>
                <a:lnTo>
                  <a:pt x="117157" y="51861"/>
                </a:lnTo>
                <a:lnTo>
                  <a:pt x="128195" y="54605"/>
                </a:lnTo>
                <a:lnTo>
                  <a:pt x="141944" y="55869"/>
                </a:lnTo>
                <a:lnTo>
                  <a:pt x="154639" y="55662"/>
                </a:lnTo>
                <a:lnTo>
                  <a:pt x="167126" y="54446"/>
                </a:lnTo>
                <a:lnTo>
                  <a:pt x="183900" y="51376"/>
                </a:lnTo>
                <a:lnTo>
                  <a:pt x="196995" y="49239"/>
                </a:lnTo>
                <a:lnTo>
                  <a:pt x="207626" y="47823"/>
                </a:lnTo>
                <a:lnTo>
                  <a:pt x="224036" y="46731"/>
                </a:lnTo>
                <a:lnTo>
                  <a:pt x="236468" y="46696"/>
                </a:lnTo>
                <a:lnTo>
                  <a:pt x="246418" y="47572"/>
                </a:lnTo>
                <a:lnTo>
                  <a:pt x="282712" y="66313"/>
                </a:lnTo>
                <a:lnTo>
                  <a:pt x="286847" y="74364"/>
                </a:lnTo>
                <a:lnTo>
                  <a:pt x="285421" y="77128"/>
                </a:lnTo>
                <a:lnTo>
                  <a:pt x="280503" y="78630"/>
                </a:lnTo>
                <a:lnTo>
                  <a:pt x="275584" y="80132"/>
                </a:lnTo>
                <a:lnTo>
                  <a:pt x="272456" y="78148"/>
                </a:lnTo>
                <a:lnTo>
                  <a:pt x="271118" y="72678"/>
                </a:lnTo>
                <a:lnTo>
                  <a:pt x="269779" y="67208"/>
                </a:lnTo>
                <a:lnTo>
                  <a:pt x="271554" y="61228"/>
                </a:lnTo>
                <a:lnTo>
                  <a:pt x="309948" y="37696"/>
                </a:lnTo>
                <a:lnTo>
                  <a:pt x="322499" y="36137"/>
                </a:lnTo>
                <a:lnTo>
                  <a:pt x="338616" y="36785"/>
                </a:lnTo>
                <a:lnTo>
                  <a:pt x="372116" y="55220"/>
                </a:lnTo>
                <a:lnTo>
                  <a:pt x="378774" y="68882"/>
                </a:lnTo>
                <a:lnTo>
                  <a:pt x="379090" y="71952"/>
                </a:lnTo>
                <a:lnTo>
                  <a:pt x="378065" y="73870"/>
                </a:lnTo>
                <a:lnTo>
                  <a:pt x="375697" y="74638"/>
                </a:lnTo>
                <a:lnTo>
                  <a:pt x="373329" y="75405"/>
                </a:lnTo>
                <a:lnTo>
                  <a:pt x="371691" y="74760"/>
                </a:lnTo>
                <a:lnTo>
                  <a:pt x="370785" y="72702"/>
                </a:lnTo>
                <a:lnTo>
                  <a:pt x="369879" y="70644"/>
                </a:lnTo>
                <a:lnTo>
                  <a:pt x="371278" y="65724"/>
                </a:lnTo>
                <a:lnTo>
                  <a:pt x="403174" y="30980"/>
                </a:lnTo>
                <a:lnTo>
                  <a:pt x="442341" y="23405"/>
                </a:lnTo>
                <a:lnTo>
                  <a:pt x="457977" y="28346"/>
                </a:lnTo>
                <a:lnTo>
                  <a:pt x="481349" y="61770"/>
                </a:lnTo>
                <a:lnTo>
                  <a:pt x="492561" y="100503"/>
                </a:lnTo>
                <a:lnTo>
                  <a:pt x="496102" y="1164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138974" y="451414"/>
            <a:ext cx="12065" cy="14604"/>
          </a:xfrm>
          <a:custGeom>
            <a:avLst/>
            <a:gdLst/>
            <a:ahLst/>
            <a:cxnLst/>
            <a:rect l="l" t="t" r="r" b="b"/>
            <a:pathLst>
              <a:path w="12064" h="14604">
                <a:moveTo>
                  <a:pt x="11720" y="14231"/>
                </a:moveTo>
                <a:lnTo>
                  <a:pt x="7813" y="9487"/>
                </a:lnTo>
                <a:lnTo>
                  <a:pt x="3906" y="4743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1775" y="1256351"/>
            <a:ext cx="6640195" cy="82550"/>
          </a:xfrm>
          <a:custGeom>
            <a:avLst/>
            <a:gdLst/>
            <a:ahLst/>
            <a:cxnLst/>
            <a:rect l="l" t="t" r="r" b="b"/>
            <a:pathLst>
              <a:path w="6640195" h="82550">
                <a:moveTo>
                  <a:pt x="36581" y="54614"/>
                </a:moveTo>
                <a:lnTo>
                  <a:pt x="20502" y="55336"/>
                </a:lnTo>
                <a:lnTo>
                  <a:pt x="8915" y="53668"/>
                </a:lnTo>
                <a:lnTo>
                  <a:pt x="48" y="48847"/>
                </a:lnTo>
                <a:lnTo>
                  <a:pt x="0" y="46608"/>
                </a:lnTo>
                <a:lnTo>
                  <a:pt x="3881" y="44745"/>
                </a:lnTo>
                <a:lnTo>
                  <a:pt x="43366" y="42347"/>
                </a:lnTo>
                <a:lnTo>
                  <a:pt x="62909" y="42278"/>
                </a:lnTo>
                <a:lnTo>
                  <a:pt x="80974" y="42363"/>
                </a:lnTo>
                <a:lnTo>
                  <a:pt x="97348" y="42412"/>
                </a:lnTo>
                <a:lnTo>
                  <a:pt x="137378" y="42349"/>
                </a:lnTo>
                <a:lnTo>
                  <a:pt x="180990" y="41652"/>
                </a:lnTo>
                <a:lnTo>
                  <a:pt x="194537" y="41410"/>
                </a:lnTo>
                <a:lnTo>
                  <a:pt x="206817" y="41251"/>
                </a:lnTo>
                <a:lnTo>
                  <a:pt x="217987" y="41171"/>
                </a:lnTo>
                <a:lnTo>
                  <a:pt x="230434" y="41119"/>
                </a:lnTo>
                <a:lnTo>
                  <a:pt x="242746" y="40982"/>
                </a:lnTo>
                <a:lnTo>
                  <a:pt x="255190" y="40760"/>
                </a:lnTo>
                <a:lnTo>
                  <a:pt x="268036" y="40452"/>
                </a:lnTo>
                <a:lnTo>
                  <a:pt x="277118" y="40197"/>
                </a:lnTo>
                <a:lnTo>
                  <a:pt x="286710" y="39969"/>
                </a:lnTo>
                <a:lnTo>
                  <a:pt x="331038" y="39302"/>
                </a:lnTo>
                <a:lnTo>
                  <a:pt x="371758" y="39024"/>
                </a:lnTo>
                <a:lnTo>
                  <a:pt x="420188" y="38899"/>
                </a:lnTo>
                <a:lnTo>
                  <a:pt x="439716" y="38874"/>
                </a:lnTo>
                <a:lnTo>
                  <a:pt x="457810" y="38844"/>
                </a:lnTo>
                <a:lnTo>
                  <a:pt x="503531" y="38729"/>
                </a:lnTo>
                <a:lnTo>
                  <a:pt x="544678" y="38510"/>
                </a:lnTo>
                <a:lnTo>
                  <a:pt x="585922" y="37594"/>
                </a:lnTo>
                <a:lnTo>
                  <a:pt x="627124" y="35876"/>
                </a:lnTo>
                <a:lnTo>
                  <a:pt x="642044" y="35181"/>
                </a:lnTo>
                <a:lnTo>
                  <a:pt x="656097" y="34579"/>
                </a:lnTo>
                <a:lnTo>
                  <a:pt x="704792" y="33043"/>
                </a:lnTo>
                <a:lnTo>
                  <a:pt x="743311" y="32629"/>
                </a:lnTo>
                <a:lnTo>
                  <a:pt x="794438" y="32414"/>
                </a:lnTo>
                <a:lnTo>
                  <a:pt x="842272" y="32362"/>
                </a:lnTo>
                <a:lnTo>
                  <a:pt x="862907" y="32369"/>
                </a:lnTo>
                <a:lnTo>
                  <a:pt x="914372" y="32474"/>
                </a:lnTo>
                <a:lnTo>
                  <a:pt x="960116" y="32813"/>
                </a:lnTo>
                <a:lnTo>
                  <a:pt x="985300" y="33389"/>
                </a:lnTo>
                <a:lnTo>
                  <a:pt x="997182" y="33637"/>
                </a:lnTo>
                <a:lnTo>
                  <a:pt x="1009676" y="33818"/>
                </a:lnTo>
                <a:lnTo>
                  <a:pt x="1022915" y="33934"/>
                </a:lnTo>
                <a:lnTo>
                  <a:pt x="1037030" y="33989"/>
                </a:lnTo>
                <a:lnTo>
                  <a:pt x="1052844" y="34036"/>
                </a:lnTo>
                <a:lnTo>
                  <a:pt x="1067003" y="34137"/>
                </a:lnTo>
                <a:lnTo>
                  <a:pt x="1111071" y="35180"/>
                </a:lnTo>
                <a:lnTo>
                  <a:pt x="1164007" y="38599"/>
                </a:lnTo>
                <a:lnTo>
                  <a:pt x="1177932" y="39643"/>
                </a:lnTo>
                <a:lnTo>
                  <a:pt x="1191303" y="40563"/>
                </a:lnTo>
                <a:lnTo>
                  <a:pt x="1236240" y="42866"/>
                </a:lnTo>
                <a:lnTo>
                  <a:pt x="1275576" y="43660"/>
                </a:lnTo>
                <a:lnTo>
                  <a:pt x="1314083" y="44003"/>
                </a:lnTo>
                <a:lnTo>
                  <a:pt x="1361181" y="44164"/>
                </a:lnTo>
                <a:lnTo>
                  <a:pt x="1378926" y="44183"/>
                </a:lnTo>
                <a:lnTo>
                  <a:pt x="1395311" y="44166"/>
                </a:lnTo>
                <a:lnTo>
                  <a:pt x="1441026" y="43858"/>
                </a:lnTo>
                <a:lnTo>
                  <a:pt x="1481804" y="43159"/>
                </a:lnTo>
                <a:lnTo>
                  <a:pt x="1529002" y="41623"/>
                </a:lnTo>
                <a:lnTo>
                  <a:pt x="1577255" y="38783"/>
                </a:lnTo>
                <a:lnTo>
                  <a:pt x="1593553" y="37664"/>
                </a:lnTo>
                <a:lnTo>
                  <a:pt x="1633847" y="34943"/>
                </a:lnTo>
                <a:lnTo>
                  <a:pt x="1675688" y="32276"/>
                </a:lnTo>
                <a:lnTo>
                  <a:pt x="1688345" y="31486"/>
                </a:lnTo>
                <a:lnTo>
                  <a:pt x="1738560" y="28262"/>
                </a:lnTo>
                <a:lnTo>
                  <a:pt x="1788075" y="25003"/>
                </a:lnTo>
                <a:lnTo>
                  <a:pt x="1814104" y="23276"/>
                </a:lnTo>
                <a:lnTo>
                  <a:pt x="1830097" y="22217"/>
                </a:lnTo>
                <a:lnTo>
                  <a:pt x="1871666" y="19528"/>
                </a:lnTo>
                <a:lnTo>
                  <a:pt x="1916123" y="16821"/>
                </a:lnTo>
                <a:lnTo>
                  <a:pt x="1958131" y="14637"/>
                </a:lnTo>
                <a:lnTo>
                  <a:pt x="1997299" y="13327"/>
                </a:lnTo>
                <a:lnTo>
                  <a:pt x="2045276" y="12682"/>
                </a:lnTo>
                <a:lnTo>
                  <a:pt x="2057459" y="12551"/>
                </a:lnTo>
                <a:lnTo>
                  <a:pt x="2097888" y="11724"/>
                </a:lnTo>
                <a:lnTo>
                  <a:pt x="2147594" y="10252"/>
                </a:lnTo>
                <a:lnTo>
                  <a:pt x="2162499" y="9745"/>
                </a:lnTo>
                <a:lnTo>
                  <a:pt x="2176125" y="9324"/>
                </a:lnTo>
                <a:lnTo>
                  <a:pt x="2188730" y="8980"/>
                </a:lnTo>
                <a:lnTo>
                  <a:pt x="2200567" y="8705"/>
                </a:lnTo>
                <a:lnTo>
                  <a:pt x="2211894" y="8489"/>
                </a:lnTo>
                <a:lnTo>
                  <a:pt x="2225482" y="8276"/>
                </a:lnTo>
                <a:lnTo>
                  <a:pt x="2238448" y="8058"/>
                </a:lnTo>
                <a:lnTo>
                  <a:pt x="2290625" y="6997"/>
                </a:lnTo>
                <a:lnTo>
                  <a:pt x="2329114" y="5940"/>
                </a:lnTo>
                <a:lnTo>
                  <a:pt x="2368343" y="4508"/>
                </a:lnTo>
                <a:lnTo>
                  <a:pt x="2416663" y="2514"/>
                </a:lnTo>
                <a:lnTo>
                  <a:pt x="2422937" y="2273"/>
                </a:lnTo>
                <a:lnTo>
                  <a:pt x="2470359" y="1360"/>
                </a:lnTo>
                <a:lnTo>
                  <a:pt x="2511733" y="1038"/>
                </a:lnTo>
                <a:lnTo>
                  <a:pt x="2562873" y="884"/>
                </a:lnTo>
                <a:lnTo>
                  <a:pt x="2583580" y="874"/>
                </a:lnTo>
                <a:lnTo>
                  <a:pt x="2602952" y="860"/>
                </a:lnTo>
                <a:lnTo>
                  <a:pt x="2653412" y="800"/>
                </a:lnTo>
                <a:lnTo>
                  <a:pt x="2693143" y="710"/>
                </a:lnTo>
                <a:lnTo>
                  <a:pt x="2738155" y="492"/>
                </a:lnTo>
                <a:lnTo>
                  <a:pt x="2758414" y="294"/>
                </a:lnTo>
                <a:lnTo>
                  <a:pt x="2771839" y="180"/>
                </a:lnTo>
                <a:lnTo>
                  <a:pt x="2784657" y="93"/>
                </a:lnTo>
                <a:lnTo>
                  <a:pt x="2796950" y="33"/>
                </a:lnTo>
                <a:lnTo>
                  <a:pt x="2808803" y="0"/>
                </a:lnTo>
                <a:lnTo>
                  <a:pt x="2825330" y="24"/>
                </a:lnTo>
                <a:lnTo>
                  <a:pt x="2863451" y="446"/>
                </a:lnTo>
                <a:lnTo>
                  <a:pt x="2910280" y="2125"/>
                </a:lnTo>
                <a:lnTo>
                  <a:pt x="2936715" y="3405"/>
                </a:lnTo>
                <a:lnTo>
                  <a:pt x="2950476" y="4082"/>
                </a:lnTo>
                <a:lnTo>
                  <a:pt x="2988794" y="5490"/>
                </a:lnTo>
                <a:lnTo>
                  <a:pt x="3032918" y="6117"/>
                </a:lnTo>
                <a:lnTo>
                  <a:pt x="3082610" y="6359"/>
                </a:lnTo>
                <a:lnTo>
                  <a:pt x="3127315" y="6409"/>
                </a:lnTo>
                <a:lnTo>
                  <a:pt x="3147262" y="6397"/>
                </a:lnTo>
                <a:lnTo>
                  <a:pt x="3194928" y="6215"/>
                </a:lnTo>
                <a:lnTo>
                  <a:pt x="3234004" y="5543"/>
                </a:lnTo>
                <a:lnTo>
                  <a:pt x="3238335" y="5459"/>
                </a:lnTo>
                <a:lnTo>
                  <a:pt x="3281578" y="5110"/>
                </a:lnTo>
                <a:lnTo>
                  <a:pt x="3324833" y="4958"/>
                </a:lnTo>
                <a:lnTo>
                  <a:pt x="3381106" y="4846"/>
                </a:lnTo>
                <a:lnTo>
                  <a:pt x="3425867" y="4794"/>
                </a:lnTo>
                <a:lnTo>
                  <a:pt x="3476435" y="4759"/>
                </a:lnTo>
                <a:lnTo>
                  <a:pt x="3532818" y="4742"/>
                </a:lnTo>
                <a:lnTo>
                  <a:pt x="3563194" y="4739"/>
                </a:lnTo>
                <a:lnTo>
                  <a:pt x="3593592" y="4744"/>
                </a:lnTo>
                <a:lnTo>
                  <a:pt x="3650158" y="4788"/>
                </a:lnTo>
                <a:lnTo>
                  <a:pt x="3701083" y="4878"/>
                </a:lnTo>
                <a:lnTo>
                  <a:pt x="3746366" y="5012"/>
                </a:lnTo>
                <a:lnTo>
                  <a:pt x="3786007" y="5191"/>
                </a:lnTo>
                <a:lnTo>
                  <a:pt x="3834892" y="5545"/>
                </a:lnTo>
                <a:lnTo>
                  <a:pt x="3880326" y="6174"/>
                </a:lnTo>
                <a:lnTo>
                  <a:pt x="3916153" y="7968"/>
                </a:lnTo>
                <a:lnTo>
                  <a:pt x="3928943" y="8895"/>
                </a:lnTo>
                <a:lnTo>
                  <a:pt x="3967152" y="11366"/>
                </a:lnTo>
                <a:lnTo>
                  <a:pt x="4017370" y="13976"/>
                </a:lnTo>
                <a:lnTo>
                  <a:pt x="4067448" y="15654"/>
                </a:lnTo>
                <a:lnTo>
                  <a:pt x="4106805" y="16230"/>
                </a:lnTo>
                <a:lnTo>
                  <a:pt x="4145254" y="16504"/>
                </a:lnTo>
                <a:lnTo>
                  <a:pt x="4182276" y="16594"/>
                </a:lnTo>
                <a:lnTo>
                  <a:pt x="4198770" y="16634"/>
                </a:lnTo>
                <a:lnTo>
                  <a:pt x="4237183" y="17238"/>
                </a:lnTo>
                <a:lnTo>
                  <a:pt x="4254696" y="17969"/>
                </a:lnTo>
                <a:lnTo>
                  <a:pt x="4264647" y="18317"/>
                </a:lnTo>
                <a:lnTo>
                  <a:pt x="4276314" y="18647"/>
                </a:lnTo>
                <a:lnTo>
                  <a:pt x="4289729" y="18960"/>
                </a:lnTo>
                <a:lnTo>
                  <a:pt x="4304924" y="19259"/>
                </a:lnTo>
                <a:lnTo>
                  <a:pt x="4321931" y="19544"/>
                </a:lnTo>
                <a:lnTo>
                  <a:pt x="4337055" y="19799"/>
                </a:lnTo>
                <a:lnTo>
                  <a:pt x="4377787" y="20770"/>
                </a:lnTo>
                <a:lnTo>
                  <a:pt x="4425764" y="22717"/>
                </a:lnTo>
                <a:lnTo>
                  <a:pt x="4438842" y="23310"/>
                </a:lnTo>
                <a:lnTo>
                  <a:pt x="4488644" y="25175"/>
                </a:lnTo>
                <a:lnTo>
                  <a:pt x="4503663" y="25636"/>
                </a:lnTo>
                <a:lnTo>
                  <a:pt x="4517709" y="26129"/>
                </a:lnTo>
                <a:lnTo>
                  <a:pt x="4567114" y="28494"/>
                </a:lnTo>
                <a:lnTo>
                  <a:pt x="4593402" y="30194"/>
                </a:lnTo>
                <a:lnTo>
                  <a:pt x="4607374" y="31036"/>
                </a:lnTo>
                <a:lnTo>
                  <a:pt x="4656620" y="33120"/>
                </a:lnTo>
                <a:lnTo>
                  <a:pt x="4695957" y="33672"/>
                </a:lnTo>
                <a:lnTo>
                  <a:pt x="4743935" y="33929"/>
                </a:lnTo>
                <a:lnTo>
                  <a:pt x="4788460" y="34017"/>
                </a:lnTo>
                <a:lnTo>
                  <a:pt x="4805019" y="34027"/>
                </a:lnTo>
                <a:lnTo>
                  <a:pt x="4819722" y="34049"/>
                </a:lnTo>
                <a:lnTo>
                  <a:pt x="4861821" y="34357"/>
                </a:lnTo>
                <a:lnTo>
                  <a:pt x="4901230" y="35032"/>
                </a:lnTo>
                <a:lnTo>
                  <a:pt x="4950316" y="36502"/>
                </a:lnTo>
                <a:lnTo>
                  <a:pt x="4996362" y="38624"/>
                </a:lnTo>
                <a:lnTo>
                  <a:pt x="5035078" y="40848"/>
                </a:lnTo>
                <a:lnTo>
                  <a:pt x="5078378" y="43409"/>
                </a:lnTo>
                <a:lnTo>
                  <a:pt x="5123416" y="46498"/>
                </a:lnTo>
                <a:lnTo>
                  <a:pt x="5171827" y="51465"/>
                </a:lnTo>
                <a:lnTo>
                  <a:pt x="5211356" y="56561"/>
                </a:lnTo>
                <a:lnTo>
                  <a:pt x="5228747" y="58883"/>
                </a:lnTo>
                <a:lnTo>
                  <a:pt x="5274872" y="63762"/>
                </a:lnTo>
                <a:lnTo>
                  <a:pt x="5314540" y="64720"/>
                </a:lnTo>
                <a:lnTo>
                  <a:pt x="5327296" y="64810"/>
                </a:lnTo>
                <a:lnTo>
                  <a:pt x="5339926" y="64974"/>
                </a:lnTo>
                <a:lnTo>
                  <a:pt x="5352508" y="65212"/>
                </a:lnTo>
                <a:lnTo>
                  <a:pt x="5365122" y="65526"/>
                </a:lnTo>
                <a:lnTo>
                  <a:pt x="5377847" y="65916"/>
                </a:lnTo>
                <a:lnTo>
                  <a:pt x="5392160" y="66429"/>
                </a:lnTo>
                <a:lnTo>
                  <a:pt x="5405677" y="66870"/>
                </a:lnTo>
                <a:lnTo>
                  <a:pt x="5455032" y="68036"/>
                </a:lnTo>
                <a:lnTo>
                  <a:pt x="5467006" y="68207"/>
                </a:lnTo>
                <a:lnTo>
                  <a:pt x="5482873" y="68436"/>
                </a:lnTo>
                <a:lnTo>
                  <a:pt x="5522917" y="69668"/>
                </a:lnTo>
                <a:lnTo>
                  <a:pt x="5557616" y="71936"/>
                </a:lnTo>
                <a:lnTo>
                  <a:pt x="5570331" y="72746"/>
                </a:lnTo>
                <a:lnTo>
                  <a:pt x="5622921" y="74494"/>
                </a:lnTo>
                <a:lnTo>
                  <a:pt x="5662099" y="74931"/>
                </a:lnTo>
                <a:lnTo>
                  <a:pt x="5697218" y="75049"/>
                </a:lnTo>
                <a:lnTo>
                  <a:pt x="5709154" y="75068"/>
                </a:lnTo>
                <a:lnTo>
                  <a:pt x="5758589" y="75244"/>
                </a:lnTo>
                <a:lnTo>
                  <a:pt x="5806312" y="75536"/>
                </a:lnTo>
                <a:lnTo>
                  <a:pt x="5852666" y="75984"/>
                </a:lnTo>
                <a:lnTo>
                  <a:pt x="5892260" y="77106"/>
                </a:lnTo>
                <a:lnTo>
                  <a:pt x="5927736" y="79903"/>
                </a:lnTo>
                <a:lnTo>
                  <a:pt x="5939771" y="80718"/>
                </a:lnTo>
                <a:lnTo>
                  <a:pt x="5952964" y="81402"/>
                </a:lnTo>
                <a:lnTo>
                  <a:pt x="5970225" y="81932"/>
                </a:lnTo>
                <a:lnTo>
                  <a:pt x="5984848" y="82175"/>
                </a:lnTo>
                <a:lnTo>
                  <a:pt x="5997350" y="82151"/>
                </a:lnTo>
                <a:lnTo>
                  <a:pt x="6008243" y="81881"/>
                </a:lnTo>
                <a:lnTo>
                  <a:pt x="6018044" y="81385"/>
                </a:lnTo>
                <a:lnTo>
                  <a:pt x="6031167" y="80469"/>
                </a:lnTo>
                <a:lnTo>
                  <a:pt x="6043827" y="79715"/>
                </a:lnTo>
                <a:lnTo>
                  <a:pt x="6056273" y="79107"/>
                </a:lnTo>
                <a:lnTo>
                  <a:pt x="6068755" y="78627"/>
                </a:lnTo>
                <a:lnTo>
                  <a:pt x="6084861" y="78097"/>
                </a:lnTo>
                <a:lnTo>
                  <a:pt x="6098906" y="77457"/>
                </a:lnTo>
                <a:lnTo>
                  <a:pt x="6111296" y="76696"/>
                </a:lnTo>
                <a:lnTo>
                  <a:pt x="6122438" y="75801"/>
                </a:lnTo>
                <a:lnTo>
                  <a:pt x="6132739" y="74759"/>
                </a:lnTo>
                <a:lnTo>
                  <a:pt x="6137552" y="74289"/>
                </a:lnTo>
                <a:lnTo>
                  <a:pt x="6179753" y="72478"/>
                </a:lnTo>
                <a:lnTo>
                  <a:pt x="6219763" y="71804"/>
                </a:lnTo>
                <a:lnTo>
                  <a:pt x="6270956" y="71419"/>
                </a:lnTo>
                <a:lnTo>
                  <a:pt x="6313442" y="71316"/>
                </a:lnTo>
                <a:lnTo>
                  <a:pt x="6334735" y="71265"/>
                </a:lnTo>
                <a:lnTo>
                  <a:pt x="6389240" y="71027"/>
                </a:lnTo>
                <a:lnTo>
                  <a:pt x="6430398" y="70660"/>
                </a:lnTo>
                <a:lnTo>
                  <a:pt x="6471840" y="69755"/>
                </a:lnTo>
                <a:lnTo>
                  <a:pt x="6514905" y="65091"/>
                </a:lnTo>
                <a:lnTo>
                  <a:pt x="6524863" y="63646"/>
                </a:lnTo>
                <a:lnTo>
                  <a:pt x="6535878" y="62517"/>
                </a:lnTo>
                <a:lnTo>
                  <a:pt x="6577077" y="60725"/>
                </a:lnTo>
                <a:lnTo>
                  <a:pt x="6624956" y="60336"/>
                </a:lnTo>
                <a:lnTo>
                  <a:pt x="6631556" y="60404"/>
                </a:lnTo>
                <a:lnTo>
                  <a:pt x="6637286" y="60678"/>
                </a:lnTo>
                <a:lnTo>
                  <a:pt x="6639509" y="60795"/>
                </a:lnTo>
                <a:lnTo>
                  <a:pt x="6639731" y="60807"/>
                </a:lnTo>
                <a:lnTo>
                  <a:pt x="6639530" y="60789"/>
                </a:lnTo>
                <a:lnTo>
                  <a:pt x="6639177" y="60766"/>
                </a:lnTo>
                <a:lnTo>
                  <a:pt x="6635616" y="60536"/>
                </a:lnTo>
                <a:lnTo>
                  <a:pt x="6628862" y="60099"/>
                </a:lnTo>
                <a:lnTo>
                  <a:pt x="6619834" y="58789"/>
                </a:lnTo>
                <a:lnTo>
                  <a:pt x="6608480" y="55878"/>
                </a:lnTo>
                <a:lnTo>
                  <a:pt x="6594803" y="513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37428" y="1276553"/>
            <a:ext cx="690880" cy="101600"/>
          </a:xfrm>
          <a:custGeom>
            <a:avLst/>
            <a:gdLst/>
            <a:ahLst/>
            <a:cxnLst/>
            <a:rect l="l" t="t" r="r" b="b"/>
            <a:pathLst>
              <a:path w="690879" h="101600">
                <a:moveTo>
                  <a:pt x="0" y="16020"/>
                </a:moveTo>
                <a:lnTo>
                  <a:pt x="6756" y="4941"/>
                </a:lnTo>
                <a:lnTo>
                  <a:pt x="10687" y="4938"/>
                </a:lnTo>
                <a:lnTo>
                  <a:pt x="11792" y="16011"/>
                </a:lnTo>
                <a:lnTo>
                  <a:pt x="12605" y="24168"/>
                </a:lnTo>
                <a:lnTo>
                  <a:pt x="13746" y="32112"/>
                </a:lnTo>
                <a:lnTo>
                  <a:pt x="25674" y="74115"/>
                </a:lnTo>
                <a:lnTo>
                  <a:pt x="34461" y="81274"/>
                </a:lnTo>
                <a:lnTo>
                  <a:pt x="39154" y="77875"/>
                </a:lnTo>
                <a:lnTo>
                  <a:pt x="43846" y="74477"/>
                </a:lnTo>
                <a:lnTo>
                  <a:pt x="48005" y="68666"/>
                </a:lnTo>
                <a:lnTo>
                  <a:pt x="51630" y="60443"/>
                </a:lnTo>
                <a:lnTo>
                  <a:pt x="56968" y="49067"/>
                </a:lnTo>
                <a:lnTo>
                  <a:pt x="76230" y="16078"/>
                </a:lnTo>
                <a:lnTo>
                  <a:pt x="84602" y="6205"/>
                </a:lnTo>
                <a:lnTo>
                  <a:pt x="86579" y="4734"/>
                </a:lnTo>
                <a:lnTo>
                  <a:pt x="88615" y="4992"/>
                </a:lnTo>
                <a:lnTo>
                  <a:pt x="90710" y="6980"/>
                </a:lnTo>
                <a:lnTo>
                  <a:pt x="92806" y="8968"/>
                </a:lnTo>
                <a:lnTo>
                  <a:pt x="99007" y="56131"/>
                </a:lnTo>
                <a:lnTo>
                  <a:pt x="99762" y="77810"/>
                </a:lnTo>
                <a:lnTo>
                  <a:pt x="101518" y="90016"/>
                </a:lnTo>
                <a:lnTo>
                  <a:pt x="104291" y="94029"/>
                </a:lnTo>
                <a:lnTo>
                  <a:pt x="110658" y="89083"/>
                </a:lnTo>
                <a:lnTo>
                  <a:pt x="119057" y="79180"/>
                </a:lnTo>
                <a:lnTo>
                  <a:pt x="131156" y="62217"/>
                </a:lnTo>
                <a:lnTo>
                  <a:pt x="140088" y="50037"/>
                </a:lnTo>
                <a:lnTo>
                  <a:pt x="170776" y="23081"/>
                </a:lnTo>
                <a:lnTo>
                  <a:pt x="174928" y="22846"/>
                </a:lnTo>
                <a:lnTo>
                  <a:pt x="178930" y="24097"/>
                </a:lnTo>
                <a:lnTo>
                  <a:pt x="182932" y="25348"/>
                </a:lnTo>
                <a:lnTo>
                  <a:pt x="201156" y="77675"/>
                </a:lnTo>
                <a:lnTo>
                  <a:pt x="203845" y="89934"/>
                </a:lnTo>
                <a:lnTo>
                  <a:pt x="205440" y="96452"/>
                </a:lnTo>
                <a:lnTo>
                  <a:pt x="206799" y="101073"/>
                </a:lnTo>
                <a:lnTo>
                  <a:pt x="210320" y="97379"/>
                </a:lnTo>
                <a:lnTo>
                  <a:pt x="216214" y="86112"/>
                </a:lnTo>
                <a:lnTo>
                  <a:pt x="223180" y="73782"/>
                </a:lnTo>
                <a:lnTo>
                  <a:pt x="249064" y="45590"/>
                </a:lnTo>
                <a:lnTo>
                  <a:pt x="273875" y="38713"/>
                </a:lnTo>
                <a:lnTo>
                  <a:pt x="279086" y="39831"/>
                </a:lnTo>
                <a:lnTo>
                  <a:pt x="283687" y="42622"/>
                </a:lnTo>
                <a:lnTo>
                  <a:pt x="288288" y="45412"/>
                </a:lnTo>
                <a:lnTo>
                  <a:pt x="292744" y="51710"/>
                </a:lnTo>
                <a:lnTo>
                  <a:pt x="297056" y="61514"/>
                </a:lnTo>
                <a:lnTo>
                  <a:pt x="303965" y="68359"/>
                </a:lnTo>
                <a:lnTo>
                  <a:pt x="313711" y="63925"/>
                </a:lnTo>
                <a:lnTo>
                  <a:pt x="325287" y="51097"/>
                </a:lnTo>
                <a:lnTo>
                  <a:pt x="333787" y="42049"/>
                </a:lnTo>
                <a:lnTo>
                  <a:pt x="340072" y="35889"/>
                </a:lnTo>
                <a:lnTo>
                  <a:pt x="345954" y="30548"/>
                </a:lnTo>
                <a:lnTo>
                  <a:pt x="350988" y="27218"/>
                </a:lnTo>
                <a:lnTo>
                  <a:pt x="355556" y="25547"/>
                </a:lnTo>
                <a:lnTo>
                  <a:pt x="360124" y="23876"/>
                </a:lnTo>
                <a:lnTo>
                  <a:pt x="384533" y="58187"/>
                </a:lnTo>
                <a:lnTo>
                  <a:pt x="387731" y="77086"/>
                </a:lnTo>
                <a:lnTo>
                  <a:pt x="389964" y="82456"/>
                </a:lnTo>
                <a:lnTo>
                  <a:pt x="391841" y="79859"/>
                </a:lnTo>
                <a:lnTo>
                  <a:pt x="395282" y="74434"/>
                </a:lnTo>
                <a:lnTo>
                  <a:pt x="400789" y="65755"/>
                </a:lnTo>
                <a:lnTo>
                  <a:pt x="407931" y="55046"/>
                </a:lnTo>
                <a:lnTo>
                  <a:pt x="433674" y="25467"/>
                </a:lnTo>
                <a:lnTo>
                  <a:pt x="460079" y="12453"/>
                </a:lnTo>
                <a:lnTo>
                  <a:pt x="464682" y="12740"/>
                </a:lnTo>
                <a:lnTo>
                  <a:pt x="468716" y="14505"/>
                </a:lnTo>
                <a:lnTo>
                  <a:pt x="472749" y="16269"/>
                </a:lnTo>
                <a:lnTo>
                  <a:pt x="475916" y="19604"/>
                </a:lnTo>
                <a:lnTo>
                  <a:pt x="478217" y="24511"/>
                </a:lnTo>
                <a:lnTo>
                  <a:pt x="480518" y="29418"/>
                </a:lnTo>
                <a:lnTo>
                  <a:pt x="482568" y="35799"/>
                </a:lnTo>
                <a:lnTo>
                  <a:pt x="484368" y="43655"/>
                </a:lnTo>
                <a:lnTo>
                  <a:pt x="486166" y="51512"/>
                </a:lnTo>
                <a:lnTo>
                  <a:pt x="488880" y="55023"/>
                </a:lnTo>
                <a:lnTo>
                  <a:pt x="510592" y="41922"/>
                </a:lnTo>
                <a:lnTo>
                  <a:pt x="516108" y="38201"/>
                </a:lnTo>
                <a:lnTo>
                  <a:pt x="522082" y="35165"/>
                </a:lnTo>
                <a:lnTo>
                  <a:pt x="528058" y="32130"/>
                </a:lnTo>
                <a:lnTo>
                  <a:pt x="535493" y="30040"/>
                </a:lnTo>
                <a:lnTo>
                  <a:pt x="544388" y="28899"/>
                </a:lnTo>
                <a:lnTo>
                  <a:pt x="556653" y="30403"/>
                </a:lnTo>
                <a:lnTo>
                  <a:pt x="566921" y="38320"/>
                </a:lnTo>
                <a:lnTo>
                  <a:pt x="573231" y="45962"/>
                </a:lnTo>
                <a:lnTo>
                  <a:pt x="577790" y="50614"/>
                </a:lnTo>
                <a:lnTo>
                  <a:pt x="580708" y="52406"/>
                </a:lnTo>
                <a:lnTo>
                  <a:pt x="583626" y="54197"/>
                </a:lnTo>
                <a:lnTo>
                  <a:pt x="587351" y="55057"/>
                </a:lnTo>
                <a:lnTo>
                  <a:pt x="591882" y="54985"/>
                </a:lnTo>
                <a:lnTo>
                  <a:pt x="597616" y="53074"/>
                </a:lnTo>
                <a:lnTo>
                  <a:pt x="607242" y="47459"/>
                </a:lnTo>
                <a:lnTo>
                  <a:pt x="620759" y="38140"/>
                </a:lnTo>
                <a:lnTo>
                  <a:pt x="637824" y="25543"/>
                </a:lnTo>
                <a:lnTo>
                  <a:pt x="651034" y="16150"/>
                </a:lnTo>
                <a:lnTo>
                  <a:pt x="687762" y="0"/>
                </a:lnTo>
                <a:lnTo>
                  <a:pt x="690700" y="2931"/>
                </a:lnTo>
                <a:lnTo>
                  <a:pt x="690647" y="12207"/>
                </a:lnTo>
                <a:lnTo>
                  <a:pt x="687605" y="278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7689" y="1720161"/>
            <a:ext cx="5220335" cy="55880"/>
          </a:xfrm>
          <a:custGeom>
            <a:avLst/>
            <a:gdLst/>
            <a:ahLst/>
            <a:cxnLst/>
            <a:rect l="l" t="t" r="r" b="b"/>
            <a:pathLst>
              <a:path w="5220335" h="55880">
                <a:moveTo>
                  <a:pt x="22473" y="55330"/>
                </a:moveTo>
                <a:lnTo>
                  <a:pt x="6069" y="48495"/>
                </a:lnTo>
                <a:lnTo>
                  <a:pt x="0" y="42149"/>
                </a:lnTo>
                <a:lnTo>
                  <a:pt x="249" y="38267"/>
                </a:lnTo>
                <a:lnTo>
                  <a:pt x="39598" y="32247"/>
                </a:lnTo>
                <a:lnTo>
                  <a:pt x="79685" y="31023"/>
                </a:lnTo>
                <a:lnTo>
                  <a:pt x="123826" y="30439"/>
                </a:lnTo>
                <a:lnTo>
                  <a:pt x="180032" y="30140"/>
                </a:lnTo>
                <a:lnTo>
                  <a:pt x="201510" y="30112"/>
                </a:lnTo>
                <a:lnTo>
                  <a:pt x="221748" y="30073"/>
                </a:lnTo>
                <a:lnTo>
                  <a:pt x="275297" y="29892"/>
                </a:lnTo>
                <a:lnTo>
                  <a:pt x="318652" y="29612"/>
                </a:lnTo>
                <a:lnTo>
                  <a:pt x="361845" y="29086"/>
                </a:lnTo>
                <a:lnTo>
                  <a:pt x="401882" y="27801"/>
                </a:lnTo>
                <a:lnTo>
                  <a:pt x="451444" y="24659"/>
                </a:lnTo>
                <a:lnTo>
                  <a:pt x="492570" y="21330"/>
                </a:lnTo>
                <a:lnTo>
                  <a:pt x="506444" y="20177"/>
                </a:lnTo>
                <a:lnTo>
                  <a:pt x="544832" y="17106"/>
                </a:lnTo>
                <a:lnTo>
                  <a:pt x="593920" y="13513"/>
                </a:lnTo>
                <a:lnTo>
                  <a:pt x="633142" y="11075"/>
                </a:lnTo>
                <a:lnTo>
                  <a:pt x="678263" y="8949"/>
                </a:lnTo>
                <a:lnTo>
                  <a:pt x="722626" y="7700"/>
                </a:lnTo>
                <a:lnTo>
                  <a:pt x="763584" y="6954"/>
                </a:lnTo>
                <a:lnTo>
                  <a:pt x="812251" y="6340"/>
                </a:lnTo>
                <a:lnTo>
                  <a:pt x="858106" y="5873"/>
                </a:lnTo>
                <a:lnTo>
                  <a:pt x="905115" y="5525"/>
                </a:lnTo>
                <a:lnTo>
                  <a:pt x="936033" y="5442"/>
                </a:lnTo>
                <a:lnTo>
                  <a:pt x="948874" y="5407"/>
                </a:lnTo>
                <a:lnTo>
                  <a:pt x="999289" y="5128"/>
                </a:lnTo>
                <a:lnTo>
                  <a:pt x="1008501" y="5056"/>
                </a:lnTo>
                <a:lnTo>
                  <a:pt x="1018273" y="4993"/>
                </a:lnTo>
                <a:lnTo>
                  <a:pt x="1063507" y="4807"/>
                </a:lnTo>
                <a:lnTo>
                  <a:pt x="1104653" y="4735"/>
                </a:lnTo>
                <a:lnTo>
                  <a:pt x="1155730" y="4711"/>
                </a:lnTo>
                <a:lnTo>
                  <a:pt x="1174035" y="4701"/>
                </a:lnTo>
                <a:lnTo>
                  <a:pt x="1220471" y="4634"/>
                </a:lnTo>
                <a:lnTo>
                  <a:pt x="1264409" y="4459"/>
                </a:lnTo>
                <a:lnTo>
                  <a:pt x="1308486" y="3917"/>
                </a:lnTo>
                <a:lnTo>
                  <a:pt x="1354551" y="2842"/>
                </a:lnTo>
                <a:lnTo>
                  <a:pt x="1366682" y="2564"/>
                </a:lnTo>
                <a:lnTo>
                  <a:pt x="1408766" y="1913"/>
                </a:lnTo>
                <a:lnTo>
                  <a:pt x="1449985" y="1663"/>
                </a:lnTo>
                <a:lnTo>
                  <a:pt x="1490099" y="1557"/>
                </a:lnTo>
                <a:lnTo>
                  <a:pt x="1538823" y="1509"/>
                </a:lnTo>
                <a:lnTo>
                  <a:pt x="1557090" y="1505"/>
                </a:lnTo>
                <a:lnTo>
                  <a:pt x="1575188" y="1518"/>
                </a:lnTo>
                <a:lnTo>
                  <a:pt x="1624348" y="1728"/>
                </a:lnTo>
                <a:lnTo>
                  <a:pt x="1665945" y="2192"/>
                </a:lnTo>
                <a:lnTo>
                  <a:pt x="1709956" y="3206"/>
                </a:lnTo>
                <a:lnTo>
                  <a:pt x="1755773" y="5539"/>
                </a:lnTo>
                <a:lnTo>
                  <a:pt x="1793955" y="8108"/>
                </a:lnTo>
                <a:lnTo>
                  <a:pt x="1834568" y="11413"/>
                </a:lnTo>
                <a:lnTo>
                  <a:pt x="1849883" y="12706"/>
                </a:lnTo>
                <a:lnTo>
                  <a:pt x="1895604" y="16342"/>
                </a:lnTo>
                <a:lnTo>
                  <a:pt x="1944125" y="19464"/>
                </a:lnTo>
                <a:lnTo>
                  <a:pt x="1986075" y="21770"/>
                </a:lnTo>
                <a:lnTo>
                  <a:pt x="2000044" y="22519"/>
                </a:lnTo>
                <a:lnTo>
                  <a:pt x="2048563" y="25160"/>
                </a:lnTo>
                <a:lnTo>
                  <a:pt x="2087252" y="27379"/>
                </a:lnTo>
                <a:lnTo>
                  <a:pt x="2143745" y="30898"/>
                </a:lnTo>
                <a:lnTo>
                  <a:pt x="2183024" y="33458"/>
                </a:lnTo>
                <a:lnTo>
                  <a:pt x="2191184" y="34008"/>
                </a:lnTo>
                <a:lnTo>
                  <a:pt x="2203534" y="34791"/>
                </a:lnTo>
                <a:lnTo>
                  <a:pt x="2244160" y="36276"/>
                </a:lnTo>
                <a:lnTo>
                  <a:pt x="2287804" y="36676"/>
                </a:lnTo>
                <a:lnTo>
                  <a:pt x="2339334" y="36879"/>
                </a:lnTo>
                <a:lnTo>
                  <a:pt x="2387954" y="36974"/>
                </a:lnTo>
                <a:lnTo>
                  <a:pt x="2445320" y="37024"/>
                </a:lnTo>
                <a:lnTo>
                  <a:pt x="2488550" y="37039"/>
                </a:lnTo>
                <a:lnTo>
                  <a:pt x="2509695" y="37049"/>
                </a:lnTo>
                <a:lnTo>
                  <a:pt x="2549051" y="37079"/>
                </a:lnTo>
                <a:lnTo>
                  <a:pt x="2600844" y="37150"/>
                </a:lnTo>
                <a:lnTo>
                  <a:pt x="2644103" y="37252"/>
                </a:lnTo>
                <a:lnTo>
                  <a:pt x="2688813" y="37435"/>
                </a:lnTo>
                <a:lnTo>
                  <a:pt x="2728926" y="37813"/>
                </a:lnTo>
                <a:lnTo>
                  <a:pt x="2739197" y="37982"/>
                </a:lnTo>
                <a:lnTo>
                  <a:pt x="2750145" y="38130"/>
                </a:lnTo>
                <a:lnTo>
                  <a:pt x="2800717" y="38512"/>
                </a:lnTo>
                <a:lnTo>
                  <a:pt x="2846614" y="38594"/>
                </a:lnTo>
                <a:lnTo>
                  <a:pt x="2861968" y="38622"/>
                </a:lnTo>
                <a:lnTo>
                  <a:pt x="2901209" y="38782"/>
                </a:lnTo>
                <a:lnTo>
                  <a:pt x="2935686" y="39116"/>
                </a:lnTo>
                <a:lnTo>
                  <a:pt x="2948748" y="39271"/>
                </a:lnTo>
                <a:lnTo>
                  <a:pt x="2998285" y="39826"/>
                </a:lnTo>
                <a:lnTo>
                  <a:pt x="3037480" y="40221"/>
                </a:lnTo>
                <a:lnTo>
                  <a:pt x="3086360" y="40650"/>
                </a:lnTo>
                <a:lnTo>
                  <a:pt x="3134371" y="40897"/>
                </a:lnTo>
                <a:lnTo>
                  <a:pt x="3173727" y="40976"/>
                </a:lnTo>
                <a:lnTo>
                  <a:pt x="3187818" y="40985"/>
                </a:lnTo>
                <a:lnTo>
                  <a:pt x="3200169" y="40974"/>
                </a:lnTo>
                <a:lnTo>
                  <a:pt x="3249485" y="40688"/>
                </a:lnTo>
                <a:lnTo>
                  <a:pt x="3299687" y="40021"/>
                </a:lnTo>
                <a:lnTo>
                  <a:pt x="3338752" y="39271"/>
                </a:lnTo>
                <a:lnTo>
                  <a:pt x="3370880" y="38528"/>
                </a:lnTo>
                <a:lnTo>
                  <a:pt x="3388315" y="38123"/>
                </a:lnTo>
                <a:lnTo>
                  <a:pt x="3433340" y="37133"/>
                </a:lnTo>
                <a:lnTo>
                  <a:pt x="3478022" y="36300"/>
                </a:lnTo>
                <a:lnTo>
                  <a:pt x="3525634" y="35833"/>
                </a:lnTo>
                <a:lnTo>
                  <a:pt x="3576597" y="35643"/>
                </a:lnTo>
                <a:lnTo>
                  <a:pt x="3624906" y="35595"/>
                </a:lnTo>
                <a:lnTo>
                  <a:pt x="3641796" y="35606"/>
                </a:lnTo>
                <a:lnTo>
                  <a:pt x="3684617" y="35730"/>
                </a:lnTo>
                <a:lnTo>
                  <a:pt x="3725805" y="36104"/>
                </a:lnTo>
                <a:lnTo>
                  <a:pt x="3775161" y="37190"/>
                </a:lnTo>
                <a:lnTo>
                  <a:pt x="3816307" y="38342"/>
                </a:lnTo>
                <a:lnTo>
                  <a:pt x="3850709" y="39380"/>
                </a:lnTo>
                <a:lnTo>
                  <a:pt x="3867868" y="39889"/>
                </a:lnTo>
                <a:lnTo>
                  <a:pt x="3910606" y="41075"/>
                </a:lnTo>
                <a:lnTo>
                  <a:pt x="3950539" y="41957"/>
                </a:lnTo>
                <a:lnTo>
                  <a:pt x="3995815" y="42404"/>
                </a:lnTo>
                <a:lnTo>
                  <a:pt x="4035649" y="42568"/>
                </a:lnTo>
                <a:lnTo>
                  <a:pt x="4068400" y="42605"/>
                </a:lnTo>
                <a:lnTo>
                  <a:pt x="4084867" y="42603"/>
                </a:lnTo>
                <a:lnTo>
                  <a:pt x="4125750" y="42528"/>
                </a:lnTo>
                <a:lnTo>
                  <a:pt x="4170113" y="42161"/>
                </a:lnTo>
                <a:lnTo>
                  <a:pt x="4208375" y="41258"/>
                </a:lnTo>
                <a:lnTo>
                  <a:pt x="4255655" y="39004"/>
                </a:lnTo>
                <a:lnTo>
                  <a:pt x="4306782" y="35432"/>
                </a:lnTo>
                <a:lnTo>
                  <a:pt x="4338075" y="32933"/>
                </a:lnTo>
                <a:lnTo>
                  <a:pt x="4353741" y="31718"/>
                </a:lnTo>
                <a:lnTo>
                  <a:pt x="4392523" y="28985"/>
                </a:lnTo>
                <a:lnTo>
                  <a:pt x="4433940" y="27106"/>
                </a:lnTo>
                <a:lnTo>
                  <a:pt x="4485388" y="26289"/>
                </a:lnTo>
                <a:lnTo>
                  <a:pt x="4513959" y="26200"/>
                </a:lnTo>
                <a:lnTo>
                  <a:pt x="4527285" y="26224"/>
                </a:lnTo>
                <a:lnTo>
                  <a:pt x="4565751" y="26533"/>
                </a:lnTo>
                <a:lnTo>
                  <a:pt x="4614652" y="27494"/>
                </a:lnTo>
                <a:lnTo>
                  <a:pt x="4632280" y="27950"/>
                </a:lnTo>
                <a:lnTo>
                  <a:pt x="4647886" y="28326"/>
                </a:lnTo>
                <a:lnTo>
                  <a:pt x="4661486" y="28622"/>
                </a:lnTo>
                <a:lnTo>
                  <a:pt x="4673099" y="28839"/>
                </a:lnTo>
                <a:lnTo>
                  <a:pt x="4682741" y="28977"/>
                </a:lnTo>
                <a:lnTo>
                  <a:pt x="4699163" y="28992"/>
                </a:lnTo>
                <a:lnTo>
                  <a:pt x="4711879" y="28849"/>
                </a:lnTo>
                <a:lnTo>
                  <a:pt x="4722053" y="28557"/>
                </a:lnTo>
                <a:lnTo>
                  <a:pt x="4736001" y="27685"/>
                </a:lnTo>
                <a:lnTo>
                  <a:pt x="4748060" y="26417"/>
                </a:lnTo>
                <a:lnTo>
                  <a:pt x="4762333" y="24381"/>
                </a:lnTo>
                <a:lnTo>
                  <a:pt x="4774458" y="22859"/>
                </a:lnTo>
                <a:lnTo>
                  <a:pt x="4821102" y="20045"/>
                </a:lnTo>
                <a:lnTo>
                  <a:pt x="4867187" y="19396"/>
                </a:lnTo>
                <a:lnTo>
                  <a:pt x="4882483" y="19447"/>
                </a:lnTo>
                <a:lnTo>
                  <a:pt x="4895941" y="19661"/>
                </a:lnTo>
                <a:lnTo>
                  <a:pt x="4907643" y="20036"/>
                </a:lnTo>
                <a:lnTo>
                  <a:pt x="4917670" y="20572"/>
                </a:lnTo>
                <a:lnTo>
                  <a:pt x="4934133" y="22103"/>
                </a:lnTo>
                <a:lnTo>
                  <a:pt x="4947410" y="23279"/>
                </a:lnTo>
                <a:lnTo>
                  <a:pt x="4995675" y="25814"/>
                </a:lnTo>
                <a:lnTo>
                  <a:pt x="5008541" y="25978"/>
                </a:lnTo>
                <a:lnTo>
                  <a:pt x="5028501" y="25969"/>
                </a:lnTo>
                <a:lnTo>
                  <a:pt x="5077594" y="21806"/>
                </a:lnTo>
                <a:lnTo>
                  <a:pt x="5091458" y="18475"/>
                </a:lnTo>
                <a:lnTo>
                  <a:pt x="5103557" y="15819"/>
                </a:lnTo>
                <a:lnTo>
                  <a:pt x="5149749" y="8460"/>
                </a:lnTo>
                <a:lnTo>
                  <a:pt x="5183073" y="4624"/>
                </a:lnTo>
                <a:lnTo>
                  <a:pt x="5196783" y="3035"/>
                </a:lnTo>
                <a:lnTo>
                  <a:pt x="5219816" y="21"/>
                </a:lnTo>
                <a:lnTo>
                  <a:pt x="5219153" y="12"/>
                </a:lnTo>
                <a:lnTo>
                  <a:pt x="5212671" y="150"/>
                </a:lnTo>
                <a:lnTo>
                  <a:pt x="5195485" y="5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01375" y="1743010"/>
            <a:ext cx="4483100" cy="33655"/>
          </a:xfrm>
          <a:custGeom>
            <a:avLst/>
            <a:gdLst/>
            <a:ahLst/>
            <a:cxnLst/>
            <a:rect l="l" t="t" r="r" b="b"/>
            <a:pathLst>
              <a:path w="4483100" h="33655">
                <a:moveTo>
                  <a:pt x="33431" y="29300"/>
                </a:moveTo>
                <a:lnTo>
                  <a:pt x="13488" y="29300"/>
                </a:lnTo>
                <a:lnTo>
                  <a:pt x="2613" y="29300"/>
                </a:lnTo>
                <a:lnTo>
                  <a:pt x="0" y="29300"/>
                </a:lnTo>
                <a:lnTo>
                  <a:pt x="362" y="29300"/>
                </a:lnTo>
                <a:lnTo>
                  <a:pt x="872" y="29300"/>
                </a:lnTo>
                <a:lnTo>
                  <a:pt x="5975" y="29300"/>
                </a:lnTo>
                <a:lnTo>
                  <a:pt x="15669" y="29300"/>
                </a:lnTo>
                <a:lnTo>
                  <a:pt x="27509" y="29082"/>
                </a:lnTo>
                <a:lnTo>
                  <a:pt x="40426" y="28428"/>
                </a:lnTo>
                <a:lnTo>
                  <a:pt x="51403" y="27615"/>
                </a:lnTo>
                <a:lnTo>
                  <a:pt x="62800" y="26831"/>
                </a:lnTo>
                <a:lnTo>
                  <a:pt x="102345" y="24452"/>
                </a:lnTo>
                <a:lnTo>
                  <a:pt x="143679" y="22369"/>
                </a:lnTo>
                <a:lnTo>
                  <a:pt x="191730" y="20541"/>
                </a:lnTo>
                <a:lnTo>
                  <a:pt x="235883" y="19794"/>
                </a:lnTo>
                <a:lnTo>
                  <a:pt x="280319" y="19448"/>
                </a:lnTo>
                <a:lnTo>
                  <a:pt x="321712" y="19263"/>
                </a:lnTo>
                <a:lnTo>
                  <a:pt x="370145" y="19137"/>
                </a:lnTo>
                <a:lnTo>
                  <a:pt x="425732" y="19068"/>
                </a:lnTo>
                <a:lnTo>
                  <a:pt x="470821" y="19057"/>
                </a:lnTo>
                <a:lnTo>
                  <a:pt x="491995" y="19057"/>
                </a:lnTo>
                <a:lnTo>
                  <a:pt x="531675" y="19071"/>
                </a:lnTo>
                <a:lnTo>
                  <a:pt x="584748" y="19123"/>
                </a:lnTo>
                <a:lnTo>
                  <a:pt x="630442" y="19213"/>
                </a:lnTo>
                <a:lnTo>
                  <a:pt x="669157" y="19340"/>
                </a:lnTo>
                <a:lnTo>
                  <a:pt x="710611" y="19566"/>
                </a:lnTo>
                <a:lnTo>
                  <a:pt x="759556" y="20032"/>
                </a:lnTo>
                <a:lnTo>
                  <a:pt x="800551" y="20537"/>
                </a:lnTo>
                <a:lnTo>
                  <a:pt x="847281" y="21356"/>
                </a:lnTo>
                <a:lnTo>
                  <a:pt x="860970" y="21618"/>
                </a:lnTo>
                <a:lnTo>
                  <a:pt x="909343" y="22346"/>
                </a:lnTo>
                <a:lnTo>
                  <a:pt x="923735" y="22512"/>
                </a:lnTo>
                <a:lnTo>
                  <a:pt x="937256" y="22694"/>
                </a:lnTo>
                <a:lnTo>
                  <a:pt x="950047" y="22891"/>
                </a:lnTo>
                <a:lnTo>
                  <a:pt x="962254" y="23107"/>
                </a:lnTo>
                <a:lnTo>
                  <a:pt x="974018" y="23342"/>
                </a:lnTo>
                <a:lnTo>
                  <a:pt x="986918" y="23620"/>
                </a:lnTo>
                <a:lnTo>
                  <a:pt x="999483" y="23852"/>
                </a:lnTo>
                <a:lnTo>
                  <a:pt x="1049287" y="24392"/>
                </a:lnTo>
                <a:lnTo>
                  <a:pt x="1081283" y="24454"/>
                </a:lnTo>
                <a:lnTo>
                  <a:pt x="1097686" y="24407"/>
                </a:lnTo>
                <a:lnTo>
                  <a:pt x="1141937" y="23671"/>
                </a:lnTo>
                <a:lnTo>
                  <a:pt x="1180681" y="21056"/>
                </a:lnTo>
                <a:lnTo>
                  <a:pt x="1195445" y="19632"/>
                </a:lnTo>
                <a:lnTo>
                  <a:pt x="1208516" y="18463"/>
                </a:lnTo>
                <a:lnTo>
                  <a:pt x="1258450" y="15194"/>
                </a:lnTo>
                <a:lnTo>
                  <a:pt x="1302439" y="14009"/>
                </a:lnTo>
                <a:lnTo>
                  <a:pt x="1348466" y="13620"/>
                </a:lnTo>
                <a:lnTo>
                  <a:pt x="1391222" y="13485"/>
                </a:lnTo>
                <a:lnTo>
                  <a:pt x="1420358" y="13460"/>
                </a:lnTo>
                <a:lnTo>
                  <a:pt x="1433248" y="13469"/>
                </a:lnTo>
                <a:lnTo>
                  <a:pt x="1471419" y="13568"/>
                </a:lnTo>
                <a:lnTo>
                  <a:pt x="1521676" y="13867"/>
                </a:lnTo>
                <a:lnTo>
                  <a:pt x="1572034" y="14356"/>
                </a:lnTo>
                <a:lnTo>
                  <a:pt x="1610412" y="14847"/>
                </a:lnTo>
                <a:lnTo>
                  <a:pt x="1626416" y="15073"/>
                </a:lnTo>
                <a:lnTo>
                  <a:pt x="1641872" y="15283"/>
                </a:lnTo>
                <a:lnTo>
                  <a:pt x="1685099" y="15812"/>
                </a:lnTo>
                <a:lnTo>
                  <a:pt x="1723906" y="16195"/>
                </a:lnTo>
                <a:lnTo>
                  <a:pt x="1769426" y="16490"/>
                </a:lnTo>
                <a:lnTo>
                  <a:pt x="1789771" y="16547"/>
                </a:lnTo>
                <a:lnTo>
                  <a:pt x="1807395" y="16522"/>
                </a:lnTo>
                <a:lnTo>
                  <a:pt x="1851858" y="15972"/>
                </a:lnTo>
                <a:lnTo>
                  <a:pt x="1893421" y="14136"/>
                </a:lnTo>
                <a:lnTo>
                  <a:pt x="1931613" y="10775"/>
                </a:lnTo>
                <a:lnTo>
                  <a:pt x="1972987" y="6869"/>
                </a:lnTo>
                <a:lnTo>
                  <a:pt x="1987390" y="5563"/>
                </a:lnTo>
                <a:lnTo>
                  <a:pt x="2033876" y="2204"/>
                </a:lnTo>
                <a:lnTo>
                  <a:pt x="2084218" y="616"/>
                </a:lnTo>
                <a:lnTo>
                  <a:pt x="2134659" y="171"/>
                </a:lnTo>
                <a:lnTo>
                  <a:pt x="2185115" y="6"/>
                </a:lnTo>
                <a:lnTo>
                  <a:pt x="2198441" y="0"/>
                </a:lnTo>
                <a:lnTo>
                  <a:pt x="2215515" y="13"/>
                </a:lnTo>
                <a:lnTo>
                  <a:pt x="2258053" y="217"/>
                </a:lnTo>
                <a:lnTo>
                  <a:pt x="2296901" y="921"/>
                </a:lnTo>
                <a:lnTo>
                  <a:pt x="2345011" y="2905"/>
                </a:lnTo>
                <a:lnTo>
                  <a:pt x="2393643" y="5350"/>
                </a:lnTo>
                <a:lnTo>
                  <a:pt x="2409098" y="6137"/>
                </a:lnTo>
                <a:lnTo>
                  <a:pt x="2456584" y="8484"/>
                </a:lnTo>
                <a:lnTo>
                  <a:pt x="2502485" y="10049"/>
                </a:lnTo>
                <a:lnTo>
                  <a:pt x="2544917" y="10868"/>
                </a:lnTo>
                <a:lnTo>
                  <a:pt x="2583770" y="11326"/>
                </a:lnTo>
                <a:lnTo>
                  <a:pt x="2634236" y="11525"/>
                </a:lnTo>
                <a:lnTo>
                  <a:pt x="2646750" y="11504"/>
                </a:lnTo>
                <a:lnTo>
                  <a:pt x="2692909" y="11180"/>
                </a:lnTo>
                <a:lnTo>
                  <a:pt x="2739311" y="10246"/>
                </a:lnTo>
                <a:lnTo>
                  <a:pt x="2750778" y="9776"/>
                </a:lnTo>
                <a:lnTo>
                  <a:pt x="2762512" y="9355"/>
                </a:lnTo>
                <a:lnTo>
                  <a:pt x="2801091" y="8321"/>
                </a:lnTo>
                <a:lnTo>
                  <a:pt x="2844789" y="7590"/>
                </a:lnTo>
                <a:lnTo>
                  <a:pt x="2891694" y="7184"/>
                </a:lnTo>
                <a:lnTo>
                  <a:pt x="2910013" y="7192"/>
                </a:lnTo>
                <a:lnTo>
                  <a:pt x="2949699" y="7638"/>
                </a:lnTo>
                <a:lnTo>
                  <a:pt x="2993231" y="10111"/>
                </a:lnTo>
                <a:lnTo>
                  <a:pt x="3038511" y="13885"/>
                </a:lnTo>
                <a:lnTo>
                  <a:pt x="3053981" y="15181"/>
                </a:lnTo>
                <a:lnTo>
                  <a:pt x="3096587" y="18262"/>
                </a:lnTo>
                <a:lnTo>
                  <a:pt x="3143836" y="19752"/>
                </a:lnTo>
                <a:lnTo>
                  <a:pt x="3185445" y="20235"/>
                </a:lnTo>
                <a:lnTo>
                  <a:pt x="3235790" y="20491"/>
                </a:lnTo>
                <a:lnTo>
                  <a:pt x="3248293" y="20504"/>
                </a:lnTo>
                <a:lnTo>
                  <a:pt x="3259244" y="20520"/>
                </a:lnTo>
                <a:lnTo>
                  <a:pt x="3307269" y="20872"/>
                </a:lnTo>
                <a:lnTo>
                  <a:pt x="3348182" y="21439"/>
                </a:lnTo>
                <a:lnTo>
                  <a:pt x="3365730" y="21734"/>
                </a:lnTo>
                <a:lnTo>
                  <a:pt x="3381884" y="21991"/>
                </a:lnTo>
                <a:lnTo>
                  <a:pt x="3422932" y="22544"/>
                </a:lnTo>
                <a:lnTo>
                  <a:pt x="3463903" y="22838"/>
                </a:lnTo>
                <a:lnTo>
                  <a:pt x="3477479" y="22823"/>
                </a:lnTo>
                <a:lnTo>
                  <a:pt x="3515931" y="22433"/>
                </a:lnTo>
                <a:lnTo>
                  <a:pt x="3550421" y="21615"/>
                </a:lnTo>
                <a:lnTo>
                  <a:pt x="3561028" y="21379"/>
                </a:lnTo>
                <a:lnTo>
                  <a:pt x="3609564" y="20743"/>
                </a:lnTo>
                <a:lnTo>
                  <a:pt x="3653384" y="20566"/>
                </a:lnTo>
                <a:lnTo>
                  <a:pt x="3670510" y="20570"/>
                </a:lnTo>
                <a:lnTo>
                  <a:pt x="3715235" y="20785"/>
                </a:lnTo>
                <a:lnTo>
                  <a:pt x="3760917" y="21542"/>
                </a:lnTo>
                <a:lnTo>
                  <a:pt x="3801195" y="23111"/>
                </a:lnTo>
                <a:lnTo>
                  <a:pt x="3851492" y="25650"/>
                </a:lnTo>
                <a:lnTo>
                  <a:pt x="3896932" y="28199"/>
                </a:lnTo>
                <a:lnTo>
                  <a:pt x="3907878" y="28805"/>
                </a:lnTo>
                <a:lnTo>
                  <a:pt x="3954123" y="30826"/>
                </a:lnTo>
                <a:lnTo>
                  <a:pt x="4004316" y="32205"/>
                </a:lnTo>
                <a:lnTo>
                  <a:pt x="4044562" y="32818"/>
                </a:lnTo>
                <a:lnTo>
                  <a:pt x="4087047" y="33071"/>
                </a:lnTo>
                <a:lnTo>
                  <a:pt x="4136302" y="33105"/>
                </a:lnTo>
                <a:lnTo>
                  <a:pt x="4151194" y="33103"/>
                </a:lnTo>
                <a:lnTo>
                  <a:pt x="4191388" y="33057"/>
                </a:lnTo>
                <a:lnTo>
                  <a:pt x="4234779" y="32905"/>
                </a:lnTo>
                <a:lnTo>
                  <a:pt x="4284089" y="32341"/>
                </a:lnTo>
                <a:lnTo>
                  <a:pt x="4329861" y="30337"/>
                </a:lnTo>
                <a:lnTo>
                  <a:pt x="4340670" y="29762"/>
                </a:lnTo>
                <a:lnTo>
                  <a:pt x="4392251" y="28580"/>
                </a:lnTo>
                <a:lnTo>
                  <a:pt x="4429355" y="28511"/>
                </a:lnTo>
                <a:lnTo>
                  <a:pt x="4446660" y="28537"/>
                </a:lnTo>
                <a:lnTo>
                  <a:pt x="4482557" y="29275"/>
                </a:lnTo>
                <a:lnTo>
                  <a:pt x="4481545" y="29279"/>
                </a:lnTo>
                <a:lnTo>
                  <a:pt x="4476380" y="29231"/>
                </a:lnTo>
                <a:lnTo>
                  <a:pt x="4463480" y="291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864528" y="1726425"/>
            <a:ext cx="792480" cy="84455"/>
          </a:xfrm>
          <a:custGeom>
            <a:avLst/>
            <a:gdLst/>
            <a:ahLst/>
            <a:cxnLst/>
            <a:rect l="l" t="t" r="r" b="b"/>
            <a:pathLst>
              <a:path w="792479" h="84455">
                <a:moveTo>
                  <a:pt x="9587" y="83523"/>
                </a:moveTo>
                <a:lnTo>
                  <a:pt x="2376" y="83938"/>
                </a:lnTo>
                <a:lnTo>
                  <a:pt x="0" y="83607"/>
                </a:lnTo>
                <a:lnTo>
                  <a:pt x="2466" y="82530"/>
                </a:lnTo>
                <a:lnTo>
                  <a:pt x="4246" y="81754"/>
                </a:lnTo>
                <a:lnTo>
                  <a:pt x="8693" y="79810"/>
                </a:lnTo>
                <a:lnTo>
                  <a:pt x="52007" y="65752"/>
                </a:lnTo>
                <a:lnTo>
                  <a:pt x="90513" y="57090"/>
                </a:lnTo>
                <a:lnTo>
                  <a:pt x="136662" y="50005"/>
                </a:lnTo>
                <a:lnTo>
                  <a:pt x="182993" y="44447"/>
                </a:lnTo>
                <a:lnTo>
                  <a:pt x="224060" y="39880"/>
                </a:lnTo>
                <a:lnTo>
                  <a:pt x="266476" y="36276"/>
                </a:lnTo>
                <a:lnTo>
                  <a:pt x="290344" y="35406"/>
                </a:lnTo>
                <a:lnTo>
                  <a:pt x="301649" y="35037"/>
                </a:lnTo>
                <a:lnTo>
                  <a:pt x="352371" y="32835"/>
                </a:lnTo>
                <a:lnTo>
                  <a:pt x="394356" y="30506"/>
                </a:lnTo>
                <a:lnTo>
                  <a:pt x="432819" y="27701"/>
                </a:lnTo>
                <a:lnTo>
                  <a:pt x="481374" y="23056"/>
                </a:lnTo>
                <a:lnTo>
                  <a:pt x="498795" y="21137"/>
                </a:lnTo>
                <a:lnTo>
                  <a:pt x="514410" y="19450"/>
                </a:lnTo>
                <a:lnTo>
                  <a:pt x="560384" y="14850"/>
                </a:lnTo>
                <a:lnTo>
                  <a:pt x="600222" y="12054"/>
                </a:lnTo>
                <a:lnTo>
                  <a:pt x="641432" y="10797"/>
                </a:lnTo>
                <a:lnTo>
                  <a:pt x="683692" y="10447"/>
                </a:lnTo>
                <a:lnTo>
                  <a:pt x="706235" y="10397"/>
                </a:lnTo>
                <a:lnTo>
                  <a:pt x="725004" y="10340"/>
                </a:lnTo>
                <a:lnTo>
                  <a:pt x="767989" y="10027"/>
                </a:lnTo>
                <a:lnTo>
                  <a:pt x="787208" y="8070"/>
                </a:lnTo>
                <a:lnTo>
                  <a:pt x="790062" y="7082"/>
                </a:lnTo>
                <a:lnTo>
                  <a:pt x="791628" y="5597"/>
                </a:lnTo>
                <a:lnTo>
                  <a:pt x="791912" y="3615"/>
                </a:lnTo>
                <a:lnTo>
                  <a:pt x="786572" y="763"/>
                </a:lnTo>
                <a:lnTo>
                  <a:pt x="76943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1909" y="2059736"/>
            <a:ext cx="1911985" cy="105410"/>
          </a:xfrm>
          <a:custGeom>
            <a:avLst/>
            <a:gdLst/>
            <a:ahLst/>
            <a:cxnLst/>
            <a:rect l="l" t="t" r="r" b="b"/>
            <a:pathLst>
              <a:path w="1911985" h="105410">
                <a:moveTo>
                  <a:pt x="897" y="105201"/>
                </a:moveTo>
                <a:lnTo>
                  <a:pt x="38731" y="89211"/>
                </a:lnTo>
                <a:lnTo>
                  <a:pt x="91147" y="81877"/>
                </a:lnTo>
                <a:lnTo>
                  <a:pt x="132225" y="76797"/>
                </a:lnTo>
                <a:lnTo>
                  <a:pt x="175391" y="72055"/>
                </a:lnTo>
                <a:lnTo>
                  <a:pt x="216876" y="68557"/>
                </a:lnTo>
                <a:lnTo>
                  <a:pt x="267539" y="65005"/>
                </a:lnTo>
                <a:lnTo>
                  <a:pt x="312661" y="62199"/>
                </a:lnTo>
                <a:lnTo>
                  <a:pt x="362629" y="59321"/>
                </a:lnTo>
                <a:lnTo>
                  <a:pt x="404155" y="57079"/>
                </a:lnTo>
                <a:lnTo>
                  <a:pt x="447848" y="54994"/>
                </a:lnTo>
                <a:lnTo>
                  <a:pt x="490730" y="53430"/>
                </a:lnTo>
                <a:lnTo>
                  <a:pt x="541437" y="51893"/>
                </a:lnTo>
                <a:lnTo>
                  <a:pt x="580034" y="51017"/>
                </a:lnTo>
                <a:lnTo>
                  <a:pt x="622854" y="50487"/>
                </a:lnTo>
                <a:lnTo>
                  <a:pt x="661621" y="50213"/>
                </a:lnTo>
                <a:lnTo>
                  <a:pt x="706484" y="50036"/>
                </a:lnTo>
                <a:lnTo>
                  <a:pt x="760411" y="49940"/>
                </a:lnTo>
                <a:lnTo>
                  <a:pt x="779725" y="49901"/>
                </a:lnTo>
                <a:lnTo>
                  <a:pt x="831054" y="49710"/>
                </a:lnTo>
                <a:lnTo>
                  <a:pt x="872957" y="49409"/>
                </a:lnTo>
                <a:lnTo>
                  <a:pt x="915264" y="48835"/>
                </a:lnTo>
                <a:lnTo>
                  <a:pt x="955893" y="47530"/>
                </a:lnTo>
                <a:lnTo>
                  <a:pt x="1006433" y="44909"/>
                </a:lnTo>
                <a:lnTo>
                  <a:pt x="1049942" y="42085"/>
                </a:lnTo>
                <a:lnTo>
                  <a:pt x="1095154" y="38758"/>
                </a:lnTo>
                <a:lnTo>
                  <a:pt x="1137624" y="35473"/>
                </a:lnTo>
                <a:lnTo>
                  <a:pt x="1187735" y="31490"/>
                </a:lnTo>
                <a:lnTo>
                  <a:pt x="1204436" y="30160"/>
                </a:lnTo>
                <a:lnTo>
                  <a:pt x="1248668" y="26669"/>
                </a:lnTo>
                <a:lnTo>
                  <a:pt x="1294746" y="23115"/>
                </a:lnTo>
                <a:lnTo>
                  <a:pt x="1334722" y="20243"/>
                </a:lnTo>
                <a:lnTo>
                  <a:pt x="1383389" y="17264"/>
                </a:lnTo>
                <a:lnTo>
                  <a:pt x="1424940" y="15029"/>
                </a:lnTo>
                <a:lnTo>
                  <a:pt x="1475375" y="12552"/>
                </a:lnTo>
                <a:lnTo>
                  <a:pt x="1513852" y="10795"/>
                </a:lnTo>
                <a:lnTo>
                  <a:pt x="1553889" y="9286"/>
                </a:lnTo>
                <a:lnTo>
                  <a:pt x="1602574" y="8187"/>
                </a:lnTo>
                <a:lnTo>
                  <a:pt x="1649126" y="7659"/>
                </a:lnTo>
                <a:lnTo>
                  <a:pt x="1666197" y="7581"/>
                </a:lnTo>
                <a:lnTo>
                  <a:pt x="1681090" y="7581"/>
                </a:lnTo>
                <a:lnTo>
                  <a:pt x="1722521" y="8325"/>
                </a:lnTo>
                <a:lnTo>
                  <a:pt x="1762092" y="11251"/>
                </a:lnTo>
                <a:lnTo>
                  <a:pt x="1773431" y="12432"/>
                </a:lnTo>
                <a:lnTo>
                  <a:pt x="1783954" y="13487"/>
                </a:lnTo>
                <a:lnTo>
                  <a:pt x="1836286" y="15901"/>
                </a:lnTo>
                <a:lnTo>
                  <a:pt x="1855072" y="16115"/>
                </a:lnTo>
                <a:lnTo>
                  <a:pt x="1870054" y="16105"/>
                </a:lnTo>
                <a:lnTo>
                  <a:pt x="1911513" y="8726"/>
                </a:lnTo>
                <a:lnTo>
                  <a:pt x="1909161" y="4996"/>
                </a:lnTo>
                <a:lnTo>
                  <a:pt x="190042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642965" y="1751859"/>
            <a:ext cx="594360" cy="24765"/>
          </a:xfrm>
          <a:custGeom>
            <a:avLst/>
            <a:gdLst/>
            <a:ahLst/>
            <a:cxnLst/>
            <a:rect l="l" t="t" r="r" b="b"/>
            <a:pathLst>
              <a:path w="594359" h="24764">
                <a:moveTo>
                  <a:pt x="24910" y="14032"/>
                </a:moveTo>
                <a:lnTo>
                  <a:pt x="8241" y="4685"/>
                </a:lnTo>
                <a:lnTo>
                  <a:pt x="829" y="528"/>
                </a:lnTo>
                <a:lnTo>
                  <a:pt x="0" y="65"/>
                </a:lnTo>
                <a:lnTo>
                  <a:pt x="436" y="119"/>
                </a:lnTo>
                <a:lnTo>
                  <a:pt x="872" y="237"/>
                </a:lnTo>
                <a:lnTo>
                  <a:pt x="47112" y="6891"/>
                </a:lnTo>
                <a:lnTo>
                  <a:pt x="92189" y="7482"/>
                </a:lnTo>
                <a:lnTo>
                  <a:pt x="144192" y="7723"/>
                </a:lnTo>
                <a:lnTo>
                  <a:pt x="178132" y="7759"/>
                </a:lnTo>
                <a:lnTo>
                  <a:pt x="195715" y="7805"/>
                </a:lnTo>
                <a:lnTo>
                  <a:pt x="239117" y="8116"/>
                </a:lnTo>
                <a:lnTo>
                  <a:pt x="278455" y="8934"/>
                </a:lnTo>
                <a:lnTo>
                  <a:pt x="325269" y="11193"/>
                </a:lnTo>
                <a:lnTo>
                  <a:pt x="365520" y="13462"/>
                </a:lnTo>
                <a:lnTo>
                  <a:pt x="378769" y="14221"/>
                </a:lnTo>
                <a:lnTo>
                  <a:pt x="417171" y="16029"/>
                </a:lnTo>
                <a:lnTo>
                  <a:pt x="467003" y="17447"/>
                </a:lnTo>
                <a:lnTo>
                  <a:pt x="528264" y="17921"/>
                </a:lnTo>
                <a:lnTo>
                  <a:pt x="575340" y="18033"/>
                </a:lnTo>
                <a:lnTo>
                  <a:pt x="589128" y="18065"/>
                </a:lnTo>
                <a:lnTo>
                  <a:pt x="594193" y="18078"/>
                </a:lnTo>
                <a:lnTo>
                  <a:pt x="594034" y="18078"/>
                </a:lnTo>
                <a:lnTo>
                  <a:pt x="593452" y="18078"/>
                </a:lnTo>
                <a:lnTo>
                  <a:pt x="587619" y="18078"/>
                </a:lnTo>
                <a:lnTo>
                  <a:pt x="576543" y="18078"/>
                </a:lnTo>
                <a:lnTo>
                  <a:pt x="567531" y="18324"/>
                </a:lnTo>
                <a:lnTo>
                  <a:pt x="557030" y="19060"/>
                </a:lnTo>
                <a:lnTo>
                  <a:pt x="545041" y="20287"/>
                </a:lnTo>
                <a:lnTo>
                  <a:pt x="531564" y="22005"/>
                </a:lnTo>
                <a:lnTo>
                  <a:pt x="516599" y="242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686448" y="1788646"/>
            <a:ext cx="573405" cy="23495"/>
          </a:xfrm>
          <a:custGeom>
            <a:avLst/>
            <a:gdLst/>
            <a:ahLst/>
            <a:cxnLst/>
            <a:rect l="l" t="t" r="r" b="b"/>
            <a:pathLst>
              <a:path w="573404" h="23494">
                <a:moveTo>
                  <a:pt x="39845" y="23150"/>
                </a:moveTo>
                <a:lnTo>
                  <a:pt x="28426" y="21644"/>
                </a:lnTo>
                <a:lnTo>
                  <a:pt x="15402" y="17126"/>
                </a:lnTo>
                <a:lnTo>
                  <a:pt x="4253" y="12098"/>
                </a:lnTo>
                <a:lnTo>
                  <a:pt x="0" y="9800"/>
                </a:lnTo>
                <a:lnTo>
                  <a:pt x="1267" y="9624"/>
                </a:lnTo>
                <a:lnTo>
                  <a:pt x="2535" y="9447"/>
                </a:lnTo>
                <a:lnTo>
                  <a:pt x="5708" y="9006"/>
                </a:lnTo>
                <a:lnTo>
                  <a:pt x="10785" y="8301"/>
                </a:lnTo>
                <a:lnTo>
                  <a:pt x="18345" y="8088"/>
                </a:lnTo>
                <a:lnTo>
                  <a:pt x="30942" y="8851"/>
                </a:lnTo>
                <a:lnTo>
                  <a:pt x="48575" y="10590"/>
                </a:lnTo>
                <a:lnTo>
                  <a:pt x="59983" y="11804"/>
                </a:lnTo>
                <a:lnTo>
                  <a:pt x="71921" y="12977"/>
                </a:lnTo>
                <a:lnTo>
                  <a:pt x="111029" y="16256"/>
                </a:lnTo>
                <a:lnTo>
                  <a:pt x="151472" y="18712"/>
                </a:lnTo>
                <a:lnTo>
                  <a:pt x="199913" y="20202"/>
                </a:lnTo>
                <a:lnTo>
                  <a:pt x="247296" y="20630"/>
                </a:lnTo>
                <a:lnTo>
                  <a:pt x="287286" y="20763"/>
                </a:lnTo>
                <a:lnTo>
                  <a:pt x="305690" y="20745"/>
                </a:lnTo>
                <a:lnTo>
                  <a:pt x="349998" y="20416"/>
                </a:lnTo>
                <a:lnTo>
                  <a:pt x="389498" y="19342"/>
                </a:lnTo>
                <a:lnTo>
                  <a:pt x="430252" y="16835"/>
                </a:lnTo>
                <a:lnTo>
                  <a:pt x="439947" y="15984"/>
                </a:lnTo>
                <a:lnTo>
                  <a:pt x="450835" y="15321"/>
                </a:lnTo>
                <a:lnTo>
                  <a:pt x="463189" y="14820"/>
                </a:lnTo>
                <a:lnTo>
                  <a:pt x="477281" y="14455"/>
                </a:lnTo>
                <a:lnTo>
                  <a:pt x="493387" y="14198"/>
                </a:lnTo>
                <a:lnTo>
                  <a:pt x="510984" y="13931"/>
                </a:lnTo>
                <a:lnTo>
                  <a:pt x="525963" y="13578"/>
                </a:lnTo>
                <a:lnTo>
                  <a:pt x="565528" y="11071"/>
                </a:lnTo>
                <a:lnTo>
                  <a:pt x="571971" y="5518"/>
                </a:lnTo>
                <a:lnTo>
                  <a:pt x="572947" y="843"/>
                </a:lnTo>
                <a:lnTo>
                  <a:pt x="568923" y="0"/>
                </a:lnTo>
                <a:lnTo>
                  <a:pt x="559896" y="29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72188" y="2092605"/>
            <a:ext cx="59690" cy="8255"/>
          </a:xfrm>
          <a:custGeom>
            <a:avLst/>
            <a:gdLst/>
            <a:ahLst/>
            <a:cxnLst/>
            <a:rect l="l" t="t" r="r" b="b"/>
            <a:pathLst>
              <a:path w="59689" h="8255">
                <a:moveTo>
                  <a:pt x="59193" y="6538"/>
                </a:moveTo>
                <a:lnTo>
                  <a:pt x="54443" y="7958"/>
                </a:lnTo>
                <a:lnTo>
                  <a:pt x="46269" y="6995"/>
                </a:lnTo>
                <a:lnTo>
                  <a:pt x="34672" y="3650"/>
                </a:lnTo>
                <a:lnTo>
                  <a:pt x="25404" y="1682"/>
                </a:lnTo>
                <a:lnTo>
                  <a:pt x="13847" y="46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795117" y="2029744"/>
            <a:ext cx="4538980" cy="73660"/>
          </a:xfrm>
          <a:custGeom>
            <a:avLst/>
            <a:gdLst/>
            <a:ahLst/>
            <a:cxnLst/>
            <a:rect l="l" t="t" r="r" b="b"/>
            <a:pathLst>
              <a:path w="4538980" h="73660">
                <a:moveTo>
                  <a:pt x="0" y="52175"/>
                </a:moveTo>
                <a:lnTo>
                  <a:pt x="40179" y="39787"/>
                </a:lnTo>
                <a:lnTo>
                  <a:pt x="55662" y="39352"/>
                </a:lnTo>
                <a:lnTo>
                  <a:pt x="70254" y="38889"/>
                </a:lnTo>
                <a:lnTo>
                  <a:pt x="109616" y="37299"/>
                </a:lnTo>
                <a:lnTo>
                  <a:pt x="155261" y="34582"/>
                </a:lnTo>
                <a:lnTo>
                  <a:pt x="170358" y="33479"/>
                </a:lnTo>
                <a:lnTo>
                  <a:pt x="184588" y="32487"/>
                </a:lnTo>
                <a:lnTo>
                  <a:pt x="222801" y="30123"/>
                </a:lnTo>
                <a:lnTo>
                  <a:pt x="262475" y="28288"/>
                </a:lnTo>
                <a:lnTo>
                  <a:pt x="277342" y="27651"/>
                </a:lnTo>
                <a:lnTo>
                  <a:pt x="290117" y="27084"/>
                </a:lnTo>
                <a:lnTo>
                  <a:pt x="301051" y="26576"/>
                </a:lnTo>
                <a:lnTo>
                  <a:pt x="310393" y="26117"/>
                </a:lnTo>
                <a:lnTo>
                  <a:pt x="315653" y="25889"/>
                </a:lnTo>
                <a:lnTo>
                  <a:pt x="362476" y="25061"/>
                </a:lnTo>
                <a:lnTo>
                  <a:pt x="407431" y="24791"/>
                </a:lnTo>
                <a:lnTo>
                  <a:pt x="461971" y="24669"/>
                </a:lnTo>
                <a:lnTo>
                  <a:pt x="478613" y="24631"/>
                </a:lnTo>
                <a:lnTo>
                  <a:pt x="524546" y="24442"/>
                </a:lnTo>
                <a:lnTo>
                  <a:pt x="564899" y="24138"/>
                </a:lnTo>
                <a:lnTo>
                  <a:pt x="610937" y="23554"/>
                </a:lnTo>
                <a:lnTo>
                  <a:pt x="649245" y="22763"/>
                </a:lnTo>
                <a:lnTo>
                  <a:pt x="661061" y="22463"/>
                </a:lnTo>
                <a:lnTo>
                  <a:pt x="672997" y="22188"/>
                </a:lnTo>
                <a:lnTo>
                  <a:pt x="722109" y="21330"/>
                </a:lnTo>
                <a:lnTo>
                  <a:pt x="760631" y="20935"/>
                </a:lnTo>
                <a:lnTo>
                  <a:pt x="800866" y="20745"/>
                </a:lnTo>
                <a:lnTo>
                  <a:pt x="819367" y="20712"/>
                </a:lnTo>
                <a:lnTo>
                  <a:pt x="836533" y="20655"/>
                </a:lnTo>
                <a:lnTo>
                  <a:pt x="880496" y="20337"/>
                </a:lnTo>
                <a:lnTo>
                  <a:pt x="923292" y="19566"/>
                </a:lnTo>
                <a:lnTo>
                  <a:pt x="944981" y="18797"/>
                </a:lnTo>
                <a:lnTo>
                  <a:pt x="958033" y="18335"/>
                </a:lnTo>
                <a:lnTo>
                  <a:pt x="1007860" y="16953"/>
                </a:lnTo>
                <a:lnTo>
                  <a:pt x="1018637" y="16722"/>
                </a:lnTo>
                <a:lnTo>
                  <a:pt x="1029716" y="16453"/>
                </a:lnTo>
                <a:lnTo>
                  <a:pt x="1078006" y="14981"/>
                </a:lnTo>
                <a:lnTo>
                  <a:pt x="1119738" y="13431"/>
                </a:lnTo>
                <a:lnTo>
                  <a:pt x="1173826" y="11214"/>
                </a:lnTo>
                <a:lnTo>
                  <a:pt x="1221391" y="9122"/>
                </a:lnTo>
                <a:lnTo>
                  <a:pt x="1244495" y="7958"/>
                </a:lnTo>
                <a:lnTo>
                  <a:pt x="1253683" y="7515"/>
                </a:lnTo>
                <a:lnTo>
                  <a:pt x="1303032" y="5432"/>
                </a:lnTo>
                <a:lnTo>
                  <a:pt x="1353817" y="3517"/>
                </a:lnTo>
                <a:lnTo>
                  <a:pt x="1400003" y="1934"/>
                </a:lnTo>
                <a:lnTo>
                  <a:pt x="1444009" y="719"/>
                </a:lnTo>
                <a:lnTo>
                  <a:pt x="1489012" y="257"/>
                </a:lnTo>
                <a:lnTo>
                  <a:pt x="1535726" y="101"/>
                </a:lnTo>
                <a:lnTo>
                  <a:pt x="1581078" y="31"/>
                </a:lnTo>
                <a:lnTo>
                  <a:pt x="1635429" y="0"/>
                </a:lnTo>
                <a:lnTo>
                  <a:pt x="1657518" y="3"/>
                </a:lnTo>
                <a:lnTo>
                  <a:pt x="1697869" y="33"/>
                </a:lnTo>
                <a:lnTo>
                  <a:pt x="1749181" y="140"/>
                </a:lnTo>
                <a:lnTo>
                  <a:pt x="1790004" y="320"/>
                </a:lnTo>
                <a:lnTo>
                  <a:pt x="1829225" y="673"/>
                </a:lnTo>
                <a:lnTo>
                  <a:pt x="1878357" y="2224"/>
                </a:lnTo>
                <a:lnTo>
                  <a:pt x="1927406" y="5014"/>
                </a:lnTo>
                <a:lnTo>
                  <a:pt x="1978168" y="8591"/>
                </a:lnTo>
                <a:lnTo>
                  <a:pt x="1994007" y="9763"/>
                </a:lnTo>
                <a:lnTo>
                  <a:pt x="2008474" y="10786"/>
                </a:lnTo>
                <a:lnTo>
                  <a:pt x="2056530" y="13673"/>
                </a:lnTo>
                <a:lnTo>
                  <a:pt x="2106815" y="15856"/>
                </a:lnTo>
                <a:lnTo>
                  <a:pt x="2130961" y="16816"/>
                </a:lnTo>
                <a:lnTo>
                  <a:pt x="2145083" y="17411"/>
                </a:lnTo>
                <a:lnTo>
                  <a:pt x="2194550" y="20655"/>
                </a:lnTo>
                <a:lnTo>
                  <a:pt x="2206522" y="21697"/>
                </a:lnTo>
                <a:lnTo>
                  <a:pt x="2218697" y="22718"/>
                </a:lnTo>
                <a:lnTo>
                  <a:pt x="2257205" y="25718"/>
                </a:lnTo>
                <a:lnTo>
                  <a:pt x="2301656" y="28648"/>
                </a:lnTo>
                <a:lnTo>
                  <a:pt x="2348965" y="30334"/>
                </a:lnTo>
                <a:lnTo>
                  <a:pt x="2404527" y="30805"/>
                </a:lnTo>
                <a:lnTo>
                  <a:pt x="2419907" y="30891"/>
                </a:lnTo>
                <a:lnTo>
                  <a:pt x="2461538" y="31684"/>
                </a:lnTo>
                <a:lnTo>
                  <a:pt x="2504618" y="33951"/>
                </a:lnTo>
                <a:lnTo>
                  <a:pt x="2550337" y="36847"/>
                </a:lnTo>
                <a:lnTo>
                  <a:pt x="2572090" y="38294"/>
                </a:lnTo>
                <a:lnTo>
                  <a:pt x="2591353" y="39563"/>
                </a:lnTo>
                <a:lnTo>
                  <a:pt x="2635387" y="42388"/>
                </a:lnTo>
                <a:lnTo>
                  <a:pt x="2678043" y="44556"/>
                </a:lnTo>
                <a:lnTo>
                  <a:pt x="2717668" y="45026"/>
                </a:lnTo>
                <a:lnTo>
                  <a:pt x="2730663" y="45093"/>
                </a:lnTo>
                <a:lnTo>
                  <a:pt x="2743045" y="45183"/>
                </a:lnTo>
                <a:lnTo>
                  <a:pt x="2755150" y="45295"/>
                </a:lnTo>
                <a:lnTo>
                  <a:pt x="2767316" y="45433"/>
                </a:lnTo>
                <a:lnTo>
                  <a:pt x="2777758" y="45552"/>
                </a:lnTo>
                <a:lnTo>
                  <a:pt x="2788798" y="45653"/>
                </a:lnTo>
                <a:lnTo>
                  <a:pt x="2839946" y="45879"/>
                </a:lnTo>
                <a:lnTo>
                  <a:pt x="2854731" y="45894"/>
                </a:lnTo>
                <a:lnTo>
                  <a:pt x="2873132" y="45923"/>
                </a:lnTo>
                <a:lnTo>
                  <a:pt x="2916749" y="46337"/>
                </a:lnTo>
                <a:lnTo>
                  <a:pt x="2959076" y="48019"/>
                </a:lnTo>
                <a:lnTo>
                  <a:pt x="3006725" y="50862"/>
                </a:lnTo>
                <a:lnTo>
                  <a:pt x="3055911" y="54264"/>
                </a:lnTo>
                <a:lnTo>
                  <a:pt x="3088158" y="56645"/>
                </a:lnTo>
                <a:lnTo>
                  <a:pt x="3103827" y="57760"/>
                </a:lnTo>
                <a:lnTo>
                  <a:pt x="3151674" y="60709"/>
                </a:lnTo>
                <a:lnTo>
                  <a:pt x="3199920" y="62545"/>
                </a:lnTo>
                <a:lnTo>
                  <a:pt x="3239533" y="63621"/>
                </a:lnTo>
                <a:lnTo>
                  <a:pt x="3280828" y="64366"/>
                </a:lnTo>
                <a:lnTo>
                  <a:pt x="3327092" y="64648"/>
                </a:lnTo>
                <a:lnTo>
                  <a:pt x="3374468" y="64768"/>
                </a:lnTo>
                <a:lnTo>
                  <a:pt x="3418929" y="64827"/>
                </a:lnTo>
                <a:lnTo>
                  <a:pt x="3471207" y="64861"/>
                </a:lnTo>
                <a:lnTo>
                  <a:pt x="3510475" y="64870"/>
                </a:lnTo>
                <a:lnTo>
                  <a:pt x="3531450" y="64872"/>
                </a:lnTo>
                <a:lnTo>
                  <a:pt x="3552445" y="64877"/>
                </a:lnTo>
                <a:lnTo>
                  <a:pt x="3591859" y="64924"/>
                </a:lnTo>
                <a:lnTo>
                  <a:pt x="3644541" y="65081"/>
                </a:lnTo>
                <a:lnTo>
                  <a:pt x="3689496" y="65342"/>
                </a:lnTo>
                <a:lnTo>
                  <a:pt x="3737415" y="65854"/>
                </a:lnTo>
                <a:lnTo>
                  <a:pt x="3777995" y="66755"/>
                </a:lnTo>
                <a:lnTo>
                  <a:pt x="3800974" y="67852"/>
                </a:lnTo>
                <a:lnTo>
                  <a:pt x="3813709" y="68420"/>
                </a:lnTo>
                <a:lnTo>
                  <a:pt x="3864421" y="69821"/>
                </a:lnTo>
                <a:lnTo>
                  <a:pt x="3910605" y="70118"/>
                </a:lnTo>
                <a:lnTo>
                  <a:pt x="3960322" y="70253"/>
                </a:lnTo>
                <a:lnTo>
                  <a:pt x="4005767" y="70302"/>
                </a:lnTo>
                <a:lnTo>
                  <a:pt x="4040202" y="70313"/>
                </a:lnTo>
                <a:lnTo>
                  <a:pt x="4061230" y="70323"/>
                </a:lnTo>
                <a:lnTo>
                  <a:pt x="4115700" y="70460"/>
                </a:lnTo>
                <a:lnTo>
                  <a:pt x="4157629" y="70762"/>
                </a:lnTo>
                <a:lnTo>
                  <a:pt x="4200956" y="71630"/>
                </a:lnTo>
                <a:lnTo>
                  <a:pt x="4213212" y="72220"/>
                </a:lnTo>
                <a:lnTo>
                  <a:pt x="4222081" y="72535"/>
                </a:lnTo>
                <a:lnTo>
                  <a:pt x="4272193" y="73342"/>
                </a:lnTo>
                <a:lnTo>
                  <a:pt x="4306067" y="73474"/>
                </a:lnTo>
                <a:lnTo>
                  <a:pt x="4324363" y="73464"/>
                </a:lnTo>
                <a:lnTo>
                  <a:pt x="4370216" y="73181"/>
                </a:lnTo>
                <a:lnTo>
                  <a:pt x="4411673" y="72213"/>
                </a:lnTo>
                <a:lnTo>
                  <a:pt x="4423804" y="71646"/>
                </a:lnTo>
                <a:lnTo>
                  <a:pt x="4435963" y="71191"/>
                </a:lnTo>
                <a:lnTo>
                  <a:pt x="4487571" y="70362"/>
                </a:lnTo>
                <a:lnTo>
                  <a:pt x="4533506" y="70319"/>
                </a:lnTo>
                <a:lnTo>
                  <a:pt x="4538184" y="70314"/>
                </a:lnTo>
                <a:lnTo>
                  <a:pt x="4538613" y="70249"/>
                </a:lnTo>
                <a:lnTo>
                  <a:pt x="4537935" y="70119"/>
                </a:lnTo>
                <a:lnTo>
                  <a:pt x="4533384" y="69247"/>
                </a:lnTo>
                <a:lnTo>
                  <a:pt x="4521550" y="66978"/>
                </a:lnTo>
                <a:lnTo>
                  <a:pt x="4502430" y="633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703231" y="2082870"/>
            <a:ext cx="2585720" cy="53340"/>
          </a:xfrm>
          <a:custGeom>
            <a:avLst/>
            <a:gdLst/>
            <a:ahLst/>
            <a:cxnLst/>
            <a:rect l="l" t="t" r="r" b="b"/>
            <a:pathLst>
              <a:path w="2585720" h="53339">
                <a:moveTo>
                  <a:pt x="116439" y="14904"/>
                </a:moveTo>
                <a:lnTo>
                  <a:pt x="103680" y="15260"/>
                </a:lnTo>
                <a:lnTo>
                  <a:pt x="91140" y="14013"/>
                </a:lnTo>
                <a:lnTo>
                  <a:pt x="74772" y="10053"/>
                </a:lnTo>
                <a:lnTo>
                  <a:pt x="63333" y="7682"/>
                </a:lnTo>
                <a:lnTo>
                  <a:pt x="48229" y="5791"/>
                </a:lnTo>
                <a:lnTo>
                  <a:pt x="36209" y="4759"/>
                </a:lnTo>
                <a:lnTo>
                  <a:pt x="25381" y="4293"/>
                </a:lnTo>
                <a:lnTo>
                  <a:pt x="14491" y="4015"/>
                </a:lnTo>
                <a:lnTo>
                  <a:pt x="7734" y="3320"/>
                </a:lnTo>
                <a:lnTo>
                  <a:pt x="5094" y="2208"/>
                </a:lnTo>
                <a:lnTo>
                  <a:pt x="2453" y="1095"/>
                </a:lnTo>
                <a:lnTo>
                  <a:pt x="906" y="444"/>
                </a:lnTo>
                <a:lnTo>
                  <a:pt x="453" y="253"/>
                </a:lnTo>
                <a:lnTo>
                  <a:pt x="0" y="62"/>
                </a:lnTo>
                <a:lnTo>
                  <a:pt x="1983" y="0"/>
                </a:lnTo>
                <a:lnTo>
                  <a:pt x="6404" y="67"/>
                </a:lnTo>
                <a:lnTo>
                  <a:pt x="12644" y="161"/>
                </a:lnTo>
                <a:lnTo>
                  <a:pt x="23921" y="330"/>
                </a:lnTo>
                <a:lnTo>
                  <a:pt x="40236" y="576"/>
                </a:lnTo>
                <a:lnTo>
                  <a:pt x="58142" y="837"/>
                </a:lnTo>
                <a:lnTo>
                  <a:pt x="73415" y="1039"/>
                </a:lnTo>
                <a:lnTo>
                  <a:pt x="86412" y="1188"/>
                </a:lnTo>
                <a:lnTo>
                  <a:pt x="97491" y="1290"/>
                </a:lnTo>
                <a:lnTo>
                  <a:pt x="107008" y="1350"/>
                </a:lnTo>
                <a:lnTo>
                  <a:pt x="118385" y="1426"/>
                </a:lnTo>
                <a:lnTo>
                  <a:pt x="168822" y="2761"/>
                </a:lnTo>
                <a:lnTo>
                  <a:pt x="181540" y="3258"/>
                </a:lnTo>
                <a:lnTo>
                  <a:pt x="194049" y="3701"/>
                </a:lnTo>
                <a:lnTo>
                  <a:pt x="243584" y="4985"/>
                </a:lnTo>
                <a:lnTo>
                  <a:pt x="282422" y="5527"/>
                </a:lnTo>
                <a:lnTo>
                  <a:pt x="299628" y="5672"/>
                </a:lnTo>
                <a:lnTo>
                  <a:pt x="315544" y="5816"/>
                </a:lnTo>
                <a:lnTo>
                  <a:pt x="356327" y="6242"/>
                </a:lnTo>
                <a:lnTo>
                  <a:pt x="397328" y="6826"/>
                </a:lnTo>
                <a:lnTo>
                  <a:pt x="438210" y="8146"/>
                </a:lnTo>
                <a:lnTo>
                  <a:pt x="473499" y="10593"/>
                </a:lnTo>
                <a:lnTo>
                  <a:pt x="485383" y="11503"/>
                </a:lnTo>
                <a:lnTo>
                  <a:pt x="536722" y="14761"/>
                </a:lnTo>
                <a:lnTo>
                  <a:pt x="581217" y="16825"/>
                </a:lnTo>
                <a:lnTo>
                  <a:pt x="626809" y="17907"/>
                </a:lnTo>
                <a:lnTo>
                  <a:pt x="641872" y="17970"/>
                </a:lnTo>
                <a:lnTo>
                  <a:pt x="655705" y="18069"/>
                </a:lnTo>
                <a:lnTo>
                  <a:pt x="704645" y="18935"/>
                </a:lnTo>
                <a:lnTo>
                  <a:pt x="754824" y="21045"/>
                </a:lnTo>
                <a:lnTo>
                  <a:pt x="796187" y="23587"/>
                </a:lnTo>
                <a:lnTo>
                  <a:pt x="830910" y="26154"/>
                </a:lnTo>
                <a:lnTo>
                  <a:pt x="842177" y="27023"/>
                </a:lnTo>
                <a:lnTo>
                  <a:pt x="892658" y="30096"/>
                </a:lnTo>
                <a:lnTo>
                  <a:pt x="936801" y="32118"/>
                </a:lnTo>
                <a:lnTo>
                  <a:pt x="972614" y="33719"/>
                </a:lnTo>
                <a:lnTo>
                  <a:pt x="986237" y="34347"/>
                </a:lnTo>
                <a:lnTo>
                  <a:pt x="999122" y="34986"/>
                </a:lnTo>
                <a:lnTo>
                  <a:pt x="1011542" y="35649"/>
                </a:lnTo>
                <a:lnTo>
                  <a:pt x="1023771" y="36347"/>
                </a:lnTo>
                <a:lnTo>
                  <a:pt x="1036082" y="37093"/>
                </a:lnTo>
                <a:lnTo>
                  <a:pt x="1049730" y="37917"/>
                </a:lnTo>
                <a:lnTo>
                  <a:pt x="1087874" y="39640"/>
                </a:lnTo>
                <a:lnTo>
                  <a:pt x="1139068" y="40578"/>
                </a:lnTo>
                <a:lnTo>
                  <a:pt x="1152641" y="40720"/>
                </a:lnTo>
                <a:lnTo>
                  <a:pt x="1165677" y="40858"/>
                </a:lnTo>
                <a:lnTo>
                  <a:pt x="1178208" y="40993"/>
                </a:lnTo>
                <a:lnTo>
                  <a:pt x="1190266" y="41126"/>
                </a:lnTo>
                <a:lnTo>
                  <a:pt x="1201880" y="41256"/>
                </a:lnTo>
                <a:lnTo>
                  <a:pt x="1211484" y="41356"/>
                </a:lnTo>
                <a:lnTo>
                  <a:pt x="1256303" y="41635"/>
                </a:lnTo>
                <a:lnTo>
                  <a:pt x="1297726" y="41729"/>
                </a:lnTo>
                <a:lnTo>
                  <a:pt x="1313228" y="41741"/>
                </a:lnTo>
                <a:lnTo>
                  <a:pt x="1331585" y="41732"/>
                </a:lnTo>
                <a:lnTo>
                  <a:pt x="1378780" y="41582"/>
                </a:lnTo>
                <a:lnTo>
                  <a:pt x="1425766" y="41100"/>
                </a:lnTo>
                <a:lnTo>
                  <a:pt x="1458465" y="40333"/>
                </a:lnTo>
                <a:lnTo>
                  <a:pt x="1472330" y="39981"/>
                </a:lnTo>
                <a:lnTo>
                  <a:pt x="1520370" y="39041"/>
                </a:lnTo>
                <a:lnTo>
                  <a:pt x="1561732" y="38735"/>
                </a:lnTo>
                <a:lnTo>
                  <a:pt x="1613007" y="38595"/>
                </a:lnTo>
                <a:lnTo>
                  <a:pt x="1662425" y="38546"/>
                </a:lnTo>
                <a:lnTo>
                  <a:pt x="1681031" y="38540"/>
                </a:lnTo>
                <a:lnTo>
                  <a:pt x="1700205" y="38552"/>
                </a:lnTo>
                <a:lnTo>
                  <a:pt x="1751990" y="38738"/>
                </a:lnTo>
                <a:lnTo>
                  <a:pt x="1795579" y="39151"/>
                </a:lnTo>
                <a:lnTo>
                  <a:pt x="1841867" y="40052"/>
                </a:lnTo>
                <a:lnTo>
                  <a:pt x="1892641" y="42337"/>
                </a:lnTo>
                <a:lnTo>
                  <a:pt x="1907864" y="43167"/>
                </a:lnTo>
                <a:lnTo>
                  <a:pt x="1954420" y="45076"/>
                </a:lnTo>
                <a:lnTo>
                  <a:pt x="1966101" y="45305"/>
                </a:lnTo>
                <a:lnTo>
                  <a:pt x="1977973" y="45595"/>
                </a:lnTo>
                <a:lnTo>
                  <a:pt x="2016119" y="46857"/>
                </a:lnTo>
                <a:lnTo>
                  <a:pt x="2045437" y="48057"/>
                </a:lnTo>
                <a:lnTo>
                  <a:pt x="2059658" y="48642"/>
                </a:lnTo>
                <a:lnTo>
                  <a:pt x="2107336" y="50513"/>
                </a:lnTo>
                <a:lnTo>
                  <a:pt x="2151946" y="51561"/>
                </a:lnTo>
                <a:lnTo>
                  <a:pt x="2193582" y="51872"/>
                </a:lnTo>
                <a:lnTo>
                  <a:pt x="2210744" y="51881"/>
                </a:lnTo>
                <a:lnTo>
                  <a:pt x="2226607" y="51881"/>
                </a:lnTo>
                <a:lnTo>
                  <a:pt x="2267388" y="51822"/>
                </a:lnTo>
                <a:lnTo>
                  <a:pt x="2309557" y="51614"/>
                </a:lnTo>
                <a:lnTo>
                  <a:pt x="2320788" y="51530"/>
                </a:lnTo>
                <a:lnTo>
                  <a:pt x="2332307" y="51457"/>
                </a:lnTo>
                <a:lnTo>
                  <a:pt x="2382008" y="51269"/>
                </a:lnTo>
                <a:lnTo>
                  <a:pt x="2409552" y="51235"/>
                </a:lnTo>
                <a:lnTo>
                  <a:pt x="2431390" y="51211"/>
                </a:lnTo>
                <a:lnTo>
                  <a:pt x="2477857" y="50875"/>
                </a:lnTo>
                <a:lnTo>
                  <a:pt x="2510180" y="49474"/>
                </a:lnTo>
                <a:lnTo>
                  <a:pt x="2522685" y="49065"/>
                </a:lnTo>
                <a:lnTo>
                  <a:pt x="2537715" y="48898"/>
                </a:lnTo>
                <a:lnTo>
                  <a:pt x="2554588" y="48876"/>
                </a:lnTo>
                <a:lnTo>
                  <a:pt x="2567140" y="48863"/>
                </a:lnTo>
                <a:lnTo>
                  <a:pt x="2582598" y="48859"/>
                </a:lnTo>
                <a:lnTo>
                  <a:pt x="2585106" y="50328"/>
                </a:lnTo>
                <a:lnTo>
                  <a:pt x="2583277" y="532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3625" y="2502203"/>
            <a:ext cx="8357870" cy="128270"/>
          </a:xfrm>
          <a:custGeom>
            <a:avLst/>
            <a:gdLst/>
            <a:ahLst/>
            <a:cxnLst/>
            <a:rect l="l" t="t" r="r" b="b"/>
            <a:pathLst>
              <a:path w="8357870" h="128269">
                <a:moveTo>
                  <a:pt x="2365" y="75314"/>
                </a:moveTo>
                <a:lnTo>
                  <a:pt x="0" y="71055"/>
                </a:lnTo>
                <a:lnTo>
                  <a:pt x="1814" y="67904"/>
                </a:lnTo>
                <a:lnTo>
                  <a:pt x="7807" y="65861"/>
                </a:lnTo>
                <a:lnTo>
                  <a:pt x="52997" y="63216"/>
                </a:lnTo>
                <a:lnTo>
                  <a:pt x="98582" y="62774"/>
                </a:lnTo>
                <a:lnTo>
                  <a:pt x="111583" y="62731"/>
                </a:lnTo>
                <a:lnTo>
                  <a:pt x="123706" y="62737"/>
                </a:lnTo>
                <a:lnTo>
                  <a:pt x="135082" y="62791"/>
                </a:lnTo>
                <a:lnTo>
                  <a:pt x="145845" y="62889"/>
                </a:lnTo>
                <a:lnTo>
                  <a:pt x="156125" y="63030"/>
                </a:lnTo>
                <a:lnTo>
                  <a:pt x="169364" y="63260"/>
                </a:lnTo>
                <a:lnTo>
                  <a:pt x="182294" y="63455"/>
                </a:lnTo>
                <a:lnTo>
                  <a:pt x="232485" y="63913"/>
                </a:lnTo>
                <a:lnTo>
                  <a:pt x="261923" y="63954"/>
                </a:lnTo>
                <a:lnTo>
                  <a:pt x="277102" y="63917"/>
                </a:lnTo>
                <a:lnTo>
                  <a:pt x="323754" y="63404"/>
                </a:lnTo>
                <a:lnTo>
                  <a:pt x="371215" y="61614"/>
                </a:lnTo>
                <a:lnTo>
                  <a:pt x="412323" y="59653"/>
                </a:lnTo>
                <a:lnTo>
                  <a:pt x="466308" y="56876"/>
                </a:lnTo>
                <a:lnTo>
                  <a:pt x="485440" y="55879"/>
                </a:lnTo>
                <a:lnTo>
                  <a:pt x="533193" y="53425"/>
                </a:lnTo>
                <a:lnTo>
                  <a:pt x="576640" y="51282"/>
                </a:lnTo>
                <a:lnTo>
                  <a:pt x="617626" y="49655"/>
                </a:lnTo>
                <a:lnTo>
                  <a:pt x="662088" y="48677"/>
                </a:lnTo>
                <a:lnTo>
                  <a:pt x="670948" y="48491"/>
                </a:lnTo>
                <a:lnTo>
                  <a:pt x="718098" y="47178"/>
                </a:lnTo>
                <a:lnTo>
                  <a:pt x="766117" y="45589"/>
                </a:lnTo>
                <a:lnTo>
                  <a:pt x="778747" y="45152"/>
                </a:lnTo>
                <a:lnTo>
                  <a:pt x="791327" y="44723"/>
                </a:lnTo>
                <a:lnTo>
                  <a:pt x="841403" y="43085"/>
                </a:lnTo>
                <a:lnTo>
                  <a:pt x="891703" y="41548"/>
                </a:lnTo>
                <a:lnTo>
                  <a:pt x="930068" y="40444"/>
                </a:lnTo>
                <a:lnTo>
                  <a:pt x="974509" y="39235"/>
                </a:lnTo>
                <a:lnTo>
                  <a:pt x="1023240" y="37961"/>
                </a:lnTo>
                <a:lnTo>
                  <a:pt x="1063037" y="36966"/>
                </a:lnTo>
                <a:lnTo>
                  <a:pt x="1103590" y="36039"/>
                </a:lnTo>
                <a:lnTo>
                  <a:pt x="1142370" y="35372"/>
                </a:lnTo>
                <a:lnTo>
                  <a:pt x="1185130" y="34815"/>
                </a:lnTo>
                <a:lnTo>
                  <a:pt x="1225346" y="34356"/>
                </a:lnTo>
                <a:lnTo>
                  <a:pt x="1272711" y="33858"/>
                </a:lnTo>
                <a:lnTo>
                  <a:pt x="1327375" y="33319"/>
                </a:lnTo>
                <a:lnTo>
                  <a:pt x="1377243" y="32874"/>
                </a:lnTo>
                <a:lnTo>
                  <a:pt x="1426811" y="32500"/>
                </a:lnTo>
                <a:lnTo>
                  <a:pt x="1476092" y="32196"/>
                </a:lnTo>
                <a:lnTo>
                  <a:pt x="1525096" y="31962"/>
                </a:lnTo>
                <a:lnTo>
                  <a:pt x="1573836" y="31798"/>
                </a:lnTo>
                <a:lnTo>
                  <a:pt x="1622323" y="31705"/>
                </a:lnTo>
                <a:lnTo>
                  <a:pt x="1674568" y="31675"/>
                </a:lnTo>
                <a:lnTo>
                  <a:pt x="1693616" y="31665"/>
                </a:lnTo>
                <a:lnTo>
                  <a:pt x="1744732" y="31617"/>
                </a:lnTo>
                <a:lnTo>
                  <a:pt x="1786803" y="31542"/>
                </a:lnTo>
                <a:lnTo>
                  <a:pt x="1828828" y="31398"/>
                </a:lnTo>
                <a:lnTo>
                  <a:pt x="1855427" y="31202"/>
                </a:lnTo>
                <a:lnTo>
                  <a:pt x="1861951" y="31151"/>
                </a:lnTo>
                <a:lnTo>
                  <a:pt x="1908098" y="30950"/>
                </a:lnTo>
                <a:lnTo>
                  <a:pt x="1946764" y="30871"/>
                </a:lnTo>
                <a:lnTo>
                  <a:pt x="1993807" y="30823"/>
                </a:lnTo>
                <a:lnTo>
                  <a:pt x="2049347" y="30805"/>
                </a:lnTo>
                <a:lnTo>
                  <a:pt x="2071401" y="30808"/>
                </a:lnTo>
                <a:lnTo>
                  <a:pt x="2111610" y="30830"/>
                </a:lnTo>
                <a:lnTo>
                  <a:pt x="2162392" y="30906"/>
                </a:lnTo>
                <a:lnTo>
                  <a:pt x="2202075" y="31032"/>
                </a:lnTo>
                <a:lnTo>
                  <a:pt x="2244581" y="31354"/>
                </a:lnTo>
                <a:lnTo>
                  <a:pt x="2286786" y="32719"/>
                </a:lnTo>
                <a:lnTo>
                  <a:pt x="2328783" y="34710"/>
                </a:lnTo>
                <a:lnTo>
                  <a:pt x="2367973" y="36746"/>
                </a:lnTo>
                <a:lnTo>
                  <a:pt x="2416671" y="39403"/>
                </a:lnTo>
                <a:lnTo>
                  <a:pt x="2428878" y="40090"/>
                </a:lnTo>
                <a:lnTo>
                  <a:pt x="2441791" y="40783"/>
                </a:lnTo>
                <a:lnTo>
                  <a:pt x="2480045" y="42373"/>
                </a:lnTo>
                <a:lnTo>
                  <a:pt x="2530513" y="43389"/>
                </a:lnTo>
                <a:lnTo>
                  <a:pt x="2543140" y="43451"/>
                </a:lnTo>
                <a:lnTo>
                  <a:pt x="2559722" y="43427"/>
                </a:lnTo>
                <a:lnTo>
                  <a:pt x="2601670" y="42894"/>
                </a:lnTo>
                <a:lnTo>
                  <a:pt x="2645977" y="40848"/>
                </a:lnTo>
                <a:lnTo>
                  <a:pt x="2658828" y="40076"/>
                </a:lnTo>
                <a:lnTo>
                  <a:pt x="2698683" y="37908"/>
                </a:lnTo>
                <a:lnTo>
                  <a:pt x="2736849" y="36469"/>
                </a:lnTo>
                <a:lnTo>
                  <a:pt x="2781884" y="35786"/>
                </a:lnTo>
                <a:lnTo>
                  <a:pt x="2834018" y="35559"/>
                </a:lnTo>
                <a:lnTo>
                  <a:pt x="2848858" y="35549"/>
                </a:lnTo>
                <a:lnTo>
                  <a:pt x="2864610" y="35592"/>
                </a:lnTo>
                <a:lnTo>
                  <a:pt x="2905324" y="36239"/>
                </a:lnTo>
                <a:lnTo>
                  <a:pt x="2953698" y="38869"/>
                </a:lnTo>
                <a:lnTo>
                  <a:pt x="3006791" y="43266"/>
                </a:lnTo>
                <a:lnTo>
                  <a:pt x="3021026" y="44515"/>
                </a:lnTo>
                <a:lnTo>
                  <a:pt x="3033653" y="45594"/>
                </a:lnTo>
                <a:lnTo>
                  <a:pt x="3044964" y="46530"/>
                </a:lnTo>
                <a:lnTo>
                  <a:pt x="3055254" y="47349"/>
                </a:lnTo>
                <a:lnTo>
                  <a:pt x="3068231" y="48384"/>
                </a:lnTo>
                <a:lnTo>
                  <a:pt x="3080825" y="49478"/>
                </a:lnTo>
                <a:lnTo>
                  <a:pt x="3093255" y="50647"/>
                </a:lnTo>
                <a:lnTo>
                  <a:pt x="3105738" y="51909"/>
                </a:lnTo>
                <a:lnTo>
                  <a:pt x="3120267" y="53476"/>
                </a:lnTo>
                <a:lnTo>
                  <a:pt x="3133736" y="54895"/>
                </a:lnTo>
                <a:lnTo>
                  <a:pt x="3182024" y="59624"/>
                </a:lnTo>
                <a:lnTo>
                  <a:pt x="3199547" y="61212"/>
                </a:lnTo>
                <a:lnTo>
                  <a:pt x="3214488" y="62574"/>
                </a:lnTo>
                <a:lnTo>
                  <a:pt x="3227135" y="63735"/>
                </a:lnTo>
                <a:lnTo>
                  <a:pt x="3237775" y="64722"/>
                </a:lnTo>
                <a:lnTo>
                  <a:pt x="3246695" y="65561"/>
                </a:lnTo>
                <a:lnTo>
                  <a:pt x="3257943" y="66575"/>
                </a:lnTo>
                <a:lnTo>
                  <a:pt x="3296538" y="69378"/>
                </a:lnTo>
                <a:lnTo>
                  <a:pt x="3338605" y="71720"/>
                </a:lnTo>
                <a:lnTo>
                  <a:pt x="3363444" y="72762"/>
                </a:lnTo>
                <a:lnTo>
                  <a:pt x="3376278" y="73330"/>
                </a:lnTo>
                <a:lnTo>
                  <a:pt x="3426537" y="76235"/>
                </a:lnTo>
                <a:lnTo>
                  <a:pt x="3476814" y="79654"/>
                </a:lnTo>
                <a:lnTo>
                  <a:pt x="3489220" y="80534"/>
                </a:lnTo>
                <a:lnTo>
                  <a:pt x="3506735" y="81771"/>
                </a:lnTo>
                <a:lnTo>
                  <a:pt x="3547250" y="84275"/>
                </a:lnTo>
                <a:lnTo>
                  <a:pt x="3591237" y="85755"/>
                </a:lnTo>
                <a:lnTo>
                  <a:pt x="3630161" y="86429"/>
                </a:lnTo>
                <a:lnTo>
                  <a:pt x="3644270" y="86629"/>
                </a:lnTo>
                <a:lnTo>
                  <a:pt x="3657628" y="86850"/>
                </a:lnTo>
                <a:lnTo>
                  <a:pt x="3670261" y="87095"/>
                </a:lnTo>
                <a:lnTo>
                  <a:pt x="3682198" y="87364"/>
                </a:lnTo>
                <a:lnTo>
                  <a:pt x="3691509" y="87588"/>
                </a:lnTo>
                <a:lnTo>
                  <a:pt x="3701452" y="87781"/>
                </a:lnTo>
                <a:lnTo>
                  <a:pt x="3749041" y="88268"/>
                </a:lnTo>
                <a:lnTo>
                  <a:pt x="3795030" y="88391"/>
                </a:lnTo>
                <a:lnTo>
                  <a:pt x="3815164" y="88389"/>
                </a:lnTo>
                <a:lnTo>
                  <a:pt x="3863112" y="88248"/>
                </a:lnTo>
                <a:lnTo>
                  <a:pt x="3908633" y="87484"/>
                </a:lnTo>
                <a:lnTo>
                  <a:pt x="3918745" y="87273"/>
                </a:lnTo>
                <a:lnTo>
                  <a:pt x="3930434" y="87112"/>
                </a:lnTo>
                <a:lnTo>
                  <a:pt x="3943763" y="86997"/>
                </a:lnTo>
                <a:lnTo>
                  <a:pt x="3958794" y="86927"/>
                </a:lnTo>
                <a:lnTo>
                  <a:pt x="3975590" y="86899"/>
                </a:lnTo>
                <a:lnTo>
                  <a:pt x="3990390" y="86970"/>
                </a:lnTo>
                <a:lnTo>
                  <a:pt x="4030783" y="88043"/>
                </a:lnTo>
                <a:lnTo>
                  <a:pt x="4081006" y="91968"/>
                </a:lnTo>
                <a:lnTo>
                  <a:pt x="4095045" y="93372"/>
                </a:lnTo>
                <a:lnTo>
                  <a:pt x="4142623" y="97741"/>
                </a:lnTo>
                <a:lnTo>
                  <a:pt x="4184831" y="101064"/>
                </a:lnTo>
                <a:lnTo>
                  <a:pt x="4208601" y="102759"/>
                </a:lnTo>
                <a:lnTo>
                  <a:pt x="4220903" y="103679"/>
                </a:lnTo>
                <a:lnTo>
                  <a:pt x="4233103" y="104652"/>
                </a:lnTo>
                <a:lnTo>
                  <a:pt x="4245478" y="105695"/>
                </a:lnTo>
                <a:lnTo>
                  <a:pt x="4258308" y="106828"/>
                </a:lnTo>
                <a:lnTo>
                  <a:pt x="4276344" y="108479"/>
                </a:lnTo>
                <a:lnTo>
                  <a:pt x="4291954" y="109869"/>
                </a:lnTo>
                <a:lnTo>
                  <a:pt x="4336212" y="113382"/>
                </a:lnTo>
                <a:lnTo>
                  <a:pt x="4377932" y="114969"/>
                </a:lnTo>
                <a:lnTo>
                  <a:pt x="4422064" y="115580"/>
                </a:lnTo>
                <a:lnTo>
                  <a:pt x="4468464" y="115772"/>
                </a:lnTo>
                <a:lnTo>
                  <a:pt x="4482077" y="115785"/>
                </a:lnTo>
                <a:lnTo>
                  <a:pt x="4494876" y="115774"/>
                </a:lnTo>
                <a:lnTo>
                  <a:pt x="4539336" y="115494"/>
                </a:lnTo>
                <a:lnTo>
                  <a:pt x="4582945" y="114529"/>
                </a:lnTo>
                <a:lnTo>
                  <a:pt x="4634534" y="112229"/>
                </a:lnTo>
                <a:lnTo>
                  <a:pt x="4680211" y="109520"/>
                </a:lnTo>
                <a:lnTo>
                  <a:pt x="4695967" y="108571"/>
                </a:lnTo>
                <a:lnTo>
                  <a:pt x="4735436" y="106331"/>
                </a:lnTo>
                <a:lnTo>
                  <a:pt x="4783626" y="104249"/>
                </a:lnTo>
                <a:lnTo>
                  <a:pt x="4828556" y="103120"/>
                </a:lnTo>
                <a:lnTo>
                  <a:pt x="4838951" y="102850"/>
                </a:lnTo>
                <a:lnTo>
                  <a:pt x="4891227" y="100985"/>
                </a:lnTo>
                <a:lnTo>
                  <a:pt x="4923327" y="99633"/>
                </a:lnTo>
                <a:lnTo>
                  <a:pt x="4938412" y="99014"/>
                </a:lnTo>
                <a:lnTo>
                  <a:pt x="4977494" y="97546"/>
                </a:lnTo>
                <a:lnTo>
                  <a:pt x="5026906" y="96211"/>
                </a:lnTo>
                <a:lnTo>
                  <a:pt x="5075513" y="95401"/>
                </a:lnTo>
                <a:lnTo>
                  <a:pt x="5089356" y="95242"/>
                </a:lnTo>
                <a:lnTo>
                  <a:pt x="5102602" y="95072"/>
                </a:lnTo>
                <a:lnTo>
                  <a:pt x="5151990" y="94247"/>
                </a:lnTo>
                <a:lnTo>
                  <a:pt x="5191603" y="93306"/>
                </a:lnTo>
                <a:lnTo>
                  <a:pt x="5239387" y="91758"/>
                </a:lnTo>
                <a:lnTo>
                  <a:pt x="5286293" y="89752"/>
                </a:lnTo>
                <a:lnTo>
                  <a:pt x="5326415" y="87791"/>
                </a:lnTo>
                <a:lnTo>
                  <a:pt x="5371047" y="85449"/>
                </a:lnTo>
                <a:lnTo>
                  <a:pt x="5411743" y="83244"/>
                </a:lnTo>
                <a:lnTo>
                  <a:pt x="5459561" y="80557"/>
                </a:lnTo>
                <a:lnTo>
                  <a:pt x="5499173" y="78240"/>
                </a:lnTo>
                <a:lnTo>
                  <a:pt x="5515169" y="77313"/>
                </a:lnTo>
                <a:lnTo>
                  <a:pt x="5553496" y="75189"/>
                </a:lnTo>
                <a:lnTo>
                  <a:pt x="5592405" y="73511"/>
                </a:lnTo>
                <a:lnTo>
                  <a:pt x="5631074" y="72680"/>
                </a:lnTo>
                <a:lnTo>
                  <a:pt x="5680072" y="72178"/>
                </a:lnTo>
                <a:lnTo>
                  <a:pt x="5706457" y="72065"/>
                </a:lnTo>
                <a:lnTo>
                  <a:pt x="5717223" y="72075"/>
                </a:lnTo>
                <a:lnTo>
                  <a:pt x="5758537" y="73486"/>
                </a:lnTo>
                <a:lnTo>
                  <a:pt x="5797761" y="76810"/>
                </a:lnTo>
                <a:lnTo>
                  <a:pt x="5831277" y="80359"/>
                </a:lnTo>
                <a:lnTo>
                  <a:pt x="5847817" y="82152"/>
                </a:lnTo>
                <a:lnTo>
                  <a:pt x="5887623" y="86426"/>
                </a:lnTo>
                <a:lnTo>
                  <a:pt x="5915131" y="89301"/>
                </a:lnTo>
                <a:lnTo>
                  <a:pt x="5925011" y="90323"/>
                </a:lnTo>
                <a:lnTo>
                  <a:pt x="5973744" y="95671"/>
                </a:lnTo>
                <a:lnTo>
                  <a:pt x="6007233" y="99499"/>
                </a:lnTo>
                <a:lnTo>
                  <a:pt x="6023794" y="101361"/>
                </a:lnTo>
                <a:lnTo>
                  <a:pt x="6061689" y="105391"/>
                </a:lnTo>
                <a:lnTo>
                  <a:pt x="6107279" y="108481"/>
                </a:lnTo>
                <a:lnTo>
                  <a:pt x="6147161" y="109314"/>
                </a:lnTo>
                <a:lnTo>
                  <a:pt x="6179845" y="109528"/>
                </a:lnTo>
                <a:lnTo>
                  <a:pt x="6195516" y="109606"/>
                </a:lnTo>
                <a:lnTo>
                  <a:pt x="6237412" y="109903"/>
                </a:lnTo>
                <a:lnTo>
                  <a:pt x="6283874" y="110462"/>
                </a:lnTo>
                <a:lnTo>
                  <a:pt x="6321960" y="111165"/>
                </a:lnTo>
                <a:lnTo>
                  <a:pt x="6337757" y="111454"/>
                </a:lnTo>
                <a:lnTo>
                  <a:pt x="6384196" y="112068"/>
                </a:lnTo>
                <a:lnTo>
                  <a:pt x="6398453" y="112165"/>
                </a:lnTo>
                <a:lnTo>
                  <a:pt x="6411525" y="112385"/>
                </a:lnTo>
                <a:lnTo>
                  <a:pt x="6457488" y="114503"/>
                </a:lnTo>
                <a:lnTo>
                  <a:pt x="6508229" y="118490"/>
                </a:lnTo>
                <a:lnTo>
                  <a:pt x="6542050" y="121527"/>
                </a:lnTo>
                <a:lnTo>
                  <a:pt x="6558648" y="122987"/>
                </a:lnTo>
                <a:lnTo>
                  <a:pt x="6603482" y="126463"/>
                </a:lnTo>
                <a:lnTo>
                  <a:pt x="6641912" y="127704"/>
                </a:lnTo>
                <a:lnTo>
                  <a:pt x="6658429" y="127637"/>
                </a:lnTo>
                <a:lnTo>
                  <a:pt x="6707352" y="123358"/>
                </a:lnTo>
                <a:lnTo>
                  <a:pt x="6744390" y="117509"/>
                </a:lnTo>
                <a:lnTo>
                  <a:pt x="6761757" y="114730"/>
                </a:lnTo>
                <a:lnTo>
                  <a:pt x="6811590" y="108250"/>
                </a:lnTo>
                <a:lnTo>
                  <a:pt x="6860896" y="105104"/>
                </a:lnTo>
                <a:lnTo>
                  <a:pt x="6899137" y="104345"/>
                </a:lnTo>
                <a:lnTo>
                  <a:pt x="6914146" y="104320"/>
                </a:lnTo>
                <a:lnTo>
                  <a:pt x="6927521" y="104255"/>
                </a:lnTo>
                <a:lnTo>
                  <a:pt x="6977231" y="102984"/>
                </a:lnTo>
                <a:lnTo>
                  <a:pt x="7015853" y="99048"/>
                </a:lnTo>
                <a:lnTo>
                  <a:pt x="7039709" y="95754"/>
                </a:lnTo>
                <a:lnTo>
                  <a:pt x="7052273" y="93973"/>
                </a:lnTo>
                <a:lnTo>
                  <a:pt x="7104278" y="88961"/>
                </a:lnTo>
                <a:lnTo>
                  <a:pt x="7153602" y="86178"/>
                </a:lnTo>
                <a:lnTo>
                  <a:pt x="7198705" y="84881"/>
                </a:lnTo>
                <a:lnTo>
                  <a:pt x="7242471" y="84290"/>
                </a:lnTo>
                <a:lnTo>
                  <a:pt x="7256031" y="84134"/>
                </a:lnTo>
                <a:lnTo>
                  <a:pt x="7295277" y="83295"/>
                </a:lnTo>
                <a:lnTo>
                  <a:pt x="7344286" y="81314"/>
                </a:lnTo>
                <a:lnTo>
                  <a:pt x="7360638" y="80454"/>
                </a:lnTo>
                <a:lnTo>
                  <a:pt x="7375475" y="79726"/>
                </a:lnTo>
                <a:lnTo>
                  <a:pt x="7421264" y="78053"/>
                </a:lnTo>
                <a:lnTo>
                  <a:pt x="7458994" y="77717"/>
                </a:lnTo>
                <a:lnTo>
                  <a:pt x="7471789" y="77759"/>
                </a:lnTo>
                <a:lnTo>
                  <a:pt x="7513782" y="78770"/>
                </a:lnTo>
                <a:lnTo>
                  <a:pt x="7552473" y="81282"/>
                </a:lnTo>
                <a:lnTo>
                  <a:pt x="7566385" y="82271"/>
                </a:lnTo>
                <a:lnTo>
                  <a:pt x="7613745" y="84634"/>
                </a:lnTo>
                <a:lnTo>
                  <a:pt x="7638693" y="85190"/>
                </a:lnTo>
                <a:lnTo>
                  <a:pt x="7650821" y="84806"/>
                </a:lnTo>
                <a:lnTo>
                  <a:pt x="7662872" y="83504"/>
                </a:lnTo>
                <a:lnTo>
                  <a:pt x="7675201" y="81289"/>
                </a:lnTo>
                <a:lnTo>
                  <a:pt x="7688164" y="78163"/>
                </a:lnTo>
                <a:lnTo>
                  <a:pt x="7704922" y="73378"/>
                </a:lnTo>
                <a:lnTo>
                  <a:pt x="7718900" y="69509"/>
                </a:lnTo>
                <a:lnTo>
                  <a:pt x="7762549" y="59634"/>
                </a:lnTo>
                <a:lnTo>
                  <a:pt x="7802220" y="53699"/>
                </a:lnTo>
                <a:lnTo>
                  <a:pt x="7846336" y="48263"/>
                </a:lnTo>
                <a:lnTo>
                  <a:pt x="7875220" y="45416"/>
                </a:lnTo>
                <a:lnTo>
                  <a:pt x="7886464" y="44260"/>
                </a:lnTo>
                <a:lnTo>
                  <a:pt x="7899364" y="42835"/>
                </a:lnTo>
                <a:lnTo>
                  <a:pt x="7913949" y="41136"/>
                </a:lnTo>
                <a:lnTo>
                  <a:pt x="7931761" y="39030"/>
                </a:lnTo>
                <a:lnTo>
                  <a:pt x="7946890" y="37361"/>
                </a:lnTo>
                <a:lnTo>
                  <a:pt x="7993861" y="33979"/>
                </a:lnTo>
                <a:lnTo>
                  <a:pt x="8035542" y="33240"/>
                </a:lnTo>
                <a:lnTo>
                  <a:pt x="8048963" y="33052"/>
                </a:lnTo>
                <a:lnTo>
                  <a:pt x="8098530" y="28019"/>
                </a:lnTo>
                <a:lnTo>
                  <a:pt x="8125271" y="20726"/>
                </a:lnTo>
                <a:lnTo>
                  <a:pt x="8137749" y="17609"/>
                </a:lnTo>
                <a:lnTo>
                  <a:pt x="8181010" y="12653"/>
                </a:lnTo>
                <a:lnTo>
                  <a:pt x="8197127" y="11930"/>
                </a:lnTo>
                <a:lnTo>
                  <a:pt x="8216707" y="10959"/>
                </a:lnTo>
                <a:lnTo>
                  <a:pt x="8231586" y="9623"/>
                </a:lnTo>
                <a:lnTo>
                  <a:pt x="8242157" y="7910"/>
                </a:lnTo>
                <a:lnTo>
                  <a:pt x="8248814" y="5803"/>
                </a:lnTo>
                <a:lnTo>
                  <a:pt x="8255471" y="2145"/>
                </a:lnTo>
                <a:lnTo>
                  <a:pt x="8263257" y="400"/>
                </a:lnTo>
                <a:lnTo>
                  <a:pt x="8272900" y="200"/>
                </a:lnTo>
                <a:lnTo>
                  <a:pt x="8282542" y="0"/>
                </a:lnTo>
                <a:lnTo>
                  <a:pt x="8290841" y="924"/>
                </a:lnTo>
                <a:lnTo>
                  <a:pt x="8297796" y="2973"/>
                </a:lnTo>
                <a:lnTo>
                  <a:pt x="8304751" y="5022"/>
                </a:lnTo>
                <a:lnTo>
                  <a:pt x="8310591" y="8855"/>
                </a:lnTo>
                <a:lnTo>
                  <a:pt x="8315322" y="14471"/>
                </a:lnTo>
                <a:lnTo>
                  <a:pt x="8321402" y="19978"/>
                </a:lnTo>
                <a:lnTo>
                  <a:pt x="8330496" y="25637"/>
                </a:lnTo>
                <a:lnTo>
                  <a:pt x="8342604" y="31449"/>
                </a:lnTo>
                <a:lnTo>
                  <a:pt x="8357725" y="374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717450" y="2575079"/>
            <a:ext cx="591820" cy="31750"/>
          </a:xfrm>
          <a:custGeom>
            <a:avLst/>
            <a:gdLst/>
            <a:ahLst/>
            <a:cxnLst/>
            <a:rect l="l" t="t" r="r" b="b"/>
            <a:pathLst>
              <a:path w="591820" h="31750">
                <a:moveTo>
                  <a:pt x="4694" y="31389"/>
                </a:moveTo>
                <a:lnTo>
                  <a:pt x="0" y="16964"/>
                </a:lnTo>
                <a:lnTo>
                  <a:pt x="5296" y="9835"/>
                </a:lnTo>
                <a:lnTo>
                  <a:pt x="13951" y="9004"/>
                </a:lnTo>
                <a:lnTo>
                  <a:pt x="25355" y="8991"/>
                </a:lnTo>
                <a:lnTo>
                  <a:pt x="39800" y="9729"/>
                </a:lnTo>
                <a:lnTo>
                  <a:pt x="52776" y="10728"/>
                </a:lnTo>
                <a:lnTo>
                  <a:pt x="65383" y="11567"/>
                </a:lnTo>
                <a:lnTo>
                  <a:pt x="114929" y="13531"/>
                </a:lnTo>
                <a:lnTo>
                  <a:pt x="141137" y="13831"/>
                </a:lnTo>
                <a:lnTo>
                  <a:pt x="151712" y="13823"/>
                </a:lnTo>
                <a:lnTo>
                  <a:pt x="197810" y="12982"/>
                </a:lnTo>
                <a:lnTo>
                  <a:pt x="236644" y="11500"/>
                </a:lnTo>
                <a:lnTo>
                  <a:pt x="279426" y="9292"/>
                </a:lnTo>
                <a:lnTo>
                  <a:pt x="297447" y="8231"/>
                </a:lnTo>
                <a:lnTo>
                  <a:pt x="314258" y="7254"/>
                </a:lnTo>
                <a:lnTo>
                  <a:pt x="357831" y="4797"/>
                </a:lnTo>
                <a:lnTo>
                  <a:pt x="401416" y="2542"/>
                </a:lnTo>
                <a:lnTo>
                  <a:pt x="445783" y="922"/>
                </a:lnTo>
                <a:lnTo>
                  <a:pt x="497079" y="85"/>
                </a:lnTo>
                <a:lnTo>
                  <a:pt x="510947" y="0"/>
                </a:lnTo>
                <a:lnTo>
                  <a:pt x="530161" y="58"/>
                </a:lnTo>
                <a:lnTo>
                  <a:pt x="546912" y="367"/>
                </a:lnTo>
                <a:lnTo>
                  <a:pt x="561314" y="926"/>
                </a:lnTo>
                <a:lnTo>
                  <a:pt x="573480" y="1734"/>
                </a:lnTo>
                <a:lnTo>
                  <a:pt x="583524" y="2791"/>
                </a:lnTo>
                <a:lnTo>
                  <a:pt x="591558" y="40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547030" y="2492082"/>
            <a:ext cx="1101090" cy="34290"/>
          </a:xfrm>
          <a:custGeom>
            <a:avLst/>
            <a:gdLst/>
            <a:ahLst/>
            <a:cxnLst/>
            <a:rect l="l" t="t" r="r" b="b"/>
            <a:pathLst>
              <a:path w="1101090" h="34289">
                <a:moveTo>
                  <a:pt x="64042" y="17206"/>
                </a:moveTo>
                <a:lnTo>
                  <a:pt x="41913" y="17206"/>
                </a:lnTo>
                <a:lnTo>
                  <a:pt x="24481" y="17206"/>
                </a:lnTo>
                <a:lnTo>
                  <a:pt x="11747" y="17206"/>
                </a:lnTo>
                <a:lnTo>
                  <a:pt x="3711" y="17206"/>
                </a:lnTo>
                <a:lnTo>
                  <a:pt x="373" y="17206"/>
                </a:lnTo>
                <a:lnTo>
                  <a:pt x="0" y="17205"/>
                </a:lnTo>
                <a:lnTo>
                  <a:pt x="4578" y="17206"/>
                </a:lnTo>
                <a:lnTo>
                  <a:pt x="7089" y="17206"/>
                </a:lnTo>
                <a:lnTo>
                  <a:pt x="12077" y="17206"/>
                </a:lnTo>
                <a:lnTo>
                  <a:pt x="19544" y="17206"/>
                </a:lnTo>
                <a:lnTo>
                  <a:pt x="29490" y="17206"/>
                </a:lnTo>
                <a:lnTo>
                  <a:pt x="41914" y="17206"/>
                </a:lnTo>
                <a:lnTo>
                  <a:pt x="56818" y="17206"/>
                </a:lnTo>
                <a:lnTo>
                  <a:pt x="74200" y="17206"/>
                </a:lnTo>
                <a:lnTo>
                  <a:pt x="94061" y="17206"/>
                </a:lnTo>
                <a:lnTo>
                  <a:pt x="116402" y="17206"/>
                </a:lnTo>
                <a:lnTo>
                  <a:pt x="134291" y="17221"/>
                </a:lnTo>
                <a:lnTo>
                  <a:pt x="182502" y="17444"/>
                </a:lnTo>
                <a:lnTo>
                  <a:pt x="222836" y="17935"/>
                </a:lnTo>
                <a:lnTo>
                  <a:pt x="265033" y="19007"/>
                </a:lnTo>
                <a:lnTo>
                  <a:pt x="313204" y="21455"/>
                </a:lnTo>
                <a:lnTo>
                  <a:pt x="362891" y="24359"/>
                </a:lnTo>
                <a:lnTo>
                  <a:pt x="390843" y="26104"/>
                </a:lnTo>
                <a:lnTo>
                  <a:pt x="405471" y="26996"/>
                </a:lnTo>
                <a:lnTo>
                  <a:pt x="444327" y="29208"/>
                </a:lnTo>
                <a:lnTo>
                  <a:pt x="491185" y="31408"/>
                </a:lnTo>
                <a:lnTo>
                  <a:pt x="529827" y="32671"/>
                </a:lnTo>
                <a:lnTo>
                  <a:pt x="576937" y="33443"/>
                </a:lnTo>
                <a:lnTo>
                  <a:pt x="624874" y="33728"/>
                </a:lnTo>
                <a:lnTo>
                  <a:pt x="667097" y="33804"/>
                </a:lnTo>
                <a:lnTo>
                  <a:pt x="684181" y="33782"/>
                </a:lnTo>
                <a:lnTo>
                  <a:pt x="727547" y="33444"/>
                </a:lnTo>
                <a:lnTo>
                  <a:pt x="769368" y="32355"/>
                </a:lnTo>
                <a:lnTo>
                  <a:pt x="782403" y="31784"/>
                </a:lnTo>
                <a:lnTo>
                  <a:pt x="795226" y="31242"/>
                </a:lnTo>
                <a:lnTo>
                  <a:pt x="845882" y="29324"/>
                </a:lnTo>
                <a:lnTo>
                  <a:pt x="896128" y="28159"/>
                </a:lnTo>
                <a:lnTo>
                  <a:pt x="937091" y="27762"/>
                </a:lnTo>
                <a:lnTo>
                  <a:pt x="986439" y="27541"/>
                </a:lnTo>
                <a:lnTo>
                  <a:pt x="997977" y="27531"/>
                </a:lnTo>
                <a:lnTo>
                  <a:pt x="1015837" y="27512"/>
                </a:lnTo>
                <a:lnTo>
                  <a:pt x="1063502" y="26903"/>
                </a:lnTo>
                <a:lnTo>
                  <a:pt x="1090665" y="10573"/>
                </a:lnTo>
                <a:lnTo>
                  <a:pt x="110081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86510" y="2838650"/>
            <a:ext cx="770890" cy="53975"/>
          </a:xfrm>
          <a:custGeom>
            <a:avLst/>
            <a:gdLst/>
            <a:ahLst/>
            <a:cxnLst/>
            <a:rect l="l" t="t" r="r" b="b"/>
            <a:pathLst>
              <a:path w="770890" h="53975">
                <a:moveTo>
                  <a:pt x="75677" y="53631"/>
                </a:moveTo>
                <a:lnTo>
                  <a:pt x="34781" y="47004"/>
                </a:lnTo>
                <a:lnTo>
                  <a:pt x="0" y="29669"/>
                </a:lnTo>
                <a:lnTo>
                  <a:pt x="661" y="26635"/>
                </a:lnTo>
                <a:lnTo>
                  <a:pt x="7731" y="24788"/>
                </a:lnTo>
                <a:lnTo>
                  <a:pt x="21111" y="24004"/>
                </a:lnTo>
                <a:lnTo>
                  <a:pt x="40701" y="24157"/>
                </a:lnTo>
                <a:lnTo>
                  <a:pt x="46946" y="24334"/>
                </a:lnTo>
                <a:lnTo>
                  <a:pt x="54026" y="24501"/>
                </a:lnTo>
                <a:lnTo>
                  <a:pt x="102100" y="25200"/>
                </a:lnTo>
                <a:lnTo>
                  <a:pt x="141220" y="25513"/>
                </a:lnTo>
                <a:lnTo>
                  <a:pt x="188174" y="25750"/>
                </a:lnTo>
                <a:lnTo>
                  <a:pt x="243065" y="25915"/>
                </a:lnTo>
                <a:lnTo>
                  <a:pt x="284120" y="25985"/>
                </a:lnTo>
                <a:lnTo>
                  <a:pt x="328778" y="26025"/>
                </a:lnTo>
                <a:lnTo>
                  <a:pt x="351593" y="26032"/>
                </a:lnTo>
                <a:lnTo>
                  <a:pt x="373569" y="26026"/>
                </a:lnTo>
                <a:lnTo>
                  <a:pt x="414999" y="25979"/>
                </a:lnTo>
                <a:lnTo>
                  <a:pt x="470845" y="25819"/>
                </a:lnTo>
                <a:lnTo>
                  <a:pt x="519131" y="25550"/>
                </a:lnTo>
                <a:lnTo>
                  <a:pt x="559857" y="25173"/>
                </a:lnTo>
                <a:lnTo>
                  <a:pt x="602399" y="24502"/>
                </a:lnTo>
                <a:lnTo>
                  <a:pt x="642330" y="23251"/>
                </a:lnTo>
                <a:lnTo>
                  <a:pt x="685009" y="21377"/>
                </a:lnTo>
                <a:lnTo>
                  <a:pt x="734031" y="17816"/>
                </a:lnTo>
                <a:lnTo>
                  <a:pt x="768816" y="6687"/>
                </a:lnTo>
                <a:lnTo>
                  <a:pt x="77083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5396" y="3267748"/>
            <a:ext cx="6173470" cy="91440"/>
          </a:xfrm>
          <a:custGeom>
            <a:avLst/>
            <a:gdLst/>
            <a:ahLst/>
            <a:cxnLst/>
            <a:rect l="l" t="t" r="r" b="b"/>
            <a:pathLst>
              <a:path w="6173470" h="91439">
                <a:moveTo>
                  <a:pt x="33254" y="91015"/>
                </a:moveTo>
                <a:lnTo>
                  <a:pt x="2148" y="65038"/>
                </a:lnTo>
                <a:lnTo>
                  <a:pt x="353" y="60718"/>
                </a:lnTo>
                <a:lnTo>
                  <a:pt x="34" y="59949"/>
                </a:lnTo>
                <a:lnTo>
                  <a:pt x="0" y="59703"/>
                </a:lnTo>
                <a:lnTo>
                  <a:pt x="250" y="59979"/>
                </a:lnTo>
                <a:lnTo>
                  <a:pt x="501" y="60256"/>
                </a:lnTo>
                <a:lnTo>
                  <a:pt x="1659" y="61533"/>
                </a:lnTo>
                <a:lnTo>
                  <a:pt x="3723" y="63810"/>
                </a:lnTo>
                <a:lnTo>
                  <a:pt x="5788" y="66087"/>
                </a:lnTo>
                <a:lnTo>
                  <a:pt x="11626" y="67991"/>
                </a:lnTo>
                <a:lnTo>
                  <a:pt x="21237" y="69521"/>
                </a:lnTo>
                <a:lnTo>
                  <a:pt x="30663" y="70248"/>
                </a:lnTo>
                <a:lnTo>
                  <a:pt x="42598" y="69831"/>
                </a:lnTo>
                <a:lnTo>
                  <a:pt x="57045" y="68269"/>
                </a:lnTo>
                <a:lnTo>
                  <a:pt x="74596" y="65535"/>
                </a:lnTo>
                <a:lnTo>
                  <a:pt x="88753" y="63394"/>
                </a:lnTo>
                <a:lnTo>
                  <a:pt x="128395" y="58679"/>
                </a:lnTo>
                <a:lnTo>
                  <a:pt x="170237" y="56021"/>
                </a:lnTo>
                <a:lnTo>
                  <a:pt x="183291" y="55332"/>
                </a:lnTo>
                <a:lnTo>
                  <a:pt x="196101" y="54613"/>
                </a:lnTo>
                <a:lnTo>
                  <a:pt x="246135" y="51380"/>
                </a:lnTo>
                <a:lnTo>
                  <a:pt x="284123" y="48488"/>
                </a:lnTo>
                <a:lnTo>
                  <a:pt x="296066" y="47551"/>
                </a:lnTo>
                <a:lnTo>
                  <a:pt x="344695" y="44502"/>
                </a:lnTo>
                <a:lnTo>
                  <a:pt x="395737" y="42488"/>
                </a:lnTo>
                <a:lnTo>
                  <a:pt x="436140" y="41622"/>
                </a:lnTo>
                <a:lnTo>
                  <a:pt x="475544" y="41083"/>
                </a:lnTo>
                <a:lnTo>
                  <a:pt x="526078" y="40583"/>
                </a:lnTo>
                <a:lnTo>
                  <a:pt x="575659" y="40309"/>
                </a:lnTo>
                <a:lnTo>
                  <a:pt x="613099" y="40235"/>
                </a:lnTo>
                <a:lnTo>
                  <a:pt x="629452" y="40255"/>
                </a:lnTo>
                <a:lnTo>
                  <a:pt x="674296" y="40654"/>
                </a:lnTo>
                <a:lnTo>
                  <a:pt x="712904" y="41560"/>
                </a:lnTo>
                <a:lnTo>
                  <a:pt x="754867" y="43556"/>
                </a:lnTo>
                <a:lnTo>
                  <a:pt x="770562" y="44690"/>
                </a:lnTo>
                <a:lnTo>
                  <a:pt x="785134" y="45721"/>
                </a:lnTo>
                <a:lnTo>
                  <a:pt x="833849" y="48926"/>
                </a:lnTo>
                <a:lnTo>
                  <a:pt x="882326" y="51481"/>
                </a:lnTo>
                <a:lnTo>
                  <a:pt x="923247" y="53056"/>
                </a:lnTo>
                <a:lnTo>
                  <a:pt x="962324" y="54177"/>
                </a:lnTo>
                <a:lnTo>
                  <a:pt x="1004286" y="54865"/>
                </a:lnTo>
                <a:lnTo>
                  <a:pt x="1055730" y="55158"/>
                </a:lnTo>
                <a:lnTo>
                  <a:pt x="1071046" y="55190"/>
                </a:lnTo>
                <a:lnTo>
                  <a:pt x="1085921" y="55185"/>
                </a:lnTo>
                <a:lnTo>
                  <a:pt x="1126977" y="54934"/>
                </a:lnTo>
                <a:lnTo>
                  <a:pt x="1175452" y="54056"/>
                </a:lnTo>
                <a:lnTo>
                  <a:pt x="1202726" y="53229"/>
                </a:lnTo>
                <a:lnTo>
                  <a:pt x="1217579" y="52790"/>
                </a:lnTo>
                <a:lnTo>
                  <a:pt x="1256818" y="51866"/>
                </a:lnTo>
                <a:lnTo>
                  <a:pt x="1290149" y="51467"/>
                </a:lnTo>
                <a:lnTo>
                  <a:pt x="1304754" y="51482"/>
                </a:lnTo>
                <a:lnTo>
                  <a:pt x="1344240" y="52117"/>
                </a:lnTo>
                <a:lnTo>
                  <a:pt x="1393127" y="54418"/>
                </a:lnTo>
                <a:lnTo>
                  <a:pt x="1406277" y="55113"/>
                </a:lnTo>
                <a:lnTo>
                  <a:pt x="1456221" y="57075"/>
                </a:lnTo>
                <a:lnTo>
                  <a:pt x="1505545" y="58029"/>
                </a:lnTo>
                <a:lnTo>
                  <a:pt x="1543884" y="58364"/>
                </a:lnTo>
                <a:lnTo>
                  <a:pt x="1574317" y="58417"/>
                </a:lnTo>
                <a:lnTo>
                  <a:pt x="1589733" y="58404"/>
                </a:lnTo>
                <a:lnTo>
                  <a:pt x="1635479" y="58147"/>
                </a:lnTo>
                <a:lnTo>
                  <a:pt x="1675237" y="57226"/>
                </a:lnTo>
                <a:lnTo>
                  <a:pt x="1717582" y="55883"/>
                </a:lnTo>
                <a:lnTo>
                  <a:pt x="1734310" y="55308"/>
                </a:lnTo>
                <a:lnTo>
                  <a:pt x="1746261" y="54902"/>
                </a:lnTo>
                <a:lnTo>
                  <a:pt x="1794562" y="53574"/>
                </a:lnTo>
                <a:lnTo>
                  <a:pt x="1844411" y="52696"/>
                </a:lnTo>
                <a:lnTo>
                  <a:pt x="1883419" y="52312"/>
                </a:lnTo>
                <a:lnTo>
                  <a:pt x="1924289" y="52147"/>
                </a:lnTo>
                <a:lnTo>
                  <a:pt x="1941984" y="52129"/>
                </a:lnTo>
                <a:lnTo>
                  <a:pt x="1958778" y="52109"/>
                </a:lnTo>
                <a:lnTo>
                  <a:pt x="2003899" y="52031"/>
                </a:lnTo>
                <a:lnTo>
                  <a:pt x="2052349" y="51885"/>
                </a:lnTo>
                <a:lnTo>
                  <a:pt x="2093315" y="51659"/>
                </a:lnTo>
                <a:lnTo>
                  <a:pt x="2106035" y="51586"/>
                </a:lnTo>
                <a:lnTo>
                  <a:pt x="2156276" y="51396"/>
                </a:lnTo>
                <a:lnTo>
                  <a:pt x="2200557" y="51350"/>
                </a:lnTo>
                <a:lnTo>
                  <a:pt x="2217275" y="51330"/>
                </a:lnTo>
                <a:lnTo>
                  <a:pt x="2256412" y="51198"/>
                </a:lnTo>
                <a:lnTo>
                  <a:pt x="2303269" y="50467"/>
                </a:lnTo>
                <a:lnTo>
                  <a:pt x="2350709" y="48042"/>
                </a:lnTo>
                <a:lnTo>
                  <a:pt x="2402513" y="44026"/>
                </a:lnTo>
                <a:lnTo>
                  <a:pt x="2419302" y="42619"/>
                </a:lnTo>
                <a:lnTo>
                  <a:pt x="2434174" y="41417"/>
                </a:lnTo>
                <a:lnTo>
                  <a:pt x="2478697" y="38408"/>
                </a:lnTo>
                <a:lnTo>
                  <a:pt x="2529094" y="36556"/>
                </a:lnTo>
                <a:lnTo>
                  <a:pt x="2548249" y="36048"/>
                </a:lnTo>
                <a:lnTo>
                  <a:pt x="2564733" y="35602"/>
                </a:lnTo>
                <a:lnTo>
                  <a:pt x="2578827" y="35211"/>
                </a:lnTo>
                <a:lnTo>
                  <a:pt x="2590809" y="34867"/>
                </a:lnTo>
                <a:lnTo>
                  <a:pt x="2600960" y="34562"/>
                </a:lnTo>
                <a:lnTo>
                  <a:pt x="2609558" y="34289"/>
                </a:lnTo>
                <a:lnTo>
                  <a:pt x="2613731" y="34179"/>
                </a:lnTo>
                <a:lnTo>
                  <a:pt x="2661384" y="33724"/>
                </a:lnTo>
                <a:lnTo>
                  <a:pt x="2711571" y="33522"/>
                </a:lnTo>
                <a:lnTo>
                  <a:pt x="2754103" y="33415"/>
                </a:lnTo>
                <a:lnTo>
                  <a:pt x="2803936" y="33328"/>
                </a:lnTo>
                <a:lnTo>
                  <a:pt x="2861107" y="33260"/>
                </a:lnTo>
                <a:lnTo>
                  <a:pt x="2925652" y="33210"/>
                </a:lnTo>
                <a:lnTo>
                  <a:pt x="2997608" y="33176"/>
                </a:lnTo>
                <a:lnTo>
                  <a:pt x="3036376" y="33165"/>
                </a:lnTo>
                <a:lnTo>
                  <a:pt x="3075244" y="33161"/>
                </a:lnTo>
                <a:lnTo>
                  <a:pt x="3112446" y="33170"/>
                </a:lnTo>
                <a:lnTo>
                  <a:pt x="3181856" y="33221"/>
                </a:lnTo>
                <a:lnTo>
                  <a:pt x="3244604" y="33319"/>
                </a:lnTo>
                <a:lnTo>
                  <a:pt x="3300691" y="33464"/>
                </a:lnTo>
                <a:lnTo>
                  <a:pt x="3350116" y="33656"/>
                </a:lnTo>
                <a:lnTo>
                  <a:pt x="3392881" y="33894"/>
                </a:lnTo>
                <a:lnTo>
                  <a:pt x="3444538" y="34339"/>
                </a:lnTo>
                <a:lnTo>
                  <a:pt x="3490100" y="35096"/>
                </a:lnTo>
                <a:lnTo>
                  <a:pt x="3510007" y="35757"/>
                </a:lnTo>
                <a:lnTo>
                  <a:pt x="3522690" y="36196"/>
                </a:lnTo>
                <a:lnTo>
                  <a:pt x="3573450" y="37917"/>
                </a:lnTo>
                <a:lnTo>
                  <a:pt x="3611549" y="39170"/>
                </a:lnTo>
                <a:lnTo>
                  <a:pt x="3624254" y="39581"/>
                </a:lnTo>
                <a:lnTo>
                  <a:pt x="3642272" y="40176"/>
                </a:lnTo>
                <a:lnTo>
                  <a:pt x="3685453" y="41791"/>
                </a:lnTo>
                <a:lnTo>
                  <a:pt x="3726599" y="44282"/>
                </a:lnTo>
                <a:lnTo>
                  <a:pt x="3779176" y="49374"/>
                </a:lnTo>
                <a:lnTo>
                  <a:pt x="3794686" y="51016"/>
                </a:lnTo>
                <a:lnTo>
                  <a:pt x="3809244" y="52482"/>
                </a:lnTo>
                <a:lnTo>
                  <a:pt x="3848152" y="55919"/>
                </a:lnTo>
                <a:lnTo>
                  <a:pt x="3893586" y="58670"/>
                </a:lnTo>
                <a:lnTo>
                  <a:pt x="3941913" y="60518"/>
                </a:lnTo>
                <a:lnTo>
                  <a:pt x="3981103" y="61653"/>
                </a:lnTo>
                <a:lnTo>
                  <a:pt x="4020719" y="62537"/>
                </a:lnTo>
                <a:lnTo>
                  <a:pt x="4071060" y="63323"/>
                </a:lnTo>
                <a:lnTo>
                  <a:pt x="4121329" y="63752"/>
                </a:lnTo>
                <a:lnTo>
                  <a:pt x="4160017" y="63863"/>
                </a:lnTo>
                <a:lnTo>
                  <a:pt x="4177757" y="63921"/>
                </a:lnTo>
                <a:lnTo>
                  <a:pt x="4223887" y="64669"/>
                </a:lnTo>
                <a:lnTo>
                  <a:pt x="4269276" y="67014"/>
                </a:lnTo>
                <a:lnTo>
                  <a:pt x="4290420" y="69345"/>
                </a:lnTo>
                <a:lnTo>
                  <a:pt x="4302879" y="70606"/>
                </a:lnTo>
                <a:lnTo>
                  <a:pt x="4353384" y="73452"/>
                </a:lnTo>
                <a:lnTo>
                  <a:pt x="4369652" y="73609"/>
                </a:lnTo>
                <a:lnTo>
                  <a:pt x="4384470" y="73594"/>
                </a:lnTo>
                <a:lnTo>
                  <a:pt x="4432619" y="71877"/>
                </a:lnTo>
                <a:lnTo>
                  <a:pt x="4448533" y="70562"/>
                </a:lnTo>
                <a:lnTo>
                  <a:pt x="4455372" y="70111"/>
                </a:lnTo>
                <a:lnTo>
                  <a:pt x="4505079" y="68374"/>
                </a:lnTo>
                <a:lnTo>
                  <a:pt x="4547446" y="67736"/>
                </a:lnTo>
                <a:lnTo>
                  <a:pt x="4599340" y="67389"/>
                </a:lnTo>
                <a:lnTo>
                  <a:pt x="4635615" y="67297"/>
                </a:lnTo>
                <a:lnTo>
                  <a:pt x="4651933" y="67230"/>
                </a:lnTo>
                <a:lnTo>
                  <a:pt x="4697787" y="66864"/>
                </a:lnTo>
                <a:lnTo>
                  <a:pt x="4739100" y="66249"/>
                </a:lnTo>
                <a:lnTo>
                  <a:pt x="4787356" y="65040"/>
                </a:lnTo>
                <a:lnTo>
                  <a:pt x="4828107" y="63388"/>
                </a:lnTo>
                <a:lnTo>
                  <a:pt x="4852016" y="62018"/>
                </a:lnTo>
                <a:lnTo>
                  <a:pt x="4866367" y="61167"/>
                </a:lnTo>
                <a:lnTo>
                  <a:pt x="4906624" y="58819"/>
                </a:lnTo>
                <a:lnTo>
                  <a:pt x="4954690" y="56110"/>
                </a:lnTo>
                <a:lnTo>
                  <a:pt x="4976757" y="54912"/>
                </a:lnTo>
                <a:lnTo>
                  <a:pt x="4994304" y="53964"/>
                </a:lnTo>
                <a:lnTo>
                  <a:pt x="5036356" y="51585"/>
                </a:lnTo>
                <a:lnTo>
                  <a:pt x="5055715" y="50378"/>
                </a:lnTo>
                <a:lnTo>
                  <a:pt x="5062671" y="49968"/>
                </a:lnTo>
                <a:lnTo>
                  <a:pt x="5103912" y="48813"/>
                </a:lnTo>
                <a:lnTo>
                  <a:pt x="5149809" y="48396"/>
                </a:lnTo>
                <a:lnTo>
                  <a:pt x="5187566" y="48289"/>
                </a:lnTo>
                <a:lnTo>
                  <a:pt x="5205375" y="48244"/>
                </a:lnTo>
                <a:lnTo>
                  <a:pt x="5249372" y="48086"/>
                </a:lnTo>
                <a:lnTo>
                  <a:pt x="5298070" y="47627"/>
                </a:lnTo>
                <a:lnTo>
                  <a:pt x="5347410" y="45708"/>
                </a:lnTo>
                <a:lnTo>
                  <a:pt x="5379804" y="43907"/>
                </a:lnTo>
                <a:lnTo>
                  <a:pt x="5395716" y="43007"/>
                </a:lnTo>
                <a:lnTo>
                  <a:pt x="5442263" y="40532"/>
                </a:lnTo>
                <a:lnTo>
                  <a:pt x="5458000" y="39784"/>
                </a:lnTo>
                <a:lnTo>
                  <a:pt x="5471605" y="39088"/>
                </a:lnTo>
                <a:lnTo>
                  <a:pt x="5519852" y="35580"/>
                </a:lnTo>
                <a:lnTo>
                  <a:pt x="5562676" y="29766"/>
                </a:lnTo>
                <a:lnTo>
                  <a:pt x="5577374" y="27609"/>
                </a:lnTo>
                <a:lnTo>
                  <a:pt x="5617312" y="23088"/>
                </a:lnTo>
                <a:lnTo>
                  <a:pt x="5669144" y="21369"/>
                </a:lnTo>
                <a:lnTo>
                  <a:pt x="5719000" y="20984"/>
                </a:lnTo>
                <a:lnTo>
                  <a:pt x="5733629" y="21000"/>
                </a:lnTo>
                <a:lnTo>
                  <a:pt x="5780893" y="21734"/>
                </a:lnTo>
                <a:lnTo>
                  <a:pt x="5819743" y="23763"/>
                </a:lnTo>
                <a:lnTo>
                  <a:pt x="5870814" y="28192"/>
                </a:lnTo>
                <a:lnTo>
                  <a:pt x="5884099" y="29469"/>
                </a:lnTo>
                <a:lnTo>
                  <a:pt x="5931713" y="32094"/>
                </a:lnTo>
                <a:lnTo>
                  <a:pt x="5945563" y="32238"/>
                </a:lnTo>
                <a:lnTo>
                  <a:pt x="5958507" y="32187"/>
                </a:lnTo>
                <a:lnTo>
                  <a:pt x="5971278" y="31921"/>
                </a:lnTo>
                <a:lnTo>
                  <a:pt x="5983917" y="31438"/>
                </a:lnTo>
                <a:lnTo>
                  <a:pt x="5996464" y="30739"/>
                </a:lnTo>
                <a:lnTo>
                  <a:pt x="6007437" y="29986"/>
                </a:lnTo>
                <a:lnTo>
                  <a:pt x="6018690" y="29356"/>
                </a:lnTo>
                <a:lnTo>
                  <a:pt x="6068681" y="27910"/>
                </a:lnTo>
                <a:lnTo>
                  <a:pt x="6105453" y="27604"/>
                </a:lnTo>
                <a:lnTo>
                  <a:pt x="6124143" y="27183"/>
                </a:lnTo>
                <a:lnTo>
                  <a:pt x="6166333" y="23013"/>
                </a:lnTo>
                <a:lnTo>
                  <a:pt x="6172921" y="16749"/>
                </a:lnTo>
                <a:lnTo>
                  <a:pt x="6172364" y="9132"/>
                </a:lnTo>
                <a:lnTo>
                  <a:pt x="616504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740981" y="3255657"/>
            <a:ext cx="4810125" cy="73025"/>
          </a:xfrm>
          <a:custGeom>
            <a:avLst/>
            <a:gdLst/>
            <a:ahLst/>
            <a:cxnLst/>
            <a:rect l="l" t="t" r="r" b="b"/>
            <a:pathLst>
              <a:path w="4810125" h="73025">
                <a:moveTo>
                  <a:pt x="0" y="29132"/>
                </a:moveTo>
                <a:lnTo>
                  <a:pt x="15360" y="28604"/>
                </a:lnTo>
                <a:lnTo>
                  <a:pt x="27648" y="27523"/>
                </a:lnTo>
                <a:lnTo>
                  <a:pt x="39916" y="26113"/>
                </a:lnTo>
                <a:lnTo>
                  <a:pt x="51971" y="26450"/>
                </a:lnTo>
                <a:lnTo>
                  <a:pt x="91260" y="30691"/>
                </a:lnTo>
                <a:lnTo>
                  <a:pt x="131479" y="31591"/>
                </a:lnTo>
                <a:lnTo>
                  <a:pt x="145498" y="31502"/>
                </a:lnTo>
                <a:lnTo>
                  <a:pt x="195328" y="29376"/>
                </a:lnTo>
                <a:lnTo>
                  <a:pt x="218097" y="27620"/>
                </a:lnTo>
                <a:lnTo>
                  <a:pt x="229401" y="26795"/>
                </a:lnTo>
                <a:lnTo>
                  <a:pt x="281943" y="23782"/>
                </a:lnTo>
                <a:lnTo>
                  <a:pt x="300263" y="22879"/>
                </a:lnTo>
                <a:lnTo>
                  <a:pt x="316192" y="22047"/>
                </a:lnTo>
                <a:lnTo>
                  <a:pt x="359293" y="19273"/>
                </a:lnTo>
                <a:lnTo>
                  <a:pt x="408929" y="13374"/>
                </a:lnTo>
                <a:lnTo>
                  <a:pt x="425575" y="11039"/>
                </a:lnTo>
                <a:lnTo>
                  <a:pt x="439660" y="9220"/>
                </a:lnTo>
                <a:lnTo>
                  <a:pt x="478689" y="6063"/>
                </a:lnTo>
                <a:lnTo>
                  <a:pt x="530383" y="4966"/>
                </a:lnTo>
                <a:lnTo>
                  <a:pt x="564965" y="4632"/>
                </a:lnTo>
                <a:lnTo>
                  <a:pt x="581210" y="4451"/>
                </a:lnTo>
                <a:lnTo>
                  <a:pt x="622650" y="3764"/>
                </a:lnTo>
                <a:lnTo>
                  <a:pt x="663552" y="2483"/>
                </a:lnTo>
                <a:lnTo>
                  <a:pt x="674816" y="1987"/>
                </a:lnTo>
                <a:lnTo>
                  <a:pt x="686406" y="1546"/>
                </a:lnTo>
                <a:lnTo>
                  <a:pt x="736912" y="289"/>
                </a:lnTo>
                <a:lnTo>
                  <a:pt x="766227" y="0"/>
                </a:lnTo>
                <a:lnTo>
                  <a:pt x="780825" y="33"/>
                </a:lnTo>
                <a:lnTo>
                  <a:pt x="820431" y="873"/>
                </a:lnTo>
                <a:lnTo>
                  <a:pt x="866578" y="3685"/>
                </a:lnTo>
                <a:lnTo>
                  <a:pt x="882998" y="5243"/>
                </a:lnTo>
                <a:lnTo>
                  <a:pt x="898108" y="6666"/>
                </a:lnTo>
                <a:lnTo>
                  <a:pt x="936734" y="10228"/>
                </a:lnTo>
                <a:lnTo>
                  <a:pt x="978117" y="13707"/>
                </a:lnTo>
                <a:lnTo>
                  <a:pt x="1024579" y="16697"/>
                </a:lnTo>
                <a:lnTo>
                  <a:pt x="1066384" y="18897"/>
                </a:lnTo>
                <a:lnTo>
                  <a:pt x="1116317" y="21218"/>
                </a:lnTo>
                <a:lnTo>
                  <a:pt x="1160371" y="23201"/>
                </a:lnTo>
                <a:lnTo>
                  <a:pt x="1206868" y="25224"/>
                </a:lnTo>
                <a:lnTo>
                  <a:pt x="1234171" y="26351"/>
                </a:lnTo>
                <a:lnTo>
                  <a:pt x="1248609" y="26943"/>
                </a:lnTo>
                <a:lnTo>
                  <a:pt x="1288208" y="28740"/>
                </a:lnTo>
                <a:lnTo>
                  <a:pt x="1326418" y="30846"/>
                </a:lnTo>
                <a:lnTo>
                  <a:pt x="1364904" y="33558"/>
                </a:lnTo>
                <a:lnTo>
                  <a:pt x="1387768" y="35532"/>
                </a:lnTo>
                <a:lnTo>
                  <a:pt x="1399296" y="36485"/>
                </a:lnTo>
                <a:lnTo>
                  <a:pt x="1448545" y="39830"/>
                </a:lnTo>
                <a:lnTo>
                  <a:pt x="1493641" y="42228"/>
                </a:lnTo>
                <a:lnTo>
                  <a:pt x="1509456" y="43069"/>
                </a:lnTo>
                <a:lnTo>
                  <a:pt x="1549604" y="45439"/>
                </a:lnTo>
                <a:lnTo>
                  <a:pt x="1592648" y="48686"/>
                </a:lnTo>
                <a:lnTo>
                  <a:pt x="1604879" y="49686"/>
                </a:lnTo>
                <a:lnTo>
                  <a:pt x="1655336" y="53535"/>
                </a:lnTo>
                <a:lnTo>
                  <a:pt x="1700119" y="56661"/>
                </a:lnTo>
                <a:lnTo>
                  <a:pt x="1746424" y="59617"/>
                </a:lnTo>
                <a:lnTo>
                  <a:pt x="1760489" y="60435"/>
                </a:lnTo>
                <a:lnTo>
                  <a:pt x="1773577" y="61242"/>
                </a:lnTo>
                <a:lnTo>
                  <a:pt x="1785926" y="62051"/>
                </a:lnTo>
                <a:lnTo>
                  <a:pt x="1797772" y="62876"/>
                </a:lnTo>
                <a:lnTo>
                  <a:pt x="1812204" y="63907"/>
                </a:lnTo>
                <a:lnTo>
                  <a:pt x="1825392" y="64777"/>
                </a:lnTo>
                <a:lnTo>
                  <a:pt x="1873039" y="67032"/>
                </a:lnTo>
                <a:lnTo>
                  <a:pt x="1923199" y="67935"/>
                </a:lnTo>
                <a:lnTo>
                  <a:pt x="1951986" y="68081"/>
                </a:lnTo>
                <a:lnTo>
                  <a:pt x="1966075" y="68194"/>
                </a:lnTo>
                <a:lnTo>
                  <a:pt x="2005034" y="68830"/>
                </a:lnTo>
                <a:lnTo>
                  <a:pt x="2051666" y="70376"/>
                </a:lnTo>
                <a:lnTo>
                  <a:pt x="2062932" y="70841"/>
                </a:lnTo>
                <a:lnTo>
                  <a:pt x="2074517" y="71255"/>
                </a:lnTo>
                <a:lnTo>
                  <a:pt x="2124193" y="72418"/>
                </a:lnTo>
                <a:lnTo>
                  <a:pt x="2165181" y="72781"/>
                </a:lnTo>
                <a:lnTo>
                  <a:pt x="2196551" y="72805"/>
                </a:lnTo>
                <a:lnTo>
                  <a:pt x="2210873" y="72784"/>
                </a:lnTo>
                <a:lnTo>
                  <a:pt x="2260199" y="72484"/>
                </a:lnTo>
                <a:lnTo>
                  <a:pt x="2290458" y="72049"/>
                </a:lnTo>
                <a:lnTo>
                  <a:pt x="2300712" y="71907"/>
                </a:lnTo>
                <a:lnTo>
                  <a:pt x="2347738" y="71493"/>
                </a:lnTo>
                <a:lnTo>
                  <a:pt x="2389852" y="71336"/>
                </a:lnTo>
                <a:lnTo>
                  <a:pt x="2425936" y="71289"/>
                </a:lnTo>
                <a:lnTo>
                  <a:pt x="2444557" y="71245"/>
                </a:lnTo>
                <a:lnTo>
                  <a:pt x="2489073" y="70985"/>
                </a:lnTo>
                <a:lnTo>
                  <a:pt x="2534912" y="69758"/>
                </a:lnTo>
                <a:lnTo>
                  <a:pt x="2584737" y="64137"/>
                </a:lnTo>
                <a:lnTo>
                  <a:pt x="2612628" y="59978"/>
                </a:lnTo>
                <a:lnTo>
                  <a:pt x="2625148" y="58082"/>
                </a:lnTo>
                <a:lnTo>
                  <a:pt x="2675169" y="50586"/>
                </a:lnTo>
                <a:lnTo>
                  <a:pt x="2718279" y="44252"/>
                </a:lnTo>
                <a:lnTo>
                  <a:pt x="2759721" y="38569"/>
                </a:lnTo>
                <a:lnTo>
                  <a:pt x="2799043" y="34831"/>
                </a:lnTo>
                <a:lnTo>
                  <a:pt x="2838565" y="33482"/>
                </a:lnTo>
                <a:lnTo>
                  <a:pt x="2867226" y="33083"/>
                </a:lnTo>
                <a:lnTo>
                  <a:pt x="2879982" y="32876"/>
                </a:lnTo>
                <a:lnTo>
                  <a:pt x="2930704" y="31611"/>
                </a:lnTo>
                <a:lnTo>
                  <a:pt x="2952999" y="30837"/>
                </a:lnTo>
                <a:lnTo>
                  <a:pt x="2962996" y="30518"/>
                </a:lnTo>
                <a:lnTo>
                  <a:pt x="3006909" y="29519"/>
                </a:lnTo>
                <a:lnTo>
                  <a:pt x="3058262" y="28922"/>
                </a:lnTo>
                <a:lnTo>
                  <a:pt x="3102586" y="28703"/>
                </a:lnTo>
                <a:lnTo>
                  <a:pt x="3135048" y="28637"/>
                </a:lnTo>
                <a:lnTo>
                  <a:pt x="3150950" y="28567"/>
                </a:lnTo>
                <a:lnTo>
                  <a:pt x="3195502" y="28135"/>
                </a:lnTo>
                <a:lnTo>
                  <a:pt x="3235622" y="27367"/>
                </a:lnTo>
                <a:lnTo>
                  <a:pt x="3282880" y="25820"/>
                </a:lnTo>
                <a:lnTo>
                  <a:pt x="3323843" y="23675"/>
                </a:lnTo>
                <a:lnTo>
                  <a:pt x="3342662" y="22399"/>
                </a:lnTo>
                <a:lnTo>
                  <a:pt x="3359784" y="21247"/>
                </a:lnTo>
                <a:lnTo>
                  <a:pt x="3401507" y="18494"/>
                </a:lnTo>
                <a:lnTo>
                  <a:pt x="3449398" y="15816"/>
                </a:lnTo>
                <a:lnTo>
                  <a:pt x="3499496" y="14604"/>
                </a:lnTo>
                <a:lnTo>
                  <a:pt x="3549818" y="14069"/>
                </a:lnTo>
                <a:lnTo>
                  <a:pt x="3566580" y="13896"/>
                </a:lnTo>
                <a:lnTo>
                  <a:pt x="3605229" y="13360"/>
                </a:lnTo>
                <a:lnTo>
                  <a:pt x="3634209" y="12628"/>
                </a:lnTo>
                <a:lnTo>
                  <a:pt x="3646804" y="12376"/>
                </a:lnTo>
                <a:lnTo>
                  <a:pt x="3659495" y="12227"/>
                </a:lnTo>
                <a:lnTo>
                  <a:pt x="3674431" y="12242"/>
                </a:lnTo>
                <a:lnTo>
                  <a:pt x="3687657" y="12405"/>
                </a:lnTo>
                <a:lnTo>
                  <a:pt x="3726107" y="14038"/>
                </a:lnTo>
                <a:lnTo>
                  <a:pt x="3777263" y="19107"/>
                </a:lnTo>
                <a:lnTo>
                  <a:pt x="3790258" y="20625"/>
                </a:lnTo>
                <a:lnTo>
                  <a:pt x="3839888" y="24722"/>
                </a:lnTo>
                <a:lnTo>
                  <a:pt x="3885737" y="25867"/>
                </a:lnTo>
                <a:lnTo>
                  <a:pt x="3934269" y="26232"/>
                </a:lnTo>
                <a:lnTo>
                  <a:pt x="3978322" y="26321"/>
                </a:lnTo>
                <a:lnTo>
                  <a:pt x="3995882" y="26345"/>
                </a:lnTo>
                <a:lnTo>
                  <a:pt x="4040959" y="26679"/>
                </a:lnTo>
                <a:lnTo>
                  <a:pt x="4084816" y="27737"/>
                </a:lnTo>
                <a:lnTo>
                  <a:pt x="4133198" y="30523"/>
                </a:lnTo>
                <a:lnTo>
                  <a:pt x="4174049" y="33330"/>
                </a:lnTo>
                <a:lnTo>
                  <a:pt x="4225953" y="37124"/>
                </a:lnTo>
                <a:lnTo>
                  <a:pt x="4272687" y="40730"/>
                </a:lnTo>
                <a:lnTo>
                  <a:pt x="4309093" y="43933"/>
                </a:lnTo>
                <a:lnTo>
                  <a:pt x="4316032" y="44550"/>
                </a:lnTo>
                <a:lnTo>
                  <a:pt x="4361388" y="46339"/>
                </a:lnTo>
                <a:lnTo>
                  <a:pt x="4411160" y="47049"/>
                </a:lnTo>
                <a:lnTo>
                  <a:pt x="4426575" y="47378"/>
                </a:lnTo>
                <a:lnTo>
                  <a:pt x="4467773" y="49117"/>
                </a:lnTo>
                <a:lnTo>
                  <a:pt x="4512832" y="53209"/>
                </a:lnTo>
                <a:lnTo>
                  <a:pt x="4540045" y="57165"/>
                </a:lnTo>
                <a:lnTo>
                  <a:pt x="4555313" y="59351"/>
                </a:lnTo>
                <a:lnTo>
                  <a:pt x="4598284" y="64038"/>
                </a:lnTo>
                <a:lnTo>
                  <a:pt x="4644588" y="65374"/>
                </a:lnTo>
                <a:lnTo>
                  <a:pt x="4693357" y="65669"/>
                </a:lnTo>
                <a:lnTo>
                  <a:pt x="4709553" y="65720"/>
                </a:lnTo>
                <a:lnTo>
                  <a:pt x="4750404" y="65889"/>
                </a:lnTo>
                <a:lnTo>
                  <a:pt x="4799818" y="66507"/>
                </a:lnTo>
                <a:lnTo>
                  <a:pt x="4809896" y="68534"/>
                </a:lnTo>
                <a:lnTo>
                  <a:pt x="4802841" y="701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73543" y="3627814"/>
            <a:ext cx="2212340" cy="112395"/>
          </a:xfrm>
          <a:custGeom>
            <a:avLst/>
            <a:gdLst/>
            <a:ahLst/>
            <a:cxnLst/>
            <a:rect l="l" t="t" r="r" b="b"/>
            <a:pathLst>
              <a:path w="2212340" h="112395">
                <a:moveTo>
                  <a:pt x="2477" y="111820"/>
                </a:moveTo>
                <a:lnTo>
                  <a:pt x="0" y="95554"/>
                </a:lnTo>
                <a:lnTo>
                  <a:pt x="1415" y="83340"/>
                </a:lnTo>
                <a:lnTo>
                  <a:pt x="6724" y="75178"/>
                </a:lnTo>
                <a:lnTo>
                  <a:pt x="53245" y="60460"/>
                </a:lnTo>
                <a:lnTo>
                  <a:pt x="104900" y="54502"/>
                </a:lnTo>
                <a:lnTo>
                  <a:pt x="143502" y="52183"/>
                </a:lnTo>
                <a:lnTo>
                  <a:pt x="193439" y="51091"/>
                </a:lnTo>
                <a:lnTo>
                  <a:pt x="243333" y="50758"/>
                </a:lnTo>
                <a:lnTo>
                  <a:pt x="268978" y="50711"/>
                </a:lnTo>
                <a:lnTo>
                  <a:pt x="285303" y="50690"/>
                </a:lnTo>
                <a:lnTo>
                  <a:pt x="327012" y="50396"/>
                </a:lnTo>
                <a:lnTo>
                  <a:pt x="373786" y="49278"/>
                </a:lnTo>
                <a:lnTo>
                  <a:pt x="423202" y="47180"/>
                </a:lnTo>
                <a:lnTo>
                  <a:pt x="429990" y="46867"/>
                </a:lnTo>
                <a:lnTo>
                  <a:pt x="468779" y="45913"/>
                </a:lnTo>
                <a:lnTo>
                  <a:pt x="510488" y="45490"/>
                </a:lnTo>
                <a:lnTo>
                  <a:pt x="564717" y="45296"/>
                </a:lnTo>
                <a:lnTo>
                  <a:pt x="583445" y="45252"/>
                </a:lnTo>
                <a:lnTo>
                  <a:pt x="631303" y="45087"/>
                </a:lnTo>
                <a:lnTo>
                  <a:pt x="677617" y="44788"/>
                </a:lnTo>
                <a:lnTo>
                  <a:pt x="729349" y="43898"/>
                </a:lnTo>
                <a:lnTo>
                  <a:pt x="777395" y="42432"/>
                </a:lnTo>
                <a:lnTo>
                  <a:pt x="789368" y="42097"/>
                </a:lnTo>
                <a:lnTo>
                  <a:pt x="840651" y="41382"/>
                </a:lnTo>
                <a:lnTo>
                  <a:pt x="858836" y="41316"/>
                </a:lnTo>
                <a:lnTo>
                  <a:pt x="874714" y="41227"/>
                </a:lnTo>
                <a:lnTo>
                  <a:pt x="919449" y="40637"/>
                </a:lnTo>
                <a:lnTo>
                  <a:pt x="958511" y="39142"/>
                </a:lnTo>
                <a:lnTo>
                  <a:pt x="996703" y="36595"/>
                </a:lnTo>
                <a:lnTo>
                  <a:pt x="1030409" y="33142"/>
                </a:lnTo>
                <a:lnTo>
                  <a:pt x="1040729" y="32090"/>
                </a:lnTo>
                <a:lnTo>
                  <a:pt x="1093793" y="27475"/>
                </a:lnTo>
                <a:lnTo>
                  <a:pt x="1143401" y="23917"/>
                </a:lnTo>
                <a:lnTo>
                  <a:pt x="1192979" y="20917"/>
                </a:lnTo>
                <a:lnTo>
                  <a:pt x="1231779" y="18904"/>
                </a:lnTo>
                <a:lnTo>
                  <a:pt x="1283232" y="16551"/>
                </a:lnTo>
                <a:lnTo>
                  <a:pt x="1327184" y="14697"/>
                </a:lnTo>
                <a:lnTo>
                  <a:pt x="1369445" y="13350"/>
                </a:lnTo>
                <a:lnTo>
                  <a:pt x="1414778" y="13007"/>
                </a:lnTo>
                <a:lnTo>
                  <a:pt x="1456465" y="12885"/>
                </a:lnTo>
                <a:lnTo>
                  <a:pt x="1509369" y="12818"/>
                </a:lnTo>
                <a:lnTo>
                  <a:pt x="1530208" y="12819"/>
                </a:lnTo>
                <a:lnTo>
                  <a:pt x="1585068" y="12945"/>
                </a:lnTo>
                <a:lnTo>
                  <a:pt x="1629127" y="13253"/>
                </a:lnTo>
                <a:lnTo>
                  <a:pt x="1672604" y="13949"/>
                </a:lnTo>
                <a:lnTo>
                  <a:pt x="1713998" y="15723"/>
                </a:lnTo>
                <a:lnTo>
                  <a:pt x="1727109" y="16416"/>
                </a:lnTo>
                <a:lnTo>
                  <a:pt x="1775855" y="18520"/>
                </a:lnTo>
                <a:lnTo>
                  <a:pt x="1823580" y="19528"/>
                </a:lnTo>
                <a:lnTo>
                  <a:pt x="1864572" y="19803"/>
                </a:lnTo>
                <a:lnTo>
                  <a:pt x="1882907" y="19809"/>
                </a:lnTo>
                <a:lnTo>
                  <a:pt x="1899527" y="19792"/>
                </a:lnTo>
                <a:lnTo>
                  <a:pt x="1940102" y="19610"/>
                </a:lnTo>
                <a:lnTo>
                  <a:pt x="1979616" y="19007"/>
                </a:lnTo>
                <a:lnTo>
                  <a:pt x="1990888" y="18821"/>
                </a:lnTo>
                <a:lnTo>
                  <a:pt x="2042474" y="18405"/>
                </a:lnTo>
                <a:lnTo>
                  <a:pt x="2057328" y="18376"/>
                </a:lnTo>
                <a:lnTo>
                  <a:pt x="2073787" y="18389"/>
                </a:lnTo>
                <a:lnTo>
                  <a:pt x="2115230" y="18741"/>
                </a:lnTo>
                <a:lnTo>
                  <a:pt x="2156377" y="19913"/>
                </a:lnTo>
                <a:lnTo>
                  <a:pt x="2170188" y="20206"/>
                </a:lnTo>
                <a:lnTo>
                  <a:pt x="2210404" y="10323"/>
                </a:lnTo>
                <a:lnTo>
                  <a:pt x="2212043" y="7344"/>
                </a:lnTo>
                <a:lnTo>
                  <a:pt x="2207611" y="4935"/>
                </a:lnTo>
                <a:lnTo>
                  <a:pt x="2200931" y="2702"/>
                </a:lnTo>
                <a:lnTo>
                  <a:pt x="2190334" y="1136"/>
                </a:lnTo>
                <a:lnTo>
                  <a:pt x="2175820" y="235"/>
                </a:lnTo>
                <a:lnTo>
                  <a:pt x="215738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50920" y="3598768"/>
            <a:ext cx="160655" cy="34290"/>
          </a:xfrm>
          <a:custGeom>
            <a:avLst/>
            <a:gdLst/>
            <a:ahLst/>
            <a:cxnLst/>
            <a:rect l="l" t="t" r="r" b="b"/>
            <a:pathLst>
              <a:path w="160654" h="34289">
                <a:moveTo>
                  <a:pt x="160297" y="34071"/>
                </a:moveTo>
                <a:lnTo>
                  <a:pt x="122454" y="27271"/>
                </a:lnTo>
                <a:lnTo>
                  <a:pt x="78711" y="18452"/>
                </a:lnTo>
                <a:lnTo>
                  <a:pt x="33182" y="4274"/>
                </a:lnTo>
                <a:lnTo>
                  <a:pt x="26530" y="1545"/>
                </a:lnTo>
                <a:lnTo>
                  <a:pt x="22424" y="142"/>
                </a:lnTo>
                <a:lnTo>
                  <a:pt x="12959" y="0"/>
                </a:lnTo>
                <a:lnTo>
                  <a:pt x="0" y="48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22440" y="3627918"/>
            <a:ext cx="3801110" cy="60325"/>
          </a:xfrm>
          <a:custGeom>
            <a:avLst/>
            <a:gdLst/>
            <a:ahLst/>
            <a:cxnLst/>
            <a:rect l="l" t="t" r="r" b="b"/>
            <a:pathLst>
              <a:path w="3801109" h="60325">
                <a:moveTo>
                  <a:pt x="9156" y="53956"/>
                </a:moveTo>
                <a:lnTo>
                  <a:pt x="2809" y="49809"/>
                </a:lnTo>
                <a:lnTo>
                  <a:pt x="0" y="45783"/>
                </a:lnTo>
                <a:lnTo>
                  <a:pt x="728" y="41876"/>
                </a:lnTo>
                <a:lnTo>
                  <a:pt x="48383" y="31633"/>
                </a:lnTo>
                <a:lnTo>
                  <a:pt x="60752" y="30070"/>
                </a:lnTo>
                <a:lnTo>
                  <a:pt x="73303" y="28123"/>
                </a:lnTo>
                <a:lnTo>
                  <a:pt x="85897" y="26073"/>
                </a:lnTo>
                <a:lnTo>
                  <a:pt x="98198" y="24494"/>
                </a:lnTo>
                <a:lnTo>
                  <a:pt x="110489" y="23336"/>
                </a:lnTo>
                <a:lnTo>
                  <a:pt x="123053" y="22549"/>
                </a:lnTo>
                <a:lnTo>
                  <a:pt x="136171" y="22085"/>
                </a:lnTo>
                <a:lnTo>
                  <a:pt x="151432" y="21823"/>
                </a:lnTo>
                <a:lnTo>
                  <a:pt x="165370" y="21568"/>
                </a:lnTo>
                <a:lnTo>
                  <a:pt x="178159" y="21318"/>
                </a:lnTo>
                <a:lnTo>
                  <a:pt x="189973" y="21067"/>
                </a:lnTo>
                <a:lnTo>
                  <a:pt x="200986" y="20814"/>
                </a:lnTo>
                <a:lnTo>
                  <a:pt x="212367" y="20554"/>
                </a:lnTo>
                <a:lnTo>
                  <a:pt x="261714" y="19939"/>
                </a:lnTo>
                <a:lnTo>
                  <a:pt x="275609" y="19876"/>
                </a:lnTo>
                <a:lnTo>
                  <a:pt x="290755" y="19918"/>
                </a:lnTo>
                <a:lnTo>
                  <a:pt x="331418" y="20872"/>
                </a:lnTo>
                <a:lnTo>
                  <a:pt x="378349" y="24071"/>
                </a:lnTo>
                <a:lnTo>
                  <a:pt x="392240" y="25474"/>
                </a:lnTo>
                <a:lnTo>
                  <a:pt x="405640" y="26699"/>
                </a:lnTo>
                <a:lnTo>
                  <a:pt x="443686" y="29378"/>
                </a:lnTo>
                <a:lnTo>
                  <a:pt x="498527" y="30972"/>
                </a:lnTo>
                <a:lnTo>
                  <a:pt x="541230" y="31244"/>
                </a:lnTo>
                <a:lnTo>
                  <a:pt x="551898" y="31199"/>
                </a:lnTo>
                <a:lnTo>
                  <a:pt x="594817" y="29563"/>
                </a:lnTo>
                <a:lnTo>
                  <a:pt x="634730" y="26538"/>
                </a:lnTo>
                <a:lnTo>
                  <a:pt x="683882" y="22060"/>
                </a:lnTo>
                <a:lnTo>
                  <a:pt x="726862" y="17915"/>
                </a:lnTo>
                <a:lnTo>
                  <a:pt x="741519" y="16413"/>
                </a:lnTo>
                <a:lnTo>
                  <a:pt x="754896" y="15081"/>
                </a:lnTo>
                <a:lnTo>
                  <a:pt x="800044" y="10986"/>
                </a:lnTo>
                <a:lnTo>
                  <a:pt x="849870" y="7274"/>
                </a:lnTo>
                <a:lnTo>
                  <a:pt x="892694" y="4506"/>
                </a:lnTo>
                <a:lnTo>
                  <a:pt x="930978" y="2571"/>
                </a:lnTo>
                <a:lnTo>
                  <a:pt x="975317" y="1144"/>
                </a:lnTo>
                <a:lnTo>
                  <a:pt x="1015892" y="529"/>
                </a:lnTo>
                <a:lnTo>
                  <a:pt x="1067534" y="155"/>
                </a:lnTo>
                <a:lnTo>
                  <a:pt x="1113887" y="22"/>
                </a:lnTo>
                <a:lnTo>
                  <a:pt x="1161965" y="0"/>
                </a:lnTo>
                <a:lnTo>
                  <a:pt x="1176835" y="3"/>
                </a:lnTo>
                <a:lnTo>
                  <a:pt x="1218759" y="37"/>
                </a:lnTo>
                <a:lnTo>
                  <a:pt x="1268644" y="140"/>
                </a:lnTo>
                <a:lnTo>
                  <a:pt x="1312057" y="308"/>
                </a:lnTo>
                <a:lnTo>
                  <a:pt x="1357000" y="575"/>
                </a:lnTo>
                <a:lnTo>
                  <a:pt x="1397184" y="882"/>
                </a:lnTo>
                <a:lnTo>
                  <a:pt x="1442766" y="1576"/>
                </a:lnTo>
                <a:lnTo>
                  <a:pt x="1479970" y="2696"/>
                </a:lnTo>
                <a:lnTo>
                  <a:pt x="1492389" y="3065"/>
                </a:lnTo>
                <a:lnTo>
                  <a:pt x="1542378" y="4041"/>
                </a:lnTo>
                <a:lnTo>
                  <a:pt x="1582793" y="4412"/>
                </a:lnTo>
                <a:lnTo>
                  <a:pt x="1621001" y="4622"/>
                </a:lnTo>
                <a:lnTo>
                  <a:pt x="1657448" y="4692"/>
                </a:lnTo>
                <a:lnTo>
                  <a:pt x="1673624" y="4673"/>
                </a:lnTo>
                <a:lnTo>
                  <a:pt x="1713300" y="4360"/>
                </a:lnTo>
                <a:lnTo>
                  <a:pt x="1734372" y="3909"/>
                </a:lnTo>
                <a:lnTo>
                  <a:pt x="1745620" y="3695"/>
                </a:lnTo>
                <a:lnTo>
                  <a:pt x="1783723" y="3311"/>
                </a:lnTo>
                <a:lnTo>
                  <a:pt x="1815779" y="3252"/>
                </a:lnTo>
                <a:lnTo>
                  <a:pt x="1831366" y="3298"/>
                </a:lnTo>
                <a:lnTo>
                  <a:pt x="1878246" y="3970"/>
                </a:lnTo>
                <a:lnTo>
                  <a:pt x="1918742" y="5730"/>
                </a:lnTo>
                <a:lnTo>
                  <a:pt x="1951942" y="7678"/>
                </a:lnTo>
                <a:lnTo>
                  <a:pt x="1962918" y="8293"/>
                </a:lnTo>
                <a:lnTo>
                  <a:pt x="2001510" y="10154"/>
                </a:lnTo>
                <a:lnTo>
                  <a:pt x="2034379" y="11526"/>
                </a:lnTo>
                <a:lnTo>
                  <a:pt x="2050280" y="12200"/>
                </a:lnTo>
                <a:lnTo>
                  <a:pt x="2096093" y="14382"/>
                </a:lnTo>
                <a:lnTo>
                  <a:pt x="2144003" y="17786"/>
                </a:lnTo>
                <a:lnTo>
                  <a:pt x="2185366" y="21374"/>
                </a:lnTo>
                <a:lnTo>
                  <a:pt x="2224001" y="24960"/>
                </a:lnTo>
                <a:lnTo>
                  <a:pt x="2262461" y="28717"/>
                </a:lnTo>
                <a:lnTo>
                  <a:pt x="2275829" y="29966"/>
                </a:lnTo>
                <a:lnTo>
                  <a:pt x="2325458" y="33927"/>
                </a:lnTo>
                <a:lnTo>
                  <a:pt x="2375185" y="36810"/>
                </a:lnTo>
                <a:lnTo>
                  <a:pt x="2425804" y="38709"/>
                </a:lnTo>
                <a:lnTo>
                  <a:pt x="2464867" y="39520"/>
                </a:lnTo>
                <a:lnTo>
                  <a:pt x="2478149" y="39787"/>
                </a:lnTo>
                <a:lnTo>
                  <a:pt x="2516441" y="40763"/>
                </a:lnTo>
                <a:lnTo>
                  <a:pt x="2564056" y="42423"/>
                </a:lnTo>
                <a:lnTo>
                  <a:pt x="2575354" y="42815"/>
                </a:lnTo>
                <a:lnTo>
                  <a:pt x="2624036" y="44172"/>
                </a:lnTo>
                <a:lnTo>
                  <a:pt x="2664818" y="44991"/>
                </a:lnTo>
                <a:lnTo>
                  <a:pt x="2679342" y="45231"/>
                </a:lnTo>
                <a:lnTo>
                  <a:pt x="2692880" y="45458"/>
                </a:lnTo>
                <a:lnTo>
                  <a:pt x="2732347" y="46368"/>
                </a:lnTo>
                <a:lnTo>
                  <a:pt x="2782855" y="48124"/>
                </a:lnTo>
                <a:lnTo>
                  <a:pt x="2831828" y="50515"/>
                </a:lnTo>
                <a:lnTo>
                  <a:pt x="2850649" y="51578"/>
                </a:lnTo>
                <a:lnTo>
                  <a:pt x="2867666" y="52522"/>
                </a:lnTo>
                <a:lnTo>
                  <a:pt x="2908322" y="54660"/>
                </a:lnTo>
                <a:lnTo>
                  <a:pt x="2955935" y="56360"/>
                </a:lnTo>
                <a:lnTo>
                  <a:pt x="2996697" y="56768"/>
                </a:lnTo>
                <a:lnTo>
                  <a:pt x="3010096" y="56770"/>
                </a:lnTo>
                <a:lnTo>
                  <a:pt x="3023128" y="56714"/>
                </a:lnTo>
                <a:lnTo>
                  <a:pt x="3073241" y="55914"/>
                </a:lnTo>
                <a:lnTo>
                  <a:pt x="3099724" y="55136"/>
                </a:lnTo>
                <a:lnTo>
                  <a:pt x="3113229" y="54739"/>
                </a:lnTo>
                <a:lnTo>
                  <a:pt x="3163380" y="53492"/>
                </a:lnTo>
                <a:lnTo>
                  <a:pt x="3204266" y="52795"/>
                </a:lnTo>
                <a:lnTo>
                  <a:pt x="3242571" y="52364"/>
                </a:lnTo>
                <a:lnTo>
                  <a:pt x="3277546" y="52191"/>
                </a:lnTo>
                <a:lnTo>
                  <a:pt x="3291604" y="52219"/>
                </a:lnTo>
                <a:lnTo>
                  <a:pt x="3330896" y="52814"/>
                </a:lnTo>
                <a:lnTo>
                  <a:pt x="3382071" y="54967"/>
                </a:lnTo>
                <a:lnTo>
                  <a:pt x="3396051" y="55665"/>
                </a:lnTo>
                <a:lnTo>
                  <a:pt x="3434208" y="57250"/>
                </a:lnTo>
                <a:lnTo>
                  <a:pt x="3480061" y="58394"/>
                </a:lnTo>
                <a:lnTo>
                  <a:pt x="3527486" y="58952"/>
                </a:lnTo>
                <a:lnTo>
                  <a:pt x="3567571" y="59161"/>
                </a:lnTo>
                <a:lnTo>
                  <a:pt x="3600176" y="59210"/>
                </a:lnTo>
                <a:lnTo>
                  <a:pt x="3616917" y="59236"/>
                </a:lnTo>
                <a:lnTo>
                  <a:pt x="3658767" y="59360"/>
                </a:lnTo>
                <a:lnTo>
                  <a:pt x="3697993" y="59639"/>
                </a:lnTo>
                <a:lnTo>
                  <a:pt x="3716688" y="59826"/>
                </a:lnTo>
                <a:lnTo>
                  <a:pt x="3730774" y="59887"/>
                </a:lnTo>
                <a:lnTo>
                  <a:pt x="3740569" y="59827"/>
                </a:lnTo>
                <a:lnTo>
                  <a:pt x="3751299" y="59461"/>
                </a:lnTo>
                <a:lnTo>
                  <a:pt x="3758129" y="58562"/>
                </a:lnTo>
                <a:lnTo>
                  <a:pt x="3765590" y="57015"/>
                </a:lnTo>
                <a:lnTo>
                  <a:pt x="3773051" y="55468"/>
                </a:lnTo>
                <a:lnTo>
                  <a:pt x="3780955" y="54271"/>
                </a:lnTo>
                <a:lnTo>
                  <a:pt x="3789309" y="53424"/>
                </a:lnTo>
                <a:lnTo>
                  <a:pt x="3797656" y="52576"/>
                </a:lnTo>
                <a:lnTo>
                  <a:pt x="3800995" y="52085"/>
                </a:lnTo>
                <a:lnTo>
                  <a:pt x="3799326" y="51950"/>
                </a:lnTo>
                <a:lnTo>
                  <a:pt x="3796929" y="51758"/>
                </a:lnTo>
                <a:lnTo>
                  <a:pt x="3789399" y="51151"/>
                </a:lnTo>
                <a:lnTo>
                  <a:pt x="3776736" y="501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863641" y="3629719"/>
            <a:ext cx="1047115" cy="56515"/>
          </a:xfrm>
          <a:custGeom>
            <a:avLst/>
            <a:gdLst/>
            <a:ahLst/>
            <a:cxnLst/>
            <a:rect l="l" t="t" r="r" b="b"/>
            <a:pathLst>
              <a:path w="1047115" h="56514">
                <a:moveTo>
                  <a:pt x="7820" y="20129"/>
                </a:moveTo>
                <a:lnTo>
                  <a:pt x="0" y="10849"/>
                </a:lnTo>
                <a:lnTo>
                  <a:pt x="651" y="4810"/>
                </a:lnTo>
                <a:lnTo>
                  <a:pt x="9774" y="2014"/>
                </a:lnTo>
                <a:lnTo>
                  <a:pt x="16040" y="887"/>
                </a:lnTo>
                <a:lnTo>
                  <a:pt x="26005" y="216"/>
                </a:lnTo>
                <a:lnTo>
                  <a:pt x="39670" y="0"/>
                </a:lnTo>
                <a:lnTo>
                  <a:pt x="57035" y="238"/>
                </a:lnTo>
                <a:lnTo>
                  <a:pt x="72825" y="721"/>
                </a:lnTo>
                <a:lnTo>
                  <a:pt x="87396" y="1138"/>
                </a:lnTo>
                <a:lnTo>
                  <a:pt x="136279" y="2223"/>
                </a:lnTo>
                <a:lnTo>
                  <a:pt x="160338" y="2520"/>
                </a:lnTo>
                <a:lnTo>
                  <a:pt x="173400" y="2687"/>
                </a:lnTo>
                <a:lnTo>
                  <a:pt x="223186" y="3514"/>
                </a:lnTo>
                <a:lnTo>
                  <a:pt x="261452" y="4392"/>
                </a:lnTo>
                <a:lnTo>
                  <a:pt x="314265" y="5958"/>
                </a:lnTo>
                <a:lnTo>
                  <a:pt x="354332" y="7424"/>
                </a:lnTo>
                <a:lnTo>
                  <a:pt x="401002" y="9490"/>
                </a:lnTo>
                <a:lnTo>
                  <a:pt x="410427" y="9937"/>
                </a:lnTo>
                <a:lnTo>
                  <a:pt x="454523" y="11715"/>
                </a:lnTo>
                <a:lnTo>
                  <a:pt x="494594" y="13054"/>
                </a:lnTo>
                <a:lnTo>
                  <a:pt x="543673" y="14490"/>
                </a:lnTo>
                <a:lnTo>
                  <a:pt x="561180" y="15003"/>
                </a:lnTo>
                <a:lnTo>
                  <a:pt x="606051" y="16433"/>
                </a:lnTo>
                <a:lnTo>
                  <a:pt x="650230" y="18147"/>
                </a:lnTo>
                <a:lnTo>
                  <a:pt x="688365" y="20275"/>
                </a:lnTo>
                <a:lnTo>
                  <a:pt x="737999" y="23971"/>
                </a:lnTo>
                <a:lnTo>
                  <a:pt x="785120" y="28035"/>
                </a:lnTo>
                <a:lnTo>
                  <a:pt x="830311" y="32188"/>
                </a:lnTo>
                <a:lnTo>
                  <a:pt x="868920" y="36094"/>
                </a:lnTo>
                <a:lnTo>
                  <a:pt x="915361" y="42064"/>
                </a:lnTo>
                <a:lnTo>
                  <a:pt x="944087" y="46207"/>
                </a:lnTo>
                <a:lnTo>
                  <a:pt x="962918" y="48916"/>
                </a:lnTo>
                <a:lnTo>
                  <a:pt x="1008929" y="54451"/>
                </a:lnTo>
                <a:lnTo>
                  <a:pt x="1039638" y="56162"/>
                </a:lnTo>
                <a:lnTo>
                  <a:pt x="1046568" y="558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00979" y="3952689"/>
            <a:ext cx="856615" cy="41275"/>
          </a:xfrm>
          <a:custGeom>
            <a:avLst/>
            <a:gdLst/>
            <a:ahLst/>
            <a:cxnLst/>
            <a:rect l="l" t="t" r="r" b="b"/>
            <a:pathLst>
              <a:path w="856615" h="41275">
                <a:moveTo>
                  <a:pt x="4204" y="0"/>
                </a:moveTo>
                <a:lnTo>
                  <a:pt x="0" y="3509"/>
                </a:lnTo>
                <a:lnTo>
                  <a:pt x="799" y="7765"/>
                </a:lnTo>
                <a:lnTo>
                  <a:pt x="6603" y="12767"/>
                </a:lnTo>
                <a:lnTo>
                  <a:pt x="49841" y="28976"/>
                </a:lnTo>
                <a:lnTo>
                  <a:pt x="87930" y="33765"/>
                </a:lnTo>
                <a:lnTo>
                  <a:pt x="126079" y="36671"/>
                </a:lnTo>
                <a:lnTo>
                  <a:pt x="176465" y="39003"/>
                </a:lnTo>
                <a:lnTo>
                  <a:pt x="215098" y="39942"/>
                </a:lnTo>
                <a:lnTo>
                  <a:pt x="253973" y="40506"/>
                </a:lnTo>
                <a:lnTo>
                  <a:pt x="303334" y="40872"/>
                </a:lnTo>
                <a:lnTo>
                  <a:pt x="328888" y="40907"/>
                </a:lnTo>
                <a:lnTo>
                  <a:pt x="341920" y="40869"/>
                </a:lnTo>
                <a:lnTo>
                  <a:pt x="380252" y="40514"/>
                </a:lnTo>
                <a:lnTo>
                  <a:pt x="432145" y="39421"/>
                </a:lnTo>
                <a:lnTo>
                  <a:pt x="446047" y="39073"/>
                </a:lnTo>
                <a:lnTo>
                  <a:pt x="484719" y="38187"/>
                </a:lnTo>
                <a:lnTo>
                  <a:pt x="531967" y="37309"/>
                </a:lnTo>
                <a:lnTo>
                  <a:pt x="576358" y="36832"/>
                </a:lnTo>
                <a:lnTo>
                  <a:pt x="625264" y="36570"/>
                </a:lnTo>
                <a:lnTo>
                  <a:pt x="669814" y="36442"/>
                </a:lnTo>
                <a:lnTo>
                  <a:pt x="721150" y="36372"/>
                </a:lnTo>
                <a:lnTo>
                  <a:pt x="745130" y="36339"/>
                </a:lnTo>
                <a:lnTo>
                  <a:pt x="785941" y="36173"/>
                </a:lnTo>
                <a:lnTo>
                  <a:pt x="829526" y="35675"/>
                </a:lnTo>
                <a:lnTo>
                  <a:pt x="855406" y="34545"/>
                </a:lnTo>
                <a:lnTo>
                  <a:pt x="856229" y="341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62560" y="4000024"/>
            <a:ext cx="898525" cy="28575"/>
          </a:xfrm>
          <a:custGeom>
            <a:avLst/>
            <a:gdLst/>
            <a:ahLst/>
            <a:cxnLst/>
            <a:rect l="l" t="t" r="r" b="b"/>
            <a:pathLst>
              <a:path w="898525" h="28575">
                <a:moveTo>
                  <a:pt x="65904" y="28427"/>
                </a:moveTo>
                <a:lnTo>
                  <a:pt x="43731" y="27918"/>
                </a:lnTo>
                <a:lnTo>
                  <a:pt x="26143" y="27514"/>
                </a:lnTo>
                <a:lnTo>
                  <a:pt x="13141" y="27216"/>
                </a:lnTo>
                <a:lnTo>
                  <a:pt x="4723" y="27023"/>
                </a:lnTo>
                <a:lnTo>
                  <a:pt x="890" y="26935"/>
                </a:lnTo>
                <a:lnTo>
                  <a:pt x="0" y="26897"/>
                </a:lnTo>
                <a:lnTo>
                  <a:pt x="1253" y="26852"/>
                </a:lnTo>
                <a:lnTo>
                  <a:pt x="5832" y="26770"/>
                </a:lnTo>
                <a:lnTo>
                  <a:pt x="17018" y="26568"/>
                </a:lnTo>
                <a:lnTo>
                  <a:pt x="62119" y="25723"/>
                </a:lnTo>
                <a:lnTo>
                  <a:pt x="111937" y="24561"/>
                </a:lnTo>
                <a:lnTo>
                  <a:pt x="159347" y="23208"/>
                </a:lnTo>
                <a:lnTo>
                  <a:pt x="209466" y="21589"/>
                </a:lnTo>
                <a:lnTo>
                  <a:pt x="250797" y="20148"/>
                </a:lnTo>
                <a:lnTo>
                  <a:pt x="264522" y="19668"/>
                </a:lnTo>
                <a:lnTo>
                  <a:pt x="303561" y="18345"/>
                </a:lnTo>
                <a:lnTo>
                  <a:pt x="352523" y="16785"/>
                </a:lnTo>
                <a:lnTo>
                  <a:pt x="390781" y="15655"/>
                </a:lnTo>
                <a:lnTo>
                  <a:pt x="431163" y="14639"/>
                </a:lnTo>
                <a:lnTo>
                  <a:pt x="481003" y="13712"/>
                </a:lnTo>
                <a:lnTo>
                  <a:pt x="526757" y="13228"/>
                </a:lnTo>
                <a:lnTo>
                  <a:pt x="571922" y="12970"/>
                </a:lnTo>
                <a:lnTo>
                  <a:pt x="623292" y="12801"/>
                </a:lnTo>
                <a:lnTo>
                  <a:pt x="666042" y="12733"/>
                </a:lnTo>
                <a:lnTo>
                  <a:pt x="681118" y="12721"/>
                </a:lnTo>
                <a:lnTo>
                  <a:pt x="699930" y="12704"/>
                </a:lnTo>
                <a:lnTo>
                  <a:pt x="748669" y="12580"/>
                </a:lnTo>
                <a:lnTo>
                  <a:pt x="796107" y="12245"/>
                </a:lnTo>
                <a:lnTo>
                  <a:pt x="843413" y="10944"/>
                </a:lnTo>
                <a:lnTo>
                  <a:pt x="881430" y="7208"/>
                </a:lnTo>
                <a:lnTo>
                  <a:pt x="897927" y="3424"/>
                </a:lnTo>
                <a:lnTo>
                  <a:pt x="896114" y="3187"/>
                </a:lnTo>
                <a:lnTo>
                  <a:pt x="893521" y="2850"/>
                </a:lnTo>
                <a:lnTo>
                  <a:pt x="885364" y="1787"/>
                </a:lnTo>
                <a:lnTo>
                  <a:pt x="87164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87377" y="4408228"/>
            <a:ext cx="774700" cy="46990"/>
          </a:xfrm>
          <a:custGeom>
            <a:avLst/>
            <a:gdLst/>
            <a:ahLst/>
            <a:cxnLst/>
            <a:rect l="l" t="t" r="r" b="b"/>
            <a:pathLst>
              <a:path w="774700" h="46989">
                <a:moveTo>
                  <a:pt x="91949" y="700"/>
                </a:moveTo>
                <a:lnTo>
                  <a:pt x="78118" y="1032"/>
                </a:lnTo>
                <a:lnTo>
                  <a:pt x="65450" y="740"/>
                </a:lnTo>
                <a:lnTo>
                  <a:pt x="48806" y="0"/>
                </a:lnTo>
                <a:lnTo>
                  <a:pt x="37813" y="1382"/>
                </a:lnTo>
                <a:lnTo>
                  <a:pt x="856" y="11821"/>
                </a:lnTo>
                <a:lnTo>
                  <a:pt x="0" y="11974"/>
                </a:lnTo>
                <a:lnTo>
                  <a:pt x="2011" y="12012"/>
                </a:lnTo>
                <a:lnTo>
                  <a:pt x="6462" y="12012"/>
                </a:lnTo>
                <a:lnTo>
                  <a:pt x="9423" y="12012"/>
                </a:lnTo>
                <a:lnTo>
                  <a:pt x="48129" y="12012"/>
                </a:lnTo>
                <a:lnTo>
                  <a:pt x="105361" y="12012"/>
                </a:lnTo>
                <a:lnTo>
                  <a:pt x="151471" y="12111"/>
                </a:lnTo>
                <a:lnTo>
                  <a:pt x="192514" y="12407"/>
                </a:lnTo>
                <a:lnTo>
                  <a:pt x="240079" y="13108"/>
                </a:lnTo>
                <a:lnTo>
                  <a:pt x="287231" y="14351"/>
                </a:lnTo>
                <a:lnTo>
                  <a:pt x="302427" y="14797"/>
                </a:lnTo>
                <a:lnTo>
                  <a:pt x="341564" y="15901"/>
                </a:lnTo>
                <a:lnTo>
                  <a:pt x="380615" y="16803"/>
                </a:lnTo>
                <a:lnTo>
                  <a:pt x="426500" y="17283"/>
                </a:lnTo>
                <a:lnTo>
                  <a:pt x="470408" y="17463"/>
                </a:lnTo>
                <a:lnTo>
                  <a:pt x="487037" y="17494"/>
                </a:lnTo>
                <a:lnTo>
                  <a:pt x="507519" y="17532"/>
                </a:lnTo>
                <a:lnTo>
                  <a:pt x="557857" y="17845"/>
                </a:lnTo>
                <a:lnTo>
                  <a:pt x="601103" y="18731"/>
                </a:lnTo>
                <a:lnTo>
                  <a:pt x="642916" y="22506"/>
                </a:lnTo>
                <a:lnTo>
                  <a:pt x="688229" y="29018"/>
                </a:lnTo>
                <a:lnTo>
                  <a:pt x="704054" y="31287"/>
                </a:lnTo>
                <a:lnTo>
                  <a:pt x="717295" y="33029"/>
                </a:lnTo>
                <a:lnTo>
                  <a:pt x="728275" y="34295"/>
                </a:lnTo>
                <a:lnTo>
                  <a:pt x="737314" y="35133"/>
                </a:lnTo>
                <a:lnTo>
                  <a:pt x="753618" y="37049"/>
                </a:lnTo>
                <a:lnTo>
                  <a:pt x="765590" y="40912"/>
                </a:lnTo>
                <a:lnTo>
                  <a:pt x="774453" y="467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582060" y="4474799"/>
            <a:ext cx="210820" cy="40005"/>
          </a:xfrm>
          <a:custGeom>
            <a:avLst/>
            <a:gdLst/>
            <a:ahLst/>
            <a:cxnLst/>
            <a:rect l="l" t="t" r="r" b="b"/>
            <a:pathLst>
              <a:path w="210819" h="40004">
                <a:moveTo>
                  <a:pt x="20944" y="1534"/>
                </a:moveTo>
                <a:lnTo>
                  <a:pt x="9376" y="5280"/>
                </a:lnTo>
                <a:lnTo>
                  <a:pt x="3115" y="7307"/>
                </a:lnTo>
                <a:lnTo>
                  <a:pt x="2163" y="7615"/>
                </a:lnTo>
                <a:lnTo>
                  <a:pt x="1493" y="7832"/>
                </a:lnTo>
                <a:lnTo>
                  <a:pt x="1838" y="7941"/>
                </a:lnTo>
                <a:lnTo>
                  <a:pt x="3196" y="7941"/>
                </a:lnTo>
                <a:lnTo>
                  <a:pt x="4556" y="7942"/>
                </a:lnTo>
                <a:lnTo>
                  <a:pt x="11245" y="7943"/>
                </a:lnTo>
                <a:lnTo>
                  <a:pt x="23266" y="7946"/>
                </a:lnTo>
                <a:lnTo>
                  <a:pt x="29544" y="7868"/>
                </a:lnTo>
                <a:lnTo>
                  <a:pt x="76247" y="5955"/>
                </a:lnTo>
                <a:lnTo>
                  <a:pt x="115924" y="3853"/>
                </a:lnTo>
                <a:lnTo>
                  <a:pt x="135260" y="2824"/>
                </a:lnTo>
                <a:lnTo>
                  <a:pt x="175795" y="804"/>
                </a:lnTo>
                <a:lnTo>
                  <a:pt x="208420" y="7"/>
                </a:lnTo>
                <a:lnTo>
                  <a:pt x="208849" y="1"/>
                </a:lnTo>
                <a:lnTo>
                  <a:pt x="208683" y="0"/>
                </a:lnTo>
                <a:lnTo>
                  <a:pt x="208394" y="0"/>
                </a:lnTo>
                <a:lnTo>
                  <a:pt x="205506" y="0"/>
                </a:lnTo>
                <a:lnTo>
                  <a:pt x="200019" y="0"/>
                </a:lnTo>
                <a:lnTo>
                  <a:pt x="189718" y="677"/>
                </a:lnTo>
                <a:lnTo>
                  <a:pt x="140554" y="9138"/>
                </a:lnTo>
                <a:lnTo>
                  <a:pt x="108615" y="15776"/>
                </a:lnTo>
                <a:lnTo>
                  <a:pt x="94836" y="18549"/>
                </a:lnTo>
                <a:lnTo>
                  <a:pt x="46335" y="24670"/>
                </a:lnTo>
                <a:lnTo>
                  <a:pt x="27025" y="25550"/>
                </a:lnTo>
                <a:lnTo>
                  <a:pt x="14557" y="26308"/>
                </a:lnTo>
                <a:lnTo>
                  <a:pt x="7354" y="27017"/>
                </a:lnTo>
                <a:lnTo>
                  <a:pt x="1913" y="27844"/>
                </a:lnTo>
                <a:lnTo>
                  <a:pt x="0" y="28349"/>
                </a:lnTo>
                <a:lnTo>
                  <a:pt x="1018" y="28619"/>
                </a:lnTo>
                <a:lnTo>
                  <a:pt x="2037" y="28889"/>
                </a:lnTo>
                <a:lnTo>
                  <a:pt x="4583" y="29564"/>
                </a:lnTo>
                <a:lnTo>
                  <a:pt x="8657" y="30644"/>
                </a:lnTo>
                <a:lnTo>
                  <a:pt x="13508" y="31295"/>
                </a:lnTo>
                <a:lnTo>
                  <a:pt x="54292" y="32591"/>
                </a:lnTo>
                <a:lnTo>
                  <a:pt x="101379" y="32875"/>
                </a:lnTo>
                <a:lnTo>
                  <a:pt x="114179" y="32870"/>
                </a:lnTo>
                <a:lnTo>
                  <a:pt x="125794" y="32819"/>
                </a:lnTo>
                <a:lnTo>
                  <a:pt x="136384" y="32723"/>
                </a:lnTo>
                <a:lnTo>
                  <a:pt x="146108" y="32583"/>
                </a:lnTo>
                <a:lnTo>
                  <a:pt x="161619" y="32581"/>
                </a:lnTo>
                <a:lnTo>
                  <a:pt x="175531" y="33270"/>
                </a:lnTo>
                <a:lnTo>
                  <a:pt x="188103" y="34645"/>
                </a:lnTo>
                <a:lnTo>
                  <a:pt x="199592" y="36702"/>
                </a:lnTo>
                <a:lnTo>
                  <a:pt x="210258" y="394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701776" y="4479898"/>
            <a:ext cx="175260" cy="36830"/>
          </a:xfrm>
          <a:custGeom>
            <a:avLst/>
            <a:gdLst/>
            <a:ahLst/>
            <a:cxnLst/>
            <a:rect l="l" t="t" r="r" b="b"/>
            <a:pathLst>
              <a:path w="175260" h="36829">
                <a:moveTo>
                  <a:pt x="3113" y="36756"/>
                </a:moveTo>
                <a:lnTo>
                  <a:pt x="0" y="28662"/>
                </a:lnTo>
                <a:lnTo>
                  <a:pt x="8638" y="23676"/>
                </a:lnTo>
                <a:lnTo>
                  <a:pt x="19825" y="22215"/>
                </a:lnTo>
                <a:lnTo>
                  <a:pt x="31278" y="20597"/>
                </a:lnTo>
                <a:lnTo>
                  <a:pt x="69047" y="14510"/>
                </a:lnTo>
                <a:lnTo>
                  <a:pt x="101017" y="8802"/>
                </a:lnTo>
                <a:lnTo>
                  <a:pt x="116249" y="6141"/>
                </a:lnTo>
                <a:lnTo>
                  <a:pt x="129187" y="3967"/>
                </a:lnTo>
                <a:lnTo>
                  <a:pt x="139951" y="2259"/>
                </a:lnTo>
                <a:lnTo>
                  <a:pt x="148655" y="996"/>
                </a:lnTo>
                <a:lnTo>
                  <a:pt x="166363" y="0"/>
                </a:lnTo>
                <a:lnTo>
                  <a:pt x="173443" y="2786"/>
                </a:lnTo>
                <a:lnTo>
                  <a:pt x="175202" y="5881"/>
                </a:lnTo>
                <a:lnTo>
                  <a:pt x="172760" y="9324"/>
                </a:lnTo>
                <a:lnTo>
                  <a:pt x="166135" y="13146"/>
                </a:lnTo>
                <a:lnTo>
                  <a:pt x="159214" y="16831"/>
                </a:lnTo>
                <a:lnTo>
                  <a:pt x="149948" y="21255"/>
                </a:lnTo>
                <a:lnTo>
                  <a:pt x="138337" y="26418"/>
                </a:lnTo>
                <a:lnTo>
                  <a:pt x="124381" y="323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715193" y="4519640"/>
            <a:ext cx="197485" cy="25400"/>
          </a:xfrm>
          <a:custGeom>
            <a:avLst/>
            <a:gdLst/>
            <a:ahLst/>
            <a:cxnLst/>
            <a:rect l="l" t="t" r="r" b="b"/>
            <a:pathLst>
              <a:path w="197485" h="25400">
                <a:moveTo>
                  <a:pt x="47303" y="14202"/>
                </a:moveTo>
                <a:lnTo>
                  <a:pt x="4091" y="21845"/>
                </a:lnTo>
                <a:lnTo>
                  <a:pt x="293" y="22199"/>
                </a:lnTo>
                <a:lnTo>
                  <a:pt x="0" y="22234"/>
                </a:lnTo>
                <a:lnTo>
                  <a:pt x="49270" y="17002"/>
                </a:lnTo>
                <a:lnTo>
                  <a:pt x="87092" y="11798"/>
                </a:lnTo>
                <a:lnTo>
                  <a:pt x="103488" y="9553"/>
                </a:lnTo>
                <a:lnTo>
                  <a:pt x="149807" y="3490"/>
                </a:lnTo>
                <a:lnTo>
                  <a:pt x="184959" y="0"/>
                </a:lnTo>
                <a:lnTo>
                  <a:pt x="195704" y="2447"/>
                </a:lnTo>
                <a:lnTo>
                  <a:pt x="197462" y="10776"/>
                </a:lnTo>
                <a:lnTo>
                  <a:pt x="191469" y="249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081922" y="4467681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3162" y="0"/>
                </a:moveTo>
                <a:lnTo>
                  <a:pt x="2108" y="1069"/>
                </a:lnTo>
                <a:lnTo>
                  <a:pt x="1054" y="2139"/>
                </a:lnTo>
                <a:lnTo>
                  <a:pt x="0" y="32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073179" y="4471588"/>
            <a:ext cx="8890" cy="2540"/>
          </a:xfrm>
          <a:custGeom>
            <a:avLst/>
            <a:gdLst/>
            <a:ahLst/>
            <a:cxnLst/>
            <a:rect l="l" t="t" r="r" b="b"/>
            <a:pathLst>
              <a:path w="8889" h="2539">
                <a:moveTo>
                  <a:pt x="8743" y="0"/>
                </a:moveTo>
                <a:lnTo>
                  <a:pt x="5829" y="790"/>
                </a:lnTo>
                <a:lnTo>
                  <a:pt x="2914" y="1580"/>
                </a:lnTo>
                <a:lnTo>
                  <a:pt x="0" y="23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066109" y="4450690"/>
            <a:ext cx="165735" cy="20320"/>
          </a:xfrm>
          <a:custGeom>
            <a:avLst/>
            <a:gdLst/>
            <a:ahLst/>
            <a:cxnLst/>
            <a:rect l="l" t="t" r="r" b="b"/>
            <a:pathLst>
              <a:path w="165735" h="20320">
                <a:moveTo>
                  <a:pt x="0" y="20200"/>
                </a:moveTo>
                <a:lnTo>
                  <a:pt x="44356" y="9343"/>
                </a:lnTo>
                <a:lnTo>
                  <a:pt x="64547" y="7895"/>
                </a:lnTo>
                <a:lnTo>
                  <a:pt x="81588" y="6663"/>
                </a:lnTo>
                <a:lnTo>
                  <a:pt x="124016" y="3448"/>
                </a:lnTo>
                <a:lnTo>
                  <a:pt x="151070" y="548"/>
                </a:lnTo>
                <a:lnTo>
                  <a:pt x="165006" y="0"/>
                </a:lnTo>
                <a:lnTo>
                  <a:pt x="165639" y="48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86797" y="4478742"/>
            <a:ext cx="152400" cy="25400"/>
          </a:xfrm>
          <a:custGeom>
            <a:avLst/>
            <a:gdLst/>
            <a:ahLst/>
            <a:cxnLst/>
            <a:rect l="l" t="t" r="r" b="b"/>
            <a:pathLst>
              <a:path w="152400" h="25400">
                <a:moveTo>
                  <a:pt x="22769" y="23896"/>
                </a:moveTo>
                <a:lnTo>
                  <a:pt x="11416" y="25272"/>
                </a:lnTo>
                <a:lnTo>
                  <a:pt x="4435" y="24363"/>
                </a:lnTo>
                <a:lnTo>
                  <a:pt x="1824" y="21171"/>
                </a:lnTo>
                <a:lnTo>
                  <a:pt x="0" y="18939"/>
                </a:lnTo>
                <a:lnTo>
                  <a:pt x="2176" y="17049"/>
                </a:lnTo>
                <a:lnTo>
                  <a:pt x="8354" y="15499"/>
                </a:lnTo>
                <a:lnTo>
                  <a:pt x="17477" y="13788"/>
                </a:lnTo>
                <a:lnTo>
                  <a:pt x="30824" y="12173"/>
                </a:lnTo>
                <a:lnTo>
                  <a:pt x="44138" y="10995"/>
                </a:lnTo>
                <a:lnTo>
                  <a:pt x="56755" y="9816"/>
                </a:lnTo>
                <a:lnTo>
                  <a:pt x="69002" y="8606"/>
                </a:lnTo>
                <a:lnTo>
                  <a:pt x="81201" y="7337"/>
                </a:lnTo>
                <a:lnTo>
                  <a:pt x="93679" y="5978"/>
                </a:lnTo>
                <a:lnTo>
                  <a:pt x="116024" y="3452"/>
                </a:lnTo>
                <a:lnTo>
                  <a:pt x="131840" y="1705"/>
                </a:lnTo>
                <a:lnTo>
                  <a:pt x="141960" y="642"/>
                </a:lnTo>
                <a:lnTo>
                  <a:pt x="147220" y="170"/>
                </a:lnTo>
                <a:lnTo>
                  <a:pt x="151879" y="0"/>
                </a:lnTo>
                <a:lnTo>
                  <a:pt x="151027" y="6983"/>
                </a:lnTo>
                <a:lnTo>
                  <a:pt x="145419" y="210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634200" y="4452906"/>
            <a:ext cx="224790" cy="27940"/>
          </a:xfrm>
          <a:custGeom>
            <a:avLst/>
            <a:gdLst/>
            <a:ahLst/>
            <a:cxnLst/>
            <a:rect l="l" t="t" r="r" b="b"/>
            <a:pathLst>
              <a:path w="224790" h="27939">
                <a:moveTo>
                  <a:pt x="0" y="27471"/>
                </a:moveTo>
                <a:lnTo>
                  <a:pt x="50188" y="14865"/>
                </a:lnTo>
                <a:lnTo>
                  <a:pt x="99532" y="11020"/>
                </a:lnTo>
                <a:lnTo>
                  <a:pt x="116340" y="10162"/>
                </a:lnTo>
                <a:lnTo>
                  <a:pt x="130838" y="9366"/>
                </a:lnTo>
                <a:lnTo>
                  <a:pt x="179971" y="5785"/>
                </a:lnTo>
                <a:lnTo>
                  <a:pt x="223087" y="167"/>
                </a:lnTo>
                <a:lnTo>
                  <a:pt x="223634" y="83"/>
                </a:lnTo>
                <a:lnTo>
                  <a:pt x="224181" y="0"/>
                </a:lnTo>
                <a:lnTo>
                  <a:pt x="223820" y="147"/>
                </a:lnTo>
                <a:lnTo>
                  <a:pt x="222552" y="525"/>
                </a:lnTo>
                <a:lnTo>
                  <a:pt x="219774" y="1354"/>
                </a:lnTo>
                <a:lnTo>
                  <a:pt x="213240" y="3304"/>
                </a:lnTo>
                <a:lnTo>
                  <a:pt x="202947" y="6374"/>
                </a:lnTo>
                <a:lnTo>
                  <a:pt x="188898" y="10566"/>
                </a:lnTo>
                <a:lnTo>
                  <a:pt x="171091" y="158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683971" y="4470431"/>
            <a:ext cx="184150" cy="35560"/>
          </a:xfrm>
          <a:custGeom>
            <a:avLst/>
            <a:gdLst/>
            <a:ahLst/>
            <a:cxnLst/>
            <a:rect l="l" t="t" r="r" b="b"/>
            <a:pathLst>
              <a:path w="184150" h="35560">
                <a:moveTo>
                  <a:pt x="16540" y="33673"/>
                </a:moveTo>
                <a:lnTo>
                  <a:pt x="5044" y="35401"/>
                </a:lnTo>
                <a:lnTo>
                  <a:pt x="0" y="34239"/>
                </a:lnTo>
                <a:lnTo>
                  <a:pt x="1406" y="30186"/>
                </a:lnTo>
                <a:lnTo>
                  <a:pt x="42128" y="14292"/>
                </a:lnTo>
                <a:lnTo>
                  <a:pt x="84487" y="7662"/>
                </a:lnTo>
                <a:lnTo>
                  <a:pt x="133690" y="2515"/>
                </a:lnTo>
                <a:lnTo>
                  <a:pt x="174016" y="0"/>
                </a:lnTo>
                <a:lnTo>
                  <a:pt x="183292" y="1703"/>
                </a:lnTo>
                <a:lnTo>
                  <a:pt x="183811" y="7330"/>
                </a:lnTo>
                <a:lnTo>
                  <a:pt x="176139" y="168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031216" y="5172598"/>
            <a:ext cx="1452880" cy="44450"/>
          </a:xfrm>
          <a:custGeom>
            <a:avLst/>
            <a:gdLst/>
            <a:ahLst/>
            <a:cxnLst/>
            <a:rect l="l" t="t" r="r" b="b"/>
            <a:pathLst>
              <a:path w="1452879" h="44450">
                <a:moveTo>
                  <a:pt x="6304" y="44060"/>
                </a:moveTo>
                <a:lnTo>
                  <a:pt x="1913" y="43056"/>
                </a:lnTo>
                <a:lnTo>
                  <a:pt x="0" y="38518"/>
                </a:lnTo>
                <a:lnTo>
                  <a:pt x="565" y="30447"/>
                </a:lnTo>
                <a:lnTo>
                  <a:pt x="1129" y="22376"/>
                </a:lnTo>
                <a:lnTo>
                  <a:pt x="4552" y="16612"/>
                </a:lnTo>
                <a:lnTo>
                  <a:pt x="10832" y="13153"/>
                </a:lnTo>
                <a:lnTo>
                  <a:pt x="21688" y="10067"/>
                </a:lnTo>
                <a:lnTo>
                  <a:pt x="35442" y="11172"/>
                </a:lnTo>
                <a:lnTo>
                  <a:pt x="44581" y="12666"/>
                </a:lnTo>
                <a:lnTo>
                  <a:pt x="56173" y="13808"/>
                </a:lnTo>
                <a:lnTo>
                  <a:pt x="70223" y="14597"/>
                </a:lnTo>
                <a:lnTo>
                  <a:pt x="90272" y="15001"/>
                </a:lnTo>
                <a:lnTo>
                  <a:pt x="105828" y="15242"/>
                </a:lnTo>
                <a:lnTo>
                  <a:pt x="117622" y="15342"/>
                </a:lnTo>
                <a:lnTo>
                  <a:pt x="126389" y="15321"/>
                </a:lnTo>
                <a:lnTo>
                  <a:pt x="176194" y="11574"/>
                </a:lnTo>
                <a:lnTo>
                  <a:pt x="189150" y="10203"/>
                </a:lnTo>
                <a:lnTo>
                  <a:pt x="201837" y="8937"/>
                </a:lnTo>
                <a:lnTo>
                  <a:pt x="252049" y="4698"/>
                </a:lnTo>
                <a:lnTo>
                  <a:pt x="301580" y="2050"/>
                </a:lnTo>
                <a:lnTo>
                  <a:pt x="340723" y="1119"/>
                </a:lnTo>
                <a:lnTo>
                  <a:pt x="357460" y="997"/>
                </a:lnTo>
                <a:lnTo>
                  <a:pt x="372472" y="1030"/>
                </a:lnTo>
                <a:lnTo>
                  <a:pt x="423170" y="3362"/>
                </a:lnTo>
                <a:lnTo>
                  <a:pt x="474000" y="8920"/>
                </a:lnTo>
                <a:lnTo>
                  <a:pt x="487028" y="10415"/>
                </a:lnTo>
                <a:lnTo>
                  <a:pt x="529983" y="14368"/>
                </a:lnTo>
                <a:lnTo>
                  <a:pt x="569393" y="16848"/>
                </a:lnTo>
                <a:lnTo>
                  <a:pt x="602415" y="18633"/>
                </a:lnTo>
                <a:lnTo>
                  <a:pt x="617755" y="19483"/>
                </a:lnTo>
                <a:lnTo>
                  <a:pt x="663730" y="22351"/>
                </a:lnTo>
                <a:lnTo>
                  <a:pt x="677509" y="23349"/>
                </a:lnTo>
                <a:lnTo>
                  <a:pt x="690435" y="24206"/>
                </a:lnTo>
                <a:lnTo>
                  <a:pt x="738116" y="26498"/>
                </a:lnTo>
                <a:lnTo>
                  <a:pt x="789884" y="27570"/>
                </a:lnTo>
                <a:lnTo>
                  <a:pt x="831389" y="27855"/>
                </a:lnTo>
                <a:lnTo>
                  <a:pt x="876115" y="28010"/>
                </a:lnTo>
                <a:lnTo>
                  <a:pt x="916729" y="28086"/>
                </a:lnTo>
                <a:lnTo>
                  <a:pt x="963652" y="28132"/>
                </a:lnTo>
                <a:lnTo>
                  <a:pt x="1017107" y="28149"/>
                </a:lnTo>
                <a:lnTo>
                  <a:pt x="1038740" y="28153"/>
                </a:lnTo>
                <a:lnTo>
                  <a:pt x="1078403" y="28188"/>
                </a:lnTo>
                <a:lnTo>
                  <a:pt x="1128980" y="28303"/>
                </a:lnTo>
                <a:lnTo>
                  <a:pt x="1168995" y="28494"/>
                </a:lnTo>
                <a:lnTo>
                  <a:pt x="1212647" y="28979"/>
                </a:lnTo>
                <a:lnTo>
                  <a:pt x="1234130" y="29655"/>
                </a:lnTo>
                <a:lnTo>
                  <a:pt x="1246429" y="29987"/>
                </a:lnTo>
                <a:lnTo>
                  <a:pt x="1259115" y="30229"/>
                </a:lnTo>
                <a:lnTo>
                  <a:pt x="1272224" y="30382"/>
                </a:lnTo>
                <a:lnTo>
                  <a:pt x="1285301" y="30314"/>
                </a:lnTo>
                <a:lnTo>
                  <a:pt x="1334989" y="27786"/>
                </a:lnTo>
                <a:lnTo>
                  <a:pt x="1381688" y="22540"/>
                </a:lnTo>
                <a:lnTo>
                  <a:pt x="1422412" y="17332"/>
                </a:lnTo>
                <a:lnTo>
                  <a:pt x="1452426" y="5872"/>
                </a:lnTo>
                <a:lnTo>
                  <a:pt x="144162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577335" y="5146621"/>
            <a:ext cx="1484630" cy="53975"/>
          </a:xfrm>
          <a:custGeom>
            <a:avLst/>
            <a:gdLst/>
            <a:ahLst/>
            <a:cxnLst/>
            <a:rect l="l" t="t" r="r" b="b"/>
            <a:pathLst>
              <a:path w="1484629" h="53975">
                <a:moveTo>
                  <a:pt x="0" y="5157"/>
                </a:moveTo>
                <a:lnTo>
                  <a:pt x="50526" y="726"/>
                </a:lnTo>
                <a:lnTo>
                  <a:pt x="88622" y="451"/>
                </a:lnTo>
                <a:lnTo>
                  <a:pt x="105994" y="428"/>
                </a:lnTo>
                <a:lnTo>
                  <a:pt x="149172" y="334"/>
                </a:lnTo>
                <a:lnTo>
                  <a:pt x="189340" y="134"/>
                </a:lnTo>
                <a:lnTo>
                  <a:pt x="196889" y="68"/>
                </a:lnTo>
                <a:lnTo>
                  <a:pt x="212067" y="0"/>
                </a:lnTo>
                <a:lnTo>
                  <a:pt x="262178" y="1819"/>
                </a:lnTo>
                <a:lnTo>
                  <a:pt x="314086" y="8517"/>
                </a:lnTo>
                <a:lnTo>
                  <a:pt x="327377" y="10462"/>
                </a:lnTo>
                <a:lnTo>
                  <a:pt x="339680" y="12162"/>
                </a:lnTo>
                <a:lnTo>
                  <a:pt x="351286" y="13659"/>
                </a:lnTo>
                <a:lnTo>
                  <a:pt x="362483" y="14999"/>
                </a:lnTo>
                <a:lnTo>
                  <a:pt x="375397" y="16506"/>
                </a:lnTo>
                <a:lnTo>
                  <a:pt x="388103" y="18039"/>
                </a:lnTo>
                <a:lnTo>
                  <a:pt x="400632" y="19604"/>
                </a:lnTo>
                <a:lnTo>
                  <a:pt x="413019" y="21203"/>
                </a:lnTo>
                <a:lnTo>
                  <a:pt x="423725" y="22479"/>
                </a:lnTo>
                <a:lnTo>
                  <a:pt x="473093" y="25537"/>
                </a:lnTo>
                <a:lnTo>
                  <a:pt x="513367" y="26095"/>
                </a:lnTo>
                <a:lnTo>
                  <a:pt x="563498" y="26287"/>
                </a:lnTo>
                <a:lnTo>
                  <a:pt x="576056" y="26281"/>
                </a:lnTo>
                <a:lnTo>
                  <a:pt x="588735" y="26254"/>
                </a:lnTo>
                <a:lnTo>
                  <a:pt x="601589" y="26208"/>
                </a:lnTo>
                <a:lnTo>
                  <a:pt x="618997" y="26186"/>
                </a:lnTo>
                <a:lnTo>
                  <a:pt x="663164" y="26994"/>
                </a:lnTo>
                <a:lnTo>
                  <a:pt x="706660" y="30098"/>
                </a:lnTo>
                <a:lnTo>
                  <a:pt x="719114" y="31738"/>
                </a:lnTo>
                <a:lnTo>
                  <a:pt x="731434" y="33187"/>
                </a:lnTo>
                <a:lnTo>
                  <a:pt x="781326" y="37336"/>
                </a:lnTo>
                <a:lnTo>
                  <a:pt x="827983" y="39264"/>
                </a:lnTo>
                <a:lnTo>
                  <a:pt x="866786" y="40360"/>
                </a:lnTo>
                <a:lnTo>
                  <a:pt x="901637" y="40672"/>
                </a:lnTo>
                <a:lnTo>
                  <a:pt x="915288" y="40656"/>
                </a:lnTo>
                <a:lnTo>
                  <a:pt x="927952" y="40606"/>
                </a:lnTo>
                <a:lnTo>
                  <a:pt x="939875" y="40525"/>
                </a:lnTo>
                <a:lnTo>
                  <a:pt x="951301" y="40413"/>
                </a:lnTo>
                <a:lnTo>
                  <a:pt x="962041" y="40385"/>
                </a:lnTo>
                <a:lnTo>
                  <a:pt x="1009463" y="42433"/>
                </a:lnTo>
                <a:lnTo>
                  <a:pt x="1052084" y="46207"/>
                </a:lnTo>
                <a:lnTo>
                  <a:pt x="1066683" y="47654"/>
                </a:lnTo>
                <a:lnTo>
                  <a:pt x="1080761" y="48940"/>
                </a:lnTo>
                <a:lnTo>
                  <a:pt x="1120107" y="51849"/>
                </a:lnTo>
                <a:lnTo>
                  <a:pt x="1166708" y="53607"/>
                </a:lnTo>
                <a:lnTo>
                  <a:pt x="1211196" y="53831"/>
                </a:lnTo>
                <a:lnTo>
                  <a:pt x="1223517" y="53786"/>
                </a:lnTo>
                <a:lnTo>
                  <a:pt x="1274484" y="52185"/>
                </a:lnTo>
                <a:lnTo>
                  <a:pt x="1311841" y="47215"/>
                </a:lnTo>
                <a:lnTo>
                  <a:pt x="1324193" y="45248"/>
                </a:lnTo>
                <a:lnTo>
                  <a:pt x="1367209" y="41826"/>
                </a:lnTo>
                <a:lnTo>
                  <a:pt x="1383435" y="41631"/>
                </a:lnTo>
                <a:lnTo>
                  <a:pt x="1404918" y="41334"/>
                </a:lnTo>
                <a:lnTo>
                  <a:pt x="1420039" y="40510"/>
                </a:lnTo>
                <a:lnTo>
                  <a:pt x="1429384" y="39157"/>
                </a:lnTo>
                <a:lnTo>
                  <a:pt x="1436044" y="34577"/>
                </a:lnTo>
                <a:lnTo>
                  <a:pt x="1440630" y="32357"/>
                </a:lnTo>
                <a:lnTo>
                  <a:pt x="1447204" y="30713"/>
                </a:lnTo>
                <a:lnTo>
                  <a:pt x="1453771" y="29070"/>
                </a:lnTo>
                <a:lnTo>
                  <a:pt x="1459299" y="28112"/>
                </a:lnTo>
                <a:lnTo>
                  <a:pt x="1463788" y="27837"/>
                </a:lnTo>
                <a:lnTo>
                  <a:pt x="1470390" y="27433"/>
                </a:lnTo>
                <a:lnTo>
                  <a:pt x="1477130" y="24790"/>
                </a:lnTo>
                <a:lnTo>
                  <a:pt x="1484015" y="199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295555" y="5135683"/>
            <a:ext cx="1430655" cy="55244"/>
          </a:xfrm>
          <a:custGeom>
            <a:avLst/>
            <a:gdLst/>
            <a:ahLst/>
            <a:cxnLst/>
            <a:rect l="l" t="t" r="r" b="b"/>
            <a:pathLst>
              <a:path w="1430654" h="55245">
                <a:moveTo>
                  <a:pt x="0" y="19304"/>
                </a:moveTo>
                <a:lnTo>
                  <a:pt x="8792" y="10964"/>
                </a:lnTo>
                <a:lnTo>
                  <a:pt x="20194" y="4015"/>
                </a:lnTo>
                <a:lnTo>
                  <a:pt x="32583" y="0"/>
                </a:lnTo>
                <a:lnTo>
                  <a:pt x="44672" y="4"/>
                </a:lnTo>
                <a:lnTo>
                  <a:pt x="55514" y="2097"/>
                </a:lnTo>
                <a:lnTo>
                  <a:pt x="67542" y="3586"/>
                </a:lnTo>
                <a:lnTo>
                  <a:pt x="81182" y="4559"/>
                </a:lnTo>
                <a:lnTo>
                  <a:pt x="92039" y="4965"/>
                </a:lnTo>
                <a:lnTo>
                  <a:pt x="103247" y="5416"/>
                </a:lnTo>
                <a:lnTo>
                  <a:pt x="153928" y="7778"/>
                </a:lnTo>
                <a:lnTo>
                  <a:pt x="185744" y="9421"/>
                </a:lnTo>
                <a:lnTo>
                  <a:pt x="201372" y="10215"/>
                </a:lnTo>
                <a:lnTo>
                  <a:pt x="240362" y="12074"/>
                </a:lnTo>
                <a:lnTo>
                  <a:pt x="284525" y="13656"/>
                </a:lnTo>
                <a:lnTo>
                  <a:pt x="335007" y="14402"/>
                </a:lnTo>
                <a:lnTo>
                  <a:pt x="374753" y="14484"/>
                </a:lnTo>
                <a:lnTo>
                  <a:pt x="387464" y="14476"/>
                </a:lnTo>
                <a:lnTo>
                  <a:pt x="437694" y="14336"/>
                </a:lnTo>
                <a:lnTo>
                  <a:pt x="463039" y="14200"/>
                </a:lnTo>
                <a:lnTo>
                  <a:pt x="482391" y="14127"/>
                </a:lnTo>
                <a:lnTo>
                  <a:pt x="527077" y="14659"/>
                </a:lnTo>
                <a:lnTo>
                  <a:pt x="568205" y="18158"/>
                </a:lnTo>
                <a:lnTo>
                  <a:pt x="607418" y="25019"/>
                </a:lnTo>
                <a:lnTo>
                  <a:pt x="620223" y="27442"/>
                </a:lnTo>
                <a:lnTo>
                  <a:pt x="668716" y="35475"/>
                </a:lnTo>
                <a:lnTo>
                  <a:pt x="717663" y="39590"/>
                </a:lnTo>
                <a:lnTo>
                  <a:pt x="756741" y="40769"/>
                </a:lnTo>
                <a:lnTo>
                  <a:pt x="805978" y="41293"/>
                </a:lnTo>
                <a:lnTo>
                  <a:pt x="844626" y="41463"/>
                </a:lnTo>
                <a:lnTo>
                  <a:pt x="858034" y="41481"/>
                </a:lnTo>
                <a:lnTo>
                  <a:pt x="871546" y="41517"/>
                </a:lnTo>
                <a:lnTo>
                  <a:pt x="910552" y="42040"/>
                </a:lnTo>
                <a:lnTo>
                  <a:pt x="960230" y="43703"/>
                </a:lnTo>
                <a:lnTo>
                  <a:pt x="987972" y="45098"/>
                </a:lnTo>
                <a:lnTo>
                  <a:pt x="1002569" y="45830"/>
                </a:lnTo>
                <a:lnTo>
                  <a:pt x="1041339" y="47608"/>
                </a:lnTo>
                <a:lnTo>
                  <a:pt x="1079972" y="49005"/>
                </a:lnTo>
                <a:lnTo>
                  <a:pt x="1119325" y="50216"/>
                </a:lnTo>
                <a:lnTo>
                  <a:pt x="1129916" y="50516"/>
                </a:lnTo>
                <a:lnTo>
                  <a:pt x="1144951" y="50955"/>
                </a:lnTo>
                <a:lnTo>
                  <a:pt x="1158492" y="51436"/>
                </a:lnTo>
                <a:lnTo>
                  <a:pt x="1170914" y="51969"/>
                </a:lnTo>
                <a:lnTo>
                  <a:pt x="1182592" y="52564"/>
                </a:lnTo>
                <a:lnTo>
                  <a:pt x="1193900" y="53231"/>
                </a:lnTo>
                <a:lnTo>
                  <a:pt x="1209453" y="54141"/>
                </a:lnTo>
                <a:lnTo>
                  <a:pt x="1223095" y="54718"/>
                </a:lnTo>
                <a:lnTo>
                  <a:pt x="1235121" y="54980"/>
                </a:lnTo>
                <a:lnTo>
                  <a:pt x="1245829" y="54946"/>
                </a:lnTo>
                <a:lnTo>
                  <a:pt x="1260173" y="54319"/>
                </a:lnTo>
                <a:lnTo>
                  <a:pt x="1272948" y="53304"/>
                </a:lnTo>
                <a:lnTo>
                  <a:pt x="1284680" y="51889"/>
                </a:lnTo>
                <a:lnTo>
                  <a:pt x="1298822" y="49736"/>
                </a:lnTo>
                <a:lnTo>
                  <a:pt x="1311572" y="48172"/>
                </a:lnTo>
                <a:lnTo>
                  <a:pt x="1358352" y="45770"/>
                </a:lnTo>
                <a:lnTo>
                  <a:pt x="1398512" y="45397"/>
                </a:lnTo>
                <a:lnTo>
                  <a:pt x="1418006" y="45596"/>
                </a:lnTo>
                <a:lnTo>
                  <a:pt x="1428612" y="46195"/>
                </a:lnTo>
                <a:lnTo>
                  <a:pt x="1430641" y="471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742947" y="4556981"/>
            <a:ext cx="1735304" cy="1167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573569" y="4546651"/>
            <a:ext cx="157480" cy="118745"/>
          </a:xfrm>
          <a:custGeom>
            <a:avLst/>
            <a:gdLst/>
            <a:ahLst/>
            <a:cxnLst/>
            <a:rect l="l" t="t" r="r" b="b"/>
            <a:pathLst>
              <a:path w="157479" h="118745">
                <a:moveTo>
                  <a:pt x="87027" y="18936"/>
                </a:moveTo>
                <a:lnTo>
                  <a:pt x="52785" y="3384"/>
                </a:lnTo>
                <a:lnTo>
                  <a:pt x="47812" y="2909"/>
                </a:lnTo>
                <a:lnTo>
                  <a:pt x="42678" y="3161"/>
                </a:lnTo>
                <a:lnTo>
                  <a:pt x="37393" y="4141"/>
                </a:lnTo>
                <a:lnTo>
                  <a:pt x="32100" y="5120"/>
                </a:lnTo>
                <a:lnTo>
                  <a:pt x="27037" y="7227"/>
                </a:lnTo>
                <a:lnTo>
                  <a:pt x="22194" y="10462"/>
                </a:lnTo>
                <a:lnTo>
                  <a:pt x="17352" y="13697"/>
                </a:lnTo>
                <a:lnTo>
                  <a:pt x="13231" y="17523"/>
                </a:lnTo>
                <a:lnTo>
                  <a:pt x="9822" y="21941"/>
                </a:lnTo>
                <a:lnTo>
                  <a:pt x="6414" y="26358"/>
                </a:lnTo>
                <a:lnTo>
                  <a:pt x="3913" y="31343"/>
                </a:lnTo>
                <a:lnTo>
                  <a:pt x="2334" y="36892"/>
                </a:lnTo>
                <a:lnTo>
                  <a:pt x="755" y="42442"/>
                </a:lnTo>
                <a:lnTo>
                  <a:pt x="0" y="48478"/>
                </a:lnTo>
                <a:lnTo>
                  <a:pt x="62" y="55001"/>
                </a:lnTo>
                <a:lnTo>
                  <a:pt x="124" y="61524"/>
                </a:lnTo>
                <a:lnTo>
                  <a:pt x="1856" y="67978"/>
                </a:lnTo>
                <a:lnTo>
                  <a:pt x="5250" y="74362"/>
                </a:lnTo>
                <a:lnTo>
                  <a:pt x="8638" y="80747"/>
                </a:lnTo>
                <a:lnTo>
                  <a:pt x="40585" y="106295"/>
                </a:lnTo>
                <a:lnTo>
                  <a:pt x="77830" y="117479"/>
                </a:lnTo>
                <a:lnTo>
                  <a:pt x="89866" y="118634"/>
                </a:lnTo>
                <a:lnTo>
                  <a:pt x="103970" y="118336"/>
                </a:lnTo>
                <a:lnTo>
                  <a:pt x="115363" y="116641"/>
                </a:lnTo>
                <a:lnTo>
                  <a:pt x="123984" y="114572"/>
                </a:lnTo>
                <a:lnTo>
                  <a:pt x="130405" y="112016"/>
                </a:lnTo>
                <a:lnTo>
                  <a:pt x="135843" y="108687"/>
                </a:lnTo>
                <a:lnTo>
                  <a:pt x="141288" y="105358"/>
                </a:lnTo>
                <a:lnTo>
                  <a:pt x="156216" y="78840"/>
                </a:lnTo>
                <a:lnTo>
                  <a:pt x="157276" y="72208"/>
                </a:lnTo>
                <a:lnTo>
                  <a:pt x="146096" y="36091"/>
                </a:lnTo>
                <a:lnTo>
                  <a:pt x="141371" y="29207"/>
                </a:lnTo>
                <a:lnTo>
                  <a:pt x="135636" y="23221"/>
                </a:lnTo>
                <a:lnTo>
                  <a:pt x="128888" y="18133"/>
                </a:lnTo>
                <a:lnTo>
                  <a:pt x="122141" y="13045"/>
                </a:lnTo>
                <a:lnTo>
                  <a:pt x="94730" y="758"/>
                </a:lnTo>
                <a:lnTo>
                  <a:pt x="90906" y="0"/>
                </a:lnTo>
                <a:lnTo>
                  <a:pt x="88281" y="95"/>
                </a:lnTo>
                <a:lnTo>
                  <a:pt x="86861" y="1046"/>
                </a:lnTo>
                <a:lnTo>
                  <a:pt x="84845" y="2396"/>
                </a:lnTo>
                <a:lnTo>
                  <a:pt x="85669" y="9093"/>
                </a:lnTo>
                <a:lnTo>
                  <a:pt x="89327" y="211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1664496" y="4658898"/>
            <a:ext cx="26034" cy="137795"/>
          </a:xfrm>
          <a:custGeom>
            <a:avLst/>
            <a:gdLst/>
            <a:ahLst/>
            <a:cxnLst/>
            <a:rect l="l" t="t" r="r" b="b"/>
            <a:pathLst>
              <a:path w="26034" h="137795">
                <a:moveTo>
                  <a:pt x="3325" y="9722"/>
                </a:moveTo>
                <a:lnTo>
                  <a:pt x="1316" y="3832"/>
                </a:lnTo>
                <a:lnTo>
                  <a:pt x="242" y="686"/>
                </a:lnTo>
                <a:lnTo>
                  <a:pt x="103" y="283"/>
                </a:lnTo>
                <a:lnTo>
                  <a:pt x="13" y="0"/>
                </a:lnTo>
                <a:lnTo>
                  <a:pt x="83" y="407"/>
                </a:lnTo>
                <a:lnTo>
                  <a:pt x="166" y="773"/>
                </a:lnTo>
                <a:lnTo>
                  <a:pt x="637" y="2896"/>
                </a:lnTo>
                <a:lnTo>
                  <a:pt x="1496" y="6776"/>
                </a:lnTo>
                <a:lnTo>
                  <a:pt x="2355" y="10656"/>
                </a:lnTo>
                <a:lnTo>
                  <a:pt x="4197" y="17398"/>
                </a:lnTo>
                <a:lnTo>
                  <a:pt x="7017" y="27003"/>
                </a:lnTo>
                <a:lnTo>
                  <a:pt x="10674" y="39647"/>
                </a:lnTo>
                <a:lnTo>
                  <a:pt x="22160" y="82940"/>
                </a:lnTo>
                <a:lnTo>
                  <a:pt x="25714" y="114567"/>
                </a:lnTo>
                <a:lnTo>
                  <a:pt x="25672" y="118736"/>
                </a:lnTo>
                <a:lnTo>
                  <a:pt x="20809" y="136977"/>
                </a:lnTo>
                <a:lnTo>
                  <a:pt x="18114" y="1372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628689" y="4722241"/>
            <a:ext cx="104139" cy="73660"/>
          </a:xfrm>
          <a:custGeom>
            <a:avLst/>
            <a:gdLst/>
            <a:ahLst/>
            <a:cxnLst/>
            <a:rect l="l" t="t" r="r" b="b"/>
            <a:pathLst>
              <a:path w="104140" h="73660">
                <a:moveTo>
                  <a:pt x="45027" y="19923"/>
                </a:moveTo>
                <a:lnTo>
                  <a:pt x="37725" y="18525"/>
                </a:lnTo>
                <a:lnTo>
                  <a:pt x="32232" y="18787"/>
                </a:lnTo>
                <a:lnTo>
                  <a:pt x="28547" y="20707"/>
                </a:lnTo>
                <a:lnTo>
                  <a:pt x="26011" y="22030"/>
                </a:lnTo>
                <a:lnTo>
                  <a:pt x="22042" y="25771"/>
                </a:lnTo>
                <a:lnTo>
                  <a:pt x="16660" y="31932"/>
                </a:lnTo>
                <a:lnTo>
                  <a:pt x="11270" y="38093"/>
                </a:lnTo>
                <a:lnTo>
                  <a:pt x="7252" y="42563"/>
                </a:lnTo>
                <a:lnTo>
                  <a:pt x="4620" y="45343"/>
                </a:lnTo>
                <a:lnTo>
                  <a:pt x="1981" y="48123"/>
                </a:lnTo>
                <a:lnTo>
                  <a:pt x="533" y="49649"/>
                </a:lnTo>
                <a:lnTo>
                  <a:pt x="277" y="49920"/>
                </a:lnTo>
                <a:lnTo>
                  <a:pt x="20" y="50191"/>
                </a:lnTo>
                <a:lnTo>
                  <a:pt x="214" y="49874"/>
                </a:lnTo>
                <a:lnTo>
                  <a:pt x="436" y="49573"/>
                </a:lnTo>
                <a:lnTo>
                  <a:pt x="1669" y="47879"/>
                </a:lnTo>
                <a:lnTo>
                  <a:pt x="3913" y="44793"/>
                </a:lnTo>
                <a:lnTo>
                  <a:pt x="6151" y="41707"/>
                </a:lnTo>
                <a:lnTo>
                  <a:pt x="9421" y="37651"/>
                </a:lnTo>
                <a:lnTo>
                  <a:pt x="13702" y="32624"/>
                </a:lnTo>
                <a:lnTo>
                  <a:pt x="17983" y="27598"/>
                </a:lnTo>
                <a:lnTo>
                  <a:pt x="22222" y="23141"/>
                </a:lnTo>
                <a:lnTo>
                  <a:pt x="26427" y="19251"/>
                </a:lnTo>
                <a:lnTo>
                  <a:pt x="30632" y="15361"/>
                </a:lnTo>
                <a:lnTo>
                  <a:pt x="35183" y="11966"/>
                </a:lnTo>
                <a:lnTo>
                  <a:pt x="40081" y="9065"/>
                </a:lnTo>
                <a:lnTo>
                  <a:pt x="44978" y="6164"/>
                </a:lnTo>
                <a:lnTo>
                  <a:pt x="71392" y="0"/>
                </a:lnTo>
                <a:lnTo>
                  <a:pt x="75354" y="821"/>
                </a:lnTo>
                <a:lnTo>
                  <a:pt x="79289" y="2687"/>
                </a:lnTo>
                <a:lnTo>
                  <a:pt x="83224" y="4551"/>
                </a:lnTo>
                <a:lnTo>
                  <a:pt x="102925" y="39455"/>
                </a:lnTo>
                <a:lnTo>
                  <a:pt x="103756" y="50338"/>
                </a:lnTo>
                <a:lnTo>
                  <a:pt x="103188" y="60683"/>
                </a:lnTo>
                <a:lnTo>
                  <a:pt x="100524" y="732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628904" y="4809606"/>
            <a:ext cx="108585" cy="77470"/>
          </a:xfrm>
          <a:custGeom>
            <a:avLst/>
            <a:gdLst/>
            <a:ahLst/>
            <a:cxnLst/>
            <a:rect l="l" t="t" r="r" b="b"/>
            <a:pathLst>
              <a:path w="108584" h="77470">
                <a:moveTo>
                  <a:pt x="48677" y="12931"/>
                </a:moveTo>
                <a:lnTo>
                  <a:pt x="44722" y="11293"/>
                </a:lnTo>
                <a:lnTo>
                  <a:pt x="40988" y="11133"/>
                </a:lnTo>
                <a:lnTo>
                  <a:pt x="37490" y="12451"/>
                </a:lnTo>
                <a:lnTo>
                  <a:pt x="35107" y="13347"/>
                </a:lnTo>
                <a:lnTo>
                  <a:pt x="32267" y="14707"/>
                </a:lnTo>
                <a:lnTo>
                  <a:pt x="28976" y="16532"/>
                </a:lnTo>
                <a:lnTo>
                  <a:pt x="25679" y="18357"/>
                </a:lnTo>
                <a:lnTo>
                  <a:pt x="21204" y="21642"/>
                </a:lnTo>
                <a:lnTo>
                  <a:pt x="15530" y="26386"/>
                </a:lnTo>
                <a:lnTo>
                  <a:pt x="9857" y="31131"/>
                </a:lnTo>
                <a:lnTo>
                  <a:pt x="5818" y="34350"/>
                </a:lnTo>
                <a:lnTo>
                  <a:pt x="3415" y="36044"/>
                </a:lnTo>
                <a:lnTo>
                  <a:pt x="1011" y="37738"/>
                </a:lnTo>
                <a:lnTo>
                  <a:pt x="0" y="38327"/>
                </a:lnTo>
                <a:lnTo>
                  <a:pt x="381" y="37811"/>
                </a:lnTo>
                <a:lnTo>
                  <a:pt x="762" y="37295"/>
                </a:lnTo>
                <a:lnTo>
                  <a:pt x="1711" y="36006"/>
                </a:lnTo>
                <a:lnTo>
                  <a:pt x="3228" y="33943"/>
                </a:lnTo>
                <a:lnTo>
                  <a:pt x="4752" y="31880"/>
                </a:lnTo>
                <a:lnTo>
                  <a:pt x="7370" y="29085"/>
                </a:lnTo>
                <a:lnTo>
                  <a:pt x="11104" y="25558"/>
                </a:lnTo>
                <a:lnTo>
                  <a:pt x="14831" y="22030"/>
                </a:lnTo>
                <a:lnTo>
                  <a:pt x="18772" y="18709"/>
                </a:lnTo>
                <a:lnTo>
                  <a:pt x="22922" y="15595"/>
                </a:lnTo>
                <a:lnTo>
                  <a:pt x="27071" y="12480"/>
                </a:lnTo>
                <a:lnTo>
                  <a:pt x="31505" y="9830"/>
                </a:lnTo>
                <a:lnTo>
                  <a:pt x="36236" y="7645"/>
                </a:lnTo>
                <a:lnTo>
                  <a:pt x="40960" y="5460"/>
                </a:lnTo>
                <a:lnTo>
                  <a:pt x="45339" y="3786"/>
                </a:lnTo>
                <a:lnTo>
                  <a:pt x="49363" y="2624"/>
                </a:lnTo>
                <a:lnTo>
                  <a:pt x="53388" y="1461"/>
                </a:lnTo>
                <a:lnTo>
                  <a:pt x="56775" y="704"/>
                </a:lnTo>
                <a:lnTo>
                  <a:pt x="59532" y="351"/>
                </a:lnTo>
                <a:lnTo>
                  <a:pt x="62283" y="0"/>
                </a:lnTo>
                <a:lnTo>
                  <a:pt x="64659" y="76"/>
                </a:lnTo>
                <a:lnTo>
                  <a:pt x="66654" y="583"/>
                </a:lnTo>
                <a:lnTo>
                  <a:pt x="68649" y="1088"/>
                </a:lnTo>
                <a:lnTo>
                  <a:pt x="80862" y="31749"/>
                </a:lnTo>
                <a:lnTo>
                  <a:pt x="83549" y="38930"/>
                </a:lnTo>
                <a:lnTo>
                  <a:pt x="86175" y="44588"/>
                </a:lnTo>
                <a:lnTo>
                  <a:pt x="88800" y="50246"/>
                </a:lnTo>
                <a:lnTo>
                  <a:pt x="91765" y="56178"/>
                </a:lnTo>
                <a:lnTo>
                  <a:pt x="95069" y="62385"/>
                </a:lnTo>
                <a:lnTo>
                  <a:pt x="98367" y="68592"/>
                </a:lnTo>
                <a:lnTo>
                  <a:pt x="102773" y="73564"/>
                </a:lnTo>
                <a:lnTo>
                  <a:pt x="108280" y="773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581688" y="5233814"/>
            <a:ext cx="146685" cy="124460"/>
          </a:xfrm>
          <a:custGeom>
            <a:avLst/>
            <a:gdLst/>
            <a:ahLst/>
            <a:cxnLst/>
            <a:rect l="l" t="t" r="r" b="b"/>
            <a:pathLst>
              <a:path w="146684" h="124460">
                <a:moveTo>
                  <a:pt x="88724" y="52489"/>
                </a:moveTo>
                <a:lnTo>
                  <a:pt x="91481" y="47306"/>
                </a:lnTo>
                <a:lnTo>
                  <a:pt x="93816" y="41877"/>
                </a:lnTo>
                <a:lnTo>
                  <a:pt x="95721" y="36200"/>
                </a:lnTo>
                <a:lnTo>
                  <a:pt x="97626" y="30524"/>
                </a:lnTo>
                <a:lnTo>
                  <a:pt x="91966" y="8260"/>
                </a:lnTo>
                <a:lnTo>
                  <a:pt x="88918" y="5106"/>
                </a:lnTo>
                <a:lnTo>
                  <a:pt x="85039" y="2899"/>
                </a:lnTo>
                <a:lnTo>
                  <a:pt x="80328" y="1638"/>
                </a:lnTo>
                <a:lnTo>
                  <a:pt x="75625" y="380"/>
                </a:lnTo>
                <a:lnTo>
                  <a:pt x="70284" y="0"/>
                </a:lnTo>
                <a:lnTo>
                  <a:pt x="64319" y="498"/>
                </a:lnTo>
                <a:lnTo>
                  <a:pt x="58348" y="997"/>
                </a:lnTo>
                <a:lnTo>
                  <a:pt x="51802" y="3158"/>
                </a:lnTo>
                <a:lnTo>
                  <a:pt x="44673" y="6984"/>
                </a:lnTo>
                <a:lnTo>
                  <a:pt x="37538" y="10809"/>
                </a:lnTo>
                <a:lnTo>
                  <a:pt x="8034" y="41329"/>
                </a:lnTo>
                <a:lnTo>
                  <a:pt x="720" y="65432"/>
                </a:lnTo>
                <a:lnTo>
                  <a:pt x="0" y="73816"/>
                </a:lnTo>
                <a:lnTo>
                  <a:pt x="25226" y="106559"/>
                </a:lnTo>
                <a:lnTo>
                  <a:pt x="64704" y="121615"/>
                </a:lnTo>
                <a:lnTo>
                  <a:pt x="93553" y="124095"/>
                </a:lnTo>
                <a:lnTo>
                  <a:pt x="105096" y="123205"/>
                </a:lnTo>
                <a:lnTo>
                  <a:pt x="140796" y="100827"/>
                </a:lnTo>
                <a:lnTo>
                  <a:pt x="146310" y="78968"/>
                </a:lnTo>
                <a:lnTo>
                  <a:pt x="146144" y="70177"/>
                </a:lnTo>
                <a:lnTo>
                  <a:pt x="135390" y="33195"/>
                </a:lnTo>
                <a:lnTo>
                  <a:pt x="91271" y="8397"/>
                </a:lnTo>
                <a:lnTo>
                  <a:pt x="79613" y="9213"/>
                </a:lnTo>
                <a:lnTo>
                  <a:pt x="66379" y="15168"/>
                </a:lnTo>
                <a:lnTo>
                  <a:pt x="57090" y="23609"/>
                </a:lnTo>
                <a:lnTo>
                  <a:pt x="51015" y="347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633677" y="5353875"/>
            <a:ext cx="37465" cy="146685"/>
          </a:xfrm>
          <a:custGeom>
            <a:avLst/>
            <a:gdLst/>
            <a:ahLst/>
            <a:cxnLst/>
            <a:rect l="l" t="t" r="r" b="b"/>
            <a:pathLst>
              <a:path w="37465" h="146685">
                <a:moveTo>
                  <a:pt x="0" y="5503"/>
                </a:moveTo>
                <a:lnTo>
                  <a:pt x="2313" y="1301"/>
                </a:lnTo>
                <a:lnTo>
                  <a:pt x="4682" y="0"/>
                </a:lnTo>
                <a:lnTo>
                  <a:pt x="7114" y="1598"/>
                </a:lnTo>
                <a:lnTo>
                  <a:pt x="23171" y="36581"/>
                </a:lnTo>
                <a:lnTo>
                  <a:pt x="32849" y="73726"/>
                </a:lnTo>
                <a:lnTo>
                  <a:pt x="37331" y="110860"/>
                </a:lnTo>
                <a:lnTo>
                  <a:pt x="36313" y="121165"/>
                </a:lnTo>
                <a:lnTo>
                  <a:pt x="32970" y="133013"/>
                </a:lnTo>
                <a:lnTo>
                  <a:pt x="27299" y="1464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1605012" y="5456234"/>
            <a:ext cx="106680" cy="66675"/>
          </a:xfrm>
          <a:custGeom>
            <a:avLst/>
            <a:gdLst/>
            <a:ahLst/>
            <a:cxnLst/>
            <a:rect l="l" t="t" r="r" b="b"/>
            <a:pathLst>
              <a:path w="106679" h="66675">
                <a:moveTo>
                  <a:pt x="38806" y="13491"/>
                </a:moveTo>
                <a:lnTo>
                  <a:pt x="35093" y="12944"/>
                </a:lnTo>
                <a:lnTo>
                  <a:pt x="30826" y="14979"/>
                </a:lnTo>
                <a:lnTo>
                  <a:pt x="25998" y="19598"/>
                </a:lnTo>
                <a:lnTo>
                  <a:pt x="22790" y="22661"/>
                </a:lnTo>
                <a:lnTo>
                  <a:pt x="8894" y="40782"/>
                </a:lnTo>
                <a:lnTo>
                  <a:pt x="6705" y="44151"/>
                </a:lnTo>
                <a:lnTo>
                  <a:pt x="4959" y="46711"/>
                </a:lnTo>
                <a:lnTo>
                  <a:pt x="3650" y="48464"/>
                </a:lnTo>
                <a:lnTo>
                  <a:pt x="2334" y="50217"/>
                </a:lnTo>
                <a:lnTo>
                  <a:pt x="1343" y="51007"/>
                </a:lnTo>
                <a:lnTo>
                  <a:pt x="671" y="50835"/>
                </a:lnTo>
                <a:lnTo>
                  <a:pt x="0" y="50662"/>
                </a:lnTo>
                <a:lnTo>
                  <a:pt x="23781" y="19924"/>
                </a:lnTo>
                <a:lnTo>
                  <a:pt x="28478" y="15668"/>
                </a:lnTo>
                <a:lnTo>
                  <a:pt x="52314" y="2641"/>
                </a:lnTo>
                <a:lnTo>
                  <a:pt x="56588" y="1251"/>
                </a:lnTo>
                <a:lnTo>
                  <a:pt x="60634" y="444"/>
                </a:lnTo>
                <a:lnTo>
                  <a:pt x="64451" y="222"/>
                </a:lnTo>
                <a:lnTo>
                  <a:pt x="68268" y="0"/>
                </a:lnTo>
                <a:lnTo>
                  <a:pt x="99441" y="28870"/>
                </a:lnTo>
                <a:lnTo>
                  <a:pt x="106153" y="58000"/>
                </a:lnTo>
                <a:lnTo>
                  <a:pt x="105308" y="661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614481" y="5519324"/>
            <a:ext cx="103505" cy="60325"/>
          </a:xfrm>
          <a:custGeom>
            <a:avLst/>
            <a:gdLst/>
            <a:ahLst/>
            <a:cxnLst/>
            <a:rect l="l" t="t" r="r" b="b"/>
            <a:pathLst>
              <a:path w="103504" h="60325">
                <a:moveTo>
                  <a:pt x="42505" y="15892"/>
                </a:moveTo>
                <a:lnTo>
                  <a:pt x="40960" y="14281"/>
                </a:lnTo>
                <a:lnTo>
                  <a:pt x="38681" y="13906"/>
                </a:lnTo>
                <a:lnTo>
                  <a:pt x="35647" y="14766"/>
                </a:lnTo>
                <a:lnTo>
                  <a:pt x="33590" y="15350"/>
                </a:lnTo>
                <a:lnTo>
                  <a:pt x="31110" y="16809"/>
                </a:lnTo>
                <a:lnTo>
                  <a:pt x="28221" y="19144"/>
                </a:lnTo>
                <a:lnTo>
                  <a:pt x="25333" y="21479"/>
                </a:lnTo>
                <a:lnTo>
                  <a:pt x="21294" y="25547"/>
                </a:lnTo>
                <a:lnTo>
                  <a:pt x="16112" y="31347"/>
                </a:lnTo>
                <a:lnTo>
                  <a:pt x="10924" y="37147"/>
                </a:lnTo>
                <a:lnTo>
                  <a:pt x="6927" y="41342"/>
                </a:lnTo>
                <a:lnTo>
                  <a:pt x="4121" y="43932"/>
                </a:lnTo>
                <a:lnTo>
                  <a:pt x="1309" y="46521"/>
                </a:lnTo>
                <a:lnTo>
                  <a:pt x="0" y="47532"/>
                </a:lnTo>
                <a:lnTo>
                  <a:pt x="180" y="46963"/>
                </a:lnTo>
                <a:lnTo>
                  <a:pt x="360" y="46394"/>
                </a:lnTo>
                <a:lnTo>
                  <a:pt x="810" y="44973"/>
                </a:lnTo>
                <a:lnTo>
                  <a:pt x="1537" y="42699"/>
                </a:lnTo>
                <a:lnTo>
                  <a:pt x="2258" y="40424"/>
                </a:lnTo>
                <a:lnTo>
                  <a:pt x="4454" y="37261"/>
                </a:lnTo>
                <a:lnTo>
                  <a:pt x="8125" y="33211"/>
                </a:lnTo>
                <a:lnTo>
                  <a:pt x="11790" y="29160"/>
                </a:lnTo>
                <a:lnTo>
                  <a:pt x="16279" y="25044"/>
                </a:lnTo>
                <a:lnTo>
                  <a:pt x="21585" y="20864"/>
                </a:lnTo>
                <a:lnTo>
                  <a:pt x="26891" y="16684"/>
                </a:lnTo>
                <a:lnTo>
                  <a:pt x="61818" y="298"/>
                </a:lnTo>
                <a:lnTo>
                  <a:pt x="65012" y="149"/>
                </a:lnTo>
                <a:lnTo>
                  <a:pt x="68199" y="0"/>
                </a:lnTo>
                <a:lnTo>
                  <a:pt x="70983" y="1091"/>
                </a:lnTo>
                <a:lnTo>
                  <a:pt x="73352" y="3422"/>
                </a:lnTo>
                <a:lnTo>
                  <a:pt x="75728" y="5752"/>
                </a:lnTo>
                <a:lnTo>
                  <a:pt x="77931" y="8804"/>
                </a:lnTo>
                <a:lnTo>
                  <a:pt x="79961" y="12577"/>
                </a:lnTo>
                <a:lnTo>
                  <a:pt x="81998" y="16349"/>
                </a:lnTo>
                <a:lnTo>
                  <a:pt x="84575" y="22453"/>
                </a:lnTo>
                <a:lnTo>
                  <a:pt x="87706" y="30889"/>
                </a:lnTo>
                <a:lnTo>
                  <a:pt x="90837" y="39324"/>
                </a:lnTo>
                <a:lnTo>
                  <a:pt x="93185" y="46071"/>
                </a:lnTo>
                <a:lnTo>
                  <a:pt x="94751" y="51130"/>
                </a:lnTo>
                <a:lnTo>
                  <a:pt x="96323" y="56189"/>
                </a:lnTo>
                <a:lnTo>
                  <a:pt x="97598" y="58987"/>
                </a:lnTo>
                <a:lnTo>
                  <a:pt x="98575" y="59523"/>
                </a:lnTo>
                <a:lnTo>
                  <a:pt x="99953" y="60280"/>
                </a:lnTo>
                <a:lnTo>
                  <a:pt x="101574" y="57545"/>
                </a:lnTo>
                <a:lnTo>
                  <a:pt x="103438" y="513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539752" y="5881400"/>
            <a:ext cx="1506855" cy="35560"/>
          </a:xfrm>
          <a:custGeom>
            <a:avLst/>
            <a:gdLst/>
            <a:ahLst/>
            <a:cxnLst/>
            <a:rect l="l" t="t" r="r" b="b"/>
            <a:pathLst>
              <a:path w="1506854" h="35560">
                <a:moveTo>
                  <a:pt x="0" y="35122"/>
                </a:moveTo>
                <a:lnTo>
                  <a:pt x="44986" y="18424"/>
                </a:lnTo>
                <a:lnTo>
                  <a:pt x="89599" y="12885"/>
                </a:lnTo>
                <a:lnTo>
                  <a:pt x="133292" y="9895"/>
                </a:lnTo>
                <a:lnTo>
                  <a:pt x="172634" y="8971"/>
                </a:lnTo>
                <a:lnTo>
                  <a:pt x="197209" y="8831"/>
                </a:lnTo>
                <a:lnTo>
                  <a:pt x="209400" y="8856"/>
                </a:lnTo>
                <a:lnTo>
                  <a:pt x="259014" y="9564"/>
                </a:lnTo>
                <a:lnTo>
                  <a:pt x="298907" y="10716"/>
                </a:lnTo>
                <a:lnTo>
                  <a:pt x="351922" y="12732"/>
                </a:lnTo>
                <a:lnTo>
                  <a:pt x="395260" y="14929"/>
                </a:lnTo>
                <a:lnTo>
                  <a:pt x="436498" y="18995"/>
                </a:lnTo>
                <a:lnTo>
                  <a:pt x="462285" y="22072"/>
                </a:lnTo>
                <a:lnTo>
                  <a:pt x="474130" y="23337"/>
                </a:lnTo>
                <a:lnTo>
                  <a:pt x="523201" y="27107"/>
                </a:lnTo>
                <a:lnTo>
                  <a:pt x="564344" y="28899"/>
                </a:lnTo>
                <a:lnTo>
                  <a:pt x="609450" y="30089"/>
                </a:lnTo>
                <a:lnTo>
                  <a:pt x="659763" y="30841"/>
                </a:lnTo>
                <a:lnTo>
                  <a:pt x="700987" y="31119"/>
                </a:lnTo>
                <a:lnTo>
                  <a:pt x="735626" y="31162"/>
                </a:lnTo>
                <a:lnTo>
                  <a:pt x="754075" y="31151"/>
                </a:lnTo>
                <a:lnTo>
                  <a:pt x="799322" y="31023"/>
                </a:lnTo>
                <a:lnTo>
                  <a:pt x="838102" y="30635"/>
                </a:lnTo>
                <a:lnTo>
                  <a:pt x="888342" y="28744"/>
                </a:lnTo>
                <a:lnTo>
                  <a:pt x="933898" y="26428"/>
                </a:lnTo>
                <a:lnTo>
                  <a:pt x="948898" y="25695"/>
                </a:lnTo>
                <a:lnTo>
                  <a:pt x="988337" y="24077"/>
                </a:lnTo>
                <a:lnTo>
                  <a:pt x="1036199" y="23048"/>
                </a:lnTo>
                <a:lnTo>
                  <a:pt x="1075775" y="22702"/>
                </a:lnTo>
                <a:lnTo>
                  <a:pt x="1124230" y="22553"/>
                </a:lnTo>
                <a:lnTo>
                  <a:pt x="1137073" y="22496"/>
                </a:lnTo>
                <a:lnTo>
                  <a:pt x="1187267" y="21905"/>
                </a:lnTo>
                <a:lnTo>
                  <a:pt x="1234797" y="20750"/>
                </a:lnTo>
                <a:lnTo>
                  <a:pt x="1280530" y="18593"/>
                </a:lnTo>
                <a:lnTo>
                  <a:pt x="1320857" y="14391"/>
                </a:lnTo>
                <a:lnTo>
                  <a:pt x="1344996" y="11084"/>
                </a:lnTo>
                <a:lnTo>
                  <a:pt x="1357643" y="9516"/>
                </a:lnTo>
                <a:lnTo>
                  <a:pt x="1397489" y="6080"/>
                </a:lnTo>
                <a:lnTo>
                  <a:pt x="1439599" y="4628"/>
                </a:lnTo>
                <a:lnTo>
                  <a:pt x="1453845" y="4231"/>
                </a:lnTo>
                <a:lnTo>
                  <a:pt x="1498811" y="897"/>
                </a:lnTo>
                <a:lnTo>
                  <a:pt x="1504765" y="0"/>
                </a:lnTo>
                <a:lnTo>
                  <a:pt x="1506357" y="203"/>
                </a:lnTo>
                <a:lnTo>
                  <a:pt x="1503824" y="1471"/>
                </a:lnTo>
                <a:lnTo>
                  <a:pt x="1497641" y="4565"/>
                </a:lnTo>
                <a:lnTo>
                  <a:pt x="1486314" y="10234"/>
                </a:lnTo>
                <a:lnTo>
                  <a:pt x="1469841" y="184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945687" y="5145929"/>
            <a:ext cx="617220" cy="41910"/>
          </a:xfrm>
          <a:custGeom>
            <a:avLst/>
            <a:gdLst/>
            <a:ahLst/>
            <a:cxnLst/>
            <a:rect l="l" t="t" r="r" b="b"/>
            <a:pathLst>
              <a:path w="617220" h="41910">
                <a:moveTo>
                  <a:pt x="6961" y="41857"/>
                </a:moveTo>
                <a:lnTo>
                  <a:pt x="2466" y="34866"/>
                </a:lnTo>
                <a:lnTo>
                  <a:pt x="180" y="27192"/>
                </a:lnTo>
                <a:lnTo>
                  <a:pt x="96" y="18835"/>
                </a:lnTo>
                <a:lnTo>
                  <a:pt x="34" y="13217"/>
                </a:lnTo>
                <a:lnTo>
                  <a:pt x="6" y="10260"/>
                </a:lnTo>
                <a:lnTo>
                  <a:pt x="6" y="9965"/>
                </a:lnTo>
                <a:lnTo>
                  <a:pt x="0" y="9669"/>
                </a:lnTo>
                <a:lnTo>
                  <a:pt x="207" y="9838"/>
                </a:lnTo>
                <a:lnTo>
                  <a:pt x="1046" y="11107"/>
                </a:lnTo>
                <a:lnTo>
                  <a:pt x="48282" y="17935"/>
                </a:lnTo>
                <a:lnTo>
                  <a:pt x="60523" y="17741"/>
                </a:lnTo>
                <a:lnTo>
                  <a:pt x="73772" y="17357"/>
                </a:lnTo>
                <a:lnTo>
                  <a:pt x="88126" y="16784"/>
                </a:lnTo>
                <a:lnTo>
                  <a:pt x="101192" y="16174"/>
                </a:lnTo>
                <a:lnTo>
                  <a:pt x="113973" y="15646"/>
                </a:lnTo>
                <a:lnTo>
                  <a:pt x="163882" y="14283"/>
                </a:lnTo>
                <a:lnTo>
                  <a:pt x="202346" y="13937"/>
                </a:lnTo>
                <a:lnTo>
                  <a:pt x="219589" y="13924"/>
                </a:lnTo>
                <a:lnTo>
                  <a:pt x="235249" y="13961"/>
                </a:lnTo>
                <a:lnTo>
                  <a:pt x="282452" y="14623"/>
                </a:lnTo>
                <a:lnTo>
                  <a:pt x="290575" y="14909"/>
                </a:lnTo>
                <a:lnTo>
                  <a:pt x="299656" y="15158"/>
                </a:lnTo>
                <a:lnTo>
                  <a:pt x="346557" y="15831"/>
                </a:lnTo>
                <a:lnTo>
                  <a:pt x="394228" y="16043"/>
                </a:lnTo>
                <a:lnTo>
                  <a:pt x="414211" y="16077"/>
                </a:lnTo>
                <a:lnTo>
                  <a:pt x="432346" y="16124"/>
                </a:lnTo>
                <a:lnTo>
                  <a:pt x="476237" y="16335"/>
                </a:lnTo>
                <a:lnTo>
                  <a:pt x="527581" y="17296"/>
                </a:lnTo>
                <a:lnTo>
                  <a:pt x="567099" y="20167"/>
                </a:lnTo>
                <a:lnTo>
                  <a:pt x="579741" y="21111"/>
                </a:lnTo>
                <a:lnTo>
                  <a:pt x="591035" y="21700"/>
                </a:lnTo>
                <a:lnTo>
                  <a:pt x="610068" y="20801"/>
                </a:lnTo>
                <a:lnTo>
                  <a:pt x="616374" y="16552"/>
                </a:lnTo>
                <a:lnTo>
                  <a:pt x="616859" y="11936"/>
                </a:lnTo>
                <a:lnTo>
                  <a:pt x="615003" y="8441"/>
                </a:lnTo>
                <a:lnTo>
                  <a:pt x="610867" y="5658"/>
                </a:lnTo>
                <a:lnTo>
                  <a:pt x="601873" y="1939"/>
                </a:lnTo>
                <a:lnTo>
                  <a:pt x="58857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05926" y="5486174"/>
            <a:ext cx="1355725" cy="53975"/>
          </a:xfrm>
          <a:custGeom>
            <a:avLst/>
            <a:gdLst/>
            <a:ahLst/>
            <a:cxnLst/>
            <a:rect l="l" t="t" r="r" b="b"/>
            <a:pathLst>
              <a:path w="1355725" h="53975">
                <a:moveTo>
                  <a:pt x="0" y="53407"/>
                </a:moveTo>
                <a:lnTo>
                  <a:pt x="49648" y="46297"/>
                </a:lnTo>
                <a:lnTo>
                  <a:pt x="60220" y="43538"/>
                </a:lnTo>
                <a:lnTo>
                  <a:pt x="71473" y="40677"/>
                </a:lnTo>
                <a:lnTo>
                  <a:pt x="111055" y="31029"/>
                </a:lnTo>
                <a:lnTo>
                  <a:pt x="152060" y="21467"/>
                </a:lnTo>
                <a:lnTo>
                  <a:pt x="198740" y="11614"/>
                </a:lnTo>
                <a:lnTo>
                  <a:pt x="236330" y="5265"/>
                </a:lnTo>
                <a:lnTo>
                  <a:pt x="277417" y="1407"/>
                </a:lnTo>
                <a:lnTo>
                  <a:pt x="328706" y="0"/>
                </a:lnTo>
                <a:lnTo>
                  <a:pt x="341924" y="157"/>
                </a:lnTo>
                <a:lnTo>
                  <a:pt x="388775" y="2896"/>
                </a:lnTo>
                <a:lnTo>
                  <a:pt x="427858" y="7886"/>
                </a:lnTo>
                <a:lnTo>
                  <a:pt x="471525" y="14731"/>
                </a:lnTo>
                <a:lnTo>
                  <a:pt x="480681" y="16290"/>
                </a:lnTo>
                <a:lnTo>
                  <a:pt x="491180" y="18007"/>
                </a:lnTo>
                <a:lnTo>
                  <a:pt x="530544" y="22149"/>
                </a:lnTo>
                <a:lnTo>
                  <a:pt x="579188" y="24591"/>
                </a:lnTo>
                <a:lnTo>
                  <a:pt x="620325" y="25073"/>
                </a:lnTo>
                <a:lnTo>
                  <a:pt x="634040" y="25137"/>
                </a:lnTo>
                <a:lnTo>
                  <a:pt x="684032" y="25571"/>
                </a:lnTo>
                <a:lnTo>
                  <a:pt x="704982" y="25859"/>
                </a:lnTo>
                <a:lnTo>
                  <a:pt x="714627" y="25981"/>
                </a:lnTo>
                <a:lnTo>
                  <a:pt x="758216" y="26357"/>
                </a:lnTo>
                <a:lnTo>
                  <a:pt x="796842" y="26533"/>
                </a:lnTo>
                <a:lnTo>
                  <a:pt x="841283" y="26629"/>
                </a:lnTo>
                <a:lnTo>
                  <a:pt x="857502" y="26645"/>
                </a:lnTo>
                <a:lnTo>
                  <a:pt x="877595" y="26676"/>
                </a:lnTo>
                <a:lnTo>
                  <a:pt x="930079" y="27039"/>
                </a:lnTo>
                <a:lnTo>
                  <a:pt x="971584" y="27807"/>
                </a:lnTo>
                <a:lnTo>
                  <a:pt x="1011431" y="29463"/>
                </a:lnTo>
                <a:lnTo>
                  <a:pt x="1041866" y="32315"/>
                </a:lnTo>
                <a:lnTo>
                  <a:pt x="1056159" y="33755"/>
                </a:lnTo>
                <a:lnTo>
                  <a:pt x="1101752" y="37060"/>
                </a:lnTo>
                <a:lnTo>
                  <a:pt x="1143846" y="38397"/>
                </a:lnTo>
                <a:lnTo>
                  <a:pt x="1158386" y="38824"/>
                </a:lnTo>
                <a:lnTo>
                  <a:pt x="1205198" y="40777"/>
                </a:lnTo>
                <a:lnTo>
                  <a:pt x="1220963" y="41660"/>
                </a:lnTo>
                <a:lnTo>
                  <a:pt x="1234934" y="42395"/>
                </a:lnTo>
                <a:lnTo>
                  <a:pt x="1280962" y="44235"/>
                </a:lnTo>
                <a:lnTo>
                  <a:pt x="1319373" y="44778"/>
                </a:lnTo>
                <a:lnTo>
                  <a:pt x="1355496" y="44836"/>
                </a:lnTo>
                <a:lnTo>
                  <a:pt x="1354653" y="45091"/>
                </a:lnTo>
                <a:lnTo>
                  <a:pt x="1351013" y="45771"/>
                </a:lnTo>
                <a:lnTo>
                  <a:pt x="1341907" y="47472"/>
                </a:lnTo>
                <a:lnTo>
                  <a:pt x="1327335" y="50194"/>
                </a:lnTo>
                <a:lnTo>
                  <a:pt x="1307298" y="539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249723" y="5507981"/>
            <a:ext cx="4400550" cy="75565"/>
          </a:xfrm>
          <a:custGeom>
            <a:avLst/>
            <a:gdLst/>
            <a:ahLst/>
            <a:cxnLst/>
            <a:rect l="l" t="t" r="r" b="b"/>
            <a:pathLst>
              <a:path w="4400550" h="75564">
                <a:moveTo>
                  <a:pt x="0" y="27775"/>
                </a:moveTo>
                <a:lnTo>
                  <a:pt x="49357" y="38976"/>
                </a:lnTo>
                <a:lnTo>
                  <a:pt x="95957" y="40118"/>
                </a:lnTo>
                <a:lnTo>
                  <a:pt x="106496" y="40295"/>
                </a:lnTo>
                <a:lnTo>
                  <a:pt x="157449" y="41495"/>
                </a:lnTo>
                <a:lnTo>
                  <a:pt x="199841" y="42816"/>
                </a:lnTo>
                <a:lnTo>
                  <a:pt x="238550" y="44397"/>
                </a:lnTo>
                <a:lnTo>
                  <a:pt x="287829" y="47000"/>
                </a:lnTo>
                <a:lnTo>
                  <a:pt x="331024" y="49803"/>
                </a:lnTo>
                <a:lnTo>
                  <a:pt x="348051" y="50932"/>
                </a:lnTo>
                <a:lnTo>
                  <a:pt x="389844" y="53560"/>
                </a:lnTo>
                <a:lnTo>
                  <a:pt x="439223" y="55969"/>
                </a:lnTo>
                <a:lnTo>
                  <a:pt x="490237" y="57498"/>
                </a:lnTo>
                <a:lnTo>
                  <a:pt x="533886" y="57997"/>
                </a:lnTo>
                <a:lnTo>
                  <a:pt x="582956" y="58232"/>
                </a:lnTo>
                <a:lnTo>
                  <a:pt x="630408" y="58361"/>
                </a:lnTo>
                <a:lnTo>
                  <a:pt x="687097" y="58452"/>
                </a:lnTo>
                <a:lnTo>
                  <a:pt x="730071" y="58493"/>
                </a:lnTo>
                <a:lnTo>
                  <a:pt x="777222" y="58518"/>
                </a:lnTo>
                <a:lnTo>
                  <a:pt x="801332" y="58529"/>
                </a:lnTo>
                <a:lnTo>
                  <a:pt x="824410" y="58543"/>
                </a:lnTo>
                <a:lnTo>
                  <a:pt x="867472" y="58579"/>
                </a:lnTo>
                <a:lnTo>
                  <a:pt x="906409" y="58627"/>
                </a:lnTo>
                <a:lnTo>
                  <a:pt x="957078" y="58722"/>
                </a:lnTo>
                <a:lnTo>
                  <a:pt x="998465" y="58844"/>
                </a:lnTo>
                <a:lnTo>
                  <a:pt x="1039208" y="59048"/>
                </a:lnTo>
                <a:lnTo>
                  <a:pt x="1082956" y="59819"/>
                </a:lnTo>
                <a:lnTo>
                  <a:pt x="1132062" y="62123"/>
                </a:lnTo>
                <a:lnTo>
                  <a:pt x="1180447" y="65151"/>
                </a:lnTo>
                <a:lnTo>
                  <a:pt x="1197606" y="66270"/>
                </a:lnTo>
                <a:lnTo>
                  <a:pt x="1240286" y="68952"/>
                </a:lnTo>
                <a:lnTo>
                  <a:pt x="1280264" y="71189"/>
                </a:lnTo>
                <a:lnTo>
                  <a:pt x="1320988" y="72897"/>
                </a:lnTo>
                <a:lnTo>
                  <a:pt x="1361097" y="74124"/>
                </a:lnTo>
                <a:lnTo>
                  <a:pt x="1407568" y="74615"/>
                </a:lnTo>
                <a:lnTo>
                  <a:pt x="1457578" y="74848"/>
                </a:lnTo>
                <a:lnTo>
                  <a:pt x="1505161" y="74974"/>
                </a:lnTo>
                <a:lnTo>
                  <a:pt x="1561437" y="75062"/>
                </a:lnTo>
                <a:lnTo>
                  <a:pt x="1603809" y="75098"/>
                </a:lnTo>
                <a:lnTo>
                  <a:pt x="1649175" y="75119"/>
                </a:lnTo>
                <a:lnTo>
                  <a:pt x="1671054" y="75122"/>
                </a:lnTo>
                <a:lnTo>
                  <a:pt x="1692095" y="75121"/>
                </a:lnTo>
                <a:lnTo>
                  <a:pt x="1731662" y="75106"/>
                </a:lnTo>
                <a:lnTo>
                  <a:pt x="1784726" y="75050"/>
                </a:lnTo>
                <a:lnTo>
                  <a:pt x="1830246" y="74953"/>
                </a:lnTo>
                <a:lnTo>
                  <a:pt x="1879204" y="74762"/>
                </a:lnTo>
                <a:lnTo>
                  <a:pt x="1921542" y="74422"/>
                </a:lnTo>
                <a:lnTo>
                  <a:pt x="1928528" y="74345"/>
                </a:lnTo>
                <a:lnTo>
                  <a:pt x="1968757" y="74073"/>
                </a:lnTo>
                <a:lnTo>
                  <a:pt x="2011827" y="73909"/>
                </a:lnTo>
                <a:lnTo>
                  <a:pt x="2065952" y="73777"/>
                </a:lnTo>
                <a:lnTo>
                  <a:pt x="2108177" y="73709"/>
                </a:lnTo>
                <a:lnTo>
                  <a:pt x="2155315" y="73655"/>
                </a:lnTo>
                <a:lnTo>
                  <a:pt x="2207367" y="73616"/>
                </a:lnTo>
                <a:lnTo>
                  <a:pt x="2264333" y="73592"/>
                </a:lnTo>
                <a:lnTo>
                  <a:pt x="2324940" y="73580"/>
                </a:lnTo>
                <a:lnTo>
                  <a:pt x="2353905" y="73573"/>
                </a:lnTo>
                <a:lnTo>
                  <a:pt x="2407887" y="73556"/>
                </a:lnTo>
                <a:lnTo>
                  <a:pt x="2456604" y="73533"/>
                </a:lnTo>
                <a:lnTo>
                  <a:pt x="2500056" y="73505"/>
                </a:lnTo>
                <a:lnTo>
                  <a:pt x="2538244" y="73472"/>
                </a:lnTo>
                <a:lnTo>
                  <a:pt x="2585654" y="73412"/>
                </a:lnTo>
                <a:lnTo>
                  <a:pt x="2630441" y="73313"/>
                </a:lnTo>
                <a:lnTo>
                  <a:pt x="2675739" y="72909"/>
                </a:lnTo>
                <a:lnTo>
                  <a:pt x="2713834" y="71901"/>
                </a:lnTo>
                <a:lnTo>
                  <a:pt x="2748925" y="70416"/>
                </a:lnTo>
                <a:lnTo>
                  <a:pt x="2759322" y="69951"/>
                </a:lnTo>
                <a:lnTo>
                  <a:pt x="2806891" y="68009"/>
                </a:lnTo>
                <a:lnTo>
                  <a:pt x="2849262" y="66444"/>
                </a:lnTo>
                <a:lnTo>
                  <a:pt x="2882361" y="65283"/>
                </a:lnTo>
                <a:lnTo>
                  <a:pt x="2898814" y="64698"/>
                </a:lnTo>
                <a:lnTo>
                  <a:pt x="2941512" y="63116"/>
                </a:lnTo>
                <a:lnTo>
                  <a:pt x="2984201" y="61362"/>
                </a:lnTo>
                <a:lnTo>
                  <a:pt x="3022915" y="59314"/>
                </a:lnTo>
                <a:lnTo>
                  <a:pt x="3074561" y="55869"/>
                </a:lnTo>
                <a:lnTo>
                  <a:pt x="3122803" y="52302"/>
                </a:lnTo>
                <a:lnTo>
                  <a:pt x="3139012" y="51093"/>
                </a:lnTo>
                <a:lnTo>
                  <a:pt x="3180692" y="48040"/>
                </a:lnTo>
                <a:lnTo>
                  <a:pt x="3221507" y="45204"/>
                </a:lnTo>
                <a:lnTo>
                  <a:pt x="3261502" y="42750"/>
                </a:lnTo>
                <a:lnTo>
                  <a:pt x="3304852" y="40738"/>
                </a:lnTo>
                <a:lnTo>
                  <a:pt x="3351990" y="39872"/>
                </a:lnTo>
                <a:lnTo>
                  <a:pt x="3404182" y="39410"/>
                </a:lnTo>
                <a:lnTo>
                  <a:pt x="3452138" y="39180"/>
                </a:lnTo>
                <a:lnTo>
                  <a:pt x="3507906" y="39037"/>
                </a:lnTo>
                <a:lnTo>
                  <a:pt x="3549541" y="38984"/>
                </a:lnTo>
                <a:lnTo>
                  <a:pt x="3570818" y="38964"/>
                </a:lnTo>
                <a:lnTo>
                  <a:pt x="3591203" y="38942"/>
                </a:lnTo>
                <a:lnTo>
                  <a:pt x="3646999" y="38859"/>
                </a:lnTo>
                <a:lnTo>
                  <a:pt x="3694763" y="38754"/>
                </a:lnTo>
                <a:lnTo>
                  <a:pt x="3734493" y="38626"/>
                </a:lnTo>
                <a:lnTo>
                  <a:pt x="3774969" y="38420"/>
                </a:lnTo>
                <a:lnTo>
                  <a:pt x="3814898" y="37918"/>
                </a:lnTo>
                <a:lnTo>
                  <a:pt x="3861176" y="36617"/>
                </a:lnTo>
                <a:lnTo>
                  <a:pt x="3904920" y="35062"/>
                </a:lnTo>
                <a:lnTo>
                  <a:pt x="3949442" y="33149"/>
                </a:lnTo>
                <a:lnTo>
                  <a:pt x="3988247" y="31069"/>
                </a:lnTo>
                <a:lnTo>
                  <a:pt x="4033336" y="27950"/>
                </a:lnTo>
                <a:lnTo>
                  <a:pt x="4050745" y="26522"/>
                </a:lnTo>
                <a:lnTo>
                  <a:pt x="4066442" y="25266"/>
                </a:lnTo>
                <a:lnTo>
                  <a:pt x="4114447" y="21776"/>
                </a:lnTo>
                <a:lnTo>
                  <a:pt x="4137404" y="20437"/>
                </a:lnTo>
                <a:lnTo>
                  <a:pt x="4150551" y="19632"/>
                </a:lnTo>
                <a:lnTo>
                  <a:pt x="4190067" y="16758"/>
                </a:lnTo>
                <a:lnTo>
                  <a:pt x="4225893" y="13454"/>
                </a:lnTo>
                <a:lnTo>
                  <a:pt x="4239649" y="12082"/>
                </a:lnTo>
                <a:lnTo>
                  <a:pt x="4284241" y="9562"/>
                </a:lnTo>
                <a:lnTo>
                  <a:pt x="4337682" y="8933"/>
                </a:lnTo>
                <a:lnTo>
                  <a:pt x="4360874" y="8535"/>
                </a:lnTo>
                <a:lnTo>
                  <a:pt x="4378385" y="7444"/>
                </a:lnTo>
                <a:lnTo>
                  <a:pt x="4390580" y="5658"/>
                </a:lnTo>
                <a:lnTo>
                  <a:pt x="4397823" y="3177"/>
                </a:lnTo>
                <a:lnTo>
                  <a:pt x="440047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992230" y="5520193"/>
            <a:ext cx="2720340" cy="46355"/>
          </a:xfrm>
          <a:custGeom>
            <a:avLst/>
            <a:gdLst/>
            <a:ahLst/>
            <a:cxnLst/>
            <a:rect l="l" t="t" r="r" b="b"/>
            <a:pathLst>
              <a:path w="2720340" h="46354">
                <a:moveTo>
                  <a:pt x="8790" y="40102"/>
                </a:moveTo>
                <a:lnTo>
                  <a:pt x="1835" y="38659"/>
                </a:lnTo>
                <a:lnTo>
                  <a:pt x="0" y="36266"/>
                </a:lnTo>
                <a:lnTo>
                  <a:pt x="3290" y="32925"/>
                </a:lnTo>
                <a:lnTo>
                  <a:pt x="51641" y="21382"/>
                </a:lnTo>
                <a:lnTo>
                  <a:pt x="100232" y="16106"/>
                </a:lnTo>
                <a:lnTo>
                  <a:pt x="150487" y="12350"/>
                </a:lnTo>
                <a:lnTo>
                  <a:pt x="168165" y="11086"/>
                </a:lnTo>
                <a:lnTo>
                  <a:pt x="183335" y="9938"/>
                </a:lnTo>
                <a:lnTo>
                  <a:pt x="196341" y="8884"/>
                </a:lnTo>
                <a:lnTo>
                  <a:pt x="207526" y="7898"/>
                </a:lnTo>
                <a:lnTo>
                  <a:pt x="217236" y="6956"/>
                </a:lnTo>
                <a:lnTo>
                  <a:pt x="231937" y="5393"/>
                </a:lnTo>
                <a:lnTo>
                  <a:pt x="245063" y="4115"/>
                </a:lnTo>
                <a:lnTo>
                  <a:pt x="289683" y="1118"/>
                </a:lnTo>
                <a:lnTo>
                  <a:pt x="342018" y="53"/>
                </a:lnTo>
                <a:lnTo>
                  <a:pt x="377358" y="0"/>
                </a:lnTo>
                <a:lnTo>
                  <a:pt x="389276" y="17"/>
                </a:lnTo>
                <a:lnTo>
                  <a:pt x="438631" y="254"/>
                </a:lnTo>
                <a:lnTo>
                  <a:pt x="478452" y="605"/>
                </a:lnTo>
                <a:lnTo>
                  <a:pt x="521530" y="1092"/>
                </a:lnTo>
                <a:lnTo>
                  <a:pt x="563483" y="1615"/>
                </a:lnTo>
                <a:lnTo>
                  <a:pt x="602584" y="2139"/>
                </a:lnTo>
                <a:lnTo>
                  <a:pt x="650476" y="2840"/>
                </a:lnTo>
                <a:lnTo>
                  <a:pt x="690175" y="3479"/>
                </a:lnTo>
                <a:lnTo>
                  <a:pt x="706314" y="3738"/>
                </a:lnTo>
                <a:lnTo>
                  <a:pt x="746952" y="4357"/>
                </a:lnTo>
                <a:lnTo>
                  <a:pt x="776716" y="4751"/>
                </a:lnTo>
                <a:lnTo>
                  <a:pt x="784435" y="4857"/>
                </a:lnTo>
                <a:lnTo>
                  <a:pt x="825185" y="5804"/>
                </a:lnTo>
                <a:lnTo>
                  <a:pt x="866674" y="7069"/>
                </a:lnTo>
                <a:lnTo>
                  <a:pt x="919534" y="8870"/>
                </a:lnTo>
                <a:lnTo>
                  <a:pt x="969925" y="10668"/>
                </a:lnTo>
                <a:lnTo>
                  <a:pt x="1008301" y="12093"/>
                </a:lnTo>
                <a:lnTo>
                  <a:pt x="1051145" y="13872"/>
                </a:lnTo>
                <a:lnTo>
                  <a:pt x="1092678" y="16161"/>
                </a:lnTo>
                <a:lnTo>
                  <a:pt x="1134096" y="18715"/>
                </a:lnTo>
                <a:lnTo>
                  <a:pt x="1166871" y="20829"/>
                </a:lnTo>
                <a:lnTo>
                  <a:pt x="1183150" y="21885"/>
                </a:lnTo>
                <a:lnTo>
                  <a:pt x="1228016" y="24625"/>
                </a:lnTo>
                <a:lnTo>
                  <a:pt x="1267476" y="26757"/>
                </a:lnTo>
                <a:lnTo>
                  <a:pt x="1312890" y="28732"/>
                </a:lnTo>
                <a:lnTo>
                  <a:pt x="1349888" y="29829"/>
                </a:lnTo>
                <a:lnTo>
                  <a:pt x="1365484" y="30252"/>
                </a:lnTo>
                <a:lnTo>
                  <a:pt x="1404860" y="31383"/>
                </a:lnTo>
                <a:lnTo>
                  <a:pt x="1448745" y="32972"/>
                </a:lnTo>
                <a:lnTo>
                  <a:pt x="1498983" y="35751"/>
                </a:lnTo>
                <a:lnTo>
                  <a:pt x="1530675" y="37857"/>
                </a:lnTo>
                <a:lnTo>
                  <a:pt x="1546683" y="38925"/>
                </a:lnTo>
                <a:lnTo>
                  <a:pt x="1585365" y="41404"/>
                </a:lnTo>
                <a:lnTo>
                  <a:pt x="1631780" y="43880"/>
                </a:lnTo>
                <a:lnTo>
                  <a:pt x="1673877" y="45339"/>
                </a:lnTo>
                <a:lnTo>
                  <a:pt x="1715001" y="45846"/>
                </a:lnTo>
                <a:lnTo>
                  <a:pt x="1765073" y="46110"/>
                </a:lnTo>
                <a:lnTo>
                  <a:pt x="1812952" y="46234"/>
                </a:lnTo>
                <a:lnTo>
                  <a:pt x="1869897" y="46300"/>
                </a:lnTo>
                <a:lnTo>
                  <a:pt x="1910284" y="46317"/>
                </a:lnTo>
                <a:lnTo>
                  <a:pt x="1928882" y="46320"/>
                </a:lnTo>
                <a:lnTo>
                  <a:pt x="1946425" y="46319"/>
                </a:lnTo>
                <a:lnTo>
                  <a:pt x="1992778" y="46297"/>
                </a:lnTo>
                <a:lnTo>
                  <a:pt x="2040173" y="46218"/>
                </a:lnTo>
                <a:lnTo>
                  <a:pt x="2090470" y="45876"/>
                </a:lnTo>
                <a:lnTo>
                  <a:pt x="2128743" y="45126"/>
                </a:lnTo>
                <a:lnTo>
                  <a:pt x="2147505" y="44592"/>
                </a:lnTo>
                <a:lnTo>
                  <a:pt x="2155010" y="44412"/>
                </a:lnTo>
                <a:lnTo>
                  <a:pt x="2193622" y="43842"/>
                </a:lnTo>
                <a:lnTo>
                  <a:pt x="2232039" y="43558"/>
                </a:lnTo>
                <a:lnTo>
                  <a:pt x="2279034" y="43383"/>
                </a:lnTo>
                <a:lnTo>
                  <a:pt x="2336217" y="43300"/>
                </a:lnTo>
                <a:lnTo>
                  <a:pt x="2355814" y="43279"/>
                </a:lnTo>
                <a:lnTo>
                  <a:pt x="2407088" y="43207"/>
                </a:lnTo>
                <a:lnTo>
                  <a:pt x="2447478" y="43119"/>
                </a:lnTo>
                <a:lnTo>
                  <a:pt x="2491955" y="42939"/>
                </a:lnTo>
                <a:lnTo>
                  <a:pt x="2537820" y="42081"/>
                </a:lnTo>
                <a:lnTo>
                  <a:pt x="2574312" y="40411"/>
                </a:lnTo>
                <a:lnTo>
                  <a:pt x="2587202" y="39811"/>
                </a:lnTo>
                <a:lnTo>
                  <a:pt x="2634580" y="38250"/>
                </a:lnTo>
                <a:lnTo>
                  <a:pt x="2674984" y="37851"/>
                </a:lnTo>
                <a:lnTo>
                  <a:pt x="2710421" y="37771"/>
                </a:lnTo>
                <a:lnTo>
                  <a:pt x="2717808" y="37754"/>
                </a:lnTo>
                <a:lnTo>
                  <a:pt x="2720257" y="37711"/>
                </a:lnTo>
                <a:lnTo>
                  <a:pt x="2719640" y="37640"/>
                </a:lnTo>
                <a:lnTo>
                  <a:pt x="2716144" y="37388"/>
                </a:lnTo>
                <a:lnTo>
                  <a:pt x="2707502" y="36766"/>
                </a:lnTo>
                <a:lnTo>
                  <a:pt x="2693716" y="35773"/>
                </a:lnTo>
                <a:lnTo>
                  <a:pt x="2674783" y="344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62484" y="5833172"/>
            <a:ext cx="1758314" cy="78740"/>
          </a:xfrm>
          <a:custGeom>
            <a:avLst/>
            <a:gdLst/>
            <a:ahLst/>
            <a:cxnLst/>
            <a:rect l="l" t="t" r="r" b="b"/>
            <a:pathLst>
              <a:path w="1758314" h="78739">
                <a:moveTo>
                  <a:pt x="59279" y="72158"/>
                </a:moveTo>
                <a:lnTo>
                  <a:pt x="51940" y="77328"/>
                </a:lnTo>
                <a:lnTo>
                  <a:pt x="44078" y="78535"/>
                </a:lnTo>
                <a:lnTo>
                  <a:pt x="35693" y="75778"/>
                </a:lnTo>
                <a:lnTo>
                  <a:pt x="27619" y="70979"/>
                </a:lnTo>
                <a:lnTo>
                  <a:pt x="17487" y="61215"/>
                </a:lnTo>
                <a:lnTo>
                  <a:pt x="4421" y="45385"/>
                </a:lnTo>
                <a:lnTo>
                  <a:pt x="0" y="38946"/>
                </a:lnTo>
                <a:lnTo>
                  <a:pt x="2091" y="38968"/>
                </a:lnTo>
                <a:lnTo>
                  <a:pt x="6477" y="40126"/>
                </a:lnTo>
                <a:lnTo>
                  <a:pt x="13494" y="41978"/>
                </a:lnTo>
                <a:lnTo>
                  <a:pt x="22680" y="44621"/>
                </a:lnTo>
                <a:lnTo>
                  <a:pt x="35143" y="48564"/>
                </a:lnTo>
                <a:lnTo>
                  <a:pt x="52621" y="54301"/>
                </a:lnTo>
                <a:lnTo>
                  <a:pt x="66041" y="58458"/>
                </a:lnTo>
                <a:lnTo>
                  <a:pt x="109834" y="67806"/>
                </a:lnTo>
                <a:lnTo>
                  <a:pt x="148660" y="71947"/>
                </a:lnTo>
                <a:lnTo>
                  <a:pt x="196071" y="73585"/>
                </a:lnTo>
                <a:lnTo>
                  <a:pt x="211290" y="73705"/>
                </a:lnTo>
                <a:lnTo>
                  <a:pt x="224062" y="73687"/>
                </a:lnTo>
                <a:lnTo>
                  <a:pt x="274453" y="72404"/>
                </a:lnTo>
                <a:lnTo>
                  <a:pt x="317308" y="69855"/>
                </a:lnTo>
                <a:lnTo>
                  <a:pt x="358662" y="66696"/>
                </a:lnTo>
                <a:lnTo>
                  <a:pt x="399751" y="62458"/>
                </a:lnTo>
                <a:lnTo>
                  <a:pt x="450508" y="56233"/>
                </a:lnTo>
                <a:lnTo>
                  <a:pt x="478906" y="52612"/>
                </a:lnTo>
                <a:lnTo>
                  <a:pt x="491957" y="50978"/>
                </a:lnTo>
                <a:lnTo>
                  <a:pt x="529994" y="46408"/>
                </a:lnTo>
                <a:lnTo>
                  <a:pt x="579474" y="40907"/>
                </a:lnTo>
                <a:lnTo>
                  <a:pt x="625679" y="36158"/>
                </a:lnTo>
                <a:lnTo>
                  <a:pt x="665938" y="32107"/>
                </a:lnTo>
                <a:lnTo>
                  <a:pt x="709933" y="27849"/>
                </a:lnTo>
                <a:lnTo>
                  <a:pt x="759310" y="23487"/>
                </a:lnTo>
                <a:lnTo>
                  <a:pt x="804658" y="20117"/>
                </a:lnTo>
                <a:lnTo>
                  <a:pt x="847210" y="17331"/>
                </a:lnTo>
                <a:lnTo>
                  <a:pt x="860560" y="16483"/>
                </a:lnTo>
                <a:lnTo>
                  <a:pt x="873678" y="15625"/>
                </a:lnTo>
                <a:lnTo>
                  <a:pt x="911923" y="12979"/>
                </a:lnTo>
                <a:lnTo>
                  <a:pt x="961391" y="9212"/>
                </a:lnTo>
                <a:lnTo>
                  <a:pt x="979969" y="7718"/>
                </a:lnTo>
                <a:lnTo>
                  <a:pt x="996307" y="6424"/>
                </a:lnTo>
                <a:lnTo>
                  <a:pt x="1041431" y="3081"/>
                </a:lnTo>
                <a:lnTo>
                  <a:pt x="1088766" y="1503"/>
                </a:lnTo>
                <a:lnTo>
                  <a:pt x="1120964" y="1283"/>
                </a:lnTo>
                <a:lnTo>
                  <a:pt x="1136471" y="1182"/>
                </a:lnTo>
                <a:lnTo>
                  <a:pt x="1180437" y="531"/>
                </a:lnTo>
                <a:lnTo>
                  <a:pt x="1190457" y="299"/>
                </a:lnTo>
                <a:lnTo>
                  <a:pt x="1201527" y="134"/>
                </a:lnTo>
                <a:lnTo>
                  <a:pt x="1213704" y="35"/>
                </a:lnTo>
                <a:lnTo>
                  <a:pt x="1227045" y="0"/>
                </a:lnTo>
                <a:lnTo>
                  <a:pt x="1241609" y="26"/>
                </a:lnTo>
                <a:lnTo>
                  <a:pt x="1290723" y="704"/>
                </a:lnTo>
                <a:lnTo>
                  <a:pt x="1327892" y="2666"/>
                </a:lnTo>
                <a:lnTo>
                  <a:pt x="1337745" y="3352"/>
                </a:lnTo>
                <a:lnTo>
                  <a:pt x="1376988" y="5640"/>
                </a:lnTo>
                <a:lnTo>
                  <a:pt x="1416663" y="7595"/>
                </a:lnTo>
                <a:lnTo>
                  <a:pt x="1465022" y="9575"/>
                </a:lnTo>
                <a:lnTo>
                  <a:pt x="1503803" y="10904"/>
                </a:lnTo>
                <a:lnTo>
                  <a:pt x="1545508" y="12138"/>
                </a:lnTo>
                <a:lnTo>
                  <a:pt x="1598550" y="13525"/>
                </a:lnTo>
                <a:lnTo>
                  <a:pt x="1645847" y="14518"/>
                </a:lnTo>
                <a:lnTo>
                  <a:pt x="1653597" y="14617"/>
                </a:lnTo>
                <a:lnTo>
                  <a:pt x="1666678" y="14559"/>
                </a:lnTo>
                <a:lnTo>
                  <a:pt x="1726371" y="11619"/>
                </a:lnTo>
                <a:lnTo>
                  <a:pt x="1757938" y="8448"/>
                </a:lnTo>
                <a:lnTo>
                  <a:pt x="1758089" y="8420"/>
                </a:lnTo>
                <a:lnTo>
                  <a:pt x="1744286" y="15267"/>
                </a:lnTo>
                <a:lnTo>
                  <a:pt x="1729372" y="225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740891" y="5877647"/>
            <a:ext cx="4871085" cy="55880"/>
          </a:xfrm>
          <a:custGeom>
            <a:avLst/>
            <a:gdLst/>
            <a:ahLst/>
            <a:cxnLst/>
            <a:rect l="l" t="t" r="r" b="b"/>
            <a:pathLst>
              <a:path w="4871084" h="55879">
                <a:moveTo>
                  <a:pt x="11563" y="39713"/>
                </a:moveTo>
                <a:lnTo>
                  <a:pt x="7622" y="41320"/>
                </a:lnTo>
                <a:lnTo>
                  <a:pt x="3768" y="39533"/>
                </a:lnTo>
                <a:lnTo>
                  <a:pt x="0" y="34350"/>
                </a:lnTo>
                <a:lnTo>
                  <a:pt x="80" y="33574"/>
                </a:lnTo>
                <a:lnTo>
                  <a:pt x="48205" y="28810"/>
                </a:lnTo>
                <a:lnTo>
                  <a:pt x="88013" y="27685"/>
                </a:lnTo>
                <a:lnTo>
                  <a:pt x="139691" y="26920"/>
                </a:lnTo>
                <a:lnTo>
                  <a:pt x="180737" y="26610"/>
                </a:lnTo>
                <a:lnTo>
                  <a:pt x="227058" y="26460"/>
                </a:lnTo>
                <a:lnTo>
                  <a:pt x="253086" y="26438"/>
                </a:lnTo>
                <a:lnTo>
                  <a:pt x="277903" y="26403"/>
                </a:lnTo>
                <a:lnTo>
                  <a:pt x="323949" y="26292"/>
                </a:lnTo>
                <a:lnTo>
                  <a:pt x="365276" y="26126"/>
                </a:lnTo>
                <a:lnTo>
                  <a:pt x="418595" y="25775"/>
                </a:lnTo>
                <a:lnTo>
                  <a:pt x="461751" y="25300"/>
                </a:lnTo>
                <a:lnTo>
                  <a:pt x="503954" y="24475"/>
                </a:lnTo>
                <a:lnTo>
                  <a:pt x="541525" y="22602"/>
                </a:lnTo>
                <a:lnTo>
                  <a:pt x="553954" y="21780"/>
                </a:lnTo>
                <a:lnTo>
                  <a:pt x="591986" y="19351"/>
                </a:lnTo>
                <a:lnTo>
                  <a:pt x="634485" y="16874"/>
                </a:lnTo>
                <a:lnTo>
                  <a:pt x="672585" y="15114"/>
                </a:lnTo>
                <a:lnTo>
                  <a:pt x="713434" y="13917"/>
                </a:lnTo>
                <a:lnTo>
                  <a:pt x="760941" y="13341"/>
                </a:lnTo>
                <a:lnTo>
                  <a:pt x="799971" y="13108"/>
                </a:lnTo>
                <a:lnTo>
                  <a:pt x="846958" y="12958"/>
                </a:lnTo>
                <a:lnTo>
                  <a:pt x="902056" y="12899"/>
                </a:lnTo>
                <a:lnTo>
                  <a:pt x="920354" y="12920"/>
                </a:lnTo>
                <a:lnTo>
                  <a:pt x="969167" y="13137"/>
                </a:lnTo>
                <a:lnTo>
                  <a:pt x="1009067" y="13582"/>
                </a:lnTo>
                <a:lnTo>
                  <a:pt x="1048864" y="14531"/>
                </a:lnTo>
                <a:lnTo>
                  <a:pt x="1093898" y="17095"/>
                </a:lnTo>
                <a:lnTo>
                  <a:pt x="1144413" y="20644"/>
                </a:lnTo>
                <a:lnTo>
                  <a:pt x="1192339" y="24232"/>
                </a:lnTo>
                <a:lnTo>
                  <a:pt x="1209300" y="25498"/>
                </a:lnTo>
                <a:lnTo>
                  <a:pt x="1252887" y="28627"/>
                </a:lnTo>
                <a:lnTo>
                  <a:pt x="1296562" y="31439"/>
                </a:lnTo>
                <a:lnTo>
                  <a:pt x="1338300" y="33485"/>
                </a:lnTo>
                <a:lnTo>
                  <a:pt x="1376381" y="34794"/>
                </a:lnTo>
                <a:lnTo>
                  <a:pt x="1422490" y="35638"/>
                </a:lnTo>
                <a:lnTo>
                  <a:pt x="1465177" y="36003"/>
                </a:lnTo>
                <a:lnTo>
                  <a:pt x="1503927" y="36193"/>
                </a:lnTo>
                <a:lnTo>
                  <a:pt x="1548844" y="36320"/>
                </a:lnTo>
                <a:lnTo>
                  <a:pt x="1600280" y="36392"/>
                </a:lnTo>
                <a:lnTo>
                  <a:pt x="1619149" y="36407"/>
                </a:lnTo>
                <a:lnTo>
                  <a:pt x="1637386" y="36429"/>
                </a:lnTo>
                <a:lnTo>
                  <a:pt x="1688410" y="36537"/>
                </a:lnTo>
                <a:lnTo>
                  <a:pt x="1734153" y="36707"/>
                </a:lnTo>
                <a:lnTo>
                  <a:pt x="1774927" y="36940"/>
                </a:lnTo>
                <a:lnTo>
                  <a:pt x="1822107" y="37348"/>
                </a:lnTo>
                <a:lnTo>
                  <a:pt x="1861758" y="37869"/>
                </a:lnTo>
                <a:lnTo>
                  <a:pt x="1901645" y="38597"/>
                </a:lnTo>
                <a:lnTo>
                  <a:pt x="1943320" y="39511"/>
                </a:lnTo>
                <a:lnTo>
                  <a:pt x="1989699" y="40810"/>
                </a:lnTo>
                <a:lnTo>
                  <a:pt x="2013524" y="41654"/>
                </a:lnTo>
                <a:lnTo>
                  <a:pt x="2026934" y="42113"/>
                </a:lnTo>
                <a:lnTo>
                  <a:pt x="2065050" y="43238"/>
                </a:lnTo>
                <a:lnTo>
                  <a:pt x="2110471" y="44187"/>
                </a:lnTo>
                <a:lnTo>
                  <a:pt x="2153133" y="44664"/>
                </a:lnTo>
                <a:lnTo>
                  <a:pt x="2191942" y="44898"/>
                </a:lnTo>
                <a:lnTo>
                  <a:pt x="2236859" y="45032"/>
                </a:lnTo>
                <a:lnTo>
                  <a:pt x="2286539" y="45065"/>
                </a:lnTo>
                <a:lnTo>
                  <a:pt x="2301980" y="45054"/>
                </a:lnTo>
                <a:lnTo>
                  <a:pt x="2343536" y="44957"/>
                </a:lnTo>
                <a:lnTo>
                  <a:pt x="2388110" y="44675"/>
                </a:lnTo>
                <a:lnTo>
                  <a:pt x="2436608" y="43891"/>
                </a:lnTo>
                <a:lnTo>
                  <a:pt x="2486490" y="42545"/>
                </a:lnTo>
                <a:lnTo>
                  <a:pt x="2530671" y="41102"/>
                </a:lnTo>
                <a:lnTo>
                  <a:pt x="2581868" y="39278"/>
                </a:lnTo>
                <a:lnTo>
                  <a:pt x="2622147" y="37807"/>
                </a:lnTo>
                <a:lnTo>
                  <a:pt x="2661289" y="36309"/>
                </a:lnTo>
                <a:lnTo>
                  <a:pt x="2702329" y="34392"/>
                </a:lnTo>
                <a:lnTo>
                  <a:pt x="2751331" y="31184"/>
                </a:lnTo>
                <a:lnTo>
                  <a:pt x="2789349" y="28005"/>
                </a:lnTo>
                <a:lnTo>
                  <a:pt x="2826942" y="24373"/>
                </a:lnTo>
                <a:lnTo>
                  <a:pt x="2839766" y="23161"/>
                </a:lnTo>
                <a:lnTo>
                  <a:pt x="2889850" y="18972"/>
                </a:lnTo>
                <a:lnTo>
                  <a:pt x="2929759" y="16188"/>
                </a:lnTo>
                <a:lnTo>
                  <a:pt x="2973402" y="13602"/>
                </a:lnTo>
                <a:lnTo>
                  <a:pt x="3022916" y="11528"/>
                </a:lnTo>
                <a:lnTo>
                  <a:pt x="3063808" y="10108"/>
                </a:lnTo>
                <a:lnTo>
                  <a:pt x="3113468" y="8536"/>
                </a:lnTo>
                <a:lnTo>
                  <a:pt x="3133171" y="7941"/>
                </a:lnTo>
                <a:lnTo>
                  <a:pt x="3151691" y="7377"/>
                </a:lnTo>
                <a:lnTo>
                  <a:pt x="3200479" y="5857"/>
                </a:lnTo>
                <a:lnTo>
                  <a:pt x="3239787" y="4574"/>
                </a:lnTo>
                <a:lnTo>
                  <a:pt x="3278968" y="3188"/>
                </a:lnTo>
                <a:lnTo>
                  <a:pt x="3293473" y="2616"/>
                </a:lnTo>
                <a:lnTo>
                  <a:pt x="3306892" y="2076"/>
                </a:lnTo>
                <a:lnTo>
                  <a:pt x="3345477" y="823"/>
                </a:lnTo>
                <a:lnTo>
                  <a:pt x="3395271" y="0"/>
                </a:lnTo>
                <a:lnTo>
                  <a:pt x="3408079" y="73"/>
                </a:lnTo>
                <a:lnTo>
                  <a:pt x="3458629" y="1997"/>
                </a:lnTo>
                <a:lnTo>
                  <a:pt x="3499883" y="5170"/>
                </a:lnTo>
                <a:lnTo>
                  <a:pt x="3547836" y="9374"/>
                </a:lnTo>
                <a:lnTo>
                  <a:pt x="3562002" y="10711"/>
                </a:lnTo>
                <a:lnTo>
                  <a:pt x="3575521" y="11956"/>
                </a:lnTo>
                <a:lnTo>
                  <a:pt x="3625087" y="16199"/>
                </a:lnTo>
                <a:lnTo>
                  <a:pt x="3647620" y="17961"/>
                </a:lnTo>
                <a:lnTo>
                  <a:pt x="3658739" y="18864"/>
                </a:lnTo>
                <a:lnTo>
                  <a:pt x="3707306" y="23171"/>
                </a:lnTo>
                <a:lnTo>
                  <a:pt x="3749003" y="27207"/>
                </a:lnTo>
                <a:lnTo>
                  <a:pt x="3767908" y="29091"/>
                </a:lnTo>
                <a:lnTo>
                  <a:pt x="3785062" y="30770"/>
                </a:lnTo>
                <a:lnTo>
                  <a:pt x="3826877" y="34657"/>
                </a:lnTo>
                <a:lnTo>
                  <a:pt x="3873084" y="38000"/>
                </a:lnTo>
                <a:lnTo>
                  <a:pt x="3922375" y="39499"/>
                </a:lnTo>
                <a:lnTo>
                  <a:pt x="3966415" y="40005"/>
                </a:lnTo>
                <a:lnTo>
                  <a:pt x="4005344" y="40275"/>
                </a:lnTo>
                <a:lnTo>
                  <a:pt x="4051929" y="40405"/>
                </a:lnTo>
                <a:lnTo>
                  <a:pt x="4065200" y="40390"/>
                </a:lnTo>
                <a:lnTo>
                  <a:pt x="4103847" y="40148"/>
                </a:lnTo>
                <a:lnTo>
                  <a:pt x="4153654" y="39367"/>
                </a:lnTo>
                <a:lnTo>
                  <a:pt x="4170611" y="39007"/>
                </a:lnTo>
                <a:lnTo>
                  <a:pt x="4185876" y="38709"/>
                </a:lnTo>
                <a:lnTo>
                  <a:pt x="4199545" y="38472"/>
                </a:lnTo>
                <a:lnTo>
                  <a:pt x="4211711" y="38294"/>
                </a:lnTo>
                <a:lnTo>
                  <a:pt x="4222469" y="38172"/>
                </a:lnTo>
                <a:lnTo>
                  <a:pt x="4231915" y="38106"/>
                </a:lnTo>
                <a:lnTo>
                  <a:pt x="4242167" y="38131"/>
                </a:lnTo>
                <a:lnTo>
                  <a:pt x="4291327" y="39115"/>
                </a:lnTo>
                <a:lnTo>
                  <a:pt x="4314540" y="39859"/>
                </a:lnTo>
                <a:lnTo>
                  <a:pt x="4323466" y="40117"/>
                </a:lnTo>
                <a:lnTo>
                  <a:pt x="4364127" y="40965"/>
                </a:lnTo>
                <a:lnTo>
                  <a:pt x="4413345" y="41537"/>
                </a:lnTo>
                <a:lnTo>
                  <a:pt x="4456376" y="41802"/>
                </a:lnTo>
                <a:lnTo>
                  <a:pt x="4505045" y="41940"/>
                </a:lnTo>
                <a:lnTo>
                  <a:pt x="4523958" y="41959"/>
                </a:lnTo>
                <a:lnTo>
                  <a:pt x="4542052" y="41981"/>
                </a:lnTo>
                <a:lnTo>
                  <a:pt x="4591580" y="42068"/>
                </a:lnTo>
                <a:lnTo>
                  <a:pt x="4634314" y="42186"/>
                </a:lnTo>
                <a:lnTo>
                  <a:pt x="4681472" y="42394"/>
                </a:lnTo>
                <a:lnTo>
                  <a:pt x="4726077" y="42734"/>
                </a:lnTo>
                <a:lnTo>
                  <a:pt x="4743816" y="42933"/>
                </a:lnTo>
                <a:lnTo>
                  <a:pt x="4759901" y="43104"/>
                </a:lnTo>
                <a:lnTo>
                  <a:pt x="4799080" y="43453"/>
                </a:lnTo>
                <a:lnTo>
                  <a:pt x="4818495" y="43558"/>
                </a:lnTo>
                <a:lnTo>
                  <a:pt x="4838147" y="43397"/>
                </a:lnTo>
                <a:lnTo>
                  <a:pt x="4869709" y="38676"/>
                </a:lnTo>
                <a:lnTo>
                  <a:pt x="4870804" y="38324"/>
                </a:lnTo>
                <a:lnTo>
                  <a:pt x="4870755" y="38701"/>
                </a:lnTo>
                <a:lnTo>
                  <a:pt x="4869585" y="39808"/>
                </a:lnTo>
                <a:lnTo>
                  <a:pt x="4867908" y="41389"/>
                </a:lnTo>
                <a:lnTo>
                  <a:pt x="4862401" y="46569"/>
                </a:lnTo>
                <a:lnTo>
                  <a:pt x="4853077" y="553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11671" y="6185245"/>
            <a:ext cx="2132330" cy="59055"/>
          </a:xfrm>
          <a:custGeom>
            <a:avLst/>
            <a:gdLst/>
            <a:ahLst/>
            <a:cxnLst/>
            <a:rect l="l" t="t" r="r" b="b"/>
            <a:pathLst>
              <a:path w="2132330" h="59054">
                <a:moveTo>
                  <a:pt x="8110" y="52048"/>
                </a:moveTo>
                <a:lnTo>
                  <a:pt x="3299" y="56147"/>
                </a:lnTo>
                <a:lnTo>
                  <a:pt x="690" y="58369"/>
                </a:lnTo>
                <a:lnTo>
                  <a:pt x="285" y="58715"/>
                </a:lnTo>
                <a:lnTo>
                  <a:pt x="0" y="58957"/>
                </a:lnTo>
                <a:lnTo>
                  <a:pt x="356" y="58927"/>
                </a:lnTo>
                <a:lnTo>
                  <a:pt x="1355" y="58623"/>
                </a:lnTo>
                <a:lnTo>
                  <a:pt x="2354" y="58318"/>
                </a:lnTo>
                <a:lnTo>
                  <a:pt x="7170" y="56851"/>
                </a:lnTo>
                <a:lnTo>
                  <a:pt x="52204" y="46295"/>
                </a:lnTo>
                <a:lnTo>
                  <a:pt x="95209" y="42271"/>
                </a:lnTo>
                <a:lnTo>
                  <a:pt x="142332" y="41146"/>
                </a:lnTo>
                <a:lnTo>
                  <a:pt x="172497" y="41052"/>
                </a:lnTo>
                <a:lnTo>
                  <a:pt x="189441" y="41104"/>
                </a:lnTo>
                <a:lnTo>
                  <a:pt x="205488" y="41196"/>
                </a:lnTo>
                <a:lnTo>
                  <a:pt x="220823" y="41279"/>
                </a:lnTo>
                <a:lnTo>
                  <a:pt x="262831" y="41480"/>
                </a:lnTo>
                <a:lnTo>
                  <a:pt x="310520" y="41641"/>
                </a:lnTo>
                <a:lnTo>
                  <a:pt x="331287" y="41678"/>
                </a:lnTo>
                <a:lnTo>
                  <a:pt x="342178" y="41673"/>
                </a:lnTo>
                <a:lnTo>
                  <a:pt x="388348" y="41406"/>
                </a:lnTo>
                <a:lnTo>
                  <a:pt x="439757" y="40741"/>
                </a:lnTo>
                <a:lnTo>
                  <a:pt x="482607" y="39984"/>
                </a:lnTo>
                <a:lnTo>
                  <a:pt x="535433" y="38846"/>
                </a:lnTo>
                <a:lnTo>
                  <a:pt x="576179" y="37760"/>
                </a:lnTo>
                <a:lnTo>
                  <a:pt x="626110" y="35623"/>
                </a:lnTo>
                <a:lnTo>
                  <a:pt x="676380" y="31868"/>
                </a:lnTo>
                <a:lnTo>
                  <a:pt x="704446" y="29291"/>
                </a:lnTo>
                <a:lnTo>
                  <a:pt x="718406" y="28042"/>
                </a:lnTo>
                <a:lnTo>
                  <a:pt x="766309" y="24345"/>
                </a:lnTo>
                <a:lnTo>
                  <a:pt x="810773" y="22055"/>
                </a:lnTo>
                <a:lnTo>
                  <a:pt x="857229" y="21121"/>
                </a:lnTo>
                <a:lnTo>
                  <a:pt x="896023" y="20784"/>
                </a:lnTo>
                <a:lnTo>
                  <a:pt x="943666" y="20585"/>
                </a:lnTo>
                <a:lnTo>
                  <a:pt x="1000356" y="20492"/>
                </a:lnTo>
                <a:lnTo>
                  <a:pt x="1019013" y="20454"/>
                </a:lnTo>
                <a:lnTo>
                  <a:pt x="1068519" y="20266"/>
                </a:lnTo>
                <a:lnTo>
                  <a:pt x="1108474" y="19970"/>
                </a:lnTo>
                <a:lnTo>
                  <a:pt x="1147222" y="19405"/>
                </a:lnTo>
                <a:lnTo>
                  <a:pt x="1192330" y="17531"/>
                </a:lnTo>
                <a:lnTo>
                  <a:pt x="1230799" y="15030"/>
                </a:lnTo>
                <a:lnTo>
                  <a:pt x="1275115" y="11645"/>
                </a:lnTo>
                <a:lnTo>
                  <a:pt x="1289337" y="10545"/>
                </a:lnTo>
                <a:lnTo>
                  <a:pt x="1329081" y="7620"/>
                </a:lnTo>
                <a:lnTo>
                  <a:pt x="1376743" y="4474"/>
                </a:lnTo>
                <a:lnTo>
                  <a:pt x="1425223" y="1977"/>
                </a:lnTo>
                <a:lnTo>
                  <a:pt x="1475324" y="488"/>
                </a:lnTo>
                <a:lnTo>
                  <a:pt x="1514277" y="17"/>
                </a:lnTo>
                <a:lnTo>
                  <a:pt x="1534612" y="0"/>
                </a:lnTo>
                <a:lnTo>
                  <a:pt x="1552676" y="27"/>
                </a:lnTo>
                <a:lnTo>
                  <a:pt x="1594408" y="378"/>
                </a:lnTo>
                <a:lnTo>
                  <a:pt x="1626079" y="1444"/>
                </a:lnTo>
                <a:lnTo>
                  <a:pt x="1633618" y="1731"/>
                </a:lnTo>
                <a:lnTo>
                  <a:pt x="1677910" y="2555"/>
                </a:lnTo>
                <a:lnTo>
                  <a:pt x="1726504" y="2860"/>
                </a:lnTo>
                <a:lnTo>
                  <a:pt x="1760084" y="2932"/>
                </a:lnTo>
                <a:lnTo>
                  <a:pt x="1774173" y="2957"/>
                </a:lnTo>
                <a:lnTo>
                  <a:pt x="1814917" y="3042"/>
                </a:lnTo>
                <a:lnTo>
                  <a:pt x="1853499" y="3141"/>
                </a:lnTo>
                <a:lnTo>
                  <a:pt x="1901848" y="3296"/>
                </a:lnTo>
                <a:lnTo>
                  <a:pt x="1944614" y="3474"/>
                </a:lnTo>
                <a:lnTo>
                  <a:pt x="1993055" y="3789"/>
                </a:lnTo>
                <a:lnTo>
                  <a:pt x="2034620" y="4318"/>
                </a:lnTo>
                <a:lnTo>
                  <a:pt x="2053320" y="4776"/>
                </a:lnTo>
                <a:lnTo>
                  <a:pt x="2065555" y="5014"/>
                </a:lnTo>
                <a:lnTo>
                  <a:pt x="2078172" y="5190"/>
                </a:lnTo>
                <a:lnTo>
                  <a:pt x="2091266" y="5306"/>
                </a:lnTo>
                <a:lnTo>
                  <a:pt x="2113443" y="4854"/>
                </a:lnTo>
                <a:lnTo>
                  <a:pt x="2126673" y="3330"/>
                </a:lnTo>
                <a:lnTo>
                  <a:pt x="2132184" y="7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  <a:hlinkClick r:id="rId3"/>
              </a:rPr>
              <a:t>ww</a:t>
            </a:r>
            <a:r>
              <a:rPr dirty="0" spc="-100">
                <a:latin typeface="Arial"/>
                <a:cs typeface="Arial"/>
                <a:hlinkClick r:id="rId3"/>
              </a:rPr>
              <a:t>w</a:t>
            </a:r>
            <a:r>
              <a:rPr dirty="0" spc="-5">
                <a:latin typeface="Arial"/>
                <a:cs typeface="Arial"/>
                <a:hlinkClick r:id="rId3"/>
              </a:rPr>
              <a:t>.s</a:t>
            </a:r>
            <a:r>
              <a:rPr dirty="0" spc="-5">
                <a:latin typeface="Arial"/>
                <a:cs typeface="Arial"/>
                <a:hlinkClick r:id="rId3"/>
              </a:rPr>
              <a:t>u</a:t>
            </a:r>
            <a:r>
              <a:rPr dirty="0">
                <a:latin typeface="Arial"/>
                <a:cs typeface="Arial"/>
                <a:hlinkClick r:id="rId3"/>
              </a:rPr>
              <a:t>nbea</a:t>
            </a:r>
            <a:r>
              <a:rPr dirty="0" spc="-40">
                <a:latin typeface="Arial"/>
                <a:cs typeface="Arial"/>
                <a:hlinkClick r:id="rId3"/>
              </a:rPr>
              <a:t>m</a:t>
            </a:r>
            <a:r>
              <a:rPr dirty="0" spc="20">
                <a:latin typeface="Arial"/>
                <a:cs typeface="Arial"/>
                <a:hlinkClick r:id="rId3"/>
              </a:rPr>
              <a:t>i</a:t>
            </a:r>
            <a:r>
              <a:rPr dirty="0">
                <a:latin typeface="Arial"/>
                <a:cs typeface="Arial"/>
                <a:hlinkClick r:id="rId3"/>
              </a:rPr>
              <a:t>n</a:t>
            </a:r>
            <a:r>
              <a:rPr dirty="0" spc="-5">
                <a:latin typeface="Arial"/>
                <a:cs typeface="Arial"/>
                <a:hlinkClick r:id="rId3"/>
              </a:rPr>
              <a:t>f</a:t>
            </a:r>
            <a:r>
              <a:rPr dirty="0" spc="-5">
                <a:latin typeface="Arial"/>
                <a:cs typeface="Arial"/>
                <a:hlinkClick r:id="rId3"/>
              </a:rPr>
              <a:t>o</a:t>
            </a:r>
            <a:r>
              <a:rPr dirty="0" spc="-5">
                <a:latin typeface="Arial"/>
                <a:cs typeface="Arial"/>
                <a:hlinkClick r:id="rId3"/>
              </a:rPr>
              <a:t>.c</a:t>
            </a:r>
            <a:r>
              <a:rPr dirty="0" spc="-5">
                <a:latin typeface="Arial"/>
                <a:cs typeface="Arial"/>
                <a:hlinkClick r:id="rId3"/>
              </a:rPr>
              <a:t>o</a:t>
            </a:r>
            <a:r>
              <a:rPr dirty="0">
                <a:latin typeface="Arial"/>
                <a:cs typeface="Arial"/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20"/>
                </a:lnTo>
                <a:lnTo>
                  <a:pt x="12186920" y="553720"/>
                </a:lnTo>
                <a:lnTo>
                  <a:pt x="1218692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304279"/>
            <a:ext cx="12186920" cy="553720"/>
          </a:xfrm>
          <a:custGeom>
            <a:avLst/>
            <a:gdLst/>
            <a:ahLst/>
            <a:cxnLst/>
            <a:rect l="l" t="t" r="r" b="b"/>
            <a:pathLst>
              <a:path w="12186920" h="553720">
                <a:moveTo>
                  <a:pt x="12186920" y="0"/>
                </a:moveTo>
                <a:lnTo>
                  <a:pt x="0" y="0"/>
                </a:lnTo>
                <a:lnTo>
                  <a:pt x="0" y="553719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60" y="6319520"/>
            <a:ext cx="487680" cy="48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20" y="0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20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65">
              <a:lnSpc>
                <a:spcPct val="100000"/>
              </a:lnSpc>
            </a:pPr>
            <a:r>
              <a:rPr dirty="0" spc="-30">
                <a:latin typeface="Arial"/>
                <a:cs typeface="Arial"/>
              </a:rPr>
              <a:t>S</a:t>
            </a:r>
            <a:r>
              <a:rPr dirty="0" spc="-120">
                <a:latin typeface="Arial"/>
                <a:cs typeface="Arial"/>
              </a:rPr>
              <a:t>e</a:t>
            </a:r>
            <a:r>
              <a:rPr dirty="0" spc="-65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f</a:t>
            </a:r>
            <a:r>
              <a:rPr dirty="0" spc="19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J</a:t>
            </a:r>
            <a:r>
              <a:rPr dirty="0" spc="-120">
                <a:latin typeface="Arial"/>
                <a:cs typeface="Arial"/>
              </a:rPr>
              <a:t>o</a:t>
            </a:r>
            <a:r>
              <a:rPr dirty="0" spc="-65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9550" y="978943"/>
            <a:ext cx="11760200" cy="1126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ts val="272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130">
                <a:latin typeface="Arial"/>
                <a:cs typeface="Arial"/>
              </a:rPr>
              <a:t>W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j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-55" u="heavy">
                <a:latin typeface="Arial"/>
                <a:cs typeface="Arial"/>
              </a:rPr>
              <a:t>a</a:t>
            </a:r>
            <a:r>
              <a:rPr dirty="0" sz="2400" spc="20" u="heavy">
                <a:latin typeface="Arial"/>
                <a:cs typeface="Arial"/>
              </a:rPr>
              <a:t>b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spc="-5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,</a:t>
            </a:r>
            <a:r>
              <a:rPr dirty="0" sz="2400" spc="10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"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J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"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720"/>
              </a:lnSpc>
            </a:pP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5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5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f</a:t>
            </a:r>
            <a:r>
              <a:rPr dirty="0" sz="2400" spc="2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j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m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y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spc="20" u="heavy">
                <a:latin typeface="Arial"/>
                <a:cs typeface="Arial"/>
              </a:rPr>
              <a:t>b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7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j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5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50" u="heavy">
                <a:latin typeface="Arial"/>
                <a:cs typeface="Arial"/>
              </a:rPr>
              <a:t> 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spc="20" u="heavy">
                <a:latin typeface="Arial"/>
                <a:cs typeface="Arial"/>
              </a:rPr>
              <a:t>u</a:t>
            </a:r>
            <a:r>
              <a:rPr dirty="0" sz="2400" spc="-30" u="heavy">
                <a:latin typeface="Arial"/>
                <a:cs typeface="Arial"/>
              </a:rPr>
              <a:t>t</a:t>
            </a:r>
            <a:r>
              <a:rPr dirty="0" sz="2400" spc="-6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13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j</a:t>
            </a:r>
            <a:r>
              <a:rPr dirty="0" sz="2400" spc="-60" u="heavy">
                <a:latin typeface="Arial"/>
                <a:cs typeface="Arial"/>
              </a:rPr>
              <a:t>o</a:t>
            </a:r>
            <a:r>
              <a:rPr dirty="0" sz="2400" spc="25" u="heavy">
                <a:latin typeface="Arial"/>
                <a:cs typeface="Arial"/>
              </a:rPr>
              <a:t>i</a:t>
            </a:r>
            <a:r>
              <a:rPr dirty="0" sz="2400" spc="2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54480" y="4690267"/>
            <a:ext cx="111125" cy="60325"/>
          </a:xfrm>
          <a:custGeom>
            <a:avLst/>
            <a:gdLst/>
            <a:ahLst/>
            <a:cxnLst/>
            <a:rect l="l" t="t" r="r" b="b"/>
            <a:pathLst>
              <a:path w="111125" h="60325">
                <a:moveTo>
                  <a:pt x="0" y="33500"/>
                </a:moveTo>
                <a:lnTo>
                  <a:pt x="2362" y="39998"/>
                </a:lnTo>
                <a:lnTo>
                  <a:pt x="6560" y="45124"/>
                </a:lnTo>
                <a:lnTo>
                  <a:pt x="12586" y="48885"/>
                </a:lnTo>
                <a:lnTo>
                  <a:pt x="16646" y="51421"/>
                </a:lnTo>
                <a:lnTo>
                  <a:pt x="21696" y="53603"/>
                </a:lnTo>
                <a:lnTo>
                  <a:pt x="27729" y="55425"/>
                </a:lnTo>
                <a:lnTo>
                  <a:pt x="33770" y="57253"/>
                </a:lnTo>
                <a:lnTo>
                  <a:pt x="40067" y="58493"/>
                </a:lnTo>
                <a:lnTo>
                  <a:pt x="46634" y="59145"/>
                </a:lnTo>
                <a:lnTo>
                  <a:pt x="53201" y="59796"/>
                </a:lnTo>
                <a:lnTo>
                  <a:pt x="59311" y="60156"/>
                </a:lnTo>
                <a:lnTo>
                  <a:pt x="64970" y="60218"/>
                </a:lnTo>
                <a:lnTo>
                  <a:pt x="70637" y="60288"/>
                </a:lnTo>
                <a:lnTo>
                  <a:pt x="75915" y="59470"/>
                </a:lnTo>
                <a:lnTo>
                  <a:pt x="80827" y="57759"/>
                </a:lnTo>
                <a:lnTo>
                  <a:pt x="85738" y="56055"/>
                </a:lnTo>
                <a:lnTo>
                  <a:pt x="104629" y="39215"/>
                </a:lnTo>
                <a:lnTo>
                  <a:pt x="107393" y="35135"/>
                </a:lnTo>
                <a:lnTo>
                  <a:pt x="109229" y="31242"/>
                </a:lnTo>
                <a:lnTo>
                  <a:pt x="110129" y="27549"/>
                </a:lnTo>
                <a:lnTo>
                  <a:pt x="111030" y="23857"/>
                </a:lnTo>
                <a:lnTo>
                  <a:pt x="103119" y="7716"/>
                </a:lnTo>
                <a:lnTo>
                  <a:pt x="99281" y="5160"/>
                </a:lnTo>
                <a:lnTo>
                  <a:pt x="67568" y="0"/>
                </a:lnTo>
                <a:lnTo>
                  <a:pt x="62019" y="1267"/>
                </a:lnTo>
                <a:lnTo>
                  <a:pt x="56595" y="3934"/>
                </a:lnTo>
                <a:lnTo>
                  <a:pt x="48113" y="9469"/>
                </a:lnTo>
                <a:lnTo>
                  <a:pt x="38756" y="1817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78287" y="4722548"/>
            <a:ext cx="123825" cy="78740"/>
          </a:xfrm>
          <a:custGeom>
            <a:avLst/>
            <a:gdLst/>
            <a:ahLst/>
            <a:cxnLst/>
            <a:rect l="l" t="t" r="r" b="b"/>
            <a:pathLst>
              <a:path w="123825" h="78739">
                <a:moveTo>
                  <a:pt x="4451" y="0"/>
                </a:moveTo>
                <a:lnTo>
                  <a:pt x="1530" y="14092"/>
                </a:lnTo>
                <a:lnTo>
                  <a:pt x="0" y="26386"/>
                </a:lnTo>
                <a:lnTo>
                  <a:pt x="1281" y="41895"/>
                </a:lnTo>
                <a:lnTo>
                  <a:pt x="30663" y="67304"/>
                </a:lnTo>
                <a:lnTo>
                  <a:pt x="73783" y="75817"/>
                </a:lnTo>
                <a:lnTo>
                  <a:pt x="112776" y="78494"/>
                </a:lnTo>
                <a:lnTo>
                  <a:pt x="123465" y="7794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33601" y="4714178"/>
            <a:ext cx="266700" cy="86360"/>
          </a:xfrm>
          <a:custGeom>
            <a:avLst/>
            <a:gdLst/>
            <a:ahLst/>
            <a:cxnLst/>
            <a:rect l="l" t="t" r="r" b="b"/>
            <a:pathLst>
              <a:path w="266700" h="86360">
                <a:moveTo>
                  <a:pt x="955" y="39991"/>
                </a:moveTo>
                <a:lnTo>
                  <a:pt x="0" y="35273"/>
                </a:lnTo>
                <a:lnTo>
                  <a:pt x="824" y="30403"/>
                </a:lnTo>
                <a:lnTo>
                  <a:pt x="3429" y="25388"/>
                </a:lnTo>
                <a:lnTo>
                  <a:pt x="5174" y="22028"/>
                </a:lnTo>
                <a:lnTo>
                  <a:pt x="7529" y="19472"/>
                </a:lnTo>
                <a:lnTo>
                  <a:pt x="10501" y="17733"/>
                </a:lnTo>
                <a:lnTo>
                  <a:pt x="13473" y="15988"/>
                </a:lnTo>
                <a:lnTo>
                  <a:pt x="17221" y="15260"/>
                </a:lnTo>
                <a:lnTo>
                  <a:pt x="21751" y="15558"/>
                </a:lnTo>
                <a:lnTo>
                  <a:pt x="26282" y="15856"/>
                </a:lnTo>
                <a:lnTo>
                  <a:pt x="60010" y="40025"/>
                </a:lnTo>
                <a:lnTo>
                  <a:pt x="75881" y="65525"/>
                </a:lnTo>
                <a:lnTo>
                  <a:pt x="76712" y="69826"/>
                </a:lnTo>
                <a:lnTo>
                  <a:pt x="71420" y="78513"/>
                </a:lnTo>
                <a:lnTo>
                  <a:pt x="68995" y="78589"/>
                </a:lnTo>
                <a:lnTo>
                  <a:pt x="60204" y="54476"/>
                </a:lnTo>
                <a:lnTo>
                  <a:pt x="59685" y="47742"/>
                </a:lnTo>
                <a:lnTo>
                  <a:pt x="60482" y="41625"/>
                </a:lnTo>
                <a:lnTo>
                  <a:pt x="62601" y="36125"/>
                </a:lnTo>
                <a:lnTo>
                  <a:pt x="64721" y="30618"/>
                </a:lnTo>
                <a:lnTo>
                  <a:pt x="68773" y="26503"/>
                </a:lnTo>
                <a:lnTo>
                  <a:pt x="74766" y="23774"/>
                </a:lnTo>
                <a:lnTo>
                  <a:pt x="80751" y="21045"/>
                </a:lnTo>
                <a:lnTo>
                  <a:pt x="87560" y="19375"/>
                </a:lnTo>
                <a:lnTo>
                  <a:pt x="95187" y="18772"/>
                </a:lnTo>
                <a:lnTo>
                  <a:pt x="102821" y="18163"/>
                </a:lnTo>
                <a:lnTo>
                  <a:pt x="140339" y="29489"/>
                </a:lnTo>
                <a:lnTo>
                  <a:pt x="147225" y="33271"/>
                </a:lnTo>
                <a:lnTo>
                  <a:pt x="152961" y="37150"/>
                </a:lnTo>
                <a:lnTo>
                  <a:pt x="157553" y="41120"/>
                </a:lnTo>
                <a:lnTo>
                  <a:pt x="162146" y="45082"/>
                </a:lnTo>
                <a:lnTo>
                  <a:pt x="165222" y="48837"/>
                </a:lnTo>
                <a:lnTo>
                  <a:pt x="166781" y="52384"/>
                </a:lnTo>
                <a:lnTo>
                  <a:pt x="168346" y="55923"/>
                </a:lnTo>
                <a:lnTo>
                  <a:pt x="169205" y="58646"/>
                </a:lnTo>
                <a:lnTo>
                  <a:pt x="169357" y="60544"/>
                </a:lnTo>
                <a:lnTo>
                  <a:pt x="169517" y="62449"/>
                </a:lnTo>
                <a:lnTo>
                  <a:pt x="168589" y="63571"/>
                </a:lnTo>
                <a:lnTo>
                  <a:pt x="166580" y="63931"/>
                </a:lnTo>
                <a:lnTo>
                  <a:pt x="164571" y="64285"/>
                </a:lnTo>
                <a:lnTo>
                  <a:pt x="162368" y="62518"/>
                </a:lnTo>
                <a:lnTo>
                  <a:pt x="159957" y="58639"/>
                </a:lnTo>
                <a:lnTo>
                  <a:pt x="157546" y="54753"/>
                </a:lnTo>
                <a:lnTo>
                  <a:pt x="156147" y="49336"/>
                </a:lnTo>
                <a:lnTo>
                  <a:pt x="155759" y="42374"/>
                </a:lnTo>
                <a:lnTo>
                  <a:pt x="155371" y="35419"/>
                </a:lnTo>
                <a:lnTo>
                  <a:pt x="180968" y="3484"/>
                </a:lnTo>
                <a:lnTo>
                  <a:pt x="201798" y="0"/>
                </a:lnTo>
                <a:lnTo>
                  <a:pt x="208878" y="810"/>
                </a:lnTo>
                <a:lnTo>
                  <a:pt x="215985" y="3089"/>
                </a:lnTo>
                <a:lnTo>
                  <a:pt x="223092" y="5368"/>
                </a:lnTo>
                <a:lnTo>
                  <a:pt x="229819" y="8811"/>
                </a:lnTo>
                <a:lnTo>
                  <a:pt x="236157" y="13431"/>
                </a:lnTo>
                <a:lnTo>
                  <a:pt x="242496" y="18045"/>
                </a:lnTo>
                <a:lnTo>
                  <a:pt x="248010" y="23386"/>
                </a:lnTo>
                <a:lnTo>
                  <a:pt x="252693" y="29454"/>
                </a:lnTo>
                <a:lnTo>
                  <a:pt x="257375" y="35516"/>
                </a:lnTo>
                <a:lnTo>
                  <a:pt x="260576" y="42291"/>
                </a:lnTo>
                <a:lnTo>
                  <a:pt x="262294" y="49765"/>
                </a:lnTo>
                <a:lnTo>
                  <a:pt x="264190" y="59959"/>
                </a:lnTo>
                <a:lnTo>
                  <a:pt x="265623" y="72062"/>
                </a:lnTo>
                <a:lnTo>
                  <a:pt x="266594" y="8607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59614" y="4711672"/>
            <a:ext cx="97790" cy="135890"/>
          </a:xfrm>
          <a:custGeom>
            <a:avLst/>
            <a:gdLst/>
            <a:ahLst/>
            <a:cxnLst/>
            <a:rect l="l" t="t" r="r" b="b"/>
            <a:pathLst>
              <a:path w="97789" h="135889">
                <a:moveTo>
                  <a:pt x="1138" y="29690"/>
                </a:moveTo>
                <a:lnTo>
                  <a:pt x="10904" y="77807"/>
                </a:lnTo>
                <a:lnTo>
                  <a:pt x="35200" y="125092"/>
                </a:lnTo>
                <a:lnTo>
                  <a:pt x="38975" y="131867"/>
                </a:lnTo>
                <a:lnTo>
                  <a:pt x="39640" y="133336"/>
                </a:lnTo>
                <a:lnTo>
                  <a:pt x="40298" y="134797"/>
                </a:lnTo>
                <a:lnTo>
                  <a:pt x="40652" y="135580"/>
                </a:lnTo>
                <a:lnTo>
                  <a:pt x="40742" y="135788"/>
                </a:lnTo>
                <a:lnTo>
                  <a:pt x="40631" y="135622"/>
                </a:lnTo>
                <a:lnTo>
                  <a:pt x="40361" y="135185"/>
                </a:lnTo>
                <a:lnTo>
                  <a:pt x="40091" y="134742"/>
                </a:lnTo>
                <a:lnTo>
                  <a:pt x="38019" y="131382"/>
                </a:lnTo>
                <a:lnTo>
                  <a:pt x="15989" y="90487"/>
                </a:lnTo>
                <a:lnTo>
                  <a:pt x="3828" y="51691"/>
                </a:lnTo>
                <a:lnTo>
                  <a:pt x="1615" y="29791"/>
                </a:lnTo>
                <a:lnTo>
                  <a:pt x="2108" y="19812"/>
                </a:lnTo>
                <a:lnTo>
                  <a:pt x="4782" y="13092"/>
                </a:lnTo>
                <a:lnTo>
                  <a:pt x="9687" y="8610"/>
                </a:lnTo>
                <a:lnTo>
                  <a:pt x="14591" y="4121"/>
                </a:lnTo>
                <a:lnTo>
                  <a:pt x="20320" y="1510"/>
                </a:lnTo>
                <a:lnTo>
                  <a:pt x="26880" y="755"/>
                </a:lnTo>
                <a:lnTo>
                  <a:pt x="33447" y="0"/>
                </a:lnTo>
                <a:lnTo>
                  <a:pt x="40568" y="595"/>
                </a:lnTo>
                <a:lnTo>
                  <a:pt x="80927" y="16902"/>
                </a:lnTo>
                <a:lnTo>
                  <a:pt x="91782" y="26420"/>
                </a:lnTo>
                <a:lnTo>
                  <a:pt x="96201" y="31242"/>
                </a:lnTo>
                <a:lnTo>
                  <a:pt x="97227" y="35931"/>
                </a:lnTo>
                <a:lnTo>
                  <a:pt x="94871" y="40496"/>
                </a:lnTo>
                <a:lnTo>
                  <a:pt x="92516" y="45068"/>
                </a:lnTo>
                <a:lnTo>
                  <a:pt x="54271" y="61007"/>
                </a:lnTo>
                <a:lnTo>
                  <a:pt x="29348" y="69011"/>
                </a:lnTo>
                <a:lnTo>
                  <a:pt x="15244" y="73259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97475" y="4693918"/>
            <a:ext cx="123825" cy="107950"/>
          </a:xfrm>
          <a:custGeom>
            <a:avLst/>
            <a:gdLst/>
            <a:ahLst/>
            <a:cxnLst/>
            <a:rect l="l" t="t" r="r" b="b"/>
            <a:pathLst>
              <a:path w="123825" h="107950">
                <a:moveTo>
                  <a:pt x="85357" y="9795"/>
                </a:moveTo>
                <a:lnTo>
                  <a:pt x="48290" y="90"/>
                </a:lnTo>
                <a:lnTo>
                  <a:pt x="39908" y="0"/>
                </a:lnTo>
                <a:lnTo>
                  <a:pt x="31927" y="741"/>
                </a:lnTo>
                <a:lnTo>
                  <a:pt x="24356" y="2306"/>
                </a:lnTo>
                <a:lnTo>
                  <a:pt x="16777" y="3865"/>
                </a:lnTo>
                <a:lnTo>
                  <a:pt x="11049" y="5417"/>
                </a:lnTo>
                <a:lnTo>
                  <a:pt x="7169" y="6954"/>
                </a:lnTo>
                <a:lnTo>
                  <a:pt x="3283" y="8492"/>
                </a:lnTo>
                <a:lnTo>
                  <a:pt x="1073" y="10120"/>
                </a:lnTo>
                <a:lnTo>
                  <a:pt x="533" y="11852"/>
                </a:lnTo>
                <a:lnTo>
                  <a:pt x="0" y="13577"/>
                </a:lnTo>
                <a:lnTo>
                  <a:pt x="1655" y="15614"/>
                </a:lnTo>
                <a:lnTo>
                  <a:pt x="5500" y="17969"/>
                </a:lnTo>
                <a:lnTo>
                  <a:pt x="12083" y="21236"/>
                </a:lnTo>
                <a:lnTo>
                  <a:pt x="23960" y="26222"/>
                </a:lnTo>
                <a:lnTo>
                  <a:pt x="42465" y="33409"/>
                </a:lnTo>
                <a:lnTo>
                  <a:pt x="56889" y="39085"/>
                </a:lnTo>
                <a:lnTo>
                  <a:pt x="95493" y="55956"/>
                </a:lnTo>
                <a:lnTo>
                  <a:pt x="123568" y="82496"/>
                </a:lnTo>
                <a:lnTo>
                  <a:pt x="122127" y="86868"/>
                </a:lnTo>
                <a:lnTo>
                  <a:pt x="81319" y="104024"/>
                </a:lnTo>
                <a:lnTo>
                  <a:pt x="42702" y="107379"/>
                </a:lnTo>
                <a:lnTo>
                  <a:pt x="30839" y="104097"/>
                </a:lnTo>
                <a:lnTo>
                  <a:pt x="21124" y="9464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33784" y="4672776"/>
            <a:ext cx="295275" cy="101600"/>
          </a:xfrm>
          <a:custGeom>
            <a:avLst/>
            <a:gdLst/>
            <a:ahLst/>
            <a:cxnLst/>
            <a:rect l="l" t="t" r="r" b="b"/>
            <a:pathLst>
              <a:path w="295275" h="101600">
                <a:moveTo>
                  <a:pt x="0" y="20702"/>
                </a:moveTo>
                <a:lnTo>
                  <a:pt x="7222" y="12504"/>
                </a:lnTo>
                <a:lnTo>
                  <a:pt x="22128" y="8677"/>
                </a:lnTo>
                <a:lnTo>
                  <a:pt x="35448" y="9256"/>
                </a:lnTo>
                <a:lnTo>
                  <a:pt x="70283" y="41615"/>
                </a:lnTo>
                <a:lnTo>
                  <a:pt x="76975" y="84544"/>
                </a:lnTo>
                <a:lnTo>
                  <a:pt x="76608" y="89933"/>
                </a:lnTo>
                <a:lnTo>
                  <a:pt x="69342" y="101592"/>
                </a:lnTo>
                <a:lnTo>
                  <a:pt x="67249" y="101052"/>
                </a:lnTo>
                <a:lnTo>
                  <a:pt x="64894" y="99126"/>
                </a:lnTo>
                <a:lnTo>
                  <a:pt x="62539" y="97193"/>
                </a:lnTo>
                <a:lnTo>
                  <a:pt x="60842" y="92614"/>
                </a:lnTo>
                <a:lnTo>
                  <a:pt x="59796" y="85382"/>
                </a:lnTo>
                <a:lnTo>
                  <a:pt x="58750" y="78150"/>
                </a:lnTo>
                <a:lnTo>
                  <a:pt x="69622" y="37018"/>
                </a:lnTo>
                <a:lnTo>
                  <a:pt x="114662" y="16086"/>
                </a:lnTo>
                <a:lnTo>
                  <a:pt x="127991" y="16165"/>
                </a:lnTo>
                <a:lnTo>
                  <a:pt x="164015" y="29454"/>
                </a:lnTo>
                <a:lnTo>
                  <a:pt x="192500" y="63085"/>
                </a:lnTo>
                <a:lnTo>
                  <a:pt x="199325" y="90820"/>
                </a:lnTo>
                <a:lnTo>
                  <a:pt x="199450" y="94270"/>
                </a:lnTo>
                <a:lnTo>
                  <a:pt x="198743" y="96327"/>
                </a:lnTo>
                <a:lnTo>
                  <a:pt x="197212" y="96971"/>
                </a:lnTo>
                <a:lnTo>
                  <a:pt x="195681" y="97623"/>
                </a:lnTo>
                <a:lnTo>
                  <a:pt x="193582" y="95551"/>
                </a:lnTo>
                <a:lnTo>
                  <a:pt x="190929" y="90758"/>
                </a:lnTo>
                <a:lnTo>
                  <a:pt x="188276" y="85964"/>
                </a:lnTo>
                <a:lnTo>
                  <a:pt x="186038" y="78482"/>
                </a:lnTo>
                <a:lnTo>
                  <a:pt x="184230" y="68320"/>
                </a:lnTo>
                <a:lnTo>
                  <a:pt x="182656" y="55541"/>
                </a:lnTo>
                <a:lnTo>
                  <a:pt x="182529" y="42980"/>
                </a:lnTo>
                <a:lnTo>
                  <a:pt x="185210" y="27979"/>
                </a:lnTo>
                <a:lnTo>
                  <a:pt x="225120" y="683"/>
                </a:lnTo>
                <a:lnTo>
                  <a:pt x="237205" y="0"/>
                </a:lnTo>
                <a:lnTo>
                  <a:pt x="252332" y="1645"/>
                </a:lnTo>
                <a:lnTo>
                  <a:pt x="291890" y="32651"/>
                </a:lnTo>
                <a:lnTo>
                  <a:pt x="294803" y="55591"/>
                </a:lnTo>
                <a:lnTo>
                  <a:pt x="293536" y="67588"/>
                </a:lnTo>
                <a:lnTo>
                  <a:pt x="290914" y="80334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61791" y="4710500"/>
            <a:ext cx="121285" cy="159385"/>
          </a:xfrm>
          <a:custGeom>
            <a:avLst/>
            <a:gdLst/>
            <a:ahLst/>
            <a:cxnLst/>
            <a:rect l="l" t="t" r="r" b="b"/>
            <a:pathLst>
              <a:path w="121284" h="159385">
                <a:moveTo>
                  <a:pt x="81249" y="27667"/>
                </a:moveTo>
                <a:lnTo>
                  <a:pt x="53035" y="865"/>
                </a:lnTo>
                <a:lnTo>
                  <a:pt x="39423" y="6"/>
                </a:lnTo>
                <a:lnTo>
                  <a:pt x="32294" y="0"/>
                </a:lnTo>
                <a:lnTo>
                  <a:pt x="25700" y="1641"/>
                </a:lnTo>
                <a:lnTo>
                  <a:pt x="19652" y="4925"/>
                </a:lnTo>
                <a:lnTo>
                  <a:pt x="13605" y="8208"/>
                </a:lnTo>
                <a:lnTo>
                  <a:pt x="0" y="39824"/>
                </a:lnTo>
                <a:lnTo>
                  <a:pt x="2085" y="45456"/>
                </a:lnTo>
                <a:lnTo>
                  <a:pt x="6580" y="50742"/>
                </a:lnTo>
                <a:lnTo>
                  <a:pt x="11076" y="56034"/>
                </a:lnTo>
                <a:lnTo>
                  <a:pt x="16528" y="59796"/>
                </a:lnTo>
                <a:lnTo>
                  <a:pt x="22936" y="62033"/>
                </a:lnTo>
                <a:lnTo>
                  <a:pt x="29350" y="64278"/>
                </a:lnTo>
                <a:lnTo>
                  <a:pt x="35523" y="65275"/>
                </a:lnTo>
                <a:lnTo>
                  <a:pt x="41466" y="65026"/>
                </a:lnTo>
                <a:lnTo>
                  <a:pt x="47403" y="64783"/>
                </a:lnTo>
                <a:lnTo>
                  <a:pt x="69792" y="44015"/>
                </a:lnTo>
                <a:lnTo>
                  <a:pt x="72791" y="39028"/>
                </a:lnTo>
                <a:lnTo>
                  <a:pt x="75126" y="34310"/>
                </a:lnTo>
                <a:lnTo>
                  <a:pt x="76802" y="29877"/>
                </a:lnTo>
                <a:lnTo>
                  <a:pt x="79841" y="29582"/>
                </a:lnTo>
                <a:lnTo>
                  <a:pt x="103584" y="67910"/>
                </a:lnTo>
                <a:lnTo>
                  <a:pt x="121117" y="115344"/>
                </a:lnTo>
                <a:lnTo>
                  <a:pt x="120461" y="126656"/>
                </a:lnTo>
                <a:lnTo>
                  <a:pt x="92271" y="154302"/>
                </a:lnTo>
                <a:lnTo>
                  <a:pt x="69621" y="159183"/>
                </a:lnTo>
                <a:lnTo>
                  <a:pt x="58699" y="158013"/>
                </a:lnTo>
                <a:lnTo>
                  <a:pt x="47815" y="154807"/>
                </a:lnTo>
                <a:lnTo>
                  <a:pt x="36751" y="149609"/>
                </a:lnTo>
                <a:lnTo>
                  <a:pt x="25290" y="142465"/>
                </a:lnTo>
                <a:lnTo>
                  <a:pt x="13214" y="13342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39532" y="4702713"/>
            <a:ext cx="167640" cy="70485"/>
          </a:xfrm>
          <a:custGeom>
            <a:avLst/>
            <a:gdLst/>
            <a:ahLst/>
            <a:cxnLst/>
            <a:rect l="l" t="t" r="r" b="b"/>
            <a:pathLst>
              <a:path w="167640" h="70485">
                <a:moveTo>
                  <a:pt x="0" y="21946"/>
                </a:moveTo>
                <a:lnTo>
                  <a:pt x="12687" y="18296"/>
                </a:lnTo>
                <a:lnTo>
                  <a:pt x="25262" y="15813"/>
                </a:lnTo>
                <a:lnTo>
                  <a:pt x="37723" y="14496"/>
                </a:lnTo>
                <a:lnTo>
                  <a:pt x="50072" y="14346"/>
                </a:lnTo>
                <a:lnTo>
                  <a:pt x="63792" y="15708"/>
                </a:lnTo>
                <a:lnTo>
                  <a:pt x="102186" y="25719"/>
                </a:lnTo>
                <a:lnTo>
                  <a:pt x="138912" y="42340"/>
                </a:lnTo>
                <a:lnTo>
                  <a:pt x="156646" y="63004"/>
                </a:lnTo>
                <a:lnTo>
                  <a:pt x="157048" y="66156"/>
                </a:lnTo>
                <a:lnTo>
                  <a:pt x="154859" y="68269"/>
                </a:lnTo>
                <a:lnTo>
                  <a:pt x="150079" y="69364"/>
                </a:lnTo>
                <a:lnTo>
                  <a:pt x="145299" y="70451"/>
                </a:lnTo>
                <a:lnTo>
                  <a:pt x="139612" y="70188"/>
                </a:lnTo>
                <a:lnTo>
                  <a:pt x="109000" y="46164"/>
                </a:lnTo>
                <a:lnTo>
                  <a:pt x="107130" y="31929"/>
                </a:lnTo>
                <a:lnTo>
                  <a:pt x="108806" y="25133"/>
                </a:lnTo>
                <a:lnTo>
                  <a:pt x="113094" y="18649"/>
                </a:lnTo>
                <a:lnTo>
                  <a:pt x="117375" y="12172"/>
                </a:lnTo>
                <a:lnTo>
                  <a:pt x="123250" y="7351"/>
                </a:lnTo>
                <a:lnTo>
                  <a:pt x="130710" y="4192"/>
                </a:lnTo>
                <a:lnTo>
                  <a:pt x="141358" y="1052"/>
                </a:lnTo>
                <a:lnTo>
                  <a:pt x="153553" y="0"/>
                </a:lnTo>
                <a:lnTo>
                  <a:pt x="167295" y="1033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46070" y="4707487"/>
            <a:ext cx="125095" cy="119380"/>
          </a:xfrm>
          <a:custGeom>
            <a:avLst/>
            <a:gdLst/>
            <a:ahLst/>
            <a:cxnLst/>
            <a:rect l="l" t="t" r="r" b="b"/>
            <a:pathLst>
              <a:path w="125095" h="119379">
                <a:moveTo>
                  <a:pt x="93388" y="23123"/>
                </a:moveTo>
                <a:lnTo>
                  <a:pt x="96886" y="17574"/>
                </a:lnTo>
                <a:lnTo>
                  <a:pt x="95223" y="12794"/>
                </a:lnTo>
                <a:lnTo>
                  <a:pt x="88393" y="8776"/>
                </a:lnTo>
                <a:lnTo>
                  <a:pt x="42962" y="145"/>
                </a:lnTo>
                <a:lnTo>
                  <a:pt x="34021" y="0"/>
                </a:lnTo>
                <a:lnTo>
                  <a:pt x="27606" y="387"/>
                </a:lnTo>
                <a:lnTo>
                  <a:pt x="23332" y="1316"/>
                </a:lnTo>
                <a:lnTo>
                  <a:pt x="19051" y="2237"/>
                </a:lnTo>
                <a:lnTo>
                  <a:pt x="16460" y="4003"/>
                </a:lnTo>
                <a:lnTo>
                  <a:pt x="15553" y="6608"/>
                </a:lnTo>
                <a:lnTo>
                  <a:pt x="14645" y="9213"/>
                </a:lnTo>
                <a:lnTo>
                  <a:pt x="16266" y="12988"/>
                </a:lnTo>
                <a:lnTo>
                  <a:pt x="45964" y="38095"/>
                </a:lnTo>
                <a:lnTo>
                  <a:pt x="63140" y="49676"/>
                </a:lnTo>
                <a:lnTo>
                  <a:pt x="76945" y="59069"/>
                </a:lnTo>
                <a:lnTo>
                  <a:pt x="115030" y="87840"/>
                </a:lnTo>
                <a:lnTo>
                  <a:pt x="124976" y="103251"/>
                </a:lnTo>
                <a:lnTo>
                  <a:pt x="124186" y="107677"/>
                </a:lnTo>
                <a:lnTo>
                  <a:pt x="84687" y="118936"/>
                </a:lnTo>
                <a:lnTo>
                  <a:pt x="72049" y="119113"/>
                </a:lnTo>
                <a:lnTo>
                  <a:pt x="58584" y="118683"/>
                </a:lnTo>
                <a:lnTo>
                  <a:pt x="46521" y="117227"/>
                </a:lnTo>
                <a:lnTo>
                  <a:pt x="34682" y="114247"/>
                </a:lnTo>
                <a:lnTo>
                  <a:pt x="23017" y="109738"/>
                </a:lnTo>
                <a:lnTo>
                  <a:pt x="11473" y="103700"/>
                </a:lnTo>
                <a:lnTo>
                  <a:pt x="0" y="9612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85629" y="2900827"/>
            <a:ext cx="1689834" cy="1605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19455" y="4711392"/>
            <a:ext cx="1665888" cy="11231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53694" y="5868934"/>
            <a:ext cx="3810" cy="128905"/>
          </a:xfrm>
          <a:custGeom>
            <a:avLst/>
            <a:gdLst/>
            <a:ahLst/>
            <a:cxnLst/>
            <a:rect l="l" t="t" r="r" b="b"/>
            <a:pathLst>
              <a:path w="3810" h="128904">
                <a:moveTo>
                  <a:pt x="3663" y="0"/>
                </a:moveTo>
                <a:lnTo>
                  <a:pt x="3424" y="42051"/>
                </a:lnTo>
                <a:lnTo>
                  <a:pt x="1727" y="81083"/>
                </a:lnTo>
                <a:lnTo>
                  <a:pt x="1033" y="94897"/>
                </a:lnTo>
                <a:lnTo>
                  <a:pt x="528" y="107198"/>
                </a:lnTo>
                <a:lnTo>
                  <a:pt x="191" y="118380"/>
                </a:lnTo>
                <a:lnTo>
                  <a:pt x="0" y="12883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06221" y="6056290"/>
            <a:ext cx="110489" cy="151765"/>
          </a:xfrm>
          <a:custGeom>
            <a:avLst/>
            <a:gdLst/>
            <a:ahLst/>
            <a:cxnLst/>
            <a:rect l="l" t="t" r="r" b="b"/>
            <a:pathLst>
              <a:path w="110489" h="151764">
                <a:moveTo>
                  <a:pt x="12877" y="57218"/>
                </a:moveTo>
                <a:lnTo>
                  <a:pt x="20893" y="106142"/>
                </a:lnTo>
                <a:lnTo>
                  <a:pt x="26080" y="122506"/>
                </a:lnTo>
                <a:lnTo>
                  <a:pt x="29424" y="133474"/>
                </a:lnTo>
                <a:lnTo>
                  <a:pt x="32017" y="142860"/>
                </a:lnTo>
                <a:lnTo>
                  <a:pt x="32766" y="146331"/>
                </a:lnTo>
                <a:lnTo>
                  <a:pt x="32904" y="148243"/>
                </a:lnTo>
                <a:lnTo>
                  <a:pt x="33036" y="150154"/>
                </a:lnTo>
                <a:lnTo>
                  <a:pt x="31858" y="151131"/>
                </a:lnTo>
                <a:lnTo>
                  <a:pt x="29371" y="151187"/>
                </a:lnTo>
                <a:lnTo>
                  <a:pt x="26884" y="151242"/>
                </a:lnTo>
                <a:lnTo>
                  <a:pt x="24190" y="149309"/>
                </a:lnTo>
                <a:lnTo>
                  <a:pt x="21294" y="145395"/>
                </a:lnTo>
                <a:lnTo>
                  <a:pt x="18391" y="141482"/>
                </a:lnTo>
                <a:lnTo>
                  <a:pt x="9029" y="100451"/>
                </a:lnTo>
                <a:lnTo>
                  <a:pt x="7307" y="59243"/>
                </a:lnTo>
                <a:lnTo>
                  <a:pt x="23864" y="9510"/>
                </a:lnTo>
                <a:lnTo>
                  <a:pt x="47223" y="0"/>
                </a:lnTo>
                <a:lnTo>
                  <a:pt x="58414" y="496"/>
                </a:lnTo>
                <a:lnTo>
                  <a:pt x="89940" y="23057"/>
                </a:lnTo>
                <a:lnTo>
                  <a:pt x="97702" y="46677"/>
                </a:lnTo>
                <a:lnTo>
                  <a:pt x="96738" y="58680"/>
                </a:lnTo>
                <a:lnTo>
                  <a:pt x="71385" y="87926"/>
                </a:lnTo>
                <a:lnTo>
                  <a:pt x="20776" y="88831"/>
                </a:lnTo>
                <a:lnTo>
                  <a:pt x="0" y="62497"/>
                </a:lnTo>
                <a:lnTo>
                  <a:pt x="152" y="59490"/>
                </a:lnTo>
                <a:lnTo>
                  <a:pt x="1884" y="57668"/>
                </a:lnTo>
                <a:lnTo>
                  <a:pt x="3616" y="55840"/>
                </a:lnTo>
                <a:lnTo>
                  <a:pt x="48959" y="74083"/>
                </a:lnTo>
                <a:lnTo>
                  <a:pt x="83549" y="107418"/>
                </a:lnTo>
                <a:lnTo>
                  <a:pt x="100680" y="127042"/>
                </a:lnTo>
                <a:lnTo>
                  <a:pt x="109869" y="138069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51668" y="6128942"/>
            <a:ext cx="67310" cy="57785"/>
          </a:xfrm>
          <a:custGeom>
            <a:avLst/>
            <a:gdLst/>
            <a:ahLst/>
            <a:cxnLst/>
            <a:rect l="l" t="t" r="r" b="b"/>
            <a:pathLst>
              <a:path w="67310" h="57785">
                <a:moveTo>
                  <a:pt x="65040" y="30438"/>
                </a:moveTo>
                <a:lnTo>
                  <a:pt x="67208" y="24141"/>
                </a:lnTo>
                <a:lnTo>
                  <a:pt x="66806" y="18017"/>
                </a:lnTo>
                <a:lnTo>
                  <a:pt x="63848" y="12067"/>
                </a:lnTo>
                <a:lnTo>
                  <a:pt x="27556" y="0"/>
                </a:lnTo>
                <a:lnTo>
                  <a:pt x="21481" y="2015"/>
                </a:lnTo>
                <a:lnTo>
                  <a:pt x="15829" y="6068"/>
                </a:lnTo>
                <a:lnTo>
                  <a:pt x="10169" y="10120"/>
                </a:lnTo>
                <a:lnTo>
                  <a:pt x="5812" y="15233"/>
                </a:lnTo>
                <a:lnTo>
                  <a:pt x="2743" y="21405"/>
                </a:lnTo>
                <a:lnTo>
                  <a:pt x="0" y="31212"/>
                </a:lnTo>
                <a:lnTo>
                  <a:pt x="368" y="43330"/>
                </a:lnTo>
                <a:lnTo>
                  <a:pt x="3849" y="5776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57278" y="6137973"/>
            <a:ext cx="109220" cy="55880"/>
          </a:xfrm>
          <a:custGeom>
            <a:avLst/>
            <a:gdLst/>
            <a:ahLst/>
            <a:cxnLst/>
            <a:rect l="l" t="t" r="r" b="b"/>
            <a:pathLst>
              <a:path w="109220" h="55879">
                <a:moveTo>
                  <a:pt x="0" y="51822"/>
                </a:moveTo>
                <a:lnTo>
                  <a:pt x="13573" y="54636"/>
                </a:lnTo>
                <a:lnTo>
                  <a:pt x="25904" y="55621"/>
                </a:lnTo>
                <a:lnTo>
                  <a:pt x="41556" y="52755"/>
                </a:lnTo>
                <a:lnTo>
                  <a:pt x="62442" y="18170"/>
                </a:lnTo>
                <a:lnTo>
                  <a:pt x="58861" y="0"/>
                </a:lnTo>
                <a:lnTo>
                  <a:pt x="57343" y="277"/>
                </a:lnTo>
                <a:lnTo>
                  <a:pt x="67104" y="36998"/>
                </a:lnTo>
                <a:lnTo>
                  <a:pt x="72438" y="41134"/>
                </a:lnTo>
                <a:lnTo>
                  <a:pt x="78423" y="44029"/>
                </a:lnTo>
                <a:lnTo>
                  <a:pt x="85066" y="45685"/>
                </a:lnTo>
                <a:lnTo>
                  <a:pt x="96680" y="47027"/>
                </a:lnTo>
                <a:lnTo>
                  <a:pt x="109226" y="4549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11620" y="6045547"/>
            <a:ext cx="83185" cy="126364"/>
          </a:xfrm>
          <a:custGeom>
            <a:avLst/>
            <a:gdLst/>
            <a:ahLst/>
            <a:cxnLst/>
            <a:rect l="l" t="t" r="r" b="b"/>
            <a:pathLst>
              <a:path w="83185" h="126364">
                <a:moveTo>
                  <a:pt x="5951" y="3609"/>
                </a:moveTo>
                <a:lnTo>
                  <a:pt x="0" y="43265"/>
                </a:lnTo>
                <a:lnTo>
                  <a:pt x="488" y="56616"/>
                </a:lnTo>
                <a:lnTo>
                  <a:pt x="1184" y="68917"/>
                </a:lnTo>
                <a:lnTo>
                  <a:pt x="2111" y="81241"/>
                </a:lnTo>
                <a:lnTo>
                  <a:pt x="3833" y="100188"/>
                </a:lnTo>
                <a:lnTo>
                  <a:pt x="4565" y="105370"/>
                </a:lnTo>
                <a:lnTo>
                  <a:pt x="4774" y="104380"/>
                </a:lnTo>
                <a:lnTo>
                  <a:pt x="5252" y="102052"/>
                </a:lnTo>
                <a:lnTo>
                  <a:pt x="6014" y="98332"/>
                </a:lnTo>
                <a:lnTo>
                  <a:pt x="6783" y="94605"/>
                </a:lnTo>
                <a:lnTo>
                  <a:pt x="8230" y="89618"/>
                </a:lnTo>
                <a:lnTo>
                  <a:pt x="10371" y="83355"/>
                </a:lnTo>
                <a:lnTo>
                  <a:pt x="12511" y="77093"/>
                </a:lnTo>
                <a:lnTo>
                  <a:pt x="14846" y="71766"/>
                </a:lnTo>
                <a:lnTo>
                  <a:pt x="17381" y="67388"/>
                </a:lnTo>
                <a:lnTo>
                  <a:pt x="19910" y="63010"/>
                </a:lnTo>
                <a:lnTo>
                  <a:pt x="22556" y="59664"/>
                </a:lnTo>
                <a:lnTo>
                  <a:pt x="25313" y="57350"/>
                </a:lnTo>
                <a:lnTo>
                  <a:pt x="28063" y="55030"/>
                </a:lnTo>
                <a:lnTo>
                  <a:pt x="31000" y="53610"/>
                </a:lnTo>
                <a:lnTo>
                  <a:pt x="34111" y="53076"/>
                </a:lnTo>
                <a:lnTo>
                  <a:pt x="37214" y="52536"/>
                </a:lnTo>
                <a:lnTo>
                  <a:pt x="62349" y="87433"/>
                </a:lnTo>
                <a:lnTo>
                  <a:pt x="74775" y="111020"/>
                </a:lnTo>
                <a:lnTo>
                  <a:pt x="82597" y="12598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36311" y="6083550"/>
            <a:ext cx="104139" cy="76200"/>
          </a:xfrm>
          <a:custGeom>
            <a:avLst/>
            <a:gdLst/>
            <a:ahLst/>
            <a:cxnLst/>
            <a:rect l="l" t="t" r="r" b="b"/>
            <a:pathLst>
              <a:path w="104139" h="76200">
                <a:moveTo>
                  <a:pt x="0" y="12524"/>
                </a:moveTo>
                <a:lnTo>
                  <a:pt x="962" y="7890"/>
                </a:lnTo>
                <a:lnTo>
                  <a:pt x="1475" y="5451"/>
                </a:lnTo>
                <a:lnTo>
                  <a:pt x="1524" y="5188"/>
                </a:lnTo>
                <a:lnTo>
                  <a:pt x="1565" y="5008"/>
                </a:lnTo>
                <a:lnTo>
                  <a:pt x="1586" y="5146"/>
                </a:lnTo>
                <a:lnTo>
                  <a:pt x="1586" y="5597"/>
                </a:lnTo>
                <a:lnTo>
                  <a:pt x="1586" y="6047"/>
                </a:lnTo>
                <a:lnTo>
                  <a:pt x="1586" y="9213"/>
                </a:lnTo>
                <a:lnTo>
                  <a:pt x="1586" y="15080"/>
                </a:lnTo>
                <a:lnTo>
                  <a:pt x="1593" y="20955"/>
                </a:lnTo>
                <a:lnTo>
                  <a:pt x="2604" y="27113"/>
                </a:lnTo>
                <a:lnTo>
                  <a:pt x="4634" y="33555"/>
                </a:lnTo>
                <a:lnTo>
                  <a:pt x="6657" y="39998"/>
                </a:lnTo>
                <a:lnTo>
                  <a:pt x="33992" y="71281"/>
                </a:lnTo>
                <a:lnTo>
                  <a:pt x="44805" y="74724"/>
                </a:lnTo>
                <a:lnTo>
                  <a:pt x="50208" y="75722"/>
                </a:lnTo>
                <a:lnTo>
                  <a:pt x="54891" y="75417"/>
                </a:lnTo>
                <a:lnTo>
                  <a:pt x="58854" y="73803"/>
                </a:lnTo>
                <a:lnTo>
                  <a:pt x="62816" y="72196"/>
                </a:lnTo>
                <a:lnTo>
                  <a:pt x="73138" y="42651"/>
                </a:lnTo>
                <a:lnTo>
                  <a:pt x="73858" y="34747"/>
                </a:lnTo>
                <a:lnTo>
                  <a:pt x="74177" y="27508"/>
                </a:lnTo>
                <a:lnTo>
                  <a:pt x="74101" y="20920"/>
                </a:lnTo>
                <a:lnTo>
                  <a:pt x="74031" y="14332"/>
                </a:lnTo>
                <a:lnTo>
                  <a:pt x="67381" y="644"/>
                </a:lnTo>
                <a:lnTo>
                  <a:pt x="66155" y="0"/>
                </a:lnTo>
                <a:lnTo>
                  <a:pt x="65483" y="1052"/>
                </a:lnTo>
                <a:lnTo>
                  <a:pt x="65358" y="3803"/>
                </a:lnTo>
                <a:lnTo>
                  <a:pt x="65234" y="6553"/>
                </a:lnTo>
                <a:lnTo>
                  <a:pt x="83684" y="40440"/>
                </a:lnTo>
                <a:lnTo>
                  <a:pt x="92823" y="52948"/>
                </a:lnTo>
                <a:lnTo>
                  <a:pt x="104022" y="6769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46287" y="6108982"/>
            <a:ext cx="2540" cy="6985"/>
          </a:xfrm>
          <a:custGeom>
            <a:avLst/>
            <a:gdLst/>
            <a:ahLst/>
            <a:cxnLst/>
            <a:rect l="l" t="t" r="r" b="b"/>
            <a:pathLst>
              <a:path w="2539" h="6985">
                <a:moveTo>
                  <a:pt x="2015" y="6871"/>
                </a:moveTo>
                <a:lnTo>
                  <a:pt x="727" y="2473"/>
                </a:lnTo>
                <a:lnTo>
                  <a:pt x="55" y="180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362401" y="5999120"/>
            <a:ext cx="6350" cy="177800"/>
          </a:xfrm>
          <a:custGeom>
            <a:avLst/>
            <a:gdLst/>
            <a:ahLst/>
            <a:cxnLst/>
            <a:rect l="l" t="t" r="r" b="b"/>
            <a:pathLst>
              <a:path w="6350" h="177800">
                <a:moveTo>
                  <a:pt x="6140" y="7349"/>
                </a:moveTo>
                <a:lnTo>
                  <a:pt x="4844" y="3906"/>
                </a:lnTo>
                <a:lnTo>
                  <a:pt x="4013" y="1690"/>
                </a:lnTo>
                <a:lnTo>
                  <a:pt x="3639" y="692"/>
                </a:lnTo>
                <a:lnTo>
                  <a:pt x="3376" y="0"/>
                </a:lnTo>
                <a:lnTo>
                  <a:pt x="3106" y="727"/>
                </a:lnTo>
                <a:lnTo>
                  <a:pt x="2815" y="2888"/>
                </a:lnTo>
                <a:lnTo>
                  <a:pt x="2517" y="5043"/>
                </a:lnTo>
                <a:lnTo>
                  <a:pt x="1983" y="9040"/>
                </a:lnTo>
                <a:lnTo>
                  <a:pt x="1194" y="14865"/>
                </a:lnTo>
                <a:lnTo>
                  <a:pt x="475" y="23650"/>
                </a:lnTo>
                <a:lnTo>
                  <a:pt x="61" y="37035"/>
                </a:lnTo>
                <a:lnTo>
                  <a:pt x="0" y="55380"/>
                </a:lnTo>
                <a:lnTo>
                  <a:pt x="31" y="69470"/>
                </a:lnTo>
                <a:lnTo>
                  <a:pt x="147" y="80290"/>
                </a:lnTo>
                <a:lnTo>
                  <a:pt x="338" y="88822"/>
                </a:lnTo>
                <a:lnTo>
                  <a:pt x="547" y="97346"/>
                </a:lnTo>
                <a:lnTo>
                  <a:pt x="709" y="108005"/>
                </a:lnTo>
                <a:lnTo>
                  <a:pt x="827" y="120877"/>
                </a:lnTo>
                <a:lnTo>
                  <a:pt x="901" y="136044"/>
                </a:lnTo>
                <a:lnTo>
                  <a:pt x="612" y="177497"/>
                </a:lnTo>
                <a:lnTo>
                  <a:pt x="92" y="16879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13756" y="2971922"/>
            <a:ext cx="24130" cy="6350"/>
          </a:xfrm>
          <a:custGeom>
            <a:avLst/>
            <a:gdLst/>
            <a:ahLst/>
            <a:cxnLst/>
            <a:rect l="l" t="t" r="r" b="b"/>
            <a:pathLst>
              <a:path w="24130" h="6350">
                <a:moveTo>
                  <a:pt x="20186" y="0"/>
                </a:moveTo>
                <a:lnTo>
                  <a:pt x="12192" y="200"/>
                </a:lnTo>
                <a:lnTo>
                  <a:pt x="6733" y="852"/>
                </a:lnTo>
                <a:lnTo>
                  <a:pt x="3796" y="1953"/>
                </a:lnTo>
                <a:lnTo>
                  <a:pt x="1773" y="2708"/>
                </a:lnTo>
                <a:lnTo>
                  <a:pt x="609" y="3144"/>
                </a:lnTo>
                <a:lnTo>
                  <a:pt x="304" y="3262"/>
                </a:lnTo>
                <a:lnTo>
                  <a:pt x="0" y="3373"/>
                </a:lnTo>
                <a:lnTo>
                  <a:pt x="540" y="3505"/>
                </a:lnTo>
                <a:lnTo>
                  <a:pt x="1932" y="3657"/>
                </a:lnTo>
                <a:lnTo>
                  <a:pt x="8715" y="4383"/>
                </a:lnTo>
                <a:lnTo>
                  <a:pt x="24056" y="602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51111" y="2974091"/>
            <a:ext cx="271780" cy="7620"/>
          </a:xfrm>
          <a:custGeom>
            <a:avLst/>
            <a:gdLst/>
            <a:ahLst/>
            <a:cxnLst/>
            <a:rect l="l" t="t" r="r" b="b"/>
            <a:pathLst>
              <a:path w="271780" h="7619">
                <a:moveTo>
                  <a:pt x="0" y="5189"/>
                </a:moveTo>
                <a:lnTo>
                  <a:pt x="15081" y="5189"/>
                </a:lnTo>
                <a:lnTo>
                  <a:pt x="28432" y="5421"/>
                </a:lnTo>
                <a:lnTo>
                  <a:pt x="40055" y="5885"/>
                </a:lnTo>
                <a:lnTo>
                  <a:pt x="50056" y="6499"/>
                </a:lnTo>
                <a:lnTo>
                  <a:pt x="61056" y="6939"/>
                </a:lnTo>
                <a:lnTo>
                  <a:pt x="73445" y="7232"/>
                </a:lnTo>
                <a:lnTo>
                  <a:pt x="87613" y="7403"/>
                </a:lnTo>
                <a:lnTo>
                  <a:pt x="108022" y="7456"/>
                </a:lnTo>
                <a:lnTo>
                  <a:pt x="124613" y="7464"/>
                </a:lnTo>
                <a:lnTo>
                  <a:pt x="137850" y="7429"/>
                </a:lnTo>
                <a:lnTo>
                  <a:pt x="179826" y="6406"/>
                </a:lnTo>
                <a:lnTo>
                  <a:pt x="228273" y="3803"/>
                </a:lnTo>
                <a:lnTo>
                  <a:pt x="263414" y="958"/>
                </a:lnTo>
                <a:lnTo>
                  <a:pt x="271473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33483" y="2962288"/>
            <a:ext cx="244475" cy="12065"/>
          </a:xfrm>
          <a:custGeom>
            <a:avLst/>
            <a:gdLst/>
            <a:ahLst/>
            <a:cxnLst/>
            <a:rect l="l" t="t" r="r" b="b"/>
            <a:pathLst>
              <a:path w="244475" h="12064">
                <a:moveTo>
                  <a:pt x="0" y="11341"/>
                </a:moveTo>
                <a:lnTo>
                  <a:pt x="20114" y="11451"/>
                </a:lnTo>
                <a:lnTo>
                  <a:pt x="38843" y="11525"/>
                </a:lnTo>
                <a:lnTo>
                  <a:pt x="56186" y="11562"/>
                </a:lnTo>
                <a:lnTo>
                  <a:pt x="72143" y="11564"/>
                </a:lnTo>
                <a:lnTo>
                  <a:pt x="86714" y="11529"/>
                </a:lnTo>
                <a:lnTo>
                  <a:pt x="131140" y="11029"/>
                </a:lnTo>
                <a:lnTo>
                  <a:pt x="173139" y="8181"/>
                </a:lnTo>
                <a:lnTo>
                  <a:pt x="211828" y="3917"/>
                </a:lnTo>
                <a:lnTo>
                  <a:pt x="227246" y="2067"/>
                </a:lnTo>
                <a:lnTo>
                  <a:pt x="243984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87647" y="2960791"/>
            <a:ext cx="30480" cy="635"/>
          </a:xfrm>
          <a:custGeom>
            <a:avLst/>
            <a:gdLst/>
            <a:ahLst/>
            <a:cxnLst/>
            <a:rect l="l" t="t" r="r" b="b"/>
            <a:pathLst>
              <a:path w="30480" h="635">
                <a:moveTo>
                  <a:pt x="0" y="329"/>
                </a:moveTo>
                <a:lnTo>
                  <a:pt x="18647" y="533"/>
                </a:lnTo>
                <a:lnTo>
                  <a:pt x="29861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09962" y="2958769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13619" y="0"/>
                </a:moveTo>
                <a:lnTo>
                  <a:pt x="9081" y="5735"/>
                </a:lnTo>
                <a:lnTo>
                  <a:pt x="4544" y="11471"/>
                </a:lnTo>
                <a:lnTo>
                  <a:pt x="0" y="1720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126471" y="2731220"/>
            <a:ext cx="264160" cy="259079"/>
          </a:xfrm>
          <a:custGeom>
            <a:avLst/>
            <a:gdLst/>
            <a:ahLst/>
            <a:cxnLst/>
            <a:rect l="l" t="t" r="r" b="b"/>
            <a:pathLst>
              <a:path w="264160" h="259080">
                <a:moveTo>
                  <a:pt x="206841" y="43607"/>
                </a:moveTo>
                <a:lnTo>
                  <a:pt x="207464" y="38522"/>
                </a:lnTo>
                <a:lnTo>
                  <a:pt x="207167" y="32987"/>
                </a:lnTo>
                <a:lnTo>
                  <a:pt x="205940" y="26995"/>
                </a:lnTo>
                <a:lnTo>
                  <a:pt x="205130" y="23033"/>
                </a:lnTo>
                <a:lnTo>
                  <a:pt x="182651" y="6470"/>
                </a:lnTo>
                <a:lnTo>
                  <a:pt x="175433" y="3477"/>
                </a:lnTo>
                <a:lnTo>
                  <a:pt x="138857" y="0"/>
                </a:lnTo>
                <a:lnTo>
                  <a:pt x="130738" y="900"/>
                </a:lnTo>
                <a:lnTo>
                  <a:pt x="89971" y="13085"/>
                </a:lnTo>
                <a:lnTo>
                  <a:pt x="56665" y="33867"/>
                </a:lnTo>
                <a:lnTo>
                  <a:pt x="28768" y="61361"/>
                </a:lnTo>
                <a:lnTo>
                  <a:pt x="9511" y="97217"/>
                </a:lnTo>
                <a:lnTo>
                  <a:pt x="290" y="144059"/>
                </a:lnTo>
                <a:lnTo>
                  <a:pt x="0" y="154886"/>
                </a:lnTo>
                <a:lnTo>
                  <a:pt x="242" y="162652"/>
                </a:lnTo>
                <a:lnTo>
                  <a:pt x="1018" y="167342"/>
                </a:lnTo>
                <a:lnTo>
                  <a:pt x="1787" y="172031"/>
                </a:lnTo>
                <a:lnTo>
                  <a:pt x="3394" y="176652"/>
                </a:lnTo>
                <a:lnTo>
                  <a:pt x="5825" y="181203"/>
                </a:lnTo>
                <a:lnTo>
                  <a:pt x="8257" y="185761"/>
                </a:lnTo>
                <a:lnTo>
                  <a:pt x="34968" y="214135"/>
                </a:lnTo>
                <a:lnTo>
                  <a:pt x="78908" y="238607"/>
                </a:lnTo>
                <a:lnTo>
                  <a:pt x="118655" y="253134"/>
                </a:lnTo>
                <a:lnTo>
                  <a:pt x="156392" y="258876"/>
                </a:lnTo>
                <a:lnTo>
                  <a:pt x="171793" y="259010"/>
                </a:lnTo>
                <a:lnTo>
                  <a:pt x="182176" y="258634"/>
                </a:lnTo>
                <a:lnTo>
                  <a:pt x="188130" y="258110"/>
                </a:lnTo>
                <a:lnTo>
                  <a:pt x="193007" y="256849"/>
                </a:lnTo>
                <a:lnTo>
                  <a:pt x="197441" y="254785"/>
                </a:lnTo>
                <a:lnTo>
                  <a:pt x="201867" y="252727"/>
                </a:lnTo>
                <a:lnTo>
                  <a:pt x="238288" y="221871"/>
                </a:lnTo>
                <a:lnTo>
                  <a:pt x="255651" y="197711"/>
                </a:lnTo>
                <a:lnTo>
                  <a:pt x="257507" y="192515"/>
                </a:lnTo>
                <a:lnTo>
                  <a:pt x="259128" y="186329"/>
                </a:lnTo>
                <a:lnTo>
                  <a:pt x="260520" y="179146"/>
                </a:lnTo>
                <a:lnTo>
                  <a:pt x="261920" y="171962"/>
                </a:lnTo>
                <a:lnTo>
                  <a:pt x="262834" y="164404"/>
                </a:lnTo>
                <a:lnTo>
                  <a:pt x="263277" y="156466"/>
                </a:lnTo>
                <a:lnTo>
                  <a:pt x="263714" y="148534"/>
                </a:lnTo>
                <a:lnTo>
                  <a:pt x="263624" y="142244"/>
                </a:lnTo>
                <a:lnTo>
                  <a:pt x="248765" y="106295"/>
                </a:lnTo>
                <a:lnTo>
                  <a:pt x="214474" y="60480"/>
                </a:lnTo>
                <a:lnTo>
                  <a:pt x="184002" y="32883"/>
                </a:lnTo>
                <a:lnTo>
                  <a:pt x="178148" y="29115"/>
                </a:lnTo>
                <a:lnTo>
                  <a:pt x="172565" y="25028"/>
                </a:lnTo>
                <a:lnTo>
                  <a:pt x="167245" y="20629"/>
                </a:lnTo>
                <a:lnTo>
                  <a:pt x="160495" y="18942"/>
                </a:lnTo>
                <a:lnTo>
                  <a:pt x="158833" y="29227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36786" y="3326719"/>
            <a:ext cx="612775" cy="54610"/>
          </a:xfrm>
          <a:custGeom>
            <a:avLst/>
            <a:gdLst/>
            <a:ahLst/>
            <a:cxnLst/>
            <a:rect l="l" t="t" r="r" b="b"/>
            <a:pathLst>
              <a:path w="612775" h="54610">
                <a:moveTo>
                  <a:pt x="82524" y="52536"/>
                </a:moveTo>
                <a:lnTo>
                  <a:pt x="59973" y="52418"/>
                </a:lnTo>
                <a:lnTo>
                  <a:pt x="41154" y="52387"/>
                </a:lnTo>
                <a:lnTo>
                  <a:pt x="26067" y="52443"/>
                </a:lnTo>
                <a:lnTo>
                  <a:pt x="249" y="54240"/>
                </a:lnTo>
                <a:lnTo>
                  <a:pt x="0" y="54337"/>
                </a:lnTo>
                <a:lnTo>
                  <a:pt x="658" y="54372"/>
                </a:lnTo>
                <a:lnTo>
                  <a:pt x="2223" y="54358"/>
                </a:lnTo>
                <a:lnTo>
                  <a:pt x="3782" y="54337"/>
                </a:lnTo>
                <a:lnTo>
                  <a:pt x="9150" y="54275"/>
                </a:lnTo>
                <a:lnTo>
                  <a:pt x="18322" y="54164"/>
                </a:lnTo>
                <a:lnTo>
                  <a:pt x="31259" y="53615"/>
                </a:lnTo>
                <a:lnTo>
                  <a:pt x="43690" y="52273"/>
                </a:lnTo>
                <a:lnTo>
                  <a:pt x="53041" y="50970"/>
                </a:lnTo>
                <a:lnTo>
                  <a:pt x="64923" y="49473"/>
                </a:lnTo>
                <a:lnTo>
                  <a:pt x="105787" y="44882"/>
                </a:lnTo>
                <a:lnTo>
                  <a:pt x="155273" y="39999"/>
                </a:lnTo>
                <a:lnTo>
                  <a:pt x="198650" y="36203"/>
                </a:lnTo>
                <a:lnTo>
                  <a:pt x="246918" y="33425"/>
                </a:lnTo>
                <a:lnTo>
                  <a:pt x="271284" y="32754"/>
                </a:lnTo>
                <a:lnTo>
                  <a:pt x="283055" y="32390"/>
                </a:lnTo>
                <a:lnTo>
                  <a:pt x="332492" y="30113"/>
                </a:lnTo>
                <a:lnTo>
                  <a:pt x="377334" y="27317"/>
                </a:lnTo>
                <a:lnTo>
                  <a:pt x="420546" y="24219"/>
                </a:lnTo>
                <a:lnTo>
                  <a:pt x="461529" y="20611"/>
                </a:lnTo>
                <a:lnTo>
                  <a:pt x="501012" y="16325"/>
                </a:lnTo>
                <a:lnTo>
                  <a:pt x="512868" y="14943"/>
                </a:lnTo>
                <a:lnTo>
                  <a:pt x="530475" y="12899"/>
                </a:lnTo>
                <a:lnTo>
                  <a:pt x="543916" y="11555"/>
                </a:lnTo>
                <a:lnTo>
                  <a:pt x="554066" y="10805"/>
                </a:lnTo>
                <a:lnTo>
                  <a:pt x="568653" y="10327"/>
                </a:lnTo>
                <a:lnTo>
                  <a:pt x="580568" y="9841"/>
                </a:lnTo>
                <a:lnTo>
                  <a:pt x="612093" y="2410"/>
                </a:lnTo>
                <a:lnTo>
                  <a:pt x="612433" y="1246"/>
                </a:lnTo>
                <a:lnTo>
                  <a:pt x="612661" y="443"/>
                </a:lnTo>
                <a:lnTo>
                  <a:pt x="612786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32734" y="3107543"/>
            <a:ext cx="294005" cy="265430"/>
          </a:xfrm>
          <a:custGeom>
            <a:avLst/>
            <a:gdLst/>
            <a:ahLst/>
            <a:cxnLst/>
            <a:rect l="l" t="t" r="r" b="b"/>
            <a:pathLst>
              <a:path w="294004" h="265429">
                <a:moveTo>
                  <a:pt x="198703" y="40214"/>
                </a:moveTo>
                <a:lnTo>
                  <a:pt x="199722" y="31139"/>
                </a:lnTo>
                <a:lnTo>
                  <a:pt x="198759" y="24552"/>
                </a:lnTo>
                <a:lnTo>
                  <a:pt x="195801" y="20451"/>
                </a:lnTo>
                <a:lnTo>
                  <a:pt x="193757" y="17617"/>
                </a:lnTo>
                <a:lnTo>
                  <a:pt x="155367" y="3780"/>
                </a:lnTo>
                <a:lnTo>
                  <a:pt x="112708" y="383"/>
                </a:lnTo>
                <a:lnTo>
                  <a:pt x="102018" y="0"/>
                </a:lnTo>
                <a:lnTo>
                  <a:pt x="85593" y="191"/>
                </a:lnTo>
                <a:lnTo>
                  <a:pt x="47705" y="9648"/>
                </a:lnTo>
                <a:lnTo>
                  <a:pt x="17985" y="39161"/>
                </a:lnTo>
                <a:lnTo>
                  <a:pt x="6229" y="67348"/>
                </a:lnTo>
                <a:lnTo>
                  <a:pt x="4151" y="74760"/>
                </a:lnTo>
                <a:lnTo>
                  <a:pt x="430" y="113461"/>
                </a:lnTo>
                <a:lnTo>
                  <a:pt x="0" y="143759"/>
                </a:lnTo>
                <a:lnTo>
                  <a:pt x="67" y="151737"/>
                </a:lnTo>
                <a:lnTo>
                  <a:pt x="13523" y="190778"/>
                </a:lnTo>
                <a:lnTo>
                  <a:pt x="17971" y="197359"/>
                </a:lnTo>
                <a:lnTo>
                  <a:pt x="22848" y="203559"/>
                </a:lnTo>
                <a:lnTo>
                  <a:pt x="28154" y="209378"/>
                </a:lnTo>
                <a:lnTo>
                  <a:pt x="33453" y="215197"/>
                </a:lnTo>
                <a:lnTo>
                  <a:pt x="39168" y="220344"/>
                </a:lnTo>
                <a:lnTo>
                  <a:pt x="45292" y="224812"/>
                </a:lnTo>
                <a:lnTo>
                  <a:pt x="51416" y="229287"/>
                </a:lnTo>
                <a:lnTo>
                  <a:pt x="86211" y="246979"/>
                </a:lnTo>
                <a:lnTo>
                  <a:pt x="134393" y="261542"/>
                </a:lnTo>
                <a:lnTo>
                  <a:pt x="173824" y="264952"/>
                </a:lnTo>
                <a:lnTo>
                  <a:pt x="185613" y="265209"/>
                </a:lnTo>
                <a:lnTo>
                  <a:pt x="199209" y="265068"/>
                </a:lnTo>
                <a:lnTo>
                  <a:pt x="211129" y="264483"/>
                </a:lnTo>
                <a:lnTo>
                  <a:pt x="220600" y="263785"/>
                </a:lnTo>
                <a:lnTo>
                  <a:pt x="228373" y="262351"/>
                </a:lnTo>
                <a:lnTo>
                  <a:pt x="235778" y="260079"/>
                </a:lnTo>
                <a:lnTo>
                  <a:pt x="243176" y="257814"/>
                </a:lnTo>
                <a:lnTo>
                  <a:pt x="249827" y="255160"/>
                </a:lnTo>
                <a:lnTo>
                  <a:pt x="255715" y="252119"/>
                </a:lnTo>
                <a:lnTo>
                  <a:pt x="261610" y="249078"/>
                </a:lnTo>
                <a:lnTo>
                  <a:pt x="281713" y="226073"/>
                </a:lnTo>
                <a:lnTo>
                  <a:pt x="284463" y="220476"/>
                </a:lnTo>
                <a:lnTo>
                  <a:pt x="293012" y="178991"/>
                </a:lnTo>
                <a:lnTo>
                  <a:pt x="293688" y="147452"/>
                </a:lnTo>
                <a:lnTo>
                  <a:pt x="293202" y="135448"/>
                </a:lnTo>
                <a:lnTo>
                  <a:pt x="280244" y="97801"/>
                </a:lnTo>
                <a:lnTo>
                  <a:pt x="265157" y="75945"/>
                </a:lnTo>
                <a:lnTo>
                  <a:pt x="261083" y="70694"/>
                </a:lnTo>
                <a:lnTo>
                  <a:pt x="232287" y="44745"/>
                </a:lnTo>
                <a:lnTo>
                  <a:pt x="193117" y="25668"/>
                </a:lnTo>
                <a:lnTo>
                  <a:pt x="148320" y="13032"/>
                </a:lnTo>
                <a:lnTo>
                  <a:pt x="128468" y="9242"/>
                </a:lnTo>
                <a:lnTo>
                  <a:pt x="123168" y="10441"/>
                </a:lnTo>
                <a:lnTo>
                  <a:pt x="121146" y="1419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32464" y="3741516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2576" y="0"/>
                </a:moveTo>
                <a:lnTo>
                  <a:pt x="1717" y="1378"/>
                </a:lnTo>
                <a:lnTo>
                  <a:pt x="858" y="2757"/>
                </a:lnTo>
                <a:lnTo>
                  <a:pt x="0" y="414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32465" y="3745879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 h="0">
                <a:moveTo>
                  <a:pt x="0" y="0"/>
                </a:moveTo>
                <a:lnTo>
                  <a:pt x="50798" y="0"/>
                </a:lnTo>
              </a:path>
            </a:pathLst>
          </a:custGeom>
          <a:ln w="3175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01770" y="3746208"/>
            <a:ext cx="50800" cy="4445"/>
          </a:xfrm>
          <a:custGeom>
            <a:avLst/>
            <a:gdLst/>
            <a:ahLst/>
            <a:cxnLst/>
            <a:rect l="l" t="t" r="r" b="b"/>
            <a:pathLst>
              <a:path w="50800" h="4445">
                <a:moveTo>
                  <a:pt x="0" y="0"/>
                </a:moveTo>
                <a:lnTo>
                  <a:pt x="12661" y="977"/>
                </a:lnTo>
                <a:lnTo>
                  <a:pt x="25324" y="1954"/>
                </a:lnTo>
                <a:lnTo>
                  <a:pt x="37987" y="2933"/>
                </a:lnTo>
                <a:lnTo>
                  <a:pt x="50649" y="3913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63225" y="3750348"/>
            <a:ext cx="38100" cy="1905"/>
          </a:xfrm>
          <a:custGeom>
            <a:avLst/>
            <a:gdLst/>
            <a:ahLst/>
            <a:cxnLst/>
            <a:rect l="l" t="t" r="r" b="b"/>
            <a:pathLst>
              <a:path w="38100" h="1904">
                <a:moveTo>
                  <a:pt x="0" y="0"/>
                </a:moveTo>
                <a:lnTo>
                  <a:pt x="12692" y="459"/>
                </a:lnTo>
                <a:lnTo>
                  <a:pt x="25383" y="920"/>
                </a:lnTo>
                <a:lnTo>
                  <a:pt x="38074" y="138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46520" y="3747220"/>
            <a:ext cx="38100" cy="2540"/>
          </a:xfrm>
          <a:custGeom>
            <a:avLst/>
            <a:gdLst/>
            <a:ahLst/>
            <a:cxnLst/>
            <a:rect l="l" t="t" r="r" b="b"/>
            <a:pathLst>
              <a:path w="38100" h="2539">
                <a:moveTo>
                  <a:pt x="0" y="0"/>
                </a:moveTo>
                <a:lnTo>
                  <a:pt x="12685" y="644"/>
                </a:lnTo>
                <a:lnTo>
                  <a:pt x="25370" y="1287"/>
                </a:lnTo>
                <a:lnTo>
                  <a:pt x="38052" y="192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94481" y="3749336"/>
            <a:ext cx="10795" cy="0"/>
          </a:xfrm>
          <a:custGeom>
            <a:avLst/>
            <a:gdLst/>
            <a:ahLst/>
            <a:cxnLst/>
            <a:rect l="l" t="t" r="r" b="b"/>
            <a:pathLst>
              <a:path w="10794" h="0">
                <a:moveTo>
                  <a:pt x="0" y="0"/>
                </a:moveTo>
                <a:lnTo>
                  <a:pt x="3477" y="0"/>
                </a:lnTo>
                <a:lnTo>
                  <a:pt x="6948" y="0"/>
                </a:lnTo>
                <a:lnTo>
                  <a:pt x="10425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11653" y="374777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09568" y="3747772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0" y="1011"/>
                </a:moveTo>
                <a:lnTo>
                  <a:pt x="692" y="671"/>
                </a:lnTo>
                <a:lnTo>
                  <a:pt x="1392" y="339"/>
                </a:lnTo>
                <a:lnTo>
                  <a:pt x="2085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11653" y="374777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34149" y="3456978"/>
            <a:ext cx="221615" cy="67945"/>
          </a:xfrm>
          <a:custGeom>
            <a:avLst/>
            <a:gdLst/>
            <a:ahLst/>
            <a:cxnLst/>
            <a:rect l="l" t="t" r="r" b="b"/>
            <a:pathLst>
              <a:path w="221614" h="67945">
                <a:moveTo>
                  <a:pt x="221476" y="46642"/>
                </a:moveTo>
                <a:lnTo>
                  <a:pt x="196240" y="11929"/>
                </a:lnTo>
                <a:lnTo>
                  <a:pt x="154309" y="814"/>
                </a:lnTo>
                <a:lnTo>
                  <a:pt x="125745" y="0"/>
                </a:lnTo>
                <a:lnTo>
                  <a:pt x="113282" y="410"/>
                </a:lnTo>
                <a:lnTo>
                  <a:pt x="62528" y="11066"/>
                </a:lnTo>
                <a:lnTo>
                  <a:pt x="24478" y="38035"/>
                </a:lnTo>
                <a:lnTo>
                  <a:pt x="8778" y="56346"/>
                </a:lnTo>
                <a:lnTo>
                  <a:pt x="0" y="6775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120074" y="3539397"/>
            <a:ext cx="5715" cy="7620"/>
          </a:xfrm>
          <a:custGeom>
            <a:avLst/>
            <a:gdLst/>
            <a:ahLst/>
            <a:cxnLst/>
            <a:rect l="l" t="t" r="r" b="b"/>
            <a:pathLst>
              <a:path w="5714" h="7620">
                <a:moveTo>
                  <a:pt x="5271" y="0"/>
                </a:moveTo>
                <a:lnTo>
                  <a:pt x="3512" y="2424"/>
                </a:lnTo>
                <a:lnTo>
                  <a:pt x="1752" y="4842"/>
                </a:lnTo>
                <a:lnTo>
                  <a:pt x="0" y="726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105249" y="3441693"/>
            <a:ext cx="328295" cy="289560"/>
          </a:xfrm>
          <a:custGeom>
            <a:avLst/>
            <a:gdLst/>
            <a:ahLst/>
            <a:cxnLst/>
            <a:rect l="l" t="t" r="r" b="b"/>
            <a:pathLst>
              <a:path w="328295" h="289560">
                <a:moveTo>
                  <a:pt x="15039" y="108168"/>
                </a:moveTo>
                <a:lnTo>
                  <a:pt x="4156" y="147097"/>
                </a:lnTo>
                <a:lnTo>
                  <a:pt x="0" y="182380"/>
                </a:lnTo>
                <a:lnTo>
                  <a:pt x="62" y="189203"/>
                </a:lnTo>
                <a:lnTo>
                  <a:pt x="512" y="195708"/>
                </a:lnTo>
                <a:lnTo>
                  <a:pt x="955" y="202219"/>
                </a:lnTo>
                <a:lnTo>
                  <a:pt x="30380" y="245864"/>
                </a:lnTo>
                <a:lnTo>
                  <a:pt x="75887" y="270106"/>
                </a:lnTo>
                <a:lnTo>
                  <a:pt x="114868" y="280111"/>
                </a:lnTo>
                <a:lnTo>
                  <a:pt x="157892" y="285677"/>
                </a:lnTo>
                <a:lnTo>
                  <a:pt x="204140" y="289399"/>
                </a:lnTo>
                <a:lnTo>
                  <a:pt x="220767" y="289525"/>
                </a:lnTo>
                <a:lnTo>
                  <a:pt x="231697" y="289076"/>
                </a:lnTo>
                <a:lnTo>
                  <a:pt x="240147" y="287951"/>
                </a:lnTo>
                <a:lnTo>
                  <a:pt x="245260" y="286123"/>
                </a:lnTo>
                <a:lnTo>
                  <a:pt x="250164" y="283227"/>
                </a:lnTo>
                <a:lnTo>
                  <a:pt x="255076" y="280338"/>
                </a:lnTo>
                <a:lnTo>
                  <a:pt x="289995" y="247205"/>
                </a:lnTo>
                <a:lnTo>
                  <a:pt x="314260" y="208956"/>
                </a:lnTo>
                <a:lnTo>
                  <a:pt x="326034" y="157864"/>
                </a:lnTo>
                <a:lnTo>
                  <a:pt x="328276" y="123941"/>
                </a:lnTo>
                <a:lnTo>
                  <a:pt x="327757" y="116758"/>
                </a:lnTo>
                <a:lnTo>
                  <a:pt x="326323" y="110454"/>
                </a:lnTo>
                <a:lnTo>
                  <a:pt x="324896" y="104150"/>
                </a:lnTo>
                <a:lnTo>
                  <a:pt x="304011" y="67430"/>
                </a:lnTo>
                <a:lnTo>
                  <a:pt x="277548" y="37136"/>
                </a:lnTo>
                <a:lnTo>
                  <a:pt x="228357" y="9576"/>
                </a:lnTo>
                <a:lnTo>
                  <a:pt x="215419" y="3488"/>
                </a:lnTo>
                <a:lnTo>
                  <a:pt x="206985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307133" y="3439396"/>
            <a:ext cx="5080" cy="20320"/>
          </a:xfrm>
          <a:custGeom>
            <a:avLst/>
            <a:gdLst/>
            <a:ahLst/>
            <a:cxnLst/>
            <a:rect l="l" t="t" r="r" b="b"/>
            <a:pathLst>
              <a:path w="5079" h="20320">
                <a:moveTo>
                  <a:pt x="0" y="0"/>
                </a:moveTo>
                <a:lnTo>
                  <a:pt x="1551" y="6594"/>
                </a:lnTo>
                <a:lnTo>
                  <a:pt x="3110" y="13189"/>
                </a:lnTo>
                <a:lnTo>
                  <a:pt x="4662" y="19777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18754" y="4090429"/>
            <a:ext cx="271145" cy="15875"/>
          </a:xfrm>
          <a:custGeom>
            <a:avLst/>
            <a:gdLst/>
            <a:ahLst/>
            <a:cxnLst/>
            <a:rect l="l" t="t" r="r" b="b"/>
            <a:pathLst>
              <a:path w="271144" h="15875">
                <a:moveTo>
                  <a:pt x="3775" y="2701"/>
                </a:moveTo>
                <a:lnTo>
                  <a:pt x="1988" y="1427"/>
                </a:lnTo>
                <a:lnTo>
                  <a:pt x="845" y="616"/>
                </a:lnTo>
                <a:lnTo>
                  <a:pt x="346" y="256"/>
                </a:lnTo>
                <a:lnTo>
                  <a:pt x="0" y="13"/>
                </a:lnTo>
                <a:lnTo>
                  <a:pt x="755" y="0"/>
                </a:lnTo>
                <a:lnTo>
                  <a:pt x="2625" y="235"/>
                </a:lnTo>
                <a:lnTo>
                  <a:pt x="4488" y="471"/>
                </a:lnTo>
                <a:lnTo>
                  <a:pt x="8021" y="907"/>
                </a:lnTo>
                <a:lnTo>
                  <a:pt x="47449" y="4288"/>
                </a:lnTo>
                <a:lnTo>
                  <a:pt x="97902" y="5791"/>
                </a:lnTo>
                <a:lnTo>
                  <a:pt x="118288" y="5970"/>
                </a:lnTo>
                <a:lnTo>
                  <a:pt x="135164" y="6135"/>
                </a:lnTo>
                <a:lnTo>
                  <a:pt x="174837" y="6731"/>
                </a:lnTo>
                <a:lnTo>
                  <a:pt x="222727" y="10388"/>
                </a:lnTo>
                <a:lnTo>
                  <a:pt x="253189" y="13470"/>
                </a:lnTo>
                <a:lnTo>
                  <a:pt x="270863" y="15359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130738" y="3840594"/>
            <a:ext cx="309245" cy="332105"/>
          </a:xfrm>
          <a:custGeom>
            <a:avLst/>
            <a:gdLst/>
            <a:ahLst/>
            <a:cxnLst/>
            <a:rect l="l" t="t" r="r" b="b"/>
            <a:pathLst>
              <a:path w="309245" h="332104">
                <a:moveTo>
                  <a:pt x="224007" y="44389"/>
                </a:moveTo>
                <a:lnTo>
                  <a:pt x="187882" y="23271"/>
                </a:lnTo>
                <a:lnTo>
                  <a:pt x="151554" y="19334"/>
                </a:lnTo>
                <a:lnTo>
                  <a:pt x="144281" y="19437"/>
                </a:lnTo>
                <a:lnTo>
                  <a:pt x="136134" y="19888"/>
                </a:lnTo>
                <a:lnTo>
                  <a:pt x="127988" y="20331"/>
                </a:lnTo>
                <a:lnTo>
                  <a:pt x="94134" y="28671"/>
                </a:lnTo>
                <a:lnTo>
                  <a:pt x="88419" y="30847"/>
                </a:lnTo>
                <a:lnTo>
                  <a:pt x="83251" y="33368"/>
                </a:lnTo>
                <a:lnTo>
                  <a:pt x="78638" y="36236"/>
                </a:lnTo>
                <a:lnTo>
                  <a:pt x="74017" y="39104"/>
                </a:lnTo>
                <a:lnTo>
                  <a:pt x="69508" y="42491"/>
                </a:lnTo>
                <a:lnTo>
                  <a:pt x="65109" y="46391"/>
                </a:lnTo>
                <a:lnTo>
                  <a:pt x="60710" y="50292"/>
                </a:lnTo>
                <a:lnTo>
                  <a:pt x="36622" y="85013"/>
                </a:lnTo>
                <a:lnTo>
                  <a:pt x="19423" y="122636"/>
                </a:lnTo>
                <a:lnTo>
                  <a:pt x="5893" y="175833"/>
                </a:lnTo>
                <a:lnTo>
                  <a:pt x="0" y="214766"/>
                </a:lnTo>
                <a:lnTo>
                  <a:pt x="6" y="219850"/>
                </a:lnTo>
                <a:lnTo>
                  <a:pt x="311" y="224762"/>
                </a:lnTo>
                <a:lnTo>
                  <a:pt x="609" y="229673"/>
                </a:lnTo>
                <a:lnTo>
                  <a:pt x="27674" y="263887"/>
                </a:lnTo>
                <a:lnTo>
                  <a:pt x="69937" y="293295"/>
                </a:lnTo>
                <a:lnTo>
                  <a:pt x="107649" y="314001"/>
                </a:lnTo>
                <a:lnTo>
                  <a:pt x="147841" y="327743"/>
                </a:lnTo>
                <a:lnTo>
                  <a:pt x="189899" y="331124"/>
                </a:lnTo>
                <a:lnTo>
                  <a:pt x="210748" y="331636"/>
                </a:lnTo>
                <a:lnTo>
                  <a:pt x="215611" y="331026"/>
                </a:lnTo>
                <a:lnTo>
                  <a:pt x="220342" y="329786"/>
                </a:lnTo>
                <a:lnTo>
                  <a:pt x="225074" y="328546"/>
                </a:lnTo>
                <a:lnTo>
                  <a:pt x="229867" y="326697"/>
                </a:lnTo>
                <a:lnTo>
                  <a:pt x="234716" y="324224"/>
                </a:lnTo>
                <a:lnTo>
                  <a:pt x="239572" y="321751"/>
                </a:lnTo>
                <a:lnTo>
                  <a:pt x="246368" y="317102"/>
                </a:lnTo>
                <a:lnTo>
                  <a:pt x="255103" y="310265"/>
                </a:lnTo>
                <a:lnTo>
                  <a:pt x="263846" y="303428"/>
                </a:lnTo>
                <a:lnTo>
                  <a:pt x="269990" y="298122"/>
                </a:lnTo>
                <a:lnTo>
                  <a:pt x="273537" y="294339"/>
                </a:lnTo>
                <a:lnTo>
                  <a:pt x="277090" y="290557"/>
                </a:lnTo>
                <a:lnTo>
                  <a:pt x="299593" y="251210"/>
                </a:lnTo>
                <a:lnTo>
                  <a:pt x="305416" y="235229"/>
                </a:lnTo>
                <a:lnTo>
                  <a:pt x="306899" y="230165"/>
                </a:lnTo>
                <a:lnTo>
                  <a:pt x="307903" y="223085"/>
                </a:lnTo>
                <a:lnTo>
                  <a:pt x="308429" y="213983"/>
                </a:lnTo>
                <a:lnTo>
                  <a:pt x="308959" y="201957"/>
                </a:lnTo>
                <a:lnTo>
                  <a:pt x="309211" y="188953"/>
                </a:lnTo>
                <a:lnTo>
                  <a:pt x="309067" y="172488"/>
                </a:lnTo>
                <a:lnTo>
                  <a:pt x="296537" y="126454"/>
                </a:lnTo>
                <a:lnTo>
                  <a:pt x="276976" y="90478"/>
                </a:lnTo>
                <a:lnTo>
                  <a:pt x="251923" y="59656"/>
                </a:lnTo>
                <a:lnTo>
                  <a:pt x="220051" y="37574"/>
                </a:lnTo>
                <a:lnTo>
                  <a:pt x="167231" y="13415"/>
                </a:lnTo>
                <a:lnTo>
                  <a:pt x="155032" y="7819"/>
                </a:lnTo>
                <a:lnTo>
                  <a:pt x="148720" y="4674"/>
                </a:lnTo>
                <a:lnTo>
                  <a:pt x="145043" y="2299"/>
                </a:lnTo>
                <a:lnTo>
                  <a:pt x="143422" y="1205"/>
                </a:lnTo>
                <a:lnTo>
                  <a:pt x="142632" y="678"/>
                </a:lnTo>
                <a:lnTo>
                  <a:pt x="141842" y="152"/>
                </a:lnTo>
                <a:lnTo>
                  <a:pt x="142258" y="0"/>
                </a:lnTo>
                <a:lnTo>
                  <a:pt x="143872" y="221"/>
                </a:lnTo>
                <a:lnTo>
                  <a:pt x="146186" y="540"/>
                </a:lnTo>
                <a:lnTo>
                  <a:pt x="152025" y="1343"/>
                </a:lnTo>
                <a:lnTo>
                  <a:pt x="161398" y="263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49777" y="4451674"/>
            <a:ext cx="640080" cy="33655"/>
          </a:xfrm>
          <a:custGeom>
            <a:avLst/>
            <a:gdLst/>
            <a:ahLst/>
            <a:cxnLst/>
            <a:rect l="l" t="t" r="r" b="b"/>
            <a:pathLst>
              <a:path w="640080" h="33654">
                <a:moveTo>
                  <a:pt x="31138" y="30938"/>
                </a:moveTo>
                <a:lnTo>
                  <a:pt x="13795" y="31030"/>
                </a:lnTo>
                <a:lnTo>
                  <a:pt x="4381" y="30521"/>
                </a:lnTo>
                <a:lnTo>
                  <a:pt x="1496" y="29913"/>
                </a:lnTo>
                <a:lnTo>
                  <a:pt x="374" y="29657"/>
                </a:lnTo>
                <a:lnTo>
                  <a:pt x="187" y="29615"/>
                </a:lnTo>
                <a:lnTo>
                  <a:pt x="0" y="29574"/>
                </a:lnTo>
                <a:lnTo>
                  <a:pt x="789" y="29553"/>
                </a:lnTo>
                <a:lnTo>
                  <a:pt x="2556" y="29553"/>
                </a:lnTo>
                <a:lnTo>
                  <a:pt x="8811" y="29549"/>
                </a:lnTo>
                <a:lnTo>
                  <a:pt x="23424" y="29537"/>
                </a:lnTo>
                <a:lnTo>
                  <a:pt x="38985" y="29547"/>
                </a:lnTo>
                <a:lnTo>
                  <a:pt x="52856" y="29607"/>
                </a:lnTo>
                <a:lnTo>
                  <a:pt x="65416" y="29713"/>
                </a:lnTo>
                <a:lnTo>
                  <a:pt x="77042" y="29867"/>
                </a:lnTo>
                <a:lnTo>
                  <a:pt x="88114" y="30067"/>
                </a:lnTo>
                <a:lnTo>
                  <a:pt x="102010" y="30373"/>
                </a:lnTo>
                <a:lnTo>
                  <a:pt x="115125" y="30628"/>
                </a:lnTo>
                <a:lnTo>
                  <a:pt x="127682" y="30837"/>
                </a:lnTo>
                <a:lnTo>
                  <a:pt x="139903" y="31004"/>
                </a:lnTo>
                <a:lnTo>
                  <a:pt x="152009" y="31135"/>
                </a:lnTo>
                <a:lnTo>
                  <a:pt x="163539" y="31232"/>
                </a:lnTo>
                <a:lnTo>
                  <a:pt x="175177" y="31344"/>
                </a:lnTo>
                <a:lnTo>
                  <a:pt x="224560" y="31954"/>
                </a:lnTo>
                <a:lnTo>
                  <a:pt x="270068" y="32648"/>
                </a:lnTo>
                <a:lnTo>
                  <a:pt x="286381" y="32889"/>
                </a:lnTo>
                <a:lnTo>
                  <a:pt x="326844" y="33394"/>
                </a:lnTo>
                <a:lnTo>
                  <a:pt x="356613" y="33602"/>
                </a:lnTo>
                <a:lnTo>
                  <a:pt x="373271" y="33542"/>
                </a:lnTo>
                <a:lnTo>
                  <a:pt x="424658" y="31128"/>
                </a:lnTo>
                <a:lnTo>
                  <a:pt x="463235" y="26867"/>
                </a:lnTo>
                <a:lnTo>
                  <a:pt x="475675" y="25408"/>
                </a:lnTo>
                <a:lnTo>
                  <a:pt x="522580" y="20834"/>
                </a:lnTo>
                <a:lnTo>
                  <a:pt x="567742" y="17426"/>
                </a:lnTo>
                <a:lnTo>
                  <a:pt x="605291" y="15047"/>
                </a:lnTo>
                <a:lnTo>
                  <a:pt x="617577" y="14243"/>
                </a:lnTo>
                <a:lnTo>
                  <a:pt x="632749" y="9904"/>
                </a:lnTo>
                <a:lnTo>
                  <a:pt x="639755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68997" y="2840858"/>
            <a:ext cx="8890" cy="5715"/>
          </a:xfrm>
          <a:custGeom>
            <a:avLst/>
            <a:gdLst/>
            <a:ahLst/>
            <a:cxnLst/>
            <a:rect l="l" t="t" r="r" b="b"/>
            <a:pathLst>
              <a:path w="8889" h="5714">
                <a:moveTo>
                  <a:pt x="8340" y="0"/>
                </a:moveTo>
                <a:lnTo>
                  <a:pt x="5562" y="1745"/>
                </a:lnTo>
                <a:lnTo>
                  <a:pt x="2777" y="3498"/>
                </a:lnTo>
                <a:lnTo>
                  <a:pt x="0" y="5243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524323" y="3998104"/>
            <a:ext cx="72390" cy="20955"/>
          </a:xfrm>
          <a:custGeom>
            <a:avLst/>
            <a:gdLst/>
            <a:ahLst/>
            <a:cxnLst/>
            <a:rect l="l" t="t" r="r" b="b"/>
            <a:pathLst>
              <a:path w="72390" h="20954">
                <a:moveTo>
                  <a:pt x="762" y="2355"/>
                </a:moveTo>
                <a:lnTo>
                  <a:pt x="7772" y="20948"/>
                </a:lnTo>
                <a:lnTo>
                  <a:pt x="12323" y="20054"/>
                </a:lnTo>
                <a:lnTo>
                  <a:pt x="16881" y="19153"/>
                </a:lnTo>
                <a:lnTo>
                  <a:pt x="21252" y="17719"/>
                </a:lnTo>
                <a:lnTo>
                  <a:pt x="25457" y="15752"/>
                </a:lnTo>
                <a:lnTo>
                  <a:pt x="29648" y="13778"/>
                </a:lnTo>
                <a:lnTo>
                  <a:pt x="34608" y="11755"/>
                </a:lnTo>
                <a:lnTo>
                  <a:pt x="40330" y="9684"/>
                </a:lnTo>
                <a:lnTo>
                  <a:pt x="46045" y="7606"/>
                </a:lnTo>
                <a:lnTo>
                  <a:pt x="53291" y="5299"/>
                </a:lnTo>
                <a:lnTo>
                  <a:pt x="62061" y="2750"/>
                </a:lnTo>
                <a:lnTo>
                  <a:pt x="71835" y="0"/>
                </a:lnTo>
                <a:lnTo>
                  <a:pt x="70672" y="41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34613" y="5088383"/>
            <a:ext cx="22225" cy="8255"/>
          </a:xfrm>
          <a:custGeom>
            <a:avLst/>
            <a:gdLst/>
            <a:ahLst/>
            <a:cxnLst/>
            <a:rect l="l" t="t" r="r" b="b"/>
            <a:pathLst>
              <a:path w="22225" h="8254">
                <a:moveTo>
                  <a:pt x="21873" y="8119"/>
                </a:moveTo>
                <a:lnTo>
                  <a:pt x="13404" y="2714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07342" y="5053259"/>
            <a:ext cx="127000" cy="165735"/>
          </a:xfrm>
          <a:custGeom>
            <a:avLst/>
            <a:gdLst/>
            <a:ahLst/>
            <a:cxnLst/>
            <a:rect l="l" t="t" r="r" b="b"/>
            <a:pathLst>
              <a:path w="127000" h="165735">
                <a:moveTo>
                  <a:pt x="0" y="56630"/>
                </a:moveTo>
                <a:lnTo>
                  <a:pt x="1316" y="65814"/>
                </a:lnTo>
                <a:lnTo>
                  <a:pt x="2265" y="77402"/>
                </a:lnTo>
                <a:lnTo>
                  <a:pt x="2846" y="91394"/>
                </a:lnTo>
                <a:lnTo>
                  <a:pt x="3138" y="114429"/>
                </a:lnTo>
                <a:lnTo>
                  <a:pt x="3589" y="129925"/>
                </a:lnTo>
                <a:lnTo>
                  <a:pt x="7689" y="148195"/>
                </a:lnTo>
                <a:lnTo>
                  <a:pt x="8077" y="148901"/>
                </a:lnTo>
                <a:lnTo>
                  <a:pt x="8222" y="148181"/>
                </a:lnTo>
                <a:lnTo>
                  <a:pt x="8125" y="146040"/>
                </a:lnTo>
                <a:lnTo>
                  <a:pt x="8035" y="143893"/>
                </a:lnTo>
                <a:lnTo>
                  <a:pt x="7820" y="139224"/>
                </a:lnTo>
                <a:lnTo>
                  <a:pt x="7502" y="132026"/>
                </a:lnTo>
                <a:lnTo>
                  <a:pt x="7262" y="123528"/>
                </a:lnTo>
                <a:lnTo>
                  <a:pt x="7143" y="111302"/>
                </a:lnTo>
                <a:lnTo>
                  <a:pt x="7143" y="95349"/>
                </a:lnTo>
                <a:lnTo>
                  <a:pt x="8464" y="53417"/>
                </a:lnTo>
                <a:lnTo>
                  <a:pt x="17311" y="15960"/>
                </a:lnTo>
                <a:lnTo>
                  <a:pt x="24058" y="7294"/>
                </a:lnTo>
                <a:lnTo>
                  <a:pt x="27729" y="3796"/>
                </a:lnTo>
                <a:lnTo>
                  <a:pt x="32010" y="1634"/>
                </a:lnTo>
                <a:lnTo>
                  <a:pt x="36901" y="817"/>
                </a:lnTo>
                <a:lnTo>
                  <a:pt x="41799" y="0"/>
                </a:lnTo>
                <a:lnTo>
                  <a:pt x="46918" y="1025"/>
                </a:lnTo>
                <a:lnTo>
                  <a:pt x="79033" y="37886"/>
                </a:lnTo>
                <a:lnTo>
                  <a:pt x="94128" y="68737"/>
                </a:lnTo>
                <a:lnTo>
                  <a:pt x="100801" y="82706"/>
                </a:lnTo>
                <a:lnTo>
                  <a:pt x="105861" y="93206"/>
                </a:lnTo>
                <a:lnTo>
                  <a:pt x="109626" y="100899"/>
                </a:lnTo>
                <a:lnTo>
                  <a:pt x="116379" y="114683"/>
                </a:lnTo>
                <a:lnTo>
                  <a:pt x="120831" y="124754"/>
                </a:lnTo>
                <a:lnTo>
                  <a:pt x="124441" y="133931"/>
                </a:lnTo>
                <a:lnTo>
                  <a:pt x="126097" y="139820"/>
                </a:lnTo>
                <a:lnTo>
                  <a:pt x="126831" y="145008"/>
                </a:lnTo>
                <a:lnTo>
                  <a:pt x="124572" y="155493"/>
                </a:lnTo>
                <a:lnTo>
                  <a:pt x="114773" y="16565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45840" y="5145566"/>
            <a:ext cx="67310" cy="19050"/>
          </a:xfrm>
          <a:custGeom>
            <a:avLst/>
            <a:gdLst/>
            <a:ahLst/>
            <a:cxnLst/>
            <a:rect l="l" t="t" r="r" b="b"/>
            <a:pathLst>
              <a:path w="67309" h="19050">
                <a:moveTo>
                  <a:pt x="6206" y="18608"/>
                </a:moveTo>
                <a:lnTo>
                  <a:pt x="0" y="9076"/>
                </a:lnTo>
                <a:lnTo>
                  <a:pt x="1544" y="3125"/>
                </a:lnTo>
                <a:lnTo>
                  <a:pt x="10834" y="756"/>
                </a:lnTo>
                <a:lnTo>
                  <a:pt x="16982" y="0"/>
                </a:lnTo>
                <a:lnTo>
                  <a:pt x="25703" y="214"/>
                </a:lnTo>
                <a:lnTo>
                  <a:pt x="36996" y="1400"/>
                </a:lnTo>
                <a:lnTo>
                  <a:pt x="50862" y="3557"/>
                </a:lnTo>
                <a:lnTo>
                  <a:pt x="67302" y="668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71703" y="5138773"/>
            <a:ext cx="262890" cy="81280"/>
          </a:xfrm>
          <a:custGeom>
            <a:avLst/>
            <a:gdLst/>
            <a:ahLst/>
            <a:cxnLst/>
            <a:rect l="l" t="t" r="r" b="b"/>
            <a:pathLst>
              <a:path w="262890" h="81279">
                <a:moveTo>
                  <a:pt x="0" y="26670"/>
                </a:moveTo>
                <a:lnTo>
                  <a:pt x="3117" y="20283"/>
                </a:lnTo>
                <a:lnTo>
                  <a:pt x="8368" y="15046"/>
                </a:lnTo>
                <a:lnTo>
                  <a:pt x="15752" y="10972"/>
                </a:lnTo>
                <a:lnTo>
                  <a:pt x="20677" y="8250"/>
                </a:lnTo>
                <a:lnTo>
                  <a:pt x="27051" y="6837"/>
                </a:lnTo>
                <a:lnTo>
                  <a:pt x="34864" y="6733"/>
                </a:lnTo>
                <a:lnTo>
                  <a:pt x="46699" y="8346"/>
                </a:lnTo>
                <a:lnTo>
                  <a:pt x="80283" y="27965"/>
                </a:lnTo>
                <a:lnTo>
                  <a:pt x="102710" y="62331"/>
                </a:lnTo>
                <a:lnTo>
                  <a:pt x="103133" y="66896"/>
                </a:lnTo>
                <a:lnTo>
                  <a:pt x="103555" y="71454"/>
                </a:lnTo>
                <a:lnTo>
                  <a:pt x="93566" y="80834"/>
                </a:lnTo>
                <a:lnTo>
                  <a:pt x="90442" y="80903"/>
                </a:lnTo>
                <a:lnTo>
                  <a:pt x="87539" y="77820"/>
                </a:lnTo>
                <a:lnTo>
                  <a:pt x="84872" y="71593"/>
                </a:lnTo>
                <a:lnTo>
                  <a:pt x="82205" y="65358"/>
                </a:lnTo>
                <a:lnTo>
                  <a:pt x="80979" y="58029"/>
                </a:lnTo>
                <a:lnTo>
                  <a:pt x="81194" y="49599"/>
                </a:lnTo>
                <a:lnTo>
                  <a:pt x="81402" y="41161"/>
                </a:lnTo>
                <a:lnTo>
                  <a:pt x="84408" y="33943"/>
                </a:lnTo>
                <a:lnTo>
                  <a:pt x="90206" y="27937"/>
                </a:lnTo>
                <a:lnTo>
                  <a:pt x="96005" y="21931"/>
                </a:lnTo>
                <a:lnTo>
                  <a:pt x="103410" y="17844"/>
                </a:lnTo>
                <a:lnTo>
                  <a:pt x="112415" y="15669"/>
                </a:lnTo>
                <a:lnTo>
                  <a:pt x="125218" y="13540"/>
                </a:lnTo>
                <a:lnTo>
                  <a:pt x="137607" y="13420"/>
                </a:lnTo>
                <a:lnTo>
                  <a:pt x="146941" y="14214"/>
                </a:lnTo>
                <a:lnTo>
                  <a:pt x="154214" y="16334"/>
                </a:lnTo>
                <a:lnTo>
                  <a:pt x="160359" y="19860"/>
                </a:lnTo>
                <a:lnTo>
                  <a:pt x="166497" y="23379"/>
                </a:lnTo>
                <a:lnTo>
                  <a:pt x="177171" y="42755"/>
                </a:lnTo>
                <a:lnTo>
                  <a:pt x="177552" y="46281"/>
                </a:lnTo>
                <a:lnTo>
                  <a:pt x="177061" y="48774"/>
                </a:lnTo>
                <a:lnTo>
                  <a:pt x="175703" y="50229"/>
                </a:lnTo>
                <a:lnTo>
                  <a:pt x="174345" y="51691"/>
                </a:lnTo>
                <a:lnTo>
                  <a:pt x="172579" y="51788"/>
                </a:lnTo>
                <a:lnTo>
                  <a:pt x="170424" y="50520"/>
                </a:lnTo>
                <a:lnTo>
                  <a:pt x="168263" y="49259"/>
                </a:lnTo>
                <a:lnTo>
                  <a:pt x="166690" y="45435"/>
                </a:lnTo>
                <a:lnTo>
                  <a:pt x="165700" y="39042"/>
                </a:lnTo>
                <a:lnTo>
                  <a:pt x="164709" y="32655"/>
                </a:lnTo>
                <a:lnTo>
                  <a:pt x="182332" y="5049"/>
                </a:lnTo>
                <a:lnTo>
                  <a:pt x="189599" y="1593"/>
                </a:lnTo>
                <a:lnTo>
                  <a:pt x="197496" y="0"/>
                </a:lnTo>
                <a:lnTo>
                  <a:pt x="206024" y="263"/>
                </a:lnTo>
                <a:lnTo>
                  <a:pt x="218319" y="2415"/>
                </a:lnTo>
                <a:lnTo>
                  <a:pt x="249603" y="24622"/>
                </a:lnTo>
                <a:lnTo>
                  <a:pt x="261819" y="56843"/>
                </a:lnTo>
                <a:lnTo>
                  <a:pt x="262663" y="7179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76776" y="5138368"/>
            <a:ext cx="34925" cy="62865"/>
          </a:xfrm>
          <a:custGeom>
            <a:avLst/>
            <a:gdLst/>
            <a:ahLst/>
            <a:cxnLst/>
            <a:rect l="l" t="t" r="r" b="b"/>
            <a:pathLst>
              <a:path w="34925" h="62864">
                <a:moveTo>
                  <a:pt x="0" y="1697"/>
                </a:moveTo>
                <a:lnTo>
                  <a:pt x="2618" y="0"/>
                </a:lnTo>
                <a:lnTo>
                  <a:pt x="5049" y="471"/>
                </a:lnTo>
                <a:lnTo>
                  <a:pt x="7294" y="3110"/>
                </a:lnTo>
                <a:lnTo>
                  <a:pt x="9538" y="5749"/>
                </a:lnTo>
                <a:lnTo>
                  <a:pt x="31034" y="50302"/>
                </a:lnTo>
                <a:lnTo>
                  <a:pt x="34738" y="6240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59157" y="5067003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20">
                <a:moveTo>
                  <a:pt x="6089" y="7467"/>
                </a:moveTo>
                <a:lnTo>
                  <a:pt x="2189" y="2680"/>
                </a:lnTo>
                <a:lnTo>
                  <a:pt x="159" y="193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60674" y="5054575"/>
            <a:ext cx="44450" cy="175895"/>
          </a:xfrm>
          <a:custGeom>
            <a:avLst/>
            <a:gdLst/>
            <a:ahLst/>
            <a:cxnLst/>
            <a:rect l="l" t="t" r="r" b="b"/>
            <a:pathLst>
              <a:path w="44450" h="175895">
                <a:moveTo>
                  <a:pt x="0" y="0"/>
                </a:moveTo>
                <a:lnTo>
                  <a:pt x="9753" y="46657"/>
                </a:lnTo>
                <a:lnTo>
                  <a:pt x="23691" y="94272"/>
                </a:lnTo>
                <a:lnTo>
                  <a:pt x="29965" y="113725"/>
                </a:lnTo>
                <a:lnTo>
                  <a:pt x="34789" y="128886"/>
                </a:lnTo>
                <a:lnTo>
                  <a:pt x="38339" y="140297"/>
                </a:lnTo>
                <a:lnTo>
                  <a:pt x="40786" y="148495"/>
                </a:lnTo>
                <a:lnTo>
                  <a:pt x="43946" y="163821"/>
                </a:lnTo>
                <a:lnTo>
                  <a:pt x="44356" y="17557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75691" y="5165548"/>
            <a:ext cx="49530" cy="33020"/>
          </a:xfrm>
          <a:custGeom>
            <a:avLst/>
            <a:gdLst/>
            <a:ahLst/>
            <a:cxnLst/>
            <a:rect l="l" t="t" r="r" b="b"/>
            <a:pathLst>
              <a:path w="49530" h="33020">
                <a:moveTo>
                  <a:pt x="3142" y="33027"/>
                </a:moveTo>
                <a:lnTo>
                  <a:pt x="0" y="17581"/>
                </a:lnTo>
                <a:lnTo>
                  <a:pt x="2750" y="7873"/>
                </a:lnTo>
                <a:lnTo>
                  <a:pt x="9168" y="4636"/>
                </a:lnTo>
                <a:lnTo>
                  <a:pt x="18982" y="2314"/>
                </a:lnTo>
                <a:lnTo>
                  <a:pt x="32302" y="803"/>
                </a:lnTo>
                <a:lnTo>
                  <a:pt x="49236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54364" y="5171806"/>
            <a:ext cx="67945" cy="2540"/>
          </a:xfrm>
          <a:custGeom>
            <a:avLst/>
            <a:gdLst/>
            <a:ahLst/>
            <a:cxnLst/>
            <a:rect l="l" t="t" r="r" b="b"/>
            <a:pathLst>
              <a:path w="67944" h="2539">
                <a:moveTo>
                  <a:pt x="0" y="2114"/>
                </a:moveTo>
                <a:lnTo>
                  <a:pt x="11065" y="1037"/>
                </a:lnTo>
                <a:lnTo>
                  <a:pt x="23531" y="343"/>
                </a:lnTo>
                <a:lnTo>
                  <a:pt x="37397" y="28"/>
                </a:lnTo>
                <a:lnTo>
                  <a:pt x="55784" y="8"/>
                </a:lnTo>
                <a:lnTo>
                  <a:pt x="67833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927781" y="5098601"/>
            <a:ext cx="8255" cy="120014"/>
          </a:xfrm>
          <a:custGeom>
            <a:avLst/>
            <a:gdLst/>
            <a:ahLst/>
            <a:cxnLst/>
            <a:rect l="l" t="t" r="r" b="b"/>
            <a:pathLst>
              <a:path w="8255" h="120014">
                <a:moveTo>
                  <a:pt x="0" y="10737"/>
                </a:moveTo>
                <a:lnTo>
                  <a:pt x="0" y="3990"/>
                </a:lnTo>
                <a:lnTo>
                  <a:pt x="0" y="477"/>
                </a:lnTo>
                <a:lnTo>
                  <a:pt x="0" y="200"/>
                </a:lnTo>
                <a:lnTo>
                  <a:pt x="0" y="0"/>
                </a:lnTo>
                <a:lnTo>
                  <a:pt x="41" y="207"/>
                </a:lnTo>
                <a:lnTo>
                  <a:pt x="5744" y="42840"/>
                </a:lnTo>
                <a:lnTo>
                  <a:pt x="7645" y="80420"/>
                </a:lnTo>
                <a:lnTo>
                  <a:pt x="7152" y="95603"/>
                </a:lnTo>
                <a:lnTo>
                  <a:pt x="5439" y="108593"/>
                </a:lnTo>
                <a:lnTo>
                  <a:pt x="2513" y="119929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913811" y="5094151"/>
            <a:ext cx="175895" cy="118110"/>
          </a:xfrm>
          <a:custGeom>
            <a:avLst/>
            <a:gdLst/>
            <a:ahLst/>
            <a:cxnLst/>
            <a:rect l="l" t="t" r="r" b="b"/>
            <a:pathLst>
              <a:path w="175894" h="118110">
                <a:moveTo>
                  <a:pt x="117" y="63114"/>
                </a:moveTo>
                <a:lnTo>
                  <a:pt x="7010" y="25333"/>
                </a:lnTo>
                <a:lnTo>
                  <a:pt x="10938" y="25954"/>
                </a:lnTo>
                <a:lnTo>
                  <a:pt x="62145" y="49043"/>
                </a:lnTo>
                <a:lnTo>
                  <a:pt x="82162" y="59025"/>
                </a:lnTo>
                <a:lnTo>
                  <a:pt x="98410" y="67040"/>
                </a:lnTo>
                <a:lnTo>
                  <a:pt x="111067" y="73175"/>
                </a:lnTo>
                <a:lnTo>
                  <a:pt x="120308" y="77519"/>
                </a:lnTo>
                <a:lnTo>
                  <a:pt x="126310" y="80159"/>
                </a:lnTo>
                <a:lnTo>
                  <a:pt x="132747" y="82088"/>
                </a:lnTo>
                <a:lnTo>
                  <a:pt x="135455" y="82005"/>
                </a:lnTo>
                <a:lnTo>
                  <a:pt x="137083" y="80855"/>
                </a:lnTo>
                <a:lnTo>
                  <a:pt x="138711" y="79712"/>
                </a:lnTo>
                <a:lnTo>
                  <a:pt x="139681" y="76186"/>
                </a:lnTo>
                <a:lnTo>
                  <a:pt x="139993" y="70270"/>
                </a:lnTo>
                <a:lnTo>
                  <a:pt x="140297" y="64361"/>
                </a:lnTo>
                <a:lnTo>
                  <a:pt x="139847" y="57205"/>
                </a:lnTo>
                <a:lnTo>
                  <a:pt x="138628" y="48802"/>
                </a:lnTo>
                <a:lnTo>
                  <a:pt x="137402" y="40399"/>
                </a:lnTo>
                <a:lnTo>
                  <a:pt x="136349" y="32495"/>
                </a:lnTo>
                <a:lnTo>
                  <a:pt x="135448" y="25090"/>
                </a:lnTo>
                <a:lnTo>
                  <a:pt x="134555" y="17678"/>
                </a:lnTo>
                <a:lnTo>
                  <a:pt x="134063" y="11741"/>
                </a:lnTo>
                <a:lnTo>
                  <a:pt x="133973" y="7280"/>
                </a:lnTo>
                <a:lnTo>
                  <a:pt x="133876" y="2812"/>
                </a:lnTo>
                <a:lnTo>
                  <a:pt x="133827" y="457"/>
                </a:lnTo>
                <a:lnTo>
                  <a:pt x="133820" y="207"/>
                </a:lnTo>
                <a:lnTo>
                  <a:pt x="133820" y="0"/>
                </a:lnTo>
                <a:lnTo>
                  <a:pt x="133834" y="145"/>
                </a:lnTo>
                <a:lnTo>
                  <a:pt x="133855" y="353"/>
                </a:lnTo>
                <a:lnTo>
                  <a:pt x="134001" y="2341"/>
                </a:lnTo>
                <a:lnTo>
                  <a:pt x="134278" y="6102"/>
                </a:lnTo>
                <a:lnTo>
                  <a:pt x="134555" y="9864"/>
                </a:lnTo>
                <a:lnTo>
                  <a:pt x="136203" y="15932"/>
                </a:lnTo>
                <a:lnTo>
                  <a:pt x="152544" y="58719"/>
                </a:lnTo>
                <a:lnTo>
                  <a:pt x="160132" y="77607"/>
                </a:lnTo>
                <a:lnTo>
                  <a:pt x="166161" y="92763"/>
                </a:lnTo>
                <a:lnTo>
                  <a:pt x="170715" y="104400"/>
                </a:lnTo>
                <a:lnTo>
                  <a:pt x="173880" y="112732"/>
                </a:lnTo>
                <a:lnTo>
                  <a:pt x="175740" y="11797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123286" y="5150001"/>
            <a:ext cx="13970" cy="47625"/>
          </a:xfrm>
          <a:custGeom>
            <a:avLst/>
            <a:gdLst/>
            <a:ahLst/>
            <a:cxnLst/>
            <a:rect l="l" t="t" r="r" b="b"/>
            <a:pathLst>
              <a:path w="13969" h="47625">
                <a:moveTo>
                  <a:pt x="2964" y="0"/>
                </a:moveTo>
                <a:lnTo>
                  <a:pt x="699" y="2812"/>
                </a:lnTo>
                <a:lnTo>
                  <a:pt x="0" y="7024"/>
                </a:lnTo>
                <a:lnTo>
                  <a:pt x="872" y="12628"/>
                </a:lnTo>
                <a:lnTo>
                  <a:pt x="3039" y="21377"/>
                </a:lnTo>
                <a:lnTo>
                  <a:pt x="7234" y="32849"/>
                </a:lnTo>
                <a:lnTo>
                  <a:pt x="13457" y="4704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109207" y="5064263"/>
            <a:ext cx="9525" cy="14604"/>
          </a:xfrm>
          <a:custGeom>
            <a:avLst/>
            <a:gdLst/>
            <a:ahLst/>
            <a:cxnLst/>
            <a:rect l="l" t="t" r="r" b="b"/>
            <a:pathLst>
              <a:path w="9525" h="14604">
                <a:moveTo>
                  <a:pt x="9261" y="14443"/>
                </a:moveTo>
                <a:lnTo>
                  <a:pt x="1087" y="4426"/>
                </a:lnTo>
                <a:lnTo>
                  <a:pt x="0" y="0"/>
                </a:lnTo>
                <a:lnTo>
                  <a:pt x="5985" y="1177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98271" y="5063121"/>
            <a:ext cx="33020" cy="122555"/>
          </a:xfrm>
          <a:custGeom>
            <a:avLst/>
            <a:gdLst/>
            <a:ahLst/>
            <a:cxnLst/>
            <a:rect l="l" t="t" r="r" b="b"/>
            <a:pathLst>
              <a:path w="33019" h="122554">
                <a:moveTo>
                  <a:pt x="0" y="0"/>
                </a:moveTo>
                <a:lnTo>
                  <a:pt x="17752" y="43121"/>
                </a:lnTo>
                <a:lnTo>
                  <a:pt x="30998" y="84959"/>
                </a:lnTo>
                <a:lnTo>
                  <a:pt x="32424" y="109344"/>
                </a:lnTo>
                <a:lnTo>
                  <a:pt x="31342" y="12232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07918" y="5103774"/>
            <a:ext cx="114935" cy="88900"/>
          </a:xfrm>
          <a:custGeom>
            <a:avLst/>
            <a:gdLst/>
            <a:ahLst/>
            <a:cxnLst/>
            <a:rect l="l" t="t" r="r" b="b"/>
            <a:pathLst>
              <a:path w="114935" h="88900">
                <a:moveTo>
                  <a:pt x="2085" y="68392"/>
                </a:moveTo>
                <a:lnTo>
                  <a:pt x="0" y="57891"/>
                </a:lnTo>
                <a:lnTo>
                  <a:pt x="1336" y="50638"/>
                </a:lnTo>
                <a:lnTo>
                  <a:pt x="6096" y="46634"/>
                </a:lnTo>
                <a:lnTo>
                  <a:pt x="43288" y="40108"/>
                </a:lnTo>
                <a:lnTo>
                  <a:pt x="51005" y="40032"/>
                </a:lnTo>
                <a:lnTo>
                  <a:pt x="57988" y="39443"/>
                </a:lnTo>
                <a:lnTo>
                  <a:pt x="64243" y="38328"/>
                </a:lnTo>
                <a:lnTo>
                  <a:pt x="70498" y="37220"/>
                </a:lnTo>
                <a:lnTo>
                  <a:pt x="98602" y="7626"/>
                </a:lnTo>
                <a:lnTo>
                  <a:pt x="99655" y="5029"/>
                </a:lnTo>
                <a:lnTo>
                  <a:pt x="100715" y="2431"/>
                </a:lnTo>
                <a:lnTo>
                  <a:pt x="101332" y="907"/>
                </a:lnTo>
                <a:lnTo>
                  <a:pt x="101519" y="457"/>
                </a:lnTo>
                <a:lnTo>
                  <a:pt x="101699" y="0"/>
                </a:lnTo>
                <a:lnTo>
                  <a:pt x="101920" y="852"/>
                </a:lnTo>
                <a:lnTo>
                  <a:pt x="102184" y="3006"/>
                </a:lnTo>
                <a:lnTo>
                  <a:pt x="102447" y="5160"/>
                </a:lnTo>
                <a:lnTo>
                  <a:pt x="103334" y="12406"/>
                </a:lnTo>
                <a:lnTo>
                  <a:pt x="104837" y="24730"/>
                </a:lnTo>
                <a:lnTo>
                  <a:pt x="106691" y="38837"/>
                </a:lnTo>
                <a:lnTo>
                  <a:pt x="108552" y="50795"/>
                </a:lnTo>
                <a:lnTo>
                  <a:pt x="110912" y="64078"/>
                </a:lnTo>
                <a:lnTo>
                  <a:pt x="112909" y="76473"/>
                </a:lnTo>
                <a:lnTo>
                  <a:pt x="114652" y="8858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267933" y="5046166"/>
            <a:ext cx="5080" cy="3175"/>
          </a:xfrm>
          <a:custGeom>
            <a:avLst/>
            <a:gdLst/>
            <a:ahLst/>
            <a:cxnLst/>
            <a:rect l="l" t="t" r="r" b="b"/>
            <a:pathLst>
              <a:path w="5080" h="3175">
                <a:moveTo>
                  <a:pt x="4655" y="2729"/>
                </a:moveTo>
                <a:lnTo>
                  <a:pt x="1745" y="1025"/>
                </a:lnTo>
                <a:lnTo>
                  <a:pt x="193" y="110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47740" y="5112127"/>
            <a:ext cx="207010" cy="106045"/>
          </a:xfrm>
          <a:custGeom>
            <a:avLst/>
            <a:gdLst/>
            <a:ahLst/>
            <a:cxnLst/>
            <a:rect l="l" t="t" r="r" b="b"/>
            <a:pathLst>
              <a:path w="207010" h="106045">
                <a:moveTo>
                  <a:pt x="0" y="1878"/>
                </a:moveTo>
                <a:lnTo>
                  <a:pt x="39080" y="11052"/>
                </a:lnTo>
                <a:lnTo>
                  <a:pt x="71645" y="34693"/>
                </a:lnTo>
                <a:lnTo>
                  <a:pt x="88378" y="70181"/>
                </a:lnTo>
                <a:lnTo>
                  <a:pt x="88239" y="74199"/>
                </a:lnTo>
                <a:lnTo>
                  <a:pt x="88107" y="78223"/>
                </a:lnTo>
                <a:lnTo>
                  <a:pt x="71066" y="68096"/>
                </a:lnTo>
                <a:lnTo>
                  <a:pt x="71343" y="56657"/>
                </a:lnTo>
                <a:lnTo>
                  <a:pt x="85974" y="19245"/>
                </a:lnTo>
                <a:lnTo>
                  <a:pt x="123337" y="0"/>
                </a:lnTo>
                <a:lnTo>
                  <a:pt x="134233" y="2337"/>
                </a:lnTo>
                <a:lnTo>
                  <a:pt x="165726" y="31214"/>
                </a:lnTo>
                <a:lnTo>
                  <a:pt x="187504" y="67737"/>
                </a:lnTo>
                <a:lnTo>
                  <a:pt x="199624" y="91542"/>
                </a:lnTo>
                <a:lnTo>
                  <a:pt x="206658" y="10568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47315" y="5348070"/>
            <a:ext cx="130810" cy="126364"/>
          </a:xfrm>
          <a:custGeom>
            <a:avLst/>
            <a:gdLst/>
            <a:ahLst/>
            <a:cxnLst/>
            <a:rect l="l" t="t" r="r" b="b"/>
            <a:pathLst>
              <a:path w="130809" h="126364">
                <a:moveTo>
                  <a:pt x="8999" y="59248"/>
                </a:moveTo>
                <a:lnTo>
                  <a:pt x="7585" y="64804"/>
                </a:lnTo>
                <a:lnTo>
                  <a:pt x="8687" y="70242"/>
                </a:lnTo>
                <a:lnTo>
                  <a:pt x="12303" y="75548"/>
                </a:lnTo>
                <a:lnTo>
                  <a:pt x="15919" y="80861"/>
                </a:lnTo>
                <a:lnTo>
                  <a:pt x="19403" y="86833"/>
                </a:lnTo>
                <a:lnTo>
                  <a:pt x="22742" y="93462"/>
                </a:lnTo>
                <a:lnTo>
                  <a:pt x="26081" y="100092"/>
                </a:lnTo>
                <a:lnTo>
                  <a:pt x="28520" y="107358"/>
                </a:lnTo>
                <a:lnTo>
                  <a:pt x="30044" y="115262"/>
                </a:lnTo>
                <a:lnTo>
                  <a:pt x="31575" y="123159"/>
                </a:lnTo>
                <a:lnTo>
                  <a:pt x="30445" y="126173"/>
                </a:lnTo>
                <a:lnTo>
                  <a:pt x="26656" y="124295"/>
                </a:lnTo>
                <a:lnTo>
                  <a:pt x="22874" y="122411"/>
                </a:lnTo>
                <a:lnTo>
                  <a:pt x="5922" y="86126"/>
                </a:lnTo>
                <a:lnTo>
                  <a:pt x="0" y="46453"/>
                </a:lnTo>
                <a:lnTo>
                  <a:pt x="1593" y="30161"/>
                </a:lnTo>
                <a:lnTo>
                  <a:pt x="41914" y="557"/>
                </a:lnTo>
                <a:lnTo>
                  <a:pt x="54202" y="0"/>
                </a:lnTo>
                <a:lnTo>
                  <a:pt x="65264" y="906"/>
                </a:lnTo>
                <a:lnTo>
                  <a:pt x="106546" y="17176"/>
                </a:lnTo>
                <a:lnTo>
                  <a:pt x="118851" y="33230"/>
                </a:lnTo>
                <a:lnTo>
                  <a:pt x="117930" y="38764"/>
                </a:lnTo>
                <a:lnTo>
                  <a:pt x="80128" y="62793"/>
                </a:lnTo>
                <a:lnTo>
                  <a:pt x="39401" y="67818"/>
                </a:lnTo>
                <a:lnTo>
                  <a:pt x="6512" y="61721"/>
                </a:lnTo>
                <a:lnTo>
                  <a:pt x="8126" y="61985"/>
                </a:lnTo>
                <a:lnTo>
                  <a:pt x="12164" y="62664"/>
                </a:lnTo>
                <a:lnTo>
                  <a:pt x="18634" y="63737"/>
                </a:lnTo>
                <a:lnTo>
                  <a:pt x="28836" y="66106"/>
                </a:lnTo>
                <a:lnTo>
                  <a:pt x="67407" y="79623"/>
                </a:lnTo>
                <a:lnTo>
                  <a:pt x="110039" y="102029"/>
                </a:lnTo>
                <a:lnTo>
                  <a:pt x="120147" y="110244"/>
                </a:lnTo>
                <a:lnTo>
                  <a:pt x="130204" y="11961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51304" y="5404199"/>
            <a:ext cx="144145" cy="53975"/>
          </a:xfrm>
          <a:custGeom>
            <a:avLst/>
            <a:gdLst/>
            <a:ahLst/>
            <a:cxnLst/>
            <a:rect l="l" t="t" r="r" b="b"/>
            <a:pathLst>
              <a:path w="144144" h="53975">
                <a:moveTo>
                  <a:pt x="68233" y="22104"/>
                </a:moveTo>
                <a:lnTo>
                  <a:pt x="65151" y="13473"/>
                </a:lnTo>
                <a:lnTo>
                  <a:pt x="60260" y="7675"/>
                </a:lnTo>
                <a:lnTo>
                  <a:pt x="53575" y="4717"/>
                </a:lnTo>
                <a:lnTo>
                  <a:pt x="48996" y="2687"/>
                </a:lnTo>
                <a:lnTo>
                  <a:pt x="43738" y="1343"/>
                </a:lnTo>
                <a:lnTo>
                  <a:pt x="37802" y="671"/>
                </a:lnTo>
                <a:lnTo>
                  <a:pt x="31858" y="0"/>
                </a:lnTo>
                <a:lnTo>
                  <a:pt x="26185" y="568"/>
                </a:lnTo>
                <a:lnTo>
                  <a:pt x="20767" y="2376"/>
                </a:lnTo>
                <a:lnTo>
                  <a:pt x="15350" y="4184"/>
                </a:lnTo>
                <a:lnTo>
                  <a:pt x="10882" y="7446"/>
                </a:lnTo>
                <a:lnTo>
                  <a:pt x="7363" y="12150"/>
                </a:lnTo>
                <a:lnTo>
                  <a:pt x="3837" y="16860"/>
                </a:lnTo>
                <a:lnTo>
                  <a:pt x="1662" y="22028"/>
                </a:lnTo>
                <a:lnTo>
                  <a:pt x="831" y="27660"/>
                </a:lnTo>
                <a:lnTo>
                  <a:pt x="0" y="33292"/>
                </a:lnTo>
                <a:lnTo>
                  <a:pt x="796" y="38183"/>
                </a:lnTo>
                <a:lnTo>
                  <a:pt x="3214" y="42332"/>
                </a:lnTo>
                <a:lnTo>
                  <a:pt x="5631" y="46488"/>
                </a:lnTo>
                <a:lnTo>
                  <a:pt x="9317" y="49474"/>
                </a:lnTo>
                <a:lnTo>
                  <a:pt x="14270" y="51296"/>
                </a:lnTo>
                <a:lnTo>
                  <a:pt x="19223" y="53118"/>
                </a:lnTo>
                <a:lnTo>
                  <a:pt x="24356" y="53970"/>
                </a:lnTo>
                <a:lnTo>
                  <a:pt x="29676" y="53845"/>
                </a:lnTo>
                <a:lnTo>
                  <a:pt x="34989" y="53727"/>
                </a:lnTo>
                <a:lnTo>
                  <a:pt x="57343" y="33313"/>
                </a:lnTo>
                <a:lnTo>
                  <a:pt x="60953" y="27882"/>
                </a:lnTo>
                <a:lnTo>
                  <a:pt x="63786" y="23019"/>
                </a:lnTo>
                <a:lnTo>
                  <a:pt x="65850" y="18717"/>
                </a:lnTo>
                <a:lnTo>
                  <a:pt x="67921" y="14422"/>
                </a:lnTo>
                <a:lnTo>
                  <a:pt x="71454" y="15496"/>
                </a:lnTo>
                <a:lnTo>
                  <a:pt x="76456" y="21952"/>
                </a:lnTo>
                <a:lnTo>
                  <a:pt x="81464" y="28401"/>
                </a:lnTo>
                <a:lnTo>
                  <a:pt x="114597" y="47521"/>
                </a:lnTo>
                <a:lnTo>
                  <a:pt x="128084" y="49241"/>
                </a:lnTo>
                <a:lnTo>
                  <a:pt x="143897" y="4940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92494" y="5358792"/>
            <a:ext cx="141605" cy="113664"/>
          </a:xfrm>
          <a:custGeom>
            <a:avLst/>
            <a:gdLst/>
            <a:ahLst/>
            <a:cxnLst/>
            <a:rect l="l" t="t" r="r" b="b"/>
            <a:pathLst>
              <a:path w="141605" h="113664">
                <a:moveTo>
                  <a:pt x="13646" y="73394"/>
                </a:moveTo>
                <a:lnTo>
                  <a:pt x="7016" y="21638"/>
                </a:lnTo>
                <a:lnTo>
                  <a:pt x="166" y="422"/>
                </a:lnTo>
                <a:lnTo>
                  <a:pt x="34" y="34"/>
                </a:lnTo>
                <a:lnTo>
                  <a:pt x="69" y="325"/>
                </a:lnTo>
                <a:lnTo>
                  <a:pt x="145" y="651"/>
                </a:lnTo>
                <a:lnTo>
                  <a:pt x="741" y="3415"/>
                </a:lnTo>
                <a:lnTo>
                  <a:pt x="1870" y="8617"/>
                </a:lnTo>
                <a:lnTo>
                  <a:pt x="4164" y="16137"/>
                </a:lnTo>
                <a:lnTo>
                  <a:pt x="8748" y="28114"/>
                </a:lnTo>
                <a:lnTo>
                  <a:pt x="16482" y="46533"/>
                </a:lnTo>
                <a:lnTo>
                  <a:pt x="22314" y="60743"/>
                </a:lnTo>
                <a:lnTo>
                  <a:pt x="36319" y="101089"/>
                </a:lnTo>
                <a:lnTo>
                  <a:pt x="37164" y="106770"/>
                </a:lnTo>
                <a:lnTo>
                  <a:pt x="37192" y="106936"/>
                </a:lnTo>
                <a:lnTo>
                  <a:pt x="37116" y="106472"/>
                </a:lnTo>
                <a:lnTo>
                  <a:pt x="37053" y="106070"/>
                </a:lnTo>
                <a:lnTo>
                  <a:pt x="36444" y="102177"/>
                </a:lnTo>
                <a:lnTo>
                  <a:pt x="35280" y="94785"/>
                </a:lnTo>
                <a:lnTo>
                  <a:pt x="34116" y="87394"/>
                </a:lnTo>
                <a:lnTo>
                  <a:pt x="33957" y="78957"/>
                </a:lnTo>
                <a:lnTo>
                  <a:pt x="34802" y="69487"/>
                </a:lnTo>
                <a:lnTo>
                  <a:pt x="35647" y="60010"/>
                </a:lnTo>
                <a:lnTo>
                  <a:pt x="68180" y="38336"/>
                </a:lnTo>
                <a:lnTo>
                  <a:pt x="80445" y="38189"/>
                </a:lnTo>
                <a:lnTo>
                  <a:pt x="92928" y="40046"/>
                </a:lnTo>
                <a:lnTo>
                  <a:pt x="128752" y="55364"/>
                </a:lnTo>
                <a:lnTo>
                  <a:pt x="141544" y="75057"/>
                </a:lnTo>
                <a:lnTo>
                  <a:pt x="140114" y="82936"/>
                </a:lnTo>
                <a:lnTo>
                  <a:pt x="134667" y="91963"/>
                </a:lnTo>
                <a:lnTo>
                  <a:pt x="125202" y="102137"/>
                </a:lnTo>
                <a:lnTo>
                  <a:pt x="111719" y="113459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58321" y="5329876"/>
            <a:ext cx="182245" cy="136525"/>
          </a:xfrm>
          <a:custGeom>
            <a:avLst/>
            <a:gdLst/>
            <a:ahLst/>
            <a:cxnLst/>
            <a:rect l="l" t="t" r="r" b="b"/>
            <a:pathLst>
              <a:path w="182244" h="136525">
                <a:moveTo>
                  <a:pt x="0" y="71503"/>
                </a:moveTo>
                <a:lnTo>
                  <a:pt x="22451" y="108058"/>
                </a:lnTo>
                <a:lnTo>
                  <a:pt x="28360" y="111411"/>
                </a:lnTo>
                <a:lnTo>
                  <a:pt x="34262" y="114764"/>
                </a:lnTo>
                <a:lnTo>
                  <a:pt x="40330" y="116835"/>
                </a:lnTo>
                <a:lnTo>
                  <a:pt x="46544" y="117645"/>
                </a:lnTo>
                <a:lnTo>
                  <a:pt x="52771" y="118449"/>
                </a:lnTo>
                <a:lnTo>
                  <a:pt x="58452" y="118657"/>
                </a:lnTo>
                <a:lnTo>
                  <a:pt x="63599" y="118262"/>
                </a:lnTo>
                <a:lnTo>
                  <a:pt x="68753" y="117874"/>
                </a:lnTo>
                <a:lnTo>
                  <a:pt x="85475" y="98173"/>
                </a:lnTo>
                <a:lnTo>
                  <a:pt x="87255" y="93691"/>
                </a:lnTo>
                <a:lnTo>
                  <a:pt x="88301" y="90345"/>
                </a:lnTo>
                <a:lnTo>
                  <a:pt x="88613" y="88135"/>
                </a:lnTo>
                <a:lnTo>
                  <a:pt x="88918" y="85925"/>
                </a:lnTo>
                <a:lnTo>
                  <a:pt x="89084" y="84762"/>
                </a:lnTo>
                <a:lnTo>
                  <a:pt x="89112" y="84595"/>
                </a:lnTo>
                <a:lnTo>
                  <a:pt x="89105" y="84852"/>
                </a:lnTo>
                <a:lnTo>
                  <a:pt x="89091" y="85108"/>
                </a:lnTo>
                <a:lnTo>
                  <a:pt x="88953" y="87650"/>
                </a:lnTo>
                <a:lnTo>
                  <a:pt x="88689" y="92465"/>
                </a:lnTo>
                <a:lnTo>
                  <a:pt x="88433" y="97286"/>
                </a:lnTo>
                <a:lnTo>
                  <a:pt x="108072" y="123866"/>
                </a:lnTo>
                <a:lnTo>
                  <a:pt x="115394" y="128050"/>
                </a:lnTo>
                <a:lnTo>
                  <a:pt x="122785" y="130752"/>
                </a:lnTo>
                <a:lnTo>
                  <a:pt x="130253" y="131971"/>
                </a:lnTo>
                <a:lnTo>
                  <a:pt x="137721" y="133190"/>
                </a:lnTo>
                <a:lnTo>
                  <a:pt x="144087" y="133308"/>
                </a:lnTo>
                <a:lnTo>
                  <a:pt x="149358" y="132324"/>
                </a:lnTo>
                <a:lnTo>
                  <a:pt x="154630" y="131341"/>
                </a:lnTo>
                <a:lnTo>
                  <a:pt x="158544" y="127683"/>
                </a:lnTo>
                <a:lnTo>
                  <a:pt x="161093" y="121345"/>
                </a:lnTo>
                <a:lnTo>
                  <a:pt x="164078" y="110453"/>
                </a:lnTo>
                <a:lnTo>
                  <a:pt x="165504" y="96434"/>
                </a:lnTo>
                <a:lnTo>
                  <a:pt x="165147" y="84536"/>
                </a:lnTo>
                <a:lnTo>
                  <a:pt x="153714" y="42782"/>
                </a:lnTo>
                <a:lnTo>
                  <a:pt x="134470" y="7851"/>
                </a:lnTo>
                <a:lnTo>
                  <a:pt x="127392" y="0"/>
                </a:lnTo>
                <a:lnTo>
                  <a:pt x="125674" y="1711"/>
                </a:lnTo>
                <a:lnTo>
                  <a:pt x="126076" y="9130"/>
                </a:lnTo>
                <a:lnTo>
                  <a:pt x="128072" y="19816"/>
                </a:lnTo>
                <a:lnTo>
                  <a:pt x="133018" y="32621"/>
                </a:lnTo>
                <a:lnTo>
                  <a:pt x="139394" y="45521"/>
                </a:lnTo>
                <a:lnTo>
                  <a:pt x="144864" y="56887"/>
                </a:lnTo>
                <a:lnTo>
                  <a:pt x="149763" y="67409"/>
                </a:lnTo>
                <a:lnTo>
                  <a:pt x="154459" y="77745"/>
                </a:lnTo>
                <a:lnTo>
                  <a:pt x="159351" y="88401"/>
                </a:lnTo>
                <a:lnTo>
                  <a:pt x="164485" y="99479"/>
                </a:lnTo>
                <a:lnTo>
                  <a:pt x="169905" y="111078"/>
                </a:lnTo>
                <a:lnTo>
                  <a:pt x="175657" y="123298"/>
                </a:lnTo>
                <a:lnTo>
                  <a:pt x="181786" y="13624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71537" y="5407962"/>
            <a:ext cx="81915" cy="3175"/>
          </a:xfrm>
          <a:custGeom>
            <a:avLst/>
            <a:gdLst/>
            <a:ahLst/>
            <a:cxnLst/>
            <a:rect l="l" t="t" r="r" b="b"/>
            <a:pathLst>
              <a:path w="81914" h="3175">
                <a:moveTo>
                  <a:pt x="0" y="2944"/>
                </a:moveTo>
                <a:lnTo>
                  <a:pt x="7725" y="1009"/>
                </a:lnTo>
                <a:lnTo>
                  <a:pt x="22901" y="65"/>
                </a:lnTo>
                <a:lnTo>
                  <a:pt x="40617" y="0"/>
                </a:lnTo>
                <a:lnTo>
                  <a:pt x="53609" y="144"/>
                </a:lnTo>
                <a:lnTo>
                  <a:pt x="62894" y="482"/>
                </a:lnTo>
                <a:lnTo>
                  <a:pt x="73179" y="1198"/>
                </a:lnTo>
                <a:lnTo>
                  <a:pt x="78638" y="1586"/>
                </a:lnTo>
                <a:lnTo>
                  <a:pt x="81859" y="182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942636" y="5365686"/>
            <a:ext cx="10160" cy="112395"/>
          </a:xfrm>
          <a:custGeom>
            <a:avLst/>
            <a:gdLst/>
            <a:ahLst/>
            <a:cxnLst/>
            <a:rect l="l" t="t" r="r" b="b"/>
            <a:pathLst>
              <a:path w="10160" h="112395">
                <a:moveTo>
                  <a:pt x="0" y="0"/>
                </a:moveTo>
                <a:lnTo>
                  <a:pt x="4808" y="37873"/>
                </a:lnTo>
                <a:lnTo>
                  <a:pt x="6066" y="63415"/>
                </a:lnTo>
                <a:lnTo>
                  <a:pt x="6450" y="73217"/>
                </a:lnTo>
                <a:lnTo>
                  <a:pt x="7161" y="84492"/>
                </a:lnTo>
                <a:lnTo>
                  <a:pt x="8202" y="97356"/>
                </a:lnTo>
                <a:lnTo>
                  <a:pt x="9575" y="111923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948634" y="5335404"/>
            <a:ext cx="120014" cy="114935"/>
          </a:xfrm>
          <a:custGeom>
            <a:avLst/>
            <a:gdLst/>
            <a:ahLst/>
            <a:cxnLst/>
            <a:rect l="l" t="t" r="r" b="b"/>
            <a:pathLst>
              <a:path w="120014" h="114935">
                <a:moveTo>
                  <a:pt x="0" y="64555"/>
                </a:moveTo>
                <a:lnTo>
                  <a:pt x="3165" y="62677"/>
                </a:lnTo>
                <a:lnTo>
                  <a:pt x="6851" y="62165"/>
                </a:lnTo>
                <a:lnTo>
                  <a:pt x="11055" y="63003"/>
                </a:lnTo>
                <a:lnTo>
                  <a:pt x="15260" y="63848"/>
                </a:lnTo>
                <a:lnTo>
                  <a:pt x="21252" y="66827"/>
                </a:lnTo>
                <a:lnTo>
                  <a:pt x="29039" y="71932"/>
                </a:lnTo>
                <a:lnTo>
                  <a:pt x="39697" y="78717"/>
                </a:lnTo>
                <a:lnTo>
                  <a:pt x="73596" y="97429"/>
                </a:lnTo>
                <a:lnTo>
                  <a:pt x="111307" y="111092"/>
                </a:lnTo>
                <a:lnTo>
                  <a:pt x="114223" y="111300"/>
                </a:lnTo>
                <a:lnTo>
                  <a:pt x="116142" y="110476"/>
                </a:lnTo>
                <a:lnTo>
                  <a:pt x="117057" y="108619"/>
                </a:lnTo>
                <a:lnTo>
                  <a:pt x="117971" y="106763"/>
                </a:lnTo>
                <a:lnTo>
                  <a:pt x="109644" y="74350"/>
                </a:lnTo>
                <a:lnTo>
                  <a:pt x="106002" y="65093"/>
                </a:lnTo>
                <a:lnTo>
                  <a:pt x="101603" y="53501"/>
                </a:lnTo>
                <a:lnTo>
                  <a:pt x="96451" y="39576"/>
                </a:lnTo>
                <a:lnTo>
                  <a:pt x="89860" y="21832"/>
                </a:lnTo>
                <a:lnTo>
                  <a:pt x="85385" y="10515"/>
                </a:lnTo>
                <a:lnTo>
                  <a:pt x="80875" y="1392"/>
                </a:lnTo>
                <a:lnTo>
                  <a:pt x="79802" y="0"/>
                </a:lnTo>
                <a:lnTo>
                  <a:pt x="79615" y="789"/>
                </a:lnTo>
                <a:lnTo>
                  <a:pt x="79435" y="1586"/>
                </a:lnTo>
                <a:lnTo>
                  <a:pt x="78970" y="3567"/>
                </a:lnTo>
                <a:lnTo>
                  <a:pt x="78236" y="6740"/>
                </a:lnTo>
                <a:lnTo>
                  <a:pt x="77495" y="9912"/>
                </a:lnTo>
                <a:lnTo>
                  <a:pt x="78915" y="15246"/>
                </a:lnTo>
                <a:lnTo>
                  <a:pt x="82496" y="22742"/>
                </a:lnTo>
                <a:lnTo>
                  <a:pt x="88008" y="33773"/>
                </a:lnTo>
                <a:lnTo>
                  <a:pt x="94222" y="45212"/>
                </a:lnTo>
                <a:lnTo>
                  <a:pt x="100421" y="56845"/>
                </a:lnTo>
                <a:lnTo>
                  <a:pt x="105599" y="68085"/>
                </a:lnTo>
                <a:lnTo>
                  <a:pt x="109298" y="77857"/>
                </a:lnTo>
                <a:lnTo>
                  <a:pt x="112863" y="88725"/>
                </a:lnTo>
                <a:lnTo>
                  <a:pt x="116355" y="100835"/>
                </a:lnTo>
                <a:lnTo>
                  <a:pt x="119832" y="11433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143424" y="5410906"/>
            <a:ext cx="5080" cy="38100"/>
          </a:xfrm>
          <a:custGeom>
            <a:avLst/>
            <a:gdLst/>
            <a:ahLst/>
            <a:cxnLst/>
            <a:rect l="l" t="t" r="r" b="b"/>
            <a:pathLst>
              <a:path w="5080" h="38100">
                <a:moveTo>
                  <a:pt x="0" y="0"/>
                </a:moveTo>
                <a:lnTo>
                  <a:pt x="263" y="11411"/>
                </a:lnTo>
                <a:lnTo>
                  <a:pt x="1769" y="23976"/>
                </a:lnTo>
                <a:lnTo>
                  <a:pt x="4515" y="37697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110615" y="5314862"/>
            <a:ext cx="9525" cy="12700"/>
          </a:xfrm>
          <a:custGeom>
            <a:avLst/>
            <a:gdLst/>
            <a:ahLst/>
            <a:cxnLst/>
            <a:rect l="l" t="t" r="r" b="b"/>
            <a:pathLst>
              <a:path w="9525" h="12700">
                <a:moveTo>
                  <a:pt x="9379" y="12233"/>
                </a:moveTo>
                <a:lnTo>
                  <a:pt x="3449" y="4495"/>
                </a:lnTo>
                <a:lnTo>
                  <a:pt x="325" y="415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218493" y="5309038"/>
            <a:ext cx="50800" cy="146050"/>
          </a:xfrm>
          <a:custGeom>
            <a:avLst/>
            <a:gdLst/>
            <a:ahLst/>
            <a:cxnLst/>
            <a:rect l="l" t="t" r="r" b="b"/>
            <a:pathLst>
              <a:path w="50800" h="146050">
                <a:moveTo>
                  <a:pt x="0" y="16493"/>
                </a:moveTo>
                <a:lnTo>
                  <a:pt x="1385" y="8430"/>
                </a:lnTo>
                <a:lnTo>
                  <a:pt x="2251" y="3394"/>
                </a:lnTo>
                <a:lnTo>
                  <a:pt x="2597" y="1392"/>
                </a:lnTo>
                <a:lnTo>
                  <a:pt x="2840" y="0"/>
                </a:lnTo>
                <a:lnTo>
                  <a:pt x="3546" y="699"/>
                </a:lnTo>
                <a:lnTo>
                  <a:pt x="4731" y="3491"/>
                </a:lnTo>
                <a:lnTo>
                  <a:pt x="5908" y="6283"/>
                </a:lnTo>
                <a:lnTo>
                  <a:pt x="8340" y="12018"/>
                </a:lnTo>
                <a:lnTo>
                  <a:pt x="25774" y="55655"/>
                </a:lnTo>
                <a:lnTo>
                  <a:pt x="37842" y="96859"/>
                </a:lnTo>
                <a:lnTo>
                  <a:pt x="44179" y="124018"/>
                </a:lnTo>
                <a:lnTo>
                  <a:pt x="47457" y="136182"/>
                </a:lnTo>
                <a:lnTo>
                  <a:pt x="50606" y="145459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300023" y="5381995"/>
            <a:ext cx="177800" cy="116839"/>
          </a:xfrm>
          <a:custGeom>
            <a:avLst/>
            <a:gdLst/>
            <a:ahLst/>
            <a:cxnLst/>
            <a:rect l="l" t="t" r="r" b="b"/>
            <a:pathLst>
              <a:path w="177800" h="116839">
                <a:moveTo>
                  <a:pt x="3844" y="48691"/>
                </a:moveTo>
                <a:lnTo>
                  <a:pt x="1891" y="47798"/>
                </a:lnTo>
                <a:lnTo>
                  <a:pt x="706" y="47257"/>
                </a:lnTo>
                <a:lnTo>
                  <a:pt x="290" y="47070"/>
                </a:lnTo>
                <a:lnTo>
                  <a:pt x="0" y="46939"/>
                </a:lnTo>
                <a:lnTo>
                  <a:pt x="1371" y="46786"/>
                </a:lnTo>
                <a:lnTo>
                  <a:pt x="4405" y="46627"/>
                </a:lnTo>
                <a:lnTo>
                  <a:pt x="7439" y="46468"/>
                </a:lnTo>
                <a:lnTo>
                  <a:pt x="14394" y="46094"/>
                </a:lnTo>
                <a:lnTo>
                  <a:pt x="25284" y="45519"/>
                </a:lnTo>
                <a:lnTo>
                  <a:pt x="36167" y="44944"/>
                </a:lnTo>
                <a:lnTo>
                  <a:pt x="58293" y="23573"/>
                </a:lnTo>
                <a:lnTo>
                  <a:pt x="57766" y="19825"/>
                </a:lnTo>
                <a:lnTo>
                  <a:pt x="56394" y="15856"/>
                </a:lnTo>
                <a:lnTo>
                  <a:pt x="55030" y="11887"/>
                </a:lnTo>
                <a:lnTo>
                  <a:pt x="39395" y="2057"/>
                </a:lnTo>
                <a:lnTo>
                  <a:pt x="35661" y="1648"/>
                </a:lnTo>
                <a:lnTo>
                  <a:pt x="24016" y="19382"/>
                </a:lnTo>
                <a:lnTo>
                  <a:pt x="23247" y="25180"/>
                </a:lnTo>
                <a:lnTo>
                  <a:pt x="23622" y="31574"/>
                </a:lnTo>
                <a:lnTo>
                  <a:pt x="25125" y="38557"/>
                </a:lnTo>
                <a:lnTo>
                  <a:pt x="26628" y="45539"/>
                </a:lnTo>
                <a:lnTo>
                  <a:pt x="58858" y="69563"/>
                </a:lnTo>
                <a:lnTo>
                  <a:pt x="83771" y="74088"/>
                </a:lnTo>
                <a:lnTo>
                  <a:pt x="99220" y="73469"/>
                </a:lnTo>
                <a:lnTo>
                  <a:pt x="143820" y="53509"/>
                </a:lnTo>
                <a:lnTo>
                  <a:pt x="164889" y="21599"/>
                </a:lnTo>
                <a:lnTo>
                  <a:pt x="165804" y="15988"/>
                </a:lnTo>
                <a:lnTo>
                  <a:pt x="165270" y="11554"/>
                </a:lnTo>
                <a:lnTo>
                  <a:pt x="149525" y="0"/>
                </a:lnTo>
                <a:lnTo>
                  <a:pt x="144260" y="304"/>
                </a:lnTo>
                <a:lnTo>
                  <a:pt x="138995" y="602"/>
                </a:lnTo>
                <a:lnTo>
                  <a:pt x="135081" y="3332"/>
                </a:lnTo>
                <a:lnTo>
                  <a:pt x="132532" y="8499"/>
                </a:lnTo>
                <a:lnTo>
                  <a:pt x="129983" y="13660"/>
                </a:lnTo>
                <a:lnTo>
                  <a:pt x="148422" y="60737"/>
                </a:lnTo>
                <a:lnTo>
                  <a:pt x="160845" y="76359"/>
                </a:lnTo>
                <a:lnTo>
                  <a:pt x="169217" y="87673"/>
                </a:lnTo>
                <a:lnTo>
                  <a:pt x="174094" y="95379"/>
                </a:lnTo>
                <a:lnTo>
                  <a:pt x="177449" y="104283"/>
                </a:lnTo>
                <a:lnTo>
                  <a:pt x="175744" y="108425"/>
                </a:lnTo>
                <a:lnTo>
                  <a:pt x="170618" y="111432"/>
                </a:lnTo>
                <a:lnTo>
                  <a:pt x="165492" y="114445"/>
                </a:lnTo>
                <a:lnTo>
                  <a:pt x="158440" y="116184"/>
                </a:lnTo>
                <a:lnTo>
                  <a:pt x="149462" y="116648"/>
                </a:lnTo>
                <a:lnTo>
                  <a:pt x="139795" y="115068"/>
                </a:lnTo>
                <a:lnTo>
                  <a:pt x="130092" y="109321"/>
                </a:lnTo>
                <a:lnTo>
                  <a:pt x="120354" y="99408"/>
                </a:lnTo>
                <a:lnTo>
                  <a:pt x="110581" y="8532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489377" y="5314153"/>
            <a:ext cx="208279" cy="154305"/>
          </a:xfrm>
          <a:custGeom>
            <a:avLst/>
            <a:gdLst/>
            <a:ahLst/>
            <a:cxnLst/>
            <a:rect l="l" t="t" r="r" b="b"/>
            <a:pathLst>
              <a:path w="208280" h="154304">
                <a:moveTo>
                  <a:pt x="277" y="16514"/>
                </a:moveTo>
                <a:lnTo>
                  <a:pt x="0" y="4177"/>
                </a:lnTo>
                <a:lnTo>
                  <a:pt x="2098" y="0"/>
                </a:lnTo>
                <a:lnTo>
                  <a:pt x="6567" y="3990"/>
                </a:lnTo>
                <a:lnTo>
                  <a:pt x="9788" y="6864"/>
                </a:lnTo>
                <a:lnTo>
                  <a:pt x="31474" y="45101"/>
                </a:lnTo>
                <a:lnTo>
                  <a:pt x="48447" y="81129"/>
                </a:lnTo>
                <a:lnTo>
                  <a:pt x="58743" y="118934"/>
                </a:lnTo>
                <a:lnTo>
                  <a:pt x="59574" y="130004"/>
                </a:lnTo>
                <a:lnTo>
                  <a:pt x="59699" y="134770"/>
                </a:lnTo>
                <a:lnTo>
                  <a:pt x="59768" y="137492"/>
                </a:lnTo>
                <a:lnTo>
                  <a:pt x="59789" y="138164"/>
                </a:lnTo>
                <a:lnTo>
                  <a:pt x="59803" y="138836"/>
                </a:lnTo>
                <a:lnTo>
                  <a:pt x="60163" y="138455"/>
                </a:lnTo>
                <a:lnTo>
                  <a:pt x="60856" y="137021"/>
                </a:lnTo>
                <a:lnTo>
                  <a:pt x="61541" y="135587"/>
                </a:lnTo>
                <a:lnTo>
                  <a:pt x="64340" y="129796"/>
                </a:lnTo>
                <a:lnTo>
                  <a:pt x="93683" y="86433"/>
                </a:lnTo>
                <a:lnTo>
                  <a:pt x="108758" y="79130"/>
                </a:lnTo>
                <a:lnTo>
                  <a:pt x="114639" y="80100"/>
                </a:lnTo>
                <a:lnTo>
                  <a:pt x="120659" y="83965"/>
                </a:lnTo>
                <a:lnTo>
                  <a:pt x="126679" y="87830"/>
                </a:lnTo>
                <a:lnTo>
                  <a:pt x="132421" y="93393"/>
                </a:lnTo>
                <a:lnTo>
                  <a:pt x="137880" y="100653"/>
                </a:lnTo>
                <a:lnTo>
                  <a:pt x="145413" y="110351"/>
                </a:lnTo>
                <a:lnTo>
                  <a:pt x="172472" y="138974"/>
                </a:lnTo>
                <a:lnTo>
                  <a:pt x="197630" y="152269"/>
                </a:lnTo>
                <a:lnTo>
                  <a:pt x="207885" y="15423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27703" y="5629680"/>
            <a:ext cx="635" cy="5080"/>
          </a:xfrm>
          <a:custGeom>
            <a:avLst/>
            <a:gdLst/>
            <a:ahLst/>
            <a:cxnLst/>
            <a:rect l="l" t="t" r="r" b="b"/>
            <a:pathLst>
              <a:path w="634" h="5079">
                <a:moveTo>
                  <a:pt x="491" y="4689"/>
                </a:moveTo>
                <a:lnTo>
                  <a:pt x="325" y="3124"/>
                </a:lnTo>
                <a:lnTo>
                  <a:pt x="166" y="1558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27705" y="5629677"/>
            <a:ext cx="10160" cy="130175"/>
          </a:xfrm>
          <a:custGeom>
            <a:avLst/>
            <a:gdLst/>
            <a:ahLst/>
            <a:cxnLst/>
            <a:rect l="l" t="t" r="r" b="b"/>
            <a:pathLst>
              <a:path w="10159" h="130175">
                <a:moveTo>
                  <a:pt x="0" y="0"/>
                </a:moveTo>
                <a:lnTo>
                  <a:pt x="283" y="11784"/>
                </a:lnTo>
                <a:lnTo>
                  <a:pt x="1135" y="24180"/>
                </a:lnTo>
                <a:lnTo>
                  <a:pt x="2555" y="37189"/>
                </a:lnTo>
                <a:lnTo>
                  <a:pt x="5399" y="56228"/>
                </a:lnTo>
                <a:lnTo>
                  <a:pt x="7369" y="70218"/>
                </a:lnTo>
                <a:lnTo>
                  <a:pt x="8620" y="80244"/>
                </a:lnTo>
                <a:lnTo>
                  <a:pt x="9356" y="92336"/>
                </a:lnTo>
                <a:lnTo>
                  <a:pt x="9541" y="104374"/>
                </a:lnTo>
                <a:lnTo>
                  <a:pt x="9216" y="116788"/>
                </a:lnTo>
                <a:lnTo>
                  <a:pt x="8425" y="13000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02814" y="5638837"/>
            <a:ext cx="140335" cy="79375"/>
          </a:xfrm>
          <a:custGeom>
            <a:avLst/>
            <a:gdLst/>
            <a:ahLst/>
            <a:cxnLst/>
            <a:rect l="l" t="t" r="r" b="b"/>
            <a:pathLst>
              <a:path w="140334" h="79375">
                <a:moveTo>
                  <a:pt x="5486" y="9899"/>
                </a:moveTo>
                <a:lnTo>
                  <a:pt x="942" y="3879"/>
                </a:lnTo>
                <a:lnTo>
                  <a:pt x="0" y="678"/>
                </a:lnTo>
                <a:lnTo>
                  <a:pt x="2646" y="284"/>
                </a:lnTo>
                <a:lnTo>
                  <a:pt x="4544" y="0"/>
                </a:lnTo>
                <a:lnTo>
                  <a:pt x="9725" y="2258"/>
                </a:lnTo>
                <a:lnTo>
                  <a:pt x="18197" y="7058"/>
                </a:lnTo>
                <a:lnTo>
                  <a:pt x="28581" y="12868"/>
                </a:lnTo>
                <a:lnTo>
                  <a:pt x="39924" y="19063"/>
                </a:lnTo>
                <a:lnTo>
                  <a:pt x="51280" y="25237"/>
                </a:lnTo>
                <a:lnTo>
                  <a:pt x="62054" y="31289"/>
                </a:lnTo>
                <a:lnTo>
                  <a:pt x="102177" y="55259"/>
                </a:lnTo>
                <a:lnTo>
                  <a:pt x="135641" y="76025"/>
                </a:lnTo>
                <a:lnTo>
                  <a:pt x="140183" y="79054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27304" y="5596172"/>
            <a:ext cx="47625" cy="123189"/>
          </a:xfrm>
          <a:custGeom>
            <a:avLst/>
            <a:gdLst/>
            <a:ahLst/>
            <a:cxnLst/>
            <a:rect l="l" t="t" r="r" b="b"/>
            <a:pathLst>
              <a:path w="47625" h="123189">
                <a:moveTo>
                  <a:pt x="13944" y="51732"/>
                </a:moveTo>
                <a:lnTo>
                  <a:pt x="3431" y="11770"/>
                </a:lnTo>
                <a:lnTo>
                  <a:pt x="180" y="581"/>
                </a:lnTo>
                <a:lnTo>
                  <a:pt x="96" y="290"/>
                </a:lnTo>
                <a:lnTo>
                  <a:pt x="13" y="0"/>
                </a:lnTo>
                <a:lnTo>
                  <a:pt x="62" y="374"/>
                </a:lnTo>
                <a:lnTo>
                  <a:pt x="124" y="720"/>
                </a:lnTo>
                <a:lnTo>
                  <a:pt x="665" y="3740"/>
                </a:lnTo>
                <a:lnTo>
                  <a:pt x="1676" y="9434"/>
                </a:lnTo>
                <a:lnTo>
                  <a:pt x="2694" y="15122"/>
                </a:lnTo>
                <a:lnTo>
                  <a:pt x="20120" y="54648"/>
                </a:lnTo>
                <a:lnTo>
                  <a:pt x="24837" y="64313"/>
                </a:lnTo>
                <a:lnTo>
                  <a:pt x="29416" y="74505"/>
                </a:lnTo>
                <a:lnTo>
                  <a:pt x="33919" y="85347"/>
                </a:lnTo>
                <a:lnTo>
                  <a:pt x="38408" y="96963"/>
                </a:lnTo>
                <a:lnTo>
                  <a:pt x="42945" y="109475"/>
                </a:lnTo>
                <a:lnTo>
                  <a:pt x="47592" y="123007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38752" y="5672868"/>
            <a:ext cx="3175" cy="52705"/>
          </a:xfrm>
          <a:custGeom>
            <a:avLst/>
            <a:gdLst/>
            <a:ahLst/>
            <a:cxnLst/>
            <a:rect l="l" t="t" r="r" b="b"/>
            <a:pathLst>
              <a:path w="3175" h="52704">
                <a:moveTo>
                  <a:pt x="914" y="3726"/>
                </a:moveTo>
                <a:lnTo>
                  <a:pt x="353" y="1447"/>
                </a:lnTo>
                <a:lnTo>
                  <a:pt x="55" y="242"/>
                </a:lnTo>
                <a:lnTo>
                  <a:pt x="20" y="103"/>
                </a:lnTo>
                <a:lnTo>
                  <a:pt x="0" y="346"/>
                </a:lnTo>
                <a:lnTo>
                  <a:pt x="20" y="1136"/>
                </a:lnTo>
                <a:lnTo>
                  <a:pt x="1793" y="39247"/>
                </a:lnTo>
                <a:lnTo>
                  <a:pt x="3061" y="52523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14152" y="5593802"/>
            <a:ext cx="8890" cy="19685"/>
          </a:xfrm>
          <a:custGeom>
            <a:avLst/>
            <a:gdLst/>
            <a:ahLst/>
            <a:cxnLst/>
            <a:rect l="l" t="t" r="r" b="b"/>
            <a:pathLst>
              <a:path w="8890" h="19685">
                <a:moveTo>
                  <a:pt x="8832" y="19223"/>
                </a:moveTo>
                <a:lnTo>
                  <a:pt x="5888" y="12815"/>
                </a:lnTo>
                <a:lnTo>
                  <a:pt x="2944" y="6407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86168" y="5556486"/>
            <a:ext cx="54610" cy="170180"/>
          </a:xfrm>
          <a:custGeom>
            <a:avLst/>
            <a:gdLst/>
            <a:ahLst/>
            <a:cxnLst/>
            <a:rect l="l" t="t" r="r" b="b"/>
            <a:pathLst>
              <a:path w="54609" h="170179">
                <a:moveTo>
                  <a:pt x="969" y="7045"/>
                </a:moveTo>
                <a:lnTo>
                  <a:pt x="353" y="2583"/>
                </a:lnTo>
                <a:lnTo>
                  <a:pt x="34" y="249"/>
                </a:lnTo>
                <a:lnTo>
                  <a:pt x="6" y="41"/>
                </a:lnTo>
                <a:lnTo>
                  <a:pt x="83" y="713"/>
                </a:lnTo>
                <a:lnTo>
                  <a:pt x="159" y="1302"/>
                </a:lnTo>
                <a:lnTo>
                  <a:pt x="768" y="6172"/>
                </a:lnTo>
                <a:lnTo>
                  <a:pt x="9417" y="46568"/>
                </a:lnTo>
                <a:lnTo>
                  <a:pt x="24448" y="94704"/>
                </a:lnTo>
                <a:lnTo>
                  <a:pt x="38027" y="135303"/>
                </a:lnTo>
                <a:lnTo>
                  <a:pt x="48399" y="158330"/>
                </a:lnTo>
                <a:lnTo>
                  <a:pt x="54605" y="169844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56445" y="5642574"/>
            <a:ext cx="215265" cy="103505"/>
          </a:xfrm>
          <a:custGeom>
            <a:avLst/>
            <a:gdLst/>
            <a:ahLst/>
            <a:cxnLst/>
            <a:rect l="l" t="t" r="r" b="b"/>
            <a:pathLst>
              <a:path w="215265" h="103504">
                <a:moveTo>
                  <a:pt x="0" y="52162"/>
                </a:moveTo>
                <a:lnTo>
                  <a:pt x="14691" y="52461"/>
                </a:lnTo>
                <a:lnTo>
                  <a:pt x="27400" y="52567"/>
                </a:lnTo>
                <a:lnTo>
                  <a:pt x="38125" y="52476"/>
                </a:lnTo>
                <a:lnTo>
                  <a:pt x="78867" y="38217"/>
                </a:lnTo>
                <a:lnTo>
                  <a:pt x="84249" y="31235"/>
                </a:lnTo>
                <a:lnTo>
                  <a:pt x="86265" y="27639"/>
                </a:lnTo>
                <a:lnTo>
                  <a:pt x="87061" y="23781"/>
                </a:lnTo>
                <a:lnTo>
                  <a:pt x="86639" y="19666"/>
                </a:lnTo>
                <a:lnTo>
                  <a:pt x="86216" y="15551"/>
                </a:lnTo>
                <a:lnTo>
                  <a:pt x="54670" y="955"/>
                </a:lnTo>
                <a:lnTo>
                  <a:pt x="48310" y="1524"/>
                </a:lnTo>
                <a:lnTo>
                  <a:pt x="24986" y="27667"/>
                </a:lnTo>
                <a:lnTo>
                  <a:pt x="25173" y="34490"/>
                </a:lnTo>
                <a:lnTo>
                  <a:pt x="56173" y="65643"/>
                </a:lnTo>
                <a:lnTo>
                  <a:pt x="107691" y="71607"/>
                </a:lnTo>
                <a:lnTo>
                  <a:pt x="120350" y="70657"/>
                </a:lnTo>
                <a:lnTo>
                  <a:pt x="159782" y="60028"/>
                </a:lnTo>
                <a:lnTo>
                  <a:pt x="192488" y="28789"/>
                </a:lnTo>
                <a:lnTo>
                  <a:pt x="192827" y="23102"/>
                </a:lnTo>
                <a:lnTo>
                  <a:pt x="190749" y="17934"/>
                </a:lnTo>
                <a:lnTo>
                  <a:pt x="188671" y="12760"/>
                </a:lnTo>
                <a:lnTo>
                  <a:pt x="153335" y="471"/>
                </a:lnTo>
                <a:lnTo>
                  <a:pt x="145230" y="0"/>
                </a:lnTo>
                <a:lnTo>
                  <a:pt x="139286" y="2327"/>
                </a:lnTo>
                <a:lnTo>
                  <a:pt x="135497" y="7439"/>
                </a:lnTo>
                <a:lnTo>
                  <a:pt x="131708" y="12559"/>
                </a:lnTo>
                <a:lnTo>
                  <a:pt x="130967" y="19188"/>
                </a:lnTo>
                <a:lnTo>
                  <a:pt x="133273" y="27348"/>
                </a:lnTo>
                <a:lnTo>
                  <a:pt x="157726" y="57479"/>
                </a:lnTo>
                <a:lnTo>
                  <a:pt x="192310" y="78833"/>
                </a:lnTo>
                <a:lnTo>
                  <a:pt x="202307" y="84709"/>
                </a:lnTo>
                <a:lnTo>
                  <a:pt x="212514" y="91689"/>
                </a:lnTo>
                <a:lnTo>
                  <a:pt x="214925" y="95000"/>
                </a:lnTo>
                <a:lnTo>
                  <a:pt x="214225" y="97729"/>
                </a:lnTo>
                <a:lnTo>
                  <a:pt x="213526" y="100466"/>
                </a:lnTo>
                <a:lnTo>
                  <a:pt x="209314" y="102204"/>
                </a:lnTo>
                <a:lnTo>
                  <a:pt x="201590" y="102946"/>
                </a:lnTo>
                <a:lnTo>
                  <a:pt x="192344" y="102304"/>
                </a:lnTo>
                <a:lnTo>
                  <a:pt x="181595" y="98743"/>
                </a:lnTo>
                <a:lnTo>
                  <a:pt x="169343" y="92263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470828" y="5602165"/>
            <a:ext cx="201295" cy="123825"/>
          </a:xfrm>
          <a:custGeom>
            <a:avLst/>
            <a:gdLst/>
            <a:ahLst/>
            <a:cxnLst/>
            <a:rect l="l" t="t" r="r" b="b"/>
            <a:pathLst>
              <a:path w="201294" h="123825">
                <a:moveTo>
                  <a:pt x="0" y="0"/>
                </a:moveTo>
                <a:lnTo>
                  <a:pt x="23162" y="31770"/>
                </a:lnTo>
                <a:lnTo>
                  <a:pt x="40802" y="77690"/>
                </a:lnTo>
                <a:lnTo>
                  <a:pt x="45248" y="108522"/>
                </a:lnTo>
                <a:lnTo>
                  <a:pt x="45200" y="112318"/>
                </a:lnTo>
                <a:lnTo>
                  <a:pt x="44757" y="114563"/>
                </a:lnTo>
                <a:lnTo>
                  <a:pt x="44313" y="116807"/>
                </a:lnTo>
                <a:lnTo>
                  <a:pt x="43939" y="117313"/>
                </a:lnTo>
                <a:lnTo>
                  <a:pt x="43627" y="116080"/>
                </a:lnTo>
                <a:lnTo>
                  <a:pt x="43323" y="114847"/>
                </a:lnTo>
                <a:lnTo>
                  <a:pt x="42547" y="111757"/>
                </a:lnTo>
                <a:lnTo>
                  <a:pt x="41314" y="106825"/>
                </a:lnTo>
                <a:lnTo>
                  <a:pt x="40081" y="101886"/>
                </a:lnTo>
                <a:lnTo>
                  <a:pt x="40448" y="95513"/>
                </a:lnTo>
                <a:lnTo>
                  <a:pt x="42415" y="87720"/>
                </a:lnTo>
                <a:lnTo>
                  <a:pt x="44389" y="79919"/>
                </a:lnTo>
                <a:lnTo>
                  <a:pt x="48601" y="73588"/>
                </a:lnTo>
                <a:lnTo>
                  <a:pt x="55051" y="68725"/>
                </a:lnTo>
                <a:lnTo>
                  <a:pt x="61507" y="63855"/>
                </a:lnTo>
                <a:lnTo>
                  <a:pt x="69196" y="61181"/>
                </a:lnTo>
                <a:lnTo>
                  <a:pt x="78118" y="60696"/>
                </a:lnTo>
                <a:lnTo>
                  <a:pt x="89604" y="61545"/>
                </a:lnTo>
                <a:lnTo>
                  <a:pt x="126374" y="77325"/>
                </a:lnTo>
                <a:lnTo>
                  <a:pt x="168934" y="102915"/>
                </a:lnTo>
                <a:lnTo>
                  <a:pt x="190045" y="116465"/>
                </a:lnTo>
                <a:lnTo>
                  <a:pt x="200897" y="12358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810637" y="5666283"/>
            <a:ext cx="100965" cy="7620"/>
          </a:xfrm>
          <a:custGeom>
            <a:avLst/>
            <a:gdLst/>
            <a:ahLst/>
            <a:cxnLst/>
            <a:rect l="l" t="t" r="r" b="b"/>
            <a:pathLst>
              <a:path w="100964" h="7620">
                <a:moveTo>
                  <a:pt x="0" y="0"/>
                </a:moveTo>
                <a:lnTo>
                  <a:pt x="39095" y="126"/>
                </a:lnTo>
                <a:lnTo>
                  <a:pt x="78524" y="472"/>
                </a:lnTo>
                <a:lnTo>
                  <a:pt x="100736" y="3345"/>
                </a:lnTo>
                <a:lnTo>
                  <a:pt x="98672" y="7294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067286" y="5622777"/>
            <a:ext cx="130175" cy="64769"/>
          </a:xfrm>
          <a:custGeom>
            <a:avLst/>
            <a:gdLst/>
            <a:ahLst/>
            <a:cxnLst/>
            <a:rect l="l" t="t" r="r" b="b"/>
            <a:pathLst>
              <a:path w="130175" h="64770">
                <a:moveTo>
                  <a:pt x="2147" y="15524"/>
                </a:moveTo>
                <a:lnTo>
                  <a:pt x="0" y="8631"/>
                </a:lnTo>
                <a:lnTo>
                  <a:pt x="1461" y="4003"/>
                </a:lnTo>
                <a:lnTo>
                  <a:pt x="6546" y="1648"/>
                </a:lnTo>
                <a:lnTo>
                  <a:pt x="10113" y="0"/>
                </a:lnTo>
                <a:lnTo>
                  <a:pt x="17546" y="2680"/>
                </a:lnTo>
                <a:lnTo>
                  <a:pt x="28845" y="9698"/>
                </a:lnTo>
                <a:lnTo>
                  <a:pt x="40164" y="16724"/>
                </a:lnTo>
                <a:lnTo>
                  <a:pt x="76319" y="38966"/>
                </a:lnTo>
                <a:lnTo>
                  <a:pt x="115789" y="60696"/>
                </a:lnTo>
                <a:lnTo>
                  <a:pt x="122626" y="63086"/>
                </a:lnTo>
                <a:lnTo>
                  <a:pt x="125134" y="63682"/>
                </a:lnTo>
                <a:lnTo>
                  <a:pt x="127461" y="64229"/>
                </a:lnTo>
                <a:lnTo>
                  <a:pt x="129609" y="6474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072156" y="5623977"/>
            <a:ext cx="5715" cy="11430"/>
          </a:xfrm>
          <a:custGeom>
            <a:avLst/>
            <a:gdLst/>
            <a:ahLst/>
            <a:cxnLst/>
            <a:rect l="l" t="t" r="r" b="b"/>
            <a:pathLst>
              <a:path w="5714" h="11429">
                <a:moveTo>
                  <a:pt x="0" y="8368"/>
                </a:moveTo>
                <a:lnTo>
                  <a:pt x="2389" y="3823"/>
                </a:lnTo>
                <a:lnTo>
                  <a:pt x="3768" y="1198"/>
                </a:lnTo>
                <a:lnTo>
                  <a:pt x="4142" y="491"/>
                </a:lnTo>
                <a:lnTo>
                  <a:pt x="4398" y="0"/>
                </a:lnTo>
                <a:lnTo>
                  <a:pt x="4544" y="76"/>
                </a:lnTo>
                <a:lnTo>
                  <a:pt x="4578" y="713"/>
                </a:lnTo>
                <a:lnTo>
                  <a:pt x="4627" y="1627"/>
                </a:lnTo>
                <a:lnTo>
                  <a:pt x="4800" y="5036"/>
                </a:lnTo>
                <a:lnTo>
                  <a:pt x="5105" y="1094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076327" y="5655716"/>
            <a:ext cx="13970" cy="97155"/>
          </a:xfrm>
          <a:custGeom>
            <a:avLst/>
            <a:gdLst/>
            <a:ahLst/>
            <a:cxnLst/>
            <a:rect l="l" t="t" r="r" b="b"/>
            <a:pathLst>
              <a:path w="13969" h="97154">
                <a:moveTo>
                  <a:pt x="186" y="0"/>
                </a:moveTo>
                <a:lnTo>
                  <a:pt x="0" y="15436"/>
                </a:lnTo>
                <a:lnTo>
                  <a:pt x="150" y="28531"/>
                </a:lnTo>
                <a:lnTo>
                  <a:pt x="638" y="39286"/>
                </a:lnTo>
                <a:lnTo>
                  <a:pt x="9274" y="81919"/>
                </a:lnTo>
                <a:lnTo>
                  <a:pt x="13566" y="96657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168447" y="5583858"/>
            <a:ext cx="4445" cy="17780"/>
          </a:xfrm>
          <a:custGeom>
            <a:avLst/>
            <a:gdLst/>
            <a:ahLst/>
            <a:cxnLst/>
            <a:rect l="l" t="t" r="r" b="b"/>
            <a:pathLst>
              <a:path w="4444" h="17779">
                <a:moveTo>
                  <a:pt x="4170" y="17207"/>
                </a:moveTo>
                <a:lnTo>
                  <a:pt x="2777" y="11471"/>
                </a:lnTo>
                <a:lnTo>
                  <a:pt x="1392" y="5735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195903" y="5677573"/>
            <a:ext cx="6350" cy="40005"/>
          </a:xfrm>
          <a:custGeom>
            <a:avLst/>
            <a:gdLst/>
            <a:ahLst/>
            <a:cxnLst/>
            <a:rect l="l" t="t" r="r" b="b"/>
            <a:pathLst>
              <a:path w="6350" h="40004">
                <a:moveTo>
                  <a:pt x="0" y="0"/>
                </a:moveTo>
                <a:lnTo>
                  <a:pt x="1723" y="15230"/>
                </a:lnTo>
                <a:lnTo>
                  <a:pt x="3698" y="28429"/>
                </a:lnTo>
                <a:lnTo>
                  <a:pt x="5925" y="3959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262775" y="5652903"/>
            <a:ext cx="4445" cy="22225"/>
          </a:xfrm>
          <a:custGeom>
            <a:avLst/>
            <a:gdLst/>
            <a:ahLst/>
            <a:cxnLst/>
            <a:rect l="l" t="t" r="r" b="b"/>
            <a:pathLst>
              <a:path w="4444" h="22225">
                <a:moveTo>
                  <a:pt x="0" y="11180"/>
                </a:moveTo>
                <a:lnTo>
                  <a:pt x="0" y="4142"/>
                </a:lnTo>
                <a:lnTo>
                  <a:pt x="0" y="477"/>
                </a:lnTo>
                <a:lnTo>
                  <a:pt x="0" y="200"/>
                </a:lnTo>
                <a:lnTo>
                  <a:pt x="0" y="0"/>
                </a:lnTo>
                <a:lnTo>
                  <a:pt x="110" y="471"/>
                </a:lnTo>
                <a:lnTo>
                  <a:pt x="221" y="1011"/>
                </a:lnTo>
                <a:lnTo>
                  <a:pt x="1607" y="8056"/>
                </a:lnTo>
                <a:lnTo>
                  <a:pt x="4281" y="2160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268815" y="5686808"/>
            <a:ext cx="13335" cy="34290"/>
          </a:xfrm>
          <a:custGeom>
            <a:avLst/>
            <a:gdLst/>
            <a:ahLst/>
            <a:cxnLst/>
            <a:rect l="l" t="t" r="r" b="b"/>
            <a:pathLst>
              <a:path w="13335" h="34289">
                <a:moveTo>
                  <a:pt x="0" y="0"/>
                </a:moveTo>
                <a:lnTo>
                  <a:pt x="4789" y="10216"/>
                </a:lnTo>
                <a:lnTo>
                  <a:pt x="9143" y="21635"/>
                </a:lnTo>
                <a:lnTo>
                  <a:pt x="13062" y="3425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248284" y="5596409"/>
            <a:ext cx="5080" cy="25400"/>
          </a:xfrm>
          <a:custGeom>
            <a:avLst/>
            <a:gdLst/>
            <a:ahLst/>
            <a:cxnLst/>
            <a:rect l="l" t="t" r="r" b="b"/>
            <a:pathLst>
              <a:path w="5080" h="25400">
                <a:moveTo>
                  <a:pt x="4555" y="24988"/>
                </a:moveTo>
                <a:lnTo>
                  <a:pt x="2277" y="12493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178873" y="5584413"/>
            <a:ext cx="5080" cy="5715"/>
          </a:xfrm>
          <a:custGeom>
            <a:avLst/>
            <a:gdLst/>
            <a:ahLst/>
            <a:cxnLst/>
            <a:rect l="l" t="t" r="r" b="b"/>
            <a:pathLst>
              <a:path w="5080" h="5714">
                <a:moveTo>
                  <a:pt x="4662" y="5153"/>
                </a:moveTo>
                <a:lnTo>
                  <a:pt x="3110" y="3435"/>
                </a:lnTo>
                <a:lnTo>
                  <a:pt x="1551" y="1717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198039" y="5672833"/>
            <a:ext cx="10795" cy="17780"/>
          </a:xfrm>
          <a:custGeom>
            <a:avLst/>
            <a:gdLst/>
            <a:ahLst/>
            <a:cxnLst/>
            <a:rect l="l" t="t" r="r" b="b"/>
            <a:pathLst>
              <a:path w="10794" h="17779">
                <a:moveTo>
                  <a:pt x="1025" y="0"/>
                </a:moveTo>
                <a:lnTo>
                  <a:pt x="0" y="3858"/>
                </a:lnTo>
                <a:lnTo>
                  <a:pt x="3248" y="9615"/>
                </a:lnTo>
                <a:lnTo>
                  <a:pt x="10771" y="1726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170153" y="5593647"/>
            <a:ext cx="5715" cy="22225"/>
          </a:xfrm>
          <a:custGeom>
            <a:avLst/>
            <a:gdLst/>
            <a:ahLst/>
            <a:cxnLst/>
            <a:rect l="l" t="t" r="r" b="b"/>
            <a:pathLst>
              <a:path w="5714" h="22225">
                <a:moveTo>
                  <a:pt x="1482" y="5853"/>
                </a:moveTo>
                <a:lnTo>
                  <a:pt x="561" y="2223"/>
                </a:lnTo>
                <a:lnTo>
                  <a:pt x="69" y="290"/>
                </a:lnTo>
                <a:lnTo>
                  <a:pt x="13" y="55"/>
                </a:lnTo>
                <a:lnTo>
                  <a:pt x="187" y="727"/>
                </a:lnTo>
                <a:lnTo>
                  <a:pt x="408" y="1600"/>
                </a:lnTo>
                <a:lnTo>
                  <a:pt x="2237" y="8693"/>
                </a:lnTo>
                <a:lnTo>
                  <a:pt x="5659" y="22007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174707" y="5570825"/>
            <a:ext cx="17780" cy="106680"/>
          </a:xfrm>
          <a:custGeom>
            <a:avLst/>
            <a:gdLst/>
            <a:ahLst/>
            <a:cxnLst/>
            <a:rect l="l" t="t" r="r" b="b"/>
            <a:pathLst>
              <a:path w="17780" h="106679">
                <a:moveTo>
                  <a:pt x="1766" y="46856"/>
                </a:moveTo>
                <a:lnTo>
                  <a:pt x="11482" y="91463"/>
                </a:lnTo>
                <a:lnTo>
                  <a:pt x="16500" y="106569"/>
                </a:lnTo>
                <a:lnTo>
                  <a:pt x="16625" y="105959"/>
                </a:lnTo>
                <a:lnTo>
                  <a:pt x="16743" y="105356"/>
                </a:lnTo>
                <a:lnTo>
                  <a:pt x="17054" y="103846"/>
                </a:lnTo>
                <a:lnTo>
                  <a:pt x="17539" y="101422"/>
                </a:lnTo>
                <a:lnTo>
                  <a:pt x="16722" y="93743"/>
                </a:lnTo>
                <a:lnTo>
                  <a:pt x="12872" y="77605"/>
                </a:lnTo>
                <a:lnTo>
                  <a:pt x="9307" y="63666"/>
                </a:lnTo>
                <a:lnTo>
                  <a:pt x="6433" y="51126"/>
                </a:lnTo>
                <a:lnTo>
                  <a:pt x="261" y="12022"/>
                </a:lnTo>
                <a:lnTo>
                  <a:pt x="34" y="2119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349746" y="5571903"/>
            <a:ext cx="12065" cy="2540"/>
          </a:xfrm>
          <a:custGeom>
            <a:avLst/>
            <a:gdLst/>
            <a:ahLst/>
            <a:cxnLst/>
            <a:rect l="l" t="t" r="r" b="b"/>
            <a:pathLst>
              <a:path w="12064" h="2539">
                <a:moveTo>
                  <a:pt x="12018" y="0"/>
                </a:moveTo>
                <a:lnTo>
                  <a:pt x="8014" y="671"/>
                </a:lnTo>
                <a:lnTo>
                  <a:pt x="4003" y="1350"/>
                </a:lnTo>
                <a:lnTo>
                  <a:pt x="0" y="202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363721" y="5617238"/>
            <a:ext cx="27940" cy="71755"/>
          </a:xfrm>
          <a:custGeom>
            <a:avLst/>
            <a:gdLst/>
            <a:ahLst/>
            <a:cxnLst/>
            <a:rect l="l" t="t" r="r" b="b"/>
            <a:pathLst>
              <a:path w="27939" h="71754">
                <a:moveTo>
                  <a:pt x="0" y="0"/>
                </a:moveTo>
                <a:lnTo>
                  <a:pt x="18759" y="34877"/>
                </a:lnTo>
                <a:lnTo>
                  <a:pt x="26521" y="59144"/>
                </a:lnTo>
                <a:lnTo>
                  <a:pt x="27607" y="7144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327484" y="5600943"/>
            <a:ext cx="114935" cy="58419"/>
          </a:xfrm>
          <a:custGeom>
            <a:avLst/>
            <a:gdLst/>
            <a:ahLst/>
            <a:cxnLst/>
            <a:rect l="l" t="t" r="r" b="b"/>
            <a:pathLst>
              <a:path w="114935" h="58420">
                <a:moveTo>
                  <a:pt x="6345" y="57953"/>
                </a:moveTo>
                <a:lnTo>
                  <a:pt x="630" y="49093"/>
                </a:lnTo>
                <a:lnTo>
                  <a:pt x="0" y="43496"/>
                </a:lnTo>
                <a:lnTo>
                  <a:pt x="4454" y="41154"/>
                </a:lnTo>
                <a:lnTo>
                  <a:pt x="11185" y="39653"/>
                </a:lnTo>
                <a:lnTo>
                  <a:pt x="24576" y="38724"/>
                </a:lnTo>
                <a:lnTo>
                  <a:pt x="44781" y="38470"/>
                </a:lnTo>
                <a:lnTo>
                  <a:pt x="60038" y="38361"/>
                </a:lnTo>
                <a:lnTo>
                  <a:pt x="71265" y="38378"/>
                </a:lnTo>
                <a:lnTo>
                  <a:pt x="79380" y="38499"/>
                </a:lnTo>
                <a:lnTo>
                  <a:pt x="92001" y="38944"/>
                </a:lnTo>
                <a:lnTo>
                  <a:pt x="98616" y="38958"/>
                </a:lnTo>
                <a:lnTo>
                  <a:pt x="103098" y="38660"/>
                </a:lnTo>
                <a:lnTo>
                  <a:pt x="107580" y="38363"/>
                </a:lnTo>
                <a:lnTo>
                  <a:pt x="110593" y="36797"/>
                </a:lnTo>
                <a:lnTo>
                  <a:pt x="112145" y="33950"/>
                </a:lnTo>
                <a:lnTo>
                  <a:pt x="113697" y="31103"/>
                </a:lnTo>
                <a:lnTo>
                  <a:pt x="114556" y="27660"/>
                </a:lnTo>
                <a:lnTo>
                  <a:pt x="114708" y="23621"/>
                </a:lnTo>
                <a:lnTo>
                  <a:pt x="112734" y="13381"/>
                </a:lnTo>
                <a:lnTo>
                  <a:pt x="106145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33646" y="5600054"/>
            <a:ext cx="11430" cy="36830"/>
          </a:xfrm>
          <a:custGeom>
            <a:avLst/>
            <a:gdLst/>
            <a:ahLst/>
            <a:cxnLst/>
            <a:rect l="l" t="t" r="r" b="b"/>
            <a:pathLst>
              <a:path w="11430" h="36829">
                <a:moveTo>
                  <a:pt x="0" y="0"/>
                </a:moveTo>
                <a:lnTo>
                  <a:pt x="3028" y="11820"/>
                </a:lnTo>
                <a:lnTo>
                  <a:pt x="6795" y="23909"/>
                </a:lnTo>
                <a:lnTo>
                  <a:pt x="11300" y="3626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454376" y="5662521"/>
            <a:ext cx="7620" cy="50800"/>
          </a:xfrm>
          <a:custGeom>
            <a:avLst/>
            <a:gdLst/>
            <a:ahLst/>
            <a:cxnLst/>
            <a:rect l="l" t="t" r="r" b="b"/>
            <a:pathLst>
              <a:path w="7619" h="50800">
                <a:moveTo>
                  <a:pt x="0" y="0"/>
                </a:moveTo>
                <a:lnTo>
                  <a:pt x="1792" y="12572"/>
                </a:lnTo>
                <a:lnTo>
                  <a:pt x="3584" y="25145"/>
                </a:lnTo>
                <a:lnTo>
                  <a:pt x="5376" y="37719"/>
                </a:lnTo>
                <a:lnTo>
                  <a:pt x="7169" y="5029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415757" y="5556176"/>
            <a:ext cx="15875" cy="43815"/>
          </a:xfrm>
          <a:custGeom>
            <a:avLst/>
            <a:gdLst/>
            <a:ahLst/>
            <a:cxnLst/>
            <a:rect l="l" t="t" r="r" b="b"/>
            <a:pathLst>
              <a:path w="15875" h="43814">
                <a:moveTo>
                  <a:pt x="12780" y="43267"/>
                </a:moveTo>
                <a:lnTo>
                  <a:pt x="7274" y="27295"/>
                </a:lnTo>
                <a:lnTo>
                  <a:pt x="3439" y="15072"/>
                </a:lnTo>
                <a:lnTo>
                  <a:pt x="1274" y="6599"/>
                </a:lnTo>
                <a:lnTo>
                  <a:pt x="0" y="0"/>
                </a:lnTo>
                <a:lnTo>
                  <a:pt x="4703" y="1454"/>
                </a:lnTo>
                <a:lnTo>
                  <a:pt x="15309" y="1061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493015" y="5622669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69" h="8254">
                <a:moveTo>
                  <a:pt x="0" y="8111"/>
                </a:moveTo>
                <a:lnTo>
                  <a:pt x="1253" y="3629"/>
                </a:lnTo>
                <a:lnTo>
                  <a:pt x="5763" y="928"/>
                </a:lnTo>
                <a:lnTo>
                  <a:pt x="13528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545619" y="5639834"/>
            <a:ext cx="19050" cy="81280"/>
          </a:xfrm>
          <a:custGeom>
            <a:avLst/>
            <a:gdLst/>
            <a:ahLst/>
            <a:cxnLst/>
            <a:rect l="l" t="t" r="r" b="b"/>
            <a:pathLst>
              <a:path w="19050" h="81279">
                <a:moveTo>
                  <a:pt x="18475" y="77198"/>
                </a:moveTo>
                <a:lnTo>
                  <a:pt x="13016" y="80731"/>
                </a:lnTo>
                <a:lnTo>
                  <a:pt x="8458" y="78888"/>
                </a:lnTo>
                <a:lnTo>
                  <a:pt x="4800" y="71677"/>
                </a:lnTo>
                <a:lnTo>
                  <a:pt x="2189" y="66530"/>
                </a:lnTo>
                <a:lnTo>
                  <a:pt x="588" y="58792"/>
                </a:lnTo>
                <a:lnTo>
                  <a:pt x="0" y="48450"/>
                </a:lnTo>
                <a:lnTo>
                  <a:pt x="229" y="37528"/>
                </a:lnTo>
                <a:lnTo>
                  <a:pt x="2119" y="25812"/>
                </a:lnTo>
                <a:lnTo>
                  <a:pt x="5670" y="13303"/>
                </a:lnTo>
                <a:lnTo>
                  <a:pt x="10883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596052" y="5628113"/>
            <a:ext cx="46990" cy="125730"/>
          </a:xfrm>
          <a:custGeom>
            <a:avLst/>
            <a:gdLst/>
            <a:ahLst/>
            <a:cxnLst/>
            <a:rect l="l" t="t" r="r" b="b"/>
            <a:pathLst>
              <a:path w="46989" h="125729">
                <a:moveTo>
                  <a:pt x="0" y="0"/>
                </a:moveTo>
                <a:lnTo>
                  <a:pt x="25208" y="30187"/>
                </a:lnTo>
                <a:lnTo>
                  <a:pt x="45169" y="75720"/>
                </a:lnTo>
                <a:lnTo>
                  <a:pt x="46710" y="88599"/>
                </a:lnTo>
                <a:lnTo>
                  <a:pt x="46570" y="100860"/>
                </a:lnTo>
                <a:lnTo>
                  <a:pt x="44842" y="112965"/>
                </a:lnTo>
                <a:lnTo>
                  <a:pt x="41620" y="125377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504390" y="5620578"/>
            <a:ext cx="131445" cy="90805"/>
          </a:xfrm>
          <a:custGeom>
            <a:avLst/>
            <a:gdLst/>
            <a:ahLst/>
            <a:cxnLst/>
            <a:rect l="l" t="t" r="r" b="b"/>
            <a:pathLst>
              <a:path w="131444" h="90804">
                <a:moveTo>
                  <a:pt x="0" y="7128"/>
                </a:moveTo>
                <a:lnTo>
                  <a:pt x="33645" y="29288"/>
                </a:lnTo>
                <a:lnTo>
                  <a:pt x="38771" y="34844"/>
                </a:lnTo>
                <a:lnTo>
                  <a:pt x="41258" y="37864"/>
                </a:lnTo>
                <a:lnTo>
                  <a:pt x="43399" y="41397"/>
                </a:lnTo>
                <a:lnTo>
                  <a:pt x="45193" y="45456"/>
                </a:lnTo>
                <a:lnTo>
                  <a:pt x="46987" y="49509"/>
                </a:lnTo>
                <a:lnTo>
                  <a:pt x="48213" y="53769"/>
                </a:lnTo>
                <a:lnTo>
                  <a:pt x="48871" y="58230"/>
                </a:lnTo>
                <a:lnTo>
                  <a:pt x="49530" y="62691"/>
                </a:lnTo>
                <a:lnTo>
                  <a:pt x="49820" y="67111"/>
                </a:lnTo>
                <a:lnTo>
                  <a:pt x="49737" y="71475"/>
                </a:lnTo>
                <a:lnTo>
                  <a:pt x="49654" y="75839"/>
                </a:lnTo>
                <a:lnTo>
                  <a:pt x="48989" y="79414"/>
                </a:lnTo>
                <a:lnTo>
                  <a:pt x="47728" y="82192"/>
                </a:lnTo>
                <a:lnTo>
                  <a:pt x="46468" y="84976"/>
                </a:lnTo>
                <a:lnTo>
                  <a:pt x="44916" y="87200"/>
                </a:lnTo>
                <a:lnTo>
                  <a:pt x="43080" y="88869"/>
                </a:lnTo>
                <a:lnTo>
                  <a:pt x="41238" y="90532"/>
                </a:lnTo>
                <a:lnTo>
                  <a:pt x="39679" y="90352"/>
                </a:lnTo>
                <a:lnTo>
                  <a:pt x="38397" y="88315"/>
                </a:lnTo>
                <a:lnTo>
                  <a:pt x="37123" y="86279"/>
                </a:lnTo>
                <a:lnTo>
                  <a:pt x="36645" y="81153"/>
                </a:lnTo>
                <a:lnTo>
                  <a:pt x="36970" y="72944"/>
                </a:lnTo>
                <a:lnTo>
                  <a:pt x="46573" y="32584"/>
                </a:lnTo>
                <a:lnTo>
                  <a:pt x="56436" y="10106"/>
                </a:lnTo>
                <a:lnTo>
                  <a:pt x="58320" y="7301"/>
                </a:lnTo>
                <a:lnTo>
                  <a:pt x="86777" y="0"/>
                </a:lnTo>
                <a:lnTo>
                  <a:pt x="93171" y="512"/>
                </a:lnTo>
                <a:lnTo>
                  <a:pt x="98007" y="2085"/>
                </a:lnTo>
                <a:lnTo>
                  <a:pt x="102842" y="3650"/>
                </a:lnTo>
                <a:lnTo>
                  <a:pt x="106901" y="5451"/>
                </a:lnTo>
                <a:lnTo>
                  <a:pt x="110185" y="7488"/>
                </a:lnTo>
                <a:lnTo>
                  <a:pt x="113461" y="9518"/>
                </a:lnTo>
                <a:lnTo>
                  <a:pt x="121899" y="34269"/>
                </a:lnTo>
                <a:lnTo>
                  <a:pt x="125092" y="40386"/>
                </a:lnTo>
                <a:lnTo>
                  <a:pt x="131174" y="4655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251335" y="5586257"/>
            <a:ext cx="31115" cy="78105"/>
          </a:xfrm>
          <a:custGeom>
            <a:avLst/>
            <a:gdLst/>
            <a:ahLst/>
            <a:cxnLst/>
            <a:rect l="l" t="t" r="r" b="b"/>
            <a:pathLst>
              <a:path w="31114" h="78104">
                <a:moveTo>
                  <a:pt x="1995" y="6989"/>
                </a:moveTo>
                <a:lnTo>
                  <a:pt x="734" y="2576"/>
                </a:lnTo>
                <a:lnTo>
                  <a:pt x="83" y="284"/>
                </a:lnTo>
                <a:lnTo>
                  <a:pt x="34" y="117"/>
                </a:lnTo>
                <a:lnTo>
                  <a:pt x="193" y="415"/>
                </a:lnTo>
                <a:lnTo>
                  <a:pt x="325" y="734"/>
                </a:lnTo>
                <a:lnTo>
                  <a:pt x="1683" y="3893"/>
                </a:lnTo>
                <a:lnTo>
                  <a:pt x="4253" y="9899"/>
                </a:lnTo>
                <a:lnTo>
                  <a:pt x="6830" y="15898"/>
                </a:lnTo>
                <a:lnTo>
                  <a:pt x="8922" y="22035"/>
                </a:lnTo>
                <a:lnTo>
                  <a:pt x="10550" y="28318"/>
                </a:lnTo>
                <a:lnTo>
                  <a:pt x="12171" y="34601"/>
                </a:lnTo>
                <a:lnTo>
                  <a:pt x="13452" y="40857"/>
                </a:lnTo>
                <a:lnTo>
                  <a:pt x="14387" y="47084"/>
                </a:lnTo>
                <a:lnTo>
                  <a:pt x="16942" y="55271"/>
                </a:lnTo>
                <a:lnTo>
                  <a:pt x="22438" y="65407"/>
                </a:lnTo>
                <a:lnTo>
                  <a:pt x="30878" y="7749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92839" y="5905760"/>
            <a:ext cx="6350" cy="9525"/>
          </a:xfrm>
          <a:custGeom>
            <a:avLst/>
            <a:gdLst/>
            <a:ahLst/>
            <a:cxnLst/>
            <a:rect l="l" t="t" r="r" b="b"/>
            <a:pathLst>
              <a:path w="6350" h="9525">
                <a:moveTo>
                  <a:pt x="6255" y="9386"/>
                </a:moveTo>
                <a:lnTo>
                  <a:pt x="4170" y="6255"/>
                </a:lnTo>
                <a:lnTo>
                  <a:pt x="2085" y="3131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83350" y="5930003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 h="0">
                <a:moveTo>
                  <a:pt x="0" y="0"/>
                </a:moveTo>
                <a:lnTo>
                  <a:pt x="17997" y="0"/>
                </a:lnTo>
              </a:path>
            </a:pathLst>
          </a:custGeom>
          <a:ln w="22354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91737" y="5945873"/>
            <a:ext cx="1905" cy="94615"/>
          </a:xfrm>
          <a:custGeom>
            <a:avLst/>
            <a:gdLst/>
            <a:ahLst/>
            <a:cxnLst/>
            <a:rect l="l" t="t" r="r" b="b"/>
            <a:pathLst>
              <a:path w="1905" h="94614">
                <a:moveTo>
                  <a:pt x="637" y="0"/>
                </a:moveTo>
                <a:lnTo>
                  <a:pt x="202" y="44941"/>
                </a:lnTo>
                <a:lnTo>
                  <a:pt x="13" y="87267"/>
                </a:lnTo>
                <a:lnTo>
                  <a:pt x="0" y="94273"/>
                </a:lnTo>
                <a:lnTo>
                  <a:pt x="13" y="94439"/>
                </a:lnTo>
                <a:lnTo>
                  <a:pt x="48" y="94176"/>
                </a:lnTo>
                <a:lnTo>
                  <a:pt x="90" y="93809"/>
                </a:lnTo>
                <a:lnTo>
                  <a:pt x="699" y="88731"/>
                </a:lnTo>
                <a:lnTo>
                  <a:pt x="1877" y="78943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000689" y="5867565"/>
            <a:ext cx="121920" cy="100965"/>
          </a:xfrm>
          <a:custGeom>
            <a:avLst/>
            <a:gdLst/>
            <a:ahLst/>
            <a:cxnLst/>
            <a:rect l="l" t="t" r="r" b="b"/>
            <a:pathLst>
              <a:path w="121919" h="100964">
                <a:moveTo>
                  <a:pt x="0" y="37185"/>
                </a:moveTo>
                <a:lnTo>
                  <a:pt x="7100" y="39637"/>
                </a:lnTo>
                <a:lnTo>
                  <a:pt x="14346" y="43357"/>
                </a:lnTo>
                <a:lnTo>
                  <a:pt x="21751" y="48359"/>
                </a:lnTo>
                <a:lnTo>
                  <a:pt x="31885" y="55053"/>
                </a:lnTo>
                <a:lnTo>
                  <a:pt x="42862" y="62033"/>
                </a:lnTo>
                <a:lnTo>
                  <a:pt x="55316" y="69511"/>
                </a:lnTo>
                <a:lnTo>
                  <a:pt x="65876" y="75317"/>
                </a:lnTo>
                <a:lnTo>
                  <a:pt x="78860" y="81722"/>
                </a:lnTo>
                <a:lnTo>
                  <a:pt x="89844" y="87183"/>
                </a:lnTo>
                <a:lnTo>
                  <a:pt x="100102" y="92338"/>
                </a:lnTo>
                <a:lnTo>
                  <a:pt x="112069" y="98394"/>
                </a:lnTo>
                <a:lnTo>
                  <a:pt x="118255" y="100542"/>
                </a:lnTo>
                <a:lnTo>
                  <a:pt x="119834" y="99378"/>
                </a:lnTo>
                <a:lnTo>
                  <a:pt x="121414" y="98214"/>
                </a:lnTo>
                <a:lnTo>
                  <a:pt x="120693" y="91349"/>
                </a:lnTo>
                <a:lnTo>
                  <a:pt x="110941" y="53146"/>
                </a:lnTo>
                <a:lnTo>
                  <a:pt x="95480" y="9879"/>
                </a:lnTo>
                <a:lnTo>
                  <a:pt x="91647" y="0"/>
                </a:lnTo>
                <a:lnTo>
                  <a:pt x="91890" y="706"/>
                </a:lnTo>
                <a:lnTo>
                  <a:pt x="94352" y="7549"/>
                </a:lnTo>
                <a:lnTo>
                  <a:pt x="100112" y="23578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03727" y="5902082"/>
            <a:ext cx="18415" cy="47625"/>
          </a:xfrm>
          <a:custGeom>
            <a:avLst/>
            <a:gdLst/>
            <a:ahLst/>
            <a:cxnLst/>
            <a:rect l="l" t="t" r="r" b="b"/>
            <a:pathLst>
              <a:path w="18415" h="47625">
                <a:moveTo>
                  <a:pt x="0" y="0"/>
                </a:moveTo>
                <a:lnTo>
                  <a:pt x="4463" y="11891"/>
                </a:lnTo>
                <a:lnTo>
                  <a:pt x="8927" y="23781"/>
                </a:lnTo>
                <a:lnTo>
                  <a:pt x="13390" y="35671"/>
                </a:lnTo>
                <a:lnTo>
                  <a:pt x="17854" y="4756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25070" y="5962525"/>
            <a:ext cx="15240" cy="48895"/>
          </a:xfrm>
          <a:custGeom>
            <a:avLst/>
            <a:gdLst/>
            <a:ahLst/>
            <a:cxnLst/>
            <a:rect l="l" t="t" r="r" b="b"/>
            <a:pathLst>
              <a:path w="15240" h="48895">
                <a:moveTo>
                  <a:pt x="0" y="0"/>
                </a:moveTo>
                <a:lnTo>
                  <a:pt x="3799" y="12116"/>
                </a:lnTo>
                <a:lnTo>
                  <a:pt x="7601" y="24233"/>
                </a:lnTo>
                <a:lnTo>
                  <a:pt x="11402" y="36351"/>
                </a:lnTo>
                <a:lnTo>
                  <a:pt x="15202" y="4847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90118" y="5903617"/>
            <a:ext cx="7620" cy="61594"/>
          </a:xfrm>
          <a:custGeom>
            <a:avLst/>
            <a:gdLst/>
            <a:ahLst/>
            <a:cxnLst/>
            <a:rect l="l" t="t" r="r" b="b"/>
            <a:pathLst>
              <a:path w="7619" h="61595">
                <a:moveTo>
                  <a:pt x="0" y="0"/>
                </a:moveTo>
                <a:lnTo>
                  <a:pt x="846" y="10187"/>
                </a:lnTo>
                <a:lnTo>
                  <a:pt x="2013" y="21415"/>
                </a:lnTo>
                <a:lnTo>
                  <a:pt x="3501" y="33683"/>
                </a:lnTo>
                <a:lnTo>
                  <a:pt x="5311" y="46993"/>
                </a:lnTo>
                <a:lnTo>
                  <a:pt x="7444" y="6134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188123" y="5850012"/>
            <a:ext cx="7620" cy="12065"/>
          </a:xfrm>
          <a:custGeom>
            <a:avLst/>
            <a:gdLst/>
            <a:ahLst/>
            <a:cxnLst/>
            <a:rect l="l" t="t" r="r" b="b"/>
            <a:pathLst>
              <a:path w="7619" h="12064">
                <a:moveTo>
                  <a:pt x="7356" y="11499"/>
                </a:moveTo>
                <a:lnTo>
                  <a:pt x="4904" y="7668"/>
                </a:lnTo>
                <a:lnTo>
                  <a:pt x="2452" y="3830"/>
                </a:lnTo>
                <a:lnTo>
                  <a:pt x="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250678" y="5852679"/>
            <a:ext cx="26034" cy="127635"/>
          </a:xfrm>
          <a:custGeom>
            <a:avLst/>
            <a:gdLst/>
            <a:ahLst/>
            <a:cxnLst/>
            <a:rect l="l" t="t" r="r" b="b"/>
            <a:pathLst>
              <a:path w="26034" h="127635">
                <a:moveTo>
                  <a:pt x="0" y="0"/>
                </a:moveTo>
                <a:lnTo>
                  <a:pt x="10274" y="49405"/>
                </a:lnTo>
                <a:lnTo>
                  <a:pt x="14929" y="66400"/>
                </a:lnTo>
                <a:lnTo>
                  <a:pt x="18408" y="79572"/>
                </a:lnTo>
                <a:lnTo>
                  <a:pt x="20843" y="89401"/>
                </a:lnTo>
                <a:lnTo>
                  <a:pt x="23536" y="103511"/>
                </a:lnTo>
                <a:lnTo>
                  <a:pt x="25179" y="115964"/>
                </a:lnTo>
                <a:lnTo>
                  <a:pt x="25950" y="12756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73613" y="5985985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3560" y="0"/>
                </a:moveTo>
                <a:lnTo>
                  <a:pt x="2376" y="1378"/>
                </a:lnTo>
                <a:lnTo>
                  <a:pt x="1191" y="2757"/>
                </a:lnTo>
                <a:lnTo>
                  <a:pt x="0" y="414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240315" y="5894150"/>
            <a:ext cx="106045" cy="53340"/>
          </a:xfrm>
          <a:custGeom>
            <a:avLst/>
            <a:gdLst/>
            <a:ahLst/>
            <a:cxnLst/>
            <a:rect l="l" t="t" r="r" b="b"/>
            <a:pathLst>
              <a:path w="106044" h="53339">
                <a:moveTo>
                  <a:pt x="0" y="53342"/>
                </a:moveTo>
                <a:lnTo>
                  <a:pt x="28879" y="41739"/>
                </a:lnTo>
                <a:lnTo>
                  <a:pt x="36375" y="40658"/>
                </a:lnTo>
                <a:lnTo>
                  <a:pt x="74772" y="30628"/>
                </a:lnTo>
                <a:lnTo>
                  <a:pt x="99887" y="11869"/>
                </a:lnTo>
                <a:lnTo>
                  <a:pt x="105851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348563" y="5889662"/>
            <a:ext cx="6350" cy="50800"/>
          </a:xfrm>
          <a:custGeom>
            <a:avLst/>
            <a:gdLst/>
            <a:ahLst/>
            <a:cxnLst/>
            <a:rect l="l" t="t" r="r" b="b"/>
            <a:pathLst>
              <a:path w="6350" h="50800">
                <a:moveTo>
                  <a:pt x="0" y="0"/>
                </a:moveTo>
                <a:lnTo>
                  <a:pt x="876" y="12362"/>
                </a:lnTo>
                <a:lnTo>
                  <a:pt x="2216" y="24856"/>
                </a:lnTo>
                <a:lnTo>
                  <a:pt x="4021" y="37480"/>
                </a:lnTo>
                <a:lnTo>
                  <a:pt x="6291" y="50236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32985" y="5859398"/>
            <a:ext cx="17145" cy="5715"/>
          </a:xfrm>
          <a:custGeom>
            <a:avLst/>
            <a:gdLst/>
            <a:ahLst/>
            <a:cxnLst/>
            <a:rect l="l" t="t" r="r" b="b"/>
            <a:pathLst>
              <a:path w="17144" h="5714">
                <a:moveTo>
                  <a:pt x="0" y="5701"/>
                </a:moveTo>
                <a:lnTo>
                  <a:pt x="5562" y="3803"/>
                </a:lnTo>
                <a:lnTo>
                  <a:pt x="11118" y="1898"/>
                </a:lnTo>
                <a:lnTo>
                  <a:pt x="16680" y="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401189" y="5890581"/>
            <a:ext cx="188595" cy="83185"/>
          </a:xfrm>
          <a:custGeom>
            <a:avLst/>
            <a:gdLst/>
            <a:ahLst/>
            <a:cxnLst/>
            <a:rect l="l" t="t" r="r" b="b"/>
            <a:pathLst>
              <a:path w="188594" h="83185">
                <a:moveTo>
                  <a:pt x="0" y="995"/>
                </a:moveTo>
                <a:lnTo>
                  <a:pt x="38034" y="14051"/>
                </a:lnTo>
                <a:lnTo>
                  <a:pt x="59602" y="46985"/>
                </a:lnTo>
                <a:lnTo>
                  <a:pt x="61631" y="62620"/>
                </a:lnTo>
                <a:lnTo>
                  <a:pt x="61375" y="66146"/>
                </a:lnTo>
                <a:lnTo>
                  <a:pt x="56187" y="71425"/>
                </a:lnTo>
                <a:lnTo>
                  <a:pt x="55383" y="68716"/>
                </a:lnTo>
                <a:lnTo>
                  <a:pt x="54974" y="63230"/>
                </a:lnTo>
                <a:lnTo>
                  <a:pt x="54559" y="57750"/>
                </a:lnTo>
                <a:lnTo>
                  <a:pt x="71460" y="18170"/>
                </a:lnTo>
                <a:lnTo>
                  <a:pt x="107369" y="0"/>
                </a:lnTo>
                <a:lnTo>
                  <a:pt x="118069" y="1163"/>
                </a:lnTo>
                <a:lnTo>
                  <a:pt x="152563" y="34272"/>
                </a:lnTo>
                <a:lnTo>
                  <a:pt x="158130" y="42324"/>
                </a:lnTo>
                <a:lnTo>
                  <a:pt x="164417" y="51165"/>
                </a:lnTo>
                <a:lnTo>
                  <a:pt x="171477" y="60872"/>
                </a:lnTo>
                <a:lnTo>
                  <a:pt x="179363" y="71521"/>
                </a:lnTo>
                <a:lnTo>
                  <a:pt x="188126" y="83189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846578" y="5949651"/>
            <a:ext cx="82550" cy="7620"/>
          </a:xfrm>
          <a:custGeom>
            <a:avLst/>
            <a:gdLst/>
            <a:ahLst/>
            <a:cxnLst/>
            <a:rect l="l" t="t" r="r" b="b"/>
            <a:pathLst>
              <a:path w="82550" h="7620">
                <a:moveTo>
                  <a:pt x="0" y="1465"/>
                </a:moveTo>
                <a:lnTo>
                  <a:pt x="10490" y="884"/>
                </a:lnTo>
                <a:lnTo>
                  <a:pt x="22319" y="445"/>
                </a:lnTo>
                <a:lnTo>
                  <a:pt x="35484" y="150"/>
                </a:lnTo>
                <a:lnTo>
                  <a:pt x="49986" y="0"/>
                </a:lnTo>
                <a:lnTo>
                  <a:pt x="69870" y="758"/>
                </a:lnTo>
                <a:lnTo>
                  <a:pt x="80304" y="3167"/>
                </a:lnTo>
                <a:lnTo>
                  <a:pt x="82094" y="722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060928" y="5870961"/>
            <a:ext cx="105410" cy="148590"/>
          </a:xfrm>
          <a:custGeom>
            <a:avLst/>
            <a:gdLst/>
            <a:ahLst/>
            <a:cxnLst/>
            <a:rect l="l" t="t" r="r" b="b"/>
            <a:pathLst>
              <a:path w="105410" h="148589">
                <a:moveTo>
                  <a:pt x="102482" y="12275"/>
                </a:moveTo>
                <a:lnTo>
                  <a:pt x="69868" y="83"/>
                </a:lnTo>
                <a:lnTo>
                  <a:pt x="63710" y="0"/>
                </a:lnTo>
                <a:lnTo>
                  <a:pt x="23996" y="6255"/>
                </a:lnTo>
                <a:lnTo>
                  <a:pt x="4184" y="20539"/>
                </a:lnTo>
                <a:lnTo>
                  <a:pt x="2001" y="23802"/>
                </a:lnTo>
                <a:lnTo>
                  <a:pt x="734" y="27224"/>
                </a:lnTo>
                <a:lnTo>
                  <a:pt x="367" y="30805"/>
                </a:lnTo>
                <a:lnTo>
                  <a:pt x="0" y="34393"/>
                </a:lnTo>
                <a:lnTo>
                  <a:pt x="1288" y="38169"/>
                </a:lnTo>
                <a:lnTo>
                  <a:pt x="36158" y="64637"/>
                </a:lnTo>
                <a:lnTo>
                  <a:pt x="66234" y="81175"/>
                </a:lnTo>
                <a:lnTo>
                  <a:pt x="78685" y="88357"/>
                </a:lnTo>
                <a:lnTo>
                  <a:pt x="104504" y="114777"/>
                </a:lnTo>
                <a:lnTo>
                  <a:pt x="105280" y="120583"/>
                </a:lnTo>
                <a:lnTo>
                  <a:pt x="73690" y="142383"/>
                </a:lnTo>
                <a:lnTo>
                  <a:pt x="34197" y="148180"/>
                </a:lnTo>
                <a:lnTo>
                  <a:pt x="23381" y="146248"/>
                </a:lnTo>
                <a:lnTo>
                  <a:pt x="15388" y="141057"/>
                </a:lnTo>
                <a:lnTo>
                  <a:pt x="8821" y="131177"/>
                </a:lnTo>
                <a:lnTo>
                  <a:pt x="3567" y="116575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190409" y="5931067"/>
            <a:ext cx="118745" cy="76835"/>
          </a:xfrm>
          <a:custGeom>
            <a:avLst/>
            <a:gdLst/>
            <a:ahLst/>
            <a:cxnLst/>
            <a:rect l="l" t="t" r="r" b="b"/>
            <a:pathLst>
              <a:path w="118744" h="76835">
                <a:moveTo>
                  <a:pt x="52245" y="19361"/>
                </a:moveTo>
                <a:lnTo>
                  <a:pt x="53554" y="11090"/>
                </a:lnTo>
                <a:lnTo>
                  <a:pt x="51940" y="5756"/>
                </a:lnTo>
                <a:lnTo>
                  <a:pt x="47396" y="3352"/>
                </a:lnTo>
                <a:lnTo>
                  <a:pt x="44223" y="1669"/>
                </a:lnTo>
                <a:lnTo>
                  <a:pt x="40455" y="665"/>
                </a:lnTo>
                <a:lnTo>
                  <a:pt x="36091" y="332"/>
                </a:lnTo>
                <a:lnTo>
                  <a:pt x="31719" y="0"/>
                </a:lnTo>
                <a:lnTo>
                  <a:pt x="27203" y="1136"/>
                </a:lnTo>
                <a:lnTo>
                  <a:pt x="22534" y="3754"/>
                </a:lnTo>
                <a:lnTo>
                  <a:pt x="17872" y="6373"/>
                </a:lnTo>
                <a:lnTo>
                  <a:pt x="13494" y="10072"/>
                </a:lnTo>
                <a:lnTo>
                  <a:pt x="9428" y="14859"/>
                </a:lnTo>
                <a:lnTo>
                  <a:pt x="5347" y="19645"/>
                </a:lnTo>
                <a:lnTo>
                  <a:pt x="2653" y="24945"/>
                </a:lnTo>
                <a:lnTo>
                  <a:pt x="1323" y="30750"/>
                </a:lnTo>
                <a:lnTo>
                  <a:pt x="0" y="36555"/>
                </a:lnTo>
                <a:lnTo>
                  <a:pt x="277" y="42630"/>
                </a:lnTo>
                <a:lnTo>
                  <a:pt x="27418" y="72944"/>
                </a:lnTo>
                <a:lnTo>
                  <a:pt x="47687" y="76754"/>
                </a:lnTo>
                <a:lnTo>
                  <a:pt x="53062" y="76581"/>
                </a:lnTo>
                <a:lnTo>
                  <a:pt x="78181" y="40974"/>
                </a:lnTo>
                <a:lnTo>
                  <a:pt x="78679" y="34497"/>
                </a:lnTo>
                <a:lnTo>
                  <a:pt x="79185" y="28020"/>
                </a:lnTo>
                <a:lnTo>
                  <a:pt x="79317" y="22901"/>
                </a:lnTo>
                <a:lnTo>
                  <a:pt x="79067" y="19133"/>
                </a:lnTo>
                <a:lnTo>
                  <a:pt x="78825" y="15371"/>
                </a:lnTo>
                <a:lnTo>
                  <a:pt x="78215" y="12981"/>
                </a:lnTo>
                <a:lnTo>
                  <a:pt x="77232" y="11970"/>
                </a:lnTo>
                <a:lnTo>
                  <a:pt x="76248" y="10958"/>
                </a:lnTo>
                <a:lnTo>
                  <a:pt x="75985" y="11000"/>
                </a:lnTo>
                <a:lnTo>
                  <a:pt x="76435" y="12088"/>
                </a:lnTo>
                <a:lnTo>
                  <a:pt x="76885" y="13182"/>
                </a:lnTo>
                <a:lnTo>
                  <a:pt x="105580" y="51410"/>
                </a:lnTo>
                <a:lnTo>
                  <a:pt x="118349" y="64712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321165" y="5910786"/>
            <a:ext cx="125095" cy="59690"/>
          </a:xfrm>
          <a:custGeom>
            <a:avLst/>
            <a:gdLst/>
            <a:ahLst/>
            <a:cxnLst/>
            <a:rect l="l" t="t" r="r" b="b"/>
            <a:pathLst>
              <a:path w="125094" h="59689">
                <a:moveTo>
                  <a:pt x="464" y="27126"/>
                </a:moveTo>
                <a:lnTo>
                  <a:pt x="0" y="21917"/>
                </a:lnTo>
                <a:lnTo>
                  <a:pt x="4080" y="19056"/>
                </a:lnTo>
                <a:lnTo>
                  <a:pt x="12704" y="18543"/>
                </a:lnTo>
                <a:lnTo>
                  <a:pt x="18821" y="18183"/>
                </a:lnTo>
                <a:lnTo>
                  <a:pt x="26233" y="19548"/>
                </a:lnTo>
                <a:lnTo>
                  <a:pt x="69404" y="36644"/>
                </a:lnTo>
                <a:lnTo>
                  <a:pt x="87387" y="52618"/>
                </a:lnTo>
                <a:lnTo>
                  <a:pt x="87962" y="55299"/>
                </a:lnTo>
                <a:lnTo>
                  <a:pt x="86493" y="57163"/>
                </a:lnTo>
                <a:lnTo>
                  <a:pt x="82981" y="58202"/>
                </a:lnTo>
                <a:lnTo>
                  <a:pt x="79469" y="59241"/>
                </a:lnTo>
                <a:lnTo>
                  <a:pt x="75417" y="59428"/>
                </a:lnTo>
                <a:lnTo>
                  <a:pt x="70838" y="58756"/>
                </a:lnTo>
                <a:lnTo>
                  <a:pt x="66252" y="58091"/>
                </a:lnTo>
                <a:lnTo>
                  <a:pt x="62317" y="55209"/>
                </a:lnTo>
                <a:lnTo>
                  <a:pt x="59027" y="50124"/>
                </a:lnTo>
                <a:lnTo>
                  <a:pt x="55729" y="45033"/>
                </a:lnTo>
                <a:lnTo>
                  <a:pt x="53845" y="39263"/>
                </a:lnTo>
                <a:lnTo>
                  <a:pt x="53374" y="32820"/>
                </a:lnTo>
                <a:lnTo>
                  <a:pt x="52896" y="26378"/>
                </a:lnTo>
                <a:lnTo>
                  <a:pt x="86593" y="1121"/>
                </a:lnTo>
                <a:lnTo>
                  <a:pt x="109912" y="0"/>
                </a:lnTo>
                <a:lnTo>
                  <a:pt x="124882" y="840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480357" y="5910043"/>
            <a:ext cx="99695" cy="66675"/>
          </a:xfrm>
          <a:custGeom>
            <a:avLst/>
            <a:gdLst/>
            <a:ahLst/>
            <a:cxnLst/>
            <a:rect l="l" t="t" r="r" b="b"/>
            <a:pathLst>
              <a:path w="99694" h="66675">
                <a:moveTo>
                  <a:pt x="99136" y="10806"/>
                </a:moveTo>
                <a:lnTo>
                  <a:pt x="95076" y="7716"/>
                </a:lnTo>
                <a:lnTo>
                  <a:pt x="89576" y="5223"/>
                </a:lnTo>
                <a:lnTo>
                  <a:pt x="82649" y="3332"/>
                </a:lnTo>
                <a:lnTo>
                  <a:pt x="75715" y="1433"/>
                </a:lnTo>
                <a:lnTo>
                  <a:pt x="67450" y="325"/>
                </a:lnTo>
                <a:lnTo>
                  <a:pt x="57856" y="0"/>
                </a:lnTo>
                <a:lnTo>
                  <a:pt x="44839" y="557"/>
                </a:lnTo>
                <a:lnTo>
                  <a:pt x="5472" y="21453"/>
                </a:lnTo>
                <a:lnTo>
                  <a:pt x="0" y="38778"/>
                </a:lnTo>
                <a:lnTo>
                  <a:pt x="159" y="44105"/>
                </a:lnTo>
                <a:lnTo>
                  <a:pt x="1627" y="48913"/>
                </a:lnTo>
                <a:lnTo>
                  <a:pt x="3096" y="53721"/>
                </a:lnTo>
                <a:lnTo>
                  <a:pt x="31269" y="66169"/>
                </a:lnTo>
                <a:lnTo>
                  <a:pt x="36077" y="65254"/>
                </a:lnTo>
                <a:lnTo>
                  <a:pt x="61091" y="32980"/>
                </a:lnTo>
                <a:lnTo>
                  <a:pt x="64624" y="26406"/>
                </a:lnTo>
                <a:lnTo>
                  <a:pt x="71842" y="18980"/>
                </a:lnTo>
                <a:lnTo>
                  <a:pt x="73477" y="20234"/>
                </a:lnTo>
                <a:lnTo>
                  <a:pt x="75347" y="23171"/>
                </a:lnTo>
                <a:lnTo>
                  <a:pt x="78889" y="29884"/>
                </a:lnTo>
                <a:lnTo>
                  <a:pt x="84109" y="41523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583142" y="5904749"/>
            <a:ext cx="132080" cy="63500"/>
          </a:xfrm>
          <a:custGeom>
            <a:avLst/>
            <a:gdLst/>
            <a:ahLst/>
            <a:cxnLst/>
            <a:rect l="l" t="t" r="r" b="b"/>
            <a:pathLst>
              <a:path w="132080" h="63500">
                <a:moveTo>
                  <a:pt x="0" y="15655"/>
                </a:moveTo>
                <a:lnTo>
                  <a:pt x="180" y="8465"/>
                </a:lnTo>
                <a:lnTo>
                  <a:pt x="1905" y="4364"/>
                </a:lnTo>
                <a:lnTo>
                  <a:pt x="5160" y="3338"/>
                </a:lnTo>
                <a:lnTo>
                  <a:pt x="7446" y="2618"/>
                </a:lnTo>
                <a:lnTo>
                  <a:pt x="10584" y="2930"/>
                </a:lnTo>
                <a:lnTo>
                  <a:pt x="14561" y="4267"/>
                </a:lnTo>
                <a:lnTo>
                  <a:pt x="18544" y="5604"/>
                </a:lnTo>
                <a:lnTo>
                  <a:pt x="22763" y="8617"/>
                </a:lnTo>
                <a:lnTo>
                  <a:pt x="27203" y="13300"/>
                </a:lnTo>
                <a:lnTo>
                  <a:pt x="31650" y="17990"/>
                </a:lnTo>
                <a:lnTo>
                  <a:pt x="47999" y="53450"/>
                </a:lnTo>
                <a:lnTo>
                  <a:pt x="48255" y="59491"/>
                </a:lnTo>
                <a:lnTo>
                  <a:pt x="48172" y="60772"/>
                </a:lnTo>
                <a:lnTo>
                  <a:pt x="47874" y="60308"/>
                </a:lnTo>
                <a:lnTo>
                  <a:pt x="47576" y="59844"/>
                </a:lnTo>
                <a:lnTo>
                  <a:pt x="46842" y="58687"/>
                </a:lnTo>
                <a:lnTo>
                  <a:pt x="45657" y="56838"/>
                </a:lnTo>
                <a:lnTo>
                  <a:pt x="44480" y="54981"/>
                </a:lnTo>
                <a:lnTo>
                  <a:pt x="44175" y="50174"/>
                </a:lnTo>
                <a:lnTo>
                  <a:pt x="44743" y="42401"/>
                </a:lnTo>
                <a:lnTo>
                  <a:pt x="64167" y="4516"/>
                </a:lnTo>
                <a:lnTo>
                  <a:pt x="73643" y="0"/>
                </a:lnTo>
                <a:lnTo>
                  <a:pt x="78312" y="166"/>
                </a:lnTo>
                <a:lnTo>
                  <a:pt x="82981" y="325"/>
                </a:lnTo>
                <a:lnTo>
                  <a:pt x="102398" y="24404"/>
                </a:lnTo>
                <a:lnTo>
                  <a:pt x="106586" y="31838"/>
                </a:lnTo>
                <a:lnTo>
                  <a:pt x="112836" y="40784"/>
                </a:lnTo>
                <a:lnTo>
                  <a:pt x="121148" y="51245"/>
                </a:lnTo>
                <a:lnTo>
                  <a:pt x="131523" y="63219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719477" y="5915312"/>
            <a:ext cx="113664" cy="140970"/>
          </a:xfrm>
          <a:custGeom>
            <a:avLst/>
            <a:gdLst/>
            <a:ahLst/>
            <a:cxnLst/>
            <a:rect l="l" t="t" r="r" b="b"/>
            <a:pathLst>
              <a:path w="113664" h="140970">
                <a:moveTo>
                  <a:pt x="69825" y="26365"/>
                </a:moveTo>
                <a:lnTo>
                  <a:pt x="70504" y="19728"/>
                </a:lnTo>
                <a:lnTo>
                  <a:pt x="69444" y="14145"/>
                </a:lnTo>
                <a:lnTo>
                  <a:pt x="66638" y="9621"/>
                </a:lnTo>
                <a:lnTo>
                  <a:pt x="64733" y="6539"/>
                </a:lnTo>
                <a:lnTo>
                  <a:pt x="62053" y="4142"/>
                </a:lnTo>
                <a:lnTo>
                  <a:pt x="58582" y="2424"/>
                </a:lnTo>
                <a:lnTo>
                  <a:pt x="55118" y="713"/>
                </a:lnTo>
                <a:lnTo>
                  <a:pt x="50858" y="0"/>
                </a:lnTo>
                <a:lnTo>
                  <a:pt x="45801" y="297"/>
                </a:lnTo>
                <a:lnTo>
                  <a:pt x="40744" y="595"/>
                </a:lnTo>
                <a:lnTo>
                  <a:pt x="19228" y="37130"/>
                </a:lnTo>
                <a:lnTo>
                  <a:pt x="19027" y="42381"/>
                </a:lnTo>
                <a:lnTo>
                  <a:pt x="29716" y="58590"/>
                </a:lnTo>
                <a:lnTo>
                  <a:pt x="32896" y="60364"/>
                </a:lnTo>
                <a:lnTo>
                  <a:pt x="36283" y="61410"/>
                </a:lnTo>
                <a:lnTo>
                  <a:pt x="39878" y="61722"/>
                </a:lnTo>
                <a:lnTo>
                  <a:pt x="43467" y="62040"/>
                </a:lnTo>
                <a:lnTo>
                  <a:pt x="47159" y="60883"/>
                </a:lnTo>
                <a:lnTo>
                  <a:pt x="50941" y="58265"/>
                </a:lnTo>
                <a:lnTo>
                  <a:pt x="54724" y="55653"/>
                </a:lnTo>
                <a:lnTo>
                  <a:pt x="59393" y="50458"/>
                </a:lnTo>
                <a:lnTo>
                  <a:pt x="64948" y="42699"/>
                </a:lnTo>
                <a:lnTo>
                  <a:pt x="70504" y="34934"/>
                </a:lnTo>
                <a:lnTo>
                  <a:pt x="74175" y="30667"/>
                </a:lnTo>
                <a:lnTo>
                  <a:pt x="75949" y="29884"/>
                </a:lnTo>
                <a:lnTo>
                  <a:pt x="77729" y="29094"/>
                </a:lnTo>
                <a:lnTo>
                  <a:pt x="79890" y="30237"/>
                </a:lnTo>
                <a:lnTo>
                  <a:pt x="101088" y="69016"/>
                </a:lnTo>
                <a:lnTo>
                  <a:pt x="113338" y="107357"/>
                </a:lnTo>
                <a:lnTo>
                  <a:pt x="112562" y="118261"/>
                </a:lnTo>
                <a:lnTo>
                  <a:pt x="76093" y="140218"/>
                </a:lnTo>
                <a:lnTo>
                  <a:pt x="65641" y="140535"/>
                </a:lnTo>
                <a:lnTo>
                  <a:pt x="54391" y="139928"/>
                </a:lnTo>
                <a:lnTo>
                  <a:pt x="42274" y="138421"/>
                </a:lnTo>
                <a:lnTo>
                  <a:pt x="29217" y="136043"/>
                </a:lnTo>
                <a:lnTo>
                  <a:pt x="15149" y="132817"/>
                </a:lnTo>
                <a:lnTo>
                  <a:pt x="0" y="128771"/>
                </a:lnTo>
              </a:path>
            </a:pathLst>
          </a:custGeom>
          <a:ln w="17997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45408" y="4958514"/>
            <a:ext cx="3175" cy="38735"/>
          </a:xfrm>
          <a:custGeom>
            <a:avLst/>
            <a:gdLst/>
            <a:ahLst/>
            <a:cxnLst/>
            <a:rect l="l" t="t" r="r" b="b"/>
            <a:pathLst>
              <a:path w="3175" h="38735">
                <a:moveTo>
                  <a:pt x="2804" y="38329"/>
                </a:moveTo>
                <a:lnTo>
                  <a:pt x="617" y="24641"/>
                </a:lnTo>
                <a:lnTo>
                  <a:pt x="0" y="11864"/>
                </a:lnTo>
                <a:lnTo>
                  <a:pt x="952" y="0"/>
                </a:lnTo>
              </a:path>
            </a:pathLst>
          </a:custGeom>
          <a:ln w="17997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50566" y="4939903"/>
            <a:ext cx="3810" cy="102870"/>
          </a:xfrm>
          <a:custGeom>
            <a:avLst/>
            <a:gdLst/>
            <a:ahLst/>
            <a:cxnLst/>
            <a:rect l="l" t="t" r="r" b="b"/>
            <a:pathLst>
              <a:path w="3809" h="102870">
                <a:moveTo>
                  <a:pt x="44" y="0"/>
                </a:moveTo>
                <a:lnTo>
                  <a:pt x="0" y="16410"/>
                </a:lnTo>
                <a:lnTo>
                  <a:pt x="2" y="30759"/>
                </a:lnTo>
                <a:lnTo>
                  <a:pt x="53" y="43046"/>
                </a:lnTo>
                <a:lnTo>
                  <a:pt x="150" y="53271"/>
                </a:lnTo>
                <a:lnTo>
                  <a:pt x="491" y="64416"/>
                </a:lnTo>
                <a:lnTo>
                  <a:pt x="1126" y="76109"/>
                </a:lnTo>
                <a:lnTo>
                  <a:pt x="2061" y="88639"/>
                </a:lnTo>
                <a:lnTo>
                  <a:pt x="3298" y="102292"/>
                </a:lnTo>
              </a:path>
            </a:pathLst>
          </a:custGeom>
          <a:ln w="17997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40180" y="4893980"/>
            <a:ext cx="2331085" cy="1313815"/>
          </a:xfrm>
          <a:custGeom>
            <a:avLst/>
            <a:gdLst/>
            <a:ahLst/>
            <a:cxnLst/>
            <a:rect l="l" t="t" r="r" b="b"/>
            <a:pathLst>
              <a:path w="2331085" h="1313814">
                <a:moveTo>
                  <a:pt x="14823" y="167443"/>
                </a:moveTo>
                <a:lnTo>
                  <a:pt x="13349" y="208309"/>
                </a:lnTo>
                <a:lnTo>
                  <a:pt x="12225" y="254595"/>
                </a:lnTo>
                <a:lnTo>
                  <a:pt x="11611" y="292867"/>
                </a:lnTo>
                <a:lnTo>
                  <a:pt x="11194" y="334188"/>
                </a:lnTo>
                <a:lnTo>
                  <a:pt x="10974" y="378559"/>
                </a:lnTo>
                <a:lnTo>
                  <a:pt x="10934" y="414786"/>
                </a:lnTo>
                <a:lnTo>
                  <a:pt x="10912" y="434339"/>
                </a:lnTo>
                <a:lnTo>
                  <a:pt x="10785" y="485943"/>
                </a:lnTo>
                <a:lnTo>
                  <a:pt x="10562" y="527324"/>
                </a:lnTo>
                <a:lnTo>
                  <a:pt x="10116" y="567400"/>
                </a:lnTo>
                <a:lnTo>
                  <a:pt x="8697" y="609755"/>
                </a:lnTo>
                <a:lnTo>
                  <a:pt x="5636" y="661494"/>
                </a:lnTo>
                <a:lnTo>
                  <a:pt x="4182" y="682057"/>
                </a:lnTo>
                <a:lnTo>
                  <a:pt x="3008" y="699043"/>
                </a:lnTo>
                <a:lnTo>
                  <a:pt x="651" y="737852"/>
                </a:lnTo>
                <a:lnTo>
                  <a:pt x="111" y="776732"/>
                </a:lnTo>
                <a:lnTo>
                  <a:pt x="0" y="830059"/>
                </a:lnTo>
                <a:lnTo>
                  <a:pt x="34" y="846925"/>
                </a:lnTo>
                <a:lnTo>
                  <a:pt x="352" y="886469"/>
                </a:lnTo>
                <a:lnTo>
                  <a:pt x="1209" y="918377"/>
                </a:lnTo>
                <a:lnTo>
                  <a:pt x="1501" y="931280"/>
                </a:lnTo>
                <a:lnTo>
                  <a:pt x="1632" y="943630"/>
                </a:lnTo>
                <a:lnTo>
                  <a:pt x="1613" y="955750"/>
                </a:lnTo>
                <a:lnTo>
                  <a:pt x="1408" y="971177"/>
                </a:lnTo>
                <a:lnTo>
                  <a:pt x="1251" y="984858"/>
                </a:lnTo>
                <a:lnTo>
                  <a:pt x="1138" y="997185"/>
                </a:lnTo>
                <a:lnTo>
                  <a:pt x="1064" y="1008553"/>
                </a:lnTo>
                <a:lnTo>
                  <a:pt x="1025" y="1019358"/>
                </a:lnTo>
                <a:lnTo>
                  <a:pt x="1128" y="1033363"/>
                </a:lnTo>
                <a:lnTo>
                  <a:pt x="3504" y="1074593"/>
                </a:lnTo>
                <a:lnTo>
                  <a:pt x="7523" y="1112765"/>
                </a:lnTo>
                <a:lnTo>
                  <a:pt x="16616" y="1165676"/>
                </a:lnTo>
                <a:lnTo>
                  <a:pt x="18888" y="1179430"/>
                </a:lnTo>
                <a:lnTo>
                  <a:pt x="20383" y="1191016"/>
                </a:lnTo>
                <a:lnTo>
                  <a:pt x="21202" y="1200945"/>
                </a:lnTo>
                <a:lnTo>
                  <a:pt x="22003" y="1219046"/>
                </a:lnTo>
                <a:lnTo>
                  <a:pt x="22771" y="1227007"/>
                </a:lnTo>
                <a:lnTo>
                  <a:pt x="23378" y="1229422"/>
                </a:lnTo>
                <a:lnTo>
                  <a:pt x="25110" y="1232220"/>
                </a:lnTo>
                <a:lnTo>
                  <a:pt x="28027" y="1235663"/>
                </a:lnTo>
                <a:lnTo>
                  <a:pt x="30950" y="1239113"/>
                </a:lnTo>
                <a:lnTo>
                  <a:pt x="33222" y="1242223"/>
                </a:lnTo>
                <a:lnTo>
                  <a:pt x="83242" y="1249518"/>
                </a:lnTo>
                <a:lnTo>
                  <a:pt x="98630" y="1249833"/>
                </a:lnTo>
                <a:lnTo>
                  <a:pt x="146938" y="1251769"/>
                </a:lnTo>
                <a:lnTo>
                  <a:pt x="173232" y="1253769"/>
                </a:lnTo>
                <a:lnTo>
                  <a:pt x="187504" y="1254907"/>
                </a:lnTo>
                <a:lnTo>
                  <a:pt x="199884" y="1255880"/>
                </a:lnTo>
                <a:lnTo>
                  <a:pt x="210639" y="1256709"/>
                </a:lnTo>
                <a:lnTo>
                  <a:pt x="222471" y="1257623"/>
                </a:lnTo>
                <a:lnTo>
                  <a:pt x="272189" y="1262191"/>
                </a:lnTo>
                <a:lnTo>
                  <a:pt x="286490" y="1263656"/>
                </a:lnTo>
                <a:lnTo>
                  <a:pt x="302166" y="1265257"/>
                </a:lnTo>
                <a:lnTo>
                  <a:pt x="341128" y="1268896"/>
                </a:lnTo>
                <a:lnTo>
                  <a:pt x="390391" y="1271919"/>
                </a:lnTo>
                <a:lnTo>
                  <a:pt x="429822" y="1272944"/>
                </a:lnTo>
                <a:lnTo>
                  <a:pt x="469591" y="1273546"/>
                </a:lnTo>
                <a:lnTo>
                  <a:pt x="483327" y="1273729"/>
                </a:lnTo>
                <a:lnTo>
                  <a:pt x="495699" y="1273908"/>
                </a:lnTo>
                <a:lnTo>
                  <a:pt x="507121" y="1274090"/>
                </a:lnTo>
                <a:lnTo>
                  <a:pt x="518010" y="1274280"/>
                </a:lnTo>
                <a:lnTo>
                  <a:pt x="525474" y="1274400"/>
                </a:lnTo>
                <a:lnTo>
                  <a:pt x="567762" y="1274747"/>
                </a:lnTo>
                <a:lnTo>
                  <a:pt x="613047" y="1274876"/>
                </a:lnTo>
                <a:lnTo>
                  <a:pt x="667444" y="1274909"/>
                </a:lnTo>
                <a:lnTo>
                  <a:pt x="683381" y="1274904"/>
                </a:lnTo>
                <a:lnTo>
                  <a:pt x="722106" y="1274844"/>
                </a:lnTo>
                <a:lnTo>
                  <a:pt x="751635" y="1274687"/>
                </a:lnTo>
                <a:lnTo>
                  <a:pt x="756413" y="1274659"/>
                </a:lnTo>
                <a:lnTo>
                  <a:pt x="795975" y="1274544"/>
                </a:lnTo>
                <a:lnTo>
                  <a:pt x="846556" y="1274477"/>
                </a:lnTo>
                <a:lnTo>
                  <a:pt x="895619" y="1274440"/>
                </a:lnTo>
                <a:lnTo>
                  <a:pt x="954281" y="1274415"/>
                </a:lnTo>
                <a:lnTo>
                  <a:pt x="998749" y="1274404"/>
                </a:lnTo>
                <a:lnTo>
                  <a:pt x="1022596" y="1274400"/>
                </a:lnTo>
                <a:lnTo>
                  <a:pt x="1046453" y="1274396"/>
                </a:lnTo>
                <a:lnTo>
                  <a:pt x="1090995" y="1274381"/>
                </a:lnTo>
                <a:lnTo>
                  <a:pt x="1131305" y="1274356"/>
                </a:lnTo>
                <a:lnTo>
                  <a:pt x="1183836" y="1274303"/>
                </a:lnTo>
                <a:lnTo>
                  <a:pt x="1226846" y="1274229"/>
                </a:lnTo>
                <a:lnTo>
                  <a:pt x="1269385" y="1274099"/>
                </a:lnTo>
                <a:lnTo>
                  <a:pt x="1311556" y="1273711"/>
                </a:lnTo>
                <a:lnTo>
                  <a:pt x="1324305" y="1273569"/>
                </a:lnTo>
                <a:lnTo>
                  <a:pt x="1337005" y="1273462"/>
                </a:lnTo>
                <a:lnTo>
                  <a:pt x="1349657" y="1273391"/>
                </a:lnTo>
                <a:lnTo>
                  <a:pt x="1362261" y="1273355"/>
                </a:lnTo>
                <a:lnTo>
                  <a:pt x="1375400" y="1273356"/>
                </a:lnTo>
                <a:lnTo>
                  <a:pt x="1429187" y="1273917"/>
                </a:lnTo>
                <a:lnTo>
                  <a:pt x="1477921" y="1275762"/>
                </a:lnTo>
                <a:lnTo>
                  <a:pt x="1491782" y="1276603"/>
                </a:lnTo>
                <a:lnTo>
                  <a:pt x="1504830" y="1277357"/>
                </a:lnTo>
                <a:lnTo>
                  <a:pt x="1553986" y="1279792"/>
                </a:lnTo>
                <a:lnTo>
                  <a:pt x="1604764" y="1281751"/>
                </a:lnTo>
                <a:lnTo>
                  <a:pt x="1619088" y="1282253"/>
                </a:lnTo>
                <a:lnTo>
                  <a:pt x="1632510" y="1282765"/>
                </a:lnTo>
                <a:lnTo>
                  <a:pt x="1683202" y="1285190"/>
                </a:lnTo>
                <a:lnTo>
                  <a:pt x="1736253" y="1288540"/>
                </a:lnTo>
                <a:lnTo>
                  <a:pt x="1784644" y="1292268"/>
                </a:lnTo>
                <a:lnTo>
                  <a:pt x="1798118" y="1293389"/>
                </a:lnTo>
                <a:lnTo>
                  <a:pt x="1811007" y="1294413"/>
                </a:lnTo>
                <a:lnTo>
                  <a:pt x="1823486" y="1295354"/>
                </a:lnTo>
                <a:lnTo>
                  <a:pt x="1835730" y="1296227"/>
                </a:lnTo>
                <a:lnTo>
                  <a:pt x="1847802" y="1297031"/>
                </a:lnTo>
                <a:lnTo>
                  <a:pt x="1859776" y="1297835"/>
                </a:lnTo>
                <a:lnTo>
                  <a:pt x="1909693" y="1301252"/>
                </a:lnTo>
                <a:lnTo>
                  <a:pt x="1923423" y="1302207"/>
                </a:lnTo>
                <a:lnTo>
                  <a:pt x="1938480" y="1303235"/>
                </a:lnTo>
                <a:lnTo>
                  <a:pt x="1979289" y="1305743"/>
                </a:lnTo>
                <a:lnTo>
                  <a:pt x="2026309" y="1307927"/>
                </a:lnTo>
                <a:lnTo>
                  <a:pt x="2070518" y="1309238"/>
                </a:lnTo>
                <a:lnTo>
                  <a:pt x="2116239" y="1310080"/>
                </a:lnTo>
                <a:lnTo>
                  <a:pt x="2130550" y="1310233"/>
                </a:lnTo>
                <a:lnTo>
                  <a:pt x="2144037" y="1310440"/>
                </a:lnTo>
                <a:lnTo>
                  <a:pt x="2156823" y="1310704"/>
                </a:lnTo>
                <a:lnTo>
                  <a:pt x="2169029" y="1311024"/>
                </a:lnTo>
                <a:lnTo>
                  <a:pt x="2180778" y="1311403"/>
                </a:lnTo>
                <a:lnTo>
                  <a:pt x="2193306" y="1311868"/>
                </a:lnTo>
                <a:lnTo>
                  <a:pt x="2205636" y="1312265"/>
                </a:lnTo>
                <a:lnTo>
                  <a:pt x="2255715" y="1313262"/>
                </a:lnTo>
                <a:lnTo>
                  <a:pt x="2269111" y="1313389"/>
                </a:lnTo>
                <a:lnTo>
                  <a:pt x="2292077" y="1313306"/>
                </a:lnTo>
                <a:lnTo>
                  <a:pt x="2330390" y="1301275"/>
                </a:lnTo>
                <a:lnTo>
                  <a:pt x="2331053" y="1287193"/>
                </a:lnTo>
                <a:lnTo>
                  <a:pt x="2330729" y="1273369"/>
                </a:lnTo>
                <a:lnTo>
                  <a:pt x="2327786" y="1218351"/>
                </a:lnTo>
                <a:lnTo>
                  <a:pt x="2323990" y="1172242"/>
                </a:lnTo>
                <a:lnTo>
                  <a:pt x="2317130" y="1120567"/>
                </a:lnTo>
                <a:lnTo>
                  <a:pt x="2315176" y="1107011"/>
                </a:lnTo>
                <a:lnTo>
                  <a:pt x="2308333" y="1057781"/>
                </a:lnTo>
                <a:lnTo>
                  <a:pt x="2303354" y="1019994"/>
                </a:lnTo>
                <a:lnTo>
                  <a:pt x="2301564" y="1006457"/>
                </a:lnTo>
                <a:lnTo>
                  <a:pt x="2296399" y="968433"/>
                </a:lnTo>
                <a:lnTo>
                  <a:pt x="2288969" y="916362"/>
                </a:lnTo>
                <a:lnTo>
                  <a:pt x="2286851" y="901437"/>
                </a:lnTo>
                <a:lnTo>
                  <a:pt x="2280902" y="855642"/>
                </a:lnTo>
                <a:lnTo>
                  <a:pt x="2276771" y="806954"/>
                </a:lnTo>
                <a:lnTo>
                  <a:pt x="2274762" y="774318"/>
                </a:lnTo>
                <a:lnTo>
                  <a:pt x="2273803" y="758061"/>
                </a:lnTo>
                <a:lnTo>
                  <a:pt x="2270975" y="710392"/>
                </a:lnTo>
                <a:lnTo>
                  <a:pt x="2267777" y="662794"/>
                </a:lnTo>
                <a:lnTo>
                  <a:pt x="2264157" y="622209"/>
                </a:lnTo>
                <a:lnTo>
                  <a:pt x="2259866" y="583712"/>
                </a:lnTo>
                <a:lnTo>
                  <a:pt x="2253699" y="536190"/>
                </a:lnTo>
                <a:lnTo>
                  <a:pt x="2246297" y="486356"/>
                </a:lnTo>
                <a:lnTo>
                  <a:pt x="2243332" y="467277"/>
                </a:lnTo>
                <a:lnTo>
                  <a:pt x="2240863" y="451178"/>
                </a:lnTo>
                <a:lnTo>
                  <a:pt x="2234916" y="409899"/>
                </a:lnTo>
                <a:lnTo>
                  <a:pt x="2230822" y="357287"/>
                </a:lnTo>
                <a:lnTo>
                  <a:pt x="2229709" y="316506"/>
                </a:lnTo>
                <a:lnTo>
                  <a:pt x="2229378" y="303111"/>
                </a:lnTo>
                <a:lnTo>
                  <a:pt x="2227341" y="258341"/>
                </a:lnTo>
                <a:lnTo>
                  <a:pt x="2224443" y="217766"/>
                </a:lnTo>
                <a:lnTo>
                  <a:pt x="2223556" y="206230"/>
                </a:lnTo>
                <a:lnTo>
                  <a:pt x="2222671" y="194344"/>
                </a:lnTo>
                <a:lnTo>
                  <a:pt x="2219136" y="142996"/>
                </a:lnTo>
                <a:lnTo>
                  <a:pt x="2216147" y="95464"/>
                </a:lnTo>
                <a:lnTo>
                  <a:pt x="2213713" y="53392"/>
                </a:lnTo>
                <a:lnTo>
                  <a:pt x="2212681" y="45571"/>
                </a:lnTo>
                <a:lnTo>
                  <a:pt x="2211164" y="40175"/>
                </a:lnTo>
                <a:lnTo>
                  <a:pt x="2209654" y="34786"/>
                </a:lnTo>
                <a:lnTo>
                  <a:pt x="2206072" y="33324"/>
                </a:lnTo>
                <a:lnTo>
                  <a:pt x="2200420" y="35811"/>
                </a:lnTo>
                <a:lnTo>
                  <a:pt x="2194767" y="38298"/>
                </a:lnTo>
                <a:lnTo>
                  <a:pt x="2187895" y="40036"/>
                </a:lnTo>
                <a:lnTo>
                  <a:pt x="2179804" y="41020"/>
                </a:lnTo>
                <a:lnTo>
                  <a:pt x="2168841" y="42063"/>
                </a:lnTo>
                <a:lnTo>
                  <a:pt x="2155562" y="42793"/>
                </a:lnTo>
                <a:lnTo>
                  <a:pt x="2142611" y="43249"/>
                </a:lnTo>
                <a:lnTo>
                  <a:pt x="2130211" y="43839"/>
                </a:lnTo>
                <a:lnTo>
                  <a:pt x="2117883" y="44579"/>
                </a:lnTo>
                <a:lnTo>
                  <a:pt x="2105152" y="45486"/>
                </a:lnTo>
                <a:lnTo>
                  <a:pt x="2091498" y="46519"/>
                </a:lnTo>
                <a:lnTo>
                  <a:pt x="2078516" y="47399"/>
                </a:lnTo>
                <a:lnTo>
                  <a:pt x="2065997" y="48144"/>
                </a:lnTo>
                <a:lnTo>
                  <a:pt x="2053733" y="48769"/>
                </a:lnTo>
                <a:lnTo>
                  <a:pt x="2041516" y="49292"/>
                </a:lnTo>
                <a:lnTo>
                  <a:pt x="2023758" y="49913"/>
                </a:lnTo>
                <a:lnTo>
                  <a:pt x="2008959" y="50463"/>
                </a:lnTo>
                <a:lnTo>
                  <a:pt x="1996702" y="50955"/>
                </a:lnTo>
                <a:lnTo>
                  <a:pt x="1986570" y="51405"/>
                </a:lnTo>
                <a:lnTo>
                  <a:pt x="1977012" y="51891"/>
                </a:lnTo>
                <a:lnTo>
                  <a:pt x="1966640" y="52394"/>
                </a:lnTo>
                <a:lnTo>
                  <a:pt x="1913966" y="54740"/>
                </a:lnTo>
                <a:lnTo>
                  <a:pt x="1866438" y="56597"/>
                </a:lnTo>
                <a:lnTo>
                  <a:pt x="1818520" y="57960"/>
                </a:lnTo>
                <a:lnTo>
                  <a:pt x="1774103" y="58424"/>
                </a:lnTo>
                <a:lnTo>
                  <a:pt x="1728148" y="58578"/>
                </a:lnTo>
                <a:lnTo>
                  <a:pt x="1684058" y="58640"/>
                </a:lnTo>
                <a:lnTo>
                  <a:pt x="1650012" y="58656"/>
                </a:lnTo>
                <a:lnTo>
                  <a:pt x="1630915" y="58666"/>
                </a:lnTo>
                <a:lnTo>
                  <a:pt x="1580259" y="58818"/>
                </a:lnTo>
                <a:lnTo>
                  <a:pt x="1538998" y="59152"/>
                </a:lnTo>
                <a:lnTo>
                  <a:pt x="1497368" y="59877"/>
                </a:lnTo>
                <a:lnTo>
                  <a:pt x="1449897" y="61778"/>
                </a:lnTo>
                <a:lnTo>
                  <a:pt x="1402579" y="64664"/>
                </a:lnTo>
                <a:lnTo>
                  <a:pt x="1389847" y="65543"/>
                </a:lnTo>
                <a:lnTo>
                  <a:pt x="1341637" y="68239"/>
                </a:lnTo>
                <a:lnTo>
                  <a:pt x="1301949" y="69725"/>
                </a:lnTo>
                <a:lnTo>
                  <a:pt x="1284460" y="70293"/>
                </a:lnTo>
                <a:lnTo>
                  <a:pt x="1269312" y="70799"/>
                </a:lnTo>
                <a:lnTo>
                  <a:pt x="1223356" y="72611"/>
                </a:lnTo>
                <a:lnTo>
                  <a:pt x="1185538" y="74965"/>
                </a:lnTo>
                <a:lnTo>
                  <a:pt x="1172959" y="75697"/>
                </a:lnTo>
                <a:lnTo>
                  <a:pt x="1160572" y="76308"/>
                </a:lnTo>
                <a:lnTo>
                  <a:pt x="1146488" y="76846"/>
                </a:lnTo>
                <a:lnTo>
                  <a:pt x="1133738" y="77205"/>
                </a:lnTo>
                <a:lnTo>
                  <a:pt x="1121795" y="77407"/>
                </a:lnTo>
                <a:lnTo>
                  <a:pt x="1106509" y="77400"/>
                </a:lnTo>
                <a:lnTo>
                  <a:pt x="1057604" y="75056"/>
                </a:lnTo>
                <a:lnTo>
                  <a:pt x="1001478" y="68460"/>
                </a:lnTo>
                <a:lnTo>
                  <a:pt x="985788" y="66391"/>
                </a:lnTo>
                <a:lnTo>
                  <a:pt x="944115" y="60986"/>
                </a:lnTo>
                <a:lnTo>
                  <a:pt x="892218" y="54959"/>
                </a:lnTo>
                <a:lnTo>
                  <a:pt x="840852" y="51128"/>
                </a:lnTo>
                <a:lnTo>
                  <a:pt x="788578" y="48840"/>
                </a:lnTo>
                <a:lnTo>
                  <a:pt x="775244" y="48280"/>
                </a:lnTo>
                <a:lnTo>
                  <a:pt x="730286" y="45397"/>
                </a:lnTo>
                <a:lnTo>
                  <a:pt x="689771" y="40835"/>
                </a:lnTo>
                <a:lnTo>
                  <a:pt x="676364" y="39189"/>
                </a:lnTo>
                <a:lnTo>
                  <a:pt x="663322" y="37726"/>
                </a:lnTo>
                <a:lnTo>
                  <a:pt x="613660" y="33561"/>
                </a:lnTo>
                <a:lnTo>
                  <a:pt x="574255" y="31711"/>
                </a:lnTo>
                <a:lnTo>
                  <a:pt x="518597" y="30375"/>
                </a:lnTo>
                <a:lnTo>
                  <a:pt x="503034" y="30114"/>
                </a:lnTo>
                <a:lnTo>
                  <a:pt x="456944" y="28960"/>
                </a:lnTo>
                <a:lnTo>
                  <a:pt x="412670" y="26103"/>
                </a:lnTo>
                <a:lnTo>
                  <a:pt x="367054" y="21246"/>
                </a:lnTo>
                <a:lnTo>
                  <a:pt x="352906" y="19731"/>
                </a:lnTo>
                <a:lnTo>
                  <a:pt x="302746" y="15182"/>
                </a:lnTo>
                <a:lnTo>
                  <a:pt x="275986" y="13261"/>
                </a:lnTo>
                <a:lnTo>
                  <a:pt x="263894" y="12195"/>
                </a:lnTo>
                <a:lnTo>
                  <a:pt x="248709" y="10198"/>
                </a:lnTo>
                <a:lnTo>
                  <a:pt x="236831" y="8125"/>
                </a:lnTo>
                <a:lnTo>
                  <a:pt x="218991" y="4057"/>
                </a:lnTo>
                <a:lnTo>
                  <a:pt x="207779" y="1852"/>
                </a:lnTo>
                <a:lnTo>
                  <a:pt x="193473" y="461"/>
                </a:lnTo>
                <a:lnTo>
                  <a:pt x="182121" y="0"/>
                </a:lnTo>
                <a:lnTo>
                  <a:pt x="168506" y="415"/>
                </a:lnTo>
                <a:lnTo>
                  <a:pt x="156680" y="1901"/>
                </a:lnTo>
                <a:lnTo>
                  <a:pt x="144121" y="4129"/>
                </a:lnTo>
                <a:lnTo>
                  <a:pt x="131659" y="6130"/>
                </a:lnTo>
                <a:lnTo>
                  <a:pt x="120547" y="7797"/>
                </a:lnTo>
                <a:lnTo>
                  <a:pt x="113565" y="9300"/>
                </a:lnTo>
                <a:lnTo>
                  <a:pt x="108764" y="10935"/>
                </a:lnTo>
                <a:lnTo>
                  <a:pt x="99437" y="13462"/>
                </a:lnTo>
                <a:lnTo>
                  <a:pt x="84829" y="16507"/>
                </a:lnTo>
                <a:lnTo>
                  <a:pt x="69945" y="19159"/>
                </a:lnTo>
                <a:lnTo>
                  <a:pt x="57761" y="21029"/>
                </a:lnTo>
                <a:lnTo>
                  <a:pt x="43054" y="23187"/>
                </a:lnTo>
                <a:lnTo>
                  <a:pt x="31075" y="26024"/>
                </a:lnTo>
                <a:lnTo>
                  <a:pt x="20306" y="29728"/>
                </a:lnTo>
                <a:lnTo>
                  <a:pt x="8768" y="36430"/>
                </a:lnTo>
                <a:lnTo>
                  <a:pt x="6405" y="43167"/>
                </a:lnTo>
                <a:lnTo>
                  <a:pt x="12809" y="50104"/>
                </a:lnTo>
              </a:path>
            </a:pathLst>
          </a:custGeom>
          <a:ln w="17997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740214" y="2367718"/>
            <a:ext cx="96520" cy="175895"/>
          </a:xfrm>
          <a:custGeom>
            <a:avLst/>
            <a:gdLst/>
            <a:ahLst/>
            <a:cxnLst/>
            <a:rect l="l" t="t" r="r" b="b"/>
            <a:pathLst>
              <a:path w="96520" h="175894">
                <a:moveTo>
                  <a:pt x="95938" y="42831"/>
                </a:moveTo>
                <a:lnTo>
                  <a:pt x="66790" y="11261"/>
                </a:lnTo>
                <a:lnTo>
                  <a:pt x="54001" y="3034"/>
                </a:lnTo>
                <a:lnTo>
                  <a:pt x="50045" y="1468"/>
                </a:lnTo>
                <a:lnTo>
                  <a:pt x="45916" y="547"/>
                </a:lnTo>
                <a:lnTo>
                  <a:pt x="41622" y="277"/>
                </a:lnTo>
                <a:lnTo>
                  <a:pt x="37320" y="0"/>
                </a:lnTo>
                <a:lnTo>
                  <a:pt x="5953" y="32523"/>
                </a:lnTo>
                <a:lnTo>
                  <a:pt x="0" y="65923"/>
                </a:lnTo>
                <a:lnTo>
                  <a:pt x="543" y="79039"/>
                </a:lnTo>
                <a:lnTo>
                  <a:pt x="2555" y="91308"/>
                </a:lnTo>
                <a:lnTo>
                  <a:pt x="6721" y="105856"/>
                </a:lnTo>
                <a:lnTo>
                  <a:pt x="10491" y="116996"/>
                </a:lnTo>
                <a:lnTo>
                  <a:pt x="16364" y="131688"/>
                </a:lnTo>
                <a:lnTo>
                  <a:pt x="20248" y="141690"/>
                </a:lnTo>
                <a:lnTo>
                  <a:pt x="23534" y="150522"/>
                </a:lnTo>
                <a:lnTo>
                  <a:pt x="25045" y="156057"/>
                </a:lnTo>
                <a:lnTo>
                  <a:pt x="25723" y="160837"/>
                </a:lnTo>
                <a:lnTo>
                  <a:pt x="26721" y="167806"/>
                </a:lnTo>
                <a:lnTo>
                  <a:pt x="24892" y="172731"/>
                </a:lnTo>
                <a:lnTo>
                  <a:pt x="20237" y="17559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705539" y="2460868"/>
            <a:ext cx="111125" cy="15875"/>
          </a:xfrm>
          <a:custGeom>
            <a:avLst/>
            <a:gdLst/>
            <a:ahLst/>
            <a:cxnLst/>
            <a:rect l="l" t="t" r="r" b="b"/>
            <a:pathLst>
              <a:path w="111125" h="15875">
                <a:moveTo>
                  <a:pt x="1198" y="15621"/>
                </a:moveTo>
                <a:lnTo>
                  <a:pt x="0" y="12933"/>
                </a:lnTo>
                <a:lnTo>
                  <a:pt x="838" y="11125"/>
                </a:lnTo>
                <a:lnTo>
                  <a:pt x="3726" y="10196"/>
                </a:lnTo>
                <a:lnTo>
                  <a:pt x="43400" y="5068"/>
                </a:lnTo>
                <a:lnTo>
                  <a:pt x="90871" y="588"/>
                </a:lnTo>
                <a:lnTo>
                  <a:pt x="102745" y="83"/>
                </a:lnTo>
                <a:lnTo>
                  <a:pt x="107407" y="0"/>
                </a:lnTo>
                <a:lnTo>
                  <a:pt x="110109" y="2154"/>
                </a:lnTo>
                <a:lnTo>
                  <a:pt x="110836" y="6546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812918" y="2477288"/>
            <a:ext cx="93345" cy="68580"/>
          </a:xfrm>
          <a:custGeom>
            <a:avLst/>
            <a:gdLst/>
            <a:ahLst/>
            <a:cxnLst/>
            <a:rect l="l" t="t" r="r" b="b"/>
            <a:pathLst>
              <a:path w="93345" h="68580">
                <a:moveTo>
                  <a:pt x="59886" y="8492"/>
                </a:moveTo>
                <a:lnTo>
                  <a:pt x="38273" y="83"/>
                </a:lnTo>
                <a:lnTo>
                  <a:pt x="31948" y="0"/>
                </a:lnTo>
                <a:lnTo>
                  <a:pt x="678" y="26379"/>
                </a:lnTo>
                <a:lnTo>
                  <a:pt x="0" y="31685"/>
                </a:lnTo>
                <a:lnTo>
                  <a:pt x="1302" y="37178"/>
                </a:lnTo>
                <a:lnTo>
                  <a:pt x="33615" y="63341"/>
                </a:lnTo>
                <a:lnTo>
                  <a:pt x="60253" y="68241"/>
                </a:lnTo>
                <a:lnTo>
                  <a:pt x="71359" y="67879"/>
                </a:lnTo>
                <a:lnTo>
                  <a:pt x="79130" y="66778"/>
                </a:lnTo>
                <a:lnTo>
                  <a:pt x="84311" y="64389"/>
                </a:lnTo>
                <a:lnTo>
                  <a:pt x="87817" y="60592"/>
                </a:lnTo>
                <a:lnTo>
                  <a:pt x="91322" y="56796"/>
                </a:lnTo>
                <a:lnTo>
                  <a:pt x="92964" y="51912"/>
                </a:lnTo>
                <a:lnTo>
                  <a:pt x="92735" y="45934"/>
                </a:lnTo>
                <a:lnTo>
                  <a:pt x="92499" y="39963"/>
                </a:lnTo>
                <a:lnTo>
                  <a:pt x="54068" y="8382"/>
                </a:lnTo>
                <a:lnTo>
                  <a:pt x="42678" y="3201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906798" y="2456007"/>
            <a:ext cx="113664" cy="66675"/>
          </a:xfrm>
          <a:custGeom>
            <a:avLst/>
            <a:gdLst/>
            <a:ahLst/>
            <a:cxnLst/>
            <a:rect l="l" t="t" r="r" b="b"/>
            <a:pathLst>
              <a:path w="113665" h="66675">
                <a:moveTo>
                  <a:pt x="0" y="27598"/>
                </a:moveTo>
                <a:lnTo>
                  <a:pt x="1884" y="25589"/>
                </a:lnTo>
                <a:lnTo>
                  <a:pt x="6580" y="23594"/>
                </a:lnTo>
                <a:lnTo>
                  <a:pt x="14090" y="21620"/>
                </a:lnTo>
                <a:lnTo>
                  <a:pt x="18779" y="20387"/>
                </a:lnTo>
                <a:lnTo>
                  <a:pt x="57799" y="26387"/>
                </a:lnTo>
                <a:lnTo>
                  <a:pt x="93850" y="42353"/>
                </a:lnTo>
                <a:lnTo>
                  <a:pt x="102918" y="57247"/>
                </a:lnTo>
                <a:lnTo>
                  <a:pt x="102017" y="60205"/>
                </a:lnTo>
                <a:lnTo>
                  <a:pt x="101110" y="63163"/>
                </a:lnTo>
                <a:lnTo>
                  <a:pt x="99205" y="65006"/>
                </a:lnTo>
                <a:lnTo>
                  <a:pt x="96296" y="65733"/>
                </a:lnTo>
                <a:lnTo>
                  <a:pt x="93386" y="66467"/>
                </a:lnTo>
                <a:lnTo>
                  <a:pt x="70935" y="33667"/>
                </a:lnTo>
                <a:lnTo>
                  <a:pt x="71427" y="25707"/>
                </a:lnTo>
                <a:lnTo>
                  <a:pt x="97817" y="0"/>
                </a:lnTo>
                <a:lnTo>
                  <a:pt x="113359" y="1356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075081" y="2433316"/>
            <a:ext cx="196850" cy="111125"/>
          </a:xfrm>
          <a:custGeom>
            <a:avLst/>
            <a:gdLst/>
            <a:ahLst/>
            <a:cxnLst/>
            <a:rect l="l" t="t" r="r" b="b"/>
            <a:pathLst>
              <a:path w="196850" h="111125">
                <a:moveTo>
                  <a:pt x="5133" y="36312"/>
                </a:moveTo>
                <a:lnTo>
                  <a:pt x="1939" y="35723"/>
                </a:lnTo>
                <a:lnTo>
                  <a:pt x="263" y="36146"/>
                </a:lnTo>
                <a:lnTo>
                  <a:pt x="110" y="37566"/>
                </a:lnTo>
                <a:lnTo>
                  <a:pt x="0" y="38577"/>
                </a:lnTo>
                <a:lnTo>
                  <a:pt x="16930" y="49509"/>
                </a:lnTo>
                <a:lnTo>
                  <a:pt x="23317" y="51552"/>
                </a:lnTo>
                <a:lnTo>
                  <a:pt x="64257" y="51871"/>
                </a:lnTo>
                <a:lnTo>
                  <a:pt x="73907" y="11291"/>
                </a:lnTo>
                <a:lnTo>
                  <a:pt x="54025" y="0"/>
                </a:lnTo>
                <a:lnTo>
                  <a:pt x="47576" y="491"/>
                </a:lnTo>
                <a:lnTo>
                  <a:pt x="18391" y="31290"/>
                </a:lnTo>
                <a:lnTo>
                  <a:pt x="16801" y="43727"/>
                </a:lnTo>
                <a:lnTo>
                  <a:pt x="18345" y="56333"/>
                </a:lnTo>
                <a:lnTo>
                  <a:pt x="41274" y="87291"/>
                </a:lnTo>
                <a:lnTo>
                  <a:pt x="76412" y="106297"/>
                </a:lnTo>
                <a:lnTo>
                  <a:pt x="103895" y="110526"/>
                </a:lnTo>
                <a:lnTo>
                  <a:pt x="119755" y="108589"/>
                </a:lnTo>
                <a:lnTo>
                  <a:pt x="154548" y="90914"/>
                </a:lnTo>
                <a:lnTo>
                  <a:pt x="169482" y="71544"/>
                </a:lnTo>
                <a:lnTo>
                  <a:pt x="171262" y="66855"/>
                </a:lnTo>
                <a:lnTo>
                  <a:pt x="171948" y="62927"/>
                </a:lnTo>
                <a:lnTo>
                  <a:pt x="171547" y="59768"/>
                </a:lnTo>
                <a:lnTo>
                  <a:pt x="171145" y="56609"/>
                </a:lnTo>
                <a:lnTo>
                  <a:pt x="168907" y="54095"/>
                </a:lnTo>
                <a:lnTo>
                  <a:pt x="164834" y="52217"/>
                </a:lnTo>
                <a:lnTo>
                  <a:pt x="160761" y="50340"/>
                </a:lnTo>
                <a:lnTo>
                  <a:pt x="155898" y="49308"/>
                </a:lnTo>
                <a:lnTo>
                  <a:pt x="150245" y="49121"/>
                </a:lnTo>
                <a:lnTo>
                  <a:pt x="144592" y="48934"/>
                </a:lnTo>
                <a:lnTo>
                  <a:pt x="139023" y="50278"/>
                </a:lnTo>
                <a:lnTo>
                  <a:pt x="115477" y="75410"/>
                </a:lnTo>
                <a:lnTo>
                  <a:pt x="114937" y="79178"/>
                </a:lnTo>
                <a:lnTo>
                  <a:pt x="116038" y="82199"/>
                </a:lnTo>
                <a:lnTo>
                  <a:pt x="118781" y="84471"/>
                </a:lnTo>
                <a:lnTo>
                  <a:pt x="121518" y="86750"/>
                </a:lnTo>
                <a:lnTo>
                  <a:pt x="125716" y="88059"/>
                </a:lnTo>
                <a:lnTo>
                  <a:pt x="131368" y="88405"/>
                </a:lnTo>
                <a:lnTo>
                  <a:pt x="137021" y="88752"/>
                </a:lnTo>
                <a:lnTo>
                  <a:pt x="142591" y="87713"/>
                </a:lnTo>
                <a:lnTo>
                  <a:pt x="174948" y="64167"/>
                </a:lnTo>
                <a:lnTo>
                  <a:pt x="177906" y="65372"/>
                </a:lnTo>
                <a:lnTo>
                  <a:pt x="181328" y="70568"/>
                </a:lnTo>
                <a:lnTo>
                  <a:pt x="187743" y="78675"/>
                </a:lnTo>
                <a:lnTo>
                  <a:pt x="196858" y="8759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284957" y="2460571"/>
            <a:ext cx="95250" cy="71120"/>
          </a:xfrm>
          <a:custGeom>
            <a:avLst/>
            <a:gdLst/>
            <a:ahLst/>
            <a:cxnLst/>
            <a:rect l="l" t="t" r="r" b="b"/>
            <a:pathLst>
              <a:path w="95250" h="71119">
                <a:moveTo>
                  <a:pt x="63398" y="19818"/>
                </a:moveTo>
                <a:lnTo>
                  <a:pt x="41522" y="0"/>
                </a:lnTo>
                <a:lnTo>
                  <a:pt x="35467" y="477"/>
                </a:lnTo>
                <a:lnTo>
                  <a:pt x="4246" y="23809"/>
                </a:lnTo>
                <a:lnTo>
                  <a:pt x="1184" y="29856"/>
                </a:lnTo>
                <a:lnTo>
                  <a:pt x="0" y="35931"/>
                </a:lnTo>
                <a:lnTo>
                  <a:pt x="692" y="42034"/>
                </a:lnTo>
                <a:lnTo>
                  <a:pt x="1392" y="48130"/>
                </a:lnTo>
                <a:lnTo>
                  <a:pt x="35165" y="68868"/>
                </a:lnTo>
                <a:lnTo>
                  <a:pt x="57358" y="70796"/>
                </a:lnTo>
                <a:lnTo>
                  <a:pt x="69134" y="69703"/>
                </a:lnTo>
                <a:lnTo>
                  <a:pt x="81550" y="67284"/>
                </a:lnTo>
                <a:lnTo>
                  <a:pt x="94748" y="63571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384375" y="2407516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5">
                <a:moveTo>
                  <a:pt x="28577" y="39935"/>
                </a:moveTo>
                <a:lnTo>
                  <a:pt x="8044" y="7589"/>
                </a:lnTo>
                <a:lnTo>
                  <a:pt x="785" y="0"/>
                </a:lnTo>
                <a:lnTo>
                  <a:pt x="0" y="2927"/>
                </a:lnTo>
                <a:lnTo>
                  <a:pt x="1249" y="13377"/>
                </a:lnTo>
                <a:lnTo>
                  <a:pt x="4532" y="31348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393320" y="2456171"/>
            <a:ext cx="140970" cy="81915"/>
          </a:xfrm>
          <a:custGeom>
            <a:avLst/>
            <a:gdLst/>
            <a:ahLst/>
            <a:cxnLst/>
            <a:rect l="l" t="t" r="r" b="b"/>
            <a:pathLst>
              <a:path w="140970" h="81914">
                <a:moveTo>
                  <a:pt x="0" y="0"/>
                </a:moveTo>
                <a:lnTo>
                  <a:pt x="4376" y="9925"/>
                </a:lnTo>
                <a:lnTo>
                  <a:pt x="10970" y="21652"/>
                </a:lnTo>
                <a:lnTo>
                  <a:pt x="19116" y="34499"/>
                </a:lnTo>
                <a:lnTo>
                  <a:pt x="25159" y="44208"/>
                </a:lnTo>
                <a:lnTo>
                  <a:pt x="32149" y="55716"/>
                </a:lnTo>
                <a:lnTo>
                  <a:pt x="35086" y="61403"/>
                </a:lnTo>
                <a:lnTo>
                  <a:pt x="36596" y="65594"/>
                </a:lnTo>
                <a:lnTo>
                  <a:pt x="38113" y="69785"/>
                </a:lnTo>
                <a:lnTo>
                  <a:pt x="38917" y="72015"/>
                </a:lnTo>
                <a:lnTo>
                  <a:pt x="39014" y="72279"/>
                </a:lnTo>
                <a:lnTo>
                  <a:pt x="39076" y="72473"/>
                </a:lnTo>
                <a:lnTo>
                  <a:pt x="32495" y="47043"/>
                </a:lnTo>
                <a:lnTo>
                  <a:pt x="32080" y="38758"/>
                </a:lnTo>
                <a:lnTo>
                  <a:pt x="58625" y="11173"/>
                </a:lnTo>
                <a:lnTo>
                  <a:pt x="70653" y="9217"/>
                </a:lnTo>
                <a:lnTo>
                  <a:pt x="83540" y="9735"/>
                </a:lnTo>
                <a:lnTo>
                  <a:pt x="121482" y="26538"/>
                </a:lnTo>
                <a:lnTo>
                  <a:pt x="140894" y="57779"/>
                </a:lnTo>
                <a:lnTo>
                  <a:pt x="140784" y="69257"/>
                </a:lnTo>
                <a:lnTo>
                  <a:pt x="137679" y="81314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9775304" y="2429811"/>
            <a:ext cx="59055" cy="63500"/>
          </a:xfrm>
          <a:custGeom>
            <a:avLst/>
            <a:gdLst/>
            <a:ahLst/>
            <a:cxnLst/>
            <a:rect l="l" t="t" r="r" b="b"/>
            <a:pathLst>
              <a:path w="59054" h="63500">
                <a:moveTo>
                  <a:pt x="4565" y="25392"/>
                </a:moveTo>
                <a:lnTo>
                  <a:pt x="2064" y="27103"/>
                </a:lnTo>
                <a:lnTo>
                  <a:pt x="651" y="29590"/>
                </a:lnTo>
                <a:lnTo>
                  <a:pt x="325" y="32852"/>
                </a:lnTo>
                <a:lnTo>
                  <a:pt x="0" y="36115"/>
                </a:lnTo>
                <a:lnTo>
                  <a:pt x="8659" y="55463"/>
                </a:lnTo>
                <a:lnTo>
                  <a:pt x="12129" y="58795"/>
                </a:lnTo>
                <a:lnTo>
                  <a:pt x="16383" y="60963"/>
                </a:lnTo>
                <a:lnTo>
                  <a:pt x="21419" y="61968"/>
                </a:lnTo>
                <a:lnTo>
                  <a:pt x="26462" y="62972"/>
                </a:lnTo>
                <a:lnTo>
                  <a:pt x="31588" y="63021"/>
                </a:lnTo>
                <a:lnTo>
                  <a:pt x="36811" y="62113"/>
                </a:lnTo>
                <a:lnTo>
                  <a:pt x="42034" y="61206"/>
                </a:lnTo>
                <a:lnTo>
                  <a:pt x="46578" y="58525"/>
                </a:lnTo>
                <a:lnTo>
                  <a:pt x="50451" y="54064"/>
                </a:lnTo>
                <a:lnTo>
                  <a:pt x="54323" y="49602"/>
                </a:lnTo>
                <a:lnTo>
                  <a:pt x="56796" y="44303"/>
                </a:lnTo>
                <a:lnTo>
                  <a:pt x="57863" y="38166"/>
                </a:lnTo>
                <a:lnTo>
                  <a:pt x="58937" y="32021"/>
                </a:lnTo>
                <a:lnTo>
                  <a:pt x="36448" y="0"/>
                </a:lnTo>
                <a:lnTo>
                  <a:pt x="23598" y="47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769668" y="2431346"/>
            <a:ext cx="127635" cy="116205"/>
          </a:xfrm>
          <a:custGeom>
            <a:avLst/>
            <a:gdLst/>
            <a:ahLst/>
            <a:cxnLst/>
            <a:rect l="l" t="t" r="r" b="b"/>
            <a:pathLst>
              <a:path w="127634" h="116205">
                <a:moveTo>
                  <a:pt x="22850" y="0"/>
                </a:moveTo>
                <a:lnTo>
                  <a:pt x="1281" y="42019"/>
                </a:lnTo>
                <a:lnTo>
                  <a:pt x="0" y="56333"/>
                </a:lnTo>
                <a:lnTo>
                  <a:pt x="867" y="67950"/>
                </a:lnTo>
                <a:lnTo>
                  <a:pt x="22729" y="101808"/>
                </a:lnTo>
                <a:lnTo>
                  <a:pt x="59257" y="115417"/>
                </a:lnTo>
                <a:lnTo>
                  <a:pt x="76302" y="116089"/>
                </a:lnTo>
                <a:lnTo>
                  <a:pt x="88281" y="115593"/>
                </a:lnTo>
                <a:lnTo>
                  <a:pt x="125491" y="101061"/>
                </a:lnTo>
                <a:lnTo>
                  <a:pt x="127500" y="98214"/>
                </a:lnTo>
                <a:lnTo>
                  <a:pt x="125089" y="95734"/>
                </a:lnTo>
                <a:lnTo>
                  <a:pt x="118252" y="93622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148199" y="2436442"/>
            <a:ext cx="34925" cy="79375"/>
          </a:xfrm>
          <a:custGeom>
            <a:avLst/>
            <a:gdLst/>
            <a:ahLst/>
            <a:cxnLst/>
            <a:rect l="l" t="t" r="r" b="b"/>
            <a:pathLst>
              <a:path w="34925" h="79375">
                <a:moveTo>
                  <a:pt x="6684" y="7162"/>
                </a:moveTo>
                <a:lnTo>
                  <a:pt x="3013" y="3165"/>
                </a:lnTo>
                <a:lnTo>
                  <a:pt x="935" y="900"/>
                </a:lnTo>
                <a:lnTo>
                  <a:pt x="450" y="374"/>
                </a:lnTo>
                <a:lnTo>
                  <a:pt x="110" y="0"/>
                </a:lnTo>
                <a:lnTo>
                  <a:pt x="117" y="394"/>
                </a:lnTo>
                <a:lnTo>
                  <a:pt x="242" y="775"/>
                </a:lnTo>
                <a:lnTo>
                  <a:pt x="630" y="2050"/>
                </a:lnTo>
                <a:lnTo>
                  <a:pt x="9739" y="22950"/>
                </a:lnTo>
                <a:lnTo>
                  <a:pt x="12725" y="29496"/>
                </a:lnTo>
                <a:lnTo>
                  <a:pt x="15711" y="36382"/>
                </a:lnTo>
                <a:lnTo>
                  <a:pt x="18696" y="43267"/>
                </a:lnTo>
                <a:lnTo>
                  <a:pt x="21301" y="49793"/>
                </a:lnTo>
                <a:lnTo>
                  <a:pt x="23525" y="55958"/>
                </a:lnTo>
                <a:lnTo>
                  <a:pt x="28799" y="68681"/>
                </a:lnTo>
                <a:lnTo>
                  <a:pt x="34546" y="78892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128352" y="2373540"/>
            <a:ext cx="10795" cy="19685"/>
          </a:xfrm>
          <a:custGeom>
            <a:avLst/>
            <a:gdLst/>
            <a:ahLst/>
            <a:cxnLst/>
            <a:rect l="l" t="t" r="r" b="b"/>
            <a:pathLst>
              <a:path w="10795" h="19685">
                <a:moveTo>
                  <a:pt x="8257" y="19320"/>
                </a:moveTo>
                <a:lnTo>
                  <a:pt x="5777" y="16673"/>
                </a:lnTo>
                <a:lnTo>
                  <a:pt x="3754" y="13147"/>
                </a:lnTo>
                <a:lnTo>
                  <a:pt x="2182" y="8742"/>
                </a:lnTo>
                <a:lnTo>
                  <a:pt x="0" y="2646"/>
                </a:lnTo>
                <a:lnTo>
                  <a:pt x="2798" y="0"/>
                </a:lnTo>
                <a:lnTo>
                  <a:pt x="10577" y="803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224281" y="2422513"/>
            <a:ext cx="141605" cy="75565"/>
          </a:xfrm>
          <a:custGeom>
            <a:avLst/>
            <a:gdLst/>
            <a:ahLst/>
            <a:cxnLst/>
            <a:rect l="l" t="t" r="r" b="b"/>
            <a:pathLst>
              <a:path w="141604" h="75564">
                <a:moveTo>
                  <a:pt x="0" y="7710"/>
                </a:moveTo>
                <a:lnTo>
                  <a:pt x="34830" y="24127"/>
                </a:lnTo>
                <a:lnTo>
                  <a:pt x="40427" y="28401"/>
                </a:lnTo>
                <a:lnTo>
                  <a:pt x="44971" y="33049"/>
                </a:lnTo>
                <a:lnTo>
                  <a:pt x="48456" y="38058"/>
                </a:lnTo>
                <a:lnTo>
                  <a:pt x="51947" y="43073"/>
                </a:lnTo>
                <a:lnTo>
                  <a:pt x="54136" y="47957"/>
                </a:lnTo>
                <a:lnTo>
                  <a:pt x="55044" y="52709"/>
                </a:lnTo>
                <a:lnTo>
                  <a:pt x="55944" y="57461"/>
                </a:lnTo>
                <a:lnTo>
                  <a:pt x="56270" y="61590"/>
                </a:lnTo>
                <a:lnTo>
                  <a:pt x="56013" y="65088"/>
                </a:lnTo>
                <a:lnTo>
                  <a:pt x="55764" y="68586"/>
                </a:lnTo>
                <a:lnTo>
                  <a:pt x="54732" y="71018"/>
                </a:lnTo>
                <a:lnTo>
                  <a:pt x="52910" y="72376"/>
                </a:lnTo>
                <a:lnTo>
                  <a:pt x="51095" y="73733"/>
                </a:lnTo>
                <a:lnTo>
                  <a:pt x="49038" y="73643"/>
                </a:lnTo>
                <a:lnTo>
                  <a:pt x="46752" y="72099"/>
                </a:lnTo>
                <a:lnTo>
                  <a:pt x="44459" y="70554"/>
                </a:lnTo>
                <a:lnTo>
                  <a:pt x="42803" y="66120"/>
                </a:lnTo>
                <a:lnTo>
                  <a:pt x="41785" y="58812"/>
                </a:lnTo>
                <a:lnTo>
                  <a:pt x="40760" y="51504"/>
                </a:lnTo>
                <a:lnTo>
                  <a:pt x="58876" y="13150"/>
                </a:lnTo>
                <a:lnTo>
                  <a:pt x="95232" y="0"/>
                </a:lnTo>
                <a:lnTo>
                  <a:pt x="106995" y="1293"/>
                </a:lnTo>
                <a:lnTo>
                  <a:pt x="138161" y="30416"/>
                </a:lnTo>
                <a:lnTo>
                  <a:pt x="141406" y="57587"/>
                </a:lnTo>
                <a:lnTo>
                  <a:pt x="141179" y="75128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0579975" y="2379721"/>
            <a:ext cx="85725" cy="99060"/>
          </a:xfrm>
          <a:custGeom>
            <a:avLst/>
            <a:gdLst/>
            <a:ahLst/>
            <a:cxnLst/>
            <a:rect l="l" t="t" r="r" b="b"/>
            <a:pathLst>
              <a:path w="85725" h="99060">
                <a:moveTo>
                  <a:pt x="17304" y="42415"/>
                </a:moveTo>
                <a:lnTo>
                  <a:pt x="18966" y="40600"/>
                </a:lnTo>
                <a:lnTo>
                  <a:pt x="22375" y="40441"/>
                </a:lnTo>
                <a:lnTo>
                  <a:pt x="27528" y="41944"/>
                </a:lnTo>
                <a:lnTo>
                  <a:pt x="30971" y="42949"/>
                </a:lnTo>
                <a:lnTo>
                  <a:pt x="35107" y="43718"/>
                </a:lnTo>
                <a:lnTo>
                  <a:pt x="39935" y="44251"/>
                </a:lnTo>
                <a:lnTo>
                  <a:pt x="44764" y="44784"/>
                </a:lnTo>
                <a:lnTo>
                  <a:pt x="49315" y="44861"/>
                </a:lnTo>
                <a:lnTo>
                  <a:pt x="53589" y="44480"/>
                </a:lnTo>
                <a:lnTo>
                  <a:pt x="57870" y="44099"/>
                </a:lnTo>
                <a:lnTo>
                  <a:pt x="61292" y="42207"/>
                </a:lnTo>
                <a:lnTo>
                  <a:pt x="63855" y="38813"/>
                </a:lnTo>
                <a:lnTo>
                  <a:pt x="66418" y="35412"/>
                </a:lnTo>
                <a:lnTo>
                  <a:pt x="67998" y="31248"/>
                </a:lnTo>
                <a:lnTo>
                  <a:pt x="68593" y="26323"/>
                </a:lnTo>
                <a:lnTo>
                  <a:pt x="69196" y="21398"/>
                </a:lnTo>
                <a:lnTo>
                  <a:pt x="43011" y="0"/>
                </a:lnTo>
                <a:lnTo>
                  <a:pt x="35433" y="706"/>
                </a:lnTo>
                <a:lnTo>
                  <a:pt x="27854" y="1413"/>
                </a:lnTo>
                <a:lnTo>
                  <a:pt x="20885" y="4142"/>
                </a:lnTo>
                <a:lnTo>
                  <a:pt x="14512" y="8901"/>
                </a:lnTo>
                <a:lnTo>
                  <a:pt x="8139" y="13653"/>
                </a:lnTo>
                <a:lnTo>
                  <a:pt x="3962" y="19299"/>
                </a:lnTo>
                <a:lnTo>
                  <a:pt x="1981" y="25824"/>
                </a:lnTo>
                <a:lnTo>
                  <a:pt x="0" y="32350"/>
                </a:lnTo>
                <a:lnTo>
                  <a:pt x="422" y="39527"/>
                </a:lnTo>
                <a:lnTo>
                  <a:pt x="28201" y="77196"/>
                </a:lnTo>
                <a:lnTo>
                  <a:pt x="72033" y="96688"/>
                </a:lnTo>
                <a:lnTo>
                  <a:pt x="85357" y="98553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0711553" y="2378566"/>
            <a:ext cx="171450" cy="80010"/>
          </a:xfrm>
          <a:custGeom>
            <a:avLst/>
            <a:gdLst/>
            <a:ahLst/>
            <a:cxnLst/>
            <a:rect l="l" t="t" r="r" b="b"/>
            <a:pathLst>
              <a:path w="171450" h="80010">
                <a:moveTo>
                  <a:pt x="6864" y="41378"/>
                </a:moveTo>
                <a:lnTo>
                  <a:pt x="768" y="30849"/>
                </a:lnTo>
                <a:lnTo>
                  <a:pt x="0" y="23707"/>
                </a:lnTo>
                <a:lnTo>
                  <a:pt x="4551" y="19938"/>
                </a:lnTo>
                <a:lnTo>
                  <a:pt x="7758" y="17292"/>
                </a:lnTo>
                <a:lnTo>
                  <a:pt x="12940" y="16114"/>
                </a:lnTo>
                <a:lnTo>
                  <a:pt x="20089" y="16398"/>
                </a:lnTo>
                <a:lnTo>
                  <a:pt x="55925" y="31417"/>
                </a:lnTo>
                <a:lnTo>
                  <a:pt x="84339" y="64841"/>
                </a:lnTo>
                <a:lnTo>
                  <a:pt x="85330" y="69163"/>
                </a:lnTo>
                <a:lnTo>
                  <a:pt x="85101" y="72592"/>
                </a:lnTo>
                <a:lnTo>
                  <a:pt x="84872" y="76021"/>
                </a:lnTo>
                <a:lnTo>
                  <a:pt x="83418" y="78183"/>
                </a:lnTo>
                <a:lnTo>
                  <a:pt x="80730" y="79076"/>
                </a:lnTo>
                <a:lnTo>
                  <a:pt x="78042" y="79977"/>
                </a:lnTo>
                <a:lnTo>
                  <a:pt x="74876" y="78910"/>
                </a:lnTo>
                <a:lnTo>
                  <a:pt x="71240" y="75876"/>
                </a:lnTo>
                <a:lnTo>
                  <a:pt x="67596" y="72842"/>
                </a:lnTo>
                <a:lnTo>
                  <a:pt x="64811" y="67868"/>
                </a:lnTo>
                <a:lnTo>
                  <a:pt x="62892" y="60961"/>
                </a:lnTo>
                <a:lnTo>
                  <a:pt x="60973" y="54055"/>
                </a:lnTo>
                <a:lnTo>
                  <a:pt x="60752" y="47169"/>
                </a:lnTo>
                <a:lnTo>
                  <a:pt x="62220" y="40311"/>
                </a:lnTo>
                <a:lnTo>
                  <a:pt x="98831" y="18532"/>
                </a:lnTo>
                <a:lnTo>
                  <a:pt x="111468" y="19088"/>
                </a:lnTo>
                <a:lnTo>
                  <a:pt x="146656" y="33718"/>
                </a:lnTo>
                <a:lnTo>
                  <a:pt x="159639" y="51180"/>
                </a:lnTo>
                <a:lnTo>
                  <a:pt x="159271" y="54796"/>
                </a:lnTo>
                <a:lnTo>
                  <a:pt x="157075" y="57900"/>
                </a:lnTo>
                <a:lnTo>
                  <a:pt x="154873" y="61003"/>
                </a:lnTo>
                <a:lnTo>
                  <a:pt x="151700" y="62929"/>
                </a:lnTo>
                <a:lnTo>
                  <a:pt x="147557" y="63670"/>
                </a:lnTo>
                <a:lnTo>
                  <a:pt x="143408" y="64418"/>
                </a:lnTo>
                <a:lnTo>
                  <a:pt x="125238" y="39598"/>
                </a:lnTo>
                <a:lnTo>
                  <a:pt x="125799" y="32795"/>
                </a:lnTo>
                <a:lnTo>
                  <a:pt x="128556" y="25757"/>
                </a:lnTo>
                <a:lnTo>
                  <a:pt x="133358" y="18692"/>
                </a:lnTo>
                <a:lnTo>
                  <a:pt x="142051" y="12044"/>
                </a:lnTo>
                <a:lnTo>
                  <a:pt x="154635" y="5813"/>
                </a:lnTo>
                <a:lnTo>
                  <a:pt x="171110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892528" y="2375852"/>
            <a:ext cx="70485" cy="53340"/>
          </a:xfrm>
          <a:custGeom>
            <a:avLst/>
            <a:gdLst/>
            <a:ahLst/>
            <a:cxnLst/>
            <a:rect l="l" t="t" r="r" b="b"/>
            <a:pathLst>
              <a:path w="70484" h="53339">
                <a:moveTo>
                  <a:pt x="0" y="0"/>
                </a:moveTo>
                <a:lnTo>
                  <a:pt x="39653" y="14788"/>
                </a:lnTo>
                <a:lnTo>
                  <a:pt x="64655" y="40679"/>
                </a:lnTo>
                <a:lnTo>
                  <a:pt x="70256" y="5304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965646" y="2454808"/>
            <a:ext cx="1270" cy="6985"/>
          </a:xfrm>
          <a:custGeom>
            <a:avLst/>
            <a:gdLst/>
            <a:ahLst/>
            <a:cxnLst/>
            <a:rect l="l" t="t" r="r" b="b"/>
            <a:pathLst>
              <a:path w="1270" h="6985">
                <a:moveTo>
                  <a:pt x="789" y="0"/>
                </a:moveTo>
                <a:lnTo>
                  <a:pt x="526" y="2237"/>
                </a:lnTo>
                <a:lnTo>
                  <a:pt x="263" y="4481"/>
                </a:lnTo>
                <a:lnTo>
                  <a:pt x="0" y="671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988207" y="2413554"/>
            <a:ext cx="50800" cy="90170"/>
          </a:xfrm>
          <a:custGeom>
            <a:avLst/>
            <a:gdLst/>
            <a:ahLst/>
            <a:cxnLst/>
            <a:rect l="l" t="t" r="r" b="b"/>
            <a:pathLst>
              <a:path w="50800" h="90169">
                <a:moveTo>
                  <a:pt x="1586" y="8347"/>
                </a:moveTo>
                <a:lnTo>
                  <a:pt x="117" y="4114"/>
                </a:lnTo>
                <a:lnTo>
                  <a:pt x="0" y="1544"/>
                </a:lnTo>
                <a:lnTo>
                  <a:pt x="1233" y="637"/>
                </a:lnTo>
                <a:lnTo>
                  <a:pt x="2105" y="0"/>
                </a:lnTo>
                <a:lnTo>
                  <a:pt x="3650" y="1163"/>
                </a:lnTo>
                <a:lnTo>
                  <a:pt x="5874" y="4128"/>
                </a:lnTo>
                <a:lnTo>
                  <a:pt x="8097" y="7086"/>
                </a:lnTo>
                <a:lnTo>
                  <a:pt x="11111" y="12524"/>
                </a:lnTo>
                <a:lnTo>
                  <a:pt x="14914" y="20428"/>
                </a:lnTo>
                <a:lnTo>
                  <a:pt x="20320" y="31424"/>
                </a:lnTo>
                <a:lnTo>
                  <a:pt x="26221" y="42994"/>
                </a:lnTo>
                <a:lnTo>
                  <a:pt x="32991" y="56186"/>
                </a:lnTo>
                <a:lnTo>
                  <a:pt x="37959" y="66376"/>
                </a:lnTo>
                <a:lnTo>
                  <a:pt x="44295" y="79336"/>
                </a:lnTo>
                <a:lnTo>
                  <a:pt x="50189" y="8985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993489" y="2375434"/>
            <a:ext cx="110489" cy="131445"/>
          </a:xfrm>
          <a:custGeom>
            <a:avLst/>
            <a:gdLst/>
            <a:ahLst/>
            <a:cxnLst/>
            <a:rect l="l" t="t" r="r" b="b"/>
            <a:pathLst>
              <a:path w="110490" h="131444">
                <a:moveTo>
                  <a:pt x="45176" y="131401"/>
                </a:moveTo>
                <a:lnTo>
                  <a:pt x="19971" y="89010"/>
                </a:lnTo>
                <a:lnTo>
                  <a:pt x="11215" y="48219"/>
                </a:lnTo>
                <a:lnTo>
                  <a:pt x="27254" y="3555"/>
                </a:lnTo>
                <a:lnTo>
                  <a:pt x="53194" y="0"/>
                </a:lnTo>
                <a:lnTo>
                  <a:pt x="65198" y="1766"/>
                </a:lnTo>
                <a:lnTo>
                  <a:pt x="102807" y="23611"/>
                </a:lnTo>
                <a:lnTo>
                  <a:pt x="109884" y="38181"/>
                </a:lnTo>
                <a:lnTo>
                  <a:pt x="106926" y="43411"/>
                </a:lnTo>
                <a:lnTo>
                  <a:pt x="63027" y="59778"/>
                </a:lnTo>
                <a:lnTo>
                  <a:pt x="21516" y="63611"/>
                </a:lnTo>
                <a:lnTo>
                  <a:pt x="10154" y="63167"/>
                </a:lnTo>
                <a:lnTo>
                  <a:pt x="0" y="61866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144791" y="2349391"/>
            <a:ext cx="87630" cy="100965"/>
          </a:xfrm>
          <a:custGeom>
            <a:avLst/>
            <a:gdLst/>
            <a:ahLst/>
            <a:cxnLst/>
            <a:rect l="l" t="t" r="r" b="b"/>
            <a:pathLst>
              <a:path w="87629" h="100964">
                <a:moveTo>
                  <a:pt x="47257" y="35675"/>
                </a:moveTo>
                <a:lnTo>
                  <a:pt x="48234" y="29343"/>
                </a:lnTo>
                <a:lnTo>
                  <a:pt x="48754" y="23691"/>
                </a:lnTo>
                <a:lnTo>
                  <a:pt x="48802" y="18717"/>
                </a:lnTo>
                <a:lnTo>
                  <a:pt x="48837" y="15357"/>
                </a:lnTo>
                <a:lnTo>
                  <a:pt x="11090" y="0"/>
                </a:lnTo>
                <a:lnTo>
                  <a:pt x="6650" y="879"/>
                </a:lnTo>
                <a:lnTo>
                  <a:pt x="2216" y="1752"/>
                </a:lnTo>
                <a:lnTo>
                  <a:pt x="0" y="4405"/>
                </a:lnTo>
                <a:lnTo>
                  <a:pt x="6" y="8846"/>
                </a:lnTo>
                <a:lnTo>
                  <a:pt x="13" y="13279"/>
                </a:lnTo>
                <a:lnTo>
                  <a:pt x="33158" y="42579"/>
                </a:lnTo>
                <a:lnTo>
                  <a:pt x="43875" y="50996"/>
                </a:lnTo>
                <a:lnTo>
                  <a:pt x="53325" y="58987"/>
                </a:lnTo>
                <a:lnTo>
                  <a:pt x="62321" y="67177"/>
                </a:lnTo>
                <a:lnTo>
                  <a:pt x="74812" y="80163"/>
                </a:lnTo>
                <a:lnTo>
                  <a:pt x="83048" y="91224"/>
                </a:lnTo>
                <a:lnTo>
                  <a:pt x="87349" y="100664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1111851" y="2419143"/>
            <a:ext cx="113664" cy="38100"/>
          </a:xfrm>
          <a:custGeom>
            <a:avLst/>
            <a:gdLst/>
            <a:ahLst/>
            <a:cxnLst/>
            <a:rect l="l" t="t" r="r" b="b"/>
            <a:pathLst>
              <a:path w="113665" h="38100">
                <a:moveTo>
                  <a:pt x="113531" y="36312"/>
                </a:moveTo>
                <a:lnTo>
                  <a:pt x="106313" y="37787"/>
                </a:lnTo>
                <a:lnTo>
                  <a:pt x="96348" y="38096"/>
                </a:lnTo>
                <a:lnTo>
                  <a:pt x="83635" y="37240"/>
                </a:lnTo>
                <a:lnTo>
                  <a:pt x="32710" y="28356"/>
                </a:lnTo>
                <a:lnTo>
                  <a:pt x="0" y="11824"/>
                </a:lnTo>
                <a:lnTo>
                  <a:pt x="4114" y="6601"/>
                </a:lnTo>
                <a:lnTo>
                  <a:pt x="14699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718901" y="2639455"/>
            <a:ext cx="102235" cy="197485"/>
          </a:xfrm>
          <a:custGeom>
            <a:avLst/>
            <a:gdLst/>
            <a:ahLst/>
            <a:cxnLst/>
            <a:rect l="l" t="t" r="r" b="b"/>
            <a:pathLst>
              <a:path w="102234" h="197485">
                <a:moveTo>
                  <a:pt x="84838" y="12792"/>
                </a:moveTo>
                <a:lnTo>
                  <a:pt x="82150" y="4811"/>
                </a:lnTo>
                <a:lnTo>
                  <a:pt x="75424" y="572"/>
                </a:lnTo>
                <a:lnTo>
                  <a:pt x="64652" y="87"/>
                </a:lnTo>
                <a:lnTo>
                  <a:pt x="51224" y="0"/>
                </a:lnTo>
                <a:lnTo>
                  <a:pt x="38977" y="999"/>
                </a:lnTo>
                <a:lnTo>
                  <a:pt x="1108" y="13166"/>
                </a:lnTo>
                <a:lnTo>
                  <a:pt x="0" y="15369"/>
                </a:lnTo>
                <a:lnTo>
                  <a:pt x="28575" y="31031"/>
                </a:lnTo>
                <a:lnTo>
                  <a:pt x="40383" y="36609"/>
                </a:lnTo>
                <a:lnTo>
                  <a:pt x="51281" y="42657"/>
                </a:lnTo>
                <a:lnTo>
                  <a:pt x="60682" y="48467"/>
                </a:lnTo>
                <a:lnTo>
                  <a:pt x="66481" y="53081"/>
                </a:lnTo>
                <a:lnTo>
                  <a:pt x="70602" y="57680"/>
                </a:lnTo>
                <a:lnTo>
                  <a:pt x="74724" y="62273"/>
                </a:lnTo>
                <a:lnTo>
                  <a:pt x="76996" y="66762"/>
                </a:lnTo>
                <a:lnTo>
                  <a:pt x="77405" y="71133"/>
                </a:lnTo>
                <a:lnTo>
                  <a:pt x="77820" y="75511"/>
                </a:lnTo>
                <a:lnTo>
                  <a:pt x="75749" y="79425"/>
                </a:lnTo>
                <a:lnTo>
                  <a:pt x="71205" y="82889"/>
                </a:lnTo>
                <a:lnTo>
                  <a:pt x="66661" y="86352"/>
                </a:lnTo>
                <a:lnTo>
                  <a:pt x="39236" y="92871"/>
                </a:lnTo>
                <a:lnTo>
                  <a:pt x="37095" y="92005"/>
                </a:lnTo>
                <a:lnTo>
                  <a:pt x="36305" y="90121"/>
                </a:lnTo>
                <a:lnTo>
                  <a:pt x="35509" y="88237"/>
                </a:lnTo>
                <a:lnTo>
                  <a:pt x="71011" y="74929"/>
                </a:lnTo>
                <a:lnTo>
                  <a:pt x="77751" y="75234"/>
                </a:lnTo>
                <a:lnTo>
                  <a:pt x="84498" y="75539"/>
                </a:lnTo>
                <a:lnTo>
                  <a:pt x="89929" y="77506"/>
                </a:lnTo>
                <a:lnTo>
                  <a:pt x="94058" y="81136"/>
                </a:lnTo>
                <a:lnTo>
                  <a:pt x="98187" y="84759"/>
                </a:lnTo>
                <a:lnTo>
                  <a:pt x="100625" y="89774"/>
                </a:lnTo>
                <a:lnTo>
                  <a:pt x="101380" y="96168"/>
                </a:lnTo>
                <a:lnTo>
                  <a:pt x="102135" y="102555"/>
                </a:lnTo>
                <a:lnTo>
                  <a:pt x="78722" y="137809"/>
                </a:lnTo>
                <a:lnTo>
                  <a:pt x="68448" y="149435"/>
                </a:lnTo>
                <a:lnTo>
                  <a:pt x="62679" y="157718"/>
                </a:lnTo>
                <a:lnTo>
                  <a:pt x="59844" y="162829"/>
                </a:lnTo>
                <a:lnTo>
                  <a:pt x="58590" y="166951"/>
                </a:lnTo>
                <a:lnTo>
                  <a:pt x="58764" y="170339"/>
                </a:lnTo>
                <a:lnTo>
                  <a:pt x="81958" y="189077"/>
                </a:lnTo>
                <a:lnTo>
                  <a:pt x="95940" y="19714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706994" y="4302625"/>
            <a:ext cx="62230" cy="140970"/>
          </a:xfrm>
          <a:custGeom>
            <a:avLst/>
            <a:gdLst/>
            <a:ahLst/>
            <a:cxnLst/>
            <a:rect l="l" t="t" r="r" b="b"/>
            <a:pathLst>
              <a:path w="62229" h="140970">
                <a:moveTo>
                  <a:pt x="13993" y="37885"/>
                </a:moveTo>
                <a:lnTo>
                  <a:pt x="28963" y="1011"/>
                </a:lnTo>
                <a:lnTo>
                  <a:pt x="33008" y="505"/>
                </a:lnTo>
                <a:lnTo>
                  <a:pt x="37054" y="0"/>
                </a:lnTo>
                <a:lnTo>
                  <a:pt x="40178" y="228"/>
                </a:lnTo>
                <a:lnTo>
                  <a:pt x="42374" y="1184"/>
                </a:lnTo>
                <a:lnTo>
                  <a:pt x="44570" y="2147"/>
                </a:lnTo>
                <a:lnTo>
                  <a:pt x="45498" y="4509"/>
                </a:lnTo>
                <a:lnTo>
                  <a:pt x="45166" y="8285"/>
                </a:lnTo>
                <a:lnTo>
                  <a:pt x="41711" y="16378"/>
                </a:lnTo>
                <a:lnTo>
                  <a:pt x="32315" y="29677"/>
                </a:lnTo>
                <a:lnTo>
                  <a:pt x="22369" y="42449"/>
                </a:lnTo>
                <a:lnTo>
                  <a:pt x="15540" y="51448"/>
                </a:lnTo>
                <a:lnTo>
                  <a:pt x="10031" y="59061"/>
                </a:lnTo>
                <a:lnTo>
                  <a:pt x="7842" y="62546"/>
                </a:lnTo>
                <a:lnTo>
                  <a:pt x="6844" y="64818"/>
                </a:lnTo>
                <a:lnTo>
                  <a:pt x="5847" y="67083"/>
                </a:lnTo>
                <a:lnTo>
                  <a:pt x="9878" y="68815"/>
                </a:lnTo>
                <a:lnTo>
                  <a:pt x="18932" y="70007"/>
                </a:lnTo>
                <a:lnTo>
                  <a:pt x="27986" y="71191"/>
                </a:lnTo>
                <a:lnTo>
                  <a:pt x="34595" y="72819"/>
                </a:lnTo>
                <a:lnTo>
                  <a:pt x="38765" y="74883"/>
                </a:lnTo>
                <a:lnTo>
                  <a:pt x="42928" y="76941"/>
                </a:lnTo>
                <a:lnTo>
                  <a:pt x="46565" y="79594"/>
                </a:lnTo>
                <a:lnTo>
                  <a:pt x="49668" y="82822"/>
                </a:lnTo>
                <a:lnTo>
                  <a:pt x="52779" y="86050"/>
                </a:lnTo>
                <a:lnTo>
                  <a:pt x="55383" y="89728"/>
                </a:lnTo>
                <a:lnTo>
                  <a:pt x="57482" y="93843"/>
                </a:lnTo>
                <a:lnTo>
                  <a:pt x="59588" y="97965"/>
                </a:lnTo>
                <a:lnTo>
                  <a:pt x="60911" y="102364"/>
                </a:lnTo>
                <a:lnTo>
                  <a:pt x="61466" y="107047"/>
                </a:lnTo>
                <a:lnTo>
                  <a:pt x="62020" y="111729"/>
                </a:lnTo>
                <a:lnTo>
                  <a:pt x="60808" y="116315"/>
                </a:lnTo>
                <a:lnTo>
                  <a:pt x="57829" y="120797"/>
                </a:lnTo>
                <a:lnTo>
                  <a:pt x="54857" y="125279"/>
                </a:lnTo>
                <a:lnTo>
                  <a:pt x="50202" y="129255"/>
                </a:lnTo>
                <a:lnTo>
                  <a:pt x="12434" y="140791"/>
                </a:lnTo>
                <a:lnTo>
                  <a:pt x="0" y="13854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692238" y="4418258"/>
            <a:ext cx="5715" cy="20320"/>
          </a:xfrm>
          <a:custGeom>
            <a:avLst/>
            <a:gdLst/>
            <a:ahLst/>
            <a:cxnLst/>
            <a:rect l="l" t="t" r="r" b="b"/>
            <a:pathLst>
              <a:path w="5715" h="20320">
                <a:moveTo>
                  <a:pt x="5534" y="19770"/>
                </a:moveTo>
                <a:lnTo>
                  <a:pt x="3692" y="13182"/>
                </a:lnTo>
                <a:lnTo>
                  <a:pt x="1842" y="6587"/>
                </a:lnTo>
                <a:lnTo>
                  <a:pt x="0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219578" y="2841016"/>
            <a:ext cx="102870" cy="165735"/>
          </a:xfrm>
          <a:custGeom>
            <a:avLst/>
            <a:gdLst/>
            <a:ahLst/>
            <a:cxnLst/>
            <a:rect l="l" t="t" r="r" b="b"/>
            <a:pathLst>
              <a:path w="102870" h="165735">
                <a:moveTo>
                  <a:pt x="79476" y="43122"/>
                </a:moveTo>
                <a:lnTo>
                  <a:pt x="82600" y="43711"/>
                </a:lnTo>
                <a:lnTo>
                  <a:pt x="87235" y="41452"/>
                </a:lnTo>
                <a:lnTo>
                  <a:pt x="93379" y="36354"/>
                </a:lnTo>
                <a:lnTo>
                  <a:pt x="97348" y="33063"/>
                </a:lnTo>
                <a:lnTo>
                  <a:pt x="99960" y="29946"/>
                </a:lnTo>
                <a:lnTo>
                  <a:pt x="101214" y="26995"/>
                </a:lnTo>
                <a:lnTo>
                  <a:pt x="102468" y="24051"/>
                </a:lnTo>
                <a:lnTo>
                  <a:pt x="102495" y="21536"/>
                </a:lnTo>
                <a:lnTo>
                  <a:pt x="101283" y="19458"/>
                </a:lnTo>
                <a:lnTo>
                  <a:pt x="100078" y="17387"/>
                </a:lnTo>
                <a:lnTo>
                  <a:pt x="97293" y="15184"/>
                </a:lnTo>
                <a:lnTo>
                  <a:pt x="92929" y="12863"/>
                </a:lnTo>
                <a:lnTo>
                  <a:pt x="88565" y="10536"/>
                </a:lnTo>
                <a:lnTo>
                  <a:pt x="55161" y="914"/>
                </a:lnTo>
                <a:lnTo>
                  <a:pt x="47763" y="0"/>
                </a:lnTo>
                <a:lnTo>
                  <a:pt x="11353" y="14249"/>
                </a:lnTo>
                <a:lnTo>
                  <a:pt x="0" y="51400"/>
                </a:lnTo>
                <a:lnTo>
                  <a:pt x="145" y="63470"/>
                </a:lnTo>
                <a:lnTo>
                  <a:pt x="8736" y="102491"/>
                </a:lnTo>
                <a:lnTo>
                  <a:pt x="18445" y="129336"/>
                </a:lnTo>
                <a:lnTo>
                  <a:pt x="23649" y="144506"/>
                </a:lnTo>
                <a:lnTo>
                  <a:pt x="26373" y="154248"/>
                </a:lnTo>
                <a:lnTo>
                  <a:pt x="27993" y="161557"/>
                </a:lnTo>
                <a:lnTo>
                  <a:pt x="28706" y="164820"/>
                </a:lnTo>
                <a:lnTo>
                  <a:pt x="28845" y="165444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169527" y="2939459"/>
            <a:ext cx="314960" cy="92075"/>
          </a:xfrm>
          <a:custGeom>
            <a:avLst/>
            <a:gdLst/>
            <a:ahLst/>
            <a:cxnLst/>
            <a:rect l="l" t="t" r="r" b="b"/>
            <a:pathLst>
              <a:path w="314959" h="92075">
                <a:moveTo>
                  <a:pt x="7391" y="24300"/>
                </a:moveTo>
                <a:lnTo>
                  <a:pt x="4911" y="24106"/>
                </a:lnTo>
                <a:lnTo>
                  <a:pt x="2937" y="22652"/>
                </a:lnTo>
                <a:lnTo>
                  <a:pt x="1468" y="19957"/>
                </a:lnTo>
                <a:lnTo>
                  <a:pt x="0" y="17255"/>
                </a:lnTo>
                <a:lnTo>
                  <a:pt x="2777" y="15267"/>
                </a:lnTo>
                <a:lnTo>
                  <a:pt x="9802" y="13993"/>
                </a:lnTo>
                <a:lnTo>
                  <a:pt x="20507" y="12612"/>
                </a:lnTo>
                <a:lnTo>
                  <a:pt x="34239" y="11825"/>
                </a:lnTo>
                <a:lnTo>
                  <a:pt x="47991" y="11646"/>
                </a:lnTo>
                <a:lnTo>
                  <a:pt x="60571" y="11730"/>
                </a:lnTo>
                <a:lnTo>
                  <a:pt x="72629" y="12059"/>
                </a:lnTo>
                <a:lnTo>
                  <a:pt x="88028" y="12734"/>
                </a:lnTo>
                <a:lnTo>
                  <a:pt x="100889" y="13266"/>
                </a:lnTo>
                <a:lnTo>
                  <a:pt x="112003" y="13687"/>
                </a:lnTo>
                <a:lnTo>
                  <a:pt x="128060" y="14183"/>
                </a:lnTo>
                <a:lnTo>
                  <a:pt x="140024" y="14453"/>
                </a:lnTo>
                <a:lnTo>
                  <a:pt x="156787" y="14502"/>
                </a:lnTo>
                <a:lnTo>
                  <a:pt x="166625" y="14339"/>
                </a:lnTo>
                <a:lnTo>
                  <a:pt x="173784" y="14069"/>
                </a:lnTo>
                <a:lnTo>
                  <a:pt x="177816" y="13612"/>
                </a:lnTo>
                <a:lnTo>
                  <a:pt x="180462" y="12919"/>
                </a:lnTo>
                <a:lnTo>
                  <a:pt x="183115" y="12226"/>
                </a:lnTo>
                <a:lnTo>
                  <a:pt x="184729" y="10612"/>
                </a:lnTo>
                <a:lnTo>
                  <a:pt x="185318" y="8084"/>
                </a:lnTo>
                <a:lnTo>
                  <a:pt x="185907" y="5555"/>
                </a:lnTo>
                <a:lnTo>
                  <a:pt x="184944" y="3713"/>
                </a:lnTo>
                <a:lnTo>
                  <a:pt x="182443" y="2563"/>
                </a:lnTo>
                <a:lnTo>
                  <a:pt x="179942" y="1406"/>
                </a:lnTo>
                <a:lnTo>
                  <a:pt x="176839" y="665"/>
                </a:lnTo>
                <a:lnTo>
                  <a:pt x="173133" y="332"/>
                </a:lnTo>
                <a:lnTo>
                  <a:pt x="169427" y="0"/>
                </a:lnTo>
                <a:lnTo>
                  <a:pt x="165430" y="595"/>
                </a:lnTo>
                <a:lnTo>
                  <a:pt x="161128" y="2126"/>
                </a:lnTo>
                <a:lnTo>
                  <a:pt x="156833" y="3650"/>
                </a:lnTo>
                <a:lnTo>
                  <a:pt x="152725" y="6449"/>
                </a:lnTo>
                <a:lnTo>
                  <a:pt x="148818" y="10515"/>
                </a:lnTo>
                <a:lnTo>
                  <a:pt x="144911" y="14581"/>
                </a:lnTo>
                <a:lnTo>
                  <a:pt x="142099" y="19514"/>
                </a:lnTo>
                <a:lnTo>
                  <a:pt x="140395" y="25298"/>
                </a:lnTo>
                <a:lnTo>
                  <a:pt x="138684" y="31082"/>
                </a:lnTo>
                <a:lnTo>
                  <a:pt x="138074" y="37393"/>
                </a:lnTo>
                <a:lnTo>
                  <a:pt x="138559" y="44237"/>
                </a:lnTo>
                <a:lnTo>
                  <a:pt x="139051" y="51088"/>
                </a:lnTo>
                <a:lnTo>
                  <a:pt x="161066" y="78970"/>
                </a:lnTo>
                <a:lnTo>
                  <a:pt x="167203" y="83154"/>
                </a:lnTo>
                <a:lnTo>
                  <a:pt x="173424" y="86237"/>
                </a:lnTo>
                <a:lnTo>
                  <a:pt x="179735" y="88218"/>
                </a:lnTo>
                <a:lnTo>
                  <a:pt x="186038" y="90200"/>
                </a:lnTo>
                <a:lnTo>
                  <a:pt x="191802" y="91349"/>
                </a:lnTo>
                <a:lnTo>
                  <a:pt x="197018" y="91661"/>
                </a:lnTo>
                <a:lnTo>
                  <a:pt x="202241" y="91980"/>
                </a:lnTo>
                <a:lnTo>
                  <a:pt x="206294" y="91592"/>
                </a:lnTo>
                <a:lnTo>
                  <a:pt x="209189" y="90497"/>
                </a:lnTo>
                <a:lnTo>
                  <a:pt x="212085" y="89403"/>
                </a:lnTo>
                <a:lnTo>
                  <a:pt x="213934" y="86819"/>
                </a:lnTo>
                <a:lnTo>
                  <a:pt x="214745" y="82760"/>
                </a:lnTo>
                <a:lnTo>
                  <a:pt x="215555" y="78693"/>
                </a:lnTo>
                <a:lnTo>
                  <a:pt x="215452" y="73685"/>
                </a:lnTo>
                <a:lnTo>
                  <a:pt x="214433" y="67721"/>
                </a:lnTo>
                <a:lnTo>
                  <a:pt x="212141" y="57186"/>
                </a:lnTo>
                <a:lnTo>
                  <a:pt x="208281" y="43196"/>
                </a:lnTo>
                <a:lnTo>
                  <a:pt x="204957" y="31990"/>
                </a:lnTo>
                <a:lnTo>
                  <a:pt x="203017" y="25277"/>
                </a:lnTo>
                <a:lnTo>
                  <a:pt x="202324" y="22562"/>
                </a:lnTo>
                <a:lnTo>
                  <a:pt x="201632" y="19839"/>
                </a:lnTo>
                <a:lnTo>
                  <a:pt x="201403" y="17907"/>
                </a:lnTo>
                <a:lnTo>
                  <a:pt x="201652" y="16743"/>
                </a:lnTo>
                <a:lnTo>
                  <a:pt x="201902" y="15579"/>
                </a:lnTo>
                <a:lnTo>
                  <a:pt x="204673" y="14886"/>
                </a:lnTo>
                <a:lnTo>
                  <a:pt x="209965" y="14651"/>
                </a:lnTo>
                <a:lnTo>
                  <a:pt x="215265" y="14415"/>
                </a:lnTo>
                <a:lnTo>
                  <a:pt x="222143" y="15122"/>
                </a:lnTo>
                <a:lnTo>
                  <a:pt x="267478" y="29333"/>
                </a:lnTo>
                <a:lnTo>
                  <a:pt x="302207" y="50533"/>
                </a:lnTo>
                <a:lnTo>
                  <a:pt x="314463" y="72036"/>
                </a:lnTo>
                <a:lnTo>
                  <a:pt x="313715" y="75292"/>
                </a:lnTo>
                <a:lnTo>
                  <a:pt x="311353" y="77717"/>
                </a:lnTo>
                <a:lnTo>
                  <a:pt x="308991" y="80141"/>
                </a:lnTo>
                <a:lnTo>
                  <a:pt x="305278" y="81534"/>
                </a:lnTo>
                <a:lnTo>
                  <a:pt x="300214" y="81894"/>
                </a:lnTo>
                <a:lnTo>
                  <a:pt x="295157" y="82254"/>
                </a:lnTo>
                <a:lnTo>
                  <a:pt x="289525" y="80550"/>
                </a:lnTo>
                <a:lnTo>
                  <a:pt x="283325" y="76768"/>
                </a:lnTo>
                <a:lnTo>
                  <a:pt x="277125" y="72985"/>
                </a:lnTo>
                <a:lnTo>
                  <a:pt x="271805" y="67776"/>
                </a:lnTo>
                <a:lnTo>
                  <a:pt x="267365" y="61133"/>
                </a:lnTo>
                <a:lnTo>
                  <a:pt x="262917" y="54483"/>
                </a:lnTo>
                <a:lnTo>
                  <a:pt x="260250" y="47971"/>
                </a:lnTo>
                <a:lnTo>
                  <a:pt x="259364" y="41598"/>
                </a:lnTo>
                <a:lnTo>
                  <a:pt x="258470" y="35218"/>
                </a:lnTo>
                <a:lnTo>
                  <a:pt x="284666" y="14535"/>
                </a:lnTo>
                <a:lnTo>
                  <a:pt x="296205" y="14726"/>
                </a:lnTo>
                <a:lnTo>
                  <a:pt x="310408" y="1660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546593" y="2922187"/>
            <a:ext cx="197485" cy="109220"/>
          </a:xfrm>
          <a:custGeom>
            <a:avLst/>
            <a:gdLst/>
            <a:ahLst/>
            <a:cxnLst/>
            <a:rect l="l" t="t" r="r" b="b"/>
            <a:pathLst>
              <a:path w="197484" h="109219">
                <a:moveTo>
                  <a:pt x="10314" y="20996"/>
                </a:moveTo>
                <a:lnTo>
                  <a:pt x="4149" y="22333"/>
                </a:lnTo>
                <a:lnTo>
                  <a:pt x="824" y="24931"/>
                </a:lnTo>
                <a:lnTo>
                  <a:pt x="339" y="28789"/>
                </a:lnTo>
                <a:lnTo>
                  <a:pt x="0" y="31484"/>
                </a:lnTo>
                <a:lnTo>
                  <a:pt x="21578" y="46613"/>
                </a:lnTo>
                <a:lnTo>
                  <a:pt x="28969" y="48539"/>
                </a:lnTo>
                <a:lnTo>
                  <a:pt x="36118" y="49592"/>
                </a:lnTo>
                <a:lnTo>
                  <a:pt x="43025" y="49786"/>
                </a:lnTo>
                <a:lnTo>
                  <a:pt x="49938" y="49980"/>
                </a:lnTo>
                <a:lnTo>
                  <a:pt x="55632" y="48802"/>
                </a:lnTo>
                <a:lnTo>
                  <a:pt x="60121" y="46253"/>
                </a:lnTo>
                <a:lnTo>
                  <a:pt x="64603" y="43697"/>
                </a:lnTo>
                <a:lnTo>
                  <a:pt x="67520" y="40233"/>
                </a:lnTo>
                <a:lnTo>
                  <a:pt x="68864" y="35841"/>
                </a:lnTo>
                <a:lnTo>
                  <a:pt x="70214" y="31456"/>
                </a:lnTo>
                <a:lnTo>
                  <a:pt x="69951" y="26628"/>
                </a:lnTo>
                <a:lnTo>
                  <a:pt x="68081" y="21370"/>
                </a:lnTo>
                <a:lnTo>
                  <a:pt x="66210" y="16105"/>
                </a:lnTo>
                <a:lnTo>
                  <a:pt x="37774" y="727"/>
                </a:lnTo>
                <a:lnTo>
                  <a:pt x="31255" y="0"/>
                </a:lnTo>
                <a:lnTo>
                  <a:pt x="25319" y="1004"/>
                </a:lnTo>
                <a:lnTo>
                  <a:pt x="19978" y="3740"/>
                </a:lnTo>
                <a:lnTo>
                  <a:pt x="14630" y="6477"/>
                </a:lnTo>
                <a:lnTo>
                  <a:pt x="10626" y="10882"/>
                </a:lnTo>
                <a:lnTo>
                  <a:pt x="7952" y="16971"/>
                </a:lnTo>
                <a:lnTo>
                  <a:pt x="5285" y="23060"/>
                </a:lnTo>
                <a:lnTo>
                  <a:pt x="4211" y="29932"/>
                </a:lnTo>
                <a:lnTo>
                  <a:pt x="4738" y="37601"/>
                </a:lnTo>
                <a:lnTo>
                  <a:pt x="5257" y="45269"/>
                </a:lnTo>
                <a:lnTo>
                  <a:pt x="30204" y="80064"/>
                </a:lnTo>
                <a:lnTo>
                  <a:pt x="67179" y="102882"/>
                </a:lnTo>
                <a:lnTo>
                  <a:pt x="94352" y="107668"/>
                </a:lnTo>
                <a:lnTo>
                  <a:pt x="105797" y="107320"/>
                </a:lnTo>
                <a:lnTo>
                  <a:pt x="143533" y="89652"/>
                </a:lnTo>
                <a:lnTo>
                  <a:pt x="154152" y="66737"/>
                </a:lnTo>
                <a:lnTo>
                  <a:pt x="153868" y="63259"/>
                </a:lnTo>
                <a:lnTo>
                  <a:pt x="113988" y="53721"/>
                </a:lnTo>
                <a:lnTo>
                  <a:pt x="109651" y="55037"/>
                </a:lnTo>
                <a:lnTo>
                  <a:pt x="99725" y="72334"/>
                </a:lnTo>
                <a:lnTo>
                  <a:pt x="100209" y="75500"/>
                </a:lnTo>
                <a:lnTo>
                  <a:pt x="101616" y="78409"/>
                </a:lnTo>
                <a:lnTo>
                  <a:pt x="103022" y="81326"/>
                </a:lnTo>
                <a:lnTo>
                  <a:pt x="105696" y="83369"/>
                </a:lnTo>
                <a:lnTo>
                  <a:pt x="109631" y="84547"/>
                </a:lnTo>
                <a:lnTo>
                  <a:pt x="113565" y="85731"/>
                </a:lnTo>
                <a:lnTo>
                  <a:pt x="117749" y="86383"/>
                </a:lnTo>
                <a:lnTo>
                  <a:pt x="122176" y="86500"/>
                </a:lnTo>
                <a:lnTo>
                  <a:pt x="126602" y="86618"/>
                </a:lnTo>
                <a:lnTo>
                  <a:pt x="131909" y="86029"/>
                </a:lnTo>
                <a:lnTo>
                  <a:pt x="138088" y="84741"/>
                </a:lnTo>
                <a:lnTo>
                  <a:pt x="144260" y="83452"/>
                </a:lnTo>
                <a:lnTo>
                  <a:pt x="148375" y="82780"/>
                </a:lnTo>
                <a:lnTo>
                  <a:pt x="150432" y="82725"/>
                </a:lnTo>
                <a:lnTo>
                  <a:pt x="152483" y="82677"/>
                </a:lnTo>
                <a:lnTo>
                  <a:pt x="156944" y="85267"/>
                </a:lnTo>
                <a:lnTo>
                  <a:pt x="163816" y="90504"/>
                </a:lnTo>
                <a:lnTo>
                  <a:pt x="173764" y="97289"/>
                </a:lnTo>
                <a:lnTo>
                  <a:pt x="184834" y="103342"/>
                </a:lnTo>
                <a:lnTo>
                  <a:pt x="197026" y="108661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756461" y="2964223"/>
            <a:ext cx="67945" cy="40640"/>
          </a:xfrm>
          <a:custGeom>
            <a:avLst/>
            <a:gdLst/>
            <a:ahLst/>
            <a:cxnLst/>
            <a:rect l="l" t="t" r="r" b="b"/>
            <a:pathLst>
              <a:path w="67945" h="40639">
                <a:moveTo>
                  <a:pt x="1177" y="14928"/>
                </a:moveTo>
                <a:lnTo>
                  <a:pt x="34199" y="0"/>
                </a:lnTo>
                <a:lnTo>
                  <a:pt x="41009" y="1177"/>
                </a:lnTo>
                <a:lnTo>
                  <a:pt x="47451" y="3622"/>
                </a:lnTo>
                <a:lnTo>
                  <a:pt x="53887" y="6068"/>
                </a:lnTo>
                <a:lnTo>
                  <a:pt x="58708" y="8922"/>
                </a:lnTo>
                <a:lnTo>
                  <a:pt x="61909" y="12192"/>
                </a:lnTo>
                <a:lnTo>
                  <a:pt x="65109" y="15461"/>
                </a:lnTo>
                <a:lnTo>
                  <a:pt x="66938" y="18772"/>
                </a:lnTo>
                <a:lnTo>
                  <a:pt x="67388" y="22125"/>
                </a:lnTo>
                <a:lnTo>
                  <a:pt x="67838" y="25478"/>
                </a:lnTo>
                <a:lnTo>
                  <a:pt x="67748" y="28325"/>
                </a:lnTo>
                <a:lnTo>
                  <a:pt x="67104" y="30680"/>
                </a:lnTo>
                <a:lnTo>
                  <a:pt x="66467" y="33029"/>
                </a:lnTo>
                <a:lnTo>
                  <a:pt x="57087" y="40101"/>
                </a:lnTo>
                <a:lnTo>
                  <a:pt x="55092" y="40192"/>
                </a:lnTo>
                <a:lnTo>
                  <a:pt x="52959" y="36832"/>
                </a:lnTo>
                <a:lnTo>
                  <a:pt x="50686" y="3002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756407" y="2971793"/>
            <a:ext cx="88265" cy="78105"/>
          </a:xfrm>
          <a:custGeom>
            <a:avLst/>
            <a:gdLst/>
            <a:ahLst/>
            <a:cxnLst/>
            <a:rect l="l" t="t" r="r" b="b"/>
            <a:pathLst>
              <a:path w="88265" h="78105">
                <a:moveTo>
                  <a:pt x="52453" y="1019"/>
                </a:moveTo>
                <a:lnTo>
                  <a:pt x="12330" y="6534"/>
                </a:lnTo>
                <a:lnTo>
                  <a:pt x="5687" y="14652"/>
                </a:lnTo>
                <a:lnTo>
                  <a:pt x="2777" y="19176"/>
                </a:lnTo>
                <a:lnTo>
                  <a:pt x="1059" y="24073"/>
                </a:lnTo>
                <a:lnTo>
                  <a:pt x="526" y="29345"/>
                </a:lnTo>
                <a:lnTo>
                  <a:pt x="0" y="34624"/>
                </a:lnTo>
                <a:lnTo>
                  <a:pt x="609" y="39868"/>
                </a:lnTo>
                <a:lnTo>
                  <a:pt x="29343" y="72163"/>
                </a:lnTo>
                <a:lnTo>
                  <a:pt x="52238" y="77711"/>
                </a:lnTo>
                <a:lnTo>
                  <a:pt x="62892" y="77671"/>
                </a:lnTo>
                <a:lnTo>
                  <a:pt x="74865" y="76005"/>
                </a:lnTo>
                <a:lnTo>
                  <a:pt x="88160" y="72714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885558" y="2931588"/>
            <a:ext cx="110489" cy="116839"/>
          </a:xfrm>
          <a:custGeom>
            <a:avLst/>
            <a:gdLst/>
            <a:ahLst/>
            <a:cxnLst/>
            <a:rect l="l" t="t" r="r" b="b"/>
            <a:pathLst>
              <a:path w="110490" h="116839">
                <a:moveTo>
                  <a:pt x="1641" y="18696"/>
                </a:moveTo>
                <a:lnTo>
                  <a:pt x="173" y="7848"/>
                </a:lnTo>
                <a:lnTo>
                  <a:pt x="0" y="1870"/>
                </a:lnTo>
                <a:lnTo>
                  <a:pt x="1122" y="768"/>
                </a:lnTo>
                <a:lnTo>
                  <a:pt x="1905" y="0"/>
                </a:lnTo>
                <a:lnTo>
                  <a:pt x="17089" y="42568"/>
                </a:lnTo>
                <a:lnTo>
                  <a:pt x="25324" y="85612"/>
                </a:lnTo>
                <a:lnTo>
                  <a:pt x="26780" y="101886"/>
                </a:lnTo>
                <a:lnTo>
                  <a:pt x="26815" y="101609"/>
                </a:lnTo>
                <a:lnTo>
                  <a:pt x="26822" y="101297"/>
                </a:lnTo>
                <a:lnTo>
                  <a:pt x="26933" y="98353"/>
                </a:lnTo>
                <a:lnTo>
                  <a:pt x="27141" y="92770"/>
                </a:lnTo>
                <a:lnTo>
                  <a:pt x="27341" y="87179"/>
                </a:lnTo>
                <a:lnTo>
                  <a:pt x="29246" y="81201"/>
                </a:lnTo>
                <a:lnTo>
                  <a:pt x="32856" y="74828"/>
                </a:lnTo>
                <a:lnTo>
                  <a:pt x="36458" y="68455"/>
                </a:lnTo>
                <a:lnTo>
                  <a:pt x="41238" y="63772"/>
                </a:lnTo>
                <a:lnTo>
                  <a:pt x="47188" y="60786"/>
                </a:lnTo>
                <a:lnTo>
                  <a:pt x="53139" y="57794"/>
                </a:lnTo>
                <a:lnTo>
                  <a:pt x="59491" y="56547"/>
                </a:lnTo>
                <a:lnTo>
                  <a:pt x="94661" y="74856"/>
                </a:lnTo>
                <a:lnTo>
                  <a:pt x="106442" y="102904"/>
                </a:lnTo>
                <a:lnTo>
                  <a:pt x="109901" y="11639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0146779" y="2934380"/>
            <a:ext cx="255270" cy="71755"/>
          </a:xfrm>
          <a:custGeom>
            <a:avLst/>
            <a:gdLst/>
            <a:ahLst/>
            <a:cxnLst/>
            <a:rect l="l" t="t" r="r" b="b"/>
            <a:pathLst>
              <a:path w="255270" h="71755">
                <a:moveTo>
                  <a:pt x="290" y="18572"/>
                </a:moveTo>
                <a:lnTo>
                  <a:pt x="27383" y="3394"/>
                </a:lnTo>
                <a:lnTo>
                  <a:pt x="30286" y="2937"/>
                </a:lnTo>
                <a:lnTo>
                  <a:pt x="67811" y="14173"/>
                </a:lnTo>
                <a:lnTo>
                  <a:pt x="74925" y="19015"/>
                </a:lnTo>
                <a:lnTo>
                  <a:pt x="93698" y="47631"/>
                </a:lnTo>
                <a:lnTo>
                  <a:pt x="95035" y="53166"/>
                </a:lnTo>
                <a:lnTo>
                  <a:pt x="90116" y="69729"/>
                </a:lnTo>
                <a:lnTo>
                  <a:pt x="87706" y="71337"/>
                </a:lnTo>
                <a:lnTo>
                  <a:pt x="72604" y="45311"/>
                </a:lnTo>
                <a:lnTo>
                  <a:pt x="74343" y="37060"/>
                </a:lnTo>
                <a:lnTo>
                  <a:pt x="76075" y="28810"/>
                </a:lnTo>
                <a:lnTo>
                  <a:pt x="111374" y="5469"/>
                </a:lnTo>
                <a:lnTo>
                  <a:pt x="124874" y="3934"/>
                </a:lnTo>
                <a:lnTo>
                  <a:pt x="136948" y="4264"/>
                </a:lnTo>
                <a:lnTo>
                  <a:pt x="174903" y="19982"/>
                </a:lnTo>
                <a:lnTo>
                  <a:pt x="187694" y="41286"/>
                </a:lnTo>
                <a:lnTo>
                  <a:pt x="188040" y="45574"/>
                </a:lnTo>
                <a:lnTo>
                  <a:pt x="167868" y="56436"/>
                </a:lnTo>
                <a:lnTo>
                  <a:pt x="164079" y="54573"/>
                </a:lnTo>
                <a:lnTo>
                  <a:pt x="160636" y="50562"/>
                </a:lnTo>
                <a:lnTo>
                  <a:pt x="157193" y="46558"/>
                </a:lnTo>
                <a:lnTo>
                  <a:pt x="155073" y="41099"/>
                </a:lnTo>
                <a:lnTo>
                  <a:pt x="154277" y="34199"/>
                </a:lnTo>
                <a:lnTo>
                  <a:pt x="153487" y="27293"/>
                </a:lnTo>
                <a:lnTo>
                  <a:pt x="155413" y="21031"/>
                </a:lnTo>
                <a:lnTo>
                  <a:pt x="160047" y="15420"/>
                </a:lnTo>
                <a:lnTo>
                  <a:pt x="164689" y="9809"/>
                </a:lnTo>
                <a:lnTo>
                  <a:pt x="170875" y="5770"/>
                </a:lnTo>
                <a:lnTo>
                  <a:pt x="178619" y="3311"/>
                </a:lnTo>
                <a:lnTo>
                  <a:pt x="186357" y="852"/>
                </a:lnTo>
                <a:lnTo>
                  <a:pt x="194580" y="0"/>
                </a:lnTo>
                <a:lnTo>
                  <a:pt x="203287" y="768"/>
                </a:lnTo>
                <a:lnTo>
                  <a:pt x="215637" y="3323"/>
                </a:lnTo>
                <a:lnTo>
                  <a:pt x="227368" y="8781"/>
                </a:lnTo>
                <a:lnTo>
                  <a:pt x="235643" y="15481"/>
                </a:lnTo>
                <a:lnTo>
                  <a:pt x="242976" y="24691"/>
                </a:lnTo>
                <a:lnTo>
                  <a:pt x="249429" y="36450"/>
                </a:lnTo>
                <a:lnTo>
                  <a:pt x="255063" y="50793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0401529" y="2996579"/>
            <a:ext cx="3175" cy="20320"/>
          </a:xfrm>
          <a:custGeom>
            <a:avLst/>
            <a:gdLst/>
            <a:ahLst/>
            <a:cxnLst/>
            <a:rect l="l" t="t" r="r" b="b"/>
            <a:pathLst>
              <a:path w="3175" h="20319">
                <a:moveTo>
                  <a:pt x="2992" y="0"/>
                </a:moveTo>
                <a:lnTo>
                  <a:pt x="1995" y="6719"/>
                </a:lnTo>
                <a:lnTo>
                  <a:pt x="997" y="13445"/>
                </a:lnTo>
                <a:lnTo>
                  <a:pt x="0" y="2016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0632304" y="2902988"/>
            <a:ext cx="22225" cy="60960"/>
          </a:xfrm>
          <a:custGeom>
            <a:avLst/>
            <a:gdLst/>
            <a:ahLst/>
            <a:cxnLst/>
            <a:rect l="l" t="t" r="r" b="b"/>
            <a:pathLst>
              <a:path w="22225" h="60960">
                <a:moveTo>
                  <a:pt x="0" y="0"/>
                </a:moveTo>
                <a:lnTo>
                  <a:pt x="6254" y="16568"/>
                </a:lnTo>
                <a:lnTo>
                  <a:pt x="11555" y="30906"/>
                </a:lnTo>
                <a:lnTo>
                  <a:pt x="15902" y="43014"/>
                </a:lnTo>
                <a:lnTo>
                  <a:pt x="19297" y="52893"/>
                </a:lnTo>
                <a:lnTo>
                  <a:pt x="21740" y="60543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657846" y="2978719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5">
                <a:moveTo>
                  <a:pt x="0" y="0"/>
                </a:moveTo>
                <a:lnTo>
                  <a:pt x="110" y="616"/>
                </a:lnTo>
                <a:lnTo>
                  <a:pt x="228" y="1233"/>
                </a:lnTo>
                <a:lnTo>
                  <a:pt x="346" y="1842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592119" y="2842367"/>
            <a:ext cx="21590" cy="12700"/>
          </a:xfrm>
          <a:custGeom>
            <a:avLst/>
            <a:gdLst/>
            <a:ahLst/>
            <a:cxnLst/>
            <a:rect l="l" t="t" r="r" b="b"/>
            <a:pathLst>
              <a:path w="21590" h="12700">
                <a:moveTo>
                  <a:pt x="8091" y="12323"/>
                </a:moveTo>
                <a:lnTo>
                  <a:pt x="2029" y="3900"/>
                </a:lnTo>
                <a:lnTo>
                  <a:pt x="0" y="0"/>
                </a:lnTo>
                <a:lnTo>
                  <a:pt x="1995" y="616"/>
                </a:lnTo>
                <a:lnTo>
                  <a:pt x="4031" y="1246"/>
                </a:lnTo>
                <a:lnTo>
                  <a:pt x="10439" y="3235"/>
                </a:lnTo>
                <a:lnTo>
                  <a:pt x="21225" y="6567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0671727" y="2895155"/>
            <a:ext cx="158115" cy="66040"/>
          </a:xfrm>
          <a:custGeom>
            <a:avLst/>
            <a:gdLst/>
            <a:ahLst/>
            <a:cxnLst/>
            <a:rect l="l" t="t" r="r" b="b"/>
            <a:pathLst>
              <a:path w="158115" h="66039">
                <a:moveTo>
                  <a:pt x="0" y="768"/>
                </a:moveTo>
                <a:lnTo>
                  <a:pt x="3761" y="0"/>
                </a:lnTo>
                <a:lnTo>
                  <a:pt x="10564" y="249"/>
                </a:lnTo>
                <a:lnTo>
                  <a:pt x="20400" y="1517"/>
                </a:lnTo>
                <a:lnTo>
                  <a:pt x="61766" y="23113"/>
                </a:lnTo>
                <a:lnTo>
                  <a:pt x="77904" y="41148"/>
                </a:lnTo>
                <a:lnTo>
                  <a:pt x="81180" y="46565"/>
                </a:lnTo>
                <a:lnTo>
                  <a:pt x="83092" y="51054"/>
                </a:lnTo>
                <a:lnTo>
                  <a:pt x="83626" y="54621"/>
                </a:lnTo>
                <a:lnTo>
                  <a:pt x="84166" y="58189"/>
                </a:lnTo>
                <a:lnTo>
                  <a:pt x="75077" y="65954"/>
                </a:lnTo>
                <a:lnTo>
                  <a:pt x="72667" y="63426"/>
                </a:lnTo>
                <a:lnTo>
                  <a:pt x="66183" y="30237"/>
                </a:lnTo>
                <a:lnTo>
                  <a:pt x="68850" y="23414"/>
                </a:lnTo>
                <a:lnTo>
                  <a:pt x="74412" y="17893"/>
                </a:lnTo>
                <a:lnTo>
                  <a:pt x="79975" y="12379"/>
                </a:lnTo>
                <a:lnTo>
                  <a:pt x="87068" y="9005"/>
                </a:lnTo>
                <a:lnTo>
                  <a:pt x="95693" y="7779"/>
                </a:lnTo>
                <a:lnTo>
                  <a:pt x="107936" y="7800"/>
                </a:lnTo>
                <a:lnTo>
                  <a:pt x="120294" y="11316"/>
                </a:lnTo>
                <a:lnTo>
                  <a:pt x="129607" y="16500"/>
                </a:lnTo>
                <a:lnTo>
                  <a:pt x="138872" y="23534"/>
                </a:lnTo>
                <a:lnTo>
                  <a:pt x="148182" y="32458"/>
                </a:lnTo>
                <a:lnTo>
                  <a:pt x="157632" y="43314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0838058" y="2951107"/>
            <a:ext cx="8255" cy="24130"/>
          </a:xfrm>
          <a:custGeom>
            <a:avLst/>
            <a:gdLst/>
            <a:ahLst/>
            <a:cxnLst/>
            <a:rect l="l" t="t" r="r" b="b"/>
            <a:pathLst>
              <a:path w="8254" h="24130">
                <a:moveTo>
                  <a:pt x="0" y="0"/>
                </a:moveTo>
                <a:lnTo>
                  <a:pt x="4009" y="11719"/>
                </a:lnTo>
                <a:lnTo>
                  <a:pt x="7798" y="2405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256007" y="3137353"/>
            <a:ext cx="75565" cy="192405"/>
          </a:xfrm>
          <a:custGeom>
            <a:avLst/>
            <a:gdLst/>
            <a:ahLst/>
            <a:cxnLst/>
            <a:rect l="l" t="t" r="r" b="b"/>
            <a:pathLst>
              <a:path w="75565" h="192404">
                <a:moveTo>
                  <a:pt x="75174" y="18703"/>
                </a:moveTo>
                <a:lnTo>
                  <a:pt x="73297" y="10612"/>
                </a:lnTo>
                <a:lnTo>
                  <a:pt x="70547" y="5839"/>
                </a:lnTo>
                <a:lnTo>
                  <a:pt x="66917" y="4398"/>
                </a:lnTo>
                <a:lnTo>
                  <a:pt x="64395" y="3394"/>
                </a:lnTo>
                <a:lnTo>
                  <a:pt x="30099" y="90"/>
                </a:lnTo>
                <a:lnTo>
                  <a:pt x="22444" y="0"/>
                </a:lnTo>
                <a:lnTo>
                  <a:pt x="16154" y="678"/>
                </a:lnTo>
                <a:lnTo>
                  <a:pt x="11229" y="2133"/>
                </a:lnTo>
                <a:lnTo>
                  <a:pt x="6296" y="3588"/>
                </a:lnTo>
                <a:lnTo>
                  <a:pt x="3082" y="5396"/>
                </a:lnTo>
                <a:lnTo>
                  <a:pt x="1586" y="7557"/>
                </a:lnTo>
                <a:lnTo>
                  <a:pt x="96" y="9718"/>
                </a:lnTo>
                <a:lnTo>
                  <a:pt x="0" y="12247"/>
                </a:lnTo>
                <a:lnTo>
                  <a:pt x="1295" y="15129"/>
                </a:lnTo>
                <a:lnTo>
                  <a:pt x="6988" y="21406"/>
                </a:lnTo>
                <a:lnTo>
                  <a:pt x="20219" y="31699"/>
                </a:lnTo>
                <a:lnTo>
                  <a:pt x="32921" y="41393"/>
                </a:lnTo>
                <a:lnTo>
                  <a:pt x="41385" y="49076"/>
                </a:lnTo>
                <a:lnTo>
                  <a:pt x="47631" y="56734"/>
                </a:lnTo>
                <a:lnTo>
                  <a:pt x="49765" y="61846"/>
                </a:lnTo>
                <a:lnTo>
                  <a:pt x="50243" y="67249"/>
                </a:lnTo>
                <a:lnTo>
                  <a:pt x="50728" y="72653"/>
                </a:lnTo>
                <a:lnTo>
                  <a:pt x="49426" y="77751"/>
                </a:lnTo>
                <a:lnTo>
                  <a:pt x="46336" y="82545"/>
                </a:lnTo>
                <a:lnTo>
                  <a:pt x="43246" y="87339"/>
                </a:lnTo>
                <a:lnTo>
                  <a:pt x="39928" y="91204"/>
                </a:lnTo>
                <a:lnTo>
                  <a:pt x="36375" y="94155"/>
                </a:lnTo>
                <a:lnTo>
                  <a:pt x="32828" y="97106"/>
                </a:lnTo>
                <a:lnTo>
                  <a:pt x="29406" y="98838"/>
                </a:lnTo>
                <a:lnTo>
                  <a:pt x="26129" y="99350"/>
                </a:lnTo>
                <a:lnTo>
                  <a:pt x="22846" y="99863"/>
                </a:lnTo>
                <a:lnTo>
                  <a:pt x="19985" y="98859"/>
                </a:lnTo>
                <a:lnTo>
                  <a:pt x="17553" y="96344"/>
                </a:lnTo>
                <a:lnTo>
                  <a:pt x="15115" y="93822"/>
                </a:lnTo>
                <a:lnTo>
                  <a:pt x="13431" y="90587"/>
                </a:lnTo>
                <a:lnTo>
                  <a:pt x="12503" y="86639"/>
                </a:lnTo>
                <a:lnTo>
                  <a:pt x="11575" y="82690"/>
                </a:lnTo>
                <a:lnTo>
                  <a:pt x="11790" y="79282"/>
                </a:lnTo>
                <a:lnTo>
                  <a:pt x="13141" y="76414"/>
                </a:lnTo>
                <a:lnTo>
                  <a:pt x="14498" y="73553"/>
                </a:lnTo>
                <a:lnTo>
                  <a:pt x="17830" y="71759"/>
                </a:lnTo>
                <a:lnTo>
                  <a:pt x="23130" y="71039"/>
                </a:lnTo>
                <a:lnTo>
                  <a:pt x="28436" y="70311"/>
                </a:lnTo>
                <a:lnTo>
                  <a:pt x="34144" y="71143"/>
                </a:lnTo>
                <a:lnTo>
                  <a:pt x="40261" y="73526"/>
                </a:lnTo>
                <a:lnTo>
                  <a:pt x="46385" y="75902"/>
                </a:lnTo>
                <a:lnTo>
                  <a:pt x="61701" y="113711"/>
                </a:lnTo>
                <a:lnTo>
                  <a:pt x="59512" y="121428"/>
                </a:lnTo>
                <a:lnTo>
                  <a:pt x="54850" y="129249"/>
                </a:lnTo>
                <a:lnTo>
                  <a:pt x="47922" y="140310"/>
                </a:lnTo>
                <a:lnTo>
                  <a:pt x="40870" y="150488"/>
                </a:lnTo>
                <a:lnTo>
                  <a:pt x="35744" y="157463"/>
                </a:lnTo>
                <a:lnTo>
                  <a:pt x="32135" y="163386"/>
                </a:lnTo>
                <a:lnTo>
                  <a:pt x="29752" y="168630"/>
                </a:lnTo>
                <a:lnTo>
                  <a:pt x="26289" y="176257"/>
                </a:lnTo>
                <a:lnTo>
                  <a:pt x="27251" y="184050"/>
                </a:lnTo>
                <a:lnTo>
                  <a:pt x="32641" y="192003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303799" y="3335449"/>
            <a:ext cx="20955" cy="1905"/>
          </a:xfrm>
          <a:custGeom>
            <a:avLst/>
            <a:gdLst/>
            <a:ahLst/>
            <a:cxnLst/>
            <a:rect l="l" t="t" r="r" b="b"/>
            <a:pathLst>
              <a:path w="20954" h="1904">
                <a:moveTo>
                  <a:pt x="0" y="0"/>
                </a:moveTo>
                <a:lnTo>
                  <a:pt x="7862" y="526"/>
                </a:lnTo>
                <a:lnTo>
                  <a:pt x="14775" y="1004"/>
                </a:lnTo>
                <a:lnTo>
                  <a:pt x="20733" y="1447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200381" y="4049833"/>
            <a:ext cx="52069" cy="94615"/>
          </a:xfrm>
          <a:custGeom>
            <a:avLst/>
            <a:gdLst/>
            <a:ahLst/>
            <a:cxnLst/>
            <a:rect l="l" t="t" r="r" b="b"/>
            <a:pathLst>
              <a:path w="52070" h="94614">
                <a:moveTo>
                  <a:pt x="0" y="26268"/>
                </a:moveTo>
                <a:lnTo>
                  <a:pt x="0" y="23712"/>
                </a:lnTo>
                <a:lnTo>
                  <a:pt x="2237" y="19479"/>
                </a:lnTo>
                <a:lnTo>
                  <a:pt x="6719" y="13570"/>
                </a:lnTo>
                <a:lnTo>
                  <a:pt x="11201" y="7661"/>
                </a:lnTo>
                <a:lnTo>
                  <a:pt x="15572" y="3913"/>
                </a:lnTo>
                <a:lnTo>
                  <a:pt x="19846" y="2313"/>
                </a:lnTo>
                <a:lnTo>
                  <a:pt x="24113" y="713"/>
                </a:lnTo>
                <a:lnTo>
                  <a:pt x="27916" y="0"/>
                </a:lnTo>
                <a:lnTo>
                  <a:pt x="31242" y="180"/>
                </a:lnTo>
                <a:lnTo>
                  <a:pt x="34567" y="353"/>
                </a:lnTo>
                <a:lnTo>
                  <a:pt x="36950" y="2133"/>
                </a:lnTo>
                <a:lnTo>
                  <a:pt x="38390" y="5507"/>
                </a:lnTo>
                <a:lnTo>
                  <a:pt x="39831" y="8887"/>
                </a:lnTo>
                <a:lnTo>
                  <a:pt x="40240" y="13210"/>
                </a:lnTo>
                <a:lnTo>
                  <a:pt x="39617" y="18468"/>
                </a:lnTo>
                <a:lnTo>
                  <a:pt x="21115" y="55015"/>
                </a:lnTo>
                <a:lnTo>
                  <a:pt x="11000" y="71212"/>
                </a:lnTo>
                <a:lnTo>
                  <a:pt x="13044" y="73027"/>
                </a:lnTo>
                <a:lnTo>
                  <a:pt x="20068" y="72015"/>
                </a:lnTo>
                <a:lnTo>
                  <a:pt x="27092" y="70997"/>
                </a:lnTo>
                <a:lnTo>
                  <a:pt x="31893" y="70512"/>
                </a:lnTo>
                <a:lnTo>
                  <a:pt x="45543" y="81621"/>
                </a:lnTo>
                <a:lnTo>
                  <a:pt x="51828" y="94172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162770" y="4160153"/>
            <a:ext cx="97790" cy="24765"/>
          </a:xfrm>
          <a:custGeom>
            <a:avLst/>
            <a:gdLst/>
            <a:ahLst/>
            <a:cxnLst/>
            <a:rect l="l" t="t" r="r" b="b"/>
            <a:pathLst>
              <a:path w="97790" h="24764">
                <a:moveTo>
                  <a:pt x="94886" y="0"/>
                </a:moveTo>
                <a:lnTo>
                  <a:pt x="97117" y="7536"/>
                </a:lnTo>
                <a:lnTo>
                  <a:pt x="97200" y="13425"/>
                </a:lnTo>
                <a:lnTo>
                  <a:pt x="95136" y="17671"/>
                </a:lnTo>
                <a:lnTo>
                  <a:pt x="93709" y="20601"/>
                </a:lnTo>
                <a:lnTo>
                  <a:pt x="90342" y="22485"/>
                </a:lnTo>
                <a:lnTo>
                  <a:pt x="85036" y="23331"/>
                </a:lnTo>
                <a:lnTo>
                  <a:pt x="79729" y="24176"/>
                </a:lnTo>
                <a:lnTo>
                  <a:pt x="39210" y="20769"/>
                </a:lnTo>
                <a:lnTo>
                  <a:pt x="10348" y="14663"/>
                </a:lnTo>
                <a:lnTo>
                  <a:pt x="0" y="1222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600792" y="3364737"/>
            <a:ext cx="6985" cy="17780"/>
          </a:xfrm>
          <a:custGeom>
            <a:avLst/>
            <a:gdLst/>
            <a:ahLst/>
            <a:cxnLst/>
            <a:rect l="l" t="t" r="r" b="b"/>
            <a:pathLst>
              <a:path w="6984" h="17779">
                <a:moveTo>
                  <a:pt x="0" y="5763"/>
                </a:moveTo>
                <a:lnTo>
                  <a:pt x="852" y="2410"/>
                </a:lnTo>
                <a:lnTo>
                  <a:pt x="1316" y="568"/>
                </a:lnTo>
                <a:lnTo>
                  <a:pt x="1399" y="235"/>
                </a:lnTo>
                <a:lnTo>
                  <a:pt x="1461" y="0"/>
                </a:lnTo>
                <a:lnTo>
                  <a:pt x="1593" y="235"/>
                </a:lnTo>
                <a:lnTo>
                  <a:pt x="1801" y="935"/>
                </a:lnTo>
                <a:lnTo>
                  <a:pt x="2098" y="1925"/>
                </a:lnTo>
                <a:lnTo>
                  <a:pt x="3747" y="7432"/>
                </a:lnTo>
                <a:lnTo>
                  <a:pt x="6747" y="17456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614237" y="3412676"/>
            <a:ext cx="1905" cy="25400"/>
          </a:xfrm>
          <a:custGeom>
            <a:avLst/>
            <a:gdLst/>
            <a:ahLst/>
            <a:cxnLst/>
            <a:rect l="l" t="t" r="r" b="b"/>
            <a:pathLst>
              <a:path w="1904" h="25400">
                <a:moveTo>
                  <a:pt x="0" y="0"/>
                </a:moveTo>
                <a:lnTo>
                  <a:pt x="801" y="12677"/>
                </a:lnTo>
                <a:lnTo>
                  <a:pt x="1606" y="2534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575791" y="3304627"/>
            <a:ext cx="10795" cy="19050"/>
          </a:xfrm>
          <a:custGeom>
            <a:avLst/>
            <a:gdLst/>
            <a:ahLst/>
            <a:cxnLst/>
            <a:rect l="l" t="t" r="r" b="b"/>
            <a:pathLst>
              <a:path w="10795" h="19050">
                <a:moveTo>
                  <a:pt x="10702" y="18523"/>
                </a:moveTo>
                <a:lnTo>
                  <a:pt x="6428" y="10196"/>
                </a:lnTo>
                <a:lnTo>
                  <a:pt x="3491" y="4911"/>
                </a:lnTo>
                <a:lnTo>
                  <a:pt x="1905" y="2680"/>
                </a:lnTo>
                <a:lnTo>
                  <a:pt x="803" y="1122"/>
                </a:lnTo>
                <a:lnTo>
                  <a:pt x="166" y="228"/>
                </a:lnTo>
                <a:lnTo>
                  <a:pt x="0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650452" y="3318721"/>
            <a:ext cx="61594" cy="57150"/>
          </a:xfrm>
          <a:custGeom>
            <a:avLst/>
            <a:gdLst/>
            <a:ahLst/>
            <a:cxnLst/>
            <a:rect l="l" t="t" r="r" b="b"/>
            <a:pathLst>
              <a:path w="61595" h="57150">
                <a:moveTo>
                  <a:pt x="59285" y="34698"/>
                </a:moveTo>
                <a:lnTo>
                  <a:pt x="61349" y="29323"/>
                </a:lnTo>
                <a:lnTo>
                  <a:pt x="61058" y="23802"/>
                </a:lnTo>
                <a:lnTo>
                  <a:pt x="58426" y="18135"/>
                </a:lnTo>
                <a:lnTo>
                  <a:pt x="34797" y="1156"/>
                </a:lnTo>
                <a:lnTo>
                  <a:pt x="29041" y="48"/>
                </a:lnTo>
                <a:lnTo>
                  <a:pt x="23180" y="0"/>
                </a:lnTo>
                <a:lnTo>
                  <a:pt x="17230" y="1018"/>
                </a:lnTo>
                <a:lnTo>
                  <a:pt x="11272" y="2036"/>
                </a:lnTo>
                <a:lnTo>
                  <a:pt x="6603" y="4946"/>
                </a:lnTo>
                <a:lnTo>
                  <a:pt x="3209" y="9753"/>
                </a:lnTo>
                <a:lnTo>
                  <a:pt x="758" y="16182"/>
                </a:lnTo>
                <a:lnTo>
                  <a:pt x="0" y="26125"/>
                </a:lnTo>
                <a:lnTo>
                  <a:pt x="931" y="39580"/>
                </a:lnTo>
                <a:lnTo>
                  <a:pt x="3552" y="56548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657381" y="3392406"/>
            <a:ext cx="32384" cy="76200"/>
          </a:xfrm>
          <a:custGeom>
            <a:avLst/>
            <a:gdLst/>
            <a:ahLst/>
            <a:cxnLst/>
            <a:rect l="l" t="t" r="r" b="b"/>
            <a:pathLst>
              <a:path w="32384" h="76200">
                <a:moveTo>
                  <a:pt x="0" y="0"/>
                </a:moveTo>
                <a:lnTo>
                  <a:pt x="14332" y="35976"/>
                </a:lnTo>
                <a:lnTo>
                  <a:pt x="28867" y="70010"/>
                </a:lnTo>
                <a:lnTo>
                  <a:pt x="31856" y="76041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664523" y="3415963"/>
            <a:ext cx="60325" cy="18415"/>
          </a:xfrm>
          <a:custGeom>
            <a:avLst/>
            <a:gdLst/>
            <a:ahLst/>
            <a:cxnLst/>
            <a:rect l="l" t="t" r="r" b="b"/>
            <a:pathLst>
              <a:path w="60325" h="18414">
                <a:moveTo>
                  <a:pt x="1454" y="18405"/>
                </a:moveTo>
                <a:lnTo>
                  <a:pt x="0" y="13646"/>
                </a:lnTo>
                <a:lnTo>
                  <a:pt x="1967" y="9573"/>
                </a:lnTo>
                <a:lnTo>
                  <a:pt x="7356" y="6206"/>
                </a:lnTo>
                <a:lnTo>
                  <a:pt x="11097" y="3865"/>
                </a:lnTo>
                <a:lnTo>
                  <a:pt x="16286" y="2077"/>
                </a:lnTo>
                <a:lnTo>
                  <a:pt x="22936" y="837"/>
                </a:lnTo>
                <a:lnTo>
                  <a:pt x="33251" y="0"/>
                </a:lnTo>
                <a:lnTo>
                  <a:pt x="45615" y="962"/>
                </a:lnTo>
                <a:lnTo>
                  <a:pt x="60027" y="372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9599662" y="3366665"/>
            <a:ext cx="27940" cy="59055"/>
          </a:xfrm>
          <a:custGeom>
            <a:avLst/>
            <a:gdLst/>
            <a:ahLst/>
            <a:cxnLst/>
            <a:rect l="l" t="t" r="r" b="b"/>
            <a:pathLst>
              <a:path w="27940" h="59054">
                <a:moveTo>
                  <a:pt x="0" y="2182"/>
                </a:moveTo>
                <a:lnTo>
                  <a:pt x="3498" y="0"/>
                </a:lnTo>
                <a:lnTo>
                  <a:pt x="6033" y="637"/>
                </a:lnTo>
                <a:lnTo>
                  <a:pt x="7606" y="4114"/>
                </a:lnTo>
                <a:lnTo>
                  <a:pt x="11097" y="30944"/>
                </a:lnTo>
                <a:lnTo>
                  <a:pt x="11526" y="35453"/>
                </a:lnTo>
                <a:lnTo>
                  <a:pt x="12323" y="39831"/>
                </a:lnTo>
                <a:lnTo>
                  <a:pt x="16986" y="48852"/>
                </a:lnTo>
                <a:lnTo>
                  <a:pt x="27849" y="58716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9783286" y="3287665"/>
            <a:ext cx="64769" cy="196215"/>
          </a:xfrm>
          <a:custGeom>
            <a:avLst/>
            <a:gdLst/>
            <a:ahLst/>
            <a:cxnLst/>
            <a:rect l="l" t="t" r="r" b="b"/>
            <a:pathLst>
              <a:path w="64770" h="196214">
                <a:moveTo>
                  <a:pt x="62710" y="16251"/>
                </a:moveTo>
                <a:lnTo>
                  <a:pt x="64670" y="8077"/>
                </a:lnTo>
                <a:lnTo>
                  <a:pt x="63964" y="3131"/>
                </a:lnTo>
                <a:lnTo>
                  <a:pt x="60590" y="1413"/>
                </a:lnTo>
                <a:lnTo>
                  <a:pt x="58221" y="207"/>
                </a:lnTo>
                <a:lnTo>
                  <a:pt x="54688" y="0"/>
                </a:lnTo>
                <a:lnTo>
                  <a:pt x="49991" y="789"/>
                </a:lnTo>
                <a:lnTo>
                  <a:pt x="15982" y="28219"/>
                </a:lnTo>
                <a:lnTo>
                  <a:pt x="1913" y="63626"/>
                </a:lnTo>
                <a:lnTo>
                  <a:pt x="0" y="88238"/>
                </a:lnTo>
                <a:lnTo>
                  <a:pt x="1060" y="101287"/>
                </a:lnTo>
                <a:lnTo>
                  <a:pt x="12869" y="138101"/>
                </a:lnTo>
                <a:lnTo>
                  <a:pt x="43751" y="177935"/>
                </a:lnTo>
                <a:lnTo>
                  <a:pt x="52616" y="186929"/>
                </a:lnTo>
                <a:lnTo>
                  <a:pt x="62099" y="195807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9861936" y="3498810"/>
            <a:ext cx="35560" cy="15240"/>
          </a:xfrm>
          <a:custGeom>
            <a:avLst/>
            <a:gdLst/>
            <a:ahLst/>
            <a:cxnLst/>
            <a:rect l="l" t="t" r="r" b="b"/>
            <a:pathLst>
              <a:path w="35559" h="15239">
                <a:moveTo>
                  <a:pt x="0" y="0"/>
                </a:moveTo>
                <a:lnTo>
                  <a:pt x="11720" y="4891"/>
                </a:lnTo>
                <a:lnTo>
                  <a:pt x="23441" y="9782"/>
                </a:lnTo>
                <a:lnTo>
                  <a:pt x="35162" y="1467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922280" y="3357600"/>
            <a:ext cx="62230" cy="24130"/>
          </a:xfrm>
          <a:custGeom>
            <a:avLst/>
            <a:gdLst/>
            <a:ahLst/>
            <a:cxnLst/>
            <a:rect l="l" t="t" r="r" b="b"/>
            <a:pathLst>
              <a:path w="62229" h="24129">
                <a:moveTo>
                  <a:pt x="0" y="0"/>
                </a:moveTo>
                <a:lnTo>
                  <a:pt x="35107" y="23705"/>
                </a:lnTo>
                <a:lnTo>
                  <a:pt x="39998" y="23961"/>
                </a:lnTo>
                <a:lnTo>
                  <a:pt x="50428" y="21488"/>
                </a:lnTo>
                <a:lnTo>
                  <a:pt x="61940" y="1302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912845" y="3339402"/>
            <a:ext cx="120650" cy="107314"/>
          </a:xfrm>
          <a:custGeom>
            <a:avLst/>
            <a:gdLst/>
            <a:ahLst/>
            <a:cxnLst/>
            <a:rect l="l" t="t" r="r" b="b"/>
            <a:pathLst>
              <a:path w="120650" h="107314">
                <a:moveTo>
                  <a:pt x="73934" y="22028"/>
                </a:moveTo>
                <a:lnTo>
                  <a:pt x="71018" y="13002"/>
                </a:lnTo>
                <a:lnTo>
                  <a:pt x="66259" y="6975"/>
                </a:lnTo>
                <a:lnTo>
                  <a:pt x="59664" y="3941"/>
                </a:lnTo>
                <a:lnTo>
                  <a:pt x="55141" y="1856"/>
                </a:lnTo>
                <a:lnTo>
                  <a:pt x="49620" y="658"/>
                </a:lnTo>
                <a:lnTo>
                  <a:pt x="43101" y="325"/>
                </a:lnTo>
                <a:lnTo>
                  <a:pt x="36589" y="0"/>
                </a:lnTo>
                <a:lnTo>
                  <a:pt x="30265" y="997"/>
                </a:lnTo>
                <a:lnTo>
                  <a:pt x="24127" y="3318"/>
                </a:lnTo>
                <a:lnTo>
                  <a:pt x="17997" y="5638"/>
                </a:lnTo>
                <a:lnTo>
                  <a:pt x="12891" y="9372"/>
                </a:lnTo>
                <a:lnTo>
                  <a:pt x="8825" y="14533"/>
                </a:lnTo>
                <a:lnTo>
                  <a:pt x="4759" y="19687"/>
                </a:lnTo>
                <a:lnTo>
                  <a:pt x="2182" y="25769"/>
                </a:lnTo>
                <a:lnTo>
                  <a:pt x="1087" y="32793"/>
                </a:lnTo>
                <a:lnTo>
                  <a:pt x="0" y="39811"/>
                </a:lnTo>
                <a:lnTo>
                  <a:pt x="568" y="46918"/>
                </a:lnTo>
                <a:lnTo>
                  <a:pt x="2805" y="54102"/>
                </a:lnTo>
                <a:lnTo>
                  <a:pt x="5043" y="61285"/>
                </a:lnTo>
                <a:lnTo>
                  <a:pt x="34288" y="91293"/>
                </a:lnTo>
                <a:lnTo>
                  <a:pt x="71718" y="105876"/>
                </a:lnTo>
                <a:lnTo>
                  <a:pt x="91453" y="106964"/>
                </a:lnTo>
                <a:lnTo>
                  <a:pt x="97064" y="106770"/>
                </a:lnTo>
                <a:lnTo>
                  <a:pt x="105349" y="106492"/>
                </a:lnTo>
                <a:lnTo>
                  <a:pt x="113129" y="103597"/>
                </a:lnTo>
                <a:lnTo>
                  <a:pt x="120396" y="98083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0084254" y="3388114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0" y="5874"/>
                </a:moveTo>
                <a:lnTo>
                  <a:pt x="200" y="1288"/>
                </a:lnTo>
                <a:lnTo>
                  <a:pt x="1953" y="0"/>
                </a:lnTo>
                <a:lnTo>
                  <a:pt x="5257" y="2001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923160" y="3161464"/>
            <a:ext cx="2237674" cy="6445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1067573" y="2874201"/>
            <a:ext cx="2540" cy="10795"/>
          </a:xfrm>
          <a:custGeom>
            <a:avLst/>
            <a:gdLst/>
            <a:ahLst/>
            <a:cxnLst/>
            <a:rect l="l" t="t" r="r" b="b"/>
            <a:pathLst>
              <a:path w="2540" h="10794">
                <a:moveTo>
                  <a:pt x="2542" y="0"/>
                </a:moveTo>
                <a:lnTo>
                  <a:pt x="1697" y="3491"/>
                </a:lnTo>
                <a:lnTo>
                  <a:pt x="845" y="6982"/>
                </a:lnTo>
                <a:lnTo>
                  <a:pt x="0" y="1048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1067946" y="2868582"/>
            <a:ext cx="52069" cy="34290"/>
          </a:xfrm>
          <a:custGeom>
            <a:avLst/>
            <a:gdLst/>
            <a:ahLst/>
            <a:cxnLst/>
            <a:rect l="l" t="t" r="r" b="b"/>
            <a:pathLst>
              <a:path w="52070" h="34289">
                <a:moveTo>
                  <a:pt x="263" y="16143"/>
                </a:moveTo>
                <a:lnTo>
                  <a:pt x="0" y="19877"/>
                </a:lnTo>
                <a:lnTo>
                  <a:pt x="1648" y="23299"/>
                </a:lnTo>
                <a:lnTo>
                  <a:pt x="5216" y="26409"/>
                </a:lnTo>
                <a:lnTo>
                  <a:pt x="7626" y="28515"/>
                </a:lnTo>
                <a:lnTo>
                  <a:pt x="10640" y="30233"/>
                </a:lnTo>
                <a:lnTo>
                  <a:pt x="14256" y="31570"/>
                </a:lnTo>
                <a:lnTo>
                  <a:pt x="17872" y="32907"/>
                </a:lnTo>
                <a:lnTo>
                  <a:pt x="21710" y="33641"/>
                </a:lnTo>
                <a:lnTo>
                  <a:pt x="25762" y="33780"/>
                </a:lnTo>
                <a:lnTo>
                  <a:pt x="29814" y="33912"/>
                </a:lnTo>
                <a:lnTo>
                  <a:pt x="33541" y="33482"/>
                </a:lnTo>
                <a:lnTo>
                  <a:pt x="51788" y="17314"/>
                </a:lnTo>
                <a:lnTo>
                  <a:pt x="51996" y="15208"/>
                </a:lnTo>
                <a:lnTo>
                  <a:pt x="26544" y="0"/>
                </a:lnTo>
                <a:lnTo>
                  <a:pt x="12066" y="2306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1056787" y="2871824"/>
            <a:ext cx="117475" cy="90805"/>
          </a:xfrm>
          <a:custGeom>
            <a:avLst/>
            <a:gdLst/>
            <a:ahLst/>
            <a:cxnLst/>
            <a:rect l="l" t="t" r="r" b="b"/>
            <a:pathLst>
              <a:path w="117475" h="90805">
                <a:moveTo>
                  <a:pt x="21322" y="0"/>
                </a:moveTo>
                <a:lnTo>
                  <a:pt x="11683" y="10056"/>
                </a:lnTo>
                <a:lnTo>
                  <a:pt x="5055" y="20445"/>
                </a:lnTo>
                <a:lnTo>
                  <a:pt x="914" y="31394"/>
                </a:lnTo>
                <a:lnTo>
                  <a:pt x="0" y="37594"/>
                </a:lnTo>
                <a:lnTo>
                  <a:pt x="235" y="44002"/>
                </a:lnTo>
                <a:lnTo>
                  <a:pt x="477" y="50416"/>
                </a:lnTo>
                <a:lnTo>
                  <a:pt x="2847" y="56512"/>
                </a:lnTo>
                <a:lnTo>
                  <a:pt x="7356" y="62290"/>
                </a:lnTo>
                <a:lnTo>
                  <a:pt x="11859" y="68074"/>
                </a:lnTo>
                <a:lnTo>
                  <a:pt x="46558" y="86265"/>
                </a:lnTo>
                <a:lnTo>
                  <a:pt x="69245" y="90033"/>
                </a:lnTo>
                <a:lnTo>
                  <a:pt x="76608" y="90463"/>
                </a:lnTo>
                <a:lnTo>
                  <a:pt x="114563" y="75375"/>
                </a:lnTo>
                <a:lnTo>
                  <a:pt x="117230" y="66307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1178907" y="2866525"/>
            <a:ext cx="203835" cy="76200"/>
          </a:xfrm>
          <a:custGeom>
            <a:avLst/>
            <a:gdLst/>
            <a:ahLst/>
            <a:cxnLst/>
            <a:rect l="l" t="t" r="r" b="b"/>
            <a:pathLst>
              <a:path w="203834" h="76200">
                <a:moveTo>
                  <a:pt x="1295" y="41882"/>
                </a:moveTo>
                <a:lnTo>
                  <a:pt x="0" y="34913"/>
                </a:lnTo>
                <a:lnTo>
                  <a:pt x="1052" y="29842"/>
                </a:lnTo>
                <a:lnTo>
                  <a:pt x="4454" y="26663"/>
                </a:lnTo>
                <a:lnTo>
                  <a:pt x="25222" y="20428"/>
                </a:lnTo>
                <a:lnTo>
                  <a:pt x="31394" y="21204"/>
                </a:lnTo>
                <a:lnTo>
                  <a:pt x="63737" y="41875"/>
                </a:lnTo>
                <a:lnTo>
                  <a:pt x="71053" y="55965"/>
                </a:lnTo>
                <a:lnTo>
                  <a:pt x="72313" y="60572"/>
                </a:lnTo>
                <a:lnTo>
                  <a:pt x="73006" y="64395"/>
                </a:lnTo>
                <a:lnTo>
                  <a:pt x="73131" y="67423"/>
                </a:lnTo>
                <a:lnTo>
                  <a:pt x="73255" y="70457"/>
                </a:lnTo>
                <a:lnTo>
                  <a:pt x="72757" y="72625"/>
                </a:lnTo>
                <a:lnTo>
                  <a:pt x="71634" y="73941"/>
                </a:lnTo>
                <a:lnTo>
                  <a:pt x="70512" y="75250"/>
                </a:lnTo>
                <a:lnTo>
                  <a:pt x="69057" y="75805"/>
                </a:lnTo>
                <a:lnTo>
                  <a:pt x="67256" y="75597"/>
                </a:lnTo>
                <a:lnTo>
                  <a:pt x="65455" y="75396"/>
                </a:lnTo>
                <a:lnTo>
                  <a:pt x="57357" y="48892"/>
                </a:lnTo>
                <a:lnTo>
                  <a:pt x="57905" y="43704"/>
                </a:lnTo>
                <a:lnTo>
                  <a:pt x="59512" y="38896"/>
                </a:lnTo>
                <a:lnTo>
                  <a:pt x="61126" y="34089"/>
                </a:lnTo>
                <a:lnTo>
                  <a:pt x="64472" y="30383"/>
                </a:lnTo>
                <a:lnTo>
                  <a:pt x="69563" y="27792"/>
                </a:lnTo>
                <a:lnTo>
                  <a:pt x="74655" y="25194"/>
                </a:lnTo>
                <a:lnTo>
                  <a:pt x="80813" y="23649"/>
                </a:lnTo>
                <a:lnTo>
                  <a:pt x="88045" y="23150"/>
                </a:lnTo>
                <a:lnTo>
                  <a:pt x="95277" y="22652"/>
                </a:lnTo>
                <a:lnTo>
                  <a:pt x="131722" y="39776"/>
                </a:lnTo>
                <a:lnTo>
                  <a:pt x="132581" y="42540"/>
                </a:lnTo>
                <a:lnTo>
                  <a:pt x="133447" y="45304"/>
                </a:lnTo>
                <a:lnTo>
                  <a:pt x="127794" y="52314"/>
                </a:lnTo>
                <a:lnTo>
                  <a:pt x="125563" y="52591"/>
                </a:lnTo>
                <a:lnTo>
                  <a:pt x="116191" y="29766"/>
                </a:lnTo>
                <a:lnTo>
                  <a:pt x="116766" y="23961"/>
                </a:lnTo>
                <a:lnTo>
                  <a:pt x="118816" y="18211"/>
                </a:lnTo>
                <a:lnTo>
                  <a:pt x="120860" y="12462"/>
                </a:lnTo>
                <a:lnTo>
                  <a:pt x="152282" y="207"/>
                </a:lnTo>
                <a:lnTo>
                  <a:pt x="160276" y="0"/>
                </a:lnTo>
                <a:lnTo>
                  <a:pt x="192605" y="18869"/>
                </a:lnTo>
                <a:lnTo>
                  <a:pt x="197344" y="24155"/>
                </a:lnTo>
                <a:lnTo>
                  <a:pt x="200572" y="29925"/>
                </a:lnTo>
                <a:lnTo>
                  <a:pt x="202283" y="36167"/>
                </a:lnTo>
                <a:lnTo>
                  <a:pt x="203672" y="45632"/>
                </a:lnTo>
                <a:lnTo>
                  <a:pt x="203363" y="57721"/>
                </a:lnTo>
                <a:lnTo>
                  <a:pt x="201358" y="72434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1414858" y="2825007"/>
            <a:ext cx="99060" cy="130175"/>
          </a:xfrm>
          <a:custGeom>
            <a:avLst/>
            <a:gdLst/>
            <a:ahLst/>
            <a:cxnLst/>
            <a:rect l="l" t="t" r="r" b="b"/>
            <a:pathLst>
              <a:path w="99059" h="130175">
                <a:moveTo>
                  <a:pt x="0" y="72743"/>
                </a:moveTo>
                <a:lnTo>
                  <a:pt x="7453" y="61943"/>
                </a:lnTo>
                <a:lnTo>
                  <a:pt x="8929" y="61922"/>
                </a:lnTo>
                <a:lnTo>
                  <a:pt x="10744" y="63814"/>
                </a:lnTo>
                <a:lnTo>
                  <a:pt x="12891" y="67610"/>
                </a:lnTo>
                <a:lnTo>
                  <a:pt x="15046" y="71406"/>
                </a:lnTo>
                <a:lnTo>
                  <a:pt x="27057" y="100528"/>
                </a:lnTo>
                <a:lnTo>
                  <a:pt x="29440" y="106929"/>
                </a:lnTo>
                <a:lnTo>
                  <a:pt x="31519" y="113350"/>
                </a:lnTo>
                <a:lnTo>
                  <a:pt x="33292" y="119793"/>
                </a:lnTo>
                <a:lnTo>
                  <a:pt x="35072" y="126235"/>
                </a:lnTo>
                <a:lnTo>
                  <a:pt x="36007" y="129623"/>
                </a:lnTo>
                <a:lnTo>
                  <a:pt x="36098" y="129962"/>
                </a:lnTo>
                <a:lnTo>
                  <a:pt x="36139" y="130121"/>
                </a:lnTo>
                <a:lnTo>
                  <a:pt x="35917" y="129304"/>
                </a:lnTo>
                <a:lnTo>
                  <a:pt x="35703" y="128528"/>
                </a:lnTo>
                <a:lnTo>
                  <a:pt x="23125" y="80484"/>
                </a:lnTo>
                <a:lnTo>
                  <a:pt x="16413" y="41096"/>
                </a:lnTo>
                <a:lnTo>
                  <a:pt x="16742" y="23146"/>
                </a:lnTo>
                <a:lnTo>
                  <a:pt x="49890" y="0"/>
                </a:lnTo>
                <a:lnTo>
                  <a:pt x="58099" y="949"/>
                </a:lnTo>
                <a:lnTo>
                  <a:pt x="66203" y="3768"/>
                </a:lnTo>
                <a:lnTo>
                  <a:pt x="74315" y="6580"/>
                </a:lnTo>
                <a:lnTo>
                  <a:pt x="81166" y="10196"/>
                </a:lnTo>
                <a:lnTo>
                  <a:pt x="86777" y="14609"/>
                </a:lnTo>
                <a:lnTo>
                  <a:pt x="92389" y="19022"/>
                </a:lnTo>
                <a:lnTo>
                  <a:pt x="95921" y="23469"/>
                </a:lnTo>
                <a:lnTo>
                  <a:pt x="97376" y="27944"/>
                </a:lnTo>
                <a:lnTo>
                  <a:pt x="98831" y="32419"/>
                </a:lnTo>
                <a:lnTo>
                  <a:pt x="96393" y="36499"/>
                </a:lnTo>
                <a:lnTo>
                  <a:pt x="50228" y="53143"/>
                </a:lnTo>
                <a:lnTo>
                  <a:pt x="33772" y="56969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1526011" y="2834128"/>
            <a:ext cx="111760" cy="90805"/>
          </a:xfrm>
          <a:custGeom>
            <a:avLst/>
            <a:gdLst/>
            <a:ahLst/>
            <a:cxnLst/>
            <a:rect l="l" t="t" r="r" b="b"/>
            <a:pathLst>
              <a:path w="111759" h="90805">
                <a:moveTo>
                  <a:pt x="75156" y="29149"/>
                </a:moveTo>
                <a:lnTo>
                  <a:pt x="77525" y="23178"/>
                </a:lnTo>
                <a:lnTo>
                  <a:pt x="78592" y="18045"/>
                </a:lnTo>
                <a:lnTo>
                  <a:pt x="78363" y="13750"/>
                </a:lnTo>
                <a:lnTo>
                  <a:pt x="78211" y="10813"/>
                </a:lnTo>
                <a:lnTo>
                  <a:pt x="76451" y="8091"/>
                </a:lnTo>
                <a:lnTo>
                  <a:pt x="73084" y="5562"/>
                </a:lnTo>
                <a:lnTo>
                  <a:pt x="69725" y="3034"/>
                </a:lnTo>
                <a:lnTo>
                  <a:pt x="65354" y="1413"/>
                </a:lnTo>
                <a:lnTo>
                  <a:pt x="59985" y="706"/>
                </a:lnTo>
                <a:lnTo>
                  <a:pt x="54616" y="0"/>
                </a:lnTo>
                <a:lnTo>
                  <a:pt x="49580" y="235"/>
                </a:lnTo>
                <a:lnTo>
                  <a:pt x="44877" y="1413"/>
                </a:lnTo>
                <a:lnTo>
                  <a:pt x="40173" y="2583"/>
                </a:lnTo>
                <a:lnTo>
                  <a:pt x="28618" y="16860"/>
                </a:lnTo>
                <a:lnTo>
                  <a:pt x="28327" y="20172"/>
                </a:lnTo>
                <a:lnTo>
                  <a:pt x="63998" y="45374"/>
                </a:lnTo>
                <a:lnTo>
                  <a:pt x="75548" y="51258"/>
                </a:lnTo>
                <a:lnTo>
                  <a:pt x="88400" y="57865"/>
                </a:lnTo>
                <a:lnTo>
                  <a:pt x="98090" y="63492"/>
                </a:lnTo>
                <a:lnTo>
                  <a:pt x="104624" y="67644"/>
                </a:lnTo>
                <a:lnTo>
                  <a:pt x="108365" y="70956"/>
                </a:lnTo>
                <a:lnTo>
                  <a:pt x="110048" y="73900"/>
                </a:lnTo>
                <a:lnTo>
                  <a:pt x="111732" y="76837"/>
                </a:lnTo>
                <a:lnTo>
                  <a:pt x="63389" y="90323"/>
                </a:lnTo>
                <a:lnTo>
                  <a:pt x="48585" y="90207"/>
                </a:lnTo>
                <a:lnTo>
                  <a:pt x="35211" y="89375"/>
                </a:lnTo>
                <a:lnTo>
                  <a:pt x="22900" y="87834"/>
                </a:lnTo>
                <a:lnTo>
                  <a:pt x="11285" y="85595"/>
                </a:lnTo>
                <a:lnTo>
                  <a:pt x="0" y="82665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1518247" y="2899246"/>
            <a:ext cx="3810" cy="14604"/>
          </a:xfrm>
          <a:custGeom>
            <a:avLst/>
            <a:gdLst/>
            <a:ahLst/>
            <a:cxnLst/>
            <a:rect l="l" t="t" r="r" b="b"/>
            <a:pathLst>
              <a:path w="3809" h="14605">
                <a:moveTo>
                  <a:pt x="0" y="14166"/>
                </a:moveTo>
                <a:lnTo>
                  <a:pt x="1253" y="9441"/>
                </a:lnTo>
                <a:lnTo>
                  <a:pt x="2514" y="4717"/>
                </a:lnTo>
                <a:lnTo>
                  <a:pt x="3775" y="0"/>
                </a:lnTo>
              </a:path>
            </a:pathLst>
          </a:custGeom>
          <a:ln w="179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9216218" y="1907890"/>
            <a:ext cx="1579065" cy="2679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711434" y="1958798"/>
            <a:ext cx="211454" cy="82550"/>
          </a:xfrm>
          <a:custGeom>
            <a:avLst/>
            <a:gdLst/>
            <a:ahLst/>
            <a:cxnLst/>
            <a:rect l="l" t="t" r="r" b="b"/>
            <a:pathLst>
              <a:path w="211454" h="82550">
                <a:moveTo>
                  <a:pt x="32010" y="15537"/>
                </a:moveTo>
                <a:lnTo>
                  <a:pt x="30757" y="17193"/>
                </a:lnTo>
                <a:lnTo>
                  <a:pt x="28644" y="18024"/>
                </a:lnTo>
                <a:lnTo>
                  <a:pt x="25665" y="18038"/>
                </a:lnTo>
                <a:lnTo>
                  <a:pt x="23663" y="18045"/>
                </a:lnTo>
                <a:lnTo>
                  <a:pt x="21460" y="18724"/>
                </a:lnTo>
                <a:lnTo>
                  <a:pt x="14076" y="29274"/>
                </a:lnTo>
                <a:lnTo>
                  <a:pt x="14110" y="31810"/>
                </a:lnTo>
                <a:lnTo>
                  <a:pt x="38501" y="46959"/>
                </a:lnTo>
                <a:lnTo>
                  <a:pt x="42311" y="47181"/>
                </a:lnTo>
                <a:lnTo>
                  <a:pt x="53817" y="37033"/>
                </a:lnTo>
                <a:lnTo>
                  <a:pt x="54912" y="33680"/>
                </a:lnTo>
                <a:lnTo>
                  <a:pt x="55341" y="29821"/>
                </a:lnTo>
                <a:lnTo>
                  <a:pt x="55120" y="25457"/>
                </a:lnTo>
                <a:lnTo>
                  <a:pt x="54891" y="21093"/>
                </a:lnTo>
                <a:lnTo>
                  <a:pt x="53589" y="17145"/>
                </a:lnTo>
                <a:lnTo>
                  <a:pt x="51220" y="13619"/>
                </a:lnTo>
                <a:lnTo>
                  <a:pt x="48851" y="10086"/>
                </a:lnTo>
                <a:lnTo>
                  <a:pt x="45532" y="7135"/>
                </a:lnTo>
                <a:lnTo>
                  <a:pt x="41265" y="4772"/>
                </a:lnTo>
                <a:lnTo>
                  <a:pt x="37005" y="2403"/>
                </a:lnTo>
                <a:lnTo>
                  <a:pt x="32565" y="976"/>
                </a:lnTo>
                <a:lnTo>
                  <a:pt x="27951" y="491"/>
                </a:lnTo>
                <a:lnTo>
                  <a:pt x="23344" y="0"/>
                </a:lnTo>
                <a:lnTo>
                  <a:pt x="0" y="29392"/>
                </a:lnTo>
                <a:lnTo>
                  <a:pt x="547" y="34615"/>
                </a:lnTo>
                <a:lnTo>
                  <a:pt x="2410" y="39901"/>
                </a:lnTo>
                <a:lnTo>
                  <a:pt x="4267" y="45179"/>
                </a:lnTo>
                <a:lnTo>
                  <a:pt x="28602" y="68261"/>
                </a:lnTo>
                <a:lnTo>
                  <a:pt x="34442" y="72099"/>
                </a:lnTo>
                <a:lnTo>
                  <a:pt x="62650" y="81575"/>
                </a:lnTo>
                <a:lnTo>
                  <a:pt x="68074" y="81970"/>
                </a:lnTo>
                <a:lnTo>
                  <a:pt x="73027" y="81104"/>
                </a:lnTo>
                <a:lnTo>
                  <a:pt x="77495" y="78963"/>
                </a:lnTo>
                <a:lnTo>
                  <a:pt x="81970" y="76830"/>
                </a:lnTo>
                <a:lnTo>
                  <a:pt x="85059" y="73685"/>
                </a:lnTo>
                <a:lnTo>
                  <a:pt x="86771" y="69535"/>
                </a:lnTo>
                <a:lnTo>
                  <a:pt x="88482" y="65379"/>
                </a:lnTo>
                <a:lnTo>
                  <a:pt x="89292" y="60662"/>
                </a:lnTo>
                <a:lnTo>
                  <a:pt x="89209" y="55376"/>
                </a:lnTo>
                <a:lnTo>
                  <a:pt x="89119" y="50091"/>
                </a:lnTo>
                <a:lnTo>
                  <a:pt x="88405" y="45255"/>
                </a:lnTo>
                <a:lnTo>
                  <a:pt x="87055" y="40877"/>
                </a:lnTo>
                <a:lnTo>
                  <a:pt x="85704" y="36499"/>
                </a:lnTo>
                <a:lnTo>
                  <a:pt x="84713" y="32835"/>
                </a:lnTo>
                <a:lnTo>
                  <a:pt x="84083" y="29884"/>
                </a:lnTo>
                <a:lnTo>
                  <a:pt x="83452" y="26926"/>
                </a:lnTo>
                <a:lnTo>
                  <a:pt x="83404" y="24972"/>
                </a:lnTo>
                <a:lnTo>
                  <a:pt x="83930" y="24009"/>
                </a:lnTo>
                <a:lnTo>
                  <a:pt x="84464" y="23047"/>
                </a:lnTo>
                <a:lnTo>
                  <a:pt x="86341" y="23102"/>
                </a:lnTo>
                <a:lnTo>
                  <a:pt x="89576" y="24176"/>
                </a:lnTo>
                <a:lnTo>
                  <a:pt x="92804" y="25249"/>
                </a:lnTo>
                <a:lnTo>
                  <a:pt x="96967" y="27681"/>
                </a:lnTo>
                <a:lnTo>
                  <a:pt x="102073" y="31477"/>
                </a:lnTo>
                <a:lnTo>
                  <a:pt x="107171" y="35266"/>
                </a:lnTo>
                <a:lnTo>
                  <a:pt x="112284" y="39450"/>
                </a:lnTo>
                <a:lnTo>
                  <a:pt x="117417" y="44022"/>
                </a:lnTo>
                <a:lnTo>
                  <a:pt x="122543" y="48587"/>
                </a:lnTo>
                <a:lnTo>
                  <a:pt x="133183" y="69542"/>
                </a:lnTo>
                <a:lnTo>
                  <a:pt x="132574" y="71212"/>
                </a:lnTo>
                <a:lnTo>
                  <a:pt x="130939" y="71974"/>
                </a:lnTo>
                <a:lnTo>
                  <a:pt x="129297" y="72736"/>
                </a:lnTo>
                <a:lnTo>
                  <a:pt x="127011" y="71974"/>
                </a:lnTo>
                <a:lnTo>
                  <a:pt x="124060" y="69702"/>
                </a:lnTo>
                <a:lnTo>
                  <a:pt x="121116" y="67423"/>
                </a:lnTo>
                <a:lnTo>
                  <a:pt x="118664" y="63446"/>
                </a:lnTo>
                <a:lnTo>
                  <a:pt x="116710" y="57766"/>
                </a:lnTo>
                <a:lnTo>
                  <a:pt x="114757" y="52093"/>
                </a:lnTo>
                <a:lnTo>
                  <a:pt x="113683" y="46835"/>
                </a:lnTo>
                <a:lnTo>
                  <a:pt x="113489" y="41986"/>
                </a:lnTo>
                <a:lnTo>
                  <a:pt x="113295" y="37137"/>
                </a:lnTo>
                <a:lnTo>
                  <a:pt x="133675" y="23871"/>
                </a:lnTo>
                <a:lnTo>
                  <a:pt x="138919" y="24439"/>
                </a:lnTo>
                <a:lnTo>
                  <a:pt x="168034" y="43378"/>
                </a:lnTo>
                <a:lnTo>
                  <a:pt x="169635" y="46627"/>
                </a:lnTo>
                <a:lnTo>
                  <a:pt x="170514" y="49460"/>
                </a:lnTo>
                <a:lnTo>
                  <a:pt x="170674" y="51871"/>
                </a:lnTo>
                <a:lnTo>
                  <a:pt x="170833" y="54282"/>
                </a:lnTo>
                <a:lnTo>
                  <a:pt x="170369" y="55861"/>
                </a:lnTo>
                <a:lnTo>
                  <a:pt x="169281" y="56609"/>
                </a:lnTo>
                <a:lnTo>
                  <a:pt x="168194" y="57350"/>
                </a:lnTo>
                <a:lnTo>
                  <a:pt x="166801" y="56672"/>
                </a:lnTo>
                <a:lnTo>
                  <a:pt x="165118" y="54573"/>
                </a:lnTo>
                <a:lnTo>
                  <a:pt x="163428" y="52474"/>
                </a:lnTo>
                <a:lnTo>
                  <a:pt x="162112" y="48885"/>
                </a:lnTo>
                <a:lnTo>
                  <a:pt x="161176" y="43821"/>
                </a:lnTo>
                <a:lnTo>
                  <a:pt x="160234" y="38751"/>
                </a:lnTo>
                <a:lnTo>
                  <a:pt x="160220" y="34033"/>
                </a:lnTo>
                <a:lnTo>
                  <a:pt x="161135" y="29662"/>
                </a:lnTo>
                <a:lnTo>
                  <a:pt x="162049" y="25291"/>
                </a:lnTo>
                <a:lnTo>
                  <a:pt x="164266" y="22001"/>
                </a:lnTo>
                <a:lnTo>
                  <a:pt x="167792" y="19777"/>
                </a:lnTo>
                <a:lnTo>
                  <a:pt x="171311" y="17560"/>
                </a:lnTo>
                <a:lnTo>
                  <a:pt x="175225" y="16597"/>
                </a:lnTo>
                <a:lnTo>
                  <a:pt x="179527" y="16902"/>
                </a:lnTo>
                <a:lnTo>
                  <a:pt x="183835" y="17207"/>
                </a:lnTo>
                <a:lnTo>
                  <a:pt x="208288" y="46997"/>
                </a:lnTo>
                <a:lnTo>
                  <a:pt x="211323" y="59669"/>
                </a:lnTo>
              </a:path>
            </a:pathLst>
          </a:custGeom>
          <a:ln w="17997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924842" y="2031873"/>
            <a:ext cx="3810" cy="7620"/>
          </a:xfrm>
          <a:custGeom>
            <a:avLst/>
            <a:gdLst/>
            <a:ahLst/>
            <a:cxnLst/>
            <a:rect l="l" t="t" r="r" b="b"/>
            <a:pathLst>
              <a:path w="3809" h="7619">
                <a:moveTo>
                  <a:pt x="0" y="0"/>
                </a:moveTo>
                <a:lnTo>
                  <a:pt x="1205" y="2417"/>
                </a:lnTo>
                <a:lnTo>
                  <a:pt x="2410" y="4835"/>
                </a:lnTo>
                <a:lnTo>
                  <a:pt x="3622" y="7252"/>
                </a:lnTo>
              </a:path>
            </a:pathLst>
          </a:custGeom>
          <a:ln w="17997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938967" y="1963600"/>
            <a:ext cx="30480" cy="79375"/>
          </a:xfrm>
          <a:custGeom>
            <a:avLst/>
            <a:gdLst/>
            <a:ahLst/>
            <a:cxnLst/>
            <a:rect l="l" t="t" r="r" b="b"/>
            <a:pathLst>
              <a:path w="30479" h="79375">
                <a:moveTo>
                  <a:pt x="2064" y="31112"/>
                </a:moveTo>
                <a:lnTo>
                  <a:pt x="3553" y="29747"/>
                </a:lnTo>
                <a:lnTo>
                  <a:pt x="5645" y="30551"/>
                </a:lnTo>
                <a:lnTo>
                  <a:pt x="8326" y="33516"/>
                </a:lnTo>
                <a:lnTo>
                  <a:pt x="11014" y="36488"/>
                </a:lnTo>
                <a:lnTo>
                  <a:pt x="13958" y="40589"/>
                </a:lnTo>
                <a:lnTo>
                  <a:pt x="17165" y="45832"/>
                </a:lnTo>
                <a:lnTo>
                  <a:pt x="20380" y="51076"/>
                </a:lnTo>
                <a:lnTo>
                  <a:pt x="30403" y="76548"/>
                </a:lnTo>
                <a:lnTo>
                  <a:pt x="29877" y="77670"/>
                </a:lnTo>
                <a:lnTo>
                  <a:pt x="29350" y="78785"/>
                </a:lnTo>
                <a:lnTo>
                  <a:pt x="27882" y="78820"/>
                </a:lnTo>
                <a:lnTo>
                  <a:pt x="25485" y="77760"/>
                </a:lnTo>
                <a:lnTo>
                  <a:pt x="23081" y="76700"/>
                </a:lnTo>
                <a:lnTo>
                  <a:pt x="3089" y="37617"/>
                </a:lnTo>
                <a:lnTo>
                  <a:pt x="0" y="21684"/>
                </a:lnTo>
                <a:lnTo>
                  <a:pt x="1255" y="10278"/>
                </a:lnTo>
                <a:lnTo>
                  <a:pt x="8062" y="0"/>
                </a:lnTo>
              </a:path>
            </a:pathLst>
          </a:custGeom>
          <a:ln w="17997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945366" y="1953901"/>
            <a:ext cx="42545" cy="53340"/>
          </a:xfrm>
          <a:custGeom>
            <a:avLst/>
            <a:gdLst/>
            <a:ahLst/>
            <a:cxnLst/>
            <a:rect l="l" t="t" r="r" b="b"/>
            <a:pathLst>
              <a:path w="42545" h="53339">
                <a:moveTo>
                  <a:pt x="14417" y="0"/>
                </a:moveTo>
                <a:lnTo>
                  <a:pt x="40997" y="22929"/>
                </a:lnTo>
                <a:lnTo>
                  <a:pt x="42182" y="27057"/>
                </a:lnTo>
                <a:lnTo>
                  <a:pt x="39695" y="31546"/>
                </a:lnTo>
                <a:lnTo>
                  <a:pt x="33536" y="36402"/>
                </a:lnTo>
                <a:lnTo>
                  <a:pt x="24242" y="42674"/>
                </a:lnTo>
                <a:lnTo>
                  <a:pt x="13063" y="48316"/>
                </a:lnTo>
                <a:lnTo>
                  <a:pt x="0" y="53330"/>
                </a:lnTo>
              </a:path>
            </a:pathLst>
          </a:custGeom>
          <a:ln w="17997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988456" y="1959904"/>
            <a:ext cx="63500" cy="62865"/>
          </a:xfrm>
          <a:custGeom>
            <a:avLst/>
            <a:gdLst/>
            <a:ahLst/>
            <a:cxnLst/>
            <a:rect l="l" t="t" r="r" b="b"/>
            <a:pathLst>
              <a:path w="63500" h="62864">
                <a:moveTo>
                  <a:pt x="48975" y="6421"/>
                </a:moveTo>
                <a:lnTo>
                  <a:pt x="48372" y="4163"/>
                </a:lnTo>
                <a:lnTo>
                  <a:pt x="46918" y="2514"/>
                </a:lnTo>
                <a:lnTo>
                  <a:pt x="44604" y="1468"/>
                </a:lnTo>
                <a:lnTo>
                  <a:pt x="43038" y="755"/>
                </a:lnTo>
                <a:lnTo>
                  <a:pt x="41508" y="318"/>
                </a:lnTo>
                <a:lnTo>
                  <a:pt x="40004" y="159"/>
                </a:lnTo>
                <a:lnTo>
                  <a:pt x="38508" y="0"/>
                </a:lnTo>
                <a:lnTo>
                  <a:pt x="37517" y="1295"/>
                </a:lnTo>
                <a:lnTo>
                  <a:pt x="37026" y="4052"/>
                </a:lnTo>
                <a:lnTo>
                  <a:pt x="36541" y="6802"/>
                </a:lnTo>
                <a:lnTo>
                  <a:pt x="38030" y="10875"/>
                </a:lnTo>
                <a:lnTo>
                  <a:pt x="41501" y="16279"/>
                </a:lnTo>
                <a:lnTo>
                  <a:pt x="44964" y="21675"/>
                </a:lnTo>
                <a:lnTo>
                  <a:pt x="48885" y="26863"/>
                </a:lnTo>
                <a:lnTo>
                  <a:pt x="53256" y="31844"/>
                </a:lnTo>
                <a:lnTo>
                  <a:pt x="57627" y="36825"/>
                </a:lnTo>
                <a:lnTo>
                  <a:pt x="60537" y="41286"/>
                </a:lnTo>
                <a:lnTo>
                  <a:pt x="61985" y="45214"/>
                </a:lnTo>
                <a:lnTo>
                  <a:pt x="63425" y="49149"/>
                </a:lnTo>
                <a:lnTo>
                  <a:pt x="62040" y="52481"/>
                </a:lnTo>
                <a:lnTo>
                  <a:pt x="57821" y="55210"/>
                </a:lnTo>
                <a:lnTo>
                  <a:pt x="53603" y="57946"/>
                </a:lnTo>
                <a:lnTo>
                  <a:pt x="46973" y="59955"/>
                </a:lnTo>
                <a:lnTo>
                  <a:pt x="37926" y="61230"/>
                </a:lnTo>
                <a:lnTo>
                  <a:pt x="25325" y="62485"/>
                </a:lnTo>
                <a:lnTo>
                  <a:pt x="12684" y="62686"/>
                </a:lnTo>
                <a:lnTo>
                  <a:pt x="0" y="61836"/>
                </a:lnTo>
              </a:path>
            </a:pathLst>
          </a:custGeom>
          <a:ln w="17997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139262" y="1977050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665" y="2791"/>
                </a:moveTo>
                <a:lnTo>
                  <a:pt x="0" y="928"/>
                </a:lnTo>
                <a:lnTo>
                  <a:pt x="242" y="0"/>
                </a:lnTo>
                <a:lnTo>
                  <a:pt x="1385" y="13"/>
                </a:lnTo>
              </a:path>
            </a:pathLst>
          </a:custGeom>
          <a:ln w="17997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575407" y="4655073"/>
            <a:ext cx="207010" cy="137160"/>
          </a:xfrm>
          <a:custGeom>
            <a:avLst/>
            <a:gdLst/>
            <a:ahLst/>
            <a:cxnLst/>
            <a:rect l="l" t="t" r="r" b="b"/>
            <a:pathLst>
              <a:path w="207010" h="137160">
                <a:moveTo>
                  <a:pt x="11783" y="41709"/>
                </a:moveTo>
                <a:lnTo>
                  <a:pt x="9220" y="37878"/>
                </a:lnTo>
                <a:lnTo>
                  <a:pt x="7668" y="35543"/>
                </a:lnTo>
                <a:lnTo>
                  <a:pt x="7114" y="34719"/>
                </a:lnTo>
                <a:lnTo>
                  <a:pt x="6726" y="34137"/>
                </a:lnTo>
                <a:lnTo>
                  <a:pt x="6705" y="34608"/>
                </a:lnTo>
                <a:lnTo>
                  <a:pt x="7051" y="36125"/>
                </a:lnTo>
                <a:lnTo>
                  <a:pt x="7398" y="37649"/>
                </a:lnTo>
                <a:lnTo>
                  <a:pt x="8181" y="41092"/>
                </a:lnTo>
                <a:lnTo>
                  <a:pt x="9400" y="46461"/>
                </a:lnTo>
                <a:lnTo>
                  <a:pt x="10619" y="51822"/>
                </a:lnTo>
                <a:lnTo>
                  <a:pt x="41418" y="79545"/>
                </a:lnTo>
                <a:lnTo>
                  <a:pt x="53561" y="82780"/>
                </a:lnTo>
                <a:lnTo>
                  <a:pt x="59588" y="83667"/>
                </a:lnTo>
                <a:lnTo>
                  <a:pt x="65532" y="83903"/>
                </a:lnTo>
                <a:lnTo>
                  <a:pt x="71378" y="83487"/>
                </a:lnTo>
                <a:lnTo>
                  <a:pt x="77232" y="83071"/>
                </a:lnTo>
                <a:lnTo>
                  <a:pt x="99995" y="65573"/>
                </a:lnTo>
                <a:lnTo>
                  <a:pt x="103126" y="61153"/>
                </a:lnTo>
                <a:lnTo>
                  <a:pt x="105259" y="53984"/>
                </a:lnTo>
                <a:lnTo>
                  <a:pt x="106402" y="44050"/>
                </a:lnTo>
                <a:lnTo>
                  <a:pt x="107545" y="34116"/>
                </a:lnTo>
                <a:lnTo>
                  <a:pt x="81118" y="4821"/>
                </a:lnTo>
                <a:lnTo>
                  <a:pt x="47964" y="0"/>
                </a:lnTo>
                <a:lnTo>
                  <a:pt x="41861" y="484"/>
                </a:lnTo>
                <a:lnTo>
                  <a:pt x="36236" y="1641"/>
                </a:lnTo>
                <a:lnTo>
                  <a:pt x="30611" y="2798"/>
                </a:lnTo>
                <a:lnTo>
                  <a:pt x="25617" y="5105"/>
                </a:lnTo>
                <a:lnTo>
                  <a:pt x="21259" y="8569"/>
                </a:lnTo>
                <a:lnTo>
                  <a:pt x="16902" y="12032"/>
                </a:lnTo>
                <a:lnTo>
                  <a:pt x="304" y="50984"/>
                </a:lnTo>
                <a:lnTo>
                  <a:pt x="152" y="57759"/>
                </a:lnTo>
                <a:lnTo>
                  <a:pt x="0" y="64527"/>
                </a:lnTo>
                <a:lnTo>
                  <a:pt x="23528" y="97112"/>
                </a:lnTo>
                <a:lnTo>
                  <a:pt x="56650" y="119603"/>
                </a:lnTo>
                <a:lnTo>
                  <a:pt x="104980" y="133678"/>
                </a:lnTo>
                <a:lnTo>
                  <a:pt x="158676" y="136968"/>
                </a:lnTo>
                <a:lnTo>
                  <a:pt x="170508" y="136676"/>
                </a:lnTo>
                <a:lnTo>
                  <a:pt x="205698" y="119440"/>
                </a:lnTo>
                <a:lnTo>
                  <a:pt x="206495" y="115131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196612" y="4683442"/>
            <a:ext cx="313055" cy="164465"/>
          </a:xfrm>
          <a:custGeom>
            <a:avLst/>
            <a:gdLst/>
            <a:ahLst/>
            <a:cxnLst/>
            <a:rect l="l" t="t" r="r" b="b"/>
            <a:pathLst>
              <a:path w="313054" h="164464">
                <a:moveTo>
                  <a:pt x="0" y="45747"/>
                </a:moveTo>
                <a:lnTo>
                  <a:pt x="34889" y="26636"/>
                </a:lnTo>
                <a:lnTo>
                  <a:pt x="67935" y="47368"/>
                </a:lnTo>
                <a:lnTo>
                  <a:pt x="89174" y="86521"/>
                </a:lnTo>
                <a:lnTo>
                  <a:pt x="102800" y="141971"/>
                </a:lnTo>
                <a:lnTo>
                  <a:pt x="102101" y="163670"/>
                </a:lnTo>
                <a:lnTo>
                  <a:pt x="100133" y="161384"/>
                </a:lnTo>
                <a:lnTo>
                  <a:pt x="91875" y="110509"/>
                </a:lnTo>
                <a:lnTo>
                  <a:pt x="92409" y="64592"/>
                </a:lnTo>
                <a:lnTo>
                  <a:pt x="106208" y="23989"/>
                </a:lnTo>
                <a:lnTo>
                  <a:pt x="136404" y="9940"/>
                </a:lnTo>
                <a:lnTo>
                  <a:pt x="147045" y="9511"/>
                </a:lnTo>
                <a:lnTo>
                  <a:pt x="154900" y="11201"/>
                </a:lnTo>
                <a:lnTo>
                  <a:pt x="159971" y="15011"/>
                </a:lnTo>
                <a:lnTo>
                  <a:pt x="165042" y="18814"/>
                </a:lnTo>
                <a:lnTo>
                  <a:pt x="169475" y="23656"/>
                </a:lnTo>
                <a:lnTo>
                  <a:pt x="173271" y="29517"/>
                </a:lnTo>
                <a:lnTo>
                  <a:pt x="177074" y="35384"/>
                </a:lnTo>
                <a:lnTo>
                  <a:pt x="188594" y="72832"/>
                </a:lnTo>
                <a:lnTo>
                  <a:pt x="192876" y="112595"/>
                </a:lnTo>
                <a:lnTo>
                  <a:pt x="192883" y="112969"/>
                </a:lnTo>
                <a:lnTo>
                  <a:pt x="192889" y="113344"/>
                </a:lnTo>
                <a:lnTo>
                  <a:pt x="192834" y="113198"/>
                </a:lnTo>
                <a:lnTo>
                  <a:pt x="192716" y="112540"/>
                </a:lnTo>
                <a:lnTo>
                  <a:pt x="192598" y="111882"/>
                </a:lnTo>
                <a:lnTo>
                  <a:pt x="191726" y="106970"/>
                </a:lnTo>
                <a:lnTo>
                  <a:pt x="190098" y="97813"/>
                </a:lnTo>
                <a:lnTo>
                  <a:pt x="188573" y="86873"/>
                </a:lnTo>
                <a:lnTo>
                  <a:pt x="187553" y="73985"/>
                </a:lnTo>
                <a:lnTo>
                  <a:pt x="187073" y="54257"/>
                </a:lnTo>
                <a:lnTo>
                  <a:pt x="187109" y="41962"/>
                </a:lnTo>
                <a:lnTo>
                  <a:pt x="200253" y="11298"/>
                </a:lnTo>
                <a:lnTo>
                  <a:pt x="203544" y="8527"/>
                </a:lnTo>
                <a:lnTo>
                  <a:pt x="242870" y="62"/>
                </a:lnTo>
                <a:lnTo>
                  <a:pt x="247878" y="0"/>
                </a:lnTo>
                <a:lnTo>
                  <a:pt x="252783" y="1136"/>
                </a:lnTo>
                <a:lnTo>
                  <a:pt x="257576" y="3477"/>
                </a:lnTo>
                <a:lnTo>
                  <a:pt x="262377" y="5811"/>
                </a:lnTo>
                <a:lnTo>
                  <a:pt x="287066" y="36666"/>
                </a:lnTo>
                <a:lnTo>
                  <a:pt x="300826" y="90860"/>
                </a:lnTo>
                <a:lnTo>
                  <a:pt x="305352" y="126191"/>
                </a:lnTo>
                <a:lnTo>
                  <a:pt x="307499" y="144404"/>
                </a:lnTo>
                <a:lnTo>
                  <a:pt x="309277" y="154337"/>
                </a:lnTo>
                <a:lnTo>
                  <a:pt x="311346" y="160276"/>
                </a:lnTo>
                <a:lnTo>
                  <a:pt x="312274" y="162756"/>
                </a:lnTo>
                <a:lnTo>
                  <a:pt x="312801" y="164134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921048" y="5069957"/>
            <a:ext cx="124460" cy="142875"/>
          </a:xfrm>
          <a:custGeom>
            <a:avLst/>
            <a:gdLst/>
            <a:ahLst/>
            <a:cxnLst/>
            <a:rect l="l" t="t" r="r" b="b"/>
            <a:pathLst>
              <a:path w="124460" h="142875">
                <a:moveTo>
                  <a:pt x="124455" y="25478"/>
                </a:moveTo>
                <a:lnTo>
                  <a:pt x="119855" y="21204"/>
                </a:lnTo>
                <a:lnTo>
                  <a:pt x="114258" y="17165"/>
                </a:lnTo>
                <a:lnTo>
                  <a:pt x="107670" y="13369"/>
                </a:lnTo>
                <a:lnTo>
                  <a:pt x="103327" y="10861"/>
                </a:lnTo>
                <a:lnTo>
                  <a:pt x="98166" y="8666"/>
                </a:lnTo>
                <a:lnTo>
                  <a:pt x="92188" y="6774"/>
                </a:lnTo>
                <a:lnTo>
                  <a:pt x="86209" y="4883"/>
                </a:lnTo>
                <a:lnTo>
                  <a:pt x="50423" y="270"/>
                </a:lnTo>
                <a:lnTo>
                  <a:pt x="43226" y="0"/>
                </a:lnTo>
                <a:lnTo>
                  <a:pt x="5784" y="16306"/>
                </a:lnTo>
                <a:lnTo>
                  <a:pt x="207" y="28928"/>
                </a:lnTo>
                <a:lnTo>
                  <a:pt x="0" y="32371"/>
                </a:lnTo>
                <a:lnTo>
                  <a:pt x="1593" y="35779"/>
                </a:lnTo>
                <a:lnTo>
                  <a:pt x="4994" y="39139"/>
                </a:lnTo>
                <a:lnTo>
                  <a:pt x="8402" y="42505"/>
                </a:lnTo>
                <a:lnTo>
                  <a:pt x="13944" y="45699"/>
                </a:lnTo>
                <a:lnTo>
                  <a:pt x="21620" y="48740"/>
                </a:lnTo>
                <a:lnTo>
                  <a:pt x="32897" y="52998"/>
                </a:lnTo>
                <a:lnTo>
                  <a:pt x="45342" y="57320"/>
                </a:lnTo>
                <a:lnTo>
                  <a:pt x="57834" y="61737"/>
                </a:lnTo>
                <a:lnTo>
                  <a:pt x="94278" y="79470"/>
                </a:lnTo>
                <a:lnTo>
                  <a:pt x="117742" y="107753"/>
                </a:lnTo>
                <a:lnTo>
                  <a:pt x="117535" y="113357"/>
                </a:lnTo>
                <a:lnTo>
                  <a:pt x="85764" y="137978"/>
                </a:lnTo>
                <a:lnTo>
                  <a:pt x="60324" y="142721"/>
                </a:lnTo>
                <a:lnTo>
                  <a:pt x="48467" y="142189"/>
                </a:lnTo>
                <a:lnTo>
                  <a:pt x="40340" y="139063"/>
                </a:lnTo>
                <a:lnTo>
                  <a:pt x="32227" y="131922"/>
                </a:lnTo>
                <a:lnTo>
                  <a:pt x="24088" y="120759"/>
                </a:lnTo>
                <a:lnTo>
                  <a:pt x="15883" y="10557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6062163" y="5044342"/>
            <a:ext cx="213360" cy="170815"/>
          </a:xfrm>
          <a:custGeom>
            <a:avLst/>
            <a:gdLst/>
            <a:ahLst/>
            <a:cxnLst/>
            <a:rect l="l" t="t" r="r" b="b"/>
            <a:pathLst>
              <a:path w="213360" h="170814">
                <a:moveTo>
                  <a:pt x="0" y="91391"/>
                </a:moveTo>
                <a:lnTo>
                  <a:pt x="6698" y="91654"/>
                </a:lnTo>
                <a:lnTo>
                  <a:pt x="13341" y="93677"/>
                </a:lnTo>
                <a:lnTo>
                  <a:pt x="19922" y="97445"/>
                </a:lnTo>
                <a:lnTo>
                  <a:pt x="26510" y="101221"/>
                </a:lnTo>
                <a:lnTo>
                  <a:pt x="33202" y="104865"/>
                </a:lnTo>
                <a:lnTo>
                  <a:pt x="71731" y="119703"/>
                </a:lnTo>
                <a:lnTo>
                  <a:pt x="75410" y="120049"/>
                </a:lnTo>
                <a:lnTo>
                  <a:pt x="86819" y="101041"/>
                </a:lnTo>
                <a:lnTo>
                  <a:pt x="86597" y="95658"/>
                </a:lnTo>
                <a:lnTo>
                  <a:pt x="58417" y="65414"/>
                </a:lnTo>
                <a:lnTo>
                  <a:pt x="51642" y="63751"/>
                </a:lnTo>
                <a:lnTo>
                  <a:pt x="16008" y="85378"/>
                </a:lnTo>
                <a:lnTo>
                  <a:pt x="16216" y="93670"/>
                </a:lnTo>
                <a:lnTo>
                  <a:pt x="34361" y="127370"/>
                </a:lnTo>
                <a:lnTo>
                  <a:pt x="64946" y="151109"/>
                </a:lnTo>
                <a:lnTo>
                  <a:pt x="101204" y="166238"/>
                </a:lnTo>
                <a:lnTo>
                  <a:pt x="124072" y="170432"/>
                </a:lnTo>
                <a:lnTo>
                  <a:pt x="137719" y="170391"/>
                </a:lnTo>
                <a:lnTo>
                  <a:pt x="178129" y="143181"/>
                </a:lnTo>
                <a:lnTo>
                  <a:pt x="184048" y="104496"/>
                </a:lnTo>
                <a:lnTo>
                  <a:pt x="182744" y="93322"/>
                </a:lnTo>
                <a:lnTo>
                  <a:pt x="170093" y="57333"/>
                </a:lnTo>
                <a:lnTo>
                  <a:pt x="149096" y="25236"/>
                </a:lnTo>
                <a:lnTo>
                  <a:pt x="125002" y="0"/>
                </a:lnTo>
                <a:lnTo>
                  <a:pt x="125473" y="1600"/>
                </a:lnTo>
                <a:lnTo>
                  <a:pt x="146228" y="48481"/>
                </a:lnTo>
                <a:lnTo>
                  <a:pt x="152778" y="60282"/>
                </a:lnTo>
                <a:lnTo>
                  <a:pt x="176487" y="104615"/>
                </a:lnTo>
                <a:lnTo>
                  <a:pt x="187595" y="127571"/>
                </a:lnTo>
                <a:lnTo>
                  <a:pt x="193688" y="139152"/>
                </a:lnTo>
                <a:lnTo>
                  <a:pt x="199933" y="149951"/>
                </a:lnTo>
                <a:lnTo>
                  <a:pt x="206444" y="160211"/>
                </a:lnTo>
                <a:lnTo>
                  <a:pt x="213334" y="170177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302426" y="5123218"/>
            <a:ext cx="120014" cy="107950"/>
          </a:xfrm>
          <a:custGeom>
            <a:avLst/>
            <a:gdLst/>
            <a:ahLst/>
            <a:cxnLst/>
            <a:rect l="l" t="t" r="r" b="b"/>
            <a:pathLst>
              <a:path w="120014" h="107950">
                <a:moveTo>
                  <a:pt x="0" y="33181"/>
                </a:moveTo>
                <a:lnTo>
                  <a:pt x="9909" y="38012"/>
                </a:lnTo>
                <a:lnTo>
                  <a:pt x="21772" y="44553"/>
                </a:lnTo>
                <a:lnTo>
                  <a:pt x="34859" y="51887"/>
                </a:lnTo>
                <a:lnTo>
                  <a:pt x="44621" y="56553"/>
                </a:lnTo>
                <a:lnTo>
                  <a:pt x="52197" y="59720"/>
                </a:lnTo>
                <a:lnTo>
                  <a:pt x="58396" y="61334"/>
                </a:lnTo>
                <a:lnTo>
                  <a:pt x="64430" y="61915"/>
                </a:lnTo>
                <a:lnTo>
                  <a:pt x="70471" y="62497"/>
                </a:lnTo>
                <a:lnTo>
                  <a:pt x="75888" y="62213"/>
                </a:lnTo>
                <a:lnTo>
                  <a:pt x="80688" y="61050"/>
                </a:lnTo>
                <a:lnTo>
                  <a:pt x="85496" y="59893"/>
                </a:lnTo>
                <a:lnTo>
                  <a:pt x="97155" y="28956"/>
                </a:lnTo>
                <a:lnTo>
                  <a:pt x="95277" y="22707"/>
                </a:lnTo>
                <a:lnTo>
                  <a:pt x="60184" y="0"/>
                </a:lnTo>
                <a:lnTo>
                  <a:pt x="52882" y="180"/>
                </a:lnTo>
                <a:lnTo>
                  <a:pt x="45581" y="367"/>
                </a:lnTo>
                <a:lnTo>
                  <a:pt x="39783" y="3532"/>
                </a:lnTo>
                <a:lnTo>
                  <a:pt x="35488" y="9691"/>
                </a:lnTo>
                <a:lnTo>
                  <a:pt x="31193" y="15849"/>
                </a:lnTo>
                <a:lnTo>
                  <a:pt x="28831" y="23518"/>
                </a:lnTo>
                <a:lnTo>
                  <a:pt x="28401" y="32682"/>
                </a:lnTo>
                <a:lnTo>
                  <a:pt x="29565" y="44949"/>
                </a:lnTo>
                <a:lnTo>
                  <a:pt x="50553" y="77082"/>
                </a:lnTo>
                <a:lnTo>
                  <a:pt x="93884" y="99737"/>
                </a:lnTo>
                <a:lnTo>
                  <a:pt x="106300" y="103915"/>
                </a:lnTo>
                <a:lnTo>
                  <a:pt x="119708" y="107777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479649" y="5131368"/>
            <a:ext cx="92075" cy="107950"/>
          </a:xfrm>
          <a:custGeom>
            <a:avLst/>
            <a:gdLst/>
            <a:ahLst/>
            <a:cxnLst/>
            <a:rect l="l" t="t" r="r" b="b"/>
            <a:pathLst>
              <a:path w="92075" h="107950">
                <a:moveTo>
                  <a:pt x="62179" y="10189"/>
                </a:moveTo>
                <a:lnTo>
                  <a:pt x="48239" y="4057"/>
                </a:lnTo>
                <a:lnTo>
                  <a:pt x="36011" y="660"/>
                </a:lnTo>
                <a:lnTo>
                  <a:pt x="25493" y="0"/>
                </a:lnTo>
                <a:lnTo>
                  <a:pt x="16902" y="1066"/>
                </a:lnTo>
                <a:lnTo>
                  <a:pt x="11346" y="4932"/>
                </a:lnTo>
                <a:lnTo>
                  <a:pt x="7065" y="11769"/>
                </a:lnTo>
                <a:lnTo>
                  <a:pt x="2784" y="18606"/>
                </a:lnTo>
                <a:lnTo>
                  <a:pt x="429" y="26565"/>
                </a:lnTo>
                <a:lnTo>
                  <a:pt x="0" y="35640"/>
                </a:lnTo>
                <a:lnTo>
                  <a:pt x="1189" y="47864"/>
                </a:lnTo>
                <a:lnTo>
                  <a:pt x="22007" y="79831"/>
                </a:lnTo>
                <a:lnTo>
                  <a:pt x="65965" y="101820"/>
                </a:lnTo>
                <a:lnTo>
                  <a:pt x="78439" y="104965"/>
                </a:lnTo>
                <a:lnTo>
                  <a:pt x="91841" y="10744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621545" y="5066532"/>
            <a:ext cx="52705" cy="182245"/>
          </a:xfrm>
          <a:custGeom>
            <a:avLst/>
            <a:gdLst/>
            <a:ahLst/>
            <a:cxnLst/>
            <a:rect l="l" t="t" r="r" b="b"/>
            <a:pathLst>
              <a:path w="52704" h="182245">
                <a:moveTo>
                  <a:pt x="17470" y="25804"/>
                </a:moveTo>
                <a:lnTo>
                  <a:pt x="9246" y="10572"/>
                </a:lnTo>
                <a:lnTo>
                  <a:pt x="3791" y="2418"/>
                </a:lnTo>
                <a:lnTo>
                  <a:pt x="1156" y="0"/>
                </a:lnTo>
                <a:lnTo>
                  <a:pt x="173" y="2964"/>
                </a:lnTo>
                <a:lnTo>
                  <a:pt x="0" y="10460"/>
                </a:lnTo>
                <a:lnTo>
                  <a:pt x="679" y="20377"/>
                </a:lnTo>
                <a:lnTo>
                  <a:pt x="11099" y="61626"/>
                </a:lnTo>
                <a:lnTo>
                  <a:pt x="23776" y="97619"/>
                </a:lnTo>
                <a:lnTo>
                  <a:pt x="32707" y="120622"/>
                </a:lnTo>
                <a:lnTo>
                  <a:pt x="38236" y="134836"/>
                </a:lnTo>
                <a:lnTo>
                  <a:pt x="42830" y="147714"/>
                </a:lnTo>
                <a:lnTo>
                  <a:pt x="46623" y="159592"/>
                </a:lnTo>
                <a:lnTo>
                  <a:pt x="49751" y="170803"/>
                </a:lnTo>
                <a:lnTo>
                  <a:pt x="52349" y="181685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640861" y="5155694"/>
            <a:ext cx="74295" cy="20320"/>
          </a:xfrm>
          <a:custGeom>
            <a:avLst/>
            <a:gdLst/>
            <a:ahLst/>
            <a:cxnLst/>
            <a:rect l="l" t="t" r="r" b="b"/>
            <a:pathLst>
              <a:path w="74295" h="20320">
                <a:moveTo>
                  <a:pt x="2570" y="20005"/>
                </a:moveTo>
                <a:lnTo>
                  <a:pt x="0" y="13300"/>
                </a:lnTo>
                <a:lnTo>
                  <a:pt x="1711" y="8153"/>
                </a:lnTo>
                <a:lnTo>
                  <a:pt x="7710" y="4572"/>
                </a:lnTo>
                <a:lnTo>
                  <a:pt x="11914" y="2064"/>
                </a:lnTo>
                <a:lnTo>
                  <a:pt x="18405" y="540"/>
                </a:lnTo>
                <a:lnTo>
                  <a:pt x="27189" y="0"/>
                </a:lnTo>
                <a:lnTo>
                  <a:pt x="36147" y="169"/>
                </a:lnTo>
                <a:lnTo>
                  <a:pt x="46911" y="1666"/>
                </a:lnTo>
                <a:lnTo>
                  <a:pt x="59483" y="4490"/>
                </a:lnTo>
                <a:lnTo>
                  <a:pt x="73862" y="8642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053987" y="5113729"/>
            <a:ext cx="111125" cy="109220"/>
          </a:xfrm>
          <a:custGeom>
            <a:avLst/>
            <a:gdLst/>
            <a:ahLst/>
            <a:cxnLst/>
            <a:rect l="l" t="t" r="r" b="b"/>
            <a:pathLst>
              <a:path w="111125" h="109220">
                <a:moveTo>
                  <a:pt x="22520" y="25208"/>
                </a:moveTo>
                <a:lnTo>
                  <a:pt x="19375" y="34352"/>
                </a:lnTo>
                <a:lnTo>
                  <a:pt x="18551" y="42291"/>
                </a:lnTo>
                <a:lnTo>
                  <a:pt x="20054" y="49038"/>
                </a:lnTo>
                <a:lnTo>
                  <a:pt x="21072" y="53637"/>
                </a:lnTo>
                <a:lnTo>
                  <a:pt x="23511" y="57295"/>
                </a:lnTo>
                <a:lnTo>
                  <a:pt x="27355" y="60004"/>
                </a:lnTo>
                <a:lnTo>
                  <a:pt x="31193" y="62712"/>
                </a:lnTo>
                <a:lnTo>
                  <a:pt x="35924" y="64354"/>
                </a:lnTo>
                <a:lnTo>
                  <a:pt x="41529" y="64915"/>
                </a:lnTo>
                <a:lnTo>
                  <a:pt x="47140" y="65476"/>
                </a:lnTo>
                <a:lnTo>
                  <a:pt x="52619" y="64659"/>
                </a:lnTo>
                <a:lnTo>
                  <a:pt x="57981" y="62463"/>
                </a:lnTo>
                <a:lnTo>
                  <a:pt x="63342" y="60274"/>
                </a:lnTo>
                <a:lnTo>
                  <a:pt x="67866" y="56588"/>
                </a:lnTo>
                <a:lnTo>
                  <a:pt x="71537" y="51421"/>
                </a:lnTo>
                <a:lnTo>
                  <a:pt x="75216" y="46253"/>
                </a:lnTo>
                <a:lnTo>
                  <a:pt x="77467" y="40566"/>
                </a:lnTo>
                <a:lnTo>
                  <a:pt x="78292" y="34359"/>
                </a:lnTo>
                <a:lnTo>
                  <a:pt x="79123" y="28145"/>
                </a:lnTo>
                <a:lnTo>
                  <a:pt x="78146" y="22645"/>
                </a:lnTo>
                <a:lnTo>
                  <a:pt x="75368" y="17837"/>
                </a:lnTo>
                <a:lnTo>
                  <a:pt x="72597" y="13037"/>
                </a:lnTo>
                <a:lnTo>
                  <a:pt x="68386" y="9109"/>
                </a:lnTo>
                <a:lnTo>
                  <a:pt x="62740" y="6061"/>
                </a:lnTo>
                <a:lnTo>
                  <a:pt x="57101" y="3013"/>
                </a:lnTo>
                <a:lnTo>
                  <a:pt x="51206" y="1191"/>
                </a:lnTo>
                <a:lnTo>
                  <a:pt x="45068" y="595"/>
                </a:lnTo>
                <a:lnTo>
                  <a:pt x="38931" y="0"/>
                </a:lnTo>
                <a:lnTo>
                  <a:pt x="8049" y="18405"/>
                </a:lnTo>
                <a:lnTo>
                  <a:pt x="3297" y="25277"/>
                </a:lnTo>
                <a:lnTo>
                  <a:pt x="616" y="33091"/>
                </a:lnTo>
                <a:lnTo>
                  <a:pt x="0" y="41854"/>
                </a:lnTo>
                <a:lnTo>
                  <a:pt x="1299" y="53714"/>
                </a:lnTo>
                <a:lnTo>
                  <a:pt x="24621" y="84742"/>
                </a:lnTo>
                <a:lnTo>
                  <a:pt x="59142" y="103425"/>
                </a:lnTo>
                <a:lnTo>
                  <a:pt x="100266" y="108978"/>
                </a:lnTo>
                <a:lnTo>
                  <a:pt x="111086" y="106509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243676" y="5190008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0" y="5195"/>
                </a:moveTo>
                <a:lnTo>
                  <a:pt x="921" y="1856"/>
                </a:lnTo>
                <a:lnTo>
                  <a:pt x="3553" y="131"/>
                </a:lnTo>
                <a:lnTo>
                  <a:pt x="7904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010448" y="5082390"/>
            <a:ext cx="2247318" cy="604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8461151" y="5094335"/>
            <a:ext cx="250190" cy="123825"/>
          </a:xfrm>
          <a:custGeom>
            <a:avLst/>
            <a:gdLst/>
            <a:ahLst/>
            <a:cxnLst/>
            <a:rect l="l" t="t" r="r" b="b"/>
            <a:pathLst>
              <a:path w="250190" h="123825">
                <a:moveTo>
                  <a:pt x="0" y="19188"/>
                </a:moveTo>
                <a:lnTo>
                  <a:pt x="3193" y="9296"/>
                </a:lnTo>
                <a:lnTo>
                  <a:pt x="7820" y="3629"/>
                </a:lnTo>
                <a:lnTo>
                  <a:pt x="13868" y="2195"/>
                </a:lnTo>
                <a:lnTo>
                  <a:pt x="18073" y="1198"/>
                </a:lnTo>
                <a:lnTo>
                  <a:pt x="23060" y="1932"/>
                </a:lnTo>
                <a:lnTo>
                  <a:pt x="28852" y="4405"/>
                </a:lnTo>
                <a:lnTo>
                  <a:pt x="34636" y="6871"/>
                </a:lnTo>
                <a:lnTo>
                  <a:pt x="62712" y="36963"/>
                </a:lnTo>
                <a:lnTo>
                  <a:pt x="77911" y="73297"/>
                </a:lnTo>
                <a:lnTo>
                  <a:pt x="78569" y="84464"/>
                </a:lnTo>
                <a:lnTo>
                  <a:pt x="78776" y="87920"/>
                </a:lnTo>
                <a:lnTo>
                  <a:pt x="78853" y="89250"/>
                </a:lnTo>
                <a:lnTo>
                  <a:pt x="78929" y="90581"/>
                </a:lnTo>
                <a:lnTo>
                  <a:pt x="78472" y="89147"/>
                </a:lnTo>
                <a:lnTo>
                  <a:pt x="78139" y="87747"/>
                </a:lnTo>
                <a:lnTo>
                  <a:pt x="77273" y="84110"/>
                </a:lnTo>
                <a:lnTo>
                  <a:pt x="75881" y="78236"/>
                </a:lnTo>
                <a:lnTo>
                  <a:pt x="74482" y="72355"/>
                </a:lnTo>
                <a:lnTo>
                  <a:pt x="73733" y="64832"/>
                </a:lnTo>
                <a:lnTo>
                  <a:pt x="73636" y="55660"/>
                </a:lnTo>
                <a:lnTo>
                  <a:pt x="73533" y="46482"/>
                </a:lnTo>
                <a:lnTo>
                  <a:pt x="74308" y="38224"/>
                </a:lnTo>
                <a:lnTo>
                  <a:pt x="75957" y="30874"/>
                </a:lnTo>
                <a:lnTo>
                  <a:pt x="77606" y="23525"/>
                </a:lnTo>
                <a:lnTo>
                  <a:pt x="80986" y="17823"/>
                </a:lnTo>
                <a:lnTo>
                  <a:pt x="86092" y="13785"/>
                </a:lnTo>
                <a:lnTo>
                  <a:pt x="91197" y="9739"/>
                </a:lnTo>
                <a:lnTo>
                  <a:pt x="97078" y="7287"/>
                </a:lnTo>
                <a:lnTo>
                  <a:pt x="103728" y="6435"/>
                </a:lnTo>
                <a:lnTo>
                  <a:pt x="110379" y="5583"/>
                </a:lnTo>
                <a:lnTo>
                  <a:pt x="116967" y="6539"/>
                </a:lnTo>
                <a:lnTo>
                  <a:pt x="123492" y="9317"/>
                </a:lnTo>
                <a:lnTo>
                  <a:pt x="130017" y="12088"/>
                </a:lnTo>
                <a:lnTo>
                  <a:pt x="135843" y="16008"/>
                </a:lnTo>
                <a:lnTo>
                  <a:pt x="140976" y="21079"/>
                </a:lnTo>
                <a:lnTo>
                  <a:pt x="146116" y="26143"/>
                </a:lnTo>
                <a:lnTo>
                  <a:pt x="150439" y="31553"/>
                </a:lnTo>
                <a:lnTo>
                  <a:pt x="153951" y="37303"/>
                </a:lnTo>
                <a:lnTo>
                  <a:pt x="157463" y="43046"/>
                </a:lnTo>
                <a:lnTo>
                  <a:pt x="159853" y="48234"/>
                </a:lnTo>
                <a:lnTo>
                  <a:pt x="161128" y="52862"/>
                </a:lnTo>
                <a:lnTo>
                  <a:pt x="162396" y="57482"/>
                </a:lnTo>
                <a:lnTo>
                  <a:pt x="163095" y="61015"/>
                </a:lnTo>
                <a:lnTo>
                  <a:pt x="163220" y="63446"/>
                </a:lnTo>
                <a:lnTo>
                  <a:pt x="163352" y="65878"/>
                </a:lnTo>
                <a:lnTo>
                  <a:pt x="163421" y="67201"/>
                </a:lnTo>
                <a:lnTo>
                  <a:pt x="163428" y="67416"/>
                </a:lnTo>
                <a:lnTo>
                  <a:pt x="163442" y="67630"/>
                </a:lnTo>
                <a:lnTo>
                  <a:pt x="163365" y="67305"/>
                </a:lnTo>
                <a:lnTo>
                  <a:pt x="163199" y="66446"/>
                </a:lnTo>
                <a:lnTo>
                  <a:pt x="163033" y="65587"/>
                </a:lnTo>
                <a:lnTo>
                  <a:pt x="162008" y="60274"/>
                </a:lnTo>
                <a:lnTo>
                  <a:pt x="160117" y="50513"/>
                </a:lnTo>
                <a:lnTo>
                  <a:pt x="157967" y="37171"/>
                </a:lnTo>
                <a:lnTo>
                  <a:pt x="156927" y="25182"/>
                </a:lnTo>
                <a:lnTo>
                  <a:pt x="156618" y="16389"/>
                </a:lnTo>
                <a:lnTo>
                  <a:pt x="157138" y="10453"/>
                </a:lnTo>
                <a:lnTo>
                  <a:pt x="158454" y="6366"/>
                </a:lnTo>
                <a:lnTo>
                  <a:pt x="159770" y="2272"/>
                </a:lnTo>
                <a:lnTo>
                  <a:pt x="163192" y="187"/>
                </a:lnTo>
                <a:lnTo>
                  <a:pt x="168720" y="96"/>
                </a:lnTo>
                <a:lnTo>
                  <a:pt x="174255" y="0"/>
                </a:lnTo>
                <a:lnTo>
                  <a:pt x="209337" y="24766"/>
                </a:lnTo>
                <a:lnTo>
                  <a:pt x="236087" y="56324"/>
                </a:lnTo>
                <a:lnTo>
                  <a:pt x="249608" y="93287"/>
                </a:lnTo>
                <a:lnTo>
                  <a:pt x="246663" y="103902"/>
                </a:lnTo>
                <a:lnTo>
                  <a:pt x="240120" y="113911"/>
                </a:lnTo>
                <a:lnTo>
                  <a:pt x="230112" y="123809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805554" y="5185135"/>
            <a:ext cx="4445" cy="10795"/>
          </a:xfrm>
          <a:custGeom>
            <a:avLst/>
            <a:gdLst/>
            <a:ahLst/>
            <a:cxnLst/>
            <a:rect l="l" t="t" r="r" b="b"/>
            <a:pathLst>
              <a:path w="4445" h="10795">
                <a:moveTo>
                  <a:pt x="4343" y="10508"/>
                </a:moveTo>
                <a:lnTo>
                  <a:pt x="741" y="8125"/>
                </a:lnTo>
                <a:lnTo>
                  <a:pt x="0" y="4620"/>
                </a:lnTo>
                <a:lnTo>
                  <a:pt x="2119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8916237" y="5044261"/>
            <a:ext cx="127000" cy="133985"/>
          </a:xfrm>
          <a:custGeom>
            <a:avLst/>
            <a:gdLst/>
            <a:ahLst/>
            <a:cxnLst/>
            <a:rect l="l" t="t" r="r" b="b"/>
            <a:pathLst>
              <a:path w="127000" h="133985">
                <a:moveTo>
                  <a:pt x="9166" y="44396"/>
                </a:moveTo>
                <a:lnTo>
                  <a:pt x="5106" y="41410"/>
                </a:lnTo>
                <a:lnTo>
                  <a:pt x="2799" y="39131"/>
                </a:lnTo>
                <a:lnTo>
                  <a:pt x="2245" y="37545"/>
                </a:lnTo>
                <a:lnTo>
                  <a:pt x="1857" y="36450"/>
                </a:lnTo>
                <a:lnTo>
                  <a:pt x="3714" y="35903"/>
                </a:lnTo>
                <a:lnTo>
                  <a:pt x="7801" y="35917"/>
                </a:lnTo>
                <a:lnTo>
                  <a:pt x="11895" y="35924"/>
                </a:lnTo>
                <a:lnTo>
                  <a:pt x="15109" y="37960"/>
                </a:lnTo>
                <a:lnTo>
                  <a:pt x="17457" y="42013"/>
                </a:lnTo>
                <a:lnTo>
                  <a:pt x="19806" y="46072"/>
                </a:lnTo>
                <a:lnTo>
                  <a:pt x="22563" y="49356"/>
                </a:lnTo>
                <a:lnTo>
                  <a:pt x="25729" y="51856"/>
                </a:lnTo>
                <a:lnTo>
                  <a:pt x="28901" y="54357"/>
                </a:lnTo>
                <a:lnTo>
                  <a:pt x="34097" y="56262"/>
                </a:lnTo>
                <a:lnTo>
                  <a:pt x="41336" y="57571"/>
                </a:lnTo>
                <a:lnTo>
                  <a:pt x="48568" y="58881"/>
                </a:lnTo>
                <a:lnTo>
                  <a:pt x="55017" y="59601"/>
                </a:lnTo>
                <a:lnTo>
                  <a:pt x="60684" y="59733"/>
                </a:lnTo>
                <a:lnTo>
                  <a:pt x="66350" y="59864"/>
                </a:lnTo>
                <a:lnTo>
                  <a:pt x="72231" y="59566"/>
                </a:lnTo>
                <a:lnTo>
                  <a:pt x="78341" y="58839"/>
                </a:lnTo>
                <a:lnTo>
                  <a:pt x="84451" y="58112"/>
                </a:lnTo>
                <a:lnTo>
                  <a:pt x="89681" y="56726"/>
                </a:lnTo>
                <a:lnTo>
                  <a:pt x="94032" y="54697"/>
                </a:lnTo>
                <a:lnTo>
                  <a:pt x="98382" y="52667"/>
                </a:lnTo>
                <a:lnTo>
                  <a:pt x="101749" y="49972"/>
                </a:lnTo>
                <a:lnTo>
                  <a:pt x="104125" y="46619"/>
                </a:lnTo>
                <a:lnTo>
                  <a:pt x="106501" y="43267"/>
                </a:lnTo>
                <a:lnTo>
                  <a:pt x="107879" y="39172"/>
                </a:lnTo>
                <a:lnTo>
                  <a:pt x="108253" y="34337"/>
                </a:lnTo>
                <a:lnTo>
                  <a:pt x="108634" y="29502"/>
                </a:lnTo>
                <a:lnTo>
                  <a:pt x="106833" y="24528"/>
                </a:lnTo>
                <a:lnTo>
                  <a:pt x="102843" y="19409"/>
                </a:lnTo>
                <a:lnTo>
                  <a:pt x="98860" y="14297"/>
                </a:lnTo>
                <a:lnTo>
                  <a:pt x="61297" y="231"/>
                </a:lnTo>
                <a:lnTo>
                  <a:pt x="47419" y="0"/>
                </a:lnTo>
                <a:lnTo>
                  <a:pt x="35453" y="1646"/>
                </a:lnTo>
                <a:lnTo>
                  <a:pt x="20932" y="7302"/>
                </a:lnTo>
                <a:lnTo>
                  <a:pt x="11577" y="13909"/>
                </a:lnTo>
                <a:lnTo>
                  <a:pt x="3249" y="26381"/>
                </a:lnTo>
                <a:lnTo>
                  <a:pt x="0" y="37247"/>
                </a:lnTo>
                <a:lnTo>
                  <a:pt x="1327" y="50146"/>
                </a:lnTo>
                <a:lnTo>
                  <a:pt x="34701" y="87289"/>
                </a:lnTo>
                <a:lnTo>
                  <a:pt x="71646" y="110018"/>
                </a:lnTo>
                <a:lnTo>
                  <a:pt x="114923" y="130411"/>
                </a:lnTo>
                <a:lnTo>
                  <a:pt x="126938" y="133672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059100" y="5087887"/>
            <a:ext cx="197485" cy="94615"/>
          </a:xfrm>
          <a:custGeom>
            <a:avLst/>
            <a:gdLst/>
            <a:ahLst/>
            <a:cxnLst/>
            <a:rect l="l" t="t" r="r" b="b"/>
            <a:pathLst>
              <a:path w="197484" h="94614">
                <a:moveTo>
                  <a:pt x="0" y="12926"/>
                </a:moveTo>
                <a:lnTo>
                  <a:pt x="2639" y="3733"/>
                </a:lnTo>
                <a:lnTo>
                  <a:pt x="9448" y="0"/>
                </a:lnTo>
                <a:lnTo>
                  <a:pt x="20435" y="1704"/>
                </a:lnTo>
                <a:lnTo>
                  <a:pt x="55734" y="18810"/>
                </a:lnTo>
                <a:lnTo>
                  <a:pt x="87105" y="44617"/>
                </a:lnTo>
                <a:lnTo>
                  <a:pt x="101940" y="79317"/>
                </a:lnTo>
                <a:lnTo>
                  <a:pt x="101401" y="86618"/>
                </a:lnTo>
                <a:lnTo>
                  <a:pt x="99794" y="90359"/>
                </a:lnTo>
                <a:lnTo>
                  <a:pt x="97030" y="92264"/>
                </a:lnTo>
                <a:lnTo>
                  <a:pt x="94273" y="94169"/>
                </a:lnTo>
                <a:lnTo>
                  <a:pt x="91183" y="93802"/>
                </a:lnTo>
                <a:lnTo>
                  <a:pt x="87761" y="91155"/>
                </a:lnTo>
                <a:lnTo>
                  <a:pt x="84346" y="88516"/>
                </a:lnTo>
                <a:lnTo>
                  <a:pt x="81492" y="82337"/>
                </a:lnTo>
                <a:lnTo>
                  <a:pt x="79213" y="72625"/>
                </a:lnTo>
                <a:lnTo>
                  <a:pt x="77161" y="60018"/>
                </a:lnTo>
                <a:lnTo>
                  <a:pt x="76944" y="47442"/>
                </a:lnTo>
                <a:lnTo>
                  <a:pt x="80017" y="32693"/>
                </a:lnTo>
                <a:lnTo>
                  <a:pt x="85969" y="22912"/>
                </a:lnTo>
                <a:lnTo>
                  <a:pt x="97009" y="15054"/>
                </a:lnTo>
                <a:lnTo>
                  <a:pt x="108501" y="10857"/>
                </a:lnTo>
                <a:lnTo>
                  <a:pt x="122217" y="9364"/>
                </a:lnTo>
                <a:lnTo>
                  <a:pt x="134158" y="10073"/>
                </a:lnTo>
                <a:lnTo>
                  <a:pt x="169838" y="30200"/>
                </a:lnTo>
                <a:lnTo>
                  <a:pt x="192674" y="73669"/>
                </a:lnTo>
                <a:lnTo>
                  <a:pt x="197456" y="85569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280766" y="5105968"/>
            <a:ext cx="132715" cy="85090"/>
          </a:xfrm>
          <a:custGeom>
            <a:avLst/>
            <a:gdLst/>
            <a:ahLst/>
            <a:cxnLst/>
            <a:rect l="l" t="t" r="r" b="b"/>
            <a:pathLst>
              <a:path w="132715" h="85089">
                <a:moveTo>
                  <a:pt x="67374" y="25838"/>
                </a:moveTo>
                <a:lnTo>
                  <a:pt x="69910" y="17657"/>
                </a:lnTo>
                <a:lnTo>
                  <a:pt x="67949" y="11353"/>
                </a:lnTo>
                <a:lnTo>
                  <a:pt x="61486" y="6920"/>
                </a:lnTo>
                <a:lnTo>
                  <a:pt x="56990" y="3837"/>
                </a:lnTo>
                <a:lnTo>
                  <a:pt x="50915" y="1835"/>
                </a:lnTo>
                <a:lnTo>
                  <a:pt x="43267" y="914"/>
                </a:lnTo>
                <a:lnTo>
                  <a:pt x="35613" y="0"/>
                </a:lnTo>
                <a:lnTo>
                  <a:pt x="28339" y="928"/>
                </a:lnTo>
                <a:lnTo>
                  <a:pt x="21432" y="3692"/>
                </a:lnTo>
                <a:lnTo>
                  <a:pt x="14526" y="6456"/>
                </a:lnTo>
                <a:lnTo>
                  <a:pt x="9365" y="10744"/>
                </a:lnTo>
                <a:lnTo>
                  <a:pt x="5964" y="16556"/>
                </a:lnTo>
                <a:lnTo>
                  <a:pt x="2549" y="22368"/>
                </a:lnTo>
                <a:lnTo>
                  <a:pt x="678" y="29011"/>
                </a:lnTo>
                <a:lnTo>
                  <a:pt x="339" y="36506"/>
                </a:lnTo>
                <a:lnTo>
                  <a:pt x="0" y="43995"/>
                </a:lnTo>
                <a:lnTo>
                  <a:pt x="2369" y="51040"/>
                </a:lnTo>
                <a:lnTo>
                  <a:pt x="7453" y="57634"/>
                </a:lnTo>
                <a:lnTo>
                  <a:pt x="12531" y="64236"/>
                </a:lnTo>
                <a:lnTo>
                  <a:pt x="45699" y="76698"/>
                </a:lnTo>
                <a:lnTo>
                  <a:pt x="52252" y="76989"/>
                </a:lnTo>
                <a:lnTo>
                  <a:pt x="81215" y="48809"/>
                </a:lnTo>
                <a:lnTo>
                  <a:pt x="86715" y="36250"/>
                </a:lnTo>
                <a:lnTo>
                  <a:pt x="92096" y="33564"/>
                </a:lnTo>
                <a:lnTo>
                  <a:pt x="101068" y="43818"/>
                </a:lnTo>
                <a:lnTo>
                  <a:pt x="109748" y="57111"/>
                </a:lnTo>
                <a:lnTo>
                  <a:pt x="117871" y="68281"/>
                </a:lnTo>
                <a:lnTo>
                  <a:pt x="125504" y="77433"/>
                </a:lnTo>
                <a:lnTo>
                  <a:pt x="132712" y="84669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409820" y="5094637"/>
            <a:ext cx="266065" cy="89535"/>
          </a:xfrm>
          <a:custGeom>
            <a:avLst/>
            <a:gdLst/>
            <a:ahLst/>
            <a:cxnLst/>
            <a:rect l="l" t="t" r="r" b="b"/>
            <a:pathLst>
              <a:path w="266065" h="89535">
                <a:moveTo>
                  <a:pt x="1517" y="34877"/>
                </a:moveTo>
                <a:lnTo>
                  <a:pt x="0" y="24777"/>
                </a:lnTo>
                <a:lnTo>
                  <a:pt x="3235" y="19256"/>
                </a:lnTo>
                <a:lnTo>
                  <a:pt x="11222" y="18314"/>
                </a:lnTo>
                <a:lnTo>
                  <a:pt x="16881" y="17649"/>
                </a:lnTo>
                <a:lnTo>
                  <a:pt x="24792" y="19228"/>
                </a:lnTo>
                <a:lnTo>
                  <a:pt x="70424" y="45531"/>
                </a:lnTo>
                <a:lnTo>
                  <a:pt x="86431" y="77785"/>
                </a:lnTo>
                <a:lnTo>
                  <a:pt x="86743" y="82848"/>
                </a:lnTo>
                <a:lnTo>
                  <a:pt x="86549" y="86146"/>
                </a:lnTo>
                <a:lnTo>
                  <a:pt x="85835" y="87684"/>
                </a:lnTo>
                <a:lnTo>
                  <a:pt x="85129" y="89228"/>
                </a:lnTo>
                <a:lnTo>
                  <a:pt x="83910" y="89173"/>
                </a:lnTo>
                <a:lnTo>
                  <a:pt x="82178" y="87524"/>
                </a:lnTo>
                <a:lnTo>
                  <a:pt x="80446" y="85876"/>
                </a:lnTo>
                <a:lnTo>
                  <a:pt x="79130" y="81165"/>
                </a:lnTo>
                <a:lnTo>
                  <a:pt x="78215" y="73372"/>
                </a:lnTo>
                <a:lnTo>
                  <a:pt x="77301" y="65586"/>
                </a:lnTo>
                <a:lnTo>
                  <a:pt x="91883" y="28324"/>
                </a:lnTo>
                <a:lnTo>
                  <a:pt x="98207" y="23835"/>
                </a:lnTo>
                <a:lnTo>
                  <a:pt x="105585" y="21064"/>
                </a:lnTo>
                <a:lnTo>
                  <a:pt x="114015" y="20004"/>
                </a:lnTo>
                <a:lnTo>
                  <a:pt x="122453" y="18951"/>
                </a:lnTo>
                <a:lnTo>
                  <a:pt x="130530" y="19422"/>
                </a:lnTo>
                <a:lnTo>
                  <a:pt x="138254" y="21438"/>
                </a:lnTo>
                <a:lnTo>
                  <a:pt x="145978" y="23447"/>
                </a:lnTo>
                <a:lnTo>
                  <a:pt x="151956" y="26273"/>
                </a:lnTo>
                <a:lnTo>
                  <a:pt x="156189" y="29917"/>
                </a:lnTo>
                <a:lnTo>
                  <a:pt x="160421" y="33561"/>
                </a:lnTo>
                <a:lnTo>
                  <a:pt x="162977" y="37509"/>
                </a:lnTo>
                <a:lnTo>
                  <a:pt x="163857" y="41763"/>
                </a:lnTo>
                <a:lnTo>
                  <a:pt x="164744" y="46023"/>
                </a:lnTo>
                <a:lnTo>
                  <a:pt x="152587" y="57792"/>
                </a:lnTo>
                <a:lnTo>
                  <a:pt x="150557" y="54883"/>
                </a:lnTo>
                <a:lnTo>
                  <a:pt x="149095" y="48773"/>
                </a:lnTo>
                <a:lnTo>
                  <a:pt x="147634" y="42656"/>
                </a:lnTo>
                <a:lnTo>
                  <a:pt x="147433" y="35923"/>
                </a:lnTo>
                <a:lnTo>
                  <a:pt x="148486" y="28559"/>
                </a:lnTo>
                <a:lnTo>
                  <a:pt x="183740" y="819"/>
                </a:lnTo>
                <a:lnTo>
                  <a:pt x="197179" y="0"/>
                </a:lnTo>
                <a:lnTo>
                  <a:pt x="209459" y="910"/>
                </a:lnTo>
                <a:lnTo>
                  <a:pt x="246588" y="14181"/>
                </a:lnTo>
                <a:lnTo>
                  <a:pt x="265518" y="44579"/>
                </a:lnTo>
                <a:lnTo>
                  <a:pt x="264787" y="56411"/>
                </a:lnTo>
                <a:lnTo>
                  <a:pt x="261489" y="69258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723980" y="5075059"/>
            <a:ext cx="132080" cy="113664"/>
          </a:xfrm>
          <a:custGeom>
            <a:avLst/>
            <a:gdLst/>
            <a:ahLst/>
            <a:cxnLst/>
            <a:rect l="l" t="t" r="r" b="b"/>
            <a:pathLst>
              <a:path w="132079" h="113664">
                <a:moveTo>
                  <a:pt x="0" y="31810"/>
                </a:moveTo>
                <a:lnTo>
                  <a:pt x="35169" y="55251"/>
                </a:lnTo>
                <a:lnTo>
                  <a:pt x="50423" y="57350"/>
                </a:lnTo>
                <a:lnTo>
                  <a:pt x="54760" y="56519"/>
                </a:lnTo>
                <a:lnTo>
                  <a:pt x="58403" y="54469"/>
                </a:lnTo>
                <a:lnTo>
                  <a:pt x="62047" y="52411"/>
                </a:lnTo>
                <a:lnTo>
                  <a:pt x="64506" y="49038"/>
                </a:lnTo>
                <a:lnTo>
                  <a:pt x="65788" y="44327"/>
                </a:lnTo>
                <a:lnTo>
                  <a:pt x="67069" y="39624"/>
                </a:lnTo>
                <a:lnTo>
                  <a:pt x="58036" y="11049"/>
                </a:lnTo>
                <a:lnTo>
                  <a:pt x="53727" y="6206"/>
                </a:lnTo>
                <a:lnTo>
                  <a:pt x="48657" y="3034"/>
                </a:lnTo>
                <a:lnTo>
                  <a:pt x="42831" y="1517"/>
                </a:lnTo>
                <a:lnTo>
                  <a:pt x="36998" y="0"/>
                </a:lnTo>
                <a:lnTo>
                  <a:pt x="31318" y="803"/>
                </a:lnTo>
                <a:lnTo>
                  <a:pt x="25797" y="3934"/>
                </a:lnTo>
                <a:lnTo>
                  <a:pt x="20276" y="7065"/>
                </a:lnTo>
                <a:lnTo>
                  <a:pt x="16175" y="12690"/>
                </a:lnTo>
                <a:lnTo>
                  <a:pt x="13508" y="20816"/>
                </a:lnTo>
                <a:lnTo>
                  <a:pt x="10852" y="32734"/>
                </a:lnTo>
                <a:lnTo>
                  <a:pt x="10367" y="45739"/>
                </a:lnTo>
                <a:lnTo>
                  <a:pt x="12432" y="58781"/>
                </a:lnTo>
                <a:lnTo>
                  <a:pt x="33653" y="92190"/>
                </a:lnTo>
                <a:lnTo>
                  <a:pt x="80355" y="112329"/>
                </a:lnTo>
                <a:lnTo>
                  <a:pt x="92014" y="113243"/>
                </a:lnTo>
                <a:lnTo>
                  <a:pt x="107845" y="111505"/>
                </a:lnTo>
                <a:lnTo>
                  <a:pt x="117826" y="108078"/>
                </a:lnTo>
                <a:lnTo>
                  <a:pt x="127244" y="99207"/>
                </a:lnTo>
                <a:lnTo>
                  <a:pt x="131650" y="8711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0121493" y="4951238"/>
            <a:ext cx="142240" cy="190500"/>
          </a:xfrm>
          <a:custGeom>
            <a:avLst/>
            <a:gdLst/>
            <a:ahLst/>
            <a:cxnLst/>
            <a:rect l="l" t="t" r="r" b="b"/>
            <a:pathLst>
              <a:path w="142240" h="190500">
                <a:moveTo>
                  <a:pt x="141718" y="41980"/>
                </a:moveTo>
                <a:lnTo>
                  <a:pt x="109877" y="13549"/>
                </a:lnTo>
                <a:lnTo>
                  <a:pt x="64764" y="406"/>
                </a:lnTo>
                <a:lnTo>
                  <a:pt x="52406" y="0"/>
                </a:lnTo>
                <a:lnTo>
                  <a:pt x="35179" y="2413"/>
                </a:lnTo>
                <a:lnTo>
                  <a:pt x="1133" y="31908"/>
                </a:lnTo>
                <a:lnTo>
                  <a:pt x="0" y="44852"/>
                </a:lnTo>
                <a:lnTo>
                  <a:pt x="1386" y="56853"/>
                </a:lnTo>
                <a:lnTo>
                  <a:pt x="17714" y="92534"/>
                </a:lnTo>
                <a:lnTo>
                  <a:pt x="40128" y="124618"/>
                </a:lnTo>
                <a:lnTo>
                  <a:pt x="48009" y="135185"/>
                </a:lnTo>
                <a:lnTo>
                  <a:pt x="54920" y="144589"/>
                </a:lnTo>
                <a:lnTo>
                  <a:pt x="64577" y="158523"/>
                </a:lnTo>
                <a:lnTo>
                  <a:pt x="72137" y="170523"/>
                </a:lnTo>
                <a:lnTo>
                  <a:pt x="77904" y="181011"/>
                </a:lnTo>
                <a:lnTo>
                  <a:pt x="82183" y="190406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0198234" y="51391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053" y="9531"/>
                </a:moveTo>
                <a:lnTo>
                  <a:pt x="6040" y="6352"/>
                </a:lnTo>
                <a:lnTo>
                  <a:pt x="3020" y="3179"/>
                </a:lnTo>
                <a:lnTo>
                  <a:pt x="0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0142463" y="5056046"/>
            <a:ext cx="294640" cy="72390"/>
          </a:xfrm>
          <a:custGeom>
            <a:avLst/>
            <a:gdLst/>
            <a:ahLst/>
            <a:cxnLst/>
            <a:rect l="l" t="t" r="r" b="b"/>
            <a:pathLst>
              <a:path w="294640" h="72389">
                <a:moveTo>
                  <a:pt x="6172" y="37628"/>
                </a:moveTo>
                <a:lnTo>
                  <a:pt x="2639" y="35176"/>
                </a:lnTo>
                <a:lnTo>
                  <a:pt x="671" y="31269"/>
                </a:lnTo>
                <a:lnTo>
                  <a:pt x="270" y="25894"/>
                </a:lnTo>
                <a:lnTo>
                  <a:pt x="0" y="22271"/>
                </a:lnTo>
                <a:lnTo>
                  <a:pt x="2777" y="18925"/>
                </a:lnTo>
                <a:lnTo>
                  <a:pt x="45168" y="7581"/>
                </a:lnTo>
                <a:lnTo>
                  <a:pt x="74273" y="6324"/>
                </a:lnTo>
                <a:lnTo>
                  <a:pt x="87167" y="6420"/>
                </a:lnTo>
                <a:lnTo>
                  <a:pt x="125332" y="10915"/>
                </a:lnTo>
                <a:lnTo>
                  <a:pt x="164626" y="31907"/>
                </a:lnTo>
                <a:lnTo>
                  <a:pt x="171720" y="43108"/>
                </a:lnTo>
                <a:lnTo>
                  <a:pt x="174442" y="48864"/>
                </a:lnTo>
                <a:lnTo>
                  <a:pt x="176008" y="53984"/>
                </a:lnTo>
                <a:lnTo>
                  <a:pt x="176423" y="58480"/>
                </a:lnTo>
                <a:lnTo>
                  <a:pt x="176832" y="62975"/>
                </a:lnTo>
                <a:lnTo>
                  <a:pt x="175634" y="66266"/>
                </a:lnTo>
                <a:lnTo>
                  <a:pt x="172814" y="68358"/>
                </a:lnTo>
                <a:lnTo>
                  <a:pt x="169995" y="70443"/>
                </a:lnTo>
                <a:lnTo>
                  <a:pt x="166503" y="71593"/>
                </a:lnTo>
                <a:lnTo>
                  <a:pt x="162340" y="71801"/>
                </a:lnTo>
                <a:lnTo>
                  <a:pt x="158177" y="72015"/>
                </a:lnTo>
                <a:lnTo>
                  <a:pt x="154526" y="70249"/>
                </a:lnTo>
                <a:lnTo>
                  <a:pt x="151395" y="66508"/>
                </a:lnTo>
                <a:lnTo>
                  <a:pt x="148264" y="62774"/>
                </a:lnTo>
                <a:lnTo>
                  <a:pt x="146470" y="57274"/>
                </a:lnTo>
                <a:lnTo>
                  <a:pt x="146013" y="50021"/>
                </a:lnTo>
                <a:lnTo>
                  <a:pt x="145555" y="42762"/>
                </a:lnTo>
                <a:lnTo>
                  <a:pt x="147869" y="35848"/>
                </a:lnTo>
                <a:lnTo>
                  <a:pt x="152940" y="29274"/>
                </a:lnTo>
                <a:lnTo>
                  <a:pt x="158011" y="22700"/>
                </a:lnTo>
                <a:lnTo>
                  <a:pt x="164543" y="18031"/>
                </a:lnTo>
                <a:lnTo>
                  <a:pt x="172530" y="15288"/>
                </a:lnTo>
                <a:lnTo>
                  <a:pt x="180524" y="12538"/>
                </a:lnTo>
                <a:lnTo>
                  <a:pt x="187687" y="10945"/>
                </a:lnTo>
                <a:lnTo>
                  <a:pt x="194026" y="10515"/>
                </a:lnTo>
                <a:lnTo>
                  <a:pt x="200364" y="10079"/>
                </a:lnTo>
                <a:lnTo>
                  <a:pt x="219573" y="20123"/>
                </a:lnTo>
                <a:lnTo>
                  <a:pt x="221797" y="23448"/>
                </a:lnTo>
                <a:lnTo>
                  <a:pt x="223737" y="29143"/>
                </a:lnTo>
                <a:lnTo>
                  <a:pt x="225399" y="37213"/>
                </a:lnTo>
                <a:lnTo>
                  <a:pt x="227055" y="45283"/>
                </a:lnTo>
                <a:lnTo>
                  <a:pt x="229195" y="51095"/>
                </a:lnTo>
                <a:lnTo>
                  <a:pt x="231807" y="54649"/>
                </a:lnTo>
                <a:lnTo>
                  <a:pt x="234412" y="58202"/>
                </a:lnTo>
                <a:lnTo>
                  <a:pt x="237882" y="61050"/>
                </a:lnTo>
                <a:lnTo>
                  <a:pt x="266152" y="68268"/>
                </a:lnTo>
                <a:lnTo>
                  <a:pt x="273544" y="66134"/>
                </a:lnTo>
                <a:lnTo>
                  <a:pt x="281330" y="61126"/>
                </a:lnTo>
                <a:lnTo>
                  <a:pt x="289116" y="56117"/>
                </a:lnTo>
                <a:lnTo>
                  <a:pt x="293266" y="52217"/>
                </a:lnTo>
                <a:lnTo>
                  <a:pt x="293792" y="49433"/>
                </a:lnTo>
                <a:lnTo>
                  <a:pt x="294312" y="46641"/>
                </a:lnTo>
                <a:lnTo>
                  <a:pt x="291298" y="40032"/>
                </a:lnTo>
                <a:lnTo>
                  <a:pt x="284752" y="29600"/>
                </a:lnTo>
                <a:lnTo>
                  <a:pt x="278206" y="19167"/>
                </a:lnTo>
                <a:lnTo>
                  <a:pt x="273308" y="12496"/>
                </a:lnTo>
                <a:lnTo>
                  <a:pt x="270066" y="9587"/>
                </a:lnTo>
                <a:lnTo>
                  <a:pt x="266824" y="6670"/>
                </a:lnTo>
                <a:lnTo>
                  <a:pt x="251127" y="311"/>
                </a:lnTo>
                <a:lnTo>
                  <a:pt x="248398" y="0"/>
                </a:lnTo>
                <a:lnTo>
                  <a:pt x="246361" y="353"/>
                </a:lnTo>
                <a:lnTo>
                  <a:pt x="245031" y="1350"/>
                </a:lnTo>
                <a:lnTo>
                  <a:pt x="243140" y="2777"/>
                </a:lnTo>
                <a:lnTo>
                  <a:pt x="242572" y="9795"/>
                </a:lnTo>
                <a:lnTo>
                  <a:pt x="243334" y="22402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0470802" y="5028088"/>
            <a:ext cx="262255" cy="116839"/>
          </a:xfrm>
          <a:custGeom>
            <a:avLst/>
            <a:gdLst/>
            <a:ahLst/>
            <a:cxnLst/>
            <a:rect l="l" t="t" r="r" b="b"/>
            <a:pathLst>
              <a:path w="262254" h="116839">
                <a:moveTo>
                  <a:pt x="0" y="45471"/>
                </a:moveTo>
                <a:lnTo>
                  <a:pt x="2777" y="37885"/>
                </a:lnTo>
                <a:lnTo>
                  <a:pt x="7169" y="33036"/>
                </a:lnTo>
                <a:lnTo>
                  <a:pt x="13168" y="30909"/>
                </a:lnTo>
                <a:lnTo>
                  <a:pt x="17290" y="29448"/>
                </a:lnTo>
                <a:lnTo>
                  <a:pt x="22257" y="28485"/>
                </a:lnTo>
                <a:lnTo>
                  <a:pt x="28062" y="28021"/>
                </a:lnTo>
                <a:lnTo>
                  <a:pt x="33874" y="27564"/>
                </a:lnTo>
                <a:lnTo>
                  <a:pt x="40212" y="28804"/>
                </a:lnTo>
                <a:lnTo>
                  <a:pt x="47077" y="31748"/>
                </a:lnTo>
                <a:lnTo>
                  <a:pt x="53942" y="34692"/>
                </a:lnTo>
                <a:lnTo>
                  <a:pt x="79954" y="64756"/>
                </a:lnTo>
                <a:lnTo>
                  <a:pt x="82725" y="81049"/>
                </a:lnTo>
                <a:lnTo>
                  <a:pt x="82185" y="83550"/>
                </a:lnTo>
                <a:lnTo>
                  <a:pt x="81644" y="86057"/>
                </a:lnTo>
                <a:lnTo>
                  <a:pt x="80356" y="87581"/>
                </a:lnTo>
                <a:lnTo>
                  <a:pt x="78326" y="88122"/>
                </a:lnTo>
                <a:lnTo>
                  <a:pt x="76296" y="88662"/>
                </a:lnTo>
                <a:lnTo>
                  <a:pt x="74066" y="87609"/>
                </a:lnTo>
                <a:lnTo>
                  <a:pt x="71641" y="84963"/>
                </a:lnTo>
                <a:lnTo>
                  <a:pt x="69210" y="82317"/>
                </a:lnTo>
                <a:lnTo>
                  <a:pt x="67575" y="77343"/>
                </a:lnTo>
                <a:lnTo>
                  <a:pt x="66737" y="70042"/>
                </a:lnTo>
                <a:lnTo>
                  <a:pt x="65892" y="62733"/>
                </a:lnTo>
                <a:lnTo>
                  <a:pt x="66543" y="55501"/>
                </a:lnTo>
                <a:lnTo>
                  <a:pt x="68683" y="48338"/>
                </a:lnTo>
                <a:lnTo>
                  <a:pt x="70817" y="41176"/>
                </a:lnTo>
                <a:lnTo>
                  <a:pt x="75368" y="35800"/>
                </a:lnTo>
                <a:lnTo>
                  <a:pt x="82323" y="32233"/>
                </a:lnTo>
                <a:lnTo>
                  <a:pt x="89278" y="28651"/>
                </a:lnTo>
                <a:lnTo>
                  <a:pt x="96559" y="27072"/>
                </a:lnTo>
                <a:lnTo>
                  <a:pt x="104172" y="27480"/>
                </a:lnTo>
                <a:lnTo>
                  <a:pt x="111785" y="27889"/>
                </a:lnTo>
                <a:lnTo>
                  <a:pt x="144031" y="57850"/>
                </a:lnTo>
                <a:lnTo>
                  <a:pt x="148070" y="77073"/>
                </a:lnTo>
                <a:lnTo>
                  <a:pt x="147550" y="80266"/>
                </a:lnTo>
                <a:lnTo>
                  <a:pt x="147031" y="83453"/>
                </a:lnTo>
                <a:lnTo>
                  <a:pt x="145992" y="85289"/>
                </a:lnTo>
                <a:lnTo>
                  <a:pt x="144419" y="85767"/>
                </a:lnTo>
                <a:lnTo>
                  <a:pt x="142854" y="86245"/>
                </a:lnTo>
                <a:lnTo>
                  <a:pt x="136425" y="60177"/>
                </a:lnTo>
                <a:lnTo>
                  <a:pt x="136912" y="47856"/>
                </a:lnTo>
                <a:lnTo>
                  <a:pt x="152492" y="11709"/>
                </a:lnTo>
                <a:lnTo>
                  <a:pt x="175837" y="0"/>
                </a:lnTo>
                <a:lnTo>
                  <a:pt x="188932" y="681"/>
                </a:lnTo>
                <a:lnTo>
                  <a:pt x="223040" y="21235"/>
                </a:lnTo>
                <a:lnTo>
                  <a:pt x="247964" y="50258"/>
                </a:lnTo>
                <a:lnTo>
                  <a:pt x="261948" y="83991"/>
                </a:lnTo>
                <a:lnTo>
                  <a:pt x="261236" y="96407"/>
                </a:lnTo>
                <a:lnTo>
                  <a:pt x="255985" y="107134"/>
                </a:lnTo>
                <a:lnTo>
                  <a:pt x="246253" y="116606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1051640" y="4960593"/>
            <a:ext cx="166370" cy="143510"/>
          </a:xfrm>
          <a:custGeom>
            <a:avLst/>
            <a:gdLst/>
            <a:ahLst/>
            <a:cxnLst/>
            <a:rect l="l" t="t" r="r" b="b"/>
            <a:pathLst>
              <a:path w="166370" h="143510">
                <a:moveTo>
                  <a:pt x="23691" y="4128"/>
                </a:moveTo>
                <a:lnTo>
                  <a:pt x="16147" y="2535"/>
                </a:lnTo>
                <a:lnTo>
                  <a:pt x="10564" y="3906"/>
                </a:lnTo>
                <a:lnTo>
                  <a:pt x="6948" y="8250"/>
                </a:lnTo>
                <a:lnTo>
                  <a:pt x="4433" y="11256"/>
                </a:lnTo>
                <a:lnTo>
                  <a:pt x="2542" y="15752"/>
                </a:lnTo>
                <a:lnTo>
                  <a:pt x="1267" y="21744"/>
                </a:lnTo>
                <a:lnTo>
                  <a:pt x="0" y="27736"/>
                </a:lnTo>
                <a:lnTo>
                  <a:pt x="180" y="34102"/>
                </a:lnTo>
                <a:lnTo>
                  <a:pt x="1814" y="40843"/>
                </a:lnTo>
                <a:lnTo>
                  <a:pt x="3449" y="47583"/>
                </a:lnTo>
                <a:lnTo>
                  <a:pt x="7211" y="53464"/>
                </a:lnTo>
                <a:lnTo>
                  <a:pt x="13092" y="58480"/>
                </a:lnTo>
                <a:lnTo>
                  <a:pt x="18973" y="63495"/>
                </a:lnTo>
                <a:lnTo>
                  <a:pt x="48193" y="72334"/>
                </a:lnTo>
                <a:lnTo>
                  <a:pt x="53727" y="72535"/>
                </a:lnTo>
                <a:lnTo>
                  <a:pt x="73152" y="57918"/>
                </a:lnTo>
                <a:lnTo>
                  <a:pt x="75666" y="52889"/>
                </a:lnTo>
                <a:lnTo>
                  <a:pt x="77204" y="46828"/>
                </a:lnTo>
                <a:lnTo>
                  <a:pt x="77772" y="39734"/>
                </a:lnTo>
                <a:lnTo>
                  <a:pt x="78340" y="32641"/>
                </a:lnTo>
                <a:lnTo>
                  <a:pt x="77453" y="25977"/>
                </a:lnTo>
                <a:lnTo>
                  <a:pt x="75112" y="19735"/>
                </a:lnTo>
                <a:lnTo>
                  <a:pt x="72771" y="13487"/>
                </a:lnTo>
                <a:lnTo>
                  <a:pt x="69148" y="8776"/>
                </a:lnTo>
                <a:lnTo>
                  <a:pt x="64257" y="5583"/>
                </a:lnTo>
                <a:lnTo>
                  <a:pt x="59366" y="2389"/>
                </a:lnTo>
                <a:lnTo>
                  <a:pt x="53693" y="637"/>
                </a:lnTo>
                <a:lnTo>
                  <a:pt x="47237" y="318"/>
                </a:lnTo>
                <a:lnTo>
                  <a:pt x="40780" y="0"/>
                </a:lnTo>
                <a:lnTo>
                  <a:pt x="13975" y="28144"/>
                </a:lnTo>
                <a:lnTo>
                  <a:pt x="9058" y="52731"/>
                </a:lnTo>
                <a:lnTo>
                  <a:pt x="10004" y="68239"/>
                </a:lnTo>
                <a:lnTo>
                  <a:pt x="32639" y="112109"/>
                </a:lnTo>
                <a:lnTo>
                  <a:pt x="65174" y="134012"/>
                </a:lnTo>
                <a:lnTo>
                  <a:pt x="118737" y="143466"/>
                </a:lnTo>
                <a:lnTo>
                  <a:pt x="130489" y="143064"/>
                </a:lnTo>
                <a:lnTo>
                  <a:pt x="146682" y="139610"/>
                </a:lnTo>
                <a:lnTo>
                  <a:pt x="157970" y="134893"/>
                </a:lnTo>
                <a:lnTo>
                  <a:pt x="166012" y="128708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1214930" y="5085791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4468" y="3442"/>
                </a:moveTo>
                <a:lnTo>
                  <a:pt x="2978" y="2292"/>
                </a:lnTo>
                <a:lnTo>
                  <a:pt x="1489" y="1149"/>
                </a:lnTo>
                <a:lnTo>
                  <a:pt x="0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1107501" y="4993852"/>
            <a:ext cx="263525" cy="118745"/>
          </a:xfrm>
          <a:custGeom>
            <a:avLst/>
            <a:gdLst/>
            <a:ahLst/>
            <a:cxnLst/>
            <a:rect l="l" t="t" r="r" b="b"/>
            <a:pathLst>
              <a:path w="263525" h="118745">
                <a:moveTo>
                  <a:pt x="0" y="2244"/>
                </a:moveTo>
                <a:lnTo>
                  <a:pt x="2923" y="0"/>
                </a:lnTo>
                <a:lnTo>
                  <a:pt x="7225" y="180"/>
                </a:lnTo>
                <a:lnTo>
                  <a:pt x="12891" y="2784"/>
                </a:lnTo>
                <a:lnTo>
                  <a:pt x="16708" y="4537"/>
                </a:lnTo>
                <a:lnTo>
                  <a:pt x="45762" y="32226"/>
                </a:lnTo>
                <a:lnTo>
                  <a:pt x="69245" y="62546"/>
                </a:lnTo>
                <a:lnTo>
                  <a:pt x="74904" y="73539"/>
                </a:lnTo>
                <a:lnTo>
                  <a:pt x="75715" y="75368"/>
                </a:lnTo>
                <a:lnTo>
                  <a:pt x="75950" y="75915"/>
                </a:lnTo>
                <a:lnTo>
                  <a:pt x="76193" y="76463"/>
                </a:lnTo>
                <a:lnTo>
                  <a:pt x="76400" y="76061"/>
                </a:lnTo>
                <a:lnTo>
                  <a:pt x="76560" y="74710"/>
                </a:lnTo>
                <a:lnTo>
                  <a:pt x="76726" y="73359"/>
                </a:lnTo>
                <a:lnTo>
                  <a:pt x="77273" y="68850"/>
                </a:lnTo>
                <a:lnTo>
                  <a:pt x="78201" y="61188"/>
                </a:lnTo>
                <a:lnTo>
                  <a:pt x="79130" y="53527"/>
                </a:lnTo>
                <a:lnTo>
                  <a:pt x="80467" y="46066"/>
                </a:lnTo>
                <a:lnTo>
                  <a:pt x="82219" y="38806"/>
                </a:lnTo>
                <a:lnTo>
                  <a:pt x="83965" y="31546"/>
                </a:lnTo>
                <a:lnTo>
                  <a:pt x="99932" y="8977"/>
                </a:lnTo>
                <a:lnTo>
                  <a:pt x="104276" y="6532"/>
                </a:lnTo>
                <a:lnTo>
                  <a:pt x="108536" y="5112"/>
                </a:lnTo>
                <a:lnTo>
                  <a:pt x="112706" y="4710"/>
                </a:lnTo>
                <a:lnTo>
                  <a:pt x="116883" y="4308"/>
                </a:lnTo>
                <a:lnTo>
                  <a:pt x="120451" y="4759"/>
                </a:lnTo>
                <a:lnTo>
                  <a:pt x="123409" y="6068"/>
                </a:lnTo>
                <a:lnTo>
                  <a:pt x="126367" y="7377"/>
                </a:lnTo>
                <a:lnTo>
                  <a:pt x="135164" y="31401"/>
                </a:lnTo>
                <a:lnTo>
                  <a:pt x="138444" y="43669"/>
                </a:lnTo>
                <a:lnTo>
                  <a:pt x="142746" y="55642"/>
                </a:lnTo>
                <a:lnTo>
                  <a:pt x="146213" y="64098"/>
                </a:lnTo>
                <a:lnTo>
                  <a:pt x="148638" y="71253"/>
                </a:lnTo>
                <a:lnTo>
                  <a:pt x="150190" y="77557"/>
                </a:lnTo>
                <a:lnTo>
                  <a:pt x="151748" y="83861"/>
                </a:lnTo>
                <a:lnTo>
                  <a:pt x="152573" y="87207"/>
                </a:lnTo>
                <a:lnTo>
                  <a:pt x="152670" y="87595"/>
                </a:lnTo>
                <a:lnTo>
                  <a:pt x="152767" y="87990"/>
                </a:lnTo>
                <a:lnTo>
                  <a:pt x="152787" y="87297"/>
                </a:lnTo>
                <a:lnTo>
                  <a:pt x="152774" y="86708"/>
                </a:lnTo>
                <a:lnTo>
                  <a:pt x="152621" y="81658"/>
                </a:lnTo>
                <a:lnTo>
                  <a:pt x="156750" y="36576"/>
                </a:lnTo>
                <a:lnTo>
                  <a:pt x="191102" y="11139"/>
                </a:lnTo>
                <a:lnTo>
                  <a:pt x="197524" y="12316"/>
                </a:lnTo>
                <a:lnTo>
                  <a:pt x="203952" y="13487"/>
                </a:lnTo>
                <a:lnTo>
                  <a:pt x="235274" y="40065"/>
                </a:lnTo>
                <a:lnTo>
                  <a:pt x="259793" y="76255"/>
                </a:lnTo>
                <a:lnTo>
                  <a:pt x="263097" y="104982"/>
                </a:lnTo>
                <a:lnTo>
                  <a:pt x="259185" y="116114"/>
                </a:lnTo>
                <a:lnTo>
                  <a:pt x="246959" y="118597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1398530" y="4956271"/>
            <a:ext cx="119380" cy="158115"/>
          </a:xfrm>
          <a:custGeom>
            <a:avLst/>
            <a:gdLst/>
            <a:ahLst/>
            <a:cxnLst/>
            <a:rect l="l" t="t" r="r" b="b"/>
            <a:pathLst>
              <a:path w="119379" h="158114">
                <a:moveTo>
                  <a:pt x="0" y="69577"/>
                </a:moveTo>
                <a:lnTo>
                  <a:pt x="768" y="65268"/>
                </a:lnTo>
                <a:lnTo>
                  <a:pt x="2050" y="63017"/>
                </a:lnTo>
                <a:lnTo>
                  <a:pt x="3844" y="62809"/>
                </a:lnTo>
                <a:lnTo>
                  <a:pt x="5105" y="62670"/>
                </a:lnTo>
                <a:lnTo>
                  <a:pt x="8305" y="68960"/>
                </a:lnTo>
                <a:lnTo>
                  <a:pt x="23036" y="106641"/>
                </a:lnTo>
                <a:lnTo>
                  <a:pt x="34885" y="147606"/>
                </a:lnTo>
                <a:lnTo>
                  <a:pt x="35793" y="154907"/>
                </a:lnTo>
                <a:lnTo>
                  <a:pt x="36042" y="156895"/>
                </a:lnTo>
                <a:lnTo>
                  <a:pt x="36084" y="157228"/>
                </a:lnTo>
                <a:lnTo>
                  <a:pt x="36118" y="157560"/>
                </a:lnTo>
                <a:lnTo>
                  <a:pt x="35862" y="156944"/>
                </a:lnTo>
                <a:lnTo>
                  <a:pt x="35675" y="156424"/>
                </a:lnTo>
                <a:lnTo>
                  <a:pt x="22761" y="110554"/>
                </a:lnTo>
                <a:lnTo>
                  <a:pt x="16935" y="59691"/>
                </a:lnTo>
                <a:lnTo>
                  <a:pt x="17504" y="46751"/>
                </a:lnTo>
                <a:lnTo>
                  <a:pt x="31094" y="9010"/>
                </a:lnTo>
                <a:lnTo>
                  <a:pt x="55760" y="0"/>
                </a:lnTo>
                <a:lnTo>
                  <a:pt x="70559" y="3708"/>
                </a:lnTo>
                <a:lnTo>
                  <a:pt x="102340" y="25807"/>
                </a:lnTo>
                <a:lnTo>
                  <a:pt x="119344" y="58304"/>
                </a:lnTo>
                <a:lnTo>
                  <a:pt x="118009" y="69763"/>
                </a:lnTo>
                <a:lnTo>
                  <a:pt x="74457" y="97854"/>
                </a:lnTo>
                <a:lnTo>
                  <a:pt x="36169" y="107629"/>
                </a:lnTo>
                <a:lnTo>
                  <a:pt x="13847" y="111918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1403746" y="5059761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5">
                <a:moveTo>
                  <a:pt x="0" y="10501"/>
                </a:moveTo>
                <a:lnTo>
                  <a:pt x="1489" y="7003"/>
                </a:lnTo>
                <a:lnTo>
                  <a:pt x="2978" y="3505"/>
                </a:lnTo>
                <a:lnTo>
                  <a:pt x="4468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1527280" y="4957914"/>
            <a:ext cx="105410" cy="116205"/>
          </a:xfrm>
          <a:custGeom>
            <a:avLst/>
            <a:gdLst/>
            <a:ahLst/>
            <a:cxnLst/>
            <a:rect l="l" t="t" r="r" b="b"/>
            <a:pathLst>
              <a:path w="105409" h="116204">
                <a:moveTo>
                  <a:pt x="74579" y="20608"/>
                </a:moveTo>
                <a:lnTo>
                  <a:pt x="48228" y="0"/>
                </a:lnTo>
                <a:lnTo>
                  <a:pt x="43870" y="588"/>
                </a:lnTo>
                <a:lnTo>
                  <a:pt x="40511" y="2479"/>
                </a:lnTo>
                <a:lnTo>
                  <a:pt x="37151" y="4364"/>
                </a:lnTo>
                <a:lnTo>
                  <a:pt x="35211" y="8181"/>
                </a:lnTo>
                <a:lnTo>
                  <a:pt x="34699" y="13930"/>
                </a:lnTo>
                <a:lnTo>
                  <a:pt x="34186" y="19680"/>
                </a:lnTo>
                <a:lnTo>
                  <a:pt x="61652" y="60456"/>
                </a:lnTo>
                <a:lnTo>
                  <a:pt x="77443" y="75789"/>
                </a:lnTo>
                <a:lnTo>
                  <a:pt x="88830" y="87169"/>
                </a:lnTo>
                <a:lnTo>
                  <a:pt x="96451" y="95221"/>
                </a:lnTo>
                <a:lnTo>
                  <a:pt x="100947" y="100569"/>
                </a:lnTo>
                <a:lnTo>
                  <a:pt x="105101" y="107497"/>
                </a:lnTo>
                <a:lnTo>
                  <a:pt x="103916" y="110877"/>
                </a:lnTo>
                <a:lnTo>
                  <a:pt x="98921" y="112983"/>
                </a:lnTo>
                <a:lnTo>
                  <a:pt x="89380" y="115245"/>
                </a:lnTo>
                <a:lnTo>
                  <a:pt x="74586" y="116194"/>
                </a:lnTo>
                <a:lnTo>
                  <a:pt x="60635" y="115778"/>
                </a:lnTo>
                <a:lnTo>
                  <a:pt x="48081" y="114386"/>
                </a:lnTo>
                <a:lnTo>
                  <a:pt x="36414" y="112023"/>
                </a:lnTo>
                <a:lnTo>
                  <a:pt x="19728" y="106547"/>
                </a:lnTo>
                <a:lnTo>
                  <a:pt x="7746" y="100590"/>
                </a:lnTo>
                <a:lnTo>
                  <a:pt x="0" y="94027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1810392" y="4968268"/>
            <a:ext cx="190500" cy="130810"/>
          </a:xfrm>
          <a:custGeom>
            <a:avLst/>
            <a:gdLst/>
            <a:ahLst/>
            <a:cxnLst/>
            <a:rect l="l" t="t" r="r" b="b"/>
            <a:pathLst>
              <a:path w="190500" h="130810">
                <a:moveTo>
                  <a:pt x="10044" y="18191"/>
                </a:moveTo>
                <a:lnTo>
                  <a:pt x="4682" y="19077"/>
                </a:lnTo>
                <a:lnTo>
                  <a:pt x="1544" y="21426"/>
                </a:lnTo>
                <a:lnTo>
                  <a:pt x="630" y="25236"/>
                </a:lnTo>
                <a:lnTo>
                  <a:pt x="0" y="27882"/>
                </a:lnTo>
                <a:lnTo>
                  <a:pt x="180" y="31283"/>
                </a:lnTo>
                <a:lnTo>
                  <a:pt x="31200" y="59553"/>
                </a:lnTo>
                <a:lnTo>
                  <a:pt x="43842" y="61306"/>
                </a:lnTo>
                <a:lnTo>
                  <a:pt x="50181" y="61701"/>
                </a:lnTo>
                <a:lnTo>
                  <a:pt x="74682" y="28194"/>
                </a:lnTo>
                <a:lnTo>
                  <a:pt x="75112" y="22146"/>
                </a:lnTo>
                <a:lnTo>
                  <a:pt x="73990" y="16798"/>
                </a:lnTo>
                <a:lnTo>
                  <a:pt x="71316" y="12150"/>
                </a:lnTo>
                <a:lnTo>
                  <a:pt x="68635" y="7495"/>
                </a:lnTo>
                <a:lnTo>
                  <a:pt x="65296" y="4260"/>
                </a:lnTo>
                <a:lnTo>
                  <a:pt x="61285" y="2445"/>
                </a:lnTo>
                <a:lnTo>
                  <a:pt x="57281" y="630"/>
                </a:lnTo>
                <a:lnTo>
                  <a:pt x="52536" y="0"/>
                </a:lnTo>
                <a:lnTo>
                  <a:pt x="47050" y="561"/>
                </a:lnTo>
                <a:lnTo>
                  <a:pt x="41570" y="1115"/>
                </a:lnTo>
                <a:lnTo>
                  <a:pt x="9358" y="29191"/>
                </a:lnTo>
                <a:lnTo>
                  <a:pt x="6054" y="43108"/>
                </a:lnTo>
                <a:lnTo>
                  <a:pt x="5223" y="50444"/>
                </a:lnTo>
                <a:lnTo>
                  <a:pt x="21581" y="87784"/>
                </a:lnTo>
                <a:lnTo>
                  <a:pt x="52795" y="110047"/>
                </a:lnTo>
                <a:lnTo>
                  <a:pt x="89241" y="123467"/>
                </a:lnTo>
                <a:lnTo>
                  <a:pt x="129505" y="130183"/>
                </a:lnTo>
                <a:lnTo>
                  <a:pt x="146131" y="130601"/>
                </a:lnTo>
                <a:lnTo>
                  <a:pt x="157525" y="129927"/>
                </a:lnTo>
                <a:lnTo>
                  <a:pt x="170410" y="127323"/>
                </a:lnTo>
                <a:lnTo>
                  <a:pt x="175952" y="124503"/>
                </a:lnTo>
                <a:lnTo>
                  <a:pt x="179970" y="120451"/>
                </a:lnTo>
                <a:lnTo>
                  <a:pt x="183995" y="116398"/>
                </a:lnTo>
                <a:lnTo>
                  <a:pt x="186738" y="112374"/>
                </a:lnTo>
                <a:lnTo>
                  <a:pt x="188200" y="108370"/>
                </a:lnTo>
                <a:lnTo>
                  <a:pt x="189661" y="104359"/>
                </a:lnTo>
                <a:lnTo>
                  <a:pt x="190375" y="101484"/>
                </a:lnTo>
                <a:lnTo>
                  <a:pt x="190347" y="99731"/>
                </a:lnTo>
                <a:lnTo>
                  <a:pt x="190306" y="97265"/>
                </a:lnTo>
                <a:lnTo>
                  <a:pt x="183600" y="98194"/>
                </a:lnTo>
                <a:lnTo>
                  <a:pt x="170230" y="102516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6052284" y="5443933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5">
                <a:moveTo>
                  <a:pt x="4468" y="10501"/>
                </a:moveTo>
                <a:lnTo>
                  <a:pt x="2978" y="7003"/>
                </a:lnTo>
                <a:lnTo>
                  <a:pt x="1489" y="3505"/>
                </a:lnTo>
                <a:lnTo>
                  <a:pt x="0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6052281" y="5443935"/>
            <a:ext cx="3175" cy="6350"/>
          </a:xfrm>
          <a:custGeom>
            <a:avLst/>
            <a:gdLst/>
            <a:ahLst/>
            <a:cxnLst/>
            <a:rect l="l" t="t" r="r" b="b"/>
            <a:pathLst>
              <a:path w="3175" h="6350">
                <a:moveTo>
                  <a:pt x="0" y="0"/>
                </a:moveTo>
                <a:lnTo>
                  <a:pt x="983" y="2001"/>
                </a:lnTo>
                <a:lnTo>
                  <a:pt x="1960" y="3997"/>
                </a:lnTo>
                <a:lnTo>
                  <a:pt x="2944" y="5999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054775" y="5452207"/>
            <a:ext cx="26034" cy="118745"/>
          </a:xfrm>
          <a:custGeom>
            <a:avLst/>
            <a:gdLst/>
            <a:ahLst/>
            <a:cxnLst/>
            <a:rect l="l" t="t" r="r" b="b"/>
            <a:pathLst>
              <a:path w="26035" h="118745">
                <a:moveTo>
                  <a:pt x="0" y="0"/>
                </a:moveTo>
                <a:lnTo>
                  <a:pt x="13911" y="38512"/>
                </a:lnTo>
                <a:lnTo>
                  <a:pt x="24033" y="84602"/>
                </a:lnTo>
                <a:lnTo>
                  <a:pt x="25956" y="115456"/>
                </a:lnTo>
                <a:lnTo>
                  <a:pt x="25021" y="118664"/>
                </a:lnTo>
                <a:lnTo>
                  <a:pt x="23047" y="117583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014282" y="5378024"/>
            <a:ext cx="16510" cy="13970"/>
          </a:xfrm>
          <a:custGeom>
            <a:avLst/>
            <a:gdLst/>
            <a:ahLst/>
            <a:cxnLst/>
            <a:rect l="l" t="t" r="r" b="b"/>
            <a:pathLst>
              <a:path w="16510" h="13970">
                <a:moveTo>
                  <a:pt x="0" y="0"/>
                </a:moveTo>
                <a:lnTo>
                  <a:pt x="5486" y="4648"/>
                </a:lnTo>
                <a:lnTo>
                  <a:pt x="10979" y="9296"/>
                </a:lnTo>
                <a:lnTo>
                  <a:pt x="16473" y="13937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6081693" y="5450906"/>
            <a:ext cx="167640" cy="101600"/>
          </a:xfrm>
          <a:custGeom>
            <a:avLst/>
            <a:gdLst/>
            <a:ahLst/>
            <a:cxnLst/>
            <a:rect l="l" t="t" r="r" b="b"/>
            <a:pathLst>
              <a:path w="167639" h="101600">
                <a:moveTo>
                  <a:pt x="0" y="0"/>
                </a:moveTo>
                <a:lnTo>
                  <a:pt x="8606" y="6041"/>
                </a:lnTo>
                <a:lnTo>
                  <a:pt x="20533" y="11650"/>
                </a:lnTo>
                <a:lnTo>
                  <a:pt x="36661" y="17391"/>
                </a:lnTo>
                <a:lnTo>
                  <a:pt x="49021" y="22465"/>
                </a:lnTo>
                <a:lnTo>
                  <a:pt x="81331" y="44660"/>
                </a:lnTo>
                <a:lnTo>
                  <a:pt x="98256" y="80591"/>
                </a:lnTo>
                <a:lnTo>
                  <a:pt x="98041" y="85877"/>
                </a:lnTo>
                <a:lnTo>
                  <a:pt x="96406" y="89604"/>
                </a:lnTo>
                <a:lnTo>
                  <a:pt x="94772" y="93331"/>
                </a:lnTo>
                <a:lnTo>
                  <a:pt x="92465" y="95769"/>
                </a:lnTo>
                <a:lnTo>
                  <a:pt x="89472" y="96905"/>
                </a:lnTo>
                <a:lnTo>
                  <a:pt x="86487" y="98048"/>
                </a:lnTo>
                <a:lnTo>
                  <a:pt x="68026" y="56513"/>
                </a:lnTo>
                <a:lnTo>
                  <a:pt x="70115" y="42981"/>
                </a:lnTo>
                <a:lnTo>
                  <a:pt x="103791" y="15988"/>
                </a:lnTo>
                <a:lnTo>
                  <a:pt x="111639" y="16764"/>
                </a:lnTo>
                <a:lnTo>
                  <a:pt x="150840" y="44368"/>
                </a:lnTo>
                <a:lnTo>
                  <a:pt x="166715" y="87410"/>
                </a:lnTo>
                <a:lnTo>
                  <a:pt x="167482" y="101176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250043" y="5570816"/>
            <a:ext cx="5080" cy="5715"/>
          </a:xfrm>
          <a:custGeom>
            <a:avLst/>
            <a:gdLst/>
            <a:ahLst/>
            <a:cxnLst/>
            <a:rect l="l" t="t" r="r" b="b"/>
            <a:pathLst>
              <a:path w="5079" h="5714">
                <a:moveTo>
                  <a:pt x="0" y="0"/>
                </a:moveTo>
                <a:lnTo>
                  <a:pt x="1690" y="1856"/>
                </a:lnTo>
                <a:lnTo>
                  <a:pt x="3373" y="3706"/>
                </a:lnTo>
                <a:lnTo>
                  <a:pt x="5056" y="5562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275929" y="5465319"/>
            <a:ext cx="176530" cy="93980"/>
          </a:xfrm>
          <a:custGeom>
            <a:avLst/>
            <a:gdLst/>
            <a:ahLst/>
            <a:cxnLst/>
            <a:rect l="l" t="t" r="r" b="b"/>
            <a:pathLst>
              <a:path w="176529" h="93979">
                <a:moveTo>
                  <a:pt x="2265" y="31336"/>
                </a:moveTo>
                <a:lnTo>
                  <a:pt x="0" y="20100"/>
                </a:lnTo>
                <a:lnTo>
                  <a:pt x="1863" y="13879"/>
                </a:lnTo>
                <a:lnTo>
                  <a:pt x="7862" y="12660"/>
                </a:lnTo>
                <a:lnTo>
                  <a:pt x="12108" y="11801"/>
                </a:lnTo>
                <a:lnTo>
                  <a:pt x="17955" y="13658"/>
                </a:lnTo>
                <a:lnTo>
                  <a:pt x="55432" y="44863"/>
                </a:lnTo>
                <a:lnTo>
                  <a:pt x="76414" y="83956"/>
                </a:lnTo>
                <a:lnTo>
                  <a:pt x="77412" y="92927"/>
                </a:lnTo>
                <a:lnTo>
                  <a:pt x="77204" y="93612"/>
                </a:lnTo>
                <a:lnTo>
                  <a:pt x="76657" y="92504"/>
                </a:lnTo>
                <a:lnTo>
                  <a:pt x="76109" y="91396"/>
                </a:lnTo>
                <a:lnTo>
                  <a:pt x="74738" y="88618"/>
                </a:lnTo>
                <a:lnTo>
                  <a:pt x="72542" y="84177"/>
                </a:lnTo>
                <a:lnTo>
                  <a:pt x="70353" y="79737"/>
                </a:lnTo>
                <a:lnTo>
                  <a:pt x="68621" y="72276"/>
                </a:lnTo>
                <a:lnTo>
                  <a:pt x="67367" y="61795"/>
                </a:lnTo>
                <a:lnTo>
                  <a:pt x="66397" y="48866"/>
                </a:lnTo>
                <a:lnTo>
                  <a:pt x="66648" y="36323"/>
                </a:lnTo>
                <a:lnTo>
                  <a:pt x="87630" y="3717"/>
                </a:lnTo>
                <a:lnTo>
                  <a:pt x="112671" y="0"/>
                </a:lnTo>
                <a:lnTo>
                  <a:pt x="124455" y="2534"/>
                </a:lnTo>
                <a:lnTo>
                  <a:pt x="157104" y="22669"/>
                </a:lnTo>
                <a:lnTo>
                  <a:pt x="176061" y="62597"/>
                </a:lnTo>
                <a:lnTo>
                  <a:pt x="173843" y="75336"/>
                </a:lnTo>
                <a:lnTo>
                  <a:pt x="169328" y="90132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6517213" y="5460587"/>
            <a:ext cx="222885" cy="104139"/>
          </a:xfrm>
          <a:custGeom>
            <a:avLst/>
            <a:gdLst/>
            <a:ahLst/>
            <a:cxnLst/>
            <a:rect l="l" t="t" r="r" b="b"/>
            <a:pathLst>
              <a:path w="222884" h="104139">
                <a:moveTo>
                  <a:pt x="0" y="28464"/>
                </a:moveTo>
                <a:lnTo>
                  <a:pt x="3692" y="27362"/>
                </a:lnTo>
                <a:lnTo>
                  <a:pt x="8769" y="29759"/>
                </a:lnTo>
                <a:lnTo>
                  <a:pt x="15233" y="35668"/>
                </a:lnTo>
                <a:lnTo>
                  <a:pt x="19500" y="39568"/>
                </a:lnTo>
                <a:lnTo>
                  <a:pt x="44881" y="52598"/>
                </a:lnTo>
                <a:lnTo>
                  <a:pt x="49917" y="53811"/>
                </a:lnTo>
                <a:lnTo>
                  <a:pt x="54406" y="54399"/>
                </a:lnTo>
                <a:lnTo>
                  <a:pt x="58327" y="54358"/>
                </a:lnTo>
                <a:lnTo>
                  <a:pt x="62255" y="54316"/>
                </a:lnTo>
                <a:lnTo>
                  <a:pt x="72320" y="37178"/>
                </a:lnTo>
                <a:lnTo>
                  <a:pt x="72978" y="32073"/>
                </a:lnTo>
                <a:lnTo>
                  <a:pt x="42297" y="1641"/>
                </a:lnTo>
                <a:lnTo>
                  <a:pt x="34303" y="824"/>
                </a:lnTo>
                <a:lnTo>
                  <a:pt x="26309" y="0"/>
                </a:lnTo>
                <a:lnTo>
                  <a:pt x="19583" y="1205"/>
                </a:lnTo>
                <a:lnTo>
                  <a:pt x="14124" y="4433"/>
                </a:lnTo>
                <a:lnTo>
                  <a:pt x="8666" y="7661"/>
                </a:lnTo>
                <a:lnTo>
                  <a:pt x="5140" y="13182"/>
                </a:lnTo>
                <a:lnTo>
                  <a:pt x="3532" y="20996"/>
                </a:lnTo>
                <a:lnTo>
                  <a:pt x="1925" y="28803"/>
                </a:lnTo>
                <a:lnTo>
                  <a:pt x="15631" y="68705"/>
                </a:lnTo>
                <a:lnTo>
                  <a:pt x="44394" y="96261"/>
                </a:lnTo>
                <a:lnTo>
                  <a:pt x="68974" y="104130"/>
                </a:lnTo>
                <a:lnTo>
                  <a:pt x="74488" y="103292"/>
                </a:lnTo>
                <a:lnTo>
                  <a:pt x="99251" y="68945"/>
                </a:lnTo>
                <a:lnTo>
                  <a:pt x="102468" y="59761"/>
                </a:lnTo>
                <a:lnTo>
                  <a:pt x="105751" y="52619"/>
                </a:lnTo>
                <a:lnTo>
                  <a:pt x="126450" y="36278"/>
                </a:lnTo>
                <a:lnTo>
                  <a:pt x="132262" y="37365"/>
                </a:lnTo>
                <a:lnTo>
                  <a:pt x="170990" y="61793"/>
                </a:lnTo>
                <a:lnTo>
                  <a:pt x="193076" y="82794"/>
                </a:lnTo>
                <a:lnTo>
                  <a:pt x="195439" y="86881"/>
                </a:lnTo>
                <a:lnTo>
                  <a:pt x="196602" y="90026"/>
                </a:lnTo>
                <a:lnTo>
                  <a:pt x="196554" y="92236"/>
                </a:lnTo>
                <a:lnTo>
                  <a:pt x="196505" y="94446"/>
                </a:lnTo>
                <a:lnTo>
                  <a:pt x="194912" y="95506"/>
                </a:lnTo>
                <a:lnTo>
                  <a:pt x="191767" y="95409"/>
                </a:lnTo>
                <a:lnTo>
                  <a:pt x="188622" y="95312"/>
                </a:lnTo>
                <a:lnTo>
                  <a:pt x="185159" y="92118"/>
                </a:lnTo>
                <a:lnTo>
                  <a:pt x="181390" y="85835"/>
                </a:lnTo>
                <a:lnTo>
                  <a:pt x="177615" y="79552"/>
                </a:lnTo>
                <a:lnTo>
                  <a:pt x="175239" y="71821"/>
                </a:lnTo>
                <a:lnTo>
                  <a:pt x="174262" y="62643"/>
                </a:lnTo>
                <a:lnTo>
                  <a:pt x="173967" y="49512"/>
                </a:lnTo>
                <a:lnTo>
                  <a:pt x="175999" y="37502"/>
                </a:lnTo>
                <a:lnTo>
                  <a:pt x="207940" y="16978"/>
                </a:lnTo>
                <a:lnTo>
                  <a:pt x="222851" y="19695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849328" y="5431640"/>
            <a:ext cx="290830" cy="154940"/>
          </a:xfrm>
          <a:custGeom>
            <a:avLst/>
            <a:gdLst/>
            <a:ahLst/>
            <a:cxnLst/>
            <a:rect l="l" t="t" r="r" b="b"/>
            <a:pathLst>
              <a:path w="290829" h="154939">
                <a:moveTo>
                  <a:pt x="14568" y="35765"/>
                </a:moveTo>
                <a:lnTo>
                  <a:pt x="11887" y="35765"/>
                </a:lnTo>
                <a:lnTo>
                  <a:pt x="8818" y="33451"/>
                </a:lnTo>
                <a:lnTo>
                  <a:pt x="5368" y="28817"/>
                </a:lnTo>
                <a:lnTo>
                  <a:pt x="1911" y="24183"/>
                </a:lnTo>
                <a:lnTo>
                  <a:pt x="152" y="19264"/>
                </a:lnTo>
                <a:lnTo>
                  <a:pt x="76" y="14062"/>
                </a:lnTo>
                <a:lnTo>
                  <a:pt x="0" y="8853"/>
                </a:lnTo>
                <a:lnTo>
                  <a:pt x="3789" y="5361"/>
                </a:lnTo>
                <a:lnTo>
                  <a:pt x="11457" y="3574"/>
                </a:lnTo>
                <a:lnTo>
                  <a:pt x="22300" y="1802"/>
                </a:lnTo>
                <a:lnTo>
                  <a:pt x="35714" y="945"/>
                </a:lnTo>
                <a:lnTo>
                  <a:pt x="50620" y="1445"/>
                </a:lnTo>
                <a:lnTo>
                  <a:pt x="88281" y="11691"/>
                </a:lnTo>
                <a:lnTo>
                  <a:pt x="126292" y="42752"/>
                </a:lnTo>
                <a:lnTo>
                  <a:pt x="135511" y="74288"/>
                </a:lnTo>
                <a:lnTo>
                  <a:pt x="134756" y="79261"/>
                </a:lnTo>
                <a:lnTo>
                  <a:pt x="122737" y="89223"/>
                </a:lnTo>
                <a:lnTo>
                  <a:pt x="119952" y="87408"/>
                </a:lnTo>
                <a:lnTo>
                  <a:pt x="117140" y="83134"/>
                </a:lnTo>
                <a:lnTo>
                  <a:pt x="114320" y="78860"/>
                </a:lnTo>
                <a:lnTo>
                  <a:pt x="112104" y="72009"/>
                </a:lnTo>
                <a:lnTo>
                  <a:pt x="110483" y="62580"/>
                </a:lnTo>
                <a:lnTo>
                  <a:pt x="109106" y="49972"/>
                </a:lnTo>
                <a:lnTo>
                  <a:pt x="109309" y="37326"/>
                </a:lnTo>
                <a:lnTo>
                  <a:pt x="126152" y="2888"/>
                </a:lnTo>
                <a:lnTo>
                  <a:pt x="131361" y="1447"/>
                </a:lnTo>
                <a:lnTo>
                  <a:pt x="136571" y="0"/>
                </a:lnTo>
                <a:lnTo>
                  <a:pt x="179519" y="21229"/>
                </a:lnTo>
                <a:lnTo>
                  <a:pt x="198514" y="52453"/>
                </a:lnTo>
                <a:lnTo>
                  <a:pt x="199824" y="59422"/>
                </a:lnTo>
                <a:lnTo>
                  <a:pt x="192779" y="81326"/>
                </a:lnTo>
                <a:lnTo>
                  <a:pt x="190416" y="83473"/>
                </a:lnTo>
                <a:lnTo>
                  <a:pt x="188054" y="84284"/>
                </a:lnTo>
                <a:lnTo>
                  <a:pt x="185706" y="83757"/>
                </a:lnTo>
                <a:lnTo>
                  <a:pt x="183351" y="83231"/>
                </a:lnTo>
                <a:lnTo>
                  <a:pt x="173708" y="51989"/>
                </a:lnTo>
                <a:lnTo>
                  <a:pt x="172696" y="43143"/>
                </a:lnTo>
                <a:lnTo>
                  <a:pt x="172530" y="35121"/>
                </a:lnTo>
                <a:lnTo>
                  <a:pt x="173209" y="27937"/>
                </a:lnTo>
                <a:lnTo>
                  <a:pt x="173881" y="20754"/>
                </a:lnTo>
                <a:lnTo>
                  <a:pt x="194296" y="7155"/>
                </a:lnTo>
                <a:lnTo>
                  <a:pt x="200343" y="6684"/>
                </a:lnTo>
                <a:lnTo>
                  <a:pt x="237021" y="25154"/>
                </a:lnTo>
                <a:lnTo>
                  <a:pt x="266540" y="55411"/>
                </a:lnTo>
                <a:lnTo>
                  <a:pt x="270530" y="61715"/>
                </a:lnTo>
                <a:lnTo>
                  <a:pt x="274527" y="68011"/>
                </a:lnTo>
                <a:lnTo>
                  <a:pt x="277929" y="74246"/>
                </a:lnTo>
                <a:lnTo>
                  <a:pt x="280727" y="80411"/>
                </a:lnTo>
                <a:lnTo>
                  <a:pt x="283526" y="86570"/>
                </a:lnTo>
                <a:lnTo>
                  <a:pt x="290836" y="139612"/>
                </a:lnTo>
                <a:lnTo>
                  <a:pt x="290395" y="148787"/>
                </a:lnTo>
                <a:lnTo>
                  <a:pt x="289456" y="154457"/>
                </a:lnTo>
                <a:lnTo>
                  <a:pt x="285791" y="151901"/>
                </a:lnTo>
                <a:lnTo>
                  <a:pt x="279328" y="141544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1032736" y="5133064"/>
            <a:ext cx="1066800" cy="58419"/>
          </a:xfrm>
          <a:custGeom>
            <a:avLst/>
            <a:gdLst/>
            <a:ahLst/>
            <a:cxnLst/>
            <a:rect l="l" t="t" r="r" b="b"/>
            <a:pathLst>
              <a:path w="1066800" h="58420">
                <a:moveTo>
                  <a:pt x="59796" y="0"/>
                </a:moveTo>
                <a:lnTo>
                  <a:pt x="21312" y="9703"/>
                </a:lnTo>
                <a:lnTo>
                  <a:pt x="0" y="18578"/>
                </a:lnTo>
                <a:lnTo>
                  <a:pt x="1115" y="19867"/>
                </a:lnTo>
                <a:lnTo>
                  <a:pt x="44905" y="24777"/>
                </a:lnTo>
                <a:lnTo>
                  <a:pt x="97850" y="25082"/>
                </a:lnTo>
                <a:lnTo>
                  <a:pt x="113718" y="25128"/>
                </a:lnTo>
                <a:lnTo>
                  <a:pt x="157950" y="25346"/>
                </a:lnTo>
                <a:lnTo>
                  <a:pt x="196397" y="26020"/>
                </a:lnTo>
                <a:lnTo>
                  <a:pt x="211454" y="26455"/>
                </a:lnTo>
                <a:lnTo>
                  <a:pt x="224598" y="26788"/>
                </a:lnTo>
                <a:lnTo>
                  <a:pt x="268393" y="27422"/>
                </a:lnTo>
                <a:lnTo>
                  <a:pt x="307765" y="27584"/>
                </a:lnTo>
                <a:lnTo>
                  <a:pt x="323438" y="27603"/>
                </a:lnTo>
                <a:lnTo>
                  <a:pt x="339896" y="27625"/>
                </a:lnTo>
                <a:lnTo>
                  <a:pt x="380364" y="27817"/>
                </a:lnTo>
                <a:lnTo>
                  <a:pt x="426974" y="28735"/>
                </a:lnTo>
                <a:lnTo>
                  <a:pt x="477396" y="31549"/>
                </a:lnTo>
                <a:lnTo>
                  <a:pt x="517637" y="35009"/>
                </a:lnTo>
                <a:lnTo>
                  <a:pt x="557889" y="40312"/>
                </a:lnTo>
                <a:lnTo>
                  <a:pt x="593858" y="46143"/>
                </a:lnTo>
                <a:lnTo>
                  <a:pt x="606542" y="48185"/>
                </a:lnTo>
                <a:lnTo>
                  <a:pt x="647734" y="53904"/>
                </a:lnTo>
                <a:lnTo>
                  <a:pt x="694876" y="57113"/>
                </a:lnTo>
                <a:lnTo>
                  <a:pt x="733637" y="57764"/>
                </a:lnTo>
                <a:lnTo>
                  <a:pt x="783334" y="58032"/>
                </a:lnTo>
                <a:lnTo>
                  <a:pt x="810117" y="58075"/>
                </a:lnTo>
                <a:lnTo>
                  <a:pt x="824425" y="58013"/>
                </a:lnTo>
                <a:lnTo>
                  <a:pt x="864169" y="57070"/>
                </a:lnTo>
                <a:lnTo>
                  <a:pt x="912042" y="54050"/>
                </a:lnTo>
                <a:lnTo>
                  <a:pt x="929369" y="52510"/>
                </a:lnTo>
                <a:lnTo>
                  <a:pt x="944624" y="51243"/>
                </a:lnTo>
                <a:lnTo>
                  <a:pt x="990542" y="48719"/>
                </a:lnTo>
                <a:lnTo>
                  <a:pt x="1002144" y="48617"/>
                </a:lnTo>
                <a:lnTo>
                  <a:pt x="1014053" y="48660"/>
                </a:lnTo>
                <a:lnTo>
                  <a:pt x="1026366" y="48845"/>
                </a:lnTo>
                <a:lnTo>
                  <a:pt x="1039176" y="49168"/>
                </a:lnTo>
                <a:lnTo>
                  <a:pt x="1052581" y="49628"/>
                </a:lnTo>
                <a:lnTo>
                  <a:pt x="1066673" y="50218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9360761" y="5408747"/>
            <a:ext cx="318135" cy="132715"/>
          </a:xfrm>
          <a:custGeom>
            <a:avLst/>
            <a:gdLst/>
            <a:ahLst/>
            <a:cxnLst/>
            <a:rect l="l" t="t" r="r" b="b"/>
            <a:pathLst>
              <a:path w="318134" h="132714">
                <a:moveTo>
                  <a:pt x="90659" y="44187"/>
                </a:moveTo>
                <a:lnTo>
                  <a:pt x="94877" y="43903"/>
                </a:lnTo>
                <a:lnTo>
                  <a:pt x="98175" y="40848"/>
                </a:lnTo>
                <a:lnTo>
                  <a:pt x="100551" y="35030"/>
                </a:lnTo>
                <a:lnTo>
                  <a:pt x="102927" y="29211"/>
                </a:lnTo>
                <a:lnTo>
                  <a:pt x="104479" y="24334"/>
                </a:lnTo>
                <a:lnTo>
                  <a:pt x="105206" y="20413"/>
                </a:lnTo>
                <a:lnTo>
                  <a:pt x="105933" y="16485"/>
                </a:lnTo>
                <a:lnTo>
                  <a:pt x="105663" y="12897"/>
                </a:lnTo>
                <a:lnTo>
                  <a:pt x="104396" y="9648"/>
                </a:lnTo>
                <a:lnTo>
                  <a:pt x="103128" y="6399"/>
                </a:lnTo>
                <a:lnTo>
                  <a:pt x="98757" y="3947"/>
                </a:lnTo>
                <a:lnTo>
                  <a:pt x="91289" y="2298"/>
                </a:lnTo>
                <a:lnTo>
                  <a:pt x="79937" y="591"/>
                </a:lnTo>
                <a:lnTo>
                  <a:pt x="66398" y="0"/>
                </a:lnTo>
                <a:lnTo>
                  <a:pt x="52221" y="1043"/>
                </a:lnTo>
                <a:lnTo>
                  <a:pt x="16430" y="17632"/>
                </a:lnTo>
                <a:lnTo>
                  <a:pt x="0" y="53067"/>
                </a:lnTo>
                <a:lnTo>
                  <a:pt x="365" y="65084"/>
                </a:lnTo>
                <a:lnTo>
                  <a:pt x="20447" y="102532"/>
                </a:lnTo>
                <a:lnTo>
                  <a:pt x="62396" y="125757"/>
                </a:lnTo>
                <a:lnTo>
                  <a:pt x="73909" y="126996"/>
                </a:lnTo>
                <a:lnTo>
                  <a:pt x="80677" y="125922"/>
                </a:lnTo>
                <a:lnTo>
                  <a:pt x="86108" y="122985"/>
                </a:lnTo>
                <a:lnTo>
                  <a:pt x="91539" y="120048"/>
                </a:lnTo>
                <a:lnTo>
                  <a:pt x="105632" y="82409"/>
                </a:lnTo>
                <a:lnTo>
                  <a:pt x="108419" y="67312"/>
                </a:lnTo>
                <a:lnTo>
                  <a:pt x="110572" y="55728"/>
                </a:lnTo>
                <a:lnTo>
                  <a:pt x="113256" y="41520"/>
                </a:lnTo>
                <a:lnTo>
                  <a:pt x="115161" y="35397"/>
                </a:lnTo>
                <a:lnTo>
                  <a:pt x="117433" y="31275"/>
                </a:lnTo>
                <a:lnTo>
                  <a:pt x="119705" y="27153"/>
                </a:lnTo>
                <a:lnTo>
                  <a:pt x="168891" y="35122"/>
                </a:lnTo>
                <a:lnTo>
                  <a:pt x="199349" y="63266"/>
                </a:lnTo>
                <a:lnTo>
                  <a:pt x="212648" y="106020"/>
                </a:lnTo>
                <a:lnTo>
                  <a:pt x="197602" y="122071"/>
                </a:lnTo>
                <a:lnTo>
                  <a:pt x="195461" y="120332"/>
                </a:lnTo>
                <a:lnTo>
                  <a:pt x="190480" y="82083"/>
                </a:lnTo>
                <a:lnTo>
                  <a:pt x="200778" y="42004"/>
                </a:lnTo>
                <a:lnTo>
                  <a:pt x="240849" y="15795"/>
                </a:lnTo>
                <a:lnTo>
                  <a:pt x="252525" y="15477"/>
                </a:lnTo>
                <a:lnTo>
                  <a:pt x="265337" y="18700"/>
                </a:lnTo>
                <a:lnTo>
                  <a:pt x="301588" y="57801"/>
                </a:lnTo>
                <a:lnTo>
                  <a:pt x="312067" y="94708"/>
                </a:lnTo>
                <a:lnTo>
                  <a:pt x="313867" y="110720"/>
                </a:lnTo>
                <a:lnTo>
                  <a:pt x="315775" y="122708"/>
                </a:lnTo>
                <a:lnTo>
                  <a:pt x="317993" y="132503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9892916" y="5435588"/>
            <a:ext cx="143510" cy="127000"/>
          </a:xfrm>
          <a:custGeom>
            <a:avLst/>
            <a:gdLst/>
            <a:ahLst/>
            <a:cxnLst/>
            <a:rect l="l" t="t" r="r" b="b"/>
            <a:pathLst>
              <a:path w="143509" h="127000">
                <a:moveTo>
                  <a:pt x="28512" y="2140"/>
                </a:moveTo>
                <a:lnTo>
                  <a:pt x="0" y="26427"/>
                </a:lnTo>
                <a:lnTo>
                  <a:pt x="381" y="31505"/>
                </a:lnTo>
                <a:lnTo>
                  <a:pt x="768" y="36582"/>
                </a:lnTo>
                <a:lnTo>
                  <a:pt x="3144" y="41321"/>
                </a:lnTo>
                <a:lnTo>
                  <a:pt x="7529" y="45726"/>
                </a:lnTo>
                <a:lnTo>
                  <a:pt x="11907" y="50125"/>
                </a:lnTo>
                <a:lnTo>
                  <a:pt x="17013" y="53603"/>
                </a:lnTo>
                <a:lnTo>
                  <a:pt x="22853" y="56159"/>
                </a:lnTo>
                <a:lnTo>
                  <a:pt x="28692" y="58715"/>
                </a:lnTo>
                <a:lnTo>
                  <a:pt x="34899" y="60121"/>
                </a:lnTo>
                <a:lnTo>
                  <a:pt x="41487" y="60378"/>
                </a:lnTo>
                <a:lnTo>
                  <a:pt x="48068" y="60634"/>
                </a:lnTo>
                <a:lnTo>
                  <a:pt x="82704" y="33888"/>
                </a:lnTo>
                <a:lnTo>
                  <a:pt x="87249" y="21398"/>
                </a:lnTo>
                <a:lnTo>
                  <a:pt x="88766" y="15094"/>
                </a:lnTo>
                <a:lnTo>
                  <a:pt x="88537" y="10280"/>
                </a:lnTo>
                <a:lnTo>
                  <a:pt x="86570" y="6954"/>
                </a:lnTo>
                <a:lnTo>
                  <a:pt x="84602" y="3622"/>
                </a:lnTo>
                <a:lnTo>
                  <a:pt x="80612" y="1565"/>
                </a:lnTo>
                <a:lnTo>
                  <a:pt x="74592" y="782"/>
                </a:lnTo>
                <a:lnTo>
                  <a:pt x="68573" y="0"/>
                </a:lnTo>
                <a:lnTo>
                  <a:pt x="34059" y="20012"/>
                </a:lnTo>
                <a:lnTo>
                  <a:pt x="17792" y="56397"/>
                </a:lnTo>
                <a:lnTo>
                  <a:pt x="16280" y="68190"/>
                </a:lnTo>
                <a:lnTo>
                  <a:pt x="18233" y="83480"/>
                </a:lnTo>
                <a:lnTo>
                  <a:pt x="44164" y="111959"/>
                </a:lnTo>
                <a:lnTo>
                  <a:pt x="94397" y="126066"/>
                </a:lnTo>
                <a:lnTo>
                  <a:pt x="105753" y="126912"/>
                </a:lnTo>
                <a:lnTo>
                  <a:pt x="120045" y="126171"/>
                </a:lnTo>
                <a:lnTo>
                  <a:pt x="132098" y="123332"/>
                </a:lnTo>
                <a:lnTo>
                  <a:pt x="142892" y="118428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0115842" y="5501291"/>
            <a:ext cx="10160" cy="20955"/>
          </a:xfrm>
          <a:custGeom>
            <a:avLst/>
            <a:gdLst/>
            <a:ahLst/>
            <a:cxnLst/>
            <a:rect l="l" t="t" r="r" b="b"/>
            <a:pathLst>
              <a:path w="10159" h="20954">
                <a:moveTo>
                  <a:pt x="0" y="20684"/>
                </a:moveTo>
                <a:lnTo>
                  <a:pt x="3304" y="6774"/>
                </a:lnTo>
                <a:lnTo>
                  <a:pt x="6504" y="0"/>
                </a:lnTo>
                <a:lnTo>
                  <a:pt x="9601" y="374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0213412" y="5446935"/>
            <a:ext cx="208279" cy="107950"/>
          </a:xfrm>
          <a:custGeom>
            <a:avLst/>
            <a:gdLst/>
            <a:ahLst/>
            <a:cxnLst/>
            <a:rect l="l" t="t" r="r" b="b"/>
            <a:pathLst>
              <a:path w="208279" h="107950">
                <a:moveTo>
                  <a:pt x="1288" y="0"/>
                </a:moveTo>
                <a:lnTo>
                  <a:pt x="0" y="2348"/>
                </a:lnTo>
                <a:lnTo>
                  <a:pt x="1011" y="3713"/>
                </a:lnTo>
                <a:lnTo>
                  <a:pt x="4315" y="4100"/>
                </a:lnTo>
                <a:lnTo>
                  <a:pt x="7626" y="4488"/>
                </a:lnTo>
                <a:lnTo>
                  <a:pt x="11617" y="6761"/>
                </a:lnTo>
                <a:lnTo>
                  <a:pt x="16279" y="10917"/>
                </a:lnTo>
                <a:lnTo>
                  <a:pt x="20934" y="15066"/>
                </a:lnTo>
                <a:lnTo>
                  <a:pt x="25436" y="19971"/>
                </a:lnTo>
                <a:lnTo>
                  <a:pt x="29787" y="25630"/>
                </a:lnTo>
                <a:lnTo>
                  <a:pt x="34137" y="31283"/>
                </a:lnTo>
                <a:lnTo>
                  <a:pt x="37497" y="37324"/>
                </a:lnTo>
                <a:lnTo>
                  <a:pt x="39873" y="43738"/>
                </a:lnTo>
                <a:lnTo>
                  <a:pt x="42249" y="50153"/>
                </a:lnTo>
                <a:lnTo>
                  <a:pt x="43648" y="56304"/>
                </a:lnTo>
                <a:lnTo>
                  <a:pt x="44057" y="62186"/>
                </a:lnTo>
                <a:lnTo>
                  <a:pt x="44473" y="68067"/>
                </a:lnTo>
                <a:lnTo>
                  <a:pt x="44542" y="73165"/>
                </a:lnTo>
                <a:lnTo>
                  <a:pt x="44265" y="77488"/>
                </a:lnTo>
                <a:lnTo>
                  <a:pt x="43988" y="81811"/>
                </a:lnTo>
                <a:lnTo>
                  <a:pt x="43170" y="85018"/>
                </a:lnTo>
                <a:lnTo>
                  <a:pt x="41799" y="87117"/>
                </a:lnTo>
                <a:lnTo>
                  <a:pt x="40434" y="89223"/>
                </a:lnTo>
                <a:lnTo>
                  <a:pt x="39007" y="90373"/>
                </a:lnTo>
                <a:lnTo>
                  <a:pt x="37531" y="90587"/>
                </a:lnTo>
                <a:lnTo>
                  <a:pt x="36049" y="90795"/>
                </a:lnTo>
                <a:lnTo>
                  <a:pt x="34553" y="89029"/>
                </a:lnTo>
                <a:lnTo>
                  <a:pt x="33029" y="85295"/>
                </a:lnTo>
                <a:lnTo>
                  <a:pt x="31498" y="81554"/>
                </a:lnTo>
                <a:lnTo>
                  <a:pt x="30452" y="75528"/>
                </a:lnTo>
                <a:lnTo>
                  <a:pt x="29877" y="67215"/>
                </a:lnTo>
                <a:lnTo>
                  <a:pt x="29319" y="54804"/>
                </a:lnTo>
                <a:lnTo>
                  <a:pt x="29333" y="41861"/>
                </a:lnTo>
                <a:lnTo>
                  <a:pt x="48539" y="5160"/>
                </a:lnTo>
                <a:lnTo>
                  <a:pt x="54143" y="3165"/>
                </a:lnTo>
                <a:lnTo>
                  <a:pt x="92479" y="12985"/>
                </a:lnTo>
                <a:lnTo>
                  <a:pt x="122162" y="43191"/>
                </a:lnTo>
                <a:lnTo>
                  <a:pt x="123762" y="49807"/>
                </a:lnTo>
                <a:lnTo>
                  <a:pt x="125362" y="56422"/>
                </a:lnTo>
                <a:lnTo>
                  <a:pt x="126104" y="62317"/>
                </a:lnTo>
                <a:lnTo>
                  <a:pt x="125979" y="67478"/>
                </a:lnTo>
                <a:lnTo>
                  <a:pt x="125861" y="72639"/>
                </a:lnTo>
                <a:lnTo>
                  <a:pt x="124593" y="76456"/>
                </a:lnTo>
                <a:lnTo>
                  <a:pt x="122183" y="78929"/>
                </a:lnTo>
                <a:lnTo>
                  <a:pt x="119772" y="81409"/>
                </a:lnTo>
                <a:lnTo>
                  <a:pt x="117313" y="82767"/>
                </a:lnTo>
                <a:lnTo>
                  <a:pt x="114812" y="83016"/>
                </a:lnTo>
                <a:lnTo>
                  <a:pt x="112311" y="83265"/>
                </a:lnTo>
                <a:lnTo>
                  <a:pt x="110268" y="81007"/>
                </a:lnTo>
                <a:lnTo>
                  <a:pt x="108675" y="76234"/>
                </a:lnTo>
                <a:lnTo>
                  <a:pt x="107088" y="71468"/>
                </a:lnTo>
                <a:lnTo>
                  <a:pt x="106354" y="65317"/>
                </a:lnTo>
                <a:lnTo>
                  <a:pt x="106472" y="57773"/>
                </a:lnTo>
                <a:lnTo>
                  <a:pt x="133959" y="26088"/>
                </a:lnTo>
                <a:lnTo>
                  <a:pt x="150418" y="22686"/>
                </a:lnTo>
                <a:lnTo>
                  <a:pt x="158447" y="23337"/>
                </a:lnTo>
                <a:lnTo>
                  <a:pt x="166476" y="23989"/>
                </a:lnTo>
                <a:lnTo>
                  <a:pt x="173736" y="26517"/>
                </a:lnTo>
                <a:lnTo>
                  <a:pt x="180219" y="30923"/>
                </a:lnTo>
                <a:lnTo>
                  <a:pt x="186710" y="35329"/>
                </a:lnTo>
                <a:lnTo>
                  <a:pt x="205636" y="65885"/>
                </a:lnTo>
                <a:lnTo>
                  <a:pt x="207243" y="72202"/>
                </a:lnTo>
                <a:lnTo>
                  <a:pt x="208129" y="78153"/>
                </a:lnTo>
                <a:lnTo>
                  <a:pt x="208289" y="83736"/>
                </a:lnTo>
                <a:lnTo>
                  <a:pt x="207029" y="95184"/>
                </a:lnTo>
                <a:lnTo>
                  <a:pt x="202622" y="107848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470020" y="5467074"/>
            <a:ext cx="93980" cy="182245"/>
          </a:xfrm>
          <a:custGeom>
            <a:avLst/>
            <a:gdLst/>
            <a:ahLst/>
            <a:cxnLst/>
            <a:rect l="l" t="t" r="r" b="b"/>
            <a:pathLst>
              <a:path w="93979" h="182245">
                <a:moveTo>
                  <a:pt x="52924" y="22423"/>
                </a:moveTo>
                <a:lnTo>
                  <a:pt x="51753" y="16847"/>
                </a:lnTo>
                <a:lnTo>
                  <a:pt x="48927" y="11914"/>
                </a:lnTo>
                <a:lnTo>
                  <a:pt x="44431" y="7626"/>
                </a:lnTo>
                <a:lnTo>
                  <a:pt x="41425" y="4759"/>
                </a:lnTo>
                <a:lnTo>
                  <a:pt x="37968" y="2722"/>
                </a:lnTo>
                <a:lnTo>
                  <a:pt x="34068" y="1537"/>
                </a:lnTo>
                <a:lnTo>
                  <a:pt x="30168" y="353"/>
                </a:lnTo>
                <a:lnTo>
                  <a:pt x="26150" y="0"/>
                </a:lnTo>
                <a:lnTo>
                  <a:pt x="22021" y="491"/>
                </a:lnTo>
                <a:lnTo>
                  <a:pt x="17886" y="983"/>
                </a:lnTo>
                <a:lnTo>
                  <a:pt x="2611" y="24702"/>
                </a:lnTo>
                <a:lnTo>
                  <a:pt x="914" y="31574"/>
                </a:lnTo>
                <a:lnTo>
                  <a:pt x="55" y="38730"/>
                </a:lnTo>
                <a:lnTo>
                  <a:pt x="27" y="46163"/>
                </a:lnTo>
                <a:lnTo>
                  <a:pt x="0" y="53603"/>
                </a:lnTo>
                <a:lnTo>
                  <a:pt x="1551" y="59865"/>
                </a:lnTo>
                <a:lnTo>
                  <a:pt x="4689" y="64950"/>
                </a:lnTo>
                <a:lnTo>
                  <a:pt x="7827" y="70034"/>
                </a:lnTo>
                <a:lnTo>
                  <a:pt x="11582" y="73283"/>
                </a:lnTo>
                <a:lnTo>
                  <a:pt x="15960" y="74689"/>
                </a:lnTo>
                <a:lnTo>
                  <a:pt x="20331" y="76096"/>
                </a:lnTo>
                <a:lnTo>
                  <a:pt x="50880" y="54483"/>
                </a:lnTo>
                <a:lnTo>
                  <a:pt x="53340" y="50596"/>
                </a:lnTo>
                <a:lnTo>
                  <a:pt x="55750" y="47708"/>
                </a:lnTo>
                <a:lnTo>
                  <a:pt x="58112" y="45810"/>
                </a:lnTo>
                <a:lnTo>
                  <a:pt x="60475" y="43911"/>
                </a:lnTo>
                <a:lnTo>
                  <a:pt x="63273" y="43849"/>
                </a:lnTo>
                <a:lnTo>
                  <a:pt x="66508" y="45616"/>
                </a:lnTo>
                <a:lnTo>
                  <a:pt x="86803" y="82693"/>
                </a:lnTo>
                <a:lnTo>
                  <a:pt x="93721" y="125504"/>
                </a:lnTo>
                <a:lnTo>
                  <a:pt x="92879" y="137799"/>
                </a:lnTo>
                <a:lnTo>
                  <a:pt x="61986" y="177217"/>
                </a:lnTo>
                <a:lnTo>
                  <a:pt x="51461" y="181743"/>
                </a:lnTo>
                <a:lnTo>
                  <a:pt x="42047" y="181713"/>
                </a:lnTo>
                <a:lnTo>
                  <a:pt x="33304" y="177689"/>
                </a:lnTo>
                <a:lnTo>
                  <a:pt x="24992" y="169732"/>
                </a:lnTo>
                <a:lnTo>
                  <a:pt x="16866" y="157901"/>
                </a:lnTo>
                <a:lnTo>
                  <a:pt x="8685" y="142254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0527405" y="5465398"/>
            <a:ext cx="166370" cy="78740"/>
          </a:xfrm>
          <a:custGeom>
            <a:avLst/>
            <a:gdLst/>
            <a:ahLst/>
            <a:cxnLst/>
            <a:rect l="l" t="t" r="r" b="b"/>
            <a:pathLst>
              <a:path w="166370" h="78739">
                <a:moveTo>
                  <a:pt x="0" y="10566"/>
                </a:moveTo>
                <a:lnTo>
                  <a:pt x="42165" y="0"/>
                </a:lnTo>
                <a:lnTo>
                  <a:pt x="53984" y="1767"/>
                </a:lnTo>
                <a:lnTo>
                  <a:pt x="92211" y="20856"/>
                </a:lnTo>
                <a:lnTo>
                  <a:pt x="120966" y="47564"/>
                </a:lnTo>
                <a:lnTo>
                  <a:pt x="128133" y="64003"/>
                </a:lnTo>
                <a:lnTo>
                  <a:pt x="127544" y="68221"/>
                </a:lnTo>
                <a:lnTo>
                  <a:pt x="126956" y="72433"/>
                </a:lnTo>
                <a:lnTo>
                  <a:pt x="125134" y="75280"/>
                </a:lnTo>
                <a:lnTo>
                  <a:pt x="122079" y="76763"/>
                </a:lnTo>
                <a:lnTo>
                  <a:pt x="119017" y="78245"/>
                </a:lnTo>
                <a:lnTo>
                  <a:pt x="115907" y="78238"/>
                </a:lnTo>
                <a:lnTo>
                  <a:pt x="112741" y="76742"/>
                </a:lnTo>
                <a:lnTo>
                  <a:pt x="109575" y="75253"/>
                </a:lnTo>
                <a:lnTo>
                  <a:pt x="107462" y="70681"/>
                </a:lnTo>
                <a:lnTo>
                  <a:pt x="106409" y="63040"/>
                </a:lnTo>
                <a:lnTo>
                  <a:pt x="106239" y="51130"/>
                </a:lnTo>
                <a:lnTo>
                  <a:pt x="108870" y="38085"/>
                </a:lnTo>
                <a:lnTo>
                  <a:pt x="139947" y="6774"/>
                </a:lnTo>
                <a:lnTo>
                  <a:pt x="152004" y="5429"/>
                </a:lnTo>
                <a:lnTo>
                  <a:pt x="166124" y="6162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783755" y="5477813"/>
            <a:ext cx="118745" cy="10160"/>
          </a:xfrm>
          <a:custGeom>
            <a:avLst/>
            <a:gdLst/>
            <a:ahLst/>
            <a:cxnLst/>
            <a:rect l="l" t="t" r="r" b="b"/>
            <a:pathLst>
              <a:path w="118745" h="10160">
                <a:moveTo>
                  <a:pt x="0" y="9621"/>
                </a:moveTo>
                <a:lnTo>
                  <a:pt x="0" y="7183"/>
                </a:lnTo>
                <a:lnTo>
                  <a:pt x="1427" y="5022"/>
                </a:lnTo>
                <a:lnTo>
                  <a:pt x="4287" y="3124"/>
                </a:lnTo>
                <a:lnTo>
                  <a:pt x="7148" y="1233"/>
                </a:lnTo>
                <a:lnTo>
                  <a:pt x="12088" y="187"/>
                </a:lnTo>
                <a:lnTo>
                  <a:pt x="19112" y="0"/>
                </a:lnTo>
                <a:lnTo>
                  <a:pt x="27301" y="205"/>
                </a:lnTo>
                <a:lnTo>
                  <a:pt x="39278" y="1169"/>
                </a:lnTo>
                <a:lnTo>
                  <a:pt x="55044" y="2889"/>
                </a:lnTo>
                <a:lnTo>
                  <a:pt x="70100" y="4666"/>
                </a:lnTo>
                <a:lnTo>
                  <a:pt x="83728" y="6092"/>
                </a:lnTo>
                <a:lnTo>
                  <a:pt x="96199" y="7200"/>
                </a:lnTo>
                <a:lnTo>
                  <a:pt x="107782" y="8021"/>
                </a:lnTo>
                <a:lnTo>
                  <a:pt x="118746" y="8589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0780389" y="5549974"/>
            <a:ext cx="109855" cy="18415"/>
          </a:xfrm>
          <a:custGeom>
            <a:avLst/>
            <a:gdLst/>
            <a:ahLst/>
            <a:cxnLst/>
            <a:rect l="l" t="t" r="r" b="b"/>
            <a:pathLst>
              <a:path w="109854" h="18414">
                <a:moveTo>
                  <a:pt x="0" y="18305"/>
                </a:moveTo>
                <a:lnTo>
                  <a:pt x="47543" y="7550"/>
                </a:lnTo>
                <a:lnTo>
                  <a:pt x="96867" y="1154"/>
                </a:lnTo>
                <a:lnTo>
                  <a:pt x="109565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1037231" y="5460455"/>
            <a:ext cx="228600" cy="101600"/>
          </a:xfrm>
          <a:custGeom>
            <a:avLst/>
            <a:gdLst/>
            <a:ahLst/>
            <a:cxnLst/>
            <a:rect l="l" t="t" r="r" b="b"/>
            <a:pathLst>
              <a:path w="228600" h="101600">
                <a:moveTo>
                  <a:pt x="0" y="12663"/>
                </a:moveTo>
                <a:lnTo>
                  <a:pt x="1655" y="5618"/>
                </a:lnTo>
                <a:lnTo>
                  <a:pt x="4523" y="1620"/>
                </a:lnTo>
                <a:lnTo>
                  <a:pt x="8603" y="665"/>
                </a:lnTo>
                <a:lnTo>
                  <a:pt x="11443" y="0"/>
                </a:lnTo>
                <a:lnTo>
                  <a:pt x="14422" y="699"/>
                </a:lnTo>
                <a:lnTo>
                  <a:pt x="17526" y="2750"/>
                </a:lnTo>
                <a:lnTo>
                  <a:pt x="20636" y="4800"/>
                </a:lnTo>
                <a:lnTo>
                  <a:pt x="35897" y="41009"/>
                </a:lnTo>
                <a:lnTo>
                  <a:pt x="39610" y="82635"/>
                </a:lnTo>
                <a:lnTo>
                  <a:pt x="27189" y="92589"/>
                </a:lnTo>
                <a:lnTo>
                  <a:pt x="24986" y="89943"/>
                </a:lnTo>
                <a:lnTo>
                  <a:pt x="27729" y="50324"/>
                </a:lnTo>
                <a:lnTo>
                  <a:pt x="57508" y="25183"/>
                </a:lnTo>
                <a:lnTo>
                  <a:pt x="96859" y="22297"/>
                </a:lnTo>
                <a:lnTo>
                  <a:pt x="135349" y="43748"/>
                </a:lnTo>
                <a:lnTo>
                  <a:pt x="145770" y="83258"/>
                </a:lnTo>
                <a:lnTo>
                  <a:pt x="121996" y="47360"/>
                </a:lnTo>
                <a:lnTo>
                  <a:pt x="143153" y="11144"/>
                </a:lnTo>
                <a:lnTo>
                  <a:pt x="169366" y="2251"/>
                </a:lnTo>
                <a:lnTo>
                  <a:pt x="181116" y="2502"/>
                </a:lnTo>
                <a:lnTo>
                  <a:pt x="220641" y="31751"/>
                </a:lnTo>
                <a:lnTo>
                  <a:pt x="227989" y="56542"/>
                </a:lnTo>
                <a:lnTo>
                  <a:pt x="227688" y="67785"/>
                </a:lnTo>
                <a:lnTo>
                  <a:pt x="224707" y="78908"/>
                </a:lnTo>
                <a:lnTo>
                  <a:pt x="219829" y="90082"/>
                </a:lnTo>
                <a:lnTo>
                  <a:pt x="213004" y="101602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1329195" y="5516047"/>
            <a:ext cx="6985" cy="13335"/>
          </a:xfrm>
          <a:custGeom>
            <a:avLst/>
            <a:gdLst/>
            <a:ahLst/>
            <a:cxnLst/>
            <a:rect l="l" t="t" r="r" b="b"/>
            <a:pathLst>
              <a:path w="6984" h="13335">
                <a:moveTo>
                  <a:pt x="83" y="13300"/>
                </a:moveTo>
                <a:lnTo>
                  <a:pt x="41" y="6137"/>
                </a:lnTo>
                <a:lnTo>
                  <a:pt x="13" y="2022"/>
                </a:lnTo>
                <a:lnTo>
                  <a:pt x="6" y="949"/>
                </a:lnTo>
                <a:lnTo>
                  <a:pt x="0" y="207"/>
                </a:lnTo>
                <a:lnTo>
                  <a:pt x="180" y="0"/>
                </a:lnTo>
                <a:lnTo>
                  <a:pt x="547" y="332"/>
                </a:lnTo>
                <a:lnTo>
                  <a:pt x="1066" y="810"/>
                </a:lnTo>
                <a:lnTo>
                  <a:pt x="3075" y="2653"/>
                </a:lnTo>
                <a:lnTo>
                  <a:pt x="6567" y="586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1402229" y="5442152"/>
            <a:ext cx="296545" cy="151765"/>
          </a:xfrm>
          <a:custGeom>
            <a:avLst/>
            <a:gdLst/>
            <a:ahLst/>
            <a:cxnLst/>
            <a:rect l="l" t="t" r="r" b="b"/>
            <a:pathLst>
              <a:path w="296545" h="151764">
                <a:moveTo>
                  <a:pt x="0" y="27279"/>
                </a:moveTo>
                <a:lnTo>
                  <a:pt x="39603" y="45886"/>
                </a:lnTo>
                <a:lnTo>
                  <a:pt x="53575" y="46142"/>
                </a:lnTo>
                <a:lnTo>
                  <a:pt x="60121" y="45318"/>
                </a:lnTo>
                <a:lnTo>
                  <a:pt x="66217" y="43530"/>
                </a:lnTo>
                <a:lnTo>
                  <a:pt x="72320" y="41743"/>
                </a:lnTo>
                <a:lnTo>
                  <a:pt x="76941" y="39187"/>
                </a:lnTo>
                <a:lnTo>
                  <a:pt x="80093" y="35855"/>
                </a:lnTo>
                <a:lnTo>
                  <a:pt x="83245" y="32530"/>
                </a:lnTo>
                <a:lnTo>
                  <a:pt x="85066" y="28526"/>
                </a:lnTo>
                <a:lnTo>
                  <a:pt x="85558" y="23850"/>
                </a:lnTo>
                <a:lnTo>
                  <a:pt x="86050" y="19181"/>
                </a:lnTo>
                <a:lnTo>
                  <a:pt x="84963" y="14741"/>
                </a:lnTo>
                <a:lnTo>
                  <a:pt x="82289" y="10543"/>
                </a:lnTo>
                <a:lnTo>
                  <a:pt x="79622" y="6345"/>
                </a:lnTo>
                <a:lnTo>
                  <a:pt x="74946" y="3422"/>
                </a:lnTo>
                <a:lnTo>
                  <a:pt x="68254" y="1787"/>
                </a:lnTo>
                <a:lnTo>
                  <a:pt x="61562" y="145"/>
                </a:lnTo>
                <a:lnTo>
                  <a:pt x="26656" y="11866"/>
                </a:lnTo>
                <a:lnTo>
                  <a:pt x="21349" y="17532"/>
                </a:lnTo>
                <a:lnTo>
                  <a:pt x="17622" y="24390"/>
                </a:lnTo>
                <a:lnTo>
                  <a:pt x="15468" y="32454"/>
                </a:lnTo>
                <a:lnTo>
                  <a:pt x="13202" y="44721"/>
                </a:lnTo>
                <a:lnTo>
                  <a:pt x="12803" y="57613"/>
                </a:lnTo>
                <a:lnTo>
                  <a:pt x="15030" y="70100"/>
                </a:lnTo>
                <a:lnTo>
                  <a:pt x="37687" y="100862"/>
                </a:lnTo>
                <a:lnTo>
                  <a:pt x="72888" y="118331"/>
                </a:lnTo>
                <a:lnTo>
                  <a:pt x="79518" y="118885"/>
                </a:lnTo>
                <a:lnTo>
                  <a:pt x="84956" y="117756"/>
                </a:lnTo>
                <a:lnTo>
                  <a:pt x="90393" y="116634"/>
                </a:lnTo>
                <a:lnTo>
                  <a:pt x="101343" y="65656"/>
                </a:lnTo>
                <a:lnTo>
                  <a:pt x="102296" y="54067"/>
                </a:lnTo>
                <a:lnTo>
                  <a:pt x="103306" y="42672"/>
                </a:lnTo>
                <a:lnTo>
                  <a:pt x="104435" y="37247"/>
                </a:lnTo>
                <a:lnTo>
                  <a:pt x="106021" y="34075"/>
                </a:lnTo>
                <a:lnTo>
                  <a:pt x="107608" y="30902"/>
                </a:lnTo>
                <a:lnTo>
                  <a:pt x="110122" y="29087"/>
                </a:lnTo>
                <a:lnTo>
                  <a:pt x="113558" y="28637"/>
                </a:lnTo>
                <a:lnTo>
                  <a:pt x="117001" y="28187"/>
                </a:lnTo>
                <a:lnTo>
                  <a:pt x="121455" y="30029"/>
                </a:lnTo>
                <a:lnTo>
                  <a:pt x="152365" y="63550"/>
                </a:lnTo>
                <a:lnTo>
                  <a:pt x="155011" y="71364"/>
                </a:lnTo>
                <a:lnTo>
                  <a:pt x="157664" y="79178"/>
                </a:lnTo>
                <a:lnTo>
                  <a:pt x="158821" y="86182"/>
                </a:lnTo>
                <a:lnTo>
                  <a:pt x="158482" y="92361"/>
                </a:lnTo>
                <a:lnTo>
                  <a:pt x="158149" y="98540"/>
                </a:lnTo>
                <a:lnTo>
                  <a:pt x="156694" y="102696"/>
                </a:lnTo>
                <a:lnTo>
                  <a:pt x="154117" y="104823"/>
                </a:lnTo>
                <a:lnTo>
                  <a:pt x="151541" y="106950"/>
                </a:lnTo>
                <a:lnTo>
                  <a:pt x="149158" y="107525"/>
                </a:lnTo>
                <a:lnTo>
                  <a:pt x="146962" y="106548"/>
                </a:lnTo>
                <a:lnTo>
                  <a:pt x="144759" y="105564"/>
                </a:lnTo>
                <a:lnTo>
                  <a:pt x="143623" y="101803"/>
                </a:lnTo>
                <a:lnTo>
                  <a:pt x="143540" y="95243"/>
                </a:lnTo>
                <a:lnTo>
                  <a:pt x="143463" y="88689"/>
                </a:lnTo>
                <a:lnTo>
                  <a:pt x="145735" y="82316"/>
                </a:lnTo>
                <a:lnTo>
                  <a:pt x="150349" y="76130"/>
                </a:lnTo>
                <a:lnTo>
                  <a:pt x="154963" y="69937"/>
                </a:lnTo>
                <a:lnTo>
                  <a:pt x="160802" y="65476"/>
                </a:lnTo>
                <a:lnTo>
                  <a:pt x="167861" y="62740"/>
                </a:lnTo>
                <a:lnTo>
                  <a:pt x="174927" y="60004"/>
                </a:lnTo>
                <a:lnTo>
                  <a:pt x="181882" y="58660"/>
                </a:lnTo>
                <a:lnTo>
                  <a:pt x="188726" y="58701"/>
                </a:lnTo>
                <a:lnTo>
                  <a:pt x="195577" y="58743"/>
                </a:lnTo>
                <a:lnTo>
                  <a:pt x="222005" y="78943"/>
                </a:lnTo>
                <a:lnTo>
                  <a:pt x="225461" y="84020"/>
                </a:lnTo>
                <a:lnTo>
                  <a:pt x="227505" y="88454"/>
                </a:lnTo>
                <a:lnTo>
                  <a:pt x="228128" y="92243"/>
                </a:lnTo>
                <a:lnTo>
                  <a:pt x="228759" y="96032"/>
                </a:lnTo>
                <a:lnTo>
                  <a:pt x="228364" y="98727"/>
                </a:lnTo>
                <a:lnTo>
                  <a:pt x="226944" y="100327"/>
                </a:lnTo>
                <a:lnTo>
                  <a:pt x="225524" y="101920"/>
                </a:lnTo>
                <a:lnTo>
                  <a:pt x="223238" y="102274"/>
                </a:lnTo>
                <a:lnTo>
                  <a:pt x="220100" y="101373"/>
                </a:lnTo>
                <a:lnTo>
                  <a:pt x="216955" y="100473"/>
                </a:lnTo>
                <a:lnTo>
                  <a:pt x="214260" y="96683"/>
                </a:lnTo>
                <a:lnTo>
                  <a:pt x="212002" y="89999"/>
                </a:lnTo>
                <a:lnTo>
                  <a:pt x="209750" y="83321"/>
                </a:lnTo>
                <a:lnTo>
                  <a:pt x="208718" y="75902"/>
                </a:lnTo>
                <a:lnTo>
                  <a:pt x="208919" y="67741"/>
                </a:lnTo>
                <a:lnTo>
                  <a:pt x="209113" y="59581"/>
                </a:lnTo>
                <a:lnTo>
                  <a:pt x="241380" y="37220"/>
                </a:lnTo>
                <a:lnTo>
                  <a:pt x="248273" y="38855"/>
                </a:lnTo>
                <a:lnTo>
                  <a:pt x="277835" y="73190"/>
                </a:lnTo>
                <a:lnTo>
                  <a:pt x="287281" y="112426"/>
                </a:lnTo>
                <a:lnTo>
                  <a:pt x="289741" y="130034"/>
                </a:lnTo>
                <a:lnTo>
                  <a:pt x="292597" y="142650"/>
                </a:lnTo>
                <a:lnTo>
                  <a:pt x="296023" y="151637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1706352" y="5472030"/>
            <a:ext cx="78105" cy="153035"/>
          </a:xfrm>
          <a:custGeom>
            <a:avLst/>
            <a:gdLst/>
            <a:ahLst/>
            <a:cxnLst/>
            <a:rect l="l" t="t" r="r" b="b"/>
            <a:pathLst>
              <a:path w="78104" h="153035">
                <a:moveTo>
                  <a:pt x="4023" y="72854"/>
                </a:moveTo>
                <a:lnTo>
                  <a:pt x="25078" y="115607"/>
                </a:lnTo>
                <a:lnTo>
                  <a:pt x="30568" y="149712"/>
                </a:lnTo>
                <a:lnTo>
                  <a:pt x="29605" y="152573"/>
                </a:lnTo>
                <a:lnTo>
                  <a:pt x="9568" y="108745"/>
                </a:lnTo>
                <a:lnTo>
                  <a:pt x="5441" y="67266"/>
                </a:lnTo>
                <a:lnTo>
                  <a:pt x="8371" y="29213"/>
                </a:lnTo>
                <a:lnTo>
                  <a:pt x="29972" y="685"/>
                </a:lnTo>
                <a:lnTo>
                  <a:pt x="35237" y="0"/>
                </a:lnTo>
                <a:lnTo>
                  <a:pt x="65228" y="28468"/>
                </a:lnTo>
                <a:lnTo>
                  <a:pt x="77999" y="53706"/>
                </a:lnTo>
                <a:lnTo>
                  <a:pt x="77074" y="67991"/>
                </a:lnTo>
                <a:lnTo>
                  <a:pt x="36365" y="94837"/>
                </a:lnTo>
                <a:lnTo>
                  <a:pt x="12662" y="102469"/>
                </a:lnTo>
                <a:lnTo>
                  <a:pt x="0" y="105564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1765391" y="5466831"/>
            <a:ext cx="130810" cy="99695"/>
          </a:xfrm>
          <a:custGeom>
            <a:avLst/>
            <a:gdLst/>
            <a:ahLst/>
            <a:cxnLst/>
            <a:rect l="l" t="t" r="r" b="b"/>
            <a:pathLst>
              <a:path w="130809" h="99695">
                <a:moveTo>
                  <a:pt x="0" y="7633"/>
                </a:moveTo>
                <a:lnTo>
                  <a:pt x="42019" y="27748"/>
                </a:lnTo>
                <a:lnTo>
                  <a:pt x="69328" y="58825"/>
                </a:lnTo>
                <a:lnTo>
                  <a:pt x="71544" y="68530"/>
                </a:lnTo>
                <a:lnTo>
                  <a:pt x="70512" y="72326"/>
                </a:lnTo>
                <a:lnTo>
                  <a:pt x="67340" y="75056"/>
                </a:lnTo>
                <a:lnTo>
                  <a:pt x="64167" y="77792"/>
                </a:lnTo>
                <a:lnTo>
                  <a:pt x="41009" y="52660"/>
                </a:lnTo>
                <a:lnTo>
                  <a:pt x="41652" y="40167"/>
                </a:lnTo>
                <a:lnTo>
                  <a:pt x="60938" y="6327"/>
                </a:lnTo>
                <a:lnTo>
                  <a:pt x="85891" y="0"/>
                </a:lnTo>
                <a:lnTo>
                  <a:pt x="99772" y="3822"/>
                </a:lnTo>
                <a:lnTo>
                  <a:pt x="127725" y="48697"/>
                </a:lnTo>
                <a:lnTo>
                  <a:pt x="130629" y="88713"/>
                </a:lnTo>
                <a:lnTo>
                  <a:pt x="130394" y="99123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1930489" y="5462521"/>
            <a:ext cx="70485" cy="105410"/>
          </a:xfrm>
          <a:custGeom>
            <a:avLst/>
            <a:gdLst/>
            <a:ahLst/>
            <a:cxnLst/>
            <a:rect l="l" t="t" r="r" b="b"/>
            <a:pathLst>
              <a:path w="70484" h="105410">
                <a:moveTo>
                  <a:pt x="9718" y="47413"/>
                </a:moveTo>
                <a:lnTo>
                  <a:pt x="13134" y="35962"/>
                </a:lnTo>
                <a:lnTo>
                  <a:pt x="14928" y="29963"/>
                </a:lnTo>
                <a:lnTo>
                  <a:pt x="15087" y="29422"/>
                </a:lnTo>
                <a:lnTo>
                  <a:pt x="15205" y="29041"/>
                </a:lnTo>
                <a:lnTo>
                  <a:pt x="14859" y="29776"/>
                </a:lnTo>
                <a:lnTo>
                  <a:pt x="1131" y="69379"/>
                </a:lnTo>
                <a:lnTo>
                  <a:pt x="0" y="79472"/>
                </a:lnTo>
                <a:lnTo>
                  <a:pt x="796" y="86469"/>
                </a:lnTo>
                <a:lnTo>
                  <a:pt x="3283" y="92239"/>
                </a:lnTo>
                <a:lnTo>
                  <a:pt x="5770" y="98016"/>
                </a:lnTo>
                <a:lnTo>
                  <a:pt x="10577" y="101785"/>
                </a:lnTo>
                <a:lnTo>
                  <a:pt x="17706" y="103551"/>
                </a:lnTo>
                <a:lnTo>
                  <a:pt x="24841" y="105318"/>
                </a:lnTo>
                <a:lnTo>
                  <a:pt x="32357" y="105325"/>
                </a:lnTo>
                <a:lnTo>
                  <a:pt x="40275" y="103572"/>
                </a:lnTo>
                <a:lnTo>
                  <a:pt x="70165" y="67429"/>
                </a:lnTo>
                <a:lnTo>
                  <a:pt x="69729" y="54796"/>
                </a:lnTo>
                <a:lnTo>
                  <a:pt x="47664" y="19827"/>
                </a:lnTo>
                <a:lnTo>
                  <a:pt x="27027" y="4967"/>
                </a:lnTo>
                <a:lnTo>
                  <a:pt x="16059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2045122" y="5489677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3560" y="13729"/>
                </a:moveTo>
                <a:lnTo>
                  <a:pt x="9843" y="5334"/>
                </a:lnTo>
                <a:lnTo>
                  <a:pt x="13168" y="886"/>
                </a:lnTo>
                <a:lnTo>
                  <a:pt x="13542" y="387"/>
                </a:lnTo>
                <a:lnTo>
                  <a:pt x="13799" y="41"/>
                </a:lnTo>
                <a:lnTo>
                  <a:pt x="13404" y="270"/>
                </a:lnTo>
                <a:lnTo>
                  <a:pt x="12905" y="658"/>
                </a:lnTo>
                <a:lnTo>
                  <a:pt x="8437" y="4100"/>
                </a:lnTo>
                <a:lnTo>
                  <a:pt x="0" y="10605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1973524" y="5602730"/>
            <a:ext cx="60960" cy="86360"/>
          </a:xfrm>
          <a:custGeom>
            <a:avLst/>
            <a:gdLst/>
            <a:ahLst/>
            <a:cxnLst/>
            <a:rect l="l" t="t" r="r" b="b"/>
            <a:pathLst>
              <a:path w="60959" h="86360">
                <a:moveTo>
                  <a:pt x="58103" y="0"/>
                </a:moveTo>
                <a:lnTo>
                  <a:pt x="60886" y="9257"/>
                </a:lnTo>
                <a:lnTo>
                  <a:pt x="58730" y="20993"/>
                </a:lnTo>
                <a:lnTo>
                  <a:pt x="52834" y="31066"/>
                </a:lnTo>
                <a:lnTo>
                  <a:pt x="21485" y="67631"/>
                </a:lnTo>
                <a:lnTo>
                  <a:pt x="11295" y="76700"/>
                </a:lnTo>
                <a:lnTo>
                  <a:pt x="0" y="86085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485741" y="2133263"/>
            <a:ext cx="1270" cy="8890"/>
          </a:xfrm>
          <a:custGeom>
            <a:avLst/>
            <a:gdLst/>
            <a:ahLst/>
            <a:cxnLst/>
            <a:rect l="l" t="t" r="r" b="b"/>
            <a:pathLst>
              <a:path w="1270" h="8889">
                <a:moveTo>
                  <a:pt x="741" y="8652"/>
                </a:moveTo>
                <a:lnTo>
                  <a:pt x="491" y="5770"/>
                </a:lnTo>
                <a:lnTo>
                  <a:pt x="242" y="2881"/>
                </a:lnTo>
                <a:lnTo>
                  <a:pt x="0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485737" y="2116661"/>
            <a:ext cx="1905" cy="15875"/>
          </a:xfrm>
          <a:custGeom>
            <a:avLst/>
            <a:gdLst/>
            <a:ahLst/>
            <a:cxnLst/>
            <a:rect l="l" t="t" r="r" b="b"/>
            <a:pathLst>
              <a:path w="1904" h="15875">
                <a:moveTo>
                  <a:pt x="0" y="15766"/>
                </a:moveTo>
                <a:lnTo>
                  <a:pt x="561" y="10508"/>
                </a:lnTo>
                <a:lnTo>
                  <a:pt x="1115" y="5257"/>
                </a:lnTo>
                <a:lnTo>
                  <a:pt x="1676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488900" y="2101188"/>
            <a:ext cx="87630" cy="15875"/>
          </a:xfrm>
          <a:custGeom>
            <a:avLst/>
            <a:gdLst/>
            <a:ahLst/>
            <a:cxnLst/>
            <a:rect l="l" t="t" r="r" b="b"/>
            <a:pathLst>
              <a:path w="87629" h="15875">
                <a:moveTo>
                  <a:pt x="0" y="15472"/>
                </a:moveTo>
                <a:lnTo>
                  <a:pt x="12506" y="13262"/>
                </a:lnTo>
                <a:lnTo>
                  <a:pt x="25012" y="11051"/>
                </a:lnTo>
                <a:lnTo>
                  <a:pt x="37518" y="8841"/>
                </a:lnTo>
                <a:lnTo>
                  <a:pt x="50024" y="6631"/>
                </a:lnTo>
                <a:lnTo>
                  <a:pt x="62530" y="4420"/>
                </a:lnTo>
                <a:lnTo>
                  <a:pt x="75036" y="2210"/>
                </a:lnTo>
                <a:lnTo>
                  <a:pt x="87542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6183248" y="2083453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80">
                <a:moveTo>
                  <a:pt x="3165" y="4745"/>
                </a:moveTo>
                <a:lnTo>
                  <a:pt x="2112" y="3165"/>
                </a:lnTo>
                <a:lnTo>
                  <a:pt x="1059" y="1586"/>
                </a:lnTo>
                <a:lnTo>
                  <a:pt x="0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6169669" y="207089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418" y="12559"/>
                </a:moveTo>
                <a:lnTo>
                  <a:pt x="6948" y="8375"/>
                </a:lnTo>
                <a:lnTo>
                  <a:pt x="3470" y="4191"/>
                </a:lnTo>
                <a:lnTo>
                  <a:pt x="0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261504" y="1332541"/>
            <a:ext cx="32384" cy="6350"/>
          </a:xfrm>
          <a:custGeom>
            <a:avLst/>
            <a:gdLst/>
            <a:ahLst/>
            <a:cxnLst/>
            <a:rect l="l" t="t" r="r" b="b"/>
            <a:pathLst>
              <a:path w="32384" h="6350">
                <a:moveTo>
                  <a:pt x="0" y="5981"/>
                </a:moveTo>
                <a:lnTo>
                  <a:pt x="6718" y="2606"/>
                </a:lnTo>
                <a:lnTo>
                  <a:pt x="17472" y="612"/>
                </a:lnTo>
                <a:lnTo>
                  <a:pt x="32264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357053" y="1299107"/>
            <a:ext cx="2646045" cy="43815"/>
          </a:xfrm>
          <a:custGeom>
            <a:avLst/>
            <a:gdLst/>
            <a:ahLst/>
            <a:cxnLst/>
            <a:rect l="l" t="t" r="r" b="b"/>
            <a:pathLst>
              <a:path w="2646045" h="43815">
                <a:moveTo>
                  <a:pt x="0" y="34592"/>
                </a:moveTo>
                <a:lnTo>
                  <a:pt x="48278" y="42098"/>
                </a:lnTo>
                <a:lnTo>
                  <a:pt x="101860" y="43543"/>
                </a:lnTo>
                <a:lnTo>
                  <a:pt x="116690" y="43560"/>
                </a:lnTo>
                <a:lnTo>
                  <a:pt x="130175" y="43426"/>
                </a:lnTo>
                <a:lnTo>
                  <a:pt x="142455" y="43143"/>
                </a:lnTo>
                <a:lnTo>
                  <a:pt x="153669" y="42715"/>
                </a:lnTo>
                <a:lnTo>
                  <a:pt x="163959" y="42143"/>
                </a:lnTo>
                <a:lnTo>
                  <a:pt x="175282" y="41294"/>
                </a:lnTo>
                <a:lnTo>
                  <a:pt x="186840" y="40492"/>
                </a:lnTo>
                <a:lnTo>
                  <a:pt x="237452" y="37605"/>
                </a:lnTo>
                <a:lnTo>
                  <a:pt x="277325" y="35886"/>
                </a:lnTo>
                <a:lnTo>
                  <a:pt x="327586" y="34509"/>
                </a:lnTo>
                <a:lnTo>
                  <a:pt x="378583" y="33976"/>
                </a:lnTo>
                <a:lnTo>
                  <a:pt x="395187" y="33934"/>
                </a:lnTo>
                <a:lnTo>
                  <a:pt x="410662" y="33876"/>
                </a:lnTo>
                <a:lnTo>
                  <a:pt x="450627" y="33611"/>
                </a:lnTo>
                <a:lnTo>
                  <a:pt x="491424" y="32991"/>
                </a:lnTo>
                <a:lnTo>
                  <a:pt x="537991" y="31534"/>
                </a:lnTo>
                <a:lnTo>
                  <a:pt x="581329" y="29782"/>
                </a:lnTo>
                <a:lnTo>
                  <a:pt x="623994" y="27849"/>
                </a:lnTo>
                <a:lnTo>
                  <a:pt x="662600" y="25970"/>
                </a:lnTo>
                <a:lnTo>
                  <a:pt x="709601" y="23465"/>
                </a:lnTo>
                <a:lnTo>
                  <a:pt x="720987" y="22817"/>
                </a:lnTo>
                <a:lnTo>
                  <a:pt x="732478" y="22175"/>
                </a:lnTo>
                <a:lnTo>
                  <a:pt x="780005" y="19626"/>
                </a:lnTo>
                <a:lnTo>
                  <a:pt x="831264" y="17038"/>
                </a:lnTo>
                <a:lnTo>
                  <a:pt x="873146" y="15016"/>
                </a:lnTo>
                <a:lnTo>
                  <a:pt x="889720" y="14227"/>
                </a:lnTo>
                <a:lnTo>
                  <a:pt x="905593" y="13457"/>
                </a:lnTo>
                <a:lnTo>
                  <a:pt x="949225" y="11250"/>
                </a:lnTo>
                <a:lnTo>
                  <a:pt x="987363" y="9175"/>
                </a:lnTo>
                <a:lnTo>
                  <a:pt x="1030733" y="6565"/>
                </a:lnTo>
                <a:lnTo>
                  <a:pt x="1058198" y="4743"/>
                </a:lnTo>
                <a:lnTo>
                  <a:pt x="1074328" y="3713"/>
                </a:lnTo>
                <a:lnTo>
                  <a:pt x="1113505" y="1534"/>
                </a:lnTo>
                <a:lnTo>
                  <a:pt x="1154499" y="417"/>
                </a:lnTo>
                <a:lnTo>
                  <a:pt x="1205608" y="36"/>
                </a:lnTo>
                <a:lnTo>
                  <a:pt x="1220515" y="0"/>
                </a:lnTo>
                <a:lnTo>
                  <a:pt x="1232488" y="4"/>
                </a:lnTo>
                <a:lnTo>
                  <a:pt x="1281236" y="391"/>
                </a:lnTo>
                <a:lnTo>
                  <a:pt x="1319411" y="1064"/>
                </a:lnTo>
                <a:lnTo>
                  <a:pt x="1359735" y="2066"/>
                </a:lnTo>
                <a:lnTo>
                  <a:pt x="1369837" y="2349"/>
                </a:lnTo>
                <a:lnTo>
                  <a:pt x="1380224" y="2628"/>
                </a:lnTo>
                <a:lnTo>
                  <a:pt x="1424722" y="3701"/>
                </a:lnTo>
                <a:lnTo>
                  <a:pt x="1474221" y="4714"/>
                </a:lnTo>
                <a:lnTo>
                  <a:pt x="1514850" y="5442"/>
                </a:lnTo>
                <a:lnTo>
                  <a:pt x="1558656" y="6146"/>
                </a:lnTo>
                <a:lnTo>
                  <a:pt x="1608257" y="6859"/>
                </a:lnTo>
                <a:lnTo>
                  <a:pt x="1654897" y="7464"/>
                </a:lnTo>
                <a:lnTo>
                  <a:pt x="1696078" y="7931"/>
                </a:lnTo>
                <a:lnTo>
                  <a:pt x="1742982" y="8344"/>
                </a:lnTo>
                <a:lnTo>
                  <a:pt x="1781356" y="8527"/>
                </a:lnTo>
                <a:lnTo>
                  <a:pt x="1795005" y="8529"/>
                </a:lnTo>
                <a:lnTo>
                  <a:pt x="1808380" y="8512"/>
                </a:lnTo>
                <a:lnTo>
                  <a:pt x="1847161" y="8357"/>
                </a:lnTo>
                <a:lnTo>
                  <a:pt x="1896846" y="7907"/>
                </a:lnTo>
                <a:lnTo>
                  <a:pt x="1935564" y="7362"/>
                </a:lnTo>
                <a:lnTo>
                  <a:pt x="1949386" y="7167"/>
                </a:lnTo>
                <a:lnTo>
                  <a:pt x="1988876" y="6701"/>
                </a:lnTo>
                <a:lnTo>
                  <a:pt x="2038113" y="6345"/>
                </a:lnTo>
                <a:lnTo>
                  <a:pt x="2073358" y="6257"/>
                </a:lnTo>
                <a:lnTo>
                  <a:pt x="2084966" y="6233"/>
                </a:lnTo>
                <a:lnTo>
                  <a:pt x="2132716" y="6039"/>
                </a:lnTo>
                <a:lnTo>
                  <a:pt x="2183466" y="5686"/>
                </a:lnTo>
                <a:lnTo>
                  <a:pt x="2224214" y="5317"/>
                </a:lnTo>
                <a:lnTo>
                  <a:pt x="2273429" y="4786"/>
                </a:lnTo>
                <a:lnTo>
                  <a:pt x="2319000" y="4226"/>
                </a:lnTo>
                <a:lnTo>
                  <a:pt x="2367863" y="3503"/>
                </a:lnTo>
                <a:lnTo>
                  <a:pt x="2404650" y="2789"/>
                </a:lnTo>
                <a:lnTo>
                  <a:pt x="2418209" y="2496"/>
                </a:lnTo>
                <a:lnTo>
                  <a:pt x="2457195" y="1935"/>
                </a:lnTo>
                <a:lnTo>
                  <a:pt x="2482005" y="1820"/>
                </a:lnTo>
                <a:lnTo>
                  <a:pt x="2494124" y="1838"/>
                </a:lnTo>
                <a:lnTo>
                  <a:pt x="2532337" y="2728"/>
                </a:lnTo>
                <a:lnTo>
                  <a:pt x="2582331" y="5872"/>
                </a:lnTo>
                <a:lnTo>
                  <a:pt x="2632813" y="11263"/>
                </a:lnTo>
                <a:lnTo>
                  <a:pt x="2645712" y="12963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103883" y="1233459"/>
            <a:ext cx="46355" cy="20955"/>
          </a:xfrm>
          <a:custGeom>
            <a:avLst/>
            <a:gdLst/>
            <a:ahLst/>
            <a:cxnLst/>
            <a:rect l="l" t="t" r="r" b="b"/>
            <a:pathLst>
              <a:path w="46354" h="20955">
                <a:moveTo>
                  <a:pt x="46316" y="0"/>
                </a:moveTo>
                <a:lnTo>
                  <a:pt x="34737" y="5217"/>
                </a:lnTo>
                <a:lnTo>
                  <a:pt x="23158" y="10433"/>
                </a:lnTo>
                <a:lnTo>
                  <a:pt x="11579" y="15648"/>
                </a:lnTo>
                <a:lnTo>
                  <a:pt x="0" y="20865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978855" y="1282433"/>
            <a:ext cx="36830" cy="12065"/>
          </a:xfrm>
          <a:custGeom>
            <a:avLst/>
            <a:gdLst/>
            <a:ahLst/>
            <a:cxnLst/>
            <a:rect l="l" t="t" r="r" b="b"/>
            <a:pathLst>
              <a:path w="36829" h="12065">
                <a:moveTo>
                  <a:pt x="36283" y="0"/>
                </a:moveTo>
                <a:lnTo>
                  <a:pt x="24189" y="3875"/>
                </a:lnTo>
                <a:lnTo>
                  <a:pt x="12094" y="7748"/>
                </a:lnTo>
                <a:lnTo>
                  <a:pt x="0" y="11623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7689182" y="1312442"/>
            <a:ext cx="1279525" cy="34925"/>
          </a:xfrm>
          <a:custGeom>
            <a:avLst/>
            <a:gdLst/>
            <a:ahLst/>
            <a:cxnLst/>
            <a:rect l="l" t="t" r="r" b="b"/>
            <a:pathLst>
              <a:path w="1279525" h="34925">
                <a:moveTo>
                  <a:pt x="7647" y="17429"/>
                </a:moveTo>
                <a:lnTo>
                  <a:pt x="3983" y="18808"/>
                </a:lnTo>
                <a:lnTo>
                  <a:pt x="1662" y="19674"/>
                </a:lnTo>
                <a:lnTo>
                  <a:pt x="678" y="20048"/>
                </a:lnTo>
                <a:lnTo>
                  <a:pt x="0" y="20304"/>
                </a:lnTo>
                <a:lnTo>
                  <a:pt x="727" y="20713"/>
                </a:lnTo>
                <a:lnTo>
                  <a:pt x="2867" y="21288"/>
                </a:lnTo>
                <a:lnTo>
                  <a:pt x="5001" y="21856"/>
                </a:lnTo>
                <a:lnTo>
                  <a:pt x="9178" y="22971"/>
                </a:lnTo>
                <a:lnTo>
                  <a:pt x="15392" y="24627"/>
                </a:lnTo>
                <a:lnTo>
                  <a:pt x="21606" y="26289"/>
                </a:lnTo>
                <a:lnTo>
                  <a:pt x="29129" y="27800"/>
                </a:lnTo>
                <a:lnTo>
                  <a:pt x="70955" y="31945"/>
                </a:lnTo>
                <a:lnTo>
                  <a:pt x="116134" y="33013"/>
                </a:lnTo>
                <a:lnTo>
                  <a:pt x="162103" y="33481"/>
                </a:lnTo>
                <a:lnTo>
                  <a:pt x="203314" y="33761"/>
                </a:lnTo>
                <a:lnTo>
                  <a:pt x="241980" y="34009"/>
                </a:lnTo>
                <a:lnTo>
                  <a:pt x="290460" y="34295"/>
                </a:lnTo>
                <a:lnTo>
                  <a:pt x="336216" y="34456"/>
                </a:lnTo>
                <a:lnTo>
                  <a:pt x="350818" y="34429"/>
                </a:lnTo>
                <a:lnTo>
                  <a:pt x="394240" y="33826"/>
                </a:lnTo>
                <a:lnTo>
                  <a:pt x="434521" y="32014"/>
                </a:lnTo>
                <a:lnTo>
                  <a:pt x="457947" y="30644"/>
                </a:lnTo>
                <a:lnTo>
                  <a:pt x="470206" y="30019"/>
                </a:lnTo>
                <a:lnTo>
                  <a:pt x="509371" y="28682"/>
                </a:lnTo>
                <a:lnTo>
                  <a:pt x="556806" y="28087"/>
                </a:lnTo>
                <a:lnTo>
                  <a:pt x="594964" y="27864"/>
                </a:lnTo>
                <a:lnTo>
                  <a:pt x="640886" y="27728"/>
                </a:lnTo>
                <a:lnTo>
                  <a:pt x="694974" y="27666"/>
                </a:lnTo>
                <a:lnTo>
                  <a:pt x="712913" y="27644"/>
                </a:lnTo>
                <a:lnTo>
                  <a:pt x="763728" y="27383"/>
                </a:lnTo>
                <a:lnTo>
                  <a:pt x="810216" y="26827"/>
                </a:lnTo>
                <a:lnTo>
                  <a:pt x="852601" y="25976"/>
                </a:lnTo>
                <a:lnTo>
                  <a:pt x="891107" y="24830"/>
                </a:lnTo>
                <a:lnTo>
                  <a:pt x="936799" y="22843"/>
                </a:lnTo>
                <a:lnTo>
                  <a:pt x="983628" y="19897"/>
                </a:lnTo>
                <a:lnTo>
                  <a:pt x="999394" y="18884"/>
                </a:lnTo>
                <a:lnTo>
                  <a:pt x="1042264" y="16453"/>
                </a:lnTo>
                <a:lnTo>
                  <a:pt x="1089092" y="14629"/>
                </a:lnTo>
                <a:lnTo>
                  <a:pt x="1124234" y="14184"/>
                </a:lnTo>
                <a:lnTo>
                  <a:pt x="1138958" y="13835"/>
                </a:lnTo>
                <a:lnTo>
                  <a:pt x="1185031" y="10334"/>
                </a:lnTo>
                <a:lnTo>
                  <a:pt x="1196378" y="8799"/>
                </a:lnTo>
                <a:lnTo>
                  <a:pt x="1208209" y="7525"/>
                </a:lnTo>
                <a:lnTo>
                  <a:pt x="1220596" y="6500"/>
                </a:lnTo>
                <a:lnTo>
                  <a:pt x="1233615" y="5714"/>
                </a:lnTo>
                <a:lnTo>
                  <a:pt x="1247340" y="5156"/>
                </a:lnTo>
                <a:lnTo>
                  <a:pt x="1265975" y="4444"/>
                </a:lnTo>
                <a:lnTo>
                  <a:pt x="1276395" y="3357"/>
                </a:lnTo>
                <a:lnTo>
                  <a:pt x="1279098" y="1880"/>
                </a:lnTo>
                <a:lnTo>
                  <a:pt x="1274585" y="0"/>
                </a:lnTo>
              </a:path>
            </a:pathLst>
          </a:custGeom>
          <a:ln w="17997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78" name="object 27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8"/>
              </a:rPr>
              <a:t>ww</a:t>
            </a:r>
            <a:r>
              <a:rPr dirty="0" spc="-70">
                <a:hlinkClick r:id="rId8"/>
              </a:rPr>
              <a:t>w</a:t>
            </a:r>
            <a:r>
              <a:rPr dirty="0" spc="-15">
                <a:hlinkClick r:id="rId8"/>
              </a:rPr>
              <a:t>.</a:t>
            </a:r>
            <a:r>
              <a:rPr dirty="0" spc="35">
                <a:hlinkClick r:id="rId8"/>
              </a:rPr>
              <a:t>s</a:t>
            </a:r>
            <a:r>
              <a:rPr dirty="0" spc="-30">
                <a:hlinkClick r:id="rId8"/>
              </a:rPr>
              <a:t>unbea</a:t>
            </a:r>
            <a:r>
              <a:rPr dirty="0" spc="35">
                <a:hlinkClick r:id="rId8"/>
              </a:rPr>
              <a:t>m</a:t>
            </a:r>
            <a:r>
              <a:rPr dirty="0" spc="-30">
                <a:hlinkClick r:id="rId8"/>
              </a:rPr>
              <a:t>in</a:t>
            </a:r>
            <a:r>
              <a:rPr dirty="0" spc="-15">
                <a:hlinkClick r:id="rId8"/>
              </a:rPr>
              <a:t>f</a:t>
            </a:r>
            <a:r>
              <a:rPr dirty="0" spc="-30">
                <a:hlinkClick r:id="rId8"/>
              </a:rPr>
              <a:t>o</a:t>
            </a:r>
            <a:r>
              <a:rPr dirty="0" spc="-15">
                <a:hlinkClick r:id="rId8"/>
              </a:rPr>
              <a:t>.</a:t>
            </a:r>
            <a:r>
              <a:rPr dirty="0" spc="35">
                <a:hlinkClick r:id="rId8"/>
              </a:rPr>
              <a:t>c</a:t>
            </a:r>
            <a:r>
              <a:rPr dirty="0" spc="-30">
                <a:hlinkClick r:id="rId8"/>
              </a:rPr>
              <a:t>o</a:t>
            </a:r>
            <a:r>
              <a:rPr dirty="0">
                <a:hlinkClick r:id="rId8"/>
              </a:rPr>
              <a:t>m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79386" y="2298827"/>
          <a:ext cx="3513454" cy="223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417"/>
                <a:gridCol w="873506"/>
                <a:gridCol w="873506"/>
                <a:gridCol w="873379"/>
              </a:tblGrid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pn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85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3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35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2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-4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10">
                          <a:latin typeface="Calibri"/>
                          <a:cs typeface="Calibri"/>
                        </a:rPr>
                        <a:t>hu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 u="sng">
                          <a:latin typeface="Calibri"/>
                          <a:cs typeface="Calibri"/>
                        </a:rPr>
                        <a:t>il</a:t>
                      </a:r>
                      <a:r>
                        <a:rPr dirty="0" sz="1850" spc="-40" u="sng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5" u="sng">
                          <a:latin typeface="Calibri"/>
                          <a:cs typeface="Calibri"/>
                        </a:rPr>
                        <a:t>sh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20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 spc="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25" u="sng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 u="sng">
                          <a:latin typeface="Calibri"/>
                          <a:cs typeface="Calibri"/>
                        </a:rPr>
                        <a:t>n 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50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5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5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850" spc="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g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50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15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50" spc="25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984877" y="2298827"/>
          <a:ext cx="3512820" cy="223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378"/>
                <a:gridCol w="873505"/>
                <a:gridCol w="873506"/>
                <a:gridCol w="873378"/>
              </a:tblGrid>
              <a:tr h="37083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pn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dirty="0" sz="185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5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85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1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-30">
                          <a:latin typeface="Calibri"/>
                          <a:cs typeface="Calibri"/>
                        </a:rPr>
                        <a:t>Am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t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2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-4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10">
                          <a:latin typeface="Calibri"/>
                          <a:cs typeface="Calibri"/>
                        </a:rPr>
                        <a:t>hu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10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3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il</a:t>
                      </a:r>
                      <a:r>
                        <a:rPr dirty="0" sz="1850" spc="-40"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850" spc="-5">
                          <a:latin typeface="Calibri"/>
                          <a:cs typeface="Calibri"/>
                        </a:rPr>
                        <a:t>sh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20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4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 spc="20"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850" spc="-25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n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50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5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850">
                          <a:latin typeface="Calibri"/>
                          <a:cs typeface="Calibri"/>
                        </a:rPr>
                        <a:t>5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3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850" spc="-10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g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50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850" spc="15"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850" spc="20"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1850">
                          <a:latin typeface="Calibri"/>
                          <a:cs typeface="Calibri"/>
                        </a:rPr>
                        <a:t>L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1639" y="4084576"/>
            <a:ext cx="1076960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14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DD</a:t>
            </a:r>
            <a:r>
              <a:rPr dirty="0">
                <a:latin typeface="Arial"/>
                <a:cs typeface="Arial"/>
              </a:rPr>
              <a:t>L</a:t>
            </a:r>
            <a:r>
              <a:rPr dirty="0" spc="-85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-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dirty="0" spc="-220">
                <a:latin typeface="Arial"/>
                <a:cs typeface="Arial"/>
              </a:rPr>
              <a:t>L</a:t>
            </a:r>
            <a:r>
              <a:rPr dirty="0" spc="-1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ER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st</a:t>
            </a:r>
            <a:r>
              <a:rPr dirty="0" spc="-5">
                <a:latin typeface="Arial"/>
                <a:cs typeface="Arial"/>
              </a:rPr>
              <a:t>a</a:t>
            </a:r>
            <a:r>
              <a:rPr dirty="0" spc="5">
                <a:latin typeface="Arial"/>
                <a:cs typeface="Arial"/>
              </a:rPr>
              <a:t>t</a:t>
            </a:r>
            <a:r>
              <a:rPr dirty="0" spc="-5">
                <a:latin typeface="Arial"/>
                <a:cs typeface="Arial"/>
              </a:rPr>
              <a:t>e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 spc="-5">
                <a:latin typeface="Arial"/>
                <a:cs typeface="Arial"/>
              </a:rPr>
              <a:t>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1490960" cy="5109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60">
                <a:latin typeface="Arial"/>
                <a:cs typeface="Arial"/>
              </a:rPr>
              <a:t>L</a:t>
            </a:r>
            <a:r>
              <a:rPr dirty="0" sz="2400" spc="1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</a:t>
            </a:r>
            <a:r>
              <a:rPr dirty="0" sz="2400" spc="1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">
                <a:latin typeface="Arial"/>
                <a:cs typeface="Arial"/>
              </a:rPr>
              <a:t>e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 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ica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le,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ie</a:t>
            </a:r>
            <a:r>
              <a:rPr dirty="0" sz="2400" spc="-17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cti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roc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re,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725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55">
                <a:latin typeface="Arial"/>
                <a:cs typeface="Arial"/>
              </a:rPr>
              <a:t>L</a:t>
            </a:r>
            <a:r>
              <a:rPr dirty="0" sz="2400" spc="1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ER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 spc="-15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LE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-5">
                <a:latin typeface="Arial"/>
                <a:cs typeface="Arial"/>
              </a:rPr>
              <a:t>us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1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ab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struct</a:t>
            </a:r>
            <a:r>
              <a:rPr dirty="0" sz="2400" spc="10">
                <a:latin typeface="Arial"/>
                <a:cs typeface="Arial"/>
              </a:rPr>
              <a:t>u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(s)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le.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L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L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2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45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10">
                <a:latin typeface="Arial"/>
                <a:cs typeface="Arial"/>
              </a:rPr>
              <a:t>f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le.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L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MODIFY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6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_</a:t>
            </a:r>
            <a:r>
              <a:rPr dirty="0" sz="2000" spc="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Arial"/>
                <a:cs typeface="Arial"/>
              </a:rPr>
              <a:t>Re</a:t>
            </a:r>
            <a:r>
              <a:rPr dirty="0" sz="2400" spc="10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L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CH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_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_co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op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col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L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DR</a:t>
            </a:r>
            <a:r>
              <a:rPr dirty="0" sz="2000" spc="-1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P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LUM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Arial"/>
                <a:cs typeface="Arial"/>
              </a:rPr>
              <a:t>Re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le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65">
                <a:latin typeface="Arial"/>
                <a:cs typeface="Arial"/>
              </a:rPr>
              <a:t>L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3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ME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15">
                <a:latin typeface="Arial"/>
                <a:cs typeface="Arial"/>
              </a:rPr>
              <a:t>_t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1449" y="1298409"/>
            <a:ext cx="11129010" cy="0"/>
          </a:xfrm>
          <a:custGeom>
            <a:avLst/>
            <a:gdLst/>
            <a:ahLst/>
            <a:cxnLst/>
            <a:rect l="l" t="t" r="r" b="b"/>
            <a:pathLst>
              <a:path w="11129010" h="0">
                <a:moveTo>
                  <a:pt x="0" y="0"/>
                </a:moveTo>
                <a:lnTo>
                  <a:pt x="1112863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09924" y="963071"/>
            <a:ext cx="774700" cy="424180"/>
          </a:xfrm>
          <a:custGeom>
            <a:avLst/>
            <a:gdLst/>
            <a:ahLst/>
            <a:cxnLst/>
            <a:rect l="l" t="t" r="r" b="b"/>
            <a:pathLst>
              <a:path w="774700" h="424180">
                <a:moveTo>
                  <a:pt x="432139" y="49796"/>
                </a:moveTo>
                <a:lnTo>
                  <a:pt x="436625" y="42705"/>
                </a:lnTo>
                <a:lnTo>
                  <a:pt x="434256" y="35824"/>
                </a:lnTo>
                <a:lnTo>
                  <a:pt x="425034" y="29155"/>
                </a:lnTo>
                <a:lnTo>
                  <a:pt x="378349" y="12457"/>
                </a:lnTo>
                <a:lnTo>
                  <a:pt x="337941" y="1746"/>
                </a:lnTo>
                <a:lnTo>
                  <a:pt x="288782" y="70"/>
                </a:lnTo>
                <a:lnTo>
                  <a:pt x="275066" y="0"/>
                </a:lnTo>
                <a:lnTo>
                  <a:pt x="258973" y="69"/>
                </a:lnTo>
                <a:lnTo>
                  <a:pt x="220346" y="1190"/>
                </a:lnTo>
                <a:lnTo>
                  <a:pt x="179770" y="4895"/>
                </a:lnTo>
                <a:lnTo>
                  <a:pt x="127481" y="22390"/>
                </a:lnTo>
                <a:lnTo>
                  <a:pt x="88534" y="42145"/>
                </a:lnTo>
                <a:lnTo>
                  <a:pt x="55865" y="74002"/>
                </a:lnTo>
                <a:lnTo>
                  <a:pt x="23834" y="112084"/>
                </a:lnTo>
                <a:lnTo>
                  <a:pt x="5642" y="149332"/>
                </a:lnTo>
                <a:lnTo>
                  <a:pt x="36" y="183469"/>
                </a:lnTo>
                <a:lnTo>
                  <a:pt x="0" y="189516"/>
                </a:lnTo>
                <a:lnTo>
                  <a:pt x="25403" y="233539"/>
                </a:lnTo>
                <a:lnTo>
                  <a:pt x="54432" y="271324"/>
                </a:lnTo>
                <a:lnTo>
                  <a:pt x="65265" y="284081"/>
                </a:lnTo>
                <a:lnTo>
                  <a:pt x="73571" y="294085"/>
                </a:lnTo>
                <a:lnTo>
                  <a:pt x="107733" y="326655"/>
                </a:lnTo>
                <a:lnTo>
                  <a:pt x="142564" y="346230"/>
                </a:lnTo>
                <a:lnTo>
                  <a:pt x="187794" y="364129"/>
                </a:lnTo>
                <a:lnTo>
                  <a:pt x="228286" y="375452"/>
                </a:lnTo>
                <a:lnTo>
                  <a:pt x="241304" y="378973"/>
                </a:lnTo>
                <a:lnTo>
                  <a:pt x="252059" y="382035"/>
                </a:lnTo>
                <a:lnTo>
                  <a:pt x="261317" y="384838"/>
                </a:lnTo>
                <a:lnTo>
                  <a:pt x="273202" y="388452"/>
                </a:lnTo>
                <a:lnTo>
                  <a:pt x="285381" y="391934"/>
                </a:lnTo>
                <a:lnTo>
                  <a:pt x="331019" y="402786"/>
                </a:lnTo>
                <a:lnTo>
                  <a:pt x="374992" y="410956"/>
                </a:lnTo>
                <a:lnTo>
                  <a:pt x="422372" y="417980"/>
                </a:lnTo>
                <a:lnTo>
                  <a:pt x="472095" y="422125"/>
                </a:lnTo>
                <a:lnTo>
                  <a:pt x="510248" y="423469"/>
                </a:lnTo>
                <a:lnTo>
                  <a:pt x="542690" y="423708"/>
                </a:lnTo>
                <a:lnTo>
                  <a:pt x="558876" y="423517"/>
                </a:lnTo>
                <a:lnTo>
                  <a:pt x="603140" y="418320"/>
                </a:lnTo>
                <a:lnTo>
                  <a:pt x="639370" y="402433"/>
                </a:lnTo>
                <a:lnTo>
                  <a:pt x="674887" y="379704"/>
                </a:lnTo>
                <a:lnTo>
                  <a:pt x="685520" y="372296"/>
                </a:lnTo>
                <a:lnTo>
                  <a:pt x="723053" y="343921"/>
                </a:lnTo>
                <a:lnTo>
                  <a:pt x="752164" y="315554"/>
                </a:lnTo>
                <a:lnTo>
                  <a:pt x="771108" y="269828"/>
                </a:lnTo>
                <a:lnTo>
                  <a:pt x="774169" y="220554"/>
                </a:lnTo>
                <a:lnTo>
                  <a:pt x="774106" y="199939"/>
                </a:lnTo>
                <a:lnTo>
                  <a:pt x="767406" y="156890"/>
                </a:lnTo>
                <a:lnTo>
                  <a:pt x="735054" y="122259"/>
                </a:lnTo>
                <a:lnTo>
                  <a:pt x="701455" y="103075"/>
                </a:lnTo>
                <a:lnTo>
                  <a:pt x="687347" y="96313"/>
                </a:lnTo>
                <a:lnTo>
                  <a:pt x="675540" y="90477"/>
                </a:lnTo>
                <a:lnTo>
                  <a:pt x="665240" y="85186"/>
                </a:lnTo>
                <a:lnTo>
                  <a:pt x="655651" y="80058"/>
                </a:lnTo>
                <a:lnTo>
                  <a:pt x="642753" y="73378"/>
                </a:lnTo>
                <a:lnTo>
                  <a:pt x="631000" y="68121"/>
                </a:lnTo>
                <a:lnTo>
                  <a:pt x="620061" y="64107"/>
                </a:lnTo>
                <a:lnTo>
                  <a:pt x="606632" y="60194"/>
                </a:lnTo>
                <a:lnTo>
                  <a:pt x="594515" y="56560"/>
                </a:lnTo>
                <a:lnTo>
                  <a:pt x="583066" y="53011"/>
                </a:lnTo>
                <a:lnTo>
                  <a:pt x="567599" y="48189"/>
                </a:lnTo>
                <a:lnTo>
                  <a:pt x="554924" y="44556"/>
                </a:lnTo>
                <a:lnTo>
                  <a:pt x="516467" y="36819"/>
                </a:lnTo>
                <a:lnTo>
                  <a:pt x="478130" y="33543"/>
                </a:lnTo>
                <a:lnTo>
                  <a:pt x="452488" y="32938"/>
                </a:lnTo>
                <a:lnTo>
                  <a:pt x="440147" y="32086"/>
                </a:lnTo>
                <a:lnTo>
                  <a:pt x="422037" y="29863"/>
                </a:lnTo>
                <a:lnTo>
                  <a:pt x="408544" y="28886"/>
                </a:lnTo>
                <a:lnTo>
                  <a:pt x="398556" y="290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8395" y="1807959"/>
            <a:ext cx="6603365" cy="0"/>
          </a:xfrm>
          <a:custGeom>
            <a:avLst/>
            <a:gdLst/>
            <a:ahLst/>
            <a:cxnLst/>
            <a:rect l="l" t="t" r="r" b="b"/>
            <a:pathLst>
              <a:path w="6603365" h="0">
                <a:moveTo>
                  <a:pt x="0" y="0"/>
                </a:moveTo>
                <a:lnTo>
                  <a:pt x="660313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25157" y="1557215"/>
            <a:ext cx="126364" cy="146685"/>
          </a:xfrm>
          <a:custGeom>
            <a:avLst/>
            <a:gdLst/>
            <a:ahLst/>
            <a:cxnLst/>
            <a:rect l="l" t="t" r="r" b="b"/>
            <a:pathLst>
              <a:path w="126365" h="146685">
                <a:moveTo>
                  <a:pt x="0" y="29637"/>
                </a:moveTo>
                <a:lnTo>
                  <a:pt x="0" y="26822"/>
                </a:lnTo>
                <a:lnTo>
                  <a:pt x="0" y="25358"/>
                </a:lnTo>
                <a:lnTo>
                  <a:pt x="0" y="25229"/>
                </a:lnTo>
                <a:lnTo>
                  <a:pt x="48" y="25833"/>
                </a:lnTo>
                <a:lnTo>
                  <a:pt x="83" y="26302"/>
                </a:lnTo>
                <a:lnTo>
                  <a:pt x="408" y="30784"/>
                </a:lnTo>
                <a:lnTo>
                  <a:pt x="1032" y="39277"/>
                </a:lnTo>
                <a:lnTo>
                  <a:pt x="8213" y="89060"/>
                </a:lnTo>
                <a:lnTo>
                  <a:pt x="28016" y="123409"/>
                </a:lnTo>
                <a:lnTo>
                  <a:pt x="66009" y="145593"/>
                </a:lnTo>
                <a:lnTo>
                  <a:pt x="72071" y="146416"/>
                </a:lnTo>
                <a:lnTo>
                  <a:pt x="77668" y="146272"/>
                </a:lnTo>
                <a:lnTo>
                  <a:pt x="109880" y="122280"/>
                </a:lnTo>
                <a:lnTo>
                  <a:pt x="123571" y="85730"/>
                </a:lnTo>
                <a:lnTo>
                  <a:pt x="125889" y="58104"/>
                </a:lnTo>
                <a:lnTo>
                  <a:pt x="125354" y="46524"/>
                </a:lnTo>
                <a:lnTo>
                  <a:pt x="112616" y="8061"/>
                </a:lnTo>
                <a:lnTo>
                  <a:pt x="109873" y="4664"/>
                </a:lnTo>
                <a:lnTo>
                  <a:pt x="106111" y="0"/>
                </a:lnTo>
                <a:lnTo>
                  <a:pt x="103694" y="1882"/>
                </a:lnTo>
                <a:lnTo>
                  <a:pt x="102641" y="103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22474" y="1619769"/>
            <a:ext cx="83820" cy="86995"/>
          </a:xfrm>
          <a:custGeom>
            <a:avLst/>
            <a:gdLst/>
            <a:ahLst/>
            <a:cxnLst/>
            <a:rect l="l" t="t" r="r" b="b"/>
            <a:pathLst>
              <a:path w="83820" h="86994">
                <a:moveTo>
                  <a:pt x="75604" y="14012"/>
                </a:moveTo>
                <a:lnTo>
                  <a:pt x="70415" y="8468"/>
                </a:lnTo>
                <a:lnTo>
                  <a:pt x="63433" y="4673"/>
                </a:lnTo>
                <a:lnTo>
                  <a:pt x="54656" y="2626"/>
                </a:lnTo>
                <a:lnTo>
                  <a:pt x="48802" y="1261"/>
                </a:lnTo>
                <a:lnTo>
                  <a:pt x="42027" y="462"/>
                </a:lnTo>
                <a:lnTo>
                  <a:pt x="34338" y="231"/>
                </a:lnTo>
                <a:lnTo>
                  <a:pt x="26649" y="0"/>
                </a:lnTo>
                <a:lnTo>
                  <a:pt x="19832" y="785"/>
                </a:lnTo>
                <a:lnTo>
                  <a:pt x="13889" y="2588"/>
                </a:lnTo>
                <a:lnTo>
                  <a:pt x="7945" y="4391"/>
                </a:lnTo>
                <a:lnTo>
                  <a:pt x="3976" y="6677"/>
                </a:lnTo>
                <a:lnTo>
                  <a:pt x="1988" y="9445"/>
                </a:lnTo>
                <a:lnTo>
                  <a:pt x="0" y="12212"/>
                </a:lnTo>
                <a:lnTo>
                  <a:pt x="249" y="15561"/>
                </a:lnTo>
                <a:lnTo>
                  <a:pt x="2743" y="19491"/>
                </a:lnTo>
                <a:lnTo>
                  <a:pt x="5230" y="23420"/>
                </a:lnTo>
                <a:lnTo>
                  <a:pt x="41284" y="44856"/>
                </a:lnTo>
                <a:lnTo>
                  <a:pt x="55854" y="52563"/>
                </a:lnTo>
                <a:lnTo>
                  <a:pt x="65901" y="58248"/>
                </a:lnTo>
                <a:lnTo>
                  <a:pt x="77252" y="65428"/>
                </a:lnTo>
                <a:lnTo>
                  <a:pt x="81014" y="69117"/>
                </a:lnTo>
                <a:lnTo>
                  <a:pt x="82365" y="72520"/>
                </a:lnTo>
                <a:lnTo>
                  <a:pt x="83716" y="75924"/>
                </a:lnTo>
                <a:lnTo>
                  <a:pt x="82039" y="78823"/>
                </a:lnTo>
                <a:lnTo>
                  <a:pt x="77329" y="81218"/>
                </a:lnTo>
                <a:lnTo>
                  <a:pt x="72618" y="83613"/>
                </a:lnTo>
                <a:lnTo>
                  <a:pt x="65615" y="85301"/>
                </a:lnTo>
                <a:lnTo>
                  <a:pt x="56311" y="86283"/>
                </a:lnTo>
                <a:lnTo>
                  <a:pt x="46829" y="86557"/>
                </a:lnTo>
                <a:lnTo>
                  <a:pt x="35753" y="85545"/>
                </a:lnTo>
                <a:lnTo>
                  <a:pt x="23082" y="83246"/>
                </a:lnTo>
                <a:lnTo>
                  <a:pt x="8818" y="796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40133" y="1616899"/>
            <a:ext cx="40005" cy="72390"/>
          </a:xfrm>
          <a:custGeom>
            <a:avLst/>
            <a:gdLst/>
            <a:ahLst/>
            <a:cxnLst/>
            <a:rect l="l" t="t" r="r" b="b"/>
            <a:pathLst>
              <a:path w="40004" h="72389">
                <a:moveTo>
                  <a:pt x="0" y="257"/>
                </a:moveTo>
                <a:lnTo>
                  <a:pt x="3352" y="0"/>
                </a:lnTo>
                <a:lnTo>
                  <a:pt x="7128" y="3351"/>
                </a:lnTo>
                <a:lnTo>
                  <a:pt x="11305" y="10313"/>
                </a:lnTo>
                <a:lnTo>
                  <a:pt x="14083" y="14933"/>
                </a:lnTo>
                <a:lnTo>
                  <a:pt x="33346" y="58036"/>
                </a:lnTo>
                <a:lnTo>
                  <a:pt x="39442" y="723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96013" y="1562448"/>
            <a:ext cx="19050" cy="34290"/>
          </a:xfrm>
          <a:custGeom>
            <a:avLst/>
            <a:gdLst/>
            <a:ahLst/>
            <a:cxnLst/>
            <a:rect l="l" t="t" r="r" b="b"/>
            <a:pathLst>
              <a:path w="19050" h="34290">
                <a:moveTo>
                  <a:pt x="15274" y="34107"/>
                </a:moveTo>
                <a:lnTo>
                  <a:pt x="11423" y="31329"/>
                </a:lnTo>
                <a:lnTo>
                  <a:pt x="7938" y="26799"/>
                </a:lnTo>
                <a:lnTo>
                  <a:pt x="4828" y="20514"/>
                </a:lnTo>
                <a:lnTo>
                  <a:pt x="1717" y="14231"/>
                </a:lnTo>
                <a:lnTo>
                  <a:pt x="110" y="8938"/>
                </a:lnTo>
                <a:lnTo>
                  <a:pt x="0" y="4638"/>
                </a:lnTo>
                <a:lnTo>
                  <a:pt x="4546" y="0"/>
                </a:lnTo>
                <a:lnTo>
                  <a:pt x="18544" y="4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14366" y="1618191"/>
            <a:ext cx="177165" cy="73660"/>
          </a:xfrm>
          <a:custGeom>
            <a:avLst/>
            <a:gdLst/>
            <a:ahLst/>
            <a:cxnLst/>
            <a:rect l="l" t="t" r="r" b="b"/>
            <a:pathLst>
              <a:path w="177165" h="73660">
                <a:moveTo>
                  <a:pt x="0" y="5316"/>
                </a:moveTo>
                <a:lnTo>
                  <a:pt x="1267" y="7904"/>
                </a:lnTo>
                <a:lnTo>
                  <a:pt x="4572" y="10337"/>
                </a:lnTo>
                <a:lnTo>
                  <a:pt x="9912" y="12616"/>
                </a:lnTo>
                <a:lnTo>
                  <a:pt x="15246" y="14895"/>
                </a:lnTo>
                <a:lnTo>
                  <a:pt x="21633" y="17223"/>
                </a:lnTo>
                <a:lnTo>
                  <a:pt x="29066" y="19602"/>
                </a:lnTo>
                <a:lnTo>
                  <a:pt x="36506" y="21979"/>
                </a:lnTo>
                <a:lnTo>
                  <a:pt x="43011" y="24904"/>
                </a:lnTo>
                <a:lnTo>
                  <a:pt x="48601" y="28376"/>
                </a:lnTo>
                <a:lnTo>
                  <a:pt x="54192" y="31848"/>
                </a:lnTo>
                <a:lnTo>
                  <a:pt x="58293" y="35860"/>
                </a:lnTo>
                <a:lnTo>
                  <a:pt x="60904" y="40412"/>
                </a:lnTo>
                <a:lnTo>
                  <a:pt x="63516" y="44964"/>
                </a:lnTo>
                <a:lnTo>
                  <a:pt x="65060" y="49569"/>
                </a:lnTo>
                <a:lnTo>
                  <a:pt x="65525" y="54229"/>
                </a:lnTo>
                <a:lnTo>
                  <a:pt x="65989" y="58888"/>
                </a:lnTo>
                <a:lnTo>
                  <a:pt x="66023" y="62792"/>
                </a:lnTo>
                <a:lnTo>
                  <a:pt x="65642" y="65941"/>
                </a:lnTo>
                <a:lnTo>
                  <a:pt x="65254" y="69089"/>
                </a:lnTo>
                <a:lnTo>
                  <a:pt x="64617" y="71145"/>
                </a:lnTo>
                <a:lnTo>
                  <a:pt x="63710" y="72106"/>
                </a:lnTo>
                <a:lnTo>
                  <a:pt x="62809" y="73068"/>
                </a:lnTo>
                <a:lnTo>
                  <a:pt x="56630" y="53376"/>
                </a:lnTo>
                <a:lnTo>
                  <a:pt x="57274" y="46043"/>
                </a:lnTo>
                <a:lnTo>
                  <a:pt x="76179" y="9796"/>
                </a:lnTo>
                <a:lnTo>
                  <a:pt x="101983" y="0"/>
                </a:lnTo>
                <a:lnTo>
                  <a:pt x="109201" y="734"/>
                </a:lnTo>
                <a:lnTo>
                  <a:pt x="145639" y="26037"/>
                </a:lnTo>
                <a:lnTo>
                  <a:pt x="149449" y="32549"/>
                </a:lnTo>
                <a:lnTo>
                  <a:pt x="152122" y="38775"/>
                </a:lnTo>
                <a:lnTo>
                  <a:pt x="153674" y="44715"/>
                </a:lnTo>
                <a:lnTo>
                  <a:pt x="155219" y="50655"/>
                </a:lnTo>
                <a:lnTo>
                  <a:pt x="156618" y="55806"/>
                </a:lnTo>
                <a:lnTo>
                  <a:pt x="157865" y="60167"/>
                </a:lnTo>
                <a:lnTo>
                  <a:pt x="159652" y="66436"/>
                </a:lnTo>
                <a:lnTo>
                  <a:pt x="165922" y="70631"/>
                </a:lnTo>
                <a:lnTo>
                  <a:pt x="176673" y="727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55398" y="1648600"/>
            <a:ext cx="113030" cy="130810"/>
          </a:xfrm>
          <a:custGeom>
            <a:avLst/>
            <a:gdLst/>
            <a:ahLst/>
            <a:cxnLst/>
            <a:rect l="l" t="t" r="r" b="b"/>
            <a:pathLst>
              <a:path w="113029" h="130810">
                <a:moveTo>
                  <a:pt x="47092" y="38073"/>
                </a:moveTo>
                <a:lnTo>
                  <a:pt x="67236" y="3431"/>
                </a:lnTo>
                <a:lnTo>
                  <a:pt x="66592" y="1625"/>
                </a:lnTo>
                <a:lnTo>
                  <a:pt x="64902" y="812"/>
                </a:lnTo>
                <a:lnTo>
                  <a:pt x="63218" y="0"/>
                </a:lnTo>
                <a:lnTo>
                  <a:pt x="42935" y="12228"/>
                </a:lnTo>
                <a:lnTo>
                  <a:pt x="38931" y="16741"/>
                </a:lnTo>
                <a:lnTo>
                  <a:pt x="31602" y="39835"/>
                </a:lnTo>
                <a:lnTo>
                  <a:pt x="31429" y="43576"/>
                </a:lnTo>
                <a:lnTo>
                  <a:pt x="31935" y="46234"/>
                </a:lnTo>
                <a:lnTo>
                  <a:pt x="33112" y="47806"/>
                </a:lnTo>
                <a:lnTo>
                  <a:pt x="34283" y="49379"/>
                </a:lnTo>
                <a:lnTo>
                  <a:pt x="36590" y="49759"/>
                </a:lnTo>
                <a:lnTo>
                  <a:pt x="40033" y="48946"/>
                </a:lnTo>
                <a:lnTo>
                  <a:pt x="43475" y="48133"/>
                </a:lnTo>
                <a:lnTo>
                  <a:pt x="47154" y="45584"/>
                </a:lnTo>
                <a:lnTo>
                  <a:pt x="51075" y="41298"/>
                </a:lnTo>
                <a:lnTo>
                  <a:pt x="54996" y="37012"/>
                </a:lnTo>
                <a:lnTo>
                  <a:pt x="58840" y="32097"/>
                </a:lnTo>
                <a:lnTo>
                  <a:pt x="62609" y="26554"/>
                </a:lnTo>
                <a:lnTo>
                  <a:pt x="66370" y="21010"/>
                </a:lnTo>
                <a:lnTo>
                  <a:pt x="69016" y="18635"/>
                </a:lnTo>
                <a:lnTo>
                  <a:pt x="70533" y="19429"/>
                </a:lnTo>
                <a:lnTo>
                  <a:pt x="72050" y="20222"/>
                </a:lnTo>
                <a:lnTo>
                  <a:pt x="74343" y="23455"/>
                </a:lnTo>
                <a:lnTo>
                  <a:pt x="77412" y="29128"/>
                </a:lnTo>
                <a:lnTo>
                  <a:pt x="80481" y="34801"/>
                </a:lnTo>
                <a:lnTo>
                  <a:pt x="84589" y="41907"/>
                </a:lnTo>
                <a:lnTo>
                  <a:pt x="107156" y="84493"/>
                </a:lnTo>
                <a:lnTo>
                  <a:pt x="112700" y="107047"/>
                </a:lnTo>
                <a:lnTo>
                  <a:pt x="111390" y="114206"/>
                </a:lnTo>
                <a:lnTo>
                  <a:pt x="106936" y="119520"/>
                </a:lnTo>
                <a:lnTo>
                  <a:pt x="97987" y="125902"/>
                </a:lnTo>
                <a:lnTo>
                  <a:pt x="83990" y="129720"/>
                </a:lnTo>
                <a:lnTo>
                  <a:pt x="76191" y="130370"/>
                </a:lnTo>
                <a:lnTo>
                  <a:pt x="67022" y="130355"/>
                </a:lnTo>
                <a:lnTo>
                  <a:pt x="56465" y="129676"/>
                </a:lnTo>
                <a:lnTo>
                  <a:pt x="44501" y="128336"/>
                </a:lnTo>
                <a:lnTo>
                  <a:pt x="31114" y="126337"/>
                </a:lnTo>
                <a:lnTo>
                  <a:pt x="16286" y="123683"/>
                </a:lnTo>
                <a:lnTo>
                  <a:pt x="0" y="1203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21947" y="1538885"/>
            <a:ext cx="127635" cy="144145"/>
          </a:xfrm>
          <a:custGeom>
            <a:avLst/>
            <a:gdLst/>
            <a:ahLst/>
            <a:cxnLst/>
            <a:rect l="l" t="t" r="r" b="b"/>
            <a:pathLst>
              <a:path w="127634" h="144144">
                <a:moveTo>
                  <a:pt x="9244" y="71398"/>
                </a:moveTo>
                <a:lnTo>
                  <a:pt x="7069" y="69574"/>
                </a:lnTo>
                <a:lnTo>
                  <a:pt x="5739" y="70330"/>
                </a:lnTo>
                <a:lnTo>
                  <a:pt x="5254" y="73665"/>
                </a:lnTo>
                <a:lnTo>
                  <a:pt x="4894" y="76113"/>
                </a:lnTo>
                <a:lnTo>
                  <a:pt x="4748" y="83799"/>
                </a:lnTo>
                <a:lnTo>
                  <a:pt x="4810" y="96722"/>
                </a:lnTo>
                <a:lnTo>
                  <a:pt x="5088" y="111523"/>
                </a:lnTo>
                <a:lnTo>
                  <a:pt x="5762" y="123245"/>
                </a:lnTo>
                <a:lnTo>
                  <a:pt x="6923" y="133969"/>
                </a:lnTo>
                <a:lnTo>
                  <a:pt x="7346" y="137740"/>
                </a:lnTo>
                <a:lnTo>
                  <a:pt x="7394" y="138137"/>
                </a:lnTo>
                <a:lnTo>
                  <a:pt x="7408" y="138347"/>
                </a:lnTo>
                <a:lnTo>
                  <a:pt x="485" y="91190"/>
                </a:lnTo>
                <a:lnTo>
                  <a:pt x="0" y="74546"/>
                </a:lnTo>
                <a:lnTo>
                  <a:pt x="208" y="61923"/>
                </a:lnTo>
                <a:lnTo>
                  <a:pt x="16371" y="12114"/>
                </a:lnTo>
                <a:lnTo>
                  <a:pt x="48719" y="0"/>
                </a:lnTo>
                <a:lnTo>
                  <a:pt x="57548" y="1145"/>
                </a:lnTo>
                <a:lnTo>
                  <a:pt x="89895" y="25386"/>
                </a:lnTo>
                <a:lnTo>
                  <a:pt x="112877" y="58362"/>
                </a:lnTo>
                <a:lnTo>
                  <a:pt x="126096" y="99822"/>
                </a:lnTo>
                <a:lnTo>
                  <a:pt x="127171" y="110864"/>
                </a:lnTo>
                <a:lnTo>
                  <a:pt x="124783" y="124259"/>
                </a:lnTo>
                <a:lnTo>
                  <a:pt x="118359" y="134847"/>
                </a:lnTo>
                <a:lnTo>
                  <a:pt x="107892" y="1436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47200" y="1616226"/>
            <a:ext cx="66675" cy="19685"/>
          </a:xfrm>
          <a:custGeom>
            <a:avLst/>
            <a:gdLst/>
            <a:ahLst/>
            <a:cxnLst/>
            <a:rect l="l" t="t" r="r" b="b"/>
            <a:pathLst>
              <a:path w="66675" h="19685">
                <a:moveTo>
                  <a:pt x="0" y="19622"/>
                </a:moveTo>
                <a:lnTo>
                  <a:pt x="33756" y="1894"/>
                </a:lnTo>
                <a:lnTo>
                  <a:pt x="54052" y="0"/>
                </a:lnTo>
                <a:lnTo>
                  <a:pt x="66683" y="3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588981" y="1561894"/>
            <a:ext cx="116839" cy="120014"/>
          </a:xfrm>
          <a:custGeom>
            <a:avLst/>
            <a:gdLst/>
            <a:ahLst/>
            <a:cxnLst/>
            <a:rect l="l" t="t" r="r" b="b"/>
            <a:pathLst>
              <a:path w="116840" h="120014">
                <a:moveTo>
                  <a:pt x="0" y="6850"/>
                </a:moveTo>
                <a:lnTo>
                  <a:pt x="1551" y="1783"/>
                </a:lnTo>
                <a:lnTo>
                  <a:pt x="3616" y="0"/>
                </a:lnTo>
                <a:lnTo>
                  <a:pt x="6186" y="1500"/>
                </a:lnTo>
                <a:lnTo>
                  <a:pt x="8021" y="2569"/>
                </a:lnTo>
                <a:lnTo>
                  <a:pt x="19389" y="30368"/>
                </a:lnTo>
                <a:lnTo>
                  <a:pt x="21682" y="38210"/>
                </a:lnTo>
                <a:lnTo>
                  <a:pt x="23469" y="46451"/>
                </a:lnTo>
                <a:lnTo>
                  <a:pt x="24765" y="55092"/>
                </a:lnTo>
                <a:lnTo>
                  <a:pt x="26060" y="63734"/>
                </a:lnTo>
                <a:lnTo>
                  <a:pt x="27369" y="71607"/>
                </a:lnTo>
                <a:lnTo>
                  <a:pt x="28692" y="78711"/>
                </a:lnTo>
                <a:lnTo>
                  <a:pt x="30008" y="85815"/>
                </a:lnTo>
                <a:lnTo>
                  <a:pt x="32301" y="92148"/>
                </a:lnTo>
                <a:lnTo>
                  <a:pt x="35550" y="97710"/>
                </a:lnTo>
                <a:lnTo>
                  <a:pt x="38799" y="103272"/>
                </a:lnTo>
                <a:lnTo>
                  <a:pt x="44092" y="107682"/>
                </a:lnTo>
                <a:lnTo>
                  <a:pt x="51421" y="110940"/>
                </a:lnTo>
                <a:lnTo>
                  <a:pt x="58743" y="114197"/>
                </a:lnTo>
                <a:lnTo>
                  <a:pt x="66820" y="116360"/>
                </a:lnTo>
                <a:lnTo>
                  <a:pt x="110559" y="119598"/>
                </a:lnTo>
                <a:lnTo>
                  <a:pt x="115491" y="119727"/>
                </a:lnTo>
                <a:lnTo>
                  <a:pt x="116676" y="1197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767261" y="1553181"/>
            <a:ext cx="109220" cy="15240"/>
          </a:xfrm>
          <a:custGeom>
            <a:avLst/>
            <a:gdLst/>
            <a:ahLst/>
            <a:cxnLst/>
            <a:rect l="l" t="t" r="r" b="b"/>
            <a:pathLst>
              <a:path w="109220" h="15240">
                <a:moveTo>
                  <a:pt x="3546" y="15193"/>
                </a:moveTo>
                <a:lnTo>
                  <a:pt x="0" y="10985"/>
                </a:lnTo>
                <a:lnTo>
                  <a:pt x="207" y="7740"/>
                </a:lnTo>
                <a:lnTo>
                  <a:pt x="4163" y="5456"/>
                </a:lnTo>
                <a:lnTo>
                  <a:pt x="46562" y="303"/>
                </a:lnTo>
                <a:lnTo>
                  <a:pt x="62313" y="0"/>
                </a:lnTo>
                <a:lnTo>
                  <a:pt x="74400" y="79"/>
                </a:lnTo>
                <a:lnTo>
                  <a:pt x="92233" y="1331"/>
                </a:lnTo>
                <a:lnTo>
                  <a:pt x="101439" y="2885"/>
                </a:lnTo>
                <a:lnTo>
                  <a:pt x="108702" y="5347"/>
                </a:lnTo>
                <a:lnTo>
                  <a:pt x="109042" y="8049"/>
                </a:lnTo>
                <a:lnTo>
                  <a:pt x="104054" y="114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805846" y="1563548"/>
            <a:ext cx="42545" cy="86995"/>
          </a:xfrm>
          <a:custGeom>
            <a:avLst/>
            <a:gdLst/>
            <a:ahLst/>
            <a:cxnLst/>
            <a:rect l="l" t="t" r="r" b="b"/>
            <a:pathLst>
              <a:path w="42545" h="86994">
                <a:moveTo>
                  <a:pt x="23185" y="1406"/>
                </a:moveTo>
                <a:lnTo>
                  <a:pt x="12247" y="852"/>
                </a:lnTo>
                <a:lnTo>
                  <a:pt x="5237" y="444"/>
                </a:lnTo>
                <a:lnTo>
                  <a:pt x="2147" y="182"/>
                </a:lnTo>
                <a:lnTo>
                  <a:pt x="0" y="0"/>
                </a:lnTo>
                <a:lnTo>
                  <a:pt x="90" y="1429"/>
                </a:lnTo>
                <a:lnTo>
                  <a:pt x="2424" y="4472"/>
                </a:lnTo>
                <a:lnTo>
                  <a:pt x="4752" y="7514"/>
                </a:lnTo>
                <a:lnTo>
                  <a:pt x="7647" y="11661"/>
                </a:lnTo>
                <a:lnTo>
                  <a:pt x="11097" y="16912"/>
                </a:lnTo>
                <a:lnTo>
                  <a:pt x="14554" y="22163"/>
                </a:lnTo>
                <a:lnTo>
                  <a:pt x="28110" y="51806"/>
                </a:lnTo>
                <a:lnTo>
                  <a:pt x="31605" y="61792"/>
                </a:lnTo>
                <a:lnTo>
                  <a:pt x="36321" y="73499"/>
                </a:lnTo>
                <a:lnTo>
                  <a:pt x="42257" y="869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921365" y="1581177"/>
            <a:ext cx="36195" cy="92710"/>
          </a:xfrm>
          <a:custGeom>
            <a:avLst/>
            <a:gdLst/>
            <a:ahLst/>
            <a:cxnLst/>
            <a:rect l="l" t="t" r="r" b="b"/>
            <a:pathLst>
              <a:path w="36195" h="92710">
                <a:moveTo>
                  <a:pt x="0" y="5675"/>
                </a:moveTo>
                <a:lnTo>
                  <a:pt x="755" y="2503"/>
                </a:lnTo>
                <a:lnTo>
                  <a:pt x="1177" y="708"/>
                </a:lnTo>
                <a:lnTo>
                  <a:pt x="1281" y="292"/>
                </a:lnTo>
                <a:lnTo>
                  <a:pt x="1350" y="0"/>
                </a:lnTo>
                <a:lnTo>
                  <a:pt x="1524" y="428"/>
                </a:lnTo>
                <a:lnTo>
                  <a:pt x="1808" y="1577"/>
                </a:lnTo>
                <a:lnTo>
                  <a:pt x="2092" y="2725"/>
                </a:lnTo>
                <a:lnTo>
                  <a:pt x="3041" y="6540"/>
                </a:lnTo>
                <a:lnTo>
                  <a:pt x="4641" y="13019"/>
                </a:lnTo>
                <a:lnTo>
                  <a:pt x="6241" y="19500"/>
                </a:lnTo>
                <a:lnTo>
                  <a:pt x="8458" y="26753"/>
                </a:lnTo>
                <a:lnTo>
                  <a:pt x="23006" y="63758"/>
                </a:lnTo>
                <a:lnTo>
                  <a:pt x="28915" y="77228"/>
                </a:lnTo>
                <a:lnTo>
                  <a:pt x="35828" y="926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924462" y="1564385"/>
            <a:ext cx="106680" cy="28575"/>
          </a:xfrm>
          <a:custGeom>
            <a:avLst/>
            <a:gdLst/>
            <a:ahLst/>
            <a:cxnLst/>
            <a:rect l="l" t="t" r="r" b="b"/>
            <a:pathLst>
              <a:path w="106679" h="28575">
                <a:moveTo>
                  <a:pt x="2653" y="28238"/>
                </a:moveTo>
                <a:lnTo>
                  <a:pt x="1330" y="26297"/>
                </a:lnTo>
                <a:lnTo>
                  <a:pt x="540" y="23661"/>
                </a:lnTo>
                <a:lnTo>
                  <a:pt x="270" y="20330"/>
                </a:lnTo>
                <a:lnTo>
                  <a:pt x="0" y="16999"/>
                </a:lnTo>
                <a:lnTo>
                  <a:pt x="1149" y="13664"/>
                </a:lnTo>
                <a:lnTo>
                  <a:pt x="44769" y="0"/>
                </a:lnTo>
                <a:lnTo>
                  <a:pt x="56245" y="175"/>
                </a:lnTo>
                <a:lnTo>
                  <a:pt x="67994" y="1556"/>
                </a:lnTo>
                <a:lnTo>
                  <a:pt x="80180" y="4136"/>
                </a:lnTo>
                <a:lnTo>
                  <a:pt x="92966" y="7908"/>
                </a:lnTo>
                <a:lnTo>
                  <a:pt x="106514" y="128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49012" y="1613426"/>
            <a:ext cx="73025" cy="3810"/>
          </a:xfrm>
          <a:custGeom>
            <a:avLst/>
            <a:gdLst/>
            <a:ahLst/>
            <a:cxnLst/>
            <a:rect l="l" t="t" r="r" b="b"/>
            <a:pathLst>
              <a:path w="73025" h="3809">
                <a:moveTo>
                  <a:pt x="0" y="759"/>
                </a:moveTo>
                <a:lnTo>
                  <a:pt x="6400" y="2578"/>
                </a:lnTo>
                <a:lnTo>
                  <a:pt x="14401" y="3449"/>
                </a:lnTo>
                <a:lnTo>
                  <a:pt x="24003" y="3372"/>
                </a:lnTo>
                <a:lnTo>
                  <a:pt x="33862" y="3107"/>
                </a:lnTo>
                <a:lnTo>
                  <a:pt x="45265" y="2457"/>
                </a:lnTo>
                <a:lnTo>
                  <a:pt x="58212" y="1421"/>
                </a:lnTo>
                <a:lnTo>
                  <a:pt x="7270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949518" y="1641835"/>
            <a:ext cx="64135" cy="29209"/>
          </a:xfrm>
          <a:custGeom>
            <a:avLst/>
            <a:gdLst/>
            <a:ahLst/>
            <a:cxnLst/>
            <a:rect l="l" t="t" r="r" b="b"/>
            <a:pathLst>
              <a:path w="64134" h="29210">
                <a:moveTo>
                  <a:pt x="59110" y="0"/>
                </a:moveTo>
                <a:lnTo>
                  <a:pt x="54136" y="2587"/>
                </a:lnTo>
                <a:lnTo>
                  <a:pt x="47479" y="5343"/>
                </a:lnTo>
                <a:lnTo>
                  <a:pt x="39139" y="8269"/>
                </a:lnTo>
                <a:lnTo>
                  <a:pt x="30798" y="11195"/>
                </a:lnTo>
                <a:lnTo>
                  <a:pt x="1918" y="24299"/>
                </a:lnTo>
                <a:lnTo>
                  <a:pt x="0" y="26299"/>
                </a:lnTo>
                <a:lnTo>
                  <a:pt x="1032" y="27780"/>
                </a:lnTo>
                <a:lnTo>
                  <a:pt x="5029" y="28741"/>
                </a:lnTo>
                <a:lnTo>
                  <a:pt x="9852" y="29195"/>
                </a:lnTo>
                <a:lnTo>
                  <a:pt x="18131" y="29069"/>
                </a:lnTo>
                <a:lnTo>
                  <a:pt x="29865" y="28363"/>
                </a:lnTo>
                <a:lnTo>
                  <a:pt x="45054" y="27076"/>
                </a:lnTo>
                <a:lnTo>
                  <a:pt x="63697" y="252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107799" y="1562545"/>
            <a:ext cx="121285" cy="125730"/>
          </a:xfrm>
          <a:custGeom>
            <a:avLst/>
            <a:gdLst/>
            <a:ahLst/>
            <a:cxnLst/>
            <a:rect l="l" t="t" r="r" b="b"/>
            <a:pathLst>
              <a:path w="121284" h="125730">
                <a:moveTo>
                  <a:pt x="13986" y="39831"/>
                </a:moveTo>
                <a:lnTo>
                  <a:pt x="6913" y="36064"/>
                </a:lnTo>
                <a:lnTo>
                  <a:pt x="2757" y="35373"/>
                </a:lnTo>
                <a:lnTo>
                  <a:pt x="1524" y="37762"/>
                </a:lnTo>
                <a:lnTo>
                  <a:pt x="651" y="39451"/>
                </a:lnTo>
                <a:lnTo>
                  <a:pt x="173" y="43500"/>
                </a:lnTo>
                <a:lnTo>
                  <a:pt x="83" y="49909"/>
                </a:lnTo>
                <a:lnTo>
                  <a:pt x="0" y="56318"/>
                </a:lnTo>
                <a:lnTo>
                  <a:pt x="533" y="63620"/>
                </a:lnTo>
                <a:lnTo>
                  <a:pt x="1690" y="71814"/>
                </a:lnTo>
                <a:lnTo>
                  <a:pt x="2847" y="80008"/>
                </a:lnTo>
                <a:lnTo>
                  <a:pt x="4301" y="87634"/>
                </a:lnTo>
                <a:lnTo>
                  <a:pt x="6040" y="94693"/>
                </a:lnTo>
                <a:lnTo>
                  <a:pt x="7779" y="101753"/>
                </a:lnTo>
                <a:lnTo>
                  <a:pt x="9053" y="107624"/>
                </a:lnTo>
                <a:lnTo>
                  <a:pt x="9857" y="112307"/>
                </a:lnTo>
                <a:lnTo>
                  <a:pt x="10668" y="116989"/>
                </a:lnTo>
                <a:lnTo>
                  <a:pt x="11111" y="120065"/>
                </a:lnTo>
                <a:lnTo>
                  <a:pt x="11187" y="121534"/>
                </a:lnTo>
                <a:lnTo>
                  <a:pt x="11263" y="123004"/>
                </a:lnTo>
                <a:lnTo>
                  <a:pt x="11305" y="123781"/>
                </a:lnTo>
                <a:lnTo>
                  <a:pt x="11298" y="123293"/>
                </a:lnTo>
                <a:lnTo>
                  <a:pt x="11284" y="122830"/>
                </a:lnTo>
                <a:lnTo>
                  <a:pt x="11187" y="118484"/>
                </a:lnTo>
                <a:lnTo>
                  <a:pt x="10930" y="70863"/>
                </a:lnTo>
                <a:lnTo>
                  <a:pt x="16144" y="32964"/>
                </a:lnTo>
                <a:lnTo>
                  <a:pt x="41447" y="4051"/>
                </a:lnTo>
                <a:lnTo>
                  <a:pt x="67553" y="0"/>
                </a:lnTo>
                <a:lnTo>
                  <a:pt x="82574" y="3665"/>
                </a:lnTo>
                <a:lnTo>
                  <a:pt x="91600" y="9281"/>
                </a:lnTo>
                <a:lnTo>
                  <a:pt x="97127" y="14854"/>
                </a:lnTo>
                <a:lnTo>
                  <a:pt x="99240" y="20227"/>
                </a:lnTo>
                <a:lnTo>
                  <a:pt x="98658" y="26099"/>
                </a:lnTo>
                <a:lnTo>
                  <a:pt x="64710" y="56963"/>
                </a:lnTo>
                <a:lnTo>
                  <a:pt x="24293" y="64808"/>
                </a:lnTo>
                <a:lnTo>
                  <a:pt x="9892" y="61975"/>
                </a:lnTo>
                <a:lnTo>
                  <a:pt x="11062" y="61237"/>
                </a:lnTo>
                <a:lnTo>
                  <a:pt x="12226" y="60499"/>
                </a:lnTo>
                <a:lnTo>
                  <a:pt x="51053" y="69048"/>
                </a:lnTo>
                <a:lnTo>
                  <a:pt x="88960" y="85464"/>
                </a:lnTo>
                <a:lnTo>
                  <a:pt x="117791" y="114325"/>
                </a:lnTo>
                <a:lnTo>
                  <a:pt x="120947" y="1257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430811" y="1525904"/>
            <a:ext cx="156210" cy="80010"/>
          </a:xfrm>
          <a:custGeom>
            <a:avLst/>
            <a:gdLst/>
            <a:ahLst/>
            <a:cxnLst/>
            <a:rect l="l" t="t" r="r" b="b"/>
            <a:pathLst>
              <a:path w="156209" h="80009">
                <a:moveTo>
                  <a:pt x="0" y="8068"/>
                </a:moveTo>
                <a:lnTo>
                  <a:pt x="50323" y="6379"/>
                </a:lnTo>
                <a:lnTo>
                  <a:pt x="89933" y="4266"/>
                </a:lnTo>
                <a:lnTo>
                  <a:pt x="117884" y="2506"/>
                </a:lnTo>
                <a:lnTo>
                  <a:pt x="129841" y="1785"/>
                </a:lnTo>
                <a:lnTo>
                  <a:pt x="144980" y="978"/>
                </a:lnTo>
                <a:lnTo>
                  <a:pt x="149989" y="657"/>
                </a:lnTo>
                <a:lnTo>
                  <a:pt x="152157" y="422"/>
                </a:lnTo>
                <a:lnTo>
                  <a:pt x="154325" y="186"/>
                </a:lnTo>
                <a:lnTo>
                  <a:pt x="155482" y="62"/>
                </a:lnTo>
                <a:lnTo>
                  <a:pt x="155621" y="47"/>
                </a:lnTo>
                <a:lnTo>
                  <a:pt x="155759" y="32"/>
                </a:lnTo>
                <a:lnTo>
                  <a:pt x="155115" y="24"/>
                </a:lnTo>
                <a:lnTo>
                  <a:pt x="153695" y="22"/>
                </a:lnTo>
                <a:lnTo>
                  <a:pt x="148179" y="15"/>
                </a:lnTo>
                <a:lnTo>
                  <a:pt x="134676" y="0"/>
                </a:lnTo>
                <a:lnTo>
                  <a:pt x="95895" y="126"/>
                </a:lnTo>
                <a:lnTo>
                  <a:pt x="72847" y="8140"/>
                </a:lnTo>
                <a:lnTo>
                  <a:pt x="73553" y="12066"/>
                </a:lnTo>
                <a:lnTo>
                  <a:pt x="75735" y="17277"/>
                </a:lnTo>
                <a:lnTo>
                  <a:pt x="77917" y="22487"/>
                </a:lnTo>
                <a:lnTo>
                  <a:pt x="81222" y="28692"/>
                </a:lnTo>
                <a:lnTo>
                  <a:pt x="85655" y="35891"/>
                </a:lnTo>
                <a:lnTo>
                  <a:pt x="90438" y="44016"/>
                </a:lnTo>
                <a:lnTo>
                  <a:pt x="95923" y="53975"/>
                </a:lnTo>
                <a:lnTo>
                  <a:pt x="102110" y="65770"/>
                </a:lnTo>
                <a:lnTo>
                  <a:pt x="108999" y="793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29623" y="1532017"/>
            <a:ext cx="121285" cy="113664"/>
          </a:xfrm>
          <a:custGeom>
            <a:avLst/>
            <a:gdLst/>
            <a:ahLst/>
            <a:cxnLst/>
            <a:rect l="l" t="t" r="r" b="b"/>
            <a:pathLst>
              <a:path w="121284" h="113664">
                <a:moveTo>
                  <a:pt x="0" y="38475"/>
                </a:moveTo>
                <a:lnTo>
                  <a:pt x="1115" y="33164"/>
                </a:lnTo>
                <a:lnTo>
                  <a:pt x="2923" y="32695"/>
                </a:lnTo>
                <a:lnTo>
                  <a:pt x="5410" y="37067"/>
                </a:lnTo>
                <a:lnTo>
                  <a:pt x="18618" y="76281"/>
                </a:lnTo>
                <a:lnTo>
                  <a:pt x="22756" y="99561"/>
                </a:lnTo>
                <a:lnTo>
                  <a:pt x="22472" y="104009"/>
                </a:lnTo>
                <a:lnTo>
                  <a:pt x="14775" y="112701"/>
                </a:lnTo>
                <a:lnTo>
                  <a:pt x="12746" y="110069"/>
                </a:lnTo>
                <a:lnTo>
                  <a:pt x="10716" y="104384"/>
                </a:lnTo>
                <a:lnTo>
                  <a:pt x="8686" y="98699"/>
                </a:lnTo>
                <a:lnTo>
                  <a:pt x="6975" y="91160"/>
                </a:lnTo>
                <a:lnTo>
                  <a:pt x="5576" y="81763"/>
                </a:lnTo>
                <a:lnTo>
                  <a:pt x="4165" y="69664"/>
                </a:lnTo>
                <a:lnTo>
                  <a:pt x="3401" y="56764"/>
                </a:lnTo>
                <a:lnTo>
                  <a:pt x="3903" y="41438"/>
                </a:lnTo>
                <a:lnTo>
                  <a:pt x="20712" y="6017"/>
                </a:lnTo>
                <a:lnTo>
                  <a:pt x="45559" y="0"/>
                </a:lnTo>
                <a:lnTo>
                  <a:pt x="59606" y="3744"/>
                </a:lnTo>
                <a:lnTo>
                  <a:pt x="92107" y="28769"/>
                </a:lnTo>
                <a:lnTo>
                  <a:pt x="118552" y="76273"/>
                </a:lnTo>
                <a:lnTo>
                  <a:pt x="120972" y="87374"/>
                </a:lnTo>
                <a:lnTo>
                  <a:pt x="119037" y="103017"/>
                </a:lnTo>
                <a:lnTo>
                  <a:pt x="112833" y="1132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55219" y="1580024"/>
            <a:ext cx="108585" cy="20955"/>
          </a:xfrm>
          <a:custGeom>
            <a:avLst/>
            <a:gdLst/>
            <a:ahLst/>
            <a:cxnLst/>
            <a:rect l="l" t="t" r="r" b="b"/>
            <a:pathLst>
              <a:path w="108584" h="20955">
                <a:moveTo>
                  <a:pt x="0" y="20463"/>
                </a:moveTo>
                <a:lnTo>
                  <a:pt x="45465" y="7293"/>
                </a:lnTo>
                <a:lnTo>
                  <a:pt x="58536" y="5857"/>
                </a:lnTo>
                <a:lnTo>
                  <a:pt x="71112" y="4437"/>
                </a:lnTo>
                <a:lnTo>
                  <a:pt x="83430" y="3006"/>
                </a:lnTo>
                <a:lnTo>
                  <a:pt x="95727" y="1536"/>
                </a:lnTo>
                <a:lnTo>
                  <a:pt x="10824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784829" y="1533928"/>
            <a:ext cx="108585" cy="104139"/>
          </a:xfrm>
          <a:custGeom>
            <a:avLst/>
            <a:gdLst/>
            <a:ahLst/>
            <a:cxnLst/>
            <a:rect l="l" t="t" r="r" b="b"/>
            <a:pathLst>
              <a:path w="108584" h="104139">
                <a:moveTo>
                  <a:pt x="2542" y="29187"/>
                </a:moveTo>
                <a:lnTo>
                  <a:pt x="692" y="29226"/>
                </a:lnTo>
                <a:lnTo>
                  <a:pt x="0" y="28159"/>
                </a:lnTo>
                <a:lnTo>
                  <a:pt x="484" y="25985"/>
                </a:lnTo>
                <a:lnTo>
                  <a:pt x="824" y="24422"/>
                </a:lnTo>
                <a:lnTo>
                  <a:pt x="1614" y="23676"/>
                </a:lnTo>
                <a:lnTo>
                  <a:pt x="2840" y="23748"/>
                </a:lnTo>
                <a:lnTo>
                  <a:pt x="4066" y="23819"/>
                </a:lnTo>
                <a:lnTo>
                  <a:pt x="5437" y="25799"/>
                </a:lnTo>
                <a:lnTo>
                  <a:pt x="6954" y="29688"/>
                </a:lnTo>
                <a:lnTo>
                  <a:pt x="10626" y="37940"/>
                </a:lnTo>
                <a:lnTo>
                  <a:pt x="17396" y="51819"/>
                </a:lnTo>
                <a:lnTo>
                  <a:pt x="24966" y="67012"/>
                </a:lnTo>
                <a:lnTo>
                  <a:pt x="29809" y="76896"/>
                </a:lnTo>
                <a:lnTo>
                  <a:pt x="33465" y="84644"/>
                </a:lnTo>
                <a:lnTo>
                  <a:pt x="34809" y="87998"/>
                </a:lnTo>
                <a:lnTo>
                  <a:pt x="35336" y="90078"/>
                </a:lnTo>
                <a:lnTo>
                  <a:pt x="35855" y="92158"/>
                </a:lnTo>
                <a:lnTo>
                  <a:pt x="35661" y="93302"/>
                </a:lnTo>
                <a:lnTo>
                  <a:pt x="34747" y="93510"/>
                </a:lnTo>
                <a:lnTo>
                  <a:pt x="33839" y="93718"/>
                </a:lnTo>
                <a:lnTo>
                  <a:pt x="31990" y="91511"/>
                </a:lnTo>
                <a:lnTo>
                  <a:pt x="29212" y="86890"/>
                </a:lnTo>
                <a:lnTo>
                  <a:pt x="26427" y="82268"/>
                </a:lnTo>
                <a:lnTo>
                  <a:pt x="23989" y="75798"/>
                </a:lnTo>
                <a:lnTo>
                  <a:pt x="21883" y="67479"/>
                </a:lnTo>
                <a:lnTo>
                  <a:pt x="19461" y="55330"/>
                </a:lnTo>
                <a:lnTo>
                  <a:pt x="18149" y="42426"/>
                </a:lnTo>
                <a:lnTo>
                  <a:pt x="18910" y="28446"/>
                </a:lnTo>
                <a:lnTo>
                  <a:pt x="47638" y="614"/>
                </a:lnTo>
                <a:lnTo>
                  <a:pt x="55535" y="0"/>
                </a:lnTo>
                <a:lnTo>
                  <a:pt x="63841" y="1064"/>
                </a:lnTo>
                <a:lnTo>
                  <a:pt x="72154" y="2128"/>
                </a:lnTo>
                <a:lnTo>
                  <a:pt x="97064" y="33941"/>
                </a:lnTo>
                <a:lnTo>
                  <a:pt x="94349" y="39516"/>
                </a:lnTo>
                <a:lnTo>
                  <a:pt x="88184" y="44628"/>
                </a:lnTo>
                <a:lnTo>
                  <a:pt x="82018" y="49741"/>
                </a:lnTo>
                <a:lnTo>
                  <a:pt x="75576" y="53664"/>
                </a:lnTo>
                <a:lnTo>
                  <a:pt x="68870" y="56399"/>
                </a:lnTo>
                <a:lnTo>
                  <a:pt x="62165" y="59133"/>
                </a:lnTo>
                <a:lnTo>
                  <a:pt x="58161" y="60763"/>
                </a:lnTo>
                <a:lnTo>
                  <a:pt x="56872" y="61289"/>
                </a:lnTo>
                <a:lnTo>
                  <a:pt x="55577" y="61815"/>
                </a:lnTo>
                <a:lnTo>
                  <a:pt x="55612" y="62241"/>
                </a:lnTo>
                <a:lnTo>
                  <a:pt x="56962" y="62567"/>
                </a:lnTo>
                <a:lnTo>
                  <a:pt x="58313" y="62893"/>
                </a:lnTo>
                <a:lnTo>
                  <a:pt x="62504" y="63902"/>
                </a:lnTo>
                <a:lnTo>
                  <a:pt x="69535" y="65595"/>
                </a:lnTo>
                <a:lnTo>
                  <a:pt x="76560" y="67288"/>
                </a:lnTo>
                <a:lnTo>
                  <a:pt x="83473" y="69734"/>
                </a:lnTo>
                <a:lnTo>
                  <a:pt x="90276" y="72933"/>
                </a:lnTo>
                <a:lnTo>
                  <a:pt x="97078" y="76132"/>
                </a:lnTo>
                <a:lnTo>
                  <a:pt x="102066" y="79452"/>
                </a:lnTo>
                <a:lnTo>
                  <a:pt x="105232" y="82892"/>
                </a:lnTo>
                <a:lnTo>
                  <a:pt x="108397" y="86331"/>
                </a:lnTo>
                <a:lnTo>
                  <a:pt x="71700" y="102660"/>
                </a:lnTo>
                <a:lnTo>
                  <a:pt x="58935" y="103754"/>
                </a:lnTo>
                <a:lnTo>
                  <a:pt x="42360" y="103302"/>
                </a:lnTo>
                <a:lnTo>
                  <a:pt x="28990" y="100854"/>
                </a:lnTo>
                <a:lnTo>
                  <a:pt x="18190" y="96437"/>
                </a:lnTo>
                <a:lnTo>
                  <a:pt x="9323" y="900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940028" y="1530999"/>
            <a:ext cx="111125" cy="107314"/>
          </a:xfrm>
          <a:custGeom>
            <a:avLst/>
            <a:gdLst/>
            <a:ahLst/>
            <a:cxnLst/>
            <a:rect l="l" t="t" r="r" b="b"/>
            <a:pathLst>
              <a:path w="111125" h="107314">
                <a:moveTo>
                  <a:pt x="1073" y="5627"/>
                </a:moveTo>
                <a:lnTo>
                  <a:pt x="415" y="2186"/>
                </a:lnTo>
                <a:lnTo>
                  <a:pt x="69" y="360"/>
                </a:lnTo>
                <a:lnTo>
                  <a:pt x="34" y="148"/>
                </a:lnTo>
                <a:lnTo>
                  <a:pt x="0" y="0"/>
                </a:lnTo>
                <a:lnTo>
                  <a:pt x="152" y="289"/>
                </a:lnTo>
                <a:lnTo>
                  <a:pt x="263" y="532"/>
                </a:lnTo>
                <a:lnTo>
                  <a:pt x="955" y="2081"/>
                </a:lnTo>
                <a:lnTo>
                  <a:pt x="2237" y="4938"/>
                </a:lnTo>
                <a:lnTo>
                  <a:pt x="3519" y="7795"/>
                </a:lnTo>
                <a:lnTo>
                  <a:pt x="4779" y="12185"/>
                </a:lnTo>
                <a:lnTo>
                  <a:pt x="6005" y="18107"/>
                </a:lnTo>
                <a:lnTo>
                  <a:pt x="7239" y="24029"/>
                </a:lnTo>
                <a:lnTo>
                  <a:pt x="8499" y="30948"/>
                </a:lnTo>
                <a:lnTo>
                  <a:pt x="9788" y="38866"/>
                </a:lnTo>
                <a:lnTo>
                  <a:pt x="11076" y="46782"/>
                </a:lnTo>
                <a:lnTo>
                  <a:pt x="12164" y="54637"/>
                </a:lnTo>
                <a:lnTo>
                  <a:pt x="13057" y="62430"/>
                </a:lnTo>
                <a:lnTo>
                  <a:pt x="13944" y="70223"/>
                </a:lnTo>
                <a:lnTo>
                  <a:pt x="15246" y="77201"/>
                </a:lnTo>
                <a:lnTo>
                  <a:pt x="16957" y="83364"/>
                </a:lnTo>
                <a:lnTo>
                  <a:pt x="18675" y="89528"/>
                </a:lnTo>
                <a:lnTo>
                  <a:pt x="21557" y="94420"/>
                </a:lnTo>
                <a:lnTo>
                  <a:pt x="25610" y="98043"/>
                </a:lnTo>
                <a:lnTo>
                  <a:pt x="29662" y="101665"/>
                </a:lnTo>
                <a:lnTo>
                  <a:pt x="34747" y="104095"/>
                </a:lnTo>
                <a:lnTo>
                  <a:pt x="40857" y="105332"/>
                </a:lnTo>
                <a:lnTo>
                  <a:pt x="46966" y="106569"/>
                </a:lnTo>
                <a:lnTo>
                  <a:pt x="54150" y="107193"/>
                </a:lnTo>
                <a:lnTo>
                  <a:pt x="62393" y="107203"/>
                </a:lnTo>
                <a:lnTo>
                  <a:pt x="70644" y="107212"/>
                </a:lnTo>
                <a:lnTo>
                  <a:pt x="78361" y="106628"/>
                </a:lnTo>
                <a:lnTo>
                  <a:pt x="85551" y="105449"/>
                </a:lnTo>
                <a:lnTo>
                  <a:pt x="92742" y="104271"/>
                </a:lnTo>
                <a:lnTo>
                  <a:pt x="98575" y="102976"/>
                </a:lnTo>
                <a:lnTo>
                  <a:pt x="103050" y="101564"/>
                </a:lnTo>
                <a:lnTo>
                  <a:pt x="109284" y="99598"/>
                </a:lnTo>
                <a:lnTo>
                  <a:pt x="110767" y="95931"/>
                </a:lnTo>
                <a:lnTo>
                  <a:pt x="107504" y="905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078594" y="1541871"/>
            <a:ext cx="41910" cy="69850"/>
          </a:xfrm>
          <a:custGeom>
            <a:avLst/>
            <a:gdLst/>
            <a:ahLst/>
            <a:cxnLst/>
            <a:rect l="l" t="t" r="r" b="b"/>
            <a:pathLst>
              <a:path w="41909" h="69850">
                <a:moveTo>
                  <a:pt x="0" y="12701"/>
                </a:moveTo>
                <a:lnTo>
                  <a:pt x="0" y="9658"/>
                </a:lnTo>
                <a:lnTo>
                  <a:pt x="858" y="6775"/>
                </a:lnTo>
                <a:lnTo>
                  <a:pt x="2583" y="4055"/>
                </a:lnTo>
                <a:lnTo>
                  <a:pt x="4308" y="1334"/>
                </a:lnTo>
                <a:lnTo>
                  <a:pt x="6068" y="0"/>
                </a:lnTo>
                <a:lnTo>
                  <a:pt x="7869" y="51"/>
                </a:lnTo>
                <a:lnTo>
                  <a:pt x="9663" y="102"/>
                </a:lnTo>
                <a:lnTo>
                  <a:pt x="11880" y="2337"/>
                </a:lnTo>
                <a:lnTo>
                  <a:pt x="14519" y="6756"/>
                </a:lnTo>
                <a:lnTo>
                  <a:pt x="17158" y="11175"/>
                </a:lnTo>
                <a:lnTo>
                  <a:pt x="33396" y="46002"/>
                </a:lnTo>
                <a:lnTo>
                  <a:pt x="37545" y="57532"/>
                </a:lnTo>
                <a:lnTo>
                  <a:pt x="41372" y="696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087551" y="1488346"/>
            <a:ext cx="85090" cy="38735"/>
          </a:xfrm>
          <a:custGeom>
            <a:avLst/>
            <a:gdLst/>
            <a:ahLst/>
            <a:cxnLst/>
            <a:rect l="l" t="t" r="r" b="b"/>
            <a:pathLst>
              <a:path w="85090" h="38734">
                <a:moveTo>
                  <a:pt x="0" y="38577"/>
                </a:moveTo>
                <a:lnTo>
                  <a:pt x="0" y="35990"/>
                </a:lnTo>
                <a:lnTo>
                  <a:pt x="1565" y="30912"/>
                </a:lnTo>
                <a:lnTo>
                  <a:pt x="4682" y="23344"/>
                </a:lnTo>
                <a:lnTo>
                  <a:pt x="7800" y="15776"/>
                </a:lnTo>
                <a:lnTo>
                  <a:pt x="38834" y="0"/>
                </a:lnTo>
                <a:lnTo>
                  <a:pt x="47743" y="249"/>
                </a:lnTo>
                <a:lnTo>
                  <a:pt x="58405" y="2780"/>
                </a:lnTo>
                <a:lnTo>
                  <a:pt x="70820" y="7590"/>
                </a:lnTo>
                <a:lnTo>
                  <a:pt x="84987" y="146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118419" y="1574503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 h="0">
                <a:moveTo>
                  <a:pt x="0" y="0"/>
                </a:moveTo>
                <a:lnTo>
                  <a:pt x="37059" y="0"/>
                </a:lnTo>
              </a:path>
            </a:pathLst>
          </a:custGeom>
          <a:ln w="3175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109039" y="1617636"/>
            <a:ext cx="72390" cy="10160"/>
          </a:xfrm>
          <a:custGeom>
            <a:avLst/>
            <a:gdLst/>
            <a:ahLst/>
            <a:cxnLst/>
            <a:rect l="l" t="t" r="r" b="b"/>
            <a:pathLst>
              <a:path w="72390" h="10160">
                <a:moveTo>
                  <a:pt x="5881" y="0"/>
                </a:moveTo>
                <a:lnTo>
                  <a:pt x="554" y="3521"/>
                </a:lnTo>
                <a:lnTo>
                  <a:pt x="0" y="6204"/>
                </a:lnTo>
                <a:lnTo>
                  <a:pt x="4211" y="8050"/>
                </a:lnTo>
                <a:lnTo>
                  <a:pt x="52732" y="9956"/>
                </a:lnTo>
                <a:lnTo>
                  <a:pt x="71825" y="98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446058" y="1564382"/>
            <a:ext cx="257175" cy="85725"/>
          </a:xfrm>
          <a:custGeom>
            <a:avLst/>
            <a:gdLst/>
            <a:ahLst/>
            <a:cxnLst/>
            <a:rect l="l" t="t" r="r" b="b"/>
            <a:pathLst>
              <a:path w="257175" h="85725">
                <a:moveTo>
                  <a:pt x="79913" y="23547"/>
                </a:moveTo>
                <a:lnTo>
                  <a:pt x="79712" y="20896"/>
                </a:lnTo>
                <a:lnTo>
                  <a:pt x="78361" y="17855"/>
                </a:lnTo>
                <a:lnTo>
                  <a:pt x="75867" y="14425"/>
                </a:lnTo>
                <a:lnTo>
                  <a:pt x="73373" y="10995"/>
                </a:lnTo>
                <a:lnTo>
                  <a:pt x="40926" y="583"/>
                </a:lnTo>
                <a:lnTo>
                  <a:pt x="32447" y="0"/>
                </a:lnTo>
                <a:lnTo>
                  <a:pt x="24758" y="753"/>
                </a:lnTo>
                <a:lnTo>
                  <a:pt x="17879" y="2845"/>
                </a:lnTo>
                <a:lnTo>
                  <a:pt x="10993" y="4936"/>
                </a:lnTo>
                <a:lnTo>
                  <a:pt x="6123" y="8731"/>
                </a:lnTo>
                <a:lnTo>
                  <a:pt x="3283" y="14229"/>
                </a:lnTo>
                <a:lnTo>
                  <a:pt x="436" y="19727"/>
                </a:lnTo>
                <a:lnTo>
                  <a:pt x="0" y="25814"/>
                </a:lnTo>
                <a:lnTo>
                  <a:pt x="1974" y="32490"/>
                </a:lnTo>
                <a:lnTo>
                  <a:pt x="3948" y="39166"/>
                </a:lnTo>
                <a:lnTo>
                  <a:pt x="7883" y="44997"/>
                </a:lnTo>
                <a:lnTo>
                  <a:pt x="13792" y="49983"/>
                </a:lnTo>
                <a:lnTo>
                  <a:pt x="19694" y="54969"/>
                </a:lnTo>
                <a:lnTo>
                  <a:pt x="48317" y="64113"/>
                </a:lnTo>
                <a:lnTo>
                  <a:pt x="53236" y="64125"/>
                </a:lnTo>
                <a:lnTo>
                  <a:pt x="69099" y="32481"/>
                </a:lnTo>
                <a:lnTo>
                  <a:pt x="71226" y="26085"/>
                </a:lnTo>
                <a:lnTo>
                  <a:pt x="73664" y="20131"/>
                </a:lnTo>
                <a:lnTo>
                  <a:pt x="76109" y="14177"/>
                </a:lnTo>
                <a:lnTo>
                  <a:pt x="79005" y="10037"/>
                </a:lnTo>
                <a:lnTo>
                  <a:pt x="82372" y="7710"/>
                </a:lnTo>
                <a:lnTo>
                  <a:pt x="85738" y="5383"/>
                </a:lnTo>
                <a:lnTo>
                  <a:pt x="132839" y="22237"/>
                </a:lnTo>
                <a:lnTo>
                  <a:pt x="165541" y="47999"/>
                </a:lnTo>
                <a:lnTo>
                  <a:pt x="175149" y="63403"/>
                </a:lnTo>
                <a:lnTo>
                  <a:pt x="174989" y="67085"/>
                </a:lnTo>
                <a:lnTo>
                  <a:pt x="174830" y="70769"/>
                </a:lnTo>
                <a:lnTo>
                  <a:pt x="172752" y="73060"/>
                </a:lnTo>
                <a:lnTo>
                  <a:pt x="168755" y="73961"/>
                </a:lnTo>
                <a:lnTo>
                  <a:pt x="164758" y="74862"/>
                </a:lnTo>
                <a:lnTo>
                  <a:pt x="144038" y="58448"/>
                </a:lnTo>
                <a:lnTo>
                  <a:pt x="140976" y="51553"/>
                </a:lnTo>
                <a:lnTo>
                  <a:pt x="139196" y="44098"/>
                </a:lnTo>
                <a:lnTo>
                  <a:pt x="138684" y="36084"/>
                </a:lnTo>
                <a:lnTo>
                  <a:pt x="138178" y="28070"/>
                </a:lnTo>
                <a:lnTo>
                  <a:pt x="139986" y="20970"/>
                </a:lnTo>
                <a:lnTo>
                  <a:pt x="176604" y="334"/>
                </a:lnTo>
                <a:lnTo>
                  <a:pt x="189392" y="693"/>
                </a:lnTo>
                <a:lnTo>
                  <a:pt x="226806" y="12521"/>
                </a:lnTo>
                <a:lnTo>
                  <a:pt x="254635" y="40867"/>
                </a:lnTo>
                <a:lnTo>
                  <a:pt x="256822" y="51644"/>
                </a:lnTo>
                <a:lnTo>
                  <a:pt x="255738" y="62463"/>
                </a:lnTo>
                <a:lnTo>
                  <a:pt x="251644" y="73674"/>
                </a:lnTo>
                <a:lnTo>
                  <a:pt x="244804" y="856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968332" y="1463655"/>
            <a:ext cx="1002421" cy="506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487191" y="1909880"/>
            <a:ext cx="135255" cy="131445"/>
          </a:xfrm>
          <a:custGeom>
            <a:avLst/>
            <a:gdLst/>
            <a:ahLst/>
            <a:cxnLst/>
            <a:rect l="l" t="t" r="r" b="b"/>
            <a:pathLst>
              <a:path w="135254" h="131444">
                <a:moveTo>
                  <a:pt x="105973" y="89180"/>
                </a:moveTo>
                <a:lnTo>
                  <a:pt x="70332" y="68291"/>
                </a:lnTo>
                <a:lnTo>
                  <a:pt x="58025" y="67177"/>
                </a:lnTo>
                <a:lnTo>
                  <a:pt x="45143" y="67490"/>
                </a:lnTo>
                <a:lnTo>
                  <a:pt x="5437" y="83069"/>
                </a:lnTo>
                <a:lnTo>
                  <a:pt x="0" y="97444"/>
                </a:lnTo>
                <a:lnTo>
                  <a:pt x="1801" y="102764"/>
                </a:lnTo>
                <a:lnTo>
                  <a:pt x="3602" y="108084"/>
                </a:lnTo>
                <a:lnTo>
                  <a:pt x="40344" y="126254"/>
                </a:lnTo>
                <a:lnTo>
                  <a:pt x="83674" y="130904"/>
                </a:lnTo>
                <a:lnTo>
                  <a:pt x="94172" y="129281"/>
                </a:lnTo>
                <a:lnTo>
                  <a:pt x="115720" y="103907"/>
                </a:lnTo>
                <a:lnTo>
                  <a:pt x="115713" y="95933"/>
                </a:lnTo>
                <a:lnTo>
                  <a:pt x="105407" y="59073"/>
                </a:lnTo>
                <a:lnTo>
                  <a:pt x="83227" y="25056"/>
                </a:lnTo>
                <a:lnTo>
                  <a:pt x="54780" y="0"/>
                </a:lnTo>
                <a:lnTo>
                  <a:pt x="53838" y="811"/>
                </a:lnTo>
                <a:lnTo>
                  <a:pt x="52896" y="1623"/>
                </a:lnTo>
                <a:lnTo>
                  <a:pt x="78470" y="44806"/>
                </a:lnTo>
                <a:lnTo>
                  <a:pt x="108096" y="81444"/>
                </a:lnTo>
                <a:lnTo>
                  <a:pt x="125417" y="99877"/>
                </a:lnTo>
                <a:lnTo>
                  <a:pt x="135119" y="1096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55461" y="1904049"/>
            <a:ext cx="160020" cy="123189"/>
          </a:xfrm>
          <a:custGeom>
            <a:avLst/>
            <a:gdLst/>
            <a:ahLst/>
            <a:cxnLst/>
            <a:rect l="l" t="t" r="r" b="b"/>
            <a:pathLst>
              <a:path w="160020" h="123189">
                <a:moveTo>
                  <a:pt x="512" y="5883"/>
                </a:moveTo>
                <a:lnTo>
                  <a:pt x="0" y="4029"/>
                </a:lnTo>
                <a:lnTo>
                  <a:pt x="547" y="2392"/>
                </a:lnTo>
                <a:lnTo>
                  <a:pt x="2147" y="973"/>
                </a:lnTo>
                <a:lnTo>
                  <a:pt x="3248" y="0"/>
                </a:lnTo>
                <a:lnTo>
                  <a:pt x="7259" y="5982"/>
                </a:lnTo>
                <a:lnTo>
                  <a:pt x="26159" y="42348"/>
                </a:lnTo>
                <a:lnTo>
                  <a:pt x="40820" y="77816"/>
                </a:lnTo>
                <a:lnTo>
                  <a:pt x="48490" y="118177"/>
                </a:lnTo>
                <a:lnTo>
                  <a:pt x="48858" y="121860"/>
                </a:lnTo>
                <a:lnTo>
                  <a:pt x="48899" y="122250"/>
                </a:lnTo>
                <a:lnTo>
                  <a:pt x="48941" y="122640"/>
                </a:lnTo>
                <a:lnTo>
                  <a:pt x="48961" y="122232"/>
                </a:lnTo>
                <a:lnTo>
                  <a:pt x="48961" y="121829"/>
                </a:lnTo>
                <a:lnTo>
                  <a:pt x="48961" y="118032"/>
                </a:lnTo>
                <a:lnTo>
                  <a:pt x="48968" y="110839"/>
                </a:lnTo>
                <a:lnTo>
                  <a:pt x="48975" y="103645"/>
                </a:lnTo>
                <a:lnTo>
                  <a:pt x="50492" y="96439"/>
                </a:lnTo>
                <a:lnTo>
                  <a:pt x="53506" y="89220"/>
                </a:lnTo>
                <a:lnTo>
                  <a:pt x="56526" y="82001"/>
                </a:lnTo>
                <a:lnTo>
                  <a:pt x="61472" y="76471"/>
                </a:lnTo>
                <a:lnTo>
                  <a:pt x="68344" y="72629"/>
                </a:lnTo>
                <a:lnTo>
                  <a:pt x="75216" y="68787"/>
                </a:lnTo>
                <a:lnTo>
                  <a:pt x="83203" y="66512"/>
                </a:lnTo>
                <a:lnTo>
                  <a:pt x="92312" y="65804"/>
                </a:lnTo>
                <a:lnTo>
                  <a:pt x="104971" y="66233"/>
                </a:lnTo>
                <a:lnTo>
                  <a:pt x="149275" y="88275"/>
                </a:lnTo>
                <a:lnTo>
                  <a:pt x="159548" y="102051"/>
                </a:lnTo>
                <a:lnTo>
                  <a:pt x="158752" y="106194"/>
                </a:lnTo>
                <a:lnTo>
                  <a:pt x="114338" y="119700"/>
                </a:lnTo>
                <a:lnTo>
                  <a:pt x="104064" y="119950"/>
                </a:lnTo>
                <a:lnTo>
                  <a:pt x="92463" y="119883"/>
                </a:lnTo>
                <a:lnTo>
                  <a:pt x="79518" y="119501"/>
                </a:lnTo>
                <a:lnTo>
                  <a:pt x="65211" y="118807"/>
                </a:lnTo>
                <a:lnTo>
                  <a:pt x="49526" y="117803"/>
                </a:lnTo>
                <a:lnTo>
                  <a:pt x="32445" y="1164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54715" y="1962603"/>
            <a:ext cx="18415" cy="70485"/>
          </a:xfrm>
          <a:custGeom>
            <a:avLst/>
            <a:gdLst/>
            <a:ahLst/>
            <a:cxnLst/>
            <a:rect l="l" t="t" r="r" b="b"/>
            <a:pathLst>
              <a:path w="18415" h="70485">
                <a:moveTo>
                  <a:pt x="0" y="4501"/>
                </a:moveTo>
                <a:lnTo>
                  <a:pt x="290" y="1286"/>
                </a:lnTo>
                <a:lnTo>
                  <a:pt x="602" y="0"/>
                </a:lnTo>
                <a:lnTo>
                  <a:pt x="935" y="642"/>
                </a:lnTo>
                <a:lnTo>
                  <a:pt x="1177" y="1102"/>
                </a:lnTo>
                <a:lnTo>
                  <a:pt x="1780" y="2251"/>
                </a:lnTo>
                <a:lnTo>
                  <a:pt x="2750" y="4089"/>
                </a:lnTo>
                <a:lnTo>
                  <a:pt x="3713" y="5927"/>
                </a:lnTo>
                <a:lnTo>
                  <a:pt x="5029" y="9240"/>
                </a:lnTo>
                <a:lnTo>
                  <a:pt x="6691" y="14029"/>
                </a:lnTo>
                <a:lnTo>
                  <a:pt x="8361" y="18818"/>
                </a:lnTo>
                <a:lnTo>
                  <a:pt x="9933" y="24046"/>
                </a:lnTo>
                <a:lnTo>
                  <a:pt x="11416" y="29714"/>
                </a:lnTo>
                <a:lnTo>
                  <a:pt x="12898" y="35382"/>
                </a:lnTo>
                <a:lnTo>
                  <a:pt x="14228" y="40986"/>
                </a:lnTo>
                <a:lnTo>
                  <a:pt x="15406" y="46526"/>
                </a:lnTo>
                <a:lnTo>
                  <a:pt x="17179" y="54880"/>
                </a:lnTo>
                <a:lnTo>
                  <a:pt x="18017" y="62857"/>
                </a:lnTo>
                <a:lnTo>
                  <a:pt x="17920" y="704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38366" y="1903419"/>
            <a:ext cx="2540" cy="10795"/>
          </a:xfrm>
          <a:custGeom>
            <a:avLst/>
            <a:gdLst/>
            <a:ahLst/>
            <a:cxnLst/>
            <a:rect l="l" t="t" r="r" b="b"/>
            <a:pathLst>
              <a:path w="2540" h="10794">
                <a:moveTo>
                  <a:pt x="0" y="10174"/>
                </a:moveTo>
                <a:lnTo>
                  <a:pt x="692" y="6782"/>
                </a:lnTo>
                <a:lnTo>
                  <a:pt x="1385" y="3390"/>
                </a:lnTo>
                <a:lnTo>
                  <a:pt x="207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114944" y="1960457"/>
            <a:ext cx="106680" cy="80645"/>
          </a:xfrm>
          <a:custGeom>
            <a:avLst/>
            <a:gdLst/>
            <a:ahLst/>
            <a:cxnLst/>
            <a:rect l="l" t="t" r="r" b="b"/>
            <a:pathLst>
              <a:path w="106679" h="80644">
                <a:moveTo>
                  <a:pt x="60907" y="6708"/>
                </a:moveTo>
                <a:lnTo>
                  <a:pt x="54693" y="2554"/>
                </a:lnTo>
                <a:lnTo>
                  <a:pt x="46643" y="366"/>
                </a:lnTo>
                <a:lnTo>
                  <a:pt x="36765" y="146"/>
                </a:lnTo>
                <a:lnTo>
                  <a:pt x="30219" y="0"/>
                </a:lnTo>
                <a:lnTo>
                  <a:pt x="23880" y="377"/>
                </a:lnTo>
                <a:lnTo>
                  <a:pt x="17743" y="1278"/>
                </a:lnTo>
                <a:lnTo>
                  <a:pt x="11605" y="2180"/>
                </a:lnTo>
                <a:lnTo>
                  <a:pt x="7414" y="3690"/>
                </a:lnTo>
                <a:lnTo>
                  <a:pt x="5177" y="5808"/>
                </a:lnTo>
                <a:lnTo>
                  <a:pt x="2932" y="7927"/>
                </a:lnTo>
                <a:lnTo>
                  <a:pt x="3528" y="10565"/>
                </a:lnTo>
                <a:lnTo>
                  <a:pt x="6971" y="13722"/>
                </a:lnTo>
                <a:lnTo>
                  <a:pt x="10407" y="16878"/>
                </a:lnTo>
                <a:lnTo>
                  <a:pt x="16718" y="20248"/>
                </a:lnTo>
                <a:lnTo>
                  <a:pt x="25896" y="23831"/>
                </a:lnTo>
                <a:lnTo>
                  <a:pt x="36833" y="28144"/>
                </a:lnTo>
                <a:lnTo>
                  <a:pt x="75855" y="44438"/>
                </a:lnTo>
                <a:lnTo>
                  <a:pt x="106232" y="66688"/>
                </a:lnTo>
                <a:lnTo>
                  <a:pt x="104604" y="70306"/>
                </a:lnTo>
                <a:lnTo>
                  <a:pt x="99041" y="73543"/>
                </a:lnTo>
                <a:lnTo>
                  <a:pt x="89121" y="77361"/>
                </a:lnTo>
                <a:lnTo>
                  <a:pt x="74955" y="79742"/>
                </a:lnTo>
                <a:lnTo>
                  <a:pt x="64703" y="80198"/>
                </a:lnTo>
                <a:lnTo>
                  <a:pt x="53639" y="79845"/>
                </a:lnTo>
                <a:lnTo>
                  <a:pt x="41699" y="78690"/>
                </a:lnTo>
                <a:lnTo>
                  <a:pt x="28822" y="76738"/>
                </a:lnTo>
                <a:lnTo>
                  <a:pt x="14943" y="73995"/>
                </a:lnTo>
                <a:lnTo>
                  <a:pt x="0" y="704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434489" y="1910181"/>
            <a:ext cx="140335" cy="97790"/>
          </a:xfrm>
          <a:custGeom>
            <a:avLst/>
            <a:gdLst/>
            <a:ahLst/>
            <a:cxnLst/>
            <a:rect l="l" t="t" r="r" b="b"/>
            <a:pathLst>
              <a:path w="140334" h="97789">
                <a:moveTo>
                  <a:pt x="0" y="0"/>
                </a:moveTo>
                <a:lnTo>
                  <a:pt x="3082" y="272"/>
                </a:lnTo>
                <a:lnTo>
                  <a:pt x="6532" y="2834"/>
                </a:lnTo>
                <a:lnTo>
                  <a:pt x="10335" y="7685"/>
                </a:lnTo>
                <a:lnTo>
                  <a:pt x="14145" y="12536"/>
                </a:lnTo>
                <a:lnTo>
                  <a:pt x="33742" y="48175"/>
                </a:lnTo>
                <a:lnTo>
                  <a:pt x="39568" y="67623"/>
                </a:lnTo>
                <a:lnTo>
                  <a:pt x="40746" y="73241"/>
                </a:lnTo>
                <a:lnTo>
                  <a:pt x="41522" y="77774"/>
                </a:lnTo>
                <a:lnTo>
                  <a:pt x="41896" y="81222"/>
                </a:lnTo>
                <a:lnTo>
                  <a:pt x="42270" y="84669"/>
                </a:lnTo>
                <a:lnTo>
                  <a:pt x="42491" y="86735"/>
                </a:lnTo>
                <a:lnTo>
                  <a:pt x="42568" y="87420"/>
                </a:lnTo>
                <a:lnTo>
                  <a:pt x="42637" y="88104"/>
                </a:lnTo>
                <a:lnTo>
                  <a:pt x="42616" y="88361"/>
                </a:lnTo>
                <a:lnTo>
                  <a:pt x="42505" y="88192"/>
                </a:lnTo>
                <a:lnTo>
                  <a:pt x="42387" y="88024"/>
                </a:lnTo>
                <a:lnTo>
                  <a:pt x="42048" y="87513"/>
                </a:lnTo>
                <a:lnTo>
                  <a:pt x="41466" y="86662"/>
                </a:lnTo>
                <a:lnTo>
                  <a:pt x="40891" y="85811"/>
                </a:lnTo>
                <a:lnTo>
                  <a:pt x="48684" y="45796"/>
                </a:lnTo>
                <a:lnTo>
                  <a:pt x="68032" y="39779"/>
                </a:lnTo>
                <a:lnTo>
                  <a:pt x="80061" y="40044"/>
                </a:lnTo>
                <a:lnTo>
                  <a:pt x="116830" y="51999"/>
                </a:lnTo>
                <a:lnTo>
                  <a:pt x="139882" y="71364"/>
                </a:lnTo>
                <a:lnTo>
                  <a:pt x="138614" y="75762"/>
                </a:lnTo>
                <a:lnTo>
                  <a:pt x="98312" y="94999"/>
                </a:lnTo>
                <a:lnTo>
                  <a:pt x="71818" y="97557"/>
                </a:lnTo>
                <a:lnTo>
                  <a:pt x="58977" y="96662"/>
                </a:lnTo>
                <a:lnTo>
                  <a:pt x="47013" y="94465"/>
                </a:lnTo>
                <a:lnTo>
                  <a:pt x="35526" y="91004"/>
                </a:lnTo>
                <a:lnTo>
                  <a:pt x="24118" y="863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583217" y="1849953"/>
            <a:ext cx="219710" cy="163195"/>
          </a:xfrm>
          <a:custGeom>
            <a:avLst/>
            <a:gdLst/>
            <a:ahLst/>
            <a:cxnLst/>
            <a:rect l="l" t="t" r="r" b="b"/>
            <a:pathLst>
              <a:path w="219709" h="163194">
                <a:moveTo>
                  <a:pt x="58424" y="103848"/>
                </a:moveTo>
                <a:lnTo>
                  <a:pt x="58687" y="97872"/>
                </a:lnTo>
                <a:lnTo>
                  <a:pt x="54420" y="94508"/>
                </a:lnTo>
                <a:lnTo>
                  <a:pt x="45616" y="93757"/>
                </a:lnTo>
                <a:lnTo>
                  <a:pt x="39416" y="93227"/>
                </a:lnTo>
                <a:lnTo>
                  <a:pt x="32703" y="94103"/>
                </a:lnTo>
                <a:lnTo>
                  <a:pt x="25471" y="96384"/>
                </a:lnTo>
                <a:lnTo>
                  <a:pt x="18246" y="98665"/>
                </a:lnTo>
                <a:lnTo>
                  <a:pt x="12344" y="102209"/>
                </a:lnTo>
                <a:lnTo>
                  <a:pt x="7765" y="107016"/>
                </a:lnTo>
                <a:lnTo>
                  <a:pt x="3186" y="111822"/>
                </a:lnTo>
                <a:lnTo>
                  <a:pt x="720" y="117258"/>
                </a:lnTo>
                <a:lnTo>
                  <a:pt x="360" y="123323"/>
                </a:lnTo>
                <a:lnTo>
                  <a:pt x="0" y="129387"/>
                </a:lnTo>
                <a:lnTo>
                  <a:pt x="2348" y="135318"/>
                </a:lnTo>
                <a:lnTo>
                  <a:pt x="7412" y="141113"/>
                </a:lnTo>
                <a:lnTo>
                  <a:pt x="12469" y="146908"/>
                </a:lnTo>
                <a:lnTo>
                  <a:pt x="49017" y="161753"/>
                </a:lnTo>
                <a:lnTo>
                  <a:pt x="54455" y="160790"/>
                </a:lnTo>
                <a:lnTo>
                  <a:pt x="59408" y="158313"/>
                </a:lnTo>
                <a:lnTo>
                  <a:pt x="64354" y="155836"/>
                </a:lnTo>
                <a:lnTo>
                  <a:pt x="68358" y="152032"/>
                </a:lnTo>
                <a:lnTo>
                  <a:pt x="71413" y="146901"/>
                </a:lnTo>
                <a:lnTo>
                  <a:pt x="74475" y="141770"/>
                </a:lnTo>
                <a:lnTo>
                  <a:pt x="76497" y="136604"/>
                </a:lnTo>
                <a:lnTo>
                  <a:pt x="77502" y="131405"/>
                </a:lnTo>
                <a:lnTo>
                  <a:pt x="78499" y="126205"/>
                </a:lnTo>
                <a:lnTo>
                  <a:pt x="79005" y="122134"/>
                </a:lnTo>
                <a:lnTo>
                  <a:pt x="79005" y="119190"/>
                </a:lnTo>
                <a:lnTo>
                  <a:pt x="79012" y="116246"/>
                </a:lnTo>
                <a:lnTo>
                  <a:pt x="78714" y="114367"/>
                </a:lnTo>
                <a:lnTo>
                  <a:pt x="78118" y="113552"/>
                </a:lnTo>
                <a:lnTo>
                  <a:pt x="77516" y="112737"/>
                </a:lnTo>
                <a:lnTo>
                  <a:pt x="77128" y="113258"/>
                </a:lnTo>
                <a:lnTo>
                  <a:pt x="76948" y="115116"/>
                </a:lnTo>
                <a:lnTo>
                  <a:pt x="76768" y="116973"/>
                </a:lnTo>
                <a:lnTo>
                  <a:pt x="78201" y="120535"/>
                </a:lnTo>
                <a:lnTo>
                  <a:pt x="81249" y="125802"/>
                </a:lnTo>
                <a:lnTo>
                  <a:pt x="84297" y="131070"/>
                </a:lnTo>
                <a:lnTo>
                  <a:pt x="117791" y="154187"/>
                </a:lnTo>
                <a:lnTo>
                  <a:pt x="125279" y="157454"/>
                </a:lnTo>
                <a:lnTo>
                  <a:pt x="133066" y="159610"/>
                </a:lnTo>
                <a:lnTo>
                  <a:pt x="141136" y="160655"/>
                </a:lnTo>
                <a:lnTo>
                  <a:pt x="149213" y="161699"/>
                </a:lnTo>
                <a:lnTo>
                  <a:pt x="156958" y="161664"/>
                </a:lnTo>
                <a:lnTo>
                  <a:pt x="164370" y="160547"/>
                </a:lnTo>
                <a:lnTo>
                  <a:pt x="171789" y="159431"/>
                </a:lnTo>
                <a:lnTo>
                  <a:pt x="189765" y="142730"/>
                </a:lnTo>
                <a:lnTo>
                  <a:pt x="190901" y="139123"/>
                </a:lnTo>
                <a:lnTo>
                  <a:pt x="190465" y="134248"/>
                </a:lnTo>
                <a:lnTo>
                  <a:pt x="188442" y="128106"/>
                </a:lnTo>
                <a:lnTo>
                  <a:pt x="186426" y="121964"/>
                </a:lnTo>
                <a:lnTo>
                  <a:pt x="161703" y="105792"/>
                </a:lnTo>
                <a:lnTo>
                  <a:pt x="155254" y="104607"/>
                </a:lnTo>
                <a:lnTo>
                  <a:pt x="149061" y="104664"/>
                </a:lnTo>
                <a:lnTo>
                  <a:pt x="143124" y="105964"/>
                </a:lnTo>
                <a:lnTo>
                  <a:pt x="137187" y="107263"/>
                </a:lnTo>
                <a:lnTo>
                  <a:pt x="132698" y="110160"/>
                </a:lnTo>
                <a:lnTo>
                  <a:pt x="129664" y="114653"/>
                </a:lnTo>
                <a:lnTo>
                  <a:pt x="126630" y="119146"/>
                </a:lnTo>
                <a:lnTo>
                  <a:pt x="125113" y="124418"/>
                </a:lnTo>
                <a:lnTo>
                  <a:pt x="125127" y="130469"/>
                </a:lnTo>
                <a:lnTo>
                  <a:pt x="125134" y="136521"/>
                </a:lnTo>
                <a:lnTo>
                  <a:pt x="145874" y="159082"/>
                </a:lnTo>
                <a:lnTo>
                  <a:pt x="151360" y="161344"/>
                </a:lnTo>
                <a:lnTo>
                  <a:pt x="156577" y="162588"/>
                </a:lnTo>
                <a:lnTo>
                  <a:pt x="161502" y="162814"/>
                </a:lnTo>
                <a:lnTo>
                  <a:pt x="166434" y="163040"/>
                </a:lnTo>
                <a:lnTo>
                  <a:pt x="170514" y="161333"/>
                </a:lnTo>
                <a:lnTo>
                  <a:pt x="173736" y="157693"/>
                </a:lnTo>
                <a:lnTo>
                  <a:pt x="176957" y="154053"/>
                </a:lnTo>
                <a:lnTo>
                  <a:pt x="179042" y="148855"/>
                </a:lnTo>
                <a:lnTo>
                  <a:pt x="179984" y="142099"/>
                </a:lnTo>
                <a:lnTo>
                  <a:pt x="180289" y="130788"/>
                </a:lnTo>
                <a:lnTo>
                  <a:pt x="178393" y="116977"/>
                </a:lnTo>
                <a:lnTo>
                  <a:pt x="166618" y="77754"/>
                </a:lnTo>
                <a:lnTo>
                  <a:pt x="147138" y="32653"/>
                </a:lnTo>
                <a:lnTo>
                  <a:pt x="130260" y="1095"/>
                </a:lnTo>
                <a:lnTo>
                  <a:pt x="129983" y="596"/>
                </a:lnTo>
                <a:lnTo>
                  <a:pt x="129706" y="96"/>
                </a:lnTo>
                <a:lnTo>
                  <a:pt x="129761" y="305"/>
                </a:lnTo>
                <a:lnTo>
                  <a:pt x="129893" y="610"/>
                </a:lnTo>
                <a:lnTo>
                  <a:pt x="131050" y="3311"/>
                </a:lnTo>
                <a:lnTo>
                  <a:pt x="133225" y="8409"/>
                </a:lnTo>
                <a:lnTo>
                  <a:pt x="137318" y="16955"/>
                </a:lnTo>
                <a:lnTo>
                  <a:pt x="157448" y="53135"/>
                </a:lnTo>
                <a:lnTo>
                  <a:pt x="181424" y="91495"/>
                </a:lnTo>
                <a:lnTo>
                  <a:pt x="210616" y="134800"/>
                </a:lnTo>
                <a:lnTo>
                  <a:pt x="219162" y="1471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973077" y="1918437"/>
            <a:ext cx="132080" cy="145415"/>
          </a:xfrm>
          <a:custGeom>
            <a:avLst/>
            <a:gdLst/>
            <a:ahLst/>
            <a:cxnLst/>
            <a:rect l="l" t="t" r="r" b="b"/>
            <a:pathLst>
              <a:path w="132079" h="145414">
                <a:moveTo>
                  <a:pt x="0" y="50608"/>
                </a:moveTo>
                <a:lnTo>
                  <a:pt x="1939" y="47551"/>
                </a:lnTo>
                <a:lnTo>
                  <a:pt x="4322" y="46443"/>
                </a:lnTo>
                <a:lnTo>
                  <a:pt x="7142" y="47284"/>
                </a:lnTo>
                <a:lnTo>
                  <a:pt x="9102" y="47872"/>
                </a:lnTo>
                <a:lnTo>
                  <a:pt x="11817" y="50780"/>
                </a:lnTo>
                <a:lnTo>
                  <a:pt x="15267" y="56010"/>
                </a:lnTo>
                <a:lnTo>
                  <a:pt x="18717" y="61239"/>
                </a:lnTo>
                <a:lnTo>
                  <a:pt x="40565" y="99643"/>
                </a:lnTo>
                <a:lnTo>
                  <a:pt x="54005" y="136266"/>
                </a:lnTo>
                <a:lnTo>
                  <a:pt x="54282" y="139313"/>
                </a:lnTo>
                <a:lnTo>
                  <a:pt x="54559" y="142359"/>
                </a:lnTo>
                <a:lnTo>
                  <a:pt x="53852" y="144088"/>
                </a:lnTo>
                <a:lnTo>
                  <a:pt x="52155" y="144501"/>
                </a:lnTo>
                <a:lnTo>
                  <a:pt x="50458" y="144913"/>
                </a:lnTo>
                <a:lnTo>
                  <a:pt x="47853" y="142186"/>
                </a:lnTo>
                <a:lnTo>
                  <a:pt x="30030" y="100747"/>
                </a:lnTo>
                <a:lnTo>
                  <a:pt x="20224" y="63689"/>
                </a:lnTo>
                <a:lnTo>
                  <a:pt x="18425" y="51296"/>
                </a:lnTo>
                <a:lnTo>
                  <a:pt x="18690" y="34104"/>
                </a:lnTo>
                <a:lnTo>
                  <a:pt x="57938" y="897"/>
                </a:lnTo>
                <a:lnTo>
                  <a:pt x="70206" y="0"/>
                </a:lnTo>
                <a:lnTo>
                  <a:pt x="80168" y="698"/>
                </a:lnTo>
                <a:lnTo>
                  <a:pt x="120237" y="20527"/>
                </a:lnTo>
                <a:lnTo>
                  <a:pt x="131899" y="36327"/>
                </a:lnTo>
                <a:lnTo>
                  <a:pt x="128511" y="47192"/>
                </a:lnTo>
                <a:lnTo>
                  <a:pt x="90137" y="67784"/>
                </a:lnTo>
                <a:lnTo>
                  <a:pt x="47794" y="765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044289" y="1917134"/>
            <a:ext cx="220979" cy="77470"/>
          </a:xfrm>
          <a:custGeom>
            <a:avLst/>
            <a:gdLst/>
            <a:ahLst/>
            <a:cxnLst/>
            <a:rect l="l" t="t" r="r" b="b"/>
            <a:pathLst>
              <a:path w="220979" h="77469">
                <a:moveTo>
                  <a:pt x="0" y="26285"/>
                </a:moveTo>
                <a:lnTo>
                  <a:pt x="40263" y="19917"/>
                </a:lnTo>
                <a:lnTo>
                  <a:pt x="63626" y="18568"/>
                </a:lnTo>
                <a:lnTo>
                  <a:pt x="78344" y="19146"/>
                </a:lnTo>
                <a:lnTo>
                  <a:pt x="115809" y="27970"/>
                </a:lnTo>
                <a:lnTo>
                  <a:pt x="132726" y="40406"/>
                </a:lnTo>
                <a:lnTo>
                  <a:pt x="132581" y="44012"/>
                </a:lnTo>
                <a:lnTo>
                  <a:pt x="132442" y="47617"/>
                </a:lnTo>
                <a:lnTo>
                  <a:pt x="129373" y="50668"/>
                </a:lnTo>
                <a:lnTo>
                  <a:pt x="123374" y="53166"/>
                </a:lnTo>
                <a:lnTo>
                  <a:pt x="117375" y="55663"/>
                </a:lnTo>
                <a:lnTo>
                  <a:pt x="111224" y="57189"/>
                </a:lnTo>
                <a:lnTo>
                  <a:pt x="104927" y="57744"/>
                </a:lnTo>
                <a:lnTo>
                  <a:pt x="98630" y="58299"/>
                </a:lnTo>
                <a:lnTo>
                  <a:pt x="93178" y="57239"/>
                </a:lnTo>
                <a:lnTo>
                  <a:pt x="88579" y="54566"/>
                </a:lnTo>
                <a:lnTo>
                  <a:pt x="83972" y="51892"/>
                </a:lnTo>
                <a:lnTo>
                  <a:pt x="80737" y="48025"/>
                </a:lnTo>
                <a:lnTo>
                  <a:pt x="78860" y="42964"/>
                </a:lnTo>
                <a:lnTo>
                  <a:pt x="76989" y="37902"/>
                </a:lnTo>
                <a:lnTo>
                  <a:pt x="77384" y="32632"/>
                </a:lnTo>
                <a:lnTo>
                  <a:pt x="80044" y="27152"/>
                </a:lnTo>
                <a:lnTo>
                  <a:pt x="82704" y="21673"/>
                </a:lnTo>
                <a:lnTo>
                  <a:pt x="122639" y="7512"/>
                </a:lnTo>
                <a:lnTo>
                  <a:pt x="137797" y="6694"/>
                </a:lnTo>
                <a:lnTo>
                  <a:pt x="149090" y="7707"/>
                </a:lnTo>
                <a:lnTo>
                  <a:pt x="177871" y="34444"/>
                </a:lnTo>
                <a:lnTo>
                  <a:pt x="179665" y="40689"/>
                </a:lnTo>
                <a:lnTo>
                  <a:pt x="181667" y="46925"/>
                </a:lnTo>
                <a:lnTo>
                  <a:pt x="202969" y="75888"/>
                </a:lnTo>
                <a:lnTo>
                  <a:pt x="206571" y="76894"/>
                </a:lnTo>
                <a:lnTo>
                  <a:pt x="209875" y="76586"/>
                </a:lnTo>
                <a:lnTo>
                  <a:pt x="212895" y="74963"/>
                </a:lnTo>
                <a:lnTo>
                  <a:pt x="215916" y="73340"/>
                </a:lnTo>
                <a:lnTo>
                  <a:pt x="218077" y="69907"/>
                </a:lnTo>
                <a:lnTo>
                  <a:pt x="219379" y="64663"/>
                </a:lnTo>
                <a:lnTo>
                  <a:pt x="220689" y="59420"/>
                </a:lnTo>
                <a:lnTo>
                  <a:pt x="201637" y="25443"/>
                </a:lnTo>
                <a:lnTo>
                  <a:pt x="170218" y="4851"/>
                </a:lnTo>
                <a:lnTo>
                  <a:pt x="15771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257608" y="1951836"/>
            <a:ext cx="65405" cy="33020"/>
          </a:xfrm>
          <a:custGeom>
            <a:avLst/>
            <a:gdLst/>
            <a:ahLst/>
            <a:cxnLst/>
            <a:rect l="l" t="t" r="r" b="b"/>
            <a:pathLst>
              <a:path w="65404" h="33019">
                <a:moveTo>
                  <a:pt x="0" y="0"/>
                </a:moveTo>
                <a:lnTo>
                  <a:pt x="4447" y="1695"/>
                </a:lnTo>
                <a:lnTo>
                  <a:pt x="10952" y="4968"/>
                </a:lnTo>
                <a:lnTo>
                  <a:pt x="19527" y="9821"/>
                </a:lnTo>
                <a:lnTo>
                  <a:pt x="29375" y="15218"/>
                </a:lnTo>
                <a:lnTo>
                  <a:pt x="40200" y="20819"/>
                </a:lnTo>
                <a:lnTo>
                  <a:pt x="52003" y="26625"/>
                </a:lnTo>
                <a:lnTo>
                  <a:pt x="64784" y="326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324144" y="1927916"/>
            <a:ext cx="107950" cy="61594"/>
          </a:xfrm>
          <a:custGeom>
            <a:avLst/>
            <a:gdLst/>
            <a:ahLst/>
            <a:cxnLst/>
            <a:rect l="l" t="t" r="r" b="b"/>
            <a:pathLst>
              <a:path w="107950" h="61594">
                <a:moveTo>
                  <a:pt x="64111" y="8521"/>
                </a:moveTo>
                <a:lnTo>
                  <a:pt x="59248" y="3408"/>
                </a:lnTo>
                <a:lnTo>
                  <a:pt x="51691" y="656"/>
                </a:lnTo>
                <a:lnTo>
                  <a:pt x="41432" y="261"/>
                </a:lnTo>
                <a:lnTo>
                  <a:pt x="34608" y="0"/>
                </a:lnTo>
                <a:lnTo>
                  <a:pt x="27771" y="891"/>
                </a:lnTo>
                <a:lnTo>
                  <a:pt x="0" y="21925"/>
                </a:lnTo>
                <a:lnTo>
                  <a:pt x="574" y="27551"/>
                </a:lnTo>
                <a:lnTo>
                  <a:pt x="1143" y="33177"/>
                </a:lnTo>
                <a:lnTo>
                  <a:pt x="34245" y="55590"/>
                </a:lnTo>
                <a:lnTo>
                  <a:pt x="81327" y="61067"/>
                </a:lnTo>
                <a:lnTo>
                  <a:pt x="94219" y="60307"/>
                </a:lnTo>
                <a:lnTo>
                  <a:pt x="107851" y="587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429474" y="1852836"/>
            <a:ext cx="63500" cy="121920"/>
          </a:xfrm>
          <a:custGeom>
            <a:avLst/>
            <a:gdLst/>
            <a:ahLst/>
            <a:cxnLst/>
            <a:rect l="l" t="t" r="r" b="b"/>
            <a:pathLst>
              <a:path w="63500" h="121919">
                <a:moveTo>
                  <a:pt x="10931" y="5548"/>
                </a:moveTo>
                <a:lnTo>
                  <a:pt x="2604" y="0"/>
                </a:lnTo>
                <a:lnTo>
                  <a:pt x="0" y="1166"/>
                </a:lnTo>
                <a:lnTo>
                  <a:pt x="3131" y="9048"/>
                </a:lnTo>
                <a:lnTo>
                  <a:pt x="7456" y="18229"/>
                </a:lnTo>
                <a:lnTo>
                  <a:pt x="14380" y="30537"/>
                </a:lnTo>
                <a:lnTo>
                  <a:pt x="21566" y="42433"/>
                </a:lnTo>
                <a:lnTo>
                  <a:pt x="28100" y="53295"/>
                </a:lnTo>
                <a:lnTo>
                  <a:pt x="47840" y="87948"/>
                </a:lnTo>
                <a:lnTo>
                  <a:pt x="58430" y="110370"/>
                </a:lnTo>
                <a:lnTo>
                  <a:pt x="62898" y="1213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447318" y="1908199"/>
            <a:ext cx="97155" cy="50165"/>
          </a:xfrm>
          <a:custGeom>
            <a:avLst/>
            <a:gdLst/>
            <a:ahLst/>
            <a:cxnLst/>
            <a:rect l="l" t="t" r="r" b="b"/>
            <a:pathLst>
              <a:path w="97154" h="50164">
                <a:moveTo>
                  <a:pt x="8832" y="43636"/>
                </a:moveTo>
                <a:lnTo>
                  <a:pt x="6199" y="40584"/>
                </a:lnTo>
                <a:lnTo>
                  <a:pt x="3906" y="35938"/>
                </a:lnTo>
                <a:lnTo>
                  <a:pt x="1953" y="29699"/>
                </a:lnTo>
                <a:lnTo>
                  <a:pt x="0" y="23460"/>
                </a:lnTo>
                <a:lnTo>
                  <a:pt x="810" y="18404"/>
                </a:lnTo>
                <a:lnTo>
                  <a:pt x="36100" y="2771"/>
                </a:lnTo>
                <a:lnTo>
                  <a:pt x="68947" y="63"/>
                </a:lnTo>
                <a:lnTo>
                  <a:pt x="73152" y="0"/>
                </a:lnTo>
                <a:lnTo>
                  <a:pt x="79144" y="7753"/>
                </a:lnTo>
                <a:lnTo>
                  <a:pt x="79268" y="10514"/>
                </a:lnTo>
                <a:lnTo>
                  <a:pt x="79746" y="14223"/>
                </a:lnTo>
                <a:lnTo>
                  <a:pt x="80571" y="18880"/>
                </a:lnTo>
                <a:lnTo>
                  <a:pt x="83082" y="26133"/>
                </a:lnTo>
                <a:lnTo>
                  <a:pt x="88586" y="36424"/>
                </a:lnTo>
                <a:lnTo>
                  <a:pt x="97081" y="497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492048" y="1852877"/>
            <a:ext cx="10795" cy="24130"/>
          </a:xfrm>
          <a:custGeom>
            <a:avLst/>
            <a:gdLst/>
            <a:ahLst/>
            <a:cxnLst/>
            <a:rect l="l" t="t" r="r" b="b"/>
            <a:pathLst>
              <a:path w="10795" h="24130">
                <a:moveTo>
                  <a:pt x="10224" y="24088"/>
                </a:moveTo>
                <a:lnTo>
                  <a:pt x="7398" y="20425"/>
                </a:lnTo>
                <a:lnTo>
                  <a:pt x="4946" y="16015"/>
                </a:lnTo>
                <a:lnTo>
                  <a:pt x="2867" y="10859"/>
                </a:lnTo>
                <a:lnTo>
                  <a:pt x="0" y="3744"/>
                </a:lnTo>
                <a:lnTo>
                  <a:pt x="1911" y="124"/>
                </a:lnTo>
                <a:lnTo>
                  <a:pt x="860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570562" y="1905740"/>
            <a:ext cx="118745" cy="71755"/>
          </a:xfrm>
          <a:custGeom>
            <a:avLst/>
            <a:gdLst/>
            <a:ahLst/>
            <a:cxnLst/>
            <a:rect l="l" t="t" r="r" b="b"/>
            <a:pathLst>
              <a:path w="118745" h="71755">
                <a:moveTo>
                  <a:pt x="56436" y="11563"/>
                </a:moveTo>
                <a:lnTo>
                  <a:pt x="56436" y="8845"/>
                </a:lnTo>
                <a:lnTo>
                  <a:pt x="53838" y="6167"/>
                </a:lnTo>
                <a:lnTo>
                  <a:pt x="48643" y="3530"/>
                </a:lnTo>
                <a:lnTo>
                  <a:pt x="43447" y="893"/>
                </a:lnTo>
                <a:lnTo>
                  <a:pt x="37538" y="0"/>
                </a:lnTo>
                <a:lnTo>
                  <a:pt x="30916" y="849"/>
                </a:lnTo>
                <a:lnTo>
                  <a:pt x="24293" y="1698"/>
                </a:lnTo>
                <a:lnTo>
                  <a:pt x="17754" y="5828"/>
                </a:lnTo>
                <a:lnTo>
                  <a:pt x="11298" y="13239"/>
                </a:lnTo>
                <a:lnTo>
                  <a:pt x="4842" y="20649"/>
                </a:lnTo>
                <a:lnTo>
                  <a:pt x="1288" y="26251"/>
                </a:lnTo>
                <a:lnTo>
                  <a:pt x="644" y="30044"/>
                </a:lnTo>
                <a:lnTo>
                  <a:pt x="0" y="33838"/>
                </a:lnTo>
                <a:lnTo>
                  <a:pt x="30971" y="59623"/>
                </a:lnTo>
                <a:lnTo>
                  <a:pt x="75695" y="70199"/>
                </a:lnTo>
                <a:lnTo>
                  <a:pt x="103124" y="71200"/>
                </a:lnTo>
                <a:lnTo>
                  <a:pt x="118531" y="708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677913" y="1914666"/>
            <a:ext cx="144145" cy="70485"/>
          </a:xfrm>
          <a:custGeom>
            <a:avLst/>
            <a:gdLst/>
            <a:ahLst/>
            <a:cxnLst/>
            <a:rect l="l" t="t" r="r" b="b"/>
            <a:pathLst>
              <a:path w="144145" h="70485">
                <a:moveTo>
                  <a:pt x="32752" y="32001"/>
                </a:moveTo>
                <a:lnTo>
                  <a:pt x="27923" y="30955"/>
                </a:lnTo>
                <a:lnTo>
                  <a:pt x="24799" y="30912"/>
                </a:lnTo>
                <a:lnTo>
                  <a:pt x="23372" y="31873"/>
                </a:lnTo>
                <a:lnTo>
                  <a:pt x="22375" y="32542"/>
                </a:lnTo>
                <a:lnTo>
                  <a:pt x="22028" y="33476"/>
                </a:lnTo>
                <a:lnTo>
                  <a:pt x="22333" y="34674"/>
                </a:lnTo>
                <a:lnTo>
                  <a:pt x="22645" y="35872"/>
                </a:lnTo>
                <a:lnTo>
                  <a:pt x="24598" y="36576"/>
                </a:lnTo>
                <a:lnTo>
                  <a:pt x="28194" y="36785"/>
                </a:lnTo>
                <a:lnTo>
                  <a:pt x="31789" y="36995"/>
                </a:lnTo>
                <a:lnTo>
                  <a:pt x="35550" y="36653"/>
                </a:lnTo>
                <a:lnTo>
                  <a:pt x="39478" y="35758"/>
                </a:lnTo>
                <a:lnTo>
                  <a:pt x="43406" y="34864"/>
                </a:lnTo>
                <a:lnTo>
                  <a:pt x="46114" y="32495"/>
                </a:lnTo>
                <a:lnTo>
                  <a:pt x="47611" y="28653"/>
                </a:lnTo>
                <a:lnTo>
                  <a:pt x="49107" y="24811"/>
                </a:lnTo>
                <a:lnTo>
                  <a:pt x="49377" y="20508"/>
                </a:lnTo>
                <a:lnTo>
                  <a:pt x="48421" y="15742"/>
                </a:lnTo>
                <a:lnTo>
                  <a:pt x="47472" y="10977"/>
                </a:lnTo>
                <a:lnTo>
                  <a:pt x="44867" y="7144"/>
                </a:lnTo>
                <a:lnTo>
                  <a:pt x="40607" y="4244"/>
                </a:lnTo>
                <a:lnTo>
                  <a:pt x="36340" y="1343"/>
                </a:lnTo>
                <a:lnTo>
                  <a:pt x="31041" y="0"/>
                </a:lnTo>
                <a:lnTo>
                  <a:pt x="24702" y="212"/>
                </a:lnTo>
                <a:lnTo>
                  <a:pt x="18364" y="425"/>
                </a:lnTo>
                <a:lnTo>
                  <a:pt x="12905" y="2679"/>
                </a:lnTo>
                <a:lnTo>
                  <a:pt x="8319" y="6973"/>
                </a:lnTo>
                <a:lnTo>
                  <a:pt x="3733" y="11267"/>
                </a:lnTo>
                <a:lnTo>
                  <a:pt x="1156" y="16673"/>
                </a:lnTo>
                <a:lnTo>
                  <a:pt x="574" y="23189"/>
                </a:lnTo>
                <a:lnTo>
                  <a:pt x="0" y="29705"/>
                </a:lnTo>
                <a:lnTo>
                  <a:pt x="3595" y="36853"/>
                </a:lnTo>
                <a:lnTo>
                  <a:pt x="46614" y="64357"/>
                </a:lnTo>
                <a:lnTo>
                  <a:pt x="82897" y="70164"/>
                </a:lnTo>
                <a:lnTo>
                  <a:pt x="95214" y="69449"/>
                </a:lnTo>
                <a:lnTo>
                  <a:pt x="107267" y="67651"/>
                </a:lnTo>
                <a:lnTo>
                  <a:pt x="119243" y="64787"/>
                </a:lnTo>
                <a:lnTo>
                  <a:pt x="131328" y="60875"/>
                </a:lnTo>
                <a:lnTo>
                  <a:pt x="143708" y="559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904456" y="1795631"/>
            <a:ext cx="92710" cy="233045"/>
          </a:xfrm>
          <a:custGeom>
            <a:avLst/>
            <a:gdLst/>
            <a:ahLst/>
            <a:cxnLst/>
            <a:rect l="l" t="t" r="r" b="b"/>
            <a:pathLst>
              <a:path w="92709" h="233044">
                <a:moveTo>
                  <a:pt x="92250" y="0"/>
                </a:moveTo>
                <a:lnTo>
                  <a:pt x="70351" y="42471"/>
                </a:lnTo>
                <a:lnTo>
                  <a:pt x="65776" y="55450"/>
                </a:lnTo>
                <a:lnTo>
                  <a:pt x="61596" y="67161"/>
                </a:lnTo>
                <a:lnTo>
                  <a:pt x="57502" y="78479"/>
                </a:lnTo>
                <a:lnTo>
                  <a:pt x="52855" y="91286"/>
                </a:lnTo>
                <a:lnTo>
                  <a:pt x="48594" y="103214"/>
                </a:lnTo>
                <a:lnTo>
                  <a:pt x="44561" y="114694"/>
                </a:lnTo>
                <a:lnTo>
                  <a:pt x="39466" y="129403"/>
                </a:lnTo>
                <a:lnTo>
                  <a:pt x="35187" y="141714"/>
                </a:lnTo>
                <a:lnTo>
                  <a:pt x="21770" y="179695"/>
                </a:lnTo>
                <a:lnTo>
                  <a:pt x="5507" y="221760"/>
                </a:lnTo>
                <a:lnTo>
                  <a:pt x="2057" y="228663"/>
                </a:lnTo>
                <a:lnTo>
                  <a:pt x="588" y="231285"/>
                </a:lnTo>
                <a:lnTo>
                  <a:pt x="0" y="232495"/>
                </a:lnTo>
                <a:lnTo>
                  <a:pt x="297" y="232293"/>
                </a:lnTo>
                <a:lnTo>
                  <a:pt x="727" y="232004"/>
                </a:lnTo>
                <a:lnTo>
                  <a:pt x="2064" y="231093"/>
                </a:lnTo>
                <a:lnTo>
                  <a:pt x="4315" y="2295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060906" y="1879462"/>
            <a:ext cx="109220" cy="78105"/>
          </a:xfrm>
          <a:custGeom>
            <a:avLst/>
            <a:gdLst/>
            <a:ahLst/>
            <a:cxnLst/>
            <a:rect l="l" t="t" r="r" b="b"/>
            <a:pathLst>
              <a:path w="109220" h="78105">
                <a:moveTo>
                  <a:pt x="104972" y="12432"/>
                </a:moveTo>
                <a:lnTo>
                  <a:pt x="101584" y="8067"/>
                </a:lnTo>
                <a:lnTo>
                  <a:pt x="94519" y="4772"/>
                </a:lnTo>
                <a:lnTo>
                  <a:pt x="83767" y="2545"/>
                </a:lnTo>
                <a:lnTo>
                  <a:pt x="76792" y="1100"/>
                </a:lnTo>
                <a:lnTo>
                  <a:pt x="68590" y="252"/>
                </a:lnTo>
                <a:lnTo>
                  <a:pt x="59148" y="0"/>
                </a:lnTo>
                <a:lnTo>
                  <a:pt x="46082" y="338"/>
                </a:lnTo>
                <a:lnTo>
                  <a:pt x="9743" y="14443"/>
                </a:lnTo>
                <a:lnTo>
                  <a:pt x="10913" y="18159"/>
                </a:lnTo>
                <a:lnTo>
                  <a:pt x="12077" y="21876"/>
                </a:lnTo>
                <a:lnTo>
                  <a:pt x="48865" y="43075"/>
                </a:lnTo>
                <a:lnTo>
                  <a:pt x="86185" y="60181"/>
                </a:lnTo>
                <a:lnTo>
                  <a:pt x="99686" y="66145"/>
                </a:lnTo>
                <a:lnTo>
                  <a:pt x="104999" y="69157"/>
                </a:lnTo>
                <a:lnTo>
                  <a:pt x="106995" y="71370"/>
                </a:lnTo>
                <a:lnTo>
                  <a:pt x="108983" y="73582"/>
                </a:lnTo>
                <a:lnTo>
                  <a:pt x="106662" y="75212"/>
                </a:lnTo>
                <a:lnTo>
                  <a:pt x="100040" y="76259"/>
                </a:lnTo>
                <a:lnTo>
                  <a:pt x="89863" y="77250"/>
                </a:lnTo>
                <a:lnTo>
                  <a:pt x="76050" y="77578"/>
                </a:lnTo>
                <a:lnTo>
                  <a:pt x="60710" y="77079"/>
                </a:lnTo>
                <a:lnTo>
                  <a:pt x="47983" y="76009"/>
                </a:lnTo>
                <a:lnTo>
                  <a:pt x="36989" y="74361"/>
                </a:lnTo>
                <a:lnTo>
                  <a:pt x="21760" y="70145"/>
                </a:lnTo>
                <a:lnTo>
                  <a:pt x="9586" y="64736"/>
                </a:lnTo>
                <a:lnTo>
                  <a:pt x="0" y="580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176442" y="1824799"/>
            <a:ext cx="33655" cy="144145"/>
          </a:xfrm>
          <a:custGeom>
            <a:avLst/>
            <a:gdLst/>
            <a:ahLst/>
            <a:cxnLst/>
            <a:rect l="l" t="t" r="r" b="b"/>
            <a:pathLst>
              <a:path w="33654" h="144144">
                <a:moveTo>
                  <a:pt x="0" y="4522"/>
                </a:moveTo>
                <a:lnTo>
                  <a:pt x="6220" y="0"/>
                </a:lnTo>
                <a:lnTo>
                  <a:pt x="11201" y="1102"/>
                </a:lnTo>
                <a:lnTo>
                  <a:pt x="14949" y="7830"/>
                </a:lnTo>
                <a:lnTo>
                  <a:pt x="29067" y="53170"/>
                </a:lnTo>
                <a:lnTo>
                  <a:pt x="33357" y="93011"/>
                </a:lnTo>
                <a:lnTo>
                  <a:pt x="33482" y="108079"/>
                </a:lnTo>
                <a:lnTo>
                  <a:pt x="32972" y="121215"/>
                </a:lnTo>
                <a:lnTo>
                  <a:pt x="31845" y="132913"/>
                </a:lnTo>
                <a:lnTo>
                  <a:pt x="30118" y="1436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184076" y="1880920"/>
            <a:ext cx="191135" cy="60960"/>
          </a:xfrm>
          <a:custGeom>
            <a:avLst/>
            <a:gdLst/>
            <a:ahLst/>
            <a:cxnLst/>
            <a:rect l="l" t="t" r="r" b="b"/>
            <a:pathLst>
              <a:path w="191134" h="60960">
                <a:moveTo>
                  <a:pt x="0" y="34707"/>
                </a:moveTo>
                <a:lnTo>
                  <a:pt x="0" y="31439"/>
                </a:lnTo>
                <a:lnTo>
                  <a:pt x="1676" y="26267"/>
                </a:lnTo>
                <a:lnTo>
                  <a:pt x="36522" y="1564"/>
                </a:lnTo>
                <a:lnTo>
                  <a:pt x="49134" y="0"/>
                </a:lnTo>
                <a:lnTo>
                  <a:pt x="61277" y="157"/>
                </a:lnTo>
                <a:lnTo>
                  <a:pt x="102219" y="9311"/>
                </a:lnTo>
                <a:lnTo>
                  <a:pt x="135594" y="29038"/>
                </a:lnTo>
                <a:lnTo>
                  <a:pt x="136515" y="33891"/>
                </a:lnTo>
                <a:lnTo>
                  <a:pt x="137437" y="38743"/>
                </a:lnTo>
                <a:lnTo>
                  <a:pt x="108938" y="53282"/>
                </a:lnTo>
                <a:lnTo>
                  <a:pt x="103929" y="52422"/>
                </a:lnTo>
                <a:lnTo>
                  <a:pt x="99780" y="49866"/>
                </a:lnTo>
                <a:lnTo>
                  <a:pt x="95624" y="47310"/>
                </a:lnTo>
                <a:lnTo>
                  <a:pt x="92984" y="43059"/>
                </a:lnTo>
                <a:lnTo>
                  <a:pt x="91848" y="37112"/>
                </a:lnTo>
                <a:lnTo>
                  <a:pt x="90719" y="31165"/>
                </a:lnTo>
                <a:lnTo>
                  <a:pt x="91627" y="25254"/>
                </a:lnTo>
                <a:lnTo>
                  <a:pt x="94578" y="19381"/>
                </a:lnTo>
                <a:lnTo>
                  <a:pt x="97529" y="13507"/>
                </a:lnTo>
                <a:lnTo>
                  <a:pt x="103264" y="9209"/>
                </a:lnTo>
                <a:lnTo>
                  <a:pt x="111799" y="6484"/>
                </a:lnTo>
                <a:lnTo>
                  <a:pt x="123834" y="3783"/>
                </a:lnTo>
                <a:lnTo>
                  <a:pt x="136718" y="3095"/>
                </a:lnTo>
                <a:lnTo>
                  <a:pt x="150719" y="4924"/>
                </a:lnTo>
                <a:lnTo>
                  <a:pt x="188523" y="35926"/>
                </a:lnTo>
                <a:lnTo>
                  <a:pt x="190813" y="47567"/>
                </a:lnTo>
                <a:lnTo>
                  <a:pt x="190067" y="604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340957" y="1826154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0" y="8438"/>
                </a:moveTo>
                <a:lnTo>
                  <a:pt x="3061" y="5625"/>
                </a:lnTo>
                <a:lnTo>
                  <a:pt x="6116" y="2813"/>
                </a:lnTo>
                <a:lnTo>
                  <a:pt x="917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413812" y="1859736"/>
            <a:ext cx="86995" cy="68580"/>
          </a:xfrm>
          <a:custGeom>
            <a:avLst/>
            <a:gdLst/>
            <a:ahLst/>
            <a:cxnLst/>
            <a:rect l="l" t="t" r="r" b="b"/>
            <a:pathLst>
              <a:path w="86995" h="68580">
                <a:moveTo>
                  <a:pt x="56013" y="11683"/>
                </a:moveTo>
                <a:lnTo>
                  <a:pt x="35003" y="0"/>
                </a:lnTo>
                <a:lnTo>
                  <a:pt x="28554" y="871"/>
                </a:lnTo>
                <a:lnTo>
                  <a:pt x="21467" y="3054"/>
                </a:lnTo>
                <a:lnTo>
                  <a:pt x="14374" y="5237"/>
                </a:lnTo>
                <a:lnTo>
                  <a:pt x="8950" y="8726"/>
                </a:lnTo>
                <a:lnTo>
                  <a:pt x="5202" y="13523"/>
                </a:lnTo>
                <a:lnTo>
                  <a:pt x="1454" y="18319"/>
                </a:lnTo>
                <a:lnTo>
                  <a:pt x="0" y="24009"/>
                </a:lnTo>
                <a:lnTo>
                  <a:pt x="845" y="30594"/>
                </a:lnTo>
                <a:lnTo>
                  <a:pt x="1690" y="37178"/>
                </a:lnTo>
                <a:lnTo>
                  <a:pt x="41992" y="60546"/>
                </a:lnTo>
                <a:lnTo>
                  <a:pt x="69901" y="66020"/>
                </a:lnTo>
                <a:lnTo>
                  <a:pt x="86871" y="682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525459" y="1804509"/>
            <a:ext cx="33655" cy="117475"/>
          </a:xfrm>
          <a:custGeom>
            <a:avLst/>
            <a:gdLst/>
            <a:ahLst/>
            <a:cxnLst/>
            <a:rect l="l" t="t" r="r" b="b"/>
            <a:pathLst>
              <a:path w="33654" h="117475">
                <a:moveTo>
                  <a:pt x="20823" y="24696"/>
                </a:moveTo>
                <a:lnTo>
                  <a:pt x="17373" y="21213"/>
                </a:lnTo>
                <a:lnTo>
                  <a:pt x="13854" y="17095"/>
                </a:lnTo>
                <a:lnTo>
                  <a:pt x="10273" y="12344"/>
                </a:lnTo>
                <a:lnTo>
                  <a:pt x="6684" y="7593"/>
                </a:lnTo>
                <a:lnTo>
                  <a:pt x="4184" y="4281"/>
                </a:lnTo>
                <a:lnTo>
                  <a:pt x="2770" y="2407"/>
                </a:lnTo>
                <a:lnTo>
                  <a:pt x="1350" y="534"/>
                </a:lnTo>
                <a:lnTo>
                  <a:pt x="609" y="0"/>
                </a:lnTo>
                <a:lnTo>
                  <a:pt x="540" y="804"/>
                </a:lnTo>
                <a:lnTo>
                  <a:pt x="471" y="1607"/>
                </a:lnTo>
                <a:lnTo>
                  <a:pt x="353" y="3029"/>
                </a:lnTo>
                <a:lnTo>
                  <a:pt x="180" y="5069"/>
                </a:lnTo>
                <a:lnTo>
                  <a:pt x="0" y="7108"/>
                </a:lnTo>
                <a:lnTo>
                  <a:pt x="1073" y="12642"/>
                </a:lnTo>
                <a:lnTo>
                  <a:pt x="3401" y="21670"/>
                </a:lnTo>
                <a:lnTo>
                  <a:pt x="6662" y="32903"/>
                </a:lnTo>
                <a:lnTo>
                  <a:pt x="10940" y="45192"/>
                </a:lnTo>
                <a:lnTo>
                  <a:pt x="15107" y="56186"/>
                </a:lnTo>
                <a:lnTo>
                  <a:pt x="19004" y="67376"/>
                </a:lnTo>
                <a:lnTo>
                  <a:pt x="22692" y="78920"/>
                </a:lnTo>
                <a:lnTo>
                  <a:pt x="26232" y="90976"/>
                </a:lnTo>
                <a:lnTo>
                  <a:pt x="29686" y="103700"/>
                </a:lnTo>
                <a:lnTo>
                  <a:pt x="33114" y="1172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515774" y="1810966"/>
            <a:ext cx="156845" cy="90170"/>
          </a:xfrm>
          <a:custGeom>
            <a:avLst/>
            <a:gdLst/>
            <a:ahLst/>
            <a:cxnLst/>
            <a:rect l="l" t="t" r="r" b="b"/>
            <a:pathLst>
              <a:path w="156845" h="90169">
                <a:moveTo>
                  <a:pt x="2098" y="78867"/>
                </a:moveTo>
                <a:lnTo>
                  <a:pt x="658" y="77466"/>
                </a:lnTo>
                <a:lnTo>
                  <a:pt x="0" y="75097"/>
                </a:lnTo>
                <a:lnTo>
                  <a:pt x="124" y="71759"/>
                </a:lnTo>
                <a:lnTo>
                  <a:pt x="242" y="68421"/>
                </a:lnTo>
                <a:lnTo>
                  <a:pt x="37074" y="55686"/>
                </a:lnTo>
                <a:lnTo>
                  <a:pt x="75373" y="48542"/>
                </a:lnTo>
                <a:lnTo>
                  <a:pt x="90879" y="46119"/>
                </a:lnTo>
                <a:lnTo>
                  <a:pt x="102659" y="44022"/>
                </a:lnTo>
                <a:lnTo>
                  <a:pt x="117985" y="40740"/>
                </a:lnTo>
                <a:lnTo>
                  <a:pt x="123464" y="38282"/>
                </a:lnTo>
                <a:lnTo>
                  <a:pt x="126311" y="35158"/>
                </a:lnTo>
                <a:lnTo>
                  <a:pt x="129159" y="32035"/>
                </a:lnTo>
                <a:lnTo>
                  <a:pt x="119827" y="10534"/>
                </a:lnTo>
                <a:lnTo>
                  <a:pt x="116592" y="6412"/>
                </a:lnTo>
                <a:lnTo>
                  <a:pt x="114043" y="3481"/>
                </a:lnTo>
                <a:lnTo>
                  <a:pt x="112187" y="1740"/>
                </a:lnTo>
                <a:lnTo>
                  <a:pt x="110337" y="0"/>
                </a:lnTo>
                <a:lnTo>
                  <a:pt x="109554" y="2127"/>
                </a:lnTo>
                <a:lnTo>
                  <a:pt x="109859" y="8122"/>
                </a:lnTo>
                <a:lnTo>
                  <a:pt x="110164" y="14119"/>
                </a:lnTo>
                <a:lnTo>
                  <a:pt x="127563" y="52017"/>
                </a:lnTo>
                <a:lnTo>
                  <a:pt x="151617" y="88613"/>
                </a:lnTo>
                <a:lnTo>
                  <a:pt x="156230" y="899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687259" y="1878161"/>
            <a:ext cx="110489" cy="121285"/>
          </a:xfrm>
          <a:custGeom>
            <a:avLst/>
            <a:gdLst/>
            <a:ahLst/>
            <a:cxnLst/>
            <a:rect l="l" t="t" r="r" b="b"/>
            <a:pathLst>
              <a:path w="110490" h="121285">
                <a:moveTo>
                  <a:pt x="1648" y="2090"/>
                </a:moveTo>
                <a:lnTo>
                  <a:pt x="0" y="6226"/>
                </a:lnTo>
                <a:lnTo>
                  <a:pt x="20" y="11353"/>
                </a:lnTo>
                <a:lnTo>
                  <a:pt x="1717" y="17474"/>
                </a:lnTo>
                <a:lnTo>
                  <a:pt x="2840" y="21523"/>
                </a:lnTo>
                <a:lnTo>
                  <a:pt x="5791" y="25529"/>
                </a:lnTo>
                <a:lnTo>
                  <a:pt x="10571" y="29488"/>
                </a:lnTo>
                <a:lnTo>
                  <a:pt x="15350" y="33449"/>
                </a:lnTo>
                <a:lnTo>
                  <a:pt x="46502" y="43242"/>
                </a:lnTo>
                <a:lnTo>
                  <a:pt x="50797" y="42253"/>
                </a:lnTo>
                <a:lnTo>
                  <a:pt x="54531" y="39951"/>
                </a:lnTo>
                <a:lnTo>
                  <a:pt x="58272" y="37649"/>
                </a:lnTo>
                <a:lnTo>
                  <a:pt x="61084" y="34049"/>
                </a:lnTo>
                <a:lnTo>
                  <a:pt x="62968" y="29151"/>
                </a:lnTo>
                <a:lnTo>
                  <a:pt x="64853" y="24253"/>
                </a:lnTo>
                <a:lnTo>
                  <a:pt x="67658" y="3530"/>
                </a:lnTo>
                <a:lnTo>
                  <a:pt x="67714" y="1485"/>
                </a:lnTo>
                <a:lnTo>
                  <a:pt x="67741" y="370"/>
                </a:lnTo>
                <a:lnTo>
                  <a:pt x="67748" y="184"/>
                </a:lnTo>
                <a:lnTo>
                  <a:pt x="67748" y="0"/>
                </a:lnTo>
                <a:lnTo>
                  <a:pt x="67921" y="299"/>
                </a:lnTo>
                <a:lnTo>
                  <a:pt x="68268" y="1082"/>
                </a:lnTo>
                <a:lnTo>
                  <a:pt x="68607" y="1866"/>
                </a:lnTo>
                <a:lnTo>
                  <a:pt x="70658" y="6580"/>
                </a:lnTo>
                <a:lnTo>
                  <a:pt x="74426" y="15225"/>
                </a:lnTo>
                <a:lnTo>
                  <a:pt x="79181" y="25694"/>
                </a:lnTo>
                <a:lnTo>
                  <a:pt x="84845" y="37368"/>
                </a:lnTo>
                <a:lnTo>
                  <a:pt x="92078" y="51687"/>
                </a:lnTo>
                <a:lnTo>
                  <a:pt x="97755" y="63258"/>
                </a:lnTo>
                <a:lnTo>
                  <a:pt x="102382" y="73081"/>
                </a:lnTo>
                <a:lnTo>
                  <a:pt x="108113" y="88065"/>
                </a:lnTo>
                <a:lnTo>
                  <a:pt x="110320" y="99652"/>
                </a:lnTo>
                <a:lnTo>
                  <a:pt x="108168" y="105942"/>
                </a:lnTo>
                <a:lnTo>
                  <a:pt x="60498" y="120675"/>
                </a:lnTo>
                <a:lnTo>
                  <a:pt x="43554" y="120748"/>
                </a:lnTo>
                <a:lnTo>
                  <a:pt x="24129" y="120019"/>
                </a:lnTo>
                <a:lnTo>
                  <a:pt x="2222" y="1185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14089" y="2577010"/>
            <a:ext cx="1570990" cy="50165"/>
          </a:xfrm>
          <a:custGeom>
            <a:avLst/>
            <a:gdLst/>
            <a:ahLst/>
            <a:cxnLst/>
            <a:rect l="l" t="t" r="r" b="b"/>
            <a:pathLst>
              <a:path w="1570989" h="50164">
                <a:moveTo>
                  <a:pt x="0" y="49755"/>
                </a:moveTo>
                <a:lnTo>
                  <a:pt x="14590" y="47731"/>
                </a:lnTo>
                <a:lnTo>
                  <a:pt x="27928" y="45876"/>
                </a:lnTo>
                <a:lnTo>
                  <a:pt x="40013" y="44189"/>
                </a:lnTo>
                <a:lnTo>
                  <a:pt x="50846" y="42670"/>
                </a:lnTo>
                <a:lnTo>
                  <a:pt x="65404" y="40934"/>
                </a:lnTo>
                <a:lnTo>
                  <a:pt x="76371" y="40329"/>
                </a:lnTo>
                <a:lnTo>
                  <a:pt x="83364" y="40085"/>
                </a:lnTo>
                <a:lnTo>
                  <a:pt x="93902" y="39403"/>
                </a:lnTo>
                <a:lnTo>
                  <a:pt x="108044" y="38283"/>
                </a:lnTo>
                <a:lnTo>
                  <a:pt x="125849" y="36723"/>
                </a:lnTo>
                <a:lnTo>
                  <a:pt x="136166" y="35793"/>
                </a:lnTo>
                <a:lnTo>
                  <a:pt x="146986" y="34844"/>
                </a:lnTo>
                <a:lnTo>
                  <a:pt x="195775" y="30808"/>
                </a:lnTo>
                <a:lnTo>
                  <a:pt x="238821" y="27467"/>
                </a:lnTo>
                <a:lnTo>
                  <a:pt x="281646" y="24504"/>
                </a:lnTo>
                <a:lnTo>
                  <a:pt x="320406" y="22399"/>
                </a:lnTo>
                <a:lnTo>
                  <a:pt x="366945" y="20839"/>
                </a:lnTo>
                <a:lnTo>
                  <a:pt x="382270" y="20579"/>
                </a:lnTo>
                <a:lnTo>
                  <a:pt x="396771" y="20283"/>
                </a:lnTo>
                <a:lnTo>
                  <a:pt x="436011" y="19168"/>
                </a:lnTo>
                <a:lnTo>
                  <a:pt x="484767" y="16859"/>
                </a:lnTo>
                <a:lnTo>
                  <a:pt x="524329" y="14432"/>
                </a:lnTo>
                <a:lnTo>
                  <a:pt x="571845" y="11120"/>
                </a:lnTo>
                <a:lnTo>
                  <a:pt x="585030" y="10152"/>
                </a:lnTo>
                <a:lnTo>
                  <a:pt x="598010" y="9237"/>
                </a:lnTo>
                <a:lnTo>
                  <a:pt x="648413" y="6060"/>
                </a:lnTo>
                <a:lnTo>
                  <a:pt x="688430" y="4009"/>
                </a:lnTo>
                <a:lnTo>
                  <a:pt x="738466" y="2000"/>
                </a:lnTo>
                <a:lnTo>
                  <a:pt x="781700" y="919"/>
                </a:lnTo>
                <a:lnTo>
                  <a:pt x="829206" y="313"/>
                </a:lnTo>
                <a:lnTo>
                  <a:pt x="870250" y="76"/>
                </a:lnTo>
                <a:lnTo>
                  <a:pt x="921103" y="0"/>
                </a:lnTo>
                <a:lnTo>
                  <a:pt x="939869" y="0"/>
                </a:lnTo>
                <a:lnTo>
                  <a:pt x="957008" y="6"/>
                </a:lnTo>
                <a:lnTo>
                  <a:pt x="999110" y="71"/>
                </a:lnTo>
                <a:lnTo>
                  <a:pt x="1040868" y="321"/>
                </a:lnTo>
                <a:lnTo>
                  <a:pt x="1084831" y="2138"/>
                </a:lnTo>
                <a:lnTo>
                  <a:pt x="1132711" y="5383"/>
                </a:lnTo>
                <a:lnTo>
                  <a:pt x="1148990" y="6513"/>
                </a:lnTo>
                <a:lnTo>
                  <a:pt x="1187366" y="8893"/>
                </a:lnTo>
                <a:lnTo>
                  <a:pt x="1228491" y="10367"/>
                </a:lnTo>
                <a:lnTo>
                  <a:pt x="1266971" y="11040"/>
                </a:lnTo>
                <a:lnTo>
                  <a:pt x="1281369" y="11209"/>
                </a:lnTo>
                <a:lnTo>
                  <a:pt x="1295289" y="11375"/>
                </a:lnTo>
                <a:lnTo>
                  <a:pt x="1334397" y="12163"/>
                </a:lnTo>
                <a:lnTo>
                  <a:pt x="1379523" y="13755"/>
                </a:lnTo>
                <a:lnTo>
                  <a:pt x="1388818" y="14089"/>
                </a:lnTo>
                <a:lnTo>
                  <a:pt x="1430703" y="15165"/>
                </a:lnTo>
                <a:lnTo>
                  <a:pt x="1480460" y="15841"/>
                </a:lnTo>
                <a:lnTo>
                  <a:pt x="1523218" y="16097"/>
                </a:lnTo>
                <a:lnTo>
                  <a:pt x="1554421" y="16153"/>
                </a:lnTo>
                <a:lnTo>
                  <a:pt x="1570853" y="161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398365" y="2581354"/>
            <a:ext cx="2886710" cy="0"/>
          </a:xfrm>
          <a:custGeom>
            <a:avLst/>
            <a:gdLst/>
            <a:ahLst/>
            <a:cxnLst/>
            <a:rect l="l" t="t" r="r" b="b"/>
            <a:pathLst>
              <a:path w="2886710" h="0">
                <a:moveTo>
                  <a:pt x="0" y="0"/>
                </a:moveTo>
                <a:lnTo>
                  <a:pt x="288652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6696" y="2896987"/>
            <a:ext cx="5471795" cy="62865"/>
          </a:xfrm>
          <a:custGeom>
            <a:avLst/>
            <a:gdLst/>
            <a:ahLst/>
            <a:cxnLst/>
            <a:rect l="l" t="t" r="r" b="b"/>
            <a:pathLst>
              <a:path w="5471795" h="62864">
                <a:moveTo>
                  <a:pt x="0" y="62028"/>
                </a:moveTo>
                <a:lnTo>
                  <a:pt x="52001" y="62243"/>
                </a:lnTo>
                <a:lnTo>
                  <a:pt x="99252" y="62372"/>
                </a:lnTo>
                <a:lnTo>
                  <a:pt x="141754" y="62413"/>
                </a:lnTo>
                <a:lnTo>
                  <a:pt x="161224" y="62402"/>
                </a:lnTo>
                <a:lnTo>
                  <a:pt x="212510" y="62237"/>
                </a:lnTo>
                <a:lnTo>
                  <a:pt x="253110" y="61877"/>
                </a:lnTo>
                <a:lnTo>
                  <a:pt x="297028" y="60844"/>
                </a:lnTo>
                <a:lnTo>
                  <a:pt x="338041" y="56519"/>
                </a:lnTo>
                <a:lnTo>
                  <a:pt x="380720" y="50057"/>
                </a:lnTo>
                <a:lnTo>
                  <a:pt x="394317" y="47960"/>
                </a:lnTo>
                <a:lnTo>
                  <a:pt x="432243" y="42461"/>
                </a:lnTo>
                <a:lnTo>
                  <a:pt x="479740" y="36402"/>
                </a:lnTo>
                <a:lnTo>
                  <a:pt x="523911" y="31282"/>
                </a:lnTo>
                <a:lnTo>
                  <a:pt x="572116" y="26078"/>
                </a:lnTo>
                <a:lnTo>
                  <a:pt x="621682" y="21792"/>
                </a:lnTo>
                <a:lnTo>
                  <a:pt x="662701" y="19325"/>
                </a:lnTo>
                <a:lnTo>
                  <a:pt x="706901" y="18061"/>
                </a:lnTo>
                <a:lnTo>
                  <a:pt x="748334" y="17715"/>
                </a:lnTo>
                <a:lnTo>
                  <a:pt x="789992" y="17549"/>
                </a:lnTo>
                <a:lnTo>
                  <a:pt x="841095" y="17453"/>
                </a:lnTo>
                <a:lnTo>
                  <a:pt x="860287" y="17436"/>
                </a:lnTo>
                <a:lnTo>
                  <a:pt x="877281" y="17440"/>
                </a:lnTo>
                <a:lnTo>
                  <a:pt x="925085" y="17621"/>
                </a:lnTo>
                <a:lnTo>
                  <a:pt x="968304" y="18056"/>
                </a:lnTo>
                <a:lnTo>
                  <a:pt x="1007176" y="18744"/>
                </a:lnTo>
                <a:lnTo>
                  <a:pt x="1052656" y="20055"/>
                </a:lnTo>
                <a:lnTo>
                  <a:pt x="1091398" y="21815"/>
                </a:lnTo>
                <a:lnTo>
                  <a:pt x="1131145" y="24225"/>
                </a:lnTo>
                <a:lnTo>
                  <a:pt x="1169553" y="26657"/>
                </a:lnTo>
                <a:lnTo>
                  <a:pt x="1219376" y="29973"/>
                </a:lnTo>
                <a:lnTo>
                  <a:pt x="1270069" y="33529"/>
                </a:lnTo>
                <a:lnTo>
                  <a:pt x="1283674" y="34484"/>
                </a:lnTo>
                <a:lnTo>
                  <a:pt x="1323141" y="37189"/>
                </a:lnTo>
                <a:lnTo>
                  <a:pt x="1372912" y="40443"/>
                </a:lnTo>
                <a:lnTo>
                  <a:pt x="1422116" y="43461"/>
                </a:lnTo>
                <a:lnTo>
                  <a:pt x="1461903" y="45758"/>
                </a:lnTo>
                <a:lnTo>
                  <a:pt x="1511796" y="48440"/>
                </a:lnTo>
                <a:lnTo>
                  <a:pt x="1560644" y="50734"/>
                </a:lnTo>
                <a:lnTo>
                  <a:pt x="1611004" y="52322"/>
                </a:lnTo>
                <a:lnTo>
                  <a:pt x="1649364" y="52988"/>
                </a:lnTo>
                <a:lnTo>
                  <a:pt x="1691599" y="53295"/>
                </a:lnTo>
                <a:lnTo>
                  <a:pt x="1731291" y="53420"/>
                </a:lnTo>
                <a:lnTo>
                  <a:pt x="1743486" y="53423"/>
                </a:lnTo>
                <a:lnTo>
                  <a:pt x="1755193" y="53408"/>
                </a:lnTo>
                <a:lnTo>
                  <a:pt x="1802881" y="53111"/>
                </a:lnTo>
                <a:lnTo>
                  <a:pt x="1853427" y="52414"/>
                </a:lnTo>
                <a:lnTo>
                  <a:pt x="1886352" y="51773"/>
                </a:lnTo>
                <a:lnTo>
                  <a:pt x="1894623" y="51619"/>
                </a:lnTo>
                <a:lnTo>
                  <a:pt x="1935013" y="50996"/>
                </a:lnTo>
                <a:lnTo>
                  <a:pt x="1987207" y="50357"/>
                </a:lnTo>
                <a:lnTo>
                  <a:pt x="2034195" y="49865"/>
                </a:lnTo>
                <a:lnTo>
                  <a:pt x="2069291" y="49530"/>
                </a:lnTo>
                <a:lnTo>
                  <a:pt x="2089299" y="49340"/>
                </a:lnTo>
                <a:lnTo>
                  <a:pt x="2142209" y="48783"/>
                </a:lnTo>
                <a:lnTo>
                  <a:pt x="2184448" y="48243"/>
                </a:lnTo>
                <a:lnTo>
                  <a:pt x="2224166" y="47549"/>
                </a:lnTo>
                <a:lnTo>
                  <a:pt x="2263240" y="46120"/>
                </a:lnTo>
                <a:lnTo>
                  <a:pt x="2313072" y="42898"/>
                </a:lnTo>
                <a:lnTo>
                  <a:pt x="2362730" y="38492"/>
                </a:lnTo>
                <a:lnTo>
                  <a:pt x="2374474" y="37383"/>
                </a:lnTo>
                <a:lnTo>
                  <a:pt x="2423643" y="33011"/>
                </a:lnTo>
                <a:lnTo>
                  <a:pt x="2469300" y="29218"/>
                </a:lnTo>
                <a:lnTo>
                  <a:pt x="2513096" y="25688"/>
                </a:lnTo>
                <a:lnTo>
                  <a:pt x="2557524" y="22351"/>
                </a:lnTo>
                <a:lnTo>
                  <a:pt x="2604782" y="19668"/>
                </a:lnTo>
                <a:lnTo>
                  <a:pt x="2652042" y="18578"/>
                </a:lnTo>
                <a:lnTo>
                  <a:pt x="2694370" y="18323"/>
                </a:lnTo>
                <a:lnTo>
                  <a:pt x="2707324" y="18274"/>
                </a:lnTo>
                <a:lnTo>
                  <a:pt x="2757785" y="17955"/>
                </a:lnTo>
                <a:lnTo>
                  <a:pt x="2807889" y="17437"/>
                </a:lnTo>
                <a:lnTo>
                  <a:pt x="2841915" y="16986"/>
                </a:lnTo>
                <a:lnTo>
                  <a:pt x="2850739" y="16869"/>
                </a:lnTo>
                <a:lnTo>
                  <a:pt x="2890774" y="16375"/>
                </a:lnTo>
                <a:lnTo>
                  <a:pt x="2938446" y="15843"/>
                </a:lnTo>
                <a:lnTo>
                  <a:pt x="2979253" y="15418"/>
                </a:lnTo>
                <a:lnTo>
                  <a:pt x="3024425" y="14969"/>
                </a:lnTo>
                <a:lnTo>
                  <a:pt x="3073992" y="14497"/>
                </a:lnTo>
                <a:lnTo>
                  <a:pt x="3112443" y="14142"/>
                </a:lnTo>
                <a:lnTo>
                  <a:pt x="3151150" y="13792"/>
                </a:lnTo>
                <a:lnTo>
                  <a:pt x="3201244" y="13354"/>
                </a:lnTo>
                <a:lnTo>
                  <a:pt x="3241778" y="13022"/>
                </a:lnTo>
                <a:lnTo>
                  <a:pt x="3280952" y="12744"/>
                </a:lnTo>
                <a:lnTo>
                  <a:pt x="3299179" y="12657"/>
                </a:lnTo>
                <a:lnTo>
                  <a:pt x="3306481" y="12622"/>
                </a:lnTo>
                <a:lnTo>
                  <a:pt x="3346750" y="11958"/>
                </a:lnTo>
                <a:lnTo>
                  <a:pt x="3388880" y="10909"/>
                </a:lnTo>
                <a:lnTo>
                  <a:pt x="3440685" y="9418"/>
                </a:lnTo>
                <a:lnTo>
                  <a:pt x="3457547" y="8926"/>
                </a:lnTo>
                <a:lnTo>
                  <a:pt x="3502410" y="7662"/>
                </a:lnTo>
                <a:lnTo>
                  <a:pt x="3550074" y="6441"/>
                </a:lnTo>
                <a:lnTo>
                  <a:pt x="3591075" y="5617"/>
                </a:lnTo>
                <a:lnTo>
                  <a:pt x="3636445" y="5014"/>
                </a:lnTo>
                <a:lnTo>
                  <a:pt x="3685612" y="4479"/>
                </a:lnTo>
                <a:lnTo>
                  <a:pt x="3730164" y="4044"/>
                </a:lnTo>
                <a:lnTo>
                  <a:pt x="3781419" y="3578"/>
                </a:lnTo>
                <a:lnTo>
                  <a:pt x="3821339" y="3232"/>
                </a:lnTo>
                <a:lnTo>
                  <a:pt x="3841656" y="3055"/>
                </a:lnTo>
                <a:lnTo>
                  <a:pt x="3896690" y="2562"/>
                </a:lnTo>
                <a:lnTo>
                  <a:pt x="3943160" y="2124"/>
                </a:lnTo>
                <a:lnTo>
                  <a:pt x="3981460" y="1737"/>
                </a:lnTo>
                <a:lnTo>
                  <a:pt x="4020506" y="1293"/>
                </a:lnTo>
                <a:lnTo>
                  <a:pt x="4054230" y="803"/>
                </a:lnTo>
                <a:lnTo>
                  <a:pt x="4062564" y="690"/>
                </a:lnTo>
                <a:lnTo>
                  <a:pt x="4103842" y="324"/>
                </a:lnTo>
                <a:lnTo>
                  <a:pt x="4143349" y="139"/>
                </a:lnTo>
                <a:lnTo>
                  <a:pt x="4190408" y="27"/>
                </a:lnTo>
                <a:lnTo>
                  <a:pt x="4224605" y="0"/>
                </a:lnTo>
                <a:lnTo>
                  <a:pt x="4240816" y="8"/>
                </a:lnTo>
                <a:lnTo>
                  <a:pt x="4286083" y="118"/>
                </a:lnTo>
                <a:lnTo>
                  <a:pt x="4326633" y="352"/>
                </a:lnTo>
                <a:lnTo>
                  <a:pt x="4374095" y="858"/>
                </a:lnTo>
                <a:lnTo>
                  <a:pt x="4414930" y="1585"/>
                </a:lnTo>
                <a:lnTo>
                  <a:pt x="4439034" y="2160"/>
                </a:lnTo>
                <a:lnTo>
                  <a:pt x="4453387" y="2490"/>
                </a:lnTo>
                <a:lnTo>
                  <a:pt x="4493755" y="3317"/>
                </a:lnTo>
                <a:lnTo>
                  <a:pt x="4541552" y="4037"/>
                </a:lnTo>
                <a:lnTo>
                  <a:pt x="4568788" y="4297"/>
                </a:lnTo>
                <a:lnTo>
                  <a:pt x="4583861" y="4462"/>
                </a:lnTo>
                <a:lnTo>
                  <a:pt x="4622460" y="5081"/>
                </a:lnTo>
                <a:lnTo>
                  <a:pt x="4658862" y="6066"/>
                </a:lnTo>
                <a:lnTo>
                  <a:pt x="4672791" y="6427"/>
                </a:lnTo>
                <a:lnTo>
                  <a:pt x="4685530" y="6693"/>
                </a:lnTo>
                <a:lnTo>
                  <a:pt x="4697297" y="6870"/>
                </a:lnTo>
                <a:lnTo>
                  <a:pt x="4708311" y="6966"/>
                </a:lnTo>
                <a:lnTo>
                  <a:pt x="4719862" y="7009"/>
                </a:lnTo>
                <a:lnTo>
                  <a:pt x="4731614" y="7100"/>
                </a:lnTo>
                <a:lnTo>
                  <a:pt x="4783116" y="7952"/>
                </a:lnTo>
                <a:lnTo>
                  <a:pt x="4831590" y="9125"/>
                </a:lnTo>
                <a:lnTo>
                  <a:pt x="4863255" y="9986"/>
                </a:lnTo>
                <a:lnTo>
                  <a:pt x="4877826" y="10405"/>
                </a:lnTo>
                <a:lnTo>
                  <a:pt x="4890992" y="10706"/>
                </a:lnTo>
                <a:lnTo>
                  <a:pt x="4903165" y="10901"/>
                </a:lnTo>
                <a:lnTo>
                  <a:pt x="4914759" y="11004"/>
                </a:lnTo>
                <a:lnTo>
                  <a:pt x="4925970" y="11033"/>
                </a:lnTo>
                <a:lnTo>
                  <a:pt x="4937518" y="11075"/>
                </a:lnTo>
                <a:lnTo>
                  <a:pt x="4975638" y="11278"/>
                </a:lnTo>
                <a:lnTo>
                  <a:pt x="5018404" y="11735"/>
                </a:lnTo>
                <a:lnTo>
                  <a:pt x="5056571" y="12844"/>
                </a:lnTo>
                <a:lnTo>
                  <a:pt x="5096600" y="15019"/>
                </a:lnTo>
                <a:lnTo>
                  <a:pt x="5136946" y="17831"/>
                </a:lnTo>
                <a:lnTo>
                  <a:pt x="5172301" y="20811"/>
                </a:lnTo>
                <a:lnTo>
                  <a:pt x="5185634" y="21864"/>
                </a:lnTo>
                <a:lnTo>
                  <a:pt x="5233681" y="24279"/>
                </a:lnTo>
                <a:lnTo>
                  <a:pt x="5283998" y="25074"/>
                </a:lnTo>
                <a:lnTo>
                  <a:pt x="5298078" y="25120"/>
                </a:lnTo>
                <a:lnTo>
                  <a:pt x="5316891" y="25103"/>
                </a:lnTo>
                <a:lnTo>
                  <a:pt x="5358165" y="24675"/>
                </a:lnTo>
                <a:lnTo>
                  <a:pt x="5378774" y="23849"/>
                </a:lnTo>
                <a:lnTo>
                  <a:pt x="5390548" y="23442"/>
                </a:lnTo>
                <a:lnTo>
                  <a:pt x="5439798" y="22973"/>
                </a:lnTo>
                <a:lnTo>
                  <a:pt x="5470743" y="22928"/>
                </a:lnTo>
                <a:lnTo>
                  <a:pt x="5471309" y="22856"/>
                </a:lnTo>
                <a:lnTo>
                  <a:pt x="5471118" y="22714"/>
                </a:lnTo>
                <a:lnTo>
                  <a:pt x="5470848" y="22513"/>
                </a:lnTo>
                <a:lnTo>
                  <a:pt x="5467128" y="19737"/>
                </a:lnTo>
                <a:lnTo>
                  <a:pt x="5459959" y="143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14651" y="2942889"/>
            <a:ext cx="2364105" cy="0"/>
          </a:xfrm>
          <a:custGeom>
            <a:avLst/>
            <a:gdLst/>
            <a:ahLst/>
            <a:cxnLst/>
            <a:rect l="l" t="t" r="r" b="b"/>
            <a:pathLst>
              <a:path w="2364104" h="0">
                <a:moveTo>
                  <a:pt x="0" y="0"/>
                </a:moveTo>
                <a:lnTo>
                  <a:pt x="236385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4"/>
              </a:rPr>
              <a:t>ww</a:t>
            </a:r>
            <a:r>
              <a:rPr dirty="0" spc="-70">
                <a:hlinkClick r:id="rId4"/>
              </a:rPr>
              <a:t>w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s</a:t>
            </a:r>
            <a:r>
              <a:rPr dirty="0" spc="-30">
                <a:hlinkClick r:id="rId4"/>
              </a:rPr>
              <a:t>unbea</a:t>
            </a:r>
            <a:r>
              <a:rPr dirty="0" spc="35">
                <a:hlinkClick r:id="rId4"/>
              </a:rPr>
              <a:t>m</a:t>
            </a:r>
            <a:r>
              <a:rPr dirty="0" spc="-30">
                <a:hlinkClick r:id="rId4"/>
              </a:rPr>
              <a:t>in</a:t>
            </a:r>
            <a:r>
              <a:rPr dirty="0" spc="-15">
                <a:hlinkClick r:id="rId4"/>
              </a:rPr>
              <a:t>f</a:t>
            </a:r>
            <a:r>
              <a:rPr dirty="0" spc="-30">
                <a:hlinkClick r:id="rId4"/>
              </a:rPr>
              <a:t>o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c</a:t>
            </a:r>
            <a:r>
              <a:rPr dirty="0" spc="-30">
                <a:hlinkClick r:id="rId4"/>
              </a:rPr>
              <a:t>o</a:t>
            </a:r>
            <a:r>
              <a:rPr dirty="0"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>
                <a:latin typeface="Arial"/>
                <a:cs typeface="Arial"/>
              </a:rPr>
              <a:t>I</a:t>
            </a:r>
            <a:r>
              <a:rPr dirty="0" spc="-5">
                <a:latin typeface="Arial"/>
                <a:cs typeface="Arial"/>
              </a:rPr>
              <a:t>ndex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1465560" cy="2379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10">
                <a:latin typeface="Arial"/>
                <a:cs typeface="Arial"/>
              </a:rPr>
              <a:t>I</a:t>
            </a:r>
            <a:r>
              <a:rPr dirty="0" sz="2400" spc="-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x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st</a:t>
            </a: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rching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IND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X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dx_n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h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25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-5">
                <a:latin typeface="Arial"/>
                <a:cs typeface="Arial"/>
              </a:rPr>
              <a:t>ltipl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25">
                <a:latin typeface="Arial"/>
                <a:cs typeface="Arial"/>
              </a:rPr>
              <a:t>f</a:t>
            </a:r>
            <a:r>
              <a:rPr dirty="0" sz="2400" spc="15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s/</a:t>
            </a:r>
            <a:r>
              <a:rPr dirty="0" sz="2400" spc="-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55">
                <a:latin typeface="Arial"/>
                <a:cs typeface="Arial"/>
              </a:rPr>
              <a:t>r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140">
                <a:latin typeface="Arial"/>
                <a:cs typeface="Arial"/>
              </a:rPr>
              <a:t>T</a:t>
            </a:r>
            <a:r>
              <a:rPr dirty="0" sz="2400" spc="-25">
                <a:latin typeface="Arial"/>
                <a:cs typeface="Arial"/>
              </a:rPr>
              <a:t>y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icall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1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</a:t>
            </a:r>
            <a:r>
              <a:rPr dirty="0" sz="2400" spc="-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ta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struct</a:t>
            </a:r>
            <a:r>
              <a:rPr dirty="0" sz="2400" spc="-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-15">
                <a:latin typeface="Arial"/>
                <a:cs typeface="Arial"/>
              </a:rPr>
              <a:t>l</a:t>
            </a:r>
            <a:r>
              <a:rPr dirty="0" sz="2400" spc="-5">
                <a:latin typeface="Arial"/>
                <a:cs typeface="Arial"/>
              </a:rPr>
              <a:t>ik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RE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 </a:t>
            </a:r>
            <a:r>
              <a:rPr dirty="0" sz="2400" spc="-10">
                <a:latin typeface="Arial"/>
                <a:cs typeface="Arial"/>
              </a:rPr>
              <a:t>H</a:t>
            </a:r>
            <a:r>
              <a:rPr dirty="0" sz="2400" spc="-20">
                <a:latin typeface="Arial"/>
                <a:cs typeface="Arial"/>
              </a:rPr>
              <a:t>AS</a:t>
            </a:r>
            <a:r>
              <a:rPr dirty="0" sz="2400" spc="-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isk.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ts val="2740"/>
              </a:lnSpc>
              <a:spcBef>
                <a:spcPts val="72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I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pdat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du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ope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atio</a:t>
            </a:r>
            <a:r>
              <a:rPr dirty="0" sz="2400" spc="1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</a:t>
            </a:r>
            <a:r>
              <a:rPr dirty="0" sz="2400" spc="-2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pe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ation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slo</a:t>
            </a:r>
            <a:r>
              <a:rPr dirty="0" sz="2400" spc="-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er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ab</a:t>
            </a:r>
            <a:r>
              <a:rPr dirty="0" sz="2400" spc="-5">
                <a:latin typeface="Arial"/>
                <a:cs typeface="Arial"/>
              </a:rPr>
              <a:t>les.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1939" y="1353312"/>
            <a:ext cx="8659495" cy="0"/>
          </a:xfrm>
          <a:custGeom>
            <a:avLst/>
            <a:gdLst/>
            <a:ahLst/>
            <a:cxnLst/>
            <a:rect l="l" t="t" r="r" b="b"/>
            <a:pathLst>
              <a:path w="8659495" h="0">
                <a:moveTo>
                  <a:pt x="0" y="0"/>
                </a:moveTo>
                <a:lnTo>
                  <a:pt x="865902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66693" y="3799525"/>
            <a:ext cx="2219325" cy="2397125"/>
          </a:xfrm>
          <a:custGeom>
            <a:avLst/>
            <a:gdLst/>
            <a:ahLst/>
            <a:cxnLst/>
            <a:rect l="l" t="t" r="r" b="b"/>
            <a:pathLst>
              <a:path w="2219325" h="2397125">
                <a:moveTo>
                  <a:pt x="0" y="0"/>
                </a:moveTo>
                <a:lnTo>
                  <a:pt x="2218996" y="0"/>
                </a:lnTo>
                <a:lnTo>
                  <a:pt x="2218996" y="2396802"/>
                </a:lnTo>
                <a:lnTo>
                  <a:pt x="0" y="2396802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62129" y="3683618"/>
            <a:ext cx="4018427" cy="2269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04201" y="3478465"/>
            <a:ext cx="86995" cy="81280"/>
          </a:xfrm>
          <a:custGeom>
            <a:avLst/>
            <a:gdLst/>
            <a:ahLst/>
            <a:cxnLst/>
            <a:rect l="l" t="t" r="r" b="b"/>
            <a:pathLst>
              <a:path w="86994" h="81279">
                <a:moveTo>
                  <a:pt x="53653" y="14008"/>
                </a:moveTo>
                <a:lnTo>
                  <a:pt x="57876" y="12753"/>
                </a:lnTo>
                <a:lnTo>
                  <a:pt x="61044" y="10885"/>
                </a:lnTo>
                <a:lnTo>
                  <a:pt x="63158" y="8406"/>
                </a:lnTo>
                <a:lnTo>
                  <a:pt x="64599" y="6717"/>
                </a:lnTo>
                <a:lnTo>
                  <a:pt x="65311" y="5137"/>
                </a:lnTo>
                <a:lnTo>
                  <a:pt x="65295" y="3668"/>
                </a:lnTo>
                <a:lnTo>
                  <a:pt x="65278" y="2199"/>
                </a:lnTo>
                <a:lnTo>
                  <a:pt x="53429" y="45"/>
                </a:lnTo>
                <a:lnTo>
                  <a:pt x="49683" y="0"/>
                </a:lnTo>
                <a:lnTo>
                  <a:pt x="19963" y="11424"/>
                </a:lnTo>
                <a:lnTo>
                  <a:pt x="17009" y="13833"/>
                </a:lnTo>
                <a:lnTo>
                  <a:pt x="5002" y="30659"/>
                </a:lnTo>
                <a:lnTo>
                  <a:pt x="3055" y="34624"/>
                </a:lnTo>
                <a:lnTo>
                  <a:pt x="1711" y="38808"/>
                </a:lnTo>
                <a:lnTo>
                  <a:pt x="966" y="43210"/>
                </a:lnTo>
                <a:lnTo>
                  <a:pt x="222" y="47612"/>
                </a:lnTo>
                <a:lnTo>
                  <a:pt x="0" y="51903"/>
                </a:lnTo>
                <a:lnTo>
                  <a:pt x="299" y="56085"/>
                </a:lnTo>
                <a:lnTo>
                  <a:pt x="598" y="60267"/>
                </a:lnTo>
                <a:lnTo>
                  <a:pt x="2675" y="64010"/>
                </a:lnTo>
                <a:lnTo>
                  <a:pt x="6529" y="67313"/>
                </a:lnTo>
                <a:lnTo>
                  <a:pt x="10383" y="70615"/>
                </a:lnTo>
                <a:lnTo>
                  <a:pt x="15206" y="73231"/>
                </a:lnTo>
                <a:lnTo>
                  <a:pt x="20998" y="75160"/>
                </a:lnTo>
                <a:lnTo>
                  <a:pt x="26790" y="77090"/>
                </a:lnTo>
                <a:lnTo>
                  <a:pt x="58826" y="81074"/>
                </a:lnTo>
                <a:lnTo>
                  <a:pt x="62725" y="80948"/>
                </a:lnTo>
                <a:lnTo>
                  <a:pt x="66251" y="80580"/>
                </a:lnTo>
                <a:lnTo>
                  <a:pt x="71386" y="80046"/>
                </a:lnTo>
                <a:lnTo>
                  <a:pt x="78223" y="77418"/>
                </a:lnTo>
                <a:lnTo>
                  <a:pt x="86761" y="7269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9342" y="3467146"/>
            <a:ext cx="76835" cy="86995"/>
          </a:xfrm>
          <a:custGeom>
            <a:avLst/>
            <a:gdLst/>
            <a:ahLst/>
            <a:cxnLst/>
            <a:rect l="l" t="t" r="r" b="b"/>
            <a:pathLst>
              <a:path w="76834" h="86995">
                <a:moveTo>
                  <a:pt x="3622" y="26227"/>
                </a:moveTo>
                <a:lnTo>
                  <a:pt x="3643" y="24586"/>
                </a:lnTo>
                <a:lnTo>
                  <a:pt x="3852" y="24383"/>
                </a:lnTo>
                <a:lnTo>
                  <a:pt x="4250" y="25617"/>
                </a:lnTo>
                <a:lnTo>
                  <a:pt x="4545" y="26531"/>
                </a:lnTo>
                <a:lnTo>
                  <a:pt x="5282" y="28813"/>
                </a:lnTo>
                <a:lnTo>
                  <a:pt x="6461" y="32466"/>
                </a:lnTo>
                <a:lnTo>
                  <a:pt x="7639" y="36119"/>
                </a:lnTo>
                <a:lnTo>
                  <a:pt x="8735" y="40712"/>
                </a:lnTo>
                <a:lnTo>
                  <a:pt x="9747" y="46246"/>
                </a:lnTo>
                <a:lnTo>
                  <a:pt x="10760" y="51779"/>
                </a:lnTo>
                <a:lnTo>
                  <a:pt x="11932" y="57155"/>
                </a:lnTo>
                <a:lnTo>
                  <a:pt x="13264" y="62373"/>
                </a:lnTo>
                <a:lnTo>
                  <a:pt x="14596" y="67591"/>
                </a:lnTo>
                <a:lnTo>
                  <a:pt x="15681" y="72942"/>
                </a:lnTo>
                <a:lnTo>
                  <a:pt x="16520" y="78425"/>
                </a:lnTo>
                <a:lnTo>
                  <a:pt x="17359" y="83907"/>
                </a:lnTo>
                <a:lnTo>
                  <a:pt x="17552" y="86435"/>
                </a:lnTo>
                <a:lnTo>
                  <a:pt x="17099" y="86005"/>
                </a:lnTo>
                <a:lnTo>
                  <a:pt x="16647" y="85576"/>
                </a:lnTo>
                <a:lnTo>
                  <a:pt x="15517" y="84503"/>
                </a:lnTo>
                <a:lnTo>
                  <a:pt x="13706" y="82787"/>
                </a:lnTo>
                <a:lnTo>
                  <a:pt x="11897" y="81070"/>
                </a:lnTo>
                <a:lnTo>
                  <a:pt x="9963" y="77388"/>
                </a:lnTo>
                <a:lnTo>
                  <a:pt x="7905" y="71743"/>
                </a:lnTo>
                <a:lnTo>
                  <a:pt x="5846" y="66096"/>
                </a:lnTo>
                <a:lnTo>
                  <a:pt x="229" y="30207"/>
                </a:lnTo>
                <a:lnTo>
                  <a:pt x="0" y="22941"/>
                </a:lnTo>
                <a:lnTo>
                  <a:pt x="17351" y="2260"/>
                </a:lnTo>
                <a:lnTo>
                  <a:pt x="22887" y="557"/>
                </a:lnTo>
                <a:lnTo>
                  <a:pt x="60960" y="13684"/>
                </a:lnTo>
                <a:lnTo>
                  <a:pt x="63715" y="23856"/>
                </a:lnTo>
                <a:lnTo>
                  <a:pt x="62176" y="29174"/>
                </a:lnTo>
                <a:lnTo>
                  <a:pt x="28705" y="54782"/>
                </a:lnTo>
                <a:lnTo>
                  <a:pt x="23108" y="55912"/>
                </a:lnTo>
                <a:lnTo>
                  <a:pt x="17512" y="57042"/>
                </a:lnTo>
                <a:lnTo>
                  <a:pt x="3176" y="56326"/>
                </a:lnTo>
                <a:lnTo>
                  <a:pt x="4098" y="55830"/>
                </a:lnTo>
                <a:lnTo>
                  <a:pt x="6643" y="55485"/>
                </a:lnTo>
                <a:lnTo>
                  <a:pt x="9189" y="55140"/>
                </a:lnTo>
                <a:lnTo>
                  <a:pt x="13809" y="55230"/>
                </a:lnTo>
                <a:lnTo>
                  <a:pt x="52999" y="63710"/>
                </a:lnTo>
                <a:lnTo>
                  <a:pt x="57497" y="65955"/>
                </a:lnTo>
                <a:lnTo>
                  <a:pt x="64168" y="69286"/>
                </a:lnTo>
                <a:lnTo>
                  <a:pt x="70438" y="74146"/>
                </a:lnTo>
                <a:lnTo>
                  <a:pt x="76306" y="8053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25290" y="3456023"/>
            <a:ext cx="70485" cy="94615"/>
          </a:xfrm>
          <a:custGeom>
            <a:avLst/>
            <a:gdLst/>
            <a:ahLst/>
            <a:cxnLst/>
            <a:rect l="l" t="t" r="r" b="b"/>
            <a:pathLst>
              <a:path w="70484" h="94614">
                <a:moveTo>
                  <a:pt x="0" y="43620"/>
                </a:moveTo>
                <a:lnTo>
                  <a:pt x="689" y="40125"/>
                </a:lnTo>
                <a:lnTo>
                  <a:pt x="1782" y="39082"/>
                </a:lnTo>
                <a:lnTo>
                  <a:pt x="3277" y="40489"/>
                </a:lnTo>
                <a:lnTo>
                  <a:pt x="4354" y="41504"/>
                </a:lnTo>
                <a:lnTo>
                  <a:pt x="5793" y="44295"/>
                </a:lnTo>
                <a:lnTo>
                  <a:pt x="7592" y="48864"/>
                </a:lnTo>
                <a:lnTo>
                  <a:pt x="9393" y="53432"/>
                </a:lnTo>
                <a:lnTo>
                  <a:pt x="12171" y="60355"/>
                </a:lnTo>
                <a:lnTo>
                  <a:pt x="15927" y="69631"/>
                </a:lnTo>
                <a:lnTo>
                  <a:pt x="19683" y="78908"/>
                </a:lnTo>
                <a:lnTo>
                  <a:pt x="21783" y="85266"/>
                </a:lnTo>
                <a:lnTo>
                  <a:pt x="22226" y="88706"/>
                </a:lnTo>
                <a:lnTo>
                  <a:pt x="22669" y="92146"/>
                </a:lnTo>
                <a:lnTo>
                  <a:pt x="22903" y="93965"/>
                </a:lnTo>
                <a:lnTo>
                  <a:pt x="22928" y="94161"/>
                </a:lnTo>
                <a:lnTo>
                  <a:pt x="22943" y="93754"/>
                </a:lnTo>
                <a:lnTo>
                  <a:pt x="22857" y="91159"/>
                </a:lnTo>
                <a:lnTo>
                  <a:pt x="22695" y="86252"/>
                </a:lnTo>
                <a:lnTo>
                  <a:pt x="22534" y="81344"/>
                </a:lnTo>
                <a:lnTo>
                  <a:pt x="21466" y="75832"/>
                </a:lnTo>
                <a:lnTo>
                  <a:pt x="19492" y="69716"/>
                </a:lnTo>
                <a:lnTo>
                  <a:pt x="17519" y="63599"/>
                </a:lnTo>
                <a:lnTo>
                  <a:pt x="15126" y="56692"/>
                </a:lnTo>
                <a:lnTo>
                  <a:pt x="12313" y="48992"/>
                </a:lnTo>
                <a:lnTo>
                  <a:pt x="9500" y="41293"/>
                </a:lnTo>
                <a:lnTo>
                  <a:pt x="7579" y="33786"/>
                </a:lnTo>
                <a:lnTo>
                  <a:pt x="6551" y="26472"/>
                </a:lnTo>
                <a:lnTo>
                  <a:pt x="5523" y="19158"/>
                </a:lnTo>
                <a:lnTo>
                  <a:pt x="17232" y="1070"/>
                </a:lnTo>
                <a:lnTo>
                  <a:pt x="22246" y="0"/>
                </a:lnTo>
                <a:lnTo>
                  <a:pt x="27707" y="523"/>
                </a:lnTo>
                <a:lnTo>
                  <a:pt x="33614" y="2642"/>
                </a:lnTo>
                <a:lnTo>
                  <a:pt x="39522" y="4760"/>
                </a:lnTo>
                <a:lnTo>
                  <a:pt x="45244" y="8587"/>
                </a:lnTo>
                <a:lnTo>
                  <a:pt x="50780" y="14123"/>
                </a:lnTo>
                <a:lnTo>
                  <a:pt x="56316" y="19658"/>
                </a:lnTo>
                <a:lnTo>
                  <a:pt x="60998" y="25275"/>
                </a:lnTo>
                <a:lnTo>
                  <a:pt x="64826" y="30971"/>
                </a:lnTo>
                <a:lnTo>
                  <a:pt x="69021" y="40594"/>
                </a:lnTo>
                <a:lnTo>
                  <a:pt x="70463" y="5288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46725" y="3508371"/>
            <a:ext cx="43815" cy="20955"/>
          </a:xfrm>
          <a:custGeom>
            <a:avLst/>
            <a:gdLst/>
            <a:ahLst/>
            <a:cxnLst/>
            <a:rect l="l" t="t" r="r" b="b"/>
            <a:pathLst>
              <a:path w="43815" h="20954">
                <a:moveTo>
                  <a:pt x="0" y="20653"/>
                </a:moveTo>
                <a:lnTo>
                  <a:pt x="4786" y="14964"/>
                </a:lnTo>
                <a:lnTo>
                  <a:pt x="11592" y="10444"/>
                </a:lnTo>
                <a:lnTo>
                  <a:pt x="20419" y="7094"/>
                </a:lnTo>
                <a:lnTo>
                  <a:pt x="30798" y="3546"/>
                </a:lnTo>
                <a:lnTo>
                  <a:pt x="43242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18096" y="347885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4" h="3175">
                <a:moveTo>
                  <a:pt x="0" y="842"/>
                </a:moveTo>
                <a:lnTo>
                  <a:pt x="3442" y="0"/>
                </a:lnTo>
                <a:lnTo>
                  <a:pt x="4132" y="767"/>
                </a:lnTo>
                <a:lnTo>
                  <a:pt x="2069" y="314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18280" y="3462301"/>
            <a:ext cx="53340" cy="15240"/>
          </a:xfrm>
          <a:custGeom>
            <a:avLst/>
            <a:gdLst/>
            <a:ahLst/>
            <a:cxnLst/>
            <a:rect l="l" t="t" r="r" b="b"/>
            <a:pathLst>
              <a:path w="53339" h="15239">
                <a:moveTo>
                  <a:pt x="0" y="15012"/>
                </a:moveTo>
                <a:lnTo>
                  <a:pt x="1359" y="11216"/>
                </a:lnTo>
                <a:lnTo>
                  <a:pt x="3205" y="8468"/>
                </a:lnTo>
                <a:lnTo>
                  <a:pt x="5536" y="6769"/>
                </a:lnTo>
                <a:lnTo>
                  <a:pt x="7126" y="5609"/>
                </a:lnTo>
                <a:lnTo>
                  <a:pt x="30099" y="1393"/>
                </a:lnTo>
                <a:lnTo>
                  <a:pt x="38632" y="520"/>
                </a:lnTo>
                <a:lnTo>
                  <a:pt x="44633" y="67"/>
                </a:lnTo>
                <a:lnTo>
                  <a:pt x="48101" y="33"/>
                </a:lnTo>
                <a:lnTo>
                  <a:pt x="51569" y="0"/>
                </a:lnTo>
                <a:lnTo>
                  <a:pt x="52878" y="1136"/>
                </a:lnTo>
                <a:lnTo>
                  <a:pt x="52027" y="344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01389" y="3515059"/>
            <a:ext cx="12065" cy="34925"/>
          </a:xfrm>
          <a:custGeom>
            <a:avLst/>
            <a:gdLst/>
            <a:ahLst/>
            <a:cxnLst/>
            <a:rect l="l" t="t" r="r" b="b"/>
            <a:pathLst>
              <a:path w="12065" h="34925">
                <a:moveTo>
                  <a:pt x="903" y="0"/>
                </a:moveTo>
                <a:lnTo>
                  <a:pt x="0" y="2087"/>
                </a:lnTo>
                <a:lnTo>
                  <a:pt x="403" y="5158"/>
                </a:lnTo>
                <a:lnTo>
                  <a:pt x="2116" y="9214"/>
                </a:lnTo>
                <a:lnTo>
                  <a:pt x="3237" y="11869"/>
                </a:lnTo>
                <a:lnTo>
                  <a:pt x="4853" y="15213"/>
                </a:lnTo>
                <a:lnTo>
                  <a:pt x="6966" y="19246"/>
                </a:lnTo>
                <a:lnTo>
                  <a:pt x="10235" y="25486"/>
                </a:lnTo>
                <a:lnTo>
                  <a:pt x="11866" y="30560"/>
                </a:lnTo>
                <a:lnTo>
                  <a:pt x="11858" y="3446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31095" y="3460118"/>
            <a:ext cx="83820" cy="12065"/>
          </a:xfrm>
          <a:custGeom>
            <a:avLst/>
            <a:gdLst/>
            <a:ahLst/>
            <a:cxnLst/>
            <a:rect l="l" t="t" r="r" b="b"/>
            <a:pathLst>
              <a:path w="83819" h="12064">
                <a:moveTo>
                  <a:pt x="0" y="11656"/>
                </a:moveTo>
                <a:lnTo>
                  <a:pt x="39820" y="4919"/>
                </a:lnTo>
                <a:lnTo>
                  <a:pt x="46953" y="4157"/>
                </a:lnTo>
                <a:lnTo>
                  <a:pt x="54088" y="3395"/>
                </a:lnTo>
                <a:lnTo>
                  <a:pt x="61693" y="2537"/>
                </a:lnTo>
                <a:lnTo>
                  <a:pt x="69771" y="1583"/>
                </a:lnTo>
                <a:lnTo>
                  <a:pt x="77849" y="629"/>
                </a:lnTo>
                <a:lnTo>
                  <a:pt x="82147" y="122"/>
                </a:lnTo>
                <a:lnTo>
                  <a:pt x="82665" y="60"/>
                </a:lnTo>
                <a:lnTo>
                  <a:pt x="83183" y="0"/>
                </a:lnTo>
                <a:lnTo>
                  <a:pt x="83313" y="7"/>
                </a:lnTo>
                <a:lnTo>
                  <a:pt x="83056" y="84"/>
                </a:lnTo>
                <a:lnTo>
                  <a:pt x="82692" y="193"/>
                </a:lnTo>
                <a:lnTo>
                  <a:pt x="78557" y="1427"/>
                </a:lnTo>
                <a:lnTo>
                  <a:pt x="70651" y="378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69504" y="3469484"/>
            <a:ext cx="12700" cy="66675"/>
          </a:xfrm>
          <a:custGeom>
            <a:avLst/>
            <a:gdLst/>
            <a:ahLst/>
            <a:cxnLst/>
            <a:rect l="l" t="t" r="r" b="b"/>
            <a:pathLst>
              <a:path w="12700" h="66675">
                <a:moveTo>
                  <a:pt x="0" y="0"/>
                </a:moveTo>
                <a:lnTo>
                  <a:pt x="12032" y="37018"/>
                </a:lnTo>
                <a:lnTo>
                  <a:pt x="12593" y="52751"/>
                </a:lnTo>
                <a:lnTo>
                  <a:pt x="11296" y="6668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33418" y="3473483"/>
            <a:ext cx="9525" cy="41910"/>
          </a:xfrm>
          <a:custGeom>
            <a:avLst/>
            <a:gdLst/>
            <a:ahLst/>
            <a:cxnLst/>
            <a:rect l="l" t="t" r="r" b="b"/>
            <a:pathLst>
              <a:path w="9525" h="41910">
                <a:moveTo>
                  <a:pt x="2471" y="0"/>
                </a:moveTo>
                <a:lnTo>
                  <a:pt x="863" y="2241"/>
                </a:lnTo>
                <a:lnTo>
                  <a:pt x="47" y="5091"/>
                </a:lnTo>
                <a:lnTo>
                  <a:pt x="24" y="8549"/>
                </a:lnTo>
                <a:lnTo>
                  <a:pt x="0" y="12007"/>
                </a:lnTo>
                <a:lnTo>
                  <a:pt x="459" y="15970"/>
                </a:lnTo>
                <a:lnTo>
                  <a:pt x="1402" y="20436"/>
                </a:lnTo>
                <a:lnTo>
                  <a:pt x="4074" y="29332"/>
                </a:lnTo>
                <a:lnTo>
                  <a:pt x="9061" y="4166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32237" y="3452086"/>
            <a:ext cx="64769" cy="29845"/>
          </a:xfrm>
          <a:custGeom>
            <a:avLst/>
            <a:gdLst/>
            <a:ahLst/>
            <a:cxnLst/>
            <a:rect l="l" t="t" r="r" b="b"/>
            <a:pathLst>
              <a:path w="64769" h="29845">
                <a:moveTo>
                  <a:pt x="882" y="29361"/>
                </a:moveTo>
                <a:lnTo>
                  <a:pt x="27500" y="1553"/>
                </a:lnTo>
                <a:lnTo>
                  <a:pt x="50501" y="0"/>
                </a:lnTo>
                <a:lnTo>
                  <a:pt x="64750" y="53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49296" y="3492222"/>
            <a:ext cx="22225" cy="4445"/>
          </a:xfrm>
          <a:custGeom>
            <a:avLst/>
            <a:gdLst/>
            <a:ahLst/>
            <a:cxnLst/>
            <a:rect l="l" t="t" r="r" b="b"/>
            <a:pathLst>
              <a:path w="22225" h="4445">
                <a:moveTo>
                  <a:pt x="0" y="3622"/>
                </a:moveTo>
                <a:lnTo>
                  <a:pt x="4795" y="3896"/>
                </a:lnTo>
                <a:lnTo>
                  <a:pt x="12173" y="2689"/>
                </a:lnTo>
                <a:lnTo>
                  <a:pt x="22133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54175" y="3519245"/>
            <a:ext cx="53975" cy="12065"/>
          </a:xfrm>
          <a:custGeom>
            <a:avLst/>
            <a:gdLst/>
            <a:ahLst/>
            <a:cxnLst/>
            <a:rect l="l" t="t" r="r" b="b"/>
            <a:pathLst>
              <a:path w="53975" h="12064">
                <a:moveTo>
                  <a:pt x="9669" y="0"/>
                </a:moveTo>
                <a:lnTo>
                  <a:pt x="0" y="7847"/>
                </a:lnTo>
                <a:lnTo>
                  <a:pt x="6263" y="11429"/>
                </a:lnTo>
                <a:lnTo>
                  <a:pt x="15344" y="11662"/>
                </a:lnTo>
                <a:lnTo>
                  <a:pt x="26222" y="11243"/>
                </a:lnTo>
                <a:lnTo>
                  <a:pt x="38973" y="10180"/>
                </a:lnTo>
                <a:lnTo>
                  <a:pt x="53675" y="847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42107" y="3468825"/>
            <a:ext cx="64135" cy="69215"/>
          </a:xfrm>
          <a:custGeom>
            <a:avLst/>
            <a:gdLst/>
            <a:ahLst/>
            <a:cxnLst/>
            <a:rect l="l" t="t" r="r" b="b"/>
            <a:pathLst>
              <a:path w="64135" h="69214">
                <a:moveTo>
                  <a:pt x="4700" y="7505"/>
                </a:moveTo>
                <a:lnTo>
                  <a:pt x="979" y="7448"/>
                </a:lnTo>
                <a:lnTo>
                  <a:pt x="0" y="6817"/>
                </a:lnTo>
                <a:lnTo>
                  <a:pt x="1762" y="5609"/>
                </a:lnTo>
                <a:lnTo>
                  <a:pt x="3043" y="4730"/>
                </a:lnTo>
                <a:lnTo>
                  <a:pt x="32129" y="1109"/>
                </a:lnTo>
                <a:lnTo>
                  <a:pt x="38704" y="647"/>
                </a:lnTo>
                <a:lnTo>
                  <a:pt x="55516" y="15"/>
                </a:lnTo>
                <a:lnTo>
                  <a:pt x="56056" y="0"/>
                </a:lnTo>
                <a:lnTo>
                  <a:pt x="56018" y="142"/>
                </a:lnTo>
                <a:lnTo>
                  <a:pt x="55398" y="444"/>
                </a:lnTo>
                <a:lnTo>
                  <a:pt x="54780" y="745"/>
                </a:lnTo>
                <a:lnTo>
                  <a:pt x="52045" y="2079"/>
                </a:lnTo>
                <a:lnTo>
                  <a:pt x="47192" y="4445"/>
                </a:lnTo>
                <a:lnTo>
                  <a:pt x="42340" y="6810"/>
                </a:lnTo>
                <a:lnTo>
                  <a:pt x="38510" y="9495"/>
                </a:lnTo>
                <a:lnTo>
                  <a:pt x="35703" y="12500"/>
                </a:lnTo>
                <a:lnTo>
                  <a:pt x="32896" y="15505"/>
                </a:lnTo>
                <a:lnTo>
                  <a:pt x="31254" y="18930"/>
                </a:lnTo>
                <a:lnTo>
                  <a:pt x="30775" y="22774"/>
                </a:lnTo>
                <a:lnTo>
                  <a:pt x="30297" y="26618"/>
                </a:lnTo>
                <a:lnTo>
                  <a:pt x="31670" y="32680"/>
                </a:lnTo>
                <a:lnTo>
                  <a:pt x="34894" y="40959"/>
                </a:lnTo>
                <a:lnTo>
                  <a:pt x="38118" y="49238"/>
                </a:lnTo>
                <a:lnTo>
                  <a:pt x="39563" y="54888"/>
                </a:lnTo>
                <a:lnTo>
                  <a:pt x="39229" y="57909"/>
                </a:lnTo>
                <a:lnTo>
                  <a:pt x="38895" y="60930"/>
                </a:lnTo>
                <a:lnTo>
                  <a:pt x="36799" y="63293"/>
                </a:lnTo>
                <a:lnTo>
                  <a:pt x="32941" y="64996"/>
                </a:lnTo>
                <a:lnTo>
                  <a:pt x="29084" y="66699"/>
                </a:lnTo>
                <a:lnTo>
                  <a:pt x="24404" y="67786"/>
                </a:lnTo>
                <a:lnTo>
                  <a:pt x="18901" y="68256"/>
                </a:lnTo>
                <a:lnTo>
                  <a:pt x="13398" y="68726"/>
                </a:lnTo>
                <a:lnTo>
                  <a:pt x="10497" y="68974"/>
                </a:lnTo>
                <a:lnTo>
                  <a:pt x="10197" y="68999"/>
                </a:lnTo>
                <a:lnTo>
                  <a:pt x="9978" y="69026"/>
                </a:lnTo>
                <a:lnTo>
                  <a:pt x="10217" y="69030"/>
                </a:lnTo>
                <a:lnTo>
                  <a:pt x="10530" y="69026"/>
                </a:lnTo>
                <a:lnTo>
                  <a:pt x="13562" y="68979"/>
                </a:lnTo>
                <a:lnTo>
                  <a:pt x="19311" y="68889"/>
                </a:lnTo>
                <a:lnTo>
                  <a:pt x="25061" y="68800"/>
                </a:lnTo>
                <a:lnTo>
                  <a:pt x="31681" y="68611"/>
                </a:lnTo>
                <a:lnTo>
                  <a:pt x="39170" y="68320"/>
                </a:lnTo>
                <a:lnTo>
                  <a:pt x="51176" y="68014"/>
                </a:lnTo>
                <a:lnTo>
                  <a:pt x="63920" y="6799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43368" y="3469973"/>
            <a:ext cx="81915" cy="65405"/>
          </a:xfrm>
          <a:custGeom>
            <a:avLst/>
            <a:gdLst/>
            <a:ahLst/>
            <a:cxnLst/>
            <a:rect l="l" t="t" r="r" b="b"/>
            <a:pathLst>
              <a:path w="81914" h="65404">
                <a:moveTo>
                  <a:pt x="0" y="21408"/>
                </a:moveTo>
                <a:lnTo>
                  <a:pt x="1344" y="18520"/>
                </a:lnTo>
                <a:lnTo>
                  <a:pt x="3075" y="17974"/>
                </a:lnTo>
                <a:lnTo>
                  <a:pt x="5194" y="19772"/>
                </a:lnTo>
                <a:lnTo>
                  <a:pt x="19687" y="55778"/>
                </a:lnTo>
                <a:lnTo>
                  <a:pt x="20093" y="62694"/>
                </a:lnTo>
                <a:lnTo>
                  <a:pt x="19694" y="64038"/>
                </a:lnTo>
                <a:lnTo>
                  <a:pt x="18843" y="64627"/>
                </a:lnTo>
                <a:lnTo>
                  <a:pt x="17991" y="65216"/>
                </a:lnTo>
                <a:lnTo>
                  <a:pt x="16962" y="64748"/>
                </a:lnTo>
                <a:lnTo>
                  <a:pt x="15756" y="63225"/>
                </a:lnTo>
                <a:lnTo>
                  <a:pt x="14550" y="61701"/>
                </a:lnTo>
                <a:lnTo>
                  <a:pt x="13382" y="58622"/>
                </a:lnTo>
                <a:lnTo>
                  <a:pt x="12250" y="53986"/>
                </a:lnTo>
                <a:lnTo>
                  <a:pt x="11118" y="49350"/>
                </a:lnTo>
                <a:lnTo>
                  <a:pt x="10166" y="44097"/>
                </a:lnTo>
                <a:lnTo>
                  <a:pt x="9394" y="38227"/>
                </a:lnTo>
                <a:lnTo>
                  <a:pt x="8621" y="32357"/>
                </a:lnTo>
                <a:lnTo>
                  <a:pt x="8471" y="27488"/>
                </a:lnTo>
                <a:lnTo>
                  <a:pt x="8943" y="23621"/>
                </a:lnTo>
                <a:lnTo>
                  <a:pt x="9416" y="19753"/>
                </a:lnTo>
                <a:lnTo>
                  <a:pt x="11038" y="17165"/>
                </a:lnTo>
                <a:lnTo>
                  <a:pt x="13810" y="15855"/>
                </a:lnTo>
                <a:lnTo>
                  <a:pt x="16583" y="14545"/>
                </a:lnTo>
                <a:lnTo>
                  <a:pt x="20020" y="14196"/>
                </a:lnTo>
                <a:lnTo>
                  <a:pt x="24121" y="14807"/>
                </a:lnTo>
                <a:lnTo>
                  <a:pt x="28223" y="15418"/>
                </a:lnTo>
                <a:lnTo>
                  <a:pt x="32533" y="17245"/>
                </a:lnTo>
                <a:lnTo>
                  <a:pt x="37053" y="20289"/>
                </a:lnTo>
                <a:lnTo>
                  <a:pt x="41574" y="23334"/>
                </a:lnTo>
                <a:lnTo>
                  <a:pt x="47428" y="27985"/>
                </a:lnTo>
                <a:lnTo>
                  <a:pt x="54618" y="34242"/>
                </a:lnTo>
                <a:lnTo>
                  <a:pt x="61807" y="40500"/>
                </a:lnTo>
                <a:lnTo>
                  <a:pt x="66590" y="44328"/>
                </a:lnTo>
                <a:lnTo>
                  <a:pt x="68967" y="45726"/>
                </a:lnTo>
                <a:lnTo>
                  <a:pt x="71344" y="47124"/>
                </a:lnTo>
                <a:lnTo>
                  <a:pt x="73300" y="47983"/>
                </a:lnTo>
                <a:lnTo>
                  <a:pt x="74834" y="48304"/>
                </a:lnTo>
                <a:lnTo>
                  <a:pt x="76369" y="48625"/>
                </a:lnTo>
                <a:lnTo>
                  <a:pt x="77543" y="48291"/>
                </a:lnTo>
                <a:lnTo>
                  <a:pt x="78355" y="47302"/>
                </a:lnTo>
                <a:lnTo>
                  <a:pt x="79168" y="46312"/>
                </a:lnTo>
                <a:lnTo>
                  <a:pt x="79615" y="44226"/>
                </a:lnTo>
                <a:lnTo>
                  <a:pt x="79696" y="41044"/>
                </a:lnTo>
                <a:lnTo>
                  <a:pt x="79777" y="37863"/>
                </a:lnTo>
                <a:lnTo>
                  <a:pt x="75802" y="16496"/>
                </a:lnTo>
                <a:lnTo>
                  <a:pt x="74251" y="11959"/>
                </a:lnTo>
                <a:lnTo>
                  <a:pt x="72599" y="8023"/>
                </a:lnTo>
                <a:lnTo>
                  <a:pt x="70846" y="4688"/>
                </a:lnTo>
                <a:lnTo>
                  <a:pt x="69094" y="1352"/>
                </a:lnTo>
                <a:lnTo>
                  <a:pt x="68190" y="0"/>
                </a:lnTo>
                <a:lnTo>
                  <a:pt x="68135" y="631"/>
                </a:lnTo>
                <a:lnTo>
                  <a:pt x="68081" y="1263"/>
                </a:lnTo>
                <a:lnTo>
                  <a:pt x="67944" y="2842"/>
                </a:lnTo>
                <a:lnTo>
                  <a:pt x="67727" y="5368"/>
                </a:lnTo>
                <a:lnTo>
                  <a:pt x="67509" y="7895"/>
                </a:lnTo>
                <a:lnTo>
                  <a:pt x="67541" y="10544"/>
                </a:lnTo>
                <a:lnTo>
                  <a:pt x="77181" y="44976"/>
                </a:lnTo>
                <a:lnTo>
                  <a:pt x="81362" y="5637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73593" y="3464350"/>
            <a:ext cx="14604" cy="70485"/>
          </a:xfrm>
          <a:custGeom>
            <a:avLst/>
            <a:gdLst/>
            <a:ahLst/>
            <a:cxnLst/>
            <a:rect l="l" t="t" r="r" b="b"/>
            <a:pathLst>
              <a:path w="14605" h="70485">
                <a:moveTo>
                  <a:pt x="1402" y="0"/>
                </a:moveTo>
                <a:lnTo>
                  <a:pt x="371" y="2109"/>
                </a:lnTo>
                <a:lnTo>
                  <a:pt x="0" y="7027"/>
                </a:lnTo>
                <a:lnTo>
                  <a:pt x="287" y="14753"/>
                </a:lnTo>
                <a:lnTo>
                  <a:pt x="463" y="19479"/>
                </a:lnTo>
                <a:lnTo>
                  <a:pt x="1307" y="24782"/>
                </a:lnTo>
                <a:lnTo>
                  <a:pt x="2819" y="30661"/>
                </a:lnTo>
                <a:lnTo>
                  <a:pt x="4330" y="36540"/>
                </a:lnTo>
                <a:lnTo>
                  <a:pt x="6008" y="42065"/>
                </a:lnTo>
                <a:lnTo>
                  <a:pt x="7852" y="47235"/>
                </a:lnTo>
                <a:lnTo>
                  <a:pt x="9696" y="52406"/>
                </a:lnTo>
                <a:lnTo>
                  <a:pt x="11175" y="57136"/>
                </a:lnTo>
                <a:lnTo>
                  <a:pt x="12288" y="61426"/>
                </a:lnTo>
                <a:lnTo>
                  <a:pt x="13402" y="65716"/>
                </a:lnTo>
                <a:lnTo>
                  <a:pt x="14134" y="68532"/>
                </a:lnTo>
                <a:lnTo>
                  <a:pt x="14482" y="6987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75983" y="3459694"/>
            <a:ext cx="86360" cy="85090"/>
          </a:xfrm>
          <a:custGeom>
            <a:avLst/>
            <a:gdLst/>
            <a:ahLst/>
            <a:cxnLst/>
            <a:rect l="l" t="t" r="r" b="b"/>
            <a:pathLst>
              <a:path w="86360" h="85089">
                <a:moveTo>
                  <a:pt x="1447" y="14142"/>
                </a:moveTo>
                <a:lnTo>
                  <a:pt x="0" y="8194"/>
                </a:lnTo>
                <a:lnTo>
                  <a:pt x="2044" y="4184"/>
                </a:lnTo>
                <a:lnTo>
                  <a:pt x="7578" y="2114"/>
                </a:lnTo>
                <a:lnTo>
                  <a:pt x="11464" y="660"/>
                </a:lnTo>
                <a:lnTo>
                  <a:pt x="15755" y="0"/>
                </a:lnTo>
                <a:lnTo>
                  <a:pt x="20452" y="135"/>
                </a:lnTo>
                <a:lnTo>
                  <a:pt x="25148" y="269"/>
                </a:lnTo>
                <a:lnTo>
                  <a:pt x="68568" y="25541"/>
                </a:lnTo>
                <a:lnTo>
                  <a:pt x="86219" y="50999"/>
                </a:lnTo>
                <a:lnTo>
                  <a:pt x="83398" y="56478"/>
                </a:lnTo>
                <a:lnTo>
                  <a:pt x="47546" y="75301"/>
                </a:lnTo>
                <a:lnTo>
                  <a:pt x="33516" y="79874"/>
                </a:lnTo>
                <a:lnTo>
                  <a:pt x="17245" y="8446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01748" y="3471614"/>
            <a:ext cx="24130" cy="69850"/>
          </a:xfrm>
          <a:custGeom>
            <a:avLst/>
            <a:gdLst/>
            <a:ahLst/>
            <a:cxnLst/>
            <a:rect l="l" t="t" r="r" b="b"/>
            <a:pathLst>
              <a:path w="24130" h="69850">
                <a:moveTo>
                  <a:pt x="0" y="0"/>
                </a:moveTo>
                <a:lnTo>
                  <a:pt x="16332" y="36530"/>
                </a:lnTo>
                <a:lnTo>
                  <a:pt x="22554" y="62073"/>
                </a:lnTo>
                <a:lnTo>
                  <a:pt x="23705" y="6949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06012" y="3458879"/>
            <a:ext cx="71120" cy="19685"/>
          </a:xfrm>
          <a:custGeom>
            <a:avLst/>
            <a:gdLst/>
            <a:ahLst/>
            <a:cxnLst/>
            <a:rect l="l" t="t" r="r" b="b"/>
            <a:pathLst>
              <a:path w="71119" h="19685">
                <a:moveTo>
                  <a:pt x="0" y="19595"/>
                </a:moveTo>
                <a:lnTo>
                  <a:pt x="33025" y="136"/>
                </a:lnTo>
                <a:lnTo>
                  <a:pt x="45003" y="0"/>
                </a:lnTo>
                <a:lnTo>
                  <a:pt x="57542" y="1308"/>
                </a:lnTo>
                <a:lnTo>
                  <a:pt x="70640" y="406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02199" y="3514586"/>
            <a:ext cx="34925" cy="6985"/>
          </a:xfrm>
          <a:custGeom>
            <a:avLst/>
            <a:gdLst/>
            <a:ahLst/>
            <a:cxnLst/>
            <a:rect l="l" t="t" r="r" b="b"/>
            <a:pathLst>
              <a:path w="34925" h="6985">
                <a:moveTo>
                  <a:pt x="0" y="6471"/>
                </a:moveTo>
                <a:lnTo>
                  <a:pt x="8489" y="4540"/>
                </a:lnTo>
                <a:lnTo>
                  <a:pt x="20068" y="2383"/>
                </a:lnTo>
                <a:lnTo>
                  <a:pt x="34737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14661" y="3541775"/>
            <a:ext cx="43815" cy="12700"/>
          </a:xfrm>
          <a:custGeom>
            <a:avLst/>
            <a:gdLst/>
            <a:ahLst/>
            <a:cxnLst/>
            <a:rect l="l" t="t" r="r" b="b"/>
            <a:pathLst>
              <a:path w="43814" h="12700">
                <a:moveTo>
                  <a:pt x="16492" y="0"/>
                </a:moveTo>
                <a:lnTo>
                  <a:pt x="4937" y="7301"/>
                </a:lnTo>
                <a:lnTo>
                  <a:pt x="0" y="11037"/>
                </a:lnTo>
                <a:lnTo>
                  <a:pt x="1681" y="11206"/>
                </a:lnTo>
                <a:lnTo>
                  <a:pt x="2877" y="11328"/>
                </a:lnTo>
                <a:lnTo>
                  <a:pt x="5868" y="11631"/>
                </a:lnTo>
                <a:lnTo>
                  <a:pt x="10652" y="12116"/>
                </a:lnTo>
                <a:lnTo>
                  <a:pt x="17760" y="12189"/>
                </a:lnTo>
                <a:lnTo>
                  <a:pt x="28608" y="11348"/>
                </a:lnTo>
                <a:lnTo>
                  <a:pt x="43197" y="959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09268" y="3471517"/>
            <a:ext cx="76835" cy="40640"/>
          </a:xfrm>
          <a:custGeom>
            <a:avLst/>
            <a:gdLst/>
            <a:ahLst/>
            <a:cxnLst/>
            <a:rect l="l" t="t" r="r" b="b"/>
            <a:pathLst>
              <a:path w="76835" h="40639">
                <a:moveTo>
                  <a:pt x="2953" y="10586"/>
                </a:moveTo>
                <a:lnTo>
                  <a:pt x="0" y="5606"/>
                </a:lnTo>
                <a:lnTo>
                  <a:pt x="525" y="2412"/>
                </a:lnTo>
                <a:lnTo>
                  <a:pt x="4531" y="1004"/>
                </a:lnTo>
                <a:lnTo>
                  <a:pt x="7387" y="0"/>
                </a:lnTo>
                <a:lnTo>
                  <a:pt x="36600" y="11653"/>
                </a:lnTo>
                <a:lnTo>
                  <a:pt x="43343" y="15868"/>
                </a:lnTo>
                <a:lnTo>
                  <a:pt x="49854" y="20240"/>
                </a:lnTo>
                <a:lnTo>
                  <a:pt x="56133" y="24766"/>
                </a:lnTo>
                <a:lnTo>
                  <a:pt x="66332" y="32375"/>
                </a:lnTo>
                <a:lnTo>
                  <a:pt x="76255" y="4029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32100" y="3468441"/>
            <a:ext cx="40640" cy="67945"/>
          </a:xfrm>
          <a:custGeom>
            <a:avLst/>
            <a:gdLst/>
            <a:ahLst/>
            <a:cxnLst/>
            <a:rect l="l" t="t" r="r" b="b"/>
            <a:pathLst>
              <a:path w="40639" h="67945">
                <a:moveTo>
                  <a:pt x="40610" y="7600"/>
                </a:moveTo>
                <a:lnTo>
                  <a:pt x="38434" y="3258"/>
                </a:lnTo>
                <a:lnTo>
                  <a:pt x="36621" y="840"/>
                </a:lnTo>
                <a:lnTo>
                  <a:pt x="35168" y="344"/>
                </a:lnTo>
                <a:lnTo>
                  <a:pt x="34154" y="0"/>
                </a:lnTo>
                <a:lnTo>
                  <a:pt x="31410" y="4125"/>
                </a:lnTo>
                <a:lnTo>
                  <a:pt x="26933" y="12723"/>
                </a:lnTo>
                <a:lnTo>
                  <a:pt x="22457" y="21321"/>
                </a:lnTo>
                <a:lnTo>
                  <a:pt x="18633" y="28129"/>
                </a:lnTo>
                <a:lnTo>
                  <a:pt x="15462" y="33148"/>
                </a:lnTo>
                <a:lnTo>
                  <a:pt x="10796" y="41613"/>
                </a:lnTo>
                <a:lnTo>
                  <a:pt x="5642" y="53015"/>
                </a:lnTo>
                <a:lnTo>
                  <a:pt x="0" y="6735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727093" y="346348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3370" y="0"/>
                </a:moveTo>
                <a:lnTo>
                  <a:pt x="1304" y="403"/>
                </a:lnTo>
                <a:lnTo>
                  <a:pt x="216" y="615"/>
                </a:lnTo>
                <a:lnTo>
                  <a:pt x="27" y="652"/>
                </a:lnTo>
                <a:lnTo>
                  <a:pt x="54" y="879"/>
                </a:lnTo>
                <a:lnTo>
                  <a:pt x="372" y="1927"/>
                </a:lnTo>
                <a:lnTo>
                  <a:pt x="975" y="391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22854" y="3470057"/>
            <a:ext cx="15240" cy="57785"/>
          </a:xfrm>
          <a:custGeom>
            <a:avLst/>
            <a:gdLst/>
            <a:ahLst/>
            <a:cxnLst/>
            <a:rect l="l" t="t" r="r" b="b"/>
            <a:pathLst>
              <a:path w="15239" h="57785">
                <a:moveTo>
                  <a:pt x="716" y="0"/>
                </a:moveTo>
                <a:lnTo>
                  <a:pt x="0" y="5667"/>
                </a:lnTo>
                <a:lnTo>
                  <a:pt x="136" y="11506"/>
                </a:lnTo>
                <a:lnTo>
                  <a:pt x="1126" y="17516"/>
                </a:lnTo>
                <a:lnTo>
                  <a:pt x="1785" y="21519"/>
                </a:lnTo>
                <a:lnTo>
                  <a:pt x="3534" y="27339"/>
                </a:lnTo>
                <a:lnTo>
                  <a:pt x="6371" y="34978"/>
                </a:lnTo>
                <a:lnTo>
                  <a:pt x="9209" y="42617"/>
                </a:lnTo>
                <a:lnTo>
                  <a:pt x="10991" y="48414"/>
                </a:lnTo>
                <a:lnTo>
                  <a:pt x="11718" y="52368"/>
                </a:lnTo>
                <a:lnTo>
                  <a:pt x="12446" y="56323"/>
                </a:lnTo>
                <a:lnTo>
                  <a:pt x="13513" y="57719"/>
                </a:lnTo>
                <a:lnTo>
                  <a:pt x="14921" y="5655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25497" y="3421845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5919" y="7737"/>
                </a:moveTo>
                <a:lnTo>
                  <a:pt x="2137" y="2793"/>
                </a:lnTo>
                <a:lnTo>
                  <a:pt x="164" y="214"/>
                </a:lnTo>
                <a:lnTo>
                  <a:pt x="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768408" y="3418281"/>
            <a:ext cx="81280" cy="97790"/>
          </a:xfrm>
          <a:custGeom>
            <a:avLst/>
            <a:gdLst/>
            <a:ahLst/>
            <a:cxnLst/>
            <a:rect l="l" t="t" r="r" b="b"/>
            <a:pathLst>
              <a:path w="81280" h="97789">
                <a:moveTo>
                  <a:pt x="39508" y="70232"/>
                </a:moveTo>
                <a:lnTo>
                  <a:pt x="44064" y="70624"/>
                </a:lnTo>
                <a:lnTo>
                  <a:pt x="47991" y="70407"/>
                </a:lnTo>
                <a:lnTo>
                  <a:pt x="51289" y="69581"/>
                </a:lnTo>
                <a:lnTo>
                  <a:pt x="53524" y="69020"/>
                </a:lnTo>
                <a:lnTo>
                  <a:pt x="55403" y="68201"/>
                </a:lnTo>
                <a:lnTo>
                  <a:pt x="56923" y="67123"/>
                </a:lnTo>
                <a:lnTo>
                  <a:pt x="58444" y="66045"/>
                </a:lnTo>
                <a:lnTo>
                  <a:pt x="59467" y="64891"/>
                </a:lnTo>
                <a:lnTo>
                  <a:pt x="59992" y="63663"/>
                </a:lnTo>
                <a:lnTo>
                  <a:pt x="60518" y="62434"/>
                </a:lnTo>
                <a:lnTo>
                  <a:pt x="60433" y="61058"/>
                </a:lnTo>
                <a:lnTo>
                  <a:pt x="33543" y="54095"/>
                </a:lnTo>
                <a:lnTo>
                  <a:pt x="28077" y="54922"/>
                </a:lnTo>
                <a:lnTo>
                  <a:pt x="0" y="78234"/>
                </a:lnTo>
                <a:lnTo>
                  <a:pt x="121" y="81799"/>
                </a:lnTo>
                <a:lnTo>
                  <a:pt x="1502" y="85249"/>
                </a:lnTo>
                <a:lnTo>
                  <a:pt x="2883" y="88700"/>
                </a:lnTo>
                <a:lnTo>
                  <a:pt x="6071" y="91487"/>
                </a:lnTo>
                <a:lnTo>
                  <a:pt x="11066" y="93613"/>
                </a:lnTo>
                <a:lnTo>
                  <a:pt x="16061" y="95738"/>
                </a:lnTo>
                <a:lnTo>
                  <a:pt x="21237" y="96948"/>
                </a:lnTo>
                <a:lnTo>
                  <a:pt x="26593" y="97243"/>
                </a:lnTo>
                <a:lnTo>
                  <a:pt x="31950" y="97538"/>
                </a:lnTo>
                <a:lnTo>
                  <a:pt x="36808" y="96769"/>
                </a:lnTo>
                <a:lnTo>
                  <a:pt x="41168" y="94936"/>
                </a:lnTo>
                <a:lnTo>
                  <a:pt x="45528" y="93103"/>
                </a:lnTo>
                <a:lnTo>
                  <a:pt x="49135" y="90133"/>
                </a:lnTo>
                <a:lnTo>
                  <a:pt x="51988" y="86027"/>
                </a:lnTo>
                <a:lnTo>
                  <a:pt x="54841" y="81920"/>
                </a:lnTo>
                <a:lnTo>
                  <a:pt x="56784" y="77008"/>
                </a:lnTo>
                <a:lnTo>
                  <a:pt x="57817" y="71289"/>
                </a:lnTo>
                <a:lnTo>
                  <a:pt x="58850" y="65571"/>
                </a:lnTo>
                <a:lnTo>
                  <a:pt x="59330" y="59393"/>
                </a:lnTo>
                <a:lnTo>
                  <a:pt x="59257" y="52755"/>
                </a:lnTo>
                <a:lnTo>
                  <a:pt x="59185" y="46117"/>
                </a:lnTo>
                <a:lnTo>
                  <a:pt x="58211" y="39285"/>
                </a:lnTo>
                <a:lnTo>
                  <a:pt x="56336" y="32259"/>
                </a:lnTo>
                <a:lnTo>
                  <a:pt x="54460" y="25233"/>
                </a:lnTo>
                <a:lnTo>
                  <a:pt x="52496" y="19127"/>
                </a:lnTo>
                <a:lnTo>
                  <a:pt x="50444" y="13942"/>
                </a:lnTo>
                <a:lnTo>
                  <a:pt x="48391" y="8757"/>
                </a:lnTo>
                <a:lnTo>
                  <a:pt x="46930" y="5067"/>
                </a:lnTo>
                <a:lnTo>
                  <a:pt x="46062" y="2875"/>
                </a:lnTo>
                <a:lnTo>
                  <a:pt x="45194" y="683"/>
                </a:lnTo>
                <a:lnTo>
                  <a:pt x="44843" y="0"/>
                </a:lnTo>
                <a:lnTo>
                  <a:pt x="45008" y="825"/>
                </a:lnTo>
                <a:lnTo>
                  <a:pt x="45173" y="1652"/>
                </a:lnTo>
                <a:lnTo>
                  <a:pt x="45451" y="3041"/>
                </a:lnTo>
                <a:lnTo>
                  <a:pt x="45841" y="4994"/>
                </a:lnTo>
                <a:lnTo>
                  <a:pt x="46231" y="6948"/>
                </a:lnTo>
                <a:lnTo>
                  <a:pt x="48375" y="11604"/>
                </a:lnTo>
                <a:lnTo>
                  <a:pt x="52273" y="18963"/>
                </a:lnTo>
                <a:lnTo>
                  <a:pt x="56170" y="26322"/>
                </a:lnTo>
                <a:lnTo>
                  <a:pt x="59808" y="33781"/>
                </a:lnTo>
                <a:lnTo>
                  <a:pt x="63187" y="41341"/>
                </a:lnTo>
                <a:lnTo>
                  <a:pt x="66987" y="50354"/>
                </a:lnTo>
                <a:lnTo>
                  <a:pt x="71168" y="61239"/>
                </a:lnTo>
                <a:lnTo>
                  <a:pt x="75732" y="73998"/>
                </a:lnTo>
                <a:lnTo>
                  <a:pt x="80678" y="8863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63494" y="3456335"/>
            <a:ext cx="112395" cy="50165"/>
          </a:xfrm>
          <a:custGeom>
            <a:avLst/>
            <a:gdLst/>
            <a:ahLst/>
            <a:cxnLst/>
            <a:rect l="l" t="t" r="r" b="b"/>
            <a:pathLst>
              <a:path w="112394" h="50164">
                <a:moveTo>
                  <a:pt x="0" y="28944"/>
                </a:moveTo>
                <a:lnTo>
                  <a:pt x="28907" y="10260"/>
                </a:lnTo>
                <a:lnTo>
                  <a:pt x="34243" y="9252"/>
                </a:lnTo>
                <a:lnTo>
                  <a:pt x="55081" y="21073"/>
                </a:lnTo>
                <a:lnTo>
                  <a:pt x="53691" y="25175"/>
                </a:lnTo>
                <a:lnTo>
                  <a:pt x="52302" y="29278"/>
                </a:lnTo>
                <a:lnTo>
                  <a:pt x="26873" y="50153"/>
                </a:lnTo>
                <a:lnTo>
                  <a:pt x="27298" y="49656"/>
                </a:lnTo>
                <a:lnTo>
                  <a:pt x="27723" y="49160"/>
                </a:lnTo>
                <a:lnTo>
                  <a:pt x="28784" y="47920"/>
                </a:lnTo>
                <a:lnTo>
                  <a:pt x="30484" y="45934"/>
                </a:lnTo>
                <a:lnTo>
                  <a:pt x="32182" y="43949"/>
                </a:lnTo>
                <a:lnTo>
                  <a:pt x="36078" y="40618"/>
                </a:lnTo>
                <a:lnTo>
                  <a:pt x="42171" y="35941"/>
                </a:lnTo>
                <a:lnTo>
                  <a:pt x="48265" y="31264"/>
                </a:lnTo>
                <a:lnTo>
                  <a:pt x="54363" y="26458"/>
                </a:lnTo>
                <a:lnTo>
                  <a:pt x="80199" y="2942"/>
                </a:lnTo>
                <a:lnTo>
                  <a:pt x="80974" y="1519"/>
                </a:lnTo>
                <a:lnTo>
                  <a:pt x="80697" y="647"/>
                </a:lnTo>
                <a:lnTo>
                  <a:pt x="79369" y="323"/>
                </a:lnTo>
                <a:lnTo>
                  <a:pt x="78039" y="0"/>
                </a:lnTo>
                <a:lnTo>
                  <a:pt x="75627" y="653"/>
                </a:lnTo>
                <a:lnTo>
                  <a:pt x="72132" y="2286"/>
                </a:lnTo>
                <a:lnTo>
                  <a:pt x="68636" y="3919"/>
                </a:lnTo>
                <a:lnTo>
                  <a:pt x="65604" y="6638"/>
                </a:lnTo>
                <a:lnTo>
                  <a:pt x="63034" y="10444"/>
                </a:lnTo>
                <a:lnTo>
                  <a:pt x="60465" y="14250"/>
                </a:lnTo>
                <a:lnTo>
                  <a:pt x="58997" y="18355"/>
                </a:lnTo>
                <a:lnTo>
                  <a:pt x="58630" y="22757"/>
                </a:lnTo>
                <a:lnTo>
                  <a:pt x="58263" y="27159"/>
                </a:lnTo>
                <a:lnTo>
                  <a:pt x="60160" y="31163"/>
                </a:lnTo>
                <a:lnTo>
                  <a:pt x="64321" y="34768"/>
                </a:lnTo>
                <a:lnTo>
                  <a:pt x="68483" y="38374"/>
                </a:lnTo>
                <a:lnTo>
                  <a:pt x="95139" y="47760"/>
                </a:lnTo>
                <a:lnTo>
                  <a:pt x="102466" y="48969"/>
                </a:lnTo>
                <a:lnTo>
                  <a:pt x="108071" y="49219"/>
                </a:lnTo>
                <a:lnTo>
                  <a:pt x="111952" y="4851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39975" y="3440465"/>
            <a:ext cx="86995" cy="71120"/>
          </a:xfrm>
          <a:custGeom>
            <a:avLst/>
            <a:gdLst/>
            <a:ahLst/>
            <a:cxnLst/>
            <a:rect l="l" t="t" r="r" b="b"/>
            <a:pathLst>
              <a:path w="86994" h="71120">
                <a:moveTo>
                  <a:pt x="49974" y="21150"/>
                </a:moveTo>
                <a:lnTo>
                  <a:pt x="52097" y="19070"/>
                </a:lnTo>
                <a:lnTo>
                  <a:pt x="54077" y="15745"/>
                </a:lnTo>
                <a:lnTo>
                  <a:pt x="55912" y="11175"/>
                </a:lnTo>
                <a:lnTo>
                  <a:pt x="57748" y="6606"/>
                </a:lnTo>
                <a:lnTo>
                  <a:pt x="57923" y="3582"/>
                </a:lnTo>
                <a:lnTo>
                  <a:pt x="56436" y="2103"/>
                </a:lnTo>
                <a:lnTo>
                  <a:pt x="54949" y="624"/>
                </a:lnTo>
                <a:lnTo>
                  <a:pt x="51615" y="0"/>
                </a:lnTo>
                <a:lnTo>
                  <a:pt x="46433" y="231"/>
                </a:lnTo>
                <a:lnTo>
                  <a:pt x="41251" y="462"/>
                </a:lnTo>
                <a:lnTo>
                  <a:pt x="11914" y="18661"/>
                </a:lnTo>
                <a:lnTo>
                  <a:pt x="6900" y="23944"/>
                </a:lnTo>
                <a:lnTo>
                  <a:pt x="3527" y="29413"/>
                </a:lnTo>
                <a:lnTo>
                  <a:pt x="1794" y="35068"/>
                </a:lnTo>
                <a:lnTo>
                  <a:pt x="63" y="40723"/>
                </a:lnTo>
                <a:lnTo>
                  <a:pt x="0" y="46166"/>
                </a:lnTo>
                <a:lnTo>
                  <a:pt x="1607" y="51396"/>
                </a:lnTo>
                <a:lnTo>
                  <a:pt x="3214" y="56626"/>
                </a:lnTo>
                <a:lnTo>
                  <a:pt x="6197" y="60673"/>
                </a:lnTo>
                <a:lnTo>
                  <a:pt x="10555" y="63536"/>
                </a:lnTo>
                <a:lnTo>
                  <a:pt x="14913" y="66400"/>
                </a:lnTo>
                <a:lnTo>
                  <a:pt x="22212" y="68536"/>
                </a:lnTo>
                <a:lnTo>
                  <a:pt x="32450" y="69943"/>
                </a:lnTo>
                <a:lnTo>
                  <a:pt x="46118" y="71012"/>
                </a:lnTo>
                <a:lnTo>
                  <a:pt x="57903" y="70203"/>
                </a:lnTo>
                <a:lnTo>
                  <a:pt x="66465" y="68656"/>
                </a:lnTo>
                <a:lnTo>
                  <a:pt x="72394" y="66185"/>
                </a:lnTo>
                <a:lnTo>
                  <a:pt x="76788" y="62604"/>
                </a:lnTo>
                <a:lnTo>
                  <a:pt x="81184" y="59023"/>
                </a:lnTo>
                <a:lnTo>
                  <a:pt x="84018" y="54721"/>
                </a:lnTo>
                <a:lnTo>
                  <a:pt x="85292" y="49699"/>
                </a:lnTo>
                <a:lnTo>
                  <a:pt x="86567" y="44676"/>
                </a:lnTo>
                <a:lnTo>
                  <a:pt x="69133" y="6652"/>
                </a:lnTo>
                <a:lnTo>
                  <a:pt x="64905" y="4632"/>
                </a:lnTo>
                <a:lnTo>
                  <a:pt x="59090" y="1855"/>
                </a:lnTo>
                <a:lnTo>
                  <a:pt x="58114" y="5226"/>
                </a:lnTo>
                <a:lnTo>
                  <a:pt x="61977" y="1474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62110" y="3452329"/>
            <a:ext cx="2540" cy="71120"/>
          </a:xfrm>
          <a:custGeom>
            <a:avLst/>
            <a:gdLst/>
            <a:ahLst/>
            <a:cxnLst/>
            <a:rect l="l" t="t" r="r" b="b"/>
            <a:pathLst>
              <a:path w="2539" h="71120">
                <a:moveTo>
                  <a:pt x="0" y="0"/>
                </a:moveTo>
                <a:lnTo>
                  <a:pt x="583" y="12209"/>
                </a:lnTo>
                <a:lnTo>
                  <a:pt x="952" y="24945"/>
                </a:lnTo>
                <a:lnTo>
                  <a:pt x="1181" y="44889"/>
                </a:lnTo>
                <a:lnTo>
                  <a:pt x="1418" y="56099"/>
                </a:lnTo>
                <a:lnTo>
                  <a:pt x="1937" y="64688"/>
                </a:lnTo>
                <a:lnTo>
                  <a:pt x="2195" y="68102"/>
                </a:lnTo>
                <a:lnTo>
                  <a:pt x="2425" y="7112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73047" y="3420568"/>
            <a:ext cx="84455" cy="80010"/>
          </a:xfrm>
          <a:custGeom>
            <a:avLst/>
            <a:gdLst/>
            <a:ahLst/>
            <a:cxnLst/>
            <a:rect l="l" t="t" r="r" b="b"/>
            <a:pathLst>
              <a:path w="84454" h="80010">
                <a:moveTo>
                  <a:pt x="0" y="71901"/>
                </a:moveTo>
                <a:lnTo>
                  <a:pt x="13795" y="35504"/>
                </a:lnTo>
                <a:lnTo>
                  <a:pt x="21097" y="34404"/>
                </a:lnTo>
                <a:lnTo>
                  <a:pt x="25162" y="34310"/>
                </a:lnTo>
                <a:lnTo>
                  <a:pt x="54997" y="51813"/>
                </a:lnTo>
                <a:lnTo>
                  <a:pt x="63357" y="57761"/>
                </a:lnTo>
                <a:lnTo>
                  <a:pt x="68414" y="61194"/>
                </a:lnTo>
                <a:lnTo>
                  <a:pt x="70169" y="62112"/>
                </a:lnTo>
                <a:lnTo>
                  <a:pt x="71923" y="63029"/>
                </a:lnTo>
                <a:lnTo>
                  <a:pt x="73154" y="61552"/>
                </a:lnTo>
                <a:lnTo>
                  <a:pt x="73864" y="57682"/>
                </a:lnTo>
                <a:lnTo>
                  <a:pt x="74574" y="53813"/>
                </a:lnTo>
                <a:lnTo>
                  <a:pt x="73266" y="46299"/>
                </a:lnTo>
                <a:lnTo>
                  <a:pt x="69941" y="35142"/>
                </a:lnTo>
                <a:lnTo>
                  <a:pt x="66616" y="23985"/>
                </a:lnTo>
                <a:lnTo>
                  <a:pt x="64350" y="16157"/>
                </a:lnTo>
                <a:lnTo>
                  <a:pt x="63144" y="11658"/>
                </a:lnTo>
                <a:lnTo>
                  <a:pt x="61936" y="7158"/>
                </a:lnTo>
                <a:lnTo>
                  <a:pt x="61194" y="4133"/>
                </a:lnTo>
                <a:lnTo>
                  <a:pt x="60915" y="2581"/>
                </a:lnTo>
                <a:lnTo>
                  <a:pt x="60637" y="1029"/>
                </a:lnTo>
                <a:lnTo>
                  <a:pt x="60488" y="202"/>
                </a:lnTo>
                <a:lnTo>
                  <a:pt x="60452" y="0"/>
                </a:lnTo>
                <a:lnTo>
                  <a:pt x="60612" y="400"/>
                </a:lnTo>
                <a:lnTo>
                  <a:pt x="60724" y="701"/>
                </a:lnTo>
                <a:lnTo>
                  <a:pt x="61642" y="3154"/>
                </a:lnTo>
                <a:lnTo>
                  <a:pt x="63365" y="7762"/>
                </a:lnTo>
                <a:lnTo>
                  <a:pt x="65088" y="12370"/>
                </a:lnTo>
                <a:lnTo>
                  <a:pt x="78003" y="54431"/>
                </a:lnTo>
                <a:lnTo>
                  <a:pt x="80809" y="66000"/>
                </a:lnTo>
                <a:lnTo>
                  <a:pt x="84045" y="7992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564870" y="3458261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8819" y="18653"/>
                </a:moveTo>
                <a:lnTo>
                  <a:pt x="3066" y="21104"/>
                </a:lnTo>
                <a:lnTo>
                  <a:pt x="146" y="23510"/>
                </a:lnTo>
                <a:lnTo>
                  <a:pt x="60" y="25871"/>
                </a:lnTo>
                <a:lnTo>
                  <a:pt x="0" y="27525"/>
                </a:lnTo>
                <a:lnTo>
                  <a:pt x="1362" y="29176"/>
                </a:lnTo>
                <a:lnTo>
                  <a:pt x="4148" y="30824"/>
                </a:lnTo>
                <a:lnTo>
                  <a:pt x="6932" y="32474"/>
                </a:lnTo>
                <a:lnTo>
                  <a:pt x="10805" y="33801"/>
                </a:lnTo>
                <a:lnTo>
                  <a:pt x="15765" y="34806"/>
                </a:lnTo>
                <a:lnTo>
                  <a:pt x="20725" y="35812"/>
                </a:lnTo>
                <a:lnTo>
                  <a:pt x="26156" y="36365"/>
                </a:lnTo>
                <a:lnTo>
                  <a:pt x="32058" y="36465"/>
                </a:lnTo>
                <a:lnTo>
                  <a:pt x="37961" y="36566"/>
                </a:lnTo>
                <a:lnTo>
                  <a:pt x="43218" y="35879"/>
                </a:lnTo>
                <a:lnTo>
                  <a:pt x="47830" y="34407"/>
                </a:lnTo>
                <a:lnTo>
                  <a:pt x="52442" y="32932"/>
                </a:lnTo>
                <a:lnTo>
                  <a:pt x="55815" y="30812"/>
                </a:lnTo>
                <a:lnTo>
                  <a:pt x="57946" y="28044"/>
                </a:lnTo>
                <a:lnTo>
                  <a:pt x="60078" y="25276"/>
                </a:lnTo>
                <a:lnTo>
                  <a:pt x="61294" y="22030"/>
                </a:lnTo>
                <a:lnTo>
                  <a:pt x="61595" y="18309"/>
                </a:lnTo>
                <a:lnTo>
                  <a:pt x="61896" y="14587"/>
                </a:lnTo>
                <a:lnTo>
                  <a:pt x="38857" y="0"/>
                </a:lnTo>
                <a:lnTo>
                  <a:pt x="34123" y="1086"/>
                </a:lnTo>
                <a:lnTo>
                  <a:pt x="29388" y="2173"/>
                </a:lnTo>
                <a:lnTo>
                  <a:pt x="25202" y="4823"/>
                </a:lnTo>
                <a:lnTo>
                  <a:pt x="21564" y="9036"/>
                </a:lnTo>
                <a:lnTo>
                  <a:pt x="17926" y="13249"/>
                </a:lnTo>
                <a:lnTo>
                  <a:pt x="15596" y="17948"/>
                </a:lnTo>
                <a:lnTo>
                  <a:pt x="14572" y="23133"/>
                </a:lnTo>
                <a:lnTo>
                  <a:pt x="13549" y="28318"/>
                </a:lnTo>
                <a:lnTo>
                  <a:pt x="40723" y="61372"/>
                </a:lnTo>
                <a:lnTo>
                  <a:pt x="57009" y="6273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630167" y="3481881"/>
            <a:ext cx="196850" cy="62230"/>
          </a:xfrm>
          <a:custGeom>
            <a:avLst/>
            <a:gdLst/>
            <a:ahLst/>
            <a:cxnLst/>
            <a:rect l="l" t="t" r="r" b="b"/>
            <a:pathLst>
              <a:path w="196850" h="62229">
                <a:moveTo>
                  <a:pt x="0" y="39788"/>
                </a:moveTo>
                <a:lnTo>
                  <a:pt x="2417" y="38305"/>
                </a:lnTo>
                <a:lnTo>
                  <a:pt x="6346" y="34773"/>
                </a:lnTo>
                <a:lnTo>
                  <a:pt x="11785" y="29194"/>
                </a:lnTo>
                <a:lnTo>
                  <a:pt x="17224" y="23614"/>
                </a:lnTo>
                <a:lnTo>
                  <a:pt x="21854" y="19004"/>
                </a:lnTo>
                <a:lnTo>
                  <a:pt x="25672" y="15364"/>
                </a:lnTo>
                <a:lnTo>
                  <a:pt x="29490" y="11723"/>
                </a:lnTo>
                <a:lnTo>
                  <a:pt x="33272" y="9020"/>
                </a:lnTo>
                <a:lnTo>
                  <a:pt x="37017" y="7255"/>
                </a:lnTo>
                <a:lnTo>
                  <a:pt x="40762" y="5490"/>
                </a:lnTo>
                <a:lnTo>
                  <a:pt x="44777" y="4470"/>
                </a:lnTo>
                <a:lnTo>
                  <a:pt x="49064" y="4195"/>
                </a:lnTo>
                <a:lnTo>
                  <a:pt x="53351" y="3919"/>
                </a:lnTo>
                <a:lnTo>
                  <a:pt x="57620" y="5028"/>
                </a:lnTo>
                <a:lnTo>
                  <a:pt x="78425" y="31411"/>
                </a:lnTo>
                <a:lnTo>
                  <a:pt x="78226" y="34670"/>
                </a:lnTo>
                <a:lnTo>
                  <a:pt x="77171" y="37465"/>
                </a:lnTo>
                <a:lnTo>
                  <a:pt x="76116" y="40261"/>
                </a:lnTo>
                <a:lnTo>
                  <a:pt x="74514" y="42169"/>
                </a:lnTo>
                <a:lnTo>
                  <a:pt x="72365" y="43190"/>
                </a:lnTo>
                <a:lnTo>
                  <a:pt x="70215" y="44211"/>
                </a:lnTo>
                <a:lnTo>
                  <a:pt x="68198" y="44452"/>
                </a:lnTo>
                <a:lnTo>
                  <a:pt x="66313" y="43911"/>
                </a:lnTo>
                <a:lnTo>
                  <a:pt x="64427" y="43370"/>
                </a:lnTo>
                <a:lnTo>
                  <a:pt x="63061" y="41301"/>
                </a:lnTo>
                <a:lnTo>
                  <a:pt x="62213" y="37703"/>
                </a:lnTo>
                <a:lnTo>
                  <a:pt x="61365" y="34105"/>
                </a:lnTo>
                <a:lnTo>
                  <a:pt x="61415" y="30024"/>
                </a:lnTo>
                <a:lnTo>
                  <a:pt x="62363" y="25461"/>
                </a:lnTo>
                <a:lnTo>
                  <a:pt x="63311" y="20898"/>
                </a:lnTo>
                <a:lnTo>
                  <a:pt x="66019" y="16938"/>
                </a:lnTo>
                <a:lnTo>
                  <a:pt x="70488" y="13581"/>
                </a:lnTo>
                <a:lnTo>
                  <a:pt x="74957" y="10223"/>
                </a:lnTo>
                <a:lnTo>
                  <a:pt x="80359" y="7915"/>
                </a:lnTo>
                <a:lnTo>
                  <a:pt x="86696" y="6657"/>
                </a:lnTo>
                <a:lnTo>
                  <a:pt x="93033" y="5398"/>
                </a:lnTo>
                <a:lnTo>
                  <a:pt x="99265" y="4936"/>
                </a:lnTo>
                <a:lnTo>
                  <a:pt x="105394" y="5272"/>
                </a:lnTo>
                <a:lnTo>
                  <a:pt x="111522" y="5607"/>
                </a:lnTo>
                <a:lnTo>
                  <a:pt x="116431" y="6822"/>
                </a:lnTo>
                <a:lnTo>
                  <a:pt x="120121" y="8916"/>
                </a:lnTo>
                <a:lnTo>
                  <a:pt x="123810" y="11010"/>
                </a:lnTo>
                <a:lnTo>
                  <a:pt x="126268" y="13233"/>
                </a:lnTo>
                <a:lnTo>
                  <a:pt x="127494" y="15586"/>
                </a:lnTo>
                <a:lnTo>
                  <a:pt x="128720" y="17938"/>
                </a:lnTo>
                <a:lnTo>
                  <a:pt x="129065" y="20253"/>
                </a:lnTo>
                <a:lnTo>
                  <a:pt x="128528" y="22533"/>
                </a:lnTo>
                <a:lnTo>
                  <a:pt x="127992" y="24812"/>
                </a:lnTo>
                <a:lnTo>
                  <a:pt x="126905" y="26444"/>
                </a:lnTo>
                <a:lnTo>
                  <a:pt x="125269" y="27431"/>
                </a:lnTo>
                <a:lnTo>
                  <a:pt x="123633" y="28417"/>
                </a:lnTo>
                <a:lnTo>
                  <a:pt x="122074" y="28910"/>
                </a:lnTo>
                <a:lnTo>
                  <a:pt x="120592" y="28910"/>
                </a:lnTo>
                <a:lnTo>
                  <a:pt x="119110" y="28909"/>
                </a:lnTo>
                <a:lnTo>
                  <a:pt x="118206" y="27698"/>
                </a:lnTo>
                <a:lnTo>
                  <a:pt x="117882" y="25274"/>
                </a:lnTo>
                <a:lnTo>
                  <a:pt x="117558" y="22851"/>
                </a:lnTo>
                <a:lnTo>
                  <a:pt x="118072" y="19928"/>
                </a:lnTo>
                <a:lnTo>
                  <a:pt x="149903" y="0"/>
                </a:lnTo>
                <a:lnTo>
                  <a:pt x="155834" y="40"/>
                </a:lnTo>
                <a:lnTo>
                  <a:pt x="161648" y="1231"/>
                </a:lnTo>
                <a:lnTo>
                  <a:pt x="167461" y="2422"/>
                </a:lnTo>
                <a:lnTo>
                  <a:pt x="191390" y="33028"/>
                </a:lnTo>
                <a:lnTo>
                  <a:pt x="191791" y="37838"/>
                </a:lnTo>
                <a:lnTo>
                  <a:pt x="193374" y="48450"/>
                </a:lnTo>
                <a:lnTo>
                  <a:pt x="196588" y="6186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847157" y="3474100"/>
            <a:ext cx="69850" cy="109220"/>
          </a:xfrm>
          <a:custGeom>
            <a:avLst/>
            <a:gdLst/>
            <a:ahLst/>
            <a:cxnLst/>
            <a:rect l="l" t="t" r="r" b="b"/>
            <a:pathLst>
              <a:path w="69850" h="109220">
                <a:moveTo>
                  <a:pt x="7917" y="48832"/>
                </a:moveTo>
                <a:lnTo>
                  <a:pt x="9236" y="45184"/>
                </a:lnTo>
                <a:lnTo>
                  <a:pt x="9958" y="43188"/>
                </a:lnTo>
                <a:lnTo>
                  <a:pt x="10082" y="42845"/>
                </a:lnTo>
                <a:lnTo>
                  <a:pt x="10169" y="42604"/>
                </a:lnTo>
                <a:lnTo>
                  <a:pt x="10224" y="43084"/>
                </a:lnTo>
                <a:lnTo>
                  <a:pt x="10230" y="43483"/>
                </a:lnTo>
                <a:lnTo>
                  <a:pt x="10263" y="45239"/>
                </a:lnTo>
                <a:lnTo>
                  <a:pt x="14776" y="83157"/>
                </a:lnTo>
                <a:lnTo>
                  <a:pt x="18395" y="97042"/>
                </a:lnTo>
                <a:lnTo>
                  <a:pt x="19315" y="100859"/>
                </a:lnTo>
                <a:lnTo>
                  <a:pt x="19925" y="104036"/>
                </a:lnTo>
                <a:lnTo>
                  <a:pt x="20536" y="107214"/>
                </a:lnTo>
                <a:lnTo>
                  <a:pt x="20858" y="108887"/>
                </a:lnTo>
                <a:lnTo>
                  <a:pt x="20890" y="109054"/>
                </a:lnTo>
                <a:lnTo>
                  <a:pt x="20824" y="108705"/>
                </a:lnTo>
                <a:lnTo>
                  <a:pt x="20365" y="106310"/>
                </a:lnTo>
                <a:lnTo>
                  <a:pt x="19494" y="101760"/>
                </a:lnTo>
                <a:lnTo>
                  <a:pt x="18622" y="97210"/>
                </a:lnTo>
                <a:lnTo>
                  <a:pt x="17668" y="89841"/>
                </a:lnTo>
                <a:lnTo>
                  <a:pt x="16631" y="79653"/>
                </a:lnTo>
                <a:lnTo>
                  <a:pt x="15771" y="67269"/>
                </a:lnTo>
                <a:lnTo>
                  <a:pt x="15670" y="54494"/>
                </a:lnTo>
                <a:lnTo>
                  <a:pt x="16951" y="38016"/>
                </a:lnTo>
                <a:lnTo>
                  <a:pt x="19063" y="26689"/>
                </a:lnTo>
                <a:lnTo>
                  <a:pt x="23861" y="13885"/>
                </a:lnTo>
                <a:lnTo>
                  <a:pt x="27250" y="8831"/>
                </a:lnTo>
                <a:lnTo>
                  <a:pt x="31183" y="5710"/>
                </a:lnTo>
                <a:lnTo>
                  <a:pt x="35116" y="2588"/>
                </a:lnTo>
                <a:lnTo>
                  <a:pt x="39521" y="822"/>
                </a:lnTo>
                <a:lnTo>
                  <a:pt x="44397" y="410"/>
                </a:lnTo>
                <a:lnTo>
                  <a:pt x="49275" y="0"/>
                </a:lnTo>
                <a:lnTo>
                  <a:pt x="54056" y="1084"/>
                </a:lnTo>
                <a:lnTo>
                  <a:pt x="58741" y="3663"/>
                </a:lnTo>
                <a:lnTo>
                  <a:pt x="63426" y="6243"/>
                </a:lnTo>
                <a:lnTo>
                  <a:pt x="66520" y="9063"/>
                </a:lnTo>
                <a:lnTo>
                  <a:pt x="68021" y="12124"/>
                </a:lnTo>
                <a:lnTo>
                  <a:pt x="69523" y="15183"/>
                </a:lnTo>
                <a:lnTo>
                  <a:pt x="23834" y="34223"/>
                </a:lnTo>
                <a:lnTo>
                  <a:pt x="11308" y="36749"/>
                </a:lnTo>
                <a:lnTo>
                  <a:pt x="0" y="3860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85738" y="3429362"/>
            <a:ext cx="67945" cy="115570"/>
          </a:xfrm>
          <a:custGeom>
            <a:avLst/>
            <a:gdLst/>
            <a:ahLst/>
            <a:cxnLst/>
            <a:rect l="l" t="t" r="r" b="b"/>
            <a:pathLst>
              <a:path w="67945" h="115570">
                <a:moveTo>
                  <a:pt x="43546" y="17272"/>
                </a:moveTo>
                <a:lnTo>
                  <a:pt x="44853" y="8728"/>
                </a:lnTo>
                <a:lnTo>
                  <a:pt x="43983" y="3478"/>
                </a:lnTo>
                <a:lnTo>
                  <a:pt x="40936" y="1521"/>
                </a:lnTo>
                <a:lnTo>
                  <a:pt x="38804" y="151"/>
                </a:lnTo>
                <a:lnTo>
                  <a:pt x="35434" y="0"/>
                </a:lnTo>
                <a:lnTo>
                  <a:pt x="30825" y="1066"/>
                </a:lnTo>
                <a:lnTo>
                  <a:pt x="26217" y="2132"/>
                </a:lnTo>
                <a:lnTo>
                  <a:pt x="4485" y="34540"/>
                </a:lnTo>
                <a:lnTo>
                  <a:pt x="0" y="60691"/>
                </a:lnTo>
                <a:lnTo>
                  <a:pt x="1992" y="69722"/>
                </a:lnTo>
                <a:lnTo>
                  <a:pt x="35508" y="100810"/>
                </a:lnTo>
                <a:lnTo>
                  <a:pt x="50299" y="107983"/>
                </a:lnTo>
                <a:lnTo>
                  <a:pt x="67665" y="11518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09872" y="3478801"/>
            <a:ext cx="46355" cy="104139"/>
          </a:xfrm>
          <a:custGeom>
            <a:avLst/>
            <a:gdLst/>
            <a:ahLst/>
            <a:cxnLst/>
            <a:rect l="l" t="t" r="r" b="b"/>
            <a:pathLst>
              <a:path w="46354" h="104139">
                <a:moveTo>
                  <a:pt x="0" y="560"/>
                </a:moveTo>
                <a:lnTo>
                  <a:pt x="2065" y="0"/>
                </a:lnTo>
                <a:lnTo>
                  <a:pt x="4315" y="126"/>
                </a:lnTo>
                <a:lnTo>
                  <a:pt x="6748" y="938"/>
                </a:lnTo>
                <a:lnTo>
                  <a:pt x="9181" y="1751"/>
                </a:lnTo>
                <a:lnTo>
                  <a:pt x="32749" y="43708"/>
                </a:lnTo>
                <a:lnTo>
                  <a:pt x="45165" y="80014"/>
                </a:lnTo>
                <a:lnTo>
                  <a:pt x="46216" y="87580"/>
                </a:lnTo>
                <a:lnTo>
                  <a:pt x="45684" y="92725"/>
                </a:lnTo>
                <a:lnTo>
                  <a:pt x="43729" y="96537"/>
                </a:lnTo>
                <a:lnTo>
                  <a:pt x="41774" y="100349"/>
                </a:lnTo>
                <a:lnTo>
                  <a:pt x="38546" y="102867"/>
                </a:lnTo>
                <a:lnTo>
                  <a:pt x="34042" y="104088"/>
                </a:lnTo>
                <a:lnTo>
                  <a:pt x="26552" y="103038"/>
                </a:lnTo>
                <a:lnTo>
                  <a:pt x="16665" y="96473"/>
                </a:lnTo>
                <a:lnTo>
                  <a:pt x="4382" y="8439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86579" y="3420398"/>
            <a:ext cx="7620" cy="12700"/>
          </a:xfrm>
          <a:custGeom>
            <a:avLst/>
            <a:gdLst/>
            <a:ahLst/>
            <a:cxnLst/>
            <a:rect l="l" t="t" r="r" b="b"/>
            <a:pathLst>
              <a:path w="7620" h="12700">
                <a:moveTo>
                  <a:pt x="2498" y="12334"/>
                </a:moveTo>
                <a:lnTo>
                  <a:pt x="0" y="4588"/>
                </a:lnTo>
                <a:lnTo>
                  <a:pt x="1571" y="477"/>
                </a:lnTo>
                <a:lnTo>
                  <a:pt x="7213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180948" y="3449450"/>
            <a:ext cx="48895" cy="60325"/>
          </a:xfrm>
          <a:custGeom>
            <a:avLst/>
            <a:gdLst/>
            <a:ahLst/>
            <a:cxnLst/>
            <a:rect l="l" t="t" r="r" b="b"/>
            <a:pathLst>
              <a:path w="48895" h="60325">
                <a:moveTo>
                  <a:pt x="28146" y="14456"/>
                </a:moveTo>
                <a:lnTo>
                  <a:pt x="21866" y="11417"/>
                </a:lnTo>
                <a:lnTo>
                  <a:pt x="15851" y="10989"/>
                </a:lnTo>
                <a:lnTo>
                  <a:pt x="10102" y="13172"/>
                </a:lnTo>
                <a:lnTo>
                  <a:pt x="6182" y="14660"/>
                </a:lnTo>
                <a:lnTo>
                  <a:pt x="3422" y="17259"/>
                </a:lnTo>
                <a:lnTo>
                  <a:pt x="1821" y="20968"/>
                </a:lnTo>
                <a:lnTo>
                  <a:pt x="220" y="24677"/>
                </a:lnTo>
                <a:lnTo>
                  <a:pt x="0" y="28951"/>
                </a:lnTo>
                <a:lnTo>
                  <a:pt x="1158" y="33789"/>
                </a:lnTo>
                <a:lnTo>
                  <a:pt x="2317" y="38627"/>
                </a:lnTo>
                <a:lnTo>
                  <a:pt x="34548" y="59793"/>
                </a:lnTo>
                <a:lnTo>
                  <a:pt x="42316" y="59799"/>
                </a:lnTo>
                <a:lnTo>
                  <a:pt x="45057" y="58210"/>
                </a:lnTo>
                <a:lnTo>
                  <a:pt x="46654" y="55029"/>
                </a:lnTo>
                <a:lnTo>
                  <a:pt x="48251" y="51848"/>
                </a:lnTo>
                <a:lnTo>
                  <a:pt x="48382" y="47255"/>
                </a:lnTo>
                <a:lnTo>
                  <a:pt x="47047" y="41250"/>
                </a:lnTo>
                <a:lnTo>
                  <a:pt x="45713" y="35245"/>
                </a:lnTo>
                <a:lnTo>
                  <a:pt x="24255" y="7951"/>
                </a:lnTo>
                <a:lnTo>
                  <a:pt x="19409" y="4165"/>
                </a:lnTo>
                <a:lnTo>
                  <a:pt x="16070" y="1922"/>
                </a:lnTo>
                <a:lnTo>
                  <a:pt x="14239" y="1221"/>
                </a:lnTo>
                <a:lnTo>
                  <a:pt x="12407" y="520"/>
                </a:lnTo>
                <a:lnTo>
                  <a:pt x="11343" y="112"/>
                </a:lnTo>
                <a:lnTo>
                  <a:pt x="11048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245604" y="3436656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0" y="5159"/>
                </a:moveTo>
                <a:lnTo>
                  <a:pt x="629" y="2240"/>
                </a:lnTo>
                <a:lnTo>
                  <a:pt x="2217" y="603"/>
                </a:lnTo>
                <a:lnTo>
                  <a:pt x="4762" y="247"/>
                </a:lnTo>
                <a:lnTo>
                  <a:pt x="6531" y="0"/>
                </a:lnTo>
                <a:lnTo>
                  <a:pt x="8898" y="1776"/>
                </a:lnTo>
                <a:lnTo>
                  <a:pt x="11867" y="5575"/>
                </a:lnTo>
                <a:lnTo>
                  <a:pt x="14834" y="9374"/>
                </a:lnTo>
                <a:lnTo>
                  <a:pt x="17862" y="14448"/>
                </a:lnTo>
                <a:lnTo>
                  <a:pt x="20950" y="20794"/>
                </a:lnTo>
                <a:lnTo>
                  <a:pt x="24038" y="27141"/>
                </a:lnTo>
                <a:lnTo>
                  <a:pt x="29255" y="53546"/>
                </a:lnTo>
                <a:lnTo>
                  <a:pt x="29371" y="57313"/>
                </a:lnTo>
                <a:lnTo>
                  <a:pt x="29062" y="59896"/>
                </a:lnTo>
                <a:lnTo>
                  <a:pt x="28327" y="61295"/>
                </a:lnTo>
                <a:lnTo>
                  <a:pt x="27591" y="62693"/>
                </a:lnTo>
                <a:lnTo>
                  <a:pt x="26757" y="63232"/>
                </a:lnTo>
                <a:lnTo>
                  <a:pt x="25827" y="62910"/>
                </a:lnTo>
                <a:lnTo>
                  <a:pt x="24896" y="62589"/>
                </a:lnTo>
                <a:lnTo>
                  <a:pt x="24296" y="60780"/>
                </a:lnTo>
                <a:lnTo>
                  <a:pt x="24027" y="57484"/>
                </a:lnTo>
                <a:lnTo>
                  <a:pt x="23759" y="54188"/>
                </a:lnTo>
                <a:lnTo>
                  <a:pt x="38648" y="42826"/>
                </a:lnTo>
                <a:lnTo>
                  <a:pt x="43312" y="42250"/>
                </a:lnTo>
                <a:lnTo>
                  <a:pt x="66952" y="53440"/>
                </a:lnTo>
                <a:lnTo>
                  <a:pt x="71082" y="57085"/>
                </a:lnTo>
                <a:lnTo>
                  <a:pt x="74101" y="60582"/>
                </a:lnTo>
                <a:lnTo>
                  <a:pt x="76008" y="63930"/>
                </a:lnTo>
                <a:lnTo>
                  <a:pt x="77915" y="67278"/>
                </a:lnTo>
                <a:lnTo>
                  <a:pt x="78030" y="70199"/>
                </a:lnTo>
                <a:lnTo>
                  <a:pt x="76353" y="72693"/>
                </a:lnTo>
                <a:lnTo>
                  <a:pt x="74676" y="75187"/>
                </a:lnTo>
                <a:lnTo>
                  <a:pt x="70116" y="76839"/>
                </a:lnTo>
                <a:lnTo>
                  <a:pt x="62673" y="77649"/>
                </a:lnTo>
                <a:lnTo>
                  <a:pt x="55231" y="78459"/>
                </a:lnTo>
                <a:lnTo>
                  <a:pt x="47401" y="78764"/>
                </a:lnTo>
                <a:lnTo>
                  <a:pt x="39185" y="78565"/>
                </a:lnTo>
                <a:lnTo>
                  <a:pt x="25320" y="76463"/>
                </a:lnTo>
                <a:lnTo>
                  <a:pt x="14305" y="7089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15146" y="3428757"/>
            <a:ext cx="92075" cy="130175"/>
          </a:xfrm>
          <a:custGeom>
            <a:avLst/>
            <a:gdLst/>
            <a:ahLst/>
            <a:cxnLst/>
            <a:rect l="l" t="t" r="r" b="b"/>
            <a:pathLst>
              <a:path w="92075" h="130175">
                <a:moveTo>
                  <a:pt x="0" y="7692"/>
                </a:moveTo>
                <a:lnTo>
                  <a:pt x="3208" y="3331"/>
                </a:lnTo>
                <a:lnTo>
                  <a:pt x="7739" y="920"/>
                </a:lnTo>
                <a:lnTo>
                  <a:pt x="13592" y="459"/>
                </a:lnTo>
                <a:lnTo>
                  <a:pt x="19444" y="0"/>
                </a:lnTo>
                <a:lnTo>
                  <a:pt x="26905" y="1938"/>
                </a:lnTo>
                <a:lnTo>
                  <a:pt x="68207" y="30940"/>
                </a:lnTo>
                <a:lnTo>
                  <a:pt x="91248" y="73335"/>
                </a:lnTo>
                <a:lnTo>
                  <a:pt x="91904" y="87854"/>
                </a:lnTo>
                <a:lnTo>
                  <a:pt x="89185" y="98523"/>
                </a:lnTo>
                <a:lnTo>
                  <a:pt x="60892" y="124213"/>
                </a:lnTo>
                <a:lnTo>
                  <a:pt x="54449" y="126236"/>
                </a:lnTo>
                <a:lnTo>
                  <a:pt x="48006" y="128259"/>
                </a:lnTo>
                <a:lnTo>
                  <a:pt x="43111" y="129371"/>
                </a:lnTo>
                <a:lnTo>
                  <a:pt x="39763" y="129573"/>
                </a:lnTo>
                <a:lnTo>
                  <a:pt x="35095" y="129856"/>
                </a:lnTo>
                <a:lnTo>
                  <a:pt x="36257" y="124938"/>
                </a:lnTo>
                <a:lnTo>
                  <a:pt x="43248" y="11482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73826" y="3464746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39">
                <a:moveTo>
                  <a:pt x="0" y="2198"/>
                </a:moveTo>
                <a:lnTo>
                  <a:pt x="732" y="1465"/>
                </a:lnTo>
                <a:lnTo>
                  <a:pt x="1465" y="732"/>
                </a:lnTo>
                <a:lnTo>
                  <a:pt x="2198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81266" y="3508553"/>
            <a:ext cx="31115" cy="41910"/>
          </a:xfrm>
          <a:custGeom>
            <a:avLst/>
            <a:gdLst/>
            <a:ahLst/>
            <a:cxnLst/>
            <a:rect l="l" t="t" r="r" b="b"/>
            <a:pathLst>
              <a:path w="31114" h="41910">
                <a:moveTo>
                  <a:pt x="30801" y="0"/>
                </a:moveTo>
                <a:lnTo>
                  <a:pt x="22167" y="10961"/>
                </a:lnTo>
                <a:lnTo>
                  <a:pt x="14156" y="21586"/>
                </a:lnTo>
                <a:lnTo>
                  <a:pt x="6767" y="31875"/>
                </a:lnTo>
                <a:lnTo>
                  <a:pt x="0" y="4182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8340" y="3702516"/>
            <a:ext cx="76200" cy="154305"/>
          </a:xfrm>
          <a:custGeom>
            <a:avLst/>
            <a:gdLst/>
            <a:ahLst/>
            <a:cxnLst/>
            <a:rect l="l" t="t" r="r" b="b"/>
            <a:pathLst>
              <a:path w="76200" h="154304">
                <a:moveTo>
                  <a:pt x="57980" y="13501"/>
                </a:moveTo>
                <a:lnTo>
                  <a:pt x="64838" y="14464"/>
                </a:lnTo>
                <a:lnTo>
                  <a:pt x="69306" y="13864"/>
                </a:lnTo>
                <a:lnTo>
                  <a:pt x="71384" y="11698"/>
                </a:lnTo>
                <a:lnTo>
                  <a:pt x="72831" y="10190"/>
                </a:lnTo>
                <a:lnTo>
                  <a:pt x="73992" y="8066"/>
                </a:lnTo>
                <a:lnTo>
                  <a:pt x="74868" y="5329"/>
                </a:lnTo>
                <a:lnTo>
                  <a:pt x="75744" y="2592"/>
                </a:lnTo>
                <a:lnTo>
                  <a:pt x="75486" y="979"/>
                </a:lnTo>
                <a:lnTo>
                  <a:pt x="74095" y="489"/>
                </a:lnTo>
                <a:lnTo>
                  <a:pt x="72705" y="0"/>
                </a:lnTo>
                <a:lnTo>
                  <a:pt x="69566" y="200"/>
                </a:lnTo>
                <a:lnTo>
                  <a:pt x="64680" y="1091"/>
                </a:lnTo>
                <a:lnTo>
                  <a:pt x="59794" y="1982"/>
                </a:lnTo>
                <a:lnTo>
                  <a:pt x="26580" y="24140"/>
                </a:lnTo>
                <a:lnTo>
                  <a:pt x="4358" y="57980"/>
                </a:lnTo>
                <a:lnTo>
                  <a:pt x="0" y="84814"/>
                </a:lnTo>
                <a:lnTo>
                  <a:pt x="1105" y="96474"/>
                </a:lnTo>
                <a:lnTo>
                  <a:pt x="22611" y="132194"/>
                </a:lnTo>
                <a:lnTo>
                  <a:pt x="57100" y="151081"/>
                </a:lnTo>
                <a:lnTo>
                  <a:pt x="68048" y="15411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66637" y="3772635"/>
            <a:ext cx="13970" cy="40005"/>
          </a:xfrm>
          <a:custGeom>
            <a:avLst/>
            <a:gdLst/>
            <a:ahLst/>
            <a:cxnLst/>
            <a:rect l="l" t="t" r="r" b="b"/>
            <a:pathLst>
              <a:path w="13970" h="40004">
                <a:moveTo>
                  <a:pt x="660" y="3858"/>
                </a:moveTo>
                <a:lnTo>
                  <a:pt x="58" y="942"/>
                </a:lnTo>
                <a:lnTo>
                  <a:pt x="0" y="0"/>
                </a:lnTo>
                <a:lnTo>
                  <a:pt x="483" y="1030"/>
                </a:lnTo>
                <a:lnTo>
                  <a:pt x="832" y="1776"/>
                </a:lnTo>
                <a:lnTo>
                  <a:pt x="1706" y="3639"/>
                </a:lnTo>
                <a:lnTo>
                  <a:pt x="3104" y="6621"/>
                </a:lnTo>
                <a:lnTo>
                  <a:pt x="5420" y="12733"/>
                </a:lnTo>
                <a:lnTo>
                  <a:pt x="8918" y="23705"/>
                </a:lnTo>
                <a:lnTo>
                  <a:pt x="13597" y="3953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2262" y="3722939"/>
            <a:ext cx="10795" cy="16510"/>
          </a:xfrm>
          <a:custGeom>
            <a:avLst/>
            <a:gdLst/>
            <a:ahLst/>
            <a:cxnLst/>
            <a:rect l="l" t="t" r="r" b="b"/>
            <a:pathLst>
              <a:path w="10795" h="16510">
                <a:moveTo>
                  <a:pt x="5412" y="16493"/>
                </a:moveTo>
                <a:lnTo>
                  <a:pt x="0" y="5513"/>
                </a:lnTo>
                <a:lnTo>
                  <a:pt x="1672" y="15"/>
                </a:lnTo>
                <a:lnTo>
                  <a:pt x="10431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4133" y="3752105"/>
            <a:ext cx="139065" cy="60960"/>
          </a:xfrm>
          <a:custGeom>
            <a:avLst/>
            <a:gdLst/>
            <a:ahLst/>
            <a:cxnLst/>
            <a:rect l="l" t="t" r="r" b="b"/>
            <a:pathLst>
              <a:path w="139065" h="60960">
                <a:moveTo>
                  <a:pt x="0" y="2184"/>
                </a:moveTo>
                <a:lnTo>
                  <a:pt x="3608" y="5792"/>
                </a:lnTo>
                <a:lnTo>
                  <a:pt x="9482" y="9096"/>
                </a:lnTo>
                <a:lnTo>
                  <a:pt x="17623" y="12097"/>
                </a:lnTo>
                <a:lnTo>
                  <a:pt x="22896" y="14042"/>
                </a:lnTo>
                <a:lnTo>
                  <a:pt x="53310" y="32103"/>
                </a:lnTo>
                <a:lnTo>
                  <a:pt x="58818" y="36382"/>
                </a:lnTo>
                <a:lnTo>
                  <a:pt x="62496" y="40408"/>
                </a:lnTo>
                <a:lnTo>
                  <a:pt x="64343" y="44182"/>
                </a:lnTo>
                <a:lnTo>
                  <a:pt x="66190" y="47956"/>
                </a:lnTo>
                <a:lnTo>
                  <a:pt x="67108" y="51202"/>
                </a:lnTo>
                <a:lnTo>
                  <a:pt x="67095" y="53920"/>
                </a:lnTo>
                <a:lnTo>
                  <a:pt x="67082" y="56638"/>
                </a:lnTo>
                <a:lnTo>
                  <a:pt x="66097" y="58504"/>
                </a:lnTo>
                <a:lnTo>
                  <a:pt x="64139" y="59517"/>
                </a:lnTo>
                <a:lnTo>
                  <a:pt x="62182" y="60531"/>
                </a:lnTo>
                <a:lnTo>
                  <a:pt x="59941" y="60528"/>
                </a:lnTo>
                <a:lnTo>
                  <a:pt x="57415" y="59508"/>
                </a:lnTo>
                <a:lnTo>
                  <a:pt x="54890" y="58489"/>
                </a:lnTo>
                <a:lnTo>
                  <a:pt x="52753" y="55365"/>
                </a:lnTo>
                <a:lnTo>
                  <a:pt x="51006" y="50136"/>
                </a:lnTo>
                <a:lnTo>
                  <a:pt x="49259" y="44908"/>
                </a:lnTo>
                <a:lnTo>
                  <a:pt x="48672" y="38670"/>
                </a:lnTo>
                <a:lnTo>
                  <a:pt x="49245" y="31422"/>
                </a:lnTo>
                <a:lnTo>
                  <a:pt x="49817" y="24174"/>
                </a:lnTo>
                <a:lnTo>
                  <a:pt x="52561" y="17954"/>
                </a:lnTo>
                <a:lnTo>
                  <a:pt x="57475" y="12762"/>
                </a:lnTo>
                <a:lnTo>
                  <a:pt x="62389" y="7570"/>
                </a:lnTo>
                <a:lnTo>
                  <a:pt x="68411" y="4015"/>
                </a:lnTo>
                <a:lnTo>
                  <a:pt x="75540" y="2094"/>
                </a:lnTo>
                <a:lnTo>
                  <a:pt x="82669" y="173"/>
                </a:lnTo>
                <a:lnTo>
                  <a:pt x="89941" y="0"/>
                </a:lnTo>
                <a:lnTo>
                  <a:pt x="97357" y="1571"/>
                </a:lnTo>
                <a:lnTo>
                  <a:pt x="104773" y="3143"/>
                </a:lnTo>
                <a:lnTo>
                  <a:pt x="111655" y="6109"/>
                </a:lnTo>
                <a:lnTo>
                  <a:pt x="118000" y="10469"/>
                </a:lnTo>
                <a:lnTo>
                  <a:pt x="125675" y="17554"/>
                </a:lnTo>
                <a:lnTo>
                  <a:pt x="132535" y="27700"/>
                </a:lnTo>
                <a:lnTo>
                  <a:pt x="138579" y="4090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15966" y="3722037"/>
            <a:ext cx="41910" cy="81915"/>
          </a:xfrm>
          <a:custGeom>
            <a:avLst/>
            <a:gdLst/>
            <a:ahLst/>
            <a:cxnLst/>
            <a:rect l="l" t="t" r="r" b="b"/>
            <a:pathLst>
              <a:path w="41909" h="81914">
                <a:moveTo>
                  <a:pt x="0" y="1884"/>
                </a:moveTo>
                <a:lnTo>
                  <a:pt x="175" y="5"/>
                </a:lnTo>
                <a:lnTo>
                  <a:pt x="1476" y="0"/>
                </a:lnTo>
                <a:lnTo>
                  <a:pt x="3903" y="1867"/>
                </a:lnTo>
                <a:lnTo>
                  <a:pt x="6329" y="3735"/>
                </a:lnTo>
                <a:lnTo>
                  <a:pt x="9345" y="7844"/>
                </a:lnTo>
                <a:lnTo>
                  <a:pt x="12950" y="14196"/>
                </a:lnTo>
                <a:lnTo>
                  <a:pt x="16556" y="20547"/>
                </a:lnTo>
                <a:lnTo>
                  <a:pt x="37106" y="67301"/>
                </a:lnTo>
                <a:lnTo>
                  <a:pt x="41882" y="8163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26223" y="3746009"/>
            <a:ext cx="92710" cy="64135"/>
          </a:xfrm>
          <a:custGeom>
            <a:avLst/>
            <a:gdLst/>
            <a:ahLst/>
            <a:cxnLst/>
            <a:rect l="l" t="t" r="r" b="b"/>
            <a:pathLst>
              <a:path w="92709" h="64135">
                <a:moveTo>
                  <a:pt x="0" y="32967"/>
                </a:moveTo>
                <a:lnTo>
                  <a:pt x="4694" y="31088"/>
                </a:lnTo>
                <a:lnTo>
                  <a:pt x="12454" y="29708"/>
                </a:lnTo>
                <a:lnTo>
                  <a:pt x="23279" y="28827"/>
                </a:lnTo>
                <a:lnTo>
                  <a:pt x="37646" y="27622"/>
                </a:lnTo>
                <a:lnTo>
                  <a:pt x="73355" y="17987"/>
                </a:lnTo>
                <a:lnTo>
                  <a:pt x="74901" y="15968"/>
                </a:lnTo>
                <a:lnTo>
                  <a:pt x="69488" y="4183"/>
                </a:lnTo>
                <a:lnTo>
                  <a:pt x="66551" y="2051"/>
                </a:lnTo>
                <a:lnTo>
                  <a:pt x="63484" y="789"/>
                </a:lnTo>
                <a:lnTo>
                  <a:pt x="60289" y="394"/>
                </a:lnTo>
                <a:lnTo>
                  <a:pt x="57094" y="0"/>
                </a:lnTo>
                <a:lnTo>
                  <a:pt x="54359" y="1414"/>
                </a:lnTo>
                <a:lnTo>
                  <a:pt x="47167" y="23344"/>
                </a:lnTo>
                <a:lnTo>
                  <a:pt x="48144" y="28917"/>
                </a:lnTo>
                <a:lnTo>
                  <a:pt x="76650" y="60549"/>
                </a:lnTo>
                <a:lnTo>
                  <a:pt x="82893" y="64037"/>
                </a:lnTo>
                <a:lnTo>
                  <a:pt x="88055" y="63530"/>
                </a:lnTo>
                <a:lnTo>
                  <a:pt x="92136" y="5902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21966" y="3754093"/>
            <a:ext cx="57785" cy="54610"/>
          </a:xfrm>
          <a:custGeom>
            <a:avLst/>
            <a:gdLst/>
            <a:ahLst/>
            <a:cxnLst/>
            <a:rect l="l" t="t" r="r" b="b"/>
            <a:pathLst>
              <a:path w="57784" h="54610">
                <a:moveTo>
                  <a:pt x="0" y="22773"/>
                </a:moveTo>
                <a:lnTo>
                  <a:pt x="662" y="18431"/>
                </a:lnTo>
                <a:lnTo>
                  <a:pt x="2483" y="17020"/>
                </a:lnTo>
                <a:lnTo>
                  <a:pt x="5464" y="18542"/>
                </a:lnTo>
                <a:lnTo>
                  <a:pt x="7602" y="19633"/>
                </a:lnTo>
                <a:lnTo>
                  <a:pt x="34129" y="46476"/>
                </a:lnTo>
                <a:lnTo>
                  <a:pt x="35897" y="49443"/>
                </a:lnTo>
                <a:lnTo>
                  <a:pt x="36550" y="51594"/>
                </a:lnTo>
                <a:lnTo>
                  <a:pt x="36089" y="52929"/>
                </a:lnTo>
                <a:lnTo>
                  <a:pt x="35629" y="54264"/>
                </a:lnTo>
                <a:lnTo>
                  <a:pt x="34155" y="54578"/>
                </a:lnTo>
                <a:lnTo>
                  <a:pt x="31670" y="53872"/>
                </a:lnTo>
                <a:lnTo>
                  <a:pt x="29184" y="53164"/>
                </a:lnTo>
                <a:lnTo>
                  <a:pt x="26982" y="50583"/>
                </a:lnTo>
                <a:lnTo>
                  <a:pt x="25063" y="46128"/>
                </a:lnTo>
                <a:lnTo>
                  <a:pt x="23144" y="41673"/>
                </a:lnTo>
                <a:lnTo>
                  <a:pt x="22276" y="36189"/>
                </a:lnTo>
                <a:lnTo>
                  <a:pt x="22457" y="29677"/>
                </a:lnTo>
                <a:lnTo>
                  <a:pt x="22639" y="23166"/>
                </a:lnTo>
                <a:lnTo>
                  <a:pt x="24321" y="17343"/>
                </a:lnTo>
                <a:lnTo>
                  <a:pt x="27504" y="12209"/>
                </a:lnTo>
                <a:lnTo>
                  <a:pt x="30687" y="7074"/>
                </a:lnTo>
                <a:lnTo>
                  <a:pt x="34350" y="3739"/>
                </a:lnTo>
                <a:lnTo>
                  <a:pt x="38492" y="2204"/>
                </a:lnTo>
                <a:lnTo>
                  <a:pt x="44438" y="0"/>
                </a:lnTo>
                <a:lnTo>
                  <a:pt x="50833" y="2562"/>
                </a:lnTo>
                <a:lnTo>
                  <a:pt x="57677" y="989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89226" y="3740674"/>
            <a:ext cx="96520" cy="53340"/>
          </a:xfrm>
          <a:custGeom>
            <a:avLst/>
            <a:gdLst/>
            <a:ahLst/>
            <a:cxnLst/>
            <a:rect l="l" t="t" r="r" b="b"/>
            <a:pathLst>
              <a:path w="96519" h="53339">
                <a:moveTo>
                  <a:pt x="0" y="20554"/>
                </a:moveTo>
                <a:lnTo>
                  <a:pt x="0" y="18511"/>
                </a:lnTo>
                <a:lnTo>
                  <a:pt x="1823" y="16268"/>
                </a:lnTo>
                <a:lnTo>
                  <a:pt x="5472" y="13824"/>
                </a:lnTo>
                <a:lnTo>
                  <a:pt x="9120" y="11382"/>
                </a:lnTo>
                <a:lnTo>
                  <a:pt x="12852" y="10228"/>
                </a:lnTo>
                <a:lnTo>
                  <a:pt x="16667" y="10363"/>
                </a:lnTo>
                <a:lnTo>
                  <a:pt x="20483" y="10497"/>
                </a:lnTo>
                <a:lnTo>
                  <a:pt x="24449" y="12203"/>
                </a:lnTo>
                <a:lnTo>
                  <a:pt x="28567" y="15481"/>
                </a:lnTo>
                <a:lnTo>
                  <a:pt x="32685" y="18757"/>
                </a:lnTo>
                <a:lnTo>
                  <a:pt x="35697" y="22661"/>
                </a:lnTo>
                <a:lnTo>
                  <a:pt x="37604" y="27193"/>
                </a:lnTo>
                <a:lnTo>
                  <a:pt x="39510" y="31724"/>
                </a:lnTo>
                <a:lnTo>
                  <a:pt x="40316" y="36037"/>
                </a:lnTo>
                <a:lnTo>
                  <a:pt x="40023" y="40133"/>
                </a:lnTo>
                <a:lnTo>
                  <a:pt x="39731" y="44229"/>
                </a:lnTo>
                <a:lnTo>
                  <a:pt x="38921" y="47273"/>
                </a:lnTo>
                <a:lnTo>
                  <a:pt x="37595" y="49265"/>
                </a:lnTo>
                <a:lnTo>
                  <a:pt x="36269" y="51257"/>
                </a:lnTo>
                <a:lnTo>
                  <a:pt x="34837" y="52443"/>
                </a:lnTo>
                <a:lnTo>
                  <a:pt x="33298" y="52824"/>
                </a:lnTo>
                <a:lnTo>
                  <a:pt x="31758" y="53204"/>
                </a:lnTo>
                <a:lnTo>
                  <a:pt x="30637" y="51592"/>
                </a:lnTo>
                <a:lnTo>
                  <a:pt x="29934" y="47987"/>
                </a:lnTo>
                <a:lnTo>
                  <a:pt x="29230" y="44383"/>
                </a:lnTo>
                <a:lnTo>
                  <a:pt x="43301" y="6456"/>
                </a:lnTo>
                <a:lnTo>
                  <a:pt x="57703" y="0"/>
                </a:lnTo>
                <a:lnTo>
                  <a:pt x="62470" y="118"/>
                </a:lnTo>
                <a:lnTo>
                  <a:pt x="91695" y="29401"/>
                </a:lnTo>
                <a:lnTo>
                  <a:pt x="96385" y="4154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96937" y="3701126"/>
            <a:ext cx="121285" cy="83820"/>
          </a:xfrm>
          <a:custGeom>
            <a:avLst/>
            <a:gdLst/>
            <a:ahLst/>
            <a:cxnLst/>
            <a:rect l="l" t="t" r="r" b="b"/>
            <a:pathLst>
              <a:path w="121284" h="83820">
                <a:moveTo>
                  <a:pt x="40092" y="70248"/>
                </a:moveTo>
                <a:lnTo>
                  <a:pt x="43931" y="62755"/>
                </a:lnTo>
                <a:lnTo>
                  <a:pt x="45598" y="57752"/>
                </a:lnTo>
                <a:lnTo>
                  <a:pt x="45093" y="55238"/>
                </a:lnTo>
                <a:lnTo>
                  <a:pt x="44741" y="53486"/>
                </a:lnTo>
                <a:lnTo>
                  <a:pt x="42537" y="52473"/>
                </a:lnTo>
                <a:lnTo>
                  <a:pt x="38480" y="52199"/>
                </a:lnTo>
                <a:lnTo>
                  <a:pt x="34423" y="51925"/>
                </a:lnTo>
                <a:lnTo>
                  <a:pt x="29576" y="52945"/>
                </a:lnTo>
                <a:lnTo>
                  <a:pt x="0" y="72847"/>
                </a:lnTo>
                <a:lnTo>
                  <a:pt x="6" y="74643"/>
                </a:lnTo>
                <a:lnTo>
                  <a:pt x="14460" y="78589"/>
                </a:lnTo>
                <a:lnTo>
                  <a:pt x="19464" y="78207"/>
                </a:lnTo>
                <a:lnTo>
                  <a:pt x="24868" y="77208"/>
                </a:lnTo>
                <a:lnTo>
                  <a:pt x="30274" y="76210"/>
                </a:lnTo>
                <a:lnTo>
                  <a:pt x="36052" y="74555"/>
                </a:lnTo>
                <a:lnTo>
                  <a:pt x="42205" y="72245"/>
                </a:lnTo>
                <a:lnTo>
                  <a:pt x="48358" y="69934"/>
                </a:lnTo>
                <a:lnTo>
                  <a:pt x="52387" y="68788"/>
                </a:lnTo>
                <a:lnTo>
                  <a:pt x="54291" y="68806"/>
                </a:lnTo>
                <a:lnTo>
                  <a:pt x="56195" y="68825"/>
                </a:lnTo>
                <a:lnTo>
                  <a:pt x="58550" y="69856"/>
                </a:lnTo>
                <a:lnTo>
                  <a:pt x="61356" y="71902"/>
                </a:lnTo>
                <a:lnTo>
                  <a:pt x="64161" y="73947"/>
                </a:lnTo>
                <a:lnTo>
                  <a:pt x="67716" y="76053"/>
                </a:lnTo>
                <a:lnTo>
                  <a:pt x="72018" y="78220"/>
                </a:lnTo>
                <a:lnTo>
                  <a:pt x="76321" y="80386"/>
                </a:lnTo>
                <a:lnTo>
                  <a:pt x="80687" y="81857"/>
                </a:lnTo>
                <a:lnTo>
                  <a:pt x="85118" y="82634"/>
                </a:lnTo>
                <a:lnTo>
                  <a:pt x="89548" y="83411"/>
                </a:lnTo>
                <a:lnTo>
                  <a:pt x="93336" y="83748"/>
                </a:lnTo>
                <a:lnTo>
                  <a:pt x="96482" y="83644"/>
                </a:lnTo>
                <a:lnTo>
                  <a:pt x="99628" y="83541"/>
                </a:lnTo>
                <a:lnTo>
                  <a:pt x="108071" y="70782"/>
                </a:lnTo>
                <a:lnTo>
                  <a:pt x="108812" y="66816"/>
                </a:lnTo>
                <a:lnTo>
                  <a:pt x="104468" y="37017"/>
                </a:lnTo>
                <a:lnTo>
                  <a:pt x="102099" y="30279"/>
                </a:lnTo>
                <a:lnTo>
                  <a:pt x="90292" y="5984"/>
                </a:lnTo>
                <a:lnTo>
                  <a:pt x="88344" y="3106"/>
                </a:lnTo>
                <a:lnTo>
                  <a:pt x="86755" y="1334"/>
                </a:lnTo>
                <a:lnTo>
                  <a:pt x="85527" y="667"/>
                </a:lnTo>
                <a:lnTo>
                  <a:pt x="84300" y="0"/>
                </a:lnTo>
                <a:lnTo>
                  <a:pt x="83536" y="1265"/>
                </a:lnTo>
                <a:lnTo>
                  <a:pt x="83238" y="4462"/>
                </a:lnTo>
                <a:lnTo>
                  <a:pt x="82939" y="7659"/>
                </a:lnTo>
                <a:lnTo>
                  <a:pt x="83291" y="12409"/>
                </a:lnTo>
                <a:lnTo>
                  <a:pt x="84294" y="18712"/>
                </a:lnTo>
                <a:lnTo>
                  <a:pt x="85297" y="25015"/>
                </a:lnTo>
                <a:lnTo>
                  <a:pt x="110569" y="65494"/>
                </a:lnTo>
                <a:lnTo>
                  <a:pt x="120672" y="7737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04140" y="3674412"/>
            <a:ext cx="84455" cy="153670"/>
          </a:xfrm>
          <a:custGeom>
            <a:avLst/>
            <a:gdLst/>
            <a:ahLst/>
            <a:cxnLst/>
            <a:rect l="l" t="t" r="r" b="b"/>
            <a:pathLst>
              <a:path w="84455" h="153670">
                <a:moveTo>
                  <a:pt x="395" y="11871"/>
                </a:moveTo>
                <a:lnTo>
                  <a:pt x="0" y="10354"/>
                </a:lnTo>
                <a:lnTo>
                  <a:pt x="957" y="7877"/>
                </a:lnTo>
                <a:lnTo>
                  <a:pt x="3267" y="4439"/>
                </a:lnTo>
                <a:lnTo>
                  <a:pt x="5577" y="1000"/>
                </a:lnTo>
                <a:lnTo>
                  <a:pt x="48469" y="22858"/>
                </a:lnTo>
                <a:lnTo>
                  <a:pt x="76020" y="64929"/>
                </a:lnTo>
                <a:lnTo>
                  <a:pt x="84204" y="91161"/>
                </a:lnTo>
                <a:lnTo>
                  <a:pt x="82965" y="100320"/>
                </a:lnTo>
                <a:lnTo>
                  <a:pt x="53311" y="135105"/>
                </a:lnTo>
                <a:lnTo>
                  <a:pt x="39764" y="144053"/>
                </a:lnTo>
                <a:lnTo>
                  <a:pt x="23781" y="15338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55235" y="3853655"/>
            <a:ext cx="784860" cy="24130"/>
          </a:xfrm>
          <a:custGeom>
            <a:avLst/>
            <a:gdLst/>
            <a:ahLst/>
            <a:cxnLst/>
            <a:rect l="l" t="t" r="r" b="b"/>
            <a:pathLst>
              <a:path w="784860" h="24129">
                <a:moveTo>
                  <a:pt x="0" y="23617"/>
                </a:moveTo>
                <a:lnTo>
                  <a:pt x="3873" y="21375"/>
                </a:lnTo>
                <a:lnTo>
                  <a:pt x="8902" y="20093"/>
                </a:lnTo>
                <a:lnTo>
                  <a:pt x="15088" y="19771"/>
                </a:lnTo>
                <a:lnTo>
                  <a:pt x="21274" y="19448"/>
                </a:lnTo>
                <a:lnTo>
                  <a:pt x="27899" y="19285"/>
                </a:lnTo>
                <a:lnTo>
                  <a:pt x="34962" y="19282"/>
                </a:lnTo>
                <a:lnTo>
                  <a:pt x="42025" y="19279"/>
                </a:lnTo>
                <a:lnTo>
                  <a:pt x="49504" y="19458"/>
                </a:lnTo>
                <a:lnTo>
                  <a:pt x="57397" y="19821"/>
                </a:lnTo>
                <a:lnTo>
                  <a:pt x="67407" y="20226"/>
                </a:lnTo>
                <a:lnTo>
                  <a:pt x="112225" y="21568"/>
                </a:lnTo>
                <a:lnTo>
                  <a:pt x="154967" y="22494"/>
                </a:lnTo>
                <a:lnTo>
                  <a:pt x="168763" y="22523"/>
                </a:lnTo>
                <a:lnTo>
                  <a:pt x="182758" y="22416"/>
                </a:lnTo>
                <a:lnTo>
                  <a:pt x="232306" y="20985"/>
                </a:lnTo>
                <a:lnTo>
                  <a:pt x="245490" y="20395"/>
                </a:lnTo>
                <a:lnTo>
                  <a:pt x="258357" y="19882"/>
                </a:lnTo>
                <a:lnTo>
                  <a:pt x="270979" y="19441"/>
                </a:lnTo>
                <a:lnTo>
                  <a:pt x="283426" y="19070"/>
                </a:lnTo>
                <a:lnTo>
                  <a:pt x="295769" y="18764"/>
                </a:lnTo>
                <a:lnTo>
                  <a:pt x="311252" y="18416"/>
                </a:lnTo>
                <a:lnTo>
                  <a:pt x="324699" y="18100"/>
                </a:lnTo>
                <a:lnTo>
                  <a:pt x="336118" y="17818"/>
                </a:lnTo>
                <a:lnTo>
                  <a:pt x="348368" y="17509"/>
                </a:lnTo>
                <a:lnTo>
                  <a:pt x="360476" y="17240"/>
                </a:lnTo>
                <a:lnTo>
                  <a:pt x="372951" y="16998"/>
                </a:lnTo>
                <a:lnTo>
                  <a:pt x="386302" y="16770"/>
                </a:lnTo>
                <a:lnTo>
                  <a:pt x="404370" y="16482"/>
                </a:lnTo>
                <a:lnTo>
                  <a:pt x="418493" y="16246"/>
                </a:lnTo>
                <a:lnTo>
                  <a:pt x="429199" y="16052"/>
                </a:lnTo>
                <a:lnTo>
                  <a:pt x="445234" y="15655"/>
                </a:lnTo>
                <a:lnTo>
                  <a:pt x="456447" y="15252"/>
                </a:lnTo>
                <a:lnTo>
                  <a:pt x="470935" y="14548"/>
                </a:lnTo>
                <a:lnTo>
                  <a:pt x="482362" y="14049"/>
                </a:lnTo>
                <a:lnTo>
                  <a:pt x="496018" y="13549"/>
                </a:lnTo>
                <a:lnTo>
                  <a:pt x="507975" y="13194"/>
                </a:lnTo>
                <a:lnTo>
                  <a:pt x="519405" y="12824"/>
                </a:lnTo>
                <a:lnTo>
                  <a:pt x="557760" y="10709"/>
                </a:lnTo>
                <a:lnTo>
                  <a:pt x="596485" y="7268"/>
                </a:lnTo>
                <a:lnTo>
                  <a:pt x="614327" y="5421"/>
                </a:lnTo>
                <a:lnTo>
                  <a:pt x="626633" y="4183"/>
                </a:lnTo>
                <a:lnTo>
                  <a:pt x="639629" y="3255"/>
                </a:lnTo>
                <a:lnTo>
                  <a:pt x="651802" y="2904"/>
                </a:lnTo>
                <a:lnTo>
                  <a:pt x="666853" y="2904"/>
                </a:lnTo>
                <a:lnTo>
                  <a:pt x="678996" y="3080"/>
                </a:lnTo>
                <a:lnTo>
                  <a:pt x="696054" y="3581"/>
                </a:lnTo>
                <a:lnTo>
                  <a:pt x="707416" y="3681"/>
                </a:lnTo>
                <a:lnTo>
                  <a:pt x="722088" y="3118"/>
                </a:lnTo>
                <a:lnTo>
                  <a:pt x="733456" y="2390"/>
                </a:lnTo>
                <a:lnTo>
                  <a:pt x="746700" y="1454"/>
                </a:lnTo>
                <a:lnTo>
                  <a:pt x="758979" y="946"/>
                </a:lnTo>
                <a:lnTo>
                  <a:pt x="776348" y="668"/>
                </a:lnTo>
                <a:lnTo>
                  <a:pt x="782106" y="507"/>
                </a:lnTo>
                <a:lnTo>
                  <a:pt x="782935" y="332"/>
                </a:lnTo>
                <a:lnTo>
                  <a:pt x="783764" y="157"/>
                </a:lnTo>
                <a:lnTo>
                  <a:pt x="784237" y="57"/>
                </a:lnTo>
                <a:lnTo>
                  <a:pt x="784465" y="9"/>
                </a:lnTo>
                <a:lnTo>
                  <a:pt x="784282" y="0"/>
                </a:lnTo>
                <a:lnTo>
                  <a:pt x="783800" y="5"/>
                </a:lnTo>
                <a:lnTo>
                  <a:pt x="783115" y="14"/>
                </a:lnTo>
                <a:lnTo>
                  <a:pt x="779388" y="60"/>
                </a:lnTo>
                <a:lnTo>
                  <a:pt x="772618" y="14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55786" y="2116452"/>
            <a:ext cx="8705215" cy="0"/>
          </a:xfrm>
          <a:custGeom>
            <a:avLst/>
            <a:gdLst/>
            <a:ahLst/>
            <a:cxnLst/>
            <a:rect l="l" t="t" r="r" b="b"/>
            <a:pathLst>
              <a:path w="8705215" h="0">
                <a:moveTo>
                  <a:pt x="0" y="0"/>
                </a:moveTo>
                <a:lnTo>
                  <a:pt x="870504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482823" y="6010602"/>
            <a:ext cx="1424940" cy="144780"/>
          </a:xfrm>
          <a:custGeom>
            <a:avLst/>
            <a:gdLst/>
            <a:ahLst/>
            <a:cxnLst/>
            <a:rect l="l" t="t" r="r" b="b"/>
            <a:pathLst>
              <a:path w="1424939" h="144779">
                <a:moveTo>
                  <a:pt x="0" y="0"/>
                </a:moveTo>
                <a:lnTo>
                  <a:pt x="1424915" y="0"/>
                </a:lnTo>
                <a:lnTo>
                  <a:pt x="1424916" y="144638"/>
                </a:lnTo>
                <a:lnTo>
                  <a:pt x="0" y="144639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359964" y="6049390"/>
            <a:ext cx="131445" cy="74930"/>
          </a:xfrm>
          <a:custGeom>
            <a:avLst/>
            <a:gdLst/>
            <a:ahLst/>
            <a:cxnLst/>
            <a:rect l="l" t="t" r="r" b="b"/>
            <a:pathLst>
              <a:path w="131445" h="74929">
                <a:moveTo>
                  <a:pt x="0" y="13819"/>
                </a:moveTo>
                <a:lnTo>
                  <a:pt x="1608" y="24743"/>
                </a:lnTo>
                <a:lnTo>
                  <a:pt x="5147" y="38006"/>
                </a:lnTo>
                <a:lnTo>
                  <a:pt x="10161" y="53702"/>
                </a:lnTo>
                <a:lnTo>
                  <a:pt x="13079" y="64024"/>
                </a:lnTo>
                <a:lnTo>
                  <a:pt x="14920" y="72248"/>
                </a:lnTo>
                <a:lnTo>
                  <a:pt x="15336" y="74709"/>
                </a:lnTo>
                <a:lnTo>
                  <a:pt x="14971" y="74155"/>
                </a:lnTo>
                <a:lnTo>
                  <a:pt x="14607" y="73600"/>
                </a:lnTo>
                <a:lnTo>
                  <a:pt x="13696" y="72214"/>
                </a:lnTo>
                <a:lnTo>
                  <a:pt x="12238" y="69997"/>
                </a:lnTo>
                <a:lnTo>
                  <a:pt x="10780" y="67779"/>
                </a:lnTo>
                <a:lnTo>
                  <a:pt x="9565" y="64528"/>
                </a:lnTo>
                <a:lnTo>
                  <a:pt x="8594" y="60245"/>
                </a:lnTo>
                <a:lnTo>
                  <a:pt x="7622" y="55961"/>
                </a:lnTo>
                <a:lnTo>
                  <a:pt x="7000" y="51091"/>
                </a:lnTo>
                <a:lnTo>
                  <a:pt x="6727" y="45635"/>
                </a:lnTo>
                <a:lnTo>
                  <a:pt x="6454" y="40179"/>
                </a:lnTo>
                <a:lnTo>
                  <a:pt x="6391" y="34937"/>
                </a:lnTo>
                <a:lnTo>
                  <a:pt x="6540" y="29907"/>
                </a:lnTo>
                <a:lnTo>
                  <a:pt x="6688" y="24878"/>
                </a:lnTo>
                <a:lnTo>
                  <a:pt x="7518" y="20431"/>
                </a:lnTo>
                <a:lnTo>
                  <a:pt x="9027" y="16566"/>
                </a:lnTo>
                <a:lnTo>
                  <a:pt x="10537" y="12700"/>
                </a:lnTo>
                <a:lnTo>
                  <a:pt x="21574" y="4553"/>
                </a:lnTo>
                <a:lnTo>
                  <a:pt x="24392" y="4182"/>
                </a:lnTo>
                <a:lnTo>
                  <a:pt x="50520" y="25567"/>
                </a:lnTo>
                <a:lnTo>
                  <a:pt x="52654" y="29858"/>
                </a:lnTo>
                <a:lnTo>
                  <a:pt x="56908" y="53772"/>
                </a:lnTo>
                <a:lnTo>
                  <a:pt x="57113" y="59579"/>
                </a:lnTo>
                <a:lnTo>
                  <a:pt x="57077" y="62177"/>
                </a:lnTo>
                <a:lnTo>
                  <a:pt x="56802" y="61567"/>
                </a:lnTo>
                <a:lnTo>
                  <a:pt x="56527" y="60957"/>
                </a:lnTo>
                <a:lnTo>
                  <a:pt x="55839" y="59432"/>
                </a:lnTo>
                <a:lnTo>
                  <a:pt x="54739" y="56992"/>
                </a:lnTo>
                <a:lnTo>
                  <a:pt x="53638" y="54552"/>
                </a:lnTo>
                <a:lnTo>
                  <a:pt x="53004" y="51188"/>
                </a:lnTo>
                <a:lnTo>
                  <a:pt x="52835" y="46900"/>
                </a:lnTo>
                <a:lnTo>
                  <a:pt x="52667" y="42613"/>
                </a:lnTo>
                <a:lnTo>
                  <a:pt x="53046" y="37963"/>
                </a:lnTo>
                <a:lnTo>
                  <a:pt x="53975" y="32952"/>
                </a:lnTo>
                <a:lnTo>
                  <a:pt x="54903" y="27941"/>
                </a:lnTo>
                <a:lnTo>
                  <a:pt x="56534" y="23371"/>
                </a:lnTo>
                <a:lnTo>
                  <a:pt x="58869" y="19243"/>
                </a:lnTo>
                <a:lnTo>
                  <a:pt x="61203" y="15116"/>
                </a:lnTo>
                <a:lnTo>
                  <a:pt x="76382" y="1963"/>
                </a:lnTo>
                <a:lnTo>
                  <a:pt x="79674" y="638"/>
                </a:lnTo>
                <a:lnTo>
                  <a:pt x="83022" y="0"/>
                </a:lnTo>
                <a:lnTo>
                  <a:pt x="86428" y="49"/>
                </a:lnTo>
                <a:lnTo>
                  <a:pt x="89834" y="97"/>
                </a:lnTo>
                <a:lnTo>
                  <a:pt x="105243" y="13694"/>
                </a:lnTo>
                <a:lnTo>
                  <a:pt x="107897" y="17688"/>
                </a:lnTo>
                <a:lnTo>
                  <a:pt x="110060" y="21797"/>
                </a:lnTo>
                <a:lnTo>
                  <a:pt x="111732" y="26020"/>
                </a:lnTo>
                <a:lnTo>
                  <a:pt x="113404" y="30244"/>
                </a:lnTo>
                <a:lnTo>
                  <a:pt x="115262" y="35739"/>
                </a:lnTo>
                <a:lnTo>
                  <a:pt x="117305" y="42505"/>
                </a:lnTo>
                <a:lnTo>
                  <a:pt x="119348" y="49272"/>
                </a:lnTo>
                <a:lnTo>
                  <a:pt x="120962" y="54020"/>
                </a:lnTo>
                <a:lnTo>
                  <a:pt x="122147" y="56749"/>
                </a:lnTo>
                <a:lnTo>
                  <a:pt x="123805" y="60567"/>
                </a:lnTo>
                <a:lnTo>
                  <a:pt x="126809" y="60792"/>
                </a:lnTo>
                <a:lnTo>
                  <a:pt x="131157" y="5742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007852" y="6038628"/>
            <a:ext cx="85725" cy="46355"/>
          </a:xfrm>
          <a:custGeom>
            <a:avLst/>
            <a:gdLst/>
            <a:ahLst/>
            <a:cxnLst/>
            <a:rect l="l" t="t" r="r" b="b"/>
            <a:pathLst>
              <a:path w="85725" h="46354">
                <a:moveTo>
                  <a:pt x="0" y="13287"/>
                </a:moveTo>
                <a:lnTo>
                  <a:pt x="2110" y="17166"/>
                </a:lnTo>
                <a:lnTo>
                  <a:pt x="4432" y="22854"/>
                </a:lnTo>
                <a:lnTo>
                  <a:pt x="6965" y="30352"/>
                </a:lnTo>
                <a:lnTo>
                  <a:pt x="9499" y="37850"/>
                </a:lnTo>
                <a:lnTo>
                  <a:pt x="11289" y="42284"/>
                </a:lnTo>
                <a:lnTo>
                  <a:pt x="12335" y="43654"/>
                </a:lnTo>
                <a:lnTo>
                  <a:pt x="13380" y="45023"/>
                </a:lnTo>
                <a:lnTo>
                  <a:pt x="14717" y="45738"/>
                </a:lnTo>
                <a:lnTo>
                  <a:pt x="16344" y="45798"/>
                </a:lnTo>
                <a:lnTo>
                  <a:pt x="17972" y="45858"/>
                </a:lnTo>
                <a:lnTo>
                  <a:pt x="22242" y="43125"/>
                </a:lnTo>
                <a:lnTo>
                  <a:pt x="29152" y="37598"/>
                </a:lnTo>
                <a:lnTo>
                  <a:pt x="36064" y="32071"/>
                </a:lnTo>
                <a:lnTo>
                  <a:pt x="68457" y="10647"/>
                </a:lnTo>
                <a:lnTo>
                  <a:pt x="76510" y="6143"/>
                </a:lnTo>
                <a:lnTo>
                  <a:pt x="81351" y="3218"/>
                </a:lnTo>
                <a:lnTo>
                  <a:pt x="82981" y="1872"/>
                </a:lnTo>
                <a:lnTo>
                  <a:pt x="85248" y="0"/>
                </a:lnTo>
                <a:lnTo>
                  <a:pt x="85499" y="3286"/>
                </a:lnTo>
                <a:lnTo>
                  <a:pt x="83734" y="117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653086" y="5278407"/>
            <a:ext cx="116205" cy="76835"/>
          </a:xfrm>
          <a:custGeom>
            <a:avLst/>
            <a:gdLst/>
            <a:ahLst/>
            <a:cxnLst/>
            <a:rect l="l" t="t" r="r" b="b"/>
            <a:pathLst>
              <a:path w="116205" h="76835">
                <a:moveTo>
                  <a:pt x="0" y="27042"/>
                </a:moveTo>
                <a:lnTo>
                  <a:pt x="6927" y="59337"/>
                </a:lnTo>
                <a:lnTo>
                  <a:pt x="7459" y="64122"/>
                </a:lnTo>
                <a:lnTo>
                  <a:pt x="7740" y="66642"/>
                </a:lnTo>
                <a:lnTo>
                  <a:pt x="7768" y="66899"/>
                </a:lnTo>
                <a:lnTo>
                  <a:pt x="7791" y="67045"/>
                </a:lnTo>
                <a:lnTo>
                  <a:pt x="7780" y="66652"/>
                </a:lnTo>
                <a:lnTo>
                  <a:pt x="7759" y="66230"/>
                </a:lnTo>
                <a:lnTo>
                  <a:pt x="7558" y="62094"/>
                </a:lnTo>
                <a:lnTo>
                  <a:pt x="7174" y="54244"/>
                </a:lnTo>
                <a:lnTo>
                  <a:pt x="6790" y="46393"/>
                </a:lnTo>
                <a:lnTo>
                  <a:pt x="6593" y="38595"/>
                </a:lnTo>
                <a:lnTo>
                  <a:pt x="6580" y="30850"/>
                </a:lnTo>
                <a:lnTo>
                  <a:pt x="6569" y="23105"/>
                </a:lnTo>
                <a:lnTo>
                  <a:pt x="6850" y="17733"/>
                </a:lnTo>
                <a:lnTo>
                  <a:pt x="7425" y="14734"/>
                </a:lnTo>
                <a:lnTo>
                  <a:pt x="8000" y="11735"/>
                </a:lnTo>
                <a:lnTo>
                  <a:pt x="8880" y="9189"/>
                </a:lnTo>
                <a:lnTo>
                  <a:pt x="10066" y="7097"/>
                </a:lnTo>
                <a:lnTo>
                  <a:pt x="11251" y="5006"/>
                </a:lnTo>
                <a:lnTo>
                  <a:pt x="12700" y="3382"/>
                </a:lnTo>
                <a:lnTo>
                  <a:pt x="14412" y="2227"/>
                </a:lnTo>
                <a:lnTo>
                  <a:pt x="16123" y="1073"/>
                </a:lnTo>
                <a:lnTo>
                  <a:pt x="17816" y="396"/>
                </a:lnTo>
                <a:lnTo>
                  <a:pt x="19491" y="198"/>
                </a:lnTo>
                <a:lnTo>
                  <a:pt x="21166" y="0"/>
                </a:lnTo>
                <a:lnTo>
                  <a:pt x="31876" y="6571"/>
                </a:lnTo>
                <a:lnTo>
                  <a:pt x="33433" y="9201"/>
                </a:lnTo>
                <a:lnTo>
                  <a:pt x="39505" y="33067"/>
                </a:lnTo>
                <a:lnTo>
                  <a:pt x="40822" y="40441"/>
                </a:lnTo>
                <a:lnTo>
                  <a:pt x="41554" y="45544"/>
                </a:lnTo>
                <a:lnTo>
                  <a:pt x="41703" y="48375"/>
                </a:lnTo>
                <a:lnTo>
                  <a:pt x="41852" y="51206"/>
                </a:lnTo>
                <a:lnTo>
                  <a:pt x="41931" y="52697"/>
                </a:lnTo>
                <a:lnTo>
                  <a:pt x="41939" y="52848"/>
                </a:lnTo>
                <a:lnTo>
                  <a:pt x="41943" y="52555"/>
                </a:lnTo>
                <a:lnTo>
                  <a:pt x="41939" y="52210"/>
                </a:lnTo>
                <a:lnTo>
                  <a:pt x="41891" y="48797"/>
                </a:lnTo>
                <a:lnTo>
                  <a:pt x="41799" y="42317"/>
                </a:lnTo>
                <a:lnTo>
                  <a:pt x="41709" y="35837"/>
                </a:lnTo>
                <a:lnTo>
                  <a:pt x="41752" y="30876"/>
                </a:lnTo>
                <a:lnTo>
                  <a:pt x="41928" y="27435"/>
                </a:lnTo>
                <a:lnTo>
                  <a:pt x="42103" y="23993"/>
                </a:lnTo>
                <a:lnTo>
                  <a:pt x="52876" y="6035"/>
                </a:lnTo>
                <a:lnTo>
                  <a:pt x="56209" y="4335"/>
                </a:lnTo>
                <a:lnTo>
                  <a:pt x="60315" y="3347"/>
                </a:lnTo>
                <a:lnTo>
                  <a:pt x="65196" y="3074"/>
                </a:lnTo>
                <a:lnTo>
                  <a:pt x="70075" y="2800"/>
                </a:lnTo>
                <a:lnTo>
                  <a:pt x="73616" y="2802"/>
                </a:lnTo>
                <a:lnTo>
                  <a:pt x="75819" y="3082"/>
                </a:lnTo>
                <a:lnTo>
                  <a:pt x="78021" y="3361"/>
                </a:lnTo>
                <a:lnTo>
                  <a:pt x="80128" y="4403"/>
                </a:lnTo>
                <a:lnTo>
                  <a:pt x="82140" y="6206"/>
                </a:lnTo>
                <a:lnTo>
                  <a:pt x="84151" y="8010"/>
                </a:lnTo>
                <a:lnTo>
                  <a:pt x="86054" y="10270"/>
                </a:lnTo>
                <a:lnTo>
                  <a:pt x="87848" y="12989"/>
                </a:lnTo>
                <a:lnTo>
                  <a:pt x="89643" y="15707"/>
                </a:lnTo>
                <a:lnTo>
                  <a:pt x="91237" y="18704"/>
                </a:lnTo>
                <a:lnTo>
                  <a:pt x="92633" y="21979"/>
                </a:lnTo>
                <a:lnTo>
                  <a:pt x="94030" y="25254"/>
                </a:lnTo>
                <a:lnTo>
                  <a:pt x="95940" y="30575"/>
                </a:lnTo>
                <a:lnTo>
                  <a:pt x="98365" y="37943"/>
                </a:lnTo>
                <a:lnTo>
                  <a:pt x="100791" y="45311"/>
                </a:lnTo>
                <a:lnTo>
                  <a:pt x="103052" y="52022"/>
                </a:lnTo>
                <a:lnTo>
                  <a:pt x="105149" y="58075"/>
                </a:lnTo>
                <a:lnTo>
                  <a:pt x="107246" y="64127"/>
                </a:lnTo>
                <a:lnTo>
                  <a:pt x="108716" y="68761"/>
                </a:lnTo>
                <a:lnTo>
                  <a:pt x="109559" y="71976"/>
                </a:lnTo>
                <a:lnTo>
                  <a:pt x="110402" y="75190"/>
                </a:lnTo>
                <a:lnTo>
                  <a:pt x="110987" y="76445"/>
                </a:lnTo>
                <a:lnTo>
                  <a:pt x="111313" y="75740"/>
                </a:lnTo>
                <a:lnTo>
                  <a:pt x="111780" y="74731"/>
                </a:lnTo>
                <a:lnTo>
                  <a:pt x="113249" y="71558"/>
                </a:lnTo>
                <a:lnTo>
                  <a:pt x="115719" y="662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98757" y="5324516"/>
            <a:ext cx="59690" cy="52069"/>
          </a:xfrm>
          <a:custGeom>
            <a:avLst/>
            <a:gdLst/>
            <a:ahLst/>
            <a:cxnLst/>
            <a:rect l="l" t="t" r="r" b="b"/>
            <a:pathLst>
              <a:path w="59689" h="52070">
                <a:moveTo>
                  <a:pt x="1670" y="22907"/>
                </a:moveTo>
                <a:lnTo>
                  <a:pt x="0" y="25124"/>
                </a:lnTo>
                <a:lnTo>
                  <a:pt x="566" y="26358"/>
                </a:lnTo>
                <a:lnTo>
                  <a:pt x="3371" y="26612"/>
                </a:lnTo>
                <a:lnTo>
                  <a:pt x="6176" y="26866"/>
                </a:lnTo>
                <a:lnTo>
                  <a:pt x="8992" y="26943"/>
                </a:lnTo>
                <a:lnTo>
                  <a:pt x="11822" y="26846"/>
                </a:lnTo>
                <a:lnTo>
                  <a:pt x="14651" y="26749"/>
                </a:lnTo>
                <a:lnTo>
                  <a:pt x="18845" y="25660"/>
                </a:lnTo>
                <a:lnTo>
                  <a:pt x="24406" y="23581"/>
                </a:lnTo>
                <a:lnTo>
                  <a:pt x="29966" y="21501"/>
                </a:lnTo>
                <a:lnTo>
                  <a:pt x="42022" y="12703"/>
                </a:lnTo>
                <a:lnTo>
                  <a:pt x="43581" y="10577"/>
                </a:lnTo>
                <a:lnTo>
                  <a:pt x="44656" y="8299"/>
                </a:lnTo>
                <a:lnTo>
                  <a:pt x="45248" y="5868"/>
                </a:lnTo>
                <a:lnTo>
                  <a:pt x="45840" y="3438"/>
                </a:lnTo>
                <a:lnTo>
                  <a:pt x="46233" y="1823"/>
                </a:lnTo>
                <a:lnTo>
                  <a:pt x="46427" y="1026"/>
                </a:lnTo>
                <a:lnTo>
                  <a:pt x="46621" y="228"/>
                </a:lnTo>
                <a:lnTo>
                  <a:pt x="46533" y="0"/>
                </a:lnTo>
                <a:lnTo>
                  <a:pt x="46161" y="341"/>
                </a:lnTo>
                <a:lnTo>
                  <a:pt x="45790" y="683"/>
                </a:lnTo>
                <a:lnTo>
                  <a:pt x="45039" y="1374"/>
                </a:lnTo>
                <a:lnTo>
                  <a:pt x="43907" y="2414"/>
                </a:lnTo>
                <a:lnTo>
                  <a:pt x="42776" y="3455"/>
                </a:lnTo>
                <a:lnTo>
                  <a:pt x="41195" y="5496"/>
                </a:lnTo>
                <a:lnTo>
                  <a:pt x="27696" y="29088"/>
                </a:lnTo>
                <a:lnTo>
                  <a:pt x="25026" y="33548"/>
                </a:lnTo>
                <a:lnTo>
                  <a:pt x="16653" y="40063"/>
                </a:lnTo>
                <a:lnTo>
                  <a:pt x="14969" y="38620"/>
                </a:lnTo>
                <a:lnTo>
                  <a:pt x="7612" y="19451"/>
                </a:lnTo>
                <a:lnTo>
                  <a:pt x="7583" y="16667"/>
                </a:lnTo>
                <a:lnTo>
                  <a:pt x="8152" y="14842"/>
                </a:lnTo>
                <a:lnTo>
                  <a:pt x="9318" y="13977"/>
                </a:lnTo>
                <a:lnTo>
                  <a:pt x="10484" y="13111"/>
                </a:lnTo>
                <a:lnTo>
                  <a:pt x="12273" y="12604"/>
                </a:lnTo>
                <a:lnTo>
                  <a:pt x="14687" y="12456"/>
                </a:lnTo>
                <a:lnTo>
                  <a:pt x="17100" y="12309"/>
                </a:lnTo>
                <a:lnTo>
                  <a:pt x="19995" y="13083"/>
                </a:lnTo>
                <a:lnTo>
                  <a:pt x="43472" y="31223"/>
                </a:lnTo>
                <a:lnTo>
                  <a:pt x="46903" y="35425"/>
                </a:lnTo>
                <a:lnTo>
                  <a:pt x="49868" y="39463"/>
                </a:lnTo>
                <a:lnTo>
                  <a:pt x="52367" y="43338"/>
                </a:lnTo>
                <a:lnTo>
                  <a:pt x="54866" y="47213"/>
                </a:lnTo>
                <a:lnTo>
                  <a:pt x="56584" y="49634"/>
                </a:lnTo>
                <a:lnTo>
                  <a:pt x="57522" y="50601"/>
                </a:lnTo>
                <a:lnTo>
                  <a:pt x="58821" y="51939"/>
                </a:lnTo>
                <a:lnTo>
                  <a:pt x="59147" y="50546"/>
                </a:lnTo>
                <a:lnTo>
                  <a:pt x="58501" y="464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63145" y="5364354"/>
            <a:ext cx="1210945" cy="705485"/>
          </a:xfrm>
          <a:custGeom>
            <a:avLst/>
            <a:gdLst/>
            <a:ahLst/>
            <a:cxnLst/>
            <a:rect l="l" t="t" r="r" b="b"/>
            <a:pathLst>
              <a:path w="1210945" h="705485">
                <a:moveTo>
                  <a:pt x="284" y="2409"/>
                </a:moveTo>
                <a:lnTo>
                  <a:pt x="0" y="833"/>
                </a:lnTo>
                <a:lnTo>
                  <a:pt x="976" y="35"/>
                </a:lnTo>
                <a:lnTo>
                  <a:pt x="3214" y="14"/>
                </a:lnTo>
                <a:lnTo>
                  <a:pt x="4819" y="0"/>
                </a:lnTo>
                <a:lnTo>
                  <a:pt x="8083" y="1758"/>
                </a:lnTo>
                <a:lnTo>
                  <a:pt x="13004" y="5290"/>
                </a:lnTo>
                <a:lnTo>
                  <a:pt x="17925" y="8822"/>
                </a:lnTo>
                <a:lnTo>
                  <a:pt x="22923" y="11718"/>
                </a:lnTo>
                <a:lnTo>
                  <a:pt x="27996" y="13976"/>
                </a:lnTo>
                <a:lnTo>
                  <a:pt x="33070" y="16234"/>
                </a:lnTo>
                <a:lnTo>
                  <a:pt x="52514" y="28173"/>
                </a:lnTo>
                <a:lnTo>
                  <a:pt x="57966" y="32298"/>
                </a:lnTo>
                <a:lnTo>
                  <a:pt x="62865" y="36396"/>
                </a:lnTo>
                <a:lnTo>
                  <a:pt x="67211" y="40469"/>
                </a:lnTo>
                <a:lnTo>
                  <a:pt x="71557" y="44542"/>
                </a:lnTo>
                <a:lnTo>
                  <a:pt x="76809" y="49763"/>
                </a:lnTo>
                <a:lnTo>
                  <a:pt x="82967" y="56131"/>
                </a:lnTo>
                <a:lnTo>
                  <a:pt x="89126" y="62500"/>
                </a:lnTo>
                <a:lnTo>
                  <a:pt x="95033" y="68548"/>
                </a:lnTo>
                <a:lnTo>
                  <a:pt x="100687" y="74275"/>
                </a:lnTo>
                <a:lnTo>
                  <a:pt x="106341" y="80002"/>
                </a:lnTo>
                <a:lnTo>
                  <a:pt x="111948" y="85967"/>
                </a:lnTo>
                <a:lnTo>
                  <a:pt x="117509" y="92169"/>
                </a:lnTo>
                <a:lnTo>
                  <a:pt x="123070" y="98372"/>
                </a:lnTo>
                <a:lnTo>
                  <a:pt x="128309" y="103742"/>
                </a:lnTo>
                <a:lnTo>
                  <a:pt x="133226" y="108280"/>
                </a:lnTo>
                <a:lnTo>
                  <a:pt x="138142" y="112819"/>
                </a:lnTo>
                <a:lnTo>
                  <a:pt x="143066" y="117135"/>
                </a:lnTo>
                <a:lnTo>
                  <a:pt x="147996" y="121227"/>
                </a:lnTo>
                <a:lnTo>
                  <a:pt x="152927" y="125319"/>
                </a:lnTo>
                <a:lnTo>
                  <a:pt x="156649" y="128752"/>
                </a:lnTo>
                <a:lnTo>
                  <a:pt x="170367" y="145178"/>
                </a:lnTo>
                <a:lnTo>
                  <a:pt x="175099" y="150801"/>
                </a:lnTo>
                <a:lnTo>
                  <a:pt x="203672" y="180046"/>
                </a:lnTo>
                <a:lnTo>
                  <a:pt x="242164" y="205303"/>
                </a:lnTo>
                <a:lnTo>
                  <a:pt x="251162" y="210991"/>
                </a:lnTo>
                <a:lnTo>
                  <a:pt x="259518" y="216524"/>
                </a:lnTo>
                <a:lnTo>
                  <a:pt x="270926" y="224430"/>
                </a:lnTo>
                <a:lnTo>
                  <a:pt x="285759" y="234873"/>
                </a:lnTo>
                <a:lnTo>
                  <a:pt x="295116" y="241354"/>
                </a:lnTo>
                <a:lnTo>
                  <a:pt x="331316" y="263596"/>
                </a:lnTo>
                <a:lnTo>
                  <a:pt x="373348" y="287582"/>
                </a:lnTo>
                <a:lnTo>
                  <a:pt x="382443" y="292549"/>
                </a:lnTo>
                <a:lnTo>
                  <a:pt x="393505" y="298683"/>
                </a:lnTo>
                <a:lnTo>
                  <a:pt x="410446" y="308179"/>
                </a:lnTo>
                <a:lnTo>
                  <a:pt x="422836" y="315114"/>
                </a:lnTo>
                <a:lnTo>
                  <a:pt x="431770" y="320101"/>
                </a:lnTo>
                <a:lnTo>
                  <a:pt x="438344" y="323752"/>
                </a:lnTo>
                <a:lnTo>
                  <a:pt x="447520" y="328883"/>
                </a:lnTo>
                <a:lnTo>
                  <a:pt x="485643" y="351009"/>
                </a:lnTo>
                <a:lnTo>
                  <a:pt x="519130" y="372411"/>
                </a:lnTo>
                <a:lnTo>
                  <a:pt x="529841" y="379426"/>
                </a:lnTo>
                <a:lnTo>
                  <a:pt x="567007" y="401606"/>
                </a:lnTo>
                <a:lnTo>
                  <a:pt x="580883" y="408770"/>
                </a:lnTo>
                <a:lnTo>
                  <a:pt x="587783" y="412246"/>
                </a:lnTo>
                <a:lnTo>
                  <a:pt x="594166" y="415527"/>
                </a:lnTo>
                <a:lnTo>
                  <a:pt x="600032" y="418613"/>
                </a:lnTo>
                <a:lnTo>
                  <a:pt x="605898" y="421697"/>
                </a:lnTo>
                <a:lnTo>
                  <a:pt x="650930" y="450532"/>
                </a:lnTo>
                <a:lnTo>
                  <a:pt x="660648" y="456753"/>
                </a:lnTo>
                <a:lnTo>
                  <a:pt x="707721" y="480354"/>
                </a:lnTo>
                <a:lnTo>
                  <a:pt x="758044" y="502982"/>
                </a:lnTo>
                <a:lnTo>
                  <a:pt x="803778" y="521617"/>
                </a:lnTo>
                <a:lnTo>
                  <a:pt x="817082" y="526676"/>
                </a:lnTo>
                <a:lnTo>
                  <a:pt x="828001" y="530946"/>
                </a:lnTo>
                <a:lnTo>
                  <a:pt x="871106" y="549570"/>
                </a:lnTo>
                <a:lnTo>
                  <a:pt x="913826" y="570033"/>
                </a:lnTo>
                <a:lnTo>
                  <a:pt x="927346" y="576533"/>
                </a:lnTo>
                <a:lnTo>
                  <a:pt x="963106" y="592823"/>
                </a:lnTo>
                <a:lnTo>
                  <a:pt x="1007685" y="611183"/>
                </a:lnTo>
                <a:lnTo>
                  <a:pt x="1049023" y="627094"/>
                </a:lnTo>
                <a:lnTo>
                  <a:pt x="1088365" y="639750"/>
                </a:lnTo>
                <a:lnTo>
                  <a:pt x="1125989" y="651357"/>
                </a:lnTo>
                <a:lnTo>
                  <a:pt x="1138131" y="655121"/>
                </a:lnTo>
                <a:lnTo>
                  <a:pt x="1176830" y="667773"/>
                </a:lnTo>
                <a:lnTo>
                  <a:pt x="1191637" y="679330"/>
                </a:lnTo>
                <a:lnTo>
                  <a:pt x="1193088" y="680750"/>
                </a:lnTo>
                <a:lnTo>
                  <a:pt x="1196595" y="682463"/>
                </a:lnTo>
                <a:lnTo>
                  <a:pt x="1202159" y="684472"/>
                </a:lnTo>
                <a:lnTo>
                  <a:pt x="1207722" y="686479"/>
                </a:lnTo>
                <a:lnTo>
                  <a:pt x="1210509" y="686826"/>
                </a:lnTo>
                <a:lnTo>
                  <a:pt x="1210518" y="685513"/>
                </a:lnTo>
                <a:lnTo>
                  <a:pt x="1210527" y="684201"/>
                </a:lnTo>
                <a:lnTo>
                  <a:pt x="1208458" y="681277"/>
                </a:lnTo>
                <a:lnTo>
                  <a:pt x="1204309" y="676742"/>
                </a:lnTo>
                <a:lnTo>
                  <a:pt x="1200160" y="672208"/>
                </a:lnTo>
                <a:lnTo>
                  <a:pt x="1196593" y="668594"/>
                </a:lnTo>
                <a:lnTo>
                  <a:pt x="1193610" y="665900"/>
                </a:lnTo>
                <a:lnTo>
                  <a:pt x="1190626" y="663206"/>
                </a:lnTo>
                <a:lnTo>
                  <a:pt x="1170681" y="649711"/>
                </a:lnTo>
                <a:lnTo>
                  <a:pt x="1164949" y="646464"/>
                </a:lnTo>
                <a:lnTo>
                  <a:pt x="1161446" y="644397"/>
                </a:lnTo>
                <a:lnTo>
                  <a:pt x="1160171" y="643509"/>
                </a:lnTo>
                <a:lnTo>
                  <a:pt x="1158896" y="642621"/>
                </a:lnTo>
                <a:lnTo>
                  <a:pt x="1158502" y="641760"/>
                </a:lnTo>
                <a:lnTo>
                  <a:pt x="1158988" y="640925"/>
                </a:lnTo>
                <a:lnTo>
                  <a:pt x="1159475" y="640091"/>
                </a:lnTo>
                <a:lnTo>
                  <a:pt x="1161281" y="640301"/>
                </a:lnTo>
                <a:lnTo>
                  <a:pt x="1164406" y="641556"/>
                </a:lnTo>
                <a:lnTo>
                  <a:pt x="1167532" y="642810"/>
                </a:lnTo>
                <a:lnTo>
                  <a:pt x="1194638" y="671074"/>
                </a:lnTo>
                <a:lnTo>
                  <a:pt x="1198757" y="678056"/>
                </a:lnTo>
                <a:lnTo>
                  <a:pt x="1197718" y="682355"/>
                </a:lnTo>
                <a:lnTo>
                  <a:pt x="1191520" y="683970"/>
                </a:lnTo>
                <a:lnTo>
                  <a:pt x="1185322" y="685585"/>
                </a:lnTo>
                <a:lnTo>
                  <a:pt x="1178184" y="687755"/>
                </a:lnTo>
                <a:lnTo>
                  <a:pt x="1170107" y="690482"/>
                </a:lnTo>
                <a:lnTo>
                  <a:pt x="1162030" y="693209"/>
                </a:lnTo>
                <a:lnTo>
                  <a:pt x="1156132" y="695453"/>
                </a:lnTo>
                <a:lnTo>
                  <a:pt x="1152412" y="697216"/>
                </a:lnTo>
                <a:lnTo>
                  <a:pt x="1148693" y="698978"/>
                </a:lnTo>
                <a:lnTo>
                  <a:pt x="1145259" y="700758"/>
                </a:lnTo>
                <a:lnTo>
                  <a:pt x="1142108" y="702557"/>
                </a:lnTo>
                <a:lnTo>
                  <a:pt x="1137590" y="705136"/>
                </a:lnTo>
                <a:lnTo>
                  <a:pt x="1134393" y="705211"/>
                </a:lnTo>
                <a:lnTo>
                  <a:pt x="1132519" y="7027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27595" y="2984585"/>
            <a:ext cx="5906135" cy="0"/>
          </a:xfrm>
          <a:custGeom>
            <a:avLst/>
            <a:gdLst/>
            <a:ahLst/>
            <a:cxnLst/>
            <a:rect l="l" t="t" r="r" b="b"/>
            <a:pathLst>
              <a:path w="5906135" h="0">
                <a:moveTo>
                  <a:pt x="0" y="0"/>
                </a:moveTo>
                <a:lnTo>
                  <a:pt x="590611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02562" y="2959503"/>
            <a:ext cx="4238625" cy="84455"/>
          </a:xfrm>
          <a:custGeom>
            <a:avLst/>
            <a:gdLst/>
            <a:ahLst/>
            <a:cxnLst/>
            <a:rect l="l" t="t" r="r" b="b"/>
            <a:pathLst>
              <a:path w="4238625" h="84455">
                <a:moveTo>
                  <a:pt x="0" y="41755"/>
                </a:moveTo>
                <a:lnTo>
                  <a:pt x="4604" y="37273"/>
                </a:lnTo>
                <a:lnTo>
                  <a:pt x="17030" y="34590"/>
                </a:lnTo>
                <a:lnTo>
                  <a:pt x="37397" y="34248"/>
                </a:lnTo>
                <a:lnTo>
                  <a:pt x="53866" y="34095"/>
                </a:lnTo>
                <a:lnTo>
                  <a:pt x="67025" y="34106"/>
                </a:lnTo>
                <a:lnTo>
                  <a:pt x="77465" y="34255"/>
                </a:lnTo>
                <a:lnTo>
                  <a:pt x="85774" y="34516"/>
                </a:lnTo>
                <a:lnTo>
                  <a:pt x="99857" y="35258"/>
                </a:lnTo>
                <a:lnTo>
                  <a:pt x="112491" y="35810"/>
                </a:lnTo>
                <a:lnTo>
                  <a:pt x="124409" y="36210"/>
                </a:lnTo>
                <a:lnTo>
                  <a:pt x="139024" y="36574"/>
                </a:lnTo>
                <a:lnTo>
                  <a:pt x="152052" y="36954"/>
                </a:lnTo>
                <a:lnTo>
                  <a:pt x="164065" y="37363"/>
                </a:lnTo>
                <a:lnTo>
                  <a:pt x="175635" y="37818"/>
                </a:lnTo>
                <a:lnTo>
                  <a:pt x="188599" y="38355"/>
                </a:lnTo>
                <a:lnTo>
                  <a:pt x="201196" y="38827"/>
                </a:lnTo>
                <a:lnTo>
                  <a:pt x="213660" y="39244"/>
                </a:lnTo>
                <a:lnTo>
                  <a:pt x="226224" y="39617"/>
                </a:lnTo>
                <a:lnTo>
                  <a:pt x="240616" y="39990"/>
                </a:lnTo>
                <a:lnTo>
                  <a:pt x="254048" y="40359"/>
                </a:lnTo>
                <a:lnTo>
                  <a:pt x="302857" y="41916"/>
                </a:lnTo>
                <a:lnTo>
                  <a:pt x="344038" y="43579"/>
                </a:lnTo>
                <a:lnTo>
                  <a:pt x="392155" y="46043"/>
                </a:lnTo>
                <a:lnTo>
                  <a:pt x="437183" y="48977"/>
                </a:lnTo>
                <a:lnTo>
                  <a:pt x="475493" y="51810"/>
                </a:lnTo>
                <a:lnTo>
                  <a:pt x="518755" y="55248"/>
                </a:lnTo>
                <a:lnTo>
                  <a:pt x="534355" y="56496"/>
                </a:lnTo>
                <a:lnTo>
                  <a:pt x="577110" y="59611"/>
                </a:lnTo>
                <a:lnTo>
                  <a:pt x="624767" y="62300"/>
                </a:lnTo>
                <a:lnTo>
                  <a:pt x="672264" y="63657"/>
                </a:lnTo>
                <a:lnTo>
                  <a:pt x="722686" y="64339"/>
                </a:lnTo>
                <a:lnTo>
                  <a:pt x="761679" y="64489"/>
                </a:lnTo>
                <a:lnTo>
                  <a:pt x="786664" y="64506"/>
                </a:lnTo>
                <a:lnTo>
                  <a:pt x="799245" y="64499"/>
                </a:lnTo>
                <a:lnTo>
                  <a:pt x="837391" y="64420"/>
                </a:lnTo>
                <a:lnTo>
                  <a:pt x="876217" y="64253"/>
                </a:lnTo>
                <a:lnTo>
                  <a:pt x="914550" y="63932"/>
                </a:lnTo>
                <a:lnTo>
                  <a:pt x="965223" y="63161"/>
                </a:lnTo>
                <a:lnTo>
                  <a:pt x="1018186" y="61933"/>
                </a:lnTo>
                <a:lnTo>
                  <a:pt x="1032568" y="61563"/>
                </a:lnTo>
                <a:lnTo>
                  <a:pt x="1072558" y="60568"/>
                </a:lnTo>
                <a:lnTo>
                  <a:pt x="1120186" y="59460"/>
                </a:lnTo>
                <a:lnTo>
                  <a:pt x="1159424" y="58715"/>
                </a:lnTo>
                <a:lnTo>
                  <a:pt x="1203410" y="58209"/>
                </a:lnTo>
                <a:lnTo>
                  <a:pt x="1241729" y="57941"/>
                </a:lnTo>
                <a:lnTo>
                  <a:pt x="1284949" y="57762"/>
                </a:lnTo>
                <a:lnTo>
                  <a:pt x="1333368" y="57665"/>
                </a:lnTo>
                <a:lnTo>
                  <a:pt x="1351733" y="57638"/>
                </a:lnTo>
                <a:lnTo>
                  <a:pt x="1402020" y="57454"/>
                </a:lnTo>
                <a:lnTo>
                  <a:pt x="1445249" y="57116"/>
                </a:lnTo>
                <a:lnTo>
                  <a:pt x="1492248" y="56428"/>
                </a:lnTo>
                <a:lnTo>
                  <a:pt x="1543399" y="54789"/>
                </a:lnTo>
                <a:lnTo>
                  <a:pt x="1584617" y="52744"/>
                </a:lnTo>
                <a:lnTo>
                  <a:pt x="1627735" y="49850"/>
                </a:lnTo>
                <a:lnTo>
                  <a:pt x="1638440" y="49063"/>
                </a:lnTo>
                <a:lnTo>
                  <a:pt x="1687968" y="45655"/>
                </a:lnTo>
                <a:lnTo>
                  <a:pt x="1729466" y="42992"/>
                </a:lnTo>
                <a:lnTo>
                  <a:pt x="1778286" y="40105"/>
                </a:lnTo>
                <a:lnTo>
                  <a:pt x="1828621" y="37395"/>
                </a:lnTo>
                <a:lnTo>
                  <a:pt x="1868183" y="35426"/>
                </a:lnTo>
                <a:lnTo>
                  <a:pt x="1881829" y="34775"/>
                </a:lnTo>
                <a:lnTo>
                  <a:pt x="1896327" y="34082"/>
                </a:lnTo>
                <a:lnTo>
                  <a:pt x="1937867" y="31945"/>
                </a:lnTo>
                <a:lnTo>
                  <a:pt x="1976703" y="29712"/>
                </a:lnTo>
                <a:lnTo>
                  <a:pt x="2024787" y="26561"/>
                </a:lnTo>
                <a:lnTo>
                  <a:pt x="2063860" y="23647"/>
                </a:lnTo>
                <a:lnTo>
                  <a:pt x="2079335" y="22493"/>
                </a:lnTo>
                <a:lnTo>
                  <a:pt x="2120441" y="19609"/>
                </a:lnTo>
                <a:lnTo>
                  <a:pt x="2164175" y="17012"/>
                </a:lnTo>
                <a:lnTo>
                  <a:pt x="2205009" y="15262"/>
                </a:lnTo>
                <a:lnTo>
                  <a:pt x="2253524" y="13770"/>
                </a:lnTo>
                <a:lnTo>
                  <a:pt x="2268352" y="13439"/>
                </a:lnTo>
                <a:lnTo>
                  <a:pt x="2282288" y="13115"/>
                </a:lnTo>
                <a:lnTo>
                  <a:pt x="2331301" y="11837"/>
                </a:lnTo>
                <a:lnTo>
                  <a:pt x="2375880" y="10112"/>
                </a:lnTo>
                <a:lnTo>
                  <a:pt x="2415284" y="7765"/>
                </a:lnTo>
                <a:lnTo>
                  <a:pt x="2447898" y="5468"/>
                </a:lnTo>
                <a:lnTo>
                  <a:pt x="2464120" y="4346"/>
                </a:lnTo>
                <a:lnTo>
                  <a:pt x="2502540" y="1969"/>
                </a:lnTo>
                <a:lnTo>
                  <a:pt x="2543214" y="635"/>
                </a:lnTo>
                <a:lnTo>
                  <a:pt x="2589478" y="213"/>
                </a:lnTo>
                <a:lnTo>
                  <a:pt x="2637084" y="43"/>
                </a:lnTo>
                <a:lnTo>
                  <a:pt x="2676394" y="0"/>
                </a:lnTo>
                <a:lnTo>
                  <a:pt x="2695772" y="2"/>
                </a:lnTo>
                <a:lnTo>
                  <a:pt x="2745129" y="98"/>
                </a:lnTo>
                <a:lnTo>
                  <a:pt x="2792005" y="427"/>
                </a:lnTo>
                <a:lnTo>
                  <a:pt x="2824757" y="1142"/>
                </a:lnTo>
                <a:lnTo>
                  <a:pt x="2835699" y="1428"/>
                </a:lnTo>
                <a:lnTo>
                  <a:pt x="2886661" y="2271"/>
                </a:lnTo>
                <a:lnTo>
                  <a:pt x="2930261" y="2622"/>
                </a:lnTo>
                <a:lnTo>
                  <a:pt x="2969523" y="2834"/>
                </a:lnTo>
                <a:lnTo>
                  <a:pt x="3017080" y="2956"/>
                </a:lnTo>
                <a:lnTo>
                  <a:pt x="3035833" y="2973"/>
                </a:lnTo>
                <a:lnTo>
                  <a:pt x="3052391" y="3017"/>
                </a:lnTo>
                <a:lnTo>
                  <a:pt x="3090558" y="3311"/>
                </a:lnTo>
                <a:lnTo>
                  <a:pt x="3139981" y="4945"/>
                </a:lnTo>
                <a:lnTo>
                  <a:pt x="3182038" y="7299"/>
                </a:lnTo>
                <a:lnTo>
                  <a:pt x="3221924" y="9977"/>
                </a:lnTo>
                <a:lnTo>
                  <a:pt x="3271760" y="13973"/>
                </a:lnTo>
                <a:lnTo>
                  <a:pt x="3325266" y="19032"/>
                </a:lnTo>
                <a:lnTo>
                  <a:pt x="3340619" y="20495"/>
                </a:lnTo>
                <a:lnTo>
                  <a:pt x="3379153" y="23953"/>
                </a:lnTo>
                <a:lnTo>
                  <a:pt x="3419730" y="26814"/>
                </a:lnTo>
                <a:lnTo>
                  <a:pt x="3472068" y="29320"/>
                </a:lnTo>
                <a:lnTo>
                  <a:pt x="3513151" y="30731"/>
                </a:lnTo>
                <a:lnTo>
                  <a:pt x="3563087" y="31820"/>
                </a:lnTo>
                <a:lnTo>
                  <a:pt x="3619263" y="32181"/>
                </a:lnTo>
                <a:lnTo>
                  <a:pt x="3636740" y="32224"/>
                </a:lnTo>
                <a:lnTo>
                  <a:pt x="3676132" y="32387"/>
                </a:lnTo>
                <a:lnTo>
                  <a:pt x="3723541" y="33612"/>
                </a:lnTo>
                <a:lnTo>
                  <a:pt x="3766562" y="36162"/>
                </a:lnTo>
                <a:lnTo>
                  <a:pt x="3811123" y="39368"/>
                </a:lnTo>
                <a:lnTo>
                  <a:pt x="3859027" y="43487"/>
                </a:lnTo>
                <a:lnTo>
                  <a:pt x="3909764" y="48801"/>
                </a:lnTo>
                <a:lnTo>
                  <a:pt x="3958259" y="54036"/>
                </a:lnTo>
                <a:lnTo>
                  <a:pt x="3975840" y="55936"/>
                </a:lnTo>
                <a:lnTo>
                  <a:pt x="4014930" y="59914"/>
                </a:lnTo>
                <a:lnTo>
                  <a:pt x="4059917" y="63017"/>
                </a:lnTo>
                <a:lnTo>
                  <a:pt x="4099955" y="64496"/>
                </a:lnTo>
                <a:lnTo>
                  <a:pt x="4149599" y="65348"/>
                </a:lnTo>
                <a:lnTo>
                  <a:pt x="4162197" y="65410"/>
                </a:lnTo>
                <a:lnTo>
                  <a:pt x="4183511" y="65592"/>
                </a:lnTo>
                <a:lnTo>
                  <a:pt x="4200093" y="66079"/>
                </a:lnTo>
                <a:lnTo>
                  <a:pt x="4212270" y="66872"/>
                </a:lnTo>
                <a:lnTo>
                  <a:pt x="4220372" y="67973"/>
                </a:lnTo>
                <a:lnTo>
                  <a:pt x="4230306" y="74550"/>
                </a:lnTo>
                <a:lnTo>
                  <a:pt x="4238118" y="843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89103" y="3269986"/>
            <a:ext cx="2019300" cy="36195"/>
          </a:xfrm>
          <a:custGeom>
            <a:avLst/>
            <a:gdLst/>
            <a:ahLst/>
            <a:cxnLst/>
            <a:rect l="l" t="t" r="r" b="b"/>
            <a:pathLst>
              <a:path w="2019300" h="36195">
                <a:moveTo>
                  <a:pt x="463" y="0"/>
                </a:moveTo>
                <a:lnTo>
                  <a:pt x="38862" y="20179"/>
                </a:lnTo>
                <a:lnTo>
                  <a:pt x="81639" y="23794"/>
                </a:lnTo>
                <a:lnTo>
                  <a:pt x="132837" y="26173"/>
                </a:lnTo>
                <a:lnTo>
                  <a:pt x="180980" y="27846"/>
                </a:lnTo>
                <a:lnTo>
                  <a:pt x="224546" y="29115"/>
                </a:lnTo>
                <a:lnTo>
                  <a:pt x="263298" y="30041"/>
                </a:lnTo>
                <a:lnTo>
                  <a:pt x="308863" y="30785"/>
                </a:lnTo>
                <a:lnTo>
                  <a:pt x="351707" y="31100"/>
                </a:lnTo>
                <a:lnTo>
                  <a:pt x="391794" y="31303"/>
                </a:lnTo>
                <a:lnTo>
                  <a:pt x="423382" y="31385"/>
                </a:lnTo>
                <a:lnTo>
                  <a:pt x="433693" y="31370"/>
                </a:lnTo>
                <a:lnTo>
                  <a:pt x="479991" y="30979"/>
                </a:lnTo>
                <a:lnTo>
                  <a:pt x="521252" y="30338"/>
                </a:lnTo>
                <a:lnTo>
                  <a:pt x="536485" y="30058"/>
                </a:lnTo>
                <a:lnTo>
                  <a:pt x="545145" y="29900"/>
                </a:lnTo>
                <a:lnTo>
                  <a:pt x="585183" y="29352"/>
                </a:lnTo>
                <a:lnTo>
                  <a:pt x="634074" y="28933"/>
                </a:lnTo>
                <a:lnTo>
                  <a:pt x="676726" y="28701"/>
                </a:lnTo>
                <a:lnTo>
                  <a:pt x="724645" y="28537"/>
                </a:lnTo>
                <a:lnTo>
                  <a:pt x="777954" y="28438"/>
                </a:lnTo>
                <a:lnTo>
                  <a:pt x="816547" y="28408"/>
                </a:lnTo>
                <a:lnTo>
                  <a:pt x="838435" y="28404"/>
                </a:lnTo>
                <a:lnTo>
                  <a:pt x="859226" y="28412"/>
                </a:lnTo>
                <a:lnTo>
                  <a:pt x="897517" y="28463"/>
                </a:lnTo>
                <a:lnTo>
                  <a:pt x="946727" y="28627"/>
                </a:lnTo>
                <a:lnTo>
                  <a:pt x="986064" y="28897"/>
                </a:lnTo>
                <a:lnTo>
                  <a:pt x="1029689" y="29580"/>
                </a:lnTo>
                <a:lnTo>
                  <a:pt x="1049398" y="30519"/>
                </a:lnTo>
                <a:lnTo>
                  <a:pt x="1060279" y="31028"/>
                </a:lnTo>
                <a:lnTo>
                  <a:pt x="1099183" y="32135"/>
                </a:lnTo>
                <a:lnTo>
                  <a:pt x="1141465" y="32663"/>
                </a:lnTo>
                <a:lnTo>
                  <a:pt x="1179697" y="32943"/>
                </a:lnTo>
                <a:lnTo>
                  <a:pt x="1234267" y="33083"/>
                </a:lnTo>
                <a:lnTo>
                  <a:pt x="1250113" y="33154"/>
                </a:lnTo>
                <a:lnTo>
                  <a:pt x="1296361" y="33892"/>
                </a:lnTo>
                <a:lnTo>
                  <a:pt x="1307371" y="34293"/>
                </a:lnTo>
                <a:lnTo>
                  <a:pt x="1318766" y="34638"/>
                </a:lnTo>
                <a:lnTo>
                  <a:pt x="1370919" y="35567"/>
                </a:lnTo>
                <a:lnTo>
                  <a:pt x="1416563" y="35862"/>
                </a:lnTo>
                <a:lnTo>
                  <a:pt x="1463156" y="36015"/>
                </a:lnTo>
                <a:lnTo>
                  <a:pt x="1504485" y="36086"/>
                </a:lnTo>
                <a:lnTo>
                  <a:pt x="1551650" y="36124"/>
                </a:lnTo>
                <a:lnTo>
                  <a:pt x="1586496" y="36132"/>
                </a:lnTo>
                <a:lnTo>
                  <a:pt x="1606267" y="36130"/>
                </a:lnTo>
                <a:lnTo>
                  <a:pt x="1659669" y="36086"/>
                </a:lnTo>
                <a:lnTo>
                  <a:pt x="1704239" y="35987"/>
                </a:lnTo>
                <a:lnTo>
                  <a:pt x="1750009" y="35770"/>
                </a:lnTo>
                <a:lnTo>
                  <a:pt x="1790357" y="35291"/>
                </a:lnTo>
                <a:lnTo>
                  <a:pt x="1801049" y="35146"/>
                </a:lnTo>
                <a:lnTo>
                  <a:pt x="1850321" y="34753"/>
                </a:lnTo>
                <a:lnTo>
                  <a:pt x="1879145" y="34665"/>
                </a:lnTo>
                <a:lnTo>
                  <a:pt x="1902042" y="34609"/>
                </a:lnTo>
                <a:lnTo>
                  <a:pt x="1950683" y="34002"/>
                </a:lnTo>
                <a:lnTo>
                  <a:pt x="1988923" y="28448"/>
                </a:lnTo>
                <a:lnTo>
                  <a:pt x="1995463" y="24957"/>
                </a:lnTo>
                <a:lnTo>
                  <a:pt x="2006577" y="20514"/>
                </a:lnTo>
                <a:lnTo>
                  <a:pt x="2019100" y="182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289407" y="5812121"/>
            <a:ext cx="100330" cy="158750"/>
          </a:xfrm>
          <a:custGeom>
            <a:avLst/>
            <a:gdLst/>
            <a:ahLst/>
            <a:cxnLst/>
            <a:rect l="l" t="t" r="r" b="b"/>
            <a:pathLst>
              <a:path w="100330" h="158750">
                <a:moveTo>
                  <a:pt x="100089" y="14128"/>
                </a:moveTo>
                <a:lnTo>
                  <a:pt x="90228" y="6264"/>
                </a:lnTo>
                <a:lnTo>
                  <a:pt x="78074" y="1652"/>
                </a:lnTo>
                <a:lnTo>
                  <a:pt x="63579" y="0"/>
                </a:lnTo>
                <a:lnTo>
                  <a:pt x="52023" y="557"/>
                </a:lnTo>
                <a:lnTo>
                  <a:pt x="18236" y="21138"/>
                </a:lnTo>
                <a:lnTo>
                  <a:pt x="656" y="56325"/>
                </a:lnTo>
                <a:lnTo>
                  <a:pt x="0" y="72253"/>
                </a:lnTo>
                <a:lnTo>
                  <a:pt x="1669" y="84051"/>
                </a:lnTo>
                <a:lnTo>
                  <a:pt x="27490" y="122538"/>
                </a:lnTo>
                <a:lnTo>
                  <a:pt x="67186" y="151255"/>
                </a:lnTo>
                <a:lnTo>
                  <a:pt x="79588" y="1582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47939" y="5833373"/>
            <a:ext cx="30480" cy="91440"/>
          </a:xfrm>
          <a:custGeom>
            <a:avLst/>
            <a:gdLst/>
            <a:ahLst/>
            <a:cxnLst/>
            <a:rect l="l" t="t" r="r" b="b"/>
            <a:pathLst>
              <a:path w="30480" h="91439">
                <a:moveTo>
                  <a:pt x="208" y="26077"/>
                </a:moveTo>
                <a:lnTo>
                  <a:pt x="0" y="7622"/>
                </a:lnTo>
                <a:lnTo>
                  <a:pt x="646" y="0"/>
                </a:lnTo>
                <a:lnTo>
                  <a:pt x="2451" y="3402"/>
                </a:lnTo>
                <a:lnTo>
                  <a:pt x="4930" y="10241"/>
                </a:lnTo>
                <a:lnTo>
                  <a:pt x="8897" y="21182"/>
                </a:lnTo>
                <a:lnTo>
                  <a:pt x="21892" y="61967"/>
                </a:lnTo>
                <a:lnTo>
                  <a:pt x="25940" y="75911"/>
                </a:lnTo>
                <a:lnTo>
                  <a:pt x="30307" y="913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35226" y="5856162"/>
            <a:ext cx="109220" cy="88900"/>
          </a:xfrm>
          <a:custGeom>
            <a:avLst/>
            <a:gdLst/>
            <a:ahLst/>
            <a:cxnLst/>
            <a:rect l="l" t="t" r="r" b="b"/>
            <a:pathLst>
              <a:path w="109219" h="88900">
                <a:moveTo>
                  <a:pt x="4917" y="27169"/>
                </a:moveTo>
                <a:lnTo>
                  <a:pt x="0" y="38309"/>
                </a:lnTo>
                <a:lnTo>
                  <a:pt x="2279" y="50100"/>
                </a:lnTo>
                <a:lnTo>
                  <a:pt x="6314" y="57496"/>
                </a:lnTo>
                <a:lnTo>
                  <a:pt x="38099" y="82304"/>
                </a:lnTo>
                <a:lnTo>
                  <a:pt x="68934" y="88889"/>
                </a:lnTo>
                <a:lnTo>
                  <a:pt x="76454" y="88147"/>
                </a:lnTo>
                <a:lnTo>
                  <a:pt x="83656" y="86071"/>
                </a:lnTo>
                <a:lnTo>
                  <a:pt x="90858" y="83996"/>
                </a:lnTo>
                <a:lnTo>
                  <a:pt x="108757" y="47332"/>
                </a:lnTo>
                <a:lnTo>
                  <a:pt x="107831" y="39685"/>
                </a:lnTo>
                <a:lnTo>
                  <a:pt x="105075" y="31865"/>
                </a:lnTo>
                <a:lnTo>
                  <a:pt x="102319" y="24044"/>
                </a:lnTo>
                <a:lnTo>
                  <a:pt x="67169" y="255"/>
                </a:lnTo>
                <a:lnTo>
                  <a:pt x="56435" y="0"/>
                </a:lnTo>
                <a:lnTo>
                  <a:pt x="46359" y="5417"/>
                </a:lnTo>
                <a:lnTo>
                  <a:pt x="36894" y="164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80021" y="5867475"/>
            <a:ext cx="107950" cy="130810"/>
          </a:xfrm>
          <a:custGeom>
            <a:avLst/>
            <a:gdLst/>
            <a:ahLst/>
            <a:cxnLst/>
            <a:rect l="l" t="t" r="r" b="b"/>
            <a:pathLst>
              <a:path w="107950" h="130810">
                <a:moveTo>
                  <a:pt x="51136" y="25953"/>
                </a:moveTo>
                <a:lnTo>
                  <a:pt x="20955" y="398"/>
                </a:lnTo>
                <a:lnTo>
                  <a:pt x="17395" y="0"/>
                </a:lnTo>
                <a:lnTo>
                  <a:pt x="14363" y="764"/>
                </a:lnTo>
                <a:lnTo>
                  <a:pt x="1285" y="31889"/>
                </a:lnTo>
                <a:lnTo>
                  <a:pt x="0" y="41758"/>
                </a:lnTo>
                <a:lnTo>
                  <a:pt x="1974" y="47256"/>
                </a:lnTo>
                <a:lnTo>
                  <a:pt x="7208" y="48380"/>
                </a:lnTo>
                <a:lnTo>
                  <a:pt x="12443" y="49505"/>
                </a:lnTo>
                <a:lnTo>
                  <a:pt x="19005" y="49517"/>
                </a:lnTo>
                <a:lnTo>
                  <a:pt x="26895" y="48416"/>
                </a:lnTo>
                <a:lnTo>
                  <a:pt x="34786" y="47314"/>
                </a:lnTo>
                <a:lnTo>
                  <a:pt x="65155" y="26419"/>
                </a:lnTo>
                <a:lnTo>
                  <a:pt x="71743" y="24743"/>
                </a:lnTo>
                <a:lnTo>
                  <a:pt x="99085" y="59809"/>
                </a:lnTo>
                <a:lnTo>
                  <a:pt x="107616" y="82574"/>
                </a:lnTo>
                <a:lnTo>
                  <a:pt x="107569" y="93050"/>
                </a:lnTo>
                <a:lnTo>
                  <a:pt x="67790" y="123465"/>
                </a:lnTo>
                <a:lnTo>
                  <a:pt x="38004" y="130649"/>
                </a:lnTo>
                <a:lnTo>
                  <a:pt x="28374" y="1302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775891" y="5846760"/>
            <a:ext cx="26034" cy="57150"/>
          </a:xfrm>
          <a:custGeom>
            <a:avLst/>
            <a:gdLst/>
            <a:ahLst/>
            <a:cxnLst/>
            <a:rect l="l" t="t" r="r" b="b"/>
            <a:pathLst>
              <a:path w="26035" h="57150">
                <a:moveTo>
                  <a:pt x="0" y="0"/>
                </a:moveTo>
                <a:lnTo>
                  <a:pt x="4950" y="10379"/>
                </a:lnTo>
                <a:lnTo>
                  <a:pt x="9991" y="21253"/>
                </a:lnTo>
                <a:lnTo>
                  <a:pt x="15123" y="32620"/>
                </a:lnTo>
                <a:lnTo>
                  <a:pt x="20346" y="44481"/>
                </a:lnTo>
                <a:lnTo>
                  <a:pt x="25659" y="568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783970" y="5773456"/>
            <a:ext cx="19685" cy="41275"/>
          </a:xfrm>
          <a:custGeom>
            <a:avLst/>
            <a:gdLst/>
            <a:ahLst/>
            <a:cxnLst/>
            <a:rect l="l" t="t" r="r" b="b"/>
            <a:pathLst>
              <a:path w="19685" h="41275">
                <a:moveTo>
                  <a:pt x="19177" y="41001"/>
                </a:moveTo>
                <a:lnTo>
                  <a:pt x="14756" y="23981"/>
                </a:lnTo>
                <a:lnTo>
                  <a:pt x="10925" y="11176"/>
                </a:lnTo>
                <a:lnTo>
                  <a:pt x="7685" y="2586"/>
                </a:lnTo>
                <a:lnTo>
                  <a:pt x="3532" y="0"/>
                </a:lnTo>
                <a:lnTo>
                  <a:pt x="0" y="92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59832" y="5798930"/>
            <a:ext cx="294640" cy="161290"/>
          </a:xfrm>
          <a:custGeom>
            <a:avLst/>
            <a:gdLst/>
            <a:ahLst/>
            <a:cxnLst/>
            <a:rect l="l" t="t" r="r" b="b"/>
            <a:pathLst>
              <a:path w="294639" h="161289">
                <a:moveTo>
                  <a:pt x="77165" y="52573"/>
                </a:moveTo>
                <a:lnTo>
                  <a:pt x="71473" y="49640"/>
                </a:lnTo>
                <a:lnTo>
                  <a:pt x="65387" y="48122"/>
                </a:lnTo>
                <a:lnTo>
                  <a:pt x="58907" y="48018"/>
                </a:lnTo>
                <a:lnTo>
                  <a:pt x="52427" y="47915"/>
                </a:lnTo>
                <a:lnTo>
                  <a:pt x="45320" y="49868"/>
                </a:lnTo>
                <a:lnTo>
                  <a:pt x="10048" y="80443"/>
                </a:lnTo>
                <a:lnTo>
                  <a:pt x="0" y="123430"/>
                </a:lnTo>
                <a:lnTo>
                  <a:pt x="1386" y="130723"/>
                </a:lnTo>
                <a:lnTo>
                  <a:pt x="32837" y="157243"/>
                </a:lnTo>
                <a:lnTo>
                  <a:pt x="73496" y="161250"/>
                </a:lnTo>
                <a:lnTo>
                  <a:pt x="86402" y="160852"/>
                </a:lnTo>
                <a:lnTo>
                  <a:pt x="125537" y="155064"/>
                </a:lnTo>
                <a:lnTo>
                  <a:pt x="164375" y="139063"/>
                </a:lnTo>
                <a:lnTo>
                  <a:pt x="178412" y="116816"/>
                </a:lnTo>
                <a:lnTo>
                  <a:pt x="177215" y="111968"/>
                </a:lnTo>
                <a:lnTo>
                  <a:pt x="176017" y="107121"/>
                </a:lnTo>
                <a:lnTo>
                  <a:pt x="173127" y="102927"/>
                </a:lnTo>
                <a:lnTo>
                  <a:pt x="168542" y="99386"/>
                </a:lnTo>
                <a:lnTo>
                  <a:pt x="163958" y="95846"/>
                </a:lnTo>
                <a:lnTo>
                  <a:pt x="158115" y="93292"/>
                </a:lnTo>
                <a:lnTo>
                  <a:pt x="151015" y="91724"/>
                </a:lnTo>
                <a:lnTo>
                  <a:pt x="139417" y="89990"/>
                </a:lnTo>
                <a:lnTo>
                  <a:pt x="125757" y="89458"/>
                </a:lnTo>
                <a:lnTo>
                  <a:pt x="115643" y="89517"/>
                </a:lnTo>
                <a:lnTo>
                  <a:pt x="110857" y="92670"/>
                </a:lnTo>
                <a:lnTo>
                  <a:pt x="111177" y="98920"/>
                </a:lnTo>
                <a:lnTo>
                  <a:pt x="111497" y="105170"/>
                </a:lnTo>
                <a:lnTo>
                  <a:pt x="152294" y="118942"/>
                </a:lnTo>
                <a:lnTo>
                  <a:pt x="164333" y="119176"/>
                </a:lnTo>
                <a:lnTo>
                  <a:pt x="178292" y="119116"/>
                </a:lnTo>
                <a:lnTo>
                  <a:pt x="220908" y="115056"/>
                </a:lnTo>
                <a:lnTo>
                  <a:pt x="228129" y="76148"/>
                </a:lnTo>
                <a:lnTo>
                  <a:pt x="223398" y="35086"/>
                </a:lnTo>
                <a:lnTo>
                  <a:pt x="207890" y="0"/>
                </a:lnTo>
                <a:lnTo>
                  <a:pt x="205798" y="3146"/>
                </a:lnTo>
                <a:lnTo>
                  <a:pt x="210729" y="48698"/>
                </a:lnTo>
                <a:lnTo>
                  <a:pt x="234597" y="80368"/>
                </a:lnTo>
                <a:lnTo>
                  <a:pt x="280291" y="99392"/>
                </a:lnTo>
                <a:lnTo>
                  <a:pt x="294073" y="1007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123777" y="5747623"/>
            <a:ext cx="103505" cy="254000"/>
          </a:xfrm>
          <a:custGeom>
            <a:avLst/>
            <a:gdLst/>
            <a:ahLst/>
            <a:cxnLst/>
            <a:rect l="l" t="t" r="r" b="b"/>
            <a:pathLst>
              <a:path w="103505" h="254000">
                <a:moveTo>
                  <a:pt x="21022" y="68301"/>
                </a:moveTo>
                <a:lnTo>
                  <a:pt x="3417" y="32503"/>
                </a:lnTo>
                <a:lnTo>
                  <a:pt x="0" y="9806"/>
                </a:lnTo>
                <a:lnTo>
                  <a:pt x="2126" y="4847"/>
                </a:lnTo>
                <a:lnTo>
                  <a:pt x="6825" y="2423"/>
                </a:lnTo>
                <a:lnTo>
                  <a:pt x="11524" y="0"/>
                </a:lnTo>
                <a:lnTo>
                  <a:pt x="19216" y="927"/>
                </a:lnTo>
                <a:lnTo>
                  <a:pt x="59905" y="26641"/>
                </a:lnTo>
                <a:lnTo>
                  <a:pt x="84926" y="58378"/>
                </a:lnTo>
                <a:lnTo>
                  <a:pt x="99917" y="95127"/>
                </a:lnTo>
                <a:lnTo>
                  <a:pt x="103369" y="118951"/>
                </a:lnTo>
                <a:lnTo>
                  <a:pt x="103281" y="130650"/>
                </a:lnTo>
                <a:lnTo>
                  <a:pt x="91414" y="169159"/>
                </a:lnTo>
                <a:lnTo>
                  <a:pt x="63209" y="209602"/>
                </a:lnTo>
                <a:lnTo>
                  <a:pt x="31267" y="242065"/>
                </a:lnTo>
                <a:lnTo>
                  <a:pt x="18555" y="2534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89757" y="2556867"/>
            <a:ext cx="10004425" cy="0"/>
          </a:xfrm>
          <a:custGeom>
            <a:avLst/>
            <a:gdLst/>
            <a:ahLst/>
            <a:cxnLst/>
            <a:rect l="l" t="t" r="r" b="b"/>
            <a:pathLst>
              <a:path w="10004425" h="0">
                <a:moveTo>
                  <a:pt x="0" y="0"/>
                </a:moveTo>
                <a:lnTo>
                  <a:pt x="1000442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105588" y="2126115"/>
            <a:ext cx="1111250" cy="501650"/>
          </a:xfrm>
          <a:custGeom>
            <a:avLst/>
            <a:gdLst/>
            <a:ahLst/>
            <a:cxnLst/>
            <a:rect l="l" t="t" r="r" b="b"/>
            <a:pathLst>
              <a:path w="1111250" h="501650">
                <a:moveTo>
                  <a:pt x="593577" y="70906"/>
                </a:moveTo>
                <a:lnTo>
                  <a:pt x="581101" y="34226"/>
                </a:lnTo>
                <a:lnTo>
                  <a:pt x="535629" y="17606"/>
                </a:lnTo>
                <a:lnTo>
                  <a:pt x="497883" y="10162"/>
                </a:lnTo>
                <a:lnTo>
                  <a:pt x="453467" y="3356"/>
                </a:lnTo>
                <a:lnTo>
                  <a:pt x="407848" y="15"/>
                </a:lnTo>
                <a:lnTo>
                  <a:pt x="396048" y="0"/>
                </a:lnTo>
                <a:lnTo>
                  <a:pt x="384155" y="136"/>
                </a:lnTo>
                <a:lnTo>
                  <a:pt x="332351" y="2168"/>
                </a:lnTo>
                <a:lnTo>
                  <a:pt x="286231" y="5114"/>
                </a:lnTo>
                <a:lnTo>
                  <a:pt x="236715" y="10444"/>
                </a:lnTo>
                <a:lnTo>
                  <a:pt x="189464" y="23156"/>
                </a:lnTo>
                <a:lnTo>
                  <a:pt x="152311" y="39062"/>
                </a:lnTo>
                <a:lnTo>
                  <a:pt x="106980" y="62605"/>
                </a:lnTo>
                <a:lnTo>
                  <a:pt x="66618" y="92934"/>
                </a:lnTo>
                <a:lnTo>
                  <a:pt x="38115" y="124209"/>
                </a:lnTo>
                <a:lnTo>
                  <a:pt x="15048" y="156577"/>
                </a:lnTo>
                <a:lnTo>
                  <a:pt x="1550" y="206179"/>
                </a:lnTo>
                <a:lnTo>
                  <a:pt x="0" y="241989"/>
                </a:lnTo>
                <a:lnTo>
                  <a:pt x="521" y="257768"/>
                </a:lnTo>
                <a:lnTo>
                  <a:pt x="12192" y="305254"/>
                </a:lnTo>
                <a:lnTo>
                  <a:pt x="32203" y="337790"/>
                </a:lnTo>
                <a:lnTo>
                  <a:pt x="72312" y="369182"/>
                </a:lnTo>
                <a:lnTo>
                  <a:pt x="115074" y="394057"/>
                </a:lnTo>
                <a:lnTo>
                  <a:pt x="152895" y="412405"/>
                </a:lnTo>
                <a:lnTo>
                  <a:pt x="188972" y="426614"/>
                </a:lnTo>
                <a:lnTo>
                  <a:pt x="226368" y="438380"/>
                </a:lnTo>
                <a:lnTo>
                  <a:pt x="272529" y="448925"/>
                </a:lnTo>
                <a:lnTo>
                  <a:pt x="323082" y="457327"/>
                </a:lnTo>
                <a:lnTo>
                  <a:pt x="339962" y="459755"/>
                </a:lnTo>
                <a:lnTo>
                  <a:pt x="355229" y="461990"/>
                </a:lnTo>
                <a:lnTo>
                  <a:pt x="392939" y="467769"/>
                </a:lnTo>
                <a:lnTo>
                  <a:pt x="440014" y="475843"/>
                </a:lnTo>
                <a:lnTo>
                  <a:pt x="476162" y="482285"/>
                </a:lnTo>
                <a:lnTo>
                  <a:pt x="490623" y="484854"/>
                </a:lnTo>
                <a:lnTo>
                  <a:pt x="528479" y="491119"/>
                </a:lnTo>
                <a:lnTo>
                  <a:pt x="567540" y="496697"/>
                </a:lnTo>
                <a:lnTo>
                  <a:pt x="605918" y="500398"/>
                </a:lnTo>
                <a:lnTo>
                  <a:pt x="659902" y="501400"/>
                </a:lnTo>
                <a:lnTo>
                  <a:pt x="673519" y="501362"/>
                </a:lnTo>
                <a:lnTo>
                  <a:pt x="721165" y="499715"/>
                </a:lnTo>
                <a:lnTo>
                  <a:pt x="761936" y="496484"/>
                </a:lnTo>
                <a:lnTo>
                  <a:pt x="813599" y="488820"/>
                </a:lnTo>
                <a:lnTo>
                  <a:pt x="860825" y="477916"/>
                </a:lnTo>
                <a:lnTo>
                  <a:pt x="897982" y="465872"/>
                </a:lnTo>
                <a:lnTo>
                  <a:pt x="934129" y="451086"/>
                </a:lnTo>
                <a:lnTo>
                  <a:pt x="978098" y="427149"/>
                </a:lnTo>
                <a:lnTo>
                  <a:pt x="1009639" y="402977"/>
                </a:lnTo>
                <a:lnTo>
                  <a:pt x="1028068" y="384064"/>
                </a:lnTo>
                <a:lnTo>
                  <a:pt x="1036909" y="374759"/>
                </a:lnTo>
                <a:lnTo>
                  <a:pt x="1045030" y="366463"/>
                </a:lnTo>
                <a:lnTo>
                  <a:pt x="1056199" y="355195"/>
                </a:lnTo>
                <a:lnTo>
                  <a:pt x="1065120" y="345639"/>
                </a:lnTo>
                <a:lnTo>
                  <a:pt x="1089054" y="313698"/>
                </a:lnTo>
                <a:lnTo>
                  <a:pt x="1104631" y="278462"/>
                </a:lnTo>
                <a:lnTo>
                  <a:pt x="1111006" y="229732"/>
                </a:lnTo>
                <a:lnTo>
                  <a:pt x="1110395" y="214793"/>
                </a:lnTo>
                <a:lnTo>
                  <a:pt x="1087385" y="167775"/>
                </a:lnTo>
                <a:lnTo>
                  <a:pt x="1049933" y="135594"/>
                </a:lnTo>
                <a:lnTo>
                  <a:pt x="1016018" y="117780"/>
                </a:lnTo>
                <a:lnTo>
                  <a:pt x="969462" y="98414"/>
                </a:lnTo>
                <a:lnTo>
                  <a:pt x="954032" y="92513"/>
                </a:lnTo>
                <a:lnTo>
                  <a:pt x="941160" y="87429"/>
                </a:lnTo>
                <a:lnTo>
                  <a:pt x="899111" y="67924"/>
                </a:lnTo>
                <a:lnTo>
                  <a:pt x="874813" y="54232"/>
                </a:lnTo>
                <a:lnTo>
                  <a:pt x="863461" y="48433"/>
                </a:lnTo>
                <a:lnTo>
                  <a:pt x="814934" y="33386"/>
                </a:lnTo>
                <a:lnTo>
                  <a:pt x="762865" y="28385"/>
                </a:lnTo>
                <a:lnTo>
                  <a:pt x="749559" y="27261"/>
                </a:lnTo>
                <a:lnTo>
                  <a:pt x="702860" y="20098"/>
                </a:lnTo>
                <a:lnTo>
                  <a:pt x="690199" y="17184"/>
                </a:lnTo>
                <a:lnTo>
                  <a:pt x="678631" y="14537"/>
                </a:lnTo>
                <a:lnTo>
                  <a:pt x="628350" y="9283"/>
                </a:lnTo>
                <a:lnTo>
                  <a:pt x="588303" y="8804"/>
                </a:lnTo>
                <a:lnTo>
                  <a:pt x="539075" y="8554"/>
                </a:lnTo>
                <a:lnTo>
                  <a:pt x="526750" y="8545"/>
                </a:lnTo>
                <a:lnTo>
                  <a:pt x="506987" y="8473"/>
                </a:lnTo>
                <a:lnTo>
                  <a:pt x="491158" y="8257"/>
                </a:lnTo>
                <a:lnTo>
                  <a:pt x="479252" y="7898"/>
                </a:lnTo>
                <a:lnTo>
                  <a:pt x="471261" y="7394"/>
                </a:lnTo>
                <a:lnTo>
                  <a:pt x="462679" y="6006"/>
                </a:lnTo>
                <a:lnTo>
                  <a:pt x="461044" y="6002"/>
                </a:lnTo>
                <a:lnTo>
                  <a:pt x="463427" y="7009"/>
                </a:lnTo>
                <a:lnTo>
                  <a:pt x="470045" y="9799"/>
                </a:lnTo>
                <a:lnTo>
                  <a:pt x="482460" y="150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552699" y="2123672"/>
            <a:ext cx="904875" cy="477520"/>
          </a:xfrm>
          <a:custGeom>
            <a:avLst/>
            <a:gdLst/>
            <a:ahLst/>
            <a:cxnLst/>
            <a:rect l="l" t="t" r="r" b="b"/>
            <a:pathLst>
              <a:path w="904875" h="477519">
                <a:moveTo>
                  <a:pt x="467941" y="38172"/>
                </a:moveTo>
                <a:lnTo>
                  <a:pt x="423144" y="16993"/>
                </a:lnTo>
                <a:lnTo>
                  <a:pt x="375449" y="11393"/>
                </a:lnTo>
                <a:lnTo>
                  <a:pt x="327573" y="9053"/>
                </a:lnTo>
                <a:lnTo>
                  <a:pt x="290875" y="7894"/>
                </a:lnTo>
                <a:lnTo>
                  <a:pt x="279250" y="8242"/>
                </a:lnTo>
                <a:lnTo>
                  <a:pt x="238899" y="14522"/>
                </a:lnTo>
                <a:lnTo>
                  <a:pt x="190370" y="28315"/>
                </a:lnTo>
                <a:lnTo>
                  <a:pt x="145436" y="50088"/>
                </a:lnTo>
                <a:lnTo>
                  <a:pt x="130301" y="59123"/>
                </a:lnTo>
                <a:lnTo>
                  <a:pt x="117951" y="66402"/>
                </a:lnTo>
                <a:lnTo>
                  <a:pt x="108094" y="72099"/>
                </a:lnTo>
                <a:lnTo>
                  <a:pt x="100439" y="76386"/>
                </a:lnTo>
                <a:lnTo>
                  <a:pt x="88889" y="82767"/>
                </a:lnTo>
                <a:lnTo>
                  <a:pt x="78124" y="89003"/>
                </a:lnTo>
                <a:lnTo>
                  <a:pt x="42063" y="114518"/>
                </a:lnTo>
                <a:lnTo>
                  <a:pt x="12983" y="153259"/>
                </a:lnTo>
                <a:lnTo>
                  <a:pt x="2060" y="192355"/>
                </a:lnTo>
                <a:lnTo>
                  <a:pt x="0" y="221460"/>
                </a:lnTo>
                <a:lnTo>
                  <a:pt x="417" y="233738"/>
                </a:lnTo>
                <a:lnTo>
                  <a:pt x="19605" y="280235"/>
                </a:lnTo>
                <a:lnTo>
                  <a:pt x="42348" y="318799"/>
                </a:lnTo>
                <a:lnTo>
                  <a:pt x="65912" y="348769"/>
                </a:lnTo>
                <a:lnTo>
                  <a:pt x="94497" y="374035"/>
                </a:lnTo>
                <a:lnTo>
                  <a:pt x="135247" y="400292"/>
                </a:lnTo>
                <a:lnTo>
                  <a:pt x="176150" y="423456"/>
                </a:lnTo>
                <a:lnTo>
                  <a:pt x="216061" y="443749"/>
                </a:lnTo>
                <a:lnTo>
                  <a:pt x="263203" y="460249"/>
                </a:lnTo>
                <a:lnTo>
                  <a:pt x="315851" y="469378"/>
                </a:lnTo>
                <a:lnTo>
                  <a:pt x="363698" y="473874"/>
                </a:lnTo>
                <a:lnTo>
                  <a:pt x="419590" y="476173"/>
                </a:lnTo>
                <a:lnTo>
                  <a:pt x="466235" y="476992"/>
                </a:lnTo>
                <a:lnTo>
                  <a:pt x="476732" y="476900"/>
                </a:lnTo>
                <a:lnTo>
                  <a:pt x="515050" y="475447"/>
                </a:lnTo>
                <a:lnTo>
                  <a:pt x="558317" y="472622"/>
                </a:lnTo>
                <a:lnTo>
                  <a:pt x="610123" y="467810"/>
                </a:lnTo>
                <a:lnTo>
                  <a:pt x="658858" y="461392"/>
                </a:lnTo>
                <a:lnTo>
                  <a:pt x="697947" y="451102"/>
                </a:lnTo>
                <a:lnTo>
                  <a:pt x="743523" y="431220"/>
                </a:lnTo>
                <a:lnTo>
                  <a:pt x="782202" y="410135"/>
                </a:lnTo>
                <a:lnTo>
                  <a:pt x="821086" y="384786"/>
                </a:lnTo>
                <a:lnTo>
                  <a:pt x="855424" y="358592"/>
                </a:lnTo>
                <a:lnTo>
                  <a:pt x="883565" y="322885"/>
                </a:lnTo>
                <a:lnTo>
                  <a:pt x="900611" y="282370"/>
                </a:lnTo>
                <a:lnTo>
                  <a:pt x="904561" y="237332"/>
                </a:lnTo>
                <a:lnTo>
                  <a:pt x="904369" y="219365"/>
                </a:lnTo>
                <a:lnTo>
                  <a:pt x="895938" y="174238"/>
                </a:lnTo>
                <a:lnTo>
                  <a:pt x="862638" y="132583"/>
                </a:lnTo>
                <a:lnTo>
                  <a:pt x="825859" y="106480"/>
                </a:lnTo>
                <a:lnTo>
                  <a:pt x="783328" y="83853"/>
                </a:lnTo>
                <a:lnTo>
                  <a:pt x="740581" y="63069"/>
                </a:lnTo>
                <a:lnTo>
                  <a:pt x="704795" y="49965"/>
                </a:lnTo>
                <a:lnTo>
                  <a:pt x="664130" y="41259"/>
                </a:lnTo>
                <a:lnTo>
                  <a:pt x="626985" y="34429"/>
                </a:lnTo>
                <a:lnTo>
                  <a:pt x="609460" y="31201"/>
                </a:lnTo>
                <a:lnTo>
                  <a:pt x="564906" y="22439"/>
                </a:lnTo>
                <a:lnTo>
                  <a:pt x="518805" y="9691"/>
                </a:lnTo>
                <a:lnTo>
                  <a:pt x="507534" y="6734"/>
                </a:lnTo>
                <a:lnTo>
                  <a:pt x="468343" y="950"/>
                </a:lnTo>
                <a:lnTo>
                  <a:pt x="443308" y="0"/>
                </a:lnTo>
                <a:lnTo>
                  <a:pt x="425710" y="61"/>
                </a:lnTo>
                <a:lnTo>
                  <a:pt x="402187" y="8963"/>
                </a:lnTo>
                <a:lnTo>
                  <a:pt x="405253" y="17055"/>
                </a:lnTo>
                <a:lnTo>
                  <a:pt x="411737" y="29235"/>
                </a:lnTo>
                <a:lnTo>
                  <a:pt x="421639" y="455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819937" y="4735381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0" y="7248"/>
                </a:moveTo>
                <a:lnTo>
                  <a:pt x="1724" y="3416"/>
                </a:lnTo>
                <a:lnTo>
                  <a:pt x="3563" y="1199"/>
                </a:lnTo>
                <a:lnTo>
                  <a:pt x="5516" y="598"/>
                </a:lnTo>
                <a:lnTo>
                  <a:pt x="7462" y="0"/>
                </a:lnTo>
                <a:lnTo>
                  <a:pt x="10395" y="1118"/>
                </a:lnTo>
                <a:lnTo>
                  <a:pt x="14314" y="39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833309" y="4733865"/>
            <a:ext cx="91440" cy="54610"/>
          </a:xfrm>
          <a:custGeom>
            <a:avLst/>
            <a:gdLst/>
            <a:ahLst/>
            <a:cxnLst/>
            <a:rect l="l" t="t" r="r" b="b"/>
            <a:pathLst>
              <a:path w="91439" h="54610">
                <a:moveTo>
                  <a:pt x="0" y="2035"/>
                </a:moveTo>
                <a:lnTo>
                  <a:pt x="1763" y="678"/>
                </a:lnTo>
                <a:lnTo>
                  <a:pt x="4157" y="0"/>
                </a:lnTo>
                <a:lnTo>
                  <a:pt x="7179" y="0"/>
                </a:lnTo>
                <a:lnTo>
                  <a:pt x="9186" y="0"/>
                </a:lnTo>
                <a:lnTo>
                  <a:pt x="43507" y="24128"/>
                </a:lnTo>
                <a:lnTo>
                  <a:pt x="68322" y="44905"/>
                </a:lnTo>
                <a:lnTo>
                  <a:pt x="76149" y="50906"/>
                </a:lnTo>
                <a:lnTo>
                  <a:pt x="81292" y="53590"/>
                </a:lnTo>
                <a:lnTo>
                  <a:pt x="84090" y="54292"/>
                </a:lnTo>
                <a:lnTo>
                  <a:pt x="86800" y="54333"/>
                </a:lnTo>
                <a:lnTo>
                  <a:pt x="90459" y="54388"/>
                </a:lnTo>
                <a:lnTo>
                  <a:pt x="91070" y="53228"/>
                </a:lnTo>
                <a:lnTo>
                  <a:pt x="88633" y="508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817605" y="4727974"/>
            <a:ext cx="144780" cy="85090"/>
          </a:xfrm>
          <a:custGeom>
            <a:avLst/>
            <a:gdLst/>
            <a:ahLst/>
            <a:cxnLst/>
            <a:rect l="l" t="t" r="r" b="b"/>
            <a:pathLst>
              <a:path w="144779" h="85089">
                <a:moveTo>
                  <a:pt x="144532" y="2038"/>
                </a:moveTo>
                <a:lnTo>
                  <a:pt x="143646" y="581"/>
                </a:lnTo>
                <a:lnTo>
                  <a:pt x="142062" y="0"/>
                </a:lnTo>
                <a:lnTo>
                  <a:pt x="139781" y="290"/>
                </a:lnTo>
                <a:lnTo>
                  <a:pt x="137500" y="581"/>
                </a:lnTo>
                <a:lnTo>
                  <a:pt x="97764" y="22452"/>
                </a:lnTo>
                <a:lnTo>
                  <a:pt x="58206" y="46262"/>
                </a:lnTo>
                <a:lnTo>
                  <a:pt x="18960" y="71109"/>
                </a:lnTo>
                <a:lnTo>
                  <a:pt x="2722" y="82744"/>
                </a:lnTo>
                <a:lnTo>
                  <a:pt x="720" y="84273"/>
                </a:lnTo>
                <a:lnTo>
                  <a:pt x="360" y="84548"/>
                </a:lnTo>
                <a:lnTo>
                  <a:pt x="0" y="84823"/>
                </a:lnTo>
                <a:lnTo>
                  <a:pt x="153" y="84808"/>
                </a:lnTo>
                <a:lnTo>
                  <a:pt x="821" y="84502"/>
                </a:lnTo>
                <a:lnTo>
                  <a:pt x="1770" y="84067"/>
                </a:lnTo>
                <a:lnTo>
                  <a:pt x="8855" y="80819"/>
                </a:lnTo>
                <a:lnTo>
                  <a:pt x="22077" y="747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016490" y="4728434"/>
            <a:ext cx="77470" cy="107314"/>
          </a:xfrm>
          <a:custGeom>
            <a:avLst/>
            <a:gdLst/>
            <a:ahLst/>
            <a:cxnLst/>
            <a:rect l="l" t="t" r="r" b="b"/>
            <a:pathLst>
              <a:path w="77470" h="107314">
                <a:moveTo>
                  <a:pt x="54646" y="24323"/>
                </a:moveTo>
                <a:lnTo>
                  <a:pt x="57027" y="25435"/>
                </a:lnTo>
                <a:lnTo>
                  <a:pt x="59486" y="24771"/>
                </a:lnTo>
                <a:lnTo>
                  <a:pt x="62024" y="22331"/>
                </a:lnTo>
                <a:lnTo>
                  <a:pt x="63767" y="20655"/>
                </a:lnTo>
                <a:lnTo>
                  <a:pt x="65034" y="19052"/>
                </a:lnTo>
                <a:lnTo>
                  <a:pt x="65825" y="17522"/>
                </a:lnTo>
                <a:lnTo>
                  <a:pt x="66616" y="15991"/>
                </a:lnTo>
                <a:lnTo>
                  <a:pt x="67177" y="14248"/>
                </a:lnTo>
                <a:lnTo>
                  <a:pt x="67510" y="12290"/>
                </a:lnTo>
                <a:lnTo>
                  <a:pt x="67842" y="10332"/>
                </a:lnTo>
                <a:lnTo>
                  <a:pt x="67761" y="8456"/>
                </a:lnTo>
                <a:lnTo>
                  <a:pt x="67267" y="6662"/>
                </a:lnTo>
                <a:lnTo>
                  <a:pt x="66773" y="4868"/>
                </a:lnTo>
                <a:lnTo>
                  <a:pt x="65108" y="3430"/>
                </a:lnTo>
                <a:lnTo>
                  <a:pt x="62273" y="2349"/>
                </a:lnTo>
                <a:lnTo>
                  <a:pt x="59438" y="1266"/>
                </a:lnTo>
                <a:lnTo>
                  <a:pt x="55683" y="585"/>
                </a:lnTo>
                <a:lnTo>
                  <a:pt x="51010" y="302"/>
                </a:lnTo>
                <a:lnTo>
                  <a:pt x="46337" y="20"/>
                </a:lnTo>
                <a:lnTo>
                  <a:pt x="41709" y="0"/>
                </a:lnTo>
                <a:lnTo>
                  <a:pt x="37127" y="241"/>
                </a:lnTo>
                <a:lnTo>
                  <a:pt x="32545" y="481"/>
                </a:lnTo>
                <a:lnTo>
                  <a:pt x="13488" y="9787"/>
                </a:lnTo>
                <a:lnTo>
                  <a:pt x="10404" y="12476"/>
                </a:lnTo>
                <a:lnTo>
                  <a:pt x="3157" y="30214"/>
                </a:lnTo>
                <a:lnTo>
                  <a:pt x="2673" y="35604"/>
                </a:lnTo>
                <a:lnTo>
                  <a:pt x="21572" y="53129"/>
                </a:lnTo>
                <a:lnTo>
                  <a:pt x="27463" y="55016"/>
                </a:lnTo>
                <a:lnTo>
                  <a:pt x="66328" y="70221"/>
                </a:lnTo>
                <a:lnTo>
                  <a:pt x="70723" y="73407"/>
                </a:lnTo>
                <a:lnTo>
                  <a:pt x="72257" y="74776"/>
                </a:lnTo>
                <a:lnTo>
                  <a:pt x="73772" y="76858"/>
                </a:lnTo>
                <a:lnTo>
                  <a:pt x="75266" y="79651"/>
                </a:lnTo>
                <a:lnTo>
                  <a:pt x="76760" y="82445"/>
                </a:lnTo>
                <a:lnTo>
                  <a:pt x="77452" y="85284"/>
                </a:lnTo>
                <a:lnTo>
                  <a:pt x="77343" y="88167"/>
                </a:lnTo>
                <a:lnTo>
                  <a:pt x="77233" y="91050"/>
                </a:lnTo>
                <a:lnTo>
                  <a:pt x="76495" y="93147"/>
                </a:lnTo>
                <a:lnTo>
                  <a:pt x="75128" y="94458"/>
                </a:lnTo>
                <a:lnTo>
                  <a:pt x="73761" y="95770"/>
                </a:lnTo>
                <a:lnTo>
                  <a:pt x="70755" y="97488"/>
                </a:lnTo>
                <a:lnTo>
                  <a:pt x="66112" y="99614"/>
                </a:lnTo>
                <a:lnTo>
                  <a:pt x="61469" y="101740"/>
                </a:lnTo>
                <a:lnTo>
                  <a:pt x="57064" y="103432"/>
                </a:lnTo>
                <a:lnTo>
                  <a:pt x="52898" y="104691"/>
                </a:lnTo>
                <a:lnTo>
                  <a:pt x="48732" y="105951"/>
                </a:lnTo>
                <a:lnTo>
                  <a:pt x="44400" y="106605"/>
                </a:lnTo>
                <a:lnTo>
                  <a:pt x="39901" y="106653"/>
                </a:lnTo>
                <a:lnTo>
                  <a:pt x="35402" y="106702"/>
                </a:lnTo>
                <a:lnTo>
                  <a:pt x="13921" y="103418"/>
                </a:lnTo>
                <a:lnTo>
                  <a:pt x="11104" y="102531"/>
                </a:lnTo>
                <a:lnTo>
                  <a:pt x="8024" y="101235"/>
                </a:lnTo>
                <a:lnTo>
                  <a:pt x="4680" y="99527"/>
                </a:lnTo>
                <a:lnTo>
                  <a:pt x="1336" y="97820"/>
                </a:lnTo>
                <a:lnTo>
                  <a:pt x="0" y="96943"/>
                </a:lnTo>
                <a:lnTo>
                  <a:pt x="669" y="96898"/>
                </a:lnTo>
                <a:lnTo>
                  <a:pt x="1628" y="96834"/>
                </a:lnTo>
                <a:lnTo>
                  <a:pt x="4644" y="96632"/>
                </a:lnTo>
                <a:lnTo>
                  <a:pt x="9716" y="962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46360" y="4251186"/>
            <a:ext cx="1432920" cy="1401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925515" y="2904102"/>
            <a:ext cx="1652140" cy="893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94" name="object 9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6"/>
              </a:rPr>
              <a:t>ww</a:t>
            </a:r>
            <a:r>
              <a:rPr dirty="0" spc="-70">
                <a:hlinkClick r:id="rId6"/>
              </a:rPr>
              <a:t>w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s</a:t>
            </a:r>
            <a:r>
              <a:rPr dirty="0" spc="-30">
                <a:hlinkClick r:id="rId6"/>
              </a:rPr>
              <a:t>unbea</a:t>
            </a:r>
            <a:r>
              <a:rPr dirty="0" spc="35">
                <a:hlinkClick r:id="rId6"/>
              </a:rPr>
              <a:t>m</a:t>
            </a:r>
            <a:r>
              <a:rPr dirty="0" spc="-30">
                <a:hlinkClick r:id="rId6"/>
              </a:rPr>
              <a:t>in</a:t>
            </a:r>
            <a:r>
              <a:rPr dirty="0" spc="-15">
                <a:hlinkClick r:id="rId6"/>
              </a:rPr>
              <a:t>f</a:t>
            </a:r>
            <a:r>
              <a:rPr dirty="0" spc="-30">
                <a:hlinkClick r:id="rId6"/>
              </a:rPr>
              <a:t>o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c</a:t>
            </a:r>
            <a:r>
              <a:rPr dirty="0" spc="-30">
                <a:hlinkClick r:id="rId6"/>
              </a:rPr>
              <a:t>o</a:t>
            </a:r>
            <a:r>
              <a:rPr dirty="0">
                <a:hlinkClick r:id="rId6"/>
              </a:rPr>
              <a:t>m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Query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-5">
                <a:latin typeface="Arial"/>
                <a:cs typeface="Arial"/>
              </a:rPr>
              <a:t>per</a:t>
            </a:r>
            <a:r>
              <a:rPr dirty="0" spc="5">
                <a:latin typeface="Arial"/>
                <a:cs typeface="Arial"/>
              </a:rPr>
              <a:t>f</a:t>
            </a:r>
            <a:r>
              <a:rPr dirty="0" spc="-5">
                <a:latin typeface="Arial"/>
                <a:cs typeface="Arial"/>
              </a:rPr>
              <a:t>or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 spc="-5">
                <a:latin typeface="Arial"/>
                <a:cs typeface="Arial"/>
              </a:rPr>
              <a:t>an</a:t>
            </a:r>
            <a:r>
              <a:rPr dirty="0" spc="5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0885805" cy="40786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15">
                <a:latin typeface="Arial"/>
                <a:cs typeface="Arial"/>
              </a:rPr>
              <a:t>Fe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-5">
                <a:latin typeface="Arial"/>
                <a:cs typeface="Arial"/>
              </a:rPr>
              <a:t> R</a:t>
            </a:r>
            <a:r>
              <a:rPr dirty="0" sz="2400" spc="-10">
                <a:latin typeface="Arial"/>
                <a:cs typeface="Arial"/>
              </a:rPr>
              <a:t>D</a:t>
            </a:r>
            <a:r>
              <a:rPr dirty="0" sz="2400" spc="-20">
                <a:latin typeface="Arial"/>
                <a:cs typeface="Arial"/>
              </a:rPr>
              <a:t>B</a:t>
            </a:r>
            <a:r>
              <a:rPr dirty="0" sz="2400" spc="-10">
                <a:latin typeface="Arial"/>
                <a:cs typeface="Arial"/>
              </a:rPr>
              <a:t>M</a:t>
            </a:r>
            <a:r>
              <a:rPr dirty="0" sz="2400" spc="-20">
                <a:latin typeface="Arial"/>
                <a:cs typeface="Arial"/>
              </a:rPr>
              <a:t>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res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q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0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I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x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15">
                <a:latin typeface="Arial"/>
                <a:cs typeface="Arial"/>
              </a:rPr>
              <a:t>ecut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3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erat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at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b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-20">
                <a:latin typeface="Arial"/>
                <a:cs typeface="Arial"/>
              </a:rPr>
              <a:t>que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x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ut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te</a:t>
            </a:r>
            <a:r>
              <a:rPr dirty="0" sz="2000" spc="-125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Q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ance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obser</a:t>
            </a:r>
            <a:r>
              <a:rPr dirty="0" sz="2400" spc="-30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ed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0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1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ent.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IN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RM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=</a:t>
            </a:r>
            <a:r>
              <a:rPr dirty="0" sz="2000">
                <a:latin typeface="Arial"/>
                <a:cs typeface="Arial"/>
              </a:rPr>
              <a:t>J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CT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710">
                <a:latin typeface="Arial"/>
                <a:cs typeface="Arial"/>
              </a:rPr>
              <a:t>.;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X</a:t>
            </a:r>
            <a:r>
              <a:rPr dirty="0" sz="2400" spc="-20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L</a:t>
            </a:r>
            <a:r>
              <a:rPr dirty="0" sz="2400" spc="-2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Q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(Lo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h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h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ut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x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ut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g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thm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ut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e.</a:t>
            </a:r>
            <a:r>
              <a:rPr dirty="0" sz="2000" spc="-25">
                <a:latin typeface="Arial"/>
                <a:cs typeface="Arial"/>
              </a:rPr>
              <a:t>g</a:t>
            </a:r>
            <a:r>
              <a:rPr dirty="0" sz="2000" spc="-10">
                <a:latin typeface="Arial"/>
                <a:cs typeface="Arial"/>
              </a:rPr>
              <a:t>.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0">
                <a:latin typeface="Arial"/>
                <a:cs typeface="Arial"/>
              </a:rPr>
              <a:t>j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at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0">
                <a:latin typeface="Arial"/>
                <a:cs typeface="Arial"/>
              </a:rPr>
              <a:t>z</a:t>
            </a:r>
            <a:r>
              <a:rPr dirty="0" sz="2000" spc="-15">
                <a:latin typeface="Arial"/>
                <a:cs typeface="Arial"/>
              </a:rPr>
              <a:t>at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et</a:t>
            </a:r>
            <a:r>
              <a:rPr dirty="0" sz="2000" spc="-5">
                <a:latin typeface="Arial"/>
                <a:cs typeface="Arial"/>
              </a:rPr>
              <a:t>c).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ti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35">
                <a:latin typeface="Arial"/>
                <a:cs typeface="Arial"/>
              </a:rPr>
              <a:t>z</a:t>
            </a:r>
            <a:r>
              <a:rPr dirty="0" sz="2400">
                <a:latin typeface="Arial"/>
                <a:cs typeface="Arial"/>
              </a:rPr>
              <a:t>atio</a:t>
            </a:r>
            <a:r>
              <a:rPr dirty="0" sz="2400" spc="1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enab</a:t>
            </a:r>
            <a:r>
              <a:rPr dirty="0" sz="2400" spc="-5">
                <a:latin typeface="Arial"/>
                <a:cs typeface="Arial"/>
              </a:rPr>
              <a:t>le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isa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opti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35">
                <a:latin typeface="Arial"/>
                <a:cs typeface="Arial"/>
              </a:rPr>
              <a:t>z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_s</a:t>
            </a:r>
            <a:r>
              <a:rPr dirty="0" sz="2400" spc="-35">
                <a:latin typeface="Arial"/>
                <a:cs typeface="Arial"/>
              </a:rPr>
              <a:t>w</a:t>
            </a:r>
            <a:r>
              <a:rPr dirty="0" sz="2400" spc="-5">
                <a:latin typeface="Arial"/>
                <a:cs typeface="Arial"/>
              </a:rPr>
              <a:t>itc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y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v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10">
                <a:latin typeface="Arial"/>
                <a:cs typeface="Arial"/>
              </a:rPr>
              <a:t>i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@</a:t>
            </a:r>
            <a:r>
              <a:rPr dirty="0" sz="2000" spc="-35">
                <a:latin typeface="Arial"/>
                <a:cs typeface="Arial"/>
              </a:rPr>
              <a:t>@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0">
                <a:latin typeface="Arial"/>
                <a:cs typeface="Arial"/>
              </a:rPr>
              <a:t>z</a:t>
            </a:r>
            <a:r>
              <a:rPr dirty="0" sz="2000" spc="-15">
                <a:latin typeface="Arial"/>
                <a:cs typeface="Arial"/>
              </a:rPr>
              <a:t>er_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h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SE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@@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0">
                <a:latin typeface="Arial"/>
                <a:cs typeface="Arial"/>
              </a:rPr>
              <a:t>z</a:t>
            </a:r>
            <a:r>
              <a:rPr dirty="0" sz="2000" spc="-15">
                <a:latin typeface="Arial"/>
                <a:cs typeface="Arial"/>
              </a:rPr>
              <a:t>er_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h</a:t>
            </a:r>
            <a:r>
              <a:rPr dirty="0" sz="2000" spc="-5">
                <a:latin typeface="Arial"/>
                <a:cs typeface="Arial"/>
              </a:rPr>
              <a:t>=</a:t>
            </a:r>
            <a:r>
              <a:rPr dirty="0" sz="2000" spc="45">
                <a:latin typeface="Arial"/>
                <a:cs typeface="Arial"/>
              </a:rPr>
              <a:t>'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10">
                <a:latin typeface="Arial"/>
                <a:cs typeface="Arial"/>
              </a:rPr>
              <a:t>at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z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=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40">
                <a:latin typeface="Arial"/>
                <a:cs typeface="Arial"/>
              </a:rPr>
              <a:t>f</a:t>
            </a:r>
            <a:r>
              <a:rPr dirty="0" sz="2000" spc="50">
                <a:latin typeface="Arial"/>
                <a:cs typeface="Arial"/>
              </a:rPr>
              <a:t>f</a:t>
            </a:r>
            <a:r>
              <a:rPr dirty="0" sz="2000" spc="45">
                <a:latin typeface="Arial"/>
                <a:cs typeface="Arial"/>
              </a:rPr>
              <a:t>'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1639" y="4084576"/>
            <a:ext cx="1076960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15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>
                <a:latin typeface="Arial"/>
                <a:cs typeface="Arial"/>
              </a:rPr>
              <a:t>I</a:t>
            </a:r>
            <a:r>
              <a:rPr dirty="0" spc="-5">
                <a:latin typeface="Arial"/>
                <a:cs typeface="Arial"/>
              </a:rPr>
              <a:t>ndex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1465560" cy="2379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10">
                <a:latin typeface="Arial"/>
                <a:cs typeface="Arial"/>
              </a:rPr>
              <a:t>I</a:t>
            </a:r>
            <a:r>
              <a:rPr dirty="0" sz="2400" spc="-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x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st</a:t>
            </a: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rching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IND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X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dx_n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h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25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-5">
                <a:latin typeface="Arial"/>
                <a:cs typeface="Arial"/>
              </a:rPr>
              <a:t>ltipl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25">
                <a:latin typeface="Arial"/>
                <a:cs typeface="Arial"/>
              </a:rPr>
              <a:t>f</a:t>
            </a:r>
            <a:r>
              <a:rPr dirty="0" sz="2400" spc="15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s/</a:t>
            </a:r>
            <a:r>
              <a:rPr dirty="0" sz="2400" spc="-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55">
                <a:latin typeface="Arial"/>
                <a:cs typeface="Arial"/>
              </a:rPr>
              <a:t>r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140">
                <a:latin typeface="Arial"/>
                <a:cs typeface="Arial"/>
              </a:rPr>
              <a:t>T</a:t>
            </a:r>
            <a:r>
              <a:rPr dirty="0" sz="2400" spc="-25">
                <a:latin typeface="Arial"/>
                <a:cs typeface="Arial"/>
              </a:rPr>
              <a:t>y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icall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1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</a:t>
            </a:r>
            <a:r>
              <a:rPr dirty="0" sz="2400" spc="-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ta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struct</a:t>
            </a:r>
            <a:r>
              <a:rPr dirty="0" sz="2400" spc="-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-15">
                <a:latin typeface="Arial"/>
                <a:cs typeface="Arial"/>
              </a:rPr>
              <a:t>l</a:t>
            </a:r>
            <a:r>
              <a:rPr dirty="0" sz="2400" spc="-5">
                <a:latin typeface="Arial"/>
                <a:cs typeface="Arial"/>
              </a:rPr>
              <a:t>ik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RE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 </a:t>
            </a:r>
            <a:r>
              <a:rPr dirty="0" sz="2400" spc="-10">
                <a:latin typeface="Arial"/>
                <a:cs typeface="Arial"/>
              </a:rPr>
              <a:t>H</a:t>
            </a:r>
            <a:r>
              <a:rPr dirty="0" sz="2400" spc="-20">
                <a:latin typeface="Arial"/>
                <a:cs typeface="Arial"/>
              </a:rPr>
              <a:t>AS</a:t>
            </a:r>
            <a:r>
              <a:rPr dirty="0" sz="2400" spc="-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)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isk.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ts val="2740"/>
              </a:lnSpc>
              <a:spcBef>
                <a:spcPts val="72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I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es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pdat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du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ope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atio</a:t>
            </a:r>
            <a:r>
              <a:rPr dirty="0" sz="2400" spc="1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</a:t>
            </a:r>
            <a:r>
              <a:rPr dirty="0" sz="2400" spc="-2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pe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ation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slo</a:t>
            </a:r>
            <a:r>
              <a:rPr dirty="0" sz="2400" spc="-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er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ab</a:t>
            </a:r>
            <a:r>
              <a:rPr dirty="0" sz="2400" spc="-5">
                <a:latin typeface="Arial"/>
                <a:cs typeface="Arial"/>
              </a:rPr>
              <a:t>les.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1939" y="1353312"/>
            <a:ext cx="8659495" cy="0"/>
          </a:xfrm>
          <a:custGeom>
            <a:avLst/>
            <a:gdLst/>
            <a:ahLst/>
            <a:cxnLst/>
            <a:rect l="l" t="t" r="r" b="b"/>
            <a:pathLst>
              <a:path w="8659495" h="0">
                <a:moveTo>
                  <a:pt x="0" y="0"/>
                </a:moveTo>
                <a:lnTo>
                  <a:pt x="865902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66693" y="3799525"/>
            <a:ext cx="2219325" cy="2397125"/>
          </a:xfrm>
          <a:custGeom>
            <a:avLst/>
            <a:gdLst/>
            <a:ahLst/>
            <a:cxnLst/>
            <a:rect l="l" t="t" r="r" b="b"/>
            <a:pathLst>
              <a:path w="2219325" h="2397125">
                <a:moveTo>
                  <a:pt x="0" y="0"/>
                </a:moveTo>
                <a:lnTo>
                  <a:pt x="2218996" y="0"/>
                </a:lnTo>
                <a:lnTo>
                  <a:pt x="2218996" y="2396802"/>
                </a:lnTo>
                <a:lnTo>
                  <a:pt x="0" y="2396802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62129" y="3683618"/>
            <a:ext cx="4018427" cy="2269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04201" y="3478465"/>
            <a:ext cx="86995" cy="81280"/>
          </a:xfrm>
          <a:custGeom>
            <a:avLst/>
            <a:gdLst/>
            <a:ahLst/>
            <a:cxnLst/>
            <a:rect l="l" t="t" r="r" b="b"/>
            <a:pathLst>
              <a:path w="86994" h="81279">
                <a:moveTo>
                  <a:pt x="53653" y="14008"/>
                </a:moveTo>
                <a:lnTo>
                  <a:pt x="57876" y="12753"/>
                </a:lnTo>
                <a:lnTo>
                  <a:pt x="61044" y="10885"/>
                </a:lnTo>
                <a:lnTo>
                  <a:pt x="63158" y="8406"/>
                </a:lnTo>
                <a:lnTo>
                  <a:pt x="64599" y="6717"/>
                </a:lnTo>
                <a:lnTo>
                  <a:pt x="65311" y="5137"/>
                </a:lnTo>
                <a:lnTo>
                  <a:pt x="65295" y="3668"/>
                </a:lnTo>
                <a:lnTo>
                  <a:pt x="65278" y="2199"/>
                </a:lnTo>
                <a:lnTo>
                  <a:pt x="53429" y="45"/>
                </a:lnTo>
                <a:lnTo>
                  <a:pt x="49683" y="0"/>
                </a:lnTo>
                <a:lnTo>
                  <a:pt x="19963" y="11424"/>
                </a:lnTo>
                <a:lnTo>
                  <a:pt x="17009" y="13833"/>
                </a:lnTo>
                <a:lnTo>
                  <a:pt x="5002" y="30659"/>
                </a:lnTo>
                <a:lnTo>
                  <a:pt x="3055" y="34624"/>
                </a:lnTo>
                <a:lnTo>
                  <a:pt x="1711" y="38808"/>
                </a:lnTo>
                <a:lnTo>
                  <a:pt x="966" y="43210"/>
                </a:lnTo>
                <a:lnTo>
                  <a:pt x="222" y="47612"/>
                </a:lnTo>
                <a:lnTo>
                  <a:pt x="0" y="51903"/>
                </a:lnTo>
                <a:lnTo>
                  <a:pt x="299" y="56085"/>
                </a:lnTo>
                <a:lnTo>
                  <a:pt x="598" y="60267"/>
                </a:lnTo>
                <a:lnTo>
                  <a:pt x="2675" y="64010"/>
                </a:lnTo>
                <a:lnTo>
                  <a:pt x="6529" y="67313"/>
                </a:lnTo>
                <a:lnTo>
                  <a:pt x="10383" y="70615"/>
                </a:lnTo>
                <a:lnTo>
                  <a:pt x="15206" y="73231"/>
                </a:lnTo>
                <a:lnTo>
                  <a:pt x="20998" y="75160"/>
                </a:lnTo>
                <a:lnTo>
                  <a:pt x="26790" y="77090"/>
                </a:lnTo>
                <a:lnTo>
                  <a:pt x="58826" y="81074"/>
                </a:lnTo>
                <a:lnTo>
                  <a:pt x="62725" y="80948"/>
                </a:lnTo>
                <a:lnTo>
                  <a:pt x="66251" y="80580"/>
                </a:lnTo>
                <a:lnTo>
                  <a:pt x="71386" y="80046"/>
                </a:lnTo>
                <a:lnTo>
                  <a:pt x="78223" y="77418"/>
                </a:lnTo>
                <a:lnTo>
                  <a:pt x="86761" y="7269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9342" y="3467146"/>
            <a:ext cx="76835" cy="86995"/>
          </a:xfrm>
          <a:custGeom>
            <a:avLst/>
            <a:gdLst/>
            <a:ahLst/>
            <a:cxnLst/>
            <a:rect l="l" t="t" r="r" b="b"/>
            <a:pathLst>
              <a:path w="76834" h="86995">
                <a:moveTo>
                  <a:pt x="3622" y="26227"/>
                </a:moveTo>
                <a:lnTo>
                  <a:pt x="3643" y="24586"/>
                </a:lnTo>
                <a:lnTo>
                  <a:pt x="3852" y="24383"/>
                </a:lnTo>
                <a:lnTo>
                  <a:pt x="4250" y="25617"/>
                </a:lnTo>
                <a:lnTo>
                  <a:pt x="4545" y="26531"/>
                </a:lnTo>
                <a:lnTo>
                  <a:pt x="5282" y="28813"/>
                </a:lnTo>
                <a:lnTo>
                  <a:pt x="6461" y="32466"/>
                </a:lnTo>
                <a:lnTo>
                  <a:pt x="7639" y="36119"/>
                </a:lnTo>
                <a:lnTo>
                  <a:pt x="8735" y="40712"/>
                </a:lnTo>
                <a:lnTo>
                  <a:pt x="9747" y="46246"/>
                </a:lnTo>
                <a:lnTo>
                  <a:pt x="10760" y="51779"/>
                </a:lnTo>
                <a:lnTo>
                  <a:pt x="11932" y="57155"/>
                </a:lnTo>
                <a:lnTo>
                  <a:pt x="13264" y="62373"/>
                </a:lnTo>
                <a:lnTo>
                  <a:pt x="14596" y="67591"/>
                </a:lnTo>
                <a:lnTo>
                  <a:pt x="15681" y="72942"/>
                </a:lnTo>
                <a:lnTo>
                  <a:pt x="16520" y="78425"/>
                </a:lnTo>
                <a:lnTo>
                  <a:pt x="17359" y="83907"/>
                </a:lnTo>
                <a:lnTo>
                  <a:pt x="17552" y="86435"/>
                </a:lnTo>
                <a:lnTo>
                  <a:pt x="17099" y="86005"/>
                </a:lnTo>
                <a:lnTo>
                  <a:pt x="16647" y="85576"/>
                </a:lnTo>
                <a:lnTo>
                  <a:pt x="15517" y="84503"/>
                </a:lnTo>
                <a:lnTo>
                  <a:pt x="13706" y="82787"/>
                </a:lnTo>
                <a:lnTo>
                  <a:pt x="11897" y="81070"/>
                </a:lnTo>
                <a:lnTo>
                  <a:pt x="9963" y="77388"/>
                </a:lnTo>
                <a:lnTo>
                  <a:pt x="7905" y="71743"/>
                </a:lnTo>
                <a:lnTo>
                  <a:pt x="5846" y="66096"/>
                </a:lnTo>
                <a:lnTo>
                  <a:pt x="229" y="30207"/>
                </a:lnTo>
                <a:lnTo>
                  <a:pt x="0" y="22941"/>
                </a:lnTo>
                <a:lnTo>
                  <a:pt x="17351" y="2260"/>
                </a:lnTo>
                <a:lnTo>
                  <a:pt x="22887" y="557"/>
                </a:lnTo>
                <a:lnTo>
                  <a:pt x="60960" y="13684"/>
                </a:lnTo>
                <a:lnTo>
                  <a:pt x="63715" y="23856"/>
                </a:lnTo>
                <a:lnTo>
                  <a:pt x="62176" y="29174"/>
                </a:lnTo>
                <a:lnTo>
                  <a:pt x="28705" y="54782"/>
                </a:lnTo>
                <a:lnTo>
                  <a:pt x="23108" y="55912"/>
                </a:lnTo>
                <a:lnTo>
                  <a:pt x="17512" y="57042"/>
                </a:lnTo>
                <a:lnTo>
                  <a:pt x="3176" y="56326"/>
                </a:lnTo>
                <a:lnTo>
                  <a:pt x="4098" y="55830"/>
                </a:lnTo>
                <a:lnTo>
                  <a:pt x="6643" y="55485"/>
                </a:lnTo>
                <a:lnTo>
                  <a:pt x="9189" y="55140"/>
                </a:lnTo>
                <a:lnTo>
                  <a:pt x="13809" y="55230"/>
                </a:lnTo>
                <a:lnTo>
                  <a:pt x="52999" y="63710"/>
                </a:lnTo>
                <a:lnTo>
                  <a:pt x="57497" y="65955"/>
                </a:lnTo>
                <a:lnTo>
                  <a:pt x="64168" y="69286"/>
                </a:lnTo>
                <a:lnTo>
                  <a:pt x="70438" y="74146"/>
                </a:lnTo>
                <a:lnTo>
                  <a:pt x="76306" y="8053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25290" y="3456023"/>
            <a:ext cx="70485" cy="94615"/>
          </a:xfrm>
          <a:custGeom>
            <a:avLst/>
            <a:gdLst/>
            <a:ahLst/>
            <a:cxnLst/>
            <a:rect l="l" t="t" r="r" b="b"/>
            <a:pathLst>
              <a:path w="70484" h="94614">
                <a:moveTo>
                  <a:pt x="0" y="43620"/>
                </a:moveTo>
                <a:lnTo>
                  <a:pt x="689" y="40125"/>
                </a:lnTo>
                <a:lnTo>
                  <a:pt x="1782" y="39082"/>
                </a:lnTo>
                <a:lnTo>
                  <a:pt x="3277" y="40489"/>
                </a:lnTo>
                <a:lnTo>
                  <a:pt x="4354" y="41504"/>
                </a:lnTo>
                <a:lnTo>
                  <a:pt x="5793" y="44295"/>
                </a:lnTo>
                <a:lnTo>
                  <a:pt x="7592" y="48864"/>
                </a:lnTo>
                <a:lnTo>
                  <a:pt x="9393" y="53432"/>
                </a:lnTo>
                <a:lnTo>
                  <a:pt x="12171" y="60355"/>
                </a:lnTo>
                <a:lnTo>
                  <a:pt x="15927" y="69631"/>
                </a:lnTo>
                <a:lnTo>
                  <a:pt x="19683" y="78908"/>
                </a:lnTo>
                <a:lnTo>
                  <a:pt x="21783" y="85266"/>
                </a:lnTo>
                <a:lnTo>
                  <a:pt x="22226" y="88706"/>
                </a:lnTo>
                <a:lnTo>
                  <a:pt x="22669" y="92146"/>
                </a:lnTo>
                <a:lnTo>
                  <a:pt x="22903" y="93965"/>
                </a:lnTo>
                <a:lnTo>
                  <a:pt x="22928" y="94161"/>
                </a:lnTo>
                <a:lnTo>
                  <a:pt x="22943" y="93754"/>
                </a:lnTo>
                <a:lnTo>
                  <a:pt x="22857" y="91159"/>
                </a:lnTo>
                <a:lnTo>
                  <a:pt x="22695" y="86252"/>
                </a:lnTo>
                <a:lnTo>
                  <a:pt x="22534" y="81344"/>
                </a:lnTo>
                <a:lnTo>
                  <a:pt x="21466" y="75832"/>
                </a:lnTo>
                <a:lnTo>
                  <a:pt x="19492" y="69716"/>
                </a:lnTo>
                <a:lnTo>
                  <a:pt x="17519" y="63599"/>
                </a:lnTo>
                <a:lnTo>
                  <a:pt x="15126" y="56692"/>
                </a:lnTo>
                <a:lnTo>
                  <a:pt x="12313" y="48992"/>
                </a:lnTo>
                <a:lnTo>
                  <a:pt x="9500" y="41293"/>
                </a:lnTo>
                <a:lnTo>
                  <a:pt x="7579" y="33786"/>
                </a:lnTo>
                <a:lnTo>
                  <a:pt x="6551" y="26472"/>
                </a:lnTo>
                <a:lnTo>
                  <a:pt x="5523" y="19158"/>
                </a:lnTo>
                <a:lnTo>
                  <a:pt x="17232" y="1070"/>
                </a:lnTo>
                <a:lnTo>
                  <a:pt x="22246" y="0"/>
                </a:lnTo>
                <a:lnTo>
                  <a:pt x="27707" y="523"/>
                </a:lnTo>
                <a:lnTo>
                  <a:pt x="33614" y="2642"/>
                </a:lnTo>
                <a:lnTo>
                  <a:pt x="39522" y="4760"/>
                </a:lnTo>
                <a:lnTo>
                  <a:pt x="45244" y="8587"/>
                </a:lnTo>
                <a:lnTo>
                  <a:pt x="50780" y="14123"/>
                </a:lnTo>
                <a:lnTo>
                  <a:pt x="56316" y="19658"/>
                </a:lnTo>
                <a:lnTo>
                  <a:pt x="60998" y="25275"/>
                </a:lnTo>
                <a:lnTo>
                  <a:pt x="64826" y="30971"/>
                </a:lnTo>
                <a:lnTo>
                  <a:pt x="69021" y="40594"/>
                </a:lnTo>
                <a:lnTo>
                  <a:pt x="70463" y="5288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46725" y="3508371"/>
            <a:ext cx="43815" cy="20955"/>
          </a:xfrm>
          <a:custGeom>
            <a:avLst/>
            <a:gdLst/>
            <a:ahLst/>
            <a:cxnLst/>
            <a:rect l="l" t="t" r="r" b="b"/>
            <a:pathLst>
              <a:path w="43815" h="20954">
                <a:moveTo>
                  <a:pt x="0" y="20653"/>
                </a:moveTo>
                <a:lnTo>
                  <a:pt x="4786" y="14964"/>
                </a:lnTo>
                <a:lnTo>
                  <a:pt x="11592" y="10444"/>
                </a:lnTo>
                <a:lnTo>
                  <a:pt x="20419" y="7094"/>
                </a:lnTo>
                <a:lnTo>
                  <a:pt x="30798" y="3546"/>
                </a:lnTo>
                <a:lnTo>
                  <a:pt x="43242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18096" y="347885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4" h="3175">
                <a:moveTo>
                  <a:pt x="0" y="842"/>
                </a:moveTo>
                <a:lnTo>
                  <a:pt x="3442" y="0"/>
                </a:lnTo>
                <a:lnTo>
                  <a:pt x="4132" y="767"/>
                </a:lnTo>
                <a:lnTo>
                  <a:pt x="2069" y="314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18280" y="3462301"/>
            <a:ext cx="53340" cy="15240"/>
          </a:xfrm>
          <a:custGeom>
            <a:avLst/>
            <a:gdLst/>
            <a:ahLst/>
            <a:cxnLst/>
            <a:rect l="l" t="t" r="r" b="b"/>
            <a:pathLst>
              <a:path w="53339" h="15239">
                <a:moveTo>
                  <a:pt x="0" y="15012"/>
                </a:moveTo>
                <a:lnTo>
                  <a:pt x="1359" y="11216"/>
                </a:lnTo>
                <a:lnTo>
                  <a:pt x="3205" y="8468"/>
                </a:lnTo>
                <a:lnTo>
                  <a:pt x="5536" y="6769"/>
                </a:lnTo>
                <a:lnTo>
                  <a:pt x="7126" y="5609"/>
                </a:lnTo>
                <a:lnTo>
                  <a:pt x="30099" y="1393"/>
                </a:lnTo>
                <a:lnTo>
                  <a:pt x="38632" y="520"/>
                </a:lnTo>
                <a:lnTo>
                  <a:pt x="44633" y="67"/>
                </a:lnTo>
                <a:lnTo>
                  <a:pt x="48101" y="33"/>
                </a:lnTo>
                <a:lnTo>
                  <a:pt x="51569" y="0"/>
                </a:lnTo>
                <a:lnTo>
                  <a:pt x="52878" y="1136"/>
                </a:lnTo>
                <a:lnTo>
                  <a:pt x="52027" y="344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01389" y="3515059"/>
            <a:ext cx="12065" cy="34925"/>
          </a:xfrm>
          <a:custGeom>
            <a:avLst/>
            <a:gdLst/>
            <a:ahLst/>
            <a:cxnLst/>
            <a:rect l="l" t="t" r="r" b="b"/>
            <a:pathLst>
              <a:path w="12065" h="34925">
                <a:moveTo>
                  <a:pt x="903" y="0"/>
                </a:moveTo>
                <a:lnTo>
                  <a:pt x="0" y="2087"/>
                </a:lnTo>
                <a:lnTo>
                  <a:pt x="403" y="5158"/>
                </a:lnTo>
                <a:lnTo>
                  <a:pt x="2116" y="9214"/>
                </a:lnTo>
                <a:lnTo>
                  <a:pt x="3237" y="11869"/>
                </a:lnTo>
                <a:lnTo>
                  <a:pt x="4853" y="15213"/>
                </a:lnTo>
                <a:lnTo>
                  <a:pt x="6966" y="19246"/>
                </a:lnTo>
                <a:lnTo>
                  <a:pt x="10235" y="25486"/>
                </a:lnTo>
                <a:lnTo>
                  <a:pt x="11866" y="30560"/>
                </a:lnTo>
                <a:lnTo>
                  <a:pt x="11858" y="3446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31095" y="3460118"/>
            <a:ext cx="83820" cy="12065"/>
          </a:xfrm>
          <a:custGeom>
            <a:avLst/>
            <a:gdLst/>
            <a:ahLst/>
            <a:cxnLst/>
            <a:rect l="l" t="t" r="r" b="b"/>
            <a:pathLst>
              <a:path w="83819" h="12064">
                <a:moveTo>
                  <a:pt x="0" y="11656"/>
                </a:moveTo>
                <a:lnTo>
                  <a:pt x="39820" y="4919"/>
                </a:lnTo>
                <a:lnTo>
                  <a:pt x="46953" y="4157"/>
                </a:lnTo>
                <a:lnTo>
                  <a:pt x="54088" y="3395"/>
                </a:lnTo>
                <a:lnTo>
                  <a:pt x="61693" y="2537"/>
                </a:lnTo>
                <a:lnTo>
                  <a:pt x="69771" y="1583"/>
                </a:lnTo>
                <a:lnTo>
                  <a:pt x="77849" y="629"/>
                </a:lnTo>
                <a:lnTo>
                  <a:pt x="82147" y="122"/>
                </a:lnTo>
                <a:lnTo>
                  <a:pt x="82665" y="60"/>
                </a:lnTo>
                <a:lnTo>
                  <a:pt x="83183" y="0"/>
                </a:lnTo>
                <a:lnTo>
                  <a:pt x="83313" y="7"/>
                </a:lnTo>
                <a:lnTo>
                  <a:pt x="83056" y="84"/>
                </a:lnTo>
                <a:lnTo>
                  <a:pt x="82692" y="193"/>
                </a:lnTo>
                <a:lnTo>
                  <a:pt x="78557" y="1427"/>
                </a:lnTo>
                <a:lnTo>
                  <a:pt x="70651" y="378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69504" y="3469484"/>
            <a:ext cx="12700" cy="66675"/>
          </a:xfrm>
          <a:custGeom>
            <a:avLst/>
            <a:gdLst/>
            <a:ahLst/>
            <a:cxnLst/>
            <a:rect l="l" t="t" r="r" b="b"/>
            <a:pathLst>
              <a:path w="12700" h="66675">
                <a:moveTo>
                  <a:pt x="0" y="0"/>
                </a:moveTo>
                <a:lnTo>
                  <a:pt x="12032" y="37018"/>
                </a:lnTo>
                <a:lnTo>
                  <a:pt x="12593" y="52751"/>
                </a:lnTo>
                <a:lnTo>
                  <a:pt x="11296" y="6668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33418" y="3473483"/>
            <a:ext cx="9525" cy="41910"/>
          </a:xfrm>
          <a:custGeom>
            <a:avLst/>
            <a:gdLst/>
            <a:ahLst/>
            <a:cxnLst/>
            <a:rect l="l" t="t" r="r" b="b"/>
            <a:pathLst>
              <a:path w="9525" h="41910">
                <a:moveTo>
                  <a:pt x="2471" y="0"/>
                </a:moveTo>
                <a:lnTo>
                  <a:pt x="863" y="2241"/>
                </a:lnTo>
                <a:lnTo>
                  <a:pt x="47" y="5091"/>
                </a:lnTo>
                <a:lnTo>
                  <a:pt x="24" y="8549"/>
                </a:lnTo>
                <a:lnTo>
                  <a:pt x="0" y="12007"/>
                </a:lnTo>
                <a:lnTo>
                  <a:pt x="459" y="15970"/>
                </a:lnTo>
                <a:lnTo>
                  <a:pt x="1402" y="20436"/>
                </a:lnTo>
                <a:lnTo>
                  <a:pt x="4074" y="29332"/>
                </a:lnTo>
                <a:lnTo>
                  <a:pt x="9061" y="4166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32237" y="3452086"/>
            <a:ext cx="64769" cy="29845"/>
          </a:xfrm>
          <a:custGeom>
            <a:avLst/>
            <a:gdLst/>
            <a:ahLst/>
            <a:cxnLst/>
            <a:rect l="l" t="t" r="r" b="b"/>
            <a:pathLst>
              <a:path w="64769" h="29845">
                <a:moveTo>
                  <a:pt x="882" y="29361"/>
                </a:moveTo>
                <a:lnTo>
                  <a:pt x="27500" y="1553"/>
                </a:lnTo>
                <a:lnTo>
                  <a:pt x="50501" y="0"/>
                </a:lnTo>
                <a:lnTo>
                  <a:pt x="64750" y="53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49296" y="3492222"/>
            <a:ext cx="22225" cy="4445"/>
          </a:xfrm>
          <a:custGeom>
            <a:avLst/>
            <a:gdLst/>
            <a:ahLst/>
            <a:cxnLst/>
            <a:rect l="l" t="t" r="r" b="b"/>
            <a:pathLst>
              <a:path w="22225" h="4445">
                <a:moveTo>
                  <a:pt x="0" y="3622"/>
                </a:moveTo>
                <a:lnTo>
                  <a:pt x="4795" y="3896"/>
                </a:lnTo>
                <a:lnTo>
                  <a:pt x="12173" y="2689"/>
                </a:lnTo>
                <a:lnTo>
                  <a:pt x="22133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54175" y="3519245"/>
            <a:ext cx="53975" cy="12065"/>
          </a:xfrm>
          <a:custGeom>
            <a:avLst/>
            <a:gdLst/>
            <a:ahLst/>
            <a:cxnLst/>
            <a:rect l="l" t="t" r="r" b="b"/>
            <a:pathLst>
              <a:path w="53975" h="12064">
                <a:moveTo>
                  <a:pt x="9669" y="0"/>
                </a:moveTo>
                <a:lnTo>
                  <a:pt x="0" y="7847"/>
                </a:lnTo>
                <a:lnTo>
                  <a:pt x="6263" y="11429"/>
                </a:lnTo>
                <a:lnTo>
                  <a:pt x="15344" y="11662"/>
                </a:lnTo>
                <a:lnTo>
                  <a:pt x="26222" y="11243"/>
                </a:lnTo>
                <a:lnTo>
                  <a:pt x="38973" y="10180"/>
                </a:lnTo>
                <a:lnTo>
                  <a:pt x="53675" y="847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42107" y="3468825"/>
            <a:ext cx="64135" cy="69215"/>
          </a:xfrm>
          <a:custGeom>
            <a:avLst/>
            <a:gdLst/>
            <a:ahLst/>
            <a:cxnLst/>
            <a:rect l="l" t="t" r="r" b="b"/>
            <a:pathLst>
              <a:path w="64135" h="69214">
                <a:moveTo>
                  <a:pt x="4700" y="7505"/>
                </a:moveTo>
                <a:lnTo>
                  <a:pt x="979" y="7448"/>
                </a:lnTo>
                <a:lnTo>
                  <a:pt x="0" y="6817"/>
                </a:lnTo>
                <a:lnTo>
                  <a:pt x="1762" y="5609"/>
                </a:lnTo>
                <a:lnTo>
                  <a:pt x="3043" y="4730"/>
                </a:lnTo>
                <a:lnTo>
                  <a:pt x="32129" y="1109"/>
                </a:lnTo>
                <a:lnTo>
                  <a:pt x="38704" y="647"/>
                </a:lnTo>
                <a:lnTo>
                  <a:pt x="55516" y="15"/>
                </a:lnTo>
                <a:lnTo>
                  <a:pt x="56056" y="0"/>
                </a:lnTo>
                <a:lnTo>
                  <a:pt x="56018" y="142"/>
                </a:lnTo>
                <a:lnTo>
                  <a:pt x="55398" y="444"/>
                </a:lnTo>
                <a:lnTo>
                  <a:pt x="54780" y="745"/>
                </a:lnTo>
                <a:lnTo>
                  <a:pt x="52045" y="2079"/>
                </a:lnTo>
                <a:lnTo>
                  <a:pt x="47192" y="4445"/>
                </a:lnTo>
                <a:lnTo>
                  <a:pt x="42340" y="6810"/>
                </a:lnTo>
                <a:lnTo>
                  <a:pt x="38510" y="9495"/>
                </a:lnTo>
                <a:lnTo>
                  <a:pt x="35703" y="12500"/>
                </a:lnTo>
                <a:lnTo>
                  <a:pt x="32896" y="15505"/>
                </a:lnTo>
                <a:lnTo>
                  <a:pt x="31254" y="18930"/>
                </a:lnTo>
                <a:lnTo>
                  <a:pt x="30775" y="22774"/>
                </a:lnTo>
                <a:lnTo>
                  <a:pt x="30297" y="26618"/>
                </a:lnTo>
                <a:lnTo>
                  <a:pt x="31670" y="32680"/>
                </a:lnTo>
                <a:lnTo>
                  <a:pt x="34894" y="40959"/>
                </a:lnTo>
                <a:lnTo>
                  <a:pt x="38118" y="49238"/>
                </a:lnTo>
                <a:lnTo>
                  <a:pt x="39563" y="54888"/>
                </a:lnTo>
                <a:lnTo>
                  <a:pt x="39229" y="57909"/>
                </a:lnTo>
                <a:lnTo>
                  <a:pt x="38895" y="60930"/>
                </a:lnTo>
                <a:lnTo>
                  <a:pt x="36799" y="63293"/>
                </a:lnTo>
                <a:lnTo>
                  <a:pt x="32941" y="64996"/>
                </a:lnTo>
                <a:lnTo>
                  <a:pt x="29084" y="66699"/>
                </a:lnTo>
                <a:lnTo>
                  <a:pt x="24404" y="67786"/>
                </a:lnTo>
                <a:lnTo>
                  <a:pt x="18901" y="68256"/>
                </a:lnTo>
                <a:lnTo>
                  <a:pt x="13398" y="68726"/>
                </a:lnTo>
                <a:lnTo>
                  <a:pt x="10497" y="68974"/>
                </a:lnTo>
                <a:lnTo>
                  <a:pt x="10197" y="68999"/>
                </a:lnTo>
                <a:lnTo>
                  <a:pt x="9978" y="69026"/>
                </a:lnTo>
                <a:lnTo>
                  <a:pt x="10217" y="69030"/>
                </a:lnTo>
                <a:lnTo>
                  <a:pt x="10530" y="69026"/>
                </a:lnTo>
                <a:lnTo>
                  <a:pt x="13562" y="68979"/>
                </a:lnTo>
                <a:lnTo>
                  <a:pt x="19311" y="68889"/>
                </a:lnTo>
                <a:lnTo>
                  <a:pt x="25061" y="68800"/>
                </a:lnTo>
                <a:lnTo>
                  <a:pt x="31681" y="68611"/>
                </a:lnTo>
                <a:lnTo>
                  <a:pt x="39170" y="68320"/>
                </a:lnTo>
                <a:lnTo>
                  <a:pt x="51176" y="68014"/>
                </a:lnTo>
                <a:lnTo>
                  <a:pt x="63920" y="67994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43368" y="3469973"/>
            <a:ext cx="81915" cy="65405"/>
          </a:xfrm>
          <a:custGeom>
            <a:avLst/>
            <a:gdLst/>
            <a:ahLst/>
            <a:cxnLst/>
            <a:rect l="l" t="t" r="r" b="b"/>
            <a:pathLst>
              <a:path w="81914" h="65404">
                <a:moveTo>
                  <a:pt x="0" y="21408"/>
                </a:moveTo>
                <a:lnTo>
                  <a:pt x="1344" y="18520"/>
                </a:lnTo>
                <a:lnTo>
                  <a:pt x="3075" y="17974"/>
                </a:lnTo>
                <a:lnTo>
                  <a:pt x="5194" y="19772"/>
                </a:lnTo>
                <a:lnTo>
                  <a:pt x="19687" y="55778"/>
                </a:lnTo>
                <a:lnTo>
                  <a:pt x="20093" y="62694"/>
                </a:lnTo>
                <a:lnTo>
                  <a:pt x="19694" y="64038"/>
                </a:lnTo>
                <a:lnTo>
                  <a:pt x="18843" y="64627"/>
                </a:lnTo>
                <a:lnTo>
                  <a:pt x="17991" y="65216"/>
                </a:lnTo>
                <a:lnTo>
                  <a:pt x="16962" y="64748"/>
                </a:lnTo>
                <a:lnTo>
                  <a:pt x="15756" y="63225"/>
                </a:lnTo>
                <a:lnTo>
                  <a:pt x="14550" y="61701"/>
                </a:lnTo>
                <a:lnTo>
                  <a:pt x="13382" y="58622"/>
                </a:lnTo>
                <a:lnTo>
                  <a:pt x="12250" y="53986"/>
                </a:lnTo>
                <a:lnTo>
                  <a:pt x="11118" y="49350"/>
                </a:lnTo>
                <a:lnTo>
                  <a:pt x="10166" y="44097"/>
                </a:lnTo>
                <a:lnTo>
                  <a:pt x="9394" y="38227"/>
                </a:lnTo>
                <a:lnTo>
                  <a:pt x="8621" y="32357"/>
                </a:lnTo>
                <a:lnTo>
                  <a:pt x="8471" y="27488"/>
                </a:lnTo>
                <a:lnTo>
                  <a:pt x="8943" y="23621"/>
                </a:lnTo>
                <a:lnTo>
                  <a:pt x="9416" y="19753"/>
                </a:lnTo>
                <a:lnTo>
                  <a:pt x="11038" y="17165"/>
                </a:lnTo>
                <a:lnTo>
                  <a:pt x="13810" y="15855"/>
                </a:lnTo>
                <a:lnTo>
                  <a:pt x="16583" y="14545"/>
                </a:lnTo>
                <a:lnTo>
                  <a:pt x="20020" y="14196"/>
                </a:lnTo>
                <a:lnTo>
                  <a:pt x="24121" y="14807"/>
                </a:lnTo>
                <a:lnTo>
                  <a:pt x="28223" y="15418"/>
                </a:lnTo>
                <a:lnTo>
                  <a:pt x="32533" y="17245"/>
                </a:lnTo>
                <a:lnTo>
                  <a:pt x="37053" y="20289"/>
                </a:lnTo>
                <a:lnTo>
                  <a:pt x="41574" y="23334"/>
                </a:lnTo>
                <a:lnTo>
                  <a:pt x="47428" y="27985"/>
                </a:lnTo>
                <a:lnTo>
                  <a:pt x="54618" y="34242"/>
                </a:lnTo>
                <a:lnTo>
                  <a:pt x="61807" y="40500"/>
                </a:lnTo>
                <a:lnTo>
                  <a:pt x="66590" y="44328"/>
                </a:lnTo>
                <a:lnTo>
                  <a:pt x="68967" y="45726"/>
                </a:lnTo>
                <a:lnTo>
                  <a:pt x="71344" y="47124"/>
                </a:lnTo>
                <a:lnTo>
                  <a:pt x="73300" y="47983"/>
                </a:lnTo>
                <a:lnTo>
                  <a:pt x="74834" y="48304"/>
                </a:lnTo>
                <a:lnTo>
                  <a:pt x="76369" y="48625"/>
                </a:lnTo>
                <a:lnTo>
                  <a:pt x="77543" y="48291"/>
                </a:lnTo>
                <a:lnTo>
                  <a:pt x="78355" y="47302"/>
                </a:lnTo>
                <a:lnTo>
                  <a:pt x="79168" y="46312"/>
                </a:lnTo>
                <a:lnTo>
                  <a:pt x="79615" y="44226"/>
                </a:lnTo>
                <a:lnTo>
                  <a:pt x="79696" y="41044"/>
                </a:lnTo>
                <a:lnTo>
                  <a:pt x="79777" y="37863"/>
                </a:lnTo>
                <a:lnTo>
                  <a:pt x="75802" y="16496"/>
                </a:lnTo>
                <a:lnTo>
                  <a:pt x="74251" y="11959"/>
                </a:lnTo>
                <a:lnTo>
                  <a:pt x="72599" y="8023"/>
                </a:lnTo>
                <a:lnTo>
                  <a:pt x="70846" y="4688"/>
                </a:lnTo>
                <a:lnTo>
                  <a:pt x="69094" y="1352"/>
                </a:lnTo>
                <a:lnTo>
                  <a:pt x="68190" y="0"/>
                </a:lnTo>
                <a:lnTo>
                  <a:pt x="68135" y="631"/>
                </a:lnTo>
                <a:lnTo>
                  <a:pt x="68081" y="1263"/>
                </a:lnTo>
                <a:lnTo>
                  <a:pt x="67944" y="2842"/>
                </a:lnTo>
                <a:lnTo>
                  <a:pt x="67727" y="5368"/>
                </a:lnTo>
                <a:lnTo>
                  <a:pt x="67509" y="7895"/>
                </a:lnTo>
                <a:lnTo>
                  <a:pt x="67541" y="10544"/>
                </a:lnTo>
                <a:lnTo>
                  <a:pt x="77181" y="44976"/>
                </a:lnTo>
                <a:lnTo>
                  <a:pt x="81362" y="5637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73593" y="3464350"/>
            <a:ext cx="14604" cy="70485"/>
          </a:xfrm>
          <a:custGeom>
            <a:avLst/>
            <a:gdLst/>
            <a:ahLst/>
            <a:cxnLst/>
            <a:rect l="l" t="t" r="r" b="b"/>
            <a:pathLst>
              <a:path w="14605" h="70485">
                <a:moveTo>
                  <a:pt x="1402" y="0"/>
                </a:moveTo>
                <a:lnTo>
                  <a:pt x="371" y="2109"/>
                </a:lnTo>
                <a:lnTo>
                  <a:pt x="0" y="7027"/>
                </a:lnTo>
                <a:lnTo>
                  <a:pt x="287" y="14753"/>
                </a:lnTo>
                <a:lnTo>
                  <a:pt x="463" y="19479"/>
                </a:lnTo>
                <a:lnTo>
                  <a:pt x="1307" y="24782"/>
                </a:lnTo>
                <a:lnTo>
                  <a:pt x="2819" y="30661"/>
                </a:lnTo>
                <a:lnTo>
                  <a:pt x="4330" y="36540"/>
                </a:lnTo>
                <a:lnTo>
                  <a:pt x="6008" y="42065"/>
                </a:lnTo>
                <a:lnTo>
                  <a:pt x="7852" y="47235"/>
                </a:lnTo>
                <a:lnTo>
                  <a:pt x="9696" y="52406"/>
                </a:lnTo>
                <a:lnTo>
                  <a:pt x="11175" y="57136"/>
                </a:lnTo>
                <a:lnTo>
                  <a:pt x="12288" y="61426"/>
                </a:lnTo>
                <a:lnTo>
                  <a:pt x="13402" y="65716"/>
                </a:lnTo>
                <a:lnTo>
                  <a:pt x="14134" y="68532"/>
                </a:lnTo>
                <a:lnTo>
                  <a:pt x="14482" y="6987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75983" y="3459694"/>
            <a:ext cx="86360" cy="85090"/>
          </a:xfrm>
          <a:custGeom>
            <a:avLst/>
            <a:gdLst/>
            <a:ahLst/>
            <a:cxnLst/>
            <a:rect l="l" t="t" r="r" b="b"/>
            <a:pathLst>
              <a:path w="86360" h="85089">
                <a:moveTo>
                  <a:pt x="1447" y="14142"/>
                </a:moveTo>
                <a:lnTo>
                  <a:pt x="0" y="8194"/>
                </a:lnTo>
                <a:lnTo>
                  <a:pt x="2044" y="4184"/>
                </a:lnTo>
                <a:lnTo>
                  <a:pt x="7578" y="2114"/>
                </a:lnTo>
                <a:lnTo>
                  <a:pt x="11464" y="660"/>
                </a:lnTo>
                <a:lnTo>
                  <a:pt x="15755" y="0"/>
                </a:lnTo>
                <a:lnTo>
                  <a:pt x="20452" y="135"/>
                </a:lnTo>
                <a:lnTo>
                  <a:pt x="25148" y="269"/>
                </a:lnTo>
                <a:lnTo>
                  <a:pt x="68568" y="25541"/>
                </a:lnTo>
                <a:lnTo>
                  <a:pt x="86219" y="50999"/>
                </a:lnTo>
                <a:lnTo>
                  <a:pt x="83398" y="56478"/>
                </a:lnTo>
                <a:lnTo>
                  <a:pt x="47546" y="75301"/>
                </a:lnTo>
                <a:lnTo>
                  <a:pt x="33516" y="79874"/>
                </a:lnTo>
                <a:lnTo>
                  <a:pt x="17245" y="8446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01748" y="3471614"/>
            <a:ext cx="24130" cy="69850"/>
          </a:xfrm>
          <a:custGeom>
            <a:avLst/>
            <a:gdLst/>
            <a:ahLst/>
            <a:cxnLst/>
            <a:rect l="l" t="t" r="r" b="b"/>
            <a:pathLst>
              <a:path w="24130" h="69850">
                <a:moveTo>
                  <a:pt x="0" y="0"/>
                </a:moveTo>
                <a:lnTo>
                  <a:pt x="16332" y="36530"/>
                </a:lnTo>
                <a:lnTo>
                  <a:pt x="22554" y="62073"/>
                </a:lnTo>
                <a:lnTo>
                  <a:pt x="23705" y="6949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06012" y="3458879"/>
            <a:ext cx="71120" cy="19685"/>
          </a:xfrm>
          <a:custGeom>
            <a:avLst/>
            <a:gdLst/>
            <a:ahLst/>
            <a:cxnLst/>
            <a:rect l="l" t="t" r="r" b="b"/>
            <a:pathLst>
              <a:path w="71119" h="19685">
                <a:moveTo>
                  <a:pt x="0" y="19595"/>
                </a:moveTo>
                <a:lnTo>
                  <a:pt x="33025" y="136"/>
                </a:lnTo>
                <a:lnTo>
                  <a:pt x="45003" y="0"/>
                </a:lnTo>
                <a:lnTo>
                  <a:pt x="57542" y="1308"/>
                </a:lnTo>
                <a:lnTo>
                  <a:pt x="70640" y="406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02199" y="3514586"/>
            <a:ext cx="34925" cy="6985"/>
          </a:xfrm>
          <a:custGeom>
            <a:avLst/>
            <a:gdLst/>
            <a:ahLst/>
            <a:cxnLst/>
            <a:rect l="l" t="t" r="r" b="b"/>
            <a:pathLst>
              <a:path w="34925" h="6985">
                <a:moveTo>
                  <a:pt x="0" y="6471"/>
                </a:moveTo>
                <a:lnTo>
                  <a:pt x="8489" y="4540"/>
                </a:lnTo>
                <a:lnTo>
                  <a:pt x="20068" y="2383"/>
                </a:lnTo>
                <a:lnTo>
                  <a:pt x="34737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14661" y="3541775"/>
            <a:ext cx="43815" cy="12700"/>
          </a:xfrm>
          <a:custGeom>
            <a:avLst/>
            <a:gdLst/>
            <a:ahLst/>
            <a:cxnLst/>
            <a:rect l="l" t="t" r="r" b="b"/>
            <a:pathLst>
              <a:path w="43814" h="12700">
                <a:moveTo>
                  <a:pt x="16492" y="0"/>
                </a:moveTo>
                <a:lnTo>
                  <a:pt x="4937" y="7301"/>
                </a:lnTo>
                <a:lnTo>
                  <a:pt x="0" y="11037"/>
                </a:lnTo>
                <a:lnTo>
                  <a:pt x="1681" y="11206"/>
                </a:lnTo>
                <a:lnTo>
                  <a:pt x="2877" y="11328"/>
                </a:lnTo>
                <a:lnTo>
                  <a:pt x="5868" y="11631"/>
                </a:lnTo>
                <a:lnTo>
                  <a:pt x="10652" y="12116"/>
                </a:lnTo>
                <a:lnTo>
                  <a:pt x="17760" y="12189"/>
                </a:lnTo>
                <a:lnTo>
                  <a:pt x="28608" y="11348"/>
                </a:lnTo>
                <a:lnTo>
                  <a:pt x="43197" y="959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09268" y="3471517"/>
            <a:ext cx="76835" cy="40640"/>
          </a:xfrm>
          <a:custGeom>
            <a:avLst/>
            <a:gdLst/>
            <a:ahLst/>
            <a:cxnLst/>
            <a:rect l="l" t="t" r="r" b="b"/>
            <a:pathLst>
              <a:path w="76835" h="40639">
                <a:moveTo>
                  <a:pt x="2953" y="10586"/>
                </a:moveTo>
                <a:lnTo>
                  <a:pt x="0" y="5606"/>
                </a:lnTo>
                <a:lnTo>
                  <a:pt x="525" y="2412"/>
                </a:lnTo>
                <a:lnTo>
                  <a:pt x="4531" y="1004"/>
                </a:lnTo>
                <a:lnTo>
                  <a:pt x="7387" y="0"/>
                </a:lnTo>
                <a:lnTo>
                  <a:pt x="36600" y="11653"/>
                </a:lnTo>
                <a:lnTo>
                  <a:pt x="43343" y="15868"/>
                </a:lnTo>
                <a:lnTo>
                  <a:pt x="49854" y="20240"/>
                </a:lnTo>
                <a:lnTo>
                  <a:pt x="56133" y="24766"/>
                </a:lnTo>
                <a:lnTo>
                  <a:pt x="66332" y="32375"/>
                </a:lnTo>
                <a:lnTo>
                  <a:pt x="76255" y="4029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32100" y="3468441"/>
            <a:ext cx="40640" cy="67945"/>
          </a:xfrm>
          <a:custGeom>
            <a:avLst/>
            <a:gdLst/>
            <a:ahLst/>
            <a:cxnLst/>
            <a:rect l="l" t="t" r="r" b="b"/>
            <a:pathLst>
              <a:path w="40639" h="67945">
                <a:moveTo>
                  <a:pt x="40610" y="7600"/>
                </a:moveTo>
                <a:lnTo>
                  <a:pt x="38434" y="3258"/>
                </a:lnTo>
                <a:lnTo>
                  <a:pt x="36621" y="840"/>
                </a:lnTo>
                <a:lnTo>
                  <a:pt x="35168" y="344"/>
                </a:lnTo>
                <a:lnTo>
                  <a:pt x="34154" y="0"/>
                </a:lnTo>
                <a:lnTo>
                  <a:pt x="31410" y="4125"/>
                </a:lnTo>
                <a:lnTo>
                  <a:pt x="26933" y="12723"/>
                </a:lnTo>
                <a:lnTo>
                  <a:pt x="22457" y="21321"/>
                </a:lnTo>
                <a:lnTo>
                  <a:pt x="18633" y="28129"/>
                </a:lnTo>
                <a:lnTo>
                  <a:pt x="15462" y="33148"/>
                </a:lnTo>
                <a:lnTo>
                  <a:pt x="10796" y="41613"/>
                </a:lnTo>
                <a:lnTo>
                  <a:pt x="5642" y="53015"/>
                </a:lnTo>
                <a:lnTo>
                  <a:pt x="0" y="6735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727093" y="346348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3370" y="0"/>
                </a:moveTo>
                <a:lnTo>
                  <a:pt x="1304" y="403"/>
                </a:lnTo>
                <a:lnTo>
                  <a:pt x="216" y="615"/>
                </a:lnTo>
                <a:lnTo>
                  <a:pt x="27" y="652"/>
                </a:lnTo>
                <a:lnTo>
                  <a:pt x="54" y="879"/>
                </a:lnTo>
                <a:lnTo>
                  <a:pt x="372" y="1927"/>
                </a:lnTo>
                <a:lnTo>
                  <a:pt x="975" y="3919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22854" y="3470057"/>
            <a:ext cx="15240" cy="57785"/>
          </a:xfrm>
          <a:custGeom>
            <a:avLst/>
            <a:gdLst/>
            <a:ahLst/>
            <a:cxnLst/>
            <a:rect l="l" t="t" r="r" b="b"/>
            <a:pathLst>
              <a:path w="15239" h="57785">
                <a:moveTo>
                  <a:pt x="716" y="0"/>
                </a:moveTo>
                <a:lnTo>
                  <a:pt x="0" y="5667"/>
                </a:lnTo>
                <a:lnTo>
                  <a:pt x="136" y="11506"/>
                </a:lnTo>
                <a:lnTo>
                  <a:pt x="1126" y="17516"/>
                </a:lnTo>
                <a:lnTo>
                  <a:pt x="1785" y="21519"/>
                </a:lnTo>
                <a:lnTo>
                  <a:pt x="3534" y="27339"/>
                </a:lnTo>
                <a:lnTo>
                  <a:pt x="6371" y="34978"/>
                </a:lnTo>
                <a:lnTo>
                  <a:pt x="9209" y="42617"/>
                </a:lnTo>
                <a:lnTo>
                  <a:pt x="10991" y="48414"/>
                </a:lnTo>
                <a:lnTo>
                  <a:pt x="11718" y="52368"/>
                </a:lnTo>
                <a:lnTo>
                  <a:pt x="12446" y="56323"/>
                </a:lnTo>
                <a:lnTo>
                  <a:pt x="13513" y="57719"/>
                </a:lnTo>
                <a:lnTo>
                  <a:pt x="14921" y="5655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25497" y="3421845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5919" y="7737"/>
                </a:moveTo>
                <a:lnTo>
                  <a:pt x="2137" y="2793"/>
                </a:lnTo>
                <a:lnTo>
                  <a:pt x="164" y="214"/>
                </a:lnTo>
                <a:lnTo>
                  <a:pt x="0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768408" y="3418281"/>
            <a:ext cx="81280" cy="97790"/>
          </a:xfrm>
          <a:custGeom>
            <a:avLst/>
            <a:gdLst/>
            <a:ahLst/>
            <a:cxnLst/>
            <a:rect l="l" t="t" r="r" b="b"/>
            <a:pathLst>
              <a:path w="81280" h="97789">
                <a:moveTo>
                  <a:pt x="39508" y="70232"/>
                </a:moveTo>
                <a:lnTo>
                  <a:pt x="44064" y="70624"/>
                </a:lnTo>
                <a:lnTo>
                  <a:pt x="47991" y="70407"/>
                </a:lnTo>
                <a:lnTo>
                  <a:pt x="51289" y="69581"/>
                </a:lnTo>
                <a:lnTo>
                  <a:pt x="53524" y="69020"/>
                </a:lnTo>
                <a:lnTo>
                  <a:pt x="55403" y="68201"/>
                </a:lnTo>
                <a:lnTo>
                  <a:pt x="56923" y="67123"/>
                </a:lnTo>
                <a:lnTo>
                  <a:pt x="58444" y="66045"/>
                </a:lnTo>
                <a:lnTo>
                  <a:pt x="59467" y="64891"/>
                </a:lnTo>
                <a:lnTo>
                  <a:pt x="59992" y="63663"/>
                </a:lnTo>
                <a:lnTo>
                  <a:pt x="60518" y="62434"/>
                </a:lnTo>
                <a:lnTo>
                  <a:pt x="60433" y="61058"/>
                </a:lnTo>
                <a:lnTo>
                  <a:pt x="33543" y="54095"/>
                </a:lnTo>
                <a:lnTo>
                  <a:pt x="28077" y="54922"/>
                </a:lnTo>
                <a:lnTo>
                  <a:pt x="0" y="78234"/>
                </a:lnTo>
                <a:lnTo>
                  <a:pt x="121" y="81799"/>
                </a:lnTo>
                <a:lnTo>
                  <a:pt x="1502" y="85249"/>
                </a:lnTo>
                <a:lnTo>
                  <a:pt x="2883" y="88700"/>
                </a:lnTo>
                <a:lnTo>
                  <a:pt x="6071" y="91487"/>
                </a:lnTo>
                <a:lnTo>
                  <a:pt x="11066" y="93613"/>
                </a:lnTo>
                <a:lnTo>
                  <a:pt x="16061" y="95738"/>
                </a:lnTo>
                <a:lnTo>
                  <a:pt x="21237" y="96948"/>
                </a:lnTo>
                <a:lnTo>
                  <a:pt x="26593" y="97243"/>
                </a:lnTo>
                <a:lnTo>
                  <a:pt x="31950" y="97538"/>
                </a:lnTo>
                <a:lnTo>
                  <a:pt x="36808" y="96769"/>
                </a:lnTo>
                <a:lnTo>
                  <a:pt x="41168" y="94936"/>
                </a:lnTo>
                <a:lnTo>
                  <a:pt x="45528" y="93103"/>
                </a:lnTo>
                <a:lnTo>
                  <a:pt x="49135" y="90133"/>
                </a:lnTo>
                <a:lnTo>
                  <a:pt x="51988" y="86027"/>
                </a:lnTo>
                <a:lnTo>
                  <a:pt x="54841" y="81920"/>
                </a:lnTo>
                <a:lnTo>
                  <a:pt x="56784" y="77008"/>
                </a:lnTo>
                <a:lnTo>
                  <a:pt x="57817" y="71289"/>
                </a:lnTo>
                <a:lnTo>
                  <a:pt x="58850" y="65571"/>
                </a:lnTo>
                <a:lnTo>
                  <a:pt x="59330" y="59393"/>
                </a:lnTo>
                <a:lnTo>
                  <a:pt x="59257" y="52755"/>
                </a:lnTo>
                <a:lnTo>
                  <a:pt x="59185" y="46117"/>
                </a:lnTo>
                <a:lnTo>
                  <a:pt x="58211" y="39285"/>
                </a:lnTo>
                <a:lnTo>
                  <a:pt x="56336" y="32259"/>
                </a:lnTo>
                <a:lnTo>
                  <a:pt x="54460" y="25233"/>
                </a:lnTo>
                <a:lnTo>
                  <a:pt x="52496" y="19127"/>
                </a:lnTo>
                <a:lnTo>
                  <a:pt x="50444" y="13942"/>
                </a:lnTo>
                <a:lnTo>
                  <a:pt x="48391" y="8757"/>
                </a:lnTo>
                <a:lnTo>
                  <a:pt x="46930" y="5067"/>
                </a:lnTo>
                <a:lnTo>
                  <a:pt x="46062" y="2875"/>
                </a:lnTo>
                <a:lnTo>
                  <a:pt x="45194" y="683"/>
                </a:lnTo>
                <a:lnTo>
                  <a:pt x="44843" y="0"/>
                </a:lnTo>
                <a:lnTo>
                  <a:pt x="45008" y="825"/>
                </a:lnTo>
                <a:lnTo>
                  <a:pt x="45173" y="1652"/>
                </a:lnTo>
                <a:lnTo>
                  <a:pt x="45451" y="3041"/>
                </a:lnTo>
                <a:lnTo>
                  <a:pt x="45841" y="4994"/>
                </a:lnTo>
                <a:lnTo>
                  <a:pt x="46231" y="6948"/>
                </a:lnTo>
                <a:lnTo>
                  <a:pt x="48375" y="11604"/>
                </a:lnTo>
                <a:lnTo>
                  <a:pt x="52273" y="18963"/>
                </a:lnTo>
                <a:lnTo>
                  <a:pt x="56170" y="26322"/>
                </a:lnTo>
                <a:lnTo>
                  <a:pt x="59808" y="33781"/>
                </a:lnTo>
                <a:lnTo>
                  <a:pt x="63187" y="41341"/>
                </a:lnTo>
                <a:lnTo>
                  <a:pt x="66987" y="50354"/>
                </a:lnTo>
                <a:lnTo>
                  <a:pt x="71168" y="61239"/>
                </a:lnTo>
                <a:lnTo>
                  <a:pt x="75732" y="73998"/>
                </a:lnTo>
                <a:lnTo>
                  <a:pt x="80678" y="8863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63494" y="3456335"/>
            <a:ext cx="112395" cy="50165"/>
          </a:xfrm>
          <a:custGeom>
            <a:avLst/>
            <a:gdLst/>
            <a:ahLst/>
            <a:cxnLst/>
            <a:rect l="l" t="t" r="r" b="b"/>
            <a:pathLst>
              <a:path w="112394" h="50164">
                <a:moveTo>
                  <a:pt x="0" y="28944"/>
                </a:moveTo>
                <a:lnTo>
                  <a:pt x="28907" y="10260"/>
                </a:lnTo>
                <a:lnTo>
                  <a:pt x="34243" y="9252"/>
                </a:lnTo>
                <a:lnTo>
                  <a:pt x="55081" y="21073"/>
                </a:lnTo>
                <a:lnTo>
                  <a:pt x="53691" y="25175"/>
                </a:lnTo>
                <a:lnTo>
                  <a:pt x="52302" y="29278"/>
                </a:lnTo>
                <a:lnTo>
                  <a:pt x="26873" y="50153"/>
                </a:lnTo>
                <a:lnTo>
                  <a:pt x="27298" y="49656"/>
                </a:lnTo>
                <a:lnTo>
                  <a:pt x="27723" y="49160"/>
                </a:lnTo>
                <a:lnTo>
                  <a:pt x="28784" y="47920"/>
                </a:lnTo>
                <a:lnTo>
                  <a:pt x="30484" y="45934"/>
                </a:lnTo>
                <a:lnTo>
                  <a:pt x="32182" y="43949"/>
                </a:lnTo>
                <a:lnTo>
                  <a:pt x="36078" y="40618"/>
                </a:lnTo>
                <a:lnTo>
                  <a:pt x="42171" y="35941"/>
                </a:lnTo>
                <a:lnTo>
                  <a:pt x="48265" y="31264"/>
                </a:lnTo>
                <a:lnTo>
                  <a:pt x="54363" y="26458"/>
                </a:lnTo>
                <a:lnTo>
                  <a:pt x="80199" y="2942"/>
                </a:lnTo>
                <a:lnTo>
                  <a:pt x="80974" y="1519"/>
                </a:lnTo>
                <a:lnTo>
                  <a:pt x="80697" y="647"/>
                </a:lnTo>
                <a:lnTo>
                  <a:pt x="79369" y="323"/>
                </a:lnTo>
                <a:lnTo>
                  <a:pt x="78039" y="0"/>
                </a:lnTo>
                <a:lnTo>
                  <a:pt x="75627" y="653"/>
                </a:lnTo>
                <a:lnTo>
                  <a:pt x="72132" y="2286"/>
                </a:lnTo>
                <a:lnTo>
                  <a:pt x="68636" y="3919"/>
                </a:lnTo>
                <a:lnTo>
                  <a:pt x="65604" y="6638"/>
                </a:lnTo>
                <a:lnTo>
                  <a:pt x="63034" y="10444"/>
                </a:lnTo>
                <a:lnTo>
                  <a:pt x="60465" y="14250"/>
                </a:lnTo>
                <a:lnTo>
                  <a:pt x="58997" y="18355"/>
                </a:lnTo>
                <a:lnTo>
                  <a:pt x="58630" y="22757"/>
                </a:lnTo>
                <a:lnTo>
                  <a:pt x="58263" y="27159"/>
                </a:lnTo>
                <a:lnTo>
                  <a:pt x="60160" y="31163"/>
                </a:lnTo>
                <a:lnTo>
                  <a:pt x="64321" y="34768"/>
                </a:lnTo>
                <a:lnTo>
                  <a:pt x="68483" y="38374"/>
                </a:lnTo>
                <a:lnTo>
                  <a:pt x="95139" y="47760"/>
                </a:lnTo>
                <a:lnTo>
                  <a:pt x="102466" y="48969"/>
                </a:lnTo>
                <a:lnTo>
                  <a:pt x="108071" y="49219"/>
                </a:lnTo>
                <a:lnTo>
                  <a:pt x="111952" y="4851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39975" y="3440465"/>
            <a:ext cx="86995" cy="71120"/>
          </a:xfrm>
          <a:custGeom>
            <a:avLst/>
            <a:gdLst/>
            <a:ahLst/>
            <a:cxnLst/>
            <a:rect l="l" t="t" r="r" b="b"/>
            <a:pathLst>
              <a:path w="86994" h="71120">
                <a:moveTo>
                  <a:pt x="49974" y="21150"/>
                </a:moveTo>
                <a:lnTo>
                  <a:pt x="52097" y="19070"/>
                </a:lnTo>
                <a:lnTo>
                  <a:pt x="54077" y="15745"/>
                </a:lnTo>
                <a:lnTo>
                  <a:pt x="55912" y="11175"/>
                </a:lnTo>
                <a:lnTo>
                  <a:pt x="57748" y="6606"/>
                </a:lnTo>
                <a:lnTo>
                  <a:pt x="57923" y="3582"/>
                </a:lnTo>
                <a:lnTo>
                  <a:pt x="56436" y="2103"/>
                </a:lnTo>
                <a:lnTo>
                  <a:pt x="54949" y="624"/>
                </a:lnTo>
                <a:lnTo>
                  <a:pt x="51615" y="0"/>
                </a:lnTo>
                <a:lnTo>
                  <a:pt x="46433" y="231"/>
                </a:lnTo>
                <a:lnTo>
                  <a:pt x="41251" y="462"/>
                </a:lnTo>
                <a:lnTo>
                  <a:pt x="11914" y="18661"/>
                </a:lnTo>
                <a:lnTo>
                  <a:pt x="6900" y="23944"/>
                </a:lnTo>
                <a:lnTo>
                  <a:pt x="3527" y="29413"/>
                </a:lnTo>
                <a:lnTo>
                  <a:pt x="1794" y="35068"/>
                </a:lnTo>
                <a:lnTo>
                  <a:pt x="63" y="40723"/>
                </a:lnTo>
                <a:lnTo>
                  <a:pt x="0" y="46166"/>
                </a:lnTo>
                <a:lnTo>
                  <a:pt x="1607" y="51396"/>
                </a:lnTo>
                <a:lnTo>
                  <a:pt x="3214" y="56626"/>
                </a:lnTo>
                <a:lnTo>
                  <a:pt x="6197" y="60673"/>
                </a:lnTo>
                <a:lnTo>
                  <a:pt x="10555" y="63536"/>
                </a:lnTo>
                <a:lnTo>
                  <a:pt x="14913" y="66400"/>
                </a:lnTo>
                <a:lnTo>
                  <a:pt x="22212" y="68536"/>
                </a:lnTo>
                <a:lnTo>
                  <a:pt x="32450" y="69943"/>
                </a:lnTo>
                <a:lnTo>
                  <a:pt x="46118" y="71012"/>
                </a:lnTo>
                <a:lnTo>
                  <a:pt x="57903" y="70203"/>
                </a:lnTo>
                <a:lnTo>
                  <a:pt x="66465" y="68656"/>
                </a:lnTo>
                <a:lnTo>
                  <a:pt x="72394" y="66185"/>
                </a:lnTo>
                <a:lnTo>
                  <a:pt x="76788" y="62604"/>
                </a:lnTo>
                <a:lnTo>
                  <a:pt x="81184" y="59023"/>
                </a:lnTo>
                <a:lnTo>
                  <a:pt x="84018" y="54721"/>
                </a:lnTo>
                <a:lnTo>
                  <a:pt x="85292" y="49699"/>
                </a:lnTo>
                <a:lnTo>
                  <a:pt x="86567" y="44676"/>
                </a:lnTo>
                <a:lnTo>
                  <a:pt x="69133" y="6652"/>
                </a:lnTo>
                <a:lnTo>
                  <a:pt x="64905" y="4632"/>
                </a:lnTo>
                <a:lnTo>
                  <a:pt x="59090" y="1855"/>
                </a:lnTo>
                <a:lnTo>
                  <a:pt x="58114" y="5226"/>
                </a:lnTo>
                <a:lnTo>
                  <a:pt x="61977" y="14746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62110" y="3452329"/>
            <a:ext cx="2540" cy="71120"/>
          </a:xfrm>
          <a:custGeom>
            <a:avLst/>
            <a:gdLst/>
            <a:ahLst/>
            <a:cxnLst/>
            <a:rect l="l" t="t" r="r" b="b"/>
            <a:pathLst>
              <a:path w="2539" h="71120">
                <a:moveTo>
                  <a:pt x="0" y="0"/>
                </a:moveTo>
                <a:lnTo>
                  <a:pt x="583" y="12209"/>
                </a:lnTo>
                <a:lnTo>
                  <a:pt x="952" y="24945"/>
                </a:lnTo>
                <a:lnTo>
                  <a:pt x="1181" y="44889"/>
                </a:lnTo>
                <a:lnTo>
                  <a:pt x="1418" y="56099"/>
                </a:lnTo>
                <a:lnTo>
                  <a:pt x="1937" y="64688"/>
                </a:lnTo>
                <a:lnTo>
                  <a:pt x="2195" y="68102"/>
                </a:lnTo>
                <a:lnTo>
                  <a:pt x="2425" y="7112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73047" y="3420568"/>
            <a:ext cx="84455" cy="80010"/>
          </a:xfrm>
          <a:custGeom>
            <a:avLst/>
            <a:gdLst/>
            <a:ahLst/>
            <a:cxnLst/>
            <a:rect l="l" t="t" r="r" b="b"/>
            <a:pathLst>
              <a:path w="84454" h="80010">
                <a:moveTo>
                  <a:pt x="0" y="71901"/>
                </a:moveTo>
                <a:lnTo>
                  <a:pt x="13795" y="35504"/>
                </a:lnTo>
                <a:lnTo>
                  <a:pt x="21097" y="34404"/>
                </a:lnTo>
                <a:lnTo>
                  <a:pt x="25162" y="34310"/>
                </a:lnTo>
                <a:lnTo>
                  <a:pt x="54997" y="51813"/>
                </a:lnTo>
                <a:lnTo>
                  <a:pt x="63357" y="57761"/>
                </a:lnTo>
                <a:lnTo>
                  <a:pt x="68414" y="61194"/>
                </a:lnTo>
                <a:lnTo>
                  <a:pt x="70169" y="62112"/>
                </a:lnTo>
                <a:lnTo>
                  <a:pt x="71923" y="63029"/>
                </a:lnTo>
                <a:lnTo>
                  <a:pt x="73154" y="61552"/>
                </a:lnTo>
                <a:lnTo>
                  <a:pt x="73864" y="57682"/>
                </a:lnTo>
                <a:lnTo>
                  <a:pt x="74574" y="53813"/>
                </a:lnTo>
                <a:lnTo>
                  <a:pt x="73266" y="46299"/>
                </a:lnTo>
                <a:lnTo>
                  <a:pt x="69941" y="35142"/>
                </a:lnTo>
                <a:lnTo>
                  <a:pt x="66616" y="23985"/>
                </a:lnTo>
                <a:lnTo>
                  <a:pt x="64350" y="16157"/>
                </a:lnTo>
                <a:lnTo>
                  <a:pt x="63144" y="11658"/>
                </a:lnTo>
                <a:lnTo>
                  <a:pt x="61936" y="7158"/>
                </a:lnTo>
                <a:lnTo>
                  <a:pt x="61194" y="4133"/>
                </a:lnTo>
                <a:lnTo>
                  <a:pt x="60915" y="2581"/>
                </a:lnTo>
                <a:lnTo>
                  <a:pt x="60637" y="1029"/>
                </a:lnTo>
                <a:lnTo>
                  <a:pt x="60488" y="202"/>
                </a:lnTo>
                <a:lnTo>
                  <a:pt x="60452" y="0"/>
                </a:lnTo>
                <a:lnTo>
                  <a:pt x="60612" y="400"/>
                </a:lnTo>
                <a:lnTo>
                  <a:pt x="60724" y="701"/>
                </a:lnTo>
                <a:lnTo>
                  <a:pt x="61642" y="3154"/>
                </a:lnTo>
                <a:lnTo>
                  <a:pt x="63365" y="7762"/>
                </a:lnTo>
                <a:lnTo>
                  <a:pt x="65088" y="12370"/>
                </a:lnTo>
                <a:lnTo>
                  <a:pt x="78003" y="54431"/>
                </a:lnTo>
                <a:lnTo>
                  <a:pt x="80809" y="66000"/>
                </a:lnTo>
                <a:lnTo>
                  <a:pt x="84045" y="7992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564870" y="3458261"/>
            <a:ext cx="62230" cy="62865"/>
          </a:xfrm>
          <a:custGeom>
            <a:avLst/>
            <a:gdLst/>
            <a:ahLst/>
            <a:cxnLst/>
            <a:rect l="l" t="t" r="r" b="b"/>
            <a:pathLst>
              <a:path w="62229" h="62864">
                <a:moveTo>
                  <a:pt x="8819" y="18653"/>
                </a:moveTo>
                <a:lnTo>
                  <a:pt x="3066" y="21104"/>
                </a:lnTo>
                <a:lnTo>
                  <a:pt x="146" y="23510"/>
                </a:lnTo>
                <a:lnTo>
                  <a:pt x="60" y="25871"/>
                </a:lnTo>
                <a:lnTo>
                  <a:pt x="0" y="27525"/>
                </a:lnTo>
                <a:lnTo>
                  <a:pt x="1362" y="29176"/>
                </a:lnTo>
                <a:lnTo>
                  <a:pt x="4148" y="30824"/>
                </a:lnTo>
                <a:lnTo>
                  <a:pt x="6932" y="32474"/>
                </a:lnTo>
                <a:lnTo>
                  <a:pt x="10805" y="33801"/>
                </a:lnTo>
                <a:lnTo>
                  <a:pt x="15765" y="34806"/>
                </a:lnTo>
                <a:lnTo>
                  <a:pt x="20725" y="35812"/>
                </a:lnTo>
                <a:lnTo>
                  <a:pt x="26156" y="36365"/>
                </a:lnTo>
                <a:lnTo>
                  <a:pt x="32058" y="36465"/>
                </a:lnTo>
                <a:lnTo>
                  <a:pt x="37961" y="36566"/>
                </a:lnTo>
                <a:lnTo>
                  <a:pt x="43218" y="35879"/>
                </a:lnTo>
                <a:lnTo>
                  <a:pt x="47830" y="34407"/>
                </a:lnTo>
                <a:lnTo>
                  <a:pt x="52442" y="32932"/>
                </a:lnTo>
                <a:lnTo>
                  <a:pt x="55815" y="30812"/>
                </a:lnTo>
                <a:lnTo>
                  <a:pt x="57946" y="28044"/>
                </a:lnTo>
                <a:lnTo>
                  <a:pt x="60078" y="25276"/>
                </a:lnTo>
                <a:lnTo>
                  <a:pt x="61294" y="22030"/>
                </a:lnTo>
                <a:lnTo>
                  <a:pt x="61595" y="18309"/>
                </a:lnTo>
                <a:lnTo>
                  <a:pt x="61896" y="14587"/>
                </a:lnTo>
                <a:lnTo>
                  <a:pt x="38857" y="0"/>
                </a:lnTo>
                <a:lnTo>
                  <a:pt x="34123" y="1086"/>
                </a:lnTo>
                <a:lnTo>
                  <a:pt x="29388" y="2173"/>
                </a:lnTo>
                <a:lnTo>
                  <a:pt x="25202" y="4823"/>
                </a:lnTo>
                <a:lnTo>
                  <a:pt x="21564" y="9036"/>
                </a:lnTo>
                <a:lnTo>
                  <a:pt x="17926" y="13249"/>
                </a:lnTo>
                <a:lnTo>
                  <a:pt x="15596" y="17948"/>
                </a:lnTo>
                <a:lnTo>
                  <a:pt x="14572" y="23133"/>
                </a:lnTo>
                <a:lnTo>
                  <a:pt x="13549" y="28318"/>
                </a:lnTo>
                <a:lnTo>
                  <a:pt x="40723" y="61372"/>
                </a:lnTo>
                <a:lnTo>
                  <a:pt x="57009" y="6273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630167" y="3481881"/>
            <a:ext cx="196850" cy="62230"/>
          </a:xfrm>
          <a:custGeom>
            <a:avLst/>
            <a:gdLst/>
            <a:ahLst/>
            <a:cxnLst/>
            <a:rect l="l" t="t" r="r" b="b"/>
            <a:pathLst>
              <a:path w="196850" h="62229">
                <a:moveTo>
                  <a:pt x="0" y="39788"/>
                </a:moveTo>
                <a:lnTo>
                  <a:pt x="2417" y="38305"/>
                </a:lnTo>
                <a:lnTo>
                  <a:pt x="6346" y="34773"/>
                </a:lnTo>
                <a:lnTo>
                  <a:pt x="11785" y="29194"/>
                </a:lnTo>
                <a:lnTo>
                  <a:pt x="17224" y="23614"/>
                </a:lnTo>
                <a:lnTo>
                  <a:pt x="21854" y="19004"/>
                </a:lnTo>
                <a:lnTo>
                  <a:pt x="25672" y="15364"/>
                </a:lnTo>
                <a:lnTo>
                  <a:pt x="29490" y="11723"/>
                </a:lnTo>
                <a:lnTo>
                  <a:pt x="33272" y="9020"/>
                </a:lnTo>
                <a:lnTo>
                  <a:pt x="37017" y="7255"/>
                </a:lnTo>
                <a:lnTo>
                  <a:pt x="40762" y="5490"/>
                </a:lnTo>
                <a:lnTo>
                  <a:pt x="44777" y="4470"/>
                </a:lnTo>
                <a:lnTo>
                  <a:pt x="49064" y="4195"/>
                </a:lnTo>
                <a:lnTo>
                  <a:pt x="53351" y="3919"/>
                </a:lnTo>
                <a:lnTo>
                  <a:pt x="57620" y="5028"/>
                </a:lnTo>
                <a:lnTo>
                  <a:pt x="78425" y="31411"/>
                </a:lnTo>
                <a:lnTo>
                  <a:pt x="78226" y="34670"/>
                </a:lnTo>
                <a:lnTo>
                  <a:pt x="77171" y="37465"/>
                </a:lnTo>
                <a:lnTo>
                  <a:pt x="76116" y="40261"/>
                </a:lnTo>
                <a:lnTo>
                  <a:pt x="74514" y="42169"/>
                </a:lnTo>
                <a:lnTo>
                  <a:pt x="72365" y="43190"/>
                </a:lnTo>
                <a:lnTo>
                  <a:pt x="70215" y="44211"/>
                </a:lnTo>
                <a:lnTo>
                  <a:pt x="68198" y="44452"/>
                </a:lnTo>
                <a:lnTo>
                  <a:pt x="66313" y="43911"/>
                </a:lnTo>
                <a:lnTo>
                  <a:pt x="64427" y="43370"/>
                </a:lnTo>
                <a:lnTo>
                  <a:pt x="63061" y="41301"/>
                </a:lnTo>
                <a:lnTo>
                  <a:pt x="62213" y="37703"/>
                </a:lnTo>
                <a:lnTo>
                  <a:pt x="61365" y="34105"/>
                </a:lnTo>
                <a:lnTo>
                  <a:pt x="61415" y="30024"/>
                </a:lnTo>
                <a:lnTo>
                  <a:pt x="62363" y="25461"/>
                </a:lnTo>
                <a:lnTo>
                  <a:pt x="63311" y="20898"/>
                </a:lnTo>
                <a:lnTo>
                  <a:pt x="66019" y="16938"/>
                </a:lnTo>
                <a:lnTo>
                  <a:pt x="70488" y="13581"/>
                </a:lnTo>
                <a:lnTo>
                  <a:pt x="74957" y="10223"/>
                </a:lnTo>
                <a:lnTo>
                  <a:pt x="80359" y="7915"/>
                </a:lnTo>
                <a:lnTo>
                  <a:pt x="86696" y="6657"/>
                </a:lnTo>
                <a:lnTo>
                  <a:pt x="93033" y="5398"/>
                </a:lnTo>
                <a:lnTo>
                  <a:pt x="99265" y="4936"/>
                </a:lnTo>
                <a:lnTo>
                  <a:pt x="105394" y="5272"/>
                </a:lnTo>
                <a:lnTo>
                  <a:pt x="111522" y="5607"/>
                </a:lnTo>
                <a:lnTo>
                  <a:pt x="116431" y="6822"/>
                </a:lnTo>
                <a:lnTo>
                  <a:pt x="120121" y="8916"/>
                </a:lnTo>
                <a:lnTo>
                  <a:pt x="123810" y="11010"/>
                </a:lnTo>
                <a:lnTo>
                  <a:pt x="126268" y="13233"/>
                </a:lnTo>
                <a:lnTo>
                  <a:pt x="127494" y="15586"/>
                </a:lnTo>
                <a:lnTo>
                  <a:pt x="128720" y="17938"/>
                </a:lnTo>
                <a:lnTo>
                  <a:pt x="129065" y="20253"/>
                </a:lnTo>
                <a:lnTo>
                  <a:pt x="128528" y="22533"/>
                </a:lnTo>
                <a:lnTo>
                  <a:pt x="127992" y="24812"/>
                </a:lnTo>
                <a:lnTo>
                  <a:pt x="126905" y="26444"/>
                </a:lnTo>
                <a:lnTo>
                  <a:pt x="125269" y="27431"/>
                </a:lnTo>
                <a:lnTo>
                  <a:pt x="123633" y="28417"/>
                </a:lnTo>
                <a:lnTo>
                  <a:pt x="122074" y="28910"/>
                </a:lnTo>
                <a:lnTo>
                  <a:pt x="120592" y="28910"/>
                </a:lnTo>
                <a:lnTo>
                  <a:pt x="119110" y="28909"/>
                </a:lnTo>
                <a:lnTo>
                  <a:pt x="118206" y="27698"/>
                </a:lnTo>
                <a:lnTo>
                  <a:pt x="117882" y="25274"/>
                </a:lnTo>
                <a:lnTo>
                  <a:pt x="117558" y="22851"/>
                </a:lnTo>
                <a:lnTo>
                  <a:pt x="118072" y="19928"/>
                </a:lnTo>
                <a:lnTo>
                  <a:pt x="149903" y="0"/>
                </a:lnTo>
                <a:lnTo>
                  <a:pt x="155834" y="40"/>
                </a:lnTo>
                <a:lnTo>
                  <a:pt x="161648" y="1231"/>
                </a:lnTo>
                <a:lnTo>
                  <a:pt x="167461" y="2422"/>
                </a:lnTo>
                <a:lnTo>
                  <a:pt x="191390" y="33028"/>
                </a:lnTo>
                <a:lnTo>
                  <a:pt x="191791" y="37838"/>
                </a:lnTo>
                <a:lnTo>
                  <a:pt x="193374" y="48450"/>
                </a:lnTo>
                <a:lnTo>
                  <a:pt x="196588" y="6186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847157" y="3474100"/>
            <a:ext cx="69850" cy="109220"/>
          </a:xfrm>
          <a:custGeom>
            <a:avLst/>
            <a:gdLst/>
            <a:ahLst/>
            <a:cxnLst/>
            <a:rect l="l" t="t" r="r" b="b"/>
            <a:pathLst>
              <a:path w="69850" h="109220">
                <a:moveTo>
                  <a:pt x="7917" y="48832"/>
                </a:moveTo>
                <a:lnTo>
                  <a:pt x="9236" y="45184"/>
                </a:lnTo>
                <a:lnTo>
                  <a:pt x="9958" y="43188"/>
                </a:lnTo>
                <a:lnTo>
                  <a:pt x="10082" y="42845"/>
                </a:lnTo>
                <a:lnTo>
                  <a:pt x="10169" y="42604"/>
                </a:lnTo>
                <a:lnTo>
                  <a:pt x="10224" y="43084"/>
                </a:lnTo>
                <a:lnTo>
                  <a:pt x="10230" y="43483"/>
                </a:lnTo>
                <a:lnTo>
                  <a:pt x="10263" y="45239"/>
                </a:lnTo>
                <a:lnTo>
                  <a:pt x="14776" y="83157"/>
                </a:lnTo>
                <a:lnTo>
                  <a:pt x="18395" y="97042"/>
                </a:lnTo>
                <a:lnTo>
                  <a:pt x="19315" y="100859"/>
                </a:lnTo>
                <a:lnTo>
                  <a:pt x="19925" y="104036"/>
                </a:lnTo>
                <a:lnTo>
                  <a:pt x="20536" y="107214"/>
                </a:lnTo>
                <a:lnTo>
                  <a:pt x="20858" y="108887"/>
                </a:lnTo>
                <a:lnTo>
                  <a:pt x="20890" y="109054"/>
                </a:lnTo>
                <a:lnTo>
                  <a:pt x="20824" y="108705"/>
                </a:lnTo>
                <a:lnTo>
                  <a:pt x="20365" y="106310"/>
                </a:lnTo>
                <a:lnTo>
                  <a:pt x="19494" y="101760"/>
                </a:lnTo>
                <a:lnTo>
                  <a:pt x="18622" y="97210"/>
                </a:lnTo>
                <a:lnTo>
                  <a:pt x="17668" y="89841"/>
                </a:lnTo>
                <a:lnTo>
                  <a:pt x="16631" y="79653"/>
                </a:lnTo>
                <a:lnTo>
                  <a:pt x="15771" y="67269"/>
                </a:lnTo>
                <a:lnTo>
                  <a:pt x="15670" y="54494"/>
                </a:lnTo>
                <a:lnTo>
                  <a:pt x="16951" y="38016"/>
                </a:lnTo>
                <a:lnTo>
                  <a:pt x="19063" y="26689"/>
                </a:lnTo>
                <a:lnTo>
                  <a:pt x="23861" y="13885"/>
                </a:lnTo>
                <a:lnTo>
                  <a:pt x="27250" y="8831"/>
                </a:lnTo>
                <a:lnTo>
                  <a:pt x="31183" y="5710"/>
                </a:lnTo>
                <a:lnTo>
                  <a:pt x="35116" y="2588"/>
                </a:lnTo>
                <a:lnTo>
                  <a:pt x="39521" y="822"/>
                </a:lnTo>
                <a:lnTo>
                  <a:pt x="44397" y="410"/>
                </a:lnTo>
                <a:lnTo>
                  <a:pt x="49275" y="0"/>
                </a:lnTo>
                <a:lnTo>
                  <a:pt x="54056" y="1084"/>
                </a:lnTo>
                <a:lnTo>
                  <a:pt x="58741" y="3663"/>
                </a:lnTo>
                <a:lnTo>
                  <a:pt x="63426" y="6243"/>
                </a:lnTo>
                <a:lnTo>
                  <a:pt x="66520" y="9063"/>
                </a:lnTo>
                <a:lnTo>
                  <a:pt x="68021" y="12124"/>
                </a:lnTo>
                <a:lnTo>
                  <a:pt x="69523" y="15183"/>
                </a:lnTo>
                <a:lnTo>
                  <a:pt x="23834" y="34223"/>
                </a:lnTo>
                <a:lnTo>
                  <a:pt x="11308" y="36749"/>
                </a:lnTo>
                <a:lnTo>
                  <a:pt x="0" y="38601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85738" y="3429362"/>
            <a:ext cx="67945" cy="115570"/>
          </a:xfrm>
          <a:custGeom>
            <a:avLst/>
            <a:gdLst/>
            <a:ahLst/>
            <a:cxnLst/>
            <a:rect l="l" t="t" r="r" b="b"/>
            <a:pathLst>
              <a:path w="67945" h="115570">
                <a:moveTo>
                  <a:pt x="43546" y="17272"/>
                </a:moveTo>
                <a:lnTo>
                  <a:pt x="44853" y="8728"/>
                </a:lnTo>
                <a:lnTo>
                  <a:pt x="43983" y="3478"/>
                </a:lnTo>
                <a:lnTo>
                  <a:pt x="40936" y="1521"/>
                </a:lnTo>
                <a:lnTo>
                  <a:pt x="38804" y="151"/>
                </a:lnTo>
                <a:lnTo>
                  <a:pt x="35434" y="0"/>
                </a:lnTo>
                <a:lnTo>
                  <a:pt x="30825" y="1066"/>
                </a:lnTo>
                <a:lnTo>
                  <a:pt x="26217" y="2132"/>
                </a:lnTo>
                <a:lnTo>
                  <a:pt x="4485" y="34540"/>
                </a:lnTo>
                <a:lnTo>
                  <a:pt x="0" y="60691"/>
                </a:lnTo>
                <a:lnTo>
                  <a:pt x="1992" y="69722"/>
                </a:lnTo>
                <a:lnTo>
                  <a:pt x="35508" y="100810"/>
                </a:lnTo>
                <a:lnTo>
                  <a:pt x="50299" y="107983"/>
                </a:lnTo>
                <a:lnTo>
                  <a:pt x="67665" y="11518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09872" y="3478801"/>
            <a:ext cx="46355" cy="104139"/>
          </a:xfrm>
          <a:custGeom>
            <a:avLst/>
            <a:gdLst/>
            <a:ahLst/>
            <a:cxnLst/>
            <a:rect l="l" t="t" r="r" b="b"/>
            <a:pathLst>
              <a:path w="46354" h="104139">
                <a:moveTo>
                  <a:pt x="0" y="560"/>
                </a:moveTo>
                <a:lnTo>
                  <a:pt x="2065" y="0"/>
                </a:lnTo>
                <a:lnTo>
                  <a:pt x="4315" y="126"/>
                </a:lnTo>
                <a:lnTo>
                  <a:pt x="6748" y="938"/>
                </a:lnTo>
                <a:lnTo>
                  <a:pt x="9181" y="1751"/>
                </a:lnTo>
                <a:lnTo>
                  <a:pt x="32749" y="43708"/>
                </a:lnTo>
                <a:lnTo>
                  <a:pt x="45165" y="80014"/>
                </a:lnTo>
                <a:lnTo>
                  <a:pt x="46216" y="87580"/>
                </a:lnTo>
                <a:lnTo>
                  <a:pt x="45684" y="92725"/>
                </a:lnTo>
                <a:lnTo>
                  <a:pt x="43729" y="96537"/>
                </a:lnTo>
                <a:lnTo>
                  <a:pt x="41774" y="100349"/>
                </a:lnTo>
                <a:lnTo>
                  <a:pt x="38546" y="102867"/>
                </a:lnTo>
                <a:lnTo>
                  <a:pt x="34042" y="104088"/>
                </a:lnTo>
                <a:lnTo>
                  <a:pt x="26552" y="103038"/>
                </a:lnTo>
                <a:lnTo>
                  <a:pt x="16665" y="96473"/>
                </a:lnTo>
                <a:lnTo>
                  <a:pt x="4382" y="84393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86579" y="3420398"/>
            <a:ext cx="7620" cy="12700"/>
          </a:xfrm>
          <a:custGeom>
            <a:avLst/>
            <a:gdLst/>
            <a:ahLst/>
            <a:cxnLst/>
            <a:rect l="l" t="t" r="r" b="b"/>
            <a:pathLst>
              <a:path w="7620" h="12700">
                <a:moveTo>
                  <a:pt x="2498" y="12334"/>
                </a:moveTo>
                <a:lnTo>
                  <a:pt x="0" y="4588"/>
                </a:lnTo>
                <a:lnTo>
                  <a:pt x="1571" y="477"/>
                </a:lnTo>
                <a:lnTo>
                  <a:pt x="7213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180948" y="3449450"/>
            <a:ext cx="48895" cy="60325"/>
          </a:xfrm>
          <a:custGeom>
            <a:avLst/>
            <a:gdLst/>
            <a:ahLst/>
            <a:cxnLst/>
            <a:rect l="l" t="t" r="r" b="b"/>
            <a:pathLst>
              <a:path w="48895" h="60325">
                <a:moveTo>
                  <a:pt x="28146" y="14456"/>
                </a:moveTo>
                <a:lnTo>
                  <a:pt x="21866" y="11417"/>
                </a:lnTo>
                <a:lnTo>
                  <a:pt x="15851" y="10989"/>
                </a:lnTo>
                <a:lnTo>
                  <a:pt x="10102" y="13172"/>
                </a:lnTo>
                <a:lnTo>
                  <a:pt x="6182" y="14660"/>
                </a:lnTo>
                <a:lnTo>
                  <a:pt x="3422" y="17259"/>
                </a:lnTo>
                <a:lnTo>
                  <a:pt x="1821" y="20968"/>
                </a:lnTo>
                <a:lnTo>
                  <a:pt x="220" y="24677"/>
                </a:lnTo>
                <a:lnTo>
                  <a:pt x="0" y="28951"/>
                </a:lnTo>
                <a:lnTo>
                  <a:pt x="1158" y="33789"/>
                </a:lnTo>
                <a:lnTo>
                  <a:pt x="2317" y="38627"/>
                </a:lnTo>
                <a:lnTo>
                  <a:pt x="34548" y="59793"/>
                </a:lnTo>
                <a:lnTo>
                  <a:pt x="42316" y="59799"/>
                </a:lnTo>
                <a:lnTo>
                  <a:pt x="45057" y="58210"/>
                </a:lnTo>
                <a:lnTo>
                  <a:pt x="46654" y="55029"/>
                </a:lnTo>
                <a:lnTo>
                  <a:pt x="48251" y="51848"/>
                </a:lnTo>
                <a:lnTo>
                  <a:pt x="48382" y="47255"/>
                </a:lnTo>
                <a:lnTo>
                  <a:pt x="47047" y="41250"/>
                </a:lnTo>
                <a:lnTo>
                  <a:pt x="45713" y="35245"/>
                </a:lnTo>
                <a:lnTo>
                  <a:pt x="24255" y="7951"/>
                </a:lnTo>
                <a:lnTo>
                  <a:pt x="19409" y="4165"/>
                </a:lnTo>
                <a:lnTo>
                  <a:pt x="16070" y="1922"/>
                </a:lnTo>
                <a:lnTo>
                  <a:pt x="14239" y="1221"/>
                </a:lnTo>
                <a:lnTo>
                  <a:pt x="12407" y="520"/>
                </a:lnTo>
                <a:lnTo>
                  <a:pt x="11343" y="112"/>
                </a:lnTo>
                <a:lnTo>
                  <a:pt x="11048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245604" y="3436656"/>
            <a:ext cx="78105" cy="79375"/>
          </a:xfrm>
          <a:custGeom>
            <a:avLst/>
            <a:gdLst/>
            <a:ahLst/>
            <a:cxnLst/>
            <a:rect l="l" t="t" r="r" b="b"/>
            <a:pathLst>
              <a:path w="78104" h="79375">
                <a:moveTo>
                  <a:pt x="0" y="5159"/>
                </a:moveTo>
                <a:lnTo>
                  <a:pt x="629" y="2240"/>
                </a:lnTo>
                <a:lnTo>
                  <a:pt x="2217" y="603"/>
                </a:lnTo>
                <a:lnTo>
                  <a:pt x="4762" y="247"/>
                </a:lnTo>
                <a:lnTo>
                  <a:pt x="6531" y="0"/>
                </a:lnTo>
                <a:lnTo>
                  <a:pt x="8898" y="1776"/>
                </a:lnTo>
                <a:lnTo>
                  <a:pt x="11867" y="5575"/>
                </a:lnTo>
                <a:lnTo>
                  <a:pt x="14834" y="9374"/>
                </a:lnTo>
                <a:lnTo>
                  <a:pt x="17862" y="14448"/>
                </a:lnTo>
                <a:lnTo>
                  <a:pt x="20950" y="20794"/>
                </a:lnTo>
                <a:lnTo>
                  <a:pt x="24038" y="27141"/>
                </a:lnTo>
                <a:lnTo>
                  <a:pt x="29255" y="53546"/>
                </a:lnTo>
                <a:lnTo>
                  <a:pt x="29371" y="57313"/>
                </a:lnTo>
                <a:lnTo>
                  <a:pt x="29062" y="59896"/>
                </a:lnTo>
                <a:lnTo>
                  <a:pt x="28327" y="61295"/>
                </a:lnTo>
                <a:lnTo>
                  <a:pt x="27591" y="62693"/>
                </a:lnTo>
                <a:lnTo>
                  <a:pt x="26757" y="63232"/>
                </a:lnTo>
                <a:lnTo>
                  <a:pt x="25827" y="62910"/>
                </a:lnTo>
                <a:lnTo>
                  <a:pt x="24896" y="62589"/>
                </a:lnTo>
                <a:lnTo>
                  <a:pt x="24296" y="60780"/>
                </a:lnTo>
                <a:lnTo>
                  <a:pt x="24027" y="57484"/>
                </a:lnTo>
                <a:lnTo>
                  <a:pt x="23759" y="54188"/>
                </a:lnTo>
                <a:lnTo>
                  <a:pt x="38648" y="42826"/>
                </a:lnTo>
                <a:lnTo>
                  <a:pt x="43312" y="42250"/>
                </a:lnTo>
                <a:lnTo>
                  <a:pt x="66952" y="53440"/>
                </a:lnTo>
                <a:lnTo>
                  <a:pt x="71082" y="57085"/>
                </a:lnTo>
                <a:lnTo>
                  <a:pt x="74101" y="60582"/>
                </a:lnTo>
                <a:lnTo>
                  <a:pt x="76008" y="63930"/>
                </a:lnTo>
                <a:lnTo>
                  <a:pt x="77915" y="67278"/>
                </a:lnTo>
                <a:lnTo>
                  <a:pt x="78030" y="70199"/>
                </a:lnTo>
                <a:lnTo>
                  <a:pt x="76353" y="72693"/>
                </a:lnTo>
                <a:lnTo>
                  <a:pt x="74676" y="75187"/>
                </a:lnTo>
                <a:lnTo>
                  <a:pt x="70116" y="76839"/>
                </a:lnTo>
                <a:lnTo>
                  <a:pt x="62673" y="77649"/>
                </a:lnTo>
                <a:lnTo>
                  <a:pt x="55231" y="78459"/>
                </a:lnTo>
                <a:lnTo>
                  <a:pt x="47401" y="78764"/>
                </a:lnTo>
                <a:lnTo>
                  <a:pt x="39185" y="78565"/>
                </a:lnTo>
                <a:lnTo>
                  <a:pt x="25320" y="76463"/>
                </a:lnTo>
                <a:lnTo>
                  <a:pt x="14305" y="70898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15146" y="3428757"/>
            <a:ext cx="92075" cy="130175"/>
          </a:xfrm>
          <a:custGeom>
            <a:avLst/>
            <a:gdLst/>
            <a:ahLst/>
            <a:cxnLst/>
            <a:rect l="l" t="t" r="r" b="b"/>
            <a:pathLst>
              <a:path w="92075" h="130175">
                <a:moveTo>
                  <a:pt x="0" y="7692"/>
                </a:moveTo>
                <a:lnTo>
                  <a:pt x="3208" y="3331"/>
                </a:lnTo>
                <a:lnTo>
                  <a:pt x="7739" y="920"/>
                </a:lnTo>
                <a:lnTo>
                  <a:pt x="13592" y="459"/>
                </a:lnTo>
                <a:lnTo>
                  <a:pt x="19444" y="0"/>
                </a:lnTo>
                <a:lnTo>
                  <a:pt x="26905" y="1938"/>
                </a:lnTo>
                <a:lnTo>
                  <a:pt x="68207" y="30940"/>
                </a:lnTo>
                <a:lnTo>
                  <a:pt x="91248" y="73335"/>
                </a:lnTo>
                <a:lnTo>
                  <a:pt x="91904" y="87854"/>
                </a:lnTo>
                <a:lnTo>
                  <a:pt x="89185" y="98523"/>
                </a:lnTo>
                <a:lnTo>
                  <a:pt x="60892" y="124213"/>
                </a:lnTo>
                <a:lnTo>
                  <a:pt x="54449" y="126236"/>
                </a:lnTo>
                <a:lnTo>
                  <a:pt x="48006" y="128259"/>
                </a:lnTo>
                <a:lnTo>
                  <a:pt x="43111" y="129371"/>
                </a:lnTo>
                <a:lnTo>
                  <a:pt x="39763" y="129573"/>
                </a:lnTo>
                <a:lnTo>
                  <a:pt x="35095" y="129856"/>
                </a:lnTo>
                <a:lnTo>
                  <a:pt x="36257" y="124938"/>
                </a:lnTo>
                <a:lnTo>
                  <a:pt x="43248" y="114822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73826" y="3464746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39">
                <a:moveTo>
                  <a:pt x="0" y="2198"/>
                </a:moveTo>
                <a:lnTo>
                  <a:pt x="732" y="1465"/>
                </a:lnTo>
                <a:lnTo>
                  <a:pt x="1465" y="732"/>
                </a:lnTo>
                <a:lnTo>
                  <a:pt x="2198" y="0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81266" y="3508553"/>
            <a:ext cx="31115" cy="41910"/>
          </a:xfrm>
          <a:custGeom>
            <a:avLst/>
            <a:gdLst/>
            <a:ahLst/>
            <a:cxnLst/>
            <a:rect l="l" t="t" r="r" b="b"/>
            <a:pathLst>
              <a:path w="31114" h="41910">
                <a:moveTo>
                  <a:pt x="30801" y="0"/>
                </a:moveTo>
                <a:lnTo>
                  <a:pt x="22167" y="10961"/>
                </a:lnTo>
                <a:lnTo>
                  <a:pt x="14156" y="21586"/>
                </a:lnTo>
                <a:lnTo>
                  <a:pt x="6767" y="31875"/>
                </a:lnTo>
                <a:lnTo>
                  <a:pt x="0" y="41827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8340" y="3702516"/>
            <a:ext cx="76200" cy="154305"/>
          </a:xfrm>
          <a:custGeom>
            <a:avLst/>
            <a:gdLst/>
            <a:ahLst/>
            <a:cxnLst/>
            <a:rect l="l" t="t" r="r" b="b"/>
            <a:pathLst>
              <a:path w="76200" h="154304">
                <a:moveTo>
                  <a:pt x="57980" y="13501"/>
                </a:moveTo>
                <a:lnTo>
                  <a:pt x="64838" y="14464"/>
                </a:lnTo>
                <a:lnTo>
                  <a:pt x="69306" y="13864"/>
                </a:lnTo>
                <a:lnTo>
                  <a:pt x="71384" y="11698"/>
                </a:lnTo>
                <a:lnTo>
                  <a:pt x="72831" y="10190"/>
                </a:lnTo>
                <a:lnTo>
                  <a:pt x="73992" y="8066"/>
                </a:lnTo>
                <a:lnTo>
                  <a:pt x="74868" y="5329"/>
                </a:lnTo>
                <a:lnTo>
                  <a:pt x="75744" y="2592"/>
                </a:lnTo>
                <a:lnTo>
                  <a:pt x="75486" y="979"/>
                </a:lnTo>
                <a:lnTo>
                  <a:pt x="74095" y="489"/>
                </a:lnTo>
                <a:lnTo>
                  <a:pt x="72705" y="0"/>
                </a:lnTo>
                <a:lnTo>
                  <a:pt x="69566" y="200"/>
                </a:lnTo>
                <a:lnTo>
                  <a:pt x="64680" y="1091"/>
                </a:lnTo>
                <a:lnTo>
                  <a:pt x="59794" y="1982"/>
                </a:lnTo>
                <a:lnTo>
                  <a:pt x="26580" y="24140"/>
                </a:lnTo>
                <a:lnTo>
                  <a:pt x="4358" y="57980"/>
                </a:lnTo>
                <a:lnTo>
                  <a:pt x="0" y="84814"/>
                </a:lnTo>
                <a:lnTo>
                  <a:pt x="1105" y="96474"/>
                </a:lnTo>
                <a:lnTo>
                  <a:pt x="22611" y="132194"/>
                </a:lnTo>
                <a:lnTo>
                  <a:pt x="57100" y="151081"/>
                </a:lnTo>
                <a:lnTo>
                  <a:pt x="68048" y="15411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66637" y="3772635"/>
            <a:ext cx="13970" cy="40005"/>
          </a:xfrm>
          <a:custGeom>
            <a:avLst/>
            <a:gdLst/>
            <a:ahLst/>
            <a:cxnLst/>
            <a:rect l="l" t="t" r="r" b="b"/>
            <a:pathLst>
              <a:path w="13970" h="40004">
                <a:moveTo>
                  <a:pt x="660" y="3858"/>
                </a:moveTo>
                <a:lnTo>
                  <a:pt x="58" y="942"/>
                </a:lnTo>
                <a:lnTo>
                  <a:pt x="0" y="0"/>
                </a:lnTo>
                <a:lnTo>
                  <a:pt x="483" y="1030"/>
                </a:lnTo>
                <a:lnTo>
                  <a:pt x="832" y="1776"/>
                </a:lnTo>
                <a:lnTo>
                  <a:pt x="1706" y="3639"/>
                </a:lnTo>
                <a:lnTo>
                  <a:pt x="3104" y="6621"/>
                </a:lnTo>
                <a:lnTo>
                  <a:pt x="5420" y="12733"/>
                </a:lnTo>
                <a:lnTo>
                  <a:pt x="8918" y="23705"/>
                </a:lnTo>
                <a:lnTo>
                  <a:pt x="13597" y="3953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2262" y="3722939"/>
            <a:ext cx="10795" cy="16510"/>
          </a:xfrm>
          <a:custGeom>
            <a:avLst/>
            <a:gdLst/>
            <a:ahLst/>
            <a:cxnLst/>
            <a:rect l="l" t="t" r="r" b="b"/>
            <a:pathLst>
              <a:path w="10795" h="16510">
                <a:moveTo>
                  <a:pt x="5412" y="16493"/>
                </a:moveTo>
                <a:lnTo>
                  <a:pt x="0" y="5513"/>
                </a:lnTo>
                <a:lnTo>
                  <a:pt x="1672" y="15"/>
                </a:lnTo>
                <a:lnTo>
                  <a:pt x="10431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4133" y="3752105"/>
            <a:ext cx="139065" cy="60960"/>
          </a:xfrm>
          <a:custGeom>
            <a:avLst/>
            <a:gdLst/>
            <a:ahLst/>
            <a:cxnLst/>
            <a:rect l="l" t="t" r="r" b="b"/>
            <a:pathLst>
              <a:path w="139065" h="60960">
                <a:moveTo>
                  <a:pt x="0" y="2184"/>
                </a:moveTo>
                <a:lnTo>
                  <a:pt x="3608" y="5792"/>
                </a:lnTo>
                <a:lnTo>
                  <a:pt x="9482" y="9096"/>
                </a:lnTo>
                <a:lnTo>
                  <a:pt x="17623" y="12097"/>
                </a:lnTo>
                <a:lnTo>
                  <a:pt x="22896" y="14042"/>
                </a:lnTo>
                <a:lnTo>
                  <a:pt x="53310" y="32103"/>
                </a:lnTo>
                <a:lnTo>
                  <a:pt x="58818" y="36382"/>
                </a:lnTo>
                <a:lnTo>
                  <a:pt x="62496" y="40408"/>
                </a:lnTo>
                <a:lnTo>
                  <a:pt x="64343" y="44182"/>
                </a:lnTo>
                <a:lnTo>
                  <a:pt x="66190" y="47956"/>
                </a:lnTo>
                <a:lnTo>
                  <a:pt x="67108" y="51202"/>
                </a:lnTo>
                <a:lnTo>
                  <a:pt x="67095" y="53920"/>
                </a:lnTo>
                <a:lnTo>
                  <a:pt x="67082" y="56638"/>
                </a:lnTo>
                <a:lnTo>
                  <a:pt x="66097" y="58504"/>
                </a:lnTo>
                <a:lnTo>
                  <a:pt x="64139" y="59517"/>
                </a:lnTo>
                <a:lnTo>
                  <a:pt x="62182" y="60531"/>
                </a:lnTo>
                <a:lnTo>
                  <a:pt x="59941" y="60528"/>
                </a:lnTo>
                <a:lnTo>
                  <a:pt x="57415" y="59508"/>
                </a:lnTo>
                <a:lnTo>
                  <a:pt x="54890" y="58489"/>
                </a:lnTo>
                <a:lnTo>
                  <a:pt x="52753" y="55365"/>
                </a:lnTo>
                <a:lnTo>
                  <a:pt x="51006" y="50136"/>
                </a:lnTo>
                <a:lnTo>
                  <a:pt x="49259" y="44908"/>
                </a:lnTo>
                <a:lnTo>
                  <a:pt x="48672" y="38670"/>
                </a:lnTo>
                <a:lnTo>
                  <a:pt x="49245" y="31422"/>
                </a:lnTo>
                <a:lnTo>
                  <a:pt x="49817" y="24174"/>
                </a:lnTo>
                <a:lnTo>
                  <a:pt x="52561" y="17954"/>
                </a:lnTo>
                <a:lnTo>
                  <a:pt x="57475" y="12762"/>
                </a:lnTo>
                <a:lnTo>
                  <a:pt x="62389" y="7570"/>
                </a:lnTo>
                <a:lnTo>
                  <a:pt x="68411" y="4015"/>
                </a:lnTo>
                <a:lnTo>
                  <a:pt x="75540" y="2094"/>
                </a:lnTo>
                <a:lnTo>
                  <a:pt x="82669" y="173"/>
                </a:lnTo>
                <a:lnTo>
                  <a:pt x="89941" y="0"/>
                </a:lnTo>
                <a:lnTo>
                  <a:pt x="97357" y="1571"/>
                </a:lnTo>
                <a:lnTo>
                  <a:pt x="104773" y="3143"/>
                </a:lnTo>
                <a:lnTo>
                  <a:pt x="111655" y="6109"/>
                </a:lnTo>
                <a:lnTo>
                  <a:pt x="118000" y="10469"/>
                </a:lnTo>
                <a:lnTo>
                  <a:pt x="125675" y="17554"/>
                </a:lnTo>
                <a:lnTo>
                  <a:pt x="132535" y="27700"/>
                </a:lnTo>
                <a:lnTo>
                  <a:pt x="138579" y="4090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15966" y="3722037"/>
            <a:ext cx="41910" cy="81915"/>
          </a:xfrm>
          <a:custGeom>
            <a:avLst/>
            <a:gdLst/>
            <a:ahLst/>
            <a:cxnLst/>
            <a:rect l="l" t="t" r="r" b="b"/>
            <a:pathLst>
              <a:path w="41909" h="81914">
                <a:moveTo>
                  <a:pt x="0" y="1884"/>
                </a:moveTo>
                <a:lnTo>
                  <a:pt x="175" y="5"/>
                </a:lnTo>
                <a:lnTo>
                  <a:pt x="1476" y="0"/>
                </a:lnTo>
                <a:lnTo>
                  <a:pt x="3903" y="1867"/>
                </a:lnTo>
                <a:lnTo>
                  <a:pt x="6329" y="3735"/>
                </a:lnTo>
                <a:lnTo>
                  <a:pt x="9345" y="7844"/>
                </a:lnTo>
                <a:lnTo>
                  <a:pt x="12950" y="14196"/>
                </a:lnTo>
                <a:lnTo>
                  <a:pt x="16556" y="20547"/>
                </a:lnTo>
                <a:lnTo>
                  <a:pt x="37106" y="67301"/>
                </a:lnTo>
                <a:lnTo>
                  <a:pt x="41882" y="8163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26223" y="3746009"/>
            <a:ext cx="92710" cy="64135"/>
          </a:xfrm>
          <a:custGeom>
            <a:avLst/>
            <a:gdLst/>
            <a:ahLst/>
            <a:cxnLst/>
            <a:rect l="l" t="t" r="r" b="b"/>
            <a:pathLst>
              <a:path w="92709" h="64135">
                <a:moveTo>
                  <a:pt x="0" y="32967"/>
                </a:moveTo>
                <a:lnTo>
                  <a:pt x="4694" y="31088"/>
                </a:lnTo>
                <a:lnTo>
                  <a:pt x="12454" y="29708"/>
                </a:lnTo>
                <a:lnTo>
                  <a:pt x="23279" y="28827"/>
                </a:lnTo>
                <a:lnTo>
                  <a:pt x="37646" y="27622"/>
                </a:lnTo>
                <a:lnTo>
                  <a:pt x="73355" y="17987"/>
                </a:lnTo>
                <a:lnTo>
                  <a:pt x="74901" y="15968"/>
                </a:lnTo>
                <a:lnTo>
                  <a:pt x="69488" y="4183"/>
                </a:lnTo>
                <a:lnTo>
                  <a:pt x="66551" y="2051"/>
                </a:lnTo>
                <a:lnTo>
                  <a:pt x="63484" y="789"/>
                </a:lnTo>
                <a:lnTo>
                  <a:pt x="60289" y="394"/>
                </a:lnTo>
                <a:lnTo>
                  <a:pt x="57094" y="0"/>
                </a:lnTo>
                <a:lnTo>
                  <a:pt x="54359" y="1414"/>
                </a:lnTo>
                <a:lnTo>
                  <a:pt x="47167" y="23344"/>
                </a:lnTo>
                <a:lnTo>
                  <a:pt x="48144" y="28917"/>
                </a:lnTo>
                <a:lnTo>
                  <a:pt x="76650" y="60549"/>
                </a:lnTo>
                <a:lnTo>
                  <a:pt x="82893" y="64037"/>
                </a:lnTo>
                <a:lnTo>
                  <a:pt x="88055" y="63530"/>
                </a:lnTo>
                <a:lnTo>
                  <a:pt x="92136" y="5902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21966" y="3754093"/>
            <a:ext cx="57785" cy="54610"/>
          </a:xfrm>
          <a:custGeom>
            <a:avLst/>
            <a:gdLst/>
            <a:ahLst/>
            <a:cxnLst/>
            <a:rect l="l" t="t" r="r" b="b"/>
            <a:pathLst>
              <a:path w="57784" h="54610">
                <a:moveTo>
                  <a:pt x="0" y="22773"/>
                </a:moveTo>
                <a:lnTo>
                  <a:pt x="662" y="18431"/>
                </a:lnTo>
                <a:lnTo>
                  <a:pt x="2483" y="17020"/>
                </a:lnTo>
                <a:lnTo>
                  <a:pt x="5464" y="18542"/>
                </a:lnTo>
                <a:lnTo>
                  <a:pt x="7602" y="19633"/>
                </a:lnTo>
                <a:lnTo>
                  <a:pt x="34129" y="46476"/>
                </a:lnTo>
                <a:lnTo>
                  <a:pt x="35897" y="49443"/>
                </a:lnTo>
                <a:lnTo>
                  <a:pt x="36550" y="51594"/>
                </a:lnTo>
                <a:lnTo>
                  <a:pt x="36089" y="52929"/>
                </a:lnTo>
                <a:lnTo>
                  <a:pt x="35629" y="54264"/>
                </a:lnTo>
                <a:lnTo>
                  <a:pt x="34155" y="54578"/>
                </a:lnTo>
                <a:lnTo>
                  <a:pt x="31670" y="53872"/>
                </a:lnTo>
                <a:lnTo>
                  <a:pt x="29184" y="53164"/>
                </a:lnTo>
                <a:lnTo>
                  <a:pt x="26982" y="50583"/>
                </a:lnTo>
                <a:lnTo>
                  <a:pt x="25063" y="46128"/>
                </a:lnTo>
                <a:lnTo>
                  <a:pt x="23144" y="41673"/>
                </a:lnTo>
                <a:lnTo>
                  <a:pt x="22276" y="36189"/>
                </a:lnTo>
                <a:lnTo>
                  <a:pt x="22457" y="29677"/>
                </a:lnTo>
                <a:lnTo>
                  <a:pt x="22639" y="23166"/>
                </a:lnTo>
                <a:lnTo>
                  <a:pt x="24321" y="17343"/>
                </a:lnTo>
                <a:lnTo>
                  <a:pt x="27504" y="12209"/>
                </a:lnTo>
                <a:lnTo>
                  <a:pt x="30687" y="7074"/>
                </a:lnTo>
                <a:lnTo>
                  <a:pt x="34350" y="3739"/>
                </a:lnTo>
                <a:lnTo>
                  <a:pt x="38492" y="2204"/>
                </a:lnTo>
                <a:lnTo>
                  <a:pt x="44438" y="0"/>
                </a:lnTo>
                <a:lnTo>
                  <a:pt x="50833" y="2562"/>
                </a:lnTo>
                <a:lnTo>
                  <a:pt x="57677" y="989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89226" y="3740674"/>
            <a:ext cx="96520" cy="53340"/>
          </a:xfrm>
          <a:custGeom>
            <a:avLst/>
            <a:gdLst/>
            <a:ahLst/>
            <a:cxnLst/>
            <a:rect l="l" t="t" r="r" b="b"/>
            <a:pathLst>
              <a:path w="96519" h="53339">
                <a:moveTo>
                  <a:pt x="0" y="20554"/>
                </a:moveTo>
                <a:lnTo>
                  <a:pt x="0" y="18511"/>
                </a:lnTo>
                <a:lnTo>
                  <a:pt x="1823" y="16268"/>
                </a:lnTo>
                <a:lnTo>
                  <a:pt x="5472" y="13824"/>
                </a:lnTo>
                <a:lnTo>
                  <a:pt x="9120" y="11382"/>
                </a:lnTo>
                <a:lnTo>
                  <a:pt x="12852" y="10228"/>
                </a:lnTo>
                <a:lnTo>
                  <a:pt x="16667" y="10363"/>
                </a:lnTo>
                <a:lnTo>
                  <a:pt x="20483" y="10497"/>
                </a:lnTo>
                <a:lnTo>
                  <a:pt x="24449" y="12203"/>
                </a:lnTo>
                <a:lnTo>
                  <a:pt x="28567" y="15481"/>
                </a:lnTo>
                <a:lnTo>
                  <a:pt x="32685" y="18757"/>
                </a:lnTo>
                <a:lnTo>
                  <a:pt x="35697" y="22661"/>
                </a:lnTo>
                <a:lnTo>
                  <a:pt x="37604" y="27193"/>
                </a:lnTo>
                <a:lnTo>
                  <a:pt x="39510" y="31724"/>
                </a:lnTo>
                <a:lnTo>
                  <a:pt x="40316" y="36037"/>
                </a:lnTo>
                <a:lnTo>
                  <a:pt x="40023" y="40133"/>
                </a:lnTo>
                <a:lnTo>
                  <a:pt x="39731" y="44229"/>
                </a:lnTo>
                <a:lnTo>
                  <a:pt x="38921" y="47273"/>
                </a:lnTo>
                <a:lnTo>
                  <a:pt x="37595" y="49265"/>
                </a:lnTo>
                <a:lnTo>
                  <a:pt x="36269" y="51257"/>
                </a:lnTo>
                <a:lnTo>
                  <a:pt x="34837" y="52443"/>
                </a:lnTo>
                <a:lnTo>
                  <a:pt x="33298" y="52824"/>
                </a:lnTo>
                <a:lnTo>
                  <a:pt x="31758" y="53204"/>
                </a:lnTo>
                <a:lnTo>
                  <a:pt x="30637" y="51592"/>
                </a:lnTo>
                <a:lnTo>
                  <a:pt x="29934" y="47987"/>
                </a:lnTo>
                <a:lnTo>
                  <a:pt x="29230" y="44383"/>
                </a:lnTo>
                <a:lnTo>
                  <a:pt x="43301" y="6456"/>
                </a:lnTo>
                <a:lnTo>
                  <a:pt x="57703" y="0"/>
                </a:lnTo>
                <a:lnTo>
                  <a:pt x="62470" y="118"/>
                </a:lnTo>
                <a:lnTo>
                  <a:pt x="91695" y="29401"/>
                </a:lnTo>
                <a:lnTo>
                  <a:pt x="96385" y="4154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96937" y="3701126"/>
            <a:ext cx="121285" cy="83820"/>
          </a:xfrm>
          <a:custGeom>
            <a:avLst/>
            <a:gdLst/>
            <a:ahLst/>
            <a:cxnLst/>
            <a:rect l="l" t="t" r="r" b="b"/>
            <a:pathLst>
              <a:path w="121284" h="83820">
                <a:moveTo>
                  <a:pt x="40092" y="70248"/>
                </a:moveTo>
                <a:lnTo>
                  <a:pt x="43931" y="62755"/>
                </a:lnTo>
                <a:lnTo>
                  <a:pt x="45598" y="57752"/>
                </a:lnTo>
                <a:lnTo>
                  <a:pt x="45093" y="55238"/>
                </a:lnTo>
                <a:lnTo>
                  <a:pt x="44741" y="53486"/>
                </a:lnTo>
                <a:lnTo>
                  <a:pt x="42537" y="52473"/>
                </a:lnTo>
                <a:lnTo>
                  <a:pt x="38480" y="52199"/>
                </a:lnTo>
                <a:lnTo>
                  <a:pt x="34423" y="51925"/>
                </a:lnTo>
                <a:lnTo>
                  <a:pt x="29576" y="52945"/>
                </a:lnTo>
                <a:lnTo>
                  <a:pt x="0" y="72847"/>
                </a:lnTo>
                <a:lnTo>
                  <a:pt x="6" y="74643"/>
                </a:lnTo>
                <a:lnTo>
                  <a:pt x="14460" y="78589"/>
                </a:lnTo>
                <a:lnTo>
                  <a:pt x="19464" y="78207"/>
                </a:lnTo>
                <a:lnTo>
                  <a:pt x="24868" y="77208"/>
                </a:lnTo>
                <a:lnTo>
                  <a:pt x="30274" y="76210"/>
                </a:lnTo>
                <a:lnTo>
                  <a:pt x="36052" y="74555"/>
                </a:lnTo>
                <a:lnTo>
                  <a:pt x="42205" y="72245"/>
                </a:lnTo>
                <a:lnTo>
                  <a:pt x="48358" y="69934"/>
                </a:lnTo>
                <a:lnTo>
                  <a:pt x="52387" y="68788"/>
                </a:lnTo>
                <a:lnTo>
                  <a:pt x="54291" y="68806"/>
                </a:lnTo>
                <a:lnTo>
                  <a:pt x="56195" y="68825"/>
                </a:lnTo>
                <a:lnTo>
                  <a:pt x="58550" y="69856"/>
                </a:lnTo>
                <a:lnTo>
                  <a:pt x="61356" y="71902"/>
                </a:lnTo>
                <a:lnTo>
                  <a:pt x="64161" y="73947"/>
                </a:lnTo>
                <a:lnTo>
                  <a:pt x="67716" y="76053"/>
                </a:lnTo>
                <a:lnTo>
                  <a:pt x="72018" y="78220"/>
                </a:lnTo>
                <a:lnTo>
                  <a:pt x="76321" y="80386"/>
                </a:lnTo>
                <a:lnTo>
                  <a:pt x="80687" y="81857"/>
                </a:lnTo>
                <a:lnTo>
                  <a:pt x="85118" y="82634"/>
                </a:lnTo>
                <a:lnTo>
                  <a:pt x="89548" y="83411"/>
                </a:lnTo>
                <a:lnTo>
                  <a:pt x="93336" y="83748"/>
                </a:lnTo>
                <a:lnTo>
                  <a:pt x="96482" y="83644"/>
                </a:lnTo>
                <a:lnTo>
                  <a:pt x="99628" y="83541"/>
                </a:lnTo>
                <a:lnTo>
                  <a:pt x="108071" y="70782"/>
                </a:lnTo>
                <a:lnTo>
                  <a:pt x="108812" y="66816"/>
                </a:lnTo>
                <a:lnTo>
                  <a:pt x="104468" y="37017"/>
                </a:lnTo>
                <a:lnTo>
                  <a:pt x="102099" y="30279"/>
                </a:lnTo>
                <a:lnTo>
                  <a:pt x="90292" y="5984"/>
                </a:lnTo>
                <a:lnTo>
                  <a:pt x="88344" y="3106"/>
                </a:lnTo>
                <a:lnTo>
                  <a:pt x="86755" y="1334"/>
                </a:lnTo>
                <a:lnTo>
                  <a:pt x="85527" y="667"/>
                </a:lnTo>
                <a:lnTo>
                  <a:pt x="84300" y="0"/>
                </a:lnTo>
                <a:lnTo>
                  <a:pt x="83536" y="1265"/>
                </a:lnTo>
                <a:lnTo>
                  <a:pt x="83238" y="4462"/>
                </a:lnTo>
                <a:lnTo>
                  <a:pt x="82939" y="7659"/>
                </a:lnTo>
                <a:lnTo>
                  <a:pt x="83291" y="12409"/>
                </a:lnTo>
                <a:lnTo>
                  <a:pt x="84294" y="18712"/>
                </a:lnTo>
                <a:lnTo>
                  <a:pt x="85297" y="25015"/>
                </a:lnTo>
                <a:lnTo>
                  <a:pt x="110569" y="65494"/>
                </a:lnTo>
                <a:lnTo>
                  <a:pt x="120672" y="7737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04140" y="3674412"/>
            <a:ext cx="84455" cy="153670"/>
          </a:xfrm>
          <a:custGeom>
            <a:avLst/>
            <a:gdLst/>
            <a:ahLst/>
            <a:cxnLst/>
            <a:rect l="l" t="t" r="r" b="b"/>
            <a:pathLst>
              <a:path w="84455" h="153670">
                <a:moveTo>
                  <a:pt x="395" y="11871"/>
                </a:moveTo>
                <a:lnTo>
                  <a:pt x="0" y="10354"/>
                </a:lnTo>
                <a:lnTo>
                  <a:pt x="957" y="7877"/>
                </a:lnTo>
                <a:lnTo>
                  <a:pt x="3267" y="4439"/>
                </a:lnTo>
                <a:lnTo>
                  <a:pt x="5577" y="1000"/>
                </a:lnTo>
                <a:lnTo>
                  <a:pt x="48469" y="22858"/>
                </a:lnTo>
                <a:lnTo>
                  <a:pt x="76020" y="64929"/>
                </a:lnTo>
                <a:lnTo>
                  <a:pt x="84204" y="91161"/>
                </a:lnTo>
                <a:lnTo>
                  <a:pt x="82965" y="100320"/>
                </a:lnTo>
                <a:lnTo>
                  <a:pt x="53311" y="135105"/>
                </a:lnTo>
                <a:lnTo>
                  <a:pt x="39764" y="144053"/>
                </a:lnTo>
                <a:lnTo>
                  <a:pt x="23781" y="15338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55235" y="3853655"/>
            <a:ext cx="784860" cy="24130"/>
          </a:xfrm>
          <a:custGeom>
            <a:avLst/>
            <a:gdLst/>
            <a:ahLst/>
            <a:cxnLst/>
            <a:rect l="l" t="t" r="r" b="b"/>
            <a:pathLst>
              <a:path w="784860" h="24129">
                <a:moveTo>
                  <a:pt x="0" y="23617"/>
                </a:moveTo>
                <a:lnTo>
                  <a:pt x="3873" y="21375"/>
                </a:lnTo>
                <a:lnTo>
                  <a:pt x="8902" y="20093"/>
                </a:lnTo>
                <a:lnTo>
                  <a:pt x="15088" y="19771"/>
                </a:lnTo>
                <a:lnTo>
                  <a:pt x="21274" y="19448"/>
                </a:lnTo>
                <a:lnTo>
                  <a:pt x="27899" y="19285"/>
                </a:lnTo>
                <a:lnTo>
                  <a:pt x="34962" y="19282"/>
                </a:lnTo>
                <a:lnTo>
                  <a:pt x="42025" y="19279"/>
                </a:lnTo>
                <a:lnTo>
                  <a:pt x="49504" y="19458"/>
                </a:lnTo>
                <a:lnTo>
                  <a:pt x="57397" y="19821"/>
                </a:lnTo>
                <a:lnTo>
                  <a:pt x="67407" y="20226"/>
                </a:lnTo>
                <a:lnTo>
                  <a:pt x="112225" y="21568"/>
                </a:lnTo>
                <a:lnTo>
                  <a:pt x="154967" y="22494"/>
                </a:lnTo>
                <a:lnTo>
                  <a:pt x="168763" y="22523"/>
                </a:lnTo>
                <a:lnTo>
                  <a:pt x="182758" y="22416"/>
                </a:lnTo>
                <a:lnTo>
                  <a:pt x="232306" y="20985"/>
                </a:lnTo>
                <a:lnTo>
                  <a:pt x="245490" y="20395"/>
                </a:lnTo>
                <a:lnTo>
                  <a:pt x="258357" y="19882"/>
                </a:lnTo>
                <a:lnTo>
                  <a:pt x="270979" y="19441"/>
                </a:lnTo>
                <a:lnTo>
                  <a:pt x="283426" y="19070"/>
                </a:lnTo>
                <a:lnTo>
                  <a:pt x="295769" y="18764"/>
                </a:lnTo>
                <a:lnTo>
                  <a:pt x="311252" y="18416"/>
                </a:lnTo>
                <a:lnTo>
                  <a:pt x="324699" y="18100"/>
                </a:lnTo>
                <a:lnTo>
                  <a:pt x="336118" y="17818"/>
                </a:lnTo>
                <a:lnTo>
                  <a:pt x="348368" y="17509"/>
                </a:lnTo>
                <a:lnTo>
                  <a:pt x="360476" y="17240"/>
                </a:lnTo>
                <a:lnTo>
                  <a:pt x="372951" y="16998"/>
                </a:lnTo>
                <a:lnTo>
                  <a:pt x="386302" y="16770"/>
                </a:lnTo>
                <a:lnTo>
                  <a:pt x="404370" y="16482"/>
                </a:lnTo>
                <a:lnTo>
                  <a:pt x="418493" y="16246"/>
                </a:lnTo>
                <a:lnTo>
                  <a:pt x="429199" y="16052"/>
                </a:lnTo>
                <a:lnTo>
                  <a:pt x="445234" y="15655"/>
                </a:lnTo>
                <a:lnTo>
                  <a:pt x="456447" y="15252"/>
                </a:lnTo>
                <a:lnTo>
                  <a:pt x="470935" y="14548"/>
                </a:lnTo>
                <a:lnTo>
                  <a:pt x="482362" y="14049"/>
                </a:lnTo>
                <a:lnTo>
                  <a:pt x="496018" y="13549"/>
                </a:lnTo>
                <a:lnTo>
                  <a:pt x="507975" y="13194"/>
                </a:lnTo>
                <a:lnTo>
                  <a:pt x="519405" y="12824"/>
                </a:lnTo>
                <a:lnTo>
                  <a:pt x="557760" y="10709"/>
                </a:lnTo>
                <a:lnTo>
                  <a:pt x="596485" y="7268"/>
                </a:lnTo>
                <a:lnTo>
                  <a:pt x="614327" y="5421"/>
                </a:lnTo>
                <a:lnTo>
                  <a:pt x="626633" y="4183"/>
                </a:lnTo>
                <a:lnTo>
                  <a:pt x="639629" y="3255"/>
                </a:lnTo>
                <a:lnTo>
                  <a:pt x="651802" y="2904"/>
                </a:lnTo>
                <a:lnTo>
                  <a:pt x="666853" y="2904"/>
                </a:lnTo>
                <a:lnTo>
                  <a:pt x="678996" y="3080"/>
                </a:lnTo>
                <a:lnTo>
                  <a:pt x="696054" y="3581"/>
                </a:lnTo>
                <a:lnTo>
                  <a:pt x="707416" y="3681"/>
                </a:lnTo>
                <a:lnTo>
                  <a:pt x="722088" y="3118"/>
                </a:lnTo>
                <a:lnTo>
                  <a:pt x="733456" y="2390"/>
                </a:lnTo>
                <a:lnTo>
                  <a:pt x="746700" y="1454"/>
                </a:lnTo>
                <a:lnTo>
                  <a:pt x="758979" y="946"/>
                </a:lnTo>
                <a:lnTo>
                  <a:pt x="776348" y="668"/>
                </a:lnTo>
                <a:lnTo>
                  <a:pt x="782106" y="507"/>
                </a:lnTo>
                <a:lnTo>
                  <a:pt x="782935" y="332"/>
                </a:lnTo>
                <a:lnTo>
                  <a:pt x="783764" y="157"/>
                </a:lnTo>
                <a:lnTo>
                  <a:pt x="784237" y="57"/>
                </a:lnTo>
                <a:lnTo>
                  <a:pt x="784465" y="9"/>
                </a:lnTo>
                <a:lnTo>
                  <a:pt x="784282" y="0"/>
                </a:lnTo>
                <a:lnTo>
                  <a:pt x="783800" y="5"/>
                </a:lnTo>
                <a:lnTo>
                  <a:pt x="783115" y="14"/>
                </a:lnTo>
                <a:lnTo>
                  <a:pt x="779388" y="60"/>
                </a:lnTo>
                <a:lnTo>
                  <a:pt x="772618" y="14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55786" y="2116452"/>
            <a:ext cx="8705215" cy="0"/>
          </a:xfrm>
          <a:custGeom>
            <a:avLst/>
            <a:gdLst/>
            <a:ahLst/>
            <a:cxnLst/>
            <a:rect l="l" t="t" r="r" b="b"/>
            <a:pathLst>
              <a:path w="8705215" h="0">
                <a:moveTo>
                  <a:pt x="0" y="0"/>
                </a:moveTo>
                <a:lnTo>
                  <a:pt x="870504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482823" y="6010602"/>
            <a:ext cx="1424940" cy="144780"/>
          </a:xfrm>
          <a:custGeom>
            <a:avLst/>
            <a:gdLst/>
            <a:ahLst/>
            <a:cxnLst/>
            <a:rect l="l" t="t" r="r" b="b"/>
            <a:pathLst>
              <a:path w="1424939" h="144779">
                <a:moveTo>
                  <a:pt x="0" y="0"/>
                </a:moveTo>
                <a:lnTo>
                  <a:pt x="1424915" y="0"/>
                </a:lnTo>
                <a:lnTo>
                  <a:pt x="1424916" y="144638"/>
                </a:lnTo>
                <a:lnTo>
                  <a:pt x="0" y="144639"/>
                </a:lnTo>
                <a:lnTo>
                  <a:pt x="0" y="0"/>
                </a:lnTo>
              </a:path>
            </a:pathLst>
          </a:custGeom>
          <a:ln w="180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359964" y="6049390"/>
            <a:ext cx="131445" cy="74930"/>
          </a:xfrm>
          <a:custGeom>
            <a:avLst/>
            <a:gdLst/>
            <a:ahLst/>
            <a:cxnLst/>
            <a:rect l="l" t="t" r="r" b="b"/>
            <a:pathLst>
              <a:path w="131445" h="74929">
                <a:moveTo>
                  <a:pt x="0" y="13819"/>
                </a:moveTo>
                <a:lnTo>
                  <a:pt x="1608" y="24743"/>
                </a:lnTo>
                <a:lnTo>
                  <a:pt x="5147" y="38006"/>
                </a:lnTo>
                <a:lnTo>
                  <a:pt x="10161" y="53702"/>
                </a:lnTo>
                <a:lnTo>
                  <a:pt x="13079" y="64024"/>
                </a:lnTo>
                <a:lnTo>
                  <a:pt x="14920" y="72248"/>
                </a:lnTo>
                <a:lnTo>
                  <a:pt x="15336" y="74709"/>
                </a:lnTo>
                <a:lnTo>
                  <a:pt x="14971" y="74155"/>
                </a:lnTo>
                <a:lnTo>
                  <a:pt x="14607" y="73600"/>
                </a:lnTo>
                <a:lnTo>
                  <a:pt x="13696" y="72214"/>
                </a:lnTo>
                <a:lnTo>
                  <a:pt x="12238" y="69997"/>
                </a:lnTo>
                <a:lnTo>
                  <a:pt x="10780" y="67779"/>
                </a:lnTo>
                <a:lnTo>
                  <a:pt x="9565" y="64528"/>
                </a:lnTo>
                <a:lnTo>
                  <a:pt x="8594" y="60245"/>
                </a:lnTo>
                <a:lnTo>
                  <a:pt x="7622" y="55961"/>
                </a:lnTo>
                <a:lnTo>
                  <a:pt x="7000" y="51091"/>
                </a:lnTo>
                <a:lnTo>
                  <a:pt x="6727" y="45635"/>
                </a:lnTo>
                <a:lnTo>
                  <a:pt x="6454" y="40179"/>
                </a:lnTo>
                <a:lnTo>
                  <a:pt x="6391" y="34937"/>
                </a:lnTo>
                <a:lnTo>
                  <a:pt x="6540" y="29907"/>
                </a:lnTo>
                <a:lnTo>
                  <a:pt x="6688" y="24878"/>
                </a:lnTo>
                <a:lnTo>
                  <a:pt x="7518" y="20431"/>
                </a:lnTo>
                <a:lnTo>
                  <a:pt x="9027" y="16566"/>
                </a:lnTo>
                <a:lnTo>
                  <a:pt x="10537" y="12700"/>
                </a:lnTo>
                <a:lnTo>
                  <a:pt x="21574" y="4553"/>
                </a:lnTo>
                <a:lnTo>
                  <a:pt x="24392" y="4182"/>
                </a:lnTo>
                <a:lnTo>
                  <a:pt x="50520" y="25567"/>
                </a:lnTo>
                <a:lnTo>
                  <a:pt x="52654" y="29858"/>
                </a:lnTo>
                <a:lnTo>
                  <a:pt x="56908" y="53772"/>
                </a:lnTo>
                <a:lnTo>
                  <a:pt x="57113" y="59579"/>
                </a:lnTo>
                <a:lnTo>
                  <a:pt x="57077" y="62177"/>
                </a:lnTo>
                <a:lnTo>
                  <a:pt x="56802" y="61567"/>
                </a:lnTo>
                <a:lnTo>
                  <a:pt x="56527" y="60957"/>
                </a:lnTo>
                <a:lnTo>
                  <a:pt x="55839" y="59432"/>
                </a:lnTo>
                <a:lnTo>
                  <a:pt x="54739" y="56992"/>
                </a:lnTo>
                <a:lnTo>
                  <a:pt x="53638" y="54552"/>
                </a:lnTo>
                <a:lnTo>
                  <a:pt x="53004" y="51188"/>
                </a:lnTo>
                <a:lnTo>
                  <a:pt x="52835" y="46900"/>
                </a:lnTo>
                <a:lnTo>
                  <a:pt x="52667" y="42613"/>
                </a:lnTo>
                <a:lnTo>
                  <a:pt x="53046" y="37963"/>
                </a:lnTo>
                <a:lnTo>
                  <a:pt x="53975" y="32952"/>
                </a:lnTo>
                <a:lnTo>
                  <a:pt x="54903" y="27941"/>
                </a:lnTo>
                <a:lnTo>
                  <a:pt x="56534" y="23371"/>
                </a:lnTo>
                <a:lnTo>
                  <a:pt x="58869" y="19243"/>
                </a:lnTo>
                <a:lnTo>
                  <a:pt x="61203" y="15116"/>
                </a:lnTo>
                <a:lnTo>
                  <a:pt x="76382" y="1963"/>
                </a:lnTo>
                <a:lnTo>
                  <a:pt x="79674" y="638"/>
                </a:lnTo>
                <a:lnTo>
                  <a:pt x="83022" y="0"/>
                </a:lnTo>
                <a:lnTo>
                  <a:pt x="86428" y="49"/>
                </a:lnTo>
                <a:lnTo>
                  <a:pt x="89834" y="97"/>
                </a:lnTo>
                <a:lnTo>
                  <a:pt x="105243" y="13694"/>
                </a:lnTo>
                <a:lnTo>
                  <a:pt x="107897" y="17688"/>
                </a:lnTo>
                <a:lnTo>
                  <a:pt x="110060" y="21797"/>
                </a:lnTo>
                <a:lnTo>
                  <a:pt x="111732" y="26020"/>
                </a:lnTo>
                <a:lnTo>
                  <a:pt x="113404" y="30244"/>
                </a:lnTo>
                <a:lnTo>
                  <a:pt x="115262" y="35739"/>
                </a:lnTo>
                <a:lnTo>
                  <a:pt x="117305" y="42505"/>
                </a:lnTo>
                <a:lnTo>
                  <a:pt x="119348" y="49272"/>
                </a:lnTo>
                <a:lnTo>
                  <a:pt x="120962" y="54020"/>
                </a:lnTo>
                <a:lnTo>
                  <a:pt x="122147" y="56749"/>
                </a:lnTo>
                <a:lnTo>
                  <a:pt x="123805" y="60567"/>
                </a:lnTo>
                <a:lnTo>
                  <a:pt x="126809" y="60792"/>
                </a:lnTo>
                <a:lnTo>
                  <a:pt x="131157" y="57425"/>
                </a:lnTo>
              </a:path>
            </a:pathLst>
          </a:custGeom>
          <a:ln w="180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007852" y="6038628"/>
            <a:ext cx="85725" cy="46355"/>
          </a:xfrm>
          <a:custGeom>
            <a:avLst/>
            <a:gdLst/>
            <a:ahLst/>
            <a:cxnLst/>
            <a:rect l="l" t="t" r="r" b="b"/>
            <a:pathLst>
              <a:path w="85725" h="46354">
                <a:moveTo>
                  <a:pt x="0" y="13287"/>
                </a:moveTo>
                <a:lnTo>
                  <a:pt x="2110" y="17166"/>
                </a:lnTo>
                <a:lnTo>
                  <a:pt x="4432" y="22854"/>
                </a:lnTo>
                <a:lnTo>
                  <a:pt x="6965" y="30352"/>
                </a:lnTo>
                <a:lnTo>
                  <a:pt x="9499" y="37850"/>
                </a:lnTo>
                <a:lnTo>
                  <a:pt x="11289" y="42284"/>
                </a:lnTo>
                <a:lnTo>
                  <a:pt x="12335" y="43654"/>
                </a:lnTo>
                <a:lnTo>
                  <a:pt x="13380" y="45023"/>
                </a:lnTo>
                <a:lnTo>
                  <a:pt x="14717" y="45738"/>
                </a:lnTo>
                <a:lnTo>
                  <a:pt x="16344" y="45798"/>
                </a:lnTo>
                <a:lnTo>
                  <a:pt x="17972" y="45858"/>
                </a:lnTo>
                <a:lnTo>
                  <a:pt x="22242" y="43125"/>
                </a:lnTo>
                <a:lnTo>
                  <a:pt x="29152" y="37598"/>
                </a:lnTo>
                <a:lnTo>
                  <a:pt x="36064" y="32071"/>
                </a:lnTo>
                <a:lnTo>
                  <a:pt x="68457" y="10647"/>
                </a:lnTo>
                <a:lnTo>
                  <a:pt x="76510" y="6143"/>
                </a:lnTo>
                <a:lnTo>
                  <a:pt x="81351" y="3218"/>
                </a:lnTo>
                <a:lnTo>
                  <a:pt x="82981" y="1872"/>
                </a:lnTo>
                <a:lnTo>
                  <a:pt x="85248" y="0"/>
                </a:lnTo>
                <a:lnTo>
                  <a:pt x="85499" y="3286"/>
                </a:lnTo>
                <a:lnTo>
                  <a:pt x="83734" y="117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653086" y="5278407"/>
            <a:ext cx="116205" cy="76835"/>
          </a:xfrm>
          <a:custGeom>
            <a:avLst/>
            <a:gdLst/>
            <a:ahLst/>
            <a:cxnLst/>
            <a:rect l="l" t="t" r="r" b="b"/>
            <a:pathLst>
              <a:path w="116205" h="76835">
                <a:moveTo>
                  <a:pt x="0" y="27042"/>
                </a:moveTo>
                <a:lnTo>
                  <a:pt x="6927" y="59337"/>
                </a:lnTo>
                <a:lnTo>
                  <a:pt x="7459" y="64122"/>
                </a:lnTo>
                <a:lnTo>
                  <a:pt x="7740" y="66642"/>
                </a:lnTo>
                <a:lnTo>
                  <a:pt x="7768" y="66899"/>
                </a:lnTo>
                <a:lnTo>
                  <a:pt x="7791" y="67045"/>
                </a:lnTo>
                <a:lnTo>
                  <a:pt x="7780" y="66652"/>
                </a:lnTo>
                <a:lnTo>
                  <a:pt x="7759" y="66230"/>
                </a:lnTo>
                <a:lnTo>
                  <a:pt x="7558" y="62094"/>
                </a:lnTo>
                <a:lnTo>
                  <a:pt x="7174" y="54244"/>
                </a:lnTo>
                <a:lnTo>
                  <a:pt x="6790" y="46393"/>
                </a:lnTo>
                <a:lnTo>
                  <a:pt x="6593" y="38595"/>
                </a:lnTo>
                <a:lnTo>
                  <a:pt x="6580" y="30850"/>
                </a:lnTo>
                <a:lnTo>
                  <a:pt x="6569" y="23105"/>
                </a:lnTo>
                <a:lnTo>
                  <a:pt x="6850" y="17733"/>
                </a:lnTo>
                <a:lnTo>
                  <a:pt x="7425" y="14734"/>
                </a:lnTo>
                <a:lnTo>
                  <a:pt x="8000" y="11735"/>
                </a:lnTo>
                <a:lnTo>
                  <a:pt x="8880" y="9189"/>
                </a:lnTo>
                <a:lnTo>
                  <a:pt x="10066" y="7097"/>
                </a:lnTo>
                <a:lnTo>
                  <a:pt x="11251" y="5006"/>
                </a:lnTo>
                <a:lnTo>
                  <a:pt x="12700" y="3382"/>
                </a:lnTo>
                <a:lnTo>
                  <a:pt x="14412" y="2227"/>
                </a:lnTo>
                <a:lnTo>
                  <a:pt x="16123" y="1073"/>
                </a:lnTo>
                <a:lnTo>
                  <a:pt x="17816" y="396"/>
                </a:lnTo>
                <a:lnTo>
                  <a:pt x="19491" y="198"/>
                </a:lnTo>
                <a:lnTo>
                  <a:pt x="21166" y="0"/>
                </a:lnTo>
                <a:lnTo>
                  <a:pt x="31876" y="6571"/>
                </a:lnTo>
                <a:lnTo>
                  <a:pt x="33433" y="9201"/>
                </a:lnTo>
                <a:lnTo>
                  <a:pt x="39505" y="33067"/>
                </a:lnTo>
                <a:lnTo>
                  <a:pt x="40822" y="40441"/>
                </a:lnTo>
                <a:lnTo>
                  <a:pt x="41554" y="45544"/>
                </a:lnTo>
                <a:lnTo>
                  <a:pt x="41703" y="48375"/>
                </a:lnTo>
                <a:lnTo>
                  <a:pt x="41852" y="51206"/>
                </a:lnTo>
                <a:lnTo>
                  <a:pt x="41931" y="52697"/>
                </a:lnTo>
                <a:lnTo>
                  <a:pt x="41939" y="52848"/>
                </a:lnTo>
                <a:lnTo>
                  <a:pt x="41943" y="52555"/>
                </a:lnTo>
                <a:lnTo>
                  <a:pt x="41939" y="52210"/>
                </a:lnTo>
                <a:lnTo>
                  <a:pt x="41891" y="48797"/>
                </a:lnTo>
                <a:lnTo>
                  <a:pt x="41799" y="42317"/>
                </a:lnTo>
                <a:lnTo>
                  <a:pt x="41709" y="35837"/>
                </a:lnTo>
                <a:lnTo>
                  <a:pt x="41752" y="30876"/>
                </a:lnTo>
                <a:lnTo>
                  <a:pt x="41928" y="27435"/>
                </a:lnTo>
                <a:lnTo>
                  <a:pt x="42103" y="23993"/>
                </a:lnTo>
                <a:lnTo>
                  <a:pt x="52876" y="6035"/>
                </a:lnTo>
                <a:lnTo>
                  <a:pt x="56209" y="4335"/>
                </a:lnTo>
                <a:lnTo>
                  <a:pt x="60315" y="3347"/>
                </a:lnTo>
                <a:lnTo>
                  <a:pt x="65196" y="3074"/>
                </a:lnTo>
                <a:lnTo>
                  <a:pt x="70075" y="2800"/>
                </a:lnTo>
                <a:lnTo>
                  <a:pt x="73616" y="2802"/>
                </a:lnTo>
                <a:lnTo>
                  <a:pt x="75819" y="3082"/>
                </a:lnTo>
                <a:lnTo>
                  <a:pt x="78021" y="3361"/>
                </a:lnTo>
                <a:lnTo>
                  <a:pt x="80128" y="4403"/>
                </a:lnTo>
                <a:lnTo>
                  <a:pt x="82140" y="6206"/>
                </a:lnTo>
                <a:lnTo>
                  <a:pt x="84151" y="8010"/>
                </a:lnTo>
                <a:lnTo>
                  <a:pt x="86054" y="10270"/>
                </a:lnTo>
                <a:lnTo>
                  <a:pt x="87848" y="12989"/>
                </a:lnTo>
                <a:lnTo>
                  <a:pt x="89643" y="15707"/>
                </a:lnTo>
                <a:lnTo>
                  <a:pt x="91237" y="18704"/>
                </a:lnTo>
                <a:lnTo>
                  <a:pt x="92633" y="21979"/>
                </a:lnTo>
                <a:lnTo>
                  <a:pt x="94030" y="25254"/>
                </a:lnTo>
                <a:lnTo>
                  <a:pt x="95940" y="30575"/>
                </a:lnTo>
                <a:lnTo>
                  <a:pt x="98365" y="37943"/>
                </a:lnTo>
                <a:lnTo>
                  <a:pt x="100791" y="45311"/>
                </a:lnTo>
                <a:lnTo>
                  <a:pt x="103052" y="52022"/>
                </a:lnTo>
                <a:lnTo>
                  <a:pt x="105149" y="58075"/>
                </a:lnTo>
                <a:lnTo>
                  <a:pt x="107246" y="64127"/>
                </a:lnTo>
                <a:lnTo>
                  <a:pt x="108716" y="68761"/>
                </a:lnTo>
                <a:lnTo>
                  <a:pt x="109559" y="71976"/>
                </a:lnTo>
                <a:lnTo>
                  <a:pt x="110402" y="75190"/>
                </a:lnTo>
                <a:lnTo>
                  <a:pt x="110987" y="76445"/>
                </a:lnTo>
                <a:lnTo>
                  <a:pt x="111313" y="75740"/>
                </a:lnTo>
                <a:lnTo>
                  <a:pt x="111780" y="74731"/>
                </a:lnTo>
                <a:lnTo>
                  <a:pt x="113249" y="71558"/>
                </a:lnTo>
                <a:lnTo>
                  <a:pt x="115719" y="662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98757" y="5324516"/>
            <a:ext cx="59690" cy="52069"/>
          </a:xfrm>
          <a:custGeom>
            <a:avLst/>
            <a:gdLst/>
            <a:ahLst/>
            <a:cxnLst/>
            <a:rect l="l" t="t" r="r" b="b"/>
            <a:pathLst>
              <a:path w="59689" h="52070">
                <a:moveTo>
                  <a:pt x="1670" y="22907"/>
                </a:moveTo>
                <a:lnTo>
                  <a:pt x="0" y="25124"/>
                </a:lnTo>
                <a:lnTo>
                  <a:pt x="566" y="26358"/>
                </a:lnTo>
                <a:lnTo>
                  <a:pt x="3371" y="26612"/>
                </a:lnTo>
                <a:lnTo>
                  <a:pt x="6176" y="26866"/>
                </a:lnTo>
                <a:lnTo>
                  <a:pt x="8992" y="26943"/>
                </a:lnTo>
                <a:lnTo>
                  <a:pt x="11822" y="26846"/>
                </a:lnTo>
                <a:lnTo>
                  <a:pt x="14651" y="26749"/>
                </a:lnTo>
                <a:lnTo>
                  <a:pt x="18845" y="25660"/>
                </a:lnTo>
                <a:lnTo>
                  <a:pt x="24406" y="23581"/>
                </a:lnTo>
                <a:lnTo>
                  <a:pt x="29966" y="21501"/>
                </a:lnTo>
                <a:lnTo>
                  <a:pt x="42022" y="12703"/>
                </a:lnTo>
                <a:lnTo>
                  <a:pt x="43581" y="10577"/>
                </a:lnTo>
                <a:lnTo>
                  <a:pt x="44656" y="8299"/>
                </a:lnTo>
                <a:lnTo>
                  <a:pt x="45248" y="5868"/>
                </a:lnTo>
                <a:lnTo>
                  <a:pt x="45840" y="3438"/>
                </a:lnTo>
                <a:lnTo>
                  <a:pt x="46233" y="1823"/>
                </a:lnTo>
                <a:lnTo>
                  <a:pt x="46427" y="1026"/>
                </a:lnTo>
                <a:lnTo>
                  <a:pt x="46621" y="228"/>
                </a:lnTo>
                <a:lnTo>
                  <a:pt x="46533" y="0"/>
                </a:lnTo>
                <a:lnTo>
                  <a:pt x="46161" y="341"/>
                </a:lnTo>
                <a:lnTo>
                  <a:pt x="45790" y="683"/>
                </a:lnTo>
                <a:lnTo>
                  <a:pt x="45039" y="1374"/>
                </a:lnTo>
                <a:lnTo>
                  <a:pt x="43907" y="2414"/>
                </a:lnTo>
                <a:lnTo>
                  <a:pt x="42776" y="3455"/>
                </a:lnTo>
                <a:lnTo>
                  <a:pt x="41195" y="5496"/>
                </a:lnTo>
                <a:lnTo>
                  <a:pt x="27696" y="29088"/>
                </a:lnTo>
                <a:lnTo>
                  <a:pt x="25026" y="33548"/>
                </a:lnTo>
                <a:lnTo>
                  <a:pt x="16653" y="40063"/>
                </a:lnTo>
                <a:lnTo>
                  <a:pt x="14969" y="38620"/>
                </a:lnTo>
                <a:lnTo>
                  <a:pt x="7612" y="19451"/>
                </a:lnTo>
                <a:lnTo>
                  <a:pt x="7583" y="16667"/>
                </a:lnTo>
                <a:lnTo>
                  <a:pt x="8152" y="14842"/>
                </a:lnTo>
                <a:lnTo>
                  <a:pt x="9318" y="13977"/>
                </a:lnTo>
                <a:lnTo>
                  <a:pt x="10484" y="13111"/>
                </a:lnTo>
                <a:lnTo>
                  <a:pt x="12273" y="12604"/>
                </a:lnTo>
                <a:lnTo>
                  <a:pt x="14687" y="12456"/>
                </a:lnTo>
                <a:lnTo>
                  <a:pt x="17100" y="12309"/>
                </a:lnTo>
                <a:lnTo>
                  <a:pt x="19995" y="13083"/>
                </a:lnTo>
                <a:lnTo>
                  <a:pt x="43472" y="31223"/>
                </a:lnTo>
                <a:lnTo>
                  <a:pt x="46903" y="35425"/>
                </a:lnTo>
                <a:lnTo>
                  <a:pt x="49868" y="39463"/>
                </a:lnTo>
                <a:lnTo>
                  <a:pt x="52367" y="43338"/>
                </a:lnTo>
                <a:lnTo>
                  <a:pt x="54866" y="47213"/>
                </a:lnTo>
                <a:lnTo>
                  <a:pt x="56584" y="49634"/>
                </a:lnTo>
                <a:lnTo>
                  <a:pt x="57522" y="50601"/>
                </a:lnTo>
                <a:lnTo>
                  <a:pt x="58821" y="51939"/>
                </a:lnTo>
                <a:lnTo>
                  <a:pt x="59147" y="50546"/>
                </a:lnTo>
                <a:lnTo>
                  <a:pt x="58501" y="464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263145" y="5364354"/>
            <a:ext cx="1210945" cy="705485"/>
          </a:xfrm>
          <a:custGeom>
            <a:avLst/>
            <a:gdLst/>
            <a:ahLst/>
            <a:cxnLst/>
            <a:rect l="l" t="t" r="r" b="b"/>
            <a:pathLst>
              <a:path w="1210945" h="705485">
                <a:moveTo>
                  <a:pt x="284" y="2409"/>
                </a:moveTo>
                <a:lnTo>
                  <a:pt x="0" y="833"/>
                </a:lnTo>
                <a:lnTo>
                  <a:pt x="976" y="35"/>
                </a:lnTo>
                <a:lnTo>
                  <a:pt x="3214" y="14"/>
                </a:lnTo>
                <a:lnTo>
                  <a:pt x="4819" y="0"/>
                </a:lnTo>
                <a:lnTo>
                  <a:pt x="8083" y="1758"/>
                </a:lnTo>
                <a:lnTo>
                  <a:pt x="13004" y="5290"/>
                </a:lnTo>
                <a:lnTo>
                  <a:pt x="17925" y="8822"/>
                </a:lnTo>
                <a:lnTo>
                  <a:pt x="22923" y="11718"/>
                </a:lnTo>
                <a:lnTo>
                  <a:pt x="27996" y="13976"/>
                </a:lnTo>
                <a:lnTo>
                  <a:pt x="33070" y="16234"/>
                </a:lnTo>
                <a:lnTo>
                  <a:pt x="52514" y="28173"/>
                </a:lnTo>
                <a:lnTo>
                  <a:pt x="57966" y="32298"/>
                </a:lnTo>
                <a:lnTo>
                  <a:pt x="62865" y="36396"/>
                </a:lnTo>
                <a:lnTo>
                  <a:pt x="67211" y="40469"/>
                </a:lnTo>
                <a:lnTo>
                  <a:pt x="71557" y="44542"/>
                </a:lnTo>
                <a:lnTo>
                  <a:pt x="76809" y="49763"/>
                </a:lnTo>
                <a:lnTo>
                  <a:pt x="82967" y="56131"/>
                </a:lnTo>
                <a:lnTo>
                  <a:pt x="89126" y="62500"/>
                </a:lnTo>
                <a:lnTo>
                  <a:pt x="95033" y="68548"/>
                </a:lnTo>
                <a:lnTo>
                  <a:pt x="100687" y="74275"/>
                </a:lnTo>
                <a:lnTo>
                  <a:pt x="106341" y="80002"/>
                </a:lnTo>
                <a:lnTo>
                  <a:pt x="111948" y="85967"/>
                </a:lnTo>
                <a:lnTo>
                  <a:pt x="117509" y="92169"/>
                </a:lnTo>
                <a:lnTo>
                  <a:pt x="123070" y="98372"/>
                </a:lnTo>
                <a:lnTo>
                  <a:pt x="128309" y="103742"/>
                </a:lnTo>
                <a:lnTo>
                  <a:pt x="133226" y="108280"/>
                </a:lnTo>
                <a:lnTo>
                  <a:pt x="138142" y="112819"/>
                </a:lnTo>
                <a:lnTo>
                  <a:pt x="143066" y="117135"/>
                </a:lnTo>
                <a:lnTo>
                  <a:pt x="147996" y="121227"/>
                </a:lnTo>
                <a:lnTo>
                  <a:pt x="152927" y="125319"/>
                </a:lnTo>
                <a:lnTo>
                  <a:pt x="156649" y="128752"/>
                </a:lnTo>
                <a:lnTo>
                  <a:pt x="170367" y="145178"/>
                </a:lnTo>
                <a:lnTo>
                  <a:pt x="175099" y="150801"/>
                </a:lnTo>
                <a:lnTo>
                  <a:pt x="203672" y="180046"/>
                </a:lnTo>
                <a:lnTo>
                  <a:pt x="242164" y="205303"/>
                </a:lnTo>
                <a:lnTo>
                  <a:pt x="251162" y="210991"/>
                </a:lnTo>
                <a:lnTo>
                  <a:pt x="259518" y="216524"/>
                </a:lnTo>
                <a:lnTo>
                  <a:pt x="270926" y="224430"/>
                </a:lnTo>
                <a:lnTo>
                  <a:pt x="285759" y="234873"/>
                </a:lnTo>
                <a:lnTo>
                  <a:pt x="295116" y="241354"/>
                </a:lnTo>
                <a:lnTo>
                  <a:pt x="331316" y="263596"/>
                </a:lnTo>
                <a:lnTo>
                  <a:pt x="373348" y="287582"/>
                </a:lnTo>
                <a:lnTo>
                  <a:pt x="382443" y="292549"/>
                </a:lnTo>
                <a:lnTo>
                  <a:pt x="393505" y="298683"/>
                </a:lnTo>
                <a:lnTo>
                  <a:pt x="410446" y="308179"/>
                </a:lnTo>
                <a:lnTo>
                  <a:pt x="422836" y="315114"/>
                </a:lnTo>
                <a:lnTo>
                  <a:pt x="431770" y="320101"/>
                </a:lnTo>
                <a:lnTo>
                  <a:pt x="438344" y="323752"/>
                </a:lnTo>
                <a:lnTo>
                  <a:pt x="447520" y="328883"/>
                </a:lnTo>
                <a:lnTo>
                  <a:pt x="485643" y="351009"/>
                </a:lnTo>
                <a:lnTo>
                  <a:pt x="519130" y="372411"/>
                </a:lnTo>
                <a:lnTo>
                  <a:pt x="529841" y="379426"/>
                </a:lnTo>
                <a:lnTo>
                  <a:pt x="567007" y="401606"/>
                </a:lnTo>
                <a:lnTo>
                  <a:pt x="580883" y="408770"/>
                </a:lnTo>
                <a:lnTo>
                  <a:pt x="587783" y="412246"/>
                </a:lnTo>
                <a:lnTo>
                  <a:pt x="594166" y="415527"/>
                </a:lnTo>
                <a:lnTo>
                  <a:pt x="600032" y="418613"/>
                </a:lnTo>
                <a:lnTo>
                  <a:pt x="605898" y="421697"/>
                </a:lnTo>
                <a:lnTo>
                  <a:pt x="650930" y="450532"/>
                </a:lnTo>
                <a:lnTo>
                  <a:pt x="660648" y="456753"/>
                </a:lnTo>
                <a:lnTo>
                  <a:pt x="707721" y="480354"/>
                </a:lnTo>
                <a:lnTo>
                  <a:pt x="758044" y="502982"/>
                </a:lnTo>
                <a:lnTo>
                  <a:pt x="803778" y="521617"/>
                </a:lnTo>
                <a:lnTo>
                  <a:pt x="817082" y="526676"/>
                </a:lnTo>
                <a:lnTo>
                  <a:pt x="828001" y="530946"/>
                </a:lnTo>
                <a:lnTo>
                  <a:pt x="871106" y="549570"/>
                </a:lnTo>
                <a:lnTo>
                  <a:pt x="913826" y="570033"/>
                </a:lnTo>
                <a:lnTo>
                  <a:pt x="927346" y="576533"/>
                </a:lnTo>
                <a:lnTo>
                  <a:pt x="963106" y="592823"/>
                </a:lnTo>
                <a:lnTo>
                  <a:pt x="1007685" y="611183"/>
                </a:lnTo>
                <a:lnTo>
                  <a:pt x="1049023" y="627094"/>
                </a:lnTo>
                <a:lnTo>
                  <a:pt x="1088365" y="639750"/>
                </a:lnTo>
                <a:lnTo>
                  <a:pt x="1125989" y="651357"/>
                </a:lnTo>
                <a:lnTo>
                  <a:pt x="1138131" y="655121"/>
                </a:lnTo>
                <a:lnTo>
                  <a:pt x="1176830" y="667773"/>
                </a:lnTo>
                <a:lnTo>
                  <a:pt x="1191637" y="679330"/>
                </a:lnTo>
                <a:lnTo>
                  <a:pt x="1193088" y="680750"/>
                </a:lnTo>
                <a:lnTo>
                  <a:pt x="1196595" y="682463"/>
                </a:lnTo>
                <a:lnTo>
                  <a:pt x="1202159" y="684472"/>
                </a:lnTo>
                <a:lnTo>
                  <a:pt x="1207722" y="686479"/>
                </a:lnTo>
                <a:lnTo>
                  <a:pt x="1210509" y="686826"/>
                </a:lnTo>
                <a:lnTo>
                  <a:pt x="1210518" y="685513"/>
                </a:lnTo>
                <a:lnTo>
                  <a:pt x="1210527" y="684201"/>
                </a:lnTo>
                <a:lnTo>
                  <a:pt x="1208458" y="681277"/>
                </a:lnTo>
                <a:lnTo>
                  <a:pt x="1204309" y="676742"/>
                </a:lnTo>
                <a:lnTo>
                  <a:pt x="1200160" y="672208"/>
                </a:lnTo>
                <a:lnTo>
                  <a:pt x="1196593" y="668594"/>
                </a:lnTo>
                <a:lnTo>
                  <a:pt x="1193610" y="665900"/>
                </a:lnTo>
                <a:lnTo>
                  <a:pt x="1190626" y="663206"/>
                </a:lnTo>
                <a:lnTo>
                  <a:pt x="1170681" y="649711"/>
                </a:lnTo>
                <a:lnTo>
                  <a:pt x="1164949" y="646464"/>
                </a:lnTo>
                <a:lnTo>
                  <a:pt x="1161446" y="644397"/>
                </a:lnTo>
                <a:lnTo>
                  <a:pt x="1160171" y="643509"/>
                </a:lnTo>
                <a:lnTo>
                  <a:pt x="1158896" y="642621"/>
                </a:lnTo>
                <a:lnTo>
                  <a:pt x="1158502" y="641760"/>
                </a:lnTo>
                <a:lnTo>
                  <a:pt x="1158988" y="640925"/>
                </a:lnTo>
                <a:lnTo>
                  <a:pt x="1159475" y="640091"/>
                </a:lnTo>
                <a:lnTo>
                  <a:pt x="1161281" y="640301"/>
                </a:lnTo>
                <a:lnTo>
                  <a:pt x="1164406" y="641556"/>
                </a:lnTo>
                <a:lnTo>
                  <a:pt x="1167532" y="642810"/>
                </a:lnTo>
                <a:lnTo>
                  <a:pt x="1194638" y="671074"/>
                </a:lnTo>
                <a:lnTo>
                  <a:pt x="1198757" y="678056"/>
                </a:lnTo>
                <a:lnTo>
                  <a:pt x="1197718" y="682355"/>
                </a:lnTo>
                <a:lnTo>
                  <a:pt x="1191520" y="683970"/>
                </a:lnTo>
                <a:lnTo>
                  <a:pt x="1185322" y="685585"/>
                </a:lnTo>
                <a:lnTo>
                  <a:pt x="1178184" y="687755"/>
                </a:lnTo>
                <a:lnTo>
                  <a:pt x="1170107" y="690482"/>
                </a:lnTo>
                <a:lnTo>
                  <a:pt x="1162030" y="693209"/>
                </a:lnTo>
                <a:lnTo>
                  <a:pt x="1156132" y="695453"/>
                </a:lnTo>
                <a:lnTo>
                  <a:pt x="1152412" y="697216"/>
                </a:lnTo>
                <a:lnTo>
                  <a:pt x="1148693" y="698978"/>
                </a:lnTo>
                <a:lnTo>
                  <a:pt x="1145259" y="700758"/>
                </a:lnTo>
                <a:lnTo>
                  <a:pt x="1142108" y="702557"/>
                </a:lnTo>
                <a:lnTo>
                  <a:pt x="1137590" y="705136"/>
                </a:lnTo>
                <a:lnTo>
                  <a:pt x="1134393" y="705211"/>
                </a:lnTo>
                <a:lnTo>
                  <a:pt x="1132519" y="7027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27595" y="2984585"/>
            <a:ext cx="5906135" cy="0"/>
          </a:xfrm>
          <a:custGeom>
            <a:avLst/>
            <a:gdLst/>
            <a:ahLst/>
            <a:cxnLst/>
            <a:rect l="l" t="t" r="r" b="b"/>
            <a:pathLst>
              <a:path w="5906135" h="0">
                <a:moveTo>
                  <a:pt x="0" y="0"/>
                </a:moveTo>
                <a:lnTo>
                  <a:pt x="590611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02562" y="2959503"/>
            <a:ext cx="4238625" cy="84455"/>
          </a:xfrm>
          <a:custGeom>
            <a:avLst/>
            <a:gdLst/>
            <a:ahLst/>
            <a:cxnLst/>
            <a:rect l="l" t="t" r="r" b="b"/>
            <a:pathLst>
              <a:path w="4238625" h="84455">
                <a:moveTo>
                  <a:pt x="0" y="41755"/>
                </a:moveTo>
                <a:lnTo>
                  <a:pt x="4604" y="37273"/>
                </a:lnTo>
                <a:lnTo>
                  <a:pt x="17030" y="34590"/>
                </a:lnTo>
                <a:lnTo>
                  <a:pt x="37397" y="34248"/>
                </a:lnTo>
                <a:lnTo>
                  <a:pt x="53866" y="34095"/>
                </a:lnTo>
                <a:lnTo>
                  <a:pt x="67025" y="34106"/>
                </a:lnTo>
                <a:lnTo>
                  <a:pt x="77465" y="34255"/>
                </a:lnTo>
                <a:lnTo>
                  <a:pt x="85774" y="34516"/>
                </a:lnTo>
                <a:lnTo>
                  <a:pt x="99857" y="35258"/>
                </a:lnTo>
                <a:lnTo>
                  <a:pt x="112491" y="35810"/>
                </a:lnTo>
                <a:lnTo>
                  <a:pt x="124409" y="36210"/>
                </a:lnTo>
                <a:lnTo>
                  <a:pt x="139024" y="36574"/>
                </a:lnTo>
                <a:lnTo>
                  <a:pt x="152052" y="36954"/>
                </a:lnTo>
                <a:lnTo>
                  <a:pt x="164065" y="37363"/>
                </a:lnTo>
                <a:lnTo>
                  <a:pt x="175635" y="37818"/>
                </a:lnTo>
                <a:lnTo>
                  <a:pt x="188599" y="38355"/>
                </a:lnTo>
                <a:lnTo>
                  <a:pt x="201196" y="38827"/>
                </a:lnTo>
                <a:lnTo>
                  <a:pt x="213660" y="39244"/>
                </a:lnTo>
                <a:lnTo>
                  <a:pt x="226224" y="39617"/>
                </a:lnTo>
                <a:lnTo>
                  <a:pt x="240616" y="39990"/>
                </a:lnTo>
                <a:lnTo>
                  <a:pt x="254048" y="40359"/>
                </a:lnTo>
                <a:lnTo>
                  <a:pt x="302857" y="41916"/>
                </a:lnTo>
                <a:lnTo>
                  <a:pt x="344038" y="43579"/>
                </a:lnTo>
                <a:lnTo>
                  <a:pt x="392155" y="46043"/>
                </a:lnTo>
                <a:lnTo>
                  <a:pt x="437183" y="48977"/>
                </a:lnTo>
                <a:lnTo>
                  <a:pt x="475493" y="51810"/>
                </a:lnTo>
                <a:lnTo>
                  <a:pt x="518755" y="55248"/>
                </a:lnTo>
                <a:lnTo>
                  <a:pt x="534355" y="56496"/>
                </a:lnTo>
                <a:lnTo>
                  <a:pt x="577110" y="59611"/>
                </a:lnTo>
                <a:lnTo>
                  <a:pt x="624767" y="62300"/>
                </a:lnTo>
                <a:lnTo>
                  <a:pt x="672264" y="63657"/>
                </a:lnTo>
                <a:lnTo>
                  <a:pt x="722686" y="64339"/>
                </a:lnTo>
                <a:lnTo>
                  <a:pt x="761679" y="64489"/>
                </a:lnTo>
                <a:lnTo>
                  <a:pt x="786664" y="64506"/>
                </a:lnTo>
                <a:lnTo>
                  <a:pt x="799245" y="64499"/>
                </a:lnTo>
                <a:lnTo>
                  <a:pt x="837391" y="64420"/>
                </a:lnTo>
                <a:lnTo>
                  <a:pt x="876217" y="64253"/>
                </a:lnTo>
                <a:lnTo>
                  <a:pt x="914550" y="63932"/>
                </a:lnTo>
                <a:lnTo>
                  <a:pt x="965223" y="63161"/>
                </a:lnTo>
                <a:lnTo>
                  <a:pt x="1018186" y="61933"/>
                </a:lnTo>
                <a:lnTo>
                  <a:pt x="1032568" y="61563"/>
                </a:lnTo>
                <a:lnTo>
                  <a:pt x="1072558" y="60568"/>
                </a:lnTo>
                <a:lnTo>
                  <a:pt x="1120186" y="59460"/>
                </a:lnTo>
                <a:lnTo>
                  <a:pt x="1159424" y="58715"/>
                </a:lnTo>
                <a:lnTo>
                  <a:pt x="1203410" y="58209"/>
                </a:lnTo>
                <a:lnTo>
                  <a:pt x="1241729" y="57941"/>
                </a:lnTo>
                <a:lnTo>
                  <a:pt x="1284949" y="57762"/>
                </a:lnTo>
                <a:lnTo>
                  <a:pt x="1333368" y="57665"/>
                </a:lnTo>
                <a:lnTo>
                  <a:pt x="1351733" y="57638"/>
                </a:lnTo>
                <a:lnTo>
                  <a:pt x="1402020" y="57454"/>
                </a:lnTo>
                <a:lnTo>
                  <a:pt x="1445249" y="57116"/>
                </a:lnTo>
                <a:lnTo>
                  <a:pt x="1492248" y="56428"/>
                </a:lnTo>
                <a:lnTo>
                  <a:pt x="1543399" y="54789"/>
                </a:lnTo>
                <a:lnTo>
                  <a:pt x="1584617" y="52744"/>
                </a:lnTo>
                <a:lnTo>
                  <a:pt x="1627735" y="49850"/>
                </a:lnTo>
                <a:lnTo>
                  <a:pt x="1638440" y="49063"/>
                </a:lnTo>
                <a:lnTo>
                  <a:pt x="1687968" y="45655"/>
                </a:lnTo>
                <a:lnTo>
                  <a:pt x="1729466" y="42992"/>
                </a:lnTo>
                <a:lnTo>
                  <a:pt x="1778286" y="40105"/>
                </a:lnTo>
                <a:lnTo>
                  <a:pt x="1828621" y="37395"/>
                </a:lnTo>
                <a:lnTo>
                  <a:pt x="1868183" y="35426"/>
                </a:lnTo>
                <a:lnTo>
                  <a:pt x="1881829" y="34775"/>
                </a:lnTo>
                <a:lnTo>
                  <a:pt x="1896327" y="34082"/>
                </a:lnTo>
                <a:lnTo>
                  <a:pt x="1937867" y="31945"/>
                </a:lnTo>
                <a:lnTo>
                  <a:pt x="1976703" y="29712"/>
                </a:lnTo>
                <a:lnTo>
                  <a:pt x="2024787" y="26561"/>
                </a:lnTo>
                <a:lnTo>
                  <a:pt x="2063860" y="23647"/>
                </a:lnTo>
                <a:lnTo>
                  <a:pt x="2079335" y="22493"/>
                </a:lnTo>
                <a:lnTo>
                  <a:pt x="2120441" y="19609"/>
                </a:lnTo>
                <a:lnTo>
                  <a:pt x="2164175" y="17012"/>
                </a:lnTo>
                <a:lnTo>
                  <a:pt x="2205009" y="15262"/>
                </a:lnTo>
                <a:lnTo>
                  <a:pt x="2253524" y="13770"/>
                </a:lnTo>
                <a:lnTo>
                  <a:pt x="2268352" y="13439"/>
                </a:lnTo>
                <a:lnTo>
                  <a:pt x="2282288" y="13115"/>
                </a:lnTo>
                <a:lnTo>
                  <a:pt x="2331301" y="11837"/>
                </a:lnTo>
                <a:lnTo>
                  <a:pt x="2375880" y="10112"/>
                </a:lnTo>
                <a:lnTo>
                  <a:pt x="2415284" y="7765"/>
                </a:lnTo>
                <a:lnTo>
                  <a:pt x="2447898" y="5468"/>
                </a:lnTo>
                <a:lnTo>
                  <a:pt x="2464120" y="4346"/>
                </a:lnTo>
                <a:lnTo>
                  <a:pt x="2502540" y="1969"/>
                </a:lnTo>
                <a:lnTo>
                  <a:pt x="2543214" y="635"/>
                </a:lnTo>
                <a:lnTo>
                  <a:pt x="2589478" y="213"/>
                </a:lnTo>
                <a:lnTo>
                  <a:pt x="2637084" y="43"/>
                </a:lnTo>
                <a:lnTo>
                  <a:pt x="2676394" y="0"/>
                </a:lnTo>
                <a:lnTo>
                  <a:pt x="2695772" y="2"/>
                </a:lnTo>
                <a:lnTo>
                  <a:pt x="2745129" y="98"/>
                </a:lnTo>
                <a:lnTo>
                  <a:pt x="2792005" y="427"/>
                </a:lnTo>
                <a:lnTo>
                  <a:pt x="2824757" y="1142"/>
                </a:lnTo>
                <a:lnTo>
                  <a:pt x="2835699" y="1428"/>
                </a:lnTo>
                <a:lnTo>
                  <a:pt x="2886661" y="2271"/>
                </a:lnTo>
                <a:lnTo>
                  <a:pt x="2930261" y="2622"/>
                </a:lnTo>
                <a:lnTo>
                  <a:pt x="2969523" y="2834"/>
                </a:lnTo>
                <a:lnTo>
                  <a:pt x="3017080" y="2956"/>
                </a:lnTo>
                <a:lnTo>
                  <a:pt x="3035833" y="2973"/>
                </a:lnTo>
                <a:lnTo>
                  <a:pt x="3052391" y="3017"/>
                </a:lnTo>
                <a:lnTo>
                  <a:pt x="3090558" y="3311"/>
                </a:lnTo>
                <a:lnTo>
                  <a:pt x="3139981" y="4945"/>
                </a:lnTo>
                <a:lnTo>
                  <a:pt x="3182038" y="7299"/>
                </a:lnTo>
                <a:lnTo>
                  <a:pt x="3221924" y="9977"/>
                </a:lnTo>
                <a:lnTo>
                  <a:pt x="3271760" y="13973"/>
                </a:lnTo>
                <a:lnTo>
                  <a:pt x="3325266" y="19032"/>
                </a:lnTo>
                <a:lnTo>
                  <a:pt x="3340619" y="20495"/>
                </a:lnTo>
                <a:lnTo>
                  <a:pt x="3379153" y="23953"/>
                </a:lnTo>
                <a:lnTo>
                  <a:pt x="3419730" y="26814"/>
                </a:lnTo>
                <a:lnTo>
                  <a:pt x="3472068" y="29320"/>
                </a:lnTo>
                <a:lnTo>
                  <a:pt x="3513151" y="30731"/>
                </a:lnTo>
                <a:lnTo>
                  <a:pt x="3563087" y="31820"/>
                </a:lnTo>
                <a:lnTo>
                  <a:pt x="3619263" y="32181"/>
                </a:lnTo>
                <a:lnTo>
                  <a:pt x="3636740" y="32224"/>
                </a:lnTo>
                <a:lnTo>
                  <a:pt x="3676132" y="32387"/>
                </a:lnTo>
                <a:lnTo>
                  <a:pt x="3723541" y="33612"/>
                </a:lnTo>
                <a:lnTo>
                  <a:pt x="3766562" y="36162"/>
                </a:lnTo>
                <a:lnTo>
                  <a:pt x="3811123" y="39368"/>
                </a:lnTo>
                <a:lnTo>
                  <a:pt x="3859027" y="43487"/>
                </a:lnTo>
                <a:lnTo>
                  <a:pt x="3909764" y="48801"/>
                </a:lnTo>
                <a:lnTo>
                  <a:pt x="3958259" y="54036"/>
                </a:lnTo>
                <a:lnTo>
                  <a:pt x="3975840" y="55936"/>
                </a:lnTo>
                <a:lnTo>
                  <a:pt x="4014930" y="59914"/>
                </a:lnTo>
                <a:lnTo>
                  <a:pt x="4059917" y="63017"/>
                </a:lnTo>
                <a:lnTo>
                  <a:pt x="4099955" y="64496"/>
                </a:lnTo>
                <a:lnTo>
                  <a:pt x="4149599" y="65348"/>
                </a:lnTo>
                <a:lnTo>
                  <a:pt x="4162197" y="65410"/>
                </a:lnTo>
                <a:lnTo>
                  <a:pt x="4183511" y="65592"/>
                </a:lnTo>
                <a:lnTo>
                  <a:pt x="4200093" y="66079"/>
                </a:lnTo>
                <a:lnTo>
                  <a:pt x="4212270" y="66872"/>
                </a:lnTo>
                <a:lnTo>
                  <a:pt x="4220372" y="67973"/>
                </a:lnTo>
                <a:lnTo>
                  <a:pt x="4230306" y="74550"/>
                </a:lnTo>
                <a:lnTo>
                  <a:pt x="4238118" y="843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89103" y="3269986"/>
            <a:ext cx="2019300" cy="36195"/>
          </a:xfrm>
          <a:custGeom>
            <a:avLst/>
            <a:gdLst/>
            <a:ahLst/>
            <a:cxnLst/>
            <a:rect l="l" t="t" r="r" b="b"/>
            <a:pathLst>
              <a:path w="2019300" h="36195">
                <a:moveTo>
                  <a:pt x="463" y="0"/>
                </a:moveTo>
                <a:lnTo>
                  <a:pt x="38862" y="20179"/>
                </a:lnTo>
                <a:lnTo>
                  <a:pt x="81639" y="23794"/>
                </a:lnTo>
                <a:lnTo>
                  <a:pt x="132837" y="26173"/>
                </a:lnTo>
                <a:lnTo>
                  <a:pt x="180980" y="27846"/>
                </a:lnTo>
                <a:lnTo>
                  <a:pt x="224546" y="29115"/>
                </a:lnTo>
                <a:lnTo>
                  <a:pt x="263298" y="30041"/>
                </a:lnTo>
                <a:lnTo>
                  <a:pt x="308863" y="30785"/>
                </a:lnTo>
                <a:lnTo>
                  <a:pt x="351707" y="31100"/>
                </a:lnTo>
                <a:lnTo>
                  <a:pt x="391794" y="31303"/>
                </a:lnTo>
                <a:lnTo>
                  <a:pt x="423382" y="31385"/>
                </a:lnTo>
                <a:lnTo>
                  <a:pt x="433693" y="31370"/>
                </a:lnTo>
                <a:lnTo>
                  <a:pt x="479991" y="30979"/>
                </a:lnTo>
                <a:lnTo>
                  <a:pt x="521252" y="30338"/>
                </a:lnTo>
                <a:lnTo>
                  <a:pt x="536485" y="30058"/>
                </a:lnTo>
                <a:lnTo>
                  <a:pt x="545145" y="29900"/>
                </a:lnTo>
                <a:lnTo>
                  <a:pt x="585183" y="29352"/>
                </a:lnTo>
                <a:lnTo>
                  <a:pt x="634074" y="28933"/>
                </a:lnTo>
                <a:lnTo>
                  <a:pt x="676726" y="28701"/>
                </a:lnTo>
                <a:lnTo>
                  <a:pt x="724645" y="28537"/>
                </a:lnTo>
                <a:lnTo>
                  <a:pt x="777954" y="28438"/>
                </a:lnTo>
                <a:lnTo>
                  <a:pt x="816547" y="28408"/>
                </a:lnTo>
                <a:lnTo>
                  <a:pt x="838435" y="28404"/>
                </a:lnTo>
                <a:lnTo>
                  <a:pt x="859226" y="28412"/>
                </a:lnTo>
                <a:lnTo>
                  <a:pt x="897517" y="28463"/>
                </a:lnTo>
                <a:lnTo>
                  <a:pt x="946727" y="28627"/>
                </a:lnTo>
                <a:lnTo>
                  <a:pt x="986064" y="28897"/>
                </a:lnTo>
                <a:lnTo>
                  <a:pt x="1029689" y="29580"/>
                </a:lnTo>
                <a:lnTo>
                  <a:pt x="1049398" y="30519"/>
                </a:lnTo>
                <a:lnTo>
                  <a:pt x="1060279" y="31028"/>
                </a:lnTo>
                <a:lnTo>
                  <a:pt x="1099183" y="32135"/>
                </a:lnTo>
                <a:lnTo>
                  <a:pt x="1141465" y="32663"/>
                </a:lnTo>
                <a:lnTo>
                  <a:pt x="1179697" y="32943"/>
                </a:lnTo>
                <a:lnTo>
                  <a:pt x="1234267" y="33083"/>
                </a:lnTo>
                <a:lnTo>
                  <a:pt x="1250113" y="33154"/>
                </a:lnTo>
                <a:lnTo>
                  <a:pt x="1296361" y="33892"/>
                </a:lnTo>
                <a:lnTo>
                  <a:pt x="1307371" y="34293"/>
                </a:lnTo>
                <a:lnTo>
                  <a:pt x="1318766" y="34638"/>
                </a:lnTo>
                <a:lnTo>
                  <a:pt x="1370919" y="35567"/>
                </a:lnTo>
                <a:lnTo>
                  <a:pt x="1416563" y="35862"/>
                </a:lnTo>
                <a:lnTo>
                  <a:pt x="1463156" y="36015"/>
                </a:lnTo>
                <a:lnTo>
                  <a:pt x="1504485" y="36086"/>
                </a:lnTo>
                <a:lnTo>
                  <a:pt x="1551650" y="36124"/>
                </a:lnTo>
                <a:lnTo>
                  <a:pt x="1586496" y="36132"/>
                </a:lnTo>
                <a:lnTo>
                  <a:pt x="1606267" y="36130"/>
                </a:lnTo>
                <a:lnTo>
                  <a:pt x="1659669" y="36086"/>
                </a:lnTo>
                <a:lnTo>
                  <a:pt x="1704239" y="35987"/>
                </a:lnTo>
                <a:lnTo>
                  <a:pt x="1750009" y="35770"/>
                </a:lnTo>
                <a:lnTo>
                  <a:pt x="1790357" y="35291"/>
                </a:lnTo>
                <a:lnTo>
                  <a:pt x="1801049" y="35146"/>
                </a:lnTo>
                <a:lnTo>
                  <a:pt x="1850321" y="34753"/>
                </a:lnTo>
                <a:lnTo>
                  <a:pt x="1879145" y="34665"/>
                </a:lnTo>
                <a:lnTo>
                  <a:pt x="1902042" y="34609"/>
                </a:lnTo>
                <a:lnTo>
                  <a:pt x="1950683" y="34002"/>
                </a:lnTo>
                <a:lnTo>
                  <a:pt x="1988923" y="28448"/>
                </a:lnTo>
                <a:lnTo>
                  <a:pt x="1995463" y="24957"/>
                </a:lnTo>
                <a:lnTo>
                  <a:pt x="2006577" y="20514"/>
                </a:lnTo>
                <a:lnTo>
                  <a:pt x="2019100" y="182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289407" y="5812121"/>
            <a:ext cx="100330" cy="158750"/>
          </a:xfrm>
          <a:custGeom>
            <a:avLst/>
            <a:gdLst/>
            <a:ahLst/>
            <a:cxnLst/>
            <a:rect l="l" t="t" r="r" b="b"/>
            <a:pathLst>
              <a:path w="100330" h="158750">
                <a:moveTo>
                  <a:pt x="100089" y="14128"/>
                </a:moveTo>
                <a:lnTo>
                  <a:pt x="90228" y="6264"/>
                </a:lnTo>
                <a:lnTo>
                  <a:pt x="78074" y="1652"/>
                </a:lnTo>
                <a:lnTo>
                  <a:pt x="63579" y="0"/>
                </a:lnTo>
                <a:lnTo>
                  <a:pt x="52023" y="557"/>
                </a:lnTo>
                <a:lnTo>
                  <a:pt x="18236" y="21138"/>
                </a:lnTo>
                <a:lnTo>
                  <a:pt x="656" y="56325"/>
                </a:lnTo>
                <a:lnTo>
                  <a:pt x="0" y="72253"/>
                </a:lnTo>
                <a:lnTo>
                  <a:pt x="1669" y="84051"/>
                </a:lnTo>
                <a:lnTo>
                  <a:pt x="27490" y="122538"/>
                </a:lnTo>
                <a:lnTo>
                  <a:pt x="67186" y="151255"/>
                </a:lnTo>
                <a:lnTo>
                  <a:pt x="79588" y="1582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47939" y="5833373"/>
            <a:ext cx="30480" cy="91440"/>
          </a:xfrm>
          <a:custGeom>
            <a:avLst/>
            <a:gdLst/>
            <a:ahLst/>
            <a:cxnLst/>
            <a:rect l="l" t="t" r="r" b="b"/>
            <a:pathLst>
              <a:path w="30480" h="91439">
                <a:moveTo>
                  <a:pt x="208" y="26077"/>
                </a:moveTo>
                <a:lnTo>
                  <a:pt x="0" y="7622"/>
                </a:lnTo>
                <a:lnTo>
                  <a:pt x="646" y="0"/>
                </a:lnTo>
                <a:lnTo>
                  <a:pt x="2451" y="3402"/>
                </a:lnTo>
                <a:lnTo>
                  <a:pt x="4930" y="10241"/>
                </a:lnTo>
                <a:lnTo>
                  <a:pt x="8897" y="21182"/>
                </a:lnTo>
                <a:lnTo>
                  <a:pt x="21892" y="61967"/>
                </a:lnTo>
                <a:lnTo>
                  <a:pt x="25940" y="75911"/>
                </a:lnTo>
                <a:lnTo>
                  <a:pt x="30307" y="913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35226" y="5856162"/>
            <a:ext cx="109220" cy="88900"/>
          </a:xfrm>
          <a:custGeom>
            <a:avLst/>
            <a:gdLst/>
            <a:ahLst/>
            <a:cxnLst/>
            <a:rect l="l" t="t" r="r" b="b"/>
            <a:pathLst>
              <a:path w="109219" h="88900">
                <a:moveTo>
                  <a:pt x="4917" y="27169"/>
                </a:moveTo>
                <a:lnTo>
                  <a:pt x="0" y="38309"/>
                </a:lnTo>
                <a:lnTo>
                  <a:pt x="2279" y="50100"/>
                </a:lnTo>
                <a:lnTo>
                  <a:pt x="6314" y="57496"/>
                </a:lnTo>
                <a:lnTo>
                  <a:pt x="38099" y="82304"/>
                </a:lnTo>
                <a:lnTo>
                  <a:pt x="68934" y="88889"/>
                </a:lnTo>
                <a:lnTo>
                  <a:pt x="76454" y="88147"/>
                </a:lnTo>
                <a:lnTo>
                  <a:pt x="83656" y="86071"/>
                </a:lnTo>
                <a:lnTo>
                  <a:pt x="90858" y="83996"/>
                </a:lnTo>
                <a:lnTo>
                  <a:pt x="108757" y="47332"/>
                </a:lnTo>
                <a:lnTo>
                  <a:pt x="107831" y="39685"/>
                </a:lnTo>
                <a:lnTo>
                  <a:pt x="105075" y="31865"/>
                </a:lnTo>
                <a:lnTo>
                  <a:pt x="102319" y="24044"/>
                </a:lnTo>
                <a:lnTo>
                  <a:pt x="67169" y="255"/>
                </a:lnTo>
                <a:lnTo>
                  <a:pt x="56435" y="0"/>
                </a:lnTo>
                <a:lnTo>
                  <a:pt x="46359" y="5417"/>
                </a:lnTo>
                <a:lnTo>
                  <a:pt x="36894" y="164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80021" y="5867475"/>
            <a:ext cx="107950" cy="130810"/>
          </a:xfrm>
          <a:custGeom>
            <a:avLst/>
            <a:gdLst/>
            <a:ahLst/>
            <a:cxnLst/>
            <a:rect l="l" t="t" r="r" b="b"/>
            <a:pathLst>
              <a:path w="107950" h="130810">
                <a:moveTo>
                  <a:pt x="51136" y="25953"/>
                </a:moveTo>
                <a:lnTo>
                  <a:pt x="20955" y="398"/>
                </a:lnTo>
                <a:lnTo>
                  <a:pt x="17395" y="0"/>
                </a:lnTo>
                <a:lnTo>
                  <a:pt x="14363" y="764"/>
                </a:lnTo>
                <a:lnTo>
                  <a:pt x="1285" y="31889"/>
                </a:lnTo>
                <a:lnTo>
                  <a:pt x="0" y="41758"/>
                </a:lnTo>
                <a:lnTo>
                  <a:pt x="1974" y="47256"/>
                </a:lnTo>
                <a:lnTo>
                  <a:pt x="7208" y="48380"/>
                </a:lnTo>
                <a:lnTo>
                  <a:pt x="12443" y="49505"/>
                </a:lnTo>
                <a:lnTo>
                  <a:pt x="19005" y="49517"/>
                </a:lnTo>
                <a:lnTo>
                  <a:pt x="26895" y="48416"/>
                </a:lnTo>
                <a:lnTo>
                  <a:pt x="34786" y="47314"/>
                </a:lnTo>
                <a:lnTo>
                  <a:pt x="65155" y="26419"/>
                </a:lnTo>
                <a:lnTo>
                  <a:pt x="71743" y="24743"/>
                </a:lnTo>
                <a:lnTo>
                  <a:pt x="99085" y="59809"/>
                </a:lnTo>
                <a:lnTo>
                  <a:pt x="107616" y="82574"/>
                </a:lnTo>
                <a:lnTo>
                  <a:pt x="107569" y="93050"/>
                </a:lnTo>
                <a:lnTo>
                  <a:pt x="67790" y="123465"/>
                </a:lnTo>
                <a:lnTo>
                  <a:pt x="38004" y="130649"/>
                </a:lnTo>
                <a:lnTo>
                  <a:pt x="28374" y="1302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775891" y="5846760"/>
            <a:ext cx="26034" cy="57150"/>
          </a:xfrm>
          <a:custGeom>
            <a:avLst/>
            <a:gdLst/>
            <a:ahLst/>
            <a:cxnLst/>
            <a:rect l="l" t="t" r="r" b="b"/>
            <a:pathLst>
              <a:path w="26035" h="57150">
                <a:moveTo>
                  <a:pt x="0" y="0"/>
                </a:moveTo>
                <a:lnTo>
                  <a:pt x="4950" y="10379"/>
                </a:lnTo>
                <a:lnTo>
                  <a:pt x="9991" y="21253"/>
                </a:lnTo>
                <a:lnTo>
                  <a:pt x="15123" y="32620"/>
                </a:lnTo>
                <a:lnTo>
                  <a:pt x="20346" y="44481"/>
                </a:lnTo>
                <a:lnTo>
                  <a:pt x="25659" y="568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783970" y="5773456"/>
            <a:ext cx="19685" cy="41275"/>
          </a:xfrm>
          <a:custGeom>
            <a:avLst/>
            <a:gdLst/>
            <a:ahLst/>
            <a:cxnLst/>
            <a:rect l="l" t="t" r="r" b="b"/>
            <a:pathLst>
              <a:path w="19685" h="41275">
                <a:moveTo>
                  <a:pt x="19177" y="41001"/>
                </a:moveTo>
                <a:lnTo>
                  <a:pt x="14756" y="23981"/>
                </a:lnTo>
                <a:lnTo>
                  <a:pt x="10925" y="11176"/>
                </a:lnTo>
                <a:lnTo>
                  <a:pt x="7685" y="2586"/>
                </a:lnTo>
                <a:lnTo>
                  <a:pt x="3532" y="0"/>
                </a:lnTo>
                <a:lnTo>
                  <a:pt x="0" y="92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59832" y="5798930"/>
            <a:ext cx="294640" cy="161290"/>
          </a:xfrm>
          <a:custGeom>
            <a:avLst/>
            <a:gdLst/>
            <a:ahLst/>
            <a:cxnLst/>
            <a:rect l="l" t="t" r="r" b="b"/>
            <a:pathLst>
              <a:path w="294639" h="161289">
                <a:moveTo>
                  <a:pt x="77165" y="52573"/>
                </a:moveTo>
                <a:lnTo>
                  <a:pt x="71473" y="49640"/>
                </a:lnTo>
                <a:lnTo>
                  <a:pt x="65387" y="48122"/>
                </a:lnTo>
                <a:lnTo>
                  <a:pt x="58907" y="48018"/>
                </a:lnTo>
                <a:lnTo>
                  <a:pt x="52427" y="47915"/>
                </a:lnTo>
                <a:lnTo>
                  <a:pt x="45320" y="49868"/>
                </a:lnTo>
                <a:lnTo>
                  <a:pt x="10048" y="80443"/>
                </a:lnTo>
                <a:lnTo>
                  <a:pt x="0" y="123430"/>
                </a:lnTo>
                <a:lnTo>
                  <a:pt x="1386" y="130723"/>
                </a:lnTo>
                <a:lnTo>
                  <a:pt x="32837" y="157243"/>
                </a:lnTo>
                <a:lnTo>
                  <a:pt x="73496" y="161250"/>
                </a:lnTo>
                <a:lnTo>
                  <a:pt x="86402" y="160852"/>
                </a:lnTo>
                <a:lnTo>
                  <a:pt x="125537" y="155064"/>
                </a:lnTo>
                <a:lnTo>
                  <a:pt x="164375" y="139063"/>
                </a:lnTo>
                <a:lnTo>
                  <a:pt x="178412" y="116816"/>
                </a:lnTo>
                <a:lnTo>
                  <a:pt x="177215" y="111968"/>
                </a:lnTo>
                <a:lnTo>
                  <a:pt x="176017" y="107121"/>
                </a:lnTo>
                <a:lnTo>
                  <a:pt x="173127" y="102927"/>
                </a:lnTo>
                <a:lnTo>
                  <a:pt x="168542" y="99386"/>
                </a:lnTo>
                <a:lnTo>
                  <a:pt x="163958" y="95846"/>
                </a:lnTo>
                <a:lnTo>
                  <a:pt x="158115" y="93292"/>
                </a:lnTo>
                <a:lnTo>
                  <a:pt x="151015" y="91724"/>
                </a:lnTo>
                <a:lnTo>
                  <a:pt x="139417" y="89990"/>
                </a:lnTo>
                <a:lnTo>
                  <a:pt x="125757" y="89458"/>
                </a:lnTo>
                <a:lnTo>
                  <a:pt x="115643" y="89517"/>
                </a:lnTo>
                <a:lnTo>
                  <a:pt x="110857" y="92670"/>
                </a:lnTo>
                <a:lnTo>
                  <a:pt x="111177" y="98920"/>
                </a:lnTo>
                <a:lnTo>
                  <a:pt x="111497" y="105170"/>
                </a:lnTo>
                <a:lnTo>
                  <a:pt x="152294" y="118942"/>
                </a:lnTo>
                <a:lnTo>
                  <a:pt x="164333" y="119176"/>
                </a:lnTo>
                <a:lnTo>
                  <a:pt x="178292" y="119116"/>
                </a:lnTo>
                <a:lnTo>
                  <a:pt x="220908" y="115056"/>
                </a:lnTo>
                <a:lnTo>
                  <a:pt x="228129" y="76148"/>
                </a:lnTo>
                <a:lnTo>
                  <a:pt x="223398" y="35086"/>
                </a:lnTo>
                <a:lnTo>
                  <a:pt x="207890" y="0"/>
                </a:lnTo>
                <a:lnTo>
                  <a:pt x="205798" y="3146"/>
                </a:lnTo>
                <a:lnTo>
                  <a:pt x="210729" y="48698"/>
                </a:lnTo>
                <a:lnTo>
                  <a:pt x="234597" y="80368"/>
                </a:lnTo>
                <a:lnTo>
                  <a:pt x="280291" y="99392"/>
                </a:lnTo>
                <a:lnTo>
                  <a:pt x="294073" y="1007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123777" y="5747623"/>
            <a:ext cx="103505" cy="254000"/>
          </a:xfrm>
          <a:custGeom>
            <a:avLst/>
            <a:gdLst/>
            <a:ahLst/>
            <a:cxnLst/>
            <a:rect l="l" t="t" r="r" b="b"/>
            <a:pathLst>
              <a:path w="103505" h="254000">
                <a:moveTo>
                  <a:pt x="21022" y="68301"/>
                </a:moveTo>
                <a:lnTo>
                  <a:pt x="3417" y="32503"/>
                </a:lnTo>
                <a:lnTo>
                  <a:pt x="0" y="9806"/>
                </a:lnTo>
                <a:lnTo>
                  <a:pt x="2126" y="4847"/>
                </a:lnTo>
                <a:lnTo>
                  <a:pt x="6825" y="2423"/>
                </a:lnTo>
                <a:lnTo>
                  <a:pt x="11524" y="0"/>
                </a:lnTo>
                <a:lnTo>
                  <a:pt x="19216" y="927"/>
                </a:lnTo>
                <a:lnTo>
                  <a:pt x="59905" y="26641"/>
                </a:lnTo>
                <a:lnTo>
                  <a:pt x="84926" y="58378"/>
                </a:lnTo>
                <a:lnTo>
                  <a:pt x="99917" y="95127"/>
                </a:lnTo>
                <a:lnTo>
                  <a:pt x="103369" y="118951"/>
                </a:lnTo>
                <a:lnTo>
                  <a:pt x="103281" y="130650"/>
                </a:lnTo>
                <a:lnTo>
                  <a:pt x="91414" y="169159"/>
                </a:lnTo>
                <a:lnTo>
                  <a:pt x="63209" y="209602"/>
                </a:lnTo>
                <a:lnTo>
                  <a:pt x="31267" y="242065"/>
                </a:lnTo>
                <a:lnTo>
                  <a:pt x="18555" y="2534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89757" y="2556867"/>
            <a:ext cx="10004425" cy="0"/>
          </a:xfrm>
          <a:custGeom>
            <a:avLst/>
            <a:gdLst/>
            <a:ahLst/>
            <a:cxnLst/>
            <a:rect l="l" t="t" r="r" b="b"/>
            <a:pathLst>
              <a:path w="10004425" h="0">
                <a:moveTo>
                  <a:pt x="0" y="0"/>
                </a:moveTo>
                <a:lnTo>
                  <a:pt x="1000442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105588" y="2126115"/>
            <a:ext cx="1111250" cy="501650"/>
          </a:xfrm>
          <a:custGeom>
            <a:avLst/>
            <a:gdLst/>
            <a:ahLst/>
            <a:cxnLst/>
            <a:rect l="l" t="t" r="r" b="b"/>
            <a:pathLst>
              <a:path w="1111250" h="501650">
                <a:moveTo>
                  <a:pt x="593577" y="70906"/>
                </a:moveTo>
                <a:lnTo>
                  <a:pt x="581101" y="34226"/>
                </a:lnTo>
                <a:lnTo>
                  <a:pt x="535629" y="17606"/>
                </a:lnTo>
                <a:lnTo>
                  <a:pt x="497883" y="10162"/>
                </a:lnTo>
                <a:lnTo>
                  <a:pt x="453467" y="3356"/>
                </a:lnTo>
                <a:lnTo>
                  <a:pt x="407848" y="15"/>
                </a:lnTo>
                <a:lnTo>
                  <a:pt x="396048" y="0"/>
                </a:lnTo>
                <a:lnTo>
                  <a:pt x="384155" y="136"/>
                </a:lnTo>
                <a:lnTo>
                  <a:pt x="332351" y="2168"/>
                </a:lnTo>
                <a:lnTo>
                  <a:pt x="286231" y="5114"/>
                </a:lnTo>
                <a:lnTo>
                  <a:pt x="236715" y="10444"/>
                </a:lnTo>
                <a:lnTo>
                  <a:pt x="189464" y="23156"/>
                </a:lnTo>
                <a:lnTo>
                  <a:pt x="152311" y="39062"/>
                </a:lnTo>
                <a:lnTo>
                  <a:pt x="106980" y="62605"/>
                </a:lnTo>
                <a:lnTo>
                  <a:pt x="66618" y="92934"/>
                </a:lnTo>
                <a:lnTo>
                  <a:pt x="38115" y="124209"/>
                </a:lnTo>
                <a:lnTo>
                  <a:pt x="15048" y="156577"/>
                </a:lnTo>
                <a:lnTo>
                  <a:pt x="1550" y="206179"/>
                </a:lnTo>
                <a:lnTo>
                  <a:pt x="0" y="241989"/>
                </a:lnTo>
                <a:lnTo>
                  <a:pt x="521" y="257768"/>
                </a:lnTo>
                <a:lnTo>
                  <a:pt x="12192" y="305254"/>
                </a:lnTo>
                <a:lnTo>
                  <a:pt x="32203" y="337790"/>
                </a:lnTo>
                <a:lnTo>
                  <a:pt x="72312" y="369182"/>
                </a:lnTo>
                <a:lnTo>
                  <a:pt x="115074" y="394057"/>
                </a:lnTo>
                <a:lnTo>
                  <a:pt x="152895" y="412405"/>
                </a:lnTo>
                <a:lnTo>
                  <a:pt x="188972" y="426614"/>
                </a:lnTo>
                <a:lnTo>
                  <a:pt x="226368" y="438380"/>
                </a:lnTo>
                <a:lnTo>
                  <a:pt x="272529" y="448925"/>
                </a:lnTo>
                <a:lnTo>
                  <a:pt x="323082" y="457327"/>
                </a:lnTo>
                <a:lnTo>
                  <a:pt x="339962" y="459755"/>
                </a:lnTo>
                <a:lnTo>
                  <a:pt x="355229" y="461990"/>
                </a:lnTo>
                <a:lnTo>
                  <a:pt x="392939" y="467769"/>
                </a:lnTo>
                <a:lnTo>
                  <a:pt x="440014" y="475843"/>
                </a:lnTo>
                <a:lnTo>
                  <a:pt x="476162" y="482285"/>
                </a:lnTo>
                <a:lnTo>
                  <a:pt x="490623" y="484854"/>
                </a:lnTo>
                <a:lnTo>
                  <a:pt x="528479" y="491119"/>
                </a:lnTo>
                <a:lnTo>
                  <a:pt x="567540" y="496697"/>
                </a:lnTo>
                <a:lnTo>
                  <a:pt x="605918" y="500398"/>
                </a:lnTo>
                <a:lnTo>
                  <a:pt x="659902" y="501400"/>
                </a:lnTo>
                <a:lnTo>
                  <a:pt x="673519" y="501362"/>
                </a:lnTo>
                <a:lnTo>
                  <a:pt x="721165" y="499715"/>
                </a:lnTo>
                <a:lnTo>
                  <a:pt x="761936" y="496484"/>
                </a:lnTo>
                <a:lnTo>
                  <a:pt x="813599" y="488820"/>
                </a:lnTo>
                <a:lnTo>
                  <a:pt x="860825" y="477916"/>
                </a:lnTo>
                <a:lnTo>
                  <a:pt x="897982" y="465872"/>
                </a:lnTo>
                <a:lnTo>
                  <a:pt x="934129" y="451086"/>
                </a:lnTo>
                <a:lnTo>
                  <a:pt x="978098" y="427149"/>
                </a:lnTo>
                <a:lnTo>
                  <a:pt x="1009639" y="402977"/>
                </a:lnTo>
                <a:lnTo>
                  <a:pt x="1028068" y="384064"/>
                </a:lnTo>
                <a:lnTo>
                  <a:pt x="1036909" y="374759"/>
                </a:lnTo>
                <a:lnTo>
                  <a:pt x="1045030" y="366463"/>
                </a:lnTo>
                <a:lnTo>
                  <a:pt x="1056199" y="355195"/>
                </a:lnTo>
                <a:lnTo>
                  <a:pt x="1065120" y="345639"/>
                </a:lnTo>
                <a:lnTo>
                  <a:pt x="1089054" y="313698"/>
                </a:lnTo>
                <a:lnTo>
                  <a:pt x="1104631" y="278462"/>
                </a:lnTo>
                <a:lnTo>
                  <a:pt x="1111006" y="229732"/>
                </a:lnTo>
                <a:lnTo>
                  <a:pt x="1110395" y="214793"/>
                </a:lnTo>
                <a:lnTo>
                  <a:pt x="1087385" y="167775"/>
                </a:lnTo>
                <a:lnTo>
                  <a:pt x="1049933" y="135594"/>
                </a:lnTo>
                <a:lnTo>
                  <a:pt x="1016018" y="117780"/>
                </a:lnTo>
                <a:lnTo>
                  <a:pt x="969462" y="98414"/>
                </a:lnTo>
                <a:lnTo>
                  <a:pt x="954032" y="92513"/>
                </a:lnTo>
                <a:lnTo>
                  <a:pt x="941160" y="87429"/>
                </a:lnTo>
                <a:lnTo>
                  <a:pt x="899111" y="67924"/>
                </a:lnTo>
                <a:lnTo>
                  <a:pt x="874813" y="54232"/>
                </a:lnTo>
                <a:lnTo>
                  <a:pt x="863461" y="48433"/>
                </a:lnTo>
                <a:lnTo>
                  <a:pt x="814934" y="33386"/>
                </a:lnTo>
                <a:lnTo>
                  <a:pt x="762865" y="28385"/>
                </a:lnTo>
                <a:lnTo>
                  <a:pt x="749559" y="27261"/>
                </a:lnTo>
                <a:lnTo>
                  <a:pt x="702860" y="20098"/>
                </a:lnTo>
                <a:lnTo>
                  <a:pt x="690199" y="17184"/>
                </a:lnTo>
                <a:lnTo>
                  <a:pt x="678631" y="14537"/>
                </a:lnTo>
                <a:lnTo>
                  <a:pt x="628350" y="9283"/>
                </a:lnTo>
                <a:lnTo>
                  <a:pt x="588303" y="8804"/>
                </a:lnTo>
                <a:lnTo>
                  <a:pt x="539075" y="8554"/>
                </a:lnTo>
                <a:lnTo>
                  <a:pt x="526750" y="8545"/>
                </a:lnTo>
                <a:lnTo>
                  <a:pt x="506987" y="8473"/>
                </a:lnTo>
                <a:lnTo>
                  <a:pt x="491158" y="8257"/>
                </a:lnTo>
                <a:lnTo>
                  <a:pt x="479252" y="7898"/>
                </a:lnTo>
                <a:lnTo>
                  <a:pt x="471261" y="7394"/>
                </a:lnTo>
                <a:lnTo>
                  <a:pt x="462679" y="6006"/>
                </a:lnTo>
                <a:lnTo>
                  <a:pt x="461044" y="6002"/>
                </a:lnTo>
                <a:lnTo>
                  <a:pt x="463427" y="7009"/>
                </a:lnTo>
                <a:lnTo>
                  <a:pt x="470045" y="9799"/>
                </a:lnTo>
                <a:lnTo>
                  <a:pt x="482460" y="150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552699" y="2123672"/>
            <a:ext cx="904875" cy="477520"/>
          </a:xfrm>
          <a:custGeom>
            <a:avLst/>
            <a:gdLst/>
            <a:ahLst/>
            <a:cxnLst/>
            <a:rect l="l" t="t" r="r" b="b"/>
            <a:pathLst>
              <a:path w="904875" h="477519">
                <a:moveTo>
                  <a:pt x="467941" y="38172"/>
                </a:moveTo>
                <a:lnTo>
                  <a:pt x="423144" y="16993"/>
                </a:lnTo>
                <a:lnTo>
                  <a:pt x="375449" y="11393"/>
                </a:lnTo>
                <a:lnTo>
                  <a:pt x="327573" y="9053"/>
                </a:lnTo>
                <a:lnTo>
                  <a:pt x="290875" y="7894"/>
                </a:lnTo>
                <a:lnTo>
                  <a:pt x="279250" y="8242"/>
                </a:lnTo>
                <a:lnTo>
                  <a:pt x="238899" y="14522"/>
                </a:lnTo>
                <a:lnTo>
                  <a:pt x="190370" y="28315"/>
                </a:lnTo>
                <a:lnTo>
                  <a:pt x="145436" y="50088"/>
                </a:lnTo>
                <a:lnTo>
                  <a:pt x="130301" y="59123"/>
                </a:lnTo>
                <a:lnTo>
                  <a:pt x="117951" y="66402"/>
                </a:lnTo>
                <a:lnTo>
                  <a:pt x="108094" y="72099"/>
                </a:lnTo>
                <a:lnTo>
                  <a:pt x="100439" y="76386"/>
                </a:lnTo>
                <a:lnTo>
                  <a:pt x="88889" y="82767"/>
                </a:lnTo>
                <a:lnTo>
                  <a:pt x="78124" y="89003"/>
                </a:lnTo>
                <a:lnTo>
                  <a:pt x="42063" y="114518"/>
                </a:lnTo>
                <a:lnTo>
                  <a:pt x="12983" y="153259"/>
                </a:lnTo>
                <a:lnTo>
                  <a:pt x="2060" y="192355"/>
                </a:lnTo>
                <a:lnTo>
                  <a:pt x="0" y="221460"/>
                </a:lnTo>
                <a:lnTo>
                  <a:pt x="417" y="233738"/>
                </a:lnTo>
                <a:lnTo>
                  <a:pt x="19605" y="280235"/>
                </a:lnTo>
                <a:lnTo>
                  <a:pt x="42348" y="318799"/>
                </a:lnTo>
                <a:lnTo>
                  <a:pt x="65912" y="348769"/>
                </a:lnTo>
                <a:lnTo>
                  <a:pt x="94497" y="374035"/>
                </a:lnTo>
                <a:lnTo>
                  <a:pt x="135247" y="400292"/>
                </a:lnTo>
                <a:lnTo>
                  <a:pt x="176150" y="423456"/>
                </a:lnTo>
                <a:lnTo>
                  <a:pt x="216061" y="443749"/>
                </a:lnTo>
                <a:lnTo>
                  <a:pt x="263203" y="460249"/>
                </a:lnTo>
                <a:lnTo>
                  <a:pt x="315851" y="469378"/>
                </a:lnTo>
                <a:lnTo>
                  <a:pt x="363698" y="473874"/>
                </a:lnTo>
                <a:lnTo>
                  <a:pt x="419590" y="476173"/>
                </a:lnTo>
                <a:lnTo>
                  <a:pt x="466235" y="476992"/>
                </a:lnTo>
                <a:lnTo>
                  <a:pt x="476732" y="476900"/>
                </a:lnTo>
                <a:lnTo>
                  <a:pt x="515050" y="475447"/>
                </a:lnTo>
                <a:lnTo>
                  <a:pt x="558317" y="472622"/>
                </a:lnTo>
                <a:lnTo>
                  <a:pt x="610123" y="467810"/>
                </a:lnTo>
                <a:lnTo>
                  <a:pt x="658858" y="461392"/>
                </a:lnTo>
                <a:lnTo>
                  <a:pt x="697947" y="451102"/>
                </a:lnTo>
                <a:lnTo>
                  <a:pt x="743523" y="431220"/>
                </a:lnTo>
                <a:lnTo>
                  <a:pt x="782202" y="410135"/>
                </a:lnTo>
                <a:lnTo>
                  <a:pt x="821086" y="384786"/>
                </a:lnTo>
                <a:lnTo>
                  <a:pt x="855424" y="358592"/>
                </a:lnTo>
                <a:lnTo>
                  <a:pt x="883565" y="322885"/>
                </a:lnTo>
                <a:lnTo>
                  <a:pt x="900611" y="282370"/>
                </a:lnTo>
                <a:lnTo>
                  <a:pt x="904561" y="237332"/>
                </a:lnTo>
                <a:lnTo>
                  <a:pt x="904369" y="219365"/>
                </a:lnTo>
                <a:lnTo>
                  <a:pt x="895938" y="174238"/>
                </a:lnTo>
                <a:lnTo>
                  <a:pt x="862638" y="132583"/>
                </a:lnTo>
                <a:lnTo>
                  <a:pt x="825859" y="106480"/>
                </a:lnTo>
                <a:lnTo>
                  <a:pt x="783328" y="83853"/>
                </a:lnTo>
                <a:lnTo>
                  <a:pt x="740581" y="63069"/>
                </a:lnTo>
                <a:lnTo>
                  <a:pt x="704795" y="49965"/>
                </a:lnTo>
                <a:lnTo>
                  <a:pt x="664130" y="41259"/>
                </a:lnTo>
                <a:lnTo>
                  <a:pt x="626985" y="34429"/>
                </a:lnTo>
                <a:lnTo>
                  <a:pt x="609460" y="31201"/>
                </a:lnTo>
                <a:lnTo>
                  <a:pt x="564906" y="22439"/>
                </a:lnTo>
                <a:lnTo>
                  <a:pt x="518805" y="9691"/>
                </a:lnTo>
                <a:lnTo>
                  <a:pt x="507534" y="6734"/>
                </a:lnTo>
                <a:lnTo>
                  <a:pt x="468343" y="950"/>
                </a:lnTo>
                <a:lnTo>
                  <a:pt x="443308" y="0"/>
                </a:lnTo>
                <a:lnTo>
                  <a:pt x="425710" y="61"/>
                </a:lnTo>
                <a:lnTo>
                  <a:pt x="402187" y="8963"/>
                </a:lnTo>
                <a:lnTo>
                  <a:pt x="405253" y="17055"/>
                </a:lnTo>
                <a:lnTo>
                  <a:pt x="411737" y="29235"/>
                </a:lnTo>
                <a:lnTo>
                  <a:pt x="421639" y="455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819937" y="4735381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0" y="7248"/>
                </a:moveTo>
                <a:lnTo>
                  <a:pt x="1724" y="3416"/>
                </a:lnTo>
                <a:lnTo>
                  <a:pt x="3563" y="1199"/>
                </a:lnTo>
                <a:lnTo>
                  <a:pt x="5516" y="598"/>
                </a:lnTo>
                <a:lnTo>
                  <a:pt x="7462" y="0"/>
                </a:lnTo>
                <a:lnTo>
                  <a:pt x="10395" y="1118"/>
                </a:lnTo>
                <a:lnTo>
                  <a:pt x="14314" y="39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833309" y="4733865"/>
            <a:ext cx="91440" cy="54610"/>
          </a:xfrm>
          <a:custGeom>
            <a:avLst/>
            <a:gdLst/>
            <a:ahLst/>
            <a:cxnLst/>
            <a:rect l="l" t="t" r="r" b="b"/>
            <a:pathLst>
              <a:path w="91439" h="54610">
                <a:moveTo>
                  <a:pt x="0" y="2035"/>
                </a:moveTo>
                <a:lnTo>
                  <a:pt x="1763" y="678"/>
                </a:lnTo>
                <a:lnTo>
                  <a:pt x="4157" y="0"/>
                </a:lnTo>
                <a:lnTo>
                  <a:pt x="7179" y="0"/>
                </a:lnTo>
                <a:lnTo>
                  <a:pt x="9186" y="0"/>
                </a:lnTo>
                <a:lnTo>
                  <a:pt x="43507" y="24128"/>
                </a:lnTo>
                <a:lnTo>
                  <a:pt x="68322" y="44905"/>
                </a:lnTo>
                <a:lnTo>
                  <a:pt x="76149" y="50906"/>
                </a:lnTo>
                <a:lnTo>
                  <a:pt x="81292" y="53590"/>
                </a:lnTo>
                <a:lnTo>
                  <a:pt x="84090" y="54292"/>
                </a:lnTo>
                <a:lnTo>
                  <a:pt x="86800" y="54333"/>
                </a:lnTo>
                <a:lnTo>
                  <a:pt x="90459" y="54388"/>
                </a:lnTo>
                <a:lnTo>
                  <a:pt x="91070" y="53228"/>
                </a:lnTo>
                <a:lnTo>
                  <a:pt x="88633" y="508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817605" y="4727974"/>
            <a:ext cx="144780" cy="85090"/>
          </a:xfrm>
          <a:custGeom>
            <a:avLst/>
            <a:gdLst/>
            <a:ahLst/>
            <a:cxnLst/>
            <a:rect l="l" t="t" r="r" b="b"/>
            <a:pathLst>
              <a:path w="144779" h="85089">
                <a:moveTo>
                  <a:pt x="144532" y="2038"/>
                </a:moveTo>
                <a:lnTo>
                  <a:pt x="143646" y="581"/>
                </a:lnTo>
                <a:lnTo>
                  <a:pt x="142062" y="0"/>
                </a:lnTo>
                <a:lnTo>
                  <a:pt x="139781" y="290"/>
                </a:lnTo>
                <a:lnTo>
                  <a:pt x="137500" y="581"/>
                </a:lnTo>
                <a:lnTo>
                  <a:pt x="97764" y="22452"/>
                </a:lnTo>
                <a:lnTo>
                  <a:pt x="58206" y="46262"/>
                </a:lnTo>
                <a:lnTo>
                  <a:pt x="18960" y="71109"/>
                </a:lnTo>
                <a:lnTo>
                  <a:pt x="2722" y="82744"/>
                </a:lnTo>
                <a:lnTo>
                  <a:pt x="720" y="84273"/>
                </a:lnTo>
                <a:lnTo>
                  <a:pt x="360" y="84548"/>
                </a:lnTo>
                <a:lnTo>
                  <a:pt x="0" y="84823"/>
                </a:lnTo>
                <a:lnTo>
                  <a:pt x="153" y="84808"/>
                </a:lnTo>
                <a:lnTo>
                  <a:pt x="821" y="84502"/>
                </a:lnTo>
                <a:lnTo>
                  <a:pt x="1770" y="84067"/>
                </a:lnTo>
                <a:lnTo>
                  <a:pt x="8855" y="80819"/>
                </a:lnTo>
                <a:lnTo>
                  <a:pt x="22077" y="747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016490" y="4728434"/>
            <a:ext cx="77470" cy="107314"/>
          </a:xfrm>
          <a:custGeom>
            <a:avLst/>
            <a:gdLst/>
            <a:ahLst/>
            <a:cxnLst/>
            <a:rect l="l" t="t" r="r" b="b"/>
            <a:pathLst>
              <a:path w="77470" h="107314">
                <a:moveTo>
                  <a:pt x="54646" y="24323"/>
                </a:moveTo>
                <a:lnTo>
                  <a:pt x="57027" y="25435"/>
                </a:lnTo>
                <a:lnTo>
                  <a:pt x="59486" y="24771"/>
                </a:lnTo>
                <a:lnTo>
                  <a:pt x="62024" y="22331"/>
                </a:lnTo>
                <a:lnTo>
                  <a:pt x="63767" y="20655"/>
                </a:lnTo>
                <a:lnTo>
                  <a:pt x="65034" y="19052"/>
                </a:lnTo>
                <a:lnTo>
                  <a:pt x="65825" y="17522"/>
                </a:lnTo>
                <a:lnTo>
                  <a:pt x="66616" y="15991"/>
                </a:lnTo>
                <a:lnTo>
                  <a:pt x="67177" y="14248"/>
                </a:lnTo>
                <a:lnTo>
                  <a:pt x="67510" y="12290"/>
                </a:lnTo>
                <a:lnTo>
                  <a:pt x="67842" y="10332"/>
                </a:lnTo>
                <a:lnTo>
                  <a:pt x="67761" y="8456"/>
                </a:lnTo>
                <a:lnTo>
                  <a:pt x="67267" y="6662"/>
                </a:lnTo>
                <a:lnTo>
                  <a:pt x="66773" y="4868"/>
                </a:lnTo>
                <a:lnTo>
                  <a:pt x="65108" y="3430"/>
                </a:lnTo>
                <a:lnTo>
                  <a:pt x="62273" y="2349"/>
                </a:lnTo>
                <a:lnTo>
                  <a:pt x="59438" y="1266"/>
                </a:lnTo>
                <a:lnTo>
                  <a:pt x="55683" y="585"/>
                </a:lnTo>
                <a:lnTo>
                  <a:pt x="51010" y="302"/>
                </a:lnTo>
                <a:lnTo>
                  <a:pt x="46337" y="20"/>
                </a:lnTo>
                <a:lnTo>
                  <a:pt x="41709" y="0"/>
                </a:lnTo>
                <a:lnTo>
                  <a:pt x="37127" y="241"/>
                </a:lnTo>
                <a:lnTo>
                  <a:pt x="32545" y="481"/>
                </a:lnTo>
                <a:lnTo>
                  <a:pt x="13488" y="9787"/>
                </a:lnTo>
                <a:lnTo>
                  <a:pt x="10404" y="12476"/>
                </a:lnTo>
                <a:lnTo>
                  <a:pt x="3157" y="30214"/>
                </a:lnTo>
                <a:lnTo>
                  <a:pt x="2673" y="35604"/>
                </a:lnTo>
                <a:lnTo>
                  <a:pt x="21572" y="53129"/>
                </a:lnTo>
                <a:lnTo>
                  <a:pt x="27463" y="55016"/>
                </a:lnTo>
                <a:lnTo>
                  <a:pt x="66328" y="70221"/>
                </a:lnTo>
                <a:lnTo>
                  <a:pt x="70723" y="73407"/>
                </a:lnTo>
                <a:lnTo>
                  <a:pt x="72257" y="74776"/>
                </a:lnTo>
                <a:lnTo>
                  <a:pt x="73772" y="76858"/>
                </a:lnTo>
                <a:lnTo>
                  <a:pt x="75266" y="79651"/>
                </a:lnTo>
                <a:lnTo>
                  <a:pt x="76760" y="82445"/>
                </a:lnTo>
                <a:lnTo>
                  <a:pt x="77452" y="85284"/>
                </a:lnTo>
                <a:lnTo>
                  <a:pt x="77343" y="88167"/>
                </a:lnTo>
                <a:lnTo>
                  <a:pt x="77233" y="91050"/>
                </a:lnTo>
                <a:lnTo>
                  <a:pt x="76495" y="93147"/>
                </a:lnTo>
                <a:lnTo>
                  <a:pt x="75128" y="94458"/>
                </a:lnTo>
                <a:lnTo>
                  <a:pt x="73761" y="95770"/>
                </a:lnTo>
                <a:lnTo>
                  <a:pt x="70755" y="97488"/>
                </a:lnTo>
                <a:lnTo>
                  <a:pt x="66112" y="99614"/>
                </a:lnTo>
                <a:lnTo>
                  <a:pt x="61469" y="101740"/>
                </a:lnTo>
                <a:lnTo>
                  <a:pt x="57064" y="103432"/>
                </a:lnTo>
                <a:lnTo>
                  <a:pt x="52898" y="104691"/>
                </a:lnTo>
                <a:lnTo>
                  <a:pt x="48732" y="105951"/>
                </a:lnTo>
                <a:lnTo>
                  <a:pt x="44400" y="106605"/>
                </a:lnTo>
                <a:lnTo>
                  <a:pt x="39901" y="106653"/>
                </a:lnTo>
                <a:lnTo>
                  <a:pt x="35402" y="106702"/>
                </a:lnTo>
                <a:lnTo>
                  <a:pt x="13921" y="103418"/>
                </a:lnTo>
                <a:lnTo>
                  <a:pt x="11104" y="102531"/>
                </a:lnTo>
                <a:lnTo>
                  <a:pt x="8024" y="101235"/>
                </a:lnTo>
                <a:lnTo>
                  <a:pt x="4680" y="99527"/>
                </a:lnTo>
                <a:lnTo>
                  <a:pt x="1336" y="97820"/>
                </a:lnTo>
                <a:lnTo>
                  <a:pt x="0" y="96943"/>
                </a:lnTo>
                <a:lnTo>
                  <a:pt x="669" y="96898"/>
                </a:lnTo>
                <a:lnTo>
                  <a:pt x="1628" y="96834"/>
                </a:lnTo>
                <a:lnTo>
                  <a:pt x="4644" y="96632"/>
                </a:lnTo>
                <a:lnTo>
                  <a:pt x="9716" y="962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46360" y="4251186"/>
            <a:ext cx="1432920" cy="14019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925515" y="2904102"/>
            <a:ext cx="1652140" cy="893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804356" y="3935275"/>
            <a:ext cx="5715" cy="65405"/>
          </a:xfrm>
          <a:custGeom>
            <a:avLst/>
            <a:gdLst/>
            <a:ahLst/>
            <a:cxnLst/>
            <a:rect l="l" t="t" r="r" b="b"/>
            <a:pathLst>
              <a:path w="5714" h="65404">
                <a:moveTo>
                  <a:pt x="5521" y="6328"/>
                </a:moveTo>
                <a:lnTo>
                  <a:pt x="3159" y="6881"/>
                </a:lnTo>
                <a:lnTo>
                  <a:pt x="1857" y="5846"/>
                </a:lnTo>
                <a:lnTo>
                  <a:pt x="1618" y="3222"/>
                </a:lnTo>
                <a:lnTo>
                  <a:pt x="1446" y="1350"/>
                </a:lnTo>
                <a:lnTo>
                  <a:pt x="1352" y="331"/>
                </a:lnTo>
                <a:lnTo>
                  <a:pt x="1338" y="165"/>
                </a:lnTo>
                <a:lnTo>
                  <a:pt x="1323" y="0"/>
                </a:lnTo>
                <a:lnTo>
                  <a:pt x="1298" y="135"/>
                </a:lnTo>
                <a:lnTo>
                  <a:pt x="1262" y="570"/>
                </a:lnTo>
                <a:lnTo>
                  <a:pt x="1228" y="1006"/>
                </a:lnTo>
                <a:lnTo>
                  <a:pt x="1012" y="3688"/>
                </a:lnTo>
                <a:lnTo>
                  <a:pt x="617" y="8618"/>
                </a:lnTo>
                <a:lnTo>
                  <a:pt x="222" y="13548"/>
                </a:lnTo>
                <a:lnTo>
                  <a:pt x="16" y="19831"/>
                </a:lnTo>
                <a:lnTo>
                  <a:pt x="0" y="27467"/>
                </a:lnTo>
                <a:lnTo>
                  <a:pt x="480" y="38959"/>
                </a:lnTo>
                <a:lnTo>
                  <a:pt x="1969" y="51517"/>
                </a:lnTo>
                <a:lnTo>
                  <a:pt x="4468" y="65141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828262" y="3958395"/>
            <a:ext cx="61594" cy="49530"/>
          </a:xfrm>
          <a:custGeom>
            <a:avLst/>
            <a:gdLst/>
            <a:ahLst/>
            <a:cxnLst/>
            <a:rect l="l" t="t" r="r" b="b"/>
            <a:pathLst>
              <a:path w="61595" h="49529">
                <a:moveTo>
                  <a:pt x="21261" y="11774"/>
                </a:moveTo>
                <a:lnTo>
                  <a:pt x="20692" y="8087"/>
                </a:lnTo>
                <a:lnTo>
                  <a:pt x="18480" y="6174"/>
                </a:lnTo>
                <a:lnTo>
                  <a:pt x="14624" y="6036"/>
                </a:lnTo>
                <a:lnTo>
                  <a:pt x="11929" y="5939"/>
                </a:lnTo>
                <a:lnTo>
                  <a:pt x="9266" y="7955"/>
                </a:lnTo>
                <a:lnTo>
                  <a:pt x="6636" y="12084"/>
                </a:lnTo>
                <a:lnTo>
                  <a:pt x="4005" y="16213"/>
                </a:lnTo>
                <a:lnTo>
                  <a:pt x="2189" y="21020"/>
                </a:lnTo>
                <a:lnTo>
                  <a:pt x="1188" y="26506"/>
                </a:lnTo>
                <a:lnTo>
                  <a:pt x="186" y="31992"/>
                </a:lnTo>
                <a:lnTo>
                  <a:pt x="20826" y="48875"/>
                </a:lnTo>
                <a:lnTo>
                  <a:pt x="26850" y="48847"/>
                </a:lnTo>
                <a:lnTo>
                  <a:pt x="32874" y="48819"/>
                </a:lnTo>
                <a:lnTo>
                  <a:pt x="42080" y="28477"/>
                </a:lnTo>
                <a:lnTo>
                  <a:pt x="42288" y="22824"/>
                </a:lnTo>
                <a:lnTo>
                  <a:pt x="36269" y="7901"/>
                </a:lnTo>
                <a:lnTo>
                  <a:pt x="32925" y="4601"/>
                </a:lnTo>
                <a:lnTo>
                  <a:pt x="29342" y="2361"/>
                </a:lnTo>
                <a:lnTo>
                  <a:pt x="25522" y="1181"/>
                </a:lnTo>
                <a:lnTo>
                  <a:pt x="21703" y="0"/>
                </a:lnTo>
                <a:lnTo>
                  <a:pt x="19637" y="1714"/>
                </a:lnTo>
                <a:lnTo>
                  <a:pt x="19325" y="6323"/>
                </a:lnTo>
                <a:lnTo>
                  <a:pt x="19013" y="10931"/>
                </a:lnTo>
                <a:lnTo>
                  <a:pt x="19119" y="15153"/>
                </a:lnTo>
                <a:lnTo>
                  <a:pt x="19640" y="18987"/>
                </a:lnTo>
                <a:lnTo>
                  <a:pt x="20162" y="22822"/>
                </a:lnTo>
                <a:lnTo>
                  <a:pt x="21359" y="26308"/>
                </a:lnTo>
                <a:lnTo>
                  <a:pt x="23231" y="29445"/>
                </a:lnTo>
                <a:lnTo>
                  <a:pt x="25104" y="32582"/>
                </a:lnTo>
                <a:lnTo>
                  <a:pt x="45311" y="47322"/>
                </a:lnTo>
                <a:lnTo>
                  <a:pt x="61047" y="49289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283309" y="4203751"/>
            <a:ext cx="59055" cy="61594"/>
          </a:xfrm>
          <a:custGeom>
            <a:avLst/>
            <a:gdLst/>
            <a:ahLst/>
            <a:cxnLst/>
            <a:rect l="l" t="t" r="r" b="b"/>
            <a:pathLst>
              <a:path w="59054" h="61595">
                <a:moveTo>
                  <a:pt x="0" y="22156"/>
                </a:moveTo>
                <a:lnTo>
                  <a:pt x="33441" y="77"/>
                </a:lnTo>
                <a:lnTo>
                  <a:pt x="37601" y="0"/>
                </a:lnTo>
                <a:lnTo>
                  <a:pt x="40290" y="1334"/>
                </a:lnTo>
                <a:lnTo>
                  <a:pt x="41508" y="4079"/>
                </a:lnTo>
                <a:lnTo>
                  <a:pt x="42726" y="6825"/>
                </a:lnTo>
                <a:lnTo>
                  <a:pt x="11465" y="46605"/>
                </a:lnTo>
                <a:lnTo>
                  <a:pt x="4594" y="53667"/>
                </a:lnTo>
                <a:lnTo>
                  <a:pt x="1329" y="57603"/>
                </a:lnTo>
                <a:lnTo>
                  <a:pt x="2414" y="59374"/>
                </a:lnTo>
                <a:lnTo>
                  <a:pt x="6632" y="60390"/>
                </a:lnTo>
                <a:lnTo>
                  <a:pt x="10850" y="61406"/>
                </a:lnTo>
                <a:lnTo>
                  <a:pt x="16727" y="61526"/>
                </a:lnTo>
                <a:lnTo>
                  <a:pt x="24265" y="60748"/>
                </a:lnTo>
                <a:lnTo>
                  <a:pt x="33700" y="59384"/>
                </a:lnTo>
                <a:lnTo>
                  <a:pt x="45162" y="57028"/>
                </a:lnTo>
                <a:lnTo>
                  <a:pt x="58652" y="53682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356259" y="4198900"/>
            <a:ext cx="75565" cy="62865"/>
          </a:xfrm>
          <a:custGeom>
            <a:avLst/>
            <a:gdLst/>
            <a:ahLst/>
            <a:cxnLst/>
            <a:rect l="l" t="t" r="r" b="b"/>
            <a:pathLst>
              <a:path w="75564" h="62864">
                <a:moveTo>
                  <a:pt x="32627" y="20846"/>
                </a:moveTo>
                <a:lnTo>
                  <a:pt x="35187" y="13336"/>
                </a:lnTo>
                <a:lnTo>
                  <a:pt x="36436" y="8075"/>
                </a:lnTo>
                <a:lnTo>
                  <a:pt x="36375" y="5061"/>
                </a:lnTo>
                <a:lnTo>
                  <a:pt x="28189" y="0"/>
                </a:lnTo>
                <a:lnTo>
                  <a:pt x="24554" y="437"/>
                </a:lnTo>
                <a:lnTo>
                  <a:pt x="20919" y="874"/>
                </a:lnTo>
                <a:lnTo>
                  <a:pt x="17223" y="2630"/>
                </a:lnTo>
                <a:lnTo>
                  <a:pt x="13466" y="5705"/>
                </a:lnTo>
                <a:lnTo>
                  <a:pt x="9709" y="8780"/>
                </a:lnTo>
                <a:lnTo>
                  <a:pt x="6733" y="12171"/>
                </a:lnTo>
                <a:lnTo>
                  <a:pt x="4537" y="15880"/>
                </a:lnTo>
                <a:lnTo>
                  <a:pt x="2340" y="19589"/>
                </a:lnTo>
                <a:lnTo>
                  <a:pt x="994" y="23329"/>
                </a:lnTo>
                <a:lnTo>
                  <a:pt x="497" y="27102"/>
                </a:lnTo>
                <a:lnTo>
                  <a:pt x="0" y="30874"/>
                </a:lnTo>
                <a:lnTo>
                  <a:pt x="651" y="34592"/>
                </a:lnTo>
                <a:lnTo>
                  <a:pt x="2453" y="38254"/>
                </a:lnTo>
                <a:lnTo>
                  <a:pt x="4254" y="41917"/>
                </a:lnTo>
                <a:lnTo>
                  <a:pt x="23280" y="56890"/>
                </a:lnTo>
                <a:lnTo>
                  <a:pt x="27968" y="59181"/>
                </a:lnTo>
                <a:lnTo>
                  <a:pt x="50125" y="62724"/>
                </a:lnTo>
                <a:lnTo>
                  <a:pt x="54250" y="62800"/>
                </a:lnTo>
                <a:lnTo>
                  <a:pt x="58216" y="62251"/>
                </a:lnTo>
                <a:lnTo>
                  <a:pt x="62022" y="61079"/>
                </a:lnTo>
                <a:lnTo>
                  <a:pt x="65829" y="59907"/>
                </a:lnTo>
                <a:lnTo>
                  <a:pt x="68770" y="58151"/>
                </a:lnTo>
                <a:lnTo>
                  <a:pt x="70847" y="55813"/>
                </a:lnTo>
                <a:lnTo>
                  <a:pt x="72925" y="53475"/>
                </a:lnTo>
                <a:lnTo>
                  <a:pt x="74268" y="50673"/>
                </a:lnTo>
                <a:lnTo>
                  <a:pt x="74877" y="47408"/>
                </a:lnTo>
                <a:lnTo>
                  <a:pt x="75486" y="44143"/>
                </a:lnTo>
                <a:lnTo>
                  <a:pt x="75496" y="40715"/>
                </a:lnTo>
                <a:lnTo>
                  <a:pt x="74910" y="37126"/>
                </a:lnTo>
                <a:lnTo>
                  <a:pt x="74323" y="33537"/>
                </a:lnTo>
                <a:lnTo>
                  <a:pt x="72627" y="29990"/>
                </a:lnTo>
                <a:lnTo>
                  <a:pt x="69822" y="26485"/>
                </a:lnTo>
                <a:lnTo>
                  <a:pt x="67018" y="22979"/>
                </a:lnTo>
                <a:lnTo>
                  <a:pt x="43961" y="11435"/>
                </a:lnTo>
                <a:lnTo>
                  <a:pt x="41222" y="13168"/>
                </a:lnTo>
                <a:lnTo>
                  <a:pt x="40144" y="17603"/>
                </a:lnTo>
                <a:lnTo>
                  <a:pt x="39067" y="22039"/>
                </a:lnTo>
                <a:lnTo>
                  <a:pt x="38517" y="26183"/>
                </a:lnTo>
                <a:lnTo>
                  <a:pt x="38496" y="30037"/>
                </a:lnTo>
                <a:lnTo>
                  <a:pt x="38476" y="33891"/>
                </a:lnTo>
                <a:lnTo>
                  <a:pt x="39374" y="37712"/>
                </a:lnTo>
                <a:lnTo>
                  <a:pt x="41192" y="41498"/>
                </a:lnTo>
                <a:lnTo>
                  <a:pt x="45931" y="47102"/>
                </a:lnTo>
                <a:lnTo>
                  <a:pt x="55477" y="54181"/>
                </a:lnTo>
                <a:lnTo>
                  <a:pt x="69828" y="62733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717846" y="4477260"/>
            <a:ext cx="13970" cy="66675"/>
          </a:xfrm>
          <a:custGeom>
            <a:avLst/>
            <a:gdLst/>
            <a:ahLst/>
            <a:cxnLst/>
            <a:rect l="l" t="t" r="r" b="b"/>
            <a:pathLst>
              <a:path w="13970" h="66675">
                <a:moveTo>
                  <a:pt x="2045" y="21023"/>
                </a:moveTo>
                <a:lnTo>
                  <a:pt x="757" y="17440"/>
                </a:lnTo>
                <a:lnTo>
                  <a:pt x="92" y="12607"/>
                </a:lnTo>
                <a:lnTo>
                  <a:pt x="47" y="6526"/>
                </a:lnTo>
                <a:lnTo>
                  <a:pt x="19" y="2579"/>
                </a:lnTo>
                <a:lnTo>
                  <a:pt x="4" y="484"/>
                </a:lnTo>
                <a:lnTo>
                  <a:pt x="2" y="242"/>
                </a:lnTo>
                <a:lnTo>
                  <a:pt x="0" y="0"/>
                </a:lnTo>
                <a:lnTo>
                  <a:pt x="2441" y="20514"/>
                </a:lnTo>
                <a:lnTo>
                  <a:pt x="3310" y="26893"/>
                </a:lnTo>
                <a:lnTo>
                  <a:pt x="4137" y="31964"/>
                </a:lnTo>
                <a:lnTo>
                  <a:pt x="5864" y="40120"/>
                </a:lnTo>
                <a:lnTo>
                  <a:pt x="8938" y="51683"/>
                </a:lnTo>
                <a:lnTo>
                  <a:pt x="13360" y="66654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772121" y="4498754"/>
            <a:ext cx="63500" cy="66675"/>
          </a:xfrm>
          <a:custGeom>
            <a:avLst/>
            <a:gdLst/>
            <a:ahLst/>
            <a:cxnLst/>
            <a:rect l="l" t="t" r="r" b="b"/>
            <a:pathLst>
              <a:path w="63500" h="66675">
                <a:moveTo>
                  <a:pt x="39367" y="6088"/>
                </a:moveTo>
                <a:lnTo>
                  <a:pt x="35829" y="2962"/>
                </a:lnTo>
                <a:lnTo>
                  <a:pt x="32053" y="1077"/>
                </a:lnTo>
                <a:lnTo>
                  <a:pt x="28039" y="434"/>
                </a:lnTo>
                <a:lnTo>
                  <a:pt x="25321" y="0"/>
                </a:lnTo>
                <a:lnTo>
                  <a:pt x="22778" y="95"/>
                </a:lnTo>
                <a:lnTo>
                  <a:pt x="733" y="31673"/>
                </a:lnTo>
                <a:lnTo>
                  <a:pt x="97" y="39817"/>
                </a:lnTo>
                <a:lnTo>
                  <a:pt x="0" y="43900"/>
                </a:lnTo>
                <a:lnTo>
                  <a:pt x="22731" y="64641"/>
                </a:lnTo>
                <a:lnTo>
                  <a:pt x="27172" y="65658"/>
                </a:lnTo>
                <a:lnTo>
                  <a:pt x="31573" y="66219"/>
                </a:lnTo>
                <a:lnTo>
                  <a:pt x="35935" y="66320"/>
                </a:lnTo>
                <a:lnTo>
                  <a:pt x="40297" y="66422"/>
                </a:lnTo>
                <a:lnTo>
                  <a:pt x="44208" y="66142"/>
                </a:lnTo>
                <a:lnTo>
                  <a:pt x="47667" y="65482"/>
                </a:lnTo>
                <a:lnTo>
                  <a:pt x="51128" y="64821"/>
                </a:lnTo>
                <a:lnTo>
                  <a:pt x="62181" y="44793"/>
                </a:lnTo>
                <a:lnTo>
                  <a:pt x="62268" y="41618"/>
                </a:lnTo>
                <a:lnTo>
                  <a:pt x="61652" y="38437"/>
                </a:lnTo>
                <a:lnTo>
                  <a:pt x="60334" y="35250"/>
                </a:lnTo>
                <a:lnTo>
                  <a:pt x="59016" y="32064"/>
                </a:lnTo>
                <a:lnTo>
                  <a:pt x="37331" y="17203"/>
                </a:lnTo>
                <a:lnTo>
                  <a:pt x="32383" y="16610"/>
                </a:lnTo>
                <a:lnTo>
                  <a:pt x="20946" y="37820"/>
                </a:lnTo>
                <a:lnTo>
                  <a:pt x="21326" y="41725"/>
                </a:lnTo>
                <a:lnTo>
                  <a:pt x="41502" y="60377"/>
                </a:lnTo>
                <a:lnTo>
                  <a:pt x="49289" y="63648"/>
                </a:lnTo>
                <a:lnTo>
                  <a:pt x="56598" y="64400"/>
                </a:lnTo>
                <a:lnTo>
                  <a:pt x="63430" y="6263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20030" y="4744728"/>
            <a:ext cx="46990" cy="71755"/>
          </a:xfrm>
          <a:custGeom>
            <a:avLst/>
            <a:gdLst/>
            <a:ahLst/>
            <a:cxnLst/>
            <a:rect l="l" t="t" r="r" b="b"/>
            <a:pathLst>
              <a:path w="46989" h="71754">
                <a:moveTo>
                  <a:pt x="0" y="1179"/>
                </a:moveTo>
                <a:lnTo>
                  <a:pt x="11467" y="0"/>
                </a:lnTo>
                <a:lnTo>
                  <a:pt x="19852" y="63"/>
                </a:lnTo>
                <a:lnTo>
                  <a:pt x="25155" y="1369"/>
                </a:lnTo>
                <a:lnTo>
                  <a:pt x="28805" y="2267"/>
                </a:lnTo>
                <a:lnTo>
                  <a:pt x="31476" y="4335"/>
                </a:lnTo>
                <a:lnTo>
                  <a:pt x="33167" y="7572"/>
                </a:lnTo>
                <a:lnTo>
                  <a:pt x="34859" y="10808"/>
                </a:lnTo>
                <a:lnTo>
                  <a:pt x="35728" y="14821"/>
                </a:lnTo>
                <a:lnTo>
                  <a:pt x="35773" y="19611"/>
                </a:lnTo>
                <a:lnTo>
                  <a:pt x="35819" y="24400"/>
                </a:lnTo>
                <a:lnTo>
                  <a:pt x="34456" y="29325"/>
                </a:lnTo>
                <a:lnTo>
                  <a:pt x="31684" y="34385"/>
                </a:lnTo>
                <a:lnTo>
                  <a:pt x="28912" y="39445"/>
                </a:lnTo>
                <a:lnTo>
                  <a:pt x="25690" y="43999"/>
                </a:lnTo>
                <a:lnTo>
                  <a:pt x="22019" y="48045"/>
                </a:lnTo>
                <a:lnTo>
                  <a:pt x="18348" y="52091"/>
                </a:lnTo>
                <a:lnTo>
                  <a:pt x="14076" y="56218"/>
                </a:lnTo>
                <a:lnTo>
                  <a:pt x="9202" y="60425"/>
                </a:lnTo>
                <a:lnTo>
                  <a:pt x="4328" y="64632"/>
                </a:lnTo>
                <a:lnTo>
                  <a:pt x="2245" y="67504"/>
                </a:lnTo>
                <a:lnTo>
                  <a:pt x="2952" y="69038"/>
                </a:lnTo>
                <a:lnTo>
                  <a:pt x="6161" y="70251"/>
                </a:lnTo>
                <a:lnTo>
                  <a:pt x="14507" y="71109"/>
                </a:lnTo>
                <a:lnTo>
                  <a:pt x="27990" y="71610"/>
                </a:lnTo>
                <a:lnTo>
                  <a:pt x="46610" y="7175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297647" y="4753065"/>
            <a:ext cx="66040" cy="68580"/>
          </a:xfrm>
          <a:custGeom>
            <a:avLst/>
            <a:gdLst/>
            <a:ahLst/>
            <a:cxnLst/>
            <a:rect l="l" t="t" r="r" b="b"/>
            <a:pathLst>
              <a:path w="66039" h="68579">
                <a:moveTo>
                  <a:pt x="36980" y="9689"/>
                </a:moveTo>
                <a:lnTo>
                  <a:pt x="39128" y="5560"/>
                </a:lnTo>
                <a:lnTo>
                  <a:pt x="38279" y="2859"/>
                </a:lnTo>
                <a:lnTo>
                  <a:pt x="34432" y="1587"/>
                </a:lnTo>
                <a:lnTo>
                  <a:pt x="31690" y="680"/>
                </a:lnTo>
                <a:lnTo>
                  <a:pt x="28993" y="181"/>
                </a:lnTo>
                <a:lnTo>
                  <a:pt x="26343" y="90"/>
                </a:lnTo>
                <a:lnTo>
                  <a:pt x="23693" y="0"/>
                </a:lnTo>
                <a:lnTo>
                  <a:pt x="20338" y="1524"/>
                </a:lnTo>
                <a:lnTo>
                  <a:pt x="16279" y="4661"/>
                </a:lnTo>
                <a:lnTo>
                  <a:pt x="12219" y="7798"/>
                </a:lnTo>
                <a:lnTo>
                  <a:pt x="1330" y="29237"/>
                </a:lnTo>
                <a:lnTo>
                  <a:pt x="432" y="33988"/>
                </a:lnTo>
                <a:lnTo>
                  <a:pt x="0" y="38372"/>
                </a:lnTo>
                <a:lnTo>
                  <a:pt x="33" y="42387"/>
                </a:lnTo>
                <a:lnTo>
                  <a:pt x="67" y="46402"/>
                </a:lnTo>
                <a:lnTo>
                  <a:pt x="1458" y="50045"/>
                </a:lnTo>
                <a:lnTo>
                  <a:pt x="4208" y="53316"/>
                </a:lnTo>
                <a:lnTo>
                  <a:pt x="6957" y="56586"/>
                </a:lnTo>
                <a:lnTo>
                  <a:pt x="27948" y="66454"/>
                </a:lnTo>
                <a:lnTo>
                  <a:pt x="32332" y="67354"/>
                </a:lnTo>
                <a:lnTo>
                  <a:pt x="36301" y="67849"/>
                </a:lnTo>
                <a:lnTo>
                  <a:pt x="39856" y="67939"/>
                </a:lnTo>
                <a:lnTo>
                  <a:pt x="43410" y="68029"/>
                </a:lnTo>
                <a:lnTo>
                  <a:pt x="46614" y="67420"/>
                </a:lnTo>
                <a:lnTo>
                  <a:pt x="65207" y="36027"/>
                </a:lnTo>
                <a:lnTo>
                  <a:pt x="65801" y="28806"/>
                </a:lnTo>
                <a:lnTo>
                  <a:pt x="65314" y="23637"/>
                </a:lnTo>
                <a:lnTo>
                  <a:pt x="63746" y="20522"/>
                </a:lnTo>
                <a:lnTo>
                  <a:pt x="62178" y="17406"/>
                </a:lnTo>
                <a:lnTo>
                  <a:pt x="50914" y="7283"/>
                </a:lnTo>
                <a:lnTo>
                  <a:pt x="48436" y="6129"/>
                </a:lnTo>
                <a:lnTo>
                  <a:pt x="45901" y="5437"/>
                </a:lnTo>
                <a:lnTo>
                  <a:pt x="43309" y="5206"/>
                </a:lnTo>
                <a:lnTo>
                  <a:pt x="40717" y="4975"/>
                </a:lnTo>
                <a:lnTo>
                  <a:pt x="38118" y="5438"/>
                </a:lnTo>
                <a:lnTo>
                  <a:pt x="35514" y="6595"/>
                </a:lnTo>
                <a:lnTo>
                  <a:pt x="32910" y="7753"/>
                </a:lnTo>
                <a:lnTo>
                  <a:pt x="30753" y="9893"/>
                </a:lnTo>
                <a:lnTo>
                  <a:pt x="29043" y="13017"/>
                </a:lnTo>
                <a:lnTo>
                  <a:pt x="27332" y="16140"/>
                </a:lnTo>
                <a:lnTo>
                  <a:pt x="26330" y="19686"/>
                </a:lnTo>
                <a:lnTo>
                  <a:pt x="26036" y="23654"/>
                </a:lnTo>
                <a:lnTo>
                  <a:pt x="25741" y="27623"/>
                </a:lnTo>
                <a:lnTo>
                  <a:pt x="25841" y="31517"/>
                </a:lnTo>
                <a:lnTo>
                  <a:pt x="26336" y="35338"/>
                </a:lnTo>
                <a:lnTo>
                  <a:pt x="26831" y="39159"/>
                </a:lnTo>
                <a:lnTo>
                  <a:pt x="28338" y="42765"/>
                </a:lnTo>
                <a:lnTo>
                  <a:pt x="30855" y="46155"/>
                </a:lnTo>
                <a:lnTo>
                  <a:pt x="33372" y="49545"/>
                </a:lnTo>
                <a:lnTo>
                  <a:pt x="36331" y="52590"/>
                </a:lnTo>
                <a:lnTo>
                  <a:pt x="39729" y="55289"/>
                </a:lnTo>
                <a:lnTo>
                  <a:pt x="48017" y="60773"/>
                </a:lnTo>
                <a:lnTo>
                  <a:pt x="60386" y="67301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725675" y="5047366"/>
            <a:ext cx="68580" cy="80645"/>
          </a:xfrm>
          <a:custGeom>
            <a:avLst/>
            <a:gdLst/>
            <a:ahLst/>
            <a:cxnLst/>
            <a:rect l="l" t="t" r="r" b="b"/>
            <a:pathLst>
              <a:path w="68579" h="80645">
                <a:moveTo>
                  <a:pt x="5222" y="8034"/>
                </a:moveTo>
                <a:lnTo>
                  <a:pt x="10826" y="4338"/>
                </a:lnTo>
                <a:lnTo>
                  <a:pt x="18658" y="1912"/>
                </a:lnTo>
                <a:lnTo>
                  <a:pt x="28718" y="756"/>
                </a:lnTo>
                <a:lnTo>
                  <a:pt x="35300" y="0"/>
                </a:lnTo>
                <a:lnTo>
                  <a:pt x="39619" y="665"/>
                </a:lnTo>
                <a:lnTo>
                  <a:pt x="41673" y="2750"/>
                </a:lnTo>
                <a:lnTo>
                  <a:pt x="43727" y="4836"/>
                </a:lnTo>
                <a:lnTo>
                  <a:pt x="44919" y="7939"/>
                </a:lnTo>
                <a:lnTo>
                  <a:pt x="45247" y="12058"/>
                </a:lnTo>
                <a:lnTo>
                  <a:pt x="45576" y="16177"/>
                </a:lnTo>
                <a:lnTo>
                  <a:pt x="32749" y="40384"/>
                </a:lnTo>
                <a:lnTo>
                  <a:pt x="28218" y="45672"/>
                </a:lnTo>
                <a:lnTo>
                  <a:pt x="26478" y="48222"/>
                </a:lnTo>
                <a:lnTo>
                  <a:pt x="27528" y="48033"/>
                </a:lnTo>
                <a:lnTo>
                  <a:pt x="28578" y="47845"/>
                </a:lnTo>
                <a:lnTo>
                  <a:pt x="31203" y="47374"/>
                </a:lnTo>
                <a:lnTo>
                  <a:pt x="35403" y="46622"/>
                </a:lnTo>
                <a:lnTo>
                  <a:pt x="39603" y="45869"/>
                </a:lnTo>
                <a:lnTo>
                  <a:pt x="61102" y="49983"/>
                </a:lnTo>
                <a:lnTo>
                  <a:pt x="64449" y="52262"/>
                </a:lnTo>
                <a:lnTo>
                  <a:pt x="66553" y="54824"/>
                </a:lnTo>
                <a:lnTo>
                  <a:pt x="67412" y="57666"/>
                </a:lnTo>
                <a:lnTo>
                  <a:pt x="68272" y="60509"/>
                </a:lnTo>
                <a:lnTo>
                  <a:pt x="52767" y="74012"/>
                </a:lnTo>
                <a:lnTo>
                  <a:pt x="46414" y="76269"/>
                </a:lnTo>
                <a:lnTo>
                  <a:pt x="16858" y="80148"/>
                </a:lnTo>
                <a:lnTo>
                  <a:pt x="7406" y="80274"/>
                </a:lnTo>
                <a:lnTo>
                  <a:pt x="1787" y="76737"/>
                </a:lnTo>
                <a:lnTo>
                  <a:pt x="0" y="6953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815738" y="5047911"/>
            <a:ext cx="59690" cy="67945"/>
          </a:xfrm>
          <a:custGeom>
            <a:avLst/>
            <a:gdLst/>
            <a:ahLst/>
            <a:cxnLst/>
            <a:rect l="l" t="t" r="r" b="b"/>
            <a:pathLst>
              <a:path w="59689" h="67945">
                <a:moveTo>
                  <a:pt x="29884" y="5763"/>
                </a:moveTo>
                <a:lnTo>
                  <a:pt x="25418" y="2274"/>
                </a:lnTo>
                <a:lnTo>
                  <a:pt x="21896" y="408"/>
                </a:lnTo>
                <a:lnTo>
                  <a:pt x="19316" y="166"/>
                </a:lnTo>
                <a:lnTo>
                  <a:pt x="17535" y="0"/>
                </a:lnTo>
                <a:lnTo>
                  <a:pt x="15582" y="764"/>
                </a:lnTo>
                <a:lnTo>
                  <a:pt x="13461" y="2459"/>
                </a:lnTo>
                <a:lnTo>
                  <a:pt x="11339" y="4154"/>
                </a:lnTo>
                <a:lnTo>
                  <a:pt x="9184" y="6591"/>
                </a:lnTo>
                <a:lnTo>
                  <a:pt x="6998" y="9768"/>
                </a:lnTo>
                <a:lnTo>
                  <a:pt x="4811" y="12946"/>
                </a:lnTo>
                <a:lnTo>
                  <a:pt x="3146" y="16592"/>
                </a:lnTo>
                <a:lnTo>
                  <a:pt x="2002" y="20704"/>
                </a:lnTo>
                <a:lnTo>
                  <a:pt x="858" y="24816"/>
                </a:lnTo>
                <a:lnTo>
                  <a:pt x="228" y="28975"/>
                </a:lnTo>
                <a:lnTo>
                  <a:pt x="114" y="33181"/>
                </a:lnTo>
                <a:lnTo>
                  <a:pt x="0" y="37387"/>
                </a:lnTo>
                <a:lnTo>
                  <a:pt x="723" y="41343"/>
                </a:lnTo>
                <a:lnTo>
                  <a:pt x="2286" y="45049"/>
                </a:lnTo>
                <a:lnTo>
                  <a:pt x="3848" y="48756"/>
                </a:lnTo>
                <a:lnTo>
                  <a:pt x="37779" y="59800"/>
                </a:lnTo>
                <a:lnTo>
                  <a:pt x="43305" y="59427"/>
                </a:lnTo>
                <a:lnTo>
                  <a:pt x="46026" y="57976"/>
                </a:lnTo>
                <a:lnTo>
                  <a:pt x="48747" y="56524"/>
                </a:lnTo>
                <a:lnTo>
                  <a:pt x="50829" y="54419"/>
                </a:lnTo>
                <a:lnTo>
                  <a:pt x="52273" y="51659"/>
                </a:lnTo>
                <a:lnTo>
                  <a:pt x="53718" y="48900"/>
                </a:lnTo>
                <a:lnTo>
                  <a:pt x="54740" y="43517"/>
                </a:lnTo>
                <a:lnTo>
                  <a:pt x="55340" y="35513"/>
                </a:lnTo>
                <a:lnTo>
                  <a:pt x="55941" y="27509"/>
                </a:lnTo>
                <a:lnTo>
                  <a:pt x="46336" y="9591"/>
                </a:lnTo>
                <a:lnTo>
                  <a:pt x="43671" y="7144"/>
                </a:lnTo>
                <a:lnTo>
                  <a:pt x="40817" y="5405"/>
                </a:lnTo>
                <a:lnTo>
                  <a:pt x="37774" y="4373"/>
                </a:lnTo>
                <a:lnTo>
                  <a:pt x="34731" y="3342"/>
                </a:lnTo>
                <a:lnTo>
                  <a:pt x="31946" y="2775"/>
                </a:lnTo>
                <a:lnTo>
                  <a:pt x="29420" y="2671"/>
                </a:lnTo>
                <a:lnTo>
                  <a:pt x="26895" y="2568"/>
                </a:lnTo>
                <a:lnTo>
                  <a:pt x="24858" y="3622"/>
                </a:lnTo>
                <a:lnTo>
                  <a:pt x="23310" y="5834"/>
                </a:lnTo>
                <a:lnTo>
                  <a:pt x="21762" y="8044"/>
                </a:lnTo>
                <a:lnTo>
                  <a:pt x="20648" y="10903"/>
                </a:lnTo>
                <a:lnTo>
                  <a:pt x="19969" y="14410"/>
                </a:lnTo>
                <a:lnTo>
                  <a:pt x="19289" y="17916"/>
                </a:lnTo>
                <a:lnTo>
                  <a:pt x="18977" y="21685"/>
                </a:lnTo>
                <a:lnTo>
                  <a:pt x="19033" y="25714"/>
                </a:lnTo>
                <a:lnTo>
                  <a:pt x="19088" y="29744"/>
                </a:lnTo>
                <a:lnTo>
                  <a:pt x="19967" y="33719"/>
                </a:lnTo>
                <a:lnTo>
                  <a:pt x="21669" y="37639"/>
                </a:lnTo>
                <a:lnTo>
                  <a:pt x="23371" y="41558"/>
                </a:lnTo>
                <a:lnTo>
                  <a:pt x="45178" y="62825"/>
                </a:lnTo>
                <a:lnTo>
                  <a:pt x="59096" y="6785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280810" y="5275026"/>
            <a:ext cx="17145" cy="62865"/>
          </a:xfrm>
          <a:custGeom>
            <a:avLst/>
            <a:gdLst/>
            <a:ahLst/>
            <a:cxnLst/>
            <a:rect l="l" t="t" r="r" b="b"/>
            <a:pathLst>
              <a:path w="17145" h="62864">
                <a:moveTo>
                  <a:pt x="2535" y="5978"/>
                </a:moveTo>
                <a:lnTo>
                  <a:pt x="1095" y="2556"/>
                </a:lnTo>
                <a:lnTo>
                  <a:pt x="295" y="653"/>
                </a:lnTo>
                <a:lnTo>
                  <a:pt x="134" y="269"/>
                </a:lnTo>
                <a:lnTo>
                  <a:pt x="20" y="0"/>
                </a:lnTo>
                <a:lnTo>
                  <a:pt x="0" y="474"/>
                </a:lnTo>
                <a:lnTo>
                  <a:pt x="70" y="1693"/>
                </a:lnTo>
                <a:lnTo>
                  <a:pt x="141" y="2910"/>
                </a:lnTo>
                <a:lnTo>
                  <a:pt x="410" y="7517"/>
                </a:lnTo>
                <a:lnTo>
                  <a:pt x="875" y="15512"/>
                </a:lnTo>
                <a:lnTo>
                  <a:pt x="1341" y="23507"/>
                </a:lnTo>
                <a:lnTo>
                  <a:pt x="1597" y="31933"/>
                </a:lnTo>
                <a:lnTo>
                  <a:pt x="1642" y="40790"/>
                </a:lnTo>
                <a:lnTo>
                  <a:pt x="1688" y="49647"/>
                </a:lnTo>
                <a:lnTo>
                  <a:pt x="1834" y="55307"/>
                </a:lnTo>
                <a:lnTo>
                  <a:pt x="2081" y="57768"/>
                </a:lnTo>
                <a:lnTo>
                  <a:pt x="2431" y="61248"/>
                </a:lnTo>
                <a:lnTo>
                  <a:pt x="7364" y="62440"/>
                </a:lnTo>
                <a:lnTo>
                  <a:pt x="16880" y="61342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336062" y="5275493"/>
            <a:ext cx="71120" cy="80645"/>
          </a:xfrm>
          <a:custGeom>
            <a:avLst/>
            <a:gdLst/>
            <a:ahLst/>
            <a:cxnLst/>
            <a:rect l="l" t="t" r="r" b="b"/>
            <a:pathLst>
              <a:path w="71120" h="80645">
                <a:moveTo>
                  <a:pt x="38556" y="5000"/>
                </a:moveTo>
                <a:lnTo>
                  <a:pt x="38715" y="2155"/>
                </a:lnTo>
                <a:lnTo>
                  <a:pt x="36406" y="565"/>
                </a:lnTo>
                <a:lnTo>
                  <a:pt x="31626" y="234"/>
                </a:lnTo>
                <a:lnTo>
                  <a:pt x="28251" y="0"/>
                </a:lnTo>
                <a:lnTo>
                  <a:pt x="24821" y="1247"/>
                </a:lnTo>
                <a:lnTo>
                  <a:pt x="21337" y="3977"/>
                </a:lnTo>
                <a:lnTo>
                  <a:pt x="17852" y="6707"/>
                </a:lnTo>
                <a:lnTo>
                  <a:pt x="14563" y="10569"/>
                </a:lnTo>
                <a:lnTo>
                  <a:pt x="11470" y="15562"/>
                </a:lnTo>
                <a:lnTo>
                  <a:pt x="8375" y="20555"/>
                </a:lnTo>
                <a:lnTo>
                  <a:pt x="0" y="54211"/>
                </a:lnTo>
                <a:lnTo>
                  <a:pt x="207" y="59160"/>
                </a:lnTo>
                <a:lnTo>
                  <a:pt x="945" y="63636"/>
                </a:lnTo>
                <a:lnTo>
                  <a:pt x="1684" y="68112"/>
                </a:lnTo>
                <a:lnTo>
                  <a:pt x="3602" y="71695"/>
                </a:lnTo>
                <a:lnTo>
                  <a:pt x="6700" y="74387"/>
                </a:lnTo>
                <a:lnTo>
                  <a:pt x="9797" y="77079"/>
                </a:lnTo>
                <a:lnTo>
                  <a:pt x="13799" y="78757"/>
                </a:lnTo>
                <a:lnTo>
                  <a:pt x="18705" y="79419"/>
                </a:lnTo>
                <a:lnTo>
                  <a:pt x="23612" y="80082"/>
                </a:lnTo>
                <a:lnTo>
                  <a:pt x="28471" y="80053"/>
                </a:lnTo>
                <a:lnTo>
                  <a:pt x="33280" y="79332"/>
                </a:lnTo>
                <a:lnTo>
                  <a:pt x="38090" y="78612"/>
                </a:lnTo>
                <a:lnTo>
                  <a:pt x="60325" y="52406"/>
                </a:lnTo>
                <a:lnTo>
                  <a:pt x="61097" y="48241"/>
                </a:lnTo>
                <a:lnTo>
                  <a:pt x="61382" y="44053"/>
                </a:lnTo>
                <a:lnTo>
                  <a:pt x="61182" y="39841"/>
                </a:lnTo>
                <a:lnTo>
                  <a:pt x="60982" y="35630"/>
                </a:lnTo>
                <a:lnTo>
                  <a:pt x="59822" y="32006"/>
                </a:lnTo>
                <a:lnTo>
                  <a:pt x="57704" y="28971"/>
                </a:lnTo>
                <a:lnTo>
                  <a:pt x="55587" y="25935"/>
                </a:lnTo>
                <a:lnTo>
                  <a:pt x="53249" y="23675"/>
                </a:lnTo>
                <a:lnTo>
                  <a:pt x="50693" y="22192"/>
                </a:lnTo>
                <a:lnTo>
                  <a:pt x="48136" y="20708"/>
                </a:lnTo>
                <a:lnTo>
                  <a:pt x="45157" y="19823"/>
                </a:lnTo>
                <a:lnTo>
                  <a:pt x="41754" y="19536"/>
                </a:lnTo>
                <a:lnTo>
                  <a:pt x="38352" y="19248"/>
                </a:lnTo>
                <a:lnTo>
                  <a:pt x="26840" y="42690"/>
                </a:lnTo>
                <a:lnTo>
                  <a:pt x="27522" y="47652"/>
                </a:lnTo>
                <a:lnTo>
                  <a:pt x="28965" y="52950"/>
                </a:lnTo>
                <a:lnTo>
                  <a:pt x="30407" y="58248"/>
                </a:lnTo>
                <a:lnTo>
                  <a:pt x="32896" y="63128"/>
                </a:lnTo>
                <a:lnTo>
                  <a:pt x="36435" y="67592"/>
                </a:lnTo>
                <a:lnTo>
                  <a:pt x="43348" y="72749"/>
                </a:lnTo>
                <a:lnTo>
                  <a:pt x="54842" y="76558"/>
                </a:lnTo>
                <a:lnTo>
                  <a:pt x="70918" y="7902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647927" y="5562291"/>
            <a:ext cx="100330" cy="71755"/>
          </a:xfrm>
          <a:custGeom>
            <a:avLst/>
            <a:gdLst/>
            <a:ahLst/>
            <a:cxnLst/>
            <a:rect l="l" t="t" r="r" b="b"/>
            <a:pathLst>
              <a:path w="100329" h="71754">
                <a:moveTo>
                  <a:pt x="3988" y="33970"/>
                </a:moveTo>
                <a:lnTo>
                  <a:pt x="0" y="25445"/>
                </a:lnTo>
                <a:lnTo>
                  <a:pt x="30" y="18852"/>
                </a:lnTo>
                <a:lnTo>
                  <a:pt x="4078" y="14193"/>
                </a:lnTo>
                <a:lnTo>
                  <a:pt x="6896" y="10952"/>
                </a:lnTo>
                <a:lnTo>
                  <a:pt x="10867" y="8047"/>
                </a:lnTo>
                <a:lnTo>
                  <a:pt x="15992" y="5478"/>
                </a:lnTo>
                <a:lnTo>
                  <a:pt x="21118" y="2910"/>
                </a:lnTo>
                <a:lnTo>
                  <a:pt x="26096" y="1300"/>
                </a:lnTo>
                <a:lnTo>
                  <a:pt x="30928" y="650"/>
                </a:lnTo>
                <a:lnTo>
                  <a:pt x="35760" y="0"/>
                </a:lnTo>
                <a:lnTo>
                  <a:pt x="52708" y="21161"/>
                </a:lnTo>
                <a:lnTo>
                  <a:pt x="51523" y="27384"/>
                </a:lnTo>
                <a:lnTo>
                  <a:pt x="28326" y="62237"/>
                </a:lnTo>
                <a:lnTo>
                  <a:pt x="21564" y="68332"/>
                </a:lnTo>
                <a:lnTo>
                  <a:pt x="19207" y="71308"/>
                </a:lnTo>
                <a:lnTo>
                  <a:pt x="21257" y="71163"/>
                </a:lnTo>
                <a:lnTo>
                  <a:pt x="23306" y="71019"/>
                </a:lnTo>
                <a:lnTo>
                  <a:pt x="28428" y="70657"/>
                </a:lnTo>
                <a:lnTo>
                  <a:pt x="36624" y="70079"/>
                </a:lnTo>
                <a:lnTo>
                  <a:pt x="47059" y="69040"/>
                </a:lnTo>
                <a:lnTo>
                  <a:pt x="60047" y="67217"/>
                </a:lnTo>
                <a:lnTo>
                  <a:pt x="78321" y="64095"/>
                </a:lnTo>
                <a:lnTo>
                  <a:pt x="91139" y="61811"/>
                </a:lnTo>
                <a:lnTo>
                  <a:pt x="100022" y="60116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762869" y="5567952"/>
            <a:ext cx="71120" cy="78105"/>
          </a:xfrm>
          <a:custGeom>
            <a:avLst/>
            <a:gdLst/>
            <a:ahLst/>
            <a:cxnLst/>
            <a:rect l="l" t="t" r="r" b="b"/>
            <a:pathLst>
              <a:path w="71120" h="78104">
                <a:moveTo>
                  <a:pt x="40976" y="10982"/>
                </a:moveTo>
                <a:lnTo>
                  <a:pt x="44872" y="6054"/>
                </a:lnTo>
                <a:lnTo>
                  <a:pt x="43453" y="2904"/>
                </a:lnTo>
                <a:lnTo>
                  <a:pt x="36720" y="1532"/>
                </a:lnTo>
                <a:lnTo>
                  <a:pt x="31815" y="532"/>
                </a:lnTo>
                <a:lnTo>
                  <a:pt x="14325" y="8794"/>
                </a:lnTo>
                <a:lnTo>
                  <a:pt x="11233" y="11804"/>
                </a:lnTo>
                <a:lnTo>
                  <a:pt x="0" y="52026"/>
                </a:lnTo>
                <a:lnTo>
                  <a:pt x="931" y="56234"/>
                </a:lnTo>
                <a:lnTo>
                  <a:pt x="2895" y="60112"/>
                </a:lnTo>
                <a:lnTo>
                  <a:pt x="4859" y="63990"/>
                </a:lnTo>
                <a:lnTo>
                  <a:pt x="41114" y="77885"/>
                </a:lnTo>
                <a:lnTo>
                  <a:pt x="45671" y="77701"/>
                </a:lnTo>
                <a:lnTo>
                  <a:pt x="50174" y="77079"/>
                </a:lnTo>
                <a:lnTo>
                  <a:pt x="54676" y="76457"/>
                </a:lnTo>
                <a:lnTo>
                  <a:pt x="58464" y="75328"/>
                </a:lnTo>
                <a:lnTo>
                  <a:pt x="61537" y="73692"/>
                </a:lnTo>
                <a:lnTo>
                  <a:pt x="64609" y="72056"/>
                </a:lnTo>
                <a:lnTo>
                  <a:pt x="66824" y="69849"/>
                </a:lnTo>
                <a:lnTo>
                  <a:pt x="68180" y="67071"/>
                </a:lnTo>
                <a:lnTo>
                  <a:pt x="69536" y="64293"/>
                </a:lnTo>
                <a:lnTo>
                  <a:pt x="70359" y="60926"/>
                </a:lnTo>
                <a:lnTo>
                  <a:pt x="70649" y="56969"/>
                </a:lnTo>
                <a:lnTo>
                  <a:pt x="70939" y="53012"/>
                </a:lnTo>
                <a:lnTo>
                  <a:pt x="70497" y="48418"/>
                </a:lnTo>
                <a:lnTo>
                  <a:pt x="69322" y="43186"/>
                </a:lnTo>
                <a:lnTo>
                  <a:pt x="68149" y="37954"/>
                </a:lnTo>
                <a:lnTo>
                  <a:pt x="47206" y="4674"/>
                </a:lnTo>
                <a:lnTo>
                  <a:pt x="39444" y="612"/>
                </a:lnTo>
                <a:lnTo>
                  <a:pt x="37178" y="8"/>
                </a:lnTo>
                <a:lnTo>
                  <a:pt x="28493" y="23444"/>
                </a:lnTo>
                <a:lnTo>
                  <a:pt x="29089" y="28501"/>
                </a:lnTo>
                <a:lnTo>
                  <a:pt x="30516" y="33837"/>
                </a:lnTo>
                <a:lnTo>
                  <a:pt x="31942" y="39174"/>
                </a:lnTo>
                <a:lnTo>
                  <a:pt x="54468" y="68242"/>
                </a:lnTo>
                <a:lnTo>
                  <a:pt x="67069" y="74292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223604" y="5840068"/>
            <a:ext cx="92075" cy="71755"/>
          </a:xfrm>
          <a:custGeom>
            <a:avLst/>
            <a:gdLst/>
            <a:ahLst/>
            <a:cxnLst/>
            <a:rect l="l" t="t" r="r" b="b"/>
            <a:pathLst>
              <a:path w="92075" h="71754">
                <a:moveTo>
                  <a:pt x="2405" y="23151"/>
                </a:moveTo>
                <a:lnTo>
                  <a:pt x="0" y="17551"/>
                </a:lnTo>
                <a:lnTo>
                  <a:pt x="659" y="13172"/>
                </a:lnTo>
                <a:lnTo>
                  <a:pt x="4384" y="10012"/>
                </a:lnTo>
                <a:lnTo>
                  <a:pt x="6980" y="7809"/>
                </a:lnTo>
                <a:lnTo>
                  <a:pt x="37282" y="0"/>
                </a:lnTo>
                <a:lnTo>
                  <a:pt x="42340" y="599"/>
                </a:lnTo>
                <a:lnTo>
                  <a:pt x="45868" y="2496"/>
                </a:lnTo>
                <a:lnTo>
                  <a:pt x="49396" y="4393"/>
                </a:lnTo>
                <a:lnTo>
                  <a:pt x="51660" y="7473"/>
                </a:lnTo>
                <a:lnTo>
                  <a:pt x="52661" y="11734"/>
                </a:lnTo>
                <a:lnTo>
                  <a:pt x="53661" y="15997"/>
                </a:lnTo>
                <a:lnTo>
                  <a:pt x="53163" y="20632"/>
                </a:lnTo>
                <a:lnTo>
                  <a:pt x="51165" y="25639"/>
                </a:lnTo>
                <a:lnTo>
                  <a:pt x="49167" y="30646"/>
                </a:lnTo>
                <a:lnTo>
                  <a:pt x="24125" y="55980"/>
                </a:lnTo>
                <a:lnTo>
                  <a:pt x="16888" y="61545"/>
                </a:lnTo>
                <a:lnTo>
                  <a:pt x="14121" y="64361"/>
                </a:lnTo>
                <a:lnTo>
                  <a:pt x="15828" y="64429"/>
                </a:lnTo>
                <a:lnTo>
                  <a:pt x="17534" y="64498"/>
                </a:lnTo>
                <a:lnTo>
                  <a:pt x="21798" y="64668"/>
                </a:lnTo>
                <a:lnTo>
                  <a:pt x="28622" y="64942"/>
                </a:lnTo>
                <a:lnTo>
                  <a:pt x="39770" y="65059"/>
                </a:lnTo>
                <a:lnTo>
                  <a:pt x="53724" y="64628"/>
                </a:lnTo>
                <a:lnTo>
                  <a:pt x="66235" y="64024"/>
                </a:lnTo>
                <a:lnTo>
                  <a:pt x="73000" y="63744"/>
                </a:lnTo>
                <a:lnTo>
                  <a:pt x="75580" y="63717"/>
                </a:lnTo>
                <a:lnTo>
                  <a:pt x="79302" y="63676"/>
                </a:lnTo>
                <a:lnTo>
                  <a:pt x="84734" y="66255"/>
                </a:lnTo>
                <a:lnTo>
                  <a:pt x="91877" y="71455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330843" y="5849639"/>
            <a:ext cx="81280" cy="78105"/>
          </a:xfrm>
          <a:custGeom>
            <a:avLst/>
            <a:gdLst/>
            <a:ahLst/>
            <a:cxnLst/>
            <a:rect l="l" t="t" r="r" b="b"/>
            <a:pathLst>
              <a:path w="81279" h="78104">
                <a:moveTo>
                  <a:pt x="48789" y="18475"/>
                </a:moveTo>
                <a:lnTo>
                  <a:pt x="51223" y="10744"/>
                </a:lnTo>
                <a:lnTo>
                  <a:pt x="50585" y="6177"/>
                </a:lnTo>
                <a:lnTo>
                  <a:pt x="46874" y="4774"/>
                </a:lnTo>
                <a:lnTo>
                  <a:pt x="44254" y="3784"/>
                </a:lnTo>
                <a:lnTo>
                  <a:pt x="40839" y="3239"/>
                </a:lnTo>
                <a:lnTo>
                  <a:pt x="36629" y="3140"/>
                </a:lnTo>
                <a:lnTo>
                  <a:pt x="32418" y="3041"/>
                </a:lnTo>
                <a:lnTo>
                  <a:pt x="28343" y="4166"/>
                </a:lnTo>
                <a:lnTo>
                  <a:pt x="2055" y="35494"/>
                </a:lnTo>
                <a:lnTo>
                  <a:pt x="356" y="45415"/>
                </a:lnTo>
                <a:lnTo>
                  <a:pt x="0" y="50359"/>
                </a:lnTo>
                <a:lnTo>
                  <a:pt x="652" y="54918"/>
                </a:lnTo>
                <a:lnTo>
                  <a:pt x="2313" y="59091"/>
                </a:lnTo>
                <a:lnTo>
                  <a:pt x="3974" y="63265"/>
                </a:lnTo>
                <a:lnTo>
                  <a:pt x="25006" y="75853"/>
                </a:lnTo>
                <a:lnTo>
                  <a:pt x="29995" y="77068"/>
                </a:lnTo>
                <a:lnTo>
                  <a:pt x="34837" y="77736"/>
                </a:lnTo>
                <a:lnTo>
                  <a:pt x="39532" y="77858"/>
                </a:lnTo>
                <a:lnTo>
                  <a:pt x="44227" y="77979"/>
                </a:lnTo>
                <a:lnTo>
                  <a:pt x="48444" y="77063"/>
                </a:lnTo>
                <a:lnTo>
                  <a:pt x="52184" y="75108"/>
                </a:lnTo>
                <a:lnTo>
                  <a:pt x="55924" y="73154"/>
                </a:lnTo>
                <a:lnTo>
                  <a:pt x="59230" y="70250"/>
                </a:lnTo>
                <a:lnTo>
                  <a:pt x="62103" y="66399"/>
                </a:lnTo>
                <a:lnTo>
                  <a:pt x="64976" y="62548"/>
                </a:lnTo>
                <a:lnTo>
                  <a:pt x="67204" y="58069"/>
                </a:lnTo>
                <a:lnTo>
                  <a:pt x="68787" y="52964"/>
                </a:lnTo>
                <a:lnTo>
                  <a:pt x="70370" y="47859"/>
                </a:lnTo>
                <a:lnTo>
                  <a:pt x="71440" y="42425"/>
                </a:lnTo>
                <a:lnTo>
                  <a:pt x="72000" y="36661"/>
                </a:lnTo>
                <a:lnTo>
                  <a:pt x="72559" y="30899"/>
                </a:lnTo>
                <a:lnTo>
                  <a:pt x="72805" y="25508"/>
                </a:lnTo>
                <a:lnTo>
                  <a:pt x="72738" y="20489"/>
                </a:lnTo>
                <a:lnTo>
                  <a:pt x="72670" y="15470"/>
                </a:lnTo>
                <a:lnTo>
                  <a:pt x="71646" y="11333"/>
                </a:lnTo>
                <a:lnTo>
                  <a:pt x="69665" y="8078"/>
                </a:lnTo>
                <a:lnTo>
                  <a:pt x="67684" y="4822"/>
                </a:lnTo>
                <a:lnTo>
                  <a:pt x="65422" y="2639"/>
                </a:lnTo>
                <a:lnTo>
                  <a:pt x="62879" y="1526"/>
                </a:lnTo>
                <a:lnTo>
                  <a:pt x="60336" y="414"/>
                </a:lnTo>
                <a:lnTo>
                  <a:pt x="57827" y="0"/>
                </a:lnTo>
                <a:lnTo>
                  <a:pt x="55352" y="281"/>
                </a:lnTo>
                <a:lnTo>
                  <a:pt x="52876" y="563"/>
                </a:lnTo>
                <a:lnTo>
                  <a:pt x="50589" y="1956"/>
                </a:lnTo>
                <a:lnTo>
                  <a:pt x="48490" y="4461"/>
                </a:lnTo>
                <a:lnTo>
                  <a:pt x="46391" y="6965"/>
                </a:lnTo>
                <a:lnTo>
                  <a:pt x="44852" y="10054"/>
                </a:lnTo>
                <a:lnTo>
                  <a:pt x="43871" y="13729"/>
                </a:lnTo>
                <a:lnTo>
                  <a:pt x="42889" y="17404"/>
                </a:lnTo>
                <a:lnTo>
                  <a:pt x="42272" y="21588"/>
                </a:lnTo>
                <a:lnTo>
                  <a:pt x="42020" y="26282"/>
                </a:lnTo>
                <a:lnTo>
                  <a:pt x="41767" y="30977"/>
                </a:lnTo>
                <a:lnTo>
                  <a:pt x="42030" y="35977"/>
                </a:lnTo>
                <a:lnTo>
                  <a:pt x="42807" y="41282"/>
                </a:lnTo>
                <a:lnTo>
                  <a:pt x="43584" y="46587"/>
                </a:lnTo>
                <a:lnTo>
                  <a:pt x="45584" y="51403"/>
                </a:lnTo>
                <a:lnTo>
                  <a:pt x="48809" y="55727"/>
                </a:lnTo>
                <a:lnTo>
                  <a:pt x="52034" y="60053"/>
                </a:lnTo>
                <a:lnTo>
                  <a:pt x="55704" y="63346"/>
                </a:lnTo>
                <a:lnTo>
                  <a:pt x="59822" y="65606"/>
                </a:lnTo>
                <a:lnTo>
                  <a:pt x="68235" y="68217"/>
                </a:lnTo>
                <a:lnTo>
                  <a:pt x="81077" y="6924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687714" y="6098018"/>
            <a:ext cx="3175" cy="6350"/>
          </a:xfrm>
          <a:custGeom>
            <a:avLst/>
            <a:gdLst/>
            <a:ahLst/>
            <a:cxnLst/>
            <a:rect l="l" t="t" r="r" b="b"/>
            <a:pathLst>
              <a:path w="3175" h="6350">
                <a:moveTo>
                  <a:pt x="2570" y="6170"/>
                </a:moveTo>
                <a:lnTo>
                  <a:pt x="1713" y="4113"/>
                </a:lnTo>
                <a:lnTo>
                  <a:pt x="856" y="2056"/>
                </a:lnTo>
                <a:lnTo>
                  <a:pt x="0" y="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688228" y="6038425"/>
            <a:ext cx="22225" cy="71755"/>
          </a:xfrm>
          <a:custGeom>
            <a:avLst/>
            <a:gdLst/>
            <a:ahLst/>
            <a:cxnLst/>
            <a:rect l="l" t="t" r="r" b="b"/>
            <a:pathLst>
              <a:path w="22225" h="71754">
                <a:moveTo>
                  <a:pt x="0" y="53526"/>
                </a:moveTo>
                <a:lnTo>
                  <a:pt x="17901" y="16095"/>
                </a:lnTo>
                <a:lnTo>
                  <a:pt x="21772" y="0"/>
                </a:lnTo>
                <a:lnTo>
                  <a:pt x="21795" y="913"/>
                </a:lnTo>
                <a:lnTo>
                  <a:pt x="21795" y="2963"/>
                </a:lnTo>
                <a:lnTo>
                  <a:pt x="21795" y="5942"/>
                </a:lnTo>
                <a:lnTo>
                  <a:pt x="21795" y="12298"/>
                </a:lnTo>
                <a:lnTo>
                  <a:pt x="21796" y="22029"/>
                </a:lnTo>
                <a:lnTo>
                  <a:pt x="21797" y="35136"/>
                </a:lnTo>
                <a:lnTo>
                  <a:pt x="21798" y="51619"/>
                </a:lnTo>
                <a:lnTo>
                  <a:pt x="21800" y="71477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753439" y="6058151"/>
            <a:ext cx="80010" cy="70485"/>
          </a:xfrm>
          <a:custGeom>
            <a:avLst/>
            <a:gdLst/>
            <a:ahLst/>
            <a:cxnLst/>
            <a:rect l="l" t="t" r="r" b="b"/>
            <a:pathLst>
              <a:path w="80010" h="70485">
                <a:moveTo>
                  <a:pt x="30519" y="18807"/>
                </a:moveTo>
                <a:lnTo>
                  <a:pt x="33773" y="14426"/>
                </a:lnTo>
                <a:lnTo>
                  <a:pt x="32352" y="12252"/>
                </a:lnTo>
                <a:lnTo>
                  <a:pt x="26255" y="12286"/>
                </a:lnTo>
                <a:lnTo>
                  <a:pt x="0" y="43104"/>
                </a:lnTo>
                <a:lnTo>
                  <a:pt x="318" y="46995"/>
                </a:lnTo>
                <a:lnTo>
                  <a:pt x="17210" y="67770"/>
                </a:lnTo>
                <a:lnTo>
                  <a:pt x="21053" y="69251"/>
                </a:lnTo>
                <a:lnTo>
                  <a:pt x="25327" y="70066"/>
                </a:lnTo>
                <a:lnTo>
                  <a:pt x="30031" y="70214"/>
                </a:lnTo>
                <a:lnTo>
                  <a:pt x="34734" y="70363"/>
                </a:lnTo>
                <a:lnTo>
                  <a:pt x="39743" y="70108"/>
                </a:lnTo>
                <a:lnTo>
                  <a:pt x="45057" y="69452"/>
                </a:lnTo>
                <a:lnTo>
                  <a:pt x="50370" y="68796"/>
                </a:lnTo>
                <a:lnTo>
                  <a:pt x="55391" y="67521"/>
                </a:lnTo>
                <a:lnTo>
                  <a:pt x="60118" y="65628"/>
                </a:lnTo>
                <a:lnTo>
                  <a:pt x="64845" y="63735"/>
                </a:lnTo>
                <a:lnTo>
                  <a:pt x="68618" y="61640"/>
                </a:lnTo>
                <a:lnTo>
                  <a:pt x="71435" y="59345"/>
                </a:lnTo>
                <a:lnTo>
                  <a:pt x="74252" y="57050"/>
                </a:lnTo>
                <a:lnTo>
                  <a:pt x="79954" y="24194"/>
                </a:lnTo>
                <a:lnTo>
                  <a:pt x="79303" y="17816"/>
                </a:lnTo>
                <a:lnTo>
                  <a:pt x="57808" y="0"/>
                </a:lnTo>
                <a:lnTo>
                  <a:pt x="55657" y="215"/>
                </a:lnTo>
                <a:lnTo>
                  <a:pt x="53506" y="430"/>
                </a:lnTo>
                <a:lnTo>
                  <a:pt x="51876" y="1462"/>
                </a:lnTo>
                <a:lnTo>
                  <a:pt x="50766" y="3311"/>
                </a:lnTo>
                <a:lnTo>
                  <a:pt x="49656" y="5160"/>
                </a:lnTo>
                <a:lnTo>
                  <a:pt x="48887" y="9808"/>
                </a:lnTo>
                <a:lnTo>
                  <a:pt x="48460" y="17254"/>
                </a:lnTo>
                <a:lnTo>
                  <a:pt x="48033" y="24699"/>
                </a:lnTo>
                <a:lnTo>
                  <a:pt x="61797" y="58946"/>
                </a:lnTo>
                <a:lnTo>
                  <a:pt x="74252" y="60684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098210" y="3912375"/>
            <a:ext cx="1463675" cy="2192020"/>
          </a:xfrm>
          <a:custGeom>
            <a:avLst/>
            <a:gdLst/>
            <a:ahLst/>
            <a:cxnLst/>
            <a:rect l="l" t="t" r="r" b="b"/>
            <a:pathLst>
              <a:path w="1463675" h="2192020">
                <a:moveTo>
                  <a:pt x="0" y="0"/>
                </a:moveTo>
                <a:lnTo>
                  <a:pt x="1463421" y="0"/>
                </a:lnTo>
                <a:lnTo>
                  <a:pt x="1463421" y="2191967"/>
                </a:lnTo>
                <a:lnTo>
                  <a:pt x="0" y="2191967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509143" y="3927647"/>
            <a:ext cx="0" cy="2178685"/>
          </a:xfrm>
          <a:custGeom>
            <a:avLst/>
            <a:gdLst/>
            <a:ahLst/>
            <a:cxnLst/>
            <a:rect l="l" t="t" r="r" b="b"/>
            <a:pathLst>
              <a:path w="0" h="2178685">
                <a:moveTo>
                  <a:pt x="0" y="0"/>
                </a:moveTo>
                <a:lnTo>
                  <a:pt x="0" y="217824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982553" y="3903197"/>
            <a:ext cx="0" cy="2189480"/>
          </a:xfrm>
          <a:custGeom>
            <a:avLst/>
            <a:gdLst/>
            <a:ahLst/>
            <a:cxnLst/>
            <a:rect l="l" t="t" r="r" b="b"/>
            <a:pathLst>
              <a:path w="0" h="2189479">
                <a:moveTo>
                  <a:pt x="0" y="0"/>
                </a:moveTo>
                <a:lnTo>
                  <a:pt x="0" y="218932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84737" y="4115453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 h="0">
                <a:moveTo>
                  <a:pt x="0" y="0"/>
                </a:moveTo>
                <a:lnTo>
                  <a:pt x="145720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111898" y="3738091"/>
            <a:ext cx="62865" cy="96520"/>
          </a:xfrm>
          <a:custGeom>
            <a:avLst/>
            <a:gdLst/>
            <a:ahLst/>
            <a:cxnLst/>
            <a:rect l="l" t="t" r="r" b="b"/>
            <a:pathLst>
              <a:path w="62865" h="96520">
                <a:moveTo>
                  <a:pt x="33571" y="0"/>
                </a:moveTo>
                <a:lnTo>
                  <a:pt x="51661" y="34447"/>
                </a:lnTo>
                <a:lnTo>
                  <a:pt x="61598" y="66492"/>
                </a:lnTo>
                <a:lnTo>
                  <a:pt x="62256" y="72196"/>
                </a:lnTo>
                <a:lnTo>
                  <a:pt x="49379" y="91081"/>
                </a:lnTo>
                <a:lnTo>
                  <a:pt x="44086" y="93596"/>
                </a:lnTo>
                <a:lnTo>
                  <a:pt x="38226" y="95245"/>
                </a:lnTo>
                <a:lnTo>
                  <a:pt x="31804" y="96028"/>
                </a:lnTo>
                <a:lnTo>
                  <a:pt x="22748" y="94976"/>
                </a:lnTo>
                <a:lnTo>
                  <a:pt x="12146" y="89798"/>
                </a:lnTo>
                <a:lnTo>
                  <a:pt x="0" y="8049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088631" y="3681379"/>
            <a:ext cx="4445" cy="13970"/>
          </a:xfrm>
          <a:custGeom>
            <a:avLst/>
            <a:gdLst/>
            <a:ahLst/>
            <a:cxnLst/>
            <a:rect l="l" t="t" r="r" b="b"/>
            <a:pathLst>
              <a:path w="4445" h="13970">
                <a:moveTo>
                  <a:pt x="4010" y="13574"/>
                </a:moveTo>
                <a:lnTo>
                  <a:pt x="2673" y="9049"/>
                </a:lnTo>
                <a:lnTo>
                  <a:pt x="1336" y="4524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186714" y="3727241"/>
            <a:ext cx="56515" cy="81915"/>
          </a:xfrm>
          <a:custGeom>
            <a:avLst/>
            <a:gdLst/>
            <a:ahLst/>
            <a:cxnLst/>
            <a:rect l="l" t="t" r="r" b="b"/>
            <a:pathLst>
              <a:path w="56515" h="81914">
                <a:moveTo>
                  <a:pt x="45969" y="12063"/>
                </a:moveTo>
                <a:lnTo>
                  <a:pt x="37996" y="10642"/>
                </a:lnTo>
                <a:lnTo>
                  <a:pt x="30306" y="11393"/>
                </a:lnTo>
                <a:lnTo>
                  <a:pt x="22922" y="14315"/>
                </a:lnTo>
                <a:lnTo>
                  <a:pt x="17948" y="16282"/>
                </a:lnTo>
                <a:lnTo>
                  <a:pt x="0" y="48424"/>
                </a:lnTo>
                <a:lnTo>
                  <a:pt x="55" y="54901"/>
                </a:lnTo>
                <a:lnTo>
                  <a:pt x="1496" y="60959"/>
                </a:lnTo>
                <a:lnTo>
                  <a:pt x="2937" y="67017"/>
                </a:lnTo>
                <a:lnTo>
                  <a:pt x="6289" y="71783"/>
                </a:lnTo>
                <a:lnTo>
                  <a:pt x="11554" y="75257"/>
                </a:lnTo>
                <a:lnTo>
                  <a:pt x="16819" y="78733"/>
                </a:lnTo>
                <a:lnTo>
                  <a:pt x="22340" y="80713"/>
                </a:lnTo>
                <a:lnTo>
                  <a:pt x="28110" y="81200"/>
                </a:lnTo>
                <a:lnTo>
                  <a:pt x="33881" y="81686"/>
                </a:lnTo>
                <a:lnTo>
                  <a:pt x="39139" y="80253"/>
                </a:lnTo>
                <a:lnTo>
                  <a:pt x="43877" y="76900"/>
                </a:lnTo>
                <a:lnTo>
                  <a:pt x="48622" y="73547"/>
                </a:lnTo>
                <a:lnTo>
                  <a:pt x="51954" y="68753"/>
                </a:lnTo>
                <a:lnTo>
                  <a:pt x="53880" y="62517"/>
                </a:lnTo>
                <a:lnTo>
                  <a:pt x="55806" y="56282"/>
                </a:lnTo>
                <a:lnTo>
                  <a:pt x="44341" y="21303"/>
                </a:lnTo>
                <a:lnTo>
                  <a:pt x="35311" y="9816"/>
                </a:lnTo>
                <a:lnTo>
                  <a:pt x="28557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75321" y="3713836"/>
            <a:ext cx="108585" cy="76200"/>
          </a:xfrm>
          <a:custGeom>
            <a:avLst/>
            <a:gdLst/>
            <a:ahLst/>
            <a:cxnLst/>
            <a:rect l="l" t="t" r="r" b="b"/>
            <a:pathLst>
              <a:path w="108584" h="76200">
                <a:moveTo>
                  <a:pt x="0" y="0"/>
                </a:moveTo>
                <a:lnTo>
                  <a:pt x="19169" y="38572"/>
                </a:lnTo>
                <a:lnTo>
                  <a:pt x="32267" y="71563"/>
                </a:lnTo>
                <a:lnTo>
                  <a:pt x="32481" y="71630"/>
                </a:lnTo>
                <a:lnTo>
                  <a:pt x="32481" y="70642"/>
                </a:lnTo>
                <a:lnTo>
                  <a:pt x="32488" y="69654"/>
                </a:lnTo>
                <a:lnTo>
                  <a:pt x="32502" y="65317"/>
                </a:lnTo>
                <a:lnTo>
                  <a:pt x="36894" y="25984"/>
                </a:lnTo>
                <a:lnTo>
                  <a:pt x="52785" y="16677"/>
                </a:lnTo>
                <a:lnTo>
                  <a:pt x="58189" y="16085"/>
                </a:lnTo>
                <a:lnTo>
                  <a:pt x="64569" y="17391"/>
                </a:lnTo>
                <a:lnTo>
                  <a:pt x="71925" y="20595"/>
                </a:lnTo>
                <a:lnTo>
                  <a:pt x="79282" y="23798"/>
                </a:lnTo>
                <a:lnTo>
                  <a:pt x="108252" y="54861"/>
                </a:lnTo>
                <a:lnTo>
                  <a:pt x="107906" y="59653"/>
                </a:lnTo>
                <a:lnTo>
                  <a:pt x="104761" y="63974"/>
                </a:lnTo>
                <a:lnTo>
                  <a:pt x="101616" y="68295"/>
                </a:lnTo>
                <a:lnTo>
                  <a:pt x="94439" y="71527"/>
                </a:lnTo>
                <a:lnTo>
                  <a:pt x="83231" y="73672"/>
                </a:lnTo>
                <a:lnTo>
                  <a:pt x="74042" y="74962"/>
                </a:lnTo>
                <a:lnTo>
                  <a:pt x="63416" y="75592"/>
                </a:lnTo>
                <a:lnTo>
                  <a:pt x="51350" y="75561"/>
                </a:lnTo>
                <a:lnTo>
                  <a:pt x="37846" y="74868"/>
                </a:lnTo>
                <a:lnTo>
                  <a:pt x="22903" y="7351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540115" y="3679858"/>
            <a:ext cx="66675" cy="118110"/>
          </a:xfrm>
          <a:custGeom>
            <a:avLst/>
            <a:gdLst/>
            <a:ahLst/>
            <a:cxnLst/>
            <a:rect l="l" t="t" r="r" b="b"/>
            <a:pathLst>
              <a:path w="66675" h="118110">
                <a:moveTo>
                  <a:pt x="63897" y="75226"/>
                </a:moveTo>
                <a:lnTo>
                  <a:pt x="59893" y="71176"/>
                </a:lnTo>
                <a:lnTo>
                  <a:pt x="54815" y="68204"/>
                </a:lnTo>
                <a:lnTo>
                  <a:pt x="48650" y="66309"/>
                </a:lnTo>
                <a:lnTo>
                  <a:pt x="44542" y="65046"/>
                </a:lnTo>
                <a:lnTo>
                  <a:pt x="39921" y="64213"/>
                </a:lnTo>
                <a:lnTo>
                  <a:pt x="34788" y="63808"/>
                </a:lnTo>
                <a:lnTo>
                  <a:pt x="29662" y="63404"/>
                </a:lnTo>
                <a:lnTo>
                  <a:pt x="24619" y="63969"/>
                </a:lnTo>
                <a:lnTo>
                  <a:pt x="0" y="90622"/>
                </a:lnTo>
                <a:lnTo>
                  <a:pt x="228" y="95299"/>
                </a:lnTo>
                <a:lnTo>
                  <a:pt x="1704" y="99957"/>
                </a:lnTo>
                <a:lnTo>
                  <a:pt x="3179" y="104614"/>
                </a:lnTo>
                <a:lnTo>
                  <a:pt x="6345" y="108483"/>
                </a:lnTo>
                <a:lnTo>
                  <a:pt x="11215" y="111564"/>
                </a:lnTo>
                <a:lnTo>
                  <a:pt x="16085" y="114644"/>
                </a:lnTo>
                <a:lnTo>
                  <a:pt x="21183" y="116535"/>
                </a:lnTo>
                <a:lnTo>
                  <a:pt x="26510" y="117237"/>
                </a:lnTo>
                <a:lnTo>
                  <a:pt x="31844" y="117938"/>
                </a:lnTo>
                <a:lnTo>
                  <a:pt x="36749" y="117607"/>
                </a:lnTo>
                <a:lnTo>
                  <a:pt x="41231" y="116242"/>
                </a:lnTo>
                <a:lnTo>
                  <a:pt x="45713" y="114877"/>
                </a:lnTo>
                <a:lnTo>
                  <a:pt x="49149" y="111906"/>
                </a:lnTo>
                <a:lnTo>
                  <a:pt x="51538" y="107327"/>
                </a:lnTo>
                <a:lnTo>
                  <a:pt x="53935" y="102748"/>
                </a:lnTo>
                <a:lnTo>
                  <a:pt x="55452" y="96758"/>
                </a:lnTo>
                <a:lnTo>
                  <a:pt x="56090" y="89359"/>
                </a:lnTo>
                <a:lnTo>
                  <a:pt x="56734" y="81960"/>
                </a:lnTo>
                <a:lnTo>
                  <a:pt x="52104" y="40066"/>
                </a:lnTo>
                <a:lnTo>
                  <a:pt x="40219" y="4506"/>
                </a:lnTo>
                <a:lnTo>
                  <a:pt x="39111" y="2107"/>
                </a:lnTo>
                <a:lnTo>
                  <a:pt x="38467" y="725"/>
                </a:lnTo>
                <a:lnTo>
                  <a:pt x="38300" y="362"/>
                </a:lnTo>
                <a:lnTo>
                  <a:pt x="38134" y="0"/>
                </a:lnTo>
                <a:lnTo>
                  <a:pt x="38065" y="178"/>
                </a:lnTo>
                <a:lnTo>
                  <a:pt x="38100" y="899"/>
                </a:lnTo>
                <a:lnTo>
                  <a:pt x="38127" y="1619"/>
                </a:lnTo>
                <a:lnTo>
                  <a:pt x="38252" y="4360"/>
                </a:lnTo>
                <a:lnTo>
                  <a:pt x="38467" y="9123"/>
                </a:lnTo>
                <a:lnTo>
                  <a:pt x="38681" y="13886"/>
                </a:lnTo>
                <a:lnTo>
                  <a:pt x="40129" y="20997"/>
                </a:lnTo>
                <a:lnTo>
                  <a:pt x="42803" y="30455"/>
                </a:lnTo>
                <a:lnTo>
                  <a:pt x="46180" y="42728"/>
                </a:lnTo>
                <a:lnTo>
                  <a:pt x="49388" y="55001"/>
                </a:lnTo>
                <a:lnTo>
                  <a:pt x="52836" y="69296"/>
                </a:lnTo>
                <a:lnTo>
                  <a:pt x="55297" y="80744"/>
                </a:lnTo>
                <a:lnTo>
                  <a:pt x="58509" y="95450"/>
                </a:lnTo>
                <a:lnTo>
                  <a:pt x="62135" y="107425"/>
                </a:lnTo>
                <a:lnTo>
                  <a:pt x="66349" y="11757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612977" y="3737585"/>
            <a:ext cx="137795" cy="85725"/>
          </a:xfrm>
          <a:custGeom>
            <a:avLst/>
            <a:gdLst/>
            <a:ahLst/>
            <a:cxnLst/>
            <a:rect l="l" t="t" r="r" b="b"/>
            <a:pathLst>
              <a:path w="137795" h="85725">
                <a:moveTo>
                  <a:pt x="0" y="38118"/>
                </a:moveTo>
                <a:lnTo>
                  <a:pt x="3422" y="36072"/>
                </a:lnTo>
                <a:lnTo>
                  <a:pt x="8416" y="35047"/>
                </a:lnTo>
                <a:lnTo>
                  <a:pt x="14997" y="35042"/>
                </a:lnTo>
                <a:lnTo>
                  <a:pt x="19292" y="35038"/>
                </a:lnTo>
                <a:lnTo>
                  <a:pt x="23871" y="34782"/>
                </a:lnTo>
                <a:lnTo>
                  <a:pt x="28741" y="34272"/>
                </a:lnTo>
                <a:lnTo>
                  <a:pt x="33611" y="33763"/>
                </a:lnTo>
                <a:lnTo>
                  <a:pt x="46814" y="22641"/>
                </a:lnTo>
                <a:lnTo>
                  <a:pt x="47777" y="19431"/>
                </a:lnTo>
                <a:lnTo>
                  <a:pt x="40829" y="4317"/>
                </a:lnTo>
                <a:lnTo>
                  <a:pt x="37483" y="2015"/>
                </a:lnTo>
                <a:lnTo>
                  <a:pt x="33541" y="691"/>
                </a:lnTo>
                <a:lnTo>
                  <a:pt x="29011" y="345"/>
                </a:lnTo>
                <a:lnTo>
                  <a:pt x="24480" y="0"/>
                </a:lnTo>
                <a:lnTo>
                  <a:pt x="20338" y="1834"/>
                </a:lnTo>
                <a:lnTo>
                  <a:pt x="16583" y="5848"/>
                </a:lnTo>
                <a:lnTo>
                  <a:pt x="12829" y="9863"/>
                </a:lnTo>
                <a:lnTo>
                  <a:pt x="10439" y="14755"/>
                </a:lnTo>
                <a:lnTo>
                  <a:pt x="9414" y="20524"/>
                </a:lnTo>
                <a:lnTo>
                  <a:pt x="8395" y="26293"/>
                </a:lnTo>
                <a:lnTo>
                  <a:pt x="9282" y="32348"/>
                </a:lnTo>
                <a:lnTo>
                  <a:pt x="37961" y="61318"/>
                </a:lnTo>
                <a:lnTo>
                  <a:pt x="43558" y="62522"/>
                </a:lnTo>
                <a:lnTo>
                  <a:pt x="49155" y="63726"/>
                </a:lnTo>
                <a:lnTo>
                  <a:pt x="66238" y="56766"/>
                </a:lnTo>
                <a:lnTo>
                  <a:pt x="68046" y="52780"/>
                </a:lnTo>
                <a:lnTo>
                  <a:pt x="69328" y="46734"/>
                </a:lnTo>
                <a:lnTo>
                  <a:pt x="70097" y="38627"/>
                </a:lnTo>
                <a:lnTo>
                  <a:pt x="70859" y="30521"/>
                </a:lnTo>
                <a:lnTo>
                  <a:pt x="71510" y="26825"/>
                </a:lnTo>
                <a:lnTo>
                  <a:pt x="72050" y="27540"/>
                </a:lnTo>
                <a:lnTo>
                  <a:pt x="72583" y="28256"/>
                </a:lnTo>
                <a:lnTo>
                  <a:pt x="73934" y="30044"/>
                </a:lnTo>
                <a:lnTo>
                  <a:pt x="76089" y="32906"/>
                </a:lnTo>
                <a:lnTo>
                  <a:pt x="78243" y="35768"/>
                </a:lnTo>
                <a:lnTo>
                  <a:pt x="80744" y="40345"/>
                </a:lnTo>
                <a:lnTo>
                  <a:pt x="83577" y="46637"/>
                </a:lnTo>
                <a:lnTo>
                  <a:pt x="86417" y="52930"/>
                </a:lnTo>
                <a:lnTo>
                  <a:pt x="88766" y="58820"/>
                </a:lnTo>
                <a:lnTo>
                  <a:pt x="90622" y="64309"/>
                </a:lnTo>
                <a:lnTo>
                  <a:pt x="92479" y="69797"/>
                </a:lnTo>
                <a:lnTo>
                  <a:pt x="93559" y="74193"/>
                </a:lnTo>
                <a:lnTo>
                  <a:pt x="93871" y="77495"/>
                </a:lnTo>
                <a:lnTo>
                  <a:pt x="94183" y="80797"/>
                </a:lnTo>
                <a:lnTo>
                  <a:pt x="93906" y="83006"/>
                </a:lnTo>
                <a:lnTo>
                  <a:pt x="93040" y="84124"/>
                </a:lnTo>
                <a:lnTo>
                  <a:pt x="92174" y="85240"/>
                </a:lnTo>
                <a:lnTo>
                  <a:pt x="90511" y="85265"/>
                </a:lnTo>
                <a:lnTo>
                  <a:pt x="88052" y="84196"/>
                </a:lnTo>
                <a:lnTo>
                  <a:pt x="85586" y="83127"/>
                </a:lnTo>
                <a:lnTo>
                  <a:pt x="83709" y="79786"/>
                </a:lnTo>
                <a:lnTo>
                  <a:pt x="82413" y="74173"/>
                </a:lnTo>
                <a:lnTo>
                  <a:pt x="81118" y="68559"/>
                </a:lnTo>
                <a:lnTo>
                  <a:pt x="80868" y="62464"/>
                </a:lnTo>
                <a:lnTo>
                  <a:pt x="81665" y="55887"/>
                </a:lnTo>
                <a:lnTo>
                  <a:pt x="82462" y="49309"/>
                </a:lnTo>
                <a:lnTo>
                  <a:pt x="117645" y="26723"/>
                </a:lnTo>
                <a:lnTo>
                  <a:pt x="123499" y="27343"/>
                </a:lnTo>
                <a:lnTo>
                  <a:pt x="129359" y="27963"/>
                </a:lnTo>
                <a:lnTo>
                  <a:pt x="133363" y="29750"/>
                </a:lnTo>
                <a:lnTo>
                  <a:pt x="135525" y="32705"/>
                </a:lnTo>
                <a:lnTo>
                  <a:pt x="137679" y="35658"/>
                </a:lnTo>
                <a:lnTo>
                  <a:pt x="136709" y="39308"/>
                </a:lnTo>
                <a:lnTo>
                  <a:pt x="132608" y="43652"/>
                </a:lnTo>
                <a:lnTo>
                  <a:pt x="126977" y="48304"/>
                </a:lnTo>
                <a:lnTo>
                  <a:pt x="118102" y="53771"/>
                </a:lnTo>
                <a:lnTo>
                  <a:pt x="105984" y="60054"/>
                </a:lnTo>
                <a:lnTo>
                  <a:pt x="90623" y="6715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710734" y="3721206"/>
            <a:ext cx="55244" cy="96520"/>
          </a:xfrm>
          <a:custGeom>
            <a:avLst/>
            <a:gdLst/>
            <a:ahLst/>
            <a:cxnLst/>
            <a:rect l="l" t="t" r="r" b="b"/>
            <a:pathLst>
              <a:path w="55245" h="96520">
                <a:moveTo>
                  <a:pt x="0" y="6516"/>
                </a:moveTo>
                <a:lnTo>
                  <a:pt x="4017" y="1611"/>
                </a:lnTo>
                <a:lnTo>
                  <a:pt x="8361" y="0"/>
                </a:lnTo>
                <a:lnTo>
                  <a:pt x="13030" y="1681"/>
                </a:lnTo>
                <a:lnTo>
                  <a:pt x="16286" y="2851"/>
                </a:lnTo>
                <a:lnTo>
                  <a:pt x="36163" y="35551"/>
                </a:lnTo>
                <a:lnTo>
                  <a:pt x="52362" y="83429"/>
                </a:lnTo>
                <a:lnTo>
                  <a:pt x="55053" y="9600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743202" y="3745403"/>
            <a:ext cx="182880" cy="60325"/>
          </a:xfrm>
          <a:custGeom>
            <a:avLst/>
            <a:gdLst/>
            <a:ahLst/>
            <a:cxnLst/>
            <a:rect l="l" t="t" r="r" b="b"/>
            <a:pathLst>
              <a:path w="182879" h="60325">
                <a:moveTo>
                  <a:pt x="4689" y="32194"/>
                </a:moveTo>
                <a:lnTo>
                  <a:pt x="471" y="21421"/>
                </a:lnTo>
                <a:lnTo>
                  <a:pt x="0" y="14678"/>
                </a:lnTo>
                <a:lnTo>
                  <a:pt x="3283" y="11966"/>
                </a:lnTo>
                <a:lnTo>
                  <a:pt x="5590" y="10062"/>
                </a:lnTo>
                <a:lnTo>
                  <a:pt x="9476" y="8944"/>
                </a:lnTo>
                <a:lnTo>
                  <a:pt x="14949" y="8615"/>
                </a:lnTo>
                <a:lnTo>
                  <a:pt x="20428" y="8286"/>
                </a:lnTo>
                <a:lnTo>
                  <a:pt x="25395" y="8695"/>
                </a:lnTo>
                <a:lnTo>
                  <a:pt x="29863" y="9842"/>
                </a:lnTo>
                <a:lnTo>
                  <a:pt x="34331" y="10989"/>
                </a:lnTo>
                <a:lnTo>
                  <a:pt x="38003" y="12897"/>
                </a:lnTo>
                <a:lnTo>
                  <a:pt x="40884" y="15566"/>
                </a:lnTo>
                <a:lnTo>
                  <a:pt x="43766" y="18235"/>
                </a:lnTo>
                <a:lnTo>
                  <a:pt x="47728" y="19610"/>
                </a:lnTo>
                <a:lnTo>
                  <a:pt x="52771" y="19690"/>
                </a:lnTo>
                <a:lnTo>
                  <a:pt x="57815" y="19770"/>
                </a:lnTo>
                <a:lnTo>
                  <a:pt x="62761" y="20133"/>
                </a:lnTo>
                <a:lnTo>
                  <a:pt x="67610" y="20782"/>
                </a:lnTo>
                <a:lnTo>
                  <a:pt x="72466" y="21431"/>
                </a:lnTo>
                <a:lnTo>
                  <a:pt x="76768" y="22841"/>
                </a:lnTo>
                <a:lnTo>
                  <a:pt x="80529" y="25011"/>
                </a:lnTo>
                <a:lnTo>
                  <a:pt x="84284" y="27182"/>
                </a:lnTo>
                <a:lnTo>
                  <a:pt x="86674" y="29289"/>
                </a:lnTo>
                <a:lnTo>
                  <a:pt x="87692" y="31334"/>
                </a:lnTo>
                <a:lnTo>
                  <a:pt x="88717" y="33379"/>
                </a:lnTo>
                <a:lnTo>
                  <a:pt x="88759" y="35360"/>
                </a:lnTo>
                <a:lnTo>
                  <a:pt x="87810" y="37277"/>
                </a:lnTo>
                <a:lnTo>
                  <a:pt x="86861" y="39194"/>
                </a:lnTo>
                <a:lnTo>
                  <a:pt x="84907" y="40444"/>
                </a:lnTo>
                <a:lnTo>
                  <a:pt x="81942" y="41029"/>
                </a:lnTo>
                <a:lnTo>
                  <a:pt x="78977" y="41615"/>
                </a:lnTo>
                <a:lnTo>
                  <a:pt x="76366" y="41346"/>
                </a:lnTo>
                <a:lnTo>
                  <a:pt x="68808" y="27791"/>
                </a:lnTo>
                <a:lnTo>
                  <a:pt x="69501" y="23529"/>
                </a:lnTo>
                <a:lnTo>
                  <a:pt x="92659" y="7077"/>
                </a:lnTo>
                <a:lnTo>
                  <a:pt x="97882" y="7271"/>
                </a:lnTo>
                <a:lnTo>
                  <a:pt x="103112" y="7464"/>
                </a:lnTo>
                <a:lnTo>
                  <a:pt x="107698" y="9271"/>
                </a:lnTo>
                <a:lnTo>
                  <a:pt x="111639" y="12692"/>
                </a:lnTo>
                <a:lnTo>
                  <a:pt x="115588" y="16113"/>
                </a:lnTo>
                <a:lnTo>
                  <a:pt x="118872" y="19695"/>
                </a:lnTo>
                <a:lnTo>
                  <a:pt x="121490" y="23438"/>
                </a:lnTo>
                <a:lnTo>
                  <a:pt x="124102" y="27182"/>
                </a:lnTo>
                <a:lnTo>
                  <a:pt x="126325" y="30155"/>
                </a:lnTo>
                <a:lnTo>
                  <a:pt x="128161" y="32357"/>
                </a:lnTo>
                <a:lnTo>
                  <a:pt x="129997" y="34559"/>
                </a:lnTo>
                <a:lnTo>
                  <a:pt x="131798" y="35770"/>
                </a:lnTo>
                <a:lnTo>
                  <a:pt x="133550" y="35991"/>
                </a:lnTo>
                <a:lnTo>
                  <a:pt x="135310" y="36211"/>
                </a:lnTo>
                <a:lnTo>
                  <a:pt x="136751" y="34855"/>
                </a:lnTo>
                <a:lnTo>
                  <a:pt x="137887" y="31923"/>
                </a:lnTo>
                <a:lnTo>
                  <a:pt x="139016" y="28991"/>
                </a:lnTo>
                <a:lnTo>
                  <a:pt x="139619" y="27432"/>
                </a:lnTo>
                <a:lnTo>
                  <a:pt x="139688" y="27244"/>
                </a:lnTo>
                <a:lnTo>
                  <a:pt x="139764" y="27057"/>
                </a:lnTo>
                <a:lnTo>
                  <a:pt x="139736" y="27291"/>
                </a:lnTo>
                <a:lnTo>
                  <a:pt x="139549" y="28382"/>
                </a:lnTo>
                <a:lnTo>
                  <a:pt x="139189" y="30432"/>
                </a:lnTo>
                <a:lnTo>
                  <a:pt x="138829" y="32483"/>
                </a:lnTo>
                <a:lnTo>
                  <a:pt x="139681" y="35780"/>
                </a:lnTo>
                <a:lnTo>
                  <a:pt x="141738" y="40325"/>
                </a:lnTo>
                <a:lnTo>
                  <a:pt x="143796" y="44871"/>
                </a:lnTo>
                <a:lnTo>
                  <a:pt x="176915" y="59746"/>
                </a:lnTo>
                <a:lnTo>
                  <a:pt x="179229" y="58909"/>
                </a:lnTo>
                <a:lnTo>
                  <a:pt x="181536" y="58071"/>
                </a:lnTo>
                <a:lnTo>
                  <a:pt x="182547" y="54996"/>
                </a:lnTo>
                <a:lnTo>
                  <a:pt x="182249" y="49683"/>
                </a:lnTo>
                <a:lnTo>
                  <a:pt x="181958" y="44370"/>
                </a:lnTo>
                <a:lnTo>
                  <a:pt x="156697" y="10743"/>
                </a:lnTo>
                <a:lnTo>
                  <a:pt x="143840" y="1881"/>
                </a:lnTo>
                <a:lnTo>
                  <a:pt x="13402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133879" y="3983021"/>
            <a:ext cx="117475" cy="53975"/>
          </a:xfrm>
          <a:custGeom>
            <a:avLst/>
            <a:gdLst/>
            <a:ahLst/>
            <a:cxnLst/>
            <a:rect l="l" t="t" r="r" b="b"/>
            <a:pathLst>
              <a:path w="117475" h="53975">
                <a:moveTo>
                  <a:pt x="42076" y="25841"/>
                </a:moveTo>
                <a:lnTo>
                  <a:pt x="45325" y="25841"/>
                </a:lnTo>
                <a:lnTo>
                  <a:pt x="48193" y="24730"/>
                </a:lnTo>
                <a:lnTo>
                  <a:pt x="50679" y="22508"/>
                </a:lnTo>
                <a:lnTo>
                  <a:pt x="53166" y="20287"/>
                </a:lnTo>
                <a:lnTo>
                  <a:pt x="54205" y="17886"/>
                </a:lnTo>
                <a:lnTo>
                  <a:pt x="53811" y="15303"/>
                </a:lnTo>
                <a:lnTo>
                  <a:pt x="53409" y="12721"/>
                </a:lnTo>
                <a:lnTo>
                  <a:pt x="51538" y="10908"/>
                </a:lnTo>
                <a:lnTo>
                  <a:pt x="48199" y="9863"/>
                </a:lnTo>
                <a:lnTo>
                  <a:pt x="44861" y="8818"/>
                </a:lnTo>
                <a:lnTo>
                  <a:pt x="40275" y="8312"/>
                </a:lnTo>
                <a:lnTo>
                  <a:pt x="34449" y="8347"/>
                </a:lnTo>
                <a:lnTo>
                  <a:pt x="28623" y="8381"/>
                </a:lnTo>
                <a:lnTo>
                  <a:pt x="4024" y="24832"/>
                </a:lnTo>
                <a:lnTo>
                  <a:pt x="1219" y="29210"/>
                </a:lnTo>
                <a:lnTo>
                  <a:pt x="0" y="33516"/>
                </a:lnTo>
                <a:lnTo>
                  <a:pt x="367" y="37748"/>
                </a:lnTo>
                <a:lnTo>
                  <a:pt x="734" y="41981"/>
                </a:lnTo>
                <a:lnTo>
                  <a:pt x="3962" y="45489"/>
                </a:lnTo>
                <a:lnTo>
                  <a:pt x="10044" y="48272"/>
                </a:lnTo>
                <a:lnTo>
                  <a:pt x="16126" y="51056"/>
                </a:lnTo>
                <a:lnTo>
                  <a:pt x="22804" y="52714"/>
                </a:lnTo>
                <a:lnTo>
                  <a:pt x="30078" y="53247"/>
                </a:lnTo>
                <a:lnTo>
                  <a:pt x="37351" y="53779"/>
                </a:lnTo>
                <a:lnTo>
                  <a:pt x="43911" y="53621"/>
                </a:lnTo>
                <a:lnTo>
                  <a:pt x="49758" y="52771"/>
                </a:lnTo>
                <a:lnTo>
                  <a:pt x="55612" y="51923"/>
                </a:lnTo>
                <a:lnTo>
                  <a:pt x="60322" y="49883"/>
                </a:lnTo>
                <a:lnTo>
                  <a:pt x="63897" y="46651"/>
                </a:lnTo>
                <a:lnTo>
                  <a:pt x="67478" y="43419"/>
                </a:lnTo>
                <a:lnTo>
                  <a:pt x="69847" y="39409"/>
                </a:lnTo>
                <a:lnTo>
                  <a:pt x="71004" y="34620"/>
                </a:lnTo>
                <a:lnTo>
                  <a:pt x="72168" y="29831"/>
                </a:lnTo>
                <a:lnTo>
                  <a:pt x="72805" y="24976"/>
                </a:lnTo>
                <a:lnTo>
                  <a:pt x="72916" y="20055"/>
                </a:lnTo>
                <a:lnTo>
                  <a:pt x="73034" y="15133"/>
                </a:lnTo>
                <a:lnTo>
                  <a:pt x="72105" y="10487"/>
                </a:lnTo>
                <a:lnTo>
                  <a:pt x="70138" y="6116"/>
                </a:lnTo>
                <a:lnTo>
                  <a:pt x="68164" y="1746"/>
                </a:lnTo>
                <a:lnTo>
                  <a:pt x="67173" y="0"/>
                </a:lnTo>
                <a:lnTo>
                  <a:pt x="67152" y="879"/>
                </a:lnTo>
                <a:lnTo>
                  <a:pt x="67132" y="1758"/>
                </a:lnTo>
                <a:lnTo>
                  <a:pt x="67083" y="3957"/>
                </a:lnTo>
                <a:lnTo>
                  <a:pt x="67007" y="7474"/>
                </a:lnTo>
                <a:lnTo>
                  <a:pt x="66931" y="10991"/>
                </a:lnTo>
                <a:lnTo>
                  <a:pt x="68413" y="15766"/>
                </a:lnTo>
                <a:lnTo>
                  <a:pt x="102703" y="46179"/>
                </a:lnTo>
                <a:lnTo>
                  <a:pt x="117461" y="4855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234671" y="3935396"/>
            <a:ext cx="195580" cy="121285"/>
          </a:xfrm>
          <a:custGeom>
            <a:avLst/>
            <a:gdLst/>
            <a:ahLst/>
            <a:cxnLst/>
            <a:rect l="l" t="t" r="r" b="b"/>
            <a:pathLst>
              <a:path w="195579" h="121285">
                <a:moveTo>
                  <a:pt x="37864" y="92480"/>
                </a:moveTo>
                <a:lnTo>
                  <a:pt x="44202" y="83214"/>
                </a:lnTo>
                <a:lnTo>
                  <a:pt x="47625" y="75841"/>
                </a:lnTo>
                <a:lnTo>
                  <a:pt x="48116" y="70361"/>
                </a:lnTo>
                <a:lnTo>
                  <a:pt x="48463" y="66585"/>
                </a:lnTo>
                <a:lnTo>
                  <a:pt x="47340" y="63525"/>
                </a:lnTo>
                <a:lnTo>
                  <a:pt x="44750" y="61181"/>
                </a:lnTo>
                <a:lnTo>
                  <a:pt x="42159" y="58837"/>
                </a:lnTo>
                <a:lnTo>
                  <a:pt x="38577" y="57224"/>
                </a:lnTo>
                <a:lnTo>
                  <a:pt x="33999" y="56341"/>
                </a:lnTo>
                <a:lnTo>
                  <a:pt x="29427" y="55459"/>
                </a:lnTo>
                <a:lnTo>
                  <a:pt x="24605" y="55564"/>
                </a:lnTo>
                <a:lnTo>
                  <a:pt x="19555" y="56656"/>
                </a:lnTo>
                <a:lnTo>
                  <a:pt x="14498" y="57747"/>
                </a:lnTo>
                <a:lnTo>
                  <a:pt x="741" y="76469"/>
                </a:lnTo>
                <a:lnTo>
                  <a:pt x="0" y="81057"/>
                </a:lnTo>
                <a:lnTo>
                  <a:pt x="381" y="85409"/>
                </a:lnTo>
                <a:lnTo>
                  <a:pt x="1884" y="89523"/>
                </a:lnTo>
                <a:lnTo>
                  <a:pt x="3380" y="93638"/>
                </a:lnTo>
                <a:lnTo>
                  <a:pt x="27528" y="103320"/>
                </a:lnTo>
                <a:lnTo>
                  <a:pt x="31505" y="102281"/>
                </a:lnTo>
                <a:lnTo>
                  <a:pt x="34975" y="99842"/>
                </a:lnTo>
                <a:lnTo>
                  <a:pt x="38453" y="97403"/>
                </a:lnTo>
                <a:lnTo>
                  <a:pt x="47354" y="60966"/>
                </a:lnTo>
                <a:lnTo>
                  <a:pt x="47153" y="52785"/>
                </a:lnTo>
                <a:lnTo>
                  <a:pt x="39263" y="12657"/>
                </a:lnTo>
                <a:lnTo>
                  <a:pt x="33431" y="0"/>
                </a:lnTo>
                <a:lnTo>
                  <a:pt x="33230" y="1028"/>
                </a:lnTo>
                <a:lnTo>
                  <a:pt x="33029" y="2057"/>
                </a:lnTo>
                <a:lnTo>
                  <a:pt x="32537" y="4629"/>
                </a:lnTo>
                <a:lnTo>
                  <a:pt x="31740" y="8744"/>
                </a:lnTo>
                <a:lnTo>
                  <a:pt x="30944" y="12859"/>
                </a:lnTo>
                <a:lnTo>
                  <a:pt x="30791" y="19384"/>
                </a:lnTo>
                <a:lnTo>
                  <a:pt x="31283" y="28318"/>
                </a:lnTo>
                <a:lnTo>
                  <a:pt x="40898" y="67027"/>
                </a:lnTo>
                <a:lnTo>
                  <a:pt x="64438" y="97553"/>
                </a:lnTo>
                <a:lnTo>
                  <a:pt x="88627" y="104328"/>
                </a:lnTo>
                <a:lnTo>
                  <a:pt x="92063" y="102664"/>
                </a:lnTo>
                <a:lnTo>
                  <a:pt x="94342" y="99164"/>
                </a:lnTo>
                <a:lnTo>
                  <a:pt x="96621" y="95664"/>
                </a:lnTo>
                <a:lnTo>
                  <a:pt x="98277" y="91506"/>
                </a:lnTo>
                <a:lnTo>
                  <a:pt x="99302" y="86690"/>
                </a:lnTo>
                <a:lnTo>
                  <a:pt x="100334" y="81875"/>
                </a:lnTo>
                <a:lnTo>
                  <a:pt x="100902" y="77133"/>
                </a:lnTo>
                <a:lnTo>
                  <a:pt x="101006" y="72463"/>
                </a:lnTo>
                <a:lnTo>
                  <a:pt x="101110" y="67793"/>
                </a:lnTo>
                <a:lnTo>
                  <a:pt x="87415" y="55734"/>
                </a:lnTo>
                <a:lnTo>
                  <a:pt x="82981" y="55183"/>
                </a:lnTo>
                <a:lnTo>
                  <a:pt x="78582" y="56326"/>
                </a:lnTo>
                <a:lnTo>
                  <a:pt x="74225" y="59163"/>
                </a:lnTo>
                <a:lnTo>
                  <a:pt x="69861" y="62000"/>
                </a:lnTo>
                <a:lnTo>
                  <a:pt x="66737" y="66303"/>
                </a:lnTo>
                <a:lnTo>
                  <a:pt x="64853" y="72069"/>
                </a:lnTo>
                <a:lnTo>
                  <a:pt x="62968" y="77837"/>
                </a:lnTo>
                <a:lnTo>
                  <a:pt x="62193" y="83833"/>
                </a:lnTo>
                <a:lnTo>
                  <a:pt x="62525" y="90055"/>
                </a:lnTo>
                <a:lnTo>
                  <a:pt x="62865" y="96278"/>
                </a:lnTo>
                <a:lnTo>
                  <a:pt x="64763" y="101794"/>
                </a:lnTo>
                <a:lnTo>
                  <a:pt x="68219" y="106604"/>
                </a:lnTo>
                <a:lnTo>
                  <a:pt x="71676" y="111414"/>
                </a:lnTo>
                <a:lnTo>
                  <a:pt x="75597" y="115044"/>
                </a:lnTo>
                <a:lnTo>
                  <a:pt x="79989" y="117491"/>
                </a:lnTo>
                <a:lnTo>
                  <a:pt x="84374" y="119939"/>
                </a:lnTo>
                <a:lnTo>
                  <a:pt x="88364" y="121019"/>
                </a:lnTo>
                <a:lnTo>
                  <a:pt x="91945" y="120731"/>
                </a:lnTo>
                <a:lnTo>
                  <a:pt x="95534" y="120445"/>
                </a:lnTo>
                <a:lnTo>
                  <a:pt x="98429" y="117730"/>
                </a:lnTo>
                <a:lnTo>
                  <a:pt x="100639" y="112587"/>
                </a:lnTo>
                <a:lnTo>
                  <a:pt x="102849" y="107445"/>
                </a:lnTo>
                <a:lnTo>
                  <a:pt x="104061" y="100428"/>
                </a:lnTo>
                <a:lnTo>
                  <a:pt x="104283" y="91538"/>
                </a:lnTo>
                <a:lnTo>
                  <a:pt x="103518" y="79585"/>
                </a:lnTo>
                <a:lnTo>
                  <a:pt x="91267" y="41476"/>
                </a:lnTo>
                <a:lnTo>
                  <a:pt x="81457" y="20542"/>
                </a:lnTo>
                <a:lnTo>
                  <a:pt x="80321" y="18431"/>
                </a:lnTo>
                <a:lnTo>
                  <a:pt x="79615" y="17125"/>
                </a:lnTo>
                <a:lnTo>
                  <a:pt x="79344" y="16624"/>
                </a:lnTo>
                <a:lnTo>
                  <a:pt x="79074" y="16123"/>
                </a:lnTo>
                <a:lnTo>
                  <a:pt x="79088" y="16599"/>
                </a:lnTo>
                <a:lnTo>
                  <a:pt x="79379" y="18051"/>
                </a:lnTo>
                <a:lnTo>
                  <a:pt x="79677" y="19503"/>
                </a:lnTo>
                <a:lnTo>
                  <a:pt x="80446" y="23288"/>
                </a:lnTo>
                <a:lnTo>
                  <a:pt x="81693" y="29406"/>
                </a:lnTo>
                <a:lnTo>
                  <a:pt x="82940" y="35525"/>
                </a:lnTo>
                <a:lnTo>
                  <a:pt x="85420" y="42972"/>
                </a:lnTo>
                <a:lnTo>
                  <a:pt x="104435" y="83127"/>
                </a:lnTo>
                <a:lnTo>
                  <a:pt x="110711" y="91403"/>
                </a:lnTo>
                <a:lnTo>
                  <a:pt x="113593" y="94492"/>
                </a:lnTo>
                <a:lnTo>
                  <a:pt x="116357" y="95671"/>
                </a:lnTo>
                <a:lnTo>
                  <a:pt x="118989" y="94938"/>
                </a:lnTo>
                <a:lnTo>
                  <a:pt x="121622" y="94206"/>
                </a:lnTo>
                <a:lnTo>
                  <a:pt x="124386" y="91836"/>
                </a:lnTo>
                <a:lnTo>
                  <a:pt x="127267" y="87830"/>
                </a:lnTo>
                <a:lnTo>
                  <a:pt x="130156" y="83824"/>
                </a:lnTo>
                <a:lnTo>
                  <a:pt x="132788" y="80509"/>
                </a:lnTo>
                <a:lnTo>
                  <a:pt x="135178" y="77886"/>
                </a:lnTo>
                <a:lnTo>
                  <a:pt x="137561" y="75264"/>
                </a:lnTo>
                <a:lnTo>
                  <a:pt x="141434" y="73233"/>
                </a:lnTo>
                <a:lnTo>
                  <a:pt x="146795" y="71790"/>
                </a:lnTo>
                <a:lnTo>
                  <a:pt x="152157" y="70348"/>
                </a:lnTo>
                <a:lnTo>
                  <a:pt x="157727" y="70342"/>
                </a:lnTo>
                <a:lnTo>
                  <a:pt x="163504" y="71771"/>
                </a:lnTo>
                <a:lnTo>
                  <a:pt x="169288" y="73200"/>
                </a:lnTo>
                <a:lnTo>
                  <a:pt x="174304" y="76080"/>
                </a:lnTo>
                <a:lnTo>
                  <a:pt x="178550" y="80411"/>
                </a:lnTo>
                <a:lnTo>
                  <a:pt x="182803" y="84742"/>
                </a:lnTo>
                <a:lnTo>
                  <a:pt x="185263" y="89287"/>
                </a:lnTo>
                <a:lnTo>
                  <a:pt x="185934" y="94047"/>
                </a:lnTo>
                <a:lnTo>
                  <a:pt x="186606" y="98807"/>
                </a:lnTo>
                <a:lnTo>
                  <a:pt x="185013" y="102732"/>
                </a:lnTo>
                <a:lnTo>
                  <a:pt x="181162" y="105823"/>
                </a:lnTo>
                <a:lnTo>
                  <a:pt x="177317" y="108914"/>
                </a:lnTo>
                <a:lnTo>
                  <a:pt x="173486" y="110614"/>
                </a:lnTo>
                <a:lnTo>
                  <a:pt x="169676" y="110923"/>
                </a:lnTo>
                <a:lnTo>
                  <a:pt x="165866" y="111232"/>
                </a:lnTo>
                <a:lnTo>
                  <a:pt x="162984" y="108452"/>
                </a:lnTo>
                <a:lnTo>
                  <a:pt x="161031" y="102582"/>
                </a:lnTo>
                <a:lnTo>
                  <a:pt x="159070" y="96713"/>
                </a:lnTo>
                <a:lnTo>
                  <a:pt x="182326" y="54202"/>
                </a:lnTo>
                <a:lnTo>
                  <a:pt x="195286" y="4549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676091" y="4247058"/>
            <a:ext cx="15240" cy="71755"/>
          </a:xfrm>
          <a:custGeom>
            <a:avLst/>
            <a:gdLst/>
            <a:ahLst/>
            <a:cxnLst/>
            <a:rect l="l" t="t" r="r" b="b"/>
            <a:pathLst>
              <a:path w="15240" h="71754">
                <a:moveTo>
                  <a:pt x="3041" y="0"/>
                </a:moveTo>
                <a:lnTo>
                  <a:pt x="1087" y="2082"/>
                </a:lnTo>
                <a:lnTo>
                  <a:pt x="90" y="4749"/>
                </a:lnTo>
                <a:lnTo>
                  <a:pt x="41" y="8000"/>
                </a:lnTo>
                <a:lnTo>
                  <a:pt x="0" y="11251"/>
                </a:lnTo>
                <a:lnTo>
                  <a:pt x="1697" y="17643"/>
                </a:lnTo>
                <a:lnTo>
                  <a:pt x="5133" y="27178"/>
                </a:lnTo>
                <a:lnTo>
                  <a:pt x="8575" y="36712"/>
                </a:lnTo>
                <a:lnTo>
                  <a:pt x="10924" y="44096"/>
                </a:lnTo>
                <a:lnTo>
                  <a:pt x="12171" y="49329"/>
                </a:lnTo>
                <a:lnTo>
                  <a:pt x="13750" y="58698"/>
                </a:lnTo>
                <a:lnTo>
                  <a:pt x="14814" y="7141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726362" y="4261673"/>
            <a:ext cx="103505" cy="87630"/>
          </a:xfrm>
          <a:custGeom>
            <a:avLst/>
            <a:gdLst/>
            <a:ahLst/>
            <a:cxnLst/>
            <a:rect l="l" t="t" r="r" b="b"/>
            <a:pathLst>
              <a:path w="103504" h="87629">
                <a:moveTo>
                  <a:pt x="44861" y="12530"/>
                </a:moveTo>
                <a:lnTo>
                  <a:pt x="49336" y="12234"/>
                </a:lnTo>
                <a:lnTo>
                  <a:pt x="51573" y="9938"/>
                </a:lnTo>
                <a:lnTo>
                  <a:pt x="51573" y="5643"/>
                </a:lnTo>
                <a:lnTo>
                  <a:pt x="51573" y="2618"/>
                </a:lnTo>
                <a:lnTo>
                  <a:pt x="48892" y="884"/>
                </a:lnTo>
                <a:lnTo>
                  <a:pt x="43537" y="442"/>
                </a:lnTo>
                <a:lnTo>
                  <a:pt x="38183" y="0"/>
                </a:lnTo>
                <a:lnTo>
                  <a:pt x="16424" y="13504"/>
                </a:lnTo>
                <a:lnTo>
                  <a:pt x="11935" y="17687"/>
                </a:lnTo>
                <a:lnTo>
                  <a:pt x="8298" y="22416"/>
                </a:lnTo>
                <a:lnTo>
                  <a:pt x="5507" y="27694"/>
                </a:lnTo>
                <a:lnTo>
                  <a:pt x="2715" y="32971"/>
                </a:lnTo>
                <a:lnTo>
                  <a:pt x="1052" y="38222"/>
                </a:lnTo>
                <a:lnTo>
                  <a:pt x="526" y="43447"/>
                </a:lnTo>
                <a:lnTo>
                  <a:pt x="0" y="48672"/>
                </a:lnTo>
                <a:lnTo>
                  <a:pt x="561" y="53709"/>
                </a:lnTo>
                <a:lnTo>
                  <a:pt x="2202" y="58558"/>
                </a:lnTo>
                <a:lnTo>
                  <a:pt x="3851" y="63408"/>
                </a:lnTo>
                <a:lnTo>
                  <a:pt x="6975" y="67717"/>
                </a:lnTo>
                <a:lnTo>
                  <a:pt x="11582" y="71488"/>
                </a:lnTo>
                <a:lnTo>
                  <a:pt x="16189" y="75258"/>
                </a:lnTo>
                <a:lnTo>
                  <a:pt x="43156" y="85707"/>
                </a:lnTo>
                <a:lnTo>
                  <a:pt x="48435" y="86728"/>
                </a:lnTo>
                <a:lnTo>
                  <a:pt x="53423" y="87289"/>
                </a:lnTo>
                <a:lnTo>
                  <a:pt x="58112" y="87392"/>
                </a:lnTo>
                <a:lnTo>
                  <a:pt x="62802" y="87494"/>
                </a:lnTo>
                <a:lnTo>
                  <a:pt x="67298" y="87353"/>
                </a:lnTo>
                <a:lnTo>
                  <a:pt x="95430" y="59656"/>
                </a:lnTo>
                <a:lnTo>
                  <a:pt x="95894" y="50019"/>
                </a:lnTo>
                <a:lnTo>
                  <a:pt x="95963" y="45012"/>
                </a:lnTo>
                <a:lnTo>
                  <a:pt x="74918" y="11885"/>
                </a:lnTo>
                <a:lnTo>
                  <a:pt x="61791" y="9445"/>
                </a:lnTo>
                <a:lnTo>
                  <a:pt x="59629" y="9928"/>
                </a:lnTo>
                <a:lnTo>
                  <a:pt x="49052" y="27686"/>
                </a:lnTo>
                <a:lnTo>
                  <a:pt x="48248" y="31537"/>
                </a:lnTo>
                <a:lnTo>
                  <a:pt x="47874" y="36973"/>
                </a:lnTo>
                <a:lnTo>
                  <a:pt x="47909" y="43993"/>
                </a:lnTo>
                <a:lnTo>
                  <a:pt x="47943" y="51013"/>
                </a:lnTo>
                <a:lnTo>
                  <a:pt x="48955" y="56011"/>
                </a:lnTo>
                <a:lnTo>
                  <a:pt x="50943" y="58987"/>
                </a:lnTo>
                <a:lnTo>
                  <a:pt x="52924" y="61961"/>
                </a:lnTo>
                <a:lnTo>
                  <a:pt x="72334" y="74753"/>
                </a:lnTo>
                <a:lnTo>
                  <a:pt x="77176" y="76743"/>
                </a:lnTo>
                <a:lnTo>
                  <a:pt x="83300" y="78252"/>
                </a:lnTo>
                <a:lnTo>
                  <a:pt x="90691" y="79282"/>
                </a:lnTo>
                <a:lnTo>
                  <a:pt x="98083" y="80312"/>
                </a:lnTo>
                <a:lnTo>
                  <a:pt x="102004" y="80858"/>
                </a:lnTo>
                <a:lnTo>
                  <a:pt x="102454" y="80921"/>
                </a:lnTo>
                <a:lnTo>
                  <a:pt x="102904" y="80983"/>
                </a:lnTo>
                <a:lnTo>
                  <a:pt x="102821" y="81127"/>
                </a:lnTo>
                <a:lnTo>
                  <a:pt x="102523" y="81232"/>
                </a:lnTo>
                <a:lnTo>
                  <a:pt x="99032" y="82493"/>
                </a:lnTo>
                <a:lnTo>
                  <a:pt x="92340" y="8490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180384" y="4263666"/>
            <a:ext cx="104775" cy="92075"/>
          </a:xfrm>
          <a:custGeom>
            <a:avLst/>
            <a:gdLst/>
            <a:ahLst/>
            <a:cxnLst/>
            <a:rect l="l" t="t" r="r" b="b"/>
            <a:pathLst>
              <a:path w="104775" h="92075">
                <a:moveTo>
                  <a:pt x="82247" y="5039"/>
                </a:moveTo>
                <a:lnTo>
                  <a:pt x="78001" y="2324"/>
                </a:lnTo>
                <a:lnTo>
                  <a:pt x="72784" y="773"/>
                </a:lnTo>
                <a:lnTo>
                  <a:pt x="66598" y="386"/>
                </a:lnTo>
                <a:lnTo>
                  <a:pt x="60412" y="0"/>
                </a:lnTo>
                <a:lnTo>
                  <a:pt x="54967" y="198"/>
                </a:lnTo>
                <a:lnTo>
                  <a:pt x="50257" y="981"/>
                </a:lnTo>
                <a:lnTo>
                  <a:pt x="45546" y="1764"/>
                </a:lnTo>
                <a:lnTo>
                  <a:pt x="40926" y="3236"/>
                </a:lnTo>
                <a:lnTo>
                  <a:pt x="36382" y="5397"/>
                </a:lnTo>
                <a:lnTo>
                  <a:pt x="31837" y="7558"/>
                </a:lnTo>
                <a:lnTo>
                  <a:pt x="11492" y="23913"/>
                </a:lnTo>
                <a:lnTo>
                  <a:pt x="8181" y="27880"/>
                </a:lnTo>
                <a:lnTo>
                  <a:pt x="0" y="56712"/>
                </a:lnTo>
                <a:lnTo>
                  <a:pt x="353" y="60660"/>
                </a:lnTo>
                <a:lnTo>
                  <a:pt x="706" y="64608"/>
                </a:lnTo>
                <a:lnTo>
                  <a:pt x="2216" y="68353"/>
                </a:lnTo>
                <a:lnTo>
                  <a:pt x="4876" y="71894"/>
                </a:lnTo>
                <a:lnTo>
                  <a:pt x="7529" y="75436"/>
                </a:lnTo>
                <a:lnTo>
                  <a:pt x="45761" y="91051"/>
                </a:lnTo>
                <a:lnTo>
                  <a:pt x="61929" y="91408"/>
                </a:lnTo>
                <a:lnTo>
                  <a:pt x="71025" y="91468"/>
                </a:lnTo>
                <a:lnTo>
                  <a:pt x="77426" y="91104"/>
                </a:lnTo>
                <a:lnTo>
                  <a:pt x="81125" y="90318"/>
                </a:lnTo>
                <a:lnTo>
                  <a:pt x="84824" y="89532"/>
                </a:lnTo>
                <a:lnTo>
                  <a:pt x="100251" y="80469"/>
                </a:lnTo>
                <a:lnTo>
                  <a:pt x="103077" y="77717"/>
                </a:lnTo>
                <a:lnTo>
                  <a:pt x="104269" y="76481"/>
                </a:lnTo>
                <a:lnTo>
                  <a:pt x="103825" y="76762"/>
                </a:lnTo>
                <a:lnTo>
                  <a:pt x="103202" y="77164"/>
                </a:lnTo>
                <a:lnTo>
                  <a:pt x="101221" y="78431"/>
                </a:lnTo>
                <a:lnTo>
                  <a:pt x="97896" y="8056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687687" y="4422690"/>
            <a:ext cx="14604" cy="83820"/>
          </a:xfrm>
          <a:custGeom>
            <a:avLst/>
            <a:gdLst/>
            <a:ahLst/>
            <a:cxnLst/>
            <a:rect l="l" t="t" r="r" b="b"/>
            <a:pathLst>
              <a:path w="14604" h="83820">
                <a:moveTo>
                  <a:pt x="962" y="0"/>
                </a:moveTo>
                <a:lnTo>
                  <a:pt x="0" y="9125"/>
                </a:lnTo>
                <a:lnTo>
                  <a:pt x="207" y="17409"/>
                </a:lnTo>
                <a:lnTo>
                  <a:pt x="1579" y="24850"/>
                </a:lnTo>
                <a:lnTo>
                  <a:pt x="2500" y="29869"/>
                </a:lnTo>
                <a:lnTo>
                  <a:pt x="3796" y="34920"/>
                </a:lnTo>
                <a:lnTo>
                  <a:pt x="5465" y="40003"/>
                </a:lnTo>
                <a:lnTo>
                  <a:pt x="7128" y="45087"/>
                </a:lnTo>
                <a:lnTo>
                  <a:pt x="8402" y="52046"/>
                </a:lnTo>
                <a:lnTo>
                  <a:pt x="9289" y="60882"/>
                </a:lnTo>
                <a:lnTo>
                  <a:pt x="10169" y="69718"/>
                </a:lnTo>
                <a:lnTo>
                  <a:pt x="11845" y="77271"/>
                </a:lnTo>
                <a:lnTo>
                  <a:pt x="14311" y="8354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737875" y="4444437"/>
            <a:ext cx="93980" cy="70485"/>
          </a:xfrm>
          <a:custGeom>
            <a:avLst/>
            <a:gdLst/>
            <a:ahLst/>
            <a:cxnLst/>
            <a:rect l="l" t="t" r="r" b="b"/>
            <a:pathLst>
              <a:path w="93979" h="70485">
                <a:moveTo>
                  <a:pt x="29953" y="10192"/>
                </a:moveTo>
                <a:lnTo>
                  <a:pt x="20096" y="2267"/>
                </a:lnTo>
                <a:lnTo>
                  <a:pt x="17567" y="2706"/>
                </a:lnTo>
                <a:lnTo>
                  <a:pt x="15039" y="3146"/>
                </a:lnTo>
                <a:lnTo>
                  <a:pt x="12600" y="4510"/>
                </a:lnTo>
                <a:lnTo>
                  <a:pt x="10252" y="6798"/>
                </a:lnTo>
                <a:lnTo>
                  <a:pt x="7904" y="9086"/>
                </a:lnTo>
                <a:lnTo>
                  <a:pt x="0" y="30253"/>
                </a:lnTo>
                <a:lnTo>
                  <a:pt x="62" y="34398"/>
                </a:lnTo>
                <a:lnTo>
                  <a:pt x="131" y="38544"/>
                </a:lnTo>
                <a:lnTo>
                  <a:pt x="1295" y="42849"/>
                </a:lnTo>
                <a:lnTo>
                  <a:pt x="3553" y="47313"/>
                </a:lnTo>
                <a:lnTo>
                  <a:pt x="5811" y="51777"/>
                </a:lnTo>
                <a:lnTo>
                  <a:pt x="8749" y="55736"/>
                </a:lnTo>
                <a:lnTo>
                  <a:pt x="12372" y="59190"/>
                </a:lnTo>
                <a:lnTo>
                  <a:pt x="15988" y="62644"/>
                </a:lnTo>
                <a:lnTo>
                  <a:pt x="20137" y="65203"/>
                </a:lnTo>
                <a:lnTo>
                  <a:pt x="24820" y="66868"/>
                </a:lnTo>
                <a:lnTo>
                  <a:pt x="29503" y="68532"/>
                </a:lnTo>
                <a:lnTo>
                  <a:pt x="34497" y="69517"/>
                </a:lnTo>
                <a:lnTo>
                  <a:pt x="39811" y="69822"/>
                </a:lnTo>
                <a:lnTo>
                  <a:pt x="45117" y="70127"/>
                </a:lnTo>
                <a:lnTo>
                  <a:pt x="50201" y="70099"/>
                </a:lnTo>
                <a:lnTo>
                  <a:pt x="55051" y="69736"/>
                </a:lnTo>
                <a:lnTo>
                  <a:pt x="59900" y="69373"/>
                </a:lnTo>
                <a:lnTo>
                  <a:pt x="76726" y="58335"/>
                </a:lnTo>
                <a:lnTo>
                  <a:pt x="79067" y="55104"/>
                </a:lnTo>
                <a:lnTo>
                  <a:pt x="84000" y="30619"/>
                </a:lnTo>
                <a:lnTo>
                  <a:pt x="83404" y="26604"/>
                </a:lnTo>
                <a:lnTo>
                  <a:pt x="82088" y="22783"/>
                </a:lnTo>
                <a:lnTo>
                  <a:pt x="80772" y="18960"/>
                </a:lnTo>
                <a:lnTo>
                  <a:pt x="51552" y="0"/>
                </a:lnTo>
                <a:lnTo>
                  <a:pt x="47798" y="525"/>
                </a:lnTo>
                <a:lnTo>
                  <a:pt x="45948" y="2369"/>
                </a:lnTo>
                <a:lnTo>
                  <a:pt x="44099" y="4212"/>
                </a:lnTo>
                <a:lnTo>
                  <a:pt x="42865" y="8451"/>
                </a:lnTo>
                <a:lnTo>
                  <a:pt x="42256" y="15084"/>
                </a:lnTo>
                <a:lnTo>
                  <a:pt x="41646" y="21717"/>
                </a:lnTo>
                <a:lnTo>
                  <a:pt x="41861" y="26988"/>
                </a:lnTo>
                <a:lnTo>
                  <a:pt x="66628" y="57026"/>
                </a:lnTo>
                <a:lnTo>
                  <a:pt x="78295" y="61945"/>
                </a:lnTo>
                <a:lnTo>
                  <a:pt x="93948" y="6716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189298" y="4456379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655" y="1675"/>
                </a:moveTo>
                <a:lnTo>
                  <a:pt x="595" y="600"/>
                </a:lnTo>
                <a:lnTo>
                  <a:pt x="41" y="4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163965" y="4431924"/>
            <a:ext cx="99695" cy="90805"/>
          </a:xfrm>
          <a:custGeom>
            <a:avLst/>
            <a:gdLst/>
            <a:ahLst/>
            <a:cxnLst/>
            <a:rect l="l" t="t" r="r" b="b"/>
            <a:pathLst>
              <a:path w="99695" h="90804">
                <a:moveTo>
                  <a:pt x="69771" y="20885"/>
                </a:moveTo>
                <a:lnTo>
                  <a:pt x="72507" y="18524"/>
                </a:lnTo>
                <a:lnTo>
                  <a:pt x="73997" y="15409"/>
                </a:lnTo>
                <a:lnTo>
                  <a:pt x="74239" y="11537"/>
                </a:lnTo>
                <a:lnTo>
                  <a:pt x="74475" y="7665"/>
                </a:lnTo>
                <a:lnTo>
                  <a:pt x="73810" y="5052"/>
                </a:lnTo>
                <a:lnTo>
                  <a:pt x="72237" y="3699"/>
                </a:lnTo>
                <a:lnTo>
                  <a:pt x="70665" y="2345"/>
                </a:lnTo>
                <a:lnTo>
                  <a:pt x="68088" y="1334"/>
                </a:lnTo>
                <a:lnTo>
                  <a:pt x="64506" y="667"/>
                </a:lnTo>
                <a:lnTo>
                  <a:pt x="60925" y="0"/>
                </a:lnTo>
                <a:lnTo>
                  <a:pt x="56270" y="222"/>
                </a:lnTo>
                <a:lnTo>
                  <a:pt x="50548" y="1335"/>
                </a:lnTo>
                <a:lnTo>
                  <a:pt x="44819" y="2448"/>
                </a:lnTo>
                <a:lnTo>
                  <a:pt x="38986" y="4831"/>
                </a:lnTo>
                <a:lnTo>
                  <a:pt x="33050" y="8482"/>
                </a:lnTo>
                <a:lnTo>
                  <a:pt x="27106" y="12134"/>
                </a:lnTo>
                <a:lnTo>
                  <a:pt x="3131" y="41749"/>
                </a:lnTo>
                <a:lnTo>
                  <a:pt x="685" y="53051"/>
                </a:lnTo>
                <a:lnTo>
                  <a:pt x="0" y="58812"/>
                </a:lnTo>
                <a:lnTo>
                  <a:pt x="145" y="64145"/>
                </a:lnTo>
                <a:lnTo>
                  <a:pt x="1129" y="69048"/>
                </a:lnTo>
                <a:lnTo>
                  <a:pt x="2105" y="73950"/>
                </a:lnTo>
                <a:lnTo>
                  <a:pt x="5084" y="78093"/>
                </a:lnTo>
                <a:lnTo>
                  <a:pt x="10058" y="81475"/>
                </a:lnTo>
                <a:lnTo>
                  <a:pt x="15032" y="84858"/>
                </a:lnTo>
                <a:lnTo>
                  <a:pt x="21155" y="87181"/>
                </a:lnTo>
                <a:lnTo>
                  <a:pt x="28443" y="88446"/>
                </a:lnTo>
                <a:lnTo>
                  <a:pt x="35723" y="89709"/>
                </a:lnTo>
                <a:lnTo>
                  <a:pt x="43731" y="90335"/>
                </a:lnTo>
                <a:lnTo>
                  <a:pt x="52446" y="90322"/>
                </a:lnTo>
                <a:lnTo>
                  <a:pt x="61167" y="90310"/>
                </a:lnTo>
                <a:lnTo>
                  <a:pt x="69369" y="89389"/>
                </a:lnTo>
                <a:lnTo>
                  <a:pt x="77058" y="87560"/>
                </a:lnTo>
                <a:lnTo>
                  <a:pt x="84748" y="85731"/>
                </a:lnTo>
                <a:lnTo>
                  <a:pt x="90615" y="84065"/>
                </a:lnTo>
                <a:lnTo>
                  <a:pt x="94654" y="82563"/>
                </a:lnTo>
                <a:lnTo>
                  <a:pt x="99704" y="80687"/>
                </a:lnTo>
                <a:lnTo>
                  <a:pt x="99503" y="80762"/>
                </a:lnTo>
                <a:lnTo>
                  <a:pt x="98346" y="81193"/>
                </a:lnTo>
                <a:lnTo>
                  <a:pt x="94716" y="82547"/>
                </a:lnTo>
                <a:lnTo>
                  <a:pt x="88613" y="8482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684792" y="4639849"/>
            <a:ext cx="11430" cy="80645"/>
          </a:xfrm>
          <a:custGeom>
            <a:avLst/>
            <a:gdLst/>
            <a:ahLst/>
            <a:cxnLst/>
            <a:rect l="l" t="t" r="r" b="b"/>
            <a:pathLst>
              <a:path w="11429" h="80645">
                <a:moveTo>
                  <a:pt x="0" y="5085"/>
                </a:moveTo>
                <a:lnTo>
                  <a:pt x="0" y="1836"/>
                </a:lnTo>
                <a:lnTo>
                  <a:pt x="0" y="150"/>
                </a:lnTo>
                <a:lnTo>
                  <a:pt x="0" y="0"/>
                </a:lnTo>
                <a:lnTo>
                  <a:pt x="0" y="360"/>
                </a:lnTo>
                <a:lnTo>
                  <a:pt x="0" y="669"/>
                </a:lnTo>
                <a:lnTo>
                  <a:pt x="0" y="3753"/>
                </a:lnTo>
                <a:lnTo>
                  <a:pt x="0" y="9612"/>
                </a:lnTo>
                <a:lnTo>
                  <a:pt x="0" y="15472"/>
                </a:lnTo>
                <a:lnTo>
                  <a:pt x="138" y="21517"/>
                </a:lnTo>
                <a:lnTo>
                  <a:pt x="415" y="27749"/>
                </a:lnTo>
                <a:lnTo>
                  <a:pt x="1044" y="38321"/>
                </a:lnTo>
                <a:lnTo>
                  <a:pt x="2153" y="52569"/>
                </a:lnTo>
                <a:lnTo>
                  <a:pt x="5208" y="69595"/>
                </a:lnTo>
                <a:lnTo>
                  <a:pt x="10968" y="8058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748689" y="4653403"/>
            <a:ext cx="81280" cy="73660"/>
          </a:xfrm>
          <a:custGeom>
            <a:avLst/>
            <a:gdLst/>
            <a:ahLst/>
            <a:cxnLst/>
            <a:rect l="l" t="t" r="r" b="b"/>
            <a:pathLst>
              <a:path w="81279" h="73660">
                <a:moveTo>
                  <a:pt x="50001" y="5241"/>
                </a:moveTo>
                <a:lnTo>
                  <a:pt x="36573" y="3258"/>
                </a:lnTo>
                <a:lnTo>
                  <a:pt x="24895" y="4318"/>
                </a:lnTo>
                <a:lnTo>
                  <a:pt x="19334" y="5737"/>
                </a:lnTo>
                <a:lnTo>
                  <a:pt x="14962" y="8476"/>
                </a:lnTo>
                <a:lnTo>
                  <a:pt x="11194" y="12676"/>
                </a:lnTo>
                <a:lnTo>
                  <a:pt x="7426" y="16876"/>
                </a:lnTo>
                <a:lnTo>
                  <a:pt x="4689" y="21408"/>
                </a:lnTo>
                <a:lnTo>
                  <a:pt x="2985" y="26270"/>
                </a:lnTo>
                <a:lnTo>
                  <a:pt x="1281" y="31132"/>
                </a:lnTo>
                <a:lnTo>
                  <a:pt x="346" y="35901"/>
                </a:lnTo>
                <a:lnTo>
                  <a:pt x="173" y="40575"/>
                </a:lnTo>
                <a:lnTo>
                  <a:pt x="0" y="45249"/>
                </a:lnTo>
                <a:lnTo>
                  <a:pt x="1295" y="49717"/>
                </a:lnTo>
                <a:lnTo>
                  <a:pt x="4059" y="53980"/>
                </a:lnTo>
                <a:lnTo>
                  <a:pt x="6816" y="58241"/>
                </a:lnTo>
                <a:lnTo>
                  <a:pt x="35973" y="72006"/>
                </a:lnTo>
                <a:lnTo>
                  <a:pt x="43198" y="73124"/>
                </a:lnTo>
                <a:lnTo>
                  <a:pt x="49737" y="73474"/>
                </a:lnTo>
                <a:lnTo>
                  <a:pt x="55577" y="73053"/>
                </a:lnTo>
                <a:lnTo>
                  <a:pt x="61424" y="72633"/>
                </a:lnTo>
                <a:lnTo>
                  <a:pt x="66335" y="70701"/>
                </a:lnTo>
                <a:lnTo>
                  <a:pt x="70311" y="67258"/>
                </a:lnTo>
                <a:lnTo>
                  <a:pt x="74288" y="63815"/>
                </a:lnTo>
                <a:lnTo>
                  <a:pt x="77065" y="59561"/>
                </a:lnTo>
                <a:lnTo>
                  <a:pt x="78631" y="54496"/>
                </a:lnTo>
                <a:lnTo>
                  <a:pt x="80203" y="49431"/>
                </a:lnTo>
                <a:lnTo>
                  <a:pt x="80882" y="43765"/>
                </a:lnTo>
                <a:lnTo>
                  <a:pt x="80668" y="37497"/>
                </a:lnTo>
                <a:lnTo>
                  <a:pt x="80460" y="31229"/>
                </a:lnTo>
                <a:lnTo>
                  <a:pt x="66314" y="6758"/>
                </a:lnTo>
                <a:lnTo>
                  <a:pt x="62490" y="3458"/>
                </a:lnTo>
                <a:lnTo>
                  <a:pt x="58348" y="1447"/>
                </a:lnTo>
                <a:lnTo>
                  <a:pt x="53894" y="723"/>
                </a:lnTo>
                <a:lnTo>
                  <a:pt x="49439" y="0"/>
                </a:lnTo>
                <a:lnTo>
                  <a:pt x="45290" y="250"/>
                </a:lnTo>
                <a:lnTo>
                  <a:pt x="41452" y="1474"/>
                </a:lnTo>
                <a:lnTo>
                  <a:pt x="37615" y="2697"/>
                </a:lnTo>
                <a:lnTo>
                  <a:pt x="34837" y="5140"/>
                </a:lnTo>
                <a:lnTo>
                  <a:pt x="33126" y="8803"/>
                </a:lnTo>
                <a:lnTo>
                  <a:pt x="31415" y="12464"/>
                </a:lnTo>
                <a:lnTo>
                  <a:pt x="30618" y="16908"/>
                </a:lnTo>
                <a:lnTo>
                  <a:pt x="30722" y="22134"/>
                </a:lnTo>
                <a:lnTo>
                  <a:pt x="30826" y="27359"/>
                </a:lnTo>
                <a:lnTo>
                  <a:pt x="62600" y="55369"/>
                </a:lnTo>
                <a:lnTo>
                  <a:pt x="78494" y="6178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180133" y="4629354"/>
            <a:ext cx="143510" cy="88265"/>
          </a:xfrm>
          <a:custGeom>
            <a:avLst/>
            <a:gdLst/>
            <a:ahLst/>
            <a:cxnLst/>
            <a:rect l="l" t="t" r="r" b="b"/>
            <a:pathLst>
              <a:path w="143509" h="88264">
                <a:moveTo>
                  <a:pt x="4752" y="24295"/>
                </a:moveTo>
                <a:lnTo>
                  <a:pt x="1835" y="22587"/>
                </a:lnTo>
                <a:lnTo>
                  <a:pt x="304" y="25017"/>
                </a:lnTo>
                <a:lnTo>
                  <a:pt x="152" y="31588"/>
                </a:lnTo>
                <a:lnTo>
                  <a:pt x="0" y="38158"/>
                </a:lnTo>
                <a:lnTo>
                  <a:pt x="4031" y="72537"/>
                </a:lnTo>
                <a:lnTo>
                  <a:pt x="6276" y="80742"/>
                </a:lnTo>
                <a:lnTo>
                  <a:pt x="7820" y="85441"/>
                </a:lnTo>
                <a:lnTo>
                  <a:pt x="8659" y="86636"/>
                </a:lnTo>
                <a:lnTo>
                  <a:pt x="9504" y="87831"/>
                </a:lnTo>
                <a:lnTo>
                  <a:pt x="9885" y="87634"/>
                </a:lnTo>
                <a:lnTo>
                  <a:pt x="9809" y="86047"/>
                </a:lnTo>
                <a:lnTo>
                  <a:pt x="9732" y="84460"/>
                </a:lnTo>
                <a:lnTo>
                  <a:pt x="9545" y="80490"/>
                </a:lnTo>
                <a:lnTo>
                  <a:pt x="9247" y="74140"/>
                </a:lnTo>
                <a:lnTo>
                  <a:pt x="8943" y="67789"/>
                </a:lnTo>
                <a:lnTo>
                  <a:pt x="8776" y="60799"/>
                </a:lnTo>
                <a:lnTo>
                  <a:pt x="8735" y="53168"/>
                </a:lnTo>
                <a:lnTo>
                  <a:pt x="8693" y="45539"/>
                </a:lnTo>
                <a:lnTo>
                  <a:pt x="9379" y="38519"/>
                </a:lnTo>
                <a:lnTo>
                  <a:pt x="10799" y="32110"/>
                </a:lnTo>
                <a:lnTo>
                  <a:pt x="12212" y="25702"/>
                </a:lnTo>
                <a:lnTo>
                  <a:pt x="14304" y="20546"/>
                </a:lnTo>
                <a:lnTo>
                  <a:pt x="17068" y="16642"/>
                </a:lnTo>
                <a:lnTo>
                  <a:pt x="19825" y="12739"/>
                </a:lnTo>
                <a:lnTo>
                  <a:pt x="23060" y="10060"/>
                </a:lnTo>
                <a:lnTo>
                  <a:pt x="26760" y="8605"/>
                </a:lnTo>
                <a:lnTo>
                  <a:pt x="30466" y="7151"/>
                </a:lnTo>
                <a:lnTo>
                  <a:pt x="34858" y="6350"/>
                </a:lnTo>
                <a:lnTo>
                  <a:pt x="39949" y="6205"/>
                </a:lnTo>
                <a:lnTo>
                  <a:pt x="45041" y="6059"/>
                </a:lnTo>
                <a:lnTo>
                  <a:pt x="71184" y="39328"/>
                </a:lnTo>
                <a:lnTo>
                  <a:pt x="71856" y="44969"/>
                </a:lnTo>
                <a:lnTo>
                  <a:pt x="72230" y="51036"/>
                </a:lnTo>
                <a:lnTo>
                  <a:pt x="72299" y="57529"/>
                </a:lnTo>
                <a:lnTo>
                  <a:pt x="72376" y="64023"/>
                </a:lnTo>
                <a:lnTo>
                  <a:pt x="72410" y="67441"/>
                </a:lnTo>
                <a:lnTo>
                  <a:pt x="72410" y="67782"/>
                </a:lnTo>
                <a:lnTo>
                  <a:pt x="72417" y="67954"/>
                </a:lnTo>
                <a:lnTo>
                  <a:pt x="72417" y="67279"/>
                </a:lnTo>
                <a:lnTo>
                  <a:pt x="72417" y="66602"/>
                </a:lnTo>
                <a:lnTo>
                  <a:pt x="72417" y="59831"/>
                </a:lnTo>
                <a:lnTo>
                  <a:pt x="72417" y="46966"/>
                </a:lnTo>
                <a:lnTo>
                  <a:pt x="72772" y="31326"/>
                </a:lnTo>
                <a:lnTo>
                  <a:pt x="73834" y="21036"/>
                </a:lnTo>
                <a:lnTo>
                  <a:pt x="75043" y="15305"/>
                </a:lnTo>
                <a:lnTo>
                  <a:pt x="76726" y="11277"/>
                </a:lnTo>
                <a:lnTo>
                  <a:pt x="79054" y="8168"/>
                </a:lnTo>
                <a:lnTo>
                  <a:pt x="81381" y="5058"/>
                </a:lnTo>
                <a:lnTo>
                  <a:pt x="84034" y="2885"/>
                </a:lnTo>
                <a:lnTo>
                  <a:pt x="87013" y="1650"/>
                </a:lnTo>
                <a:lnTo>
                  <a:pt x="89992" y="413"/>
                </a:lnTo>
                <a:lnTo>
                  <a:pt x="93400" y="0"/>
                </a:lnTo>
                <a:lnTo>
                  <a:pt x="97245" y="408"/>
                </a:lnTo>
                <a:lnTo>
                  <a:pt x="101096" y="816"/>
                </a:lnTo>
                <a:lnTo>
                  <a:pt x="125355" y="30782"/>
                </a:lnTo>
                <a:lnTo>
                  <a:pt x="135823" y="66991"/>
                </a:lnTo>
                <a:lnTo>
                  <a:pt x="139002" y="73952"/>
                </a:lnTo>
                <a:lnTo>
                  <a:pt x="143449" y="7942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276741" y="4255917"/>
            <a:ext cx="80010" cy="84455"/>
          </a:xfrm>
          <a:custGeom>
            <a:avLst/>
            <a:gdLst/>
            <a:ahLst/>
            <a:cxnLst/>
            <a:rect l="l" t="t" r="r" b="b"/>
            <a:pathLst>
              <a:path w="80009" h="84454">
                <a:moveTo>
                  <a:pt x="0" y="45296"/>
                </a:moveTo>
                <a:lnTo>
                  <a:pt x="2957" y="47996"/>
                </a:lnTo>
                <a:lnTo>
                  <a:pt x="7675" y="48573"/>
                </a:lnTo>
                <a:lnTo>
                  <a:pt x="14159" y="47027"/>
                </a:lnTo>
                <a:lnTo>
                  <a:pt x="18488" y="45992"/>
                </a:lnTo>
                <a:lnTo>
                  <a:pt x="22832" y="43780"/>
                </a:lnTo>
                <a:lnTo>
                  <a:pt x="27182" y="40391"/>
                </a:lnTo>
                <a:lnTo>
                  <a:pt x="31539" y="37002"/>
                </a:lnTo>
                <a:lnTo>
                  <a:pt x="35502" y="33367"/>
                </a:lnTo>
                <a:lnTo>
                  <a:pt x="39083" y="29488"/>
                </a:lnTo>
                <a:lnTo>
                  <a:pt x="42665" y="25610"/>
                </a:lnTo>
                <a:lnTo>
                  <a:pt x="53914" y="6368"/>
                </a:lnTo>
                <a:lnTo>
                  <a:pt x="55556" y="2413"/>
                </a:lnTo>
                <a:lnTo>
                  <a:pt x="56415" y="327"/>
                </a:lnTo>
                <a:lnTo>
                  <a:pt x="56505" y="111"/>
                </a:lnTo>
                <a:lnTo>
                  <a:pt x="56443" y="405"/>
                </a:lnTo>
                <a:lnTo>
                  <a:pt x="56311" y="816"/>
                </a:lnTo>
                <a:lnTo>
                  <a:pt x="55023" y="4790"/>
                </a:lnTo>
                <a:lnTo>
                  <a:pt x="52578" y="12326"/>
                </a:lnTo>
                <a:lnTo>
                  <a:pt x="50139" y="19861"/>
                </a:lnTo>
                <a:lnTo>
                  <a:pt x="47902" y="27051"/>
                </a:lnTo>
                <a:lnTo>
                  <a:pt x="45872" y="33895"/>
                </a:lnTo>
                <a:lnTo>
                  <a:pt x="42529" y="44363"/>
                </a:lnTo>
                <a:lnTo>
                  <a:pt x="37948" y="57352"/>
                </a:lnTo>
                <a:lnTo>
                  <a:pt x="31650" y="73333"/>
                </a:lnTo>
                <a:lnTo>
                  <a:pt x="27578" y="81099"/>
                </a:lnTo>
                <a:lnTo>
                  <a:pt x="25194" y="84153"/>
                </a:lnTo>
                <a:lnTo>
                  <a:pt x="22846" y="83647"/>
                </a:lnTo>
                <a:lnTo>
                  <a:pt x="20310" y="79866"/>
                </a:lnTo>
                <a:lnTo>
                  <a:pt x="17775" y="76086"/>
                </a:lnTo>
                <a:lnTo>
                  <a:pt x="15724" y="69533"/>
                </a:lnTo>
                <a:lnTo>
                  <a:pt x="14159" y="60207"/>
                </a:lnTo>
                <a:lnTo>
                  <a:pt x="12600" y="50882"/>
                </a:lnTo>
                <a:lnTo>
                  <a:pt x="10751" y="42791"/>
                </a:lnTo>
                <a:lnTo>
                  <a:pt x="8617" y="35937"/>
                </a:lnTo>
                <a:lnTo>
                  <a:pt x="6483" y="29083"/>
                </a:lnTo>
                <a:lnTo>
                  <a:pt x="4932" y="24358"/>
                </a:lnTo>
                <a:lnTo>
                  <a:pt x="3969" y="21763"/>
                </a:lnTo>
                <a:lnTo>
                  <a:pt x="3006" y="19167"/>
                </a:lnTo>
                <a:lnTo>
                  <a:pt x="3782" y="17748"/>
                </a:lnTo>
                <a:lnTo>
                  <a:pt x="6303" y="17503"/>
                </a:lnTo>
                <a:lnTo>
                  <a:pt x="8818" y="17259"/>
                </a:lnTo>
                <a:lnTo>
                  <a:pt x="11617" y="17866"/>
                </a:lnTo>
                <a:lnTo>
                  <a:pt x="46977" y="47939"/>
                </a:lnTo>
                <a:lnTo>
                  <a:pt x="54434" y="55299"/>
                </a:lnTo>
                <a:lnTo>
                  <a:pt x="60094" y="60134"/>
                </a:lnTo>
                <a:lnTo>
                  <a:pt x="64880" y="63356"/>
                </a:lnTo>
                <a:lnTo>
                  <a:pt x="71558" y="67854"/>
                </a:lnTo>
                <a:lnTo>
                  <a:pt x="76463" y="64077"/>
                </a:lnTo>
                <a:lnTo>
                  <a:pt x="79573" y="5202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962373" y="3927981"/>
            <a:ext cx="2244090" cy="350520"/>
          </a:xfrm>
          <a:custGeom>
            <a:avLst/>
            <a:gdLst/>
            <a:ahLst/>
            <a:cxnLst/>
            <a:rect l="l" t="t" r="r" b="b"/>
            <a:pathLst>
              <a:path w="2244090" h="350520">
                <a:moveTo>
                  <a:pt x="2243985" y="350350"/>
                </a:moveTo>
                <a:lnTo>
                  <a:pt x="2240709" y="346698"/>
                </a:lnTo>
                <a:lnTo>
                  <a:pt x="2236220" y="343206"/>
                </a:lnTo>
                <a:lnTo>
                  <a:pt x="2230526" y="339876"/>
                </a:lnTo>
                <a:lnTo>
                  <a:pt x="2226792" y="337690"/>
                </a:lnTo>
                <a:lnTo>
                  <a:pt x="2175654" y="332888"/>
                </a:lnTo>
                <a:lnTo>
                  <a:pt x="2164091" y="332178"/>
                </a:lnTo>
                <a:lnTo>
                  <a:pt x="2115717" y="320955"/>
                </a:lnTo>
                <a:lnTo>
                  <a:pt x="2102118" y="316760"/>
                </a:lnTo>
                <a:lnTo>
                  <a:pt x="2090170" y="313328"/>
                </a:lnTo>
                <a:lnTo>
                  <a:pt x="2044968" y="302399"/>
                </a:lnTo>
                <a:lnTo>
                  <a:pt x="1999720" y="292182"/>
                </a:lnTo>
                <a:lnTo>
                  <a:pt x="1960118" y="283551"/>
                </a:lnTo>
                <a:lnTo>
                  <a:pt x="1911180" y="274358"/>
                </a:lnTo>
                <a:lnTo>
                  <a:pt x="1868333" y="268289"/>
                </a:lnTo>
                <a:lnTo>
                  <a:pt x="1828260" y="263477"/>
                </a:lnTo>
                <a:lnTo>
                  <a:pt x="1795805" y="259807"/>
                </a:lnTo>
                <a:lnTo>
                  <a:pt x="1780380" y="258063"/>
                </a:lnTo>
                <a:lnTo>
                  <a:pt x="1741665" y="253617"/>
                </a:lnTo>
                <a:lnTo>
                  <a:pt x="1707325" y="249517"/>
                </a:lnTo>
                <a:lnTo>
                  <a:pt x="1694051" y="247915"/>
                </a:lnTo>
                <a:lnTo>
                  <a:pt x="1644188" y="241997"/>
                </a:lnTo>
                <a:lnTo>
                  <a:pt x="1594382" y="236828"/>
                </a:lnTo>
                <a:lnTo>
                  <a:pt x="1549473" y="232933"/>
                </a:lnTo>
                <a:lnTo>
                  <a:pt x="1510466" y="229728"/>
                </a:lnTo>
                <a:lnTo>
                  <a:pt x="1480873" y="227362"/>
                </a:lnTo>
                <a:lnTo>
                  <a:pt x="1463944" y="226005"/>
                </a:lnTo>
                <a:lnTo>
                  <a:pt x="1420133" y="222305"/>
                </a:lnTo>
                <a:lnTo>
                  <a:pt x="1377259" y="218181"/>
                </a:lnTo>
                <a:lnTo>
                  <a:pt x="1336892" y="213247"/>
                </a:lnTo>
                <a:lnTo>
                  <a:pt x="1299156" y="207533"/>
                </a:lnTo>
                <a:lnTo>
                  <a:pt x="1250698" y="199062"/>
                </a:lnTo>
                <a:lnTo>
                  <a:pt x="1237665" y="196614"/>
                </a:lnTo>
                <a:lnTo>
                  <a:pt x="1225029" y="194250"/>
                </a:lnTo>
                <a:lnTo>
                  <a:pt x="1179562" y="185855"/>
                </a:lnTo>
                <a:lnTo>
                  <a:pt x="1131578" y="177277"/>
                </a:lnTo>
                <a:lnTo>
                  <a:pt x="1082557" y="168675"/>
                </a:lnTo>
                <a:lnTo>
                  <a:pt x="1035274" y="160442"/>
                </a:lnTo>
                <a:lnTo>
                  <a:pt x="987168" y="152310"/>
                </a:lnTo>
                <a:lnTo>
                  <a:pt x="952550" y="147157"/>
                </a:lnTo>
                <a:lnTo>
                  <a:pt x="941326" y="145509"/>
                </a:lnTo>
                <a:lnTo>
                  <a:pt x="895768" y="138565"/>
                </a:lnTo>
                <a:lnTo>
                  <a:pt x="856570" y="132442"/>
                </a:lnTo>
                <a:lnTo>
                  <a:pt x="834073" y="128831"/>
                </a:lnTo>
                <a:lnTo>
                  <a:pt x="821584" y="126887"/>
                </a:lnTo>
                <a:lnTo>
                  <a:pt x="783019" y="121368"/>
                </a:lnTo>
                <a:lnTo>
                  <a:pt x="743613" y="116397"/>
                </a:lnTo>
                <a:lnTo>
                  <a:pt x="701349" y="111869"/>
                </a:lnTo>
                <a:lnTo>
                  <a:pt x="660392" y="108187"/>
                </a:lnTo>
                <a:lnTo>
                  <a:pt x="641728" y="106593"/>
                </a:lnTo>
                <a:lnTo>
                  <a:pt x="625557" y="105193"/>
                </a:lnTo>
                <a:lnTo>
                  <a:pt x="581052" y="101126"/>
                </a:lnTo>
                <a:lnTo>
                  <a:pt x="541664" y="96879"/>
                </a:lnTo>
                <a:lnTo>
                  <a:pt x="500925" y="91630"/>
                </a:lnTo>
                <a:lnTo>
                  <a:pt x="453420" y="83823"/>
                </a:lnTo>
                <a:lnTo>
                  <a:pt x="401210" y="71150"/>
                </a:lnTo>
                <a:lnTo>
                  <a:pt x="352688" y="56606"/>
                </a:lnTo>
                <a:lnTo>
                  <a:pt x="325393" y="44696"/>
                </a:lnTo>
                <a:lnTo>
                  <a:pt x="319893" y="41745"/>
                </a:lnTo>
                <a:lnTo>
                  <a:pt x="276179" y="32333"/>
                </a:lnTo>
                <a:lnTo>
                  <a:pt x="245555" y="30790"/>
                </a:lnTo>
                <a:lnTo>
                  <a:pt x="233081" y="30147"/>
                </a:lnTo>
                <a:lnTo>
                  <a:pt x="187099" y="24519"/>
                </a:lnTo>
                <a:lnTo>
                  <a:pt x="150173" y="16027"/>
                </a:lnTo>
                <a:lnTo>
                  <a:pt x="133649" y="12143"/>
                </a:lnTo>
                <a:lnTo>
                  <a:pt x="86641" y="2588"/>
                </a:lnTo>
                <a:lnTo>
                  <a:pt x="47493" y="0"/>
                </a:lnTo>
                <a:lnTo>
                  <a:pt x="40702" y="24"/>
                </a:lnTo>
                <a:lnTo>
                  <a:pt x="37013" y="279"/>
                </a:lnTo>
                <a:lnTo>
                  <a:pt x="33325" y="533"/>
                </a:lnTo>
                <a:lnTo>
                  <a:pt x="28510" y="1569"/>
                </a:lnTo>
                <a:lnTo>
                  <a:pt x="22570" y="3388"/>
                </a:lnTo>
                <a:lnTo>
                  <a:pt x="16629" y="5207"/>
                </a:lnTo>
                <a:lnTo>
                  <a:pt x="11578" y="6364"/>
                </a:lnTo>
                <a:lnTo>
                  <a:pt x="7415" y="6860"/>
                </a:lnTo>
                <a:lnTo>
                  <a:pt x="3253" y="7355"/>
                </a:lnTo>
                <a:lnTo>
                  <a:pt x="946" y="7629"/>
                </a:lnTo>
                <a:lnTo>
                  <a:pt x="495" y="7683"/>
                </a:lnTo>
                <a:lnTo>
                  <a:pt x="45" y="7737"/>
                </a:lnTo>
                <a:lnTo>
                  <a:pt x="358" y="7884"/>
                </a:lnTo>
                <a:lnTo>
                  <a:pt x="867" y="7999"/>
                </a:lnTo>
                <a:lnTo>
                  <a:pt x="4362" y="8785"/>
                </a:lnTo>
                <a:lnTo>
                  <a:pt x="10841" y="1024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951620" y="3881319"/>
            <a:ext cx="91440" cy="93980"/>
          </a:xfrm>
          <a:custGeom>
            <a:avLst/>
            <a:gdLst/>
            <a:ahLst/>
            <a:cxnLst/>
            <a:rect l="l" t="t" r="r" b="b"/>
            <a:pathLst>
              <a:path w="91439" h="93979">
                <a:moveTo>
                  <a:pt x="91397" y="0"/>
                </a:moveTo>
                <a:lnTo>
                  <a:pt x="46812" y="23114"/>
                </a:lnTo>
                <a:lnTo>
                  <a:pt x="10482" y="36922"/>
                </a:lnTo>
                <a:lnTo>
                  <a:pt x="3323" y="39015"/>
                </a:lnTo>
                <a:lnTo>
                  <a:pt x="103" y="41042"/>
                </a:lnTo>
                <a:lnTo>
                  <a:pt x="51" y="43230"/>
                </a:lnTo>
                <a:lnTo>
                  <a:pt x="0" y="45419"/>
                </a:lnTo>
                <a:lnTo>
                  <a:pt x="2274" y="48782"/>
                </a:lnTo>
                <a:lnTo>
                  <a:pt x="41303" y="77927"/>
                </a:lnTo>
                <a:lnTo>
                  <a:pt x="52893" y="85741"/>
                </a:lnTo>
                <a:lnTo>
                  <a:pt x="61959" y="9353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258556" y="4458894"/>
            <a:ext cx="57785" cy="63500"/>
          </a:xfrm>
          <a:custGeom>
            <a:avLst/>
            <a:gdLst/>
            <a:ahLst/>
            <a:cxnLst/>
            <a:rect l="l" t="t" r="r" b="b"/>
            <a:pathLst>
              <a:path w="57784" h="63500">
                <a:moveTo>
                  <a:pt x="0" y="33489"/>
                </a:moveTo>
                <a:lnTo>
                  <a:pt x="34257" y="13476"/>
                </a:lnTo>
                <a:lnTo>
                  <a:pt x="46578" y="2375"/>
                </a:lnTo>
                <a:lnTo>
                  <a:pt x="47721" y="1012"/>
                </a:lnTo>
                <a:lnTo>
                  <a:pt x="48144" y="506"/>
                </a:lnTo>
                <a:lnTo>
                  <a:pt x="48574" y="0"/>
                </a:lnTo>
                <a:lnTo>
                  <a:pt x="48539" y="413"/>
                </a:lnTo>
                <a:lnTo>
                  <a:pt x="48061" y="1747"/>
                </a:lnTo>
                <a:lnTo>
                  <a:pt x="47576" y="3080"/>
                </a:lnTo>
                <a:lnTo>
                  <a:pt x="46274" y="6673"/>
                </a:lnTo>
                <a:lnTo>
                  <a:pt x="27806" y="51700"/>
                </a:lnTo>
                <a:lnTo>
                  <a:pt x="22222" y="63026"/>
                </a:lnTo>
                <a:lnTo>
                  <a:pt x="20276" y="62836"/>
                </a:lnTo>
                <a:lnTo>
                  <a:pt x="17775" y="59963"/>
                </a:lnTo>
                <a:lnTo>
                  <a:pt x="15274" y="57091"/>
                </a:lnTo>
                <a:lnTo>
                  <a:pt x="13632" y="52745"/>
                </a:lnTo>
                <a:lnTo>
                  <a:pt x="12843" y="46926"/>
                </a:lnTo>
                <a:lnTo>
                  <a:pt x="12046" y="41107"/>
                </a:lnTo>
                <a:lnTo>
                  <a:pt x="11672" y="33681"/>
                </a:lnTo>
                <a:lnTo>
                  <a:pt x="11707" y="24649"/>
                </a:lnTo>
                <a:lnTo>
                  <a:pt x="11741" y="15616"/>
                </a:lnTo>
                <a:lnTo>
                  <a:pt x="12552" y="10674"/>
                </a:lnTo>
                <a:lnTo>
                  <a:pt x="14138" y="9822"/>
                </a:lnTo>
                <a:lnTo>
                  <a:pt x="15724" y="8970"/>
                </a:lnTo>
                <a:lnTo>
                  <a:pt x="18045" y="9554"/>
                </a:lnTo>
                <a:lnTo>
                  <a:pt x="21107" y="11575"/>
                </a:lnTo>
                <a:lnTo>
                  <a:pt x="24162" y="13595"/>
                </a:lnTo>
                <a:lnTo>
                  <a:pt x="28893" y="19877"/>
                </a:lnTo>
                <a:lnTo>
                  <a:pt x="35301" y="30419"/>
                </a:lnTo>
                <a:lnTo>
                  <a:pt x="42787" y="42204"/>
                </a:lnTo>
                <a:lnTo>
                  <a:pt x="50284" y="52932"/>
                </a:lnTo>
                <a:lnTo>
                  <a:pt x="57793" y="6260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163043" y="4523432"/>
            <a:ext cx="16510" cy="13970"/>
          </a:xfrm>
          <a:custGeom>
            <a:avLst/>
            <a:gdLst/>
            <a:ahLst/>
            <a:cxnLst/>
            <a:rect l="l" t="t" r="r" b="b"/>
            <a:pathLst>
              <a:path w="16509" h="13970">
                <a:moveTo>
                  <a:pt x="16286" y="0"/>
                </a:moveTo>
                <a:lnTo>
                  <a:pt x="13632" y="1394"/>
                </a:lnTo>
                <a:lnTo>
                  <a:pt x="11617" y="3819"/>
                </a:lnTo>
                <a:lnTo>
                  <a:pt x="10252" y="7272"/>
                </a:lnTo>
                <a:lnTo>
                  <a:pt x="9337" y="9583"/>
                </a:lnTo>
                <a:lnTo>
                  <a:pt x="7620" y="11361"/>
                </a:lnTo>
                <a:lnTo>
                  <a:pt x="5112" y="12606"/>
                </a:lnTo>
                <a:lnTo>
                  <a:pt x="2604" y="13851"/>
                </a:lnTo>
                <a:lnTo>
                  <a:pt x="1115" y="13833"/>
                </a:lnTo>
                <a:lnTo>
                  <a:pt x="651" y="12552"/>
                </a:lnTo>
                <a:lnTo>
                  <a:pt x="0" y="10762"/>
                </a:lnTo>
                <a:lnTo>
                  <a:pt x="1704" y="10075"/>
                </a:lnTo>
                <a:lnTo>
                  <a:pt x="5756" y="1048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492987" y="4520057"/>
            <a:ext cx="1675130" cy="779780"/>
          </a:xfrm>
          <a:custGeom>
            <a:avLst/>
            <a:gdLst/>
            <a:ahLst/>
            <a:cxnLst/>
            <a:rect l="l" t="t" r="r" b="b"/>
            <a:pathLst>
              <a:path w="1675129" h="779779">
                <a:moveTo>
                  <a:pt x="1674856" y="0"/>
                </a:moveTo>
                <a:lnTo>
                  <a:pt x="1646613" y="29157"/>
                </a:lnTo>
                <a:lnTo>
                  <a:pt x="1611378" y="48569"/>
                </a:lnTo>
                <a:lnTo>
                  <a:pt x="1581728" y="61660"/>
                </a:lnTo>
                <a:lnTo>
                  <a:pt x="1568648" y="67419"/>
                </a:lnTo>
                <a:lnTo>
                  <a:pt x="1559186" y="71652"/>
                </a:lnTo>
                <a:lnTo>
                  <a:pt x="1552277" y="74824"/>
                </a:lnTo>
                <a:lnTo>
                  <a:pt x="1540886" y="80081"/>
                </a:lnTo>
                <a:lnTo>
                  <a:pt x="1529254" y="85271"/>
                </a:lnTo>
                <a:lnTo>
                  <a:pt x="1482972" y="104292"/>
                </a:lnTo>
                <a:lnTo>
                  <a:pt x="1445857" y="118886"/>
                </a:lnTo>
                <a:lnTo>
                  <a:pt x="1408017" y="133559"/>
                </a:lnTo>
                <a:lnTo>
                  <a:pt x="1394850" y="138705"/>
                </a:lnTo>
                <a:lnTo>
                  <a:pt x="1383506" y="143197"/>
                </a:lnTo>
                <a:lnTo>
                  <a:pt x="1373652" y="147163"/>
                </a:lnTo>
                <a:lnTo>
                  <a:pt x="1359790" y="152856"/>
                </a:lnTo>
                <a:lnTo>
                  <a:pt x="1347697" y="157786"/>
                </a:lnTo>
                <a:lnTo>
                  <a:pt x="1336766" y="162203"/>
                </a:lnTo>
                <a:lnTo>
                  <a:pt x="1326391" y="166354"/>
                </a:lnTo>
                <a:lnTo>
                  <a:pt x="1317292" y="169994"/>
                </a:lnTo>
                <a:lnTo>
                  <a:pt x="1307054" y="174130"/>
                </a:lnTo>
                <a:lnTo>
                  <a:pt x="1295627" y="178782"/>
                </a:lnTo>
                <a:lnTo>
                  <a:pt x="1282962" y="183970"/>
                </a:lnTo>
                <a:lnTo>
                  <a:pt x="1269009" y="189712"/>
                </a:lnTo>
                <a:lnTo>
                  <a:pt x="1254395" y="195736"/>
                </a:lnTo>
                <a:lnTo>
                  <a:pt x="1240977" y="201240"/>
                </a:lnTo>
                <a:lnTo>
                  <a:pt x="1196650" y="219147"/>
                </a:lnTo>
                <a:lnTo>
                  <a:pt x="1184088" y="224112"/>
                </a:lnTo>
                <a:lnTo>
                  <a:pt x="1172031" y="228881"/>
                </a:lnTo>
                <a:lnTo>
                  <a:pt x="1125783" y="247224"/>
                </a:lnTo>
                <a:lnTo>
                  <a:pt x="1087792" y="262360"/>
                </a:lnTo>
                <a:lnTo>
                  <a:pt x="1043185" y="280230"/>
                </a:lnTo>
                <a:lnTo>
                  <a:pt x="1006664" y="295108"/>
                </a:lnTo>
                <a:lnTo>
                  <a:pt x="972658" y="309373"/>
                </a:lnTo>
                <a:lnTo>
                  <a:pt x="960239" y="314625"/>
                </a:lnTo>
                <a:lnTo>
                  <a:pt x="924798" y="329038"/>
                </a:lnTo>
                <a:lnTo>
                  <a:pt x="885920" y="343825"/>
                </a:lnTo>
                <a:lnTo>
                  <a:pt x="838727" y="360985"/>
                </a:lnTo>
                <a:lnTo>
                  <a:pt x="792287" y="377031"/>
                </a:lnTo>
                <a:lnTo>
                  <a:pt x="778840" y="381541"/>
                </a:lnTo>
                <a:lnTo>
                  <a:pt x="766318" y="385751"/>
                </a:lnTo>
                <a:lnTo>
                  <a:pt x="728577" y="398538"/>
                </a:lnTo>
                <a:lnTo>
                  <a:pt x="680903" y="415638"/>
                </a:lnTo>
                <a:lnTo>
                  <a:pt x="643411" y="430717"/>
                </a:lnTo>
                <a:lnTo>
                  <a:pt x="608609" y="446264"/>
                </a:lnTo>
                <a:lnTo>
                  <a:pt x="571493" y="465513"/>
                </a:lnTo>
                <a:lnTo>
                  <a:pt x="532967" y="489943"/>
                </a:lnTo>
                <a:lnTo>
                  <a:pt x="498221" y="515338"/>
                </a:lnTo>
                <a:lnTo>
                  <a:pt x="486038" y="524281"/>
                </a:lnTo>
                <a:lnTo>
                  <a:pt x="444451" y="553998"/>
                </a:lnTo>
                <a:lnTo>
                  <a:pt x="412493" y="575922"/>
                </a:lnTo>
                <a:lnTo>
                  <a:pt x="377760" y="596633"/>
                </a:lnTo>
                <a:lnTo>
                  <a:pt x="335051" y="616602"/>
                </a:lnTo>
                <a:lnTo>
                  <a:pt x="318845" y="623522"/>
                </a:lnTo>
                <a:lnTo>
                  <a:pt x="306547" y="628862"/>
                </a:lnTo>
                <a:lnTo>
                  <a:pt x="297436" y="632927"/>
                </a:lnTo>
                <a:lnTo>
                  <a:pt x="287559" y="637494"/>
                </a:lnTo>
                <a:lnTo>
                  <a:pt x="276722" y="642428"/>
                </a:lnTo>
                <a:lnTo>
                  <a:pt x="264442" y="647953"/>
                </a:lnTo>
                <a:lnTo>
                  <a:pt x="248671" y="654997"/>
                </a:lnTo>
                <a:lnTo>
                  <a:pt x="235525" y="660899"/>
                </a:lnTo>
                <a:lnTo>
                  <a:pt x="224501" y="665885"/>
                </a:lnTo>
                <a:lnTo>
                  <a:pt x="215092" y="670179"/>
                </a:lnTo>
                <a:lnTo>
                  <a:pt x="199215" y="677424"/>
                </a:lnTo>
                <a:lnTo>
                  <a:pt x="187364" y="682599"/>
                </a:lnTo>
                <a:lnTo>
                  <a:pt x="178378" y="686239"/>
                </a:lnTo>
                <a:lnTo>
                  <a:pt x="165498" y="691084"/>
                </a:lnTo>
                <a:lnTo>
                  <a:pt x="154250" y="695549"/>
                </a:lnTo>
                <a:lnTo>
                  <a:pt x="105329" y="718483"/>
                </a:lnTo>
                <a:lnTo>
                  <a:pt x="59861" y="743572"/>
                </a:lnTo>
                <a:lnTo>
                  <a:pt x="31613" y="760649"/>
                </a:lnTo>
                <a:lnTo>
                  <a:pt x="25903" y="764018"/>
                </a:lnTo>
                <a:lnTo>
                  <a:pt x="22379" y="765919"/>
                </a:lnTo>
                <a:lnTo>
                  <a:pt x="18856" y="767821"/>
                </a:lnTo>
                <a:lnTo>
                  <a:pt x="14133" y="770580"/>
                </a:lnTo>
                <a:lnTo>
                  <a:pt x="8213" y="774199"/>
                </a:lnTo>
                <a:lnTo>
                  <a:pt x="2292" y="777817"/>
                </a:lnTo>
                <a:lnTo>
                  <a:pt x="0" y="779323"/>
                </a:lnTo>
                <a:lnTo>
                  <a:pt x="1335" y="778720"/>
                </a:lnTo>
                <a:lnTo>
                  <a:pt x="3246" y="777857"/>
                </a:lnTo>
                <a:lnTo>
                  <a:pt x="9255" y="775141"/>
                </a:lnTo>
                <a:lnTo>
                  <a:pt x="19365" y="77057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475977" y="5215962"/>
            <a:ext cx="83820" cy="121285"/>
          </a:xfrm>
          <a:custGeom>
            <a:avLst/>
            <a:gdLst/>
            <a:ahLst/>
            <a:cxnLst/>
            <a:rect l="l" t="t" r="r" b="b"/>
            <a:pathLst>
              <a:path w="83820" h="121285">
                <a:moveTo>
                  <a:pt x="77321" y="0"/>
                </a:moveTo>
                <a:lnTo>
                  <a:pt x="73124" y="122"/>
                </a:lnTo>
                <a:lnTo>
                  <a:pt x="69547" y="1055"/>
                </a:lnTo>
                <a:lnTo>
                  <a:pt x="66591" y="2797"/>
                </a:lnTo>
                <a:lnTo>
                  <a:pt x="64587" y="3978"/>
                </a:lnTo>
                <a:lnTo>
                  <a:pt x="32524" y="41932"/>
                </a:lnTo>
                <a:lnTo>
                  <a:pt x="8256" y="74763"/>
                </a:lnTo>
                <a:lnTo>
                  <a:pt x="6134" y="78491"/>
                </a:lnTo>
                <a:lnTo>
                  <a:pt x="4012" y="82220"/>
                </a:lnTo>
                <a:lnTo>
                  <a:pt x="2393" y="86305"/>
                </a:lnTo>
                <a:lnTo>
                  <a:pt x="1277" y="90746"/>
                </a:lnTo>
                <a:lnTo>
                  <a:pt x="161" y="95187"/>
                </a:lnTo>
                <a:lnTo>
                  <a:pt x="42372" y="104144"/>
                </a:lnTo>
                <a:lnTo>
                  <a:pt x="52116" y="104677"/>
                </a:lnTo>
                <a:lnTo>
                  <a:pt x="58750" y="105651"/>
                </a:lnTo>
                <a:lnTo>
                  <a:pt x="63884" y="107157"/>
                </a:lnTo>
                <a:lnTo>
                  <a:pt x="73355" y="112022"/>
                </a:lnTo>
                <a:lnTo>
                  <a:pt x="83388" y="12122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262927" y="4700097"/>
            <a:ext cx="65405" cy="61594"/>
          </a:xfrm>
          <a:custGeom>
            <a:avLst/>
            <a:gdLst/>
            <a:ahLst/>
            <a:cxnLst/>
            <a:rect l="l" t="t" r="r" b="b"/>
            <a:pathLst>
              <a:path w="65404" h="61595">
                <a:moveTo>
                  <a:pt x="6781" y="45151"/>
                </a:moveTo>
                <a:lnTo>
                  <a:pt x="8527" y="39786"/>
                </a:lnTo>
                <a:lnTo>
                  <a:pt x="13889" y="34864"/>
                </a:lnTo>
                <a:lnTo>
                  <a:pt x="22866" y="30385"/>
                </a:lnTo>
                <a:lnTo>
                  <a:pt x="28768" y="27438"/>
                </a:lnTo>
                <a:lnTo>
                  <a:pt x="33846" y="24532"/>
                </a:lnTo>
                <a:lnTo>
                  <a:pt x="38093" y="21666"/>
                </a:lnTo>
                <a:lnTo>
                  <a:pt x="42346" y="18799"/>
                </a:lnTo>
                <a:lnTo>
                  <a:pt x="45609" y="16054"/>
                </a:lnTo>
                <a:lnTo>
                  <a:pt x="47888" y="13430"/>
                </a:lnTo>
                <a:lnTo>
                  <a:pt x="50167" y="10807"/>
                </a:lnTo>
                <a:lnTo>
                  <a:pt x="51552" y="8729"/>
                </a:lnTo>
                <a:lnTo>
                  <a:pt x="52058" y="7198"/>
                </a:lnTo>
                <a:lnTo>
                  <a:pt x="52564" y="5666"/>
                </a:lnTo>
                <a:lnTo>
                  <a:pt x="52896" y="4669"/>
                </a:lnTo>
                <a:lnTo>
                  <a:pt x="53049" y="4207"/>
                </a:lnTo>
                <a:lnTo>
                  <a:pt x="53201" y="3744"/>
                </a:lnTo>
                <a:lnTo>
                  <a:pt x="52688" y="4046"/>
                </a:lnTo>
                <a:lnTo>
                  <a:pt x="52293" y="4401"/>
                </a:lnTo>
                <a:lnTo>
                  <a:pt x="51448" y="5167"/>
                </a:lnTo>
                <a:lnTo>
                  <a:pt x="50153" y="6344"/>
                </a:lnTo>
                <a:lnTo>
                  <a:pt x="48851" y="7521"/>
                </a:lnTo>
                <a:lnTo>
                  <a:pt x="46052" y="12991"/>
                </a:lnTo>
                <a:lnTo>
                  <a:pt x="41750" y="22752"/>
                </a:lnTo>
                <a:lnTo>
                  <a:pt x="37448" y="32514"/>
                </a:lnTo>
                <a:lnTo>
                  <a:pt x="34144" y="39627"/>
                </a:lnTo>
                <a:lnTo>
                  <a:pt x="31830" y="44091"/>
                </a:lnTo>
                <a:lnTo>
                  <a:pt x="29517" y="48555"/>
                </a:lnTo>
                <a:lnTo>
                  <a:pt x="27314" y="52121"/>
                </a:lnTo>
                <a:lnTo>
                  <a:pt x="25236" y="54789"/>
                </a:lnTo>
                <a:lnTo>
                  <a:pt x="23150" y="57456"/>
                </a:lnTo>
                <a:lnTo>
                  <a:pt x="21155" y="59247"/>
                </a:lnTo>
                <a:lnTo>
                  <a:pt x="19250" y="60161"/>
                </a:lnTo>
                <a:lnTo>
                  <a:pt x="17345" y="61077"/>
                </a:lnTo>
                <a:lnTo>
                  <a:pt x="15510" y="61452"/>
                </a:lnTo>
                <a:lnTo>
                  <a:pt x="13750" y="61289"/>
                </a:lnTo>
                <a:lnTo>
                  <a:pt x="11984" y="61126"/>
                </a:lnTo>
                <a:lnTo>
                  <a:pt x="568" y="21565"/>
                </a:lnTo>
                <a:lnTo>
                  <a:pt x="145" y="11548"/>
                </a:lnTo>
                <a:lnTo>
                  <a:pt x="83" y="6747"/>
                </a:lnTo>
                <a:lnTo>
                  <a:pt x="41" y="3477"/>
                </a:lnTo>
                <a:lnTo>
                  <a:pt x="20" y="1738"/>
                </a:lnTo>
                <a:lnTo>
                  <a:pt x="0" y="0"/>
                </a:lnTo>
                <a:lnTo>
                  <a:pt x="727" y="81"/>
                </a:lnTo>
                <a:lnTo>
                  <a:pt x="2209" y="1983"/>
                </a:lnTo>
                <a:lnTo>
                  <a:pt x="3692" y="3884"/>
                </a:lnTo>
                <a:lnTo>
                  <a:pt x="6483" y="7461"/>
                </a:lnTo>
                <a:lnTo>
                  <a:pt x="10577" y="12712"/>
                </a:lnTo>
                <a:lnTo>
                  <a:pt x="14671" y="17964"/>
                </a:lnTo>
                <a:lnTo>
                  <a:pt x="18876" y="22913"/>
                </a:lnTo>
                <a:lnTo>
                  <a:pt x="47431" y="48307"/>
                </a:lnTo>
                <a:lnTo>
                  <a:pt x="53042" y="51479"/>
                </a:lnTo>
                <a:lnTo>
                  <a:pt x="58902" y="48130"/>
                </a:lnTo>
                <a:lnTo>
                  <a:pt x="65012" y="3826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929809" y="4778846"/>
            <a:ext cx="2280285" cy="1407160"/>
          </a:xfrm>
          <a:custGeom>
            <a:avLst/>
            <a:gdLst/>
            <a:ahLst/>
            <a:cxnLst/>
            <a:rect l="l" t="t" r="r" b="b"/>
            <a:pathLst>
              <a:path w="2280284" h="1407160">
                <a:moveTo>
                  <a:pt x="2279771" y="0"/>
                </a:moveTo>
                <a:lnTo>
                  <a:pt x="2274215" y="4202"/>
                </a:lnTo>
                <a:lnTo>
                  <a:pt x="2268826" y="7657"/>
                </a:lnTo>
                <a:lnTo>
                  <a:pt x="2263596" y="10367"/>
                </a:lnTo>
                <a:lnTo>
                  <a:pt x="2260077" y="12190"/>
                </a:lnTo>
                <a:lnTo>
                  <a:pt x="2256183" y="14500"/>
                </a:lnTo>
                <a:lnTo>
                  <a:pt x="2224232" y="39735"/>
                </a:lnTo>
                <a:lnTo>
                  <a:pt x="2212616" y="49666"/>
                </a:lnTo>
                <a:lnTo>
                  <a:pt x="2202053" y="58671"/>
                </a:lnTo>
                <a:lnTo>
                  <a:pt x="2161776" y="92600"/>
                </a:lnTo>
                <a:lnTo>
                  <a:pt x="2125399" y="121916"/>
                </a:lnTo>
                <a:lnTo>
                  <a:pt x="2106634" y="136161"/>
                </a:lnTo>
                <a:lnTo>
                  <a:pt x="2097720" y="142945"/>
                </a:lnTo>
                <a:lnTo>
                  <a:pt x="2056251" y="175166"/>
                </a:lnTo>
                <a:lnTo>
                  <a:pt x="2042941" y="185614"/>
                </a:lnTo>
                <a:lnTo>
                  <a:pt x="2030839" y="195078"/>
                </a:lnTo>
                <a:lnTo>
                  <a:pt x="1992598" y="224604"/>
                </a:lnTo>
                <a:lnTo>
                  <a:pt x="1953720" y="253296"/>
                </a:lnTo>
                <a:lnTo>
                  <a:pt x="1912442" y="281758"/>
                </a:lnTo>
                <a:lnTo>
                  <a:pt x="1868455" y="310209"/>
                </a:lnTo>
                <a:lnTo>
                  <a:pt x="1856993" y="317481"/>
                </a:lnTo>
                <a:lnTo>
                  <a:pt x="1815844" y="343719"/>
                </a:lnTo>
                <a:lnTo>
                  <a:pt x="1803924" y="351354"/>
                </a:lnTo>
                <a:lnTo>
                  <a:pt x="1792600" y="358588"/>
                </a:lnTo>
                <a:lnTo>
                  <a:pt x="1750944" y="385004"/>
                </a:lnTo>
                <a:lnTo>
                  <a:pt x="1715331" y="407216"/>
                </a:lnTo>
                <a:lnTo>
                  <a:pt x="1674753" y="431935"/>
                </a:lnTo>
                <a:lnTo>
                  <a:pt x="1662643" y="439191"/>
                </a:lnTo>
                <a:lnTo>
                  <a:pt x="1651077" y="446133"/>
                </a:lnTo>
                <a:lnTo>
                  <a:pt x="1608678" y="471707"/>
                </a:lnTo>
                <a:lnTo>
                  <a:pt x="1595837" y="479489"/>
                </a:lnTo>
                <a:lnTo>
                  <a:pt x="1583864" y="486720"/>
                </a:lnTo>
                <a:lnTo>
                  <a:pt x="1541791" y="511880"/>
                </a:lnTo>
                <a:lnTo>
                  <a:pt x="1498647" y="536999"/>
                </a:lnTo>
                <a:lnTo>
                  <a:pt x="1454661" y="561467"/>
                </a:lnTo>
                <a:lnTo>
                  <a:pt x="1442466" y="568098"/>
                </a:lnTo>
                <a:lnTo>
                  <a:pt x="1430693" y="574529"/>
                </a:lnTo>
                <a:lnTo>
                  <a:pt x="1386967" y="598718"/>
                </a:lnTo>
                <a:lnTo>
                  <a:pt x="1365248" y="610918"/>
                </a:lnTo>
                <a:lnTo>
                  <a:pt x="1354002" y="617228"/>
                </a:lnTo>
                <a:lnTo>
                  <a:pt x="1309998" y="641767"/>
                </a:lnTo>
                <a:lnTo>
                  <a:pt x="1270756" y="663431"/>
                </a:lnTo>
                <a:lnTo>
                  <a:pt x="1225208" y="688231"/>
                </a:lnTo>
                <a:lnTo>
                  <a:pt x="1195845" y="703896"/>
                </a:lnTo>
                <a:lnTo>
                  <a:pt x="1188039" y="708085"/>
                </a:lnTo>
                <a:lnTo>
                  <a:pt x="1151795" y="728963"/>
                </a:lnTo>
                <a:lnTo>
                  <a:pt x="1117763" y="749551"/>
                </a:lnTo>
                <a:lnTo>
                  <a:pt x="1074907" y="777199"/>
                </a:lnTo>
                <a:lnTo>
                  <a:pt x="1031409" y="806388"/>
                </a:lnTo>
                <a:lnTo>
                  <a:pt x="991524" y="833865"/>
                </a:lnTo>
                <a:lnTo>
                  <a:pt x="958811" y="857235"/>
                </a:lnTo>
                <a:lnTo>
                  <a:pt x="928579" y="880438"/>
                </a:lnTo>
                <a:lnTo>
                  <a:pt x="893071" y="912940"/>
                </a:lnTo>
                <a:lnTo>
                  <a:pt x="873618" y="933115"/>
                </a:lnTo>
                <a:lnTo>
                  <a:pt x="864424" y="942620"/>
                </a:lnTo>
                <a:lnTo>
                  <a:pt x="836887" y="970239"/>
                </a:lnTo>
                <a:lnTo>
                  <a:pt x="800849" y="1003561"/>
                </a:lnTo>
                <a:lnTo>
                  <a:pt x="788885" y="1014025"/>
                </a:lnTo>
                <a:lnTo>
                  <a:pt x="778701" y="1022977"/>
                </a:lnTo>
                <a:lnTo>
                  <a:pt x="749175" y="1049484"/>
                </a:lnTo>
                <a:lnTo>
                  <a:pt x="730686" y="1066524"/>
                </a:lnTo>
                <a:lnTo>
                  <a:pt x="721442" y="1074958"/>
                </a:lnTo>
                <a:lnTo>
                  <a:pt x="683968" y="1107712"/>
                </a:lnTo>
                <a:lnTo>
                  <a:pt x="653879" y="1131092"/>
                </a:lnTo>
                <a:lnTo>
                  <a:pt x="643691" y="1138440"/>
                </a:lnTo>
                <a:lnTo>
                  <a:pt x="633448" y="1145904"/>
                </a:lnTo>
                <a:lnTo>
                  <a:pt x="623105" y="1153518"/>
                </a:lnTo>
                <a:lnTo>
                  <a:pt x="612451" y="1161447"/>
                </a:lnTo>
                <a:lnTo>
                  <a:pt x="602332" y="1169062"/>
                </a:lnTo>
                <a:lnTo>
                  <a:pt x="592582" y="1176485"/>
                </a:lnTo>
                <a:lnTo>
                  <a:pt x="581888" y="1184585"/>
                </a:lnTo>
                <a:lnTo>
                  <a:pt x="550828" y="1206763"/>
                </a:lnTo>
                <a:lnTo>
                  <a:pt x="518611" y="1227814"/>
                </a:lnTo>
                <a:lnTo>
                  <a:pt x="485652" y="1246978"/>
                </a:lnTo>
                <a:lnTo>
                  <a:pt x="451650" y="1265046"/>
                </a:lnTo>
                <a:lnTo>
                  <a:pt x="417296" y="1282332"/>
                </a:lnTo>
                <a:lnTo>
                  <a:pt x="395449" y="1292883"/>
                </a:lnTo>
                <a:lnTo>
                  <a:pt x="383690" y="1298525"/>
                </a:lnTo>
                <a:lnTo>
                  <a:pt x="372381" y="1304100"/>
                </a:lnTo>
                <a:lnTo>
                  <a:pt x="357825" y="1311458"/>
                </a:lnTo>
                <a:lnTo>
                  <a:pt x="346509" y="1317085"/>
                </a:lnTo>
                <a:lnTo>
                  <a:pt x="298045" y="1339568"/>
                </a:lnTo>
                <a:lnTo>
                  <a:pt x="256181" y="1355388"/>
                </a:lnTo>
                <a:lnTo>
                  <a:pt x="219308" y="1366430"/>
                </a:lnTo>
                <a:lnTo>
                  <a:pt x="181480" y="1377113"/>
                </a:lnTo>
                <a:lnTo>
                  <a:pt x="163382" y="1382131"/>
                </a:lnTo>
                <a:lnTo>
                  <a:pt x="149282" y="1386065"/>
                </a:lnTo>
                <a:lnTo>
                  <a:pt x="138885" y="1388997"/>
                </a:lnTo>
                <a:lnTo>
                  <a:pt x="131895" y="1391010"/>
                </a:lnTo>
                <a:lnTo>
                  <a:pt x="124445" y="1393205"/>
                </a:lnTo>
                <a:lnTo>
                  <a:pt x="117940" y="1394990"/>
                </a:lnTo>
                <a:lnTo>
                  <a:pt x="78687" y="1403731"/>
                </a:lnTo>
                <a:lnTo>
                  <a:pt x="63743" y="1405290"/>
                </a:lnTo>
                <a:lnTo>
                  <a:pt x="56993" y="1405671"/>
                </a:lnTo>
                <a:lnTo>
                  <a:pt x="49995" y="1405862"/>
                </a:lnTo>
                <a:lnTo>
                  <a:pt x="42750" y="1405863"/>
                </a:lnTo>
                <a:lnTo>
                  <a:pt x="35505" y="1405863"/>
                </a:lnTo>
                <a:lnTo>
                  <a:pt x="28513" y="1405998"/>
                </a:lnTo>
                <a:lnTo>
                  <a:pt x="21773" y="1406266"/>
                </a:lnTo>
                <a:lnTo>
                  <a:pt x="15032" y="1406535"/>
                </a:lnTo>
                <a:lnTo>
                  <a:pt x="11481" y="1406676"/>
                </a:lnTo>
                <a:lnTo>
                  <a:pt x="11121" y="1406690"/>
                </a:lnTo>
                <a:lnTo>
                  <a:pt x="10753" y="1406710"/>
                </a:lnTo>
                <a:lnTo>
                  <a:pt x="11006" y="1406712"/>
                </a:lnTo>
                <a:lnTo>
                  <a:pt x="12685" y="1406712"/>
                </a:lnTo>
                <a:lnTo>
                  <a:pt x="15873" y="1406712"/>
                </a:lnTo>
                <a:lnTo>
                  <a:pt x="19062" y="1406712"/>
                </a:lnTo>
                <a:lnTo>
                  <a:pt x="22147" y="1405975"/>
                </a:lnTo>
                <a:lnTo>
                  <a:pt x="25129" y="1404501"/>
                </a:lnTo>
                <a:lnTo>
                  <a:pt x="28111" y="1403027"/>
                </a:lnTo>
                <a:lnTo>
                  <a:pt x="30035" y="1400922"/>
                </a:lnTo>
                <a:lnTo>
                  <a:pt x="30901" y="1398187"/>
                </a:lnTo>
                <a:lnTo>
                  <a:pt x="31767" y="1395450"/>
                </a:lnTo>
                <a:lnTo>
                  <a:pt x="32135" y="1392381"/>
                </a:lnTo>
                <a:lnTo>
                  <a:pt x="32005" y="1388977"/>
                </a:lnTo>
                <a:lnTo>
                  <a:pt x="31875" y="1385573"/>
                </a:lnTo>
                <a:lnTo>
                  <a:pt x="30354" y="1383177"/>
                </a:lnTo>
                <a:lnTo>
                  <a:pt x="27443" y="1381786"/>
                </a:lnTo>
                <a:lnTo>
                  <a:pt x="24532" y="1380397"/>
                </a:lnTo>
                <a:lnTo>
                  <a:pt x="21486" y="1379957"/>
                </a:lnTo>
                <a:lnTo>
                  <a:pt x="18304" y="1380469"/>
                </a:lnTo>
                <a:lnTo>
                  <a:pt x="15122" y="1380981"/>
                </a:lnTo>
                <a:lnTo>
                  <a:pt x="12021" y="1382405"/>
                </a:lnTo>
                <a:lnTo>
                  <a:pt x="9000" y="1384739"/>
                </a:lnTo>
                <a:lnTo>
                  <a:pt x="5980" y="1387073"/>
                </a:lnTo>
                <a:lnTo>
                  <a:pt x="4164" y="1387128"/>
                </a:lnTo>
                <a:lnTo>
                  <a:pt x="236" y="1380268"/>
                </a:lnTo>
                <a:lnTo>
                  <a:pt x="0" y="1380140"/>
                </a:lnTo>
                <a:lnTo>
                  <a:pt x="220" y="1380389"/>
                </a:lnTo>
                <a:lnTo>
                  <a:pt x="777" y="1380949"/>
                </a:lnTo>
                <a:lnTo>
                  <a:pt x="1572" y="1381747"/>
                </a:lnTo>
                <a:lnTo>
                  <a:pt x="5523" y="1385718"/>
                </a:lnTo>
                <a:lnTo>
                  <a:pt x="12631" y="139286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922323" y="6117846"/>
            <a:ext cx="98425" cy="103505"/>
          </a:xfrm>
          <a:custGeom>
            <a:avLst/>
            <a:gdLst/>
            <a:ahLst/>
            <a:cxnLst/>
            <a:rect l="l" t="t" r="r" b="b"/>
            <a:pathLst>
              <a:path w="98425" h="103504">
                <a:moveTo>
                  <a:pt x="58006" y="10923"/>
                </a:moveTo>
                <a:lnTo>
                  <a:pt x="60873" y="3203"/>
                </a:lnTo>
                <a:lnTo>
                  <a:pt x="61884" y="0"/>
                </a:lnTo>
                <a:lnTo>
                  <a:pt x="61038" y="1312"/>
                </a:lnTo>
                <a:lnTo>
                  <a:pt x="60434" y="2251"/>
                </a:lnTo>
                <a:lnTo>
                  <a:pt x="58922" y="4599"/>
                </a:lnTo>
                <a:lnTo>
                  <a:pt x="56504" y="8354"/>
                </a:lnTo>
                <a:lnTo>
                  <a:pt x="54086" y="12110"/>
                </a:lnTo>
                <a:lnTo>
                  <a:pt x="51557" y="15765"/>
                </a:lnTo>
                <a:lnTo>
                  <a:pt x="22887" y="43176"/>
                </a:lnTo>
                <a:lnTo>
                  <a:pt x="3526" y="56789"/>
                </a:lnTo>
                <a:lnTo>
                  <a:pt x="0" y="59897"/>
                </a:lnTo>
                <a:lnTo>
                  <a:pt x="43181" y="83014"/>
                </a:lnTo>
                <a:lnTo>
                  <a:pt x="59137" y="89251"/>
                </a:lnTo>
                <a:lnTo>
                  <a:pt x="71238" y="94233"/>
                </a:lnTo>
                <a:lnTo>
                  <a:pt x="79667" y="98027"/>
                </a:lnTo>
                <a:lnTo>
                  <a:pt x="89922" y="103217"/>
                </a:lnTo>
                <a:lnTo>
                  <a:pt x="95507" y="101406"/>
                </a:lnTo>
                <a:lnTo>
                  <a:pt x="97891" y="9332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708878" y="3845622"/>
            <a:ext cx="99695" cy="167005"/>
          </a:xfrm>
          <a:custGeom>
            <a:avLst/>
            <a:gdLst/>
            <a:ahLst/>
            <a:cxnLst/>
            <a:rect l="l" t="t" r="r" b="b"/>
            <a:pathLst>
              <a:path w="99695" h="167004">
                <a:moveTo>
                  <a:pt x="23525" y="12378"/>
                </a:moveTo>
                <a:lnTo>
                  <a:pt x="25374" y="4828"/>
                </a:lnTo>
                <a:lnTo>
                  <a:pt x="26358" y="813"/>
                </a:lnTo>
                <a:lnTo>
                  <a:pt x="26476" y="335"/>
                </a:lnTo>
                <a:lnTo>
                  <a:pt x="26559" y="0"/>
                </a:lnTo>
                <a:lnTo>
                  <a:pt x="26600" y="743"/>
                </a:lnTo>
                <a:lnTo>
                  <a:pt x="26600" y="2566"/>
                </a:lnTo>
                <a:lnTo>
                  <a:pt x="26601" y="8590"/>
                </a:lnTo>
                <a:lnTo>
                  <a:pt x="26914" y="55933"/>
                </a:lnTo>
                <a:lnTo>
                  <a:pt x="29942" y="100295"/>
                </a:lnTo>
                <a:lnTo>
                  <a:pt x="34712" y="138925"/>
                </a:lnTo>
                <a:lnTo>
                  <a:pt x="35557" y="146629"/>
                </a:lnTo>
                <a:lnTo>
                  <a:pt x="35626" y="149796"/>
                </a:lnTo>
                <a:lnTo>
                  <a:pt x="35703" y="152964"/>
                </a:lnTo>
                <a:lnTo>
                  <a:pt x="35419" y="155227"/>
                </a:lnTo>
                <a:lnTo>
                  <a:pt x="34781" y="156585"/>
                </a:lnTo>
                <a:lnTo>
                  <a:pt x="34137" y="157943"/>
                </a:lnTo>
                <a:lnTo>
                  <a:pt x="32675" y="158689"/>
                </a:lnTo>
                <a:lnTo>
                  <a:pt x="30389" y="158825"/>
                </a:lnTo>
                <a:lnTo>
                  <a:pt x="28103" y="158962"/>
                </a:lnTo>
                <a:lnTo>
                  <a:pt x="4267" y="122724"/>
                </a:lnTo>
                <a:lnTo>
                  <a:pt x="2729" y="117156"/>
                </a:lnTo>
                <a:lnTo>
                  <a:pt x="1184" y="111589"/>
                </a:lnTo>
                <a:lnTo>
                  <a:pt x="346" y="108548"/>
                </a:lnTo>
                <a:lnTo>
                  <a:pt x="200" y="108034"/>
                </a:lnTo>
                <a:lnTo>
                  <a:pt x="62" y="107520"/>
                </a:lnTo>
                <a:lnTo>
                  <a:pt x="20" y="107970"/>
                </a:lnTo>
                <a:lnTo>
                  <a:pt x="41" y="108440"/>
                </a:lnTo>
                <a:lnTo>
                  <a:pt x="159" y="111226"/>
                </a:lnTo>
                <a:lnTo>
                  <a:pt x="7474" y="148783"/>
                </a:lnTo>
                <a:lnTo>
                  <a:pt x="39741" y="166941"/>
                </a:lnTo>
                <a:lnTo>
                  <a:pt x="46101" y="166461"/>
                </a:lnTo>
                <a:lnTo>
                  <a:pt x="88233" y="144619"/>
                </a:lnTo>
                <a:lnTo>
                  <a:pt x="99457" y="13446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204101" y="3875525"/>
            <a:ext cx="101600" cy="136525"/>
          </a:xfrm>
          <a:custGeom>
            <a:avLst/>
            <a:gdLst/>
            <a:ahLst/>
            <a:cxnLst/>
            <a:rect l="l" t="t" r="r" b="b"/>
            <a:pathLst>
              <a:path w="101600" h="136525">
                <a:moveTo>
                  <a:pt x="18689" y="8452"/>
                </a:moveTo>
                <a:lnTo>
                  <a:pt x="15558" y="3778"/>
                </a:lnTo>
                <a:lnTo>
                  <a:pt x="15226" y="1115"/>
                </a:lnTo>
                <a:lnTo>
                  <a:pt x="17706" y="464"/>
                </a:lnTo>
                <a:lnTo>
                  <a:pt x="19472" y="0"/>
                </a:lnTo>
                <a:lnTo>
                  <a:pt x="21162" y="1038"/>
                </a:lnTo>
                <a:lnTo>
                  <a:pt x="22769" y="3579"/>
                </a:lnTo>
                <a:lnTo>
                  <a:pt x="24384" y="6119"/>
                </a:lnTo>
                <a:lnTo>
                  <a:pt x="33539" y="50174"/>
                </a:lnTo>
                <a:lnTo>
                  <a:pt x="36553" y="88456"/>
                </a:lnTo>
                <a:lnTo>
                  <a:pt x="38280" y="126319"/>
                </a:lnTo>
                <a:lnTo>
                  <a:pt x="37698" y="130467"/>
                </a:lnTo>
                <a:lnTo>
                  <a:pt x="36347" y="132181"/>
                </a:lnTo>
                <a:lnTo>
                  <a:pt x="35003" y="133894"/>
                </a:lnTo>
                <a:lnTo>
                  <a:pt x="33500" y="134701"/>
                </a:lnTo>
                <a:lnTo>
                  <a:pt x="31844" y="134601"/>
                </a:lnTo>
                <a:lnTo>
                  <a:pt x="30189" y="134500"/>
                </a:lnTo>
                <a:lnTo>
                  <a:pt x="8569" y="112056"/>
                </a:lnTo>
                <a:lnTo>
                  <a:pt x="6033" y="108562"/>
                </a:lnTo>
                <a:lnTo>
                  <a:pt x="152" y="95340"/>
                </a:lnTo>
                <a:lnTo>
                  <a:pt x="0" y="94970"/>
                </a:lnTo>
                <a:lnTo>
                  <a:pt x="353" y="95357"/>
                </a:lnTo>
                <a:lnTo>
                  <a:pt x="637" y="95737"/>
                </a:lnTo>
                <a:lnTo>
                  <a:pt x="2182" y="97805"/>
                </a:lnTo>
                <a:lnTo>
                  <a:pt x="4980" y="101560"/>
                </a:lnTo>
                <a:lnTo>
                  <a:pt x="7786" y="105315"/>
                </a:lnTo>
                <a:lnTo>
                  <a:pt x="11457" y="110675"/>
                </a:lnTo>
                <a:lnTo>
                  <a:pt x="16008" y="117642"/>
                </a:lnTo>
                <a:lnTo>
                  <a:pt x="20553" y="124609"/>
                </a:lnTo>
                <a:lnTo>
                  <a:pt x="24051" y="129237"/>
                </a:lnTo>
                <a:lnTo>
                  <a:pt x="37324" y="136231"/>
                </a:lnTo>
                <a:lnTo>
                  <a:pt x="40469" y="136047"/>
                </a:lnTo>
                <a:lnTo>
                  <a:pt x="43905" y="135172"/>
                </a:lnTo>
                <a:lnTo>
                  <a:pt x="47340" y="134298"/>
                </a:lnTo>
                <a:lnTo>
                  <a:pt x="50984" y="131919"/>
                </a:lnTo>
                <a:lnTo>
                  <a:pt x="54843" y="128037"/>
                </a:lnTo>
                <a:lnTo>
                  <a:pt x="58708" y="124155"/>
                </a:lnTo>
                <a:lnTo>
                  <a:pt x="64243" y="117913"/>
                </a:lnTo>
                <a:lnTo>
                  <a:pt x="71447" y="109311"/>
                </a:lnTo>
                <a:lnTo>
                  <a:pt x="78659" y="100710"/>
                </a:lnTo>
                <a:lnTo>
                  <a:pt x="83882" y="94759"/>
                </a:lnTo>
                <a:lnTo>
                  <a:pt x="87124" y="91460"/>
                </a:lnTo>
                <a:lnTo>
                  <a:pt x="91675" y="86827"/>
                </a:lnTo>
                <a:lnTo>
                  <a:pt x="96379" y="87655"/>
                </a:lnTo>
                <a:lnTo>
                  <a:pt x="101228" y="9394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676077" y="3508853"/>
            <a:ext cx="54610" cy="86360"/>
          </a:xfrm>
          <a:custGeom>
            <a:avLst/>
            <a:gdLst/>
            <a:ahLst/>
            <a:cxnLst/>
            <a:rect l="l" t="t" r="r" b="b"/>
            <a:pathLst>
              <a:path w="54609" h="86360">
                <a:moveTo>
                  <a:pt x="6144" y="41254"/>
                </a:moveTo>
                <a:lnTo>
                  <a:pt x="7398" y="38011"/>
                </a:lnTo>
                <a:lnTo>
                  <a:pt x="8084" y="36253"/>
                </a:lnTo>
                <a:lnTo>
                  <a:pt x="8188" y="35978"/>
                </a:lnTo>
                <a:lnTo>
                  <a:pt x="8264" y="35786"/>
                </a:lnTo>
                <a:lnTo>
                  <a:pt x="8271" y="36008"/>
                </a:lnTo>
                <a:lnTo>
                  <a:pt x="8215" y="36647"/>
                </a:lnTo>
                <a:lnTo>
                  <a:pt x="8160" y="37285"/>
                </a:lnTo>
                <a:lnTo>
                  <a:pt x="7897" y="40355"/>
                </a:lnTo>
                <a:lnTo>
                  <a:pt x="7412" y="45858"/>
                </a:lnTo>
                <a:lnTo>
                  <a:pt x="6934" y="51361"/>
                </a:lnTo>
                <a:lnTo>
                  <a:pt x="6248" y="56113"/>
                </a:lnTo>
                <a:lnTo>
                  <a:pt x="5361" y="60115"/>
                </a:lnTo>
                <a:lnTo>
                  <a:pt x="4475" y="64118"/>
                </a:lnTo>
                <a:lnTo>
                  <a:pt x="3872" y="66834"/>
                </a:lnTo>
                <a:lnTo>
                  <a:pt x="3553" y="68264"/>
                </a:lnTo>
                <a:lnTo>
                  <a:pt x="3235" y="69695"/>
                </a:lnTo>
                <a:lnTo>
                  <a:pt x="2944" y="69336"/>
                </a:lnTo>
                <a:lnTo>
                  <a:pt x="2687" y="67186"/>
                </a:lnTo>
                <a:lnTo>
                  <a:pt x="2424" y="65037"/>
                </a:lnTo>
                <a:lnTo>
                  <a:pt x="1932" y="60956"/>
                </a:lnTo>
                <a:lnTo>
                  <a:pt x="1212" y="54944"/>
                </a:lnTo>
                <a:lnTo>
                  <a:pt x="484" y="48931"/>
                </a:lnTo>
                <a:lnTo>
                  <a:pt x="96" y="40694"/>
                </a:lnTo>
                <a:lnTo>
                  <a:pt x="48" y="30233"/>
                </a:lnTo>
                <a:lnTo>
                  <a:pt x="0" y="19772"/>
                </a:lnTo>
                <a:lnTo>
                  <a:pt x="48" y="12983"/>
                </a:lnTo>
                <a:lnTo>
                  <a:pt x="207" y="9867"/>
                </a:lnTo>
                <a:lnTo>
                  <a:pt x="360" y="6752"/>
                </a:lnTo>
                <a:lnTo>
                  <a:pt x="1149" y="4448"/>
                </a:lnTo>
                <a:lnTo>
                  <a:pt x="2590" y="2957"/>
                </a:lnTo>
                <a:lnTo>
                  <a:pt x="4024" y="1465"/>
                </a:lnTo>
                <a:lnTo>
                  <a:pt x="6386" y="575"/>
                </a:lnTo>
                <a:lnTo>
                  <a:pt x="9670" y="287"/>
                </a:lnTo>
                <a:lnTo>
                  <a:pt x="12960" y="0"/>
                </a:lnTo>
                <a:lnTo>
                  <a:pt x="16549" y="1091"/>
                </a:lnTo>
                <a:lnTo>
                  <a:pt x="20421" y="3560"/>
                </a:lnTo>
                <a:lnTo>
                  <a:pt x="24300" y="6030"/>
                </a:lnTo>
                <a:lnTo>
                  <a:pt x="28006" y="10270"/>
                </a:lnTo>
                <a:lnTo>
                  <a:pt x="31539" y="16279"/>
                </a:lnTo>
                <a:lnTo>
                  <a:pt x="35079" y="22287"/>
                </a:lnTo>
                <a:lnTo>
                  <a:pt x="50613" y="59171"/>
                </a:lnTo>
                <a:lnTo>
                  <a:pt x="54266" y="74595"/>
                </a:lnTo>
                <a:lnTo>
                  <a:pt x="53330" y="8579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668955" y="3560553"/>
            <a:ext cx="50800" cy="20320"/>
          </a:xfrm>
          <a:custGeom>
            <a:avLst/>
            <a:gdLst/>
            <a:ahLst/>
            <a:cxnLst/>
            <a:rect l="l" t="t" r="r" b="b"/>
            <a:pathLst>
              <a:path w="50800" h="20320">
                <a:moveTo>
                  <a:pt x="616" y="19972"/>
                </a:moveTo>
                <a:lnTo>
                  <a:pt x="37642" y="1709"/>
                </a:lnTo>
                <a:lnTo>
                  <a:pt x="50427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739608" y="3545184"/>
            <a:ext cx="43180" cy="55244"/>
          </a:xfrm>
          <a:custGeom>
            <a:avLst/>
            <a:gdLst/>
            <a:ahLst/>
            <a:cxnLst/>
            <a:rect l="l" t="t" r="r" b="b"/>
            <a:pathLst>
              <a:path w="43179" h="55245">
                <a:moveTo>
                  <a:pt x="20032" y="9673"/>
                </a:moveTo>
                <a:lnTo>
                  <a:pt x="22270" y="4470"/>
                </a:lnTo>
                <a:lnTo>
                  <a:pt x="19901" y="1448"/>
                </a:lnTo>
                <a:lnTo>
                  <a:pt x="12918" y="607"/>
                </a:lnTo>
                <a:lnTo>
                  <a:pt x="7875" y="0"/>
                </a:lnTo>
                <a:lnTo>
                  <a:pt x="4841" y="422"/>
                </a:lnTo>
                <a:lnTo>
                  <a:pt x="3823" y="1875"/>
                </a:lnTo>
                <a:lnTo>
                  <a:pt x="2797" y="3327"/>
                </a:lnTo>
                <a:lnTo>
                  <a:pt x="18308" y="16647"/>
                </a:lnTo>
                <a:lnTo>
                  <a:pt x="24196" y="19802"/>
                </a:lnTo>
                <a:lnTo>
                  <a:pt x="29391" y="22844"/>
                </a:lnTo>
                <a:lnTo>
                  <a:pt x="33894" y="25774"/>
                </a:lnTo>
                <a:lnTo>
                  <a:pt x="38404" y="28704"/>
                </a:lnTo>
                <a:lnTo>
                  <a:pt x="41140" y="31623"/>
                </a:lnTo>
                <a:lnTo>
                  <a:pt x="42117" y="34531"/>
                </a:lnTo>
                <a:lnTo>
                  <a:pt x="43093" y="37439"/>
                </a:lnTo>
                <a:lnTo>
                  <a:pt x="41853" y="40287"/>
                </a:lnTo>
                <a:lnTo>
                  <a:pt x="12890" y="53035"/>
                </a:lnTo>
                <a:lnTo>
                  <a:pt x="0" y="5508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790903" y="3534204"/>
            <a:ext cx="34925" cy="53975"/>
          </a:xfrm>
          <a:custGeom>
            <a:avLst/>
            <a:gdLst/>
            <a:ahLst/>
            <a:cxnLst/>
            <a:rect l="l" t="t" r="r" b="b"/>
            <a:pathLst>
              <a:path w="34925" h="53975">
                <a:moveTo>
                  <a:pt x="28623" y="6209"/>
                </a:moveTo>
                <a:lnTo>
                  <a:pt x="24487" y="2625"/>
                </a:lnTo>
                <a:lnTo>
                  <a:pt x="20255" y="642"/>
                </a:lnTo>
                <a:lnTo>
                  <a:pt x="15911" y="259"/>
                </a:lnTo>
                <a:lnTo>
                  <a:pt x="12960" y="0"/>
                </a:lnTo>
                <a:lnTo>
                  <a:pt x="10169" y="1095"/>
                </a:lnTo>
                <a:lnTo>
                  <a:pt x="7529" y="3544"/>
                </a:lnTo>
                <a:lnTo>
                  <a:pt x="4890" y="5994"/>
                </a:lnTo>
                <a:lnTo>
                  <a:pt x="2971" y="9250"/>
                </a:lnTo>
                <a:lnTo>
                  <a:pt x="1787" y="13313"/>
                </a:lnTo>
                <a:lnTo>
                  <a:pt x="595" y="17376"/>
                </a:lnTo>
                <a:lnTo>
                  <a:pt x="0" y="21508"/>
                </a:lnTo>
                <a:lnTo>
                  <a:pt x="6" y="25709"/>
                </a:lnTo>
                <a:lnTo>
                  <a:pt x="13" y="29910"/>
                </a:lnTo>
                <a:lnTo>
                  <a:pt x="1385" y="33852"/>
                </a:lnTo>
                <a:lnTo>
                  <a:pt x="4135" y="37534"/>
                </a:lnTo>
                <a:lnTo>
                  <a:pt x="9731" y="42260"/>
                </a:lnTo>
                <a:lnTo>
                  <a:pt x="19900" y="47558"/>
                </a:lnTo>
                <a:lnTo>
                  <a:pt x="34643" y="5343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662929" y="3612674"/>
            <a:ext cx="158750" cy="26034"/>
          </a:xfrm>
          <a:custGeom>
            <a:avLst/>
            <a:gdLst/>
            <a:ahLst/>
            <a:cxnLst/>
            <a:rect l="l" t="t" r="r" b="b"/>
            <a:pathLst>
              <a:path w="158750" h="26035">
                <a:moveTo>
                  <a:pt x="4378" y="25666"/>
                </a:moveTo>
                <a:lnTo>
                  <a:pt x="1620" y="25666"/>
                </a:lnTo>
                <a:lnTo>
                  <a:pt x="180" y="25666"/>
                </a:lnTo>
                <a:lnTo>
                  <a:pt x="0" y="25666"/>
                </a:lnTo>
                <a:lnTo>
                  <a:pt x="228" y="25640"/>
                </a:lnTo>
                <a:lnTo>
                  <a:pt x="762" y="25587"/>
                </a:lnTo>
                <a:lnTo>
                  <a:pt x="1295" y="25533"/>
                </a:lnTo>
                <a:lnTo>
                  <a:pt x="6525" y="25005"/>
                </a:lnTo>
                <a:lnTo>
                  <a:pt x="51754" y="18525"/>
                </a:lnTo>
                <a:lnTo>
                  <a:pt x="67865" y="15470"/>
                </a:lnTo>
                <a:lnTo>
                  <a:pt x="81862" y="12875"/>
                </a:lnTo>
                <a:lnTo>
                  <a:pt x="94153" y="10663"/>
                </a:lnTo>
                <a:lnTo>
                  <a:pt x="105142" y="8758"/>
                </a:lnTo>
                <a:lnTo>
                  <a:pt x="115234" y="7083"/>
                </a:lnTo>
                <a:lnTo>
                  <a:pt x="133379" y="4176"/>
                </a:lnTo>
                <a:lnTo>
                  <a:pt x="145239" y="2253"/>
                </a:lnTo>
                <a:lnTo>
                  <a:pt x="155524" y="518"/>
                </a:lnTo>
                <a:lnTo>
                  <a:pt x="157914" y="108"/>
                </a:lnTo>
                <a:lnTo>
                  <a:pt x="158232" y="54"/>
                </a:lnTo>
                <a:lnTo>
                  <a:pt x="158544" y="0"/>
                </a:lnTo>
                <a:lnTo>
                  <a:pt x="157900" y="205"/>
                </a:lnTo>
                <a:lnTo>
                  <a:pt x="157138" y="423"/>
                </a:lnTo>
                <a:lnTo>
                  <a:pt x="149296" y="2678"/>
                </a:lnTo>
                <a:lnTo>
                  <a:pt x="134382" y="696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676694" y="3624959"/>
            <a:ext cx="155575" cy="12700"/>
          </a:xfrm>
          <a:custGeom>
            <a:avLst/>
            <a:gdLst/>
            <a:ahLst/>
            <a:cxnLst/>
            <a:rect l="l" t="t" r="r" b="b"/>
            <a:pathLst>
              <a:path w="155575" h="12700">
                <a:moveTo>
                  <a:pt x="9434" y="11608"/>
                </a:moveTo>
                <a:lnTo>
                  <a:pt x="3408" y="11869"/>
                </a:lnTo>
                <a:lnTo>
                  <a:pt x="277" y="12004"/>
                </a:lnTo>
                <a:lnTo>
                  <a:pt x="48" y="12014"/>
                </a:lnTo>
                <a:lnTo>
                  <a:pt x="1004" y="12038"/>
                </a:lnTo>
                <a:lnTo>
                  <a:pt x="1808" y="12046"/>
                </a:lnTo>
                <a:lnTo>
                  <a:pt x="9663" y="12130"/>
                </a:lnTo>
                <a:lnTo>
                  <a:pt x="24577" y="12289"/>
                </a:lnTo>
                <a:lnTo>
                  <a:pt x="37932" y="12320"/>
                </a:lnTo>
                <a:lnTo>
                  <a:pt x="50708" y="12119"/>
                </a:lnTo>
                <a:lnTo>
                  <a:pt x="89619" y="9866"/>
                </a:lnTo>
                <a:lnTo>
                  <a:pt x="127800" y="5487"/>
                </a:lnTo>
                <a:lnTo>
                  <a:pt x="148950" y="1852"/>
                </a:lnTo>
                <a:lnTo>
                  <a:pt x="152261" y="922"/>
                </a:lnTo>
                <a:lnTo>
                  <a:pt x="154194" y="380"/>
                </a:lnTo>
                <a:lnTo>
                  <a:pt x="154748" y="226"/>
                </a:lnTo>
                <a:lnTo>
                  <a:pt x="155295" y="72"/>
                </a:lnTo>
                <a:lnTo>
                  <a:pt x="154907" y="9"/>
                </a:lnTo>
                <a:lnTo>
                  <a:pt x="154284" y="22"/>
                </a:lnTo>
                <a:lnTo>
                  <a:pt x="151416" y="82"/>
                </a:lnTo>
                <a:lnTo>
                  <a:pt x="146304" y="19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134683" y="3525464"/>
            <a:ext cx="62865" cy="73660"/>
          </a:xfrm>
          <a:custGeom>
            <a:avLst/>
            <a:gdLst/>
            <a:ahLst/>
            <a:cxnLst/>
            <a:rect l="l" t="t" r="r" b="b"/>
            <a:pathLst>
              <a:path w="62865" h="73660">
                <a:moveTo>
                  <a:pt x="5160" y="22945"/>
                </a:moveTo>
                <a:lnTo>
                  <a:pt x="3262" y="24075"/>
                </a:lnTo>
                <a:lnTo>
                  <a:pt x="3844" y="27792"/>
                </a:lnTo>
                <a:lnTo>
                  <a:pt x="6906" y="34096"/>
                </a:lnTo>
                <a:lnTo>
                  <a:pt x="9975" y="40399"/>
                </a:lnTo>
                <a:lnTo>
                  <a:pt x="12067" y="45239"/>
                </a:lnTo>
                <a:lnTo>
                  <a:pt x="13182" y="48613"/>
                </a:lnTo>
                <a:lnTo>
                  <a:pt x="14304" y="51987"/>
                </a:lnTo>
                <a:lnTo>
                  <a:pt x="14921" y="54757"/>
                </a:lnTo>
                <a:lnTo>
                  <a:pt x="15032" y="56922"/>
                </a:lnTo>
                <a:lnTo>
                  <a:pt x="15143" y="59088"/>
                </a:lnTo>
                <a:lnTo>
                  <a:pt x="14055" y="60448"/>
                </a:lnTo>
                <a:lnTo>
                  <a:pt x="11769" y="61003"/>
                </a:lnTo>
                <a:lnTo>
                  <a:pt x="9476" y="61558"/>
                </a:lnTo>
                <a:lnTo>
                  <a:pt x="7474" y="60063"/>
                </a:lnTo>
                <a:lnTo>
                  <a:pt x="5749" y="56517"/>
                </a:lnTo>
                <a:lnTo>
                  <a:pt x="4024" y="52972"/>
                </a:lnTo>
                <a:lnTo>
                  <a:pt x="2673" y="48592"/>
                </a:lnTo>
                <a:lnTo>
                  <a:pt x="1704" y="43379"/>
                </a:lnTo>
                <a:lnTo>
                  <a:pt x="727" y="38165"/>
                </a:lnTo>
                <a:lnTo>
                  <a:pt x="193" y="32613"/>
                </a:lnTo>
                <a:lnTo>
                  <a:pt x="96" y="26724"/>
                </a:lnTo>
                <a:lnTo>
                  <a:pt x="0" y="20835"/>
                </a:lnTo>
                <a:lnTo>
                  <a:pt x="14103" y="2311"/>
                </a:lnTo>
                <a:lnTo>
                  <a:pt x="18308" y="693"/>
                </a:lnTo>
                <a:lnTo>
                  <a:pt x="22908" y="0"/>
                </a:lnTo>
                <a:lnTo>
                  <a:pt x="27896" y="231"/>
                </a:lnTo>
                <a:lnTo>
                  <a:pt x="32883" y="462"/>
                </a:lnTo>
                <a:lnTo>
                  <a:pt x="37601" y="2615"/>
                </a:lnTo>
                <a:lnTo>
                  <a:pt x="42048" y="6687"/>
                </a:lnTo>
                <a:lnTo>
                  <a:pt x="46495" y="10760"/>
                </a:lnTo>
                <a:lnTo>
                  <a:pt x="59936" y="46766"/>
                </a:lnTo>
                <a:lnTo>
                  <a:pt x="61452" y="59272"/>
                </a:lnTo>
                <a:lnTo>
                  <a:pt x="62752" y="7363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152015" y="3562751"/>
            <a:ext cx="59690" cy="21590"/>
          </a:xfrm>
          <a:custGeom>
            <a:avLst/>
            <a:gdLst/>
            <a:ahLst/>
            <a:cxnLst/>
            <a:rect l="l" t="t" r="r" b="b"/>
            <a:pathLst>
              <a:path w="59690" h="21589">
                <a:moveTo>
                  <a:pt x="1406" y="20983"/>
                </a:moveTo>
                <a:lnTo>
                  <a:pt x="23469" y="8851"/>
                </a:lnTo>
                <a:lnTo>
                  <a:pt x="33850" y="6771"/>
                </a:lnTo>
                <a:lnTo>
                  <a:pt x="45883" y="3821"/>
                </a:lnTo>
                <a:lnTo>
                  <a:pt x="59567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217706" y="3550690"/>
            <a:ext cx="38100" cy="46355"/>
          </a:xfrm>
          <a:custGeom>
            <a:avLst/>
            <a:gdLst/>
            <a:ahLst/>
            <a:cxnLst/>
            <a:rect l="l" t="t" r="r" b="b"/>
            <a:pathLst>
              <a:path w="38100" h="46354">
                <a:moveTo>
                  <a:pt x="25180" y="3305"/>
                </a:moveTo>
                <a:lnTo>
                  <a:pt x="32814" y="3410"/>
                </a:lnTo>
                <a:lnTo>
                  <a:pt x="36208" y="3332"/>
                </a:lnTo>
                <a:lnTo>
                  <a:pt x="35349" y="3072"/>
                </a:lnTo>
                <a:lnTo>
                  <a:pt x="34747" y="2886"/>
                </a:lnTo>
                <a:lnTo>
                  <a:pt x="33223" y="2422"/>
                </a:lnTo>
                <a:lnTo>
                  <a:pt x="30798" y="1680"/>
                </a:lnTo>
                <a:lnTo>
                  <a:pt x="28367" y="938"/>
                </a:lnTo>
                <a:lnTo>
                  <a:pt x="23753" y="453"/>
                </a:lnTo>
                <a:lnTo>
                  <a:pt x="16951" y="226"/>
                </a:lnTo>
                <a:lnTo>
                  <a:pt x="10155" y="0"/>
                </a:lnTo>
                <a:lnTo>
                  <a:pt x="6712" y="475"/>
                </a:lnTo>
                <a:lnTo>
                  <a:pt x="6622" y="1653"/>
                </a:lnTo>
                <a:lnTo>
                  <a:pt x="6532" y="2831"/>
                </a:lnTo>
                <a:lnTo>
                  <a:pt x="11021" y="6503"/>
                </a:lnTo>
                <a:lnTo>
                  <a:pt x="20082" y="12669"/>
                </a:lnTo>
                <a:lnTo>
                  <a:pt x="29143" y="18836"/>
                </a:lnTo>
                <a:lnTo>
                  <a:pt x="34497" y="23461"/>
                </a:lnTo>
                <a:lnTo>
                  <a:pt x="36146" y="26543"/>
                </a:lnTo>
                <a:lnTo>
                  <a:pt x="37795" y="29626"/>
                </a:lnTo>
                <a:lnTo>
                  <a:pt x="37587" y="32502"/>
                </a:lnTo>
                <a:lnTo>
                  <a:pt x="35529" y="35171"/>
                </a:lnTo>
                <a:lnTo>
                  <a:pt x="33472" y="37839"/>
                </a:lnTo>
                <a:lnTo>
                  <a:pt x="29662" y="40163"/>
                </a:lnTo>
                <a:lnTo>
                  <a:pt x="24086" y="42142"/>
                </a:lnTo>
                <a:lnTo>
                  <a:pt x="15704" y="45120"/>
                </a:lnTo>
                <a:lnTo>
                  <a:pt x="7675" y="46279"/>
                </a:lnTo>
                <a:lnTo>
                  <a:pt x="0" y="4562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272750" y="3548560"/>
            <a:ext cx="71755" cy="34290"/>
          </a:xfrm>
          <a:custGeom>
            <a:avLst/>
            <a:gdLst/>
            <a:ahLst/>
            <a:cxnLst/>
            <a:rect l="l" t="t" r="r" b="b"/>
            <a:pathLst>
              <a:path w="71754" h="34289">
                <a:moveTo>
                  <a:pt x="28235" y="2688"/>
                </a:moveTo>
                <a:lnTo>
                  <a:pt x="24314" y="272"/>
                </a:lnTo>
                <a:lnTo>
                  <a:pt x="19361" y="0"/>
                </a:lnTo>
                <a:lnTo>
                  <a:pt x="13383" y="1869"/>
                </a:lnTo>
                <a:lnTo>
                  <a:pt x="9372" y="3123"/>
                </a:lnTo>
                <a:lnTo>
                  <a:pt x="6116" y="5583"/>
                </a:lnTo>
                <a:lnTo>
                  <a:pt x="3616" y="9249"/>
                </a:lnTo>
                <a:lnTo>
                  <a:pt x="1115" y="12914"/>
                </a:lnTo>
                <a:lnTo>
                  <a:pt x="0" y="16573"/>
                </a:lnTo>
                <a:lnTo>
                  <a:pt x="277" y="20225"/>
                </a:lnTo>
                <a:lnTo>
                  <a:pt x="554" y="23878"/>
                </a:lnTo>
                <a:lnTo>
                  <a:pt x="45822" y="34116"/>
                </a:lnTo>
                <a:lnTo>
                  <a:pt x="58349" y="33598"/>
                </a:lnTo>
                <a:lnTo>
                  <a:pt x="71518" y="3227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137883" y="3612183"/>
            <a:ext cx="188595" cy="19050"/>
          </a:xfrm>
          <a:custGeom>
            <a:avLst/>
            <a:gdLst/>
            <a:ahLst/>
            <a:cxnLst/>
            <a:rect l="l" t="t" r="r" b="b"/>
            <a:pathLst>
              <a:path w="188595" h="19050">
                <a:moveTo>
                  <a:pt x="15537" y="14358"/>
                </a:moveTo>
                <a:lnTo>
                  <a:pt x="6553" y="16784"/>
                </a:lnTo>
                <a:lnTo>
                  <a:pt x="1593" y="18123"/>
                </a:lnTo>
                <a:lnTo>
                  <a:pt x="658" y="18375"/>
                </a:lnTo>
                <a:lnTo>
                  <a:pt x="0" y="18554"/>
                </a:lnTo>
                <a:lnTo>
                  <a:pt x="166" y="18646"/>
                </a:lnTo>
                <a:lnTo>
                  <a:pt x="1163" y="18652"/>
                </a:lnTo>
                <a:lnTo>
                  <a:pt x="2161" y="18657"/>
                </a:lnTo>
                <a:lnTo>
                  <a:pt x="6165" y="18682"/>
                </a:lnTo>
                <a:lnTo>
                  <a:pt x="46874" y="14758"/>
                </a:lnTo>
                <a:lnTo>
                  <a:pt x="65974" y="11576"/>
                </a:lnTo>
                <a:lnTo>
                  <a:pt x="81477" y="9083"/>
                </a:lnTo>
                <a:lnTo>
                  <a:pt x="123132" y="3836"/>
                </a:lnTo>
                <a:lnTo>
                  <a:pt x="170533" y="922"/>
                </a:lnTo>
                <a:lnTo>
                  <a:pt x="186948" y="68"/>
                </a:lnTo>
                <a:lnTo>
                  <a:pt x="188144" y="0"/>
                </a:lnTo>
                <a:lnTo>
                  <a:pt x="187819" y="6"/>
                </a:lnTo>
                <a:lnTo>
                  <a:pt x="185387" y="66"/>
                </a:lnTo>
                <a:lnTo>
                  <a:pt x="180767" y="180"/>
                </a:lnTo>
                <a:lnTo>
                  <a:pt x="174900" y="898"/>
                </a:lnTo>
                <a:lnTo>
                  <a:pt x="165607" y="2847"/>
                </a:lnTo>
                <a:lnTo>
                  <a:pt x="152888" y="6028"/>
                </a:lnTo>
                <a:lnTo>
                  <a:pt x="136744" y="1044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170726" y="3619204"/>
            <a:ext cx="198755" cy="18415"/>
          </a:xfrm>
          <a:custGeom>
            <a:avLst/>
            <a:gdLst/>
            <a:ahLst/>
            <a:cxnLst/>
            <a:rect l="l" t="t" r="r" b="b"/>
            <a:pathLst>
              <a:path w="198754" h="18414">
                <a:moveTo>
                  <a:pt x="60835" y="11630"/>
                </a:moveTo>
                <a:lnTo>
                  <a:pt x="17820" y="16933"/>
                </a:lnTo>
                <a:lnTo>
                  <a:pt x="0" y="18261"/>
                </a:lnTo>
                <a:lnTo>
                  <a:pt x="180" y="18247"/>
                </a:lnTo>
                <a:lnTo>
                  <a:pt x="436" y="18227"/>
                </a:lnTo>
                <a:lnTo>
                  <a:pt x="3034" y="18033"/>
                </a:lnTo>
                <a:lnTo>
                  <a:pt x="7966" y="17663"/>
                </a:lnTo>
                <a:lnTo>
                  <a:pt x="17140" y="16661"/>
                </a:lnTo>
                <a:lnTo>
                  <a:pt x="31673" y="14630"/>
                </a:lnTo>
                <a:lnTo>
                  <a:pt x="44621" y="12750"/>
                </a:lnTo>
                <a:lnTo>
                  <a:pt x="57075" y="11092"/>
                </a:lnTo>
                <a:lnTo>
                  <a:pt x="106468" y="5945"/>
                </a:lnTo>
                <a:lnTo>
                  <a:pt x="144786" y="3192"/>
                </a:lnTo>
                <a:lnTo>
                  <a:pt x="166427" y="1932"/>
                </a:lnTo>
                <a:lnTo>
                  <a:pt x="181387" y="1055"/>
                </a:lnTo>
                <a:lnTo>
                  <a:pt x="190412" y="518"/>
                </a:lnTo>
                <a:lnTo>
                  <a:pt x="196630" y="113"/>
                </a:lnTo>
                <a:lnTo>
                  <a:pt x="197995" y="20"/>
                </a:lnTo>
                <a:lnTo>
                  <a:pt x="198140" y="9"/>
                </a:lnTo>
                <a:lnTo>
                  <a:pt x="198286" y="0"/>
                </a:lnTo>
                <a:lnTo>
                  <a:pt x="197946" y="129"/>
                </a:lnTo>
                <a:lnTo>
                  <a:pt x="197558" y="256"/>
                </a:lnTo>
                <a:lnTo>
                  <a:pt x="192522" y="1903"/>
                </a:lnTo>
                <a:lnTo>
                  <a:pt x="182838" y="506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256596" y="4157486"/>
            <a:ext cx="70485" cy="55244"/>
          </a:xfrm>
          <a:custGeom>
            <a:avLst/>
            <a:gdLst/>
            <a:ahLst/>
            <a:cxnLst/>
            <a:rect l="l" t="t" r="r" b="b"/>
            <a:pathLst>
              <a:path w="70484" h="55245">
                <a:moveTo>
                  <a:pt x="0" y="43404"/>
                </a:moveTo>
                <a:lnTo>
                  <a:pt x="18994" y="16032"/>
                </a:lnTo>
                <a:lnTo>
                  <a:pt x="23095" y="12799"/>
                </a:lnTo>
                <a:lnTo>
                  <a:pt x="27134" y="9892"/>
                </a:lnTo>
                <a:lnTo>
                  <a:pt x="31096" y="7310"/>
                </a:lnTo>
                <a:lnTo>
                  <a:pt x="35065" y="4728"/>
                </a:lnTo>
                <a:lnTo>
                  <a:pt x="36846" y="5023"/>
                </a:lnTo>
                <a:lnTo>
                  <a:pt x="36444" y="8195"/>
                </a:lnTo>
                <a:lnTo>
                  <a:pt x="36042" y="11367"/>
                </a:lnTo>
                <a:lnTo>
                  <a:pt x="21599" y="43550"/>
                </a:lnTo>
                <a:lnTo>
                  <a:pt x="19964" y="45794"/>
                </a:lnTo>
                <a:lnTo>
                  <a:pt x="17553" y="46858"/>
                </a:lnTo>
                <a:lnTo>
                  <a:pt x="14374" y="46739"/>
                </a:lnTo>
                <a:lnTo>
                  <a:pt x="11194" y="46620"/>
                </a:lnTo>
                <a:lnTo>
                  <a:pt x="4170" y="28550"/>
                </a:lnTo>
                <a:lnTo>
                  <a:pt x="3228" y="23748"/>
                </a:lnTo>
                <a:lnTo>
                  <a:pt x="2570" y="17190"/>
                </a:lnTo>
                <a:lnTo>
                  <a:pt x="2195" y="8879"/>
                </a:lnTo>
                <a:lnTo>
                  <a:pt x="1814" y="568"/>
                </a:lnTo>
                <a:lnTo>
                  <a:pt x="5264" y="0"/>
                </a:lnTo>
                <a:lnTo>
                  <a:pt x="12538" y="7174"/>
                </a:lnTo>
                <a:lnTo>
                  <a:pt x="21992" y="16458"/>
                </a:lnTo>
                <a:lnTo>
                  <a:pt x="30860" y="25069"/>
                </a:lnTo>
                <a:lnTo>
                  <a:pt x="38889" y="32285"/>
                </a:lnTo>
                <a:lnTo>
                  <a:pt x="48060" y="39589"/>
                </a:lnTo>
                <a:lnTo>
                  <a:pt x="58507" y="47108"/>
                </a:lnTo>
                <a:lnTo>
                  <a:pt x="70367" y="5497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668049" y="4146252"/>
            <a:ext cx="33020" cy="57785"/>
          </a:xfrm>
          <a:custGeom>
            <a:avLst/>
            <a:gdLst/>
            <a:ahLst/>
            <a:cxnLst/>
            <a:rect l="l" t="t" r="r" b="b"/>
            <a:pathLst>
              <a:path w="33020" h="57785">
                <a:moveTo>
                  <a:pt x="0" y="5730"/>
                </a:moveTo>
                <a:lnTo>
                  <a:pt x="304" y="1107"/>
                </a:lnTo>
                <a:lnTo>
                  <a:pt x="2382" y="0"/>
                </a:lnTo>
                <a:lnTo>
                  <a:pt x="6241" y="2407"/>
                </a:lnTo>
                <a:lnTo>
                  <a:pt x="26209" y="41433"/>
                </a:lnTo>
                <a:lnTo>
                  <a:pt x="32687" y="5767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737314" y="4151822"/>
            <a:ext cx="80010" cy="52069"/>
          </a:xfrm>
          <a:custGeom>
            <a:avLst/>
            <a:gdLst/>
            <a:ahLst/>
            <a:cxnLst/>
            <a:rect l="l" t="t" r="r" b="b"/>
            <a:pathLst>
              <a:path w="80009" h="52070">
                <a:moveTo>
                  <a:pt x="31505" y="13400"/>
                </a:moveTo>
                <a:lnTo>
                  <a:pt x="29046" y="6535"/>
                </a:lnTo>
                <a:lnTo>
                  <a:pt x="25305" y="2394"/>
                </a:lnTo>
                <a:lnTo>
                  <a:pt x="20269" y="977"/>
                </a:lnTo>
                <a:lnTo>
                  <a:pt x="16798" y="0"/>
                </a:lnTo>
                <a:lnTo>
                  <a:pt x="1614" y="8821"/>
                </a:lnTo>
                <a:lnTo>
                  <a:pt x="187" y="12863"/>
                </a:lnTo>
                <a:lnTo>
                  <a:pt x="0" y="17446"/>
                </a:lnTo>
                <a:lnTo>
                  <a:pt x="1066" y="22571"/>
                </a:lnTo>
                <a:lnTo>
                  <a:pt x="2126" y="27695"/>
                </a:lnTo>
                <a:lnTo>
                  <a:pt x="32537" y="47861"/>
                </a:lnTo>
                <a:lnTo>
                  <a:pt x="40212" y="49918"/>
                </a:lnTo>
                <a:lnTo>
                  <a:pt x="47320" y="51108"/>
                </a:lnTo>
                <a:lnTo>
                  <a:pt x="53859" y="51429"/>
                </a:lnTo>
                <a:lnTo>
                  <a:pt x="60391" y="51750"/>
                </a:lnTo>
                <a:lnTo>
                  <a:pt x="65760" y="50886"/>
                </a:lnTo>
                <a:lnTo>
                  <a:pt x="69965" y="48835"/>
                </a:lnTo>
                <a:lnTo>
                  <a:pt x="74170" y="46785"/>
                </a:lnTo>
                <a:lnTo>
                  <a:pt x="76941" y="43564"/>
                </a:lnTo>
                <a:lnTo>
                  <a:pt x="78285" y="39170"/>
                </a:lnTo>
                <a:lnTo>
                  <a:pt x="79629" y="34777"/>
                </a:lnTo>
                <a:lnTo>
                  <a:pt x="79767" y="29932"/>
                </a:lnTo>
                <a:lnTo>
                  <a:pt x="78700" y="24634"/>
                </a:lnTo>
                <a:lnTo>
                  <a:pt x="74204" y="16547"/>
                </a:lnTo>
                <a:lnTo>
                  <a:pt x="63963" y="840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778596" y="4155790"/>
            <a:ext cx="13335" cy="33020"/>
          </a:xfrm>
          <a:custGeom>
            <a:avLst/>
            <a:gdLst/>
            <a:ahLst/>
            <a:cxnLst/>
            <a:rect l="l" t="t" r="r" b="b"/>
            <a:pathLst>
              <a:path w="13334" h="33020">
                <a:moveTo>
                  <a:pt x="87" y="0"/>
                </a:moveTo>
                <a:lnTo>
                  <a:pt x="0" y="11039"/>
                </a:lnTo>
                <a:lnTo>
                  <a:pt x="4404" y="22025"/>
                </a:lnTo>
                <a:lnTo>
                  <a:pt x="13300" y="3295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193309" y="4135129"/>
            <a:ext cx="88900" cy="77470"/>
          </a:xfrm>
          <a:custGeom>
            <a:avLst/>
            <a:gdLst/>
            <a:ahLst/>
            <a:cxnLst/>
            <a:rect l="l" t="t" r="r" b="b"/>
            <a:pathLst>
              <a:path w="88900" h="77470">
                <a:moveTo>
                  <a:pt x="0" y="24180"/>
                </a:moveTo>
                <a:lnTo>
                  <a:pt x="2320" y="25324"/>
                </a:lnTo>
                <a:lnTo>
                  <a:pt x="4828" y="28349"/>
                </a:lnTo>
                <a:lnTo>
                  <a:pt x="7529" y="33257"/>
                </a:lnTo>
                <a:lnTo>
                  <a:pt x="9261" y="36399"/>
                </a:lnTo>
                <a:lnTo>
                  <a:pt x="14658" y="57095"/>
                </a:lnTo>
                <a:lnTo>
                  <a:pt x="15233" y="61859"/>
                </a:lnTo>
                <a:lnTo>
                  <a:pt x="14935" y="64391"/>
                </a:lnTo>
                <a:lnTo>
                  <a:pt x="13771" y="64691"/>
                </a:lnTo>
                <a:lnTo>
                  <a:pt x="12600" y="64990"/>
                </a:lnTo>
                <a:lnTo>
                  <a:pt x="11111" y="63652"/>
                </a:lnTo>
                <a:lnTo>
                  <a:pt x="4094" y="34294"/>
                </a:lnTo>
                <a:lnTo>
                  <a:pt x="4287" y="27659"/>
                </a:lnTo>
                <a:lnTo>
                  <a:pt x="4475" y="21023"/>
                </a:lnTo>
                <a:lnTo>
                  <a:pt x="25035" y="1399"/>
                </a:lnTo>
                <a:lnTo>
                  <a:pt x="31297" y="0"/>
                </a:lnTo>
                <a:lnTo>
                  <a:pt x="37892" y="676"/>
                </a:lnTo>
                <a:lnTo>
                  <a:pt x="44805" y="3429"/>
                </a:lnTo>
                <a:lnTo>
                  <a:pt x="51725" y="6181"/>
                </a:lnTo>
                <a:lnTo>
                  <a:pt x="77737" y="34621"/>
                </a:lnTo>
                <a:lnTo>
                  <a:pt x="87704" y="64245"/>
                </a:lnTo>
                <a:lnTo>
                  <a:pt x="88844" y="7742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203866" y="4167328"/>
            <a:ext cx="90170" cy="19050"/>
          </a:xfrm>
          <a:custGeom>
            <a:avLst/>
            <a:gdLst/>
            <a:ahLst/>
            <a:cxnLst/>
            <a:rect l="l" t="t" r="r" b="b"/>
            <a:pathLst>
              <a:path w="90170" h="19050">
                <a:moveTo>
                  <a:pt x="8132" y="18551"/>
                </a:moveTo>
                <a:lnTo>
                  <a:pt x="2057" y="17805"/>
                </a:lnTo>
                <a:lnTo>
                  <a:pt x="0" y="16096"/>
                </a:lnTo>
                <a:lnTo>
                  <a:pt x="1974" y="13424"/>
                </a:lnTo>
                <a:lnTo>
                  <a:pt x="3387" y="11503"/>
                </a:lnTo>
                <a:lnTo>
                  <a:pt x="51909" y="1043"/>
                </a:lnTo>
                <a:lnTo>
                  <a:pt x="64103" y="0"/>
                </a:lnTo>
                <a:lnTo>
                  <a:pt x="80081" y="250"/>
                </a:lnTo>
                <a:lnTo>
                  <a:pt x="89981" y="342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903106" y="4184547"/>
            <a:ext cx="2289175" cy="400685"/>
          </a:xfrm>
          <a:custGeom>
            <a:avLst/>
            <a:gdLst/>
            <a:ahLst/>
            <a:cxnLst/>
            <a:rect l="l" t="t" r="r" b="b"/>
            <a:pathLst>
              <a:path w="2289175" h="400685">
                <a:moveTo>
                  <a:pt x="2289135" y="8521"/>
                </a:moveTo>
                <a:lnTo>
                  <a:pt x="2287729" y="2010"/>
                </a:lnTo>
                <a:lnTo>
                  <a:pt x="2285942" y="0"/>
                </a:lnTo>
                <a:lnTo>
                  <a:pt x="2283773" y="2489"/>
                </a:lnTo>
                <a:lnTo>
                  <a:pt x="2282215" y="4282"/>
                </a:lnTo>
                <a:lnTo>
                  <a:pt x="2279963" y="5345"/>
                </a:lnTo>
                <a:lnTo>
                  <a:pt x="2256833" y="14792"/>
                </a:lnTo>
                <a:lnTo>
                  <a:pt x="2250550" y="17555"/>
                </a:lnTo>
                <a:lnTo>
                  <a:pt x="2204153" y="33792"/>
                </a:lnTo>
                <a:lnTo>
                  <a:pt x="2158379" y="45089"/>
                </a:lnTo>
                <a:lnTo>
                  <a:pt x="2120075" y="53087"/>
                </a:lnTo>
                <a:lnTo>
                  <a:pt x="2102260" y="56643"/>
                </a:lnTo>
                <a:lnTo>
                  <a:pt x="2086747" y="59776"/>
                </a:lnTo>
                <a:lnTo>
                  <a:pt x="2042662" y="69102"/>
                </a:lnTo>
                <a:lnTo>
                  <a:pt x="2004148" y="78435"/>
                </a:lnTo>
                <a:lnTo>
                  <a:pt x="1966549" y="88700"/>
                </a:lnTo>
                <a:lnTo>
                  <a:pt x="1928626" y="99525"/>
                </a:lnTo>
                <a:lnTo>
                  <a:pt x="1915591" y="103242"/>
                </a:lnTo>
                <a:lnTo>
                  <a:pt x="1877673" y="113707"/>
                </a:lnTo>
                <a:lnTo>
                  <a:pt x="1831013" y="125421"/>
                </a:lnTo>
                <a:lnTo>
                  <a:pt x="1787548" y="134728"/>
                </a:lnTo>
                <a:lnTo>
                  <a:pt x="1741125" y="143858"/>
                </a:lnTo>
                <a:lnTo>
                  <a:pt x="1698646" y="151962"/>
                </a:lnTo>
                <a:lnTo>
                  <a:pt x="1654929" y="159925"/>
                </a:lnTo>
                <a:lnTo>
                  <a:pt x="1606017" y="168027"/>
                </a:lnTo>
                <a:lnTo>
                  <a:pt x="1560346" y="174980"/>
                </a:lnTo>
                <a:lnTo>
                  <a:pt x="1514299" y="181813"/>
                </a:lnTo>
                <a:lnTo>
                  <a:pt x="1498555" y="184176"/>
                </a:lnTo>
                <a:lnTo>
                  <a:pt x="1453541" y="191277"/>
                </a:lnTo>
                <a:lnTo>
                  <a:pt x="1408672" y="199305"/>
                </a:lnTo>
                <a:lnTo>
                  <a:pt x="1363045" y="207741"/>
                </a:lnTo>
                <a:lnTo>
                  <a:pt x="1347268" y="210666"/>
                </a:lnTo>
                <a:lnTo>
                  <a:pt x="1309636" y="217598"/>
                </a:lnTo>
                <a:lnTo>
                  <a:pt x="1262638" y="226010"/>
                </a:lnTo>
                <a:lnTo>
                  <a:pt x="1218579" y="233293"/>
                </a:lnTo>
                <a:lnTo>
                  <a:pt x="1178425" y="239641"/>
                </a:lnTo>
                <a:lnTo>
                  <a:pt x="1162869" y="242097"/>
                </a:lnTo>
                <a:lnTo>
                  <a:pt x="1123873" y="248455"/>
                </a:lnTo>
                <a:lnTo>
                  <a:pt x="1073858" y="257230"/>
                </a:lnTo>
                <a:lnTo>
                  <a:pt x="1063151" y="259142"/>
                </a:lnTo>
                <a:lnTo>
                  <a:pt x="1050404" y="261399"/>
                </a:lnTo>
                <a:lnTo>
                  <a:pt x="1010222" y="268100"/>
                </a:lnTo>
                <a:lnTo>
                  <a:pt x="986631" y="271895"/>
                </a:lnTo>
                <a:lnTo>
                  <a:pt x="977231" y="273410"/>
                </a:lnTo>
                <a:lnTo>
                  <a:pt x="926045" y="282216"/>
                </a:lnTo>
                <a:lnTo>
                  <a:pt x="910588" y="284955"/>
                </a:lnTo>
                <a:lnTo>
                  <a:pt x="896278" y="287489"/>
                </a:lnTo>
                <a:lnTo>
                  <a:pt x="848059" y="296018"/>
                </a:lnTo>
                <a:lnTo>
                  <a:pt x="837649" y="297857"/>
                </a:lnTo>
                <a:lnTo>
                  <a:pt x="824202" y="300243"/>
                </a:lnTo>
                <a:lnTo>
                  <a:pt x="786476" y="307101"/>
                </a:lnTo>
                <a:lnTo>
                  <a:pt x="746600" y="314615"/>
                </a:lnTo>
                <a:lnTo>
                  <a:pt x="732639" y="317245"/>
                </a:lnTo>
                <a:lnTo>
                  <a:pt x="720578" y="319497"/>
                </a:lnTo>
                <a:lnTo>
                  <a:pt x="710292" y="321394"/>
                </a:lnTo>
                <a:lnTo>
                  <a:pt x="698115" y="323636"/>
                </a:lnTo>
                <a:lnTo>
                  <a:pt x="686091" y="325922"/>
                </a:lnTo>
                <a:lnTo>
                  <a:pt x="642223" y="334766"/>
                </a:lnTo>
                <a:lnTo>
                  <a:pt x="604319" y="342952"/>
                </a:lnTo>
                <a:lnTo>
                  <a:pt x="594341" y="345109"/>
                </a:lnTo>
                <a:lnTo>
                  <a:pt x="549693" y="354453"/>
                </a:lnTo>
                <a:lnTo>
                  <a:pt x="510511" y="362377"/>
                </a:lnTo>
                <a:lnTo>
                  <a:pt x="458583" y="372322"/>
                </a:lnTo>
                <a:lnTo>
                  <a:pt x="420785" y="379233"/>
                </a:lnTo>
                <a:lnTo>
                  <a:pt x="378307" y="385909"/>
                </a:lnTo>
                <a:lnTo>
                  <a:pt x="330933" y="392240"/>
                </a:lnTo>
                <a:lnTo>
                  <a:pt x="282419" y="397172"/>
                </a:lnTo>
                <a:lnTo>
                  <a:pt x="239808" y="399543"/>
                </a:lnTo>
                <a:lnTo>
                  <a:pt x="191671" y="400459"/>
                </a:lnTo>
                <a:lnTo>
                  <a:pt x="167146" y="400534"/>
                </a:lnTo>
                <a:lnTo>
                  <a:pt x="151974" y="400390"/>
                </a:lnTo>
                <a:lnTo>
                  <a:pt x="101990" y="395809"/>
                </a:lnTo>
                <a:lnTo>
                  <a:pt x="62805" y="387283"/>
                </a:lnTo>
                <a:lnTo>
                  <a:pt x="18917" y="374344"/>
                </a:lnTo>
                <a:lnTo>
                  <a:pt x="3338" y="365928"/>
                </a:lnTo>
                <a:lnTo>
                  <a:pt x="1997" y="364026"/>
                </a:lnTo>
                <a:lnTo>
                  <a:pt x="1158" y="362351"/>
                </a:lnTo>
                <a:lnTo>
                  <a:pt x="820" y="360901"/>
                </a:lnTo>
                <a:lnTo>
                  <a:pt x="482" y="359451"/>
                </a:lnTo>
                <a:lnTo>
                  <a:pt x="208" y="358278"/>
                </a:lnTo>
                <a:lnTo>
                  <a:pt x="0" y="357382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916328" y="4505064"/>
            <a:ext cx="93980" cy="123825"/>
          </a:xfrm>
          <a:custGeom>
            <a:avLst/>
            <a:gdLst/>
            <a:ahLst/>
            <a:cxnLst/>
            <a:rect l="l" t="t" r="r" b="b"/>
            <a:pathLst>
              <a:path w="93979" h="123825">
                <a:moveTo>
                  <a:pt x="81130" y="1425"/>
                </a:moveTo>
                <a:lnTo>
                  <a:pt x="77181" y="0"/>
                </a:lnTo>
                <a:lnTo>
                  <a:pt x="70512" y="1748"/>
                </a:lnTo>
                <a:lnTo>
                  <a:pt x="61123" y="6669"/>
                </a:lnTo>
                <a:lnTo>
                  <a:pt x="51028" y="11776"/>
                </a:lnTo>
                <a:lnTo>
                  <a:pt x="39557" y="17235"/>
                </a:lnTo>
                <a:lnTo>
                  <a:pt x="20108" y="26269"/>
                </a:lnTo>
                <a:lnTo>
                  <a:pt x="9028" y="32235"/>
                </a:lnTo>
                <a:lnTo>
                  <a:pt x="0" y="52703"/>
                </a:lnTo>
                <a:lnTo>
                  <a:pt x="1005" y="56097"/>
                </a:lnTo>
                <a:lnTo>
                  <a:pt x="3224" y="58523"/>
                </a:lnTo>
                <a:lnTo>
                  <a:pt x="5444" y="60951"/>
                </a:lnTo>
                <a:lnTo>
                  <a:pt x="41191" y="89364"/>
                </a:lnTo>
                <a:lnTo>
                  <a:pt x="78305" y="113349"/>
                </a:lnTo>
                <a:lnTo>
                  <a:pt x="87010" y="118890"/>
                </a:lnTo>
                <a:lnTo>
                  <a:pt x="92050" y="122265"/>
                </a:lnTo>
                <a:lnTo>
                  <a:pt x="93544" y="123281"/>
                </a:lnTo>
                <a:lnTo>
                  <a:pt x="93985" y="12358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751633" y="4936937"/>
            <a:ext cx="1270" cy="14604"/>
          </a:xfrm>
          <a:custGeom>
            <a:avLst/>
            <a:gdLst/>
            <a:ahLst/>
            <a:cxnLst/>
            <a:rect l="l" t="t" r="r" b="b"/>
            <a:pathLst>
              <a:path w="1270" h="14604">
                <a:moveTo>
                  <a:pt x="6" y="8409"/>
                </a:moveTo>
                <a:lnTo>
                  <a:pt x="0" y="3066"/>
                </a:lnTo>
                <a:lnTo>
                  <a:pt x="0" y="290"/>
                </a:lnTo>
                <a:lnTo>
                  <a:pt x="0" y="83"/>
                </a:lnTo>
                <a:lnTo>
                  <a:pt x="34" y="229"/>
                </a:lnTo>
                <a:lnTo>
                  <a:pt x="62" y="577"/>
                </a:lnTo>
                <a:lnTo>
                  <a:pt x="464" y="5202"/>
                </a:lnTo>
                <a:lnTo>
                  <a:pt x="1246" y="1410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747199" y="5028798"/>
            <a:ext cx="4445" cy="7620"/>
          </a:xfrm>
          <a:custGeom>
            <a:avLst/>
            <a:gdLst/>
            <a:ahLst/>
            <a:cxnLst/>
            <a:rect l="l" t="t" r="r" b="b"/>
            <a:pathLst>
              <a:path w="4445" h="7620">
                <a:moveTo>
                  <a:pt x="4433" y="0"/>
                </a:moveTo>
                <a:lnTo>
                  <a:pt x="713" y="837"/>
                </a:lnTo>
                <a:lnTo>
                  <a:pt x="0" y="3202"/>
                </a:lnTo>
                <a:lnTo>
                  <a:pt x="2292" y="709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776931" y="5195163"/>
            <a:ext cx="5715" cy="22860"/>
          </a:xfrm>
          <a:custGeom>
            <a:avLst/>
            <a:gdLst/>
            <a:ahLst/>
            <a:cxnLst/>
            <a:rect l="l" t="t" r="r" b="b"/>
            <a:pathLst>
              <a:path w="5715" h="22860">
                <a:moveTo>
                  <a:pt x="5243" y="0"/>
                </a:moveTo>
                <a:lnTo>
                  <a:pt x="3498" y="7430"/>
                </a:lnTo>
                <a:lnTo>
                  <a:pt x="1752" y="14859"/>
                </a:lnTo>
                <a:lnTo>
                  <a:pt x="0" y="2228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794734" y="5324903"/>
            <a:ext cx="5080" cy="24130"/>
          </a:xfrm>
          <a:custGeom>
            <a:avLst/>
            <a:gdLst/>
            <a:ahLst/>
            <a:cxnLst/>
            <a:rect l="l" t="t" r="r" b="b"/>
            <a:pathLst>
              <a:path w="5079" h="24129">
                <a:moveTo>
                  <a:pt x="4856" y="0"/>
                </a:moveTo>
                <a:lnTo>
                  <a:pt x="1620" y="5131"/>
                </a:lnTo>
                <a:lnTo>
                  <a:pt x="0" y="12980"/>
                </a:lnTo>
                <a:lnTo>
                  <a:pt x="6" y="2354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773237" y="5489926"/>
            <a:ext cx="17780" cy="111125"/>
          </a:xfrm>
          <a:custGeom>
            <a:avLst/>
            <a:gdLst/>
            <a:ahLst/>
            <a:cxnLst/>
            <a:rect l="l" t="t" r="r" b="b"/>
            <a:pathLst>
              <a:path w="17779" h="111125">
                <a:moveTo>
                  <a:pt x="17513" y="0"/>
                </a:moveTo>
                <a:lnTo>
                  <a:pt x="9969" y="39545"/>
                </a:lnTo>
                <a:lnTo>
                  <a:pt x="7607" y="48705"/>
                </a:lnTo>
                <a:lnTo>
                  <a:pt x="5704" y="57407"/>
                </a:lnTo>
                <a:lnTo>
                  <a:pt x="3992" y="67994"/>
                </a:lnTo>
                <a:lnTo>
                  <a:pt x="2471" y="80467"/>
                </a:lnTo>
                <a:lnTo>
                  <a:pt x="1140" y="94824"/>
                </a:lnTo>
                <a:lnTo>
                  <a:pt x="0" y="11106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781087" y="5708049"/>
            <a:ext cx="8255" cy="38735"/>
          </a:xfrm>
          <a:custGeom>
            <a:avLst/>
            <a:gdLst/>
            <a:ahLst/>
            <a:cxnLst/>
            <a:rect l="l" t="t" r="r" b="b"/>
            <a:pathLst>
              <a:path w="8254" h="38735">
                <a:moveTo>
                  <a:pt x="7765" y="0"/>
                </a:moveTo>
                <a:lnTo>
                  <a:pt x="3810" y="2928"/>
                </a:lnTo>
                <a:lnTo>
                  <a:pt x="1219" y="8044"/>
                </a:lnTo>
                <a:lnTo>
                  <a:pt x="0" y="15346"/>
                </a:lnTo>
                <a:lnTo>
                  <a:pt x="200" y="25540"/>
                </a:lnTo>
                <a:lnTo>
                  <a:pt x="3721" y="3858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7786602" y="5892088"/>
            <a:ext cx="635" cy="23495"/>
          </a:xfrm>
          <a:custGeom>
            <a:avLst/>
            <a:gdLst/>
            <a:ahLst/>
            <a:cxnLst/>
            <a:rect l="l" t="t" r="r" b="b"/>
            <a:pathLst>
              <a:path w="634" h="23495">
                <a:moveTo>
                  <a:pt x="408" y="0"/>
                </a:moveTo>
                <a:lnTo>
                  <a:pt x="270" y="7712"/>
                </a:lnTo>
                <a:lnTo>
                  <a:pt x="131" y="15425"/>
                </a:lnTo>
                <a:lnTo>
                  <a:pt x="0" y="23137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245028" y="4896346"/>
            <a:ext cx="7620" cy="22860"/>
          </a:xfrm>
          <a:custGeom>
            <a:avLst/>
            <a:gdLst/>
            <a:ahLst/>
            <a:cxnLst/>
            <a:rect l="l" t="t" r="r" b="b"/>
            <a:pathLst>
              <a:path w="7620" h="22860">
                <a:moveTo>
                  <a:pt x="6601" y="6195"/>
                </a:moveTo>
                <a:lnTo>
                  <a:pt x="6913" y="2345"/>
                </a:lnTo>
                <a:lnTo>
                  <a:pt x="7079" y="325"/>
                </a:lnTo>
                <a:lnTo>
                  <a:pt x="7093" y="134"/>
                </a:lnTo>
                <a:lnTo>
                  <a:pt x="7107" y="0"/>
                </a:lnTo>
                <a:lnTo>
                  <a:pt x="7038" y="178"/>
                </a:lnTo>
                <a:lnTo>
                  <a:pt x="6885" y="668"/>
                </a:lnTo>
                <a:lnTo>
                  <a:pt x="6664" y="1363"/>
                </a:lnTo>
                <a:lnTo>
                  <a:pt x="4371" y="8726"/>
                </a:lnTo>
                <a:lnTo>
                  <a:pt x="0" y="2275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248581" y="5099524"/>
            <a:ext cx="3175" cy="14604"/>
          </a:xfrm>
          <a:custGeom>
            <a:avLst/>
            <a:gdLst/>
            <a:ahLst/>
            <a:cxnLst/>
            <a:rect l="l" t="t" r="r" b="b"/>
            <a:pathLst>
              <a:path w="3175" h="14604">
                <a:moveTo>
                  <a:pt x="3048" y="0"/>
                </a:moveTo>
                <a:lnTo>
                  <a:pt x="595" y="1823"/>
                </a:lnTo>
                <a:lnTo>
                  <a:pt x="0" y="6580"/>
                </a:lnTo>
                <a:lnTo>
                  <a:pt x="1246" y="1427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259085" y="5285093"/>
            <a:ext cx="1905" cy="38100"/>
          </a:xfrm>
          <a:custGeom>
            <a:avLst/>
            <a:gdLst/>
            <a:ahLst/>
            <a:cxnLst/>
            <a:rect l="l" t="t" r="r" b="b"/>
            <a:pathLst>
              <a:path w="1904" h="38100">
                <a:moveTo>
                  <a:pt x="1695" y="0"/>
                </a:moveTo>
                <a:lnTo>
                  <a:pt x="951" y="12518"/>
                </a:lnTo>
                <a:lnTo>
                  <a:pt x="385" y="25157"/>
                </a:lnTo>
                <a:lnTo>
                  <a:pt x="0" y="3791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272723" y="5506682"/>
            <a:ext cx="13335" cy="111125"/>
          </a:xfrm>
          <a:custGeom>
            <a:avLst/>
            <a:gdLst/>
            <a:ahLst/>
            <a:cxnLst/>
            <a:rect l="l" t="t" r="r" b="b"/>
            <a:pathLst>
              <a:path w="13334" h="111125">
                <a:moveTo>
                  <a:pt x="0" y="0"/>
                </a:moveTo>
                <a:lnTo>
                  <a:pt x="13270" y="48522"/>
                </a:lnTo>
                <a:lnTo>
                  <a:pt x="13339" y="58442"/>
                </a:lnTo>
                <a:lnTo>
                  <a:pt x="12998" y="69547"/>
                </a:lnTo>
                <a:lnTo>
                  <a:pt x="12248" y="81914"/>
                </a:lnTo>
                <a:lnTo>
                  <a:pt x="11093" y="95620"/>
                </a:lnTo>
                <a:lnTo>
                  <a:pt x="9533" y="11074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253193" y="5744105"/>
            <a:ext cx="13970" cy="87630"/>
          </a:xfrm>
          <a:custGeom>
            <a:avLst/>
            <a:gdLst/>
            <a:ahLst/>
            <a:cxnLst/>
            <a:rect l="l" t="t" r="r" b="b"/>
            <a:pathLst>
              <a:path w="13970" h="87629">
                <a:moveTo>
                  <a:pt x="13864" y="0"/>
                </a:moveTo>
                <a:lnTo>
                  <a:pt x="5212" y="47360"/>
                </a:lnTo>
                <a:lnTo>
                  <a:pt x="1798" y="72643"/>
                </a:lnTo>
                <a:lnTo>
                  <a:pt x="0" y="87158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265075" y="5912680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4959" y="0"/>
                </a:moveTo>
                <a:lnTo>
                  <a:pt x="7218" y="3345"/>
                </a:lnTo>
                <a:lnTo>
                  <a:pt x="5562" y="9818"/>
                </a:lnTo>
                <a:lnTo>
                  <a:pt x="0" y="1942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237851" y="5006540"/>
            <a:ext cx="61594" cy="79375"/>
          </a:xfrm>
          <a:custGeom>
            <a:avLst/>
            <a:gdLst/>
            <a:ahLst/>
            <a:cxnLst/>
            <a:rect l="l" t="t" r="r" b="b"/>
            <a:pathLst>
              <a:path w="61595" h="79375">
                <a:moveTo>
                  <a:pt x="3269" y="21114"/>
                </a:moveTo>
                <a:lnTo>
                  <a:pt x="242" y="27961"/>
                </a:lnTo>
                <a:lnTo>
                  <a:pt x="0" y="31311"/>
                </a:lnTo>
                <a:lnTo>
                  <a:pt x="2549" y="31165"/>
                </a:lnTo>
                <a:lnTo>
                  <a:pt x="21938" y="16817"/>
                </a:lnTo>
                <a:lnTo>
                  <a:pt x="25346" y="12885"/>
                </a:lnTo>
                <a:lnTo>
                  <a:pt x="27875" y="9573"/>
                </a:lnTo>
                <a:lnTo>
                  <a:pt x="29517" y="6880"/>
                </a:lnTo>
                <a:lnTo>
                  <a:pt x="31165" y="4188"/>
                </a:lnTo>
                <a:lnTo>
                  <a:pt x="32336" y="2274"/>
                </a:lnTo>
                <a:lnTo>
                  <a:pt x="33029" y="1137"/>
                </a:lnTo>
                <a:lnTo>
                  <a:pt x="33728" y="0"/>
                </a:lnTo>
                <a:lnTo>
                  <a:pt x="34123" y="302"/>
                </a:lnTo>
                <a:lnTo>
                  <a:pt x="34227" y="2043"/>
                </a:lnTo>
                <a:lnTo>
                  <a:pt x="34338" y="3785"/>
                </a:lnTo>
                <a:lnTo>
                  <a:pt x="34511" y="6717"/>
                </a:lnTo>
                <a:lnTo>
                  <a:pt x="34761" y="10839"/>
                </a:lnTo>
                <a:lnTo>
                  <a:pt x="35010" y="14962"/>
                </a:lnTo>
                <a:lnTo>
                  <a:pt x="35142" y="20030"/>
                </a:lnTo>
                <a:lnTo>
                  <a:pt x="35155" y="26043"/>
                </a:lnTo>
                <a:lnTo>
                  <a:pt x="35169" y="32055"/>
                </a:lnTo>
                <a:lnTo>
                  <a:pt x="34393" y="37259"/>
                </a:lnTo>
                <a:lnTo>
                  <a:pt x="21453" y="54226"/>
                </a:lnTo>
                <a:lnTo>
                  <a:pt x="19403" y="54415"/>
                </a:lnTo>
                <a:lnTo>
                  <a:pt x="12801" y="39826"/>
                </a:lnTo>
                <a:lnTo>
                  <a:pt x="12385" y="34997"/>
                </a:lnTo>
                <a:lnTo>
                  <a:pt x="12219" y="30698"/>
                </a:lnTo>
                <a:lnTo>
                  <a:pt x="12302" y="26929"/>
                </a:lnTo>
                <a:lnTo>
                  <a:pt x="12385" y="23161"/>
                </a:lnTo>
                <a:lnTo>
                  <a:pt x="13016" y="20498"/>
                </a:lnTo>
                <a:lnTo>
                  <a:pt x="14200" y="18941"/>
                </a:lnTo>
                <a:lnTo>
                  <a:pt x="15378" y="17384"/>
                </a:lnTo>
                <a:lnTo>
                  <a:pt x="17075" y="16794"/>
                </a:lnTo>
                <a:lnTo>
                  <a:pt x="19292" y="17170"/>
                </a:lnTo>
                <a:lnTo>
                  <a:pt x="21509" y="17547"/>
                </a:lnTo>
                <a:lnTo>
                  <a:pt x="44548" y="49312"/>
                </a:lnTo>
                <a:lnTo>
                  <a:pt x="52322" y="62874"/>
                </a:lnTo>
                <a:lnTo>
                  <a:pt x="61332" y="7914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270977" y="5233247"/>
            <a:ext cx="31115" cy="54610"/>
          </a:xfrm>
          <a:custGeom>
            <a:avLst/>
            <a:gdLst/>
            <a:ahLst/>
            <a:cxnLst/>
            <a:rect l="l" t="t" r="r" b="b"/>
            <a:pathLst>
              <a:path w="31115" h="54610">
                <a:moveTo>
                  <a:pt x="3262" y="41174"/>
                </a:moveTo>
                <a:lnTo>
                  <a:pt x="720" y="35797"/>
                </a:lnTo>
                <a:lnTo>
                  <a:pt x="0" y="31447"/>
                </a:lnTo>
                <a:lnTo>
                  <a:pt x="1087" y="28124"/>
                </a:lnTo>
                <a:lnTo>
                  <a:pt x="1842" y="25833"/>
                </a:lnTo>
                <a:lnTo>
                  <a:pt x="5569" y="21806"/>
                </a:lnTo>
                <a:lnTo>
                  <a:pt x="12268" y="16040"/>
                </a:lnTo>
                <a:lnTo>
                  <a:pt x="18973" y="10274"/>
                </a:lnTo>
                <a:lnTo>
                  <a:pt x="23150" y="6431"/>
                </a:lnTo>
                <a:lnTo>
                  <a:pt x="24799" y="4513"/>
                </a:lnTo>
                <a:lnTo>
                  <a:pt x="26448" y="2593"/>
                </a:lnTo>
                <a:lnTo>
                  <a:pt x="27556" y="1307"/>
                </a:lnTo>
                <a:lnTo>
                  <a:pt x="28117" y="653"/>
                </a:lnTo>
                <a:lnTo>
                  <a:pt x="28678" y="0"/>
                </a:lnTo>
                <a:lnTo>
                  <a:pt x="28796" y="574"/>
                </a:lnTo>
                <a:lnTo>
                  <a:pt x="28478" y="2378"/>
                </a:lnTo>
                <a:lnTo>
                  <a:pt x="28159" y="4182"/>
                </a:lnTo>
                <a:lnTo>
                  <a:pt x="27528" y="7732"/>
                </a:lnTo>
                <a:lnTo>
                  <a:pt x="26586" y="13029"/>
                </a:lnTo>
                <a:lnTo>
                  <a:pt x="25644" y="18326"/>
                </a:lnTo>
                <a:lnTo>
                  <a:pt x="8749" y="41619"/>
                </a:lnTo>
                <a:lnTo>
                  <a:pt x="5673" y="42606"/>
                </a:lnTo>
                <a:lnTo>
                  <a:pt x="4142" y="41855"/>
                </a:lnTo>
                <a:lnTo>
                  <a:pt x="4170" y="39365"/>
                </a:lnTo>
                <a:lnTo>
                  <a:pt x="4191" y="36875"/>
                </a:lnTo>
                <a:lnTo>
                  <a:pt x="5659" y="34071"/>
                </a:lnTo>
                <a:lnTo>
                  <a:pt x="8562" y="30953"/>
                </a:lnTo>
                <a:lnTo>
                  <a:pt x="11464" y="27835"/>
                </a:lnTo>
                <a:lnTo>
                  <a:pt x="14228" y="25529"/>
                </a:lnTo>
                <a:lnTo>
                  <a:pt x="16867" y="24038"/>
                </a:lnTo>
                <a:lnTo>
                  <a:pt x="20784" y="26026"/>
                </a:lnTo>
                <a:lnTo>
                  <a:pt x="25377" y="36046"/>
                </a:lnTo>
                <a:lnTo>
                  <a:pt x="30644" y="5409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271877" y="5513943"/>
            <a:ext cx="33655" cy="27940"/>
          </a:xfrm>
          <a:custGeom>
            <a:avLst/>
            <a:gdLst/>
            <a:ahLst/>
            <a:cxnLst/>
            <a:rect l="l" t="t" r="r" b="b"/>
            <a:pathLst>
              <a:path w="33654" h="27939">
                <a:moveTo>
                  <a:pt x="5063" y="12251"/>
                </a:moveTo>
                <a:lnTo>
                  <a:pt x="1995" y="14596"/>
                </a:lnTo>
                <a:lnTo>
                  <a:pt x="353" y="15848"/>
                </a:lnTo>
                <a:lnTo>
                  <a:pt x="145" y="16006"/>
                </a:lnTo>
                <a:lnTo>
                  <a:pt x="0" y="16119"/>
                </a:lnTo>
                <a:lnTo>
                  <a:pt x="256" y="16038"/>
                </a:lnTo>
                <a:lnTo>
                  <a:pt x="477" y="15947"/>
                </a:lnTo>
                <a:lnTo>
                  <a:pt x="19334" y="2587"/>
                </a:lnTo>
                <a:lnTo>
                  <a:pt x="20352" y="1333"/>
                </a:lnTo>
                <a:lnTo>
                  <a:pt x="20892" y="667"/>
                </a:lnTo>
                <a:lnTo>
                  <a:pt x="21432" y="0"/>
                </a:lnTo>
                <a:lnTo>
                  <a:pt x="21703" y="813"/>
                </a:lnTo>
                <a:lnTo>
                  <a:pt x="21710" y="3107"/>
                </a:lnTo>
                <a:lnTo>
                  <a:pt x="21710" y="5401"/>
                </a:lnTo>
                <a:lnTo>
                  <a:pt x="21710" y="9713"/>
                </a:lnTo>
                <a:lnTo>
                  <a:pt x="21717" y="16044"/>
                </a:lnTo>
                <a:lnTo>
                  <a:pt x="21717" y="22374"/>
                </a:lnTo>
                <a:lnTo>
                  <a:pt x="20546" y="26006"/>
                </a:lnTo>
                <a:lnTo>
                  <a:pt x="18184" y="26940"/>
                </a:lnTo>
                <a:lnTo>
                  <a:pt x="15828" y="27875"/>
                </a:lnTo>
                <a:lnTo>
                  <a:pt x="14464" y="27305"/>
                </a:lnTo>
                <a:lnTo>
                  <a:pt x="14083" y="25231"/>
                </a:lnTo>
                <a:lnTo>
                  <a:pt x="13709" y="23157"/>
                </a:lnTo>
                <a:lnTo>
                  <a:pt x="14020" y="20373"/>
                </a:lnTo>
                <a:lnTo>
                  <a:pt x="15032" y="16880"/>
                </a:lnTo>
                <a:lnTo>
                  <a:pt x="16043" y="13387"/>
                </a:lnTo>
                <a:lnTo>
                  <a:pt x="17913" y="10355"/>
                </a:lnTo>
                <a:lnTo>
                  <a:pt x="20636" y="7785"/>
                </a:lnTo>
                <a:lnTo>
                  <a:pt x="23358" y="5214"/>
                </a:lnTo>
                <a:lnTo>
                  <a:pt x="26282" y="3221"/>
                </a:lnTo>
                <a:lnTo>
                  <a:pt x="29399" y="1804"/>
                </a:lnTo>
                <a:lnTo>
                  <a:pt x="32807" y="4353"/>
                </a:lnTo>
                <a:lnTo>
                  <a:pt x="33654" y="1626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7251879" y="5718993"/>
            <a:ext cx="38735" cy="36830"/>
          </a:xfrm>
          <a:custGeom>
            <a:avLst/>
            <a:gdLst/>
            <a:ahLst/>
            <a:cxnLst/>
            <a:rect l="l" t="t" r="r" b="b"/>
            <a:pathLst>
              <a:path w="38734" h="36829">
                <a:moveTo>
                  <a:pt x="949" y="30041"/>
                </a:moveTo>
                <a:lnTo>
                  <a:pt x="0" y="27517"/>
                </a:lnTo>
                <a:lnTo>
                  <a:pt x="1475" y="24699"/>
                </a:lnTo>
                <a:lnTo>
                  <a:pt x="5375" y="21583"/>
                </a:lnTo>
                <a:lnTo>
                  <a:pt x="8035" y="19455"/>
                </a:lnTo>
                <a:lnTo>
                  <a:pt x="12621" y="17105"/>
                </a:lnTo>
                <a:lnTo>
                  <a:pt x="19133" y="14532"/>
                </a:lnTo>
                <a:lnTo>
                  <a:pt x="25644" y="11958"/>
                </a:lnTo>
                <a:lnTo>
                  <a:pt x="30265" y="9570"/>
                </a:lnTo>
                <a:lnTo>
                  <a:pt x="32980" y="7367"/>
                </a:lnTo>
                <a:lnTo>
                  <a:pt x="35696" y="5164"/>
                </a:lnTo>
                <a:lnTo>
                  <a:pt x="37157" y="3428"/>
                </a:lnTo>
                <a:lnTo>
                  <a:pt x="37358" y="2157"/>
                </a:lnTo>
                <a:lnTo>
                  <a:pt x="37559" y="888"/>
                </a:lnTo>
                <a:lnTo>
                  <a:pt x="37663" y="202"/>
                </a:lnTo>
                <a:lnTo>
                  <a:pt x="37698" y="0"/>
                </a:lnTo>
                <a:lnTo>
                  <a:pt x="37712" y="228"/>
                </a:lnTo>
                <a:lnTo>
                  <a:pt x="37739" y="786"/>
                </a:lnTo>
                <a:lnTo>
                  <a:pt x="37760" y="1343"/>
                </a:lnTo>
                <a:lnTo>
                  <a:pt x="37912" y="5124"/>
                </a:lnTo>
                <a:lnTo>
                  <a:pt x="38203" y="12128"/>
                </a:lnTo>
                <a:lnTo>
                  <a:pt x="38486" y="23789"/>
                </a:lnTo>
                <a:lnTo>
                  <a:pt x="38429" y="3659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215995" y="5914653"/>
            <a:ext cx="41910" cy="37465"/>
          </a:xfrm>
          <a:custGeom>
            <a:avLst/>
            <a:gdLst/>
            <a:ahLst/>
            <a:cxnLst/>
            <a:rect l="l" t="t" r="r" b="b"/>
            <a:pathLst>
              <a:path w="41909" h="37464">
                <a:moveTo>
                  <a:pt x="41896" y="0"/>
                </a:moveTo>
                <a:lnTo>
                  <a:pt x="40018" y="7488"/>
                </a:lnTo>
                <a:lnTo>
                  <a:pt x="35959" y="14258"/>
                </a:lnTo>
                <a:lnTo>
                  <a:pt x="29718" y="20307"/>
                </a:lnTo>
                <a:lnTo>
                  <a:pt x="25547" y="24351"/>
                </a:lnTo>
                <a:lnTo>
                  <a:pt x="2348" y="37371"/>
                </a:lnTo>
                <a:lnTo>
                  <a:pt x="519" y="35170"/>
                </a:lnTo>
                <a:lnTo>
                  <a:pt x="263" y="29993"/>
                </a:lnTo>
                <a:lnTo>
                  <a:pt x="0" y="24815"/>
                </a:lnTo>
                <a:lnTo>
                  <a:pt x="914" y="21604"/>
                </a:lnTo>
                <a:lnTo>
                  <a:pt x="3013" y="20361"/>
                </a:lnTo>
                <a:lnTo>
                  <a:pt x="5105" y="19117"/>
                </a:lnTo>
                <a:lnTo>
                  <a:pt x="8077" y="18166"/>
                </a:lnTo>
                <a:lnTo>
                  <a:pt x="11928" y="17510"/>
                </a:lnTo>
                <a:lnTo>
                  <a:pt x="15780" y="16853"/>
                </a:lnTo>
                <a:lnTo>
                  <a:pt x="20331" y="16558"/>
                </a:lnTo>
                <a:lnTo>
                  <a:pt x="25589" y="16624"/>
                </a:lnTo>
                <a:lnTo>
                  <a:pt x="33417" y="16722"/>
                </a:lnTo>
                <a:lnTo>
                  <a:pt x="38792" y="14694"/>
                </a:lnTo>
                <a:lnTo>
                  <a:pt x="41709" y="1053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600674" y="4127305"/>
            <a:ext cx="885190" cy="58419"/>
          </a:xfrm>
          <a:custGeom>
            <a:avLst/>
            <a:gdLst/>
            <a:ahLst/>
            <a:cxnLst/>
            <a:rect l="l" t="t" r="r" b="b"/>
            <a:pathLst>
              <a:path w="885190" h="58420">
                <a:moveTo>
                  <a:pt x="0" y="57302"/>
                </a:moveTo>
                <a:lnTo>
                  <a:pt x="4246" y="58193"/>
                </a:lnTo>
                <a:lnTo>
                  <a:pt x="11152" y="57874"/>
                </a:lnTo>
                <a:lnTo>
                  <a:pt x="20705" y="56347"/>
                </a:lnTo>
                <a:lnTo>
                  <a:pt x="28480" y="55564"/>
                </a:lnTo>
                <a:lnTo>
                  <a:pt x="40638" y="55002"/>
                </a:lnTo>
                <a:lnTo>
                  <a:pt x="57178" y="54661"/>
                </a:lnTo>
                <a:lnTo>
                  <a:pt x="74340" y="54450"/>
                </a:lnTo>
                <a:lnTo>
                  <a:pt x="88383" y="54164"/>
                </a:lnTo>
                <a:lnTo>
                  <a:pt x="134552" y="51328"/>
                </a:lnTo>
                <a:lnTo>
                  <a:pt x="148178" y="50137"/>
                </a:lnTo>
                <a:lnTo>
                  <a:pt x="160358" y="49413"/>
                </a:lnTo>
                <a:lnTo>
                  <a:pt x="200424" y="47342"/>
                </a:lnTo>
                <a:lnTo>
                  <a:pt x="242388" y="41996"/>
                </a:lnTo>
                <a:lnTo>
                  <a:pt x="264676" y="38769"/>
                </a:lnTo>
                <a:lnTo>
                  <a:pt x="277018" y="37121"/>
                </a:lnTo>
                <a:lnTo>
                  <a:pt x="321880" y="33475"/>
                </a:lnTo>
                <a:lnTo>
                  <a:pt x="371278" y="32886"/>
                </a:lnTo>
                <a:lnTo>
                  <a:pt x="387144" y="32699"/>
                </a:lnTo>
                <a:lnTo>
                  <a:pt x="399877" y="32413"/>
                </a:lnTo>
                <a:lnTo>
                  <a:pt x="409709" y="32026"/>
                </a:lnTo>
                <a:lnTo>
                  <a:pt x="416869" y="31539"/>
                </a:lnTo>
                <a:lnTo>
                  <a:pt x="427968" y="30539"/>
                </a:lnTo>
                <a:lnTo>
                  <a:pt x="440544" y="29651"/>
                </a:lnTo>
                <a:lnTo>
                  <a:pt x="454833" y="28852"/>
                </a:lnTo>
                <a:lnTo>
                  <a:pt x="469705" y="28066"/>
                </a:lnTo>
                <a:lnTo>
                  <a:pt x="482266" y="27307"/>
                </a:lnTo>
                <a:lnTo>
                  <a:pt x="498343" y="26158"/>
                </a:lnTo>
                <a:lnTo>
                  <a:pt x="510238" y="25407"/>
                </a:lnTo>
                <a:lnTo>
                  <a:pt x="526520" y="24519"/>
                </a:lnTo>
                <a:lnTo>
                  <a:pt x="538434" y="23659"/>
                </a:lnTo>
                <a:lnTo>
                  <a:pt x="576802" y="19777"/>
                </a:lnTo>
                <a:lnTo>
                  <a:pt x="619211" y="16390"/>
                </a:lnTo>
                <a:lnTo>
                  <a:pt x="631136" y="15648"/>
                </a:lnTo>
                <a:lnTo>
                  <a:pt x="646893" y="14637"/>
                </a:lnTo>
                <a:lnTo>
                  <a:pt x="659081" y="13621"/>
                </a:lnTo>
                <a:lnTo>
                  <a:pt x="669483" y="12497"/>
                </a:lnTo>
                <a:lnTo>
                  <a:pt x="684119" y="10767"/>
                </a:lnTo>
                <a:lnTo>
                  <a:pt x="695302" y="9601"/>
                </a:lnTo>
                <a:lnTo>
                  <a:pt x="703811" y="8832"/>
                </a:lnTo>
                <a:lnTo>
                  <a:pt x="709823" y="8099"/>
                </a:lnTo>
                <a:lnTo>
                  <a:pt x="715088" y="7241"/>
                </a:lnTo>
                <a:lnTo>
                  <a:pt x="724429" y="6315"/>
                </a:lnTo>
                <a:lnTo>
                  <a:pt x="738826" y="5754"/>
                </a:lnTo>
                <a:lnTo>
                  <a:pt x="753867" y="5502"/>
                </a:lnTo>
                <a:lnTo>
                  <a:pt x="766777" y="5234"/>
                </a:lnTo>
                <a:lnTo>
                  <a:pt x="807398" y="3844"/>
                </a:lnTo>
                <a:lnTo>
                  <a:pt x="830497" y="2545"/>
                </a:lnTo>
                <a:lnTo>
                  <a:pt x="842608" y="1983"/>
                </a:lnTo>
                <a:lnTo>
                  <a:pt x="855781" y="1427"/>
                </a:lnTo>
                <a:lnTo>
                  <a:pt x="868098" y="789"/>
                </a:lnTo>
                <a:lnTo>
                  <a:pt x="881530" y="0"/>
                </a:lnTo>
                <a:lnTo>
                  <a:pt x="885146" y="1839"/>
                </a:lnTo>
                <a:lnTo>
                  <a:pt x="882832" y="6082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566016" y="4453221"/>
            <a:ext cx="828675" cy="46355"/>
          </a:xfrm>
          <a:custGeom>
            <a:avLst/>
            <a:gdLst/>
            <a:ahLst/>
            <a:cxnLst/>
            <a:rect l="l" t="t" r="r" b="b"/>
            <a:pathLst>
              <a:path w="828675" h="46354">
                <a:moveTo>
                  <a:pt x="0" y="45864"/>
                </a:moveTo>
                <a:lnTo>
                  <a:pt x="52125" y="38145"/>
                </a:lnTo>
                <a:lnTo>
                  <a:pt x="64064" y="37707"/>
                </a:lnTo>
                <a:lnTo>
                  <a:pt x="76094" y="37044"/>
                </a:lnTo>
                <a:lnTo>
                  <a:pt x="88168" y="36205"/>
                </a:lnTo>
                <a:lnTo>
                  <a:pt x="101183" y="35149"/>
                </a:lnTo>
                <a:lnTo>
                  <a:pt x="119402" y="33549"/>
                </a:lnTo>
                <a:lnTo>
                  <a:pt x="132830" y="32391"/>
                </a:lnTo>
                <a:lnTo>
                  <a:pt x="175200" y="29742"/>
                </a:lnTo>
                <a:lnTo>
                  <a:pt x="230008" y="29339"/>
                </a:lnTo>
                <a:lnTo>
                  <a:pt x="247652" y="29316"/>
                </a:lnTo>
                <a:lnTo>
                  <a:pt x="263300" y="29286"/>
                </a:lnTo>
                <a:lnTo>
                  <a:pt x="308109" y="29079"/>
                </a:lnTo>
                <a:lnTo>
                  <a:pt x="346905" y="28260"/>
                </a:lnTo>
                <a:lnTo>
                  <a:pt x="386123" y="26438"/>
                </a:lnTo>
                <a:lnTo>
                  <a:pt x="424915" y="24217"/>
                </a:lnTo>
                <a:lnTo>
                  <a:pt x="438491" y="23475"/>
                </a:lnTo>
                <a:lnTo>
                  <a:pt x="486869" y="21418"/>
                </a:lnTo>
                <a:lnTo>
                  <a:pt x="502791" y="20900"/>
                </a:lnTo>
                <a:lnTo>
                  <a:pt x="516909" y="20374"/>
                </a:lnTo>
                <a:lnTo>
                  <a:pt x="555277" y="18309"/>
                </a:lnTo>
                <a:lnTo>
                  <a:pt x="606883" y="14214"/>
                </a:lnTo>
                <a:lnTo>
                  <a:pt x="620266" y="13067"/>
                </a:lnTo>
                <a:lnTo>
                  <a:pt x="669056" y="9234"/>
                </a:lnTo>
                <a:lnTo>
                  <a:pt x="721624" y="7815"/>
                </a:lnTo>
                <a:lnTo>
                  <a:pt x="733775" y="7624"/>
                </a:lnTo>
                <a:lnTo>
                  <a:pt x="748364" y="7036"/>
                </a:lnTo>
                <a:lnTo>
                  <a:pt x="759912" y="6326"/>
                </a:lnTo>
                <a:lnTo>
                  <a:pt x="775286" y="5259"/>
                </a:lnTo>
                <a:lnTo>
                  <a:pt x="786051" y="4869"/>
                </a:lnTo>
                <a:lnTo>
                  <a:pt x="794682" y="4840"/>
                </a:lnTo>
                <a:lnTo>
                  <a:pt x="801305" y="4123"/>
                </a:lnTo>
                <a:lnTo>
                  <a:pt x="807921" y="2705"/>
                </a:lnTo>
                <a:lnTo>
                  <a:pt x="814536" y="1286"/>
                </a:lnTo>
                <a:lnTo>
                  <a:pt x="819163" y="503"/>
                </a:lnTo>
                <a:lnTo>
                  <a:pt x="821817" y="355"/>
                </a:lnTo>
                <a:lnTo>
                  <a:pt x="824470" y="207"/>
                </a:lnTo>
                <a:lnTo>
                  <a:pt x="826264" y="106"/>
                </a:lnTo>
                <a:lnTo>
                  <a:pt x="827220" y="53"/>
                </a:lnTo>
                <a:lnTo>
                  <a:pt x="828169" y="0"/>
                </a:lnTo>
                <a:lnTo>
                  <a:pt x="827816" y="240"/>
                </a:lnTo>
                <a:lnTo>
                  <a:pt x="826153" y="773"/>
                </a:lnTo>
                <a:lnTo>
                  <a:pt x="823770" y="1539"/>
                </a:lnTo>
                <a:lnTo>
                  <a:pt x="818311" y="3293"/>
                </a:lnTo>
                <a:lnTo>
                  <a:pt x="809784" y="6033"/>
                </a:lnTo>
              </a:path>
            </a:pathLst>
          </a:custGeom>
          <a:ln w="166254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177757" y="4114913"/>
            <a:ext cx="182245" cy="139065"/>
          </a:xfrm>
          <a:custGeom>
            <a:avLst/>
            <a:gdLst/>
            <a:ahLst/>
            <a:cxnLst/>
            <a:rect l="l" t="t" r="r" b="b"/>
            <a:pathLst>
              <a:path w="182245" h="139064">
                <a:moveTo>
                  <a:pt x="110635" y="26444"/>
                </a:moveTo>
                <a:lnTo>
                  <a:pt x="107532" y="18195"/>
                </a:lnTo>
                <a:lnTo>
                  <a:pt x="104040" y="12391"/>
                </a:lnTo>
                <a:lnTo>
                  <a:pt x="100154" y="9033"/>
                </a:lnTo>
                <a:lnTo>
                  <a:pt x="97494" y="6731"/>
                </a:lnTo>
                <a:lnTo>
                  <a:pt x="83833" y="1029"/>
                </a:lnTo>
                <a:lnTo>
                  <a:pt x="80591" y="441"/>
                </a:lnTo>
                <a:lnTo>
                  <a:pt x="76774" y="117"/>
                </a:lnTo>
                <a:lnTo>
                  <a:pt x="72383" y="58"/>
                </a:lnTo>
                <a:lnTo>
                  <a:pt x="67991" y="0"/>
                </a:lnTo>
                <a:lnTo>
                  <a:pt x="28540" y="15591"/>
                </a:lnTo>
                <a:lnTo>
                  <a:pt x="24224" y="19518"/>
                </a:lnTo>
                <a:lnTo>
                  <a:pt x="19908" y="23443"/>
                </a:lnTo>
                <a:lnTo>
                  <a:pt x="5742" y="47090"/>
                </a:lnTo>
                <a:lnTo>
                  <a:pt x="3851" y="52116"/>
                </a:lnTo>
                <a:lnTo>
                  <a:pt x="90" y="77254"/>
                </a:lnTo>
                <a:lnTo>
                  <a:pt x="0" y="81966"/>
                </a:lnTo>
                <a:lnTo>
                  <a:pt x="193" y="86540"/>
                </a:lnTo>
                <a:lnTo>
                  <a:pt x="665" y="90973"/>
                </a:lnTo>
                <a:lnTo>
                  <a:pt x="1136" y="95406"/>
                </a:lnTo>
                <a:lnTo>
                  <a:pt x="2708" y="99762"/>
                </a:lnTo>
                <a:lnTo>
                  <a:pt x="5382" y="104040"/>
                </a:lnTo>
                <a:lnTo>
                  <a:pt x="8056" y="108318"/>
                </a:lnTo>
                <a:lnTo>
                  <a:pt x="28083" y="125065"/>
                </a:lnTo>
                <a:lnTo>
                  <a:pt x="32551" y="127466"/>
                </a:lnTo>
                <a:lnTo>
                  <a:pt x="37164" y="129443"/>
                </a:lnTo>
                <a:lnTo>
                  <a:pt x="41937" y="130997"/>
                </a:lnTo>
                <a:lnTo>
                  <a:pt x="46703" y="132551"/>
                </a:lnTo>
                <a:lnTo>
                  <a:pt x="98515" y="138751"/>
                </a:lnTo>
                <a:lnTo>
                  <a:pt x="113699" y="138643"/>
                </a:lnTo>
                <a:lnTo>
                  <a:pt x="124079" y="137699"/>
                </a:lnTo>
                <a:lnTo>
                  <a:pt x="129810" y="136686"/>
                </a:lnTo>
                <a:lnTo>
                  <a:pt x="134984" y="135262"/>
                </a:lnTo>
                <a:lnTo>
                  <a:pt x="139958" y="133366"/>
                </a:lnTo>
                <a:lnTo>
                  <a:pt x="144932" y="131471"/>
                </a:lnTo>
                <a:lnTo>
                  <a:pt x="149532" y="129051"/>
                </a:lnTo>
                <a:lnTo>
                  <a:pt x="153757" y="126107"/>
                </a:lnTo>
                <a:lnTo>
                  <a:pt x="157983" y="123164"/>
                </a:lnTo>
                <a:lnTo>
                  <a:pt x="161807" y="119860"/>
                </a:lnTo>
                <a:lnTo>
                  <a:pt x="165222" y="116197"/>
                </a:lnTo>
                <a:lnTo>
                  <a:pt x="168637" y="112534"/>
                </a:lnTo>
                <a:lnTo>
                  <a:pt x="179083" y="92468"/>
                </a:lnTo>
                <a:lnTo>
                  <a:pt x="180386" y="88459"/>
                </a:lnTo>
                <a:lnTo>
                  <a:pt x="181175" y="82202"/>
                </a:lnTo>
                <a:lnTo>
                  <a:pt x="181453" y="73698"/>
                </a:lnTo>
                <a:lnTo>
                  <a:pt x="181730" y="65193"/>
                </a:lnTo>
                <a:lnTo>
                  <a:pt x="181030" y="58741"/>
                </a:lnTo>
                <a:lnTo>
                  <a:pt x="179360" y="54343"/>
                </a:lnTo>
                <a:lnTo>
                  <a:pt x="177684" y="49943"/>
                </a:lnTo>
                <a:lnTo>
                  <a:pt x="175620" y="45913"/>
                </a:lnTo>
                <a:lnTo>
                  <a:pt x="173161" y="42253"/>
                </a:lnTo>
                <a:lnTo>
                  <a:pt x="170708" y="38593"/>
                </a:lnTo>
                <a:lnTo>
                  <a:pt x="167861" y="35256"/>
                </a:lnTo>
                <a:lnTo>
                  <a:pt x="164619" y="32242"/>
                </a:lnTo>
                <a:lnTo>
                  <a:pt x="161377" y="29227"/>
                </a:lnTo>
                <a:lnTo>
                  <a:pt x="125633" y="12455"/>
                </a:lnTo>
                <a:lnTo>
                  <a:pt x="121164" y="11296"/>
                </a:lnTo>
                <a:lnTo>
                  <a:pt x="117278" y="10596"/>
                </a:lnTo>
                <a:lnTo>
                  <a:pt x="113981" y="10354"/>
                </a:lnTo>
                <a:lnTo>
                  <a:pt x="109277" y="10007"/>
                </a:lnTo>
                <a:lnTo>
                  <a:pt x="104130" y="15896"/>
                </a:lnTo>
                <a:lnTo>
                  <a:pt x="98540" y="28020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187108" y="4224264"/>
            <a:ext cx="179070" cy="168275"/>
          </a:xfrm>
          <a:custGeom>
            <a:avLst/>
            <a:gdLst/>
            <a:ahLst/>
            <a:cxnLst/>
            <a:rect l="l" t="t" r="r" b="b"/>
            <a:pathLst>
              <a:path w="179070" h="168275">
                <a:moveTo>
                  <a:pt x="151367" y="26167"/>
                </a:moveTo>
                <a:lnTo>
                  <a:pt x="140686" y="3199"/>
                </a:lnTo>
                <a:lnTo>
                  <a:pt x="138829" y="1756"/>
                </a:lnTo>
                <a:lnTo>
                  <a:pt x="136432" y="836"/>
                </a:lnTo>
                <a:lnTo>
                  <a:pt x="133509" y="437"/>
                </a:lnTo>
                <a:lnTo>
                  <a:pt x="130579" y="39"/>
                </a:lnTo>
                <a:lnTo>
                  <a:pt x="126755" y="0"/>
                </a:lnTo>
                <a:lnTo>
                  <a:pt x="122030" y="320"/>
                </a:lnTo>
                <a:lnTo>
                  <a:pt x="117299" y="640"/>
                </a:lnTo>
                <a:lnTo>
                  <a:pt x="112000" y="1781"/>
                </a:lnTo>
                <a:lnTo>
                  <a:pt x="106132" y="3740"/>
                </a:lnTo>
                <a:lnTo>
                  <a:pt x="100265" y="5700"/>
                </a:lnTo>
                <a:lnTo>
                  <a:pt x="94030" y="8102"/>
                </a:lnTo>
                <a:lnTo>
                  <a:pt x="87429" y="10947"/>
                </a:lnTo>
                <a:lnTo>
                  <a:pt x="80820" y="13791"/>
                </a:lnTo>
                <a:lnTo>
                  <a:pt x="44182" y="32874"/>
                </a:lnTo>
                <a:lnTo>
                  <a:pt x="33590" y="40848"/>
                </a:lnTo>
                <a:lnTo>
                  <a:pt x="28464" y="45024"/>
                </a:lnTo>
                <a:lnTo>
                  <a:pt x="23906" y="49239"/>
                </a:lnTo>
                <a:lnTo>
                  <a:pt x="19922" y="53491"/>
                </a:lnTo>
                <a:lnTo>
                  <a:pt x="15932" y="57744"/>
                </a:lnTo>
                <a:lnTo>
                  <a:pt x="12593" y="62127"/>
                </a:lnTo>
                <a:lnTo>
                  <a:pt x="9906" y="66641"/>
                </a:lnTo>
                <a:lnTo>
                  <a:pt x="7218" y="71154"/>
                </a:lnTo>
                <a:lnTo>
                  <a:pt x="5133" y="75672"/>
                </a:lnTo>
                <a:lnTo>
                  <a:pt x="3650" y="80191"/>
                </a:lnTo>
                <a:lnTo>
                  <a:pt x="2168" y="84710"/>
                </a:lnTo>
                <a:lnTo>
                  <a:pt x="1184" y="89123"/>
                </a:lnTo>
                <a:lnTo>
                  <a:pt x="699" y="93430"/>
                </a:lnTo>
                <a:lnTo>
                  <a:pt x="207" y="97738"/>
                </a:lnTo>
                <a:lnTo>
                  <a:pt x="0" y="101961"/>
                </a:lnTo>
                <a:lnTo>
                  <a:pt x="62" y="106100"/>
                </a:lnTo>
                <a:lnTo>
                  <a:pt x="124" y="110238"/>
                </a:lnTo>
                <a:lnTo>
                  <a:pt x="9663" y="130167"/>
                </a:lnTo>
                <a:lnTo>
                  <a:pt x="12143" y="134044"/>
                </a:lnTo>
                <a:lnTo>
                  <a:pt x="46267" y="159580"/>
                </a:lnTo>
                <a:lnTo>
                  <a:pt x="51635" y="161819"/>
                </a:lnTo>
                <a:lnTo>
                  <a:pt x="90317" y="167840"/>
                </a:lnTo>
                <a:lnTo>
                  <a:pt x="96974" y="167925"/>
                </a:lnTo>
                <a:lnTo>
                  <a:pt x="103327" y="167824"/>
                </a:lnTo>
                <a:lnTo>
                  <a:pt x="109672" y="167723"/>
                </a:lnTo>
                <a:lnTo>
                  <a:pt x="115623" y="166588"/>
                </a:lnTo>
                <a:lnTo>
                  <a:pt x="121171" y="164417"/>
                </a:lnTo>
                <a:lnTo>
                  <a:pt x="126720" y="162246"/>
                </a:lnTo>
                <a:lnTo>
                  <a:pt x="132047" y="159379"/>
                </a:lnTo>
                <a:lnTo>
                  <a:pt x="137146" y="155814"/>
                </a:lnTo>
                <a:lnTo>
                  <a:pt x="142251" y="152249"/>
                </a:lnTo>
                <a:lnTo>
                  <a:pt x="147038" y="148192"/>
                </a:lnTo>
                <a:lnTo>
                  <a:pt x="151499" y="143641"/>
                </a:lnTo>
                <a:lnTo>
                  <a:pt x="155967" y="139089"/>
                </a:lnTo>
                <a:lnTo>
                  <a:pt x="175654" y="106251"/>
                </a:lnTo>
                <a:lnTo>
                  <a:pt x="177947" y="93926"/>
                </a:lnTo>
                <a:lnTo>
                  <a:pt x="178668" y="87679"/>
                </a:lnTo>
                <a:lnTo>
                  <a:pt x="178772" y="81192"/>
                </a:lnTo>
                <a:lnTo>
                  <a:pt x="178245" y="74466"/>
                </a:lnTo>
                <a:lnTo>
                  <a:pt x="177726" y="67739"/>
                </a:lnTo>
                <a:lnTo>
                  <a:pt x="176001" y="61275"/>
                </a:lnTo>
                <a:lnTo>
                  <a:pt x="173064" y="55073"/>
                </a:lnTo>
                <a:lnTo>
                  <a:pt x="170133" y="48871"/>
                </a:lnTo>
                <a:lnTo>
                  <a:pt x="147876" y="29070"/>
                </a:lnTo>
                <a:lnTo>
                  <a:pt x="142972" y="26382"/>
                </a:lnTo>
                <a:lnTo>
                  <a:pt x="138365" y="24479"/>
                </a:lnTo>
                <a:lnTo>
                  <a:pt x="134056" y="23363"/>
                </a:lnTo>
                <a:lnTo>
                  <a:pt x="127849" y="21753"/>
                </a:lnTo>
                <a:lnTo>
                  <a:pt x="121227" y="24557"/>
                </a:lnTo>
                <a:lnTo>
                  <a:pt x="114175" y="31774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157321" y="4436139"/>
            <a:ext cx="219710" cy="184150"/>
          </a:xfrm>
          <a:custGeom>
            <a:avLst/>
            <a:gdLst/>
            <a:ahLst/>
            <a:cxnLst/>
            <a:rect l="l" t="t" r="r" b="b"/>
            <a:pathLst>
              <a:path w="219709" h="184150">
                <a:moveTo>
                  <a:pt x="139092" y="39092"/>
                </a:moveTo>
                <a:lnTo>
                  <a:pt x="118574" y="9544"/>
                </a:lnTo>
                <a:lnTo>
                  <a:pt x="115186" y="6827"/>
                </a:lnTo>
                <a:lnTo>
                  <a:pt x="111750" y="4677"/>
                </a:lnTo>
                <a:lnTo>
                  <a:pt x="108273" y="3092"/>
                </a:lnTo>
                <a:lnTo>
                  <a:pt x="104802" y="1506"/>
                </a:lnTo>
                <a:lnTo>
                  <a:pt x="100563" y="571"/>
                </a:lnTo>
                <a:lnTo>
                  <a:pt x="95547" y="285"/>
                </a:lnTo>
                <a:lnTo>
                  <a:pt x="90539" y="0"/>
                </a:lnTo>
                <a:lnTo>
                  <a:pt x="84665" y="923"/>
                </a:lnTo>
                <a:lnTo>
                  <a:pt x="77924" y="3055"/>
                </a:lnTo>
                <a:lnTo>
                  <a:pt x="71177" y="5187"/>
                </a:lnTo>
                <a:lnTo>
                  <a:pt x="36843" y="29120"/>
                </a:lnTo>
                <a:lnTo>
                  <a:pt x="10743" y="59211"/>
                </a:lnTo>
                <a:lnTo>
                  <a:pt x="0" y="96010"/>
                </a:lnTo>
                <a:lnTo>
                  <a:pt x="720" y="103084"/>
                </a:lnTo>
                <a:lnTo>
                  <a:pt x="2701" y="110359"/>
                </a:lnTo>
                <a:lnTo>
                  <a:pt x="4682" y="117636"/>
                </a:lnTo>
                <a:lnTo>
                  <a:pt x="28825" y="152161"/>
                </a:lnTo>
                <a:lnTo>
                  <a:pt x="63585" y="176277"/>
                </a:lnTo>
                <a:lnTo>
                  <a:pt x="107795" y="183730"/>
                </a:lnTo>
                <a:lnTo>
                  <a:pt x="115754" y="183430"/>
                </a:lnTo>
                <a:lnTo>
                  <a:pt x="163717" y="169984"/>
                </a:lnTo>
                <a:lnTo>
                  <a:pt x="184750" y="158034"/>
                </a:lnTo>
                <a:lnTo>
                  <a:pt x="191026" y="153712"/>
                </a:lnTo>
                <a:lnTo>
                  <a:pt x="196526" y="149301"/>
                </a:lnTo>
                <a:lnTo>
                  <a:pt x="201244" y="144801"/>
                </a:lnTo>
                <a:lnTo>
                  <a:pt x="205968" y="140302"/>
                </a:lnTo>
                <a:lnTo>
                  <a:pt x="219629" y="103787"/>
                </a:lnTo>
                <a:lnTo>
                  <a:pt x="219019" y="97006"/>
                </a:lnTo>
                <a:lnTo>
                  <a:pt x="218416" y="90226"/>
                </a:lnTo>
                <a:lnTo>
                  <a:pt x="199148" y="54851"/>
                </a:lnTo>
                <a:lnTo>
                  <a:pt x="168374" y="23789"/>
                </a:lnTo>
                <a:lnTo>
                  <a:pt x="145597" y="11110"/>
                </a:lnTo>
                <a:lnTo>
                  <a:pt x="140104" y="9272"/>
                </a:lnTo>
                <a:lnTo>
                  <a:pt x="134971" y="8209"/>
                </a:lnTo>
                <a:lnTo>
                  <a:pt x="130211" y="7919"/>
                </a:lnTo>
                <a:lnTo>
                  <a:pt x="122438" y="10991"/>
                </a:lnTo>
                <a:lnTo>
                  <a:pt x="113941" y="21111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177930" y="4616962"/>
            <a:ext cx="192405" cy="226060"/>
          </a:xfrm>
          <a:custGeom>
            <a:avLst/>
            <a:gdLst/>
            <a:ahLst/>
            <a:cxnLst/>
            <a:rect l="l" t="t" r="r" b="b"/>
            <a:pathLst>
              <a:path w="192404" h="226060">
                <a:moveTo>
                  <a:pt x="131029" y="77251"/>
                </a:moveTo>
                <a:lnTo>
                  <a:pt x="131597" y="66662"/>
                </a:lnTo>
                <a:lnTo>
                  <a:pt x="131264" y="58525"/>
                </a:lnTo>
                <a:lnTo>
                  <a:pt x="130024" y="52839"/>
                </a:lnTo>
                <a:lnTo>
                  <a:pt x="129179" y="48943"/>
                </a:lnTo>
                <a:lnTo>
                  <a:pt x="114632" y="37342"/>
                </a:lnTo>
                <a:lnTo>
                  <a:pt x="110420" y="36006"/>
                </a:lnTo>
                <a:lnTo>
                  <a:pt x="104982" y="35208"/>
                </a:lnTo>
                <a:lnTo>
                  <a:pt x="98318" y="34947"/>
                </a:lnTo>
                <a:lnTo>
                  <a:pt x="91654" y="34686"/>
                </a:lnTo>
                <a:lnTo>
                  <a:pt x="84866" y="35444"/>
                </a:lnTo>
                <a:lnTo>
                  <a:pt x="77959" y="37218"/>
                </a:lnTo>
                <a:lnTo>
                  <a:pt x="71046" y="38993"/>
                </a:lnTo>
                <a:lnTo>
                  <a:pt x="64548" y="41590"/>
                </a:lnTo>
                <a:lnTo>
                  <a:pt x="58466" y="45009"/>
                </a:lnTo>
                <a:lnTo>
                  <a:pt x="52377" y="48428"/>
                </a:lnTo>
                <a:lnTo>
                  <a:pt x="24737" y="73126"/>
                </a:lnTo>
                <a:lnTo>
                  <a:pt x="19839" y="78657"/>
                </a:lnTo>
                <a:lnTo>
                  <a:pt x="1641" y="117283"/>
                </a:lnTo>
                <a:lnTo>
                  <a:pt x="297" y="129510"/>
                </a:lnTo>
                <a:lnTo>
                  <a:pt x="0" y="135449"/>
                </a:lnTo>
                <a:lnTo>
                  <a:pt x="498" y="141237"/>
                </a:lnTo>
                <a:lnTo>
                  <a:pt x="1801" y="146874"/>
                </a:lnTo>
                <a:lnTo>
                  <a:pt x="3096" y="152510"/>
                </a:lnTo>
                <a:lnTo>
                  <a:pt x="27750" y="186829"/>
                </a:lnTo>
                <a:lnTo>
                  <a:pt x="58847" y="210528"/>
                </a:lnTo>
                <a:lnTo>
                  <a:pt x="65234" y="214378"/>
                </a:lnTo>
                <a:lnTo>
                  <a:pt x="97598" y="224287"/>
                </a:lnTo>
                <a:lnTo>
                  <a:pt x="104013" y="224985"/>
                </a:lnTo>
                <a:lnTo>
                  <a:pt x="110109" y="225368"/>
                </a:lnTo>
                <a:lnTo>
                  <a:pt x="115893" y="225438"/>
                </a:lnTo>
                <a:lnTo>
                  <a:pt x="121677" y="225508"/>
                </a:lnTo>
                <a:lnTo>
                  <a:pt x="127309" y="225250"/>
                </a:lnTo>
                <a:lnTo>
                  <a:pt x="132802" y="224663"/>
                </a:lnTo>
                <a:lnTo>
                  <a:pt x="138303" y="224077"/>
                </a:lnTo>
                <a:lnTo>
                  <a:pt x="165354" y="213080"/>
                </a:lnTo>
                <a:lnTo>
                  <a:pt x="170348" y="209876"/>
                </a:lnTo>
                <a:lnTo>
                  <a:pt x="174705" y="206492"/>
                </a:lnTo>
                <a:lnTo>
                  <a:pt x="178425" y="202930"/>
                </a:lnTo>
                <a:lnTo>
                  <a:pt x="182145" y="199368"/>
                </a:lnTo>
                <a:lnTo>
                  <a:pt x="185041" y="195492"/>
                </a:lnTo>
                <a:lnTo>
                  <a:pt x="187105" y="191301"/>
                </a:lnTo>
                <a:lnTo>
                  <a:pt x="189176" y="187110"/>
                </a:lnTo>
                <a:lnTo>
                  <a:pt x="192017" y="157143"/>
                </a:lnTo>
                <a:lnTo>
                  <a:pt x="192072" y="150206"/>
                </a:lnTo>
                <a:lnTo>
                  <a:pt x="186212" y="114612"/>
                </a:lnTo>
                <a:lnTo>
                  <a:pt x="184196" y="107761"/>
                </a:lnTo>
                <a:lnTo>
                  <a:pt x="157796" y="62984"/>
                </a:lnTo>
                <a:lnTo>
                  <a:pt x="150887" y="52804"/>
                </a:lnTo>
                <a:lnTo>
                  <a:pt x="130586" y="17816"/>
                </a:lnTo>
                <a:lnTo>
                  <a:pt x="128895" y="12902"/>
                </a:lnTo>
                <a:lnTo>
                  <a:pt x="129193" y="6963"/>
                </a:lnTo>
                <a:lnTo>
                  <a:pt x="131465" y="0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2116388" y="4264519"/>
            <a:ext cx="167640" cy="158115"/>
          </a:xfrm>
          <a:custGeom>
            <a:avLst/>
            <a:gdLst/>
            <a:ahLst/>
            <a:cxnLst/>
            <a:rect l="l" t="t" r="r" b="b"/>
            <a:pathLst>
              <a:path w="167639" h="158114">
                <a:moveTo>
                  <a:pt x="91770" y="40079"/>
                </a:moveTo>
                <a:lnTo>
                  <a:pt x="76279" y="38699"/>
                </a:lnTo>
                <a:lnTo>
                  <a:pt x="63662" y="38767"/>
                </a:lnTo>
                <a:lnTo>
                  <a:pt x="53921" y="40282"/>
                </a:lnTo>
                <a:lnTo>
                  <a:pt x="48199" y="41827"/>
                </a:lnTo>
                <a:lnTo>
                  <a:pt x="42121" y="44180"/>
                </a:lnTo>
                <a:lnTo>
                  <a:pt x="35675" y="47343"/>
                </a:lnTo>
                <a:lnTo>
                  <a:pt x="29229" y="50505"/>
                </a:lnTo>
                <a:lnTo>
                  <a:pt x="23593" y="54162"/>
                </a:lnTo>
                <a:lnTo>
                  <a:pt x="18768" y="58313"/>
                </a:lnTo>
                <a:lnTo>
                  <a:pt x="13942" y="62464"/>
                </a:lnTo>
                <a:lnTo>
                  <a:pt x="10088" y="67140"/>
                </a:lnTo>
                <a:lnTo>
                  <a:pt x="7205" y="72343"/>
                </a:lnTo>
                <a:lnTo>
                  <a:pt x="4321" y="77546"/>
                </a:lnTo>
                <a:lnTo>
                  <a:pt x="2367" y="83236"/>
                </a:lnTo>
                <a:lnTo>
                  <a:pt x="1345" y="89413"/>
                </a:lnTo>
                <a:lnTo>
                  <a:pt x="322" y="95591"/>
                </a:lnTo>
                <a:lnTo>
                  <a:pt x="0" y="101806"/>
                </a:lnTo>
                <a:lnTo>
                  <a:pt x="378" y="108058"/>
                </a:lnTo>
                <a:lnTo>
                  <a:pt x="755" y="114311"/>
                </a:lnTo>
                <a:lnTo>
                  <a:pt x="33304" y="145229"/>
                </a:lnTo>
                <a:lnTo>
                  <a:pt x="70324" y="156186"/>
                </a:lnTo>
                <a:lnTo>
                  <a:pt x="98169" y="157971"/>
                </a:lnTo>
                <a:lnTo>
                  <a:pt x="115244" y="156841"/>
                </a:lnTo>
                <a:lnTo>
                  <a:pt x="157382" y="130362"/>
                </a:lnTo>
                <a:lnTo>
                  <a:pt x="167398" y="94688"/>
                </a:lnTo>
                <a:lnTo>
                  <a:pt x="167053" y="81636"/>
                </a:lnTo>
                <a:lnTo>
                  <a:pt x="154381" y="43838"/>
                </a:lnTo>
                <a:lnTo>
                  <a:pt x="117140" y="7125"/>
                </a:lnTo>
                <a:lnTo>
                  <a:pt x="93511" y="0"/>
                </a:lnTo>
                <a:lnTo>
                  <a:pt x="86939" y="6929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123646" y="4417033"/>
            <a:ext cx="192405" cy="155575"/>
          </a:xfrm>
          <a:custGeom>
            <a:avLst/>
            <a:gdLst/>
            <a:ahLst/>
            <a:cxnLst/>
            <a:rect l="l" t="t" r="r" b="b"/>
            <a:pathLst>
              <a:path w="192405" h="155575">
                <a:moveTo>
                  <a:pt x="122047" y="57078"/>
                </a:moveTo>
                <a:lnTo>
                  <a:pt x="123006" y="54902"/>
                </a:lnTo>
                <a:lnTo>
                  <a:pt x="122159" y="52265"/>
                </a:lnTo>
                <a:lnTo>
                  <a:pt x="119507" y="49168"/>
                </a:lnTo>
                <a:lnTo>
                  <a:pt x="117714" y="47072"/>
                </a:lnTo>
                <a:lnTo>
                  <a:pt x="114863" y="44903"/>
                </a:lnTo>
                <a:lnTo>
                  <a:pt x="110955" y="42660"/>
                </a:lnTo>
                <a:lnTo>
                  <a:pt x="107047" y="40417"/>
                </a:lnTo>
                <a:lnTo>
                  <a:pt x="102440" y="38706"/>
                </a:lnTo>
                <a:lnTo>
                  <a:pt x="97134" y="37528"/>
                </a:lnTo>
                <a:lnTo>
                  <a:pt x="91828" y="36350"/>
                </a:lnTo>
                <a:lnTo>
                  <a:pt x="86692" y="35639"/>
                </a:lnTo>
                <a:lnTo>
                  <a:pt x="81727" y="35394"/>
                </a:lnTo>
                <a:lnTo>
                  <a:pt x="76761" y="35149"/>
                </a:lnTo>
                <a:lnTo>
                  <a:pt x="37797" y="50159"/>
                </a:lnTo>
                <a:lnTo>
                  <a:pt x="9279" y="80793"/>
                </a:lnTo>
                <a:lnTo>
                  <a:pt x="0" y="112482"/>
                </a:lnTo>
                <a:lnTo>
                  <a:pt x="1014" y="118274"/>
                </a:lnTo>
                <a:lnTo>
                  <a:pt x="40741" y="148718"/>
                </a:lnTo>
                <a:lnTo>
                  <a:pt x="82777" y="154674"/>
                </a:lnTo>
                <a:lnTo>
                  <a:pt x="105907" y="155401"/>
                </a:lnTo>
                <a:lnTo>
                  <a:pt x="121107" y="154798"/>
                </a:lnTo>
                <a:lnTo>
                  <a:pt x="158743" y="143255"/>
                </a:lnTo>
                <a:lnTo>
                  <a:pt x="186463" y="113983"/>
                </a:lnTo>
                <a:lnTo>
                  <a:pt x="192021" y="90447"/>
                </a:lnTo>
                <a:lnTo>
                  <a:pt x="191535" y="77841"/>
                </a:lnTo>
                <a:lnTo>
                  <a:pt x="175120" y="42392"/>
                </a:lnTo>
                <a:lnTo>
                  <a:pt x="145812" y="14584"/>
                </a:lnTo>
                <a:lnTo>
                  <a:pt x="116202" y="0"/>
                </a:lnTo>
                <a:lnTo>
                  <a:pt x="112521" y="4826"/>
                </a:lnTo>
                <a:lnTo>
                  <a:pt x="111830" y="16579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2135898" y="4588279"/>
            <a:ext cx="155575" cy="151765"/>
          </a:xfrm>
          <a:custGeom>
            <a:avLst/>
            <a:gdLst/>
            <a:ahLst/>
            <a:cxnLst/>
            <a:rect l="l" t="t" r="r" b="b"/>
            <a:pathLst>
              <a:path w="155575" h="151764">
                <a:moveTo>
                  <a:pt x="110379" y="71537"/>
                </a:moveTo>
                <a:lnTo>
                  <a:pt x="111298" y="66406"/>
                </a:lnTo>
                <a:lnTo>
                  <a:pt x="111121" y="61010"/>
                </a:lnTo>
                <a:lnTo>
                  <a:pt x="109850" y="55350"/>
                </a:lnTo>
                <a:lnTo>
                  <a:pt x="83215" y="26955"/>
                </a:lnTo>
                <a:lnTo>
                  <a:pt x="65622" y="24343"/>
                </a:lnTo>
                <a:lnTo>
                  <a:pt x="58119" y="24947"/>
                </a:lnTo>
                <a:lnTo>
                  <a:pt x="50616" y="25550"/>
                </a:lnTo>
                <a:lnTo>
                  <a:pt x="18015" y="46801"/>
                </a:lnTo>
                <a:lnTo>
                  <a:pt x="12768" y="52510"/>
                </a:lnTo>
                <a:lnTo>
                  <a:pt x="547" y="85183"/>
                </a:lnTo>
                <a:lnTo>
                  <a:pt x="0" y="92182"/>
                </a:lnTo>
                <a:lnTo>
                  <a:pt x="730" y="98913"/>
                </a:lnTo>
                <a:lnTo>
                  <a:pt x="2738" y="105376"/>
                </a:lnTo>
                <a:lnTo>
                  <a:pt x="4745" y="111838"/>
                </a:lnTo>
                <a:lnTo>
                  <a:pt x="37707" y="142513"/>
                </a:lnTo>
                <a:lnTo>
                  <a:pt x="44871" y="146202"/>
                </a:lnTo>
                <a:lnTo>
                  <a:pt x="47625" y="147421"/>
                </a:lnTo>
                <a:lnTo>
                  <a:pt x="53164" y="148686"/>
                </a:lnTo>
                <a:lnTo>
                  <a:pt x="61491" y="149994"/>
                </a:lnTo>
                <a:lnTo>
                  <a:pt x="74033" y="151328"/>
                </a:lnTo>
                <a:lnTo>
                  <a:pt x="86799" y="151426"/>
                </a:lnTo>
                <a:lnTo>
                  <a:pt x="99353" y="149604"/>
                </a:lnTo>
                <a:lnTo>
                  <a:pt x="141049" y="120979"/>
                </a:lnTo>
                <a:lnTo>
                  <a:pt x="155287" y="71287"/>
                </a:lnTo>
                <a:lnTo>
                  <a:pt x="154213" y="59243"/>
                </a:lnTo>
                <a:lnTo>
                  <a:pt x="136790" y="17888"/>
                </a:lnTo>
                <a:lnTo>
                  <a:pt x="131583" y="11115"/>
                </a:lnTo>
                <a:lnTo>
                  <a:pt x="129565" y="8786"/>
                </a:lnTo>
                <a:lnTo>
                  <a:pt x="125645" y="5704"/>
                </a:lnTo>
                <a:lnTo>
                  <a:pt x="119822" y="1870"/>
                </a:lnTo>
                <a:lnTo>
                  <a:pt x="110613" y="0"/>
                </a:lnTo>
                <a:lnTo>
                  <a:pt x="102079" y="6961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2152695" y="4779956"/>
            <a:ext cx="142875" cy="159385"/>
          </a:xfrm>
          <a:custGeom>
            <a:avLst/>
            <a:gdLst/>
            <a:ahLst/>
            <a:cxnLst/>
            <a:rect l="l" t="t" r="r" b="b"/>
            <a:pathLst>
              <a:path w="142875" h="159385">
                <a:moveTo>
                  <a:pt x="87500" y="55833"/>
                </a:moveTo>
                <a:lnTo>
                  <a:pt x="89257" y="46353"/>
                </a:lnTo>
                <a:lnTo>
                  <a:pt x="89443" y="38538"/>
                </a:lnTo>
                <a:lnTo>
                  <a:pt x="88056" y="32388"/>
                </a:lnTo>
                <a:lnTo>
                  <a:pt x="87111" y="28192"/>
                </a:lnTo>
                <a:lnTo>
                  <a:pt x="68744" y="12663"/>
                </a:lnTo>
                <a:lnTo>
                  <a:pt x="63951" y="10521"/>
                </a:lnTo>
                <a:lnTo>
                  <a:pt x="58858" y="9343"/>
                </a:lnTo>
                <a:lnTo>
                  <a:pt x="53464" y="9129"/>
                </a:lnTo>
                <a:lnTo>
                  <a:pt x="48070" y="8915"/>
                </a:lnTo>
                <a:lnTo>
                  <a:pt x="13386" y="43436"/>
                </a:lnTo>
                <a:lnTo>
                  <a:pt x="885" y="80164"/>
                </a:lnTo>
                <a:lnTo>
                  <a:pt x="0" y="95501"/>
                </a:lnTo>
                <a:lnTo>
                  <a:pt x="1030" y="107084"/>
                </a:lnTo>
                <a:lnTo>
                  <a:pt x="23132" y="141959"/>
                </a:lnTo>
                <a:lnTo>
                  <a:pt x="60505" y="157420"/>
                </a:lnTo>
                <a:lnTo>
                  <a:pt x="70734" y="158796"/>
                </a:lnTo>
                <a:lnTo>
                  <a:pt x="84987" y="158512"/>
                </a:lnTo>
                <a:lnTo>
                  <a:pt x="119768" y="142466"/>
                </a:lnTo>
                <a:lnTo>
                  <a:pt x="139017" y="109366"/>
                </a:lnTo>
                <a:lnTo>
                  <a:pt x="142618" y="84546"/>
                </a:lnTo>
                <a:lnTo>
                  <a:pt x="142413" y="71630"/>
                </a:lnTo>
                <a:lnTo>
                  <a:pt x="133015" y="34674"/>
                </a:lnTo>
                <a:lnTo>
                  <a:pt x="107992" y="4705"/>
                </a:lnTo>
                <a:lnTo>
                  <a:pt x="86675" y="0"/>
                </a:lnTo>
                <a:lnTo>
                  <a:pt x="75480" y="2665"/>
                </a:lnTo>
                <a:lnTo>
                  <a:pt x="63538" y="8287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2136709" y="4973920"/>
            <a:ext cx="150495" cy="156210"/>
          </a:xfrm>
          <a:custGeom>
            <a:avLst/>
            <a:gdLst/>
            <a:ahLst/>
            <a:cxnLst/>
            <a:rect l="l" t="t" r="r" b="b"/>
            <a:pathLst>
              <a:path w="150494" h="156210">
                <a:moveTo>
                  <a:pt x="117591" y="42250"/>
                </a:moveTo>
                <a:lnTo>
                  <a:pt x="107622" y="14759"/>
                </a:lnTo>
                <a:lnTo>
                  <a:pt x="104930" y="11644"/>
                </a:lnTo>
                <a:lnTo>
                  <a:pt x="61812" y="7252"/>
                </a:lnTo>
                <a:lnTo>
                  <a:pt x="30897" y="29638"/>
                </a:lnTo>
                <a:lnTo>
                  <a:pt x="8870" y="62071"/>
                </a:lnTo>
                <a:lnTo>
                  <a:pt x="0" y="103137"/>
                </a:lnTo>
                <a:lnTo>
                  <a:pt x="1246" y="114125"/>
                </a:lnTo>
                <a:lnTo>
                  <a:pt x="34379" y="150609"/>
                </a:lnTo>
                <a:lnTo>
                  <a:pt x="59377" y="155762"/>
                </a:lnTo>
                <a:lnTo>
                  <a:pt x="73107" y="155159"/>
                </a:lnTo>
                <a:lnTo>
                  <a:pt x="110338" y="140983"/>
                </a:lnTo>
                <a:lnTo>
                  <a:pt x="140774" y="109533"/>
                </a:lnTo>
                <a:lnTo>
                  <a:pt x="150103" y="71422"/>
                </a:lnTo>
                <a:lnTo>
                  <a:pt x="147186" y="55153"/>
                </a:lnTo>
                <a:lnTo>
                  <a:pt x="121068" y="16280"/>
                </a:lnTo>
                <a:lnTo>
                  <a:pt x="101333" y="2972"/>
                </a:lnTo>
                <a:lnTo>
                  <a:pt x="94151" y="0"/>
                </a:lnTo>
                <a:lnTo>
                  <a:pt x="89385" y="4434"/>
                </a:lnTo>
                <a:lnTo>
                  <a:pt x="87034" y="16275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172372" y="5170774"/>
            <a:ext cx="149225" cy="157480"/>
          </a:xfrm>
          <a:custGeom>
            <a:avLst/>
            <a:gdLst/>
            <a:ahLst/>
            <a:cxnLst/>
            <a:rect l="l" t="t" r="r" b="b"/>
            <a:pathLst>
              <a:path w="149225" h="157479">
                <a:moveTo>
                  <a:pt x="82267" y="46732"/>
                </a:moveTo>
                <a:lnTo>
                  <a:pt x="78840" y="40760"/>
                </a:lnTo>
                <a:lnTo>
                  <a:pt x="75159" y="36899"/>
                </a:lnTo>
                <a:lnTo>
                  <a:pt x="71221" y="35150"/>
                </a:lnTo>
                <a:lnTo>
                  <a:pt x="68520" y="33949"/>
                </a:lnTo>
                <a:lnTo>
                  <a:pt x="64690" y="33110"/>
                </a:lnTo>
                <a:lnTo>
                  <a:pt x="59731" y="32630"/>
                </a:lnTo>
                <a:lnTo>
                  <a:pt x="54772" y="32149"/>
                </a:lnTo>
                <a:lnTo>
                  <a:pt x="16419" y="47274"/>
                </a:lnTo>
                <a:lnTo>
                  <a:pt x="762" y="89248"/>
                </a:lnTo>
                <a:lnTo>
                  <a:pt x="0" y="102041"/>
                </a:lnTo>
                <a:lnTo>
                  <a:pt x="1624" y="116150"/>
                </a:lnTo>
                <a:lnTo>
                  <a:pt x="36726" y="150209"/>
                </a:lnTo>
                <a:lnTo>
                  <a:pt x="74264" y="156899"/>
                </a:lnTo>
                <a:lnTo>
                  <a:pt x="87997" y="156529"/>
                </a:lnTo>
                <a:lnTo>
                  <a:pt x="127629" y="141809"/>
                </a:lnTo>
                <a:lnTo>
                  <a:pt x="148703" y="98651"/>
                </a:lnTo>
                <a:lnTo>
                  <a:pt x="148853" y="86206"/>
                </a:lnTo>
                <a:lnTo>
                  <a:pt x="147637" y="74601"/>
                </a:lnTo>
                <a:lnTo>
                  <a:pt x="135960" y="36414"/>
                </a:lnTo>
                <a:lnTo>
                  <a:pt x="113790" y="3736"/>
                </a:lnTo>
                <a:lnTo>
                  <a:pt x="105994" y="0"/>
                </a:lnTo>
                <a:lnTo>
                  <a:pt x="97584" y="1305"/>
                </a:lnTo>
                <a:lnTo>
                  <a:pt x="88439" y="7549"/>
                </a:lnTo>
                <a:lnTo>
                  <a:pt x="78441" y="18626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187690" y="5360491"/>
            <a:ext cx="149225" cy="127635"/>
          </a:xfrm>
          <a:custGeom>
            <a:avLst/>
            <a:gdLst/>
            <a:ahLst/>
            <a:cxnLst/>
            <a:rect l="l" t="t" r="r" b="b"/>
            <a:pathLst>
              <a:path w="149225" h="127635">
                <a:moveTo>
                  <a:pt x="90219" y="31704"/>
                </a:moveTo>
                <a:lnTo>
                  <a:pt x="61885" y="5659"/>
                </a:lnTo>
                <a:lnTo>
                  <a:pt x="42957" y="498"/>
                </a:lnTo>
                <a:lnTo>
                  <a:pt x="37508" y="0"/>
                </a:lnTo>
                <a:lnTo>
                  <a:pt x="13690" y="17438"/>
                </a:lnTo>
                <a:lnTo>
                  <a:pt x="9362" y="23608"/>
                </a:lnTo>
                <a:lnTo>
                  <a:pt x="6021" y="30964"/>
                </a:lnTo>
                <a:lnTo>
                  <a:pt x="3667" y="39505"/>
                </a:lnTo>
                <a:lnTo>
                  <a:pt x="1118" y="51692"/>
                </a:lnTo>
                <a:lnTo>
                  <a:pt x="0" y="64561"/>
                </a:lnTo>
                <a:lnTo>
                  <a:pt x="946" y="78350"/>
                </a:lnTo>
                <a:lnTo>
                  <a:pt x="28456" y="117105"/>
                </a:lnTo>
                <a:lnTo>
                  <a:pt x="68213" y="127315"/>
                </a:lnTo>
                <a:lnTo>
                  <a:pt x="84869" y="127608"/>
                </a:lnTo>
                <a:lnTo>
                  <a:pt x="96777" y="126424"/>
                </a:lnTo>
                <a:lnTo>
                  <a:pt x="138124" y="101957"/>
                </a:lnTo>
                <a:lnTo>
                  <a:pt x="149130" y="67025"/>
                </a:lnTo>
                <a:lnTo>
                  <a:pt x="146994" y="53076"/>
                </a:lnTo>
                <a:lnTo>
                  <a:pt x="126829" y="18404"/>
                </a:lnTo>
                <a:lnTo>
                  <a:pt x="100163" y="6713"/>
                </a:lnTo>
                <a:lnTo>
                  <a:pt x="88294" y="10317"/>
                </a:lnTo>
                <a:lnTo>
                  <a:pt x="74918" y="17930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180968" y="5478538"/>
            <a:ext cx="168275" cy="197485"/>
          </a:xfrm>
          <a:custGeom>
            <a:avLst/>
            <a:gdLst/>
            <a:ahLst/>
            <a:cxnLst/>
            <a:rect l="l" t="t" r="r" b="b"/>
            <a:pathLst>
              <a:path w="168275" h="197485">
                <a:moveTo>
                  <a:pt x="97727" y="51946"/>
                </a:moveTo>
                <a:lnTo>
                  <a:pt x="92330" y="48230"/>
                </a:lnTo>
                <a:lnTo>
                  <a:pt x="85745" y="45903"/>
                </a:lnTo>
                <a:lnTo>
                  <a:pt x="77972" y="44965"/>
                </a:lnTo>
                <a:lnTo>
                  <a:pt x="72807" y="44342"/>
                </a:lnTo>
                <a:lnTo>
                  <a:pt x="41000" y="51314"/>
                </a:lnTo>
                <a:lnTo>
                  <a:pt x="34584" y="54855"/>
                </a:lnTo>
                <a:lnTo>
                  <a:pt x="9614" y="84116"/>
                </a:lnTo>
                <a:lnTo>
                  <a:pt x="5937" y="91143"/>
                </a:lnTo>
                <a:lnTo>
                  <a:pt x="3378" y="98609"/>
                </a:lnTo>
                <a:lnTo>
                  <a:pt x="1936" y="106515"/>
                </a:lnTo>
                <a:lnTo>
                  <a:pt x="495" y="114421"/>
                </a:lnTo>
                <a:lnTo>
                  <a:pt x="0" y="122307"/>
                </a:lnTo>
                <a:lnTo>
                  <a:pt x="448" y="130174"/>
                </a:lnTo>
                <a:lnTo>
                  <a:pt x="897" y="138041"/>
                </a:lnTo>
                <a:lnTo>
                  <a:pt x="3009" y="145661"/>
                </a:lnTo>
                <a:lnTo>
                  <a:pt x="6783" y="153037"/>
                </a:lnTo>
                <a:lnTo>
                  <a:pt x="10556" y="160412"/>
                </a:lnTo>
                <a:lnTo>
                  <a:pt x="15089" y="166937"/>
                </a:lnTo>
                <a:lnTo>
                  <a:pt x="20382" y="172611"/>
                </a:lnTo>
                <a:lnTo>
                  <a:pt x="25674" y="178285"/>
                </a:lnTo>
                <a:lnTo>
                  <a:pt x="65859" y="196053"/>
                </a:lnTo>
                <a:lnTo>
                  <a:pt x="90917" y="197258"/>
                </a:lnTo>
                <a:lnTo>
                  <a:pt x="99216" y="195851"/>
                </a:lnTo>
                <a:lnTo>
                  <a:pt x="107285" y="192865"/>
                </a:lnTo>
                <a:lnTo>
                  <a:pt x="115355" y="189880"/>
                </a:lnTo>
                <a:lnTo>
                  <a:pt x="122786" y="186140"/>
                </a:lnTo>
                <a:lnTo>
                  <a:pt x="129582" y="181646"/>
                </a:lnTo>
                <a:lnTo>
                  <a:pt x="136377" y="177153"/>
                </a:lnTo>
                <a:lnTo>
                  <a:pt x="142389" y="171981"/>
                </a:lnTo>
                <a:lnTo>
                  <a:pt x="147616" y="166129"/>
                </a:lnTo>
                <a:lnTo>
                  <a:pt x="152844" y="160277"/>
                </a:lnTo>
                <a:lnTo>
                  <a:pt x="166992" y="120625"/>
                </a:lnTo>
                <a:lnTo>
                  <a:pt x="168087" y="105693"/>
                </a:lnTo>
                <a:lnTo>
                  <a:pt x="167868" y="93206"/>
                </a:lnTo>
                <a:lnTo>
                  <a:pt x="151405" y="47084"/>
                </a:lnTo>
                <a:lnTo>
                  <a:pt x="119118" y="20033"/>
                </a:lnTo>
                <a:lnTo>
                  <a:pt x="83950" y="3171"/>
                </a:lnTo>
                <a:lnTo>
                  <a:pt x="79063" y="1866"/>
                </a:lnTo>
                <a:lnTo>
                  <a:pt x="72075" y="0"/>
                </a:lnTo>
                <a:lnTo>
                  <a:pt x="67434" y="1735"/>
                </a:lnTo>
                <a:lnTo>
                  <a:pt x="65140" y="7072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201" name="object 20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6"/>
              </a:rPr>
              <a:t>ww</a:t>
            </a:r>
            <a:r>
              <a:rPr dirty="0" spc="-70">
                <a:hlinkClick r:id="rId6"/>
              </a:rPr>
              <a:t>w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s</a:t>
            </a:r>
            <a:r>
              <a:rPr dirty="0" spc="-30">
                <a:hlinkClick r:id="rId6"/>
              </a:rPr>
              <a:t>unbea</a:t>
            </a:r>
            <a:r>
              <a:rPr dirty="0" spc="35">
                <a:hlinkClick r:id="rId6"/>
              </a:rPr>
              <a:t>m</a:t>
            </a:r>
            <a:r>
              <a:rPr dirty="0" spc="-30">
                <a:hlinkClick r:id="rId6"/>
              </a:rPr>
              <a:t>in</a:t>
            </a:r>
            <a:r>
              <a:rPr dirty="0" spc="-15">
                <a:hlinkClick r:id="rId6"/>
              </a:rPr>
              <a:t>f</a:t>
            </a:r>
            <a:r>
              <a:rPr dirty="0" spc="-30">
                <a:hlinkClick r:id="rId6"/>
              </a:rPr>
              <a:t>o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c</a:t>
            </a:r>
            <a:r>
              <a:rPr dirty="0" spc="-30">
                <a:hlinkClick r:id="rId6"/>
              </a:rPr>
              <a:t>o</a:t>
            </a:r>
            <a:r>
              <a:rPr dirty="0">
                <a:hlinkClick r:id="rId6"/>
              </a:rPr>
              <a:t>m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>
                <a:latin typeface="Arial"/>
                <a:cs typeface="Arial"/>
              </a:rPr>
              <a:t>I</a:t>
            </a:r>
            <a:r>
              <a:rPr dirty="0" spc="-5">
                <a:latin typeface="Arial"/>
                <a:cs typeface="Arial"/>
              </a:rPr>
              <a:t>ndex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895508"/>
            <a:ext cx="9750425" cy="5311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10">
                <a:latin typeface="Arial"/>
                <a:cs typeface="Arial"/>
              </a:rPr>
              <a:t>I</a:t>
            </a:r>
            <a:r>
              <a:rPr dirty="0" sz="2400" spc="-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x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AS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 </a:t>
            </a:r>
            <a:r>
              <a:rPr dirty="0" sz="2400" spc="-10">
                <a:latin typeface="Arial"/>
                <a:cs typeface="Arial"/>
              </a:rPr>
              <a:t>D</a:t>
            </a:r>
            <a:r>
              <a:rPr dirty="0" sz="2400" spc="-20">
                <a:latin typeface="Arial"/>
                <a:cs typeface="Arial"/>
              </a:rPr>
              <a:t>ES</a:t>
            </a:r>
            <a:r>
              <a:rPr dirty="0" sz="2400" spc="-5">
                <a:latin typeface="Arial"/>
                <a:cs typeface="Arial"/>
              </a:rPr>
              <a:t>C.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It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storage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orde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(M</a:t>
            </a:r>
            <a:r>
              <a:rPr dirty="0" sz="2000" spc="-75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Q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8.</a:t>
            </a:r>
            <a:r>
              <a:rPr dirty="0" sz="2000" spc="-10">
                <a:latin typeface="Arial"/>
                <a:cs typeface="Arial"/>
              </a:rPr>
              <a:t>x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15">
                <a:latin typeface="Arial"/>
                <a:cs typeface="Arial"/>
              </a:rPr>
              <a:t>ard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C/D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C</a:t>
            </a:r>
            <a:r>
              <a:rPr dirty="0" sz="2000" spc="9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x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0">
                <a:latin typeface="Arial"/>
                <a:cs typeface="Arial"/>
              </a:rPr>
              <a:t>z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RDE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eri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35">
                <a:latin typeface="Arial"/>
                <a:cs typeface="Arial"/>
              </a:rPr>
              <a:t>y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 spc="-10">
                <a:latin typeface="Arial"/>
                <a:cs typeface="Arial"/>
              </a:rPr>
              <a:t>f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30">
                <a:latin typeface="Arial"/>
                <a:cs typeface="Arial"/>
              </a:rPr>
              <a:t>s</a:t>
            </a:r>
            <a:r>
              <a:rPr dirty="0" sz="2400" spc="-1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ex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spc="-5">
                <a:latin typeface="Arial"/>
                <a:cs typeface="Arial"/>
              </a:rPr>
              <a:t>CRE</a:t>
            </a:r>
            <a:r>
              <a:rPr dirty="0" sz="1800" spc="-160">
                <a:latin typeface="Arial"/>
                <a:cs typeface="Arial"/>
              </a:rPr>
              <a:t>A</a:t>
            </a:r>
            <a:r>
              <a:rPr dirty="0" sz="1800" spc="-35">
                <a:latin typeface="Arial"/>
                <a:cs typeface="Arial"/>
              </a:rPr>
              <a:t>T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INDEX 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-40">
                <a:latin typeface="Arial"/>
                <a:cs typeface="Arial"/>
              </a:rPr>
              <a:t>x</a:t>
            </a:r>
            <a:r>
              <a:rPr dirty="0" sz="1800" spc="5">
                <a:latin typeface="Arial"/>
                <a:cs typeface="Arial"/>
              </a:rPr>
              <a:t>_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-15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n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[ASC</a:t>
            </a:r>
            <a:r>
              <a:rPr dirty="0" sz="1800">
                <a:latin typeface="Arial"/>
                <a:cs typeface="Arial"/>
              </a:rPr>
              <a:t>|</a:t>
            </a:r>
            <a:r>
              <a:rPr dirty="0" sz="1800" spc="-5">
                <a:latin typeface="Arial"/>
                <a:cs typeface="Arial"/>
              </a:rPr>
              <a:t>DES</a:t>
            </a:r>
            <a:r>
              <a:rPr dirty="0" sz="1800" spc="-10">
                <a:latin typeface="Arial"/>
                <a:cs typeface="Arial"/>
              </a:rPr>
              <a:t>C</a:t>
            </a:r>
            <a:r>
              <a:rPr dirty="0" sz="1800" spc="-10">
                <a:latin typeface="Arial"/>
                <a:cs typeface="Arial"/>
              </a:rPr>
              <a:t>]);</a:t>
            </a:r>
            <a:endParaRPr sz="1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Un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ex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spc="-5">
                <a:latin typeface="Arial"/>
                <a:cs typeface="Arial"/>
              </a:rPr>
              <a:t>CRE</a:t>
            </a:r>
            <a:r>
              <a:rPr dirty="0" sz="1800" spc="-160">
                <a:latin typeface="Arial"/>
                <a:cs typeface="Arial"/>
              </a:rPr>
              <a:t>A</a:t>
            </a:r>
            <a:r>
              <a:rPr dirty="0" sz="1800" spc="-35">
                <a:latin typeface="Arial"/>
                <a:cs typeface="Arial"/>
              </a:rPr>
              <a:t>T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UNIQU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INDEX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-40">
                <a:latin typeface="Arial"/>
                <a:cs typeface="Arial"/>
              </a:rPr>
              <a:t>x</a:t>
            </a:r>
            <a:r>
              <a:rPr dirty="0" sz="1800" spc="5">
                <a:latin typeface="Arial"/>
                <a:cs typeface="Arial"/>
              </a:rPr>
              <a:t>_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n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[ASC</a:t>
            </a:r>
            <a:r>
              <a:rPr dirty="0" sz="1800">
                <a:latin typeface="Arial"/>
                <a:cs typeface="Arial"/>
              </a:rPr>
              <a:t>|</a:t>
            </a:r>
            <a:r>
              <a:rPr dirty="0" sz="1800" spc="-5">
                <a:latin typeface="Arial"/>
                <a:cs typeface="Arial"/>
              </a:rPr>
              <a:t>DES</a:t>
            </a:r>
            <a:r>
              <a:rPr dirty="0" sz="1800" spc="30">
                <a:latin typeface="Arial"/>
                <a:cs typeface="Arial"/>
              </a:rPr>
              <a:t>C</a:t>
            </a:r>
            <a:r>
              <a:rPr dirty="0" sz="1800" spc="-10">
                <a:latin typeface="Arial"/>
                <a:cs typeface="Arial"/>
              </a:rPr>
              <a:t>]);</a:t>
            </a:r>
            <a:endParaRPr sz="18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Do</a:t>
            </a:r>
            <a:r>
              <a:rPr dirty="0" sz="1800" spc="10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60">
                <a:latin typeface="Arial"/>
                <a:cs typeface="Arial"/>
              </a:rPr>
              <a:t>'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w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te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v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Co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ex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spc="-5">
                <a:latin typeface="Arial"/>
                <a:cs typeface="Arial"/>
              </a:rPr>
              <a:t>C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45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INDEX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-40">
                <a:latin typeface="Arial"/>
                <a:cs typeface="Arial"/>
              </a:rPr>
              <a:t>x</a:t>
            </a:r>
            <a:r>
              <a:rPr dirty="0" sz="1800" spc="5">
                <a:latin typeface="Arial"/>
                <a:cs typeface="Arial"/>
              </a:rPr>
              <a:t>_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N t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e(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u</a:t>
            </a:r>
            <a:r>
              <a:rPr dirty="0" sz="1800" spc="-15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n1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[AS</a:t>
            </a:r>
            <a:r>
              <a:rPr dirty="0" sz="1800" spc="-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|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],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n2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[AS</a:t>
            </a:r>
            <a:r>
              <a:rPr dirty="0" sz="1800" spc="-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|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]);</a:t>
            </a:r>
            <a:endParaRPr sz="18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spc="-5" u="heavy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10" u="heavy">
                <a:latin typeface="Arial"/>
                <a:cs typeface="Arial"/>
              </a:rPr>
              <a:t>m</a:t>
            </a:r>
            <a:r>
              <a:rPr dirty="0" sz="1800" spc="5" u="heavy">
                <a:latin typeface="Arial"/>
                <a:cs typeface="Arial"/>
              </a:rPr>
              <a:t>p</a:t>
            </a:r>
            <a:r>
              <a:rPr dirty="0" sz="1800" spc="5" u="heavy">
                <a:latin typeface="Arial"/>
                <a:cs typeface="Arial"/>
              </a:rPr>
              <a:t>o</a:t>
            </a:r>
            <a:r>
              <a:rPr dirty="0" sz="1800" spc="10" u="heavy">
                <a:latin typeface="Arial"/>
                <a:cs typeface="Arial"/>
              </a:rPr>
              <a:t>s</a:t>
            </a:r>
            <a:r>
              <a:rPr dirty="0" sz="1800" spc="5" u="heavy">
                <a:latin typeface="Arial"/>
                <a:cs typeface="Arial"/>
              </a:rPr>
              <a:t>i</a:t>
            </a:r>
            <a:r>
              <a:rPr dirty="0" sz="1800" spc="-10" u="heavy">
                <a:latin typeface="Arial"/>
                <a:cs typeface="Arial"/>
              </a:rPr>
              <a:t>te</a:t>
            </a:r>
            <a:r>
              <a:rPr dirty="0" sz="1800" spc="-65" u="heavy">
                <a:latin typeface="Arial"/>
                <a:cs typeface="Arial"/>
              </a:rPr>
              <a:t> </a:t>
            </a:r>
            <a:r>
              <a:rPr dirty="0" sz="1800" spc="5" u="heavy">
                <a:latin typeface="Arial"/>
                <a:cs typeface="Arial"/>
              </a:rPr>
              <a:t>i</a:t>
            </a:r>
            <a:r>
              <a:rPr dirty="0" sz="1800" spc="5" u="heavy">
                <a:latin typeface="Arial"/>
                <a:cs typeface="Arial"/>
              </a:rPr>
              <a:t>n</a:t>
            </a:r>
            <a:r>
              <a:rPr dirty="0" sz="1800" spc="5" u="heavy">
                <a:latin typeface="Arial"/>
                <a:cs typeface="Arial"/>
              </a:rPr>
              <a:t>d</a:t>
            </a:r>
            <a:r>
              <a:rPr dirty="0" sz="1800" spc="5" u="heavy">
                <a:latin typeface="Arial"/>
                <a:cs typeface="Arial"/>
              </a:rPr>
              <a:t>e</a:t>
            </a:r>
            <a:r>
              <a:rPr dirty="0" sz="1800" u="heavy">
                <a:latin typeface="Arial"/>
                <a:cs typeface="Arial"/>
              </a:rPr>
              <a:t>x</a:t>
            </a:r>
            <a:r>
              <a:rPr dirty="0" sz="1800" spc="-45" u="heavy">
                <a:latin typeface="Arial"/>
                <a:cs typeface="Arial"/>
              </a:rPr>
              <a:t> </a:t>
            </a:r>
            <a:r>
              <a:rPr dirty="0" sz="1800" spc="10" u="heavy">
                <a:latin typeface="Arial"/>
                <a:cs typeface="Arial"/>
              </a:rPr>
              <a:t>c</a:t>
            </a:r>
            <a:r>
              <a:rPr dirty="0" sz="1800" spc="5" u="heavy">
                <a:latin typeface="Arial"/>
                <a:cs typeface="Arial"/>
              </a:rPr>
              <a:t>a</a:t>
            </a:r>
            <a:r>
              <a:rPr dirty="0" sz="1800" u="heavy">
                <a:latin typeface="Arial"/>
                <a:cs typeface="Arial"/>
              </a:rPr>
              <a:t>n</a:t>
            </a:r>
            <a:r>
              <a:rPr dirty="0" sz="1800" spc="-20" u="heavy">
                <a:latin typeface="Arial"/>
                <a:cs typeface="Arial"/>
              </a:rPr>
              <a:t> </a:t>
            </a:r>
            <a:r>
              <a:rPr dirty="0" sz="1800" spc="5" u="heavy">
                <a:latin typeface="Arial"/>
                <a:cs typeface="Arial"/>
              </a:rPr>
              <a:t>a</a:t>
            </a:r>
            <a:r>
              <a:rPr dirty="0" sz="1800" spc="5" u="heavy">
                <a:latin typeface="Arial"/>
                <a:cs typeface="Arial"/>
              </a:rPr>
              <a:t>l</a:t>
            </a:r>
            <a:r>
              <a:rPr dirty="0" sz="1800" spc="10" u="heavy">
                <a:latin typeface="Arial"/>
                <a:cs typeface="Arial"/>
              </a:rPr>
              <a:t>s</a:t>
            </a:r>
            <a:r>
              <a:rPr dirty="0" sz="1800" u="heavy">
                <a:latin typeface="Arial"/>
                <a:cs typeface="Arial"/>
              </a:rPr>
              <a:t>o</a:t>
            </a:r>
            <a:r>
              <a:rPr dirty="0" sz="1800" spc="-45" u="heavy">
                <a:latin typeface="Arial"/>
                <a:cs typeface="Arial"/>
              </a:rPr>
              <a:t> </a:t>
            </a:r>
            <a:r>
              <a:rPr dirty="0" sz="1800" spc="5" u="heavy">
                <a:latin typeface="Arial"/>
                <a:cs typeface="Arial"/>
              </a:rPr>
              <a:t>b</a:t>
            </a:r>
            <a:r>
              <a:rPr dirty="0" sz="1800" u="heavy">
                <a:latin typeface="Arial"/>
                <a:cs typeface="Arial"/>
              </a:rPr>
              <a:t>e</a:t>
            </a:r>
            <a:r>
              <a:rPr dirty="0" sz="1800" spc="-20" u="heavy">
                <a:latin typeface="Arial"/>
                <a:cs typeface="Arial"/>
              </a:rPr>
              <a:t> </a:t>
            </a:r>
            <a:r>
              <a:rPr dirty="0" sz="1800" spc="5" u="heavy">
                <a:latin typeface="Arial"/>
                <a:cs typeface="Arial"/>
              </a:rPr>
              <a:t>u</a:t>
            </a:r>
            <a:r>
              <a:rPr dirty="0" sz="1800" spc="5" u="heavy">
                <a:latin typeface="Arial"/>
                <a:cs typeface="Arial"/>
              </a:rPr>
              <a:t>n</a:t>
            </a:r>
            <a:r>
              <a:rPr dirty="0" sz="1800" spc="5" u="heavy">
                <a:latin typeface="Arial"/>
                <a:cs typeface="Arial"/>
              </a:rPr>
              <a:t>i</a:t>
            </a:r>
            <a:r>
              <a:rPr dirty="0" sz="1800" spc="5" u="heavy">
                <a:latin typeface="Arial"/>
                <a:cs typeface="Arial"/>
              </a:rPr>
              <a:t>q</a:t>
            </a:r>
            <a:r>
              <a:rPr dirty="0" sz="1800" spc="5" u="heavy">
                <a:latin typeface="Arial"/>
                <a:cs typeface="Arial"/>
              </a:rPr>
              <a:t>u</a:t>
            </a:r>
            <a:r>
              <a:rPr dirty="0" sz="1800" spc="5" u="heavy">
                <a:latin typeface="Arial"/>
                <a:cs typeface="Arial"/>
              </a:rPr>
              <a:t>e</a:t>
            </a:r>
            <a:r>
              <a:rPr dirty="0" sz="1800" spc="-5" u="heavy">
                <a:latin typeface="Arial"/>
                <a:cs typeface="Arial"/>
              </a:rPr>
              <a:t>.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w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te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n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 u="heavy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20" u="heavy">
                <a:latin typeface="Arial"/>
                <a:cs typeface="Arial"/>
              </a:rPr>
              <a:t>u</a:t>
            </a:r>
            <a:r>
              <a:rPr dirty="0" sz="2000" spc="-5" u="heavy">
                <a:latin typeface="Arial"/>
                <a:cs typeface="Arial"/>
              </a:rPr>
              <a:t>s</a:t>
            </a:r>
            <a:r>
              <a:rPr dirty="0" sz="2000" spc="-10" u="heavy">
                <a:latin typeface="Arial"/>
                <a:cs typeface="Arial"/>
              </a:rPr>
              <a:t>tered</a:t>
            </a:r>
            <a:r>
              <a:rPr dirty="0" sz="2000" spc="25" u="heavy">
                <a:latin typeface="Arial"/>
                <a:cs typeface="Arial"/>
              </a:rPr>
              <a:t> </a:t>
            </a:r>
            <a:r>
              <a:rPr dirty="0" sz="2000" spc="-20" u="heavy">
                <a:latin typeface="Arial"/>
                <a:cs typeface="Arial"/>
              </a:rPr>
              <a:t>i</a:t>
            </a:r>
            <a:r>
              <a:rPr dirty="0" sz="2000" spc="-20" u="heavy">
                <a:latin typeface="Arial"/>
                <a:cs typeface="Arial"/>
              </a:rPr>
              <a:t>n</a:t>
            </a:r>
            <a:r>
              <a:rPr dirty="0" sz="2000" spc="-25" u="heavy">
                <a:latin typeface="Arial"/>
                <a:cs typeface="Arial"/>
              </a:rPr>
              <a:t>d</a:t>
            </a:r>
            <a:r>
              <a:rPr dirty="0" sz="2000" spc="-20" u="heavy">
                <a:latin typeface="Arial"/>
                <a:cs typeface="Arial"/>
              </a:rPr>
              <a:t>ex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PRI</a:t>
            </a:r>
            <a:r>
              <a:rPr dirty="0" sz="1800" spc="-30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Y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x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o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ry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k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w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10">
                <a:latin typeface="Arial"/>
                <a:cs typeface="Arial"/>
              </a:rPr>
              <a:t>k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lvl="2" marL="1082675" indent="-15557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083310" algn="l"/>
                <a:tab pos="8816340" algn="l"/>
              </a:tabLst>
            </a:pPr>
            <a:r>
              <a:rPr dirty="0" sz="1800" spc="60" u="heavy">
                <a:latin typeface="Arial"/>
                <a:cs typeface="Arial"/>
              </a:rPr>
              <a:t> </a:t>
            </a:r>
            <a:r>
              <a:rPr dirty="0" sz="1800" spc="-5" u="heavy">
                <a:latin typeface="Arial"/>
                <a:cs typeface="Arial"/>
              </a:rPr>
              <a:t>If</a:t>
            </a:r>
            <a:r>
              <a:rPr dirty="0" sz="1800" u="heavy">
                <a:latin typeface="Arial"/>
                <a:cs typeface="Arial"/>
              </a:rPr>
              <a:t> </a:t>
            </a:r>
            <a:r>
              <a:rPr dirty="0" sz="1800" spc="10" u="heavy">
                <a:latin typeface="Arial"/>
                <a:cs typeface="Arial"/>
              </a:rPr>
              <a:t>p</a:t>
            </a:r>
            <a:r>
              <a:rPr dirty="0" sz="1800" u="heavy">
                <a:latin typeface="Arial"/>
                <a:cs typeface="Arial"/>
              </a:rPr>
              <a:t>r</a:t>
            </a:r>
            <a:r>
              <a:rPr dirty="0" sz="1800" spc="5" u="heavy">
                <a:latin typeface="Arial"/>
                <a:cs typeface="Arial"/>
              </a:rPr>
              <a:t>i</a:t>
            </a:r>
            <a:r>
              <a:rPr dirty="0" sz="1800" spc="10" u="heavy">
                <a:latin typeface="Arial"/>
                <a:cs typeface="Arial"/>
              </a:rPr>
              <a:t>m</a:t>
            </a:r>
            <a:r>
              <a:rPr dirty="0" sz="1800" spc="5" u="heavy">
                <a:latin typeface="Arial"/>
                <a:cs typeface="Arial"/>
              </a:rPr>
              <a:t>a</a:t>
            </a:r>
            <a:r>
              <a:rPr dirty="0" sz="1800" u="heavy">
                <a:latin typeface="Arial"/>
                <a:cs typeface="Arial"/>
              </a:rPr>
              <a:t>ry</a:t>
            </a:r>
            <a:r>
              <a:rPr dirty="0" sz="1800" spc="-65" u="heavy">
                <a:latin typeface="Arial"/>
                <a:cs typeface="Arial"/>
              </a:rPr>
              <a:t> </a:t>
            </a:r>
            <a:r>
              <a:rPr dirty="0" sz="1800" spc="10" u="heavy">
                <a:latin typeface="Arial"/>
                <a:cs typeface="Arial"/>
              </a:rPr>
              <a:t>k</a:t>
            </a:r>
            <a:r>
              <a:rPr dirty="0" sz="1800" spc="5" u="heavy">
                <a:latin typeface="Arial"/>
                <a:cs typeface="Arial"/>
              </a:rPr>
              <a:t>e</a:t>
            </a:r>
            <a:r>
              <a:rPr dirty="0" sz="1800" u="heavy">
                <a:latin typeface="Arial"/>
                <a:cs typeface="Arial"/>
              </a:rPr>
              <a:t>y</a:t>
            </a:r>
            <a:r>
              <a:rPr dirty="0" sz="1800" spc="-20" u="heavy">
                <a:latin typeface="Arial"/>
                <a:cs typeface="Arial"/>
              </a:rPr>
              <a:t> </a:t>
            </a:r>
            <a:r>
              <a:rPr dirty="0" sz="1800" spc="10" u="heavy">
                <a:latin typeface="Arial"/>
                <a:cs typeface="Arial"/>
              </a:rPr>
              <a:t>i</a:t>
            </a:r>
            <a:r>
              <a:rPr dirty="0" sz="1800" u="heavy">
                <a:latin typeface="Arial"/>
                <a:cs typeface="Arial"/>
              </a:rPr>
              <a:t>s</a:t>
            </a:r>
            <a:r>
              <a:rPr dirty="0" sz="1800" spc="-15" u="heavy">
                <a:latin typeface="Arial"/>
                <a:cs typeface="Arial"/>
              </a:rPr>
              <a:t> </a:t>
            </a:r>
            <a:r>
              <a:rPr dirty="0" sz="1800" spc="5" u="heavy">
                <a:latin typeface="Arial"/>
                <a:cs typeface="Arial"/>
              </a:rPr>
              <a:t>n</a:t>
            </a:r>
            <a:r>
              <a:rPr dirty="0" sz="1800" spc="5" u="heavy">
                <a:latin typeface="Arial"/>
                <a:cs typeface="Arial"/>
              </a:rPr>
              <a:t>o</a:t>
            </a:r>
            <a:r>
              <a:rPr dirty="0" sz="1800" spc="-5" u="heavy">
                <a:latin typeface="Arial"/>
                <a:cs typeface="Arial"/>
              </a:rPr>
              <a:t>t</a:t>
            </a:r>
            <a:r>
              <a:rPr dirty="0" sz="1800" spc="-25" u="heavy">
                <a:latin typeface="Arial"/>
                <a:cs typeface="Arial"/>
              </a:rPr>
              <a:t> </a:t>
            </a:r>
            <a:r>
              <a:rPr dirty="0" sz="1800" spc="5" u="heavy">
                <a:latin typeface="Arial"/>
                <a:cs typeface="Arial"/>
              </a:rPr>
              <a:t>a</a:t>
            </a:r>
            <a:r>
              <a:rPr dirty="0" sz="1800" spc="-15" u="heavy">
                <a:latin typeface="Arial"/>
                <a:cs typeface="Arial"/>
              </a:rPr>
              <a:t>v</a:t>
            </a:r>
            <a:r>
              <a:rPr dirty="0" sz="1800" spc="5" u="heavy">
                <a:latin typeface="Arial"/>
                <a:cs typeface="Arial"/>
              </a:rPr>
              <a:t>a</a:t>
            </a:r>
            <a:r>
              <a:rPr dirty="0" sz="1800" spc="5" u="heavy">
                <a:latin typeface="Arial"/>
                <a:cs typeface="Arial"/>
              </a:rPr>
              <a:t>i</a:t>
            </a:r>
            <a:r>
              <a:rPr dirty="0" sz="1800" spc="5" u="heavy">
                <a:latin typeface="Arial"/>
                <a:cs typeface="Arial"/>
              </a:rPr>
              <a:t>l</a:t>
            </a:r>
            <a:r>
              <a:rPr dirty="0" sz="1800" spc="5" u="heavy">
                <a:latin typeface="Arial"/>
                <a:cs typeface="Arial"/>
              </a:rPr>
              <a:t>a</a:t>
            </a:r>
            <a:r>
              <a:rPr dirty="0" sz="1800" spc="5" u="heavy">
                <a:latin typeface="Arial"/>
                <a:cs typeface="Arial"/>
              </a:rPr>
              <a:t>b</a:t>
            </a:r>
            <a:r>
              <a:rPr dirty="0" sz="1800" spc="5" u="heavy">
                <a:latin typeface="Arial"/>
                <a:cs typeface="Arial"/>
              </a:rPr>
              <a:t>l</a:t>
            </a:r>
            <a:r>
              <a:rPr dirty="0" sz="1800" spc="5" u="heavy">
                <a:latin typeface="Arial"/>
                <a:cs typeface="Arial"/>
              </a:rPr>
              <a:t>e</a:t>
            </a:r>
            <a:r>
              <a:rPr dirty="0" sz="1800" spc="-5" u="heavy">
                <a:latin typeface="Arial"/>
                <a:cs typeface="Arial"/>
              </a:rPr>
              <a:t>,</a:t>
            </a:r>
            <a:r>
              <a:rPr dirty="0" sz="1800" spc="-70" u="heavy">
                <a:latin typeface="Arial"/>
                <a:cs typeface="Arial"/>
              </a:rPr>
              <a:t> </a:t>
            </a:r>
            <a:r>
              <a:rPr dirty="0" sz="1800" spc="5" u="heavy">
                <a:latin typeface="Arial"/>
                <a:cs typeface="Arial"/>
              </a:rPr>
              <a:t>h</a:t>
            </a:r>
            <a:r>
              <a:rPr dirty="0" sz="1800" spc="5" u="heavy">
                <a:latin typeface="Arial"/>
                <a:cs typeface="Arial"/>
              </a:rPr>
              <a:t>i</a:t>
            </a:r>
            <a:r>
              <a:rPr dirty="0" sz="1800" spc="5" u="heavy">
                <a:latin typeface="Arial"/>
                <a:cs typeface="Arial"/>
              </a:rPr>
              <a:t>d</a:t>
            </a:r>
            <a:r>
              <a:rPr dirty="0" sz="1800" spc="5" u="heavy">
                <a:latin typeface="Arial"/>
                <a:cs typeface="Arial"/>
              </a:rPr>
              <a:t>d</a:t>
            </a:r>
            <a:r>
              <a:rPr dirty="0" sz="1800" spc="5" u="heavy">
                <a:latin typeface="Arial"/>
                <a:cs typeface="Arial"/>
              </a:rPr>
              <a:t>e</a:t>
            </a:r>
            <a:r>
              <a:rPr dirty="0" sz="1800" u="heavy">
                <a:latin typeface="Arial"/>
                <a:cs typeface="Arial"/>
              </a:rPr>
              <a:t>n</a:t>
            </a:r>
            <a:r>
              <a:rPr dirty="0" sz="1800" spc="-45" u="heavy">
                <a:latin typeface="Arial"/>
                <a:cs typeface="Arial"/>
              </a:rPr>
              <a:t> </a:t>
            </a:r>
            <a:r>
              <a:rPr dirty="0" sz="1800" spc="5" u="heavy">
                <a:latin typeface="Arial"/>
                <a:cs typeface="Arial"/>
              </a:rPr>
              <a:t>i</a:t>
            </a:r>
            <a:r>
              <a:rPr dirty="0" sz="1800" spc="5" u="heavy">
                <a:latin typeface="Arial"/>
                <a:cs typeface="Arial"/>
              </a:rPr>
              <a:t>n</a:t>
            </a:r>
            <a:r>
              <a:rPr dirty="0" sz="1800" spc="5" u="heavy">
                <a:latin typeface="Arial"/>
                <a:cs typeface="Arial"/>
              </a:rPr>
              <a:t>d</a:t>
            </a:r>
            <a:r>
              <a:rPr dirty="0" sz="1800" spc="5" u="heavy">
                <a:latin typeface="Arial"/>
                <a:cs typeface="Arial"/>
              </a:rPr>
              <a:t>e</a:t>
            </a:r>
            <a:r>
              <a:rPr dirty="0" sz="1800" u="heavy">
                <a:latin typeface="Arial"/>
                <a:cs typeface="Arial"/>
              </a:rPr>
              <a:t>x</a:t>
            </a:r>
            <a:r>
              <a:rPr dirty="0" sz="1800" spc="-45" u="heavy">
                <a:latin typeface="Arial"/>
                <a:cs typeface="Arial"/>
              </a:rPr>
              <a:t> </a:t>
            </a:r>
            <a:r>
              <a:rPr dirty="0" sz="1800" spc="10" u="heavy">
                <a:latin typeface="Arial"/>
                <a:cs typeface="Arial"/>
              </a:rPr>
              <a:t>i</a:t>
            </a:r>
            <a:r>
              <a:rPr dirty="0" sz="1800" u="heavy">
                <a:latin typeface="Arial"/>
                <a:cs typeface="Arial"/>
              </a:rPr>
              <a:t>s</a:t>
            </a:r>
            <a:r>
              <a:rPr dirty="0" sz="1800" spc="-15" u="heavy">
                <a:latin typeface="Arial"/>
                <a:cs typeface="Arial"/>
              </a:rPr>
              <a:t> </a:t>
            </a:r>
            <a:r>
              <a:rPr dirty="0" sz="1800" spc="10" u="heavy">
                <a:latin typeface="Arial"/>
                <a:cs typeface="Arial"/>
              </a:rPr>
              <a:t>c</a:t>
            </a:r>
            <a:r>
              <a:rPr dirty="0" sz="1800" u="heavy">
                <a:latin typeface="Arial"/>
                <a:cs typeface="Arial"/>
              </a:rPr>
              <a:t>r</a:t>
            </a:r>
            <a:r>
              <a:rPr dirty="0" sz="1800" spc="5" u="heavy">
                <a:latin typeface="Arial"/>
                <a:cs typeface="Arial"/>
              </a:rPr>
              <a:t>e</a:t>
            </a:r>
            <a:r>
              <a:rPr dirty="0" sz="1800" spc="5" u="heavy">
                <a:latin typeface="Arial"/>
                <a:cs typeface="Arial"/>
              </a:rPr>
              <a:t>a</a:t>
            </a:r>
            <a:r>
              <a:rPr dirty="0" sz="1800" spc="-5" u="heavy">
                <a:latin typeface="Arial"/>
                <a:cs typeface="Arial"/>
              </a:rPr>
              <a:t>t</a:t>
            </a:r>
            <a:r>
              <a:rPr dirty="0" sz="1800" u="heavy">
                <a:latin typeface="Arial"/>
                <a:cs typeface="Arial"/>
              </a:rPr>
              <a:t>e</a:t>
            </a:r>
            <a:r>
              <a:rPr dirty="0" sz="1800" u="heavy">
                <a:latin typeface="Arial"/>
                <a:cs typeface="Arial"/>
              </a:rPr>
              <a:t>d</a:t>
            </a:r>
            <a:r>
              <a:rPr dirty="0" sz="1800" spc="-45" u="heavy">
                <a:latin typeface="Arial"/>
                <a:cs typeface="Arial"/>
              </a:rPr>
              <a:t> </a:t>
            </a:r>
            <a:r>
              <a:rPr dirty="0" sz="1800" spc="5" u="heavy">
                <a:latin typeface="Arial"/>
                <a:cs typeface="Arial"/>
              </a:rPr>
              <a:t>o</a:t>
            </a:r>
            <a:r>
              <a:rPr dirty="0" sz="1800" u="heavy">
                <a:latin typeface="Arial"/>
                <a:cs typeface="Arial"/>
              </a:rPr>
              <a:t>n</a:t>
            </a:r>
            <a:r>
              <a:rPr dirty="0" sz="1800" spc="-20" u="heavy">
                <a:latin typeface="Arial"/>
                <a:cs typeface="Arial"/>
              </a:rPr>
              <a:t> </a:t>
            </a:r>
            <a:r>
              <a:rPr dirty="0" sz="1800" spc="10" u="heavy">
                <a:latin typeface="Arial"/>
                <a:cs typeface="Arial"/>
              </a:rPr>
              <a:t>s</a:t>
            </a:r>
            <a:r>
              <a:rPr dirty="0" sz="1800" spc="-15" u="heavy">
                <a:latin typeface="Arial"/>
                <a:cs typeface="Arial"/>
              </a:rPr>
              <a:t>y</a:t>
            </a:r>
            <a:r>
              <a:rPr dirty="0" sz="1800" spc="5" u="heavy">
                <a:latin typeface="Arial"/>
                <a:cs typeface="Arial"/>
              </a:rPr>
              <a:t>n</a:t>
            </a:r>
            <a:r>
              <a:rPr dirty="0" sz="1800" spc="-5" u="heavy">
                <a:latin typeface="Arial"/>
                <a:cs typeface="Arial"/>
              </a:rPr>
              <a:t>t</a:t>
            </a:r>
            <a:r>
              <a:rPr dirty="0" sz="1800" u="heavy">
                <a:latin typeface="Arial"/>
                <a:cs typeface="Arial"/>
              </a:rPr>
              <a:t>h</a:t>
            </a:r>
            <a:r>
              <a:rPr dirty="0" sz="1800" spc="5" u="heavy">
                <a:latin typeface="Arial"/>
                <a:cs typeface="Arial"/>
              </a:rPr>
              <a:t>e</a:t>
            </a:r>
            <a:r>
              <a:rPr dirty="0" sz="1800" u="heavy">
                <a:latin typeface="Arial"/>
                <a:cs typeface="Arial"/>
              </a:rPr>
              <a:t>t</a:t>
            </a:r>
            <a:r>
              <a:rPr dirty="0" sz="1800" spc="10" u="heavy">
                <a:latin typeface="Arial"/>
                <a:cs typeface="Arial"/>
              </a:rPr>
              <a:t>i</a:t>
            </a:r>
            <a:r>
              <a:rPr dirty="0" sz="1800" u="heavy">
                <a:latin typeface="Arial"/>
                <a:cs typeface="Arial"/>
              </a:rPr>
              <a:t>c</a:t>
            </a:r>
            <a:r>
              <a:rPr dirty="0" sz="1800" spc="-40" u="heavy">
                <a:latin typeface="Arial"/>
                <a:cs typeface="Arial"/>
              </a:rPr>
              <a:t> </a:t>
            </a:r>
            <a:r>
              <a:rPr dirty="0" sz="1800" spc="10" u="heavy">
                <a:latin typeface="Arial"/>
                <a:cs typeface="Arial"/>
              </a:rPr>
              <a:t>c</a:t>
            </a:r>
            <a:r>
              <a:rPr dirty="0" sz="1800" spc="5" u="heavy">
                <a:latin typeface="Arial"/>
                <a:cs typeface="Arial"/>
              </a:rPr>
              <a:t>o</a:t>
            </a:r>
            <a:r>
              <a:rPr dirty="0" sz="1800" spc="5" u="heavy">
                <a:latin typeface="Arial"/>
                <a:cs typeface="Arial"/>
              </a:rPr>
              <a:t>l</a:t>
            </a:r>
            <a:r>
              <a:rPr dirty="0" sz="1800" spc="5" u="heavy">
                <a:latin typeface="Arial"/>
                <a:cs typeface="Arial"/>
              </a:rPr>
              <a:t>u</a:t>
            </a:r>
            <a:r>
              <a:rPr dirty="0" sz="1800" spc="10" u="heavy">
                <a:latin typeface="Arial"/>
                <a:cs typeface="Arial"/>
              </a:rPr>
              <a:t>m</a:t>
            </a:r>
            <a:r>
              <a:rPr dirty="0" sz="1800" spc="5" u="heavy">
                <a:latin typeface="Arial"/>
                <a:cs typeface="Arial"/>
              </a:rPr>
              <a:t>n</a:t>
            </a:r>
            <a:r>
              <a:rPr dirty="0" sz="1800" spc="-5" u="heavy">
                <a:latin typeface="Arial"/>
                <a:cs typeface="Arial"/>
              </a:rPr>
              <a:t>.</a:t>
            </a:r>
            <a:r>
              <a:rPr dirty="0" sz="1800" spc="-5" u="heavy">
                <a:latin typeface="Arial"/>
                <a:cs typeface="Arial"/>
              </a:rPr>
              <a:t> </a:t>
            </a:r>
            <a:r>
              <a:rPr dirty="0" sz="1800" u="heavy">
                <a:latin typeface="Arial"/>
                <a:cs typeface="Arial"/>
              </a:rPr>
              <a:t>	</a:t>
            </a:r>
            <a:endParaRPr sz="18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spc="-5">
                <a:latin typeface="Arial"/>
                <a:cs typeface="Arial"/>
              </a:rPr>
              <a:t>It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d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-10">
                <a:latin typeface="Arial"/>
                <a:cs typeface="Arial"/>
              </a:rPr>
              <a:t>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40">
                <a:latin typeface="Arial"/>
                <a:cs typeface="Arial"/>
              </a:rPr>
              <a:t>x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5047" y="1159231"/>
            <a:ext cx="3895725" cy="80645"/>
          </a:xfrm>
          <a:custGeom>
            <a:avLst/>
            <a:gdLst/>
            <a:ahLst/>
            <a:cxnLst/>
            <a:rect l="l" t="t" r="r" b="b"/>
            <a:pathLst>
              <a:path w="3895725" h="80644">
                <a:moveTo>
                  <a:pt x="20272" y="64977"/>
                </a:moveTo>
                <a:lnTo>
                  <a:pt x="4782" y="60583"/>
                </a:lnTo>
                <a:lnTo>
                  <a:pt x="0" y="65466"/>
                </a:lnTo>
                <a:lnTo>
                  <a:pt x="1055" y="71998"/>
                </a:lnTo>
                <a:lnTo>
                  <a:pt x="50933" y="80437"/>
                </a:lnTo>
                <a:lnTo>
                  <a:pt x="61349" y="80358"/>
                </a:lnTo>
                <a:lnTo>
                  <a:pt x="111761" y="77974"/>
                </a:lnTo>
                <a:lnTo>
                  <a:pt x="144202" y="75508"/>
                </a:lnTo>
                <a:lnTo>
                  <a:pt x="159358" y="74346"/>
                </a:lnTo>
                <a:lnTo>
                  <a:pt x="202553" y="71394"/>
                </a:lnTo>
                <a:lnTo>
                  <a:pt x="241506" y="70495"/>
                </a:lnTo>
                <a:lnTo>
                  <a:pt x="268544" y="70433"/>
                </a:lnTo>
                <a:lnTo>
                  <a:pt x="281233" y="70444"/>
                </a:lnTo>
                <a:lnTo>
                  <a:pt x="293579" y="70481"/>
                </a:lnTo>
                <a:lnTo>
                  <a:pt x="305742" y="70544"/>
                </a:lnTo>
                <a:lnTo>
                  <a:pt x="317878" y="70632"/>
                </a:lnTo>
                <a:lnTo>
                  <a:pt x="331197" y="70665"/>
                </a:lnTo>
                <a:lnTo>
                  <a:pt x="369365" y="69746"/>
                </a:lnTo>
                <a:lnTo>
                  <a:pt x="406152" y="67362"/>
                </a:lnTo>
                <a:lnTo>
                  <a:pt x="418142" y="66489"/>
                </a:lnTo>
                <a:lnTo>
                  <a:pt x="467583" y="63453"/>
                </a:lnTo>
                <a:lnTo>
                  <a:pt x="508125" y="61505"/>
                </a:lnTo>
                <a:lnTo>
                  <a:pt x="558762" y="59720"/>
                </a:lnTo>
                <a:lnTo>
                  <a:pt x="609490" y="58749"/>
                </a:lnTo>
                <a:lnTo>
                  <a:pt x="635024" y="58563"/>
                </a:lnTo>
                <a:lnTo>
                  <a:pt x="652848" y="58570"/>
                </a:lnTo>
                <a:lnTo>
                  <a:pt x="697427" y="58989"/>
                </a:lnTo>
                <a:lnTo>
                  <a:pt x="738800" y="60468"/>
                </a:lnTo>
                <a:lnTo>
                  <a:pt x="749097" y="61113"/>
                </a:lnTo>
                <a:lnTo>
                  <a:pt x="760034" y="61675"/>
                </a:lnTo>
                <a:lnTo>
                  <a:pt x="811192" y="63152"/>
                </a:lnTo>
                <a:lnTo>
                  <a:pt x="853199" y="63508"/>
                </a:lnTo>
                <a:lnTo>
                  <a:pt x="906291" y="63678"/>
                </a:lnTo>
                <a:lnTo>
                  <a:pt x="959036" y="63773"/>
                </a:lnTo>
                <a:lnTo>
                  <a:pt x="1000450" y="63820"/>
                </a:lnTo>
                <a:lnTo>
                  <a:pt x="1046923" y="63857"/>
                </a:lnTo>
                <a:lnTo>
                  <a:pt x="1098505" y="63882"/>
                </a:lnTo>
                <a:lnTo>
                  <a:pt x="1155248" y="63897"/>
                </a:lnTo>
                <a:lnTo>
                  <a:pt x="1217201" y="63902"/>
                </a:lnTo>
                <a:lnTo>
                  <a:pt x="1248785" y="63901"/>
                </a:lnTo>
                <a:lnTo>
                  <a:pt x="1307732" y="63886"/>
                </a:lnTo>
                <a:lnTo>
                  <a:pt x="1361051" y="63857"/>
                </a:lnTo>
                <a:lnTo>
                  <a:pt x="1408742" y="63814"/>
                </a:lnTo>
                <a:lnTo>
                  <a:pt x="1450804" y="63756"/>
                </a:lnTo>
                <a:lnTo>
                  <a:pt x="1503346" y="63643"/>
                </a:lnTo>
                <a:lnTo>
                  <a:pt x="1543224" y="63497"/>
                </a:lnTo>
                <a:lnTo>
                  <a:pt x="1581546" y="63181"/>
                </a:lnTo>
                <a:lnTo>
                  <a:pt x="1597521" y="62916"/>
                </a:lnTo>
                <a:lnTo>
                  <a:pt x="1611830" y="62708"/>
                </a:lnTo>
                <a:lnTo>
                  <a:pt x="1624475" y="62555"/>
                </a:lnTo>
                <a:lnTo>
                  <a:pt x="1635455" y="62458"/>
                </a:lnTo>
                <a:lnTo>
                  <a:pt x="1651460" y="62369"/>
                </a:lnTo>
                <a:lnTo>
                  <a:pt x="1664597" y="62206"/>
                </a:lnTo>
                <a:lnTo>
                  <a:pt x="1712831" y="60144"/>
                </a:lnTo>
                <a:lnTo>
                  <a:pt x="1739128" y="58281"/>
                </a:lnTo>
                <a:lnTo>
                  <a:pt x="1749732" y="57541"/>
                </a:lnTo>
                <a:lnTo>
                  <a:pt x="1799014" y="55512"/>
                </a:lnTo>
                <a:lnTo>
                  <a:pt x="1840403" y="54942"/>
                </a:lnTo>
                <a:lnTo>
                  <a:pt x="1890910" y="54648"/>
                </a:lnTo>
                <a:lnTo>
                  <a:pt x="1929304" y="54562"/>
                </a:lnTo>
                <a:lnTo>
                  <a:pt x="1946649" y="54622"/>
                </a:lnTo>
                <a:lnTo>
                  <a:pt x="1989418" y="55553"/>
                </a:lnTo>
                <a:lnTo>
                  <a:pt x="2037499" y="59470"/>
                </a:lnTo>
                <a:lnTo>
                  <a:pt x="2051528" y="60990"/>
                </a:lnTo>
                <a:lnTo>
                  <a:pt x="2095056" y="64641"/>
                </a:lnTo>
                <a:lnTo>
                  <a:pt x="2133175" y="65668"/>
                </a:lnTo>
                <a:lnTo>
                  <a:pt x="2180700" y="66099"/>
                </a:lnTo>
                <a:lnTo>
                  <a:pt x="2219574" y="66241"/>
                </a:lnTo>
                <a:lnTo>
                  <a:pt x="2248168" y="66269"/>
                </a:lnTo>
                <a:lnTo>
                  <a:pt x="2264079" y="66266"/>
                </a:lnTo>
                <a:lnTo>
                  <a:pt x="2307282" y="66215"/>
                </a:lnTo>
                <a:lnTo>
                  <a:pt x="2354900" y="66045"/>
                </a:lnTo>
                <a:lnTo>
                  <a:pt x="2378964" y="65887"/>
                </a:lnTo>
                <a:lnTo>
                  <a:pt x="2392308" y="65804"/>
                </a:lnTo>
                <a:lnTo>
                  <a:pt x="2442477" y="65605"/>
                </a:lnTo>
                <a:lnTo>
                  <a:pt x="2466857" y="65578"/>
                </a:lnTo>
                <a:lnTo>
                  <a:pt x="2480246" y="65599"/>
                </a:lnTo>
                <a:lnTo>
                  <a:pt x="2518953" y="65918"/>
                </a:lnTo>
                <a:lnTo>
                  <a:pt x="2568592" y="66939"/>
                </a:lnTo>
                <a:lnTo>
                  <a:pt x="2612993" y="68264"/>
                </a:lnTo>
                <a:lnTo>
                  <a:pt x="2657491" y="69741"/>
                </a:lnTo>
                <a:lnTo>
                  <a:pt x="2668791" y="70106"/>
                </a:lnTo>
                <a:lnTo>
                  <a:pt x="2719568" y="70928"/>
                </a:lnTo>
                <a:lnTo>
                  <a:pt x="2733674" y="70975"/>
                </a:lnTo>
                <a:lnTo>
                  <a:pt x="2747882" y="70947"/>
                </a:lnTo>
                <a:lnTo>
                  <a:pt x="2786850" y="70345"/>
                </a:lnTo>
                <a:lnTo>
                  <a:pt x="2812950" y="69379"/>
                </a:lnTo>
                <a:lnTo>
                  <a:pt x="2826338" y="68905"/>
                </a:lnTo>
                <a:lnTo>
                  <a:pt x="2875139" y="68015"/>
                </a:lnTo>
                <a:lnTo>
                  <a:pt x="2889589" y="67970"/>
                </a:lnTo>
                <a:lnTo>
                  <a:pt x="2903215" y="67880"/>
                </a:lnTo>
                <a:lnTo>
                  <a:pt x="2952149" y="67062"/>
                </a:lnTo>
                <a:lnTo>
                  <a:pt x="2998265" y="65519"/>
                </a:lnTo>
                <a:lnTo>
                  <a:pt x="3037105" y="63937"/>
                </a:lnTo>
                <a:lnTo>
                  <a:pt x="3065959" y="62653"/>
                </a:lnTo>
                <a:lnTo>
                  <a:pt x="3080302" y="62017"/>
                </a:lnTo>
                <a:lnTo>
                  <a:pt x="3120985" y="60467"/>
                </a:lnTo>
                <a:lnTo>
                  <a:pt x="3170285" y="59207"/>
                </a:lnTo>
                <a:lnTo>
                  <a:pt x="3207798" y="58770"/>
                </a:lnTo>
                <a:lnTo>
                  <a:pt x="3221885" y="58580"/>
                </a:lnTo>
                <a:lnTo>
                  <a:pt x="3260482" y="57723"/>
                </a:lnTo>
                <a:lnTo>
                  <a:pt x="3310154" y="55573"/>
                </a:lnTo>
                <a:lnTo>
                  <a:pt x="3359897" y="52433"/>
                </a:lnTo>
                <a:lnTo>
                  <a:pt x="3400588" y="49167"/>
                </a:lnTo>
                <a:lnTo>
                  <a:pt x="3449370" y="44131"/>
                </a:lnTo>
                <a:lnTo>
                  <a:pt x="3464012" y="42319"/>
                </a:lnTo>
                <a:lnTo>
                  <a:pt x="3477656" y="40702"/>
                </a:lnTo>
                <a:lnTo>
                  <a:pt x="3525953" y="35726"/>
                </a:lnTo>
                <a:lnTo>
                  <a:pt x="3540876" y="34390"/>
                </a:lnTo>
                <a:lnTo>
                  <a:pt x="3554687" y="33031"/>
                </a:lnTo>
                <a:lnTo>
                  <a:pt x="3602341" y="27041"/>
                </a:lnTo>
                <a:lnTo>
                  <a:pt x="3618540" y="24538"/>
                </a:lnTo>
                <a:lnTo>
                  <a:pt x="3632607" y="22408"/>
                </a:lnTo>
                <a:lnTo>
                  <a:pt x="3644783" y="20612"/>
                </a:lnTo>
                <a:lnTo>
                  <a:pt x="3655314" y="19113"/>
                </a:lnTo>
                <a:lnTo>
                  <a:pt x="3671610" y="16897"/>
                </a:lnTo>
                <a:lnTo>
                  <a:pt x="3684428" y="15096"/>
                </a:lnTo>
                <a:lnTo>
                  <a:pt x="3732567" y="9489"/>
                </a:lnTo>
                <a:lnTo>
                  <a:pt x="3747579" y="8575"/>
                </a:lnTo>
                <a:lnTo>
                  <a:pt x="3760515" y="7582"/>
                </a:lnTo>
                <a:lnTo>
                  <a:pt x="3771979" y="6475"/>
                </a:lnTo>
                <a:lnTo>
                  <a:pt x="3786380" y="4909"/>
                </a:lnTo>
                <a:lnTo>
                  <a:pt x="3799158" y="3882"/>
                </a:lnTo>
                <a:lnTo>
                  <a:pt x="3811024" y="3314"/>
                </a:lnTo>
                <a:lnTo>
                  <a:pt x="3822691" y="3121"/>
                </a:lnTo>
                <a:lnTo>
                  <a:pt x="3837111" y="3018"/>
                </a:lnTo>
                <a:lnTo>
                  <a:pt x="3849929" y="2773"/>
                </a:lnTo>
                <a:lnTo>
                  <a:pt x="3891820" y="348"/>
                </a:lnTo>
                <a:lnTo>
                  <a:pt x="3894699" y="74"/>
                </a:lnTo>
                <a:lnTo>
                  <a:pt x="389547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2507" y="1526658"/>
            <a:ext cx="8208009" cy="74295"/>
          </a:xfrm>
          <a:custGeom>
            <a:avLst/>
            <a:gdLst/>
            <a:ahLst/>
            <a:cxnLst/>
            <a:rect l="l" t="t" r="r" b="b"/>
            <a:pathLst>
              <a:path w="8208009" h="74294">
                <a:moveTo>
                  <a:pt x="0" y="59942"/>
                </a:moveTo>
                <a:lnTo>
                  <a:pt x="0" y="64359"/>
                </a:lnTo>
                <a:lnTo>
                  <a:pt x="5444" y="66775"/>
                </a:lnTo>
                <a:lnTo>
                  <a:pt x="16335" y="67190"/>
                </a:lnTo>
                <a:lnTo>
                  <a:pt x="29360" y="67964"/>
                </a:lnTo>
                <a:lnTo>
                  <a:pt x="41866" y="69275"/>
                </a:lnTo>
                <a:lnTo>
                  <a:pt x="53778" y="70820"/>
                </a:lnTo>
                <a:lnTo>
                  <a:pt x="65854" y="71950"/>
                </a:lnTo>
                <a:lnTo>
                  <a:pt x="106072" y="73579"/>
                </a:lnTo>
                <a:lnTo>
                  <a:pt x="154926" y="74162"/>
                </a:lnTo>
                <a:lnTo>
                  <a:pt x="171240" y="74109"/>
                </a:lnTo>
                <a:lnTo>
                  <a:pt x="218451" y="72735"/>
                </a:lnTo>
                <a:lnTo>
                  <a:pt x="228219" y="72176"/>
                </a:lnTo>
                <a:lnTo>
                  <a:pt x="239507" y="71697"/>
                </a:lnTo>
                <a:lnTo>
                  <a:pt x="252321" y="71300"/>
                </a:lnTo>
                <a:lnTo>
                  <a:pt x="266665" y="70984"/>
                </a:lnTo>
                <a:lnTo>
                  <a:pt x="281206" y="70767"/>
                </a:lnTo>
                <a:lnTo>
                  <a:pt x="294898" y="70522"/>
                </a:lnTo>
                <a:lnTo>
                  <a:pt x="344377" y="69217"/>
                </a:lnTo>
                <a:lnTo>
                  <a:pt x="383953" y="67649"/>
                </a:lnTo>
                <a:lnTo>
                  <a:pt x="422048" y="65878"/>
                </a:lnTo>
                <a:lnTo>
                  <a:pt x="458222" y="63959"/>
                </a:lnTo>
                <a:lnTo>
                  <a:pt x="469133" y="63365"/>
                </a:lnTo>
                <a:lnTo>
                  <a:pt x="515073" y="61530"/>
                </a:lnTo>
                <a:lnTo>
                  <a:pt x="566112" y="60482"/>
                </a:lnTo>
                <a:lnTo>
                  <a:pt x="608877" y="60147"/>
                </a:lnTo>
                <a:lnTo>
                  <a:pt x="629580" y="60104"/>
                </a:lnTo>
                <a:lnTo>
                  <a:pt x="648435" y="60059"/>
                </a:lnTo>
                <a:lnTo>
                  <a:pt x="694454" y="59908"/>
                </a:lnTo>
                <a:lnTo>
                  <a:pt x="733254" y="59666"/>
                </a:lnTo>
                <a:lnTo>
                  <a:pt x="771781" y="58832"/>
                </a:lnTo>
                <a:lnTo>
                  <a:pt x="815019" y="57354"/>
                </a:lnTo>
                <a:lnTo>
                  <a:pt x="854612" y="55782"/>
                </a:lnTo>
                <a:lnTo>
                  <a:pt x="904371" y="53549"/>
                </a:lnTo>
                <a:lnTo>
                  <a:pt x="913036" y="53152"/>
                </a:lnTo>
                <a:lnTo>
                  <a:pt x="952885" y="51877"/>
                </a:lnTo>
                <a:lnTo>
                  <a:pt x="1001938" y="51064"/>
                </a:lnTo>
                <a:lnTo>
                  <a:pt x="1045491" y="50723"/>
                </a:lnTo>
                <a:lnTo>
                  <a:pt x="1100299" y="50588"/>
                </a:lnTo>
                <a:lnTo>
                  <a:pt x="1139797" y="50563"/>
                </a:lnTo>
                <a:lnTo>
                  <a:pt x="1157102" y="50561"/>
                </a:lnTo>
                <a:lnTo>
                  <a:pt x="1172830" y="50564"/>
                </a:lnTo>
                <a:lnTo>
                  <a:pt x="1210935" y="50612"/>
                </a:lnTo>
                <a:lnTo>
                  <a:pt x="1256150" y="51006"/>
                </a:lnTo>
                <a:lnTo>
                  <a:pt x="1308114" y="52765"/>
                </a:lnTo>
                <a:lnTo>
                  <a:pt x="1358464" y="54903"/>
                </a:lnTo>
                <a:lnTo>
                  <a:pt x="1409053" y="57156"/>
                </a:lnTo>
                <a:lnTo>
                  <a:pt x="1457207" y="59422"/>
                </a:lnTo>
                <a:lnTo>
                  <a:pt x="1500446" y="61906"/>
                </a:lnTo>
                <a:lnTo>
                  <a:pt x="1513464" y="62877"/>
                </a:lnTo>
                <a:lnTo>
                  <a:pt x="1526023" y="63672"/>
                </a:lnTo>
                <a:lnTo>
                  <a:pt x="1565244" y="65067"/>
                </a:lnTo>
                <a:lnTo>
                  <a:pt x="1607761" y="65597"/>
                </a:lnTo>
                <a:lnTo>
                  <a:pt x="1657373" y="65923"/>
                </a:lnTo>
                <a:lnTo>
                  <a:pt x="1698033" y="66117"/>
                </a:lnTo>
                <a:lnTo>
                  <a:pt x="1740858" y="66216"/>
                </a:lnTo>
                <a:lnTo>
                  <a:pt x="1753935" y="66203"/>
                </a:lnTo>
                <a:lnTo>
                  <a:pt x="1792142" y="65991"/>
                </a:lnTo>
                <a:lnTo>
                  <a:pt x="1832174" y="65468"/>
                </a:lnTo>
                <a:lnTo>
                  <a:pt x="1872043" y="64747"/>
                </a:lnTo>
                <a:lnTo>
                  <a:pt x="1922650" y="63588"/>
                </a:lnTo>
                <a:lnTo>
                  <a:pt x="1962930" y="62469"/>
                </a:lnTo>
                <a:lnTo>
                  <a:pt x="2008982" y="60946"/>
                </a:lnTo>
                <a:lnTo>
                  <a:pt x="2020460" y="60564"/>
                </a:lnTo>
                <a:lnTo>
                  <a:pt x="2068987" y="59164"/>
                </a:lnTo>
                <a:lnTo>
                  <a:pt x="2109645" y="58192"/>
                </a:lnTo>
                <a:lnTo>
                  <a:pt x="2140821" y="57518"/>
                </a:lnTo>
                <a:lnTo>
                  <a:pt x="2156387" y="57177"/>
                </a:lnTo>
                <a:lnTo>
                  <a:pt x="2197504" y="56232"/>
                </a:lnTo>
                <a:lnTo>
                  <a:pt x="2239860" y="55144"/>
                </a:lnTo>
                <a:lnTo>
                  <a:pt x="2278461" y="53899"/>
                </a:lnTo>
                <a:lnTo>
                  <a:pt x="2330515" y="51728"/>
                </a:lnTo>
                <a:lnTo>
                  <a:pt x="2369701" y="49784"/>
                </a:lnTo>
                <a:lnTo>
                  <a:pt x="2419798" y="46937"/>
                </a:lnTo>
                <a:lnTo>
                  <a:pt x="2459042" y="44432"/>
                </a:lnTo>
                <a:lnTo>
                  <a:pt x="2509006" y="40875"/>
                </a:lnTo>
                <a:lnTo>
                  <a:pt x="2522664" y="39882"/>
                </a:lnTo>
                <a:lnTo>
                  <a:pt x="2571470" y="36474"/>
                </a:lnTo>
                <a:lnTo>
                  <a:pt x="2586246" y="35473"/>
                </a:lnTo>
                <a:lnTo>
                  <a:pt x="2599957" y="34500"/>
                </a:lnTo>
                <a:lnTo>
                  <a:pt x="2647724" y="30663"/>
                </a:lnTo>
                <a:lnTo>
                  <a:pt x="2660947" y="29488"/>
                </a:lnTo>
                <a:lnTo>
                  <a:pt x="2673838" y="28361"/>
                </a:lnTo>
                <a:lnTo>
                  <a:pt x="2725947" y="24027"/>
                </a:lnTo>
                <a:lnTo>
                  <a:pt x="2764159" y="21150"/>
                </a:lnTo>
                <a:lnTo>
                  <a:pt x="2804186" y="18527"/>
                </a:lnTo>
                <a:lnTo>
                  <a:pt x="2848817" y="16070"/>
                </a:lnTo>
                <a:lnTo>
                  <a:pt x="2892301" y="14907"/>
                </a:lnTo>
                <a:lnTo>
                  <a:pt x="2934571" y="14468"/>
                </a:lnTo>
                <a:lnTo>
                  <a:pt x="2967732" y="14351"/>
                </a:lnTo>
                <a:lnTo>
                  <a:pt x="2983806" y="14302"/>
                </a:lnTo>
                <a:lnTo>
                  <a:pt x="3026950" y="14113"/>
                </a:lnTo>
                <a:lnTo>
                  <a:pt x="3074298" y="13758"/>
                </a:lnTo>
                <a:lnTo>
                  <a:pt x="3117134" y="13209"/>
                </a:lnTo>
                <a:lnTo>
                  <a:pt x="3156056" y="12557"/>
                </a:lnTo>
                <a:lnTo>
                  <a:pt x="3205618" y="11547"/>
                </a:lnTo>
                <a:lnTo>
                  <a:pt x="3217582" y="11275"/>
                </a:lnTo>
                <a:lnTo>
                  <a:pt x="3229615" y="11011"/>
                </a:lnTo>
                <a:lnTo>
                  <a:pt x="3279133" y="10008"/>
                </a:lnTo>
                <a:lnTo>
                  <a:pt x="3318693" y="9290"/>
                </a:lnTo>
                <a:lnTo>
                  <a:pt x="3365740" y="8618"/>
                </a:lnTo>
                <a:lnTo>
                  <a:pt x="3408116" y="8276"/>
                </a:lnTo>
                <a:lnTo>
                  <a:pt x="3459688" y="8027"/>
                </a:lnTo>
                <a:lnTo>
                  <a:pt x="3504423" y="7901"/>
                </a:lnTo>
                <a:lnTo>
                  <a:pt x="3554365" y="7826"/>
                </a:lnTo>
                <a:lnTo>
                  <a:pt x="3590560" y="7806"/>
                </a:lnTo>
                <a:lnTo>
                  <a:pt x="3610128" y="7795"/>
                </a:lnTo>
                <a:lnTo>
                  <a:pt x="3664182" y="7702"/>
                </a:lnTo>
                <a:lnTo>
                  <a:pt x="3711257" y="7516"/>
                </a:lnTo>
                <a:lnTo>
                  <a:pt x="3751355" y="7236"/>
                </a:lnTo>
                <a:lnTo>
                  <a:pt x="3793965" y="6717"/>
                </a:lnTo>
                <a:lnTo>
                  <a:pt x="3834743" y="5656"/>
                </a:lnTo>
                <a:lnTo>
                  <a:pt x="3845685" y="5284"/>
                </a:lnTo>
                <a:lnTo>
                  <a:pt x="3893514" y="3826"/>
                </a:lnTo>
                <a:lnTo>
                  <a:pt x="3934173" y="2745"/>
                </a:lnTo>
                <a:lnTo>
                  <a:pt x="3985511" y="1540"/>
                </a:lnTo>
                <a:lnTo>
                  <a:pt x="4029839" y="640"/>
                </a:lnTo>
                <a:lnTo>
                  <a:pt x="4071786" y="50"/>
                </a:lnTo>
                <a:lnTo>
                  <a:pt x="4079695" y="0"/>
                </a:lnTo>
                <a:lnTo>
                  <a:pt x="4091300" y="24"/>
                </a:lnTo>
                <a:lnTo>
                  <a:pt x="4140380" y="916"/>
                </a:lnTo>
                <a:lnTo>
                  <a:pt x="4176710" y="2190"/>
                </a:lnTo>
                <a:lnTo>
                  <a:pt x="4186363" y="2516"/>
                </a:lnTo>
                <a:lnTo>
                  <a:pt x="4229303" y="3565"/>
                </a:lnTo>
                <a:lnTo>
                  <a:pt x="4279921" y="4232"/>
                </a:lnTo>
                <a:lnTo>
                  <a:pt x="4323521" y="4504"/>
                </a:lnTo>
                <a:lnTo>
                  <a:pt x="4372727" y="4610"/>
                </a:lnTo>
                <a:lnTo>
                  <a:pt x="4389313" y="4654"/>
                </a:lnTo>
                <a:lnTo>
                  <a:pt x="4435389" y="4911"/>
                </a:lnTo>
                <a:lnTo>
                  <a:pt x="4476206" y="5355"/>
                </a:lnTo>
                <a:lnTo>
                  <a:pt x="4523039" y="6240"/>
                </a:lnTo>
                <a:lnTo>
                  <a:pt x="4561942" y="7459"/>
                </a:lnTo>
                <a:lnTo>
                  <a:pt x="4579507" y="8198"/>
                </a:lnTo>
                <a:lnTo>
                  <a:pt x="4595705" y="8852"/>
                </a:lnTo>
                <a:lnTo>
                  <a:pt x="4636675" y="10331"/>
                </a:lnTo>
                <a:lnTo>
                  <a:pt x="4676167" y="11248"/>
                </a:lnTo>
                <a:lnTo>
                  <a:pt x="4718295" y="11570"/>
                </a:lnTo>
                <a:lnTo>
                  <a:pt x="4758421" y="11704"/>
                </a:lnTo>
                <a:lnTo>
                  <a:pt x="4806858" y="11762"/>
                </a:lnTo>
                <a:lnTo>
                  <a:pt x="4823718" y="11766"/>
                </a:lnTo>
                <a:lnTo>
                  <a:pt x="4839774" y="11763"/>
                </a:lnTo>
                <a:lnTo>
                  <a:pt x="4883154" y="11713"/>
                </a:lnTo>
                <a:lnTo>
                  <a:pt x="4929969" y="11547"/>
                </a:lnTo>
                <a:lnTo>
                  <a:pt x="4964186" y="11294"/>
                </a:lnTo>
                <a:lnTo>
                  <a:pt x="4978545" y="11187"/>
                </a:lnTo>
                <a:lnTo>
                  <a:pt x="4991886" y="11102"/>
                </a:lnTo>
                <a:lnTo>
                  <a:pt x="5004293" y="11039"/>
                </a:lnTo>
                <a:lnTo>
                  <a:pt x="5015852" y="10996"/>
                </a:lnTo>
                <a:lnTo>
                  <a:pt x="5026649" y="10973"/>
                </a:lnTo>
                <a:lnTo>
                  <a:pt x="5037581" y="11024"/>
                </a:lnTo>
                <a:lnTo>
                  <a:pt x="5085395" y="12269"/>
                </a:lnTo>
                <a:lnTo>
                  <a:pt x="5127732" y="14296"/>
                </a:lnTo>
                <a:lnTo>
                  <a:pt x="5143111" y="15110"/>
                </a:lnTo>
                <a:lnTo>
                  <a:pt x="5157719" y="15821"/>
                </a:lnTo>
                <a:lnTo>
                  <a:pt x="5197173" y="17341"/>
                </a:lnTo>
                <a:lnTo>
                  <a:pt x="5230607" y="17975"/>
                </a:lnTo>
                <a:lnTo>
                  <a:pt x="5246451" y="17929"/>
                </a:lnTo>
                <a:lnTo>
                  <a:pt x="5285851" y="16756"/>
                </a:lnTo>
                <a:lnTo>
                  <a:pt x="5317485" y="14098"/>
                </a:lnTo>
                <a:lnTo>
                  <a:pt x="5329053" y="13157"/>
                </a:lnTo>
                <a:lnTo>
                  <a:pt x="5368823" y="10809"/>
                </a:lnTo>
                <a:lnTo>
                  <a:pt x="5416262" y="9666"/>
                </a:lnTo>
                <a:lnTo>
                  <a:pt x="5463811" y="9158"/>
                </a:lnTo>
                <a:lnTo>
                  <a:pt x="5508142" y="8898"/>
                </a:lnTo>
                <a:lnTo>
                  <a:pt x="5560109" y="8731"/>
                </a:lnTo>
                <a:lnTo>
                  <a:pt x="5599086" y="8669"/>
                </a:lnTo>
                <a:lnTo>
                  <a:pt x="5641593" y="8642"/>
                </a:lnTo>
                <a:lnTo>
                  <a:pt x="5663345" y="8642"/>
                </a:lnTo>
                <a:lnTo>
                  <a:pt x="5684140" y="8649"/>
                </a:lnTo>
                <a:lnTo>
                  <a:pt x="5722861" y="8687"/>
                </a:lnTo>
                <a:lnTo>
                  <a:pt x="5773766" y="8803"/>
                </a:lnTo>
                <a:lnTo>
                  <a:pt x="5816060" y="8989"/>
                </a:lnTo>
                <a:lnTo>
                  <a:pt x="5859057" y="9348"/>
                </a:lnTo>
                <a:lnTo>
                  <a:pt x="5898963" y="10292"/>
                </a:lnTo>
                <a:lnTo>
                  <a:pt x="5907690" y="10578"/>
                </a:lnTo>
                <a:lnTo>
                  <a:pt x="5953360" y="11389"/>
                </a:lnTo>
                <a:lnTo>
                  <a:pt x="5999445" y="11673"/>
                </a:lnTo>
                <a:lnTo>
                  <a:pt x="6036970" y="11716"/>
                </a:lnTo>
                <a:lnTo>
                  <a:pt x="6055078" y="11695"/>
                </a:lnTo>
                <a:lnTo>
                  <a:pt x="6099426" y="11466"/>
                </a:lnTo>
                <a:lnTo>
                  <a:pt x="6136162" y="10776"/>
                </a:lnTo>
                <a:lnTo>
                  <a:pt x="6151701" y="10524"/>
                </a:lnTo>
                <a:lnTo>
                  <a:pt x="6164676" y="11352"/>
                </a:lnTo>
                <a:lnTo>
                  <a:pt x="6175583" y="13240"/>
                </a:lnTo>
                <a:lnTo>
                  <a:pt x="6186001" y="16009"/>
                </a:lnTo>
                <a:lnTo>
                  <a:pt x="6197282" y="18137"/>
                </a:lnTo>
                <a:lnTo>
                  <a:pt x="6209705" y="19705"/>
                </a:lnTo>
                <a:lnTo>
                  <a:pt x="6223552" y="20791"/>
                </a:lnTo>
                <a:lnTo>
                  <a:pt x="6243671" y="21588"/>
                </a:lnTo>
                <a:lnTo>
                  <a:pt x="6259720" y="22285"/>
                </a:lnTo>
                <a:lnTo>
                  <a:pt x="6272237" y="22907"/>
                </a:lnTo>
                <a:lnTo>
                  <a:pt x="6281755" y="23477"/>
                </a:lnTo>
                <a:lnTo>
                  <a:pt x="6288810" y="24020"/>
                </a:lnTo>
                <a:lnTo>
                  <a:pt x="6295787" y="24594"/>
                </a:lnTo>
                <a:lnTo>
                  <a:pt x="6305097" y="25188"/>
                </a:lnTo>
                <a:lnTo>
                  <a:pt x="6316788" y="25805"/>
                </a:lnTo>
                <a:lnTo>
                  <a:pt x="6330908" y="26451"/>
                </a:lnTo>
                <a:lnTo>
                  <a:pt x="6347504" y="27128"/>
                </a:lnTo>
                <a:lnTo>
                  <a:pt x="6364589" y="27765"/>
                </a:lnTo>
                <a:lnTo>
                  <a:pt x="6380267" y="28361"/>
                </a:lnTo>
                <a:lnTo>
                  <a:pt x="6420115" y="29950"/>
                </a:lnTo>
                <a:lnTo>
                  <a:pt x="6465686" y="32018"/>
                </a:lnTo>
                <a:lnTo>
                  <a:pt x="6504263" y="34022"/>
                </a:lnTo>
                <a:lnTo>
                  <a:pt x="6554238" y="36914"/>
                </a:lnTo>
                <a:lnTo>
                  <a:pt x="6567339" y="37659"/>
                </a:lnTo>
                <a:lnTo>
                  <a:pt x="6617518" y="40195"/>
                </a:lnTo>
                <a:lnTo>
                  <a:pt x="6648158" y="41508"/>
                </a:lnTo>
                <a:lnTo>
                  <a:pt x="6664031" y="42209"/>
                </a:lnTo>
                <a:lnTo>
                  <a:pt x="6677671" y="42850"/>
                </a:lnTo>
                <a:lnTo>
                  <a:pt x="6689299" y="43440"/>
                </a:lnTo>
                <a:lnTo>
                  <a:pt x="6699138" y="43988"/>
                </a:lnTo>
                <a:lnTo>
                  <a:pt x="6707410" y="44503"/>
                </a:lnTo>
                <a:lnTo>
                  <a:pt x="6715870" y="45004"/>
                </a:lnTo>
                <a:lnTo>
                  <a:pt x="6764548" y="46402"/>
                </a:lnTo>
                <a:lnTo>
                  <a:pt x="6798729" y="46797"/>
                </a:lnTo>
                <a:lnTo>
                  <a:pt x="6815011" y="47001"/>
                </a:lnTo>
                <a:lnTo>
                  <a:pt x="6854302" y="47753"/>
                </a:lnTo>
                <a:lnTo>
                  <a:pt x="6905973" y="50089"/>
                </a:lnTo>
                <a:lnTo>
                  <a:pt x="6935637" y="52420"/>
                </a:lnTo>
                <a:lnTo>
                  <a:pt x="6947242" y="53124"/>
                </a:lnTo>
                <a:lnTo>
                  <a:pt x="6960795" y="53713"/>
                </a:lnTo>
                <a:lnTo>
                  <a:pt x="6976468" y="54202"/>
                </a:lnTo>
                <a:lnTo>
                  <a:pt x="6987067" y="54504"/>
                </a:lnTo>
                <a:lnTo>
                  <a:pt x="6998391" y="54869"/>
                </a:lnTo>
                <a:lnTo>
                  <a:pt x="7036767" y="56346"/>
                </a:lnTo>
                <a:lnTo>
                  <a:pt x="7065929" y="57617"/>
                </a:lnTo>
                <a:lnTo>
                  <a:pt x="7080028" y="58176"/>
                </a:lnTo>
                <a:lnTo>
                  <a:pt x="7118601" y="59340"/>
                </a:lnTo>
                <a:lnTo>
                  <a:pt x="7169008" y="59871"/>
                </a:lnTo>
                <a:lnTo>
                  <a:pt x="7183413" y="59936"/>
                </a:lnTo>
                <a:lnTo>
                  <a:pt x="7221557" y="60260"/>
                </a:lnTo>
                <a:lnTo>
                  <a:pt x="7258338" y="60856"/>
                </a:lnTo>
                <a:lnTo>
                  <a:pt x="7271999" y="61096"/>
                </a:lnTo>
                <a:lnTo>
                  <a:pt x="7320851" y="61807"/>
                </a:lnTo>
                <a:lnTo>
                  <a:pt x="7369072" y="62142"/>
                </a:lnTo>
                <a:lnTo>
                  <a:pt x="7407227" y="62254"/>
                </a:lnTo>
                <a:lnTo>
                  <a:pt x="7453062" y="62307"/>
                </a:lnTo>
                <a:lnTo>
                  <a:pt x="7470155" y="62313"/>
                </a:lnTo>
                <a:lnTo>
                  <a:pt x="7488076" y="62311"/>
                </a:lnTo>
                <a:lnTo>
                  <a:pt x="7536631" y="62281"/>
                </a:lnTo>
                <a:lnTo>
                  <a:pt x="7577846" y="62212"/>
                </a:lnTo>
                <a:lnTo>
                  <a:pt x="7622432" y="62062"/>
                </a:lnTo>
                <a:lnTo>
                  <a:pt x="7648886" y="61906"/>
                </a:lnTo>
                <a:lnTo>
                  <a:pt x="7665918" y="61810"/>
                </a:lnTo>
                <a:lnTo>
                  <a:pt x="7707286" y="61979"/>
                </a:lnTo>
                <a:lnTo>
                  <a:pt x="7735384" y="62794"/>
                </a:lnTo>
                <a:lnTo>
                  <a:pt x="7744870" y="63068"/>
                </a:lnTo>
                <a:lnTo>
                  <a:pt x="7795670" y="63721"/>
                </a:lnTo>
                <a:lnTo>
                  <a:pt x="7811802" y="63782"/>
                </a:lnTo>
                <a:lnTo>
                  <a:pt x="7829797" y="63774"/>
                </a:lnTo>
                <a:lnTo>
                  <a:pt x="7875687" y="63462"/>
                </a:lnTo>
                <a:lnTo>
                  <a:pt x="7921332" y="62382"/>
                </a:lnTo>
                <a:lnTo>
                  <a:pt x="7939108" y="61561"/>
                </a:lnTo>
                <a:lnTo>
                  <a:pt x="7947008" y="61160"/>
                </a:lnTo>
                <a:lnTo>
                  <a:pt x="7987852" y="59925"/>
                </a:lnTo>
                <a:lnTo>
                  <a:pt x="8028265" y="59381"/>
                </a:lnTo>
                <a:lnTo>
                  <a:pt x="8077132" y="59160"/>
                </a:lnTo>
                <a:lnTo>
                  <a:pt x="8097349" y="59165"/>
                </a:lnTo>
                <a:lnTo>
                  <a:pt x="8148114" y="59378"/>
                </a:lnTo>
                <a:lnTo>
                  <a:pt x="8193848" y="60121"/>
                </a:lnTo>
                <a:lnTo>
                  <a:pt x="8201559" y="60388"/>
                </a:lnTo>
                <a:lnTo>
                  <a:pt x="8207841" y="606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8177" y="1929068"/>
            <a:ext cx="7055484" cy="0"/>
          </a:xfrm>
          <a:custGeom>
            <a:avLst/>
            <a:gdLst/>
            <a:ahLst/>
            <a:cxnLst/>
            <a:rect l="l" t="t" r="r" b="b"/>
            <a:pathLst>
              <a:path w="7055484" h="0">
                <a:moveTo>
                  <a:pt x="0" y="0"/>
                </a:moveTo>
                <a:lnTo>
                  <a:pt x="705545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54245" y="2563100"/>
            <a:ext cx="348615" cy="231140"/>
          </a:xfrm>
          <a:custGeom>
            <a:avLst/>
            <a:gdLst/>
            <a:ahLst/>
            <a:cxnLst/>
            <a:rect l="l" t="t" r="r" b="b"/>
            <a:pathLst>
              <a:path w="348615" h="231139">
                <a:moveTo>
                  <a:pt x="0" y="230543"/>
                </a:moveTo>
                <a:lnTo>
                  <a:pt x="27592" y="203941"/>
                </a:lnTo>
                <a:lnTo>
                  <a:pt x="63146" y="183132"/>
                </a:lnTo>
                <a:lnTo>
                  <a:pt x="105185" y="160996"/>
                </a:lnTo>
                <a:lnTo>
                  <a:pt x="144804" y="140464"/>
                </a:lnTo>
                <a:lnTo>
                  <a:pt x="182287" y="121325"/>
                </a:lnTo>
                <a:lnTo>
                  <a:pt x="195532" y="114658"/>
                </a:lnTo>
                <a:lnTo>
                  <a:pt x="207783" y="108453"/>
                </a:lnTo>
                <a:lnTo>
                  <a:pt x="250145" y="86584"/>
                </a:lnTo>
                <a:lnTo>
                  <a:pt x="284577" y="67600"/>
                </a:lnTo>
                <a:lnTo>
                  <a:pt x="289996" y="61895"/>
                </a:lnTo>
                <a:lnTo>
                  <a:pt x="289227" y="58728"/>
                </a:lnTo>
                <a:lnTo>
                  <a:pt x="288458" y="55561"/>
                </a:lnTo>
                <a:lnTo>
                  <a:pt x="284135" y="52208"/>
                </a:lnTo>
                <a:lnTo>
                  <a:pt x="276259" y="48666"/>
                </a:lnTo>
                <a:lnTo>
                  <a:pt x="268376" y="45125"/>
                </a:lnTo>
                <a:lnTo>
                  <a:pt x="261684" y="40850"/>
                </a:lnTo>
                <a:lnTo>
                  <a:pt x="256177" y="35843"/>
                </a:lnTo>
                <a:lnTo>
                  <a:pt x="250670" y="30834"/>
                </a:lnTo>
                <a:lnTo>
                  <a:pt x="247677" y="26221"/>
                </a:lnTo>
                <a:lnTo>
                  <a:pt x="247213" y="22002"/>
                </a:lnTo>
                <a:lnTo>
                  <a:pt x="246742" y="17783"/>
                </a:lnTo>
                <a:lnTo>
                  <a:pt x="291962" y="2637"/>
                </a:lnTo>
                <a:lnTo>
                  <a:pt x="322499" y="0"/>
                </a:lnTo>
                <a:lnTo>
                  <a:pt x="328837" y="1005"/>
                </a:lnTo>
                <a:lnTo>
                  <a:pt x="334046" y="3128"/>
                </a:lnTo>
                <a:lnTo>
                  <a:pt x="339263" y="5252"/>
                </a:lnTo>
                <a:lnTo>
                  <a:pt x="342969" y="8429"/>
                </a:lnTo>
                <a:lnTo>
                  <a:pt x="345158" y="12659"/>
                </a:lnTo>
                <a:lnTo>
                  <a:pt x="347354" y="16890"/>
                </a:lnTo>
                <a:lnTo>
                  <a:pt x="348199" y="21833"/>
                </a:lnTo>
                <a:lnTo>
                  <a:pt x="347693" y="27488"/>
                </a:lnTo>
                <a:lnTo>
                  <a:pt x="347188" y="33144"/>
                </a:lnTo>
                <a:lnTo>
                  <a:pt x="311519" y="78566"/>
                </a:lnTo>
                <a:lnTo>
                  <a:pt x="289844" y="98178"/>
                </a:lnTo>
                <a:lnTo>
                  <a:pt x="289366" y="985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15379" y="2491720"/>
            <a:ext cx="107314" cy="97790"/>
          </a:xfrm>
          <a:custGeom>
            <a:avLst/>
            <a:gdLst/>
            <a:ahLst/>
            <a:cxnLst/>
            <a:rect l="l" t="t" r="r" b="b"/>
            <a:pathLst>
              <a:path w="107315" h="97789">
                <a:moveTo>
                  <a:pt x="97556" y="25256"/>
                </a:moveTo>
                <a:lnTo>
                  <a:pt x="101165" y="15571"/>
                </a:lnTo>
                <a:lnTo>
                  <a:pt x="101255" y="9276"/>
                </a:lnTo>
                <a:lnTo>
                  <a:pt x="97833" y="6371"/>
                </a:lnTo>
                <a:lnTo>
                  <a:pt x="95437" y="4335"/>
                </a:lnTo>
                <a:lnTo>
                  <a:pt x="90574" y="2734"/>
                </a:lnTo>
                <a:lnTo>
                  <a:pt x="83245" y="1568"/>
                </a:lnTo>
                <a:lnTo>
                  <a:pt x="72081" y="386"/>
                </a:lnTo>
                <a:lnTo>
                  <a:pt x="58434" y="0"/>
                </a:lnTo>
                <a:lnTo>
                  <a:pt x="43493" y="763"/>
                </a:lnTo>
                <a:lnTo>
                  <a:pt x="3477" y="17124"/>
                </a:lnTo>
                <a:lnTo>
                  <a:pt x="0" y="27925"/>
                </a:lnTo>
                <a:lnTo>
                  <a:pt x="2840" y="31604"/>
                </a:lnTo>
                <a:lnTo>
                  <a:pt x="39941" y="47845"/>
                </a:lnTo>
                <a:lnTo>
                  <a:pt x="60652" y="54924"/>
                </a:lnTo>
                <a:lnTo>
                  <a:pt x="76251" y="60574"/>
                </a:lnTo>
                <a:lnTo>
                  <a:pt x="107061" y="79695"/>
                </a:lnTo>
                <a:lnTo>
                  <a:pt x="106188" y="83425"/>
                </a:lnTo>
                <a:lnTo>
                  <a:pt x="105322" y="87154"/>
                </a:lnTo>
                <a:lnTo>
                  <a:pt x="64901" y="96864"/>
                </a:lnTo>
                <a:lnTo>
                  <a:pt x="47584" y="97422"/>
                </a:lnTo>
                <a:lnTo>
                  <a:pt x="33634" y="96660"/>
                </a:lnTo>
                <a:lnTo>
                  <a:pt x="22391" y="94630"/>
                </a:lnTo>
                <a:lnTo>
                  <a:pt x="13197" y="913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52345" y="2479290"/>
            <a:ext cx="22860" cy="85725"/>
          </a:xfrm>
          <a:custGeom>
            <a:avLst/>
            <a:gdLst/>
            <a:ahLst/>
            <a:cxnLst/>
            <a:rect l="l" t="t" r="r" b="b"/>
            <a:pathLst>
              <a:path w="22859" h="85725">
                <a:moveTo>
                  <a:pt x="0" y="0"/>
                </a:moveTo>
                <a:lnTo>
                  <a:pt x="15220" y="38875"/>
                </a:lnTo>
                <a:lnTo>
                  <a:pt x="22031" y="76797"/>
                </a:lnTo>
                <a:lnTo>
                  <a:pt x="22598" y="855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25755" y="2430100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59" h="36830">
                <a:moveTo>
                  <a:pt x="10367" y="36354"/>
                </a:moveTo>
                <a:lnTo>
                  <a:pt x="3945" y="20306"/>
                </a:lnTo>
                <a:lnTo>
                  <a:pt x="0" y="8333"/>
                </a:lnTo>
                <a:lnTo>
                  <a:pt x="1346" y="1724"/>
                </a:lnTo>
                <a:lnTo>
                  <a:pt x="7749" y="0"/>
                </a:lnTo>
                <a:lnTo>
                  <a:pt x="19104" y="2610"/>
                </a:lnTo>
                <a:lnTo>
                  <a:pt x="35307" y="90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05692" y="2503928"/>
            <a:ext cx="296545" cy="167005"/>
          </a:xfrm>
          <a:custGeom>
            <a:avLst/>
            <a:gdLst/>
            <a:ahLst/>
            <a:cxnLst/>
            <a:rect l="l" t="t" r="r" b="b"/>
            <a:pathLst>
              <a:path w="296545" h="167005">
                <a:moveTo>
                  <a:pt x="0" y="3823"/>
                </a:moveTo>
                <a:lnTo>
                  <a:pt x="7973" y="1465"/>
                </a:lnTo>
                <a:lnTo>
                  <a:pt x="22697" y="0"/>
                </a:lnTo>
                <a:lnTo>
                  <a:pt x="37021" y="259"/>
                </a:lnTo>
                <a:lnTo>
                  <a:pt x="73319" y="11887"/>
                </a:lnTo>
                <a:lnTo>
                  <a:pt x="103611" y="39966"/>
                </a:lnTo>
                <a:lnTo>
                  <a:pt x="106850" y="55894"/>
                </a:lnTo>
                <a:lnTo>
                  <a:pt x="105971" y="65567"/>
                </a:lnTo>
                <a:lnTo>
                  <a:pt x="103251" y="72622"/>
                </a:lnTo>
                <a:lnTo>
                  <a:pt x="100743" y="76260"/>
                </a:lnTo>
                <a:lnTo>
                  <a:pt x="97896" y="78025"/>
                </a:lnTo>
                <a:lnTo>
                  <a:pt x="95056" y="79791"/>
                </a:lnTo>
                <a:lnTo>
                  <a:pt x="92548" y="79443"/>
                </a:lnTo>
                <a:lnTo>
                  <a:pt x="90366" y="76983"/>
                </a:lnTo>
                <a:lnTo>
                  <a:pt x="88184" y="74522"/>
                </a:lnTo>
                <a:lnTo>
                  <a:pt x="87124" y="69151"/>
                </a:lnTo>
                <a:lnTo>
                  <a:pt x="87186" y="60868"/>
                </a:lnTo>
                <a:lnTo>
                  <a:pt x="87249" y="52585"/>
                </a:lnTo>
                <a:lnTo>
                  <a:pt x="117657" y="23890"/>
                </a:lnTo>
                <a:lnTo>
                  <a:pt x="150432" y="19601"/>
                </a:lnTo>
                <a:lnTo>
                  <a:pt x="156819" y="21855"/>
                </a:lnTo>
                <a:lnTo>
                  <a:pt x="162091" y="26374"/>
                </a:lnTo>
                <a:lnTo>
                  <a:pt x="167362" y="30894"/>
                </a:lnTo>
                <a:lnTo>
                  <a:pt x="172045" y="36205"/>
                </a:lnTo>
                <a:lnTo>
                  <a:pt x="176146" y="42308"/>
                </a:lnTo>
                <a:lnTo>
                  <a:pt x="180247" y="48411"/>
                </a:lnTo>
                <a:lnTo>
                  <a:pt x="184875" y="54027"/>
                </a:lnTo>
                <a:lnTo>
                  <a:pt x="190028" y="59158"/>
                </a:lnTo>
                <a:lnTo>
                  <a:pt x="195182" y="64289"/>
                </a:lnTo>
                <a:lnTo>
                  <a:pt x="201445" y="67593"/>
                </a:lnTo>
                <a:lnTo>
                  <a:pt x="208829" y="69068"/>
                </a:lnTo>
                <a:lnTo>
                  <a:pt x="216207" y="70544"/>
                </a:lnTo>
                <a:lnTo>
                  <a:pt x="222975" y="71000"/>
                </a:lnTo>
                <a:lnTo>
                  <a:pt x="229126" y="70436"/>
                </a:lnTo>
                <a:lnTo>
                  <a:pt x="235277" y="69872"/>
                </a:lnTo>
                <a:lnTo>
                  <a:pt x="239863" y="67301"/>
                </a:lnTo>
                <a:lnTo>
                  <a:pt x="242877" y="62724"/>
                </a:lnTo>
                <a:lnTo>
                  <a:pt x="245890" y="58148"/>
                </a:lnTo>
                <a:lnTo>
                  <a:pt x="247663" y="53391"/>
                </a:lnTo>
                <a:lnTo>
                  <a:pt x="248183" y="48454"/>
                </a:lnTo>
                <a:lnTo>
                  <a:pt x="248709" y="43518"/>
                </a:lnTo>
                <a:lnTo>
                  <a:pt x="226050" y="28416"/>
                </a:lnTo>
                <a:lnTo>
                  <a:pt x="221243" y="28657"/>
                </a:lnTo>
                <a:lnTo>
                  <a:pt x="217170" y="30185"/>
                </a:lnTo>
                <a:lnTo>
                  <a:pt x="213096" y="31712"/>
                </a:lnTo>
                <a:lnTo>
                  <a:pt x="210748" y="35399"/>
                </a:lnTo>
                <a:lnTo>
                  <a:pt x="210118" y="41244"/>
                </a:lnTo>
                <a:lnTo>
                  <a:pt x="209487" y="47090"/>
                </a:lnTo>
                <a:lnTo>
                  <a:pt x="212688" y="53988"/>
                </a:lnTo>
                <a:lnTo>
                  <a:pt x="247852" y="87268"/>
                </a:lnTo>
                <a:lnTo>
                  <a:pt x="258828" y="96040"/>
                </a:lnTo>
                <a:lnTo>
                  <a:pt x="268441" y="104593"/>
                </a:lnTo>
                <a:lnTo>
                  <a:pt x="276855" y="113055"/>
                </a:lnTo>
                <a:lnTo>
                  <a:pt x="287328" y="126094"/>
                </a:lnTo>
                <a:lnTo>
                  <a:pt x="293585" y="136459"/>
                </a:lnTo>
                <a:lnTo>
                  <a:pt x="296043" y="152581"/>
                </a:lnTo>
                <a:lnTo>
                  <a:pt x="292046" y="160810"/>
                </a:lnTo>
                <a:lnTo>
                  <a:pt x="280725" y="165653"/>
                </a:lnTo>
                <a:lnTo>
                  <a:pt x="267864" y="166874"/>
                </a:lnTo>
                <a:lnTo>
                  <a:pt x="260762" y="165280"/>
                </a:lnTo>
                <a:lnTo>
                  <a:pt x="228987" y="134577"/>
                </a:lnTo>
                <a:lnTo>
                  <a:pt x="220024" y="120812"/>
                </a:lnTo>
                <a:lnTo>
                  <a:pt x="210582" y="1046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67335" y="2437573"/>
            <a:ext cx="98425" cy="165100"/>
          </a:xfrm>
          <a:custGeom>
            <a:avLst/>
            <a:gdLst/>
            <a:ahLst/>
            <a:cxnLst/>
            <a:rect l="l" t="t" r="r" b="b"/>
            <a:pathLst>
              <a:path w="98425" h="165100">
                <a:moveTo>
                  <a:pt x="0" y="1317"/>
                </a:moveTo>
                <a:lnTo>
                  <a:pt x="39337" y="24418"/>
                </a:lnTo>
                <a:lnTo>
                  <a:pt x="61555" y="59374"/>
                </a:lnTo>
                <a:lnTo>
                  <a:pt x="80673" y="103978"/>
                </a:lnTo>
                <a:lnTo>
                  <a:pt x="94914" y="152034"/>
                </a:lnTo>
                <a:lnTo>
                  <a:pt x="97911" y="1646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14457" y="2538749"/>
            <a:ext cx="153670" cy="104139"/>
          </a:xfrm>
          <a:custGeom>
            <a:avLst/>
            <a:gdLst/>
            <a:ahLst/>
            <a:cxnLst/>
            <a:rect l="l" t="t" r="r" b="b"/>
            <a:pathLst>
              <a:path w="153670" h="104139">
                <a:moveTo>
                  <a:pt x="0" y="36116"/>
                </a:moveTo>
                <a:lnTo>
                  <a:pt x="46878" y="46041"/>
                </a:lnTo>
                <a:lnTo>
                  <a:pt x="78229" y="20439"/>
                </a:lnTo>
                <a:lnTo>
                  <a:pt x="45013" y="0"/>
                </a:lnTo>
                <a:lnTo>
                  <a:pt x="37525" y="1958"/>
                </a:lnTo>
                <a:lnTo>
                  <a:pt x="12035" y="40276"/>
                </a:lnTo>
                <a:lnTo>
                  <a:pt x="32227" y="84711"/>
                </a:lnTo>
                <a:lnTo>
                  <a:pt x="77601" y="102719"/>
                </a:lnTo>
                <a:lnTo>
                  <a:pt x="100664" y="103959"/>
                </a:lnTo>
                <a:lnTo>
                  <a:pt x="112923" y="103189"/>
                </a:lnTo>
                <a:lnTo>
                  <a:pt x="125763" y="101516"/>
                </a:lnTo>
                <a:lnTo>
                  <a:pt x="139257" y="98958"/>
                </a:lnTo>
                <a:lnTo>
                  <a:pt x="153476" y="955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91576" y="2539444"/>
            <a:ext cx="88265" cy="74295"/>
          </a:xfrm>
          <a:custGeom>
            <a:avLst/>
            <a:gdLst/>
            <a:ahLst/>
            <a:cxnLst/>
            <a:rect l="l" t="t" r="r" b="b"/>
            <a:pathLst>
              <a:path w="88265" h="74294">
                <a:moveTo>
                  <a:pt x="68143" y="5959"/>
                </a:moveTo>
                <a:lnTo>
                  <a:pt x="56823" y="1442"/>
                </a:lnTo>
                <a:lnTo>
                  <a:pt x="44623" y="0"/>
                </a:lnTo>
                <a:lnTo>
                  <a:pt x="26890" y="3934"/>
                </a:lnTo>
                <a:lnTo>
                  <a:pt x="16162" y="8524"/>
                </a:lnTo>
                <a:lnTo>
                  <a:pt x="5275" y="20624"/>
                </a:lnTo>
                <a:lnTo>
                  <a:pt x="306" y="30504"/>
                </a:lnTo>
                <a:lnTo>
                  <a:pt x="0" y="44108"/>
                </a:lnTo>
                <a:lnTo>
                  <a:pt x="4644" y="54641"/>
                </a:lnTo>
                <a:lnTo>
                  <a:pt x="40117" y="70306"/>
                </a:lnTo>
                <a:lnTo>
                  <a:pt x="69869" y="73500"/>
                </a:lnTo>
                <a:lnTo>
                  <a:pt x="87891" y="741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936106" y="2531510"/>
            <a:ext cx="92710" cy="73025"/>
          </a:xfrm>
          <a:custGeom>
            <a:avLst/>
            <a:gdLst/>
            <a:ahLst/>
            <a:cxnLst/>
            <a:rect l="l" t="t" r="r" b="b"/>
            <a:pathLst>
              <a:path w="92709" h="73025">
                <a:moveTo>
                  <a:pt x="10668" y="53430"/>
                </a:moveTo>
                <a:lnTo>
                  <a:pt x="38001" y="18974"/>
                </a:lnTo>
                <a:lnTo>
                  <a:pt x="39707" y="5853"/>
                </a:lnTo>
                <a:lnTo>
                  <a:pt x="37234" y="3050"/>
                </a:lnTo>
                <a:lnTo>
                  <a:pt x="32267" y="1665"/>
                </a:lnTo>
                <a:lnTo>
                  <a:pt x="27300" y="279"/>
                </a:lnTo>
                <a:lnTo>
                  <a:pt x="22416" y="0"/>
                </a:lnTo>
                <a:lnTo>
                  <a:pt x="17622" y="824"/>
                </a:lnTo>
                <a:lnTo>
                  <a:pt x="12829" y="1647"/>
                </a:lnTo>
                <a:lnTo>
                  <a:pt x="9026" y="4696"/>
                </a:lnTo>
                <a:lnTo>
                  <a:pt x="6199" y="9969"/>
                </a:lnTo>
                <a:lnTo>
                  <a:pt x="3373" y="15242"/>
                </a:lnTo>
                <a:lnTo>
                  <a:pt x="1572" y="21470"/>
                </a:lnTo>
                <a:lnTo>
                  <a:pt x="789" y="28652"/>
                </a:lnTo>
                <a:lnTo>
                  <a:pt x="0" y="35835"/>
                </a:lnTo>
                <a:lnTo>
                  <a:pt x="34288" y="68164"/>
                </a:lnTo>
                <a:lnTo>
                  <a:pt x="73212" y="72845"/>
                </a:lnTo>
                <a:lnTo>
                  <a:pt x="82870" y="72739"/>
                </a:lnTo>
                <a:lnTo>
                  <a:pt x="87519" y="70424"/>
                </a:lnTo>
                <a:lnTo>
                  <a:pt x="89888" y="65893"/>
                </a:lnTo>
                <a:lnTo>
                  <a:pt x="92257" y="61363"/>
                </a:lnTo>
                <a:lnTo>
                  <a:pt x="91883" y="56025"/>
                </a:lnTo>
                <a:lnTo>
                  <a:pt x="88773" y="49879"/>
                </a:lnTo>
                <a:lnTo>
                  <a:pt x="83782" y="42879"/>
                </a:lnTo>
                <a:lnTo>
                  <a:pt x="75557" y="35191"/>
                </a:lnTo>
                <a:lnTo>
                  <a:pt x="64098" y="268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055276" y="2445053"/>
            <a:ext cx="40005" cy="134620"/>
          </a:xfrm>
          <a:custGeom>
            <a:avLst/>
            <a:gdLst/>
            <a:ahLst/>
            <a:cxnLst/>
            <a:rect l="l" t="t" r="r" b="b"/>
            <a:pathLst>
              <a:path w="40004" h="134619">
                <a:moveTo>
                  <a:pt x="24640" y="25658"/>
                </a:moveTo>
                <a:lnTo>
                  <a:pt x="13523" y="11799"/>
                </a:lnTo>
                <a:lnTo>
                  <a:pt x="6426" y="3551"/>
                </a:lnTo>
                <a:lnTo>
                  <a:pt x="2632" y="0"/>
                </a:lnTo>
                <a:lnTo>
                  <a:pt x="1371" y="1248"/>
                </a:lnTo>
                <a:lnTo>
                  <a:pt x="685" y="5357"/>
                </a:lnTo>
                <a:lnTo>
                  <a:pt x="0" y="9466"/>
                </a:lnTo>
                <a:lnTo>
                  <a:pt x="457" y="17062"/>
                </a:lnTo>
                <a:lnTo>
                  <a:pt x="12250" y="64037"/>
                </a:lnTo>
                <a:lnTo>
                  <a:pt x="30091" y="110178"/>
                </a:lnTo>
                <a:lnTo>
                  <a:pt x="34735" y="121946"/>
                </a:lnTo>
                <a:lnTo>
                  <a:pt x="39566" y="1341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57945" y="2531326"/>
            <a:ext cx="106045" cy="69215"/>
          </a:xfrm>
          <a:custGeom>
            <a:avLst/>
            <a:gdLst/>
            <a:ahLst/>
            <a:cxnLst/>
            <a:rect l="l" t="t" r="r" b="b"/>
            <a:pathLst>
              <a:path w="106045" h="69214">
                <a:moveTo>
                  <a:pt x="5534" y="5087"/>
                </a:moveTo>
                <a:lnTo>
                  <a:pt x="1565" y="7007"/>
                </a:lnTo>
                <a:lnTo>
                  <a:pt x="0" y="11407"/>
                </a:lnTo>
                <a:lnTo>
                  <a:pt x="824" y="18288"/>
                </a:lnTo>
                <a:lnTo>
                  <a:pt x="1392" y="23005"/>
                </a:lnTo>
                <a:lnTo>
                  <a:pt x="4662" y="27860"/>
                </a:lnTo>
                <a:lnTo>
                  <a:pt x="10640" y="32852"/>
                </a:lnTo>
                <a:lnTo>
                  <a:pt x="16611" y="37845"/>
                </a:lnTo>
                <a:lnTo>
                  <a:pt x="50271" y="48638"/>
                </a:lnTo>
                <a:lnTo>
                  <a:pt x="56235" y="48901"/>
                </a:lnTo>
                <a:lnTo>
                  <a:pt x="61056" y="47623"/>
                </a:lnTo>
                <a:lnTo>
                  <a:pt x="64721" y="44803"/>
                </a:lnTo>
                <a:lnTo>
                  <a:pt x="68392" y="41983"/>
                </a:lnTo>
                <a:lnTo>
                  <a:pt x="70824" y="34648"/>
                </a:lnTo>
                <a:lnTo>
                  <a:pt x="72022" y="22797"/>
                </a:lnTo>
                <a:lnTo>
                  <a:pt x="73228" y="10947"/>
                </a:lnTo>
                <a:lnTo>
                  <a:pt x="73221" y="4039"/>
                </a:lnTo>
                <a:lnTo>
                  <a:pt x="72002" y="2075"/>
                </a:lnTo>
                <a:lnTo>
                  <a:pt x="70782" y="110"/>
                </a:lnTo>
                <a:lnTo>
                  <a:pt x="70332" y="0"/>
                </a:lnTo>
                <a:lnTo>
                  <a:pt x="70637" y="1742"/>
                </a:lnTo>
                <a:lnTo>
                  <a:pt x="70949" y="3486"/>
                </a:lnTo>
                <a:lnTo>
                  <a:pt x="71718" y="7844"/>
                </a:lnTo>
                <a:lnTo>
                  <a:pt x="94928" y="54069"/>
                </a:lnTo>
                <a:lnTo>
                  <a:pt x="105974" y="686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282124" y="2526008"/>
            <a:ext cx="216535" cy="62230"/>
          </a:xfrm>
          <a:custGeom>
            <a:avLst/>
            <a:gdLst/>
            <a:ahLst/>
            <a:cxnLst/>
            <a:rect l="l" t="t" r="r" b="b"/>
            <a:pathLst>
              <a:path w="216534" h="62230">
                <a:moveTo>
                  <a:pt x="1884" y="23455"/>
                </a:moveTo>
                <a:lnTo>
                  <a:pt x="0" y="12744"/>
                </a:lnTo>
                <a:lnTo>
                  <a:pt x="1246" y="6040"/>
                </a:lnTo>
                <a:lnTo>
                  <a:pt x="5638" y="3343"/>
                </a:lnTo>
                <a:lnTo>
                  <a:pt x="8707" y="1456"/>
                </a:lnTo>
                <a:lnTo>
                  <a:pt x="57287" y="22459"/>
                </a:lnTo>
                <a:lnTo>
                  <a:pt x="75500" y="56974"/>
                </a:lnTo>
                <a:lnTo>
                  <a:pt x="74662" y="59800"/>
                </a:lnTo>
                <a:lnTo>
                  <a:pt x="72376" y="60961"/>
                </a:lnTo>
                <a:lnTo>
                  <a:pt x="70090" y="62121"/>
                </a:lnTo>
                <a:lnTo>
                  <a:pt x="67416" y="61692"/>
                </a:lnTo>
                <a:lnTo>
                  <a:pt x="64340" y="59674"/>
                </a:lnTo>
                <a:lnTo>
                  <a:pt x="61264" y="57655"/>
                </a:lnTo>
                <a:lnTo>
                  <a:pt x="59325" y="53217"/>
                </a:lnTo>
                <a:lnTo>
                  <a:pt x="58514" y="46360"/>
                </a:lnTo>
                <a:lnTo>
                  <a:pt x="57704" y="39502"/>
                </a:lnTo>
                <a:lnTo>
                  <a:pt x="58930" y="32905"/>
                </a:lnTo>
                <a:lnTo>
                  <a:pt x="91509" y="9080"/>
                </a:lnTo>
                <a:lnTo>
                  <a:pt x="133959" y="12989"/>
                </a:lnTo>
                <a:lnTo>
                  <a:pt x="147024" y="4808"/>
                </a:lnTo>
                <a:lnTo>
                  <a:pt x="152732" y="1665"/>
                </a:lnTo>
                <a:lnTo>
                  <a:pt x="159639" y="62"/>
                </a:lnTo>
                <a:lnTo>
                  <a:pt x="167743" y="0"/>
                </a:lnTo>
                <a:lnTo>
                  <a:pt x="179407" y="2406"/>
                </a:lnTo>
                <a:lnTo>
                  <a:pt x="190965" y="9810"/>
                </a:lnTo>
                <a:lnTo>
                  <a:pt x="198260" y="17469"/>
                </a:lnTo>
                <a:lnTo>
                  <a:pt x="204924" y="26862"/>
                </a:lnTo>
                <a:lnTo>
                  <a:pt x="210999" y="38027"/>
                </a:lnTo>
                <a:lnTo>
                  <a:pt x="216531" y="510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46316" y="2488922"/>
            <a:ext cx="177165" cy="99695"/>
          </a:xfrm>
          <a:custGeom>
            <a:avLst/>
            <a:gdLst/>
            <a:ahLst/>
            <a:cxnLst/>
            <a:rect l="l" t="t" r="r" b="b"/>
            <a:pathLst>
              <a:path w="177165" h="99694">
                <a:moveTo>
                  <a:pt x="0" y="36635"/>
                </a:moveTo>
                <a:lnTo>
                  <a:pt x="13138" y="28656"/>
                </a:lnTo>
                <a:lnTo>
                  <a:pt x="24878" y="24429"/>
                </a:lnTo>
                <a:lnTo>
                  <a:pt x="35220" y="23954"/>
                </a:lnTo>
                <a:lnTo>
                  <a:pt x="47734" y="29322"/>
                </a:lnTo>
                <a:lnTo>
                  <a:pt x="68060" y="66958"/>
                </a:lnTo>
                <a:lnTo>
                  <a:pt x="68171" y="73139"/>
                </a:lnTo>
                <a:lnTo>
                  <a:pt x="66924" y="77954"/>
                </a:lnTo>
                <a:lnTo>
                  <a:pt x="65670" y="82769"/>
                </a:lnTo>
                <a:lnTo>
                  <a:pt x="63675" y="86003"/>
                </a:lnTo>
                <a:lnTo>
                  <a:pt x="60925" y="87656"/>
                </a:lnTo>
                <a:lnTo>
                  <a:pt x="58182" y="89310"/>
                </a:lnTo>
                <a:lnTo>
                  <a:pt x="55716" y="89382"/>
                </a:lnTo>
                <a:lnTo>
                  <a:pt x="53547" y="87873"/>
                </a:lnTo>
                <a:lnTo>
                  <a:pt x="51372" y="86364"/>
                </a:lnTo>
                <a:lnTo>
                  <a:pt x="50070" y="81746"/>
                </a:lnTo>
                <a:lnTo>
                  <a:pt x="49626" y="74019"/>
                </a:lnTo>
                <a:lnTo>
                  <a:pt x="49691" y="62317"/>
                </a:lnTo>
                <a:lnTo>
                  <a:pt x="60266" y="24896"/>
                </a:lnTo>
                <a:lnTo>
                  <a:pt x="96271" y="1672"/>
                </a:lnTo>
                <a:lnTo>
                  <a:pt x="107976" y="0"/>
                </a:lnTo>
                <a:lnTo>
                  <a:pt x="123904" y="2851"/>
                </a:lnTo>
                <a:lnTo>
                  <a:pt x="154107" y="29294"/>
                </a:lnTo>
                <a:lnTo>
                  <a:pt x="170967" y="74126"/>
                </a:lnTo>
                <a:lnTo>
                  <a:pt x="174000" y="86506"/>
                </a:lnTo>
                <a:lnTo>
                  <a:pt x="176723" y="994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10929" y="2822782"/>
            <a:ext cx="375285" cy="113664"/>
          </a:xfrm>
          <a:custGeom>
            <a:avLst/>
            <a:gdLst/>
            <a:ahLst/>
            <a:cxnLst/>
            <a:rect l="l" t="t" r="r" b="b"/>
            <a:pathLst>
              <a:path w="375284" h="113664">
                <a:moveTo>
                  <a:pt x="0" y="0"/>
                </a:moveTo>
                <a:lnTo>
                  <a:pt x="49268" y="9441"/>
                </a:lnTo>
                <a:lnTo>
                  <a:pt x="86997" y="16328"/>
                </a:lnTo>
                <a:lnTo>
                  <a:pt x="122551" y="22089"/>
                </a:lnTo>
                <a:lnTo>
                  <a:pt x="133400" y="23824"/>
                </a:lnTo>
                <a:lnTo>
                  <a:pt x="145769" y="25871"/>
                </a:lnTo>
                <a:lnTo>
                  <a:pt x="159695" y="28235"/>
                </a:lnTo>
                <a:lnTo>
                  <a:pt x="175217" y="30922"/>
                </a:lnTo>
                <a:lnTo>
                  <a:pt x="192184" y="33857"/>
                </a:lnTo>
                <a:lnTo>
                  <a:pt x="229985" y="39987"/>
                </a:lnTo>
                <a:lnTo>
                  <a:pt x="279747" y="44850"/>
                </a:lnTo>
                <a:lnTo>
                  <a:pt x="315524" y="45814"/>
                </a:lnTo>
                <a:lnTo>
                  <a:pt x="333015" y="45280"/>
                </a:lnTo>
                <a:lnTo>
                  <a:pt x="343663" y="43494"/>
                </a:lnTo>
                <a:lnTo>
                  <a:pt x="346480" y="37290"/>
                </a:lnTo>
                <a:lnTo>
                  <a:pt x="338871" y="27709"/>
                </a:lnTo>
                <a:lnTo>
                  <a:pt x="324167" y="15033"/>
                </a:lnTo>
                <a:lnTo>
                  <a:pt x="316862" y="8377"/>
                </a:lnTo>
                <a:lnTo>
                  <a:pt x="314165" y="5164"/>
                </a:lnTo>
                <a:lnTo>
                  <a:pt x="314255" y="4599"/>
                </a:lnTo>
                <a:lnTo>
                  <a:pt x="315814" y="5246"/>
                </a:lnTo>
                <a:lnTo>
                  <a:pt x="317373" y="5894"/>
                </a:lnTo>
                <a:lnTo>
                  <a:pt x="321273" y="7514"/>
                </a:lnTo>
                <a:lnTo>
                  <a:pt x="327507" y="10104"/>
                </a:lnTo>
                <a:lnTo>
                  <a:pt x="333742" y="12695"/>
                </a:lnTo>
                <a:lnTo>
                  <a:pt x="339990" y="17002"/>
                </a:lnTo>
                <a:lnTo>
                  <a:pt x="367935" y="49052"/>
                </a:lnTo>
                <a:lnTo>
                  <a:pt x="374751" y="75781"/>
                </a:lnTo>
                <a:lnTo>
                  <a:pt x="373463" y="81446"/>
                </a:lnTo>
                <a:lnTo>
                  <a:pt x="372181" y="87110"/>
                </a:lnTo>
                <a:lnTo>
                  <a:pt x="328649" y="109050"/>
                </a:lnTo>
                <a:lnTo>
                  <a:pt x="314678" y="1136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42174" y="2786746"/>
            <a:ext cx="144780" cy="144145"/>
          </a:xfrm>
          <a:custGeom>
            <a:avLst/>
            <a:gdLst/>
            <a:ahLst/>
            <a:cxnLst/>
            <a:rect l="l" t="t" r="r" b="b"/>
            <a:pathLst>
              <a:path w="144779" h="144144">
                <a:moveTo>
                  <a:pt x="95464" y="78323"/>
                </a:moveTo>
                <a:lnTo>
                  <a:pt x="100618" y="81598"/>
                </a:lnTo>
                <a:lnTo>
                  <a:pt x="102890" y="80889"/>
                </a:lnTo>
                <a:lnTo>
                  <a:pt x="102267" y="76197"/>
                </a:lnTo>
                <a:lnTo>
                  <a:pt x="101817" y="72778"/>
                </a:lnTo>
                <a:lnTo>
                  <a:pt x="98976" y="69856"/>
                </a:lnTo>
                <a:lnTo>
                  <a:pt x="93732" y="67431"/>
                </a:lnTo>
                <a:lnTo>
                  <a:pt x="88495" y="65007"/>
                </a:lnTo>
                <a:lnTo>
                  <a:pt x="47968" y="60138"/>
                </a:lnTo>
                <a:lnTo>
                  <a:pt x="38501" y="60013"/>
                </a:lnTo>
                <a:lnTo>
                  <a:pt x="30667" y="62189"/>
                </a:lnTo>
                <a:lnTo>
                  <a:pt x="23857" y="66656"/>
                </a:lnTo>
                <a:lnTo>
                  <a:pt x="17054" y="71123"/>
                </a:lnTo>
                <a:lnTo>
                  <a:pt x="11637" y="76908"/>
                </a:lnTo>
                <a:lnTo>
                  <a:pt x="7613" y="84010"/>
                </a:lnTo>
                <a:lnTo>
                  <a:pt x="3581" y="91113"/>
                </a:lnTo>
                <a:lnTo>
                  <a:pt x="1253" y="98325"/>
                </a:lnTo>
                <a:lnTo>
                  <a:pt x="630" y="105649"/>
                </a:lnTo>
                <a:lnTo>
                  <a:pt x="0" y="112973"/>
                </a:lnTo>
                <a:lnTo>
                  <a:pt x="42303" y="139530"/>
                </a:lnTo>
                <a:lnTo>
                  <a:pt x="64395" y="141057"/>
                </a:lnTo>
                <a:lnTo>
                  <a:pt x="71551" y="138827"/>
                </a:lnTo>
                <a:lnTo>
                  <a:pt x="77370" y="134121"/>
                </a:lnTo>
                <a:lnTo>
                  <a:pt x="83189" y="129416"/>
                </a:lnTo>
                <a:lnTo>
                  <a:pt x="93596" y="88679"/>
                </a:lnTo>
                <a:lnTo>
                  <a:pt x="93650" y="73345"/>
                </a:lnTo>
                <a:lnTo>
                  <a:pt x="92868" y="60757"/>
                </a:lnTo>
                <a:lnTo>
                  <a:pt x="84089" y="23389"/>
                </a:lnTo>
                <a:lnTo>
                  <a:pt x="73387" y="0"/>
                </a:lnTo>
                <a:lnTo>
                  <a:pt x="73255" y="1918"/>
                </a:lnTo>
                <a:lnTo>
                  <a:pt x="73124" y="3836"/>
                </a:lnTo>
                <a:lnTo>
                  <a:pt x="72798" y="8632"/>
                </a:lnTo>
                <a:lnTo>
                  <a:pt x="72279" y="16305"/>
                </a:lnTo>
                <a:lnTo>
                  <a:pt x="72683" y="27131"/>
                </a:lnTo>
                <a:lnTo>
                  <a:pt x="83298" y="65943"/>
                </a:lnTo>
                <a:lnTo>
                  <a:pt x="105726" y="107544"/>
                </a:lnTo>
                <a:lnTo>
                  <a:pt x="133014" y="135055"/>
                </a:lnTo>
                <a:lnTo>
                  <a:pt x="144346" y="1440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11414" y="2847649"/>
            <a:ext cx="294640" cy="147320"/>
          </a:xfrm>
          <a:custGeom>
            <a:avLst/>
            <a:gdLst/>
            <a:ahLst/>
            <a:cxnLst/>
            <a:rect l="l" t="t" r="r" b="b"/>
            <a:pathLst>
              <a:path w="294640" h="147319">
                <a:moveTo>
                  <a:pt x="17498" y="658"/>
                </a:moveTo>
                <a:lnTo>
                  <a:pt x="0" y="16612"/>
                </a:lnTo>
                <a:lnTo>
                  <a:pt x="297" y="24337"/>
                </a:lnTo>
                <a:lnTo>
                  <a:pt x="31189" y="63469"/>
                </a:lnTo>
                <a:lnTo>
                  <a:pt x="67247" y="79648"/>
                </a:lnTo>
                <a:lnTo>
                  <a:pt x="92638" y="83520"/>
                </a:lnTo>
                <a:lnTo>
                  <a:pt x="104125" y="83378"/>
                </a:lnTo>
                <a:lnTo>
                  <a:pt x="114196" y="82043"/>
                </a:lnTo>
                <a:lnTo>
                  <a:pt x="119156" y="78281"/>
                </a:lnTo>
                <a:lnTo>
                  <a:pt x="121781" y="71775"/>
                </a:lnTo>
                <a:lnTo>
                  <a:pt x="124406" y="65270"/>
                </a:lnTo>
                <a:lnTo>
                  <a:pt x="125487" y="57652"/>
                </a:lnTo>
                <a:lnTo>
                  <a:pt x="125023" y="48923"/>
                </a:lnTo>
                <a:lnTo>
                  <a:pt x="124559" y="40194"/>
                </a:lnTo>
                <a:lnTo>
                  <a:pt x="122633" y="33153"/>
                </a:lnTo>
                <a:lnTo>
                  <a:pt x="119239" y="27801"/>
                </a:lnTo>
                <a:lnTo>
                  <a:pt x="115844" y="22449"/>
                </a:lnTo>
                <a:lnTo>
                  <a:pt x="112914" y="19025"/>
                </a:lnTo>
                <a:lnTo>
                  <a:pt x="110455" y="17527"/>
                </a:lnTo>
                <a:lnTo>
                  <a:pt x="107996" y="16029"/>
                </a:lnTo>
                <a:lnTo>
                  <a:pt x="119011" y="54247"/>
                </a:lnTo>
                <a:lnTo>
                  <a:pt x="152559" y="79624"/>
                </a:lnTo>
                <a:lnTo>
                  <a:pt x="174879" y="84496"/>
                </a:lnTo>
                <a:lnTo>
                  <a:pt x="181473" y="83703"/>
                </a:lnTo>
                <a:lnTo>
                  <a:pt x="187181" y="81389"/>
                </a:lnTo>
                <a:lnTo>
                  <a:pt x="192896" y="79076"/>
                </a:lnTo>
                <a:lnTo>
                  <a:pt x="202165" y="53998"/>
                </a:lnTo>
                <a:lnTo>
                  <a:pt x="202276" y="51922"/>
                </a:lnTo>
                <a:lnTo>
                  <a:pt x="202283" y="51687"/>
                </a:lnTo>
                <a:lnTo>
                  <a:pt x="202297" y="51453"/>
                </a:lnTo>
                <a:lnTo>
                  <a:pt x="202345" y="51712"/>
                </a:lnTo>
                <a:lnTo>
                  <a:pt x="202373" y="51963"/>
                </a:lnTo>
                <a:lnTo>
                  <a:pt x="202629" y="54181"/>
                </a:lnTo>
                <a:lnTo>
                  <a:pt x="203100" y="58368"/>
                </a:lnTo>
                <a:lnTo>
                  <a:pt x="204545" y="65329"/>
                </a:lnTo>
                <a:lnTo>
                  <a:pt x="207906" y="77711"/>
                </a:lnTo>
                <a:lnTo>
                  <a:pt x="214030" y="98299"/>
                </a:lnTo>
                <a:lnTo>
                  <a:pt x="218419" y="113457"/>
                </a:lnTo>
                <a:lnTo>
                  <a:pt x="225926" y="146130"/>
                </a:lnTo>
                <a:lnTo>
                  <a:pt x="226030" y="146687"/>
                </a:lnTo>
                <a:lnTo>
                  <a:pt x="225898" y="146504"/>
                </a:lnTo>
                <a:lnTo>
                  <a:pt x="225773" y="146198"/>
                </a:lnTo>
                <a:lnTo>
                  <a:pt x="219139" y="103785"/>
                </a:lnTo>
                <a:lnTo>
                  <a:pt x="219191" y="91116"/>
                </a:lnTo>
                <a:lnTo>
                  <a:pt x="234255" y="48651"/>
                </a:lnTo>
                <a:lnTo>
                  <a:pt x="257223" y="41834"/>
                </a:lnTo>
                <a:lnTo>
                  <a:pt x="263783" y="42873"/>
                </a:lnTo>
                <a:lnTo>
                  <a:pt x="294173" y="65369"/>
                </a:lnTo>
                <a:lnTo>
                  <a:pt x="290183" y="70954"/>
                </a:lnTo>
                <a:lnTo>
                  <a:pt x="242992" y="87697"/>
                </a:lnTo>
                <a:lnTo>
                  <a:pt x="204503" y="942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92211" y="2803890"/>
            <a:ext cx="109855" cy="137795"/>
          </a:xfrm>
          <a:custGeom>
            <a:avLst/>
            <a:gdLst/>
            <a:ahLst/>
            <a:cxnLst/>
            <a:rect l="l" t="t" r="r" b="b"/>
            <a:pathLst>
              <a:path w="109854" h="137794">
                <a:moveTo>
                  <a:pt x="0" y="10715"/>
                </a:moveTo>
                <a:lnTo>
                  <a:pt x="1482" y="5515"/>
                </a:lnTo>
                <a:lnTo>
                  <a:pt x="5818" y="2247"/>
                </a:lnTo>
                <a:lnTo>
                  <a:pt x="12995" y="910"/>
                </a:lnTo>
                <a:lnTo>
                  <a:pt x="17893" y="0"/>
                </a:lnTo>
                <a:lnTo>
                  <a:pt x="23296" y="2470"/>
                </a:lnTo>
                <a:lnTo>
                  <a:pt x="53106" y="39671"/>
                </a:lnTo>
                <a:lnTo>
                  <a:pt x="79683" y="83412"/>
                </a:lnTo>
                <a:lnTo>
                  <a:pt x="98571" y="117334"/>
                </a:lnTo>
                <a:lnTo>
                  <a:pt x="104287" y="127637"/>
                </a:lnTo>
                <a:lnTo>
                  <a:pt x="109867" y="1377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31187" y="2870200"/>
            <a:ext cx="10795" cy="80010"/>
          </a:xfrm>
          <a:custGeom>
            <a:avLst/>
            <a:gdLst/>
            <a:ahLst/>
            <a:cxnLst/>
            <a:rect l="l" t="t" r="r" b="b"/>
            <a:pathLst>
              <a:path w="10795" h="80010">
                <a:moveTo>
                  <a:pt x="10612" y="0"/>
                </a:moveTo>
                <a:lnTo>
                  <a:pt x="5929" y="1735"/>
                </a:lnTo>
                <a:lnTo>
                  <a:pt x="2895" y="7950"/>
                </a:lnTo>
                <a:lnTo>
                  <a:pt x="1517" y="18645"/>
                </a:lnTo>
                <a:lnTo>
                  <a:pt x="595" y="25774"/>
                </a:lnTo>
                <a:lnTo>
                  <a:pt x="90" y="33965"/>
                </a:lnTo>
                <a:lnTo>
                  <a:pt x="0" y="43217"/>
                </a:lnTo>
                <a:lnTo>
                  <a:pt x="920" y="55143"/>
                </a:lnTo>
                <a:lnTo>
                  <a:pt x="3920" y="67284"/>
                </a:lnTo>
                <a:lnTo>
                  <a:pt x="8999" y="796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05715" y="2801596"/>
            <a:ext cx="1270" cy="21590"/>
          </a:xfrm>
          <a:custGeom>
            <a:avLst/>
            <a:gdLst/>
            <a:ahLst/>
            <a:cxnLst/>
            <a:rect l="l" t="t" r="r" b="b"/>
            <a:pathLst>
              <a:path w="1270" h="21589">
                <a:moveTo>
                  <a:pt x="741" y="21347"/>
                </a:moveTo>
                <a:lnTo>
                  <a:pt x="498" y="14232"/>
                </a:lnTo>
                <a:lnTo>
                  <a:pt x="249" y="711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73296" y="2804548"/>
            <a:ext cx="440690" cy="164465"/>
          </a:xfrm>
          <a:custGeom>
            <a:avLst/>
            <a:gdLst/>
            <a:ahLst/>
            <a:cxnLst/>
            <a:rect l="l" t="t" r="r" b="b"/>
            <a:pathLst>
              <a:path w="440690" h="164464">
                <a:moveTo>
                  <a:pt x="58923" y="50765"/>
                </a:moveTo>
                <a:lnTo>
                  <a:pt x="63745" y="52834"/>
                </a:lnTo>
                <a:lnTo>
                  <a:pt x="65920" y="50806"/>
                </a:lnTo>
                <a:lnTo>
                  <a:pt x="65463" y="44685"/>
                </a:lnTo>
                <a:lnTo>
                  <a:pt x="41834" y="31287"/>
                </a:lnTo>
                <a:lnTo>
                  <a:pt x="33618" y="32302"/>
                </a:lnTo>
                <a:lnTo>
                  <a:pt x="25395" y="33316"/>
                </a:lnTo>
                <a:lnTo>
                  <a:pt x="1038" y="67481"/>
                </a:lnTo>
                <a:lnTo>
                  <a:pt x="0" y="82479"/>
                </a:lnTo>
                <a:lnTo>
                  <a:pt x="1335" y="93792"/>
                </a:lnTo>
                <a:lnTo>
                  <a:pt x="40648" y="126360"/>
                </a:lnTo>
                <a:lnTo>
                  <a:pt x="90702" y="138818"/>
                </a:lnTo>
                <a:lnTo>
                  <a:pt x="115484" y="140474"/>
                </a:lnTo>
                <a:lnTo>
                  <a:pt x="132186" y="139785"/>
                </a:lnTo>
                <a:lnTo>
                  <a:pt x="169525" y="128631"/>
                </a:lnTo>
                <a:lnTo>
                  <a:pt x="190992" y="107915"/>
                </a:lnTo>
                <a:lnTo>
                  <a:pt x="192218" y="103912"/>
                </a:lnTo>
                <a:lnTo>
                  <a:pt x="189904" y="100643"/>
                </a:lnTo>
                <a:lnTo>
                  <a:pt x="184058" y="98108"/>
                </a:lnTo>
                <a:lnTo>
                  <a:pt x="178204" y="95573"/>
                </a:lnTo>
                <a:lnTo>
                  <a:pt x="170494" y="94409"/>
                </a:lnTo>
                <a:lnTo>
                  <a:pt x="160928" y="94616"/>
                </a:lnTo>
                <a:lnTo>
                  <a:pt x="123491" y="109079"/>
                </a:lnTo>
                <a:lnTo>
                  <a:pt x="105987" y="131733"/>
                </a:lnTo>
                <a:lnTo>
                  <a:pt x="108350" y="134154"/>
                </a:lnTo>
                <a:lnTo>
                  <a:pt x="113753" y="135698"/>
                </a:lnTo>
                <a:lnTo>
                  <a:pt x="122581" y="137537"/>
                </a:lnTo>
                <a:lnTo>
                  <a:pt x="136275" y="139401"/>
                </a:lnTo>
                <a:lnTo>
                  <a:pt x="152853" y="141350"/>
                </a:lnTo>
                <a:lnTo>
                  <a:pt x="166220" y="143436"/>
                </a:lnTo>
                <a:lnTo>
                  <a:pt x="177194" y="145746"/>
                </a:lnTo>
                <a:lnTo>
                  <a:pt x="186597" y="148369"/>
                </a:lnTo>
                <a:lnTo>
                  <a:pt x="201841" y="152800"/>
                </a:lnTo>
                <a:lnTo>
                  <a:pt x="212011" y="154631"/>
                </a:lnTo>
                <a:lnTo>
                  <a:pt x="218195" y="154855"/>
                </a:lnTo>
                <a:lnTo>
                  <a:pt x="222532" y="154003"/>
                </a:lnTo>
                <a:lnTo>
                  <a:pt x="226113" y="152136"/>
                </a:lnTo>
                <a:lnTo>
                  <a:pt x="229695" y="150269"/>
                </a:lnTo>
                <a:lnTo>
                  <a:pt x="231884" y="145810"/>
                </a:lnTo>
                <a:lnTo>
                  <a:pt x="232694" y="138758"/>
                </a:lnTo>
                <a:lnTo>
                  <a:pt x="232677" y="128180"/>
                </a:lnTo>
                <a:lnTo>
                  <a:pt x="220470" y="82138"/>
                </a:lnTo>
                <a:lnTo>
                  <a:pt x="201967" y="36415"/>
                </a:lnTo>
                <a:lnTo>
                  <a:pt x="185914" y="640"/>
                </a:lnTo>
                <a:lnTo>
                  <a:pt x="185637" y="101"/>
                </a:lnTo>
                <a:lnTo>
                  <a:pt x="188076" y="4955"/>
                </a:lnTo>
                <a:lnTo>
                  <a:pt x="190618" y="10008"/>
                </a:lnTo>
                <a:lnTo>
                  <a:pt x="195334" y="19379"/>
                </a:lnTo>
                <a:lnTo>
                  <a:pt x="202226" y="33069"/>
                </a:lnTo>
                <a:lnTo>
                  <a:pt x="211078" y="50740"/>
                </a:lnTo>
                <a:lnTo>
                  <a:pt x="229483" y="88667"/>
                </a:lnTo>
                <a:lnTo>
                  <a:pt x="245822" y="131138"/>
                </a:lnTo>
                <a:lnTo>
                  <a:pt x="250774" y="159156"/>
                </a:lnTo>
                <a:lnTo>
                  <a:pt x="250553" y="164333"/>
                </a:lnTo>
                <a:lnTo>
                  <a:pt x="248447" y="162710"/>
                </a:lnTo>
                <a:lnTo>
                  <a:pt x="246341" y="161088"/>
                </a:lnTo>
                <a:lnTo>
                  <a:pt x="238603" y="123835"/>
                </a:lnTo>
                <a:lnTo>
                  <a:pt x="239074" y="118802"/>
                </a:lnTo>
                <a:lnTo>
                  <a:pt x="274539" y="103122"/>
                </a:lnTo>
                <a:lnTo>
                  <a:pt x="310078" y="99525"/>
                </a:lnTo>
                <a:lnTo>
                  <a:pt x="324497" y="97890"/>
                </a:lnTo>
                <a:lnTo>
                  <a:pt x="333784" y="96505"/>
                </a:lnTo>
                <a:lnTo>
                  <a:pt x="343260" y="93897"/>
                </a:lnTo>
                <a:lnTo>
                  <a:pt x="346135" y="91529"/>
                </a:lnTo>
                <a:lnTo>
                  <a:pt x="347063" y="88320"/>
                </a:lnTo>
                <a:lnTo>
                  <a:pt x="347992" y="85112"/>
                </a:lnTo>
                <a:lnTo>
                  <a:pt x="346239" y="81798"/>
                </a:lnTo>
                <a:lnTo>
                  <a:pt x="341813" y="78380"/>
                </a:lnTo>
                <a:lnTo>
                  <a:pt x="337386" y="74962"/>
                </a:lnTo>
                <a:lnTo>
                  <a:pt x="332828" y="72600"/>
                </a:lnTo>
                <a:lnTo>
                  <a:pt x="328145" y="71296"/>
                </a:lnTo>
                <a:lnTo>
                  <a:pt x="323462" y="69991"/>
                </a:lnTo>
                <a:lnTo>
                  <a:pt x="307349" y="90840"/>
                </a:lnTo>
                <a:lnTo>
                  <a:pt x="309623" y="101682"/>
                </a:lnTo>
                <a:lnTo>
                  <a:pt x="339373" y="126349"/>
                </a:lnTo>
                <a:lnTo>
                  <a:pt x="379271" y="138679"/>
                </a:lnTo>
                <a:lnTo>
                  <a:pt x="406434" y="141022"/>
                </a:lnTo>
                <a:lnTo>
                  <a:pt x="419788" y="139444"/>
                </a:lnTo>
                <a:lnTo>
                  <a:pt x="430956" y="135904"/>
                </a:lnTo>
                <a:lnTo>
                  <a:pt x="440463" y="1304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023645" y="2848162"/>
            <a:ext cx="97790" cy="86360"/>
          </a:xfrm>
          <a:custGeom>
            <a:avLst/>
            <a:gdLst/>
            <a:ahLst/>
            <a:cxnLst/>
            <a:rect l="l" t="t" r="r" b="b"/>
            <a:pathLst>
              <a:path w="97790" h="86360">
                <a:moveTo>
                  <a:pt x="97433" y="2076"/>
                </a:moveTo>
                <a:lnTo>
                  <a:pt x="81293" y="955"/>
                </a:lnTo>
                <a:lnTo>
                  <a:pt x="66743" y="263"/>
                </a:lnTo>
                <a:lnTo>
                  <a:pt x="53783" y="0"/>
                </a:lnTo>
                <a:lnTo>
                  <a:pt x="42414" y="165"/>
                </a:lnTo>
                <a:lnTo>
                  <a:pt x="2523" y="10262"/>
                </a:lnTo>
                <a:lnTo>
                  <a:pt x="604" y="13901"/>
                </a:lnTo>
                <a:lnTo>
                  <a:pt x="1373" y="18216"/>
                </a:lnTo>
                <a:lnTo>
                  <a:pt x="2142" y="22531"/>
                </a:lnTo>
                <a:lnTo>
                  <a:pt x="7420" y="27625"/>
                </a:lnTo>
                <a:lnTo>
                  <a:pt x="17208" y="33498"/>
                </a:lnTo>
                <a:lnTo>
                  <a:pt x="27892" y="40087"/>
                </a:lnTo>
                <a:lnTo>
                  <a:pt x="38557" y="47021"/>
                </a:lnTo>
                <a:lnTo>
                  <a:pt x="53472" y="57960"/>
                </a:lnTo>
                <a:lnTo>
                  <a:pt x="61762" y="65747"/>
                </a:lnTo>
                <a:lnTo>
                  <a:pt x="67736" y="76143"/>
                </a:lnTo>
                <a:lnTo>
                  <a:pt x="65983" y="80436"/>
                </a:lnTo>
                <a:lnTo>
                  <a:pt x="59825" y="83576"/>
                </a:lnTo>
                <a:lnTo>
                  <a:pt x="53488" y="85491"/>
                </a:lnTo>
                <a:lnTo>
                  <a:pt x="44336" y="86204"/>
                </a:lnTo>
                <a:lnTo>
                  <a:pt x="32370" y="85714"/>
                </a:lnTo>
                <a:lnTo>
                  <a:pt x="17591" y="84021"/>
                </a:lnTo>
                <a:lnTo>
                  <a:pt x="0" y="811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327622" y="2777136"/>
            <a:ext cx="215265" cy="170815"/>
          </a:xfrm>
          <a:custGeom>
            <a:avLst/>
            <a:gdLst/>
            <a:ahLst/>
            <a:cxnLst/>
            <a:rect l="l" t="t" r="r" b="b"/>
            <a:pathLst>
              <a:path w="215265" h="170814">
                <a:moveTo>
                  <a:pt x="96857" y="125170"/>
                </a:moveTo>
                <a:lnTo>
                  <a:pt x="81807" y="122820"/>
                </a:lnTo>
                <a:lnTo>
                  <a:pt x="68063" y="121001"/>
                </a:lnTo>
                <a:lnTo>
                  <a:pt x="55625" y="119711"/>
                </a:lnTo>
                <a:lnTo>
                  <a:pt x="44492" y="118951"/>
                </a:lnTo>
                <a:lnTo>
                  <a:pt x="27894" y="119638"/>
                </a:lnTo>
                <a:lnTo>
                  <a:pt x="17121" y="122455"/>
                </a:lnTo>
                <a:lnTo>
                  <a:pt x="6477" y="129184"/>
                </a:lnTo>
                <a:lnTo>
                  <a:pt x="2694" y="133891"/>
                </a:lnTo>
                <a:lnTo>
                  <a:pt x="1350" y="139047"/>
                </a:lnTo>
                <a:lnTo>
                  <a:pt x="0" y="144202"/>
                </a:lnTo>
                <a:lnTo>
                  <a:pt x="38950" y="164515"/>
                </a:lnTo>
                <a:lnTo>
                  <a:pt x="51219" y="163879"/>
                </a:lnTo>
                <a:lnTo>
                  <a:pt x="59380" y="162784"/>
                </a:lnTo>
                <a:lnTo>
                  <a:pt x="65310" y="160061"/>
                </a:lnTo>
                <a:lnTo>
                  <a:pt x="69175" y="155685"/>
                </a:lnTo>
                <a:lnTo>
                  <a:pt x="73048" y="151309"/>
                </a:lnTo>
                <a:lnTo>
                  <a:pt x="75590" y="146958"/>
                </a:lnTo>
                <a:lnTo>
                  <a:pt x="76816" y="142634"/>
                </a:lnTo>
                <a:lnTo>
                  <a:pt x="78042" y="138310"/>
                </a:lnTo>
                <a:lnTo>
                  <a:pt x="83272" y="139377"/>
                </a:lnTo>
                <a:lnTo>
                  <a:pt x="92513" y="145834"/>
                </a:lnTo>
                <a:lnTo>
                  <a:pt x="103611" y="153042"/>
                </a:lnTo>
                <a:lnTo>
                  <a:pt x="114584" y="159080"/>
                </a:lnTo>
                <a:lnTo>
                  <a:pt x="129299" y="165286"/>
                </a:lnTo>
                <a:lnTo>
                  <a:pt x="139942" y="168550"/>
                </a:lnTo>
                <a:lnTo>
                  <a:pt x="151097" y="170451"/>
                </a:lnTo>
                <a:lnTo>
                  <a:pt x="156757" y="170123"/>
                </a:lnTo>
                <a:lnTo>
                  <a:pt x="171345" y="128030"/>
                </a:lnTo>
                <a:lnTo>
                  <a:pt x="170224" y="112495"/>
                </a:lnTo>
                <a:lnTo>
                  <a:pt x="156988" y="65486"/>
                </a:lnTo>
                <a:lnTo>
                  <a:pt x="130436" y="12362"/>
                </a:lnTo>
                <a:lnTo>
                  <a:pt x="123468" y="0"/>
                </a:lnTo>
                <a:lnTo>
                  <a:pt x="124386" y="2372"/>
                </a:lnTo>
                <a:lnTo>
                  <a:pt x="126471" y="7683"/>
                </a:lnTo>
                <a:lnTo>
                  <a:pt x="129803" y="16183"/>
                </a:lnTo>
                <a:lnTo>
                  <a:pt x="152693" y="61621"/>
                </a:lnTo>
                <a:lnTo>
                  <a:pt x="177483" y="104031"/>
                </a:lnTo>
                <a:lnTo>
                  <a:pt x="206563" y="144519"/>
                </a:lnTo>
                <a:lnTo>
                  <a:pt x="215192" y="1551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37421" y="2793193"/>
            <a:ext cx="86995" cy="142240"/>
          </a:xfrm>
          <a:custGeom>
            <a:avLst/>
            <a:gdLst/>
            <a:ahLst/>
            <a:cxnLst/>
            <a:rect l="l" t="t" r="r" b="b"/>
            <a:pathLst>
              <a:path w="86995" h="142239">
                <a:moveTo>
                  <a:pt x="11949" y="21100"/>
                </a:moveTo>
                <a:lnTo>
                  <a:pt x="7710" y="17751"/>
                </a:lnTo>
                <a:lnTo>
                  <a:pt x="4391" y="12791"/>
                </a:lnTo>
                <a:lnTo>
                  <a:pt x="2001" y="6219"/>
                </a:lnTo>
                <a:lnTo>
                  <a:pt x="0" y="0"/>
                </a:lnTo>
                <a:lnTo>
                  <a:pt x="1184" y="2123"/>
                </a:lnTo>
                <a:lnTo>
                  <a:pt x="4694" y="9433"/>
                </a:lnTo>
                <a:lnTo>
                  <a:pt x="10826" y="22204"/>
                </a:lnTo>
                <a:lnTo>
                  <a:pt x="17409" y="35743"/>
                </a:lnTo>
                <a:lnTo>
                  <a:pt x="42000" y="81705"/>
                </a:lnTo>
                <a:lnTo>
                  <a:pt x="63904" y="114746"/>
                </a:lnTo>
                <a:lnTo>
                  <a:pt x="78747" y="133256"/>
                </a:lnTo>
                <a:lnTo>
                  <a:pt x="86463" y="1418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660477" y="2858881"/>
            <a:ext cx="78105" cy="104139"/>
          </a:xfrm>
          <a:custGeom>
            <a:avLst/>
            <a:gdLst/>
            <a:ahLst/>
            <a:cxnLst/>
            <a:rect l="l" t="t" r="r" b="b"/>
            <a:pathLst>
              <a:path w="78104" h="104139">
                <a:moveTo>
                  <a:pt x="11762" y="20318"/>
                </a:moveTo>
                <a:lnTo>
                  <a:pt x="5465" y="22016"/>
                </a:lnTo>
                <a:lnTo>
                  <a:pt x="1787" y="28255"/>
                </a:lnTo>
                <a:lnTo>
                  <a:pt x="727" y="39034"/>
                </a:lnTo>
                <a:lnTo>
                  <a:pt x="0" y="46391"/>
                </a:lnTo>
                <a:lnTo>
                  <a:pt x="17407" y="85017"/>
                </a:lnTo>
                <a:lnTo>
                  <a:pt x="56447" y="103780"/>
                </a:lnTo>
                <a:lnTo>
                  <a:pt x="66195" y="103652"/>
                </a:lnTo>
                <a:lnTo>
                  <a:pt x="73096" y="101877"/>
                </a:lnTo>
                <a:lnTo>
                  <a:pt x="76373" y="96699"/>
                </a:lnTo>
                <a:lnTo>
                  <a:pt x="77370" y="87805"/>
                </a:lnTo>
                <a:lnTo>
                  <a:pt x="77608" y="75202"/>
                </a:lnTo>
                <a:lnTo>
                  <a:pt x="75463" y="62720"/>
                </a:lnTo>
                <a:lnTo>
                  <a:pt x="43614" y="20474"/>
                </a:lnTo>
                <a:lnTo>
                  <a:pt x="22352" y="5004"/>
                </a:lnTo>
                <a:lnTo>
                  <a:pt x="1199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744561" y="2747015"/>
            <a:ext cx="451484" cy="219075"/>
          </a:xfrm>
          <a:custGeom>
            <a:avLst/>
            <a:gdLst/>
            <a:ahLst/>
            <a:cxnLst/>
            <a:rect l="l" t="t" r="r" b="b"/>
            <a:pathLst>
              <a:path w="451484" h="219075">
                <a:moveTo>
                  <a:pt x="0" y="119906"/>
                </a:moveTo>
                <a:lnTo>
                  <a:pt x="1018" y="123799"/>
                </a:lnTo>
                <a:lnTo>
                  <a:pt x="4378" y="125596"/>
                </a:lnTo>
                <a:lnTo>
                  <a:pt x="10093" y="125297"/>
                </a:lnTo>
                <a:lnTo>
                  <a:pt x="14062" y="125089"/>
                </a:lnTo>
                <a:lnTo>
                  <a:pt x="17713" y="131156"/>
                </a:lnTo>
                <a:lnTo>
                  <a:pt x="21058" y="143497"/>
                </a:lnTo>
                <a:lnTo>
                  <a:pt x="25464" y="158008"/>
                </a:lnTo>
                <a:lnTo>
                  <a:pt x="50215" y="182108"/>
                </a:lnTo>
                <a:lnTo>
                  <a:pt x="57198" y="181870"/>
                </a:lnTo>
                <a:lnTo>
                  <a:pt x="65164" y="179886"/>
                </a:lnTo>
                <a:lnTo>
                  <a:pt x="76018" y="175759"/>
                </a:lnTo>
                <a:lnTo>
                  <a:pt x="87411" y="168651"/>
                </a:lnTo>
                <a:lnTo>
                  <a:pt x="100821" y="160147"/>
                </a:lnTo>
                <a:lnTo>
                  <a:pt x="110245" y="158893"/>
                </a:lnTo>
                <a:lnTo>
                  <a:pt x="117666" y="162052"/>
                </a:lnTo>
                <a:lnTo>
                  <a:pt x="123215" y="165962"/>
                </a:lnTo>
                <a:lnTo>
                  <a:pt x="128764" y="171267"/>
                </a:lnTo>
                <a:lnTo>
                  <a:pt x="134305" y="176572"/>
                </a:lnTo>
                <a:lnTo>
                  <a:pt x="140568" y="180912"/>
                </a:lnTo>
                <a:lnTo>
                  <a:pt x="170902" y="190198"/>
                </a:lnTo>
                <a:lnTo>
                  <a:pt x="174581" y="188480"/>
                </a:lnTo>
                <a:lnTo>
                  <a:pt x="176770" y="184704"/>
                </a:lnTo>
                <a:lnTo>
                  <a:pt x="178959" y="180929"/>
                </a:lnTo>
                <a:lnTo>
                  <a:pt x="180178" y="172959"/>
                </a:lnTo>
                <a:lnTo>
                  <a:pt x="180420" y="160794"/>
                </a:lnTo>
                <a:lnTo>
                  <a:pt x="180656" y="148629"/>
                </a:lnTo>
                <a:lnTo>
                  <a:pt x="182963" y="141350"/>
                </a:lnTo>
                <a:lnTo>
                  <a:pt x="187341" y="138955"/>
                </a:lnTo>
                <a:lnTo>
                  <a:pt x="191712" y="136560"/>
                </a:lnTo>
                <a:lnTo>
                  <a:pt x="198203" y="135707"/>
                </a:lnTo>
                <a:lnTo>
                  <a:pt x="206820" y="136395"/>
                </a:lnTo>
                <a:lnTo>
                  <a:pt x="215438" y="137083"/>
                </a:lnTo>
                <a:lnTo>
                  <a:pt x="221132" y="137326"/>
                </a:lnTo>
                <a:lnTo>
                  <a:pt x="223896" y="137128"/>
                </a:lnTo>
                <a:lnTo>
                  <a:pt x="226667" y="136928"/>
                </a:lnTo>
                <a:lnTo>
                  <a:pt x="228440" y="135040"/>
                </a:lnTo>
                <a:lnTo>
                  <a:pt x="229216" y="131462"/>
                </a:lnTo>
                <a:lnTo>
                  <a:pt x="229999" y="127884"/>
                </a:lnTo>
                <a:lnTo>
                  <a:pt x="208219" y="100643"/>
                </a:lnTo>
                <a:lnTo>
                  <a:pt x="204015" y="100101"/>
                </a:lnTo>
                <a:lnTo>
                  <a:pt x="200752" y="102879"/>
                </a:lnTo>
                <a:lnTo>
                  <a:pt x="198431" y="108977"/>
                </a:lnTo>
                <a:lnTo>
                  <a:pt x="196111" y="115076"/>
                </a:lnTo>
                <a:lnTo>
                  <a:pt x="195314" y="122805"/>
                </a:lnTo>
                <a:lnTo>
                  <a:pt x="196027" y="132163"/>
                </a:lnTo>
                <a:lnTo>
                  <a:pt x="228197" y="169402"/>
                </a:lnTo>
                <a:lnTo>
                  <a:pt x="268082" y="180300"/>
                </a:lnTo>
                <a:lnTo>
                  <a:pt x="308374" y="183721"/>
                </a:lnTo>
                <a:lnTo>
                  <a:pt x="322439" y="183724"/>
                </a:lnTo>
                <a:lnTo>
                  <a:pt x="334212" y="183267"/>
                </a:lnTo>
                <a:lnTo>
                  <a:pt x="372730" y="175351"/>
                </a:lnTo>
                <a:lnTo>
                  <a:pt x="395270" y="145884"/>
                </a:lnTo>
                <a:lnTo>
                  <a:pt x="393649" y="140663"/>
                </a:lnTo>
                <a:lnTo>
                  <a:pt x="389035" y="136479"/>
                </a:lnTo>
                <a:lnTo>
                  <a:pt x="384429" y="132296"/>
                </a:lnTo>
                <a:lnTo>
                  <a:pt x="343352" y="134687"/>
                </a:lnTo>
                <a:lnTo>
                  <a:pt x="314871" y="166273"/>
                </a:lnTo>
                <a:lnTo>
                  <a:pt x="311516" y="177451"/>
                </a:lnTo>
                <a:lnTo>
                  <a:pt x="313080" y="193854"/>
                </a:lnTo>
                <a:lnTo>
                  <a:pt x="317560" y="204137"/>
                </a:lnTo>
                <a:lnTo>
                  <a:pt x="328859" y="213458"/>
                </a:lnTo>
                <a:lnTo>
                  <a:pt x="339716" y="218024"/>
                </a:lnTo>
                <a:lnTo>
                  <a:pt x="354339" y="218936"/>
                </a:lnTo>
                <a:lnTo>
                  <a:pt x="365577" y="216649"/>
                </a:lnTo>
                <a:lnTo>
                  <a:pt x="390413" y="185297"/>
                </a:lnTo>
                <a:lnTo>
                  <a:pt x="397702" y="136506"/>
                </a:lnTo>
                <a:lnTo>
                  <a:pt x="393301" y="84071"/>
                </a:lnTo>
                <a:lnTo>
                  <a:pt x="380817" y="31483"/>
                </a:lnTo>
                <a:lnTo>
                  <a:pt x="366826" y="0"/>
                </a:lnTo>
                <a:lnTo>
                  <a:pt x="363702" y="829"/>
                </a:lnTo>
                <a:lnTo>
                  <a:pt x="363189" y="48980"/>
                </a:lnTo>
                <a:lnTo>
                  <a:pt x="372710" y="95777"/>
                </a:lnTo>
                <a:lnTo>
                  <a:pt x="390104" y="130424"/>
                </a:lnTo>
                <a:lnTo>
                  <a:pt x="415366" y="160066"/>
                </a:lnTo>
                <a:lnTo>
                  <a:pt x="438061" y="181716"/>
                </a:lnTo>
                <a:lnTo>
                  <a:pt x="451173" y="1931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294830" y="2952499"/>
            <a:ext cx="37465" cy="3810"/>
          </a:xfrm>
          <a:custGeom>
            <a:avLst/>
            <a:gdLst/>
            <a:ahLst/>
            <a:cxnLst/>
            <a:rect l="l" t="t" r="r" b="b"/>
            <a:pathLst>
              <a:path w="37465" h="3810">
                <a:moveTo>
                  <a:pt x="37198" y="0"/>
                </a:moveTo>
                <a:lnTo>
                  <a:pt x="25754" y="2086"/>
                </a:lnTo>
                <a:lnTo>
                  <a:pt x="13355" y="3153"/>
                </a:lnTo>
                <a:lnTo>
                  <a:pt x="0" y="32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62707" y="3960921"/>
            <a:ext cx="3183890" cy="0"/>
          </a:xfrm>
          <a:custGeom>
            <a:avLst/>
            <a:gdLst/>
            <a:ahLst/>
            <a:cxnLst/>
            <a:rect l="l" t="t" r="r" b="b"/>
            <a:pathLst>
              <a:path w="3183890" h="0">
                <a:moveTo>
                  <a:pt x="0" y="0"/>
                </a:moveTo>
                <a:lnTo>
                  <a:pt x="318362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987513" y="3680030"/>
            <a:ext cx="419100" cy="27940"/>
          </a:xfrm>
          <a:custGeom>
            <a:avLst/>
            <a:gdLst/>
            <a:ahLst/>
            <a:cxnLst/>
            <a:rect l="l" t="t" r="r" b="b"/>
            <a:pathLst>
              <a:path w="419100" h="27939">
                <a:moveTo>
                  <a:pt x="24356" y="27373"/>
                </a:moveTo>
                <a:lnTo>
                  <a:pt x="18066" y="16565"/>
                </a:lnTo>
                <a:lnTo>
                  <a:pt x="12198" y="11139"/>
                </a:lnTo>
                <a:lnTo>
                  <a:pt x="6761" y="11094"/>
                </a:lnTo>
                <a:lnTo>
                  <a:pt x="2971" y="11062"/>
                </a:lnTo>
                <a:lnTo>
                  <a:pt x="858" y="12178"/>
                </a:lnTo>
                <a:lnTo>
                  <a:pt x="429" y="14439"/>
                </a:lnTo>
                <a:lnTo>
                  <a:pt x="0" y="16700"/>
                </a:lnTo>
                <a:lnTo>
                  <a:pt x="3477" y="18541"/>
                </a:lnTo>
                <a:lnTo>
                  <a:pt x="43807" y="22001"/>
                </a:lnTo>
                <a:lnTo>
                  <a:pt x="82519" y="21478"/>
                </a:lnTo>
                <a:lnTo>
                  <a:pt x="131770" y="18636"/>
                </a:lnTo>
                <a:lnTo>
                  <a:pt x="174561" y="14592"/>
                </a:lnTo>
                <a:lnTo>
                  <a:pt x="190292" y="13039"/>
                </a:lnTo>
                <a:lnTo>
                  <a:pt x="230286" y="9319"/>
                </a:lnTo>
                <a:lnTo>
                  <a:pt x="273333" y="6096"/>
                </a:lnTo>
                <a:lnTo>
                  <a:pt x="323334" y="4270"/>
                </a:lnTo>
                <a:lnTo>
                  <a:pt x="357748" y="3963"/>
                </a:lnTo>
                <a:lnTo>
                  <a:pt x="374915" y="3702"/>
                </a:lnTo>
                <a:lnTo>
                  <a:pt x="388307" y="3311"/>
                </a:lnTo>
                <a:lnTo>
                  <a:pt x="398347" y="2789"/>
                </a:lnTo>
                <a:lnTo>
                  <a:pt x="405459" y="2132"/>
                </a:lnTo>
                <a:lnTo>
                  <a:pt x="416820" y="0"/>
                </a:lnTo>
                <a:lnTo>
                  <a:pt x="418809" y="2495"/>
                </a:lnTo>
                <a:lnTo>
                  <a:pt x="414985" y="90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528588" y="3685643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 h="0">
                <a:moveTo>
                  <a:pt x="0" y="0"/>
                </a:moveTo>
                <a:lnTo>
                  <a:pt x="603269" y="0"/>
                </a:lnTo>
              </a:path>
            </a:pathLst>
          </a:custGeom>
          <a:ln w="9118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353754" y="3619782"/>
            <a:ext cx="878840" cy="33655"/>
          </a:xfrm>
          <a:custGeom>
            <a:avLst/>
            <a:gdLst/>
            <a:ahLst/>
            <a:cxnLst/>
            <a:rect l="l" t="t" r="r" b="b"/>
            <a:pathLst>
              <a:path w="878839" h="33654">
                <a:moveTo>
                  <a:pt x="45770" y="12172"/>
                </a:moveTo>
                <a:lnTo>
                  <a:pt x="34065" y="16926"/>
                </a:lnTo>
                <a:lnTo>
                  <a:pt x="21669" y="19878"/>
                </a:lnTo>
                <a:lnTo>
                  <a:pt x="5918" y="21351"/>
                </a:lnTo>
                <a:lnTo>
                  <a:pt x="1381" y="22764"/>
                </a:lnTo>
                <a:lnTo>
                  <a:pt x="38848" y="29696"/>
                </a:lnTo>
                <a:lnTo>
                  <a:pt x="86813" y="30735"/>
                </a:lnTo>
                <a:lnTo>
                  <a:pt x="126895" y="31027"/>
                </a:lnTo>
                <a:lnTo>
                  <a:pt x="161036" y="31085"/>
                </a:lnTo>
                <a:lnTo>
                  <a:pt x="178649" y="31139"/>
                </a:lnTo>
                <a:lnTo>
                  <a:pt x="220678" y="31465"/>
                </a:lnTo>
                <a:lnTo>
                  <a:pt x="255174" y="32324"/>
                </a:lnTo>
                <a:lnTo>
                  <a:pt x="263901" y="32571"/>
                </a:lnTo>
                <a:lnTo>
                  <a:pt x="311783" y="33222"/>
                </a:lnTo>
                <a:lnTo>
                  <a:pt x="344006" y="33366"/>
                </a:lnTo>
                <a:lnTo>
                  <a:pt x="362352" y="33359"/>
                </a:lnTo>
                <a:lnTo>
                  <a:pt x="410025" y="32984"/>
                </a:lnTo>
                <a:lnTo>
                  <a:pt x="458844" y="31663"/>
                </a:lnTo>
                <a:lnTo>
                  <a:pt x="500040" y="28915"/>
                </a:lnTo>
                <a:lnTo>
                  <a:pt x="538351" y="25198"/>
                </a:lnTo>
                <a:lnTo>
                  <a:pt x="590235" y="19107"/>
                </a:lnTo>
                <a:lnTo>
                  <a:pt x="604289" y="17462"/>
                </a:lnTo>
                <a:lnTo>
                  <a:pt x="642625" y="13614"/>
                </a:lnTo>
                <a:lnTo>
                  <a:pt x="695217" y="10223"/>
                </a:lnTo>
                <a:lnTo>
                  <a:pt x="736501" y="8436"/>
                </a:lnTo>
                <a:lnTo>
                  <a:pt x="768684" y="7621"/>
                </a:lnTo>
                <a:lnTo>
                  <a:pt x="781284" y="7213"/>
                </a:lnTo>
                <a:lnTo>
                  <a:pt x="825147" y="4669"/>
                </a:lnTo>
                <a:lnTo>
                  <a:pt x="868833" y="458"/>
                </a:lnTo>
                <a:lnTo>
                  <a:pt x="87860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25922" y="2690952"/>
            <a:ext cx="1553210" cy="19050"/>
          </a:xfrm>
          <a:custGeom>
            <a:avLst/>
            <a:gdLst/>
            <a:ahLst/>
            <a:cxnLst/>
            <a:rect l="l" t="t" r="r" b="b"/>
            <a:pathLst>
              <a:path w="1553210" h="19050">
                <a:moveTo>
                  <a:pt x="10950" y="0"/>
                </a:moveTo>
                <a:lnTo>
                  <a:pt x="4057" y="527"/>
                </a:lnTo>
                <a:lnTo>
                  <a:pt x="471" y="801"/>
                </a:lnTo>
                <a:lnTo>
                  <a:pt x="195" y="822"/>
                </a:lnTo>
                <a:lnTo>
                  <a:pt x="0" y="837"/>
                </a:lnTo>
                <a:lnTo>
                  <a:pt x="232" y="857"/>
                </a:lnTo>
                <a:lnTo>
                  <a:pt x="893" y="881"/>
                </a:lnTo>
                <a:lnTo>
                  <a:pt x="1555" y="906"/>
                </a:lnTo>
                <a:lnTo>
                  <a:pt x="7791" y="1134"/>
                </a:lnTo>
                <a:lnTo>
                  <a:pt x="56223" y="3813"/>
                </a:lnTo>
                <a:lnTo>
                  <a:pt x="65574" y="4507"/>
                </a:lnTo>
                <a:lnTo>
                  <a:pt x="75580" y="5102"/>
                </a:lnTo>
                <a:lnTo>
                  <a:pt x="123573" y="6608"/>
                </a:lnTo>
                <a:lnTo>
                  <a:pt x="169913" y="6980"/>
                </a:lnTo>
                <a:lnTo>
                  <a:pt x="189255" y="7017"/>
                </a:lnTo>
                <a:lnTo>
                  <a:pt x="206677" y="7062"/>
                </a:lnTo>
                <a:lnTo>
                  <a:pt x="247664" y="7239"/>
                </a:lnTo>
                <a:lnTo>
                  <a:pt x="297589" y="8718"/>
                </a:lnTo>
                <a:lnTo>
                  <a:pt x="324380" y="11647"/>
                </a:lnTo>
                <a:lnTo>
                  <a:pt x="337237" y="13085"/>
                </a:lnTo>
                <a:lnTo>
                  <a:pt x="382956" y="16812"/>
                </a:lnTo>
                <a:lnTo>
                  <a:pt x="421829" y="18120"/>
                </a:lnTo>
                <a:lnTo>
                  <a:pt x="468768" y="18581"/>
                </a:lnTo>
                <a:lnTo>
                  <a:pt x="507904" y="18713"/>
                </a:lnTo>
                <a:lnTo>
                  <a:pt x="560081" y="18817"/>
                </a:lnTo>
                <a:lnTo>
                  <a:pt x="602131" y="18871"/>
                </a:lnTo>
                <a:lnTo>
                  <a:pt x="650007" y="18913"/>
                </a:lnTo>
                <a:lnTo>
                  <a:pt x="703721" y="18943"/>
                </a:lnTo>
                <a:lnTo>
                  <a:pt x="763285" y="18962"/>
                </a:lnTo>
                <a:lnTo>
                  <a:pt x="828711" y="18968"/>
                </a:lnTo>
                <a:lnTo>
                  <a:pt x="862180" y="18965"/>
                </a:lnTo>
                <a:lnTo>
                  <a:pt x="924845" y="18937"/>
                </a:lnTo>
                <a:lnTo>
                  <a:pt x="981814" y="18878"/>
                </a:lnTo>
                <a:lnTo>
                  <a:pt x="1033086" y="18789"/>
                </a:lnTo>
                <a:lnTo>
                  <a:pt x="1078663" y="18670"/>
                </a:lnTo>
                <a:lnTo>
                  <a:pt x="1118543" y="18521"/>
                </a:lnTo>
                <a:lnTo>
                  <a:pt x="1167683" y="18242"/>
                </a:lnTo>
                <a:lnTo>
                  <a:pt x="1213266" y="17764"/>
                </a:lnTo>
                <a:lnTo>
                  <a:pt x="1246047" y="17005"/>
                </a:lnTo>
                <a:lnTo>
                  <a:pt x="1262134" y="16619"/>
                </a:lnTo>
                <a:lnTo>
                  <a:pt x="1275773" y="16320"/>
                </a:lnTo>
                <a:lnTo>
                  <a:pt x="1286963" y="16108"/>
                </a:lnTo>
                <a:lnTo>
                  <a:pt x="1295706" y="15984"/>
                </a:lnTo>
                <a:lnTo>
                  <a:pt x="1304331" y="15895"/>
                </a:lnTo>
                <a:lnTo>
                  <a:pt x="1314396" y="15685"/>
                </a:lnTo>
                <a:lnTo>
                  <a:pt x="1354642" y="14323"/>
                </a:lnTo>
                <a:lnTo>
                  <a:pt x="1406058" y="12170"/>
                </a:lnTo>
                <a:lnTo>
                  <a:pt x="1447612" y="10353"/>
                </a:lnTo>
                <a:lnTo>
                  <a:pt x="1460540" y="9809"/>
                </a:lnTo>
                <a:lnTo>
                  <a:pt x="1473114" y="9396"/>
                </a:lnTo>
                <a:lnTo>
                  <a:pt x="1485562" y="9104"/>
                </a:lnTo>
                <a:lnTo>
                  <a:pt x="1498111" y="8922"/>
                </a:lnTo>
                <a:lnTo>
                  <a:pt x="1510989" y="8839"/>
                </a:lnTo>
                <a:lnTo>
                  <a:pt x="1528874" y="8093"/>
                </a:lnTo>
                <a:lnTo>
                  <a:pt x="1542772" y="5908"/>
                </a:lnTo>
                <a:lnTo>
                  <a:pt x="1552977" y="22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289606" y="2897502"/>
            <a:ext cx="192405" cy="104139"/>
          </a:xfrm>
          <a:custGeom>
            <a:avLst/>
            <a:gdLst/>
            <a:ahLst/>
            <a:cxnLst/>
            <a:rect l="l" t="t" r="r" b="b"/>
            <a:pathLst>
              <a:path w="192404" h="104139">
                <a:moveTo>
                  <a:pt x="0" y="12366"/>
                </a:moveTo>
                <a:lnTo>
                  <a:pt x="9495" y="19848"/>
                </a:lnTo>
                <a:lnTo>
                  <a:pt x="14850" y="32281"/>
                </a:lnTo>
                <a:lnTo>
                  <a:pt x="17143" y="49359"/>
                </a:lnTo>
                <a:lnTo>
                  <a:pt x="18723" y="60381"/>
                </a:lnTo>
                <a:lnTo>
                  <a:pt x="32364" y="97840"/>
                </a:lnTo>
                <a:lnTo>
                  <a:pt x="39430" y="103425"/>
                </a:lnTo>
                <a:lnTo>
                  <a:pt x="42609" y="103823"/>
                </a:lnTo>
                <a:lnTo>
                  <a:pt x="80695" y="75166"/>
                </a:lnTo>
                <a:lnTo>
                  <a:pt x="89767" y="67039"/>
                </a:lnTo>
                <a:lnTo>
                  <a:pt x="135669" y="36236"/>
                </a:lnTo>
                <a:lnTo>
                  <a:pt x="171904" y="15787"/>
                </a:lnTo>
                <a:lnTo>
                  <a:pt x="180567" y="10100"/>
                </a:lnTo>
                <a:lnTo>
                  <a:pt x="187174" y="4463"/>
                </a:lnTo>
                <a:lnTo>
                  <a:pt x="189841" y="2125"/>
                </a:lnTo>
                <a:lnTo>
                  <a:pt x="190964" y="1147"/>
                </a:lnTo>
                <a:lnTo>
                  <a:pt x="192079" y="169"/>
                </a:lnTo>
                <a:lnTo>
                  <a:pt x="191469" y="0"/>
                </a:lnTo>
                <a:lnTo>
                  <a:pt x="189128" y="640"/>
                </a:lnTo>
                <a:lnTo>
                  <a:pt x="181709" y="2669"/>
                </a:lnTo>
                <a:lnTo>
                  <a:pt x="167647" y="65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264307" y="2908548"/>
            <a:ext cx="236220" cy="99060"/>
          </a:xfrm>
          <a:custGeom>
            <a:avLst/>
            <a:gdLst/>
            <a:ahLst/>
            <a:cxnLst/>
            <a:rect l="l" t="t" r="r" b="b"/>
            <a:pathLst>
              <a:path w="236220" h="99060">
                <a:moveTo>
                  <a:pt x="0" y="1321"/>
                </a:moveTo>
                <a:lnTo>
                  <a:pt x="5047" y="10186"/>
                </a:lnTo>
                <a:lnTo>
                  <a:pt x="9414" y="21966"/>
                </a:lnTo>
                <a:lnTo>
                  <a:pt x="13098" y="36662"/>
                </a:lnTo>
                <a:lnTo>
                  <a:pt x="16452" y="52816"/>
                </a:lnTo>
                <a:lnTo>
                  <a:pt x="19341" y="65266"/>
                </a:lnTo>
                <a:lnTo>
                  <a:pt x="21840" y="74366"/>
                </a:lnTo>
                <a:lnTo>
                  <a:pt x="24494" y="82724"/>
                </a:lnTo>
                <a:lnTo>
                  <a:pt x="27154" y="88408"/>
                </a:lnTo>
                <a:lnTo>
                  <a:pt x="30099" y="92304"/>
                </a:lnTo>
                <a:lnTo>
                  <a:pt x="33036" y="96201"/>
                </a:lnTo>
                <a:lnTo>
                  <a:pt x="36839" y="98451"/>
                </a:lnTo>
                <a:lnTo>
                  <a:pt x="41494" y="99056"/>
                </a:lnTo>
                <a:lnTo>
                  <a:pt x="47511" y="97902"/>
                </a:lnTo>
                <a:lnTo>
                  <a:pt x="85413" y="77576"/>
                </a:lnTo>
                <a:lnTo>
                  <a:pt x="119341" y="57154"/>
                </a:lnTo>
                <a:lnTo>
                  <a:pt x="138668" y="45494"/>
                </a:lnTo>
                <a:lnTo>
                  <a:pt x="154675" y="35908"/>
                </a:lnTo>
                <a:lnTo>
                  <a:pt x="199646" y="12195"/>
                </a:lnTo>
                <a:lnTo>
                  <a:pt x="223012" y="6558"/>
                </a:lnTo>
                <a:lnTo>
                  <a:pt x="236083" y="3817"/>
                </a:lnTo>
                <a:lnTo>
                  <a:pt x="23274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42984" y="3034816"/>
            <a:ext cx="2283460" cy="50800"/>
          </a:xfrm>
          <a:custGeom>
            <a:avLst/>
            <a:gdLst/>
            <a:ahLst/>
            <a:cxnLst/>
            <a:rect l="l" t="t" r="r" b="b"/>
            <a:pathLst>
              <a:path w="2283459" h="50800">
                <a:moveTo>
                  <a:pt x="60246" y="30624"/>
                </a:moveTo>
                <a:lnTo>
                  <a:pt x="22613" y="18353"/>
                </a:lnTo>
                <a:lnTo>
                  <a:pt x="0" y="0"/>
                </a:lnTo>
                <a:lnTo>
                  <a:pt x="1253" y="171"/>
                </a:lnTo>
                <a:lnTo>
                  <a:pt x="2514" y="342"/>
                </a:lnTo>
                <a:lnTo>
                  <a:pt x="5652" y="771"/>
                </a:lnTo>
                <a:lnTo>
                  <a:pt x="10668" y="1456"/>
                </a:lnTo>
                <a:lnTo>
                  <a:pt x="14935" y="1892"/>
                </a:lnTo>
                <a:lnTo>
                  <a:pt x="66295" y="5375"/>
                </a:lnTo>
                <a:lnTo>
                  <a:pt x="119132" y="8463"/>
                </a:lnTo>
                <a:lnTo>
                  <a:pt x="166166" y="10815"/>
                </a:lnTo>
                <a:lnTo>
                  <a:pt x="211946" y="11950"/>
                </a:lnTo>
                <a:lnTo>
                  <a:pt x="251036" y="12281"/>
                </a:lnTo>
                <a:lnTo>
                  <a:pt x="299832" y="12401"/>
                </a:lnTo>
                <a:lnTo>
                  <a:pt x="315806" y="12406"/>
                </a:lnTo>
                <a:lnTo>
                  <a:pt x="330559" y="12398"/>
                </a:lnTo>
                <a:lnTo>
                  <a:pt x="378208" y="12241"/>
                </a:lnTo>
                <a:lnTo>
                  <a:pt x="402123" y="12027"/>
                </a:lnTo>
                <a:lnTo>
                  <a:pt x="415727" y="11911"/>
                </a:lnTo>
                <a:lnTo>
                  <a:pt x="428487" y="11822"/>
                </a:lnTo>
                <a:lnTo>
                  <a:pt x="440591" y="11757"/>
                </a:lnTo>
                <a:lnTo>
                  <a:pt x="452226" y="11715"/>
                </a:lnTo>
                <a:lnTo>
                  <a:pt x="468337" y="11749"/>
                </a:lnTo>
                <a:lnTo>
                  <a:pt x="506852" y="12546"/>
                </a:lnTo>
                <a:lnTo>
                  <a:pt x="546082" y="14950"/>
                </a:lnTo>
                <a:lnTo>
                  <a:pt x="580913" y="17884"/>
                </a:lnTo>
                <a:lnTo>
                  <a:pt x="593488" y="19003"/>
                </a:lnTo>
                <a:lnTo>
                  <a:pt x="631528" y="21342"/>
                </a:lnTo>
                <a:lnTo>
                  <a:pt x="671475" y="22553"/>
                </a:lnTo>
                <a:lnTo>
                  <a:pt x="695036" y="22996"/>
                </a:lnTo>
                <a:lnTo>
                  <a:pt x="708074" y="23250"/>
                </a:lnTo>
                <a:lnTo>
                  <a:pt x="761400" y="25901"/>
                </a:lnTo>
                <a:lnTo>
                  <a:pt x="812594" y="31848"/>
                </a:lnTo>
                <a:lnTo>
                  <a:pt x="852912" y="38855"/>
                </a:lnTo>
                <a:lnTo>
                  <a:pt x="865919" y="41170"/>
                </a:lnTo>
                <a:lnTo>
                  <a:pt x="912796" y="47041"/>
                </a:lnTo>
                <a:lnTo>
                  <a:pt x="951432" y="48934"/>
                </a:lnTo>
                <a:lnTo>
                  <a:pt x="1000746" y="50027"/>
                </a:lnTo>
                <a:lnTo>
                  <a:pt x="1039590" y="50354"/>
                </a:lnTo>
                <a:lnTo>
                  <a:pt x="1053299" y="50384"/>
                </a:lnTo>
                <a:lnTo>
                  <a:pt x="1067610" y="50337"/>
                </a:lnTo>
                <a:lnTo>
                  <a:pt x="1108001" y="49479"/>
                </a:lnTo>
                <a:lnTo>
                  <a:pt x="1156011" y="46664"/>
                </a:lnTo>
                <a:lnTo>
                  <a:pt x="1173740" y="45012"/>
                </a:lnTo>
                <a:lnTo>
                  <a:pt x="1189273" y="43573"/>
                </a:lnTo>
                <a:lnTo>
                  <a:pt x="1233279" y="39608"/>
                </a:lnTo>
                <a:lnTo>
                  <a:pt x="1272225" y="36861"/>
                </a:lnTo>
                <a:lnTo>
                  <a:pt x="1319927" y="36134"/>
                </a:lnTo>
                <a:lnTo>
                  <a:pt x="1364768" y="35885"/>
                </a:lnTo>
                <a:lnTo>
                  <a:pt x="1423827" y="35700"/>
                </a:lnTo>
                <a:lnTo>
                  <a:pt x="1471183" y="35610"/>
                </a:lnTo>
                <a:lnTo>
                  <a:pt x="1524982" y="35543"/>
                </a:lnTo>
                <a:lnTo>
                  <a:pt x="1585275" y="35496"/>
                </a:lnTo>
                <a:lnTo>
                  <a:pt x="1652113" y="35468"/>
                </a:lnTo>
                <a:lnTo>
                  <a:pt x="1686366" y="35456"/>
                </a:lnTo>
                <a:lnTo>
                  <a:pt x="1718999" y="35442"/>
                </a:lnTo>
                <a:lnTo>
                  <a:pt x="1779407" y="35403"/>
                </a:lnTo>
                <a:lnTo>
                  <a:pt x="1833336" y="35351"/>
                </a:lnTo>
                <a:lnTo>
                  <a:pt x="1880785" y="35288"/>
                </a:lnTo>
                <a:lnTo>
                  <a:pt x="1921756" y="35211"/>
                </a:lnTo>
                <a:lnTo>
                  <a:pt x="1971063" y="35073"/>
                </a:lnTo>
                <a:lnTo>
                  <a:pt x="2014129" y="34844"/>
                </a:lnTo>
                <a:lnTo>
                  <a:pt x="2053087" y="33599"/>
                </a:lnTo>
                <a:lnTo>
                  <a:pt x="2093460" y="30445"/>
                </a:lnTo>
                <a:lnTo>
                  <a:pt x="2106836" y="29400"/>
                </a:lnTo>
                <a:lnTo>
                  <a:pt x="2155682" y="26944"/>
                </a:lnTo>
                <a:lnTo>
                  <a:pt x="2190036" y="26539"/>
                </a:lnTo>
                <a:lnTo>
                  <a:pt x="2202482" y="26703"/>
                </a:lnTo>
                <a:lnTo>
                  <a:pt x="2212264" y="27101"/>
                </a:lnTo>
                <a:lnTo>
                  <a:pt x="2219752" y="27722"/>
                </a:lnTo>
                <a:lnTo>
                  <a:pt x="2232644" y="28979"/>
                </a:lnTo>
                <a:lnTo>
                  <a:pt x="2245222" y="29634"/>
                </a:lnTo>
                <a:lnTo>
                  <a:pt x="2263125" y="29541"/>
                </a:lnTo>
                <a:lnTo>
                  <a:pt x="2272754" y="28939"/>
                </a:lnTo>
                <a:lnTo>
                  <a:pt x="2280472" y="27565"/>
                </a:lnTo>
                <a:lnTo>
                  <a:pt x="2283201" y="23993"/>
                </a:lnTo>
                <a:lnTo>
                  <a:pt x="2282827" y="179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085277" y="4564280"/>
            <a:ext cx="102235" cy="51435"/>
          </a:xfrm>
          <a:custGeom>
            <a:avLst/>
            <a:gdLst/>
            <a:ahLst/>
            <a:cxnLst/>
            <a:rect l="l" t="t" r="r" b="b"/>
            <a:pathLst>
              <a:path w="102235" h="51435">
                <a:moveTo>
                  <a:pt x="102107" y="51367"/>
                </a:moveTo>
                <a:lnTo>
                  <a:pt x="90761" y="45659"/>
                </a:lnTo>
                <a:lnTo>
                  <a:pt x="79416" y="39952"/>
                </a:lnTo>
                <a:lnTo>
                  <a:pt x="68071" y="34244"/>
                </a:lnTo>
                <a:lnTo>
                  <a:pt x="56726" y="28537"/>
                </a:lnTo>
                <a:lnTo>
                  <a:pt x="45380" y="22829"/>
                </a:lnTo>
                <a:lnTo>
                  <a:pt x="34035" y="17122"/>
                </a:lnTo>
                <a:lnTo>
                  <a:pt x="22690" y="11414"/>
                </a:lnTo>
                <a:lnTo>
                  <a:pt x="11345" y="5707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02009" y="4482693"/>
            <a:ext cx="127635" cy="43180"/>
          </a:xfrm>
          <a:custGeom>
            <a:avLst/>
            <a:gdLst/>
            <a:ahLst/>
            <a:cxnLst/>
            <a:rect l="l" t="t" r="r" b="b"/>
            <a:pathLst>
              <a:path w="127635" h="43179">
                <a:moveTo>
                  <a:pt x="127527" y="42580"/>
                </a:moveTo>
                <a:lnTo>
                  <a:pt x="84380" y="35486"/>
                </a:lnTo>
                <a:lnTo>
                  <a:pt x="40377" y="18891"/>
                </a:lnTo>
                <a:lnTo>
                  <a:pt x="14296" y="6936"/>
                </a:lnTo>
                <a:lnTo>
                  <a:pt x="0" y="0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091174" y="4634131"/>
            <a:ext cx="915035" cy="21590"/>
          </a:xfrm>
          <a:custGeom>
            <a:avLst/>
            <a:gdLst/>
            <a:ahLst/>
            <a:cxnLst/>
            <a:rect l="l" t="t" r="r" b="b"/>
            <a:pathLst>
              <a:path w="915035" h="21589">
                <a:moveTo>
                  <a:pt x="0" y="14595"/>
                </a:moveTo>
                <a:lnTo>
                  <a:pt x="8585" y="14579"/>
                </a:lnTo>
                <a:lnTo>
                  <a:pt x="21497" y="12607"/>
                </a:lnTo>
                <a:lnTo>
                  <a:pt x="37423" y="9035"/>
                </a:lnTo>
                <a:lnTo>
                  <a:pt x="50228" y="6420"/>
                </a:lnTo>
                <a:lnTo>
                  <a:pt x="95166" y="1244"/>
                </a:lnTo>
                <a:lnTo>
                  <a:pt x="135492" y="257"/>
                </a:lnTo>
                <a:lnTo>
                  <a:pt x="191725" y="0"/>
                </a:lnTo>
                <a:lnTo>
                  <a:pt x="209741" y="41"/>
                </a:lnTo>
                <a:lnTo>
                  <a:pt x="251585" y="460"/>
                </a:lnTo>
                <a:lnTo>
                  <a:pt x="289856" y="2499"/>
                </a:lnTo>
                <a:lnTo>
                  <a:pt x="319200" y="5616"/>
                </a:lnTo>
                <a:lnTo>
                  <a:pt x="331833" y="6912"/>
                </a:lnTo>
                <a:lnTo>
                  <a:pt x="377764" y="9361"/>
                </a:lnTo>
                <a:lnTo>
                  <a:pt x="425772" y="9884"/>
                </a:lnTo>
                <a:lnTo>
                  <a:pt x="477358" y="10033"/>
                </a:lnTo>
                <a:lnTo>
                  <a:pt x="528242" y="10075"/>
                </a:lnTo>
                <a:lnTo>
                  <a:pt x="550684" y="10081"/>
                </a:lnTo>
                <a:lnTo>
                  <a:pt x="571026" y="10098"/>
                </a:lnTo>
                <a:lnTo>
                  <a:pt x="619961" y="10213"/>
                </a:lnTo>
                <a:lnTo>
                  <a:pt x="658873" y="10514"/>
                </a:lnTo>
                <a:lnTo>
                  <a:pt x="673808" y="10912"/>
                </a:lnTo>
                <a:lnTo>
                  <a:pt x="682015" y="11084"/>
                </a:lnTo>
                <a:lnTo>
                  <a:pt x="692570" y="11244"/>
                </a:lnTo>
                <a:lnTo>
                  <a:pt x="705472" y="11393"/>
                </a:lnTo>
                <a:lnTo>
                  <a:pt x="720722" y="11529"/>
                </a:lnTo>
                <a:lnTo>
                  <a:pt x="738319" y="11654"/>
                </a:lnTo>
                <a:lnTo>
                  <a:pt x="759144" y="11809"/>
                </a:lnTo>
                <a:lnTo>
                  <a:pt x="807380" y="12705"/>
                </a:lnTo>
                <a:lnTo>
                  <a:pt x="857871" y="16791"/>
                </a:lnTo>
                <a:lnTo>
                  <a:pt x="870585" y="18247"/>
                </a:lnTo>
                <a:lnTo>
                  <a:pt x="882704" y="19360"/>
                </a:lnTo>
                <a:lnTo>
                  <a:pt x="903785" y="20719"/>
                </a:lnTo>
                <a:lnTo>
                  <a:pt x="914645" y="21406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313857" y="4638102"/>
            <a:ext cx="108585" cy="20955"/>
          </a:xfrm>
          <a:custGeom>
            <a:avLst/>
            <a:gdLst/>
            <a:ahLst/>
            <a:cxnLst/>
            <a:rect l="l" t="t" r="r" b="b"/>
            <a:pathLst>
              <a:path w="108584" h="20954">
                <a:moveTo>
                  <a:pt x="0" y="20648"/>
                </a:moveTo>
                <a:lnTo>
                  <a:pt x="47755" y="7374"/>
                </a:lnTo>
                <a:lnTo>
                  <a:pt x="86844" y="2581"/>
                </a:lnTo>
                <a:lnTo>
                  <a:pt x="96808" y="1389"/>
                </a:lnTo>
                <a:lnTo>
                  <a:pt x="103341" y="608"/>
                </a:lnTo>
                <a:lnTo>
                  <a:pt x="108439" y="0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596725" y="4625849"/>
            <a:ext cx="682625" cy="26670"/>
          </a:xfrm>
          <a:custGeom>
            <a:avLst/>
            <a:gdLst/>
            <a:ahLst/>
            <a:cxnLst/>
            <a:rect l="l" t="t" r="r" b="b"/>
            <a:pathLst>
              <a:path w="682625" h="26670">
                <a:moveTo>
                  <a:pt x="35834" y="26524"/>
                </a:moveTo>
                <a:lnTo>
                  <a:pt x="28983" y="24825"/>
                </a:lnTo>
                <a:lnTo>
                  <a:pt x="22001" y="21947"/>
                </a:lnTo>
                <a:lnTo>
                  <a:pt x="14886" y="17890"/>
                </a:lnTo>
                <a:lnTo>
                  <a:pt x="7779" y="13834"/>
                </a:lnTo>
                <a:lnTo>
                  <a:pt x="3380" y="11325"/>
                </a:lnTo>
                <a:lnTo>
                  <a:pt x="1690" y="10362"/>
                </a:lnTo>
                <a:lnTo>
                  <a:pt x="0" y="9400"/>
                </a:lnTo>
                <a:lnTo>
                  <a:pt x="381" y="8835"/>
                </a:lnTo>
                <a:lnTo>
                  <a:pt x="2826" y="8669"/>
                </a:lnTo>
                <a:lnTo>
                  <a:pt x="5271" y="8505"/>
                </a:lnTo>
                <a:lnTo>
                  <a:pt x="11644" y="8074"/>
                </a:lnTo>
                <a:lnTo>
                  <a:pt x="57517" y="6302"/>
                </a:lnTo>
                <a:lnTo>
                  <a:pt x="75876" y="6293"/>
                </a:lnTo>
                <a:lnTo>
                  <a:pt x="90682" y="6444"/>
                </a:lnTo>
                <a:lnTo>
                  <a:pt x="102555" y="6750"/>
                </a:lnTo>
                <a:lnTo>
                  <a:pt x="112115" y="7208"/>
                </a:lnTo>
                <a:lnTo>
                  <a:pt x="127011" y="8407"/>
                </a:lnTo>
                <a:lnTo>
                  <a:pt x="139561" y="9341"/>
                </a:lnTo>
                <a:lnTo>
                  <a:pt x="186549" y="11469"/>
                </a:lnTo>
                <a:lnTo>
                  <a:pt x="216107" y="12010"/>
                </a:lnTo>
                <a:lnTo>
                  <a:pt x="230069" y="12449"/>
                </a:lnTo>
                <a:lnTo>
                  <a:pt x="242671" y="13047"/>
                </a:lnTo>
                <a:lnTo>
                  <a:pt x="254173" y="13809"/>
                </a:lnTo>
                <a:lnTo>
                  <a:pt x="264836" y="14738"/>
                </a:lnTo>
                <a:lnTo>
                  <a:pt x="281233" y="16429"/>
                </a:lnTo>
                <a:lnTo>
                  <a:pt x="294507" y="17720"/>
                </a:lnTo>
                <a:lnTo>
                  <a:pt x="341059" y="20318"/>
                </a:lnTo>
                <a:lnTo>
                  <a:pt x="386078" y="20842"/>
                </a:lnTo>
                <a:lnTo>
                  <a:pt x="397229" y="20743"/>
                </a:lnTo>
                <a:lnTo>
                  <a:pt x="410345" y="20168"/>
                </a:lnTo>
                <a:lnTo>
                  <a:pt x="422642" y="19353"/>
                </a:lnTo>
                <a:lnTo>
                  <a:pt x="434903" y="18278"/>
                </a:lnTo>
                <a:lnTo>
                  <a:pt x="451407" y="16598"/>
                </a:lnTo>
                <a:lnTo>
                  <a:pt x="465475" y="15373"/>
                </a:lnTo>
                <a:lnTo>
                  <a:pt x="477666" y="14544"/>
                </a:lnTo>
                <a:lnTo>
                  <a:pt x="488539" y="14054"/>
                </a:lnTo>
                <a:lnTo>
                  <a:pt x="498654" y="13844"/>
                </a:lnTo>
                <a:lnTo>
                  <a:pt x="513543" y="13863"/>
                </a:lnTo>
                <a:lnTo>
                  <a:pt x="526557" y="14106"/>
                </a:lnTo>
                <a:lnTo>
                  <a:pt x="537900" y="14573"/>
                </a:lnTo>
                <a:lnTo>
                  <a:pt x="549070" y="15212"/>
                </a:lnTo>
                <a:lnTo>
                  <a:pt x="560852" y="15674"/>
                </a:lnTo>
                <a:lnTo>
                  <a:pt x="573575" y="15980"/>
                </a:lnTo>
                <a:lnTo>
                  <a:pt x="587568" y="16151"/>
                </a:lnTo>
                <a:lnTo>
                  <a:pt x="607826" y="16193"/>
                </a:lnTo>
                <a:lnTo>
                  <a:pt x="622321" y="16125"/>
                </a:lnTo>
                <a:lnTo>
                  <a:pt x="631786" y="15952"/>
                </a:lnTo>
                <a:lnTo>
                  <a:pt x="643314" y="14204"/>
                </a:lnTo>
                <a:lnTo>
                  <a:pt x="655640" y="10432"/>
                </a:lnTo>
                <a:lnTo>
                  <a:pt x="671499" y="4313"/>
                </a:lnTo>
                <a:lnTo>
                  <a:pt x="682562" y="0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335904" y="4260851"/>
            <a:ext cx="111760" cy="90805"/>
          </a:xfrm>
          <a:custGeom>
            <a:avLst/>
            <a:gdLst/>
            <a:ahLst/>
            <a:cxnLst/>
            <a:rect l="l" t="t" r="r" b="b"/>
            <a:pathLst>
              <a:path w="111760" h="90804">
                <a:moveTo>
                  <a:pt x="68535" y="0"/>
                </a:moveTo>
                <a:lnTo>
                  <a:pt x="70234" y="2606"/>
                </a:lnTo>
                <a:lnTo>
                  <a:pt x="69499" y="7620"/>
                </a:lnTo>
                <a:lnTo>
                  <a:pt x="66329" y="15043"/>
                </a:lnTo>
                <a:lnTo>
                  <a:pt x="64265" y="19876"/>
                </a:lnTo>
                <a:lnTo>
                  <a:pt x="61209" y="25289"/>
                </a:lnTo>
                <a:lnTo>
                  <a:pt x="57161" y="31281"/>
                </a:lnTo>
                <a:lnTo>
                  <a:pt x="53114" y="37273"/>
                </a:lnTo>
                <a:lnTo>
                  <a:pt x="48320" y="43630"/>
                </a:lnTo>
                <a:lnTo>
                  <a:pt x="42779" y="50350"/>
                </a:lnTo>
                <a:lnTo>
                  <a:pt x="35457" y="59391"/>
                </a:lnTo>
                <a:lnTo>
                  <a:pt x="27331" y="69735"/>
                </a:lnTo>
                <a:lnTo>
                  <a:pt x="15792" y="83859"/>
                </a:lnTo>
                <a:lnTo>
                  <a:pt x="9513" y="89411"/>
                </a:lnTo>
                <a:lnTo>
                  <a:pt x="6128" y="90687"/>
                </a:lnTo>
                <a:lnTo>
                  <a:pt x="3908" y="89875"/>
                </a:lnTo>
                <a:lnTo>
                  <a:pt x="2294" y="87220"/>
                </a:lnTo>
                <a:lnTo>
                  <a:pt x="679" y="84566"/>
                </a:lnTo>
                <a:lnTo>
                  <a:pt x="0" y="79729"/>
                </a:lnTo>
                <a:lnTo>
                  <a:pt x="254" y="72712"/>
                </a:lnTo>
                <a:lnTo>
                  <a:pt x="509" y="65694"/>
                </a:lnTo>
                <a:lnTo>
                  <a:pt x="1621" y="61591"/>
                </a:lnTo>
                <a:lnTo>
                  <a:pt x="3592" y="60405"/>
                </a:lnTo>
                <a:lnTo>
                  <a:pt x="5563" y="59218"/>
                </a:lnTo>
                <a:lnTo>
                  <a:pt x="8615" y="60842"/>
                </a:lnTo>
                <a:lnTo>
                  <a:pt x="12749" y="65277"/>
                </a:lnTo>
                <a:lnTo>
                  <a:pt x="16883" y="69712"/>
                </a:lnTo>
                <a:lnTo>
                  <a:pt x="21216" y="72881"/>
                </a:lnTo>
                <a:lnTo>
                  <a:pt x="25749" y="74784"/>
                </a:lnTo>
                <a:lnTo>
                  <a:pt x="33918" y="76727"/>
                </a:lnTo>
                <a:lnTo>
                  <a:pt x="47792" y="78094"/>
                </a:lnTo>
                <a:lnTo>
                  <a:pt x="67602" y="79205"/>
                </a:lnTo>
                <a:lnTo>
                  <a:pt x="83379" y="80739"/>
                </a:lnTo>
                <a:lnTo>
                  <a:pt x="95588" y="82717"/>
                </a:lnTo>
                <a:lnTo>
                  <a:pt x="104692" y="85164"/>
                </a:lnTo>
                <a:lnTo>
                  <a:pt x="111156" y="88102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671283" y="4241532"/>
            <a:ext cx="83185" cy="103505"/>
          </a:xfrm>
          <a:custGeom>
            <a:avLst/>
            <a:gdLst/>
            <a:ahLst/>
            <a:cxnLst/>
            <a:rect l="l" t="t" r="r" b="b"/>
            <a:pathLst>
              <a:path w="83184" h="103504">
                <a:moveTo>
                  <a:pt x="69612" y="4457"/>
                </a:moveTo>
                <a:lnTo>
                  <a:pt x="72480" y="1996"/>
                </a:lnTo>
                <a:lnTo>
                  <a:pt x="74107" y="592"/>
                </a:lnTo>
                <a:lnTo>
                  <a:pt x="74516" y="243"/>
                </a:lnTo>
                <a:lnTo>
                  <a:pt x="74800" y="0"/>
                </a:lnTo>
                <a:lnTo>
                  <a:pt x="74800" y="222"/>
                </a:lnTo>
                <a:lnTo>
                  <a:pt x="74516" y="913"/>
                </a:lnTo>
                <a:lnTo>
                  <a:pt x="74225" y="1602"/>
                </a:lnTo>
                <a:lnTo>
                  <a:pt x="73332" y="3759"/>
                </a:lnTo>
                <a:lnTo>
                  <a:pt x="49320" y="36593"/>
                </a:lnTo>
                <a:lnTo>
                  <a:pt x="21283" y="68166"/>
                </a:lnTo>
                <a:lnTo>
                  <a:pt x="1842" y="82677"/>
                </a:lnTo>
                <a:lnTo>
                  <a:pt x="0" y="80205"/>
                </a:lnTo>
                <a:lnTo>
                  <a:pt x="5223" y="50713"/>
                </a:lnTo>
                <a:lnTo>
                  <a:pt x="5597" y="49766"/>
                </a:lnTo>
                <a:lnTo>
                  <a:pt x="5971" y="48819"/>
                </a:lnTo>
                <a:lnTo>
                  <a:pt x="6331" y="49349"/>
                </a:lnTo>
                <a:lnTo>
                  <a:pt x="6664" y="51356"/>
                </a:lnTo>
                <a:lnTo>
                  <a:pt x="7003" y="53363"/>
                </a:lnTo>
                <a:lnTo>
                  <a:pt x="12559" y="83999"/>
                </a:lnTo>
                <a:lnTo>
                  <a:pt x="13653" y="88795"/>
                </a:lnTo>
                <a:lnTo>
                  <a:pt x="38210" y="103133"/>
                </a:lnTo>
                <a:lnTo>
                  <a:pt x="49067" y="102900"/>
                </a:lnTo>
                <a:lnTo>
                  <a:pt x="60168" y="99568"/>
                </a:lnTo>
                <a:lnTo>
                  <a:pt x="71515" y="93138"/>
                </a:lnTo>
                <a:lnTo>
                  <a:pt x="83109" y="83609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43188" y="4283435"/>
            <a:ext cx="1794510" cy="45720"/>
          </a:xfrm>
          <a:custGeom>
            <a:avLst/>
            <a:gdLst/>
            <a:ahLst/>
            <a:cxnLst/>
            <a:rect l="l" t="t" r="r" b="b"/>
            <a:pathLst>
              <a:path w="1794510" h="45720">
                <a:moveTo>
                  <a:pt x="0" y="0"/>
                </a:moveTo>
                <a:lnTo>
                  <a:pt x="37789" y="14391"/>
                </a:lnTo>
                <a:lnTo>
                  <a:pt x="82879" y="22562"/>
                </a:lnTo>
                <a:lnTo>
                  <a:pt x="122286" y="27721"/>
                </a:lnTo>
                <a:lnTo>
                  <a:pt x="173755" y="32407"/>
                </a:lnTo>
                <a:lnTo>
                  <a:pt x="223011" y="34582"/>
                </a:lnTo>
                <a:lnTo>
                  <a:pt x="270129" y="35025"/>
                </a:lnTo>
                <a:lnTo>
                  <a:pt x="312599" y="35170"/>
                </a:lnTo>
                <a:lnTo>
                  <a:pt x="347046" y="35219"/>
                </a:lnTo>
                <a:lnTo>
                  <a:pt x="366947" y="35241"/>
                </a:lnTo>
                <a:lnTo>
                  <a:pt x="417429" y="35424"/>
                </a:lnTo>
                <a:lnTo>
                  <a:pt x="464764" y="35938"/>
                </a:lnTo>
                <a:lnTo>
                  <a:pt x="507704" y="37474"/>
                </a:lnTo>
                <a:lnTo>
                  <a:pt x="558127" y="40167"/>
                </a:lnTo>
                <a:lnTo>
                  <a:pt x="571230" y="40828"/>
                </a:lnTo>
                <a:lnTo>
                  <a:pt x="623776" y="42548"/>
                </a:lnTo>
                <a:lnTo>
                  <a:pt x="662885" y="43175"/>
                </a:lnTo>
                <a:lnTo>
                  <a:pt x="696118" y="43376"/>
                </a:lnTo>
                <a:lnTo>
                  <a:pt x="707391" y="43444"/>
                </a:lnTo>
                <a:lnTo>
                  <a:pt x="757938" y="44001"/>
                </a:lnTo>
                <a:lnTo>
                  <a:pt x="781301" y="44353"/>
                </a:lnTo>
                <a:lnTo>
                  <a:pt x="790736" y="44484"/>
                </a:lnTo>
                <a:lnTo>
                  <a:pt x="832354" y="44914"/>
                </a:lnTo>
                <a:lnTo>
                  <a:pt x="880825" y="45209"/>
                </a:lnTo>
                <a:lnTo>
                  <a:pt x="922194" y="45349"/>
                </a:lnTo>
                <a:lnTo>
                  <a:pt x="968267" y="45426"/>
                </a:lnTo>
                <a:lnTo>
                  <a:pt x="1007382" y="45441"/>
                </a:lnTo>
                <a:lnTo>
                  <a:pt x="1028482" y="45435"/>
                </a:lnTo>
                <a:lnTo>
                  <a:pt x="1082736" y="45362"/>
                </a:lnTo>
                <a:lnTo>
                  <a:pt x="1123946" y="45209"/>
                </a:lnTo>
                <a:lnTo>
                  <a:pt x="1165470" y="44777"/>
                </a:lnTo>
                <a:lnTo>
                  <a:pt x="1208488" y="42563"/>
                </a:lnTo>
                <a:lnTo>
                  <a:pt x="1222424" y="41599"/>
                </a:lnTo>
                <a:lnTo>
                  <a:pt x="1234917" y="40864"/>
                </a:lnTo>
                <a:lnTo>
                  <a:pt x="1246648" y="40309"/>
                </a:lnTo>
                <a:lnTo>
                  <a:pt x="1259831" y="39851"/>
                </a:lnTo>
                <a:lnTo>
                  <a:pt x="1272416" y="39570"/>
                </a:lnTo>
                <a:lnTo>
                  <a:pt x="1286131" y="39444"/>
                </a:lnTo>
                <a:lnTo>
                  <a:pt x="1298751" y="39266"/>
                </a:lnTo>
                <a:lnTo>
                  <a:pt x="1339654" y="38223"/>
                </a:lnTo>
                <a:lnTo>
                  <a:pt x="1377945" y="36971"/>
                </a:lnTo>
                <a:lnTo>
                  <a:pt x="1388216" y="36600"/>
                </a:lnTo>
                <a:lnTo>
                  <a:pt x="1399643" y="36212"/>
                </a:lnTo>
                <a:lnTo>
                  <a:pt x="1449664" y="35384"/>
                </a:lnTo>
                <a:lnTo>
                  <a:pt x="1482551" y="35303"/>
                </a:lnTo>
                <a:lnTo>
                  <a:pt x="1498115" y="35252"/>
                </a:lnTo>
                <a:lnTo>
                  <a:pt x="1538583" y="34668"/>
                </a:lnTo>
                <a:lnTo>
                  <a:pt x="1565424" y="33496"/>
                </a:lnTo>
                <a:lnTo>
                  <a:pt x="1575033" y="33065"/>
                </a:lnTo>
                <a:lnTo>
                  <a:pt x="1623923" y="32071"/>
                </a:lnTo>
                <a:lnTo>
                  <a:pt x="1657423" y="31987"/>
                </a:lnTo>
                <a:lnTo>
                  <a:pt x="1673738" y="32024"/>
                </a:lnTo>
                <a:lnTo>
                  <a:pt x="1712213" y="32360"/>
                </a:lnTo>
                <a:lnTo>
                  <a:pt x="1749288" y="33376"/>
                </a:lnTo>
                <a:lnTo>
                  <a:pt x="1762282" y="33750"/>
                </a:lnTo>
                <a:lnTo>
                  <a:pt x="1770472" y="33914"/>
                </a:lnTo>
                <a:lnTo>
                  <a:pt x="1780109" y="33965"/>
                </a:lnTo>
                <a:lnTo>
                  <a:pt x="1787503" y="32687"/>
                </a:lnTo>
                <a:lnTo>
                  <a:pt x="1793958" y="30089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65175" y="5579279"/>
            <a:ext cx="7109459" cy="0"/>
          </a:xfrm>
          <a:custGeom>
            <a:avLst/>
            <a:gdLst/>
            <a:ahLst/>
            <a:cxnLst/>
            <a:rect l="l" t="t" r="r" b="b"/>
            <a:pathLst>
              <a:path w="7109459" h="0">
                <a:moveTo>
                  <a:pt x="0" y="0"/>
                </a:moveTo>
                <a:lnTo>
                  <a:pt x="7109291" y="0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592634" y="5263271"/>
            <a:ext cx="1274445" cy="337820"/>
          </a:xfrm>
          <a:custGeom>
            <a:avLst/>
            <a:gdLst/>
            <a:ahLst/>
            <a:cxnLst/>
            <a:rect l="l" t="t" r="r" b="b"/>
            <a:pathLst>
              <a:path w="1274445" h="337820">
                <a:moveTo>
                  <a:pt x="400150" y="14280"/>
                </a:moveTo>
                <a:lnTo>
                  <a:pt x="393358" y="9337"/>
                </a:lnTo>
                <a:lnTo>
                  <a:pt x="382623" y="5826"/>
                </a:lnTo>
                <a:lnTo>
                  <a:pt x="367945" y="3747"/>
                </a:lnTo>
                <a:lnTo>
                  <a:pt x="347838" y="3469"/>
                </a:lnTo>
                <a:lnTo>
                  <a:pt x="331722" y="3581"/>
                </a:lnTo>
                <a:lnTo>
                  <a:pt x="319039" y="4059"/>
                </a:lnTo>
                <a:lnTo>
                  <a:pt x="309226" y="4879"/>
                </a:lnTo>
                <a:lnTo>
                  <a:pt x="301722" y="6018"/>
                </a:lnTo>
                <a:lnTo>
                  <a:pt x="290944" y="8467"/>
                </a:lnTo>
                <a:lnTo>
                  <a:pt x="279163" y="10906"/>
                </a:lnTo>
                <a:lnTo>
                  <a:pt x="266089" y="13398"/>
                </a:lnTo>
                <a:lnTo>
                  <a:pt x="249576" y="16315"/>
                </a:lnTo>
                <a:lnTo>
                  <a:pt x="235460" y="18829"/>
                </a:lnTo>
                <a:lnTo>
                  <a:pt x="223254" y="21025"/>
                </a:lnTo>
                <a:lnTo>
                  <a:pt x="212473" y="22990"/>
                </a:lnTo>
                <a:lnTo>
                  <a:pt x="202632" y="24812"/>
                </a:lnTo>
                <a:lnTo>
                  <a:pt x="189312" y="27289"/>
                </a:lnTo>
                <a:lnTo>
                  <a:pt x="176663" y="29598"/>
                </a:lnTo>
                <a:lnTo>
                  <a:pt x="164459" y="31782"/>
                </a:lnTo>
                <a:lnTo>
                  <a:pt x="152473" y="33884"/>
                </a:lnTo>
                <a:lnTo>
                  <a:pt x="135423" y="36941"/>
                </a:lnTo>
                <a:lnTo>
                  <a:pt x="91027" y="51264"/>
                </a:lnTo>
                <a:lnTo>
                  <a:pt x="58373" y="74376"/>
                </a:lnTo>
                <a:lnTo>
                  <a:pt x="30824" y="105883"/>
                </a:lnTo>
                <a:lnTo>
                  <a:pt x="6052" y="149678"/>
                </a:lnTo>
                <a:lnTo>
                  <a:pt x="0" y="185015"/>
                </a:lnTo>
                <a:lnTo>
                  <a:pt x="764" y="201159"/>
                </a:lnTo>
                <a:lnTo>
                  <a:pt x="33728" y="237163"/>
                </a:lnTo>
                <a:lnTo>
                  <a:pt x="74081" y="260382"/>
                </a:lnTo>
                <a:lnTo>
                  <a:pt x="115188" y="276163"/>
                </a:lnTo>
                <a:lnTo>
                  <a:pt x="153179" y="286409"/>
                </a:lnTo>
                <a:lnTo>
                  <a:pt x="189703" y="293950"/>
                </a:lnTo>
                <a:lnTo>
                  <a:pt x="201639" y="296192"/>
                </a:lnTo>
                <a:lnTo>
                  <a:pt x="213661" y="298451"/>
                </a:lnTo>
                <a:lnTo>
                  <a:pt x="225916" y="300756"/>
                </a:lnTo>
                <a:lnTo>
                  <a:pt x="238551" y="303133"/>
                </a:lnTo>
                <a:lnTo>
                  <a:pt x="251715" y="305613"/>
                </a:lnTo>
                <a:lnTo>
                  <a:pt x="269543" y="308947"/>
                </a:lnTo>
                <a:lnTo>
                  <a:pt x="310257" y="316209"/>
                </a:lnTo>
                <a:lnTo>
                  <a:pt x="353523" y="322395"/>
                </a:lnTo>
                <a:lnTo>
                  <a:pt x="394735" y="326680"/>
                </a:lnTo>
                <a:lnTo>
                  <a:pt x="432829" y="329455"/>
                </a:lnTo>
                <a:lnTo>
                  <a:pt x="476965" y="330566"/>
                </a:lnTo>
                <a:lnTo>
                  <a:pt x="528070" y="330905"/>
                </a:lnTo>
                <a:lnTo>
                  <a:pt x="578781" y="330998"/>
                </a:lnTo>
                <a:lnTo>
                  <a:pt x="600997" y="331002"/>
                </a:lnTo>
                <a:lnTo>
                  <a:pt x="621247" y="331010"/>
                </a:lnTo>
                <a:lnTo>
                  <a:pt x="670710" y="331057"/>
                </a:lnTo>
                <a:lnTo>
                  <a:pt x="712222" y="331174"/>
                </a:lnTo>
                <a:lnTo>
                  <a:pt x="757351" y="332406"/>
                </a:lnTo>
                <a:lnTo>
                  <a:pt x="790380" y="334188"/>
                </a:lnTo>
                <a:lnTo>
                  <a:pt x="806043" y="335041"/>
                </a:lnTo>
                <a:lnTo>
                  <a:pt x="846513" y="336865"/>
                </a:lnTo>
                <a:lnTo>
                  <a:pt x="890595" y="337476"/>
                </a:lnTo>
                <a:lnTo>
                  <a:pt x="939251" y="337646"/>
                </a:lnTo>
                <a:lnTo>
                  <a:pt x="959385" y="337624"/>
                </a:lnTo>
                <a:lnTo>
                  <a:pt x="1006308" y="337019"/>
                </a:lnTo>
                <a:lnTo>
                  <a:pt x="1046497" y="333880"/>
                </a:lnTo>
                <a:lnTo>
                  <a:pt x="1058799" y="332256"/>
                </a:lnTo>
                <a:lnTo>
                  <a:pt x="1101761" y="327196"/>
                </a:lnTo>
                <a:lnTo>
                  <a:pt x="1123046" y="325047"/>
                </a:lnTo>
                <a:lnTo>
                  <a:pt x="1140055" y="323283"/>
                </a:lnTo>
                <a:lnTo>
                  <a:pt x="1150359" y="321618"/>
                </a:lnTo>
                <a:lnTo>
                  <a:pt x="1157147" y="319708"/>
                </a:lnTo>
                <a:lnTo>
                  <a:pt x="1161378" y="317490"/>
                </a:lnTo>
                <a:lnTo>
                  <a:pt x="1165379" y="314373"/>
                </a:lnTo>
                <a:lnTo>
                  <a:pt x="1173030" y="309247"/>
                </a:lnTo>
                <a:lnTo>
                  <a:pt x="1207075" y="288592"/>
                </a:lnTo>
                <a:lnTo>
                  <a:pt x="1240986" y="259897"/>
                </a:lnTo>
                <a:lnTo>
                  <a:pt x="1267209" y="232163"/>
                </a:lnTo>
                <a:lnTo>
                  <a:pt x="1273996" y="183468"/>
                </a:lnTo>
                <a:lnTo>
                  <a:pt x="1274060" y="166694"/>
                </a:lnTo>
                <a:lnTo>
                  <a:pt x="1273403" y="153562"/>
                </a:lnTo>
                <a:lnTo>
                  <a:pt x="1254948" y="106450"/>
                </a:lnTo>
                <a:lnTo>
                  <a:pt x="1219745" y="67400"/>
                </a:lnTo>
                <a:lnTo>
                  <a:pt x="1181342" y="50479"/>
                </a:lnTo>
                <a:lnTo>
                  <a:pt x="1132211" y="38072"/>
                </a:lnTo>
                <a:lnTo>
                  <a:pt x="1116478" y="34283"/>
                </a:lnTo>
                <a:lnTo>
                  <a:pt x="1103632" y="31158"/>
                </a:lnTo>
                <a:lnTo>
                  <a:pt x="1093489" y="28654"/>
                </a:lnTo>
                <a:lnTo>
                  <a:pt x="1085869" y="26726"/>
                </a:lnTo>
                <a:lnTo>
                  <a:pt x="1072492" y="23378"/>
                </a:lnTo>
                <a:lnTo>
                  <a:pt x="1023464" y="15445"/>
                </a:lnTo>
                <a:lnTo>
                  <a:pt x="985278" y="12104"/>
                </a:lnTo>
                <a:lnTo>
                  <a:pt x="943186" y="9163"/>
                </a:lnTo>
                <a:lnTo>
                  <a:pt x="895437" y="6820"/>
                </a:lnTo>
                <a:lnTo>
                  <a:pt x="844483" y="5665"/>
                </a:lnTo>
                <a:lnTo>
                  <a:pt x="829336" y="5411"/>
                </a:lnTo>
                <a:lnTo>
                  <a:pt x="815257" y="5139"/>
                </a:lnTo>
                <a:lnTo>
                  <a:pt x="766731" y="3842"/>
                </a:lnTo>
                <a:lnTo>
                  <a:pt x="749391" y="3224"/>
                </a:lnTo>
                <a:lnTo>
                  <a:pt x="734500" y="2728"/>
                </a:lnTo>
                <a:lnTo>
                  <a:pt x="721715" y="2344"/>
                </a:lnTo>
                <a:lnTo>
                  <a:pt x="710695" y="2057"/>
                </a:lnTo>
                <a:lnTo>
                  <a:pt x="701098" y="1858"/>
                </a:lnTo>
                <a:lnTo>
                  <a:pt x="684864" y="1577"/>
                </a:lnTo>
                <a:lnTo>
                  <a:pt x="671957" y="1264"/>
                </a:lnTo>
                <a:lnTo>
                  <a:pt x="661633" y="906"/>
                </a:lnTo>
                <a:lnTo>
                  <a:pt x="657217" y="749"/>
                </a:lnTo>
                <a:lnTo>
                  <a:pt x="651164" y="610"/>
                </a:lnTo>
                <a:lnTo>
                  <a:pt x="610267" y="216"/>
                </a:lnTo>
                <a:lnTo>
                  <a:pt x="561639" y="74"/>
                </a:lnTo>
                <a:lnTo>
                  <a:pt x="519308" y="45"/>
                </a:lnTo>
                <a:lnTo>
                  <a:pt x="479800" y="32"/>
                </a:lnTo>
                <a:lnTo>
                  <a:pt x="434026" y="18"/>
                </a:lnTo>
                <a:lnTo>
                  <a:pt x="395815" y="7"/>
                </a:lnTo>
                <a:lnTo>
                  <a:pt x="385482" y="4"/>
                </a:lnTo>
                <a:lnTo>
                  <a:pt x="370473" y="0"/>
                </a:lnTo>
                <a:lnTo>
                  <a:pt x="364269" y="276"/>
                </a:lnTo>
                <a:lnTo>
                  <a:pt x="365313" y="831"/>
                </a:lnTo>
                <a:lnTo>
                  <a:pt x="366800" y="1623"/>
                </a:lnTo>
                <a:lnTo>
                  <a:pt x="373518" y="5202"/>
                </a:lnTo>
                <a:lnTo>
                  <a:pt x="385468" y="11566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298936" y="5275465"/>
            <a:ext cx="450215" cy="278765"/>
          </a:xfrm>
          <a:custGeom>
            <a:avLst/>
            <a:gdLst/>
            <a:ahLst/>
            <a:cxnLst/>
            <a:rect l="l" t="t" r="r" b="b"/>
            <a:pathLst>
              <a:path w="450214" h="278764">
                <a:moveTo>
                  <a:pt x="16630" y="40852"/>
                </a:moveTo>
                <a:lnTo>
                  <a:pt x="16630" y="36092"/>
                </a:lnTo>
                <a:lnTo>
                  <a:pt x="16630" y="33622"/>
                </a:lnTo>
                <a:lnTo>
                  <a:pt x="16630" y="33442"/>
                </a:lnTo>
                <a:lnTo>
                  <a:pt x="16630" y="33628"/>
                </a:lnTo>
                <a:lnTo>
                  <a:pt x="16630" y="34379"/>
                </a:lnTo>
                <a:lnTo>
                  <a:pt x="16630" y="35130"/>
                </a:lnTo>
                <a:lnTo>
                  <a:pt x="16630" y="42640"/>
                </a:lnTo>
                <a:lnTo>
                  <a:pt x="16630" y="56908"/>
                </a:lnTo>
                <a:lnTo>
                  <a:pt x="16499" y="66590"/>
                </a:lnTo>
                <a:lnTo>
                  <a:pt x="16106" y="77847"/>
                </a:lnTo>
                <a:lnTo>
                  <a:pt x="15450" y="90679"/>
                </a:lnTo>
                <a:lnTo>
                  <a:pt x="14532" y="105086"/>
                </a:lnTo>
                <a:lnTo>
                  <a:pt x="13307" y="121625"/>
                </a:lnTo>
                <a:lnTo>
                  <a:pt x="12260" y="136418"/>
                </a:lnTo>
                <a:lnTo>
                  <a:pt x="9483" y="183183"/>
                </a:lnTo>
                <a:lnTo>
                  <a:pt x="8681" y="199999"/>
                </a:lnTo>
                <a:lnTo>
                  <a:pt x="7834" y="214269"/>
                </a:lnTo>
                <a:lnTo>
                  <a:pt x="3543" y="255219"/>
                </a:lnTo>
                <a:lnTo>
                  <a:pt x="0" y="276762"/>
                </a:lnTo>
                <a:lnTo>
                  <a:pt x="3621" y="278629"/>
                </a:lnTo>
                <a:lnTo>
                  <a:pt x="11815" y="277602"/>
                </a:lnTo>
                <a:lnTo>
                  <a:pt x="23496" y="276414"/>
                </a:lnTo>
                <a:lnTo>
                  <a:pt x="36741" y="275579"/>
                </a:lnTo>
                <a:lnTo>
                  <a:pt x="52334" y="274851"/>
                </a:lnTo>
                <a:lnTo>
                  <a:pt x="63456" y="274099"/>
                </a:lnTo>
                <a:lnTo>
                  <a:pt x="111797" y="271920"/>
                </a:lnTo>
                <a:lnTo>
                  <a:pt x="161560" y="271272"/>
                </a:lnTo>
                <a:lnTo>
                  <a:pt x="191897" y="271213"/>
                </a:lnTo>
                <a:lnTo>
                  <a:pt x="206914" y="271224"/>
                </a:lnTo>
                <a:lnTo>
                  <a:pt x="254173" y="271449"/>
                </a:lnTo>
                <a:lnTo>
                  <a:pt x="264239" y="271552"/>
                </a:lnTo>
                <a:lnTo>
                  <a:pt x="274834" y="271640"/>
                </a:lnTo>
                <a:lnTo>
                  <a:pt x="323924" y="271853"/>
                </a:lnTo>
                <a:lnTo>
                  <a:pt x="353484" y="271887"/>
                </a:lnTo>
                <a:lnTo>
                  <a:pt x="377376" y="271728"/>
                </a:lnTo>
                <a:lnTo>
                  <a:pt x="424283" y="269330"/>
                </a:lnTo>
                <a:lnTo>
                  <a:pt x="442202" y="234083"/>
                </a:lnTo>
                <a:lnTo>
                  <a:pt x="444668" y="185156"/>
                </a:lnTo>
                <a:lnTo>
                  <a:pt x="446192" y="143026"/>
                </a:lnTo>
                <a:lnTo>
                  <a:pt x="446823" y="85835"/>
                </a:lnTo>
                <a:lnTo>
                  <a:pt x="447100" y="71038"/>
                </a:lnTo>
                <a:lnTo>
                  <a:pt x="447536" y="60065"/>
                </a:lnTo>
                <a:lnTo>
                  <a:pt x="448134" y="52182"/>
                </a:lnTo>
                <a:lnTo>
                  <a:pt x="449323" y="40028"/>
                </a:lnTo>
                <a:lnTo>
                  <a:pt x="449934" y="27367"/>
                </a:lnTo>
                <a:lnTo>
                  <a:pt x="447125" y="11710"/>
                </a:lnTo>
                <a:lnTo>
                  <a:pt x="438372" y="3191"/>
                </a:lnTo>
                <a:lnTo>
                  <a:pt x="423699" y="148"/>
                </a:lnTo>
                <a:lnTo>
                  <a:pt x="409992" y="0"/>
                </a:lnTo>
                <a:lnTo>
                  <a:pt x="397002" y="331"/>
                </a:lnTo>
                <a:lnTo>
                  <a:pt x="384601" y="1138"/>
                </a:lnTo>
                <a:lnTo>
                  <a:pt x="372662" y="2415"/>
                </a:lnTo>
                <a:lnTo>
                  <a:pt x="361358" y="3862"/>
                </a:lnTo>
                <a:lnTo>
                  <a:pt x="349652" y="5019"/>
                </a:lnTo>
                <a:lnTo>
                  <a:pt x="310735" y="6940"/>
                </a:lnTo>
                <a:lnTo>
                  <a:pt x="267747" y="7374"/>
                </a:lnTo>
                <a:lnTo>
                  <a:pt x="221030" y="7804"/>
                </a:lnTo>
                <a:lnTo>
                  <a:pt x="204448" y="7980"/>
                </a:lnTo>
                <a:lnTo>
                  <a:pt x="165792" y="8738"/>
                </a:lnTo>
                <a:lnTo>
                  <a:pt x="127392" y="10925"/>
                </a:lnTo>
                <a:lnTo>
                  <a:pt x="103600" y="13979"/>
                </a:lnTo>
                <a:lnTo>
                  <a:pt x="91308" y="15132"/>
                </a:lnTo>
                <a:lnTo>
                  <a:pt x="74610" y="16004"/>
                </a:lnTo>
                <a:lnTo>
                  <a:pt x="62880" y="16744"/>
                </a:lnTo>
                <a:lnTo>
                  <a:pt x="48185" y="17827"/>
                </a:lnTo>
                <a:lnTo>
                  <a:pt x="36344" y="18320"/>
                </a:lnTo>
                <a:lnTo>
                  <a:pt x="17858" y="18409"/>
                </a:lnTo>
                <a:lnTo>
                  <a:pt x="13909" y="19313"/>
                </a:lnTo>
                <a:lnTo>
                  <a:pt x="16297" y="21121"/>
                </a:lnTo>
                <a:lnTo>
                  <a:pt x="21685" y="25201"/>
                </a:lnTo>
                <a:lnTo>
                  <a:pt x="31413" y="32568"/>
                </a:lnTo>
                <a:lnTo>
                  <a:pt x="45480" y="43222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97833" y="5956388"/>
            <a:ext cx="53975" cy="13335"/>
          </a:xfrm>
          <a:custGeom>
            <a:avLst/>
            <a:gdLst/>
            <a:ahLst/>
            <a:cxnLst/>
            <a:rect l="l" t="t" r="r" b="b"/>
            <a:pathLst>
              <a:path w="53975" h="13335">
                <a:moveTo>
                  <a:pt x="53816" y="13264"/>
                </a:moveTo>
                <a:lnTo>
                  <a:pt x="13737" y="0"/>
                </a:lnTo>
                <a:lnTo>
                  <a:pt x="0" y="786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06404" y="6168569"/>
            <a:ext cx="7502525" cy="51435"/>
          </a:xfrm>
          <a:custGeom>
            <a:avLst/>
            <a:gdLst/>
            <a:ahLst/>
            <a:cxnLst/>
            <a:rect l="l" t="t" r="r" b="b"/>
            <a:pathLst>
              <a:path w="7502525" h="51435">
                <a:moveTo>
                  <a:pt x="0" y="50869"/>
                </a:moveTo>
                <a:lnTo>
                  <a:pt x="3683" y="48556"/>
                </a:lnTo>
                <a:lnTo>
                  <a:pt x="11821" y="47011"/>
                </a:lnTo>
                <a:lnTo>
                  <a:pt x="24411" y="46236"/>
                </a:lnTo>
                <a:lnTo>
                  <a:pt x="34869" y="45125"/>
                </a:lnTo>
                <a:lnTo>
                  <a:pt x="47995" y="42915"/>
                </a:lnTo>
                <a:lnTo>
                  <a:pt x="61723" y="40321"/>
                </a:lnTo>
                <a:lnTo>
                  <a:pt x="74384" y="38469"/>
                </a:lnTo>
                <a:lnTo>
                  <a:pt x="124256" y="36174"/>
                </a:lnTo>
                <a:lnTo>
                  <a:pt x="174691" y="35893"/>
                </a:lnTo>
                <a:lnTo>
                  <a:pt x="188104" y="35969"/>
                </a:lnTo>
                <a:lnTo>
                  <a:pt x="226540" y="37134"/>
                </a:lnTo>
                <a:lnTo>
                  <a:pt x="265713" y="39840"/>
                </a:lnTo>
                <a:lnTo>
                  <a:pt x="279402" y="40791"/>
                </a:lnTo>
                <a:lnTo>
                  <a:pt x="327883" y="42832"/>
                </a:lnTo>
                <a:lnTo>
                  <a:pt x="370456" y="43170"/>
                </a:lnTo>
                <a:lnTo>
                  <a:pt x="409949" y="43294"/>
                </a:lnTo>
                <a:lnTo>
                  <a:pt x="440446" y="43324"/>
                </a:lnTo>
                <a:lnTo>
                  <a:pt x="457699" y="43341"/>
                </a:lnTo>
                <a:lnTo>
                  <a:pt x="502915" y="43587"/>
                </a:lnTo>
                <a:lnTo>
                  <a:pt x="549613" y="44366"/>
                </a:lnTo>
                <a:lnTo>
                  <a:pt x="580937" y="45425"/>
                </a:lnTo>
                <a:lnTo>
                  <a:pt x="593794" y="45826"/>
                </a:lnTo>
                <a:lnTo>
                  <a:pt x="644274" y="46694"/>
                </a:lnTo>
                <a:lnTo>
                  <a:pt x="663074" y="46770"/>
                </a:lnTo>
                <a:lnTo>
                  <a:pt x="678667" y="46899"/>
                </a:lnTo>
                <a:lnTo>
                  <a:pt x="691396" y="47083"/>
                </a:lnTo>
                <a:lnTo>
                  <a:pt x="701600" y="47324"/>
                </a:lnTo>
                <a:lnTo>
                  <a:pt x="709622" y="47622"/>
                </a:lnTo>
                <a:lnTo>
                  <a:pt x="719878" y="48068"/>
                </a:lnTo>
                <a:lnTo>
                  <a:pt x="731515" y="48397"/>
                </a:lnTo>
                <a:lnTo>
                  <a:pt x="744701" y="48616"/>
                </a:lnTo>
                <a:lnTo>
                  <a:pt x="759602" y="48733"/>
                </a:lnTo>
                <a:lnTo>
                  <a:pt x="775345" y="48750"/>
                </a:lnTo>
                <a:lnTo>
                  <a:pt x="789303" y="48700"/>
                </a:lnTo>
                <a:lnTo>
                  <a:pt x="830495" y="47778"/>
                </a:lnTo>
                <a:lnTo>
                  <a:pt x="878590" y="45323"/>
                </a:lnTo>
                <a:lnTo>
                  <a:pt x="926777" y="42440"/>
                </a:lnTo>
                <a:lnTo>
                  <a:pt x="942603" y="41487"/>
                </a:lnTo>
                <a:lnTo>
                  <a:pt x="985108" y="39019"/>
                </a:lnTo>
                <a:lnTo>
                  <a:pt x="1032108" y="36525"/>
                </a:lnTo>
                <a:lnTo>
                  <a:pt x="1081842" y="34383"/>
                </a:lnTo>
                <a:lnTo>
                  <a:pt x="1120856" y="33215"/>
                </a:lnTo>
                <a:lnTo>
                  <a:pt x="1174122" y="32669"/>
                </a:lnTo>
                <a:lnTo>
                  <a:pt x="1190147" y="32721"/>
                </a:lnTo>
                <a:lnTo>
                  <a:pt x="1232750" y="33646"/>
                </a:lnTo>
                <a:lnTo>
                  <a:pt x="1280681" y="37913"/>
                </a:lnTo>
                <a:lnTo>
                  <a:pt x="1295369" y="39536"/>
                </a:lnTo>
                <a:lnTo>
                  <a:pt x="1309161" y="40904"/>
                </a:lnTo>
                <a:lnTo>
                  <a:pt x="1358602" y="44189"/>
                </a:lnTo>
                <a:lnTo>
                  <a:pt x="1398155" y="44947"/>
                </a:lnTo>
                <a:lnTo>
                  <a:pt x="1438254" y="45177"/>
                </a:lnTo>
                <a:lnTo>
                  <a:pt x="1449141" y="45163"/>
                </a:lnTo>
                <a:lnTo>
                  <a:pt x="1490453" y="44443"/>
                </a:lnTo>
                <a:lnTo>
                  <a:pt x="1532603" y="42960"/>
                </a:lnTo>
                <a:lnTo>
                  <a:pt x="1547086" y="42369"/>
                </a:lnTo>
                <a:lnTo>
                  <a:pt x="1560978" y="41816"/>
                </a:lnTo>
                <a:lnTo>
                  <a:pt x="1599807" y="40360"/>
                </a:lnTo>
                <a:lnTo>
                  <a:pt x="1647580" y="38780"/>
                </a:lnTo>
                <a:lnTo>
                  <a:pt x="1661796" y="38348"/>
                </a:lnTo>
                <a:lnTo>
                  <a:pt x="1675513" y="37909"/>
                </a:lnTo>
                <a:lnTo>
                  <a:pt x="1714250" y="36535"/>
                </a:lnTo>
                <a:lnTo>
                  <a:pt x="1762426" y="34504"/>
                </a:lnTo>
                <a:lnTo>
                  <a:pt x="1776922" y="33835"/>
                </a:lnTo>
                <a:lnTo>
                  <a:pt x="1790843" y="33224"/>
                </a:lnTo>
                <a:lnTo>
                  <a:pt x="1829750" y="31721"/>
                </a:lnTo>
                <a:lnTo>
                  <a:pt x="1877197" y="30376"/>
                </a:lnTo>
                <a:lnTo>
                  <a:pt x="1917248" y="29797"/>
                </a:lnTo>
                <a:lnTo>
                  <a:pt x="1960862" y="29463"/>
                </a:lnTo>
                <a:lnTo>
                  <a:pt x="2000506" y="29285"/>
                </a:lnTo>
                <a:lnTo>
                  <a:pt x="2046224" y="29165"/>
                </a:lnTo>
                <a:lnTo>
                  <a:pt x="2098133" y="29102"/>
                </a:lnTo>
                <a:lnTo>
                  <a:pt x="2138481" y="29086"/>
                </a:lnTo>
                <a:lnTo>
                  <a:pt x="2159005" y="29075"/>
                </a:lnTo>
                <a:lnTo>
                  <a:pt x="2213891" y="29021"/>
                </a:lnTo>
                <a:lnTo>
                  <a:pt x="2258861" y="28934"/>
                </a:lnTo>
                <a:lnTo>
                  <a:pt x="2303665" y="28767"/>
                </a:lnTo>
                <a:lnTo>
                  <a:pt x="2345471" y="28222"/>
                </a:lnTo>
                <a:lnTo>
                  <a:pt x="2394075" y="25708"/>
                </a:lnTo>
                <a:lnTo>
                  <a:pt x="2428072" y="23283"/>
                </a:lnTo>
                <a:lnTo>
                  <a:pt x="2445017" y="22051"/>
                </a:lnTo>
                <a:lnTo>
                  <a:pt x="2484013" y="19352"/>
                </a:lnTo>
                <a:lnTo>
                  <a:pt x="2525606" y="17508"/>
                </a:lnTo>
                <a:lnTo>
                  <a:pt x="2564394" y="16972"/>
                </a:lnTo>
                <a:lnTo>
                  <a:pt x="2603732" y="16688"/>
                </a:lnTo>
                <a:lnTo>
                  <a:pt x="2652043" y="16494"/>
                </a:lnTo>
                <a:lnTo>
                  <a:pt x="2709498" y="16381"/>
                </a:lnTo>
                <a:lnTo>
                  <a:pt x="2757853" y="16345"/>
                </a:lnTo>
                <a:lnTo>
                  <a:pt x="2799908" y="16322"/>
                </a:lnTo>
                <a:lnTo>
                  <a:pt x="2851580" y="16309"/>
                </a:lnTo>
                <a:lnTo>
                  <a:pt x="2865855" y="16311"/>
                </a:lnTo>
                <a:lnTo>
                  <a:pt x="2908821" y="16347"/>
                </a:lnTo>
                <a:lnTo>
                  <a:pt x="2948231" y="23459"/>
                </a:lnTo>
                <a:lnTo>
                  <a:pt x="2953482" y="27936"/>
                </a:lnTo>
                <a:lnTo>
                  <a:pt x="2959181" y="31075"/>
                </a:lnTo>
                <a:lnTo>
                  <a:pt x="3003364" y="36297"/>
                </a:lnTo>
                <a:lnTo>
                  <a:pt x="3051546" y="37192"/>
                </a:lnTo>
                <a:lnTo>
                  <a:pt x="3061536" y="37138"/>
                </a:lnTo>
                <a:lnTo>
                  <a:pt x="3109445" y="35732"/>
                </a:lnTo>
                <a:lnTo>
                  <a:pt x="3152523" y="33631"/>
                </a:lnTo>
                <a:lnTo>
                  <a:pt x="3165617" y="32985"/>
                </a:lnTo>
                <a:lnTo>
                  <a:pt x="3203882" y="31273"/>
                </a:lnTo>
                <a:lnTo>
                  <a:pt x="3253694" y="29462"/>
                </a:lnTo>
                <a:lnTo>
                  <a:pt x="3298517" y="28159"/>
                </a:lnTo>
                <a:lnTo>
                  <a:pt x="3337598" y="27111"/>
                </a:lnTo>
                <a:lnTo>
                  <a:pt x="3371992" y="26307"/>
                </a:lnTo>
                <a:lnTo>
                  <a:pt x="3385311" y="25985"/>
                </a:lnTo>
                <a:lnTo>
                  <a:pt x="3397857" y="25657"/>
                </a:lnTo>
                <a:lnTo>
                  <a:pt x="3409849" y="25319"/>
                </a:lnTo>
                <a:lnTo>
                  <a:pt x="3421510" y="24964"/>
                </a:lnTo>
                <a:lnTo>
                  <a:pt x="3430066" y="24719"/>
                </a:lnTo>
                <a:lnTo>
                  <a:pt x="3474379" y="24030"/>
                </a:lnTo>
                <a:lnTo>
                  <a:pt x="3519052" y="23787"/>
                </a:lnTo>
                <a:lnTo>
                  <a:pt x="3534262" y="23756"/>
                </a:lnTo>
                <a:lnTo>
                  <a:pt x="3548908" y="23708"/>
                </a:lnTo>
                <a:lnTo>
                  <a:pt x="3589872" y="23465"/>
                </a:lnTo>
                <a:lnTo>
                  <a:pt x="3639065" y="22909"/>
                </a:lnTo>
                <a:lnTo>
                  <a:pt x="3684446" y="22082"/>
                </a:lnTo>
                <a:lnTo>
                  <a:pt x="3732428" y="20952"/>
                </a:lnTo>
                <a:lnTo>
                  <a:pt x="3779520" y="19596"/>
                </a:lnTo>
                <a:lnTo>
                  <a:pt x="3827127" y="17545"/>
                </a:lnTo>
                <a:lnTo>
                  <a:pt x="3866849" y="15292"/>
                </a:lnTo>
                <a:lnTo>
                  <a:pt x="3880631" y="14471"/>
                </a:lnTo>
                <a:lnTo>
                  <a:pt x="3928960" y="11718"/>
                </a:lnTo>
                <a:lnTo>
                  <a:pt x="3970497" y="9587"/>
                </a:lnTo>
                <a:lnTo>
                  <a:pt x="4016723" y="7602"/>
                </a:lnTo>
                <a:lnTo>
                  <a:pt x="4064407" y="6193"/>
                </a:lnTo>
                <a:lnTo>
                  <a:pt x="4106181" y="5322"/>
                </a:lnTo>
                <a:lnTo>
                  <a:pt x="4152056" y="4745"/>
                </a:lnTo>
                <a:lnTo>
                  <a:pt x="4199996" y="4409"/>
                </a:lnTo>
                <a:lnTo>
                  <a:pt x="4242744" y="4227"/>
                </a:lnTo>
                <a:lnTo>
                  <a:pt x="4291484" y="4100"/>
                </a:lnTo>
                <a:lnTo>
                  <a:pt x="4346367" y="4028"/>
                </a:lnTo>
                <a:lnTo>
                  <a:pt x="4386444" y="4008"/>
                </a:lnTo>
                <a:lnTo>
                  <a:pt x="4431086" y="4002"/>
                </a:lnTo>
                <a:lnTo>
                  <a:pt x="4451558" y="4003"/>
                </a:lnTo>
                <a:lnTo>
                  <a:pt x="4505583" y="4020"/>
                </a:lnTo>
                <a:lnTo>
                  <a:pt x="4548518" y="4059"/>
                </a:lnTo>
                <a:lnTo>
                  <a:pt x="4588515" y="4143"/>
                </a:lnTo>
                <a:lnTo>
                  <a:pt x="4627905" y="4879"/>
                </a:lnTo>
                <a:lnTo>
                  <a:pt x="4676885" y="7231"/>
                </a:lnTo>
                <a:lnTo>
                  <a:pt x="4693897" y="8084"/>
                </a:lnTo>
                <a:lnTo>
                  <a:pt x="4707140" y="8726"/>
                </a:lnTo>
                <a:lnTo>
                  <a:pt x="4717108" y="9184"/>
                </a:lnTo>
                <a:lnTo>
                  <a:pt x="4724292" y="9481"/>
                </a:lnTo>
                <a:lnTo>
                  <a:pt x="4731315" y="9787"/>
                </a:lnTo>
                <a:lnTo>
                  <a:pt x="4781366" y="13357"/>
                </a:lnTo>
                <a:lnTo>
                  <a:pt x="4799859" y="14854"/>
                </a:lnTo>
                <a:lnTo>
                  <a:pt x="4817893" y="16311"/>
                </a:lnTo>
                <a:lnTo>
                  <a:pt x="4860239" y="19442"/>
                </a:lnTo>
                <a:lnTo>
                  <a:pt x="4905891" y="21122"/>
                </a:lnTo>
                <a:lnTo>
                  <a:pt x="4946418" y="21443"/>
                </a:lnTo>
                <a:lnTo>
                  <a:pt x="4978838" y="21506"/>
                </a:lnTo>
                <a:lnTo>
                  <a:pt x="4993806" y="21496"/>
                </a:lnTo>
                <a:lnTo>
                  <a:pt x="5034977" y="21345"/>
                </a:lnTo>
                <a:lnTo>
                  <a:pt x="5083074" y="20865"/>
                </a:lnTo>
                <a:lnTo>
                  <a:pt x="5115841" y="20299"/>
                </a:lnTo>
                <a:lnTo>
                  <a:pt x="5122814" y="20165"/>
                </a:lnTo>
                <a:lnTo>
                  <a:pt x="5167211" y="19594"/>
                </a:lnTo>
                <a:lnTo>
                  <a:pt x="5214231" y="19259"/>
                </a:lnTo>
                <a:lnTo>
                  <a:pt x="5256253" y="19079"/>
                </a:lnTo>
                <a:lnTo>
                  <a:pt x="5304097" y="18958"/>
                </a:lnTo>
                <a:lnTo>
                  <a:pt x="5357795" y="18896"/>
                </a:lnTo>
                <a:lnTo>
                  <a:pt x="5398426" y="18882"/>
                </a:lnTo>
                <a:lnTo>
                  <a:pt x="5418814" y="18872"/>
                </a:lnTo>
                <a:lnTo>
                  <a:pt x="5473743" y="18819"/>
                </a:lnTo>
                <a:lnTo>
                  <a:pt x="5519323" y="18734"/>
                </a:lnTo>
                <a:lnTo>
                  <a:pt x="5565553" y="18568"/>
                </a:lnTo>
                <a:lnTo>
                  <a:pt x="5609668" y="18108"/>
                </a:lnTo>
                <a:lnTo>
                  <a:pt x="5620199" y="17961"/>
                </a:lnTo>
                <a:lnTo>
                  <a:pt x="5671448" y="17608"/>
                </a:lnTo>
                <a:lnTo>
                  <a:pt x="5707946" y="17547"/>
                </a:lnTo>
                <a:lnTo>
                  <a:pt x="5725897" y="17497"/>
                </a:lnTo>
                <a:lnTo>
                  <a:pt x="5769070" y="17060"/>
                </a:lnTo>
                <a:lnTo>
                  <a:pt x="5778635" y="16744"/>
                </a:lnTo>
                <a:lnTo>
                  <a:pt x="5789869" y="16515"/>
                </a:lnTo>
                <a:lnTo>
                  <a:pt x="5803048" y="16365"/>
                </a:lnTo>
                <a:lnTo>
                  <a:pt x="5818453" y="16285"/>
                </a:lnTo>
                <a:lnTo>
                  <a:pt x="5835975" y="16225"/>
                </a:lnTo>
                <a:lnTo>
                  <a:pt x="5850711" y="16118"/>
                </a:lnTo>
                <a:lnTo>
                  <a:pt x="5862954" y="15963"/>
                </a:lnTo>
                <a:lnTo>
                  <a:pt x="5872997" y="15758"/>
                </a:lnTo>
                <a:lnTo>
                  <a:pt x="5887521" y="15364"/>
                </a:lnTo>
                <a:lnTo>
                  <a:pt x="5900193" y="15238"/>
                </a:lnTo>
                <a:lnTo>
                  <a:pt x="5911874" y="15353"/>
                </a:lnTo>
                <a:lnTo>
                  <a:pt x="5925011" y="15669"/>
                </a:lnTo>
                <a:lnTo>
                  <a:pt x="5937532" y="15829"/>
                </a:lnTo>
                <a:lnTo>
                  <a:pt x="5949852" y="15844"/>
                </a:lnTo>
                <a:lnTo>
                  <a:pt x="5962386" y="15723"/>
                </a:lnTo>
                <a:lnTo>
                  <a:pt x="5973294" y="15526"/>
                </a:lnTo>
                <a:lnTo>
                  <a:pt x="5984464" y="15358"/>
                </a:lnTo>
                <a:lnTo>
                  <a:pt x="6033581" y="14954"/>
                </a:lnTo>
                <a:lnTo>
                  <a:pt x="6062088" y="14889"/>
                </a:lnTo>
                <a:lnTo>
                  <a:pt x="6079467" y="14891"/>
                </a:lnTo>
                <a:lnTo>
                  <a:pt x="6124052" y="14935"/>
                </a:lnTo>
                <a:lnTo>
                  <a:pt x="6168808" y="15082"/>
                </a:lnTo>
                <a:lnTo>
                  <a:pt x="6191616" y="15221"/>
                </a:lnTo>
                <a:lnTo>
                  <a:pt x="6204849" y="15294"/>
                </a:lnTo>
                <a:lnTo>
                  <a:pt x="6217668" y="15353"/>
                </a:lnTo>
                <a:lnTo>
                  <a:pt x="6230146" y="15397"/>
                </a:lnTo>
                <a:lnTo>
                  <a:pt x="6242358" y="15429"/>
                </a:lnTo>
                <a:lnTo>
                  <a:pt x="6254377" y="15448"/>
                </a:lnTo>
                <a:lnTo>
                  <a:pt x="6268519" y="15442"/>
                </a:lnTo>
                <a:lnTo>
                  <a:pt x="6307075" y="15222"/>
                </a:lnTo>
                <a:lnTo>
                  <a:pt x="6357501" y="14397"/>
                </a:lnTo>
                <a:lnTo>
                  <a:pt x="6394504" y="13445"/>
                </a:lnTo>
                <a:lnTo>
                  <a:pt x="6404571" y="13163"/>
                </a:lnTo>
                <a:lnTo>
                  <a:pt x="6452219" y="12422"/>
                </a:lnTo>
                <a:lnTo>
                  <a:pt x="6499591" y="12223"/>
                </a:lnTo>
                <a:lnTo>
                  <a:pt x="6516122" y="12180"/>
                </a:lnTo>
                <a:lnTo>
                  <a:pt x="6555927" y="12023"/>
                </a:lnTo>
                <a:lnTo>
                  <a:pt x="6583607" y="11814"/>
                </a:lnTo>
                <a:lnTo>
                  <a:pt x="6588711" y="11767"/>
                </a:lnTo>
                <a:lnTo>
                  <a:pt x="6631509" y="11580"/>
                </a:lnTo>
                <a:lnTo>
                  <a:pt x="6671102" y="11505"/>
                </a:lnTo>
                <a:lnTo>
                  <a:pt x="6721208" y="11458"/>
                </a:lnTo>
                <a:lnTo>
                  <a:pt x="6760486" y="11441"/>
                </a:lnTo>
                <a:lnTo>
                  <a:pt x="6782346" y="11431"/>
                </a:lnTo>
                <a:lnTo>
                  <a:pt x="6821569" y="11380"/>
                </a:lnTo>
                <a:lnTo>
                  <a:pt x="6869245" y="11231"/>
                </a:lnTo>
                <a:lnTo>
                  <a:pt x="6912234" y="10895"/>
                </a:lnTo>
                <a:lnTo>
                  <a:pt x="6937350" y="10226"/>
                </a:lnTo>
                <a:lnTo>
                  <a:pt x="6947238" y="9949"/>
                </a:lnTo>
                <a:lnTo>
                  <a:pt x="6958948" y="9706"/>
                </a:lnTo>
                <a:lnTo>
                  <a:pt x="6972514" y="9496"/>
                </a:lnTo>
                <a:lnTo>
                  <a:pt x="6987972" y="9317"/>
                </a:lnTo>
                <a:lnTo>
                  <a:pt x="7005356" y="9169"/>
                </a:lnTo>
                <a:lnTo>
                  <a:pt x="7013989" y="9090"/>
                </a:lnTo>
                <a:lnTo>
                  <a:pt x="7055055" y="8408"/>
                </a:lnTo>
                <a:lnTo>
                  <a:pt x="7106606" y="7139"/>
                </a:lnTo>
                <a:lnTo>
                  <a:pt x="7152175" y="5802"/>
                </a:lnTo>
                <a:lnTo>
                  <a:pt x="7183351" y="4820"/>
                </a:lnTo>
                <a:lnTo>
                  <a:pt x="7197728" y="4386"/>
                </a:lnTo>
                <a:lnTo>
                  <a:pt x="7239200" y="3263"/>
                </a:lnTo>
                <a:lnTo>
                  <a:pt x="7278362" y="2398"/>
                </a:lnTo>
                <a:lnTo>
                  <a:pt x="7327385" y="1634"/>
                </a:lnTo>
                <a:lnTo>
                  <a:pt x="7373262" y="1300"/>
                </a:lnTo>
                <a:lnTo>
                  <a:pt x="7395862" y="1270"/>
                </a:lnTo>
                <a:lnTo>
                  <a:pt x="7415775" y="1228"/>
                </a:lnTo>
                <a:lnTo>
                  <a:pt x="7460200" y="1024"/>
                </a:lnTo>
                <a:lnTo>
                  <a:pt x="7496933" y="0"/>
                </a:lnTo>
                <a:lnTo>
                  <a:pt x="7502053" y="4532"/>
                </a:lnTo>
                <a:lnTo>
                  <a:pt x="7501859" y="14180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>
                <a:latin typeface="Arial"/>
                <a:cs typeface="Arial"/>
              </a:rPr>
              <a:t>I</a:t>
            </a:r>
            <a:r>
              <a:rPr dirty="0" spc="-5">
                <a:latin typeface="Arial"/>
                <a:cs typeface="Arial"/>
              </a:rPr>
              <a:t>ndex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1780520" cy="4879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I</a:t>
            </a:r>
            <a:r>
              <a:rPr dirty="0" sz="2400" spc="10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ld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cre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rter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(I</a:t>
            </a:r>
            <a:r>
              <a:rPr dirty="0" sz="2400" spc="-10">
                <a:latin typeface="Arial"/>
                <a:cs typeface="Arial"/>
              </a:rPr>
              <a:t>N</a:t>
            </a:r>
            <a:r>
              <a:rPr dirty="0" sz="2400" spc="-24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1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AR, </a:t>
            </a:r>
            <a:r>
              <a:rPr dirty="0" sz="2400" spc="865">
                <a:latin typeface="Arial"/>
                <a:cs typeface="Arial"/>
              </a:rPr>
              <a:t>.)</a:t>
            </a:r>
            <a:r>
              <a:rPr dirty="0" sz="2400">
                <a:latin typeface="Arial"/>
                <a:cs typeface="Arial"/>
              </a:rPr>
              <a:t> 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25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isk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Few</a:t>
            </a:r>
            <a:r>
              <a:rPr dirty="0" sz="2400" spc="-5">
                <a:latin typeface="Arial"/>
                <a:cs typeface="Arial"/>
              </a:rPr>
              <a:t> R</a:t>
            </a:r>
            <a:r>
              <a:rPr dirty="0" sz="2400" spc="-1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 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 spc="-1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ow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es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nal col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ns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i.e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X</a:t>
            </a:r>
            <a:r>
              <a:rPr dirty="0" sz="2400" spc="-24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1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98120" indent="-1854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198755" algn="l"/>
              </a:tabLst>
            </a:pPr>
            <a:r>
              <a:rPr dirty="0" sz="2400" spc="-340" u="heavy">
                <a:latin typeface="Arial"/>
                <a:cs typeface="Arial"/>
              </a:rPr>
              <a:t> </a:t>
            </a:r>
            <a:r>
              <a:rPr dirty="0" sz="2400" spc="-10" u="heavy">
                <a:latin typeface="Arial"/>
                <a:cs typeface="Arial"/>
              </a:rPr>
              <a:t>M</a:t>
            </a:r>
            <a:r>
              <a:rPr dirty="0" sz="2400" spc="-25" u="heavy">
                <a:latin typeface="Arial"/>
                <a:cs typeface="Arial"/>
              </a:rPr>
              <a:t>y</a:t>
            </a:r>
            <a:r>
              <a:rPr dirty="0" sz="2400" spc="-20" u="heavy">
                <a:latin typeface="Arial"/>
                <a:cs typeface="Arial"/>
              </a:rPr>
              <a:t>S</a:t>
            </a:r>
            <a:r>
              <a:rPr dirty="0" sz="2400" spc="-20" u="heavy">
                <a:latin typeface="Arial"/>
                <a:cs typeface="Arial"/>
              </a:rPr>
              <a:t>QL</a:t>
            </a:r>
            <a:r>
              <a:rPr dirty="0" sz="2400" spc="-9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10" u="heavy">
                <a:latin typeface="Arial"/>
                <a:cs typeface="Arial"/>
              </a:rPr>
              <a:t>u</a:t>
            </a:r>
            <a:r>
              <a:rPr dirty="0" sz="2400" spc="5" u="heavy">
                <a:latin typeface="Arial"/>
                <a:cs typeface="Arial"/>
              </a:rPr>
              <a:t>p</a:t>
            </a:r>
            <a:r>
              <a:rPr dirty="0" sz="2400" spc="5" u="heavy">
                <a:latin typeface="Arial"/>
                <a:cs typeface="Arial"/>
              </a:rPr>
              <a:t>p</a:t>
            </a:r>
            <a:r>
              <a:rPr dirty="0" sz="2400" spc="5" u="heavy">
                <a:latin typeface="Arial"/>
                <a:cs typeface="Arial"/>
              </a:rPr>
              <a:t>o</a:t>
            </a:r>
            <a:r>
              <a:rPr dirty="0" sz="2400" spc="-10" u="heavy">
                <a:latin typeface="Arial"/>
                <a:cs typeface="Arial"/>
              </a:rPr>
              <a:t>rt</a:t>
            </a:r>
            <a:r>
              <a:rPr dirty="0" sz="2400" spc="-35" u="heavy">
                <a:latin typeface="Arial"/>
                <a:cs typeface="Arial"/>
              </a:rPr>
              <a:t> </a:t>
            </a:r>
            <a:r>
              <a:rPr dirty="0" sz="2400" spc="-5" u="heavy">
                <a:latin typeface="Arial"/>
                <a:cs typeface="Arial"/>
              </a:rPr>
              <a:t>in</a:t>
            </a:r>
            <a:r>
              <a:rPr dirty="0" sz="2400" spc="10" u="heavy">
                <a:latin typeface="Arial"/>
                <a:cs typeface="Arial"/>
              </a:rPr>
              <a:t>d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spc="-25" u="heavy">
                <a:latin typeface="Arial"/>
                <a:cs typeface="Arial"/>
              </a:rPr>
              <a:t>x</a:t>
            </a:r>
            <a:r>
              <a:rPr dirty="0" sz="2400" spc="-5" u="heavy">
                <a:latin typeface="Arial"/>
                <a:cs typeface="Arial"/>
              </a:rPr>
              <a:t>ing</a:t>
            </a:r>
            <a:r>
              <a:rPr dirty="0" sz="2400" spc="0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7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-20" u="heavy">
                <a:latin typeface="Arial"/>
                <a:cs typeface="Arial"/>
              </a:rPr>
              <a:t>E</a:t>
            </a:r>
            <a:r>
              <a:rPr dirty="0" sz="2400" spc="-40" u="heavy">
                <a:latin typeface="Arial"/>
                <a:cs typeface="Arial"/>
              </a:rPr>
              <a:t>X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-10" u="heavy">
                <a:latin typeface="Arial"/>
                <a:cs typeface="Arial"/>
              </a:rPr>
              <a:t>/</a:t>
            </a:r>
            <a:r>
              <a:rPr dirty="0" sz="2400" spc="-15" u="heavy">
                <a:latin typeface="Arial"/>
                <a:cs typeface="Arial"/>
              </a:rPr>
              <a:t>B</a:t>
            </a:r>
            <a:r>
              <a:rPr dirty="0" sz="2400" spc="5" u="heavy">
                <a:latin typeface="Arial"/>
                <a:cs typeface="Arial"/>
              </a:rPr>
              <a:t>L</a:t>
            </a:r>
            <a:r>
              <a:rPr dirty="0" sz="2400" spc="-20" u="heavy">
                <a:latin typeface="Arial"/>
                <a:cs typeface="Arial"/>
              </a:rPr>
              <a:t>OB</a:t>
            </a:r>
            <a:r>
              <a:rPr dirty="0" sz="2400" spc="-90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p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-10" u="heavy">
                <a:latin typeface="Arial"/>
                <a:cs typeface="Arial"/>
              </a:rPr>
              <a:t>to</a:t>
            </a:r>
            <a:r>
              <a:rPr dirty="0" sz="2400" spc="-2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5" u="heavy">
                <a:latin typeface="Arial"/>
                <a:cs typeface="Arial"/>
              </a:rPr>
              <a:t>h</a:t>
            </a:r>
            <a:r>
              <a:rPr dirty="0" sz="2400" spc="5" u="heavy">
                <a:latin typeface="Arial"/>
                <a:cs typeface="Arial"/>
              </a:rPr>
              <a:t>a</a:t>
            </a:r>
            <a:r>
              <a:rPr dirty="0" sz="2400" spc="-10" u="heavy">
                <a:latin typeface="Arial"/>
                <a:cs typeface="Arial"/>
              </a:rPr>
              <a:t>ract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spc="-10" u="heavy">
                <a:latin typeface="Arial"/>
                <a:cs typeface="Arial"/>
              </a:rPr>
              <a:t>rs.</a:t>
            </a:r>
            <a:r>
              <a:rPr dirty="0" sz="2400" spc="40" u="heavy">
                <a:latin typeface="Arial"/>
                <a:cs typeface="Arial"/>
              </a:rPr>
              <a:t> 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CRE</a:t>
            </a:r>
            <a:r>
              <a:rPr dirty="0" sz="2000" spc="-175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test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0">
                <a:latin typeface="Arial"/>
                <a:cs typeface="Arial"/>
              </a:rPr>
              <a:t>(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_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710">
                <a:latin typeface="Arial"/>
                <a:cs typeface="Arial"/>
              </a:rPr>
              <a:t>.,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IND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_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20">
                <a:latin typeface="Arial"/>
                <a:cs typeface="Arial"/>
              </a:rPr>
              <a:t>1</a:t>
            </a:r>
            <a:r>
              <a:rPr dirty="0" sz="2000" spc="-25">
                <a:latin typeface="Arial"/>
                <a:cs typeface="Arial"/>
              </a:rPr>
              <a:t>0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24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 spc="-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st </a:t>
            </a:r>
            <a:r>
              <a:rPr dirty="0" sz="2400" spc="10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1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es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le: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1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W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IND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S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24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op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DR</a:t>
            </a:r>
            <a:r>
              <a:rPr dirty="0" sz="2000" spc="-1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IND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X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20">
                <a:latin typeface="Arial"/>
                <a:cs typeface="Arial"/>
              </a:rPr>
              <a:t>_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ON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  <a:tab pos="8698865" algn="l"/>
              </a:tabLst>
            </a:pPr>
            <a:r>
              <a:rPr dirty="0" sz="2400" spc="35" u="heavy">
                <a:latin typeface="Arial"/>
                <a:cs typeface="Arial"/>
              </a:rPr>
              <a:t>W</a:t>
            </a:r>
            <a:r>
              <a:rPr dirty="0" sz="2400" spc="5" u="heavy">
                <a:latin typeface="Arial"/>
                <a:cs typeface="Arial"/>
              </a:rPr>
              <a:t>h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95" u="heavy">
                <a:latin typeface="Arial"/>
                <a:cs typeface="Arial"/>
              </a:rPr>
              <a:t> </a:t>
            </a:r>
            <a:r>
              <a:rPr dirty="0" sz="2400" spc="-10" u="heavy">
                <a:latin typeface="Arial"/>
                <a:cs typeface="Arial"/>
              </a:rPr>
              <a:t>t</a:t>
            </a:r>
            <a:r>
              <a:rPr dirty="0" sz="2400" spc="-5" u="heavy">
                <a:latin typeface="Arial"/>
                <a:cs typeface="Arial"/>
              </a:rPr>
              <a:t>a</a:t>
            </a:r>
            <a:r>
              <a:rPr dirty="0" sz="2400" spc="5" u="heavy">
                <a:latin typeface="Arial"/>
                <a:cs typeface="Arial"/>
              </a:rPr>
              <a:t>b</a:t>
            </a:r>
            <a:r>
              <a:rPr dirty="0" sz="2400" spc="-5" u="heavy">
                <a:latin typeface="Arial"/>
                <a:cs typeface="Arial"/>
              </a:rPr>
              <a:t>le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-5" u="heavy">
                <a:latin typeface="Arial"/>
                <a:cs typeface="Arial"/>
              </a:rPr>
              <a:t>is</a:t>
            </a:r>
            <a:r>
              <a:rPr dirty="0" sz="2400" spc="-10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d</a:t>
            </a:r>
            <a:r>
              <a:rPr dirty="0" sz="2400" u="heavy">
                <a:latin typeface="Arial"/>
                <a:cs typeface="Arial"/>
              </a:rPr>
              <a:t>ro</a:t>
            </a:r>
            <a:r>
              <a:rPr dirty="0" sz="2400" spc="5" u="heavy">
                <a:latin typeface="Arial"/>
                <a:cs typeface="Arial"/>
              </a:rPr>
              <a:t>p</a:t>
            </a:r>
            <a:r>
              <a:rPr dirty="0" sz="2400" spc="5" u="heavy">
                <a:latin typeface="Arial"/>
                <a:cs typeface="Arial"/>
              </a:rPr>
              <a:t>p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spc="5" u="heavy">
                <a:latin typeface="Arial"/>
                <a:cs typeface="Arial"/>
              </a:rPr>
              <a:t>d</a:t>
            </a:r>
            <a:r>
              <a:rPr dirty="0" sz="2400" spc="-10" u="heavy">
                <a:latin typeface="Arial"/>
                <a:cs typeface="Arial"/>
              </a:rPr>
              <a:t>,</a:t>
            </a:r>
            <a:r>
              <a:rPr dirty="0" sz="2400" spc="-50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a</a:t>
            </a:r>
            <a:r>
              <a:rPr dirty="0" sz="2400" spc="-5" u="heavy">
                <a:latin typeface="Arial"/>
                <a:cs typeface="Arial"/>
              </a:rPr>
              <a:t>ll</a:t>
            </a:r>
            <a:r>
              <a:rPr dirty="0" sz="2400" spc="-20" u="heavy">
                <a:latin typeface="Arial"/>
                <a:cs typeface="Arial"/>
              </a:rPr>
              <a:t> </a:t>
            </a:r>
            <a:r>
              <a:rPr dirty="0" sz="2400" spc="-5" u="heavy">
                <a:latin typeface="Arial"/>
                <a:cs typeface="Arial"/>
              </a:rPr>
              <a:t>i</a:t>
            </a:r>
            <a:r>
              <a:rPr dirty="0" sz="2400" spc="5" u="heavy">
                <a:latin typeface="Arial"/>
                <a:cs typeface="Arial"/>
              </a:rPr>
              <a:t>n</a:t>
            </a:r>
            <a:r>
              <a:rPr dirty="0" sz="2400" spc="5" u="heavy">
                <a:latin typeface="Arial"/>
                <a:cs typeface="Arial"/>
              </a:rPr>
              <a:t>d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spc="-25" u="heavy">
                <a:latin typeface="Arial"/>
                <a:cs typeface="Arial"/>
              </a:rPr>
              <a:t>x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10" u="heavy">
                <a:latin typeface="Arial"/>
                <a:cs typeface="Arial"/>
              </a:rPr>
              <a:t> </a:t>
            </a:r>
            <a:r>
              <a:rPr dirty="0" sz="2400" spc="1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re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a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-10" u="heavy">
                <a:latin typeface="Arial"/>
                <a:cs typeface="Arial"/>
              </a:rPr>
              <a:t>t</a:t>
            </a:r>
            <a:r>
              <a:rPr dirty="0" sz="2400" spc="-5" u="heavy">
                <a:latin typeface="Arial"/>
                <a:cs typeface="Arial"/>
              </a:rPr>
              <a:t>o</a:t>
            </a:r>
            <a:r>
              <a:rPr dirty="0" sz="2400" spc="10" u="heavy">
                <a:latin typeface="Arial"/>
                <a:cs typeface="Arial"/>
              </a:rPr>
              <a:t>m</a:t>
            </a:r>
            <a:r>
              <a:rPr dirty="0" sz="2400" spc="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tic</a:t>
            </a:r>
            <a:r>
              <a:rPr dirty="0" sz="2400" spc="5" u="heavy">
                <a:latin typeface="Arial"/>
                <a:cs typeface="Arial"/>
              </a:rPr>
              <a:t>a</a:t>
            </a:r>
            <a:r>
              <a:rPr dirty="0" sz="2400" spc="-5" u="heavy">
                <a:latin typeface="Arial"/>
                <a:cs typeface="Arial"/>
              </a:rPr>
              <a:t>l</a:t>
            </a:r>
            <a:r>
              <a:rPr dirty="0" sz="2400" spc="-10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y</a:t>
            </a:r>
            <a:r>
              <a:rPr dirty="0" sz="2400" spc="-55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d</a:t>
            </a:r>
            <a:r>
              <a:rPr dirty="0" sz="2400" u="heavy">
                <a:latin typeface="Arial"/>
                <a:cs typeface="Arial"/>
              </a:rPr>
              <a:t>ro</a:t>
            </a:r>
            <a:r>
              <a:rPr dirty="0" sz="2400" spc="5" u="heavy">
                <a:latin typeface="Arial"/>
                <a:cs typeface="Arial"/>
              </a:rPr>
              <a:t>p</a:t>
            </a:r>
            <a:r>
              <a:rPr dirty="0" sz="2400" spc="5" u="heavy">
                <a:latin typeface="Arial"/>
                <a:cs typeface="Arial"/>
              </a:rPr>
              <a:t>p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spc="5" u="heavy">
                <a:latin typeface="Arial"/>
                <a:cs typeface="Arial"/>
              </a:rPr>
              <a:t>d</a:t>
            </a:r>
            <a:r>
              <a:rPr dirty="0" sz="2400" spc="-10" u="heavy">
                <a:latin typeface="Arial"/>
                <a:cs typeface="Arial"/>
              </a:rPr>
              <a:t>.</a:t>
            </a:r>
            <a:r>
              <a:rPr dirty="0" sz="2400" spc="-1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  <a:p>
            <a:pPr marL="153035" indent="-140335">
              <a:lnSpc>
                <a:spcPts val="2735"/>
              </a:lnSpc>
              <a:spcBef>
                <a:spcPts val="720"/>
              </a:spcBef>
              <a:buFont typeface="Arial"/>
              <a:buChar char="•"/>
              <a:tabLst>
                <a:tab pos="153670" algn="l"/>
                <a:tab pos="11767185" algn="l"/>
              </a:tabLst>
            </a:pPr>
            <a:r>
              <a:rPr dirty="0" sz="2400" spc="2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I</a:t>
            </a:r>
            <a:r>
              <a:rPr dirty="0" sz="2400" spc="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25" u="heavy">
                <a:latin typeface="Arial"/>
                <a:cs typeface="Arial"/>
              </a:rPr>
              <a:t>x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sh</a:t>
            </a:r>
            <a:r>
              <a:rPr dirty="0" sz="2400" spc="1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u</a:t>
            </a:r>
            <a:r>
              <a:rPr dirty="0" sz="2400" spc="-5" u="heavy">
                <a:latin typeface="Arial"/>
                <a:cs typeface="Arial"/>
              </a:rPr>
              <a:t>ld</a:t>
            </a:r>
            <a:r>
              <a:rPr dirty="0" sz="2400" spc="-2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-2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b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1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</a:t>
            </a:r>
            <a:r>
              <a:rPr dirty="0" sz="2400" spc="-10" u="heavy">
                <a:latin typeface="Arial"/>
                <a:cs typeface="Arial"/>
              </a:rPr>
              <a:t>r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spc="-4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1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5" u="heavy">
                <a:latin typeface="Arial"/>
                <a:cs typeface="Arial"/>
              </a:rPr>
              <a:t>h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1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col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10" u="heavy">
                <a:latin typeface="Arial"/>
                <a:cs typeface="Arial"/>
              </a:rPr>
              <a:t>m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-5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-2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sed</a:t>
            </a:r>
            <a:r>
              <a:rPr dirty="0" sz="2400" spc="-10" u="heavy">
                <a:latin typeface="Arial"/>
                <a:cs typeface="Arial"/>
              </a:rPr>
              <a:t> </a:t>
            </a:r>
            <a:r>
              <a:rPr dirty="0" sz="2400" spc="25" u="heavy">
                <a:latin typeface="Arial"/>
                <a:cs typeface="Arial"/>
              </a:rPr>
              <a:t>f</a:t>
            </a:r>
            <a:r>
              <a:rPr dirty="0" sz="2400" spc="-10" u="heavy">
                <a:latin typeface="Arial"/>
                <a:cs typeface="Arial"/>
              </a:rPr>
              <a:t>r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20" u="heavy">
                <a:latin typeface="Arial"/>
                <a:cs typeface="Arial"/>
              </a:rPr>
              <a:t>q</a:t>
            </a:r>
            <a:r>
              <a:rPr dirty="0" sz="2400" u="heavy">
                <a:latin typeface="Arial"/>
                <a:cs typeface="Arial"/>
              </a:rPr>
              <a:t>u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t</a:t>
            </a:r>
            <a:r>
              <a:rPr dirty="0" sz="2400" spc="-4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se</a:t>
            </a:r>
            <a:r>
              <a:rPr dirty="0" sz="2400" spc="10" u="heavy">
                <a:latin typeface="Arial"/>
                <a:cs typeface="Arial"/>
              </a:rPr>
              <a:t>a</a:t>
            </a:r>
            <a:r>
              <a:rPr dirty="0" sz="2400" spc="-10" u="heavy">
                <a:latin typeface="Arial"/>
                <a:cs typeface="Arial"/>
              </a:rPr>
              <a:t>r</a:t>
            </a:r>
            <a:r>
              <a:rPr dirty="0" sz="2400" u="heavy">
                <a:latin typeface="Arial"/>
                <a:cs typeface="Arial"/>
              </a:rPr>
              <a:t>ch,</a:t>
            </a:r>
            <a:r>
              <a:rPr dirty="0" sz="2400" spc="-3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spc="-10" u="heavy">
                <a:latin typeface="Arial"/>
                <a:cs typeface="Arial"/>
              </a:rPr>
              <a:t>r</a:t>
            </a:r>
            <a:r>
              <a:rPr dirty="0" sz="2400" u="heavy">
                <a:latin typeface="Arial"/>
                <a:cs typeface="Arial"/>
              </a:rPr>
              <a:t>d</a:t>
            </a:r>
            <a:r>
              <a:rPr dirty="0" sz="2400" u="heavy">
                <a:latin typeface="Arial"/>
                <a:cs typeface="Arial"/>
              </a:rPr>
              <a:t>e</a:t>
            </a:r>
            <a:r>
              <a:rPr dirty="0" sz="2400" spc="-10" u="heavy">
                <a:latin typeface="Arial"/>
                <a:cs typeface="Arial"/>
              </a:rPr>
              <a:t>r</a:t>
            </a:r>
            <a:r>
              <a:rPr dirty="0" sz="2400" spc="-5" u="heavy">
                <a:latin typeface="Arial"/>
                <a:cs typeface="Arial"/>
              </a:rPr>
              <a:t>ing</a:t>
            </a:r>
            <a:r>
              <a:rPr dirty="0" sz="2400" spc="1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u="heavy">
                <a:latin typeface="Arial"/>
                <a:cs typeface="Arial"/>
              </a:rPr>
              <a:t> 	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735"/>
              </a:lnSpc>
            </a:pPr>
            <a:r>
              <a:rPr dirty="0" sz="2400" spc="-15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ro</a:t>
            </a:r>
            <a:r>
              <a:rPr dirty="0" sz="2400" spc="5">
                <a:latin typeface="Arial"/>
                <a:cs typeface="Arial"/>
              </a:rPr>
              <a:t>up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ope</a:t>
            </a:r>
            <a:r>
              <a:rPr dirty="0" sz="2400">
                <a:latin typeface="Arial"/>
                <a:cs typeface="Arial"/>
              </a:rPr>
              <a:t>rati</a:t>
            </a:r>
            <a:r>
              <a:rPr dirty="0" sz="2400" spc="5">
                <a:latin typeface="Arial"/>
                <a:cs typeface="Arial"/>
              </a:rPr>
              <a:t>on</a:t>
            </a:r>
            <a:r>
              <a:rPr dirty="0" sz="2400" spc="-1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Arial"/>
                <a:cs typeface="Arial"/>
              </a:rPr>
              <a:t>Colu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ns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 </a:t>
            </a:r>
            <a:r>
              <a:rPr dirty="0" sz="2400" spc="-5">
                <a:latin typeface="Arial"/>
                <a:cs typeface="Arial"/>
              </a:rPr>
              <a:t>j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 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pe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ation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sh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u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ed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bet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ance.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4966" y="3358167"/>
            <a:ext cx="3150235" cy="0"/>
          </a:xfrm>
          <a:custGeom>
            <a:avLst/>
            <a:gdLst/>
            <a:ahLst/>
            <a:cxnLst/>
            <a:rect l="l" t="t" r="r" b="b"/>
            <a:pathLst>
              <a:path w="3150235" h="0">
                <a:moveTo>
                  <a:pt x="0" y="0"/>
                </a:moveTo>
                <a:lnTo>
                  <a:pt x="3149812" y="0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38630" y="3109671"/>
            <a:ext cx="248285" cy="155575"/>
          </a:xfrm>
          <a:custGeom>
            <a:avLst/>
            <a:gdLst/>
            <a:ahLst/>
            <a:cxnLst/>
            <a:rect l="l" t="t" r="r" b="b"/>
            <a:pathLst>
              <a:path w="248285" h="155575">
                <a:moveTo>
                  <a:pt x="248152" y="0"/>
                </a:moveTo>
                <a:lnTo>
                  <a:pt x="207917" y="17435"/>
                </a:lnTo>
                <a:lnTo>
                  <a:pt x="170640" y="36687"/>
                </a:lnTo>
                <a:lnTo>
                  <a:pt x="126818" y="61336"/>
                </a:lnTo>
                <a:lnTo>
                  <a:pt x="86998" y="85620"/>
                </a:lnTo>
                <a:lnTo>
                  <a:pt x="46849" y="116260"/>
                </a:lnTo>
                <a:lnTo>
                  <a:pt x="12405" y="144374"/>
                </a:lnTo>
                <a:lnTo>
                  <a:pt x="0" y="155175"/>
                </a:lnTo>
                <a:lnTo>
                  <a:pt x="2563" y="154406"/>
                </a:lnTo>
                <a:lnTo>
                  <a:pt x="10805" y="151933"/>
                </a:lnTo>
                <a:lnTo>
                  <a:pt x="25533" y="147513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05627" y="3134925"/>
            <a:ext cx="252729" cy="168275"/>
          </a:xfrm>
          <a:custGeom>
            <a:avLst/>
            <a:gdLst/>
            <a:ahLst/>
            <a:cxnLst/>
            <a:rect l="l" t="t" r="r" b="b"/>
            <a:pathLst>
              <a:path w="252729" h="168275">
                <a:moveTo>
                  <a:pt x="252221" y="0"/>
                </a:moveTo>
                <a:lnTo>
                  <a:pt x="214837" y="23040"/>
                </a:lnTo>
                <a:lnTo>
                  <a:pt x="176326" y="49688"/>
                </a:lnTo>
                <a:lnTo>
                  <a:pt x="144938" y="71902"/>
                </a:lnTo>
                <a:lnTo>
                  <a:pt x="110962" y="96496"/>
                </a:lnTo>
                <a:lnTo>
                  <a:pt x="98183" y="105750"/>
                </a:lnTo>
                <a:lnTo>
                  <a:pt x="63226" y="130098"/>
                </a:lnTo>
                <a:lnTo>
                  <a:pt x="29509" y="150681"/>
                </a:lnTo>
                <a:lnTo>
                  <a:pt x="3109" y="166128"/>
                </a:lnTo>
                <a:lnTo>
                  <a:pt x="0" y="167957"/>
                </a:lnTo>
                <a:lnTo>
                  <a:pt x="491" y="167691"/>
                </a:lnTo>
                <a:lnTo>
                  <a:pt x="5691" y="164847"/>
                </a:lnTo>
                <a:lnTo>
                  <a:pt x="15690" y="159378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55518" y="3186270"/>
            <a:ext cx="233679" cy="165100"/>
          </a:xfrm>
          <a:custGeom>
            <a:avLst/>
            <a:gdLst/>
            <a:ahLst/>
            <a:cxnLst/>
            <a:rect l="l" t="t" r="r" b="b"/>
            <a:pathLst>
              <a:path w="233679" h="165100">
                <a:moveTo>
                  <a:pt x="233211" y="0"/>
                </a:moveTo>
                <a:lnTo>
                  <a:pt x="195204" y="33469"/>
                </a:lnTo>
                <a:lnTo>
                  <a:pt x="182032" y="43046"/>
                </a:lnTo>
                <a:lnTo>
                  <a:pt x="171119" y="51097"/>
                </a:lnTo>
                <a:lnTo>
                  <a:pt x="162135" y="57863"/>
                </a:lnTo>
                <a:lnTo>
                  <a:pt x="153116" y="64811"/>
                </a:lnTo>
                <a:lnTo>
                  <a:pt x="143824" y="71786"/>
                </a:lnTo>
                <a:lnTo>
                  <a:pt x="111471" y="95069"/>
                </a:lnTo>
                <a:lnTo>
                  <a:pt x="76258" y="119535"/>
                </a:lnTo>
                <a:lnTo>
                  <a:pt x="43874" y="140938"/>
                </a:lnTo>
                <a:lnTo>
                  <a:pt x="9581" y="160381"/>
                </a:lnTo>
                <a:lnTo>
                  <a:pt x="0" y="164823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91644" y="3447883"/>
            <a:ext cx="21590" cy="110489"/>
          </a:xfrm>
          <a:custGeom>
            <a:avLst/>
            <a:gdLst/>
            <a:ahLst/>
            <a:cxnLst/>
            <a:rect l="l" t="t" r="r" b="b"/>
            <a:pathLst>
              <a:path w="21589" h="110489">
                <a:moveTo>
                  <a:pt x="7056" y="0"/>
                </a:moveTo>
                <a:lnTo>
                  <a:pt x="2360" y="51"/>
                </a:lnTo>
                <a:lnTo>
                  <a:pt x="8" y="3922"/>
                </a:lnTo>
                <a:lnTo>
                  <a:pt x="0" y="11610"/>
                </a:lnTo>
                <a:lnTo>
                  <a:pt x="247" y="18936"/>
                </a:lnTo>
                <a:lnTo>
                  <a:pt x="4039" y="61482"/>
                </a:lnTo>
                <a:lnTo>
                  <a:pt x="15497" y="104486"/>
                </a:lnTo>
                <a:lnTo>
                  <a:pt x="21461" y="110032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00412" y="3432832"/>
            <a:ext cx="90805" cy="38735"/>
          </a:xfrm>
          <a:custGeom>
            <a:avLst/>
            <a:gdLst/>
            <a:ahLst/>
            <a:cxnLst/>
            <a:rect l="l" t="t" r="r" b="b"/>
            <a:pathLst>
              <a:path w="90805" h="38735">
                <a:moveTo>
                  <a:pt x="13163" y="38561"/>
                </a:moveTo>
                <a:lnTo>
                  <a:pt x="4067" y="33047"/>
                </a:lnTo>
                <a:lnTo>
                  <a:pt x="0" y="27121"/>
                </a:lnTo>
                <a:lnTo>
                  <a:pt x="963" y="20782"/>
                </a:lnTo>
                <a:lnTo>
                  <a:pt x="40522" y="1673"/>
                </a:lnTo>
                <a:lnTo>
                  <a:pt x="57237" y="0"/>
                </a:lnTo>
                <a:lnTo>
                  <a:pt x="70738" y="628"/>
                </a:lnTo>
                <a:lnTo>
                  <a:pt x="81651" y="3451"/>
                </a:lnTo>
                <a:lnTo>
                  <a:pt x="90600" y="8362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06600" y="3495181"/>
            <a:ext cx="70485" cy="14604"/>
          </a:xfrm>
          <a:custGeom>
            <a:avLst/>
            <a:gdLst/>
            <a:ahLst/>
            <a:cxnLst/>
            <a:rect l="l" t="t" r="r" b="b"/>
            <a:pathLst>
              <a:path w="70485" h="14604">
                <a:moveTo>
                  <a:pt x="21306" y="0"/>
                </a:moveTo>
                <a:lnTo>
                  <a:pt x="10307" y="7276"/>
                </a:lnTo>
                <a:lnTo>
                  <a:pt x="3731" y="11626"/>
                </a:lnTo>
                <a:lnTo>
                  <a:pt x="1580" y="13050"/>
                </a:lnTo>
                <a:lnTo>
                  <a:pt x="75" y="14045"/>
                </a:lnTo>
                <a:lnTo>
                  <a:pt x="0" y="14534"/>
                </a:lnTo>
                <a:lnTo>
                  <a:pt x="1352" y="14518"/>
                </a:lnTo>
                <a:lnTo>
                  <a:pt x="2705" y="14502"/>
                </a:lnTo>
                <a:lnTo>
                  <a:pt x="6000" y="14464"/>
                </a:lnTo>
                <a:lnTo>
                  <a:pt x="52408" y="7272"/>
                </a:lnTo>
                <a:lnTo>
                  <a:pt x="70381" y="3322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19478" y="3450544"/>
            <a:ext cx="110489" cy="91440"/>
          </a:xfrm>
          <a:custGeom>
            <a:avLst/>
            <a:gdLst/>
            <a:ahLst/>
            <a:cxnLst/>
            <a:rect l="l" t="t" r="r" b="b"/>
            <a:pathLst>
              <a:path w="110489" h="91439">
                <a:moveTo>
                  <a:pt x="19121" y="29708"/>
                </a:moveTo>
                <a:lnTo>
                  <a:pt x="14793" y="35156"/>
                </a:lnTo>
                <a:lnTo>
                  <a:pt x="12634" y="51502"/>
                </a:lnTo>
                <a:lnTo>
                  <a:pt x="11923" y="72041"/>
                </a:lnTo>
                <a:lnTo>
                  <a:pt x="10939" y="84044"/>
                </a:lnTo>
                <a:lnTo>
                  <a:pt x="8266" y="90962"/>
                </a:lnTo>
                <a:lnTo>
                  <a:pt x="6249" y="86521"/>
                </a:lnTo>
                <a:lnTo>
                  <a:pt x="3657" y="75537"/>
                </a:lnTo>
                <a:lnTo>
                  <a:pt x="1133" y="62334"/>
                </a:lnTo>
                <a:lnTo>
                  <a:pt x="0" y="49990"/>
                </a:lnTo>
                <a:lnTo>
                  <a:pt x="1559" y="35032"/>
                </a:lnTo>
                <a:lnTo>
                  <a:pt x="40517" y="3260"/>
                </a:lnTo>
                <a:lnTo>
                  <a:pt x="69450" y="0"/>
                </a:lnTo>
                <a:lnTo>
                  <a:pt x="79953" y="874"/>
                </a:lnTo>
                <a:lnTo>
                  <a:pt x="89330" y="3630"/>
                </a:lnTo>
                <a:lnTo>
                  <a:pt x="93060" y="7124"/>
                </a:lnTo>
                <a:lnTo>
                  <a:pt x="94804" y="12288"/>
                </a:lnTo>
                <a:lnTo>
                  <a:pt x="96547" y="17452"/>
                </a:lnTo>
                <a:lnTo>
                  <a:pt x="94186" y="22783"/>
                </a:lnTo>
                <a:lnTo>
                  <a:pt x="53656" y="44494"/>
                </a:lnTo>
                <a:lnTo>
                  <a:pt x="9948" y="49803"/>
                </a:lnTo>
                <a:lnTo>
                  <a:pt x="4725" y="50301"/>
                </a:lnTo>
                <a:lnTo>
                  <a:pt x="6218" y="50400"/>
                </a:lnTo>
                <a:lnTo>
                  <a:pt x="9596" y="50610"/>
                </a:lnTo>
                <a:lnTo>
                  <a:pt x="15001" y="50945"/>
                </a:lnTo>
                <a:lnTo>
                  <a:pt x="23154" y="52610"/>
                </a:lnTo>
                <a:lnTo>
                  <a:pt x="35802" y="56871"/>
                </a:lnTo>
                <a:lnTo>
                  <a:pt x="52527" y="63199"/>
                </a:lnTo>
                <a:lnTo>
                  <a:pt x="67113" y="67754"/>
                </a:lnTo>
                <a:lnTo>
                  <a:pt x="79855" y="70654"/>
                </a:lnTo>
                <a:lnTo>
                  <a:pt x="91047" y="72014"/>
                </a:lnTo>
                <a:lnTo>
                  <a:pt x="100986" y="71951"/>
                </a:lnTo>
                <a:lnTo>
                  <a:pt x="109965" y="70581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48141" y="347539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1423" y="19665"/>
                </a:moveTo>
                <a:lnTo>
                  <a:pt x="13596" y="6743"/>
                </a:lnTo>
                <a:lnTo>
                  <a:pt x="12668" y="526"/>
                </a:lnTo>
                <a:lnTo>
                  <a:pt x="8636" y="1012"/>
                </a:lnTo>
                <a:lnTo>
                  <a:pt x="5770" y="1358"/>
                </a:lnTo>
                <a:lnTo>
                  <a:pt x="3607" y="3683"/>
                </a:lnTo>
                <a:lnTo>
                  <a:pt x="2149" y="7986"/>
                </a:lnTo>
                <a:lnTo>
                  <a:pt x="690" y="12290"/>
                </a:lnTo>
                <a:lnTo>
                  <a:pt x="0" y="17148"/>
                </a:lnTo>
                <a:lnTo>
                  <a:pt x="77" y="22560"/>
                </a:lnTo>
                <a:lnTo>
                  <a:pt x="154" y="27971"/>
                </a:lnTo>
                <a:lnTo>
                  <a:pt x="2317" y="32476"/>
                </a:lnTo>
                <a:lnTo>
                  <a:pt x="6567" y="36072"/>
                </a:lnTo>
                <a:lnTo>
                  <a:pt x="10816" y="39669"/>
                </a:lnTo>
                <a:lnTo>
                  <a:pt x="17695" y="41952"/>
                </a:lnTo>
                <a:lnTo>
                  <a:pt x="27204" y="42921"/>
                </a:lnTo>
                <a:lnTo>
                  <a:pt x="36713" y="43890"/>
                </a:lnTo>
                <a:lnTo>
                  <a:pt x="42033" y="42109"/>
                </a:lnTo>
                <a:lnTo>
                  <a:pt x="43165" y="37578"/>
                </a:lnTo>
                <a:lnTo>
                  <a:pt x="44296" y="33047"/>
                </a:lnTo>
                <a:lnTo>
                  <a:pt x="43021" y="27834"/>
                </a:lnTo>
                <a:lnTo>
                  <a:pt x="39339" y="21940"/>
                </a:lnTo>
                <a:lnTo>
                  <a:pt x="33801" y="15239"/>
                </a:lnTo>
                <a:lnTo>
                  <a:pt x="25175" y="7925"/>
                </a:lnTo>
                <a:lnTo>
                  <a:pt x="13462" y="0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03654" y="3457372"/>
            <a:ext cx="227329" cy="128905"/>
          </a:xfrm>
          <a:custGeom>
            <a:avLst/>
            <a:gdLst/>
            <a:ahLst/>
            <a:cxnLst/>
            <a:rect l="l" t="t" r="r" b="b"/>
            <a:pathLst>
              <a:path w="227329" h="128904">
                <a:moveTo>
                  <a:pt x="0" y="10897"/>
                </a:moveTo>
                <a:lnTo>
                  <a:pt x="29192" y="43368"/>
                </a:lnTo>
                <a:lnTo>
                  <a:pt x="33530" y="82895"/>
                </a:lnTo>
                <a:lnTo>
                  <a:pt x="33942" y="89532"/>
                </a:lnTo>
                <a:lnTo>
                  <a:pt x="33991" y="90004"/>
                </a:lnTo>
                <a:lnTo>
                  <a:pt x="34017" y="89570"/>
                </a:lnTo>
                <a:lnTo>
                  <a:pt x="34029" y="88977"/>
                </a:lnTo>
                <a:lnTo>
                  <a:pt x="34141" y="83204"/>
                </a:lnTo>
                <a:lnTo>
                  <a:pt x="34353" y="72248"/>
                </a:lnTo>
                <a:lnTo>
                  <a:pt x="43726" y="32354"/>
                </a:lnTo>
                <a:lnTo>
                  <a:pt x="73319" y="11186"/>
                </a:lnTo>
                <a:lnTo>
                  <a:pt x="78825" y="12303"/>
                </a:lnTo>
                <a:lnTo>
                  <a:pt x="83885" y="15741"/>
                </a:lnTo>
                <a:lnTo>
                  <a:pt x="88945" y="19178"/>
                </a:lnTo>
                <a:lnTo>
                  <a:pt x="104345" y="53997"/>
                </a:lnTo>
                <a:lnTo>
                  <a:pt x="105663" y="63991"/>
                </a:lnTo>
                <a:lnTo>
                  <a:pt x="106359" y="69280"/>
                </a:lnTo>
                <a:lnTo>
                  <a:pt x="106436" y="69864"/>
                </a:lnTo>
                <a:lnTo>
                  <a:pt x="106514" y="70448"/>
                </a:lnTo>
                <a:lnTo>
                  <a:pt x="106552" y="70637"/>
                </a:lnTo>
                <a:lnTo>
                  <a:pt x="106552" y="70431"/>
                </a:lnTo>
                <a:lnTo>
                  <a:pt x="106552" y="70225"/>
                </a:lnTo>
                <a:lnTo>
                  <a:pt x="121086" y="23466"/>
                </a:lnTo>
                <a:lnTo>
                  <a:pt x="151916" y="337"/>
                </a:lnTo>
                <a:lnTo>
                  <a:pt x="158493" y="169"/>
                </a:lnTo>
                <a:lnTo>
                  <a:pt x="165071" y="0"/>
                </a:lnTo>
                <a:lnTo>
                  <a:pt x="190507" y="31735"/>
                </a:lnTo>
                <a:lnTo>
                  <a:pt x="204372" y="80441"/>
                </a:lnTo>
                <a:lnTo>
                  <a:pt x="208907" y="99186"/>
                </a:lnTo>
                <a:lnTo>
                  <a:pt x="214223" y="113330"/>
                </a:lnTo>
                <a:lnTo>
                  <a:pt x="220354" y="123046"/>
                </a:lnTo>
                <a:lnTo>
                  <a:pt x="227336" y="128504"/>
                </a:lnTo>
              </a:path>
            </a:pathLst>
          </a:custGeom>
          <a:ln w="18000">
            <a:solidFill>
              <a:srgbClr val="F6535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1203" y="4173051"/>
            <a:ext cx="4009390" cy="48895"/>
          </a:xfrm>
          <a:custGeom>
            <a:avLst/>
            <a:gdLst/>
            <a:ahLst/>
            <a:cxnLst/>
            <a:rect l="l" t="t" r="r" b="b"/>
            <a:pathLst>
              <a:path w="4009390" h="48895">
                <a:moveTo>
                  <a:pt x="0" y="10972"/>
                </a:moveTo>
                <a:lnTo>
                  <a:pt x="49686" y="9050"/>
                </a:lnTo>
                <a:lnTo>
                  <a:pt x="94062" y="8648"/>
                </a:lnTo>
                <a:lnTo>
                  <a:pt x="109669" y="8596"/>
                </a:lnTo>
                <a:lnTo>
                  <a:pt x="157351" y="8100"/>
                </a:lnTo>
                <a:lnTo>
                  <a:pt x="194835" y="6731"/>
                </a:lnTo>
                <a:lnTo>
                  <a:pt x="207193" y="6230"/>
                </a:lnTo>
                <a:lnTo>
                  <a:pt x="260670" y="4702"/>
                </a:lnTo>
                <a:lnTo>
                  <a:pt x="300006" y="3929"/>
                </a:lnTo>
                <a:lnTo>
                  <a:pt x="330973" y="3508"/>
                </a:lnTo>
                <a:lnTo>
                  <a:pt x="341218" y="3372"/>
                </a:lnTo>
                <a:lnTo>
                  <a:pt x="391989" y="2581"/>
                </a:lnTo>
                <a:lnTo>
                  <a:pt x="425433" y="2002"/>
                </a:lnTo>
                <a:lnTo>
                  <a:pt x="442018" y="1718"/>
                </a:lnTo>
                <a:lnTo>
                  <a:pt x="483395" y="1044"/>
                </a:lnTo>
                <a:lnTo>
                  <a:pt x="523077" y="495"/>
                </a:lnTo>
                <a:lnTo>
                  <a:pt x="563486" y="227"/>
                </a:lnTo>
                <a:lnTo>
                  <a:pt x="613195" y="87"/>
                </a:lnTo>
                <a:lnTo>
                  <a:pt x="660839" y="23"/>
                </a:lnTo>
                <a:lnTo>
                  <a:pt x="697615" y="0"/>
                </a:lnTo>
                <a:lnTo>
                  <a:pt x="715545" y="1"/>
                </a:lnTo>
                <a:lnTo>
                  <a:pt x="765186" y="99"/>
                </a:lnTo>
                <a:lnTo>
                  <a:pt x="808829" y="336"/>
                </a:lnTo>
                <a:lnTo>
                  <a:pt x="858194" y="867"/>
                </a:lnTo>
                <a:lnTo>
                  <a:pt x="898105" y="1646"/>
                </a:lnTo>
                <a:lnTo>
                  <a:pt x="941727" y="3058"/>
                </a:lnTo>
                <a:lnTo>
                  <a:pt x="980570" y="4452"/>
                </a:lnTo>
                <a:lnTo>
                  <a:pt x="1029756" y="6321"/>
                </a:lnTo>
                <a:lnTo>
                  <a:pt x="1073543" y="8104"/>
                </a:lnTo>
                <a:lnTo>
                  <a:pt x="1121381" y="10311"/>
                </a:lnTo>
                <a:lnTo>
                  <a:pt x="1162306" y="12860"/>
                </a:lnTo>
                <a:lnTo>
                  <a:pt x="1189592" y="15023"/>
                </a:lnTo>
                <a:lnTo>
                  <a:pt x="1203364" y="16110"/>
                </a:lnTo>
                <a:lnTo>
                  <a:pt x="1246876" y="19040"/>
                </a:lnTo>
                <a:lnTo>
                  <a:pt x="1297926" y="21578"/>
                </a:lnTo>
                <a:lnTo>
                  <a:pt x="1317047" y="22417"/>
                </a:lnTo>
                <a:lnTo>
                  <a:pt x="1333442" y="23146"/>
                </a:lnTo>
                <a:lnTo>
                  <a:pt x="1347393" y="23777"/>
                </a:lnTo>
                <a:lnTo>
                  <a:pt x="1359179" y="24322"/>
                </a:lnTo>
                <a:lnTo>
                  <a:pt x="1369083" y="24794"/>
                </a:lnTo>
                <a:lnTo>
                  <a:pt x="1377384" y="25205"/>
                </a:lnTo>
                <a:lnTo>
                  <a:pt x="1385459" y="25586"/>
                </a:lnTo>
                <a:lnTo>
                  <a:pt x="1430801" y="26971"/>
                </a:lnTo>
                <a:lnTo>
                  <a:pt x="1482616" y="27999"/>
                </a:lnTo>
                <a:lnTo>
                  <a:pt x="1500809" y="28363"/>
                </a:lnTo>
                <a:lnTo>
                  <a:pt x="1542606" y="29388"/>
                </a:lnTo>
                <a:lnTo>
                  <a:pt x="1589086" y="31896"/>
                </a:lnTo>
                <a:lnTo>
                  <a:pt x="1628604" y="35570"/>
                </a:lnTo>
                <a:lnTo>
                  <a:pt x="1647140" y="37480"/>
                </a:lnTo>
                <a:lnTo>
                  <a:pt x="1663297" y="39115"/>
                </a:lnTo>
                <a:lnTo>
                  <a:pt x="1709099" y="43424"/>
                </a:lnTo>
                <a:lnTo>
                  <a:pt x="1748314" y="45976"/>
                </a:lnTo>
                <a:lnTo>
                  <a:pt x="1790649" y="47373"/>
                </a:lnTo>
                <a:lnTo>
                  <a:pt x="1838322" y="47925"/>
                </a:lnTo>
                <a:lnTo>
                  <a:pt x="1885002" y="48107"/>
                </a:lnTo>
                <a:lnTo>
                  <a:pt x="1902337" y="48132"/>
                </a:lnTo>
                <a:lnTo>
                  <a:pt x="1918587" y="48160"/>
                </a:lnTo>
                <a:lnTo>
                  <a:pt x="1961197" y="48265"/>
                </a:lnTo>
                <a:lnTo>
                  <a:pt x="2005046" y="48455"/>
                </a:lnTo>
                <a:lnTo>
                  <a:pt x="2021116" y="48560"/>
                </a:lnTo>
                <a:lnTo>
                  <a:pt x="2029098" y="48604"/>
                </a:lnTo>
                <a:lnTo>
                  <a:pt x="2069207" y="48749"/>
                </a:lnTo>
                <a:lnTo>
                  <a:pt x="2108098" y="48823"/>
                </a:lnTo>
                <a:lnTo>
                  <a:pt x="2154770" y="48870"/>
                </a:lnTo>
                <a:lnTo>
                  <a:pt x="2209644" y="48888"/>
                </a:lnTo>
                <a:lnTo>
                  <a:pt x="2227936" y="48883"/>
                </a:lnTo>
                <a:lnTo>
                  <a:pt x="2276645" y="48822"/>
                </a:lnTo>
                <a:lnTo>
                  <a:pt x="2316303" y="48697"/>
                </a:lnTo>
                <a:lnTo>
                  <a:pt x="2355531" y="48429"/>
                </a:lnTo>
                <a:lnTo>
                  <a:pt x="2382363" y="48051"/>
                </a:lnTo>
                <a:lnTo>
                  <a:pt x="2395156" y="47881"/>
                </a:lnTo>
                <a:lnTo>
                  <a:pt x="2445722" y="47493"/>
                </a:lnTo>
                <a:lnTo>
                  <a:pt x="2457063" y="47467"/>
                </a:lnTo>
                <a:lnTo>
                  <a:pt x="2468569" y="47427"/>
                </a:lnTo>
                <a:lnTo>
                  <a:pt x="2517364" y="47138"/>
                </a:lnTo>
                <a:lnTo>
                  <a:pt x="2558420" y="46781"/>
                </a:lnTo>
                <a:lnTo>
                  <a:pt x="2576828" y="46600"/>
                </a:lnTo>
                <a:lnTo>
                  <a:pt x="2593677" y="46442"/>
                </a:lnTo>
                <a:lnTo>
                  <a:pt x="2635698" y="46096"/>
                </a:lnTo>
                <a:lnTo>
                  <a:pt x="2674895" y="45901"/>
                </a:lnTo>
                <a:lnTo>
                  <a:pt x="2688624" y="45875"/>
                </a:lnTo>
                <a:lnTo>
                  <a:pt x="2701779" y="45829"/>
                </a:lnTo>
                <a:lnTo>
                  <a:pt x="2714470" y="45762"/>
                </a:lnTo>
                <a:lnTo>
                  <a:pt x="2726802" y="45674"/>
                </a:lnTo>
                <a:lnTo>
                  <a:pt x="2738884" y="45564"/>
                </a:lnTo>
                <a:lnTo>
                  <a:pt x="2753124" y="45416"/>
                </a:lnTo>
                <a:lnTo>
                  <a:pt x="2766490" y="45296"/>
                </a:lnTo>
                <a:lnTo>
                  <a:pt x="2815214" y="45065"/>
                </a:lnTo>
                <a:lnTo>
                  <a:pt x="2824596" y="45047"/>
                </a:lnTo>
                <a:lnTo>
                  <a:pt x="2834784" y="45011"/>
                </a:lnTo>
                <a:lnTo>
                  <a:pt x="2883940" y="44692"/>
                </a:lnTo>
                <a:lnTo>
                  <a:pt x="2926281" y="44308"/>
                </a:lnTo>
                <a:lnTo>
                  <a:pt x="2938688" y="44198"/>
                </a:lnTo>
                <a:lnTo>
                  <a:pt x="2988054" y="43848"/>
                </a:lnTo>
                <a:lnTo>
                  <a:pt x="3038170" y="43630"/>
                </a:lnTo>
                <a:lnTo>
                  <a:pt x="3077181" y="43544"/>
                </a:lnTo>
                <a:lnTo>
                  <a:pt x="3122821" y="43511"/>
                </a:lnTo>
                <a:lnTo>
                  <a:pt x="3140217" y="43495"/>
                </a:lnTo>
                <a:lnTo>
                  <a:pt x="3185277" y="43415"/>
                </a:lnTo>
                <a:lnTo>
                  <a:pt x="3228873" y="43229"/>
                </a:lnTo>
                <a:lnTo>
                  <a:pt x="3241801" y="43122"/>
                </a:lnTo>
                <a:lnTo>
                  <a:pt x="3247775" y="43079"/>
                </a:lnTo>
                <a:lnTo>
                  <a:pt x="3293230" y="42899"/>
                </a:lnTo>
                <a:lnTo>
                  <a:pt x="3333149" y="42820"/>
                </a:lnTo>
                <a:lnTo>
                  <a:pt x="3382716" y="42759"/>
                </a:lnTo>
                <a:lnTo>
                  <a:pt x="3421186" y="42729"/>
                </a:lnTo>
                <a:lnTo>
                  <a:pt x="3464043" y="42706"/>
                </a:lnTo>
                <a:lnTo>
                  <a:pt x="3511325" y="42691"/>
                </a:lnTo>
                <a:lnTo>
                  <a:pt x="3536639" y="42686"/>
                </a:lnTo>
                <a:lnTo>
                  <a:pt x="3561941" y="42678"/>
                </a:lnTo>
                <a:lnTo>
                  <a:pt x="3609124" y="42642"/>
                </a:lnTo>
                <a:lnTo>
                  <a:pt x="3651742" y="42578"/>
                </a:lnTo>
                <a:lnTo>
                  <a:pt x="3707111" y="42428"/>
                </a:lnTo>
                <a:lnTo>
                  <a:pt x="3752211" y="42216"/>
                </a:lnTo>
                <a:lnTo>
                  <a:pt x="3796371" y="41835"/>
                </a:lnTo>
                <a:lnTo>
                  <a:pt x="3836235" y="40668"/>
                </a:lnTo>
                <a:lnTo>
                  <a:pt x="3886603" y="37258"/>
                </a:lnTo>
                <a:lnTo>
                  <a:pt x="3901448" y="36086"/>
                </a:lnTo>
                <a:lnTo>
                  <a:pt x="3919041" y="34699"/>
                </a:lnTo>
                <a:lnTo>
                  <a:pt x="3958454" y="32182"/>
                </a:lnTo>
                <a:lnTo>
                  <a:pt x="3984940" y="31532"/>
                </a:lnTo>
                <a:lnTo>
                  <a:pt x="3998732" y="30930"/>
                </a:lnTo>
                <a:lnTo>
                  <a:pt x="4009258" y="300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8427" y="5406827"/>
            <a:ext cx="2934335" cy="28575"/>
          </a:xfrm>
          <a:custGeom>
            <a:avLst/>
            <a:gdLst/>
            <a:ahLst/>
            <a:cxnLst/>
            <a:rect l="l" t="t" r="r" b="b"/>
            <a:pathLst>
              <a:path w="2934335" h="28575">
                <a:moveTo>
                  <a:pt x="14427" y="19957"/>
                </a:moveTo>
                <a:lnTo>
                  <a:pt x="5525" y="20098"/>
                </a:lnTo>
                <a:lnTo>
                  <a:pt x="772" y="20173"/>
                </a:lnTo>
                <a:lnTo>
                  <a:pt x="169" y="20183"/>
                </a:lnTo>
                <a:lnTo>
                  <a:pt x="0" y="20181"/>
                </a:lnTo>
                <a:lnTo>
                  <a:pt x="1297" y="20111"/>
                </a:lnTo>
                <a:lnTo>
                  <a:pt x="2474" y="20057"/>
                </a:lnTo>
                <a:lnTo>
                  <a:pt x="9353" y="19741"/>
                </a:lnTo>
                <a:lnTo>
                  <a:pt x="21933" y="19162"/>
                </a:lnTo>
                <a:lnTo>
                  <a:pt x="34995" y="18658"/>
                </a:lnTo>
                <a:lnTo>
                  <a:pt x="47661" y="18368"/>
                </a:lnTo>
                <a:lnTo>
                  <a:pt x="59359" y="18451"/>
                </a:lnTo>
                <a:lnTo>
                  <a:pt x="109781" y="21292"/>
                </a:lnTo>
                <a:lnTo>
                  <a:pt x="126495" y="22707"/>
                </a:lnTo>
                <a:lnTo>
                  <a:pt x="141383" y="23908"/>
                </a:lnTo>
                <a:lnTo>
                  <a:pt x="186769" y="26907"/>
                </a:lnTo>
                <a:lnTo>
                  <a:pt x="230941" y="27824"/>
                </a:lnTo>
                <a:lnTo>
                  <a:pt x="282456" y="28207"/>
                </a:lnTo>
                <a:lnTo>
                  <a:pt x="332856" y="28384"/>
                </a:lnTo>
                <a:lnTo>
                  <a:pt x="372118" y="28452"/>
                </a:lnTo>
                <a:lnTo>
                  <a:pt x="412079" y="28478"/>
                </a:lnTo>
                <a:lnTo>
                  <a:pt x="430577" y="28482"/>
                </a:lnTo>
                <a:lnTo>
                  <a:pt x="448106" y="28481"/>
                </a:lnTo>
                <a:lnTo>
                  <a:pt x="495008" y="28446"/>
                </a:lnTo>
                <a:lnTo>
                  <a:pt x="533674" y="28362"/>
                </a:lnTo>
                <a:lnTo>
                  <a:pt x="573055" y="28175"/>
                </a:lnTo>
                <a:lnTo>
                  <a:pt x="621136" y="27512"/>
                </a:lnTo>
                <a:lnTo>
                  <a:pt x="671183" y="26273"/>
                </a:lnTo>
                <a:lnTo>
                  <a:pt x="697139" y="25431"/>
                </a:lnTo>
                <a:lnTo>
                  <a:pt x="710564" y="25010"/>
                </a:lnTo>
                <a:lnTo>
                  <a:pt x="760415" y="23691"/>
                </a:lnTo>
                <a:lnTo>
                  <a:pt x="803575" y="23017"/>
                </a:lnTo>
                <a:lnTo>
                  <a:pt x="847678" y="22712"/>
                </a:lnTo>
                <a:lnTo>
                  <a:pt x="889424" y="22556"/>
                </a:lnTo>
                <a:lnTo>
                  <a:pt x="938782" y="22457"/>
                </a:lnTo>
                <a:lnTo>
                  <a:pt x="978327" y="22422"/>
                </a:lnTo>
                <a:lnTo>
                  <a:pt x="998463" y="22406"/>
                </a:lnTo>
                <a:lnTo>
                  <a:pt x="1051697" y="22345"/>
                </a:lnTo>
                <a:lnTo>
                  <a:pt x="1094665" y="22268"/>
                </a:lnTo>
                <a:lnTo>
                  <a:pt x="1137097" y="22137"/>
                </a:lnTo>
                <a:lnTo>
                  <a:pt x="1171376" y="21907"/>
                </a:lnTo>
                <a:lnTo>
                  <a:pt x="1179785" y="21845"/>
                </a:lnTo>
                <a:lnTo>
                  <a:pt x="1223296" y="21655"/>
                </a:lnTo>
                <a:lnTo>
                  <a:pt x="1266537" y="21570"/>
                </a:lnTo>
                <a:lnTo>
                  <a:pt x="1300545" y="21540"/>
                </a:lnTo>
                <a:lnTo>
                  <a:pt x="1316613" y="21527"/>
                </a:lnTo>
                <a:lnTo>
                  <a:pt x="1361538" y="21410"/>
                </a:lnTo>
                <a:lnTo>
                  <a:pt x="1401917" y="21176"/>
                </a:lnTo>
                <a:lnTo>
                  <a:pt x="1449519" y="20682"/>
                </a:lnTo>
                <a:lnTo>
                  <a:pt x="1491041" y="19980"/>
                </a:lnTo>
                <a:lnTo>
                  <a:pt x="1499028" y="19832"/>
                </a:lnTo>
                <a:lnTo>
                  <a:pt x="1544976" y="19312"/>
                </a:lnTo>
                <a:lnTo>
                  <a:pt x="1594135" y="18996"/>
                </a:lnTo>
                <a:lnTo>
                  <a:pt x="1633907" y="18822"/>
                </a:lnTo>
                <a:lnTo>
                  <a:pt x="1679279" y="18675"/>
                </a:lnTo>
                <a:lnTo>
                  <a:pt x="1730249" y="18558"/>
                </a:lnTo>
                <a:lnTo>
                  <a:pt x="1786820" y="18468"/>
                </a:lnTo>
                <a:lnTo>
                  <a:pt x="1848989" y="18407"/>
                </a:lnTo>
                <a:lnTo>
                  <a:pt x="1916759" y="18375"/>
                </a:lnTo>
                <a:lnTo>
                  <a:pt x="1951263" y="18365"/>
                </a:lnTo>
                <a:lnTo>
                  <a:pt x="1984206" y="18354"/>
                </a:lnTo>
                <a:lnTo>
                  <a:pt x="2045409" y="18330"/>
                </a:lnTo>
                <a:lnTo>
                  <a:pt x="2100369" y="18300"/>
                </a:lnTo>
                <a:lnTo>
                  <a:pt x="2149085" y="18267"/>
                </a:lnTo>
                <a:lnTo>
                  <a:pt x="2191557" y="18228"/>
                </a:lnTo>
                <a:lnTo>
                  <a:pt x="2243559" y="18163"/>
                </a:lnTo>
                <a:lnTo>
                  <a:pt x="2291041" y="18059"/>
                </a:lnTo>
                <a:lnTo>
                  <a:pt x="2320081" y="17901"/>
                </a:lnTo>
                <a:lnTo>
                  <a:pt x="2330656" y="17839"/>
                </a:lnTo>
                <a:lnTo>
                  <a:pt x="2380525" y="17668"/>
                </a:lnTo>
                <a:lnTo>
                  <a:pt x="2410001" y="17628"/>
                </a:lnTo>
                <a:lnTo>
                  <a:pt x="2424321" y="17609"/>
                </a:lnTo>
                <a:lnTo>
                  <a:pt x="2464842" y="17418"/>
                </a:lnTo>
                <a:lnTo>
                  <a:pt x="2514627" y="16848"/>
                </a:lnTo>
                <a:lnTo>
                  <a:pt x="2563623" y="15865"/>
                </a:lnTo>
                <a:lnTo>
                  <a:pt x="2602798" y="14786"/>
                </a:lnTo>
                <a:lnTo>
                  <a:pt x="2652919" y="13041"/>
                </a:lnTo>
                <a:lnTo>
                  <a:pt x="2697162" y="11143"/>
                </a:lnTo>
                <a:lnTo>
                  <a:pt x="2714618" y="10363"/>
                </a:lnTo>
                <a:lnTo>
                  <a:pt x="2755051" y="8600"/>
                </a:lnTo>
                <a:lnTo>
                  <a:pt x="2780331" y="7579"/>
                </a:lnTo>
                <a:lnTo>
                  <a:pt x="2789523" y="7200"/>
                </a:lnTo>
                <a:lnTo>
                  <a:pt x="2839511" y="4364"/>
                </a:lnTo>
                <a:lnTo>
                  <a:pt x="2855469" y="3318"/>
                </a:lnTo>
                <a:lnTo>
                  <a:pt x="2872582" y="2222"/>
                </a:lnTo>
                <a:lnTo>
                  <a:pt x="2887965" y="1350"/>
                </a:lnTo>
                <a:lnTo>
                  <a:pt x="2901698" y="697"/>
                </a:lnTo>
                <a:lnTo>
                  <a:pt x="2913866" y="258"/>
                </a:lnTo>
                <a:lnTo>
                  <a:pt x="2924550" y="27"/>
                </a:lnTo>
                <a:lnTo>
                  <a:pt x="293383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1038" y="5865182"/>
            <a:ext cx="9272905" cy="64769"/>
          </a:xfrm>
          <a:custGeom>
            <a:avLst/>
            <a:gdLst/>
            <a:ahLst/>
            <a:cxnLst/>
            <a:rect l="l" t="t" r="r" b="b"/>
            <a:pathLst>
              <a:path w="9272905" h="64770">
                <a:moveTo>
                  <a:pt x="0" y="15762"/>
                </a:moveTo>
                <a:lnTo>
                  <a:pt x="38739" y="26524"/>
                </a:lnTo>
                <a:lnTo>
                  <a:pt x="85994" y="30687"/>
                </a:lnTo>
                <a:lnTo>
                  <a:pt x="134654" y="31556"/>
                </a:lnTo>
                <a:lnTo>
                  <a:pt x="176172" y="31673"/>
                </a:lnTo>
                <a:lnTo>
                  <a:pt x="188781" y="31715"/>
                </a:lnTo>
                <a:lnTo>
                  <a:pt x="239361" y="32155"/>
                </a:lnTo>
                <a:lnTo>
                  <a:pt x="277808" y="32767"/>
                </a:lnTo>
                <a:lnTo>
                  <a:pt x="296310" y="33114"/>
                </a:lnTo>
                <a:lnTo>
                  <a:pt x="312576" y="33402"/>
                </a:lnTo>
                <a:lnTo>
                  <a:pt x="326657" y="33632"/>
                </a:lnTo>
                <a:lnTo>
                  <a:pt x="338599" y="33804"/>
                </a:lnTo>
                <a:lnTo>
                  <a:pt x="348454" y="33920"/>
                </a:lnTo>
                <a:lnTo>
                  <a:pt x="356269" y="33980"/>
                </a:lnTo>
                <a:lnTo>
                  <a:pt x="365655" y="33930"/>
                </a:lnTo>
                <a:lnTo>
                  <a:pt x="418623" y="32325"/>
                </a:lnTo>
                <a:lnTo>
                  <a:pt x="429019" y="31921"/>
                </a:lnTo>
                <a:lnTo>
                  <a:pt x="439847" y="31561"/>
                </a:lnTo>
                <a:lnTo>
                  <a:pt x="487983" y="30535"/>
                </a:lnTo>
                <a:lnTo>
                  <a:pt x="529866" y="30174"/>
                </a:lnTo>
                <a:lnTo>
                  <a:pt x="563185" y="30093"/>
                </a:lnTo>
                <a:lnTo>
                  <a:pt x="579881" y="30056"/>
                </a:lnTo>
                <a:lnTo>
                  <a:pt x="621666" y="29920"/>
                </a:lnTo>
                <a:lnTo>
                  <a:pt x="666201" y="29541"/>
                </a:lnTo>
                <a:lnTo>
                  <a:pt x="715446" y="27740"/>
                </a:lnTo>
                <a:lnTo>
                  <a:pt x="729061" y="26945"/>
                </a:lnTo>
                <a:lnTo>
                  <a:pt x="742049" y="26267"/>
                </a:lnTo>
                <a:lnTo>
                  <a:pt x="792461" y="24477"/>
                </a:lnTo>
                <a:lnTo>
                  <a:pt x="842667" y="23869"/>
                </a:lnTo>
                <a:lnTo>
                  <a:pt x="854845" y="23947"/>
                </a:lnTo>
                <a:lnTo>
                  <a:pt x="905315" y="25084"/>
                </a:lnTo>
                <a:lnTo>
                  <a:pt x="923986" y="25739"/>
                </a:lnTo>
                <a:lnTo>
                  <a:pt x="940283" y="26277"/>
                </a:lnTo>
                <a:lnTo>
                  <a:pt x="986400" y="27411"/>
                </a:lnTo>
                <a:lnTo>
                  <a:pt x="994324" y="27482"/>
                </a:lnTo>
                <a:lnTo>
                  <a:pt x="1003155" y="27407"/>
                </a:lnTo>
                <a:lnTo>
                  <a:pt x="1052600" y="24899"/>
                </a:lnTo>
                <a:lnTo>
                  <a:pt x="1086912" y="22258"/>
                </a:lnTo>
                <a:lnTo>
                  <a:pt x="1103122" y="20996"/>
                </a:lnTo>
                <a:lnTo>
                  <a:pt x="1148906" y="17725"/>
                </a:lnTo>
                <a:lnTo>
                  <a:pt x="1196347" y="16154"/>
                </a:lnTo>
                <a:lnTo>
                  <a:pt x="1240881" y="15855"/>
                </a:lnTo>
                <a:lnTo>
                  <a:pt x="1255456" y="15790"/>
                </a:lnTo>
                <a:lnTo>
                  <a:pt x="1305652" y="15329"/>
                </a:lnTo>
                <a:lnTo>
                  <a:pt x="1358045" y="13842"/>
                </a:lnTo>
                <a:lnTo>
                  <a:pt x="1371656" y="13389"/>
                </a:lnTo>
                <a:lnTo>
                  <a:pt x="1415085" y="12397"/>
                </a:lnTo>
                <a:lnTo>
                  <a:pt x="1458401" y="12056"/>
                </a:lnTo>
                <a:lnTo>
                  <a:pt x="1502721" y="11931"/>
                </a:lnTo>
                <a:lnTo>
                  <a:pt x="1519907" y="11912"/>
                </a:lnTo>
                <a:lnTo>
                  <a:pt x="1539643" y="11913"/>
                </a:lnTo>
                <a:lnTo>
                  <a:pt x="1587530" y="12096"/>
                </a:lnTo>
                <a:lnTo>
                  <a:pt x="1626423" y="12756"/>
                </a:lnTo>
                <a:lnTo>
                  <a:pt x="1635996" y="13147"/>
                </a:lnTo>
                <a:lnTo>
                  <a:pt x="1646603" y="13491"/>
                </a:lnTo>
                <a:lnTo>
                  <a:pt x="1685598" y="14274"/>
                </a:lnTo>
                <a:lnTo>
                  <a:pt x="1714960" y="14610"/>
                </a:lnTo>
                <a:lnTo>
                  <a:pt x="1728264" y="14765"/>
                </a:lnTo>
                <a:lnTo>
                  <a:pt x="1766558" y="15305"/>
                </a:lnTo>
                <a:lnTo>
                  <a:pt x="1821743" y="16347"/>
                </a:lnTo>
                <a:lnTo>
                  <a:pt x="1837995" y="16675"/>
                </a:lnTo>
                <a:lnTo>
                  <a:pt x="1885422" y="17543"/>
                </a:lnTo>
                <a:lnTo>
                  <a:pt x="1893747" y="17666"/>
                </a:lnTo>
                <a:lnTo>
                  <a:pt x="1901311" y="17782"/>
                </a:lnTo>
                <a:lnTo>
                  <a:pt x="1944488" y="18736"/>
                </a:lnTo>
                <a:lnTo>
                  <a:pt x="1990981" y="19975"/>
                </a:lnTo>
                <a:lnTo>
                  <a:pt x="2030438" y="21110"/>
                </a:lnTo>
                <a:lnTo>
                  <a:pt x="2074374" y="22463"/>
                </a:lnTo>
                <a:lnTo>
                  <a:pt x="2108766" y="23733"/>
                </a:lnTo>
                <a:lnTo>
                  <a:pt x="2114997" y="23986"/>
                </a:lnTo>
                <a:lnTo>
                  <a:pt x="2154185" y="24732"/>
                </a:lnTo>
                <a:lnTo>
                  <a:pt x="2198990" y="25035"/>
                </a:lnTo>
                <a:lnTo>
                  <a:pt x="2235206" y="25120"/>
                </a:lnTo>
                <a:lnTo>
                  <a:pt x="2252406" y="25155"/>
                </a:lnTo>
                <a:lnTo>
                  <a:pt x="2298067" y="25301"/>
                </a:lnTo>
                <a:lnTo>
                  <a:pt x="2346734" y="25590"/>
                </a:lnTo>
                <a:lnTo>
                  <a:pt x="2394836" y="26142"/>
                </a:lnTo>
                <a:lnTo>
                  <a:pt x="2405993" y="26279"/>
                </a:lnTo>
                <a:lnTo>
                  <a:pt x="2454257" y="26681"/>
                </a:lnTo>
                <a:lnTo>
                  <a:pt x="2494710" y="26839"/>
                </a:lnTo>
                <a:lnTo>
                  <a:pt x="2527158" y="26892"/>
                </a:lnTo>
                <a:lnTo>
                  <a:pt x="2543960" y="26947"/>
                </a:lnTo>
                <a:lnTo>
                  <a:pt x="2587373" y="27292"/>
                </a:lnTo>
                <a:lnTo>
                  <a:pt x="2631257" y="28167"/>
                </a:lnTo>
                <a:lnTo>
                  <a:pt x="2649297" y="28814"/>
                </a:lnTo>
                <a:lnTo>
                  <a:pt x="2659003" y="29134"/>
                </a:lnTo>
                <a:lnTo>
                  <a:pt x="2703811" y="30099"/>
                </a:lnTo>
                <a:lnTo>
                  <a:pt x="2744389" y="30516"/>
                </a:lnTo>
                <a:lnTo>
                  <a:pt x="2791679" y="30700"/>
                </a:lnTo>
                <a:lnTo>
                  <a:pt x="2808749" y="30701"/>
                </a:lnTo>
                <a:lnTo>
                  <a:pt x="2825025" y="30663"/>
                </a:lnTo>
                <a:lnTo>
                  <a:pt x="2869183" y="30310"/>
                </a:lnTo>
                <a:lnTo>
                  <a:pt x="2917549" y="29285"/>
                </a:lnTo>
                <a:lnTo>
                  <a:pt x="2963474" y="27124"/>
                </a:lnTo>
                <a:lnTo>
                  <a:pt x="2978833" y="26278"/>
                </a:lnTo>
                <a:lnTo>
                  <a:pt x="3024094" y="24099"/>
                </a:lnTo>
                <a:lnTo>
                  <a:pt x="3062874" y="23118"/>
                </a:lnTo>
                <a:lnTo>
                  <a:pt x="3088575" y="22924"/>
                </a:lnTo>
                <a:lnTo>
                  <a:pt x="3101438" y="22786"/>
                </a:lnTo>
                <a:lnTo>
                  <a:pt x="3146927" y="21704"/>
                </a:lnTo>
                <a:lnTo>
                  <a:pt x="3198625" y="19629"/>
                </a:lnTo>
                <a:lnTo>
                  <a:pt x="3214132" y="18927"/>
                </a:lnTo>
                <a:lnTo>
                  <a:pt x="3227601" y="18328"/>
                </a:lnTo>
                <a:lnTo>
                  <a:pt x="3266639" y="16886"/>
                </a:lnTo>
                <a:lnTo>
                  <a:pt x="3316418" y="15754"/>
                </a:lnTo>
                <a:lnTo>
                  <a:pt x="3361608" y="15406"/>
                </a:lnTo>
                <a:lnTo>
                  <a:pt x="3408193" y="15256"/>
                </a:lnTo>
                <a:lnTo>
                  <a:pt x="3452216" y="15174"/>
                </a:lnTo>
                <a:lnTo>
                  <a:pt x="3504147" y="15116"/>
                </a:lnTo>
                <a:lnTo>
                  <a:pt x="3543218" y="15090"/>
                </a:lnTo>
                <a:lnTo>
                  <a:pt x="3585885" y="15075"/>
                </a:lnTo>
                <a:lnTo>
                  <a:pt x="3632183" y="15069"/>
                </a:lnTo>
                <a:lnTo>
                  <a:pt x="3655788" y="15064"/>
                </a:lnTo>
                <a:lnTo>
                  <a:pt x="3700249" y="15025"/>
                </a:lnTo>
                <a:lnTo>
                  <a:pt x="3741048" y="14948"/>
                </a:lnTo>
                <a:lnTo>
                  <a:pt x="3795378" y="14762"/>
                </a:lnTo>
                <a:lnTo>
                  <a:pt x="3841468" y="14491"/>
                </a:lnTo>
                <a:lnTo>
                  <a:pt x="3890100" y="13998"/>
                </a:lnTo>
                <a:lnTo>
                  <a:pt x="3930288" y="13168"/>
                </a:lnTo>
                <a:lnTo>
                  <a:pt x="3979995" y="11269"/>
                </a:lnTo>
                <a:lnTo>
                  <a:pt x="4018288" y="9472"/>
                </a:lnTo>
                <a:lnTo>
                  <a:pt x="4062012" y="7108"/>
                </a:lnTo>
                <a:lnTo>
                  <a:pt x="4078037" y="6226"/>
                </a:lnTo>
                <a:lnTo>
                  <a:pt x="4116739" y="4170"/>
                </a:lnTo>
                <a:lnTo>
                  <a:pt x="4156897" y="2452"/>
                </a:lnTo>
                <a:lnTo>
                  <a:pt x="4195022" y="1628"/>
                </a:lnTo>
                <a:lnTo>
                  <a:pt x="4233154" y="1261"/>
                </a:lnTo>
                <a:lnTo>
                  <a:pt x="4272502" y="1077"/>
                </a:lnTo>
                <a:lnTo>
                  <a:pt x="4321458" y="949"/>
                </a:lnTo>
                <a:lnTo>
                  <a:pt x="4364802" y="886"/>
                </a:lnTo>
                <a:lnTo>
                  <a:pt x="4414077" y="850"/>
                </a:lnTo>
                <a:lnTo>
                  <a:pt x="4469509" y="837"/>
                </a:lnTo>
                <a:lnTo>
                  <a:pt x="4489187" y="836"/>
                </a:lnTo>
                <a:lnTo>
                  <a:pt x="4508111" y="832"/>
                </a:lnTo>
                <a:lnTo>
                  <a:pt x="4560347" y="808"/>
                </a:lnTo>
                <a:lnTo>
                  <a:pt x="4605783" y="764"/>
                </a:lnTo>
                <a:lnTo>
                  <a:pt x="4644419" y="701"/>
                </a:lnTo>
                <a:lnTo>
                  <a:pt x="4685356" y="587"/>
                </a:lnTo>
                <a:lnTo>
                  <a:pt x="4723660" y="368"/>
                </a:lnTo>
                <a:lnTo>
                  <a:pt x="4733667" y="304"/>
                </a:lnTo>
                <a:lnTo>
                  <a:pt x="4779377" y="112"/>
                </a:lnTo>
                <a:lnTo>
                  <a:pt x="4819865" y="30"/>
                </a:lnTo>
                <a:lnTo>
                  <a:pt x="4865934" y="0"/>
                </a:lnTo>
                <a:lnTo>
                  <a:pt x="4885520" y="9"/>
                </a:lnTo>
                <a:lnTo>
                  <a:pt x="4935159" y="158"/>
                </a:lnTo>
                <a:lnTo>
                  <a:pt x="4980676" y="642"/>
                </a:lnTo>
                <a:lnTo>
                  <a:pt x="5004247" y="1325"/>
                </a:lnTo>
                <a:lnTo>
                  <a:pt x="5014737" y="1595"/>
                </a:lnTo>
                <a:lnTo>
                  <a:pt x="5053209" y="2124"/>
                </a:lnTo>
                <a:lnTo>
                  <a:pt x="5081075" y="2253"/>
                </a:lnTo>
                <a:lnTo>
                  <a:pt x="5093559" y="2319"/>
                </a:lnTo>
                <a:lnTo>
                  <a:pt x="5143122" y="2829"/>
                </a:lnTo>
                <a:lnTo>
                  <a:pt x="5194219" y="3740"/>
                </a:lnTo>
                <a:lnTo>
                  <a:pt x="5220731" y="4334"/>
                </a:lnTo>
                <a:lnTo>
                  <a:pt x="5233749" y="4625"/>
                </a:lnTo>
                <a:lnTo>
                  <a:pt x="5272102" y="5429"/>
                </a:lnTo>
                <a:lnTo>
                  <a:pt x="5322320" y="6357"/>
                </a:lnTo>
                <a:lnTo>
                  <a:pt x="5372605" y="7146"/>
                </a:lnTo>
                <a:lnTo>
                  <a:pt x="5419726" y="7744"/>
                </a:lnTo>
                <a:lnTo>
                  <a:pt x="5468148" y="8173"/>
                </a:lnTo>
                <a:lnTo>
                  <a:pt x="5506425" y="8398"/>
                </a:lnTo>
                <a:lnTo>
                  <a:pt x="5546413" y="8542"/>
                </a:lnTo>
                <a:lnTo>
                  <a:pt x="5588140" y="8604"/>
                </a:lnTo>
                <a:lnTo>
                  <a:pt x="5605340" y="8616"/>
                </a:lnTo>
                <a:lnTo>
                  <a:pt x="5621805" y="8639"/>
                </a:lnTo>
                <a:lnTo>
                  <a:pt x="5666867" y="8774"/>
                </a:lnTo>
                <a:lnTo>
                  <a:pt x="5705603" y="9010"/>
                </a:lnTo>
                <a:lnTo>
                  <a:pt x="5747797" y="9481"/>
                </a:lnTo>
                <a:lnTo>
                  <a:pt x="5771148" y="9903"/>
                </a:lnTo>
                <a:lnTo>
                  <a:pt x="5785016" y="10155"/>
                </a:lnTo>
                <a:lnTo>
                  <a:pt x="5823774" y="10775"/>
                </a:lnTo>
                <a:lnTo>
                  <a:pt x="5872122" y="11328"/>
                </a:lnTo>
                <a:lnTo>
                  <a:pt x="5884651" y="11445"/>
                </a:lnTo>
                <a:lnTo>
                  <a:pt x="5934346" y="11933"/>
                </a:lnTo>
                <a:lnTo>
                  <a:pt x="5972734" y="12334"/>
                </a:lnTo>
                <a:lnTo>
                  <a:pt x="6022741" y="12930"/>
                </a:lnTo>
                <a:lnTo>
                  <a:pt x="6062829" y="13654"/>
                </a:lnTo>
                <a:lnTo>
                  <a:pt x="6091373" y="14663"/>
                </a:lnTo>
                <a:lnTo>
                  <a:pt x="6102800" y="15123"/>
                </a:lnTo>
                <a:lnTo>
                  <a:pt x="6114926" y="15561"/>
                </a:lnTo>
                <a:lnTo>
                  <a:pt x="6127925" y="15987"/>
                </a:lnTo>
                <a:lnTo>
                  <a:pt x="6141972" y="16406"/>
                </a:lnTo>
                <a:lnTo>
                  <a:pt x="6160240" y="16923"/>
                </a:lnTo>
                <a:lnTo>
                  <a:pt x="6176085" y="17413"/>
                </a:lnTo>
                <a:lnTo>
                  <a:pt x="6220521" y="19253"/>
                </a:lnTo>
                <a:lnTo>
                  <a:pt x="6234018" y="20026"/>
                </a:lnTo>
                <a:lnTo>
                  <a:pt x="6246823" y="20677"/>
                </a:lnTo>
                <a:lnTo>
                  <a:pt x="6291025" y="22079"/>
                </a:lnTo>
                <a:lnTo>
                  <a:pt x="6331971" y="22467"/>
                </a:lnTo>
                <a:lnTo>
                  <a:pt x="6374203" y="22653"/>
                </a:lnTo>
                <a:lnTo>
                  <a:pt x="6426646" y="22759"/>
                </a:lnTo>
                <a:lnTo>
                  <a:pt x="6467529" y="22795"/>
                </a:lnTo>
                <a:lnTo>
                  <a:pt x="6487334" y="22818"/>
                </a:lnTo>
                <a:lnTo>
                  <a:pt x="6539224" y="22922"/>
                </a:lnTo>
                <a:lnTo>
                  <a:pt x="6580113" y="23079"/>
                </a:lnTo>
                <a:lnTo>
                  <a:pt x="6624816" y="23461"/>
                </a:lnTo>
                <a:lnTo>
                  <a:pt x="6674970" y="25208"/>
                </a:lnTo>
                <a:lnTo>
                  <a:pt x="6717648" y="27425"/>
                </a:lnTo>
                <a:lnTo>
                  <a:pt x="6731143" y="28187"/>
                </a:lnTo>
                <a:lnTo>
                  <a:pt x="6744359" y="28915"/>
                </a:lnTo>
                <a:lnTo>
                  <a:pt x="6782712" y="30923"/>
                </a:lnTo>
                <a:lnTo>
                  <a:pt x="6832266" y="33267"/>
                </a:lnTo>
                <a:lnTo>
                  <a:pt x="6861870" y="34541"/>
                </a:lnTo>
                <a:lnTo>
                  <a:pt x="6877728" y="35219"/>
                </a:lnTo>
                <a:lnTo>
                  <a:pt x="6917649" y="36951"/>
                </a:lnTo>
                <a:lnTo>
                  <a:pt x="6960316" y="38899"/>
                </a:lnTo>
                <a:lnTo>
                  <a:pt x="7010805" y="41639"/>
                </a:lnTo>
                <a:lnTo>
                  <a:pt x="7055611" y="44617"/>
                </a:lnTo>
                <a:lnTo>
                  <a:pt x="7093786" y="47433"/>
                </a:lnTo>
                <a:lnTo>
                  <a:pt x="7140815" y="51102"/>
                </a:lnTo>
                <a:lnTo>
                  <a:pt x="7157806" y="52433"/>
                </a:lnTo>
                <a:lnTo>
                  <a:pt x="7200797" y="55724"/>
                </a:lnTo>
                <a:lnTo>
                  <a:pt x="7242346" y="58703"/>
                </a:lnTo>
                <a:lnTo>
                  <a:pt x="7289119" y="61362"/>
                </a:lnTo>
                <a:lnTo>
                  <a:pt x="7340387" y="63067"/>
                </a:lnTo>
                <a:lnTo>
                  <a:pt x="7378890" y="63847"/>
                </a:lnTo>
                <a:lnTo>
                  <a:pt x="7424325" y="64389"/>
                </a:lnTo>
                <a:lnTo>
                  <a:pt x="7474296" y="64632"/>
                </a:lnTo>
                <a:lnTo>
                  <a:pt x="7521578" y="64691"/>
                </a:lnTo>
                <a:lnTo>
                  <a:pt x="7537945" y="64687"/>
                </a:lnTo>
                <a:lnTo>
                  <a:pt x="7577620" y="64603"/>
                </a:lnTo>
                <a:lnTo>
                  <a:pt x="7619364" y="64062"/>
                </a:lnTo>
                <a:lnTo>
                  <a:pt x="7670445" y="62002"/>
                </a:lnTo>
                <a:lnTo>
                  <a:pt x="7698886" y="60503"/>
                </a:lnTo>
                <a:lnTo>
                  <a:pt x="7712260" y="59846"/>
                </a:lnTo>
                <a:lnTo>
                  <a:pt x="7750717" y="58271"/>
                </a:lnTo>
                <a:lnTo>
                  <a:pt x="7802167" y="56984"/>
                </a:lnTo>
                <a:lnTo>
                  <a:pt x="7816268" y="56698"/>
                </a:lnTo>
                <a:lnTo>
                  <a:pt x="7854935" y="55745"/>
                </a:lnTo>
                <a:lnTo>
                  <a:pt x="7908276" y="53913"/>
                </a:lnTo>
                <a:lnTo>
                  <a:pt x="7949550" y="52218"/>
                </a:lnTo>
                <a:lnTo>
                  <a:pt x="7978068" y="50846"/>
                </a:lnTo>
                <a:lnTo>
                  <a:pt x="7989486" y="50347"/>
                </a:lnTo>
                <a:lnTo>
                  <a:pt x="8002000" y="49859"/>
                </a:lnTo>
                <a:lnTo>
                  <a:pt x="8015702" y="49378"/>
                </a:lnTo>
                <a:lnTo>
                  <a:pt x="8030688" y="48898"/>
                </a:lnTo>
                <a:lnTo>
                  <a:pt x="8046133" y="48336"/>
                </a:lnTo>
                <a:lnTo>
                  <a:pt x="8084737" y="45767"/>
                </a:lnTo>
                <a:lnTo>
                  <a:pt x="8109464" y="42867"/>
                </a:lnTo>
                <a:lnTo>
                  <a:pt x="8122502" y="41620"/>
                </a:lnTo>
                <a:lnTo>
                  <a:pt x="8134711" y="40829"/>
                </a:lnTo>
                <a:lnTo>
                  <a:pt x="8146398" y="40452"/>
                </a:lnTo>
                <a:lnTo>
                  <a:pt x="8161756" y="40505"/>
                </a:lnTo>
                <a:lnTo>
                  <a:pt x="8174942" y="40823"/>
                </a:lnTo>
                <a:lnTo>
                  <a:pt x="8186427" y="41401"/>
                </a:lnTo>
                <a:lnTo>
                  <a:pt x="8199295" y="42481"/>
                </a:lnTo>
                <a:lnTo>
                  <a:pt x="8211624" y="43436"/>
                </a:lnTo>
                <a:lnTo>
                  <a:pt x="8257956" y="45913"/>
                </a:lnTo>
                <a:lnTo>
                  <a:pt x="8307443" y="46734"/>
                </a:lnTo>
                <a:lnTo>
                  <a:pt x="8360518" y="47192"/>
                </a:lnTo>
                <a:lnTo>
                  <a:pt x="8403623" y="47429"/>
                </a:lnTo>
                <a:lnTo>
                  <a:pt x="8452981" y="47616"/>
                </a:lnTo>
                <a:lnTo>
                  <a:pt x="8508655" y="47757"/>
                </a:lnTo>
                <a:lnTo>
                  <a:pt x="8570710" y="47856"/>
                </a:lnTo>
                <a:lnTo>
                  <a:pt x="8639211" y="47917"/>
                </a:lnTo>
                <a:lnTo>
                  <a:pt x="8707615" y="47954"/>
                </a:lnTo>
                <a:lnTo>
                  <a:pt x="8769344" y="47980"/>
                </a:lnTo>
                <a:lnTo>
                  <a:pt x="8824396" y="47995"/>
                </a:lnTo>
                <a:lnTo>
                  <a:pt x="8872771" y="47999"/>
                </a:lnTo>
                <a:lnTo>
                  <a:pt x="8894455" y="47997"/>
                </a:lnTo>
                <a:lnTo>
                  <a:pt x="8932815" y="47984"/>
                </a:lnTo>
                <a:lnTo>
                  <a:pt x="8977836" y="47943"/>
                </a:lnTo>
                <a:lnTo>
                  <a:pt x="9019486" y="47819"/>
                </a:lnTo>
                <a:lnTo>
                  <a:pt x="9061544" y="46866"/>
                </a:lnTo>
                <a:lnTo>
                  <a:pt x="9100458" y="44678"/>
                </a:lnTo>
                <a:lnTo>
                  <a:pt x="9107999" y="44148"/>
                </a:lnTo>
                <a:lnTo>
                  <a:pt x="9154078" y="42905"/>
                </a:lnTo>
                <a:lnTo>
                  <a:pt x="9187644" y="42729"/>
                </a:lnTo>
                <a:lnTo>
                  <a:pt x="9209818" y="42627"/>
                </a:lnTo>
                <a:lnTo>
                  <a:pt x="9254893" y="41246"/>
                </a:lnTo>
                <a:lnTo>
                  <a:pt x="9272784" y="33325"/>
                </a:lnTo>
                <a:lnTo>
                  <a:pt x="9271953" y="22632"/>
                </a:lnTo>
                <a:lnTo>
                  <a:pt x="9265967" y="72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5689" y="1291921"/>
            <a:ext cx="11057255" cy="0"/>
          </a:xfrm>
          <a:custGeom>
            <a:avLst/>
            <a:gdLst/>
            <a:ahLst/>
            <a:cxnLst/>
            <a:rect l="l" t="t" r="r" b="b"/>
            <a:pathLst>
              <a:path w="11057255" h="0">
                <a:moveTo>
                  <a:pt x="0" y="0"/>
                </a:moveTo>
                <a:lnTo>
                  <a:pt x="1105683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96399" y="1249884"/>
            <a:ext cx="1358900" cy="88900"/>
          </a:xfrm>
          <a:custGeom>
            <a:avLst/>
            <a:gdLst/>
            <a:ahLst/>
            <a:cxnLst/>
            <a:rect l="l" t="t" r="r" b="b"/>
            <a:pathLst>
              <a:path w="1358900" h="88900">
                <a:moveTo>
                  <a:pt x="1489" y="53059"/>
                </a:moveTo>
                <a:lnTo>
                  <a:pt x="641" y="32967"/>
                </a:lnTo>
                <a:lnTo>
                  <a:pt x="160" y="21565"/>
                </a:lnTo>
                <a:lnTo>
                  <a:pt x="13" y="18369"/>
                </a:lnTo>
                <a:lnTo>
                  <a:pt x="0" y="19056"/>
                </a:lnTo>
                <a:lnTo>
                  <a:pt x="0" y="19857"/>
                </a:lnTo>
                <a:lnTo>
                  <a:pt x="0" y="27719"/>
                </a:lnTo>
                <a:lnTo>
                  <a:pt x="0" y="42642"/>
                </a:lnTo>
                <a:lnTo>
                  <a:pt x="247" y="58795"/>
                </a:lnTo>
                <a:lnTo>
                  <a:pt x="988" y="70009"/>
                </a:lnTo>
                <a:lnTo>
                  <a:pt x="2376" y="78549"/>
                </a:lnTo>
                <a:lnTo>
                  <a:pt x="3595" y="82717"/>
                </a:lnTo>
                <a:lnTo>
                  <a:pt x="5084" y="85644"/>
                </a:lnTo>
                <a:lnTo>
                  <a:pt x="6573" y="88571"/>
                </a:lnTo>
                <a:lnTo>
                  <a:pt x="26399" y="73085"/>
                </a:lnTo>
                <a:lnTo>
                  <a:pt x="30473" y="67337"/>
                </a:lnTo>
                <a:lnTo>
                  <a:pt x="57974" y="39898"/>
                </a:lnTo>
                <a:lnTo>
                  <a:pt x="64201" y="35052"/>
                </a:lnTo>
                <a:lnTo>
                  <a:pt x="92797" y="25829"/>
                </a:lnTo>
                <a:lnTo>
                  <a:pt x="98602" y="25612"/>
                </a:lnTo>
                <a:lnTo>
                  <a:pt x="133094" y="65294"/>
                </a:lnTo>
                <a:lnTo>
                  <a:pt x="138830" y="72795"/>
                </a:lnTo>
                <a:lnTo>
                  <a:pt x="142286" y="76145"/>
                </a:lnTo>
                <a:lnTo>
                  <a:pt x="146872" y="76062"/>
                </a:lnTo>
                <a:lnTo>
                  <a:pt x="153321" y="73292"/>
                </a:lnTo>
                <a:lnTo>
                  <a:pt x="159770" y="70523"/>
                </a:lnTo>
                <a:lnTo>
                  <a:pt x="165672" y="66370"/>
                </a:lnTo>
                <a:lnTo>
                  <a:pt x="171020" y="60835"/>
                </a:lnTo>
                <a:lnTo>
                  <a:pt x="176368" y="55299"/>
                </a:lnTo>
                <a:lnTo>
                  <a:pt x="182381" y="49660"/>
                </a:lnTo>
                <a:lnTo>
                  <a:pt x="189059" y="43916"/>
                </a:lnTo>
                <a:lnTo>
                  <a:pt x="195730" y="38172"/>
                </a:lnTo>
                <a:lnTo>
                  <a:pt x="202248" y="34051"/>
                </a:lnTo>
                <a:lnTo>
                  <a:pt x="208607" y="31550"/>
                </a:lnTo>
                <a:lnTo>
                  <a:pt x="214967" y="29050"/>
                </a:lnTo>
                <a:lnTo>
                  <a:pt x="221090" y="27571"/>
                </a:lnTo>
                <a:lnTo>
                  <a:pt x="226972" y="27112"/>
                </a:lnTo>
                <a:lnTo>
                  <a:pt x="232853" y="26652"/>
                </a:lnTo>
                <a:lnTo>
                  <a:pt x="238686" y="27698"/>
                </a:lnTo>
                <a:lnTo>
                  <a:pt x="244463" y="30247"/>
                </a:lnTo>
                <a:lnTo>
                  <a:pt x="253265" y="35458"/>
                </a:lnTo>
                <a:lnTo>
                  <a:pt x="264339" y="44329"/>
                </a:lnTo>
                <a:lnTo>
                  <a:pt x="277269" y="55475"/>
                </a:lnTo>
                <a:lnTo>
                  <a:pt x="286308" y="61926"/>
                </a:lnTo>
                <a:lnTo>
                  <a:pt x="297140" y="63105"/>
                </a:lnTo>
                <a:lnTo>
                  <a:pt x="306834" y="56069"/>
                </a:lnTo>
                <a:lnTo>
                  <a:pt x="317214" y="44259"/>
                </a:lnTo>
                <a:lnTo>
                  <a:pt x="325567" y="36526"/>
                </a:lnTo>
                <a:lnTo>
                  <a:pt x="334802" y="30204"/>
                </a:lnTo>
                <a:lnTo>
                  <a:pt x="340745" y="27607"/>
                </a:lnTo>
                <a:lnTo>
                  <a:pt x="346744" y="26298"/>
                </a:lnTo>
                <a:lnTo>
                  <a:pt x="352743" y="24989"/>
                </a:lnTo>
                <a:lnTo>
                  <a:pt x="358527" y="24499"/>
                </a:lnTo>
                <a:lnTo>
                  <a:pt x="364097" y="24828"/>
                </a:lnTo>
                <a:lnTo>
                  <a:pt x="371974" y="27851"/>
                </a:lnTo>
                <a:lnTo>
                  <a:pt x="382902" y="36168"/>
                </a:lnTo>
                <a:lnTo>
                  <a:pt x="397965" y="50633"/>
                </a:lnTo>
                <a:lnTo>
                  <a:pt x="407988" y="59782"/>
                </a:lnTo>
                <a:lnTo>
                  <a:pt x="414140" y="64712"/>
                </a:lnTo>
                <a:lnTo>
                  <a:pt x="420132" y="67984"/>
                </a:lnTo>
                <a:lnTo>
                  <a:pt x="426401" y="68654"/>
                </a:lnTo>
                <a:lnTo>
                  <a:pt x="435005" y="67980"/>
                </a:lnTo>
                <a:lnTo>
                  <a:pt x="445243" y="65582"/>
                </a:lnTo>
                <a:lnTo>
                  <a:pt x="457019" y="59872"/>
                </a:lnTo>
                <a:lnTo>
                  <a:pt x="472970" y="49133"/>
                </a:lnTo>
                <a:lnTo>
                  <a:pt x="484183" y="42159"/>
                </a:lnTo>
                <a:lnTo>
                  <a:pt x="520259" y="32116"/>
                </a:lnTo>
                <a:lnTo>
                  <a:pt x="525974" y="33168"/>
                </a:lnTo>
                <a:lnTo>
                  <a:pt x="531273" y="35756"/>
                </a:lnTo>
                <a:lnTo>
                  <a:pt x="539876" y="42010"/>
                </a:lnTo>
                <a:lnTo>
                  <a:pt x="549846" y="53034"/>
                </a:lnTo>
                <a:lnTo>
                  <a:pt x="557063" y="62138"/>
                </a:lnTo>
                <a:lnTo>
                  <a:pt x="562092" y="67803"/>
                </a:lnTo>
                <a:lnTo>
                  <a:pt x="565023" y="70133"/>
                </a:lnTo>
                <a:lnTo>
                  <a:pt x="567946" y="72464"/>
                </a:lnTo>
                <a:lnTo>
                  <a:pt x="571202" y="73872"/>
                </a:lnTo>
                <a:lnTo>
                  <a:pt x="574790" y="74356"/>
                </a:lnTo>
                <a:lnTo>
                  <a:pt x="578371" y="74840"/>
                </a:lnTo>
                <a:lnTo>
                  <a:pt x="582604" y="74039"/>
                </a:lnTo>
                <a:lnTo>
                  <a:pt x="587488" y="71952"/>
                </a:lnTo>
                <a:lnTo>
                  <a:pt x="592365" y="69867"/>
                </a:lnTo>
                <a:lnTo>
                  <a:pt x="598932" y="65441"/>
                </a:lnTo>
                <a:lnTo>
                  <a:pt x="607182" y="58678"/>
                </a:lnTo>
                <a:lnTo>
                  <a:pt x="618251" y="51416"/>
                </a:lnTo>
                <a:lnTo>
                  <a:pt x="630059" y="47188"/>
                </a:lnTo>
                <a:lnTo>
                  <a:pt x="645246" y="46129"/>
                </a:lnTo>
                <a:lnTo>
                  <a:pt x="655614" y="48323"/>
                </a:lnTo>
                <a:lnTo>
                  <a:pt x="665375" y="53977"/>
                </a:lnTo>
                <a:lnTo>
                  <a:pt x="676152" y="61602"/>
                </a:lnTo>
                <a:lnTo>
                  <a:pt x="690016" y="71618"/>
                </a:lnTo>
                <a:lnTo>
                  <a:pt x="700281" y="77103"/>
                </a:lnTo>
                <a:lnTo>
                  <a:pt x="713818" y="77577"/>
                </a:lnTo>
                <a:lnTo>
                  <a:pt x="723549" y="72066"/>
                </a:lnTo>
                <a:lnTo>
                  <a:pt x="734791" y="59401"/>
                </a:lnTo>
                <a:lnTo>
                  <a:pt x="742466" y="52657"/>
                </a:lnTo>
                <a:lnTo>
                  <a:pt x="749025" y="48912"/>
                </a:lnTo>
                <a:lnTo>
                  <a:pt x="754283" y="47275"/>
                </a:lnTo>
                <a:lnTo>
                  <a:pt x="760157" y="46558"/>
                </a:lnTo>
                <a:lnTo>
                  <a:pt x="766031" y="45842"/>
                </a:lnTo>
                <a:lnTo>
                  <a:pt x="772363" y="46035"/>
                </a:lnTo>
                <a:lnTo>
                  <a:pt x="779145" y="47135"/>
                </a:lnTo>
                <a:lnTo>
                  <a:pt x="785926" y="48235"/>
                </a:lnTo>
                <a:lnTo>
                  <a:pt x="792618" y="50619"/>
                </a:lnTo>
                <a:lnTo>
                  <a:pt x="799213" y="54287"/>
                </a:lnTo>
                <a:lnTo>
                  <a:pt x="805808" y="57955"/>
                </a:lnTo>
                <a:lnTo>
                  <a:pt x="811918" y="61982"/>
                </a:lnTo>
                <a:lnTo>
                  <a:pt x="817542" y="66367"/>
                </a:lnTo>
                <a:lnTo>
                  <a:pt x="823167" y="70752"/>
                </a:lnTo>
                <a:lnTo>
                  <a:pt x="828384" y="74105"/>
                </a:lnTo>
                <a:lnTo>
                  <a:pt x="833191" y="76428"/>
                </a:lnTo>
                <a:lnTo>
                  <a:pt x="837992" y="78750"/>
                </a:lnTo>
                <a:lnTo>
                  <a:pt x="842425" y="80153"/>
                </a:lnTo>
                <a:lnTo>
                  <a:pt x="846471" y="80636"/>
                </a:lnTo>
                <a:lnTo>
                  <a:pt x="850530" y="81119"/>
                </a:lnTo>
                <a:lnTo>
                  <a:pt x="855019" y="80088"/>
                </a:lnTo>
                <a:lnTo>
                  <a:pt x="859944" y="77541"/>
                </a:lnTo>
                <a:lnTo>
                  <a:pt x="867430" y="72306"/>
                </a:lnTo>
                <a:lnTo>
                  <a:pt x="877832" y="62834"/>
                </a:lnTo>
                <a:lnTo>
                  <a:pt x="891065" y="49899"/>
                </a:lnTo>
                <a:lnTo>
                  <a:pt x="900688" y="41688"/>
                </a:lnTo>
                <a:lnTo>
                  <a:pt x="907732" y="37168"/>
                </a:lnTo>
                <a:lnTo>
                  <a:pt x="915148" y="33936"/>
                </a:lnTo>
                <a:lnTo>
                  <a:pt x="921521" y="32363"/>
                </a:lnTo>
                <a:lnTo>
                  <a:pt x="928053" y="31886"/>
                </a:lnTo>
                <a:lnTo>
                  <a:pt x="936635" y="33106"/>
                </a:lnTo>
                <a:lnTo>
                  <a:pt x="979250" y="54591"/>
                </a:lnTo>
                <a:lnTo>
                  <a:pt x="1001794" y="68485"/>
                </a:lnTo>
                <a:lnTo>
                  <a:pt x="1007481" y="71665"/>
                </a:lnTo>
                <a:lnTo>
                  <a:pt x="1012372" y="73765"/>
                </a:lnTo>
                <a:lnTo>
                  <a:pt x="1017263" y="75866"/>
                </a:lnTo>
                <a:lnTo>
                  <a:pt x="1021371" y="77020"/>
                </a:lnTo>
                <a:lnTo>
                  <a:pt x="1024710" y="77230"/>
                </a:lnTo>
                <a:lnTo>
                  <a:pt x="1030639" y="74731"/>
                </a:lnTo>
                <a:lnTo>
                  <a:pt x="1041299" y="66782"/>
                </a:lnTo>
                <a:lnTo>
                  <a:pt x="1057018" y="53072"/>
                </a:lnTo>
                <a:lnTo>
                  <a:pt x="1068893" y="43017"/>
                </a:lnTo>
                <a:lnTo>
                  <a:pt x="1107952" y="22421"/>
                </a:lnTo>
                <a:lnTo>
                  <a:pt x="1117369" y="21399"/>
                </a:lnTo>
                <a:lnTo>
                  <a:pt x="1125335" y="21412"/>
                </a:lnTo>
                <a:lnTo>
                  <a:pt x="1133274" y="22289"/>
                </a:lnTo>
                <a:lnTo>
                  <a:pt x="1143004" y="24711"/>
                </a:lnTo>
                <a:lnTo>
                  <a:pt x="1154935" y="30072"/>
                </a:lnTo>
                <a:lnTo>
                  <a:pt x="1171727" y="39888"/>
                </a:lnTo>
                <a:lnTo>
                  <a:pt x="1183688" y="46357"/>
                </a:lnTo>
                <a:lnTo>
                  <a:pt x="1192085" y="50206"/>
                </a:lnTo>
                <a:lnTo>
                  <a:pt x="1206119" y="53790"/>
                </a:lnTo>
                <a:lnTo>
                  <a:pt x="1217211" y="55030"/>
                </a:lnTo>
                <a:lnTo>
                  <a:pt x="1225427" y="55262"/>
                </a:lnTo>
                <a:lnTo>
                  <a:pt x="1232320" y="53490"/>
                </a:lnTo>
                <a:lnTo>
                  <a:pt x="1238748" y="49743"/>
                </a:lnTo>
                <a:lnTo>
                  <a:pt x="1245177" y="45996"/>
                </a:lnTo>
                <a:lnTo>
                  <a:pt x="1251557" y="41193"/>
                </a:lnTo>
                <a:lnTo>
                  <a:pt x="1257888" y="35336"/>
                </a:lnTo>
                <a:lnTo>
                  <a:pt x="1267405" y="26811"/>
                </a:lnTo>
                <a:lnTo>
                  <a:pt x="1277075" y="18688"/>
                </a:lnTo>
                <a:lnTo>
                  <a:pt x="1283769" y="13259"/>
                </a:lnTo>
                <a:lnTo>
                  <a:pt x="1290578" y="9163"/>
                </a:lnTo>
                <a:lnTo>
                  <a:pt x="1297651" y="6287"/>
                </a:lnTo>
                <a:lnTo>
                  <a:pt x="1304724" y="3412"/>
                </a:lnTo>
                <a:lnTo>
                  <a:pt x="1311686" y="1579"/>
                </a:lnTo>
                <a:lnTo>
                  <a:pt x="1318530" y="789"/>
                </a:lnTo>
                <a:lnTo>
                  <a:pt x="1325381" y="0"/>
                </a:lnTo>
                <a:lnTo>
                  <a:pt x="1331629" y="172"/>
                </a:lnTo>
                <a:lnTo>
                  <a:pt x="1356549" y="15563"/>
                </a:lnTo>
                <a:lnTo>
                  <a:pt x="1358290" y="278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438888" y="1243982"/>
            <a:ext cx="804545" cy="58419"/>
          </a:xfrm>
          <a:custGeom>
            <a:avLst/>
            <a:gdLst/>
            <a:ahLst/>
            <a:cxnLst/>
            <a:rect l="l" t="t" r="r" b="b"/>
            <a:pathLst>
              <a:path w="804545" h="58419">
                <a:moveTo>
                  <a:pt x="0" y="30115"/>
                </a:moveTo>
                <a:lnTo>
                  <a:pt x="7758" y="24993"/>
                </a:lnTo>
                <a:lnTo>
                  <a:pt x="13944" y="22200"/>
                </a:lnTo>
                <a:lnTo>
                  <a:pt x="18544" y="21735"/>
                </a:lnTo>
                <a:lnTo>
                  <a:pt x="21710" y="21416"/>
                </a:lnTo>
                <a:lnTo>
                  <a:pt x="24287" y="22181"/>
                </a:lnTo>
                <a:lnTo>
                  <a:pt x="32294" y="45423"/>
                </a:lnTo>
                <a:lnTo>
                  <a:pt x="35363" y="49867"/>
                </a:lnTo>
                <a:lnTo>
                  <a:pt x="40289" y="51310"/>
                </a:lnTo>
                <a:lnTo>
                  <a:pt x="48305" y="50544"/>
                </a:lnTo>
                <a:lnTo>
                  <a:pt x="60678" y="44824"/>
                </a:lnTo>
                <a:lnTo>
                  <a:pt x="75606" y="35517"/>
                </a:lnTo>
                <a:lnTo>
                  <a:pt x="87365" y="28361"/>
                </a:lnTo>
                <a:lnTo>
                  <a:pt x="127685" y="8679"/>
                </a:lnTo>
                <a:lnTo>
                  <a:pt x="165422" y="513"/>
                </a:lnTo>
                <a:lnTo>
                  <a:pt x="179381" y="0"/>
                </a:lnTo>
                <a:lnTo>
                  <a:pt x="191230" y="788"/>
                </a:lnTo>
                <a:lnTo>
                  <a:pt x="203227" y="3672"/>
                </a:lnTo>
                <a:lnTo>
                  <a:pt x="214862" y="8420"/>
                </a:lnTo>
                <a:lnTo>
                  <a:pt x="230325" y="16485"/>
                </a:lnTo>
                <a:lnTo>
                  <a:pt x="242005" y="21268"/>
                </a:lnTo>
                <a:lnTo>
                  <a:pt x="251313" y="23520"/>
                </a:lnTo>
                <a:lnTo>
                  <a:pt x="264832" y="23164"/>
                </a:lnTo>
                <a:lnTo>
                  <a:pt x="276230" y="19370"/>
                </a:lnTo>
                <a:lnTo>
                  <a:pt x="289953" y="11458"/>
                </a:lnTo>
                <a:lnTo>
                  <a:pt x="299416" y="7266"/>
                </a:lnTo>
                <a:lnTo>
                  <a:pt x="306351" y="5130"/>
                </a:lnTo>
                <a:lnTo>
                  <a:pt x="312177" y="4066"/>
                </a:lnTo>
                <a:lnTo>
                  <a:pt x="318204" y="3644"/>
                </a:lnTo>
                <a:lnTo>
                  <a:pt x="324237" y="3222"/>
                </a:lnTo>
                <a:lnTo>
                  <a:pt x="330507" y="3597"/>
                </a:lnTo>
                <a:lnTo>
                  <a:pt x="337025" y="4769"/>
                </a:lnTo>
                <a:lnTo>
                  <a:pt x="343551" y="5941"/>
                </a:lnTo>
                <a:lnTo>
                  <a:pt x="350090" y="7883"/>
                </a:lnTo>
                <a:lnTo>
                  <a:pt x="356657" y="10595"/>
                </a:lnTo>
                <a:lnTo>
                  <a:pt x="367451" y="14192"/>
                </a:lnTo>
                <a:lnTo>
                  <a:pt x="380962" y="17187"/>
                </a:lnTo>
                <a:lnTo>
                  <a:pt x="392790" y="19260"/>
                </a:lnTo>
                <a:lnTo>
                  <a:pt x="400174" y="19970"/>
                </a:lnTo>
                <a:lnTo>
                  <a:pt x="404428" y="19549"/>
                </a:lnTo>
                <a:lnTo>
                  <a:pt x="408688" y="19127"/>
                </a:lnTo>
                <a:lnTo>
                  <a:pt x="413869" y="17578"/>
                </a:lnTo>
                <a:lnTo>
                  <a:pt x="419993" y="14898"/>
                </a:lnTo>
                <a:lnTo>
                  <a:pt x="426110" y="12220"/>
                </a:lnTo>
                <a:lnTo>
                  <a:pt x="433965" y="10034"/>
                </a:lnTo>
                <a:lnTo>
                  <a:pt x="443567" y="8343"/>
                </a:lnTo>
                <a:lnTo>
                  <a:pt x="456062" y="6583"/>
                </a:lnTo>
                <a:lnTo>
                  <a:pt x="468781" y="5668"/>
                </a:lnTo>
                <a:lnTo>
                  <a:pt x="483475" y="6303"/>
                </a:lnTo>
                <a:lnTo>
                  <a:pt x="526975" y="27705"/>
                </a:lnTo>
                <a:lnTo>
                  <a:pt x="542350" y="39245"/>
                </a:lnTo>
                <a:lnTo>
                  <a:pt x="553643" y="47134"/>
                </a:lnTo>
                <a:lnTo>
                  <a:pt x="561736" y="52038"/>
                </a:lnTo>
                <a:lnTo>
                  <a:pt x="573720" y="55927"/>
                </a:lnTo>
                <a:lnTo>
                  <a:pt x="586002" y="57438"/>
                </a:lnTo>
                <a:lnTo>
                  <a:pt x="600520" y="56355"/>
                </a:lnTo>
                <a:lnTo>
                  <a:pt x="613006" y="53708"/>
                </a:lnTo>
                <a:lnTo>
                  <a:pt x="624235" y="49496"/>
                </a:lnTo>
                <a:lnTo>
                  <a:pt x="634978" y="43721"/>
                </a:lnTo>
                <a:lnTo>
                  <a:pt x="648716" y="35347"/>
                </a:lnTo>
                <a:lnTo>
                  <a:pt x="659912" y="28948"/>
                </a:lnTo>
                <a:lnTo>
                  <a:pt x="668798" y="24381"/>
                </a:lnTo>
                <a:lnTo>
                  <a:pt x="678193" y="20093"/>
                </a:lnTo>
                <a:lnTo>
                  <a:pt x="685384" y="17659"/>
                </a:lnTo>
                <a:lnTo>
                  <a:pt x="691868" y="16379"/>
                </a:lnTo>
                <a:lnTo>
                  <a:pt x="698345" y="15099"/>
                </a:lnTo>
                <a:lnTo>
                  <a:pt x="704981" y="14626"/>
                </a:lnTo>
                <a:lnTo>
                  <a:pt x="711770" y="14959"/>
                </a:lnTo>
                <a:lnTo>
                  <a:pt x="720286" y="16511"/>
                </a:lnTo>
                <a:lnTo>
                  <a:pt x="762830" y="33685"/>
                </a:lnTo>
                <a:lnTo>
                  <a:pt x="794089" y="50321"/>
                </a:lnTo>
                <a:lnTo>
                  <a:pt x="804039" y="580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770067" y="1289292"/>
            <a:ext cx="149860" cy="77470"/>
          </a:xfrm>
          <a:custGeom>
            <a:avLst/>
            <a:gdLst/>
            <a:ahLst/>
            <a:cxnLst/>
            <a:rect l="l" t="t" r="r" b="b"/>
            <a:pathLst>
              <a:path w="149860" h="77469">
                <a:moveTo>
                  <a:pt x="0" y="34999"/>
                </a:moveTo>
                <a:lnTo>
                  <a:pt x="0" y="15804"/>
                </a:lnTo>
                <a:lnTo>
                  <a:pt x="0" y="7173"/>
                </a:lnTo>
                <a:lnTo>
                  <a:pt x="0" y="6430"/>
                </a:lnTo>
                <a:lnTo>
                  <a:pt x="0" y="7322"/>
                </a:lnTo>
                <a:lnTo>
                  <a:pt x="0" y="13905"/>
                </a:lnTo>
                <a:lnTo>
                  <a:pt x="0" y="31115"/>
                </a:lnTo>
                <a:lnTo>
                  <a:pt x="4981" y="73719"/>
                </a:lnTo>
                <a:lnTo>
                  <a:pt x="13617" y="77457"/>
                </a:lnTo>
                <a:lnTo>
                  <a:pt x="17728" y="76385"/>
                </a:lnTo>
                <a:lnTo>
                  <a:pt x="55505" y="51230"/>
                </a:lnTo>
                <a:lnTo>
                  <a:pt x="92102" y="23400"/>
                </a:lnTo>
                <a:lnTo>
                  <a:pt x="104383" y="13956"/>
                </a:lnTo>
                <a:lnTo>
                  <a:pt x="114258" y="6997"/>
                </a:lnTo>
                <a:lnTo>
                  <a:pt x="127547" y="963"/>
                </a:lnTo>
                <a:lnTo>
                  <a:pt x="138885" y="0"/>
                </a:lnTo>
                <a:lnTo>
                  <a:pt x="149289" y="34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73756" y="1308465"/>
            <a:ext cx="198120" cy="107314"/>
          </a:xfrm>
          <a:custGeom>
            <a:avLst/>
            <a:gdLst/>
            <a:ahLst/>
            <a:cxnLst/>
            <a:rect l="l" t="t" r="r" b="b"/>
            <a:pathLst>
              <a:path w="198120" h="107315">
                <a:moveTo>
                  <a:pt x="0" y="32341"/>
                </a:moveTo>
                <a:lnTo>
                  <a:pt x="7956" y="76744"/>
                </a:lnTo>
                <a:lnTo>
                  <a:pt x="25195" y="106982"/>
                </a:lnTo>
                <a:lnTo>
                  <a:pt x="30419" y="106087"/>
                </a:lnTo>
                <a:lnTo>
                  <a:pt x="66533" y="81967"/>
                </a:lnTo>
                <a:lnTo>
                  <a:pt x="99083" y="57272"/>
                </a:lnTo>
                <a:lnTo>
                  <a:pt x="115844" y="44443"/>
                </a:lnTo>
                <a:lnTo>
                  <a:pt x="130675" y="33146"/>
                </a:lnTo>
                <a:lnTo>
                  <a:pt x="170068" y="7381"/>
                </a:lnTo>
                <a:lnTo>
                  <a:pt x="195060" y="0"/>
                </a:lnTo>
                <a:lnTo>
                  <a:pt x="197880" y="44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95106" y="1793519"/>
            <a:ext cx="4898390" cy="0"/>
          </a:xfrm>
          <a:custGeom>
            <a:avLst/>
            <a:gdLst/>
            <a:ahLst/>
            <a:cxnLst/>
            <a:rect l="l" t="t" r="r" b="b"/>
            <a:pathLst>
              <a:path w="4898390" h="0">
                <a:moveTo>
                  <a:pt x="0" y="0"/>
                </a:moveTo>
                <a:lnTo>
                  <a:pt x="489795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18532" y="1768264"/>
            <a:ext cx="2933700" cy="44450"/>
          </a:xfrm>
          <a:custGeom>
            <a:avLst/>
            <a:gdLst/>
            <a:ahLst/>
            <a:cxnLst/>
            <a:rect l="l" t="t" r="r" b="b"/>
            <a:pathLst>
              <a:path w="2933700" h="44450">
                <a:moveTo>
                  <a:pt x="495" y="0"/>
                </a:moveTo>
                <a:lnTo>
                  <a:pt x="44164" y="8441"/>
                </a:lnTo>
                <a:lnTo>
                  <a:pt x="56720" y="8460"/>
                </a:lnTo>
                <a:lnTo>
                  <a:pt x="70683" y="8422"/>
                </a:lnTo>
                <a:lnTo>
                  <a:pt x="86053" y="8328"/>
                </a:lnTo>
                <a:lnTo>
                  <a:pt x="95200" y="8260"/>
                </a:lnTo>
                <a:lnTo>
                  <a:pt x="105027" y="8199"/>
                </a:lnTo>
                <a:lnTo>
                  <a:pt x="151451" y="8024"/>
                </a:lnTo>
                <a:lnTo>
                  <a:pt x="194183" y="7963"/>
                </a:lnTo>
                <a:lnTo>
                  <a:pt x="210019" y="7955"/>
                </a:lnTo>
                <a:lnTo>
                  <a:pt x="230898" y="7965"/>
                </a:lnTo>
                <a:lnTo>
                  <a:pt x="281822" y="8121"/>
                </a:lnTo>
                <a:lnTo>
                  <a:pt x="325214" y="8623"/>
                </a:lnTo>
                <a:lnTo>
                  <a:pt x="375446" y="11046"/>
                </a:lnTo>
                <a:lnTo>
                  <a:pt x="401142" y="12769"/>
                </a:lnTo>
                <a:lnTo>
                  <a:pt x="413790" y="13546"/>
                </a:lnTo>
                <a:lnTo>
                  <a:pt x="426449" y="14252"/>
                </a:lnTo>
                <a:lnTo>
                  <a:pt x="439158" y="14888"/>
                </a:lnTo>
                <a:lnTo>
                  <a:pt x="448863" y="15357"/>
                </a:lnTo>
                <a:lnTo>
                  <a:pt x="459418" y="15916"/>
                </a:lnTo>
                <a:lnTo>
                  <a:pt x="511409" y="19113"/>
                </a:lnTo>
                <a:lnTo>
                  <a:pt x="544415" y="21323"/>
                </a:lnTo>
                <a:lnTo>
                  <a:pt x="560083" y="22343"/>
                </a:lnTo>
                <a:lnTo>
                  <a:pt x="598141" y="24617"/>
                </a:lnTo>
                <a:lnTo>
                  <a:pt x="647439" y="26403"/>
                </a:lnTo>
                <a:lnTo>
                  <a:pt x="689411" y="27016"/>
                </a:lnTo>
                <a:lnTo>
                  <a:pt x="739970" y="27356"/>
                </a:lnTo>
                <a:lnTo>
                  <a:pt x="764636" y="27422"/>
                </a:lnTo>
                <a:lnTo>
                  <a:pt x="774757" y="27412"/>
                </a:lnTo>
                <a:lnTo>
                  <a:pt x="816389" y="26853"/>
                </a:lnTo>
                <a:lnTo>
                  <a:pt x="853241" y="25516"/>
                </a:lnTo>
                <a:lnTo>
                  <a:pt x="864702" y="25092"/>
                </a:lnTo>
                <a:lnTo>
                  <a:pt x="914007" y="23902"/>
                </a:lnTo>
                <a:lnTo>
                  <a:pt x="959618" y="23394"/>
                </a:lnTo>
                <a:lnTo>
                  <a:pt x="1003629" y="23066"/>
                </a:lnTo>
                <a:lnTo>
                  <a:pt x="1046053" y="22891"/>
                </a:lnTo>
                <a:lnTo>
                  <a:pt x="1056325" y="22944"/>
                </a:lnTo>
                <a:lnTo>
                  <a:pt x="1103545" y="24252"/>
                </a:lnTo>
                <a:lnTo>
                  <a:pt x="1146692" y="26385"/>
                </a:lnTo>
                <a:lnTo>
                  <a:pt x="1193998" y="29230"/>
                </a:lnTo>
                <a:lnTo>
                  <a:pt x="1240114" y="32523"/>
                </a:lnTo>
                <a:lnTo>
                  <a:pt x="1261886" y="34400"/>
                </a:lnTo>
                <a:lnTo>
                  <a:pt x="1274635" y="35415"/>
                </a:lnTo>
                <a:lnTo>
                  <a:pt x="1327168" y="38587"/>
                </a:lnTo>
                <a:lnTo>
                  <a:pt x="1365478" y="40050"/>
                </a:lnTo>
                <a:lnTo>
                  <a:pt x="1409295" y="40669"/>
                </a:lnTo>
                <a:lnTo>
                  <a:pt x="1451794" y="40859"/>
                </a:lnTo>
                <a:lnTo>
                  <a:pt x="1493560" y="40962"/>
                </a:lnTo>
                <a:lnTo>
                  <a:pt x="1543973" y="41035"/>
                </a:lnTo>
                <a:lnTo>
                  <a:pt x="1582459" y="41069"/>
                </a:lnTo>
                <a:lnTo>
                  <a:pt x="1624899" y="41092"/>
                </a:lnTo>
                <a:lnTo>
                  <a:pt x="1647615" y="41099"/>
                </a:lnTo>
                <a:lnTo>
                  <a:pt x="1670374" y="41109"/>
                </a:lnTo>
                <a:lnTo>
                  <a:pt x="1713140" y="41149"/>
                </a:lnTo>
                <a:lnTo>
                  <a:pt x="1752236" y="41216"/>
                </a:lnTo>
                <a:lnTo>
                  <a:pt x="1803998" y="41370"/>
                </a:lnTo>
                <a:lnTo>
                  <a:pt x="1847503" y="41587"/>
                </a:lnTo>
                <a:lnTo>
                  <a:pt x="1892665" y="41972"/>
                </a:lnTo>
                <a:lnTo>
                  <a:pt x="1936998" y="42844"/>
                </a:lnTo>
                <a:lnTo>
                  <a:pt x="1946285" y="43057"/>
                </a:lnTo>
                <a:lnTo>
                  <a:pt x="1991056" y="43722"/>
                </a:lnTo>
                <a:lnTo>
                  <a:pt x="2032637" y="44020"/>
                </a:lnTo>
                <a:lnTo>
                  <a:pt x="2083530" y="44133"/>
                </a:lnTo>
                <a:lnTo>
                  <a:pt x="2101586" y="44128"/>
                </a:lnTo>
                <a:lnTo>
                  <a:pt x="2148389" y="44017"/>
                </a:lnTo>
                <a:lnTo>
                  <a:pt x="2195364" y="43652"/>
                </a:lnTo>
                <a:lnTo>
                  <a:pt x="2237721" y="42743"/>
                </a:lnTo>
                <a:lnTo>
                  <a:pt x="2276573" y="41438"/>
                </a:lnTo>
                <a:lnTo>
                  <a:pt x="2295382" y="40613"/>
                </a:lnTo>
                <a:lnTo>
                  <a:pt x="2305876" y="40256"/>
                </a:lnTo>
                <a:lnTo>
                  <a:pt x="2345130" y="39478"/>
                </a:lnTo>
                <a:lnTo>
                  <a:pt x="2383309" y="39129"/>
                </a:lnTo>
                <a:lnTo>
                  <a:pt x="2431515" y="38893"/>
                </a:lnTo>
                <a:lnTo>
                  <a:pt x="2471595" y="38807"/>
                </a:lnTo>
                <a:lnTo>
                  <a:pt x="2500470" y="38789"/>
                </a:lnTo>
                <a:lnTo>
                  <a:pt x="2516514" y="38768"/>
                </a:lnTo>
                <a:lnTo>
                  <a:pt x="2560306" y="38462"/>
                </a:lnTo>
                <a:lnTo>
                  <a:pt x="2608995" y="37483"/>
                </a:lnTo>
                <a:lnTo>
                  <a:pt x="2661518" y="35214"/>
                </a:lnTo>
                <a:lnTo>
                  <a:pt x="2706975" y="32798"/>
                </a:lnTo>
                <a:lnTo>
                  <a:pt x="2745470" y="29853"/>
                </a:lnTo>
                <a:lnTo>
                  <a:pt x="2757777" y="28629"/>
                </a:lnTo>
                <a:lnTo>
                  <a:pt x="2768297" y="27585"/>
                </a:lnTo>
                <a:lnTo>
                  <a:pt x="2816182" y="25075"/>
                </a:lnTo>
                <a:lnTo>
                  <a:pt x="2866699" y="24623"/>
                </a:lnTo>
                <a:lnTo>
                  <a:pt x="2884611" y="24562"/>
                </a:lnTo>
                <a:lnTo>
                  <a:pt x="2929437" y="23894"/>
                </a:lnTo>
                <a:lnTo>
                  <a:pt x="2932941" y="23748"/>
                </a:lnTo>
                <a:lnTo>
                  <a:pt x="2933628" y="237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65996" y="2574878"/>
            <a:ext cx="2388870" cy="26034"/>
          </a:xfrm>
          <a:custGeom>
            <a:avLst/>
            <a:gdLst/>
            <a:ahLst/>
            <a:cxnLst/>
            <a:rect l="l" t="t" r="r" b="b"/>
            <a:pathLst>
              <a:path w="2388870" h="26035">
                <a:moveTo>
                  <a:pt x="7245" y="11011"/>
                </a:moveTo>
                <a:lnTo>
                  <a:pt x="2741" y="11525"/>
                </a:lnTo>
                <a:lnTo>
                  <a:pt x="378" y="11794"/>
                </a:lnTo>
                <a:lnTo>
                  <a:pt x="156" y="11820"/>
                </a:lnTo>
                <a:lnTo>
                  <a:pt x="0" y="11838"/>
                </a:lnTo>
                <a:lnTo>
                  <a:pt x="226" y="11885"/>
                </a:lnTo>
                <a:lnTo>
                  <a:pt x="834" y="11961"/>
                </a:lnTo>
                <a:lnTo>
                  <a:pt x="1443" y="12038"/>
                </a:lnTo>
                <a:lnTo>
                  <a:pt x="6197" y="12637"/>
                </a:lnTo>
                <a:lnTo>
                  <a:pt x="15095" y="13757"/>
                </a:lnTo>
                <a:lnTo>
                  <a:pt x="22205" y="14416"/>
                </a:lnTo>
                <a:lnTo>
                  <a:pt x="61399" y="15806"/>
                </a:lnTo>
                <a:lnTo>
                  <a:pt x="109934" y="16302"/>
                </a:lnTo>
                <a:lnTo>
                  <a:pt x="160022" y="16543"/>
                </a:lnTo>
                <a:lnTo>
                  <a:pt x="200990" y="16591"/>
                </a:lnTo>
                <a:lnTo>
                  <a:pt x="216066" y="16567"/>
                </a:lnTo>
                <a:lnTo>
                  <a:pt x="258247" y="16205"/>
                </a:lnTo>
                <a:lnTo>
                  <a:pt x="307557" y="15046"/>
                </a:lnTo>
                <a:lnTo>
                  <a:pt x="339726" y="13668"/>
                </a:lnTo>
                <a:lnTo>
                  <a:pt x="350470" y="13163"/>
                </a:lnTo>
                <a:lnTo>
                  <a:pt x="397280" y="11167"/>
                </a:lnTo>
                <a:lnTo>
                  <a:pt x="436949" y="9669"/>
                </a:lnTo>
                <a:lnTo>
                  <a:pt x="481107" y="8142"/>
                </a:lnTo>
                <a:lnTo>
                  <a:pt x="530650" y="6567"/>
                </a:lnTo>
                <a:lnTo>
                  <a:pt x="571427" y="5415"/>
                </a:lnTo>
                <a:lnTo>
                  <a:pt x="612724" y="4517"/>
                </a:lnTo>
                <a:lnTo>
                  <a:pt x="657108" y="4074"/>
                </a:lnTo>
                <a:lnTo>
                  <a:pt x="695970" y="3915"/>
                </a:lnTo>
                <a:lnTo>
                  <a:pt x="709495" y="3900"/>
                </a:lnTo>
                <a:lnTo>
                  <a:pt x="722919" y="3880"/>
                </a:lnTo>
                <a:lnTo>
                  <a:pt x="761667" y="3603"/>
                </a:lnTo>
                <a:lnTo>
                  <a:pt x="814642" y="2643"/>
                </a:lnTo>
                <a:lnTo>
                  <a:pt x="829273" y="2345"/>
                </a:lnTo>
                <a:lnTo>
                  <a:pt x="867454" y="1758"/>
                </a:lnTo>
                <a:lnTo>
                  <a:pt x="906203" y="1580"/>
                </a:lnTo>
                <a:lnTo>
                  <a:pt x="920968" y="1594"/>
                </a:lnTo>
                <a:lnTo>
                  <a:pt x="972573" y="2035"/>
                </a:lnTo>
                <a:lnTo>
                  <a:pt x="1017013" y="3112"/>
                </a:lnTo>
                <a:lnTo>
                  <a:pt x="1026935" y="3324"/>
                </a:lnTo>
                <a:lnTo>
                  <a:pt x="1065058" y="3722"/>
                </a:lnTo>
                <a:lnTo>
                  <a:pt x="1118871" y="3817"/>
                </a:lnTo>
                <a:lnTo>
                  <a:pt x="1134025" y="3809"/>
                </a:lnTo>
                <a:lnTo>
                  <a:pt x="1173436" y="3623"/>
                </a:lnTo>
                <a:lnTo>
                  <a:pt x="1211872" y="2502"/>
                </a:lnTo>
                <a:lnTo>
                  <a:pt x="1223065" y="1995"/>
                </a:lnTo>
                <a:lnTo>
                  <a:pt x="1234612" y="1570"/>
                </a:lnTo>
                <a:lnTo>
                  <a:pt x="1273536" y="692"/>
                </a:lnTo>
                <a:lnTo>
                  <a:pt x="1316877" y="236"/>
                </a:lnTo>
                <a:lnTo>
                  <a:pt x="1363878" y="0"/>
                </a:lnTo>
                <a:lnTo>
                  <a:pt x="1375701" y="72"/>
                </a:lnTo>
                <a:lnTo>
                  <a:pt x="1424164" y="1868"/>
                </a:lnTo>
                <a:lnTo>
                  <a:pt x="1463533" y="4796"/>
                </a:lnTo>
                <a:lnTo>
                  <a:pt x="1490972" y="7349"/>
                </a:lnTo>
                <a:lnTo>
                  <a:pt x="1504166" y="8580"/>
                </a:lnTo>
                <a:lnTo>
                  <a:pt x="1542695" y="12025"/>
                </a:lnTo>
                <a:lnTo>
                  <a:pt x="1592275" y="16100"/>
                </a:lnTo>
                <a:lnTo>
                  <a:pt x="1637149" y="19391"/>
                </a:lnTo>
                <a:lnTo>
                  <a:pt x="1677439" y="21972"/>
                </a:lnTo>
                <a:lnTo>
                  <a:pt x="1724424" y="24055"/>
                </a:lnTo>
                <a:lnTo>
                  <a:pt x="1763568" y="24986"/>
                </a:lnTo>
                <a:lnTo>
                  <a:pt x="1798904" y="25221"/>
                </a:lnTo>
                <a:lnTo>
                  <a:pt x="1811737" y="25275"/>
                </a:lnTo>
                <a:lnTo>
                  <a:pt x="1824363" y="25353"/>
                </a:lnTo>
                <a:lnTo>
                  <a:pt x="1836873" y="25454"/>
                </a:lnTo>
                <a:lnTo>
                  <a:pt x="1849361" y="25579"/>
                </a:lnTo>
                <a:lnTo>
                  <a:pt x="1865674" y="25720"/>
                </a:lnTo>
                <a:lnTo>
                  <a:pt x="1913589" y="25037"/>
                </a:lnTo>
                <a:lnTo>
                  <a:pt x="1918150" y="24861"/>
                </a:lnTo>
                <a:lnTo>
                  <a:pt x="1923948" y="24699"/>
                </a:lnTo>
                <a:lnTo>
                  <a:pt x="1971674" y="24088"/>
                </a:lnTo>
                <a:lnTo>
                  <a:pt x="2015463" y="23874"/>
                </a:lnTo>
                <a:lnTo>
                  <a:pt x="2070772" y="23768"/>
                </a:lnTo>
                <a:lnTo>
                  <a:pt x="2092479" y="23750"/>
                </a:lnTo>
                <a:lnTo>
                  <a:pt x="2112864" y="23711"/>
                </a:lnTo>
                <a:lnTo>
                  <a:pt x="2166366" y="23472"/>
                </a:lnTo>
                <a:lnTo>
                  <a:pt x="2208986" y="23050"/>
                </a:lnTo>
                <a:lnTo>
                  <a:pt x="2250216" y="22199"/>
                </a:lnTo>
                <a:lnTo>
                  <a:pt x="2286709" y="20191"/>
                </a:lnTo>
                <a:lnTo>
                  <a:pt x="2298582" y="19486"/>
                </a:lnTo>
                <a:lnTo>
                  <a:pt x="2310924" y="18903"/>
                </a:lnTo>
                <a:lnTo>
                  <a:pt x="2323751" y="18441"/>
                </a:lnTo>
                <a:lnTo>
                  <a:pt x="2337081" y="18099"/>
                </a:lnTo>
                <a:lnTo>
                  <a:pt x="2350928" y="17875"/>
                </a:lnTo>
                <a:lnTo>
                  <a:pt x="2370483" y="17051"/>
                </a:lnTo>
                <a:lnTo>
                  <a:pt x="2382828" y="14994"/>
                </a:lnTo>
                <a:lnTo>
                  <a:pt x="2388272" y="11701"/>
                </a:lnTo>
                <a:lnTo>
                  <a:pt x="2387128" y="71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Query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-5">
                <a:latin typeface="Arial"/>
                <a:cs typeface="Arial"/>
              </a:rPr>
              <a:t>per</a:t>
            </a:r>
            <a:r>
              <a:rPr dirty="0" spc="5">
                <a:latin typeface="Arial"/>
                <a:cs typeface="Arial"/>
              </a:rPr>
              <a:t>f</a:t>
            </a:r>
            <a:r>
              <a:rPr dirty="0" spc="-5">
                <a:latin typeface="Arial"/>
                <a:cs typeface="Arial"/>
              </a:rPr>
              <a:t>or</a:t>
            </a:r>
            <a:r>
              <a:rPr dirty="0" spc="-15">
                <a:latin typeface="Arial"/>
                <a:cs typeface="Arial"/>
              </a:rPr>
              <a:t>m</a:t>
            </a:r>
            <a:r>
              <a:rPr dirty="0" spc="-5">
                <a:latin typeface="Arial"/>
                <a:cs typeface="Arial"/>
              </a:rPr>
              <a:t>an</a:t>
            </a:r>
            <a:r>
              <a:rPr dirty="0" spc="5">
                <a:latin typeface="Arial"/>
                <a:cs typeface="Arial"/>
              </a:rPr>
              <a:t>c</a:t>
            </a:r>
            <a:r>
              <a:rPr dirty="0">
                <a:latin typeface="Arial"/>
                <a:cs typeface="Arial"/>
              </a:rPr>
              <a:t>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0885805" cy="40786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15">
                <a:latin typeface="Arial"/>
                <a:cs typeface="Arial"/>
              </a:rPr>
              <a:t>Fe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-5">
                <a:latin typeface="Arial"/>
                <a:cs typeface="Arial"/>
              </a:rPr>
              <a:t> R</a:t>
            </a:r>
            <a:r>
              <a:rPr dirty="0" sz="2400" spc="-10">
                <a:latin typeface="Arial"/>
                <a:cs typeface="Arial"/>
              </a:rPr>
              <a:t>D</a:t>
            </a:r>
            <a:r>
              <a:rPr dirty="0" sz="2400" spc="-20">
                <a:latin typeface="Arial"/>
                <a:cs typeface="Arial"/>
              </a:rPr>
              <a:t>B</a:t>
            </a:r>
            <a:r>
              <a:rPr dirty="0" sz="2400" spc="-10">
                <a:latin typeface="Arial"/>
                <a:cs typeface="Arial"/>
              </a:rPr>
              <a:t>M</a:t>
            </a:r>
            <a:r>
              <a:rPr dirty="0" sz="2400" spc="-20">
                <a:latin typeface="Arial"/>
                <a:cs typeface="Arial"/>
              </a:rPr>
              <a:t>S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res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q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0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I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x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15">
                <a:latin typeface="Arial"/>
                <a:cs typeface="Arial"/>
              </a:rPr>
              <a:t>ecut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3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erat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at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b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-20">
                <a:latin typeface="Arial"/>
                <a:cs typeface="Arial"/>
              </a:rPr>
              <a:t>que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x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ut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te</a:t>
            </a:r>
            <a:r>
              <a:rPr dirty="0" sz="2000" spc="-125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Q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f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ance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obser</a:t>
            </a:r>
            <a:r>
              <a:rPr dirty="0" sz="2400" spc="-30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ed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0">
                <a:latin typeface="Arial"/>
                <a:cs typeface="Arial"/>
              </a:rPr>
              <a:t>X</a:t>
            </a:r>
            <a:r>
              <a:rPr dirty="0" sz="2400">
                <a:latin typeface="Arial"/>
                <a:cs typeface="Arial"/>
              </a:rPr>
              <a:t>P</a:t>
            </a:r>
            <a:r>
              <a:rPr dirty="0" sz="2400" spc="1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ent.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IN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RM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=</a:t>
            </a:r>
            <a:r>
              <a:rPr dirty="0" sz="2000">
                <a:latin typeface="Arial"/>
                <a:cs typeface="Arial"/>
              </a:rPr>
              <a:t>J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CT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710">
                <a:latin typeface="Arial"/>
                <a:cs typeface="Arial"/>
              </a:rPr>
              <a:t>.;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X</a:t>
            </a:r>
            <a:r>
              <a:rPr dirty="0" sz="2400" spc="-20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L</a:t>
            </a:r>
            <a:r>
              <a:rPr dirty="0" sz="2400" spc="-2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Q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(Lo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h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ter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h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ut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x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ut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g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thm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ut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e.</a:t>
            </a:r>
            <a:r>
              <a:rPr dirty="0" sz="2000" spc="-25">
                <a:latin typeface="Arial"/>
                <a:cs typeface="Arial"/>
              </a:rPr>
              <a:t>g</a:t>
            </a:r>
            <a:r>
              <a:rPr dirty="0" sz="2000" spc="-10">
                <a:latin typeface="Arial"/>
                <a:cs typeface="Arial"/>
              </a:rPr>
              <a:t>.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0">
                <a:latin typeface="Arial"/>
                <a:cs typeface="Arial"/>
              </a:rPr>
              <a:t>j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at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0">
                <a:latin typeface="Arial"/>
                <a:cs typeface="Arial"/>
              </a:rPr>
              <a:t>z</a:t>
            </a:r>
            <a:r>
              <a:rPr dirty="0" sz="2000" spc="-15">
                <a:latin typeface="Arial"/>
                <a:cs typeface="Arial"/>
              </a:rPr>
              <a:t>at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10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et</a:t>
            </a:r>
            <a:r>
              <a:rPr dirty="0" sz="2000" spc="-5">
                <a:latin typeface="Arial"/>
                <a:cs typeface="Arial"/>
              </a:rPr>
              <a:t>c).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ti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35">
                <a:latin typeface="Arial"/>
                <a:cs typeface="Arial"/>
              </a:rPr>
              <a:t>z</a:t>
            </a:r>
            <a:r>
              <a:rPr dirty="0" sz="2400">
                <a:latin typeface="Arial"/>
                <a:cs typeface="Arial"/>
              </a:rPr>
              <a:t>atio</a:t>
            </a:r>
            <a:r>
              <a:rPr dirty="0" sz="2400" spc="1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can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enab</a:t>
            </a:r>
            <a:r>
              <a:rPr dirty="0" sz="2400" spc="-5">
                <a:latin typeface="Arial"/>
                <a:cs typeface="Arial"/>
              </a:rPr>
              <a:t>le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isa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opti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35">
                <a:latin typeface="Arial"/>
                <a:cs typeface="Arial"/>
              </a:rPr>
              <a:t>z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_s</a:t>
            </a:r>
            <a:r>
              <a:rPr dirty="0" sz="2400" spc="-35">
                <a:latin typeface="Arial"/>
                <a:cs typeface="Arial"/>
              </a:rPr>
              <a:t>w</a:t>
            </a:r>
            <a:r>
              <a:rPr dirty="0" sz="2400" spc="-5">
                <a:latin typeface="Arial"/>
                <a:cs typeface="Arial"/>
              </a:rPr>
              <a:t>itc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y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v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10">
                <a:latin typeface="Arial"/>
                <a:cs typeface="Arial"/>
              </a:rPr>
              <a:t>i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e.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@</a:t>
            </a:r>
            <a:r>
              <a:rPr dirty="0" sz="2000" spc="-35">
                <a:latin typeface="Arial"/>
                <a:cs typeface="Arial"/>
              </a:rPr>
              <a:t>@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0">
                <a:latin typeface="Arial"/>
                <a:cs typeface="Arial"/>
              </a:rPr>
              <a:t>z</a:t>
            </a:r>
            <a:r>
              <a:rPr dirty="0" sz="2000" spc="-15">
                <a:latin typeface="Arial"/>
                <a:cs typeface="Arial"/>
              </a:rPr>
              <a:t>er_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h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SE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@@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0">
                <a:latin typeface="Arial"/>
                <a:cs typeface="Arial"/>
              </a:rPr>
              <a:t>z</a:t>
            </a:r>
            <a:r>
              <a:rPr dirty="0" sz="2000" spc="-15">
                <a:latin typeface="Arial"/>
                <a:cs typeface="Arial"/>
              </a:rPr>
              <a:t>er_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h</a:t>
            </a:r>
            <a:r>
              <a:rPr dirty="0" sz="2000" spc="-5">
                <a:latin typeface="Arial"/>
                <a:cs typeface="Arial"/>
              </a:rPr>
              <a:t>=</a:t>
            </a:r>
            <a:r>
              <a:rPr dirty="0" sz="2000" spc="45">
                <a:latin typeface="Arial"/>
                <a:cs typeface="Arial"/>
              </a:rPr>
              <a:t>'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10">
                <a:latin typeface="Arial"/>
                <a:cs typeface="Arial"/>
              </a:rPr>
              <a:t>at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z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=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40">
                <a:latin typeface="Arial"/>
                <a:cs typeface="Arial"/>
              </a:rPr>
              <a:t>f</a:t>
            </a:r>
            <a:r>
              <a:rPr dirty="0" sz="2000" spc="50">
                <a:latin typeface="Arial"/>
                <a:cs typeface="Arial"/>
              </a:rPr>
              <a:t>f</a:t>
            </a:r>
            <a:r>
              <a:rPr dirty="0" sz="2000" spc="45">
                <a:latin typeface="Arial"/>
                <a:cs typeface="Arial"/>
              </a:rPr>
              <a:t>'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9545">
              <a:lnSpc>
                <a:spcPct val="100000"/>
              </a:lnSpc>
            </a:pPr>
            <a:r>
              <a:rPr dirty="0" sz="2850" spc="15">
                <a:latin typeface="Arial"/>
                <a:cs typeface="Arial"/>
              </a:rPr>
              <a:t>RD</a:t>
            </a:r>
            <a:r>
              <a:rPr dirty="0" sz="2850">
                <a:latin typeface="Arial"/>
                <a:cs typeface="Arial"/>
              </a:rPr>
              <a:t>B</a:t>
            </a:r>
            <a:r>
              <a:rPr dirty="0" sz="2850" spc="-65">
                <a:latin typeface="Arial"/>
                <a:cs typeface="Arial"/>
              </a:rPr>
              <a:t>M</a:t>
            </a:r>
            <a:r>
              <a:rPr dirty="0" sz="2850" spc="15">
                <a:latin typeface="Arial"/>
                <a:cs typeface="Arial"/>
              </a:rPr>
              <a:t>S</a:t>
            </a:r>
            <a:endParaRPr sz="2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747" y="945289"/>
            <a:ext cx="5455920" cy="1350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BMS.</a:t>
            </a:r>
            <a:endParaRPr sz="2400">
              <a:latin typeface="Arial"/>
              <a:cs typeface="Arial"/>
            </a:endParaRPr>
          </a:p>
          <a:p>
            <a:pPr marL="246379" marR="5080" indent="-233679">
              <a:lnSpc>
                <a:spcPts val="2320"/>
              </a:lnSpc>
              <a:spcBef>
                <a:spcPts val="94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z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19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s,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 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16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747" y="2369594"/>
            <a:ext cx="5380990" cy="1228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marR="5080" indent="-233679">
              <a:lnSpc>
                <a:spcPct val="807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 s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>
                <a:latin typeface="Arial"/>
                <a:cs typeface="Arial"/>
              </a:rPr>
              <a:t> 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30">
                <a:latin typeface="Arial"/>
                <a:cs typeface="Arial"/>
              </a:rPr>
              <a:t>i</a:t>
            </a:r>
            <a:r>
              <a:rPr dirty="0" sz="2400" spc="-5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16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-c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rc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e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>
                <a:latin typeface="Arial"/>
                <a:cs typeface="Arial"/>
              </a:rPr>
              <a:t> 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hug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427" y="3551568"/>
            <a:ext cx="4684395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),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bu</a:t>
            </a:r>
            <a:r>
              <a:rPr dirty="0" sz="2400" spc="25">
                <a:latin typeface="Arial"/>
                <a:cs typeface="Arial"/>
              </a:rPr>
              <a:t>il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bili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s,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427" y="3847214"/>
            <a:ext cx="5075555" cy="62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00"/>
              </a:lnSpc>
            </a:pP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6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20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600"/>
              </a:lnSpc>
            </a:pP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pp</a:t>
            </a:r>
            <a:r>
              <a:rPr dirty="0" sz="2400" spc="25">
                <a:latin typeface="Arial"/>
                <a:cs typeface="Arial"/>
              </a:rPr>
              <a:t>li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747" y="4547009"/>
            <a:ext cx="5123180" cy="1350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246379" indent="-233679">
              <a:lnSpc>
                <a:spcPts val="26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20">
                <a:latin typeface="Arial"/>
                <a:cs typeface="Arial"/>
              </a:rPr>
              <a:t>2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15">
                <a:latin typeface="Arial"/>
                <a:cs typeface="Arial"/>
              </a:rPr>
              <a:t>S</a:t>
            </a:r>
            <a:r>
              <a:rPr dirty="0" sz="2400">
                <a:latin typeface="Arial"/>
                <a:cs typeface="Arial"/>
              </a:rPr>
              <a:t>-S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MyS</a:t>
            </a:r>
            <a:r>
              <a:rPr dirty="0" sz="2400" spc="-25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600"/>
              </a:lnSpc>
            </a:pPr>
            <a:r>
              <a:rPr dirty="0" sz="2400" spc="-5">
                <a:latin typeface="Arial"/>
                <a:cs typeface="Arial"/>
              </a:rPr>
              <a:t>MS-</a:t>
            </a: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cc</a:t>
            </a:r>
            <a:r>
              <a:rPr dirty="0" sz="2400" spc="-6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ss,</a:t>
            </a:r>
            <a:r>
              <a:rPr dirty="0" sz="2400" spc="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40">
                <a:latin typeface="Arial"/>
                <a:cs typeface="Arial"/>
              </a:rPr>
              <a:t>Q</a:t>
            </a:r>
            <a:r>
              <a:rPr dirty="0" sz="2400" spc="1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100">
                <a:latin typeface="Arial"/>
                <a:cs typeface="Arial"/>
              </a:rPr>
              <a:t> </a:t>
            </a:r>
            <a:r>
              <a:rPr dirty="0" sz="2400" spc="173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ctr" marL="246379" marR="96520" indent="-233679">
              <a:lnSpc>
                <a:spcPts val="2605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45">
                <a:latin typeface="Arial"/>
                <a:cs typeface="Arial"/>
              </a:rPr>
              <a:t>dd</a:t>
            </a:r>
            <a:r>
              <a:rPr dirty="0" sz="2400" spc="-50">
                <a:latin typeface="Arial"/>
                <a:cs typeface="Arial"/>
              </a:rPr>
              <a:t>'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algn="ctr" marR="113664">
              <a:lnSpc>
                <a:spcPts val="2605"/>
              </a:lnSpc>
            </a:pP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ul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BM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1970</a:t>
            </a:r>
            <a:r>
              <a:rPr dirty="0" sz="240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85559" y="2128520"/>
            <a:ext cx="772160" cy="1351280"/>
          </a:xfrm>
          <a:custGeom>
            <a:avLst/>
            <a:gdLst/>
            <a:ahLst/>
            <a:cxnLst/>
            <a:rect l="l" t="t" r="r" b="b"/>
            <a:pathLst>
              <a:path w="772159" h="1351279">
                <a:moveTo>
                  <a:pt x="0" y="1351280"/>
                </a:moveTo>
                <a:lnTo>
                  <a:pt x="772160" y="1351280"/>
                </a:lnTo>
                <a:lnTo>
                  <a:pt x="772160" y="0"/>
                </a:lnTo>
                <a:lnTo>
                  <a:pt x="0" y="0"/>
                </a:lnTo>
                <a:lnTo>
                  <a:pt x="0" y="1351280"/>
                </a:lnTo>
                <a:close/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43320" y="3479800"/>
            <a:ext cx="1056640" cy="111760"/>
          </a:xfrm>
          <a:custGeom>
            <a:avLst/>
            <a:gdLst/>
            <a:ahLst/>
            <a:cxnLst/>
            <a:rect l="l" t="t" r="r" b="b"/>
            <a:pathLst>
              <a:path w="1056640" h="111760">
                <a:moveTo>
                  <a:pt x="0" y="111760"/>
                </a:moveTo>
                <a:lnTo>
                  <a:pt x="1056640" y="111760"/>
                </a:lnTo>
                <a:lnTo>
                  <a:pt x="1056640" y="0"/>
                </a:lnTo>
                <a:lnTo>
                  <a:pt x="0" y="0"/>
                </a:lnTo>
                <a:lnTo>
                  <a:pt x="0" y="111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43320" y="3479800"/>
            <a:ext cx="1056640" cy="111760"/>
          </a:xfrm>
          <a:custGeom>
            <a:avLst/>
            <a:gdLst/>
            <a:ahLst/>
            <a:cxnLst/>
            <a:rect l="l" t="t" r="r" b="b"/>
            <a:pathLst>
              <a:path w="1056640" h="111760">
                <a:moveTo>
                  <a:pt x="0" y="111760"/>
                </a:moveTo>
                <a:lnTo>
                  <a:pt x="1056640" y="111760"/>
                </a:lnTo>
                <a:lnTo>
                  <a:pt x="1056640" y="0"/>
                </a:lnTo>
                <a:lnTo>
                  <a:pt x="0" y="0"/>
                </a:lnTo>
                <a:lnTo>
                  <a:pt x="0" y="111760"/>
                </a:lnTo>
                <a:close/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09080" y="2392679"/>
            <a:ext cx="356235" cy="0"/>
          </a:xfrm>
          <a:custGeom>
            <a:avLst/>
            <a:gdLst/>
            <a:ahLst/>
            <a:cxnLst/>
            <a:rect l="l" t="t" r="r" b="b"/>
            <a:pathLst>
              <a:path w="356234" h="0">
                <a:moveTo>
                  <a:pt x="0" y="0"/>
                </a:moveTo>
                <a:lnTo>
                  <a:pt x="355726" y="0"/>
                </a:lnTo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09080" y="2545079"/>
            <a:ext cx="356235" cy="0"/>
          </a:xfrm>
          <a:custGeom>
            <a:avLst/>
            <a:gdLst/>
            <a:ahLst/>
            <a:cxnLst/>
            <a:rect l="l" t="t" r="r" b="b"/>
            <a:pathLst>
              <a:path w="356234" h="0">
                <a:moveTo>
                  <a:pt x="0" y="0"/>
                </a:moveTo>
                <a:lnTo>
                  <a:pt x="355726" y="0"/>
                </a:lnTo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09080" y="2707639"/>
            <a:ext cx="356235" cy="0"/>
          </a:xfrm>
          <a:custGeom>
            <a:avLst/>
            <a:gdLst/>
            <a:ahLst/>
            <a:cxnLst/>
            <a:rect l="l" t="t" r="r" b="b"/>
            <a:pathLst>
              <a:path w="356234" h="0">
                <a:moveTo>
                  <a:pt x="0" y="0"/>
                </a:moveTo>
                <a:lnTo>
                  <a:pt x="355726" y="0"/>
                </a:lnTo>
              </a:path>
            </a:pathLst>
          </a:custGeom>
          <a:ln w="101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4319" y="1330960"/>
            <a:ext cx="934719" cy="650240"/>
          </a:xfrm>
          <a:custGeom>
            <a:avLst/>
            <a:gdLst/>
            <a:ahLst/>
            <a:cxnLst/>
            <a:rect l="l" t="t" r="r" b="b"/>
            <a:pathLst>
              <a:path w="934720" h="650239">
                <a:moveTo>
                  <a:pt x="0" y="650240"/>
                </a:moveTo>
                <a:lnTo>
                  <a:pt x="934720" y="650240"/>
                </a:lnTo>
                <a:lnTo>
                  <a:pt x="934720" y="0"/>
                </a:lnTo>
                <a:lnTo>
                  <a:pt x="0" y="0"/>
                </a:lnTo>
                <a:lnTo>
                  <a:pt x="0" y="65024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840719" y="1981200"/>
            <a:ext cx="162560" cy="121920"/>
          </a:xfrm>
          <a:custGeom>
            <a:avLst/>
            <a:gdLst/>
            <a:ahLst/>
            <a:cxnLst/>
            <a:rect l="l" t="t" r="r" b="b"/>
            <a:pathLst>
              <a:path w="162559" h="121919">
                <a:moveTo>
                  <a:pt x="0" y="121920"/>
                </a:moveTo>
                <a:lnTo>
                  <a:pt x="162559" y="121920"/>
                </a:lnTo>
                <a:lnTo>
                  <a:pt x="162559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840719" y="1981200"/>
            <a:ext cx="162560" cy="121920"/>
          </a:xfrm>
          <a:custGeom>
            <a:avLst/>
            <a:gdLst/>
            <a:ahLst/>
            <a:cxnLst/>
            <a:rect l="l" t="t" r="r" b="b"/>
            <a:pathLst>
              <a:path w="162559" h="121919">
                <a:moveTo>
                  <a:pt x="0" y="121920"/>
                </a:moveTo>
                <a:lnTo>
                  <a:pt x="162559" y="121920"/>
                </a:lnTo>
                <a:lnTo>
                  <a:pt x="162559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80" y="2123439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 h="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4190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98480" y="2103120"/>
            <a:ext cx="457200" cy="40640"/>
          </a:xfrm>
          <a:custGeom>
            <a:avLst/>
            <a:gdLst/>
            <a:ahLst/>
            <a:cxnLst/>
            <a:rect l="l" t="t" r="r" b="b"/>
            <a:pathLst>
              <a:path w="457200" h="40639">
                <a:moveTo>
                  <a:pt x="0" y="40640"/>
                </a:moveTo>
                <a:lnTo>
                  <a:pt x="457200" y="40640"/>
                </a:lnTo>
                <a:lnTo>
                  <a:pt x="4572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54640" y="2407920"/>
            <a:ext cx="934719" cy="650240"/>
          </a:xfrm>
          <a:custGeom>
            <a:avLst/>
            <a:gdLst/>
            <a:ahLst/>
            <a:cxnLst/>
            <a:rect l="l" t="t" r="r" b="b"/>
            <a:pathLst>
              <a:path w="934720" h="650239">
                <a:moveTo>
                  <a:pt x="0" y="650240"/>
                </a:moveTo>
                <a:lnTo>
                  <a:pt x="934720" y="650240"/>
                </a:lnTo>
                <a:lnTo>
                  <a:pt x="934720" y="0"/>
                </a:lnTo>
                <a:lnTo>
                  <a:pt x="0" y="0"/>
                </a:lnTo>
                <a:lnTo>
                  <a:pt x="0" y="65024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861040" y="3058160"/>
            <a:ext cx="152400" cy="121920"/>
          </a:xfrm>
          <a:custGeom>
            <a:avLst/>
            <a:gdLst/>
            <a:ahLst/>
            <a:cxnLst/>
            <a:rect l="l" t="t" r="r" b="b"/>
            <a:pathLst>
              <a:path w="152400" h="121919">
                <a:moveTo>
                  <a:pt x="0" y="121920"/>
                </a:moveTo>
                <a:lnTo>
                  <a:pt x="152400" y="121920"/>
                </a:lnTo>
                <a:lnTo>
                  <a:pt x="152400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861040" y="3058160"/>
            <a:ext cx="152400" cy="121920"/>
          </a:xfrm>
          <a:custGeom>
            <a:avLst/>
            <a:gdLst/>
            <a:ahLst/>
            <a:cxnLst/>
            <a:rect l="l" t="t" r="r" b="b"/>
            <a:pathLst>
              <a:path w="152400" h="121919">
                <a:moveTo>
                  <a:pt x="0" y="121920"/>
                </a:moveTo>
                <a:lnTo>
                  <a:pt x="152400" y="121920"/>
                </a:lnTo>
                <a:lnTo>
                  <a:pt x="152400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18800" y="3200400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 h="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4190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718800" y="3180079"/>
            <a:ext cx="457200" cy="40640"/>
          </a:xfrm>
          <a:custGeom>
            <a:avLst/>
            <a:gdLst/>
            <a:ahLst/>
            <a:cxnLst/>
            <a:rect l="l" t="t" r="r" b="b"/>
            <a:pathLst>
              <a:path w="457200" h="40639">
                <a:moveTo>
                  <a:pt x="0" y="40640"/>
                </a:moveTo>
                <a:lnTo>
                  <a:pt x="457200" y="40640"/>
                </a:lnTo>
                <a:lnTo>
                  <a:pt x="457200" y="0"/>
                </a:lnTo>
                <a:lnTo>
                  <a:pt x="0" y="0"/>
                </a:lnTo>
                <a:lnTo>
                  <a:pt x="0" y="4064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454640" y="3484879"/>
            <a:ext cx="944880" cy="660400"/>
          </a:xfrm>
          <a:custGeom>
            <a:avLst/>
            <a:gdLst/>
            <a:ahLst/>
            <a:cxnLst/>
            <a:rect l="l" t="t" r="r" b="b"/>
            <a:pathLst>
              <a:path w="944879" h="660400">
                <a:moveTo>
                  <a:pt x="0" y="660400"/>
                </a:moveTo>
                <a:lnTo>
                  <a:pt x="944879" y="660400"/>
                </a:lnTo>
                <a:lnTo>
                  <a:pt x="944879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871200" y="4145279"/>
            <a:ext cx="152400" cy="111760"/>
          </a:xfrm>
          <a:custGeom>
            <a:avLst/>
            <a:gdLst/>
            <a:ahLst/>
            <a:cxnLst/>
            <a:rect l="l" t="t" r="r" b="b"/>
            <a:pathLst>
              <a:path w="152400" h="111760">
                <a:moveTo>
                  <a:pt x="0" y="111760"/>
                </a:moveTo>
                <a:lnTo>
                  <a:pt x="152400" y="111760"/>
                </a:lnTo>
                <a:lnTo>
                  <a:pt x="152400" y="0"/>
                </a:lnTo>
                <a:lnTo>
                  <a:pt x="0" y="0"/>
                </a:lnTo>
                <a:lnTo>
                  <a:pt x="0" y="111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871200" y="4145279"/>
            <a:ext cx="152400" cy="111760"/>
          </a:xfrm>
          <a:custGeom>
            <a:avLst/>
            <a:gdLst/>
            <a:ahLst/>
            <a:cxnLst/>
            <a:rect l="l" t="t" r="r" b="b"/>
            <a:pathLst>
              <a:path w="152400" h="111760">
                <a:moveTo>
                  <a:pt x="0" y="111760"/>
                </a:moveTo>
                <a:lnTo>
                  <a:pt x="152400" y="111760"/>
                </a:lnTo>
                <a:lnTo>
                  <a:pt x="152400" y="0"/>
                </a:lnTo>
                <a:lnTo>
                  <a:pt x="0" y="0"/>
                </a:lnTo>
                <a:lnTo>
                  <a:pt x="0" y="11176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728959" y="4282440"/>
            <a:ext cx="447040" cy="0"/>
          </a:xfrm>
          <a:custGeom>
            <a:avLst/>
            <a:gdLst/>
            <a:ahLst/>
            <a:cxnLst/>
            <a:rect l="l" t="t" r="r" b="b"/>
            <a:pathLst>
              <a:path w="447040" h="0">
                <a:moveTo>
                  <a:pt x="0" y="0"/>
                </a:moveTo>
                <a:lnTo>
                  <a:pt x="447040" y="0"/>
                </a:lnTo>
              </a:path>
            </a:pathLst>
          </a:custGeom>
          <a:ln w="5206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728959" y="4257040"/>
            <a:ext cx="447040" cy="50800"/>
          </a:xfrm>
          <a:custGeom>
            <a:avLst/>
            <a:gdLst/>
            <a:ahLst/>
            <a:cxnLst/>
            <a:rect l="l" t="t" r="r" b="b"/>
            <a:pathLst>
              <a:path w="447040" h="50800">
                <a:moveTo>
                  <a:pt x="0" y="50800"/>
                </a:moveTo>
                <a:lnTo>
                  <a:pt x="447040" y="50800"/>
                </a:lnTo>
                <a:lnTo>
                  <a:pt x="447040" y="0"/>
                </a:lnTo>
                <a:lnTo>
                  <a:pt x="0" y="0"/>
                </a:lnTo>
                <a:lnTo>
                  <a:pt x="0" y="50800"/>
                </a:lnTo>
                <a:close/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400165" y="3733308"/>
            <a:ext cx="733425" cy="534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90"/>
              </a:lnSpc>
            </a:pPr>
            <a:r>
              <a:rPr dirty="0" sz="1850" spc="-50">
                <a:latin typeface="Calibri"/>
                <a:cs typeface="Calibri"/>
              </a:rPr>
              <a:t>R</a:t>
            </a:r>
            <a:r>
              <a:rPr dirty="0" sz="1850" spc="-30">
                <a:latin typeface="Calibri"/>
                <a:cs typeface="Calibri"/>
              </a:rPr>
              <a:t>D</a:t>
            </a:r>
            <a:r>
              <a:rPr dirty="0" sz="1850" spc="25">
                <a:latin typeface="Calibri"/>
                <a:cs typeface="Calibri"/>
              </a:rPr>
              <a:t>B</a:t>
            </a:r>
            <a:r>
              <a:rPr dirty="0" sz="1850" spc="5">
                <a:latin typeface="Calibri"/>
                <a:cs typeface="Calibri"/>
              </a:rPr>
              <a:t>M</a:t>
            </a:r>
            <a:r>
              <a:rPr dirty="0" sz="1850" spc="-10"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  <a:p>
            <a:pPr marL="63500">
              <a:lnSpc>
                <a:spcPts val="2190"/>
              </a:lnSpc>
            </a:pPr>
            <a:r>
              <a:rPr dirty="0" sz="1850" spc="20">
                <a:latin typeface="Calibri"/>
                <a:cs typeface="Calibri"/>
              </a:rPr>
              <a:t>S</a:t>
            </a:r>
            <a:r>
              <a:rPr dirty="0" sz="1850" spc="-45">
                <a:latin typeface="Calibri"/>
                <a:cs typeface="Calibri"/>
              </a:rPr>
              <a:t>e</a:t>
            </a:r>
            <a:r>
              <a:rPr dirty="0" sz="1850" spc="-10">
                <a:latin typeface="Calibri"/>
                <a:cs typeface="Calibri"/>
              </a:rPr>
              <a:t>r</a:t>
            </a:r>
            <a:r>
              <a:rPr dirty="0" sz="1850" spc="-45">
                <a:latin typeface="Calibri"/>
                <a:cs typeface="Calibri"/>
              </a:rPr>
              <a:t>ve</a:t>
            </a:r>
            <a:r>
              <a:rPr dirty="0" sz="1850" spc="-10">
                <a:latin typeface="Calibri"/>
                <a:cs typeface="Calibri"/>
              </a:rPr>
              <a:t>r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40745" y="786273"/>
            <a:ext cx="733425" cy="534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90"/>
              </a:lnSpc>
            </a:pPr>
            <a:r>
              <a:rPr dirty="0" sz="1850" spc="-50">
                <a:latin typeface="Calibri"/>
                <a:cs typeface="Calibri"/>
              </a:rPr>
              <a:t>R</a:t>
            </a:r>
            <a:r>
              <a:rPr dirty="0" sz="1850" spc="-30">
                <a:latin typeface="Calibri"/>
                <a:cs typeface="Calibri"/>
              </a:rPr>
              <a:t>D</a:t>
            </a:r>
            <a:r>
              <a:rPr dirty="0" sz="1850" spc="25">
                <a:latin typeface="Calibri"/>
                <a:cs typeface="Calibri"/>
              </a:rPr>
              <a:t>B</a:t>
            </a:r>
            <a:r>
              <a:rPr dirty="0" sz="1850" spc="5">
                <a:latin typeface="Calibri"/>
                <a:cs typeface="Calibri"/>
              </a:rPr>
              <a:t>M</a:t>
            </a:r>
            <a:r>
              <a:rPr dirty="0" sz="1850" spc="-10"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  <a:p>
            <a:pPr marL="52705">
              <a:lnSpc>
                <a:spcPts val="2190"/>
              </a:lnSpc>
            </a:pPr>
            <a:r>
              <a:rPr dirty="0" sz="1850" spc="-35">
                <a:latin typeface="Calibri"/>
                <a:cs typeface="Calibri"/>
              </a:rPr>
              <a:t>Cli</a:t>
            </a:r>
            <a:r>
              <a:rPr dirty="0" sz="1850" spc="-45">
                <a:latin typeface="Calibri"/>
                <a:cs typeface="Calibri"/>
              </a:rPr>
              <a:t>e</a:t>
            </a:r>
            <a:r>
              <a:rPr dirty="0" sz="1850" spc="-15">
                <a:latin typeface="Calibri"/>
                <a:cs typeface="Calibri"/>
              </a:rPr>
              <a:t>n</a:t>
            </a:r>
            <a:r>
              <a:rPr dirty="0" sz="1850" spc="0">
                <a:latin typeface="Calibri"/>
                <a:cs typeface="Calibri"/>
              </a:rPr>
              <a:t>t</a:t>
            </a:r>
            <a:r>
              <a:rPr dirty="0" sz="1850" spc="-10">
                <a:latin typeface="Calibri"/>
                <a:cs typeface="Calibri"/>
              </a:rPr>
              <a:t>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57719" y="1655191"/>
            <a:ext cx="3282315" cy="1160145"/>
          </a:xfrm>
          <a:custGeom>
            <a:avLst/>
            <a:gdLst/>
            <a:ahLst/>
            <a:cxnLst/>
            <a:rect l="l" t="t" r="r" b="b"/>
            <a:pathLst>
              <a:path w="3282315" h="1160145">
                <a:moveTo>
                  <a:pt x="59435" y="1088263"/>
                </a:moveTo>
                <a:lnTo>
                  <a:pt x="0" y="1149350"/>
                </a:lnTo>
                <a:lnTo>
                  <a:pt x="84454" y="1160145"/>
                </a:lnTo>
                <a:lnTo>
                  <a:pt x="75481" y="1134364"/>
                </a:lnTo>
                <a:lnTo>
                  <a:pt x="61975" y="1134364"/>
                </a:lnTo>
                <a:lnTo>
                  <a:pt x="57911" y="1122426"/>
                </a:lnTo>
                <a:lnTo>
                  <a:pt x="69875" y="1118255"/>
                </a:lnTo>
                <a:lnTo>
                  <a:pt x="59435" y="1088263"/>
                </a:lnTo>
                <a:close/>
              </a:path>
              <a:path w="3282315" h="1160145">
                <a:moveTo>
                  <a:pt x="69875" y="1118255"/>
                </a:moveTo>
                <a:lnTo>
                  <a:pt x="57911" y="1122426"/>
                </a:lnTo>
                <a:lnTo>
                  <a:pt x="61975" y="1134364"/>
                </a:lnTo>
                <a:lnTo>
                  <a:pt x="74020" y="1130165"/>
                </a:lnTo>
                <a:lnTo>
                  <a:pt x="69875" y="1118255"/>
                </a:lnTo>
                <a:close/>
              </a:path>
              <a:path w="3282315" h="1160145">
                <a:moveTo>
                  <a:pt x="74020" y="1130165"/>
                </a:moveTo>
                <a:lnTo>
                  <a:pt x="61975" y="1134364"/>
                </a:lnTo>
                <a:lnTo>
                  <a:pt x="75481" y="1134364"/>
                </a:lnTo>
                <a:lnTo>
                  <a:pt x="74020" y="1130165"/>
                </a:lnTo>
                <a:close/>
              </a:path>
              <a:path w="3282315" h="1160145">
                <a:moveTo>
                  <a:pt x="3277743" y="0"/>
                </a:moveTo>
                <a:lnTo>
                  <a:pt x="69875" y="1118255"/>
                </a:lnTo>
                <a:lnTo>
                  <a:pt x="74020" y="1130165"/>
                </a:lnTo>
                <a:lnTo>
                  <a:pt x="3281933" y="11937"/>
                </a:lnTo>
                <a:lnTo>
                  <a:pt x="32777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57719" y="2731770"/>
            <a:ext cx="3299460" cy="106680"/>
          </a:xfrm>
          <a:custGeom>
            <a:avLst/>
            <a:gdLst/>
            <a:ahLst/>
            <a:cxnLst/>
            <a:rect l="l" t="t" r="r" b="b"/>
            <a:pathLst>
              <a:path w="3299459" h="106680">
                <a:moveTo>
                  <a:pt x="75437" y="30479"/>
                </a:moveTo>
                <a:lnTo>
                  <a:pt x="0" y="69976"/>
                </a:lnTo>
                <a:lnTo>
                  <a:pt x="76961" y="106552"/>
                </a:lnTo>
                <a:lnTo>
                  <a:pt x="76331" y="75056"/>
                </a:lnTo>
                <a:lnTo>
                  <a:pt x="63626" y="75056"/>
                </a:lnTo>
                <a:lnTo>
                  <a:pt x="63373" y="62356"/>
                </a:lnTo>
                <a:lnTo>
                  <a:pt x="76071" y="62112"/>
                </a:lnTo>
                <a:lnTo>
                  <a:pt x="75437" y="30479"/>
                </a:lnTo>
                <a:close/>
              </a:path>
              <a:path w="3299459" h="106680">
                <a:moveTo>
                  <a:pt x="76071" y="62112"/>
                </a:moveTo>
                <a:lnTo>
                  <a:pt x="63373" y="62356"/>
                </a:lnTo>
                <a:lnTo>
                  <a:pt x="63626" y="75056"/>
                </a:lnTo>
                <a:lnTo>
                  <a:pt x="76326" y="74812"/>
                </a:lnTo>
                <a:lnTo>
                  <a:pt x="76071" y="62112"/>
                </a:lnTo>
                <a:close/>
              </a:path>
              <a:path w="3299459" h="106680">
                <a:moveTo>
                  <a:pt x="76326" y="74812"/>
                </a:moveTo>
                <a:lnTo>
                  <a:pt x="63626" y="75056"/>
                </a:lnTo>
                <a:lnTo>
                  <a:pt x="76331" y="75056"/>
                </a:lnTo>
                <a:lnTo>
                  <a:pt x="76326" y="74812"/>
                </a:lnTo>
                <a:close/>
              </a:path>
              <a:path w="3299459" h="106680">
                <a:moveTo>
                  <a:pt x="3299079" y="0"/>
                </a:moveTo>
                <a:lnTo>
                  <a:pt x="76071" y="62112"/>
                </a:lnTo>
                <a:lnTo>
                  <a:pt x="76326" y="74812"/>
                </a:lnTo>
                <a:lnTo>
                  <a:pt x="3299332" y="12700"/>
                </a:lnTo>
                <a:lnTo>
                  <a:pt x="329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57719" y="2784982"/>
            <a:ext cx="3307715" cy="1035050"/>
          </a:xfrm>
          <a:custGeom>
            <a:avLst/>
            <a:gdLst/>
            <a:ahLst/>
            <a:cxnLst/>
            <a:rect l="l" t="t" r="r" b="b"/>
            <a:pathLst>
              <a:path w="3307715" h="1035050">
                <a:moveTo>
                  <a:pt x="74753" y="30397"/>
                </a:moveTo>
                <a:lnTo>
                  <a:pt x="71044" y="42493"/>
                </a:lnTo>
                <a:lnTo>
                  <a:pt x="3303778" y="1034795"/>
                </a:lnTo>
                <a:lnTo>
                  <a:pt x="3307460" y="1022730"/>
                </a:lnTo>
                <a:lnTo>
                  <a:pt x="74753" y="30397"/>
                </a:lnTo>
                <a:close/>
              </a:path>
              <a:path w="3307715" h="1035050">
                <a:moveTo>
                  <a:pt x="84074" y="0"/>
                </a:moveTo>
                <a:lnTo>
                  <a:pt x="0" y="14096"/>
                </a:lnTo>
                <a:lnTo>
                  <a:pt x="61722" y="72897"/>
                </a:lnTo>
                <a:lnTo>
                  <a:pt x="71044" y="42493"/>
                </a:lnTo>
                <a:lnTo>
                  <a:pt x="58800" y="38734"/>
                </a:lnTo>
                <a:lnTo>
                  <a:pt x="62610" y="26669"/>
                </a:lnTo>
                <a:lnTo>
                  <a:pt x="75896" y="26669"/>
                </a:lnTo>
                <a:lnTo>
                  <a:pt x="84074" y="0"/>
                </a:lnTo>
                <a:close/>
              </a:path>
              <a:path w="3307715" h="1035050">
                <a:moveTo>
                  <a:pt x="62610" y="26669"/>
                </a:moveTo>
                <a:lnTo>
                  <a:pt x="58800" y="38734"/>
                </a:lnTo>
                <a:lnTo>
                  <a:pt x="71044" y="42493"/>
                </a:lnTo>
                <a:lnTo>
                  <a:pt x="74753" y="30397"/>
                </a:lnTo>
                <a:lnTo>
                  <a:pt x="62610" y="26669"/>
                </a:lnTo>
                <a:close/>
              </a:path>
              <a:path w="3307715" h="1035050">
                <a:moveTo>
                  <a:pt x="75896" y="26669"/>
                </a:moveTo>
                <a:lnTo>
                  <a:pt x="62610" y="26669"/>
                </a:lnTo>
                <a:lnTo>
                  <a:pt x="74753" y="30397"/>
                </a:lnTo>
                <a:lnTo>
                  <a:pt x="75896" y="26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8929" y="1253172"/>
            <a:ext cx="1104900" cy="61594"/>
          </a:xfrm>
          <a:custGeom>
            <a:avLst/>
            <a:gdLst/>
            <a:ahLst/>
            <a:cxnLst/>
            <a:rect l="l" t="t" r="r" b="b"/>
            <a:pathLst>
              <a:path w="1104900" h="61594">
                <a:moveTo>
                  <a:pt x="23464" y="60953"/>
                </a:moveTo>
                <a:lnTo>
                  <a:pt x="10498" y="61534"/>
                </a:lnTo>
                <a:lnTo>
                  <a:pt x="542" y="55387"/>
                </a:lnTo>
                <a:lnTo>
                  <a:pt x="0" y="49801"/>
                </a:lnTo>
                <a:lnTo>
                  <a:pt x="10164" y="48377"/>
                </a:lnTo>
                <a:lnTo>
                  <a:pt x="24926" y="49884"/>
                </a:lnTo>
                <a:lnTo>
                  <a:pt x="38378" y="51103"/>
                </a:lnTo>
                <a:lnTo>
                  <a:pt x="87937" y="53657"/>
                </a:lnTo>
                <a:lnTo>
                  <a:pt x="138202" y="54263"/>
                </a:lnTo>
                <a:lnTo>
                  <a:pt x="150582" y="54250"/>
                </a:lnTo>
                <a:lnTo>
                  <a:pt x="197634" y="53653"/>
                </a:lnTo>
                <a:lnTo>
                  <a:pt x="241577" y="51769"/>
                </a:lnTo>
                <a:lnTo>
                  <a:pt x="289704" y="47767"/>
                </a:lnTo>
                <a:lnTo>
                  <a:pt x="337905" y="41860"/>
                </a:lnTo>
                <a:lnTo>
                  <a:pt x="384021" y="35309"/>
                </a:lnTo>
                <a:lnTo>
                  <a:pt x="399418" y="33168"/>
                </a:lnTo>
                <a:lnTo>
                  <a:pt x="445248" y="27588"/>
                </a:lnTo>
                <a:lnTo>
                  <a:pt x="484819" y="24528"/>
                </a:lnTo>
                <a:lnTo>
                  <a:pt x="527503" y="22945"/>
                </a:lnTo>
                <a:lnTo>
                  <a:pt x="566060" y="22529"/>
                </a:lnTo>
                <a:lnTo>
                  <a:pt x="617878" y="22311"/>
                </a:lnTo>
                <a:lnTo>
                  <a:pt x="638163" y="22272"/>
                </a:lnTo>
                <a:lnTo>
                  <a:pt x="656984" y="22212"/>
                </a:lnTo>
                <a:lnTo>
                  <a:pt x="705094" y="21907"/>
                </a:lnTo>
                <a:lnTo>
                  <a:pt x="751389" y="21202"/>
                </a:lnTo>
                <a:lnTo>
                  <a:pt x="797071" y="19086"/>
                </a:lnTo>
                <a:lnTo>
                  <a:pt x="848259" y="15197"/>
                </a:lnTo>
                <a:lnTo>
                  <a:pt x="862529" y="13966"/>
                </a:lnTo>
                <a:lnTo>
                  <a:pt x="877017" y="12717"/>
                </a:lnTo>
                <a:lnTo>
                  <a:pt x="916968" y="9690"/>
                </a:lnTo>
                <a:lnTo>
                  <a:pt x="971958" y="6870"/>
                </a:lnTo>
                <a:lnTo>
                  <a:pt x="987709" y="6207"/>
                </a:lnTo>
                <a:lnTo>
                  <a:pt x="1026481" y="4133"/>
                </a:lnTo>
                <a:lnTo>
                  <a:pt x="1057703" y="813"/>
                </a:lnTo>
                <a:lnTo>
                  <a:pt x="1073041" y="0"/>
                </a:lnTo>
                <a:lnTo>
                  <a:pt x="1085657" y="316"/>
                </a:lnTo>
                <a:lnTo>
                  <a:pt x="1096030" y="1702"/>
                </a:lnTo>
                <a:lnTo>
                  <a:pt x="1104635" y="41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72692" y="1247878"/>
            <a:ext cx="1059815" cy="18415"/>
          </a:xfrm>
          <a:custGeom>
            <a:avLst/>
            <a:gdLst/>
            <a:ahLst/>
            <a:cxnLst/>
            <a:rect l="l" t="t" r="r" b="b"/>
            <a:pathLst>
              <a:path w="1059814" h="18415">
                <a:moveTo>
                  <a:pt x="19851" y="11013"/>
                </a:moveTo>
                <a:lnTo>
                  <a:pt x="9424" y="12466"/>
                </a:lnTo>
                <a:lnTo>
                  <a:pt x="2806" y="11516"/>
                </a:lnTo>
                <a:lnTo>
                  <a:pt x="0" y="8159"/>
                </a:lnTo>
                <a:lnTo>
                  <a:pt x="2171" y="6424"/>
                </a:lnTo>
                <a:lnTo>
                  <a:pt x="12156" y="5365"/>
                </a:lnTo>
                <a:lnTo>
                  <a:pt x="29953" y="4983"/>
                </a:lnTo>
                <a:lnTo>
                  <a:pt x="40885" y="5060"/>
                </a:lnTo>
                <a:lnTo>
                  <a:pt x="52062" y="5129"/>
                </a:lnTo>
                <a:lnTo>
                  <a:pt x="100226" y="5321"/>
                </a:lnTo>
                <a:lnTo>
                  <a:pt x="141388" y="5383"/>
                </a:lnTo>
                <a:lnTo>
                  <a:pt x="156337" y="5389"/>
                </a:lnTo>
                <a:lnTo>
                  <a:pt x="172622" y="5364"/>
                </a:lnTo>
                <a:lnTo>
                  <a:pt x="216490" y="4981"/>
                </a:lnTo>
                <a:lnTo>
                  <a:pt x="264119" y="3748"/>
                </a:lnTo>
                <a:lnTo>
                  <a:pt x="295706" y="2177"/>
                </a:lnTo>
                <a:lnTo>
                  <a:pt x="307929" y="1616"/>
                </a:lnTo>
                <a:lnTo>
                  <a:pt x="358699" y="198"/>
                </a:lnTo>
                <a:lnTo>
                  <a:pt x="391449" y="0"/>
                </a:lnTo>
                <a:lnTo>
                  <a:pt x="408197" y="15"/>
                </a:lnTo>
                <a:lnTo>
                  <a:pt x="451882" y="692"/>
                </a:lnTo>
                <a:lnTo>
                  <a:pt x="499708" y="4249"/>
                </a:lnTo>
                <a:lnTo>
                  <a:pt x="514700" y="5630"/>
                </a:lnTo>
                <a:lnTo>
                  <a:pt x="525894" y="6650"/>
                </a:lnTo>
                <a:lnTo>
                  <a:pt x="574539" y="10245"/>
                </a:lnTo>
                <a:lnTo>
                  <a:pt x="615839" y="12503"/>
                </a:lnTo>
                <a:lnTo>
                  <a:pt x="659292" y="14371"/>
                </a:lnTo>
                <a:lnTo>
                  <a:pt x="706930" y="15760"/>
                </a:lnTo>
                <a:lnTo>
                  <a:pt x="725289" y="16022"/>
                </a:lnTo>
                <a:lnTo>
                  <a:pt x="740629" y="16272"/>
                </a:lnTo>
                <a:lnTo>
                  <a:pt x="753320" y="16517"/>
                </a:lnTo>
                <a:lnTo>
                  <a:pt x="763731" y="16762"/>
                </a:lnTo>
                <a:lnTo>
                  <a:pt x="772228" y="17013"/>
                </a:lnTo>
                <a:lnTo>
                  <a:pt x="779139" y="17217"/>
                </a:lnTo>
                <a:lnTo>
                  <a:pt x="824156" y="17747"/>
                </a:lnTo>
                <a:lnTo>
                  <a:pt x="879107" y="17871"/>
                </a:lnTo>
                <a:lnTo>
                  <a:pt x="897792" y="17857"/>
                </a:lnTo>
                <a:lnTo>
                  <a:pt x="938132" y="17658"/>
                </a:lnTo>
                <a:lnTo>
                  <a:pt x="976662" y="15697"/>
                </a:lnTo>
                <a:lnTo>
                  <a:pt x="1007903" y="12128"/>
                </a:lnTo>
                <a:lnTo>
                  <a:pt x="1021958" y="10574"/>
                </a:lnTo>
                <a:lnTo>
                  <a:pt x="1032864" y="9522"/>
                </a:lnTo>
                <a:lnTo>
                  <a:pt x="1041409" y="8879"/>
                </a:lnTo>
                <a:lnTo>
                  <a:pt x="1053089" y="8218"/>
                </a:lnTo>
                <a:lnTo>
                  <a:pt x="1058498" y="7913"/>
                </a:lnTo>
                <a:lnTo>
                  <a:pt x="1059054" y="7882"/>
                </a:lnTo>
                <a:lnTo>
                  <a:pt x="1059610" y="7850"/>
                </a:lnTo>
                <a:lnTo>
                  <a:pt x="1059434" y="7943"/>
                </a:lnTo>
                <a:lnTo>
                  <a:pt x="1059004" y="8045"/>
                </a:lnTo>
                <a:lnTo>
                  <a:pt x="1053267" y="9409"/>
                </a:lnTo>
                <a:lnTo>
                  <a:pt x="1042220" y="120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19653" y="543939"/>
            <a:ext cx="277495" cy="326390"/>
          </a:xfrm>
          <a:custGeom>
            <a:avLst/>
            <a:gdLst/>
            <a:ahLst/>
            <a:cxnLst/>
            <a:rect l="l" t="t" r="r" b="b"/>
            <a:pathLst>
              <a:path w="277495" h="326390">
                <a:moveTo>
                  <a:pt x="99090" y="311962"/>
                </a:moveTo>
                <a:lnTo>
                  <a:pt x="99090" y="321787"/>
                </a:lnTo>
                <a:lnTo>
                  <a:pt x="94173" y="326376"/>
                </a:lnTo>
                <a:lnTo>
                  <a:pt x="84338" y="325728"/>
                </a:lnTo>
                <a:lnTo>
                  <a:pt x="74504" y="325081"/>
                </a:lnTo>
                <a:lnTo>
                  <a:pt x="66533" y="324009"/>
                </a:lnTo>
                <a:lnTo>
                  <a:pt x="60427" y="322515"/>
                </a:lnTo>
                <a:lnTo>
                  <a:pt x="54321" y="321020"/>
                </a:lnTo>
                <a:lnTo>
                  <a:pt x="48367" y="318671"/>
                </a:lnTo>
                <a:lnTo>
                  <a:pt x="42566" y="315465"/>
                </a:lnTo>
                <a:lnTo>
                  <a:pt x="36765" y="312261"/>
                </a:lnTo>
                <a:lnTo>
                  <a:pt x="9823" y="278568"/>
                </a:lnTo>
                <a:lnTo>
                  <a:pt x="597" y="230477"/>
                </a:lnTo>
                <a:lnTo>
                  <a:pt x="0" y="194202"/>
                </a:lnTo>
                <a:lnTo>
                  <a:pt x="339" y="181295"/>
                </a:lnTo>
                <a:lnTo>
                  <a:pt x="10494" y="137181"/>
                </a:lnTo>
                <a:lnTo>
                  <a:pt x="34284" y="105938"/>
                </a:lnTo>
                <a:lnTo>
                  <a:pt x="71745" y="84509"/>
                </a:lnTo>
                <a:lnTo>
                  <a:pt x="114091" y="68335"/>
                </a:lnTo>
                <a:lnTo>
                  <a:pt x="153500" y="60876"/>
                </a:lnTo>
                <a:lnTo>
                  <a:pt x="203450" y="57475"/>
                </a:lnTo>
                <a:lnTo>
                  <a:pt x="222429" y="56241"/>
                </a:lnTo>
                <a:lnTo>
                  <a:pt x="232261" y="53350"/>
                </a:lnTo>
                <a:lnTo>
                  <a:pt x="233836" y="48785"/>
                </a:lnTo>
                <a:lnTo>
                  <a:pt x="222715" y="38690"/>
                </a:lnTo>
                <a:lnTo>
                  <a:pt x="212862" y="30438"/>
                </a:lnTo>
                <a:lnTo>
                  <a:pt x="203759" y="23425"/>
                </a:lnTo>
                <a:lnTo>
                  <a:pt x="188100" y="11964"/>
                </a:lnTo>
                <a:lnTo>
                  <a:pt x="180256" y="5585"/>
                </a:lnTo>
                <a:lnTo>
                  <a:pt x="176691" y="1323"/>
                </a:lnTo>
                <a:lnTo>
                  <a:pt x="179801" y="86"/>
                </a:lnTo>
                <a:lnTo>
                  <a:pt x="187821" y="0"/>
                </a:lnTo>
                <a:lnTo>
                  <a:pt x="226492" y="7246"/>
                </a:lnTo>
                <a:lnTo>
                  <a:pt x="265543" y="36926"/>
                </a:lnTo>
                <a:lnTo>
                  <a:pt x="277060" y="69965"/>
                </a:lnTo>
                <a:lnTo>
                  <a:pt x="275323" y="76018"/>
                </a:lnTo>
                <a:lnTo>
                  <a:pt x="271100" y="81190"/>
                </a:lnTo>
                <a:lnTo>
                  <a:pt x="266878" y="86363"/>
                </a:lnTo>
                <a:lnTo>
                  <a:pt x="226750" y="102071"/>
                </a:lnTo>
                <a:lnTo>
                  <a:pt x="208311" y="106198"/>
                </a:lnTo>
                <a:lnTo>
                  <a:pt x="207242" y="1064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94861" y="468724"/>
            <a:ext cx="151765" cy="149860"/>
          </a:xfrm>
          <a:custGeom>
            <a:avLst/>
            <a:gdLst/>
            <a:ahLst/>
            <a:cxnLst/>
            <a:rect l="l" t="t" r="r" b="b"/>
            <a:pathLst>
              <a:path w="151764" h="149859">
                <a:moveTo>
                  <a:pt x="135755" y="16870"/>
                </a:moveTo>
                <a:lnTo>
                  <a:pt x="132583" y="10355"/>
                </a:lnTo>
                <a:lnTo>
                  <a:pt x="128343" y="5804"/>
                </a:lnTo>
                <a:lnTo>
                  <a:pt x="123036" y="3218"/>
                </a:lnTo>
                <a:lnTo>
                  <a:pt x="119426" y="1457"/>
                </a:lnTo>
                <a:lnTo>
                  <a:pt x="113197" y="385"/>
                </a:lnTo>
                <a:lnTo>
                  <a:pt x="104353" y="0"/>
                </a:lnTo>
                <a:lnTo>
                  <a:pt x="93495" y="478"/>
                </a:lnTo>
                <a:lnTo>
                  <a:pt x="53274" y="12240"/>
                </a:lnTo>
                <a:lnTo>
                  <a:pt x="12691" y="40982"/>
                </a:lnTo>
                <a:lnTo>
                  <a:pt x="0" y="74813"/>
                </a:lnTo>
                <a:lnTo>
                  <a:pt x="3329" y="87262"/>
                </a:lnTo>
                <a:lnTo>
                  <a:pt x="31539" y="114034"/>
                </a:lnTo>
                <a:lnTo>
                  <a:pt x="71664" y="131620"/>
                </a:lnTo>
                <a:lnTo>
                  <a:pt x="121156" y="143918"/>
                </a:lnTo>
                <a:lnTo>
                  <a:pt x="135677" y="146631"/>
                </a:lnTo>
                <a:lnTo>
                  <a:pt x="151174" y="14925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02120" y="473467"/>
            <a:ext cx="135255" cy="155575"/>
          </a:xfrm>
          <a:custGeom>
            <a:avLst/>
            <a:gdLst/>
            <a:ahLst/>
            <a:cxnLst/>
            <a:rect l="l" t="t" r="r" b="b"/>
            <a:pathLst>
              <a:path w="135254" h="155575">
                <a:moveTo>
                  <a:pt x="23586" y="40938"/>
                </a:moveTo>
                <a:lnTo>
                  <a:pt x="13746" y="29982"/>
                </a:lnTo>
                <a:lnTo>
                  <a:pt x="7539" y="31232"/>
                </a:lnTo>
                <a:lnTo>
                  <a:pt x="4940" y="37208"/>
                </a:lnTo>
                <a:lnTo>
                  <a:pt x="331" y="77431"/>
                </a:lnTo>
                <a:lnTo>
                  <a:pt x="0" y="91411"/>
                </a:lnTo>
                <a:lnTo>
                  <a:pt x="134" y="112332"/>
                </a:lnTo>
                <a:lnTo>
                  <a:pt x="3503" y="150622"/>
                </a:lnTo>
                <a:lnTo>
                  <a:pt x="4395" y="154425"/>
                </a:lnTo>
                <a:lnTo>
                  <a:pt x="4530" y="155003"/>
                </a:lnTo>
                <a:lnTo>
                  <a:pt x="4689" y="113534"/>
                </a:lnTo>
                <a:lnTo>
                  <a:pt x="4691" y="97797"/>
                </a:lnTo>
                <a:lnTo>
                  <a:pt x="4659" y="85142"/>
                </a:lnTo>
                <a:lnTo>
                  <a:pt x="4597" y="74949"/>
                </a:lnTo>
                <a:lnTo>
                  <a:pt x="4505" y="66601"/>
                </a:lnTo>
                <a:lnTo>
                  <a:pt x="4826" y="51339"/>
                </a:lnTo>
                <a:lnTo>
                  <a:pt x="19162" y="13276"/>
                </a:lnTo>
                <a:lnTo>
                  <a:pt x="60197" y="0"/>
                </a:lnTo>
                <a:lnTo>
                  <a:pt x="71610" y="338"/>
                </a:lnTo>
                <a:lnTo>
                  <a:pt x="100162" y="27864"/>
                </a:lnTo>
                <a:lnTo>
                  <a:pt x="100699" y="33361"/>
                </a:lnTo>
                <a:lnTo>
                  <a:pt x="69715" y="56442"/>
                </a:lnTo>
                <a:lnTo>
                  <a:pt x="59597" y="56778"/>
                </a:lnTo>
                <a:lnTo>
                  <a:pt x="55724" y="56041"/>
                </a:lnTo>
                <a:lnTo>
                  <a:pt x="53038" y="54399"/>
                </a:lnTo>
                <a:lnTo>
                  <a:pt x="50351" y="52757"/>
                </a:lnTo>
                <a:lnTo>
                  <a:pt x="48917" y="51881"/>
                </a:lnTo>
                <a:lnTo>
                  <a:pt x="48737" y="51771"/>
                </a:lnTo>
                <a:lnTo>
                  <a:pt x="49057" y="51929"/>
                </a:lnTo>
                <a:lnTo>
                  <a:pt x="50930" y="52956"/>
                </a:lnTo>
                <a:lnTo>
                  <a:pt x="54443" y="54881"/>
                </a:lnTo>
                <a:lnTo>
                  <a:pt x="88723" y="86369"/>
                </a:lnTo>
                <a:lnTo>
                  <a:pt x="95078" y="94629"/>
                </a:lnTo>
                <a:lnTo>
                  <a:pt x="101853" y="103376"/>
                </a:lnTo>
                <a:lnTo>
                  <a:pt x="109134" y="112722"/>
                </a:lnTo>
                <a:lnTo>
                  <a:pt x="117008" y="122775"/>
                </a:lnTo>
                <a:lnTo>
                  <a:pt x="125562" y="133646"/>
                </a:lnTo>
                <a:lnTo>
                  <a:pt x="134881" y="1454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00949" y="453319"/>
            <a:ext cx="134620" cy="143510"/>
          </a:xfrm>
          <a:custGeom>
            <a:avLst/>
            <a:gdLst/>
            <a:ahLst/>
            <a:cxnLst/>
            <a:rect l="l" t="t" r="r" b="b"/>
            <a:pathLst>
              <a:path w="134620" h="143509">
                <a:moveTo>
                  <a:pt x="32448" y="52790"/>
                </a:moveTo>
                <a:lnTo>
                  <a:pt x="0" y="77912"/>
                </a:lnTo>
                <a:lnTo>
                  <a:pt x="4010" y="92916"/>
                </a:lnTo>
                <a:lnTo>
                  <a:pt x="28201" y="122732"/>
                </a:lnTo>
                <a:lnTo>
                  <a:pt x="63506" y="139225"/>
                </a:lnTo>
                <a:lnTo>
                  <a:pt x="92644" y="143250"/>
                </a:lnTo>
                <a:lnTo>
                  <a:pt x="104128" y="142397"/>
                </a:lnTo>
                <a:lnTo>
                  <a:pt x="130835" y="114927"/>
                </a:lnTo>
                <a:lnTo>
                  <a:pt x="134052" y="90128"/>
                </a:lnTo>
                <a:lnTo>
                  <a:pt x="133095" y="77565"/>
                </a:lnTo>
                <a:lnTo>
                  <a:pt x="118427" y="39152"/>
                </a:lnTo>
                <a:lnTo>
                  <a:pt x="94539" y="7833"/>
                </a:lnTo>
                <a:lnTo>
                  <a:pt x="8549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713366" y="459227"/>
            <a:ext cx="40005" cy="114935"/>
          </a:xfrm>
          <a:custGeom>
            <a:avLst/>
            <a:gdLst/>
            <a:ahLst/>
            <a:cxnLst/>
            <a:rect l="l" t="t" r="r" b="b"/>
            <a:pathLst>
              <a:path w="40004" h="114934">
                <a:moveTo>
                  <a:pt x="11554" y="0"/>
                </a:moveTo>
                <a:lnTo>
                  <a:pt x="4667" y="502"/>
                </a:lnTo>
                <a:lnTo>
                  <a:pt x="816" y="5373"/>
                </a:lnTo>
                <a:lnTo>
                  <a:pt x="0" y="14614"/>
                </a:lnTo>
                <a:lnTo>
                  <a:pt x="171" y="19470"/>
                </a:lnTo>
                <a:lnTo>
                  <a:pt x="16958" y="67169"/>
                </a:lnTo>
                <a:lnTo>
                  <a:pt x="31107" y="97178"/>
                </a:lnTo>
                <a:lnTo>
                  <a:pt x="39775" y="1145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716235" y="474559"/>
            <a:ext cx="169545" cy="156210"/>
          </a:xfrm>
          <a:custGeom>
            <a:avLst/>
            <a:gdLst/>
            <a:ahLst/>
            <a:cxnLst/>
            <a:rect l="l" t="t" r="r" b="b"/>
            <a:pathLst>
              <a:path w="169545" h="156209">
                <a:moveTo>
                  <a:pt x="8536" y="19574"/>
                </a:moveTo>
                <a:lnTo>
                  <a:pt x="0" y="6601"/>
                </a:lnTo>
                <a:lnTo>
                  <a:pt x="2684" y="468"/>
                </a:lnTo>
                <a:lnTo>
                  <a:pt x="10208" y="0"/>
                </a:lnTo>
                <a:lnTo>
                  <a:pt x="52195" y="7187"/>
                </a:lnTo>
                <a:lnTo>
                  <a:pt x="96842" y="22488"/>
                </a:lnTo>
                <a:lnTo>
                  <a:pt x="134646" y="42627"/>
                </a:lnTo>
                <a:lnTo>
                  <a:pt x="168480" y="76479"/>
                </a:lnTo>
                <a:lnTo>
                  <a:pt x="169256" y="89909"/>
                </a:lnTo>
                <a:lnTo>
                  <a:pt x="165307" y="100346"/>
                </a:lnTo>
                <a:lnTo>
                  <a:pt x="130194" y="121913"/>
                </a:lnTo>
                <a:lnTo>
                  <a:pt x="85907" y="137632"/>
                </a:lnTo>
                <a:lnTo>
                  <a:pt x="45228" y="148736"/>
                </a:lnTo>
                <a:lnTo>
                  <a:pt x="30097" y="152402"/>
                </a:lnTo>
                <a:lnTo>
                  <a:pt x="14132" y="1560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42269" y="1290181"/>
            <a:ext cx="19685" cy="13335"/>
          </a:xfrm>
          <a:custGeom>
            <a:avLst/>
            <a:gdLst/>
            <a:ahLst/>
            <a:cxnLst/>
            <a:rect l="l" t="t" r="r" b="b"/>
            <a:pathLst>
              <a:path w="19685" h="13334">
                <a:moveTo>
                  <a:pt x="19670" y="13007"/>
                </a:moveTo>
                <a:lnTo>
                  <a:pt x="9727" y="9490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09866" y="1254717"/>
            <a:ext cx="1102360" cy="104139"/>
          </a:xfrm>
          <a:custGeom>
            <a:avLst/>
            <a:gdLst/>
            <a:ahLst/>
            <a:cxnLst/>
            <a:rect l="l" t="t" r="r" b="b"/>
            <a:pathLst>
              <a:path w="1102360" h="104140">
                <a:moveTo>
                  <a:pt x="12741" y="39657"/>
                </a:moveTo>
                <a:lnTo>
                  <a:pt x="10873" y="27717"/>
                </a:lnTo>
                <a:lnTo>
                  <a:pt x="8341" y="21063"/>
                </a:lnTo>
                <a:lnTo>
                  <a:pt x="5143" y="19694"/>
                </a:lnTo>
                <a:lnTo>
                  <a:pt x="2903" y="18736"/>
                </a:lnTo>
                <a:lnTo>
                  <a:pt x="1467" y="22285"/>
                </a:lnTo>
                <a:lnTo>
                  <a:pt x="837" y="30341"/>
                </a:lnTo>
                <a:lnTo>
                  <a:pt x="206" y="38397"/>
                </a:lnTo>
                <a:lnTo>
                  <a:pt x="5899" y="81964"/>
                </a:lnTo>
                <a:lnTo>
                  <a:pt x="24592" y="99845"/>
                </a:lnTo>
                <a:lnTo>
                  <a:pt x="28346" y="98920"/>
                </a:lnTo>
                <a:lnTo>
                  <a:pt x="32479" y="96392"/>
                </a:lnTo>
                <a:lnTo>
                  <a:pt x="38286" y="90230"/>
                </a:lnTo>
                <a:lnTo>
                  <a:pt x="45619" y="77913"/>
                </a:lnTo>
                <a:lnTo>
                  <a:pt x="54247" y="60496"/>
                </a:lnTo>
                <a:lnTo>
                  <a:pt x="60134" y="49104"/>
                </a:lnTo>
                <a:lnTo>
                  <a:pt x="63955" y="42395"/>
                </a:lnTo>
                <a:lnTo>
                  <a:pt x="67581" y="36929"/>
                </a:lnTo>
                <a:lnTo>
                  <a:pt x="70131" y="34051"/>
                </a:lnTo>
                <a:lnTo>
                  <a:pt x="72320" y="32652"/>
                </a:lnTo>
                <a:lnTo>
                  <a:pt x="74508" y="31253"/>
                </a:lnTo>
                <a:lnTo>
                  <a:pt x="108656" y="65165"/>
                </a:lnTo>
                <a:lnTo>
                  <a:pt x="117446" y="75360"/>
                </a:lnTo>
                <a:lnTo>
                  <a:pt x="123528" y="81907"/>
                </a:lnTo>
                <a:lnTo>
                  <a:pt x="130894" y="88766"/>
                </a:lnTo>
                <a:lnTo>
                  <a:pt x="136684" y="91765"/>
                </a:lnTo>
                <a:lnTo>
                  <a:pt x="143418" y="93336"/>
                </a:lnTo>
                <a:lnTo>
                  <a:pt x="149336" y="92228"/>
                </a:lnTo>
                <a:lnTo>
                  <a:pt x="157273" y="86612"/>
                </a:lnTo>
                <a:lnTo>
                  <a:pt x="167231" y="76489"/>
                </a:lnTo>
                <a:lnTo>
                  <a:pt x="179209" y="61858"/>
                </a:lnTo>
                <a:lnTo>
                  <a:pt x="191387" y="45954"/>
                </a:lnTo>
                <a:lnTo>
                  <a:pt x="200957" y="33725"/>
                </a:lnTo>
                <a:lnTo>
                  <a:pt x="227157" y="11623"/>
                </a:lnTo>
                <a:lnTo>
                  <a:pt x="230572" y="13902"/>
                </a:lnTo>
                <a:lnTo>
                  <a:pt x="252527" y="51745"/>
                </a:lnTo>
                <a:lnTo>
                  <a:pt x="260464" y="67502"/>
                </a:lnTo>
                <a:lnTo>
                  <a:pt x="266733" y="79214"/>
                </a:lnTo>
                <a:lnTo>
                  <a:pt x="271495" y="87205"/>
                </a:lnTo>
                <a:lnTo>
                  <a:pt x="276878" y="94866"/>
                </a:lnTo>
                <a:lnTo>
                  <a:pt x="280400" y="98809"/>
                </a:lnTo>
                <a:lnTo>
                  <a:pt x="283425" y="101048"/>
                </a:lnTo>
                <a:lnTo>
                  <a:pt x="286449" y="103287"/>
                </a:lnTo>
                <a:lnTo>
                  <a:pt x="315503" y="68974"/>
                </a:lnTo>
                <a:lnTo>
                  <a:pt x="322603" y="57287"/>
                </a:lnTo>
                <a:lnTo>
                  <a:pt x="352319" y="28484"/>
                </a:lnTo>
                <a:lnTo>
                  <a:pt x="368278" y="26411"/>
                </a:lnTo>
                <a:lnTo>
                  <a:pt x="373670" y="28268"/>
                </a:lnTo>
                <a:lnTo>
                  <a:pt x="379167" y="32259"/>
                </a:lnTo>
                <a:lnTo>
                  <a:pt x="386653" y="38678"/>
                </a:lnTo>
                <a:lnTo>
                  <a:pt x="396071" y="48468"/>
                </a:lnTo>
                <a:lnTo>
                  <a:pt x="408494" y="62243"/>
                </a:lnTo>
                <a:lnTo>
                  <a:pt x="417500" y="70991"/>
                </a:lnTo>
                <a:lnTo>
                  <a:pt x="424160" y="75927"/>
                </a:lnTo>
                <a:lnTo>
                  <a:pt x="431197" y="79682"/>
                </a:lnTo>
                <a:lnTo>
                  <a:pt x="436923" y="78129"/>
                </a:lnTo>
                <a:lnTo>
                  <a:pt x="442403" y="71865"/>
                </a:lnTo>
                <a:lnTo>
                  <a:pt x="450066" y="62580"/>
                </a:lnTo>
                <a:lnTo>
                  <a:pt x="457932" y="52014"/>
                </a:lnTo>
                <a:lnTo>
                  <a:pt x="465115" y="41772"/>
                </a:lnTo>
                <a:lnTo>
                  <a:pt x="470179" y="36375"/>
                </a:lnTo>
                <a:lnTo>
                  <a:pt x="474509" y="33860"/>
                </a:lnTo>
                <a:lnTo>
                  <a:pt x="478839" y="31345"/>
                </a:lnTo>
                <a:lnTo>
                  <a:pt x="483480" y="29607"/>
                </a:lnTo>
                <a:lnTo>
                  <a:pt x="488434" y="28644"/>
                </a:lnTo>
                <a:lnTo>
                  <a:pt x="493388" y="27681"/>
                </a:lnTo>
                <a:lnTo>
                  <a:pt x="498345" y="27758"/>
                </a:lnTo>
                <a:lnTo>
                  <a:pt x="503305" y="28876"/>
                </a:lnTo>
                <a:lnTo>
                  <a:pt x="508265" y="29993"/>
                </a:lnTo>
                <a:lnTo>
                  <a:pt x="514183" y="34868"/>
                </a:lnTo>
                <a:lnTo>
                  <a:pt x="521057" y="43501"/>
                </a:lnTo>
                <a:lnTo>
                  <a:pt x="527931" y="52133"/>
                </a:lnTo>
                <a:lnTo>
                  <a:pt x="533228" y="56820"/>
                </a:lnTo>
                <a:lnTo>
                  <a:pt x="536947" y="57559"/>
                </a:lnTo>
                <a:lnTo>
                  <a:pt x="540666" y="58298"/>
                </a:lnTo>
                <a:lnTo>
                  <a:pt x="544536" y="56034"/>
                </a:lnTo>
                <a:lnTo>
                  <a:pt x="548558" y="50767"/>
                </a:lnTo>
                <a:lnTo>
                  <a:pt x="552579" y="45499"/>
                </a:lnTo>
                <a:lnTo>
                  <a:pt x="557637" y="40007"/>
                </a:lnTo>
                <a:lnTo>
                  <a:pt x="591560" y="14239"/>
                </a:lnTo>
                <a:lnTo>
                  <a:pt x="604958" y="9121"/>
                </a:lnTo>
                <a:lnTo>
                  <a:pt x="611397" y="7239"/>
                </a:lnTo>
                <a:lnTo>
                  <a:pt x="619367" y="6181"/>
                </a:lnTo>
                <a:lnTo>
                  <a:pt x="628866" y="5949"/>
                </a:lnTo>
                <a:lnTo>
                  <a:pt x="640304" y="7110"/>
                </a:lnTo>
                <a:lnTo>
                  <a:pt x="652663" y="11130"/>
                </a:lnTo>
                <a:lnTo>
                  <a:pt x="667862" y="18392"/>
                </a:lnTo>
                <a:lnTo>
                  <a:pt x="679765" y="22860"/>
                </a:lnTo>
                <a:lnTo>
                  <a:pt x="689599" y="25123"/>
                </a:lnTo>
                <a:lnTo>
                  <a:pt x="704793" y="26174"/>
                </a:lnTo>
                <a:lnTo>
                  <a:pt x="715801" y="26013"/>
                </a:lnTo>
                <a:lnTo>
                  <a:pt x="726799" y="25184"/>
                </a:lnTo>
                <a:lnTo>
                  <a:pt x="739707" y="24739"/>
                </a:lnTo>
                <a:lnTo>
                  <a:pt x="779244" y="20692"/>
                </a:lnTo>
                <a:lnTo>
                  <a:pt x="807708" y="12094"/>
                </a:lnTo>
                <a:lnTo>
                  <a:pt x="819951" y="8320"/>
                </a:lnTo>
                <a:lnTo>
                  <a:pt x="828063" y="6099"/>
                </a:lnTo>
                <a:lnTo>
                  <a:pt x="837335" y="4629"/>
                </a:lnTo>
                <a:lnTo>
                  <a:pt x="850162" y="3636"/>
                </a:lnTo>
                <a:lnTo>
                  <a:pt x="870377" y="3281"/>
                </a:lnTo>
                <a:lnTo>
                  <a:pt x="884634" y="3626"/>
                </a:lnTo>
                <a:lnTo>
                  <a:pt x="894272" y="4621"/>
                </a:lnTo>
                <a:lnTo>
                  <a:pt x="907775" y="8617"/>
                </a:lnTo>
                <a:lnTo>
                  <a:pt x="919304" y="11624"/>
                </a:lnTo>
                <a:lnTo>
                  <a:pt x="934812" y="14701"/>
                </a:lnTo>
                <a:lnTo>
                  <a:pt x="946624" y="16344"/>
                </a:lnTo>
                <a:lnTo>
                  <a:pt x="962063" y="16635"/>
                </a:lnTo>
                <a:lnTo>
                  <a:pt x="973977" y="15787"/>
                </a:lnTo>
                <a:lnTo>
                  <a:pt x="989285" y="12991"/>
                </a:lnTo>
                <a:lnTo>
                  <a:pt x="1001682" y="11270"/>
                </a:lnTo>
                <a:lnTo>
                  <a:pt x="1012601" y="10374"/>
                </a:lnTo>
                <a:lnTo>
                  <a:pt x="1030052" y="9887"/>
                </a:lnTo>
                <a:lnTo>
                  <a:pt x="1040196" y="9872"/>
                </a:lnTo>
                <a:lnTo>
                  <a:pt x="1046780" y="10208"/>
                </a:lnTo>
                <a:lnTo>
                  <a:pt x="1051953" y="12689"/>
                </a:lnTo>
                <a:lnTo>
                  <a:pt x="1057941" y="17404"/>
                </a:lnTo>
                <a:lnTo>
                  <a:pt x="1063929" y="22120"/>
                </a:lnTo>
                <a:lnTo>
                  <a:pt x="1069796" y="24426"/>
                </a:lnTo>
                <a:lnTo>
                  <a:pt x="1075544" y="24323"/>
                </a:lnTo>
                <a:lnTo>
                  <a:pt x="1081291" y="24219"/>
                </a:lnTo>
                <a:lnTo>
                  <a:pt x="1086937" y="20070"/>
                </a:lnTo>
                <a:lnTo>
                  <a:pt x="1092482" y="11875"/>
                </a:lnTo>
                <a:lnTo>
                  <a:pt x="1098027" y="3681"/>
                </a:lnTo>
                <a:lnTo>
                  <a:pt x="1100837" y="0"/>
                </a:lnTo>
                <a:lnTo>
                  <a:pt x="1100912" y="832"/>
                </a:lnTo>
                <a:lnTo>
                  <a:pt x="1101019" y="2024"/>
                </a:lnTo>
                <a:lnTo>
                  <a:pt x="1101356" y="5770"/>
                </a:lnTo>
                <a:lnTo>
                  <a:pt x="1101923" y="120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51275" y="1678390"/>
            <a:ext cx="1134745" cy="38735"/>
          </a:xfrm>
          <a:custGeom>
            <a:avLst/>
            <a:gdLst/>
            <a:ahLst/>
            <a:cxnLst/>
            <a:rect l="l" t="t" r="r" b="b"/>
            <a:pathLst>
              <a:path w="1134745" h="38735">
                <a:moveTo>
                  <a:pt x="18479" y="10902"/>
                </a:moveTo>
                <a:lnTo>
                  <a:pt x="7805" y="4674"/>
                </a:lnTo>
                <a:lnTo>
                  <a:pt x="1908" y="1233"/>
                </a:lnTo>
                <a:lnTo>
                  <a:pt x="787" y="579"/>
                </a:lnTo>
                <a:lnTo>
                  <a:pt x="0" y="119"/>
                </a:lnTo>
                <a:lnTo>
                  <a:pt x="353" y="0"/>
                </a:lnTo>
                <a:lnTo>
                  <a:pt x="1847" y="218"/>
                </a:lnTo>
                <a:lnTo>
                  <a:pt x="3341" y="437"/>
                </a:lnTo>
                <a:lnTo>
                  <a:pt x="9308" y="1311"/>
                </a:lnTo>
                <a:lnTo>
                  <a:pt x="19748" y="2840"/>
                </a:lnTo>
                <a:lnTo>
                  <a:pt x="27942" y="3746"/>
                </a:lnTo>
                <a:lnTo>
                  <a:pt x="38684" y="4438"/>
                </a:lnTo>
                <a:lnTo>
                  <a:pt x="51976" y="4914"/>
                </a:lnTo>
                <a:lnTo>
                  <a:pt x="67817" y="5176"/>
                </a:lnTo>
                <a:lnTo>
                  <a:pt x="86408" y="5242"/>
                </a:lnTo>
                <a:lnTo>
                  <a:pt x="102006" y="5318"/>
                </a:lnTo>
                <a:lnTo>
                  <a:pt x="148405" y="6075"/>
                </a:lnTo>
                <a:lnTo>
                  <a:pt x="193872" y="10732"/>
                </a:lnTo>
                <a:lnTo>
                  <a:pt x="238865" y="17718"/>
                </a:lnTo>
                <a:lnTo>
                  <a:pt x="254202" y="20144"/>
                </a:lnTo>
                <a:lnTo>
                  <a:pt x="300207" y="26739"/>
                </a:lnTo>
                <a:lnTo>
                  <a:pt x="338886" y="29781"/>
                </a:lnTo>
                <a:lnTo>
                  <a:pt x="379080" y="30691"/>
                </a:lnTo>
                <a:lnTo>
                  <a:pt x="420888" y="31070"/>
                </a:lnTo>
                <a:lnTo>
                  <a:pt x="473594" y="31248"/>
                </a:lnTo>
                <a:lnTo>
                  <a:pt x="491704" y="31259"/>
                </a:lnTo>
                <a:lnTo>
                  <a:pt x="508980" y="31245"/>
                </a:lnTo>
                <a:lnTo>
                  <a:pt x="555975" y="31058"/>
                </a:lnTo>
                <a:lnTo>
                  <a:pt x="596086" y="30656"/>
                </a:lnTo>
                <a:lnTo>
                  <a:pt x="639668" y="29783"/>
                </a:lnTo>
                <a:lnTo>
                  <a:pt x="681024" y="28199"/>
                </a:lnTo>
                <a:lnTo>
                  <a:pt x="695617" y="27616"/>
                </a:lnTo>
                <a:lnTo>
                  <a:pt x="734304" y="26429"/>
                </a:lnTo>
                <a:lnTo>
                  <a:pt x="756149" y="26093"/>
                </a:lnTo>
                <a:lnTo>
                  <a:pt x="770622" y="26130"/>
                </a:lnTo>
                <a:lnTo>
                  <a:pt x="809252" y="27204"/>
                </a:lnTo>
                <a:lnTo>
                  <a:pt x="846100" y="29800"/>
                </a:lnTo>
                <a:lnTo>
                  <a:pt x="859152" y="30776"/>
                </a:lnTo>
                <a:lnTo>
                  <a:pt x="871831" y="31649"/>
                </a:lnTo>
                <a:lnTo>
                  <a:pt x="884220" y="32427"/>
                </a:lnTo>
                <a:lnTo>
                  <a:pt x="896406" y="33115"/>
                </a:lnTo>
                <a:lnTo>
                  <a:pt x="915046" y="34050"/>
                </a:lnTo>
                <a:lnTo>
                  <a:pt x="929983" y="34835"/>
                </a:lnTo>
                <a:lnTo>
                  <a:pt x="941749" y="35499"/>
                </a:lnTo>
                <a:lnTo>
                  <a:pt x="950880" y="36068"/>
                </a:lnTo>
                <a:lnTo>
                  <a:pt x="960319" y="36648"/>
                </a:lnTo>
                <a:lnTo>
                  <a:pt x="1013208" y="38000"/>
                </a:lnTo>
                <a:lnTo>
                  <a:pt x="1048852" y="38231"/>
                </a:lnTo>
                <a:lnTo>
                  <a:pt x="1060978" y="38183"/>
                </a:lnTo>
                <a:lnTo>
                  <a:pt x="1112872" y="31354"/>
                </a:lnTo>
                <a:lnTo>
                  <a:pt x="1133653" y="24128"/>
                </a:lnTo>
                <a:lnTo>
                  <a:pt x="1134604" y="236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84837" y="1625441"/>
            <a:ext cx="699135" cy="22225"/>
          </a:xfrm>
          <a:custGeom>
            <a:avLst/>
            <a:gdLst/>
            <a:ahLst/>
            <a:cxnLst/>
            <a:rect l="l" t="t" r="r" b="b"/>
            <a:pathLst>
              <a:path w="699135" h="22225">
                <a:moveTo>
                  <a:pt x="33307" y="0"/>
                </a:moveTo>
                <a:lnTo>
                  <a:pt x="21823" y="6304"/>
                </a:lnTo>
                <a:lnTo>
                  <a:pt x="9599" y="9267"/>
                </a:lnTo>
                <a:lnTo>
                  <a:pt x="2218" y="9829"/>
                </a:lnTo>
                <a:lnTo>
                  <a:pt x="0" y="11190"/>
                </a:lnTo>
                <a:lnTo>
                  <a:pt x="43545" y="19948"/>
                </a:lnTo>
                <a:lnTo>
                  <a:pt x="71966" y="20350"/>
                </a:lnTo>
                <a:lnTo>
                  <a:pt x="85587" y="20415"/>
                </a:lnTo>
                <a:lnTo>
                  <a:pt x="134147" y="20715"/>
                </a:lnTo>
                <a:lnTo>
                  <a:pt x="146344" y="20809"/>
                </a:lnTo>
                <a:lnTo>
                  <a:pt x="158467" y="20890"/>
                </a:lnTo>
                <a:lnTo>
                  <a:pt x="207762" y="21098"/>
                </a:lnTo>
                <a:lnTo>
                  <a:pt x="247725" y="21151"/>
                </a:lnTo>
                <a:lnTo>
                  <a:pt x="266867" y="21140"/>
                </a:lnTo>
                <a:lnTo>
                  <a:pt x="312176" y="20971"/>
                </a:lnTo>
                <a:lnTo>
                  <a:pt x="351833" y="20317"/>
                </a:lnTo>
                <a:lnTo>
                  <a:pt x="363098" y="20071"/>
                </a:lnTo>
                <a:lnTo>
                  <a:pt x="402104" y="19483"/>
                </a:lnTo>
                <a:lnTo>
                  <a:pt x="450709" y="19074"/>
                </a:lnTo>
                <a:lnTo>
                  <a:pt x="502137" y="18873"/>
                </a:lnTo>
                <a:lnTo>
                  <a:pt x="547334" y="18824"/>
                </a:lnTo>
                <a:lnTo>
                  <a:pt x="562784" y="18831"/>
                </a:lnTo>
                <a:lnTo>
                  <a:pt x="603397" y="18918"/>
                </a:lnTo>
                <a:lnTo>
                  <a:pt x="645611" y="19190"/>
                </a:lnTo>
                <a:lnTo>
                  <a:pt x="689378" y="20289"/>
                </a:lnTo>
                <a:lnTo>
                  <a:pt x="698087" y="21769"/>
                </a:lnTo>
                <a:lnTo>
                  <a:pt x="698699" y="218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5284" y="1943435"/>
            <a:ext cx="1155700" cy="56515"/>
          </a:xfrm>
          <a:custGeom>
            <a:avLst/>
            <a:gdLst/>
            <a:ahLst/>
            <a:cxnLst/>
            <a:rect l="l" t="t" r="r" b="b"/>
            <a:pathLst>
              <a:path w="1155700" h="56514">
                <a:moveTo>
                  <a:pt x="55843" y="17654"/>
                </a:moveTo>
                <a:lnTo>
                  <a:pt x="16095" y="33040"/>
                </a:lnTo>
                <a:lnTo>
                  <a:pt x="726" y="35670"/>
                </a:lnTo>
                <a:lnTo>
                  <a:pt x="363" y="35714"/>
                </a:lnTo>
                <a:lnTo>
                  <a:pt x="0" y="35759"/>
                </a:lnTo>
                <a:lnTo>
                  <a:pt x="643" y="35992"/>
                </a:lnTo>
                <a:lnTo>
                  <a:pt x="2295" y="36413"/>
                </a:lnTo>
                <a:lnTo>
                  <a:pt x="3946" y="36834"/>
                </a:lnTo>
                <a:lnTo>
                  <a:pt x="43186" y="45657"/>
                </a:lnTo>
                <a:lnTo>
                  <a:pt x="87771" y="50984"/>
                </a:lnTo>
                <a:lnTo>
                  <a:pt x="135025" y="54793"/>
                </a:lnTo>
                <a:lnTo>
                  <a:pt x="176218" y="55710"/>
                </a:lnTo>
                <a:lnTo>
                  <a:pt x="219712" y="56028"/>
                </a:lnTo>
                <a:lnTo>
                  <a:pt x="275326" y="56162"/>
                </a:lnTo>
                <a:lnTo>
                  <a:pt x="293032" y="56166"/>
                </a:lnTo>
                <a:lnTo>
                  <a:pt x="309702" y="56157"/>
                </a:lnTo>
                <a:lnTo>
                  <a:pt x="353809" y="56049"/>
                </a:lnTo>
                <a:lnTo>
                  <a:pt x="400042" y="55719"/>
                </a:lnTo>
                <a:lnTo>
                  <a:pt x="443716" y="54923"/>
                </a:lnTo>
                <a:lnTo>
                  <a:pt x="484818" y="53567"/>
                </a:lnTo>
                <a:lnTo>
                  <a:pt x="531741" y="50465"/>
                </a:lnTo>
                <a:lnTo>
                  <a:pt x="578288" y="45707"/>
                </a:lnTo>
                <a:lnTo>
                  <a:pt x="616837" y="40947"/>
                </a:lnTo>
                <a:lnTo>
                  <a:pt x="632703" y="38902"/>
                </a:lnTo>
                <a:lnTo>
                  <a:pt x="647311" y="37090"/>
                </a:lnTo>
                <a:lnTo>
                  <a:pt x="685236" y="32829"/>
                </a:lnTo>
                <a:lnTo>
                  <a:pt x="736875" y="28520"/>
                </a:lnTo>
                <a:lnTo>
                  <a:pt x="785357" y="25790"/>
                </a:lnTo>
                <a:lnTo>
                  <a:pt x="808989" y="24935"/>
                </a:lnTo>
                <a:lnTo>
                  <a:pt x="821670" y="24415"/>
                </a:lnTo>
                <a:lnTo>
                  <a:pt x="872314" y="21615"/>
                </a:lnTo>
                <a:lnTo>
                  <a:pt x="882667" y="20946"/>
                </a:lnTo>
                <a:lnTo>
                  <a:pt x="893525" y="20310"/>
                </a:lnTo>
                <a:lnTo>
                  <a:pt x="942621" y="18058"/>
                </a:lnTo>
                <a:lnTo>
                  <a:pt x="986242" y="16619"/>
                </a:lnTo>
                <a:lnTo>
                  <a:pt x="1033983" y="15316"/>
                </a:lnTo>
                <a:lnTo>
                  <a:pt x="1080340" y="14277"/>
                </a:lnTo>
                <a:lnTo>
                  <a:pt x="1088940" y="14139"/>
                </a:lnTo>
                <a:lnTo>
                  <a:pt x="1106559" y="13796"/>
                </a:lnTo>
                <a:lnTo>
                  <a:pt x="1145720" y="9398"/>
                </a:lnTo>
                <a:lnTo>
                  <a:pt x="1151323" y="4157"/>
                </a:lnTo>
                <a:lnTo>
                  <a:pt x="1153306" y="2304"/>
                </a:lnTo>
                <a:lnTo>
                  <a:pt x="1154469" y="1217"/>
                </a:lnTo>
                <a:lnTo>
                  <a:pt x="1155631" y="129"/>
                </a:lnTo>
                <a:lnTo>
                  <a:pt x="1154925" y="0"/>
                </a:lnTo>
                <a:lnTo>
                  <a:pt x="1152350" y="829"/>
                </a:lnTo>
                <a:lnTo>
                  <a:pt x="1148634" y="2026"/>
                </a:lnTo>
                <a:lnTo>
                  <a:pt x="1141141" y="4438"/>
                </a:lnTo>
                <a:lnTo>
                  <a:pt x="1129869" y="80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476904" y="1912121"/>
            <a:ext cx="2776220" cy="65405"/>
          </a:xfrm>
          <a:custGeom>
            <a:avLst/>
            <a:gdLst/>
            <a:ahLst/>
            <a:cxnLst/>
            <a:rect l="l" t="t" r="r" b="b"/>
            <a:pathLst>
              <a:path w="2776220" h="65405">
                <a:moveTo>
                  <a:pt x="46224" y="46919"/>
                </a:moveTo>
                <a:lnTo>
                  <a:pt x="31687" y="49070"/>
                </a:lnTo>
                <a:lnTo>
                  <a:pt x="19296" y="49989"/>
                </a:lnTo>
                <a:lnTo>
                  <a:pt x="4870" y="49407"/>
                </a:lnTo>
                <a:lnTo>
                  <a:pt x="1451" y="49166"/>
                </a:lnTo>
                <a:lnTo>
                  <a:pt x="725" y="49115"/>
                </a:lnTo>
                <a:lnTo>
                  <a:pt x="0" y="49064"/>
                </a:lnTo>
                <a:lnTo>
                  <a:pt x="189" y="49155"/>
                </a:lnTo>
                <a:lnTo>
                  <a:pt x="1295" y="49389"/>
                </a:lnTo>
                <a:lnTo>
                  <a:pt x="2400" y="49623"/>
                </a:lnTo>
                <a:lnTo>
                  <a:pt x="7606" y="50725"/>
                </a:lnTo>
                <a:lnTo>
                  <a:pt x="47254" y="55891"/>
                </a:lnTo>
                <a:lnTo>
                  <a:pt x="80866" y="57420"/>
                </a:lnTo>
                <a:lnTo>
                  <a:pt x="96618" y="58085"/>
                </a:lnTo>
                <a:lnTo>
                  <a:pt x="143830" y="60709"/>
                </a:lnTo>
                <a:lnTo>
                  <a:pt x="164884" y="62335"/>
                </a:lnTo>
                <a:lnTo>
                  <a:pt x="177130" y="63119"/>
                </a:lnTo>
                <a:lnTo>
                  <a:pt x="215690" y="64629"/>
                </a:lnTo>
                <a:lnTo>
                  <a:pt x="255473" y="65124"/>
                </a:lnTo>
                <a:lnTo>
                  <a:pt x="280177" y="65215"/>
                </a:lnTo>
                <a:lnTo>
                  <a:pt x="292382" y="65196"/>
                </a:lnTo>
                <a:lnTo>
                  <a:pt x="340334" y="64227"/>
                </a:lnTo>
                <a:lnTo>
                  <a:pt x="388433" y="61899"/>
                </a:lnTo>
                <a:lnTo>
                  <a:pt x="432971" y="59222"/>
                </a:lnTo>
                <a:lnTo>
                  <a:pt x="486702" y="55622"/>
                </a:lnTo>
                <a:lnTo>
                  <a:pt x="538908" y="51959"/>
                </a:lnTo>
                <a:lnTo>
                  <a:pt x="580415" y="48932"/>
                </a:lnTo>
                <a:lnTo>
                  <a:pt x="620211" y="45812"/>
                </a:lnTo>
                <a:lnTo>
                  <a:pt x="647384" y="43347"/>
                </a:lnTo>
                <a:lnTo>
                  <a:pt x="660459" y="42148"/>
                </a:lnTo>
                <a:lnTo>
                  <a:pt x="712594" y="37710"/>
                </a:lnTo>
                <a:lnTo>
                  <a:pt x="751093" y="34991"/>
                </a:lnTo>
                <a:lnTo>
                  <a:pt x="793691" y="32814"/>
                </a:lnTo>
                <a:lnTo>
                  <a:pt x="844215" y="31116"/>
                </a:lnTo>
                <a:lnTo>
                  <a:pt x="887852" y="29978"/>
                </a:lnTo>
                <a:lnTo>
                  <a:pt x="900520" y="29649"/>
                </a:lnTo>
                <a:lnTo>
                  <a:pt x="951179" y="28226"/>
                </a:lnTo>
                <a:lnTo>
                  <a:pt x="989296" y="27040"/>
                </a:lnTo>
                <a:lnTo>
                  <a:pt x="1020207" y="26015"/>
                </a:lnTo>
                <a:lnTo>
                  <a:pt x="1036759" y="25480"/>
                </a:lnTo>
                <a:lnTo>
                  <a:pt x="1077655" y="24265"/>
                </a:lnTo>
                <a:lnTo>
                  <a:pt x="1120834" y="23410"/>
                </a:lnTo>
                <a:lnTo>
                  <a:pt x="1159417" y="23157"/>
                </a:lnTo>
                <a:lnTo>
                  <a:pt x="1198648" y="23032"/>
                </a:lnTo>
                <a:lnTo>
                  <a:pt x="1247081" y="22957"/>
                </a:lnTo>
                <a:lnTo>
                  <a:pt x="1284648" y="22932"/>
                </a:lnTo>
                <a:lnTo>
                  <a:pt x="1302825" y="22912"/>
                </a:lnTo>
                <a:lnTo>
                  <a:pt x="1352699" y="22701"/>
                </a:lnTo>
                <a:lnTo>
                  <a:pt x="1395617" y="22264"/>
                </a:lnTo>
                <a:lnTo>
                  <a:pt x="1442100" y="21330"/>
                </a:lnTo>
                <a:lnTo>
                  <a:pt x="1492937" y="19082"/>
                </a:lnTo>
                <a:lnTo>
                  <a:pt x="1507977" y="18303"/>
                </a:lnTo>
                <a:lnTo>
                  <a:pt x="1553929" y="16471"/>
                </a:lnTo>
                <a:lnTo>
                  <a:pt x="1563886" y="16239"/>
                </a:lnTo>
                <a:lnTo>
                  <a:pt x="1574750" y="15930"/>
                </a:lnTo>
                <a:lnTo>
                  <a:pt x="1613431" y="14525"/>
                </a:lnTo>
                <a:lnTo>
                  <a:pt x="1662511" y="12366"/>
                </a:lnTo>
                <a:lnTo>
                  <a:pt x="1707817" y="10022"/>
                </a:lnTo>
                <a:lnTo>
                  <a:pt x="1711515" y="9826"/>
                </a:lnTo>
                <a:lnTo>
                  <a:pt x="1756413" y="8877"/>
                </a:lnTo>
                <a:lnTo>
                  <a:pt x="1808243" y="8446"/>
                </a:lnTo>
                <a:lnTo>
                  <a:pt x="1858779" y="8218"/>
                </a:lnTo>
                <a:lnTo>
                  <a:pt x="1898079" y="8108"/>
                </a:lnTo>
                <a:lnTo>
                  <a:pt x="1941901" y="8030"/>
                </a:lnTo>
                <a:lnTo>
                  <a:pt x="1990274" y="7981"/>
                </a:lnTo>
                <a:lnTo>
                  <a:pt x="2015144" y="7955"/>
                </a:lnTo>
                <a:lnTo>
                  <a:pt x="2062126" y="7856"/>
                </a:lnTo>
                <a:lnTo>
                  <a:pt x="2105433" y="7691"/>
                </a:lnTo>
                <a:lnTo>
                  <a:pt x="2145064" y="7461"/>
                </a:lnTo>
                <a:lnTo>
                  <a:pt x="2197619" y="6994"/>
                </a:lnTo>
                <a:lnTo>
                  <a:pt x="2241902" y="6381"/>
                </a:lnTo>
                <a:lnTo>
                  <a:pt x="2288082" y="5336"/>
                </a:lnTo>
                <a:lnTo>
                  <a:pt x="2327930" y="3670"/>
                </a:lnTo>
                <a:lnTo>
                  <a:pt x="2342263" y="3029"/>
                </a:lnTo>
                <a:lnTo>
                  <a:pt x="2382081" y="1526"/>
                </a:lnTo>
                <a:lnTo>
                  <a:pt x="2427752" y="500"/>
                </a:lnTo>
                <a:lnTo>
                  <a:pt x="2473847" y="162"/>
                </a:lnTo>
                <a:lnTo>
                  <a:pt x="2512938" y="31"/>
                </a:lnTo>
                <a:lnTo>
                  <a:pt x="2541367" y="0"/>
                </a:lnTo>
                <a:lnTo>
                  <a:pt x="2560422" y="16"/>
                </a:lnTo>
                <a:lnTo>
                  <a:pt x="2605602" y="289"/>
                </a:lnTo>
                <a:lnTo>
                  <a:pt x="2644535" y="1461"/>
                </a:lnTo>
                <a:lnTo>
                  <a:pt x="2695347" y="5968"/>
                </a:lnTo>
                <a:lnTo>
                  <a:pt x="2716327" y="8238"/>
                </a:lnTo>
                <a:lnTo>
                  <a:pt x="2733039" y="9965"/>
                </a:lnTo>
                <a:lnTo>
                  <a:pt x="2771231" y="12493"/>
                </a:lnTo>
                <a:lnTo>
                  <a:pt x="2775546" y="12544"/>
                </a:lnTo>
                <a:lnTo>
                  <a:pt x="2775938" y="12549"/>
                </a:lnTo>
                <a:lnTo>
                  <a:pt x="2775724" y="12614"/>
                </a:lnTo>
                <a:lnTo>
                  <a:pt x="2774903" y="12739"/>
                </a:lnTo>
                <a:lnTo>
                  <a:pt x="2770947" y="13343"/>
                </a:lnTo>
                <a:lnTo>
                  <a:pt x="2760906" y="14876"/>
                </a:lnTo>
                <a:lnTo>
                  <a:pt x="2744779" y="173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467" y="2278149"/>
            <a:ext cx="1217930" cy="52705"/>
          </a:xfrm>
          <a:custGeom>
            <a:avLst/>
            <a:gdLst/>
            <a:ahLst/>
            <a:cxnLst/>
            <a:rect l="l" t="t" r="r" b="b"/>
            <a:pathLst>
              <a:path w="1217930" h="52705">
                <a:moveTo>
                  <a:pt x="33338" y="5976"/>
                </a:moveTo>
                <a:lnTo>
                  <a:pt x="22694" y="7719"/>
                </a:lnTo>
                <a:lnTo>
                  <a:pt x="15131" y="6630"/>
                </a:lnTo>
                <a:lnTo>
                  <a:pt x="10650" y="2712"/>
                </a:lnTo>
                <a:lnTo>
                  <a:pt x="7548" y="0"/>
                </a:lnTo>
                <a:lnTo>
                  <a:pt x="4797" y="154"/>
                </a:lnTo>
                <a:lnTo>
                  <a:pt x="2398" y="3174"/>
                </a:lnTo>
                <a:lnTo>
                  <a:pt x="0" y="6195"/>
                </a:lnTo>
                <a:lnTo>
                  <a:pt x="2648" y="9425"/>
                </a:lnTo>
                <a:lnTo>
                  <a:pt x="46143" y="23478"/>
                </a:lnTo>
                <a:lnTo>
                  <a:pt x="85539" y="29274"/>
                </a:lnTo>
                <a:lnTo>
                  <a:pt x="132684" y="34069"/>
                </a:lnTo>
                <a:lnTo>
                  <a:pt x="186237" y="39075"/>
                </a:lnTo>
                <a:lnTo>
                  <a:pt x="236814" y="43529"/>
                </a:lnTo>
                <a:lnTo>
                  <a:pt x="284208" y="47229"/>
                </a:lnTo>
                <a:lnTo>
                  <a:pt x="323163" y="49074"/>
                </a:lnTo>
                <a:lnTo>
                  <a:pt x="367406" y="49778"/>
                </a:lnTo>
                <a:lnTo>
                  <a:pt x="412176" y="50073"/>
                </a:lnTo>
                <a:lnTo>
                  <a:pt x="446006" y="50157"/>
                </a:lnTo>
                <a:lnTo>
                  <a:pt x="461964" y="50184"/>
                </a:lnTo>
                <a:lnTo>
                  <a:pt x="505986" y="50274"/>
                </a:lnTo>
                <a:lnTo>
                  <a:pt x="544853" y="50374"/>
                </a:lnTo>
                <a:lnTo>
                  <a:pt x="590042" y="50526"/>
                </a:lnTo>
                <a:lnTo>
                  <a:pt x="619994" y="50656"/>
                </a:lnTo>
                <a:lnTo>
                  <a:pt x="633698" y="50699"/>
                </a:lnTo>
                <a:lnTo>
                  <a:pt x="673506" y="50543"/>
                </a:lnTo>
                <a:lnTo>
                  <a:pt x="723615" y="49672"/>
                </a:lnTo>
                <a:lnTo>
                  <a:pt x="762215" y="48430"/>
                </a:lnTo>
                <a:lnTo>
                  <a:pt x="776380" y="47970"/>
                </a:lnTo>
                <a:lnTo>
                  <a:pt x="815607" y="46957"/>
                </a:lnTo>
                <a:lnTo>
                  <a:pt x="861853" y="46401"/>
                </a:lnTo>
                <a:lnTo>
                  <a:pt x="875525" y="46333"/>
                </a:lnTo>
                <a:lnTo>
                  <a:pt x="888865" y="46201"/>
                </a:lnTo>
                <a:lnTo>
                  <a:pt x="927025" y="45428"/>
                </a:lnTo>
                <a:lnTo>
                  <a:pt x="965578" y="44009"/>
                </a:lnTo>
                <a:lnTo>
                  <a:pt x="979314" y="43522"/>
                </a:lnTo>
                <a:lnTo>
                  <a:pt x="992336" y="43132"/>
                </a:lnTo>
                <a:lnTo>
                  <a:pt x="1004727" y="42837"/>
                </a:lnTo>
                <a:lnTo>
                  <a:pt x="1016570" y="42632"/>
                </a:lnTo>
                <a:lnTo>
                  <a:pt x="1027949" y="42513"/>
                </a:lnTo>
                <a:lnTo>
                  <a:pt x="1041243" y="42524"/>
                </a:lnTo>
                <a:lnTo>
                  <a:pt x="1091652" y="43800"/>
                </a:lnTo>
                <a:lnTo>
                  <a:pt x="1120320" y="45307"/>
                </a:lnTo>
                <a:lnTo>
                  <a:pt x="1134758" y="46000"/>
                </a:lnTo>
                <a:lnTo>
                  <a:pt x="1147626" y="46510"/>
                </a:lnTo>
                <a:lnTo>
                  <a:pt x="1159088" y="46848"/>
                </a:lnTo>
                <a:lnTo>
                  <a:pt x="1169308" y="47023"/>
                </a:lnTo>
                <a:lnTo>
                  <a:pt x="1187206" y="46663"/>
                </a:lnTo>
                <a:lnTo>
                  <a:pt x="1199735" y="45462"/>
                </a:lnTo>
                <a:lnTo>
                  <a:pt x="1207868" y="43427"/>
                </a:lnTo>
                <a:lnTo>
                  <a:pt x="1214598" y="40561"/>
                </a:lnTo>
                <a:lnTo>
                  <a:pt x="1217422" y="39683"/>
                </a:lnTo>
                <a:lnTo>
                  <a:pt x="1216949" y="40544"/>
                </a:lnTo>
                <a:lnTo>
                  <a:pt x="1216273" y="41777"/>
                </a:lnTo>
                <a:lnTo>
                  <a:pt x="1214146" y="45652"/>
                </a:lnTo>
                <a:lnTo>
                  <a:pt x="1210571" y="521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416544" y="2145783"/>
            <a:ext cx="907561" cy="1429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492439" y="2601026"/>
            <a:ext cx="1986280" cy="120014"/>
          </a:xfrm>
          <a:custGeom>
            <a:avLst/>
            <a:gdLst/>
            <a:ahLst/>
            <a:cxnLst/>
            <a:rect l="l" t="t" r="r" b="b"/>
            <a:pathLst>
              <a:path w="1986279" h="120014">
                <a:moveTo>
                  <a:pt x="66253" y="119484"/>
                </a:moveTo>
                <a:lnTo>
                  <a:pt x="53368" y="118534"/>
                </a:lnTo>
                <a:lnTo>
                  <a:pt x="41257" y="114949"/>
                </a:lnTo>
                <a:lnTo>
                  <a:pt x="25298" y="106216"/>
                </a:lnTo>
                <a:lnTo>
                  <a:pt x="15077" y="102458"/>
                </a:lnTo>
                <a:lnTo>
                  <a:pt x="2879" y="101805"/>
                </a:lnTo>
                <a:lnTo>
                  <a:pt x="0" y="102039"/>
                </a:lnTo>
                <a:lnTo>
                  <a:pt x="982" y="102546"/>
                </a:lnTo>
                <a:lnTo>
                  <a:pt x="1963" y="103053"/>
                </a:lnTo>
                <a:lnTo>
                  <a:pt x="4419" y="104321"/>
                </a:lnTo>
                <a:lnTo>
                  <a:pt x="8348" y="106350"/>
                </a:lnTo>
                <a:lnTo>
                  <a:pt x="16605" y="108715"/>
                </a:lnTo>
                <a:lnTo>
                  <a:pt x="60768" y="112065"/>
                </a:lnTo>
                <a:lnTo>
                  <a:pt x="100456" y="112766"/>
                </a:lnTo>
                <a:lnTo>
                  <a:pt x="116317" y="112860"/>
                </a:lnTo>
                <a:lnTo>
                  <a:pt x="133635" y="112847"/>
                </a:lnTo>
                <a:lnTo>
                  <a:pt x="178569" y="112409"/>
                </a:lnTo>
                <a:lnTo>
                  <a:pt x="225151" y="110904"/>
                </a:lnTo>
                <a:lnTo>
                  <a:pt x="260986" y="108536"/>
                </a:lnTo>
                <a:lnTo>
                  <a:pt x="275840" y="107477"/>
                </a:lnTo>
                <a:lnTo>
                  <a:pt x="314299" y="105008"/>
                </a:lnTo>
                <a:lnTo>
                  <a:pt x="356232" y="104152"/>
                </a:lnTo>
                <a:lnTo>
                  <a:pt x="396595" y="103837"/>
                </a:lnTo>
                <a:lnTo>
                  <a:pt x="448666" y="103652"/>
                </a:lnTo>
                <a:lnTo>
                  <a:pt x="492012" y="103592"/>
                </a:lnTo>
                <a:lnTo>
                  <a:pt x="513601" y="103566"/>
                </a:lnTo>
                <a:lnTo>
                  <a:pt x="568178" y="103475"/>
                </a:lnTo>
                <a:lnTo>
                  <a:pt x="608143" y="103366"/>
                </a:lnTo>
                <a:lnTo>
                  <a:pt x="647727" y="103089"/>
                </a:lnTo>
                <a:lnTo>
                  <a:pt x="700346" y="97952"/>
                </a:lnTo>
                <a:lnTo>
                  <a:pt x="734974" y="93674"/>
                </a:lnTo>
                <a:lnTo>
                  <a:pt x="750959" y="91712"/>
                </a:lnTo>
                <a:lnTo>
                  <a:pt x="792639" y="86873"/>
                </a:lnTo>
                <a:lnTo>
                  <a:pt x="836604" y="82482"/>
                </a:lnTo>
                <a:lnTo>
                  <a:pt x="876874" y="79336"/>
                </a:lnTo>
                <a:lnTo>
                  <a:pt x="923819" y="75956"/>
                </a:lnTo>
                <a:lnTo>
                  <a:pt x="974238" y="73403"/>
                </a:lnTo>
                <a:lnTo>
                  <a:pt x="999928" y="72681"/>
                </a:lnTo>
                <a:lnTo>
                  <a:pt x="1012586" y="72291"/>
                </a:lnTo>
                <a:lnTo>
                  <a:pt x="1062256" y="70062"/>
                </a:lnTo>
                <a:lnTo>
                  <a:pt x="1104753" y="67388"/>
                </a:lnTo>
                <a:lnTo>
                  <a:pt x="1147053" y="64369"/>
                </a:lnTo>
                <a:lnTo>
                  <a:pt x="1194388" y="60414"/>
                </a:lnTo>
                <a:lnTo>
                  <a:pt x="1208050" y="59277"/>
                </a:lnTo>
                <a:lnTo>
                  <a:pt x="1258587" y="56062"/>
                </a:lnTo>
                <a:lnTo>
                  <a:pt x="1296838" y="54801"/>
                </a:lnTo>
                <a:lnTo>
                  <a:pt x="1332263" y="54464"/>
                </a:lnTo>
                <a:lnTo>
                  <a:pt x="1344236" y="54267"/>
                </a:lnTo>
                <a:lnTo>
                  <a:pt x="1395385" y="52268"/>
                </a:lnTo>
                <a:lnTo>
                  <a:pt x="1424423" y="50551"/>
                </a:lnTo>
                <a:lnTo>
                  <a:pt x="1438694" y="49749"/>
                </a:lnTo>
                <a:lnTo>
                  <a:pt x="1487063" y="47636"/>
                </a:lnTo>
                <a:lnTo>
                  <a:pt x="1500114" y="47304"/>
                </a:lnTo>
                <a:lnTo>
                  <a:pt x="1512813" y="46977"/>
                </a:lnTo>
                <a:lnTo>
                  <a:pt x="1563029" y="45643"/>
                </a:lnTo>
                <a:lnTo>
                  <a:pt x="1603882" y="43974"/>
                </a:lnTo>
                <a:lnTo>
                  <a:pt x="1652207" y="40206"/>
                </a:lnTo>
                <a:lnTo>
                  <a:pt x="1668006" y="38575"/>
                </a:lnTo>
                <a:lnTo>
                  <a:pt x="1682424" y="37147"/>
                </a:lnTo>
                <a:lnTo>
                  <a:pt x="1728944" y="33183"/>
                </a:lnTo>
                <a:lnTo>
                  <a:pt x="1777414" y="30979"/>
                </a:lnTo>
                <a:lnTo>
                  <a:pt x="1821019" y="30257"/>
                </a:lnTo>
                <a:lnTo>
                  <a:pt x="1835553" y="30045"/>
                </a:lnTo>
                <a:lnTo>
                  <a:pt x="1883600" y="28862"/>
                </a:lnTo>
                <a:lnTo>
                  <a:pt x="1939081" y="24965"/>
                </a:lnTo>
                <a:lnTo>
                  <a:pt x="1980455" y="14926"/>
                </a:lnTo>
                <a:lnTo>
                  <a:pt x="1983115" y="12860"/>
                </a:lnTo>
                <a:lnTo>
                  <a:pt x="1985775" y="10794"/>
                </a:lnTo>
                <a:lnTo>
                  <a:pt x="1986218" y="8318"/>
                </a:lnTo>
                <a:lnTo>
                  <a:pt x="1984442" y="5435"/>
                </a:lnTo>
                <a:lnTo>
                  <a:pt x="1981908" y="1318"/>
                </a:lnTo>
                <a:lnTo>
                  <a:pt x="1974196" y="0"/>
                </a:lnTo>
                <a:lnTo>
                  <a:pt x="1961303" y="14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56530" y="3815165"/>
            <a:ext cx="3816985" cy="59055"/>
          </a:xfrm>
          <a:custGeom>
            <a:avLst/>
            <a:gdLst/>
            <a:ahLst/>
            <a:cxnLst/>
            <a:rect l="l" t="t" r="r" b="b"/>
            <a:pathLst>
              <a:path w="3816985" h="59054">
                <a:moveTo>
                  <a:pt x="42237" y="58995"/>
                </a:moveTo>
                <a:lnTo>
                  <a:pt x="4432" y="47299"/>
                </a:lnTo>
                <a:lnTo>
                  <a:pt x="0" y="35951"/>
                </a:lnTo>
                <a:lnTo>
                  <a:pt x="837" y="31015"/>
                </a:lnTo>
                <a:lnTo>
                  <a:pt x="54270" y="16943"/>
                </a:lnTo>
                <a:lnTo>
                  <a:pt x="70610" y="16968"/>
                </a:lnTo>
                <a:lnTo>
                  <a:pt x="112875" y="18571"/>
                </a:lnTo>
                <a:lnTo>
                  <a:pt x="124676" y="19623"/>
                </a:lnTo>
                <a:lnTo>
                  <a:pt x="136882" y="20390"/>
                </a:lnTo>
                <a:lnTo>
                  <a:pt x="149664" y="20889"/>
                </a:lnTo>
                <a:lnTo>
                  <a:pt x="163197" y="21138"/>
                </a:lnTo>
                <a:lnTo>
                  <a:pt x="174210" y="21085"/>
                </a:lnTo>
                <a:lnTo>
                  <a:pt x="223516" y="18832"/>
                </a:lnTo>
                <a:lnTo>
                  <a:pt x="252843" y="16451"/>
                </a:lnTo>
                <a:lnTo>
                  <a:pt x="267228" y="15275"/>
                </a:lnTo>
                <a:lnTo>
                  <a:pt x="305992" y="12464"/>
                </a:lnTo>
                <a:lnTo>
                  <a:pt x="360651" y="9652"/>
                </a:lnTo>
                <a:lnTo>
                  <a:pt x="377269" y="8888"/>
                </a:lnTo>
                <a:lnTo>
                  <a:pt x="390538" y="8233"/>
                </a:lnTo>
                <a:lnTo>
                  <a:pt x="400776" y="7673"/>
                </a:lnTo>
                <a:lnTo>
                  <a:pt x="408300" y="7194"/>
                </a:lnTo>
                <a:lnTo>
                  <a:pt x="416506" y="6678"/>
                </a:lnTo>
                <a:lnTo>
                  <a:pt x="426699" y="6315"/>
                </a:lnTo>
                <a:lnTo>
                  <a:pt x="439031" y="6091"/>
                </a:lnTo>
                <a:lnTo>
                  <a:pt x="453651" y="5997"/>
                </a:lnTo>
                <a:lnTo>
                  <a:pt x="470710" y="6019"/>
                </a:lnTo>
                <a:lnTo>
                  <a:pt x="516950" y="6525"/>
                </a:lnTo>
                <a:lnTo>
                  <a:pt x="547391" y="7530"/>
                </a:lnTo>
                <a:lnTo>
                  <a:pt x="557869" y="7872"/>
                </a:lnTo>
                <a:lnTo>
                  <a:pt x="596084" y="8493"/>
                </a:lnTo>
                <a:lnTo>
                  <a:pt x="628368" y="8612"/>
                </a:lnTo>
                <a:lnTo>
                  <a:pt x="643856" y="8609"/>
                </a:lnTo>
                <a:lnTo>
                  <a:pt x="683164" y="8430"/>
                </a:lnTo>
                <a:lnTo>
                  <a:pt x="718819" y="7917"/>
                </a:lnTo>
                <a:lnTo>
                  <a:pt x="724722" y="7837"/>
                </a:lnTo>
                <a:lnTo>
                  <a:pt x="771881" y="7501"/>
                </a:lnTo>
                <a:lnTo>
                  <a:pt x="814364" y="7351"/>
                </a:lnTo>
                <a:lnTo>
                  <a:pt x="867551" y="7238"/>
                </a:lnTo>
                <a:lnTo>
                  <a:pt x="908981" y="7183"/>
                </a:lnTo>
                <a:lnTo>
                  <a:pt x="955207" y="7143"/>
                </a:lnTo>
                <a:lnTo>
                  <a:pt x="1006245" y="7119"/>
                </a:lnTo>
                <a:lnTo>
                  <a:pt x="1060855" y="7107"/>
                </a:lnTo>
                <a:lnTo>
                  <a:pt x="1086839" y="7100"/>
                </a:lnTo>
                <a:lnTo>
                  <a:pt x="1134914" y="7083"/>
                </a:lnTo>
                <a:lnTo>
                  <a:pt x="1177798" y="7061"/>
                </a:lnTo>
                <a:lnTo>
                  <a:pt x="1232387" y="7017"/>
                </a:lnTo>
                <a:lnTo>
                  <a:pt x="1275295" y="6961"/>
                </a:lnTo>
                <a:lnTo>
                  <a:pt x="1314334" y="6868"/>
                </a:lnTo>
                <a:lnTo>
                  <a:pt x="1354256" y="6101"/>
                </a:lnTo>
                <a:lnTo>
                  <a:pt x="1394724" y="4086"/>
                </a:lnTo>
                <a:lnTo>
                  <a:pt x="1407021" y="3535"/>
                </a:lnTo>
                <a:lnTo>
                  <a:pt x="1457948" y="2187"/>
                </a:lnTo>
                <a:lnTo>
                  <a:pt x="1474295" y="2013"/>
                </a:lnTo>
                <a:lnTo>
                  <a:pt x="1489176" y="1838"/>
                </a:lnTo>
                <a:lnTo>
                  <a:pt x="1537324" y="1083"/>
                </a:lnTo>
                <a:lnTo>
                  <a:pt x="1547337" y="871"/>
                </a:lnTo>
                <a:lnTo>
                  <a:pt x="1555073" y="714"/>
                </a:lnTo>
                <a:lnTo>
                  <a:pt x="1596564" y="245"/>
                </a:lnTo>
                <a:lnTo>
                  <a:pt x="1639009" y="54"/>
                </a:lnTo>
                <a:lnTo>
                  <a:pt x="1672833" y="0"/>
                </a:lnTo>
                <a:lnTo>
                  <a:pt x="1690838" y="3"/>
                </a:lnTo>
                <a:lnTo>
                  <a:pt x="1738135" y="172"/>
                </a:lnTo>
                <a:lnTo>
                  <a:pt x="1786370" y="765"/>
                </a:lnTo>
                <a:lnTo>
                  <a:pt x="1819497" y="1775"/>
                </a:lnTo>
                <a:lnTo>
                  <a:pt x="1833396" y="2286"/>
                </a:lnTo>
                <a:lnTo>
                  <a:pt x="1846397" y="2757"/>
                </a:lnTo>
                <a:lnTo>
                  <a:pt x="1858656" y="3193"/>
                </a:lnTo>
                <a:lnTo>
                  <a:pt x="1870331" y="3600"/>
                </a:lnTo>
                <a:lnTo>
                  <a:pt x="1881578" y="3983"/>
                </a:lnTo>
                <a:lnTo>
                  <a:pt x="1896013" y="4486"/>
                </a:lnTo>
                <a:lnTo>
                  <a:pt x="1934441" y="6109"/>
                </a:lnTo>
                <a:lnTo>
                  <a:pt x="1981927" y="9169"/>
                </a:lnTo>
                <a:lnTo>
                  <a:pt x="2032642" y="13988"/>
                </a:lnTo>
                <a:lnTo>
                  <a:pt x="2077403" y="19039"/>
                </a:lnTo>
                <a:lnTo>
                  <a:pt x="2116766" y="23821"/>
                </a:lnTo>
                <a:lnTo>
                  <a:pt x="2167140" y="30665"/>
                </a:lnTo>
                <a:lnTo>
                  <a:pt x="2182213" y="32754"/>
                </a:lnTo>
                <a:lnTo>
                  <a:pt x="2223862" y="37785"/>
                </a:lnTo>
                <a:lnTo>
                  <a:pt x="2263376" y="40189"/>
                </a:lnTo>
                <a:lnTo>
                  <a:pt x="2306126" y="41167"/>
                </a:lnTo>
                <a:lnTo>
                  <a:pt x="2358682" y="41604"/>
                </a:lnTo>
                <a:lnTo>
                  <a:pt x="2409250" y="41747"/>
                </a:lnTo>
                <a:lnTo>
                  <a:pt x="2447647" y="41776"/>
                </a:lnTo>
                <a:lnTo>
                  <a:pt x="2465883" y="41802"/>
                </a:lnTo>
                <a:lnTo>
                  <a:pt x="2513861" y="41957"/>
                </a:lnTo>
                <a:lnTo>
                  <a:pt x="2562177" y="42342"/>
                </a:lnTo>
                <a:lnTo>
                  <a:pt x="2600633" y="43159"/>
                </a:lnTo>
                <a:lnTo>
                  <a:pt x="2613873" y="43480"/>
                </a:lnTo>
                <a:lnTo>
                  <a:pt x="2626588" y="43730"/>
                </a:lnTo>
                <a:lnTo>
                  <a:pt x="2638920" y="43913"/>
                </a:lnTo>
                <a:lnTo>
                  <a:pt x="2651010" y="44034"/>
                </a:lnTo>
                <a:lnTo>
                  <a:pt x="2663001" y="44095"/>
                </a:lnTo>
                <a:lnTo>
                  <a:pt x="2678727" y="44064"/>
                </a:lnTo>
                <a:lnTo>
                  <a:pt x="2727598" y="42381"/>
                </a:lnTo>
                <a:lnTo>
                  <a:pt x="2778470" y="37659"/>
                </a:lnTo>
                <a:lnTo>
                  <a:pt x="2793020" y="36162"/>
                </a:lnTo>
                <a:lnTo>
                  <a:pt x="2831870" y="33165"/>
                </a:lnTo>
                <a:lnTo>
                  <a:pt x="2868426" y="32134"/>
                </a:lnTo>
                <a:lnTo>
                  <a:pt x="2881417" y="32158"/>
                </a:lnTo>
                <a:lnTo>
                  <a:pt x="2894080" y="32346"/>
                </a:lnTo>
                <a:lnTo>
                  <a:pt x="2906520" y="32697"/>
                </a:lnTo>
                <a:lnTo>
                  <a:pt x="2918844" y="33209"/>
                </a:lnTo>
                <a:lnTo>
                  <a:pt x="2931532" y="33910"/>
                </a:lnTo>
                <a:lnTo>
                  <a:pt x="2943969" y="34517"/>
                </a:lnTo>
                <a:lnTo>
                  <a:pt x="2993504" y="36118"/>
                </a:lnTo>
                <a:lnTo>
                  <a:pt x="3039223" y="36652"/>
                </a:lnTo>
                <a:lnTo>
                  <a:pt x="3070754" y="36767"/>
                </a:lnTo>
                <a:lnTo>
                  <a:pt x="3083110" y="36743"/>
                </a:lnTo>
                <a:lnTo>
                  <a:pt x="3125786" y="35381"/>
                </a:lnTo>
                <a:lnTo>
                  <a:pt x="3163522" y="32245"/>
                </a:lnTo>
                <a:lnTo>
                  <a:pt x="3175645" y="31133"/>
                </a:lnTo>
                <a:lnTo>
                  <a:pt x="3224870" y="26916"/>
                </a:lnTo>
                <a:lnTo>
                  <a:pt x="3269471" y="23416"/>
                </a:lnTo>
                <a:lnTo>
                  <a:pt x="3285733" y="22148"/>
                </a:lnTo>
                <a:lnTo>
                  <a:pt x="3325327" y="18985"/>
                </a:lnTo>
                <a:lnTo>
                  <a:pt x="3353389" y="16605"/>
                </a:lnTo>
                <a:lnTo>
                  <a:pt x="3366193" y="15571"/>
                </a:lnTo>
                <a:lnTo>
                  <a:pt x="3378893" y="14760"/>
                </a:lnTo>
                <a:lnTo>
                  <a:pt x="3391535" y="14168"/>
                </a:lnTo>
                <a:lnTo>
                  <a:pt x="3404162" y="13790"/>
                </a:lnTo>
                <a:lnTo>
                  <a:pt x="3416819" y="13624"/>
                </a:lnTo>
                <a:lnTo>
                  <a:pt x="3432619" y="13724"/>
                </a:lnTo>
                <a:lnTo>
                  <a:pt x="3482237" y="19051"/>
                </a:lnTo>
                <a:lnTo>
                  <a:pt x="3524563" y="29190"/>
                </a:lnTo>
                <a:lnTo>
                  <a:pt x="3538522" y="32447"/>
                </a:lnTo>
                <a:lnTo>
                  <a:pt x="3580346" y="37124"/>
                </a:lnTo>
                <a:lnTo>
                  <a:pt x="3594553" y="37137"/>
                </a:lnTo>
                <a:lnTo>
                  <a:pt x="3611949" y="36726"/>
                </a:lnTo>
                <a:lnTo>
                  <a:pt x="3625480" y="36202"/>
                </a:lnTo>
                <a:lnTo>
                  <a:pt x="3635853" y="35556"/>
                </a:lnTo>
                <a:lnTo>
                  <a:pt x="3645406" y="34743"/>
                </a:lnTo>
                <a:lnTo>
                  <a:pt x="3656229" y="34139"/>
                </a:lnTo>
                <a:lnTo>
                  <a:pt x="3668599" y="33719"/>
                </a:lnTo>
                <a:lnTo>
                  <a:pt x="3682793" y="33458"/>
                </a:lnTo>
                <a:lnTo>
                  <a:pt x="3699088" y="33329"/>
                </a:lnTo>
                <a:lnTo>
                  <a:pt x="3715676" y="33253"/>
                </a:lnTo>
                <a:lnTo>
                  <a:pt x="3730369" y="33160"/>
                </a:lnTo>
                <a:lnTo>
                  <a:pt x="3743204" y="33049"/>
                </a:lnTo>
                <a:lnTo>
                  <a:pt x="3754216" y="32920"/>
                </a:lnTo>
                <a:lnTo>
                  <a:pt x="3763440" y="32773"/>
                </a:lnTo>
                <a:lnTo>
                  <a:pt x="3777823" y="32618"/>
                </a:lnTo>
                <a:lnTo>
                  <a:pt x="3790404" y="32761"/>
                </a:lnTo>
                <a:lnTo>
                  <a:pt x="3801527" y="33196"/>
                </a:lnTo>
                <a:lnTo>
                  <a:pt x="3812042" y="33775"/>
                </a:lnTo>
                <a:lnTo>
                  <a:pt x="3816629" y="32533"/>
                </a:lnTo>
                <a:lnTo>
                  <a:pt x="3815293" y="29471"/>
                </a:lnTo>
                <a:lnTo>
                  <a:pt x="3811815" y="27440"/>
                </a:lnTo>
                <a:lnTo>
                  <a:pt x="3803701" y="26660"/>
                </a:lnTo>
                <a:lnTo>
                  <a:pt x="3790949" y="27134"/>
                </a:lnTo>
                <a:lnTo>
                  <a:pt x="3773561" y="288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59931" y="2669247"/>
            <a:ext cx="717550" cy="26034"/>
          </a:xfrm>
          <a:custGeom>
            <a:avLst/>
            <a:gdLst/>
            <a:ahLst/>
            <a:cxnLst/>
            <a:rect l="l" t="t" r="r" b="b"/>
            <a:pathLst>
              <a:path w="717550" h="26035">
                <a:moveTo>
                  <a:pt x="2468" y="25841"/>
                </a:moveTo>
                <a:lnTo>
                  <a:pt x="44530" y="8480"/>
                </a:lnTo>
                <a:lnTo>
                  <a:pt x="55305" y="8509"/>
                </a:lnTo>
                <a:lnTo>
                  <a:pt x="93986" y="9025"/>
                </a:lnTo>
                <a:lnTo>
                  <a:pt x="122165" y="9592"/>
                </a:lnTo>
                <a:lnTo>
                  <a:pt x="134756" y="9832"/>
                </a:lnTo>
                <a:lnTo>
                  <a:pt x="184957" y="10594"/>
                </a:lnTo>
                <a:lnTo>
                  <a:pt x="223474" y="10982"/>
                </a:lnTo>
                <a:lnTo>
                  <a:pt x="269343" y="11254"/>
                </a:lnTo>
                <a:lnTo>
                  <a:pt x="318661" y="11426"/>
                </a:lnTo>
                <a:lnTo>
                  <a:pt x="358668" y="11494"/>
                </a:lnTo>
                <a:lnTo>
                  <a:pt x="387072" y="11513"/>
                </a:lnTo>
                <a:lnTo>
                  <a:pt x="403702" y="11502"/>
                </a:lnTo>
                <a:lnTo>
                  <a:pt x="449472" y="11332"/>
                </a:lnTo>
                <a:lnTo>
                  <a:pt x="489568" y="10954"/>
                </a:lnTo>
                <a:lnTo>
                  <a:pt x="535326" y="10127"/>
                </a:lnTo>
                <a:lnTo>
                  <a:pt x="571994" y="9014"/>
                </a:lnTo>
                <a:lnTo>
                  <a:pt x="587487" y="8525"/>
                </a:lnTo>
                <a:lnTo>
                  <a:pt x="627724" y="7467"/>
                </a:lnTo>
                <a:lnTo>
                  <a:pt x="682542" y="6890"/>
                </a:lnTo>
                <a:lnTo>
                  <a:pt x="716654" y="6779"/>
                </a:lnTo>
                <a:lnTo>
                  <a:pt x="717153" y="6682"/>
                </a:lnTo>
                <a:lnTo>
                  <a:pt x="715710" y="6495"/>
                </a:lnTo>
                <a:lnTo>
                  <a:pt x="711433" y="5941"/>
                </a:lnTo>
                <a:lnTo>
                  <a:pt x="701658" y="4673"/>
                </a:lnTo>
                <a:lnTo>
                  <a:pt x="686383" y="2693"/>
                </a:lnTo>
                <a:lnTo>
                  <a:pt x="66561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51294" y="2938923"/>
            <a:ext cx="889000" cy="46355"/>
          </a:xfrm>
          <a:custGeom>
            <a:avLst/>
            <a:gdLst/>
            <a:ahLst/>
            <a:cxnLst/>
            <a:rect l="l" t="t" r="r" b="b"/>
            <a:pathLst>
              <a:path w="889000" h="46355">
                <a:moveTo>
                  <a:pt x="38809" y="41267"/>
                </a:moveTo>
                <a:lnTo>
                  <a:pt x="18477" y="43715"/>
                </a:lnTo>
                <a:lnTo>
                  <a:pt x="5798" y="45241"/>
                </a:lnTo>
                <a:lnTo>
                  <a:pt x="772" y="45846"/>
                </a:lnTo>
                <a:lnTo>
                  <a:pt x="0" y="45939"/>
                </a:lnTo>
                <a:lnTo>
                  <a:pt x="171" y="45985"/>
                </a:lnTo>
                <a:lnTo>
                  <a:pt x="1265" y="45985"/>
                </a:lnTo>
                <a:lnTo>
                  <a:pt x="7733" y="45988"/>
                </a:lnTo>
                <a:lnTo>
                  <a:pt x="47622" y="45842"/>
                </a:lnTo>
                <a:lnTo>
                  <a:pt x="85949" y="44994"/>
                </a:lnTo>
                <a:lnTo>
                  <a:pt x="100165" y="44547"/>
                </a:lnTo>
                <a:lnTo>
                  <a:pt x="106616" y="44351"/>
                </a:lnTo>
                <a:lnTo>
                  <a:pt x="151400" y="43558"/>
                </a:lnTo>
                <a:lnTo>
                  <a:pt x="202415" y="43146"/>
                </a:lnTo>
                <a:lnTo>
                  <a:pt x="249644" y="42963"/>
                </a:lnTo>
                <a:lnTo>
                  <a:pt x="307697" y="42882"/>
                </a:lnTo>
                <a:lnTo>
                  <a:pt x="328516" y="42856"/>
                </a:lnTo>
                <a:lnTo>
                  <a:pt x="382592" y="42732"/>
                </a:lnTo>
                <a:lnTo>
                  <a:pt x="424632" y="42536"/>
                </a:lnTo>
                <a:lnTo>
                  <a:pt x="463148" y="42160"/>
                </a:lnTo>
                <a:lnTo>
                  <a:pt x="505790" y="40482"/>
                </a:lnTo>
                <a:lnTo>
                  <a:pt x="544208" y="37446"/>
                </a:lnTo>
                <a:lnTo>
                  <a:pt x="591436" y="31541"/>
                </a:lnTo>
                <a:lnTo>
                  <a:pt x="639827" y="23861"/>
                </a:lnTo>
                <a:lnTo>
                  <a:pt x="673734" y="18240"/>
                </a:lnTo>
                <a:lnTo>
                  <a:pt x="690418" y="15549"/>
                </a:lnTo>
                <a:lnTo>
                  <a:pt x="734701" y="9261"/>
                </a:lnTo>
                <a:lnTo>
                  <a:pt x="778304" y="7170"/>
                </a:lnTo>
                <a:lnTo>
                  <a:pt x="808059" y="6778"/>
                </a:lnTo>
                <a:lnTo>
                  <a:pt x="829110" y="6520"/>
                </a:lnTo>
                <a:lnTo>
                  <a:pt x="846786" y="5914"/>
                </a:lnTo>
                <a:lnTo>
                  <a:pt x="861322" y="4961"/>
                </a:lnTo>
                <a:lnTo>
                  <a:pt x="872954" y="3658"/>
                </a:lnTo>
                <a:lnTo>
                  <a:pt x="881916" y="2005"/>
                </a:lnTo>
                <a:lnTo>
                  <a:pt x="88844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441127" y="4388854"/>
            <a:ext cx="2038198" cy="816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421266" y="4711457"/>
            <a:ext cx="67945" cy="93345"/>
          </a:xfrm>
          <a:custGeom>
            <a:avLst/>
            <a:gdLst/>
            <a:ahLst/>
            <a:cxnLst/>
            <a:rect l="l" t="t" r="r" b="b"/>
            <a:pathLst>
              <a:path w="67945" h="93345">
                <a:moveTo>
                  <a:pt x="42543" y="20131"/>
                </a:moveTo>
                <a:lnTo>
                  <a:pt x="40834" y="15972"/>
                </a:lnTo>
                <a:lnTo>
                  <a:pt x="38824" y="13301"/>
                </a:lnTo>
                <a:lnTo>
                  <a:pt x="36512" y="12116"/>
                </a:lnTo>
                <a:lnTo>
                  <a:pt x="34921" y="11300"/>
                </a:lnTo>
                <a:lnTo>
                  <a:pt x="33349" y="10876"/>
                </a:lnTo>
                <a:lnTo>
                  <a:pt x="31796" y="10846"/>
                </a:lnTo>
                <a:lnTo>
                  <a:pt x="30243" y="10814"/>
                </a:lnTo>
                <a:lnTo>
                  <a:pt x="15519" y="23874"/>
                </a:lnTo>
                <a:lnTo>
                  <a:pt x="12610" y="27916"/>
                </a:lnTo>
                <a:lnTo>
                  <a:pt x="2138" y="54866"/>
                </a:lnTo>
                <a:lnTo>
                  <a:pt x="706" y="60274"/>
                </a:lnTo>
                <a:lnTo>
                  <a:pt x="0" y="65238"/>
                </a:lnTo>
                <a:lnTo>
                  <a:pt x="20" y="69756"/>
                </a:lnTo>
                <a:lnTo>
                  <a:pt x="39" y="74274"/>
                </a:lnTo>
                <a:lnTo>
                  <a:pt x="15991" y="89168"/>
                </a:lnTo>
                <a:lnTo>
                  <a:pt x="20537" y="90968"/>
                </a:lnTo>
                <a:lnTo>
                  <a:pt x="25423" y="92087"/>
                </a:lnTo>
                <a:lnTo>
                  <a:pt x="30650" y="92527"/>
                </a:lnTo>
                <a:lnTo>
                  <a:pt x="35877" y="92968"/>
                </a:lnTo>
                <a:lnTo>
                  <a:pt x="40607" y="93171"/>
                </a:lnTo>
                <a:lnTo>
                  <a:pt x="44842" y="93139"/>
                </a:lnTo>
                <a:lnTo>
                  <a:pt x="49076" y="93106"/>
                </a:lnTo>
                <a:lnTo>
                  <a:pt x="63198" y="85715"/>
                </a:lnTo>
                <a:lnTo>
                  <a:pt x="65132" y="83252"/>
                </a:lnTo>
                <a:lnTo>
                  <a:pt x="66411" y="79955"/>
                </a:lnTo>
                <a:lnTo>
                  <a:pt x="67033" y="75823"/>
                </a:lnTo>
                <a:lnTo>
                  <a:pt x="67655" y="71692"/>
                </a:lnTo>
                <a:lnTo>
                  <a:pt x="67650" y="66559"/>
                </a:lnTo>
                <a:lnTo>
                  <a:pt x="67019" y="60425"/>
                </a:lnTo>
                <a:lnTo>
                  <a:pt x="66388" y="54292"/>
                </a:lnTo>
                <a:lnTo>
                  <a:pt x="52713" y="15505"/>
                </a:lnTo>
                <a:lnTo>
                  <a:pt x="47673" y="7926"/>
                </a:lnTo>
                <a:lnTo>
                  <a:pt x="45172" y="4759"/>
                </a:lnTo>
                <a:lnTo>
                  <a:pt x="42624" y="2628"/>
                </a:lnTo>
                <a:lnTo>
                  <a:pt x="40028" y="1531"/>
                </a:lnTo>
                <a:lnTo>
                  <a:pt x="36404" y="0"/>
                </a:lnTo>
                <a:lnTo>
                  <a:pt x="34914" y="3470"/>
                </a:lnTo>
                <a:lnTo>
                  <a:pt x="35559" y="11943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525171" y="4710830"/>
            <a:ext cx="74930" cy="95885"/>
          </a:xfrm>
          <a:custGeom>
            <a:avLst/>
            <a:gdLst/>
            <a:ahLst/>
            <a:cxnLst/>
            <a:rect l="l" t="t" r="r" b="b"/>
            <a:pathLst>
              <a:path w="74929" h="95885">
                <a:moveTo>
                  <a:pt x="72037" y="20619"/>
                </a:moveTo>
                <a:lnTo>
                  <a:pt x="72568" y="15464"/>
                </a:lnTo>
                <a:lnTo>
                  <a:pt x="72254" y="11520"/>
                </a:lnTo>
                <a:lnTo>
                  <a:pt x="71095" y="8787"/>
                </a:lnTo>
                <a:lnTo>
                  <a:pt x="70300" y="6912"/>
                </a:lnTo>
                <a:lnTo>
                  <a:pt x="68139" y="5184"/>
                </a:lnTo>
                <a:lnTo>
                  <a:pt x="64613" y="3604"/>
                </a:lnTo>
                <a:lnTo>
                  <a:pt x="61087" y="2025"/>
                </a:lnTo>
                <a:lnTo>
                  <a:pt x="56721" y="988"/>
                </a:lnTo>
                <a:lnTo>
                  <a:pt x="51514" y="494"/>
                </a:lnTo>
                <a:lnTo>
                  <a:pt x="46308" y="0"/>
                </a:lnTo>
                <a:lnTo>
                  <a:pt x="18100" y="5917"/>
                </a:lnTo>
                <a:lnTo>
                  <a:pt x="12839" y="8750"/>
                </a:lnTo>
                <a:lnTo>
                  <a:pt x="8732" y="11738"/>
                </a:lnTo>
                <a:lnTo>
                  <a:pt x="5779" y="14881"/>
                </a:lnTo>
                <a:lnTo>
                  <a:pt x="2826" y="18025"/>
                </a:lnTo>
                <a:lnTo>
                  <a:pt x="1079" y="21138"/>
                </a:lnTo>
                <a:lnTo>
                  <a:pt x="539" y="24221"/>
                </a:lnTo>
                <a:lnTo>
                  <a:pt x="0" y="27304"/>
                </a:lnTo>
                <a:lnTo>
                  <a:pt x="1303" y="30430"/>
                </a:lnTo>
                <a:lnTo>
                  <a:pt x="4451" y="33598"/>
                </a:lnTo>
                <a:lnTo>
                  <a:pt x="7599" y="36767"/>
                </a:lnTo>
                <a:lnTo>
                  <a:pt x="38972" y="54525"/>
                </a:lnTo>
                <a:lnTo>
                  <a:pt x="46095" y="58099"/>
                </a:lnTo>
                <a:lnTo>
                  <a:pt x="74346" y="81272"/>
                </a:lnTo>
                <a:lnTo>
                  <a:pt x="73812" y="84023"/>
                </a:lnTo>
                <a:lnTo>
                  <a:pt x="73278" y="86774"/>
                </a:lnTo>
                <a:lnTo>
                  <a:pt x="36822" y="95752"/>
                </a:lnTo>
                <a:lnTo>
                  <a:pt x="30985" y="95624"/>
                </a:lnTo>
                <a:lnTo>
                  <a:pt x="25148" y="95496"/>
                </a:lnTo>
                <a:lnTo>
                  <a:pt x="20551" y="94821"/>
                </a:lnTo>
                <a:lnTo>
                  <a:pt x="17193" y="93600"/>
                </a:lnTo>
                <a:lnTo>
                  <a:pt x="12498" y="91893"/>
                </a:lnTo>
                <a:lnTo>
                  <a:pt x="12286" y="88094"/>
                </a:lnTo>
                <a:lnTo>
                  <a:pt x="16555" y="82201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658020" y="4768268"/>
            <a:ext cx="69850" cy="10795"/>
          </a:xfrm>
          <a:custGeom>
            <a:avLst/>
            <a:gdLst/>
            <a:ahLst/>
            <a:cxnLst/>
            <a:rect l="l" t="t" r="r" b="b"/>
            <a:pathLst>
              <a:path w="69850" h="10795">
                <a:moveTo>
                  <a:pt x="0" y="10185"/>
                </a:moveTo>
                <a:lnTo>
                  <a:pt x="13223" y="8212"/>
                </a:lnTo>
                <a:lnTo>
                  <a:pt x="25536" y="6136"/>
                </a:lnTo>
                <a:lnTo>
                  <a:pt x="37959" y="3796"/>
                </a:lnTo>
                <a:lnTo>
                  <a:pt x="43839" y="2768"/>
                </a:lnTo>
                <a:lnTo>
                  <a:pt x="49172" y="1941"/>
                </a:lnTo>
                <a:lnTo>
                  <a:pt x="54505" y="1115"/>
                </a:lnTo>
                <a:lnTo>
                  <a:pt x="59232" y="563"/>
                </a:lnTo>
                <a:lnTo>
                  <a:pt x="63353" y="287"/>
                </a:lnTo>
                <a:lnTo>
                  <a:pt x="67474" y="11"/>
                </a:lnTo>
                <a:lnTo>
                  <a:pt x="69391" y="0"/>
                </a:lnTo>
                <a:lnTo>
                  <a:pt x="69105" y="251"/>
                </a:lnTo>
                <a:lnTo>
                  <a:pt x="68696" y="610"/>
                </a:lnTo>
                <a:lnTo>
                  <a:pt x="67407" y="1742"/>
                </a:lnTo>
                <a:lnTo>
                  <a:pt x="65240" y="3645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687196" y="4729270"/>
            <a:ext cx="22225" cy="67310"/>
          </a:xfrm>
          <a:custGeom>
            <a:avLst/>
            <a:gdLst/>
            <a:ahLst/>
            <a:cxnLst/>
            <a:rect l="l" t="t" r="r" b="b"/>
            <a:pathLst>
              <a:path w="22225" h="67310">
                <a:moveTo>
                  <a:pt x="2038" y="12605"/>
                </a:moveTo>
                <a:lnTo>
                  <a:pt x="787" y="4759"/>
                </a:lnTo>
                <a:lnTo>
                  <a:pt x="133" y="646"/>
                </a:lnTo>
                <a:lnTo>
                  <a:pt x="72" y="267"/>
                </a:lnTo>
                <a:lnTo>
                  <a:pt x="30" y="0"/>
                </a:lnTo>
                <a:lnTo>
                  <a:pt x="8" y="284"/>
                </a:lnTo>
                <a:lnTo>
                  <a:pt x="8" y="561"/>
                </a:lnTo>
                <a:lnTo>
                  <a:pt x="6" y="2772"/>
                </a:lnTo>
                <a:lnTo>
                  <a:pt x="3" y="6915"/>
                </a:lnTo>
                <a:lnTo>
                  <a:pt x="0" y="11058"/>
                </a:lnTo>
                <a:lnTo>
                  <a:pt x="732" y="15605"/>
                </a:lnTo>
                <a:lnTo>
                  <a:pt x="2200" y="20556"/>
                </a:lnTo>
                <a:lnTo>
                  <a:pt x="3669" y="25508"/>
                </a:lnTo>
                <a:lnTo>
                  <a:pt x="6960" y="32504"/>
                </a:lnTo>
                <a:lnTo>
                  <a:pt x="12073" y="41544"/>
                </a:lnTo>
                <a:lnTo>
                  <a:pt x="18882" y="55561"/>
                </a:lnTo>
                <a:lnTo>
                  <a:pt x="22058" y="67116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829819" y="4738135"/>
            <a:ext cx="13335" cy="72390"/>
          </a:xfrm>
          <a:custGeom>
            <a:avLst/>
            <a:gdLst/>
            <a:ahLst/>
            <a:cxnLst/>
            <a:rect l="l" t="t" r="r" b="b"/>
            <a:pathLst>
              <a:path w="13334" h="72389">
                <a:moveTo>
                  <a:pt x="0" y="4913"/>
                </a:moveTo>
                <a:lnTo>
                  <a:pt x="1516" y="2378"/>
                </a:lnTo>
                <a:lnTo>
                  <a:pt x="2425" y="858"/>
                </a:lnTo>
                <a:lnTo>
                  <a:pt x="2727" y="353"/>
                </a:lnTo>
                <a:lnTo>
                  <a:pt x="2939" y="0"/>
                </a:lnTo>
                <a:lnTo>
                  <a:pt x="3113" y="920"/>
                </a:lnTo>
                <a:lnTo>
                  <a:pt x="3253" y="3114"/>
                </a:lnTo>
                <a:lnTo>
                  <a:pt x="3390" y="5307"/>
                </a:lnTo>
                <a:lnTo>
                  <a:pt x="3724" y="10577"/>
                </a:lnTo>
                <a:lnTo>
                  <a:pt x="4251" y="18924"/>
                </a:lnTo>
                <a:lnTo>
                  <a:pt x="4778" y="27271"/>
                </a:lnTo>
                <a:lnTo>
                  <a:pt x="5284" y="34386"/>
                </a:lnTo>
                <a:lnTo>
                  <a:pt x="5771" y="40269"/>
                </a:lnTo>
                <a:lnTo>
                  <a:pt x="6256" y="46152"/>
                </a:lnTo>
                <a:lnTo>
                  <a:pt x="7075" y="52649"/>
                </a:lnTo>
                <a:lnTo>
                  <a:pt x="8228" y="59758"/>
                </a:lnTo>
                <a:lnTo>
                  <a:pt x="9381" y="66868"/>
                </a:lnTo>
                <a:lnTo>
                  <a:pt x="11003" y="70922"/>
                </a:lnTo>
                <a:lnTo>
                  <a:pt x="13093" y="71921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21699" y="4728287"/>
            <a:ext cx="80645" cy="71120"/>
          </a:xfrm>
          <a:custGeom>
            <a:avLst/>
            <a:gdLst/>
            <a:ahLst/>
            <a:cxnLst/>
            <a:rect l="l" t="t" r="r" b="b"/>
            <a:pathLst>
              <a:path w="80645" h="71120">
                <a:moveTo>
                  <a:pt x="11365" y="32820"/>
                </a:moveTo>
                <a:lnTo>
                  <a:pt x="9156" y="23491"/>
                </a:lnTo>
                <a:lnTo>
                  <a:pt x="8581" y="16092"/>
                </a:lnTo>
                <a:lnTo>
                  <a:pt x="9642" y="10619"/>
                </a:lnTo>
                <a:lnTo>
                  <a:pt x="26439" y="0"/>
                </a:lnTo>
                <a:lnTo>
                  <a:pt x="33433" y="512"/>
                </a:lnTo>
                <a:lnTo>
                  <a:pt x="69819" y="16299"/>
                </a:lnTo>
                <a:lnTo>
                  <a:pt x="80428" y="33659"/>
                </a:lnTo>
                <a:lnTo>
                  <a:pt x="79045" y="39514"/>
                </a:lnTo>
                <a:lnTo>
                  <a:pt x="45575" y="65546"/>
                </a:lnTo>
                <a:lnTo>
                  <a:pt x="23918" y="70108"/>
                </a:lnTo>
                <a:lnTo>
                  <a:pt x="14345" y="70872"/>
                </a:lnTo>
                <a:lnTo>
                  <a:pt x="6373" y="68738"/>
                </a:lnTo>
                <a:lnTo>
                  <a:pt x="0" y="63705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934530" y="4722310"/>
            <a:ext cx="96520" cy="85725"/>
          </a:xfrm>
          <a:custGeom>
            <a:avLst/>
            <a:gdLst/>
            <a:ahLst/>
            <a:cxnLst/>
            <a:rect l="l" t="t" r="r" b="b"/>
            <a:pathLst>
              <a:path w="96520" h="85725">
                <a:moveTo>
                  <a:pt x="13185" y="22159"/>
                </a:moveTo>
                <a:lnTo>
                  <a:pt x="12472" y="11001"/>
                </a:lnTo>
                <a:lnTo>
                  <a:pt x="12292" y="4279"/>
                </a:lnTo>
                <a:lnTo>
                  <a:pt x="12645" y="1995"/>
                </a:lnTo>
                <a:lnTo>
                  <a:pt x="12894" y="399"/>
                </a:lnTo>
                <a:lnTo>
                  <a:pt x="13213" y="0"/>
                </a:lnTo>
                <a:lnTo>
                  <a:pt x="13608" y="799"/>
                </a:lnTo>
                <a:lnTo>
                  <a:pt x="14003" y="1598"/>
                </a:lnTo>
                <a:lnTo>
                  <a:pt x="21754" y="21668"/>
                </a:lnTo>
                <a:lnTo>
                  <a:pt x="23632" y="28391"/>
                </a:lnTo>
                <a:lnTo>
                  <a:pt x="25093" y="34949"/>
                </a:lnTo>
                <a:lnTo>
                  <a:pt x="26139" y="41342"/>
                </a:lnTo>
                <a:lnTo>
                  <a:pt x="27185" y="47735"/>
                </a:lnTo>
                <a:lnTo>
                  <a:pt x="27809" y="52934"/>
                </a:lnTo>
                <a:lnTo>
                  <a:pt x="28017" y="56938"/>
                </a:lnTo>
                <a:lnTo>
                  <a:pt x="28224" y="60942"/>
                </a:lnTo>
                <a:lnTo>
                  <a:pt x="27940" y="63887"/>
                </a:lnTo>
                <a:lnTo>
                  <a:pt x="27165" y="65771"/>
                </a:lnTo>
                <a:lnTo>
                  <a:pt x="26389" y="67655"/>
                </a:lnTo>
                <a:lnTo>
                  <a:pt x="25440" y="68730"/>
                </a:lnTo>
                <a:lnTo>
                  <a:pt x="24324" y="68994"/>
                </a:lnTo>
                <a:lnTo>
                  <a:pt x="23209" y="69259"/>
                </a:lnTo>
                <a:lnTo>
                  <a:pt x="22080" y="67937"/>
                </a:lnTo>
                <a:lnTo>
                  <a:pt x="20951" y="65026"/>
                </a:lnTo>
                <a:lnTo>
                  <a:pt x="19822" y="62116"/>
                </a:lnTo>
                <a:lnTo>
                  <a:pt x="19150" y="58305"/>
                </a:lnTo>
                <a:lnTo>
                  <a:pt x="18935" y="53593"/>
                </a:lnTo>
                <a:lnTo>
                  <a:pt x="18713" y="48882"/>
                </a:lnTo>
                <a:lnTo>
                  <a:pt x="41539" y="28615"/>
                </a:lnTo>
                <a:lnTo>
                  <a:pt x="47697" y="28786"/>
                </a:lnTo>
                <a:lnTo>
                  <a:pt x="53855" y="28957"/>
                </a:lnTo>
                <a:lnTo>
                  <a:pt x="60360" y="30741"/>
                </a:lnTo>
                <a:lnTo>
                  <a:pt x="67218" y="34138"/>
                </a:lnTo>
                <a:lnTo>
                  <a:pt x="74076" y="37536"/>
                </a:lnTo>
                <a:lnTo>
                  <a:pt x="95925" y="64510"/>
                </a:lnTo>
                <a:lnTo>
                  <a:pt x="94719" y="68740"/>
                </a:lnTo>
                <a:lnTo>
                  <a:pt x="48204" y="85708"/>
                </a:lnTo>
                <a:lnTo>
                  <a:pt x="34438" y="85524"/>
                </a:lnTo>
                <a:lnTo>
                  <a:pt x="22617" y="83737"/>
                </a:lnTo>
                <a:lnTo>
                  <a:pt x="8890" y="78040"/>
                </a:lnTo>
                <a:lnTo>
                  <a:pt x="0" y="69601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365034" y="4976004"/>
            <a:ext cx="98425" cy="13335"/>
          </a:xfrm>
          <a:custGeom>
            <a:avLst/>
            <a:gdLst/>
            <a:ahLst/>
            <a:cxnLst/>
            <a:rect l="l" t="t" r="r" b="b"/>
            <a:pathLst>
              <a:path w="98425" h="13335">
                <a:moveTo>
                  <a:pt x="0" y="13252"/>
                </a:moveTo>
                <a:lnTo>
                  <a:pt x="42147" y="5330"/>
                </a:lnTo>
                <a:lnTo>
                  <a:pt x="82936" y="727"/>
                </a:lnTo>
                <a:lnTo>
                  <a:pt x="96160" y="44"/>
                </a:lnTo>
                <a:lnTo>
                  <a:pt x="97812" y="0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392917" y="4943143"/>
            <a:ext cx="7620" cy="72390"/>
          </a:xfrm>
          <a:custGeom>
            <a:avLst/>
            <a:gdLst/>
            <a:ahLst/>
            <a:cxnLst/>
            <a:rect l="l" t="t" r="r" b="b"/>
            <a:pathLst>
              <a:path w="7620" h="72389">
                <a:moveTo>
                  <a:pt x="7362" y="4816"/>
                </a:moveTo>
                <a:lnTo>
                  <a:pt x="4006" y="744"/>
                </a:lnTo>
                <a:lnTo>
                  <a:pt x="1986" y="0"/>
                </a:lnTo>
                <a:lnTo>
                  <a:pt x="1301" y="2581"/>
                </a:lnTo>
                <a:lnTo>
                  <a:pt x="807" y="4440"/>
                </a:lnTo>
                <a:lnTo>
                  <a:pt x="404" y="11499"/>
                </a:lnTo>
                <a:lnTo>
                  <a:pt x="88" y="23758"/>
                </a:lnTo>
                <a:lnTo>
                  <a:pt x="0" y="38828"/>
                </a:lnTo>
                <a:lnTo>
                  <a:pt x="615" y="49728"/>
                </a:lnTo>
                <a:lnTo>
                  <a:pt x="2896" y="60164"/>
                </a:lnTo>
                <a:lnTo>
                  <a:pt x="7228" y="72021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41352" y="5140077"/>
            <a:ext cx="68580" cy="43180"/>
          </a:xfrm>
          <a:custGeom>
            <a:avLst/>
            <a:gdLst/>
            <a:ahLst/>
            <a:cxnLst/>
            <a:rect l="l" t="t" r="r" b="b"/>
            <a:pathLst>
              <a:path w="68579" h="43179">
                <a:moveTo>
                  <a:pt x="0" y="34301"/>
                </a:moveTo>
                <a:lnTo>
                  <a:pt x="8345" y="33431"/>
                </a:lnTo>
                <a:lnTo>
                  <a:pt x="15508" y="32063"/>
                </a:lnTo>
                <a:lnTo>
                  <a:pt x="21491" y="30198"/>
                </a:lnTo>
                <a:lnTo>
                  <a:pt x="25540" y="28936"/>
                </a:lnTo>
                <a:lnTo>
                  <a:pt x="29276" y="27248"/>
                </a:lnTo>
                <a:lnTo>
                  <a:pt x="32699" y="25133"/>
                </a:lnTo>
                <a:lnTo>
                  <a:pt x="36122" y="23018"/>
                </a:lnTo>
                <a:lnTo>
                  <a:pt x="38873" y="20639"/>
                </a:lnTo>
                <a:lnTo>
                  <a:pt x="40948" y="17996"/>
                </a:lnTo>
                <a:lnTo>
                  <a:pt x="43024" y="15352"/>
                </a:lnTo>
                <a:lnTo>
                  <a:pt x="44811" y="11893"/>
                </a:lnTo>
                <a:lnTo>
                  <a:pt x="46308" y="7616"/>
                </a:lnTo>
                <a:lnTo>
                  <a:pt x="47805" y="3340"/>
                </a:lnTo>
                <a:lnTo>
                  <a:pt x="48638" y="962"/>
                </a:lnTo>
                <a:lnTo>
                  <a:pt x="48806" y="481"/>
                </a:lnTo>
                <a:lnTo>
                  <a:pt x="48975" y="0"/>
                </a:lnTo>
                <a:lnTo>
                  <a:pt x="48553" y="810"/>
                </a:lnTo>
                <a:lnTo>
                  <a:pt x="48215" y="1510"/>
                </a:lnTo>
                <a:lnTo>
                  <a:pt x="46542" y="4974"/>
                </a:lnTo>
                <a:lnTo>
                  <a:pt x="43537" y="11202"/>
                </a:lnTo>
                <a:lnTo>
                  <a:pt x="40531" y="17429"/>
                </a:lnTo>
                <a:lnTo>
                  <a:pt x="37787" y="23602"/>
                </a:lnTo>
                <a:lnTo>
                  <a:pt x="35306" y="29720"/>
                </a:lnTo>
                <a:lnTo>
                  <a:pt x="32825" y="35838"/>
                </a:lnTo>
                <a:lnTo>
                  <a:pt x="31184" y="39494"/>
                </a:lnTo>
                <a:lnTo>
                  <a:pt x="30383" y="40687"/>
                </a:lnTo>
                <a:lnTo>
                  <a:pt x="29582" y="41880"/>
                </a:lnTo>
                <a:lnTo>
                  <a:pt x="28244" y="42022"/>
                </a:lnTo>
                <a:lnTo>
                  <a:pt x="26370" y="41114"/>
                </a:lnTo>
                <a:lnTo>
                  <a:pt x="24495" y="40205"/>
                </a:lnTo>
                <a:lnTo>
                  <a:pt x="22750" y="38406"/>
                </a:lnTo>
                <a:lnTo>
                  <a:pt x="21135" y="35718"/>
                </a:lnTo>
                <a:lnTo>
                  <a:pt x="19519" y="33030"/>
                </a:lnTo>
                <a:lnTo>
                  <a:pt x="17911" y="29393"/>
                </a:lnTo>
                <a:lnTo>
                  <a:pt x="16308" y="24806"/>
                </a:lnTo>
                <a:lnTo>
                  <a:pt x="14707" y="20219"/>
                </a:lnTo>
                <a:lnTo>
                  <a:pt x="16390" y="18377"/>
                </a:lnTo>
                <a:lnTo>
                  <a:pt x="57018" y="34574"/>
                </a:lnTo>
                <a:lnTo>
                  <a:pt x="68560" y="42793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14213" y="2945458"/>
            <a:ext cx="1341755" cy="38735"/>
          </a:xfrm>
          <a:custGeom>
            <a:avLst/>
            <a:gdLst/>
            <a:ahLst/>
            <a:cxnLst/>
            <a:rect l="l" t="t" r="r" b="b"/>
            <a:pathLst>
              <a:path w="1341755" h="38735">
                <a:moveTo>
                  <a:pt x="13036" y="35430"/>
                </a:moveTo>
                <a:lnTo>
                  <a:pt x="5074" y="37362"/>
                </a:lnTo>
                <a:lnTo>
                  <a:pt x="846" y="38388"/>
                </a:lnTo>
                <a:lnTo>
                  <a:pt x="349" y="38508"/>
                </a:lnTo>
                <a:lnTo>
                  <a:pt x="0" y="38593"/>
                </a:lnTo>
                <a:lnTo>
                  <a:pt x="157" y="38636"/>
                </a:lnTo>
                <a:lnTo>
                  <a:pt x="821" y="38636"/>
                </a:lnTo>
                <a:lnTo>
                  <a:pt x="1485" y="38636"/>
                </a:lnTo>
                <a:lnTo>
                  <a:pt x="5668" y="38636"/>
                </a:lnTo>
                <a:lnTo>
                  <a:pt x="13369" y="38637"/>
                </a:lnTo>
                <a:lnTo>
                  <a:pt x="23636" y="38413"/>
                </a:lnTo>
                <a:lnTo>
                  <a:pt x="36870" y="37738"/>
                </a:lnTo>
                <a:lnTo>
                  <a:pt x="47574" y="37075"/>
                </a:lnTo>
                <a:lnTo>
                  <a:pt x="58658" y="36544"/>
                </a:lnTo>
                <a:lnTo>
                  <a:pt x="110351" y="35518"/>
                </a:lnTo>
                <a:lnTo>
                  <a:pt x="128568" y="35471"/>
                </a:lnTo>
                <a:lnTo>
                  <a:pt x="144903" y="35386"/>
                </a:lnTo>
                <a:lnTo>
                  <a:pt x="184236" y="34888"/>
                </a:lnTo>
                <a:lnTo>
                  <a:pt x="224817" y="33505"/>
                </a:lnTo>
                <a:lnTo>
                  <a:pt x="237278" y="33063"/>
                </a:lnTo>
                <a:lnTo>
                  <a:pt x="249891" y="32692"/>
                </a:lnTo>
                <a:lnTo>
                  <a:pt x="262690" y="32390"/>
                </a:lnTo>
                <a:lnTo>
                  <a:pt x="275707" y="32157"/>
                </a:lnTo>
                <a:lnTo>
                  <a:pt x="290279" y="31939"/>
                </a:lnTo>
                <a:lnTo>
                  <a:pt x="303879" y="31673"/>
                </a:lnTo>
                <a:lnTo>
                  <a:pt x="351969" y="30086"/>
                </a:lnTo>
                <a:lnTo>
                  <a:pt x="390741" y="27332"/>
                </a:lnTo>
                <a:lnTo>
                  <a:pt x="429146" y="22547"/>
                </a:lnTo>
                <a:lnTo>
                  <a:pt x="442219" y="20888"/>
                </a:lnTo>
                <a:lnTo>
                  <a:pt x="495176" y="15807"/>
                </a:lnTo>
                <a:lnTo>
                  <a:pt x="539443" y="13013"/>
                </a:lnTo>
                <a:lnTo>
                  <a:pt x="551048" y="12264"/>
                </a:lnTo>
                <a:lnTo>
                  <a:pt x="564595" y="11283"/>
                </a:lnTo>
                <a:lnTo>
                  <a:pt x="580140" y="10067"/>
                </a:lnTo>
                <a:lnTo>
                  <a:pt x="593749" y="9000"/>
                </a:lnTo>
                <a:lnTo>
                  <a:pt x="606852" y="8038"/>
                </a:lnTo>
                <a:lnTo>
                  <a:pt x="654573" y="5196"/>
                </a:lnTo>
                <a:lnTo>
                  <a:pt x="705122" y="3517"/>
                </a:lnTo>
                <a:lnTo>
                  <a:pt x="746475" y="2747"/>
                </a:lnTo>
                <a:lnTo>
                  <a:pt x="796500" y="2286"/>
                </a:lnTo>
                <a:lnTo>
                  <a:pt x="813725" y="2309"/>
                </a:lnTo>
                <a:lnTo>
                  <a:pt x="853185" y="2950"/>
                </a:lnTo>
                <a:lnTo>
                  <a:pt x="868312" y="3617"/>
                </a:lnTo>
                <a:lnTo>
                  <a:pt x="874397" y="3860"/>
                </a:lnTo>
                <a:lnTo>
                  <a:pt x="919768" y="4779"/>
                </a:lnTo>
                <a:lnTo>
                  <a:pt x="959369" y="5114"/>
                </a:lnTo>
                <a:lnTo>
                  <a:pt x="1008640" y="5308"/>
                </a:lnTo>
                <a:lnTo>
                  <a:pt x="1047016" y="5368"/>
                </a:lnTo>
                <a:lnTo>
                  <a:pt x="1069186" y="5368"/>
                </a:lnTo>
                <a:lnTo>
                  <a:pt x="1109679" y="5317"/>
                </a:lnTo>
                <a:lnTo>
                  <a:pt x="1161116" y="5117"/>
                </a:lnTo>
                <a:lnTo>
                  <a:pt x="1201893" y="4767"/>
                </a:lnTo>
                <a:lnTo>
                  <a:pt x="1240659" y="4069"/>
                </a:lnTo>
                <a:lnTo>
                  <a:pt x="1274062" y="2297"/>
                </a:lnTo>
                <a:lnTo>
                  <a:pt x="1287641" y="1475"/>
                </a:lnTo>
                <a:lnTo>
                  <a:pt x="1330462" y="180"/>
                </a:lnTo>
                <a:lnTo>
                  <a:pt x="1341201" y="0"/>
                </a:lnTo>
                <a:lnTo>
                  <a:pt x="1341541" y="126"/>
                </a:lnTo>
                <a:lnTo>
                  <a:pt x="1341060" y="398"/>
                </a:lnTo>
                <a:lnTo>
                  <a:pt x="1340377" y="784"/>
                </a:lnTo>
                <a:lnTo>
                  <a:pt x="1333916" y="4436"/>
                </a:lnTo>
                <a:lnTo>
                  <a:pt x="1321676" y="113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077766" y="2915435"/>
            <a:ext cx="1857375" cy="104775"/>
          </a:xfrm>
          <a:custGeom>
            <a:avLst/>
            <a:gdLst/>
            <a:ahLst/>
            <a:cxnLst/>
            <a:rect l="l" t="t" r="r" b="b"/>
            <a:pathLst>
              <a:path w="1857375" h="104775">
                <a:moveTo>
                  <a:pt x="0" y="104240"/>
                </a:moveTo>
                <a:lnTo>
                  <a:pt x="45145" y="85485"/>
                </a:lnTo>
                <a:lnTo>
                  <a:pt x="88076" y="82655"/>
                </a:lnTo>
                <a:lnTo>
                  <a:pt x="126942" y="82277"/>
                </a:lnTo>
                <a:lnTo>
                  <a:pt x="167619" y="82121"/>
                </a:lnTo>
                <a:lnTo>
                  <a:pt x="218641" y="82063"/>
                </a:lnTo>
                <a:lnTo>
                  <a:pt x="237920" y="82059"/>
                </a:lnTo>
                <a:lnTo>
                  <a:pt x="255911" y="82051"/>
                </a:lnTo>
                <a:lnTo>
                  <a:pt x="302376" y="82001"/>
                </a:lnTo>
                <a:lnTo>
                  <a:pt x="347656" y="81874"/>
                </a:lnTo>
                <a:lnTo>
                  <a:pt x="396719" y="80889"/>
                </a:lnTo>
                <a:lnTo>
                  <a:pt x="434934" y="78735"/>
                </a:lnTo>
                <a:lnTo>
                  <a:pt x="473369" y="75849"/>
                </a:lnTo>
                <a:lnTo>
                  <a:pt x="483184" y="75109"/>
                </a:lnTo>
                <a:lnTo>
                  <a:pt x="526517" y="72175"/>
                </a:lnTo>
                <a:lnTo>
                  <a:pt x="576778" y="69254"/>
                </a:lnTo>
                <a:lnTo>
                  <a:pt x="619346" y="67045"/>
                </a:lnTo>
                <a:lnTo>
                  <a:pt x="666347" y="64800"/>
                </a:lnTo>
                <a:lnTo>
                  <a:pt x="680906" y="64131"/>
                </a:lnTo>
                <a:lnTo>
                  <a:pt x="695240" y="63469"/>
                </a:lnTo>
                <a:lnTo>
                  <a:pt x="736919" y="61528"/>
                </a:lnTo>
                <a:lnTo>
                  <a:pt x="776648" y="59652"/>
                </a:lnTo>
                <a:lnTo>
                  <a:pt x="826676" y="57248"/>
                </a:lnTo>
                <a:lnTo>
                  <a:pt x="873447" y="54951"/>
                </a:lnTo>
                <a:lnTo>
                  <a:pt x="895649" y="53840"/>
                </a:lnTo>
                <a:lnTo>
                  <a:pt x="913409" y="52955"/>
                </a:lnTo>
                <a:lnTo>
                  <a:pt x="960785" y="50742"/>
                </a:lnTo>
                <a:lnTo>
                  <a:pt x="999736" y="49170"/>
                </a:lnTo>
                <a:lnTo>
                  <a:pt x="1039514" y="48024"/>
                </a:lnTo>
                <a:lnTo>
                  <a:pt x="1085123" y="47569"/>
                </a:lnTo>
                <a:lnTo>
                  <a:pt x="1136827" y="47352"/>
                </a:lnTo>
                <a:lnTo>
                  <a:pt x="1165748" y="47320"/>
                </a:lnTo>
                <a:lnTo>
                  <a:pt x="1185162" y="47298"/>
                </a:lnTo>
                <a:lnTo>
                  <a:pt x="1232102" y="46988"/>
                </a:lnTo>
                <a:lnTo>
                  <a:pt x="1283881" y="45097"/>
                </a:lnTo>
                <a:lnTo>
                  <a:pt x="1318263" y="42104"/>
                </a:lnTo>
                <a:lnTo>
                  <a:pt x="1328452" y="41164"/>
                </a:lnTo>
                <a:lnTo>
                  <a:pt x="1378816" y="37125"/>
                </a:lnTo>
                <a:lnTo>
                  <a:pt x="1410572" y="34826"/>
                </a:lnTo>
                <a:lnTo>
                  <a:pt x="1425801" y="33714"/>
                </a:lnTo>
                <a:lnTo>
                  <a:pt x="1466477" y="30616"/>
                </a:lnTo>
                <a:lnTo>
                  <a:pt x="1511570" y="26857"/>
                </a:lnTo>
                <a:lnTo>
                  <a:pt x="1538595" y="24411"/>
                </a:lnTo>
                <a:lnTo>
                  <a:pt x="1553743" y="23061"/>
                </a:lnTo>
                <a:lnTo>
                  <a:pt x="1597818" y="19431"/>
                </a:lnTo>
                <a:lnTo>
                  <a:pt x="1643445" y="16869"/>
                </a:lnTo>
                <a:lnTo>
                  <a:pt x="1673764" y="15529"/>
                </a:lnTo>
                <a:lnTo>
                  <a:pt x="1688049" y="14868"/>
                </a:lnTo>
                <a:lnTo>
                  <a:pt x="1726457" y="12814"/>
                </a:lnTo>
                <a:lnTo>
                  <a:pt x="1780228" y="9080"/>
                </a:lnTo>
                <a:lnTo>
                  <a:pt x="1824163" y="5471"/>
                </a:lnTo>
                <a:lnTo>
                  <a:pt x="1845564" y="2352"/>
                </a:lnTo>
                <a:lnTo>
                  <a:pt x="1851648" y="1120"/>
                </a:lnTo>
                <a:lnTo>
                  <a:pt x="1855172" y="406"/>
                </a:lnTo>
                <a:lnTo>
                  <a:pt x="1856137" y="211"/>
                </a:lnTo>
                <a:lnTo>
                  <a:pt x="1857101" y="15"/>
                </a:lnTo>
                <a:lnTo>
                  <a:pt x="1856164" y="0"/>
                </a:lnTo>
                <a:lnTo>
                  <a:pt x="1853324" y="163"/>
                </a:lnTo>
                <a:lnTo>
                  <a:pt x="1848478" y="442"/>
                </a:lnTo>
                <a:lnTo>
                  <a:pt x="1839247" y="973"/>
                </a:lnTo>
                <a:lnTo>
                  <a:pt x="1825632" y="1757"/>
                </a:lnTo>
                <a:lnTo>
                  <a:pt x="1807632" y="27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56316" y="3256289"/>
            <a:ext cx="1565910" cy="52705"/>
          </a:xfrm>
          <a:custGeom>
            <a:avLst/>
            <a:gdLst/>
            <a:ahLst/>
            <a:cxnLst/>
            <a:rect l="l" t="t" r="r" b="b"/>
            <a:pathLst>
              <a:path w="1565910" h="52704">
                <a:moveTo>
                  <a:pt x="41539" y="16619"/>
                </a:moveTo>
                <a:lnTo>
                  <a:pt x="27705" y="19163"/>
                </a:lnTo>
                <a:lnTo>
                  <a:pt x="15509" y="20534"/>
                </a:lnTo>
                <a:lnTo>
                  <a:pt x="3856" y="20884"/>
                </a:lnTo>
                <a:lnTo>
                  <a:pt x="687" y="20937"/>
                </a:lnTo>
                <a:lnTo>
                  <a:pt x="343" y="20943"/>
                </a:lnTo>
                <a:lnTo>
                  <a:pt x="17280" y="23383"/>
                </a:lnTo>
                <a:lnTo>
                  <a:pt x="33920" y="25700"/>
                </a:lnTo>
                <a:lnTo>
                  <a:pt x="82787" y="32122"/>
                </a:lnTo>
                <a:lnTo>
                  <a:pt x="124149" y="35499"/>
                </a:lnTo>
                <a:lnTo>
                  <a:pt x="167444" y="36231"/>
                </a:lnTo>
                <a:lnTo>
                  <a:pt x="216039" y="36513"/>
                </a:lnTo>
                <a:lnTo>
                  <a:pt x="256670" y="36601"/>
                </a:lnTo>
                <a:lnTo>
                  <a:pt x="276098" y="36662"/>
                </a:lnTo>
                <a:lnTo>
                  <a:pt x="323580" y="36970"/>
                </a:lnTo>
                <a:lnTo>
                  <a:pt x="363129" y="37671"/>
                </a:lnTo>
                <a:lnTo>
                  <a:pt x="403936" y="40768"/>
                </a:lnTo>
                <a:lnTo>
                  <a:pt x="432136" y="43724"/>
                </a:lnTo>
                <a:lnTo>
                  <a:pt x="444339" y="45014"/>
                </a:lnTo>
                <a:lnTo>
                  <a:pt x="494713" y="49072"/>
                </a:lnTo>
                <a:lnTo>
                  <a:pt x="540379" y="51268"/>
                </a:lnTo>
                <a:lnTo>
                  <a:pt x="590304" y="52326"/>
                </a:lnTo>
                <a:lnTo>
                  <a:pt x="603624" y="52226"/>
                </a:lnTo>
                <a:lnTo>
                  <a:pt x="650025" y="50306"/>
                </a:lnTo>
                <a:lnTo>
                  <a:pt x="687972" y="46524"/>
                </a:lnTo>
                <a:lnTo>
                  <a:pt x="720061" y="42479"/>
                </a:lnTo>
                <a:lnTo>
                  <a:pt x="735492" y="40554"/>
                </a:lnTo>
                <a:lnTo>
                  <a:pt x="776001" y="36381"/>
                </a:lnTo>
                <a:lnTo>
                  <a:pt x="824581" y="35381"/>
                </a:lnTo>
                <a:lnTo>
                  <a:pt x="863797" y="35038"/>
                </a:lnTo>
                <a:lnTo>
                  <a:pt x="913092" y="34788"/>
                </a:lnTo>
                <a:lnTo>
                  <a:pt x="951602" y="34668"/>
                </a:lnTo>
                <a:lnTo>
                  <a:pt x="994662" y="34584"/>
                </a:lnTo>
                <a:lnTo>
                  <a:pt x="1042302" y="34532"/>
                </a:lnTo>
                <a:lnTo>
                  <a:pt x="1066763" y="34508"/>
                </a:lnTo>
                <a:lnTo>
                  <a:pt x="1112637" y="34429"/>
                </a:lnTo>
                <a:lnTo>
                  <a:pt x="1154446" y="34308"/>
                </a:lnTo>
                <a:lnTo>
                  <a:pt x="1209540" y="34047"/>
                </a:lnTo>
                <a:lnTo>
                  <a:pt x="1255488" y="33692"/>
                </a:lnTo>
                <a:lnTo>
                  <a:pt x="1302527" y="33072"/>
                </a:lnTo>
                <a:lnTo>
                  <a:pt x="1352743" y="31331"/>
                </a:lnTo>
                <a:lnTo>
                  <a:pt x="1392000" y="29012"/>
                </a:lnTo>
                <a:lnTo>
                  <a:pt x="1415187" y="27354"/>
                </a:lnTo>
                <a:lnTo>
                  <a:pt x="1427453" y="26449"/>
                </a:lnTo>
                <a:lnTo>
                  <a:pt x="1477576" y="24177"/>
                </a:lnTo>
                <a:lnTo>
                  <a:pt x="1512088" y="23530"/>
                </a:lnTo>
                <a:lnTo>
                  <a:pt x="1528406" y="22914"/>
                </a:lnTo>
                <a:lnTo>
                  <a:pt x="1564355" y="8584"/>
                </a:lnTo>
                <a:lnTo>
                  <a:pt x="1565541" y="3056"/>
                </a:lnTo>
                <a:lnTo>
                  <a:pt x="1563525" y="1520"/>
                </a:lnTo>
                <a:lnTo>
                  <a:pt x="1557424" y="501"/>
                </a:lnTo>
                <a:lnTo>
                  <a:pt x="1547238" y="0"/>
                </a:lnTo>
                <a:lnTo>
                  <a:pt x="1532967" y="16"/>
                </a:lnTo>
                <a:lnTo>
                  <a:pt x="1514611" y="551"/>
                </a:lnTo>
                <a:lnTo>
                  <a:pt x="1492169" y="16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633864" y="1387332"/>
            <a:ext cx="184785" cy="133350"/>
          </a:xfrm>
          <a:custGeom>
            <a:avLst/>
            <a:gdLst/>
            <a:ahLst/>
            <a:cxnLst/>
            <a:rect l="l" t="t" r="r" b="b"/>
            <a:pathLst>
              <a:path w="184784" h="133350">
                <a:moveTo>
                  <a:pt x="108128" y="50758"/>
                </a:moveTo>
                <a:lnTo>
                  <a:pt x="99558" y="13459"/>
                </a:lnTo>
                <a:lnTo>
                  <a:pt x="51643" y="12470"/>
                </a:lnTo>
                <a:lnTo>
                  <a:pt x="15648" y="36945"/>
                </a:lnTo>
                <a:lnTo>
                  <a:pt x="0" y="67888"/>
                </a:lnTo>
                <a:lnTo>
                  <a:pt x="532" y="79764"/>
                </a:lnTo>
                <a:lnTo>
                  <a:pt x="26879" y="109051"/>
                </a:lnTo>
                <a:lnTo>
                  <a:pt x="72445" y="126539"/>
                </a:lnTo>
                <a:lnTo>
                  <a:pt x="112791" y="132323"/>
                </a:lnTo>
                <a:lnTo>
                  <a:pt x="125442" y="132768"/>
                </a:lnTo>
                <a:lnTo>
                  <a:pt x="136025" y="132428"/>
                </a:lnTo>
                <a:lnTo>
                  <a:pt x="172792" y="117389"/>
                </a:lnTo>
                <a:lnTo>
                  <a:pt x="184306" y="83417"/>
                </a:lnTo>
                <a:lnTo>
                  <a:pt x="182315" y="69474"/>
                </a:lnTo>
                <a:lnTo>
                  <a:pt x="156160" y="26519"/>
                </a:lnTo>
                <a:lnTo>
                  <a:pt x="121020" y="5666"/>
                </a:lnTo>
                <a:lnTo>
                  <a:pt x="93534" y="0"/>
                </a:lnTo>
                <a:lnTo>
                  <a:pt x="84390" y="1022"/>
                </a:lnTo>
                <a:lnTo>
                  <a:pt x="82428" y="5011"/>
                </a:lnTo>
                <a:lnTo>
                  <a:pt x="85070" y="12013"/>
                </a:lnTo>
                <a:lnTo>
                  <a:pt x="92240" y="22067"/>
                </a:lnTo>
                <a:lnTo>
                  <a:pt x="103862" y="352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729654" y="1512025"/>
            <a:ext cx="45085" cy="198755"/>
          </a:xfrm>
          <a:custGeom>
            <a:avLst/>
            <a:gdLst/>
            <a:ahLst/>
            <a:cxnLst/>
            <a:rect l="l" t="t" r="r" b="b"/>
            <a:pathLst>
              <a:path w="45084" h="198755">
                <a:moveTo>
                  <a:pt x="0" y="13726"/>
                </a:moveTo>
                <a:lnTo>
                  <a:pt x="3726" y="7136"/>
                </a:lnTo>
                <a:lnTo>
                  <a:pt x="6089" y="2966"/>
                </a:lnTo>
                <a:lnTo>
                  <a:pt x="7079" y="1217"/>
                </a:lnTo>
                <a:lnTo>
                  <a:pt x="7765" y="0"/>
                </a:lnTo>
                <a:lnTo>
                  <a:pt x="8368" y="1415"/>
                </a:lnTo>
                <a:lnTo>
                  <a:pt x="8887" y="5464"/>
                </a:lnTo>
                <a:lnTo>
                  <a:pt x="9407" y="9513"/>
                </a:lnTo>
                <a:lnTo>
                  <a:pt x="10425" y="17460"/>
                </a:lnTo>
                <a:lnTo>
                  <a:pt x="11942" y="29304"/>
                </a:lnTo>
                <a:lnTo>
                  <a:pt x="13690" y="42138"/>
                </a:lnTo>
                <a:lnTo>
                  <a:pt x="20664" y="82340"/>
                </a:lnTo>
                <a:lnTo>
                  <a:pt x="31945" y="129690"/>
                </a:lnTo>
                <a:lnTo>
                  <a:pt x="35339" y="142309"/>
                </a:lnTo>
                <a:lnTo>
                  <a:pt x="39522" y="158336"/>
                </a:lnTo>
                <a:lnTo>
                  <a:pt x="42391" y="171050"/>
                </a:lnTo>
                <a:lnTo>
                  <a:pt x="44006" y="180679"/>
                </a:lnTo>
                <a:lnTo>
                  <a:pt x="44992" y="190723"/>
                </a:lnTo>
                <a:lnTo>
                  <a:pt x="44299" y="195371"/>
                </a:lnTo>
                <a:lnTo>
                  <a:pt x="42145" y="196593"/>
                </a:lnTo>
                <a:lnTo>
                  <a:pt x="39104" y="198316"/>
                </a:lnTo>
                <a:lnTo>
                  <a:pt x="35668" y="192598"/>
                </a:lnTo>
                <a:lnTo>
                  <a:pt x="31816" y="1794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1674035" y="1598043"/>
            <a:ext cx="142875" cy="88900"/>
          </a:xfrm>
          <a:custGeom>
            <a:avLst/>
            <a:gdLst/>
            <a:ahLst/>
            <a:cxnLst/>
            <a:rect l="l" t="t" r="r" b="b"/>
            <a:pathLst>
              <a:path w="142875" h="88900">
                <a:moveTo>
                  <a:pt x="71884" y="24614"/>
                </a:moveTo>
                <a:lnTo>
                  <a:pt x="70325" y="20459"/>
                </a:lnTo>
                <a:lnTo>
                  <a:pt x="67520" y="17604"/>
                </a:lnTo>
                <a:lnTo>
                  <a:pt x="63467" y="16052"/>
                </a:lnTo>
                <a:lnTo>
                  <a:pt x="60717" y="14996"/>
                </a:lnTo>
                <a:lnTo>
                  <a:pt x="57330" y="15231"/>
                </a:lnTo>
                <a:lnTo>
                  <a:pt x="53319" y="16757"/>
                </a:lnTo>
                <a:lnTo>
                  <a:pt x="49301" y="18282"/>
                </a:lnTo>
                <a:lnTo>
                  <a:pt x="13897" y="59222"/>
                </a:lnTo>
                <a:lnTo>
                  <a:pt x="0" y="77841"/>
                </a:lnTo>
                <a:lnTo>
                  <a:pt x="484" y="77238"/>
                </a:lnTo>
                <a:lnTo>
                  <a:pt x="921" y="76682"/>
                </a:lnTo>
                <a:lnTo>
                  <a:pt x="5243" y="71185"/>
                </a:lnTo>
                <a:lnTo>
                  <a:pt x="30024" y="40120"/>
                </a:lnTo>
                <a:lnTo>
                  <a:pt x="58535" y="10699"/>
                </a:lnTo>
                <a:lnTo>
                  <a:pt x="67533" y="4827"/>
                </a:lnTo>
                <a:lnTo>
                  <a:pt x="71648" y="2559"/>
                </a:lnTo>
                <a:lnTo>
                  <a:pt x="75458" y="1140"/>
                </a:lnTo>
                <a:lnTo>
                  <a:pt x="78957" y="570"/>
                </a:lnTo>
                <a:lnTo>
                  <a:pt x="82462" y="0"/>
                </a:lnTo>
                <a:lnTo>
                  <a:pt x="85835" y="588"/>
                </a:lnTo>
                <a:lnTo>
                  <a:pt x="89084" y="2333"/>
                </a:lnTo>
                <a:lnTo>
                  <a:pt x="92333" y="4078"/>
                </a:lnTo>
                <a:lnTo>
                  <a:pt x="114734" y="50117"/>
                </a:lnTo>
                <a:lnTo>
                  <a:pt x="119219" y="60321"/>
                </a:lnTo>
                <a:lnTo>
                  <a:pt x="124990" y="69429"/>
                </a:lnTo>
                <a:lnTo>
                  <a:pt x="132744" y="78602"/>
                </a:lnTo>
                <a:lnTo>
                  <a:pt x="142734" y="883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699077" y="1704247"/>
            <a:ext cx="124460" cy="99060"/>
          </a:xfrm>
          <a:custGeom>
            <a:avLst/>
            <a:gdLst/>
            <a:ahLst/>
            <a:cxnLst/>
            <a:rect l="l" t="t" r="r" b="b"/>
            <a:pathLst>
              <a:path w="124459" h="99060">
                <a:moveTo>
                  <a:pt x="73304" y="1379"/>
                </a:moveTo>
                <a:lnTo>
                  <a:pt x="68358" y="0"/>
                </a:lnTo>
                <a:lnTo>
                  <a:pt x="63017" y="2447"/>
                </a:lnTo>
                <a:lnTo>
                  <a:pt x="57274" y="8720"/>
                </a:lnTo>
                <a:lnTo>
                  <a:pt x="50351" y="16004"/>
                </a:lnTo>
                <a:lnTo>
                  <a:pt x="41300" y="25036"/>
                </a:lnTo>
                <a:lnTo>
                  <a:pt x="26342" y="39388"/>
                </a:lnTo>
                <a:lnTo>
                  <a:pt x="16304" y="49038"/>
                </a:lnTo>
                <a:lnTo>
                  <a:pt x="10000" y="55130"/>
                </a:lnTo>
                <a:lnTo>
                  <a:pt x="2944" y="62057"/>
                </a:lnTo>
                <a:lnTo>
                  <a:pt x="741" y="64229"/>
                </a:lnTo>
                <a:lnTo>
                  <a:pt x="401" y="64560"/>
                </a:lnTo>
                <a:lnTo>
                  <a:pt x="69" y="64890"/>
                </a:lnTo>
                <a:lnTo>
                  <a:pt x="193" y="64593"/>
                </a:lnTo>
                <a:lnTo>
                  <a:pt x="387" y="64285"/>
                </a:lnTo>
                <a:lnTo>
                  <a:pt x="1669" y="62258"/>
                </a:lnTo>
                <a:lnTo>
                  <a:pt x="4045" y="58513"/>
                </a:lnTo>
                <a:lnTo>
                  <a:pt x="6414" y="54769"/>
                </a:lnTo>
                <a:lnTo>
                  <a:pt x="29745" y="27748"/>
                </a:lnTo>
                <a:lnTo>
                  <a:pt x="34913" y="22781"/>
                </a:lnTo>
                <a:lnTo>
                  <a:pt x="62830" y="5364"/>
                </a:lnTo>
                <a:lnTo>
                  <a:pt x="65414" y="6090"/>
                </a:lnTo>
                <a:lnTo>
                  <a:pt x="68379" y="7861"/>
                </a:lnTo>
                <a:lnTo>
                  <a:pt x="71343" y="9631"/>
                </a:lnTo>
                <a:lnTo>
                  <a:pt x="94600" y="39843"/>
                </a:lnTo>
                <a:lnTo>
                  <a:pt x="106281" y="65941"/>
                </a:lnTo>
                <a:lnTo>
                  <a:pt x="112062" y="77934"/>
                </a:lnTo>
                <a:lnTo>
                  <a:pt x="117904" y="88841"/>
                </a:lnTo>
                <a:lnTo>
                  <a:pt x="123909" y="989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685503" y="2483999"/>
            <a:ext cx="130175" cy="137160"/>
          </a:xfrm>
          <a:custGeom>
            <a:avLst/>
            <a:gdLst/>
            <a:ahLst/>
            <a:cxnLst/>
            <a:rect l="l" t="t" r="r" b="b"/>
            <a:pathLst>
              <a:path w="130175" h="137160">
                <a:moveTo>
                  <a:pt x="101328" y="61209"/>
                </a:moveTo>
                <a:lnTo>
                  <a:pt x="102224" y="20303"/>
                </a:lnTo>
                <a:lnTo>
                  <a:pt x="69726" y="0"/>
                </a:lnTo>
                <a:lnTo>
                  <a:pt x="58071" y="1493"/>
                </a:lnTo>
                <a:lnTo>
                  <a:pt x="23928" y="22168"/>
                </a:lnTo>
                <a:lnTo>
                  <a:pt x="307" y="69716"/>
                </a:lnTo>
                <a:lnTo>
                  <a:pt x="0" y="81778"/>
                </a:lnTo>
                <a:lnTo>
                  <a:pt x="1871" y="91533"/>
                </a:lnTo>
                <a:lnTo>
                  <a:pt x="29756" y="121533"/>
                </a:lnTo>
                <a:lnTo>
                  <a:pt x="66604" y="134940"/>
                </a:lnTo>
                <a:lnTo>
                  <a:pt x="78567" y="136739"/>
                </a:lnTo>
                <a:lnTo>
                  <a:pt x="95261" y="136379"/>
                </a:lnTo>
                <a:lnTo>
                  <a:pt x="128811" y="104037"/>
                </a:lnTo>
                <a:lnTo>
                  <a:pt x="129736" y="91703"/>
                </a:lnTo>
                <a:lnTo>
                  <a:pt x="127576" y="76940"/>
                </a:lnTo>
                <a:lnTo>
                  <a:pt x="111790" y="41034"/>
                </a:lnTo>
                <a:lnTo>
                  <a:pt x="83401" y="11910"/>
                </a:lnTo>
                <a:lnTo>
                  <a:pt x="78164" y="10085"/>
                </a:lnTo>
                <a:lnTo>
                  <a:pt x="72934" y="8260"/>
                </a:lnTo>
                <a:lnTo>
                  <a:pt x="70994" y="8175"/>
                </a:lnTo>
                <a:lnTo>
                  <a:pt x="72352" y="9830"/>
                </a:lnTo>
                <a:lnTo>
                  <a:pt x="77330" y="15889"/>
                </a:lnTo>
                <a:lnTo>
                  <a:pt x="87139" y="278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752767" y="2648482"/>
            <a:ext cx="19685" cy="170815"/>
          </a:xfrm>
          <a:custGeom>
            <a:avLst/>
            <a:gdLst/>
            <a:ahLst/>
            <a:cxnLst/>
            <a:rect l="l" t="t" r="r" b="b"/>
            <a:pathLst>
              <a:path w="19684" h="170814">
                <a:moveTo>
                  <a:pt x="11855" y="1163"/>
                </a:moveTo>
                <a:lnTo>
                  <a:pt x="0" y="30010"/>
                </a:lnTo>
                <a:lnTo>
                  <a:pt x="340" y="39849"/>
                </a:lnTo>
                <a:lnTo>
                  <a:pt x="7567" y="92910"/>
                </a:lnTo>
                <a:lnTo>
                  <a:pt x="10689" y="109945"/>
                </a:lnTo>
                <a:lnTo>
                  <a:pt x="13259" y="124403"/>
                </a:lnTo>
                <a:lnTo>
                  <a:pt x="19489" y="166244"/>
                </a:lnTo>
                <a:lnTo>
                  <a:pt x="19531" y="167797"/>
                </a:lnTo>
                <a:lnTo>
                  <a:pt x="19572" y="169351"/>
                </a:lnTo>
                <a:lnTo>
                  <a:pt x="19593" y="170197"/>
                </a:lnTo>
                <a:lnTo>
                  <a:pt x="19600" y="170334"/>
                </a:lnTo>
                <a:lnTo>
                  <a:pt x="19600" y="170472"/>
                </a:lnTo>
                <a:lnTo>
                  <a:pt x="19531" y="170226"/>
                </a:lnTo>
                <a:lnTo>
                  <a:pt x="19392" y="169596"/>
                </a:lnTo>
                <a:lnTo>
                  <a:pt x="19198" y="168701"/>
                </a:lnTo>
                <a:lnTo>
                  <a:pt x="17550" y="161269"/>
                </a:lnTo>
                <a:lnTo>
                  <a:pt x="14453" y="1473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692101" y="2734034"/>
            <a:ext cx="133985" cy="81280"/>
          </a:xfrm>
          <a:custGeom>
            <a:avLst/>
            <a:gdLst/>
            <a:ahLst/>
            <a:cxnLst/>
            <a:rect l="l" t="t" r="r" b="b"/>
            <a:pathLst>
              <a:path w="133984" h="81280">
                <a:moveTo>
                  <a:pt x="41279" y="17381"/>
                </a:moveTo>
                <a:lnTo>
                  <a:pt x="38501" y="15487"/>
                </a:lnTo>
                <a:lnTo>
                  <a:pt x="34871" y="16653"/>
                </a:lnTo>
                <a:lnTo>
                  <a:pt x="30389" y="20880"/>
                </a:lnTo>
                <a:lnTo>
                  <a:pt x="24366" y="27750"/>
                </a:lnTo>
                <a:lnTo>
                  <a:pt x="15039" y="40118"/>
                </a:lnTo>
                <a:lnTo>
                  <a:pt x="5597" y="53218"/>
                </a:lnTo>
                <a:lnTo>
                  <a:pt x="1253" y="57692"/>
                </a:lnTo>
                <a:lnTo>
                  <a:pt x="623" y="55456"/>
                </a:lnTo>
                <a:lnTo>
                  <a:pt x="0" y="53220"/>
                </a:lnTo>
                <a:lnTo>
                  <a:pt x="1399" y="49194"/>
                </a:lnTo>
                <a:lnTo>
                  <a:pt x="4828" y="43378"/>
                </a:lnTo>
                <a:lnTo>
                  <a:pt x="8250" y="37562"/>
                </a:lnTo>
                <a:lnTo>
                  <a:pt x="12656" y="31846"/>
                </a:lnTo>
                <a:lnTo>
                  <a:pt x="18031" y="26228"/>
                </a:lnTo>
                <a:lnTo>
                  <a:pt x="23407" y="20611"/>
                </a:lnTo>
                <a:lnTo>
                  <a:pt x="50201" y="3376"/>
                </a:lnTo>
                <a:lnTo>
                  <a:pt x="54815" y="1692"/>
                </a:lnTo>
                <a:lnTo>
                  <a:pt x="58902" y="680"/>
                </a:lnTo>
                <a:lnTo>
                  <a:pt x="62456" y="340"/>
                </a:lnTo>
                <a:lnTo>
                  <a:pt x="66003" y="0"/>
                </a:lnTo>
                <a:lnTo>
                  <a:pt x="103234" y="32837"/>
                </a:lnTo>
                <a:lnTo>
                  <a:pt x="129342" y="68210"/>
                </a:lnTo>
                <a:lnTo>
                  <a:pt x="133708" y="807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1714442" y="2823563"/>
            <a:ext cx="123189" cy="106045"/>
          </a:xfrm>
          <a:custGeom>
            <a:avLst/>
            <a:gdLst/>
            <a:ahLst/>
            <a:cxnLst/>
            <a:rect l="l" t="t" r="r" b="b"/>
            <a:pathLst>
              <a:path w="123190" h="106044">
                <a:moveTo>
                  <a:pt x="44971" y="27401"/>
                </a:moveTo>
                <a:lnTo>
                  <a:pt x="44971" y="29977"/>
                </a:lnTo>
                <a:lnTo>
                  <a:pt x="43378" y="31881"/>
                </a:lnTo>
                <a:lnTo>
                  <a:pt x="40192" y="33115"/>
                </a:lnTo>
                <a:lnTo>
                  <a:pt x="37005" y="34349"/>
                </a:lnTo>
                <a:lnTo>
                  <a:pt x="31061" y="38702"/>
                </a:lnTo>
                <a:lnTo>
                  <a:pt x="22361" y="46174"/>
                </a:lnTo>
                <a:lnTo>
                  <a:pt x="13653" y="53646"/>
                </a:lnTo>
                <a:lnTo>
                  <a:pt x="7945" y="58409"/>
                </a:lnTo>
                <a:lnTo>
                  <a:pt x="5216" y="60463"/>
                </a:lnTo>
                <a:lnTo>
                  <a:pt x="2493" y="62517"/>
                </a:lnTo>
                <a:lnTo>
                  <a:pt x="907" y="63714"/>
                </a:lnTo>
                <a:lnTo>
                  <a:pt x="450" y="64056"/>
                </a:lnTo>
                <a:lnTo>
                  <a:pt x="0" y="64397"/>
                </a:lnTo>
                <a:lnTo>
                  <a:pt x="221" y="63987"/>
                </a:lnTo>
                <a:lnTo>
                  <a:pt x="1108" y="62827"/>
                </a:lnTo>
                <a:lnTo>
                  <a:pt x="2001" y="61666"/>
                </a:lnTo>
                <a:lnTo>
                  <a:pt x="5119" y="57595"/>
                </a:lnTo>
                <a:lnTo>
                  <a:pt x="36860" y="21461"/>
                </a:lnTo>
                <a:lnTo>
                  <a:pt x="58438" y="3379"/>
                </a:lnTo>
                <a:lnTo>
                  <a:pt x="61431" y="1447"/>
                </a:lnTo>
                <a:lnTo>
                  <a:pt x="63723" y="385"/>
                </a:lnTo>
                <a:lnTo>
                  <a:pt x="65317" y="192"/>
                </a:lnTo>
                <a:lnTo>
                  <a:pt x="66910" y="0"/>
                </a:lnTo>
                <a:lnTo>
                  <a:pt x="68268" y="2239"/>
                </a:lnTo>
                <a:lnTo>
                  <a:pt x="69383" y="6912"/>
                </a:lnTo>
                <a:lnTo>
                  <a:pt x="70491" y="11585"/>
                </a:lnTo>
                <a:lnTo>
                  <a:pt x="72251" y="17317"/>
                </a:lnTo>
                <a:lnTo>
                  <a:pt x="91190" y="59164"/>
                </a:lnTo>
                <a:lnTo>
                  <a:pt x="113560" y="93128"/>
                </a:lnTo>
                <a:lnTo>
                  <a:pt x="122594" y="1057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697523" y="3588289"/>
            <a:ext cx="151765" cy="147320"/>
          </a:xfrm>
          <a:custGeom>
            <a:avLst/>
            <a:gdLst/>
            <a:ahLst/>
            <a:cxnLst/>
            <a:rect l="l" t="t" r="r" b="b"/>
            <a:pathLst>
              <a:path w="151765" h="147320">
                <a:moveTo>
                  <a:pt x="82187" y="41830"/>
                </a:moveTo>
                <a:lnTo>
                  <a:pt x="87445" y="2788"/>
                </a:lnTo>
                <a:lnTo>
                  <a:pt x="73639" y="0"/>
                </a:lnTo>
                <a:lnTo>
                  <a:pt x="66441" y="676"/>
                </a:lnTo>
                <a:lnTo>
                  <a:pt x="24045" y="26837"/>
                </a:lnTo>
                <a:lnTo>
                  <a:pt x="5062" y="60461"/>
                </a:lnTo>
                <a:lnTo>
                  <a:pt x="0" y="86005"/>
                </a:lnTo>
                <a:lnTo>
                  <a:pt x="518" y="102738"/>
                </a:lnTo>
                <a:lnTo>
                  <a:pt x="28185" y="138734"/>
                </a:lnTo>
                <a:lnTo>
                  <a:pt x="66607" y="146787"/>
                </a:lnTo>
                <a:lnTo>
                  <a:pt x="81287" y="145876"/>
                </a:lnTo>
                <a:lnTo>
                  <a:pt x="119308" y="129167"/>
                </a:lnTo>
                <a:lnTo>
                  <a:pt x="147408" y="85357"/>
                </a:lnTo>
                <a:lnTo>
                  <a:pt x="151174" y="62243"/>
                </a:lnTo>
                <a:lnTo>
                  <a:pt x="150043" y="46307"/>
                </a:lnTo>
                <a:lnTo>
                  <a:pt x="126815" y="14851"/>
                </a:lnTo>
                <a:lnTo>
                  <a:pt x="83097" y="29642"/>
                </a:lnTo>
                <a:lnTo>
                  <a:pt x="75607" y="555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781449" y="3705112"/>
            <a:ext cx="30480" cy="247015"/>
          </a:xfrm>
          <a:custGeom>
            <a:avLst/>
            <a:gdLst/>
            <a:ahLst/>
            <a:cxnLst/>
            <a:rect l="l" t="t" r="r" b="b"/>
            <a:pathLst>
              <a:path w="30479" h="247014">
                <a:moveTo>
                  <a:pt x="3394" y="1733"/>
                </a:moveTo>
                <a:lnTo>
                  <a:pt x="858" y="0"/>
                </a:lnTo>
                <a:lnTo>
                  <a:pt x="0" y="5106"/>
                </a:lnTo>
                <a:lnTo>
                  <a:pt x="810" y="17051"/>
                </a:lnTo>
                <a:lnTo>
                  <a:pt x="6834" y="66755"/>
                </a:lnTo>
                <a:lnTo>
                  <a:pt x="15253" y="104443"/>
                </a:lnTo>
                <a:lnTo>
                  <a:pt x="19186" y="120458"/>
                </a:lnTo>
                <a:lnTo>
                  <a:pt x="22345" y="134388"/>
                </a:lnTo>
                <a:lnTo>
                  <a:pt x="29160" y="184192"/>
                </a:lnTo>
                <a:lnTo>
                  <a:pt x="29885" y="210270"/>
                </a:lnTo>
                <a:lnTo>
                  <a:pt x="29438" y="221727"/>
                </a:lnTo>
                <a:lnTo>
                  <a:pt x="28325" y="232774"/>
                </a:lnTo>
                <a:lnTo>
                  <a:pt x="27258" y="238145"/>
                </a:lnTo>
                <a:lnTo>
                  <a:pt x="25880" y="241619"/>
                </a:lnTo>
                <a:lnTo>
                  <a:pt x="23975" y="246432"/>
                </a:lnTo>
                <a:lnTo>
                  <a:pt x="20774" y="246440"/>
                </a:lnTo>
                <a:lnTo>
                  <a:pt x="16286" y="2416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737627" y="3876958"/>
            <a:ext cx="113030" cy="75565"/>
          </a:xfrm>
          <a:custGeom>
            <a:avLst/>
            <a:gdLst/>
            <a:ahLst/>
            <a:cxnLst/>
            <a:rect l="l" t="t" r="r" b="b"/>
            <a:pathLst>
              <a:path w="113029" h="75564">
                <a:moveTo>
                  <a:pt x="41750" y="8140"/>
                </a:moveTo>
                <a:lnTo>
                  <a:pt x="37899" y="8839"/>
                </a:lnTo>
                <a:lnTo>
                  <a:pt x="34449" y="13099"/>
                </a:lnTo>
                <a:lnTo>
                  <a:pt x="31408" y="20919"/>
                </a:lnTo>
                <a:lnTo>
                  <a:pt x="28360" y="28739"/>
                </a:lnTo>
                <a:lnTo>
                  <a:pt x="24861" y="36255"/>
                </a:lnTo>
                <a:lnTo>
                  <a:pt x="20899" y="43465"/>
                </a:lnTo>
                <a:lnTo>
                  <a:pt x="16944" y="50677"/>
                </a:lnTo>
                <a:lnTo>
                  <a:pt x="13078" y="56897"/>
                </a:lnTo>
                <a:lnTo>
                  <a:pt x="9310" y="62128"/>
                </a:lnTo>
                <a:lnTo>
                  <a:pt x="5534" y="67359"/>
                </a:lnTo>
                <a:lnTo>
                  <a:pt x="2985" y="70902"/>
                </a:lnTo>
                <a:lnTo>
                  <a:pt x="1648" y="72755"/>
                </a:lnTo>
                <a:lnTo>
                  <a:pt x="311" y="74610"/>
                </a:lnTo>
                <a:lnTo>
                  <a:pt x="0" y="74797"/>
                </a:lnTo>
                <a:lnTo>
                  <a:pt x="713" y="73318"/>
                </a:lnTo>
                <a:lnTo>
                  <a:pt x="1433" y="71837"/>
                </a:lnTo>
                <a:lnTo>
                  <a:pt x="2798" y="69010"/>
                </a:lnTo>
                <a:lnTo>
                  <a:pt x="4821" y="64836"/>
                </a:lnTo>
                <a:lnTo>
                  <a:pt x="6844" y="60661"/>
                </a:lnTo>
                <a:lnTo>
                  <a:pt x="10841" y="54242"/>
                </a:lnTo>
                <a:lnTo>
                  <a:pt x="42284" y="13342"/>
                </a:lnTo>
                <a:lnTo>
                  <a:pt x="60814" y="644"/>
                </a:lnTo>
                <a:lnTo>
                  <a:pt x="63661" y="0"/>
                </a:lnTo>
                <a:lnTo>
                  <a:pt x="66377" y="1261"/>
                </a:lnTo>
                <a:lnTo>
                  <a:pt x="68947" y="4429"/>
                </a:lnTo>
                <a:lnTo>
                  <a:pt x="71524" y="7598"/>
                </a:lnTo>
                <a:lnTo>
                  <a:pt x="74391" y="12173"/>
                </a:lnTo>
                <a:lnTo>
                  <a:pt x="77543" y="18155"/>
                </a:lnTo>
                <a:lnTo>
                  <a:pt x="80702" y="24138"/>
                </a:lnTo>
                <a:lnTo>
                  <a:pt x="104472" y="62619"/>
                </a:lnTo>
                <a:lnTo>
                  <a:pt x="112997" y="754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787781" y="3964465"/>
            <a:ext cx="92075" cy="80645"/>
          </a:xfrm>
          <a:custGeom>
            <a:avLst/>
            <a:gdLst/>
            <a:ahLst/>
            <a:cxnLst/>
            <a:rect l="l" t="t" r="r" b="b"/>
            <a:pathLst>
              <a:path w="92075" h="80645">
                <a:moveTo>
                  <a:pt x="39478" y="27039"/>
                </a:moveTo>
                <a:lnTo>
                  <a:pt x="38910" y="20884"/>
                </a:lnTo>
                <a:lnTo>
                  <a:pt x="36749" y="18257"/>
                </a:lnTo>
                <a:lnTo>
                  <a:pt x="33008" y="19160"/>
                </a:lnTo>
                <a:lnTo>
                  <a:pt x="30348" y="19802"/>
                </a:lnTo>
                <a:lnTo>
                  <a:pt x="26261" y="23767"/>
                </a:lnTo>
                <a:lnTo>
                  <a:pt x="20740" y="31055"/>
                </a:lnTo>
                <a:lnTo>
                  <a:pt x="15226" y="38343"/>
                </a:lnTo>
                <a:lnTo>
                  <a:pt x="10688" y="43758"/>
                </a:lnTo>
                <a:lnTo>
                  <a:pt x="7128" y="47298"/>
                </a:lnTo>
                <a:lnTo>
                  <a:pt x="3567" y="50839"/>
                </a:lnTo>
                <a:lnTo>
                  <a:pt x="1447" y="50463"/>
                </a:lnTo>
                <a:lnTo>
                  <a:pt x="768" y="46169"/>
                </a:lnTo>
                <a:lnTo>
                  <a:pt x="96" y="41876"/>
                </a:lnTo>
                <a:lnTo>
                  <a:pt x="0" y="36599"/>
                </a:lnTo>
                <a:lnTo>
                  <a:pt x="491" y="30341"/>
                </a:lnTo>
                <a:lnTo>
                  <a:pt x="15309" y="0"/>
                </a:lnTo>
                <a:lnTo>
                  <a:pt x="21695" y="2394"/>
                </a:lnTo>
                <a:lnTo>
                  <a:pt x="61359" y="33015"/>
                </a:lnTo>
                <a:lnTo>
                  <a:pt x="83833" y="58214"/>
                </a:lnTo>
                <a:lnTo>
                  <a:pt x="86570" y="64400"/>
                </a:lnTo>
                <a:lnTo>
                  <a:pt x="89160" y="71844"/>
                </a:lnTo>
                <a:lnTo>
                  <a:pt x="91606" y="805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584050" y="1229983"/>
            <a:ext cx="678815" cy="71755"/>
          </a:xfrm>
          <a:custGeom>
            <a:avLst/>
            <a:gdLst/>
            <a:ahLst/>
            <a:cxnLst/>
            <a:rect l="l" t="t" r="r" b="b"/>
            <a:pathLst>
              <a:path w="678815" h="71755">
                <a:moveTo>
                  <a:pt x="2528" y="41979"/>
                </a:moveTo>
                <a:lnTo>
                  <a:pt x="0" y="41350"/>
                </a:lnTo>
                <a:lnTo>
                  <a:pt x="180" y="39961"/>
                </a:lnTo>
                <a:lnTo>
                  <a:pt x="3068" y="37813"/>
                </a:lnTo>
                <a:lnTo>
                  <a:pt x="5964" y="35664"/>
                </a:lnTo>
                <a:lnTo>
                  <a:pt x="9434" y="34298"/>
                </a:lnTo>
                <a:lnTo>
                  <a:pt x="13487" y="33715"/>
                </a:lnTo>
                <a:lnTo>
                  <a:pt x="17539" y="33133"/>
                </a:lnTo>
                <a:lnTo>
                  <a:pt x="19971" y="36648"/>
                </a:lnTo>
                <a:lnTo>
                  <a:pt x="20761" y="44262"/>
                </a:lnTo>
                <a:lnTo>
                  <a:pt x="21557" y="51875"/>
                </a:lnTo>
                <a:lnTo>
                  <a:pt x="22361" y="57275"/>
                </a:lnTo>
                <a:lnTo>
                  <a:pt x="23171" y="60460"/>
                </a:lnTo>
                <a:lnTo>
                  <a:pt x="23975" y="63645"/>
                </a:lnTo>
                <a:lnTo>
                  <a:pt x="43621" y="71379"/>
                </a:lnTo>
                <a:lnTo>
                  <a:pt x="48878" y="71573"/>
                </a:lnTo>
                <a:lnTo>
                  <a:pt x="94446" y="48380"/>
                </a:lnTo>
                <a:lnTo>
                  <a:pt x="103054" y="43072"/>
                </a:lnTo>
                <a:lnTo>
                  <a:pt x="107760" y="40659"/>
                </a:lnTo>
                <a:lnTo>
                  <a:pt x="112595" y="38990"/>
                </a:lnTo>
                <a:lnTo>
                  <a:pt x="117777" y="37958"/>
                </a:lnTo>
                <a:lnTo>
                  <a:pt x="122959" y="36926"/>
                </a:lnTo>
                <a:lnTo>
                  <a:pt x="127905" y="36359"/>
                </a:lnTo>
                <a:lnTo>
                  <a:pt x="132622" y="36255"/>
                </a:lnTo>
                <a:lnTo>
                  <a:pt x="137333" y="36152"/>
                </a:lnTo>
                <a:lnTo>
                  <a:pt x="141150" y="36826"/>
                </a:lnTo>
                <a:lnTo>
                  <a:pt x="144059" y="38274"/>
                </a:lnTo>
                <a:lnTo>
                  <a:pt x="146975" y="39723"/>
                </a:lnTo>
                <a:lnTo>
                  <a:pt x="149705" y="41982"/>
                </a:lnTo>
                <a:lnTo>
                  <a:pt x="152254" y="45052"/>
                </a:lnTo>
                <a:lnTo>
                  <a:pt x="154803" y="48120"/>
                </a:lnTo>
                <a:lnTo>
                  <a:pt x="158620" y="49491"/>
                </a:lnTo>
                <a:lnTo>
                  <a:pt x="163719" y="49164"/>
                </a:lnTo>
                <a:lnTo>
                  <a:pt x="168810" y="48837"/>
                </a:lnTo>
                <a:lnTo>
                  <a:pt x="175994" y="46424"/>
                </a:lnTo>
                <a:lnTo>
                  <a:pt x="185249" y="41923"/>
                </a:lnTo>
                <a:lnTo>
                  <a:pt x="194510" y="37421"/>
                </a:lnTo>
                <a:lnTo>
                  <a:pt x="218867" y="28901"/>
                </a:lnTo>
                <a:lnTo>
                  <a:pt x="223633" y="28076"/>
                </a:lnTo>
                <a:lnTo>
                  <a:pt x="228371" y="27621"/>
                </a:lnTo>
                <a:lnTo>
                  <a:pt x="233081" y="27539"/>
                </a:lnTo>
                <a:lnTo>
                  <a:pt x="237792" y="27456"/>
                </a:lnTo>
                <a:lnTo>
                  <a:pt x="242163" y="27983"/>
                </a:lnTo>
                <a:lnTo>
                  <a:pt x="246181" y="29120"/>
                </a:lnTo>
                <a:lnTo>
                  <a:pt x="250199" y="30256"/>
                </a:lnTo>
                <a:lnTo>
                  <a:pt x="255512" y="33196"/>
                </a:lnTo>
                <a:lnTo>
                  <a:pt x="262114" y="37942"/>
                </a:lnTo>
                <a:lnTo>
                  <a:pt x="268715" y="42688"/>
                </a:lnTo>
                <a:lnTo>
                  <a:pt x="274500" y="45544"/>
                </a:lnTo>
                <a:lnTo>
                  <a:pt x="279453" y="46510"/>
                </a:lnTo>
                <a:lnTo>
                  <a:pt x="288257" y="46276"/>
                </a:lnTo>
                <a:lnTo>
                  <a:pt x="302169" y="43137"/>
                </a:lnTo>
                <a:lnTo>
                  <a:pt x="319904" y="37808"/>
                </a:lnTo>
                <a:lnTo>
                  <a:pt x="331620" y="34476"/>
                </a:lnTo>
                <a:lnTo>
                  <a:pt x="345408" y="31784"/>
                </a:lnTo>
                <a:lnTo>
                  <a:pt x="357021" y="30546"/>
                </a:lnTo>
                <a:lnTo>
                  <a:pt x="371030" y="30697"/>
                </a:lnTo>
                <a:lnTo>
                  <a:pt x="382951" y="32696"/>
                </a:lnTo>
                <a:lnTo>
                  <a:pt x="400347" y="38226"/>
                </a:lnTo>
                <a:lnTo>
                  <a:pt x="409498" y="39884"/>
                </a:lnTo>
                <a:lnTo>
                  <a:pt x="415144" y="39229"/>
                </a:lnTo>
                <a:lnTo>
                  <a:pt x="420215" y="36624"/>
                </a:lnTo>
                <a:lnTo>
                  <a:pt x="426512" y="31966"/>
                </a:lnTo>
                <a:lnTo>
                  <a:pt x="432809" y="27308"/>
                </a:lnTo>
                <a:lnTo>
                  <a:pt x="438731" y="24053"/>
                </a:lnTo>
                <a:lnTo>
                  <a:pt x="444287" y="22201"/>
                </a:lnTo>
                <a:lnTo>
                  <a:pt x="449843" y="20348"/>
                </a:lnTo>
                <a:lnTo>
                  <a:pt x="455565" y="19000"/>
                </a:lnTo>
                <a:lnTo>
                  <a:pt x="461460" y="18157"/>
                </a:lnTo>
                <a:lnTo>
                  <a:pt x="467355" y="17313"/>
                </a:lnTo>
                <a:lnTo>
                  <a:pt x="472391" y="17093"/>
                </a:lnTo>
                <a:lnTo>
                  <a:pt x="476568" y="17494"/>
                </a:lnTo>
                <a:lnTo>
                  <a:pt x="480745" y="17897"/>
                </a:lnTo>
                <a:lnTo>
                  <a:pt x="485768" y="20171"/>
                </a:lnTo>
                <a:lnTo>
                  <a:pt x="491628" y="24318"/>
                </a:lnTo>
                <a:lnTo>
                  <a:pt x="497496" y="28466"/>
                </a:lnTo>
                <a:lnTo>
                  <a:pt x="503744" y="31011"/>
                </a:lnTo>
                <a:lnTo>
                  <a:pt x="510387" y="31954"/>
                </a:lnTo>
                <a:lnTo>
                  <a:pt x="517023" y="32896"/>
                </a:lnTo>
                <a:lnTo>
                  <a:pt x="548695" y="23677"/>
                </a:lnTo>
                <a:lnTo>
                  <a:pt x="562568" y="17255"/>
                </a:lnTo>
                <a:lnTo>
                  <a:pt x="589718" y="9484"/>
                </a:lnTo>
                <a:lnTo>
                  <a:pt x="593965" y="9543"/>
                </a:lnTo>
                <a:lnTo>
                  <a:pt x="598273" y="10153"/>
                </a:lnTo>
                <a:lnTo>
                  <a:pt x="602582" y="10762"/>
                </a:lnTo>
                <a:lnTo>
                  <a:pt x="607466" y="12987"/>
                </a:lnTo>
                <a:lnTo>
                  <a:pt x="612932" y="16828"/>
                </a:lnTo>
                <a:lnTo>
                  <a:pt x="618390" y="20668"/>
                </a:lnTo>
                <a:lnTo>
                  <a:pt x="622928" y="22681"/>
                </a:lnTo>
                <a:lnTo>
                  <a:pt x="626551" y="22866"/>
                </a:lnTo>
                <a:lnTo>
                  <a:pt x="630174" y="23050"/>
                </a:lnTo>
                <a:lnTo>
                  <a:pt x="633963" y="21092"/>
                </a:lnTo>
                <a:lnTo>
                  <a:pt x="637925" y="16991"/>
                </a:lnTo>
                <a:lnTo>
                  <a:pt x="641888" y="12889"/>
                </a:lnTo>
                <a:lnTo>
                  <a:pt x="645933" y="9864"/>
                </a:lnTo>
                <a:lnTo>
                  <a:pt x="650062" y="7915"/>
                </a:lnTo>
                <a:lnTo>
                  <a:pt x="654190" y="5965"/>
                </a:lnTo>
                <a:lnTo>
                  <a:pt x="658139" y="5303"/>
                </a:lnTo>
                <a:lnTo>
                  <a:pt x="661901" y="5928"/>
                </a:lnTo>
                <a:lnTo>
                  <a:pt x="667380" y="6837"/>
                </a:lnTo>
                <a:lnTo>
                  <a:pt x="672839" y="4861"/>
                </a:lnTo>
                <a:lnTo>
                  <a:pt x="67828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495053" y="4214818"/>
            <a:ext cx="475615" cy="55880"/>
          </a:xfrm>
          <a:custGeom>
            <a:avLst/>
            <a:gdLst/>
            <a:ahLst/>
            <a:cxnLst/>
            <a:rect l="l" t="t" r="r" b="b"/>
            <a:pathLst>
              <a:path w="475615" h="55879">
                <a:moveTo>
                  <a:pt x="0" y="1583"/>
                </a:moveTo>
                <a:lnTo>
                  <a:pt x="4434" y="1187"/>
                </a:lnTo>
                <a:lnTo>
                  <a:pt x="8569" y="4940"/>
                </a:lnTo>
                <a:lnTo>
                  <a:pt x="12407" y="12843"/>
                </a:lnTo>
                <a:lnTo>
                  <a:pt x="15010" y="18202"/>
                </a:lnTo>
                <a:lnTo>
                  <a:pt x="33749" y="27652"/>
                </a:lnTo>
                <a:lnTo>
                  <a:pt x="44132" y="25818"/>
                </a:lnTo>
                <a:lnTo>
                  <a:pt x="55846" y="18314"/>
                </a:lnTo>
                <a:lnTo>
                  <a:pt x="69247" y="6695"/>
                </a:lnTo>
                <a:lnTo>
                  <a:pt x="76784" y="1527"/>
                </a:lnTo>
                <a:lnTo>
                  <a:pt x="80876" y="51"/>
                </a:lnTo>
                <a:lnTo>
                  <a:pt x="84261" y="0"/>
                </a:lnTo>
                <a:lnTo>
                  <a:pt x="87825" y="1005"/>
                </a:lnTo>
                <a:lnTo>
                  <a:pt x="91388" y="2010"/>
                </a:lnTo>
                <a:lnTo>
                  <a:pt x="94645" y="4265"/>
                </a:lnTo>
                <a:lnTo>
                  <a:pt x="97596" y="7771"/>
                </a:lnTo>
                <a:lnTo>
                  <a:pt x="100546" y="11276"/>
                </a:lnTo>
                <a:lnTo>
                  <a:pt x="104560" y="17826"/>
                </a:lnTo>
                <a:lnTo>
                  <a:pt x="109638" y="27422"/>
                </a:lnTo>
                <a:lnTo>
                  <a:pt x="114717" y="37017"/>
                </a:lnTo>
                <a:lnTo>
                  <a:pt x="118532" y="43181"/>
                </a:lnTo>
                <a:lnTo>
                  <a:pt x="121086" y="45911"/>
                </a:lnTo>
                <a:lnTo>
                  <a:pt x="123640" y="48641"/>
                </a:lnTo>
                <a:lnTo>
                  <a:pt x="126417" y="50228"/>
                </a:lnTo>
                <a:lnTo>
                  <a:pt x="129419" y="50673"/>
                </a:lnTo>
                <a:lnTo>
                  <a:pt x="132421" y="51117"/>
                </a:lnTo>
                <a:lnTo>
                  <a:pt x="135694" y="50389"/>
                </a:lnTo>
                <a:lnTo>
                  <a:pt x="139236" y="48488"/>
                </a:lnTo>
                <a:lnTo>
                  <a:pt x="142780" y="46587"/>
                </a:lnTo>
                <a:lnTo>
                  <a:pt x="146579" y="43352"/>
                </a:lnTo>
                <a:lnTo>
                  <a:pt x="150633" y="38785"/>
                </a:lnTo>
                <a:lnTo>
                  <a:pt x="154688" y="34217"/>
                </a:lnTo>
                <a:lnTo>
                  <a:pt x="182094" y="18339"/>
                </a:lnTo>
                <a:lnTo>
                  <a:pt x="186225" y="19368"/>
                </a:lnTo>
                <a:lnTo>
                  <a:pt x="190358" y="20397"/>
                </a:lnTo>
                <a:lnTo>
                  <a:pt x="196488" y="24802"/>
                </a:lnTo>
                <a:lnTo>
                  <a:pt x="204619" y="32583"/>
                </a:lnTo>
                <a:lnTo>
                  <a:pt x="212749" y="40365"/>
                </a:lnTo>
                <a:lnTo>
                  <a:pt x="218226" y="45254"/>
                </a:lnTo>
                <a:lnTo>
                  <a:pt x="221049" y="47253"/>
                </a:lnTo>
                <a:lnTo>
                  <a:pt x="223874" y="49250"/>
                </a:lnTo>
                <a:lnTo>
                  <a:pt x="226801" y="50350"/>
                </a:lnTo>
                <a:lnTo>
                  <a:pt x="229830" y="50549"/>
                </a:lnTo>
                <a:lnTo>
                  <a:pt x="232859" y="50749"/>
                </a:lnTo>
                <a:lnTo>
                  <a:pt x="252125" y="29032"/>
                </a:lnTo>
                <a:lnTo>
                  <a:pt x="255442" y="24737"/>
                </a:lnTo>
                <a:lnTo>
                  <a:pt x="258820" y="21017"/>
                </a:lnTo>
                <a:lnTo>
                  <a:pt x="262198" y="17297"/>
                </a:lnTo>
                <a:lnTo>
                  <a:pt x="265200" y="14693"/>
                </a:lnTo>
                <a:lnTo>
                  <a:pt x="267827" y="13205"/>
                </a:lnTo>
                <a:lnTo>
                  <a:pt x="270453" y="11717"/>
                </a:lnTo>
                <a:lnTo>
                  <a:pt x="273023" y="11457"/>
                </a:lnTo>
                <a:lnTo>
                  <a:pt x="275537" y="12424"/>
                </a:lnTo>
                <a:lnTo>
                  <a:pt x="278051" y="13391"/>
                </a:lnTo>
                <a:lnTo>
                  <a:pt x="280329" y="15954"/>
                </a:lnTo>
                <a:lnTo>
                  <a:pt x="282374" y="20114"/>
                </a:lnTo>
                <a:lnTo>
                  <a:pt x="284418" y="24273"/>
                </a:lnTo>
                <a:lnTo>
                  <a:pt x="287164" y="28822"/>
                </a:lnTo>
                <a:lnTo>
                  <a:pt x="290611" y="33758"/>
                </a:lnTo>
                <a:lnTo>
                  <a:pt x="294058" y="38695"/>
                </a:lnTo>
                <a:lnTo>
                  <a:pt x="298453" y="42955"/>
                </a:lnTo>
                <a:lnTo>
                  <a:pt x="329640" y="55365"/>
                </a:lnTo>
                <a:lnTo>
                  <a:pt x="333715" y="55310"/>
                </a:lnTo>
                <a:lnTo>
                  <a:pt x="337789" y="55254"/>
                </a:lnTo>
                <a:lnTo>
                  <a:pt x="341575" y="53535"/>
                </a:lnTo>
                <a:lnTo>
                  <a:pt x="345073" y="50153"/>
                </a:lnTo>
                <a:lnTo>
                  <a:pt x="348570" y="46771"/>
                </a:lnTo>
                <a:lnTo>
                  <a:pt x="351943" y="42794"/>
                </a:lnTo>
                <a:lnTo>
                  <a:pt x="355193" y="38221"/>
                </a:lnTo>
                <a:lnTo>
                  <a:pt x="358442" y="33649"/>
                </a:lnTo>
                <a:lnTo>
                  <a:pt x="361373" y="30089"/>
                </a:lnTo>
                <a:lnTo>
                  <a:pt x="373425" y="22229"/>
                </a:lnTo>
                <a:lnTo>
                  <a:pt x="376172" y="25016"/>
                </a:lnTo>
                <a:lnTo>
                  <a:pt x="379459" y="31188"/>
                </a:lnTo>
                <a:lnTo>
                  <a:pt x="382746" y="37360"/>
                </a:lnTo>
                <a:lnTo>
                  <a:pt x="385844" y="41859"/>
                </a:lnTo>
                <a:lnTo>
                  <a:pt x="388752" y="44685"/>
                </a:lnTo>
                <a:lnTo>
                  <a:pt x="391661" y="47511"/>
                </a:lnTo>
                <a:lnTo>
                  <a:pt x="394958" y="49223"/>
                </a:lnTo>
                <a:lnTo>
                  <a:pt x="398644" y="49820"/>
                </a:lnTo>
                <a:lnTo>
                  <a:pt x="402330" y="50418"/>
                </a:lnTo>
                <a:lnTo>
                  <a:pt x="423595" y="36337"/>
                </a:lnTo>
                <a:lnTo>
                  <a:pt x="429626" y="29206"/>
                </a:lnTo>
                <a:lnTo>
                  <a:pt x="433743" y="24654"/>
                </a:lnTo>
                <a:lnTo>
                  <a:pt x="435946" y="22679"/>
                </a:lnTo>
                <a:lnTo>
                  <a:pt x="438156" y="20706"/>
                </a:lnTo>
                <a:lnTo>
                  <a:pt x="441917" y="19752"/>
                </a:lnTo>
                <a:lnTo>
                  <a:pt x="447237" y="19818"/>
                </a:lnTo>
                <a:lnTo>
                  <a:pt x="452558" y="19884"/>
                </a:lnTo>
                <a:lnTo>
                  <a:pt x="457074" y="20918"/>
                </a:lnTo>
                <a:lnTo>
                  <a:pt x="460780" y="22922"/>
                </a:lnTo>
                <a:lnTo>
                  <a:pt x="464493" y="24925"/>
                </a:lnTo>
                <a:lnTo>
                  <a:pt x="467458" y="26274"/>
                </a:lnTo>
                <a:lnTo>
                  <a:pt x="469675" y="26967"/>
                </a:lnTo>
                <a:lnTo>
                  <a:pt x="471899" y="27661"/>
                </a:lnTo>
                <a:lnTo>
                  <a:pt x="473810" y="28259"/>
                </a:lnTo>
                <a:lnTo>
                  <a:pt x="475411" y="287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452008" y="1911293"/>
            <a:ext cx="139065" cy="96520"/>
          </a:xfrm>
          <a:custGeom>
            <a:avLst/>
            <a:gdLst/>
            <a:ahLst/>
            <a:cxnLst/>
            <a:rect l="l" t="t" r="r" b="b"/>
            <a:pathLst>
              <a:path w="139065" h="96519">
                <a:moveTo>
                  <a:pt x="74523" y="4916"/>
                </a:moveTo>
                <a:lnTo>
                  <a:pt x="74523" y="1932"/>
                </a:lnTo>
                <a:lnTo>
                  <a:pt x="74523" y="340"/>
                </a:lnTo>
                <a:lnTo>
                  <a:pt x="74523" y="140"/>
                </a:lnTo>
                <a:lnTo>
                  <a:pt x="74523" y="0"/>
                </a:lnTo>
                <a:lnTo>
                  <a:pt x="74295" y="443"/>
                </a:lnTo>
                <a:lnTo>
                  <a:pt x="74135" y="785"/>
                </a:lnTo>
                <a:lnTo>
                  <a:pt x="73221" y="2808"/>
                </a:lnTo>
                <a:lnTo>
                  <a:pt x="52195" y="35836"/>
                </a:lnTo>
                <a:lnTo>
                  <a:pt x="14789" y="76583"/>
                </a:lnTo>
                <a:lnTo>
                  <a:pt x="0" y="89802"/>
                </a:lnTo>
                <a:lnTo>
                  <a:pt x="6262" y="90205"/>
                </a:lnTo>
                <a:lnTo>
                  <a:pt x="51591" y="90229"/>
                </a:lnTo>
                <a:lnTo>
                  <a:pt x="82280" y="90245"/>
                </a:lnTo>
                <a:lnTo>
                  <a:pt x="103865" y="90257"/>
                </a:lnTo>
                <a:lnTo>
                  <a:pt x="119628" y="90265"/>
                </a:lnTo>
                <a:lnTo>
                  <a:pt x="129869" y="90271"/>
                </a:lnTo>
                <a:lnTo>
                  <a:pt x="134886" y="90273"/>
                </a:lnTo>
                <a:lnTo>
                  <a:pt x="137561" y="90275"/>
                </a:lnTo>
                <a:lnTo>
                  <a:pt x="138483" y="90339"/>
                </a:lnTo>
                <a:lnTo>
                  <a:pt x="138005" y="90466"/>
                </a:lnTo>
                <a:lnTo>
                  <a:pt x="132108" y="92026"/>
                </a:lnTo>
                <a:lnTo>
                  <a:pt x="116212" y="962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587561" y="2180314"/>
            <a:ext cx="117475" cy="124460"/>
          </a:xfrm>
          <a:custGeom>
            <a:avLst/>
            <a:gdLst/>
            <a:ahLst/>
            <a:cxnLst/>
            <a:rect l="l" t="t" r="r" b="b"/>
            <a:pathLst>
              <a:path w="117475" h="124460">
                <a:moveTo>
                  <a:pt x="96912" y="0"/>
                </a:moveTo>
                <a:lnTo>
                  <a:pt x="60918" y="30575"/>
                </a:lnTo>
                <a:lnTo>
                  <a:pt x="28494" y="62124"/>
                </a:lnTo>
                <a:lnTo>
                  <a:pt x="311" y="93364"/>
                </a:lnTo>
                <a:lnTo>
                  <a:pt x="0" y="95850"/>
                </a:lnTo>
                <a:lnTo>
                  <a:pt x="533" y="98201"/>
                </a:lnTo>
                <a:lnTo>
                  <a:pt x="1066" y="100552"/>
                </a:lnTo>
                <a:lnTo>
                  <a:pt x="39260" y="105726"/>
                </a:lnTo>
                <a:lnTo>
                  <a:pt x="80245" y="106219"/>
                </a:lnTo>
                <a:lnTo>
                  <a:pt x="97668" y="106550"/>
                </a:lnTo>
                <a:lnTo>
                  <a:pt x="109539" y="107011"/>
                </a:lnTo>
                <a:lnTo>
                  <a:pt x="116428" y="107606"/>
                </a:lnTo>
                <a:lnTo>
                  <a:pt x="117112" y="113389"/>
                </a:lnTo>
                <a:lnTo>
                  <a:pt x="108065" y="1242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650398" y="2517207"/>
            <a:ext cx="144145" cy="109855"/>
          </a:xfrm>
          <a:custGeom>
            <a:avLst/>
            <a:gdLst/>
            <a:ahLst/>
            <a:cxnLst/>
            <a:rect l="l" t="t" r="r" b="b"/>
            <a:pathLst>
              <a:path w="144145" h="109855">
                <a:moveTo>
                  <a:pt x="73685" y="919"/>
                </a:moveTo>
                <a:lnTo>
                  <a:pt x="77031" y="0"/>
                </a:lnTo>
                <a:lnTo>
                  <a:pt x="78770" y="683"/>
                </a:lnTo>
                <a:lnTo>
                  <a:pt x="78887" y="2970"/>
                </a:lnTo>
                <a:lnTo>
                  <a:pt x="78970" y="4601"/>
                </a:lnTo>
                <a:lnTo>
                  <a:pt x="77550" y="7286"/>
                </a:lnTo>
                <a:lnTo>
                  <a:pt x="74620" y="11026"/>
                </a:lnTo>
                <a:lnTo>
                  <a:pt x="71697" y="14765"/>
                </a:lnTo>
                <a:lnTo>
                  <a:pt x="45311" y="38357"/>
                </a:lnTo>
                <a:lnTo>
                  <a:pt x="38674" y="43679"/>
                </a:lnTo>
                <a:lnTo>
                  <a:pt x="32253" y="48552"/>
                </a:lnTo>
                <a:lnTo>
                  <a:pt x="26060" y="52975"/>
                </a:lnTo>
                <a:lnTo>
                  <a:pt x="19860" y="57399"/>
                </a:lnTo>
                <a:lnTo>
                  <a:pt x="14755" y="61277"/>
                </a:lnTo>
                <a:lnTo>
                  <a:pt x="10744" y="64609"/>
                </a:lnTo>
                <a:lnTo>
                  <a:pt x="6726" y="67942"/>
                </a:lnTo>
                <a:lnTo>
                  <a:pt x="3782" y="71174"/>
                </a:lnTo>
                <a:lnTo>
                  <a:pt x="1918" y="74307"/>
                </a:lnTo>
                <a:lnTo>
                  <a:pt x="48" y="77441"/>
                </a:lnTo>
                <a:lnTo>
                  <a:pt x="0" y="79638"/>
                </a:lnTo>
                <a:lnTo>
                  <a:pt x="1780" y="80899"/>
                </a:lnTo>
                <a:lnTo>
                  <a:pt x="3553" y="82160"/>
                </a:lnTo>
                <a:lnTo>
                  <a:pt x="7924" y="83498"/>
                </a:lnTo>
                <a:lnTo>
                  <a:pt x="48655" y="87594"/>
                </a:lnTo>
                <a:lnTo>
                  <a:pt x="68853" y="88222"/>
                </a:lnTo>
                <a:lnTo>
                  <a:pt x="84762" y="88804"/>
                </a:lnTo>
                <a:lnTo>
                  <a:pt x="122966" y="91539"/>
                </a:lnTo>
                <a:lnTo>
                  <a:pt x="143872" y="101114"/>
                </a:lnTo>
                <a:lnTo>
                  <a:pt x="141309" y="1092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455741" y="1768071"/>
            <a:ext cx="2969260" cy="1012825"/>
          </a:xfrm>
          <a:custGeom>
            <a:avLst/>
            <a:gdLst/>
            <a:ahLst/>
            <a:cxnLst/>
            <a:rect l="l" t="t" r="r" b="b"/>
            <a:pathLst>
              <a:path w="2969259" h="1012825">
                <a:moveTo>
                  <a:pt x="8451" y="996581"/>
                </a:moveTo>
                <a:lnTo>
                  <a:pt x="3158" y="993730"/>
                </a:lnTo>
                <a:lnTo>
                  <a:pt x="401" y="996202"/>
                </a:lnTo>
                <a:lnTo>
                  <a:pt x="166" y="1004000"/>
                </a:lnTo>
                <a:lnTo>
                  <a:pt x="0" y="1009709"/>
                </a:lnTo>
                <a:lnTo>
                  <a:pt x="1586" y="1012586"/>
                </a:lnTo>
                <a:lnTo>
                  <a:pt x="4925" y="1012630"/>
                </a:lnTo>
                <a:lnTo>
                  <a:pt x="8257" y="1012675"/>
                </a:lnTo>
                <a:lnTo>
                  <a:pt x="58482" y="997679"/>
                </a:lnTo>
                <a:lnTo>
                  <a:pt x="75255" y="991939"/>
                </a:lnTo>
                <a:lnTo>
                  <a:pt x="88871" y="987322"/>
                </a:lnTo>
                <a:lnTo>
                  <a:pt x="131254" y="973947"/>
                </a:lnTo>
                <a:lnTo>
                  <a:pt x="171028" y="963289"/>
                </a:lnTo>
                <a:lnTo>
                  <a:pt x="219137" y="951479"/>
                </a:lnTo>
                <a:lnTo>
                  <a:pt x="234940" y="947791"/>
                </a:lnTo>
                <a:lnTo>
                  <a:pt x="248290" y="944595"/>
                </a:lnTo>
                <a:lnTo>
                  <a:pt x="293095" y="932301"/>
                </a:lnTo>
                <a:lnTo>
                  <a:pt x="330003" y="919555"/>
                </a:lnTo>
                <a:lnTo>
                  <a:pt x="355539" y="910218"/>
                </a:lnTo>
                <a:lnTo>
                  <a:pt x="367615" y="905941"/>
                </a:lnTo>
                <a:lnTo>
                  <a:pt x="378401" y="902285"/>
                </a:lnTo>
                <a:lnTo>
                  <a:pt x="389765" y="898571"/>
                </a:lnTo>
                <a:lnTo>
                  <a:pt x="401200" y="894758"/>
                </a:lnTo>
                <a:lnTo>
                  <a:pt x="442719" y="880392"/>
                </a:lnTo>
                <a:lnTo>
                  <a:pt x="487104" y="863828"/>
                </a:lnTo>
                <a:lnTo>
                  <a:pt x="498151" y="859594"/>
                </a:lnTo>
                <a:lnTo>
                  <a:pt x="510016" y="855163"/>
                </a:lnTo>
                <a:lnTo>
                  <a:pt x="523033" y="850404"/>
                </a:lnTo>
                <a:lnTo>
                  <a:pt x="539661" y="844409"/>
                </a:lnTo>
                <a:lnTo>
                  <a:pt x="553384" y="839446"/>
                </a:lnTo>
                <a:lnTo>
                  <a:pt x="564601" y="835372"/>
                </a:lnTo>
                <a:lnTo>
                  <a:pt x="573708" y="832044"/>
                </a:lnTo>
                <a:lnTo>
                  <a:pt x="584220" y="828216"/>
                </a:lnTo>
                <a:lnTo>
                  <a:pt x="637477" y="809952"/>
                </a:lnTo>
                <a:lnTo>
                  <a:pt x="682026" y="796214"/>
                </a:lnTo>
                <a:lnTo>
                  <a:pt x="694702" y="792823"/>
                </a:lnTo>
                <a:lnTo>
                  <a:pt x="706843" y="789400"/>
                </a:lnTo>
                <a:lnTo>
                  <a:pt x="744525" y="777688"/>
                </a:lnTo>
                <a:lnTo>
                  <a:pt x="790136" y="761488"/>
                </a:lnTo>
                <a:lnTo>
                  <a:pt x="827412" y="746877"/>
                </a:lnTo>
                <a:lnTo>
                  <a:pt x="839923" y="741909"/>
                </a:lnTo>
                <a:lnTo>
                  <a:pt x="886295" y="723720"/>
                </a:lnTo>
                <a:lnTo>
                  <a:pt x="922707" y="709675"/>
                </a:lnTo>
                <a:lnTo>
                  <a:pt x="935795" y="704619"/>
                </a:lnTo>
                <a:lnTo>
                  <a:pt x="981080" y="686931"/>
                </a:lnTo>
                <a:lnTo>
                  <a:pt x="995981" y="681050"/>
                </a:lnTo>
                <a:lnTo>
                  <a:pt x="1009081" y="675930"/>
                </a:lnTo>
                <a:lnTo>
                  <a:pt x="1046538" y="661783"/>
                </a:lnTo>
                <a:lnTo>
                  <a:pt x="1090397" y="646039"/>
                </a:lnTo>
                <a:lnTo>
                  <a:pt x="1128838" y="633561"/>
                </a:lnTo>
                <a:lnTo>
                  <a:pt x="1179263" y="618347"/>
                </a:lnTo>
                <a:lnTo>
                  <a:pt x="1230755" y="605537"/>
                </a:lnTo>
                <a:lnTo>
                  <a:pt x="1267035" y="598435"/>
                </a:lnTo>
                <a:lnTo>
                  <a:pt x="1279211" y="596111"/>
                </a:lnTo>
                <a:lnTo>
                  <a:pt x="1327506" y="585387"/>
                </a:lnTo>
                <a:lnTo>
                  <a:pt x="1368265" y="574347"/>
                </a:lnTo>
                <a:lnTo>
                  <a:pt x="1405775" y="563562"/>
                </a:lnTo>
                <a:lnTo>
                  <a:pt x="1444434" y="551717"/>
                </a:lnTo>
                <a:lnTo>
                  <a:pt x="1489320" y="536167"/>
                </a:lnTo>
                <a:lnTo>
                  <a:pt x="1534341" y="517310"/>
                </a:lnTo>
                <a:lnTo>
                  <a:pt x="1549396" y="510893"/>
                </a:lnTo>
                <a:lnTo>
                  <a:pt x="1599237" y="491662"/>
                </a:lnTo>
                <a:lnTo>
                  <a:pt x="1637279" y="478754"/>
                </a:lnTo>
                <a:lnTo>
                  <a:pt x="1659278" y="471659"/>
                </a:lnTo>
                <a:lnTo>
                  <a:pt x="1671292" y="467764"/>
                </a:lnTo>
                <a:lnTo>
                  <a:pt x="1683084" y="463742"/>
                </a:lnTo>
                <a:lnTo>
                  <a:pt x="1695161" y="459432"/>
                </a:lnTo>
                <a:lnTo>
                  <a:pt x="1708244" y="454653"/>
                </a:lnTo>
                <a:lnTo>
                  <a:pt x="1720298" y="450304"/>
                </a:lnTo>
                <a:lnTo>
                  <a:pt x="1731712" y="446239"/>
                </a:lnTo>
                <a:lnTo>
                  <a:pt x="1746558" y="441027"/>
                </a:lnTo>
                <a:lnTo>
                  <a:pt x="1759222" y="436554"/>
                </a:lnTo>
                <a:lnTo>
                  <a:pt x="1770350" y="432595"/>
                </a:lnTo>
                <a:lnTo>
                  <a:pt x="1780586" y="428922"/>
                </a:lnTo>
                <a:lnTo>
                  <a:pt x="1794159" y="424117"/>
                </a:lnTo>
                <a:lnTo>
                  <a:pt x="1806488" y="419966"/>
                </a:lnTo>
                <a:lnTo>
                  <a:pt x="1817987" y="416323"/>
                </a:lnTo>
                <a:lnTo>
                  <a:pt x="1829068" y="413037"/>
                </a:lnTo>
                <a:lnTo>
                  <a:pt x="1843714" y="408840"/>
                </a:lnTo>
                <a:lnTo>
                  <a:pt x="1856025" y="405226"/>
                </a:lnTo>
                <a:lnTo>
                  <a:pt x="1902082" y="390010"/>
                </a:lnTo>
                <a:lnTo>
                  <a:pt x="1938069" y="376619"/>
                </a:lnTo>
                <a:lnTo>
                  <a:pt x="1974187" y="362397"/>
                </a:lnTo>
                <a:lnTo>
                  <a:pt x="2010378" y="347596"/>
                </a:lnTo>
                <a:lnTo>
                  <a:pt x="2022481" y="342694"/>
                </a:lnTo>
                <a:lnTo>
                  <a:pt x="2059305" y="328585"/>
                </a:lnTo>
                <a:lnTo>
                  <a:pt x="2094480" y="316345"/>
                </a:lnTo>
                <a:lnTo>
                  <a:pt x="2106678" y="312152"/>
                </a:lnTo>
                <a:lnTo>
                  <a:pt x="2118337" y="308099"/>
                </a:lnTo>
                <a:lnTo>
                  <a:pt x="2129705" y="304099"/>
                </a:lnTo>
                <a:lnTo>
                  <a:pt x="2143776" y="299150"/>
                </a:lnTo>
                <a:lnTo>
                  <a:pt x="2156230" y="294862"/>
                </a:lnTo>
                <a:lnTo>
                  <a:pt x="2167403" y="291117"/>
                </a:lnTo>
                <a:lnTo>
                  <a:pt x="2180975" y="286663"/>
                </a:lnTo>
                <a:lnTo>
                  <a:pt x="2193175" y="282487"/>
                </a:lnTo>
                <a:lnTo>
                  <a:pt x="2204564" y="278406"/>
                </a:lnTo>
                <a:lnTo>
                  <a:pt x="2215702" y="274237"/>
                </a:lnTo>
                <a:lnTo>
                  <a:pt x="2231259" y="268241"/>
                </a:lnTo>
                <a:lnTo>
                  <a:pt x="2244321" y="263309"/>
                </a:lnTo>
                <a:lnTo>
                  <a:pt x="2289947" y="247524"/>
                </a:lnTo>
                <a:lnTo>
                  <a:pt x="2314833" y="239480"/>
                </a:lnTo>
                <a:lnTo>
                  <a:pt x="2327104" y="235445"/>
                </a:lnTo>
                <a:lnTo>
                  <a:pt x="2338742" y="231531"/>
                </a:lnTo>
                <a:lnTo>
                  <a:pt x="2350151" y="227607"/>
                </a:lnTo>
                <a:lnTo>
                  <a:pt x="2361737" y="223543"/>
                </a:lnTo>
                <a:lnTo>
                  <a:pt x="2376299" y="218400"/>
                </a:lnTo>
                <a:lnTo>
                  <a:pt x="2389196" y="213879"/>
                </a:lnTo>
                <a:lnTo>
                  <a:pt x="2433625" y="199179"/>
                </a:lnTo>
                <a:lnTo>
                  <a:pt x="2471634" y="188610"/>
                </a:lnTo>
                <a:lnTo>
                  <a:pt x="2483942" y="185142"/>
                </a:lnTo>
                <a:lnTo>
                  <a:pt x="2524751" y="172696"/>
                </a:lnTo>
                <a:lnTo>
                  <a:pt x="2560762" y="160625"/>
                </a:lnTo>
                <a:lnTo>
                  <a:pt x="2572326" y="156619"/>
                </a:lnTo>
                <a:lnTo>
                  <a:pt x="2588409" y="151219"/>
                </a:lnTo>
                <a:lnTo>
                  <a:pt x="2600755" y="147266"/>
                </a:lnTo>
                <a:lnTo>
                  <a:pt x="2610718" y="144298"/>
                </a:lnTo>
                <a:lnTo>
                  <a:pt x="2623248" y="140841"/>
                </a:lnTo>
                <a:lnTo>
                  <a:pt x="2635168" y="137470"/>
                </a:lnTo>
                <a:lnTo>
                  <a:pt x="2675559" y="125425"/>
                </a:lnTo>
                <a:lnTo>
                  <a:pt x="2712727" y="113419"/>
                </a:lnTo>
                <a:lnTo>
                  <a:pt x="2757212" y="98088"/>
                </a:lnTo>
                <a:lnTo>
                  <a:pt x="2768188" y="94272"/>
                </a:lnTo>
                <a:lnTo>
                  <a:pt x="2805948" y="81412"/>
                </a:lnTo>
                <a:lnTo>
                  <a:pt x="2848542" y="67348"/>
                </a:lnTo>
                <a:lnTo>
                  <a:pt x="2883212" y="56560"/>
                </a:lnTo>
                <a:lnTo>
                  <a:pt x="2895239" y="52544"/>
                </a:lnTo>
                <a:lnTo>
                  <a:pt x="2904903" y="48948"/>
                </a:lnTo>
                <a:lnTo>
                  <a:pt x="2916224" y="44629"/>
                </a:lnTo>
                <a:lnTo>
                  <a:pt x="2928193" y="40590"/>
                </a:lnTo>
                <a:lnTo>
                  <a:pt x="2948105" y="34365"/>
                </a:lnTo>
                <a:lnTo>
                  <a:pt x="2957751" y="30548"/>
                </a:lnTo>
                <a:lnTo>
                  <a:pt x="2961638" y="26811"/>
                </a:lnTo>
                <a:lnTo>
                  <a:pt x="2960086" y="24825"/>
                </a:lnTo>
                <a:lnTo>
                  <a:pt x="2955486" y="22850"/>
                </a:lnTo>
                <a:lnTo>
                  <a:pt x="2946724" y="20073"/>
                </a:lnTo>
                <a:lnTo>
                  <a:pt x="2932445" y="16909"/>
                </a:lnTo>
                <a:lnTo>
                  <a:pt x="2915406" y="13445"/>
                </a:lnTo>
                <a:lnTo>
                  <a:pt x="2903698" y="10441"/>
                </a:lnTo>
                <a:lnTo>
                  <a:pt x="2890467" y="5216"/>
                </a:lnTo>
                <a:lnTo>
                  <a:pt x="2886768" y="3194"/>
                </a:lnTo>
                <a:lnTo>
                  <a:pt x="2885493" y="1828"/>
                </a:lnTo>
                <a:lnTo>
                  <a:pt x="2884218" y="462"/>
                </a:lnTo>
                <a:lnTo>
                  <a:pt x="2885015" y="0"/>
                </a:lnTo>
                <a:lnTo>
                  <a:pt x="2887890" y="440"/>
                </a:lnTo>
                <a:lnTo>
                  <a:pt x="2890758" y="881"/>
                </a:lnTo>
                <a:lnTo>
                  <a:pt x="2896708" y="2919"/>
                </a:lnTo>
                <a:lnTo>
                  <a:pt x="2905728" y="6555"/>
                </a:lnTo>
                <a:lnTo>
                  <a:pt x="2917277" y="11046"/>
                </a:lnTo>
                <a:lnTo>
                  <a:pt x="2929344" y="15417"/>
                </a:lnTo>
                <a:lnTo>
                  <a:pt x="2945410" y="20985"/>
                </a:lnTo>
                <a:lnTo>
                  <a:pt x="2954337" y="24266"/>
                </a:lnTo>
                <a:lnTo>
                  <a:pt x="2959456" y="26319"/>
                </a:lnTo>
                <a:lnTo>
                  <a:pt x="2962594" y="28034"/>
                </a:lnTo>
                <a:lnTo>
                  <a:pt x="2964790" y="29828"/>
                </a:lnTo>
                <a:lnTo>
                  <a:pt x="2966992" y="31623"/>
                </a:lnTo>
                <a:lnTo>
                  <a:pt x="2968225" y="34065"/>
                </a:lnTo>
                <a:lnTo>
                  <a:pt x="2968503" y="37155"/>
                </a:lnTo>
                <a:lnTo>
                  <a:pt x="2968773" y="40245"/>
                </a:lnTo>
                <a:lnTo>
                  <a:pt x="2965087" y="44399"/>
                </a:lnTo>
                <a:lnTo>
                  <a:pt x="2957454" y="49617"/>
                </a:lnTo>
                <a:lnTo>
                  <a:pt x="2947809" y="56294"/>
                </a:lnTo>
                <a:lnTo>
                  <a:pt x="2937183" y="63818"/>
                </a:lnTo>
                <a:lnTo>
                  <a:pt x="2926247" y="71658"/>
                </a:lnTo>
                <a:lnTo>
                  <a:pt x="2915808" y="79066"/>
                </a:lnTo>
                <a:lnTo>
                  <a:pt x="2905643" y="86202"/>
                </a:lnTo>
                <a:lnTo>
                  <a:pt x="2895526" y="93228"/>
                </a:lnTo>
                <a:lnTo>
                  <a:pt x="2885235" y="1003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077520" y="2540451"/>
            <a:ext cx="318135" cy="163195"/>
          </a:xfrm>
          <a:custGeom>
            <a:avLst/>
            <a:gdLst/>
            <a:ahLst/>
            <a:cxnLst/>
            <a:rect l="l" t="t" r="r" b="b"/>
            <a:pathLst>
              <a:path w="318134" h="163194">
                <a:moveTo>
                  <a:pt x="0" y="162812"/>
                </a:moveTo>
                <a:lnTo>
                  <a:pt x="23310" y="117249"/>
                </a:lnTo>
                <a:lnTo>
                  <a:pt x="59763" y="100720"/>
                </a:lnTo>
                <a:lnTo>
                  <a:pt x="87282" y="96592"/>
                </a:lnTo>
                <a:lnTo>
                  <a:pt x="98908" y="97290"/>
                </a:lnTo>
                <a:lnTo>
                  <a:pt x="115988" y="102903"/>
                </a:lnTo>
                <a:lnTo>
                  <a:pt x="123424" y="109079"/>
                </a:lnTo>
                <a:lnTo>
                  <a:pt x="126429" y="116459"/>
                </a:lnTo>
                <a:lnTo>
                  <a:pt x="126672" y="121807"/>
                </a:lnTo>
                <a:lnTo>
                  <a:pt x="125085" y="127044"/>
                </a:lnTo>
                <a:lnTo>
                  <a:pt x="123499" y="132283"/>
                </a:lnTo>
                <a:lnTo>
                  <a:pt x="121178" y="135893"/>
                </a:lnTo>
                <a:lnTo>
                  <a:pt x="118116" y="137876"/>
                </a:lnTo>
                <a:lnTo>
                  <a:pt x="115062" y="139859"/>
                </a:lnTo>
                <a:lnTo>
                  <a:pt x="111757" y="140778"/>
                </a:lnTo>
                <a:lnTo>
                  <a:pt x="108210" y="140634"/>
                </a:lnTo>
                <a:lnTo>
                  <a:pt x="104664" y="140488"/>
                </a:lnTo>
                <a:lnTo>
                  <a:pt x="101983" y="138391"/>
                </a:lnTo>
                <a:lnTo>
                  <a:pt x="100182" y="134342"/>
                </a:lnTo>
                <a:lnTo>
                  <a:pt x="98374" y="130293"/>
                </a:lnTo>
                <a:lnTo>
                  <a:pt x="98180" y="125148"/>
                </a:lnTo>
                <a:lnTo>
                  <a:pt x="99607" y="118907"/>
                </a:lnTo>
                <a:lnTo>
                  <a:pt x="101027" y="112665"/>
                </a:lnTo>
                <a:lnTo>
                  <a:pt x="141898" y="80545"/>
                </a:lnTo>
                <a:lnTo>
                  <a:pt x="159874" y="70410"/>
                </a:lnTo>
                <a:lnTo>
                  <a:pt x="173078" y="62954"/>
                </a:lnTo>
                <a:lnTo>
                  <a:pt x="201140" y="45415"/>
                </a:lnTo>
                <a:lnTo>
                  <a:pt x="203156" y="43312"/>
                </a:lnTo>
                <a:lnTo>
                  <a:pt x="204112" y="41513"/>
                </a:lnTo>
                <a:lnTo>
                  <a:pt x="204008" y="40014"/>
                </a:lnTo>
                <a:lnTo>
                  <a:pt x="203904" y="38517"/>
                </a:lnTo>
                <a:lnTo>
                  <a:pt x="201805" y="37292"/>
                </a:lnTo>
                <a:lnTo>
                  <a:pt x="197711" y="36341"/>
                </a:lnTo>
                <a:lnTo>
                  <a:pt x="193617" y="35390"/>
                </a:lnTo>
                <a:lnTo>
                  <a:pt x="188775" y="35110"/>
                </a:lnTo>
                <a:lnTo>
                  <a:pt x="183177" y="35502"/>
                </a:lnTo>
                <a:lnTo>
                  <a:pt x="177580" y="35893"/>
                </a:lnTo>
                <a:lnTo>
                  <a:pt x="172329" y="37969"/>
                </a:lnTo>
                <a:lnTo>
                  <a:pt x="167418" y="41727"/>
                </a:lnTo>
                <a:lnTo>
                  <a:pt x="162506" y="45485"/>
                </a:lnTo>
                <a:lnTo>
                  <a:pt x="159237" y="49570"/>
                </a:lnTo>
                <a:lnTo>
                  <a:pt x="157602" y="53980"/>
                </a:lnTo>
                <a:lnTo>
                  <a:pt x="155967" y="58390"/>
                </a:lnTo>
                <a:lnTo>
                  <a:pt x="193764" y="73873"/>
                </a:lnTo>
                <a:lnTo>
                  <a:pt x="206529" y="73558"/>
                </a:lnTo>
                <a:lnTo>
                  <a:pt x="244047" y="64353"/>
                </a:lnTo>
                <a:lnTo>
                  <a:pt x="276089" y="37410"/>
                </a:lnTo>
                <a:lnTo>
                  <a:pt x="283748" y="15185"/>
                </a:lnTo>
                <a:lnTo>
                  <a:pt x="282778" y="11164"/>
                </a:lnTo>
                <a:lnTo>
                  <a:pt x="281815" y="7144"/>
                </a:lnTo>
                <a:lnTo>
                  <a:pt x="279335" y="4288"/>
                </a:lnTo>
                <a:lnTo>
                  <a:pt x="275345" y="2599"/>
                </a:lnTo>
                <a:lnTo>
                  <a:pt x="271355" y="908"/>
                </a:lnTo>
                <a:lnTo>
                  <a:pt x="267794" y="51"/>
                </a:lnTo>
                <a:lnTo>
                  <a:pt x="264649" y="25"/>
                </a:lnTo>
                <a:lnTo>
                  <a:pt x="261497" y="0"/>
                </a:lnTo>
                <a:lnTo>
                  <a:pt x="259925" y="1287"/>
                </a:lnTo>
                <a:lnTo>
                  <a:pt x="259911" y="3888"/>
                </a:lnTo>
                <a:lnTo>
                  <a:pt x="259904" y="6489"/>
                </a:lnTo>
                <a:lnTo>
                  <a:pt x="263963" y="9536"/>
                </a:lnTo>
                <a:lnTo>
                  <a:pt x="272089" y="13030"/>
                </a:lnTo>
                <a:lnTo>
                  <a:pt x="283600" y="17801"/>
                </a:lnTo>
                <a:lnTo>
                  <a:pt x="295613" y="22429"/>
                </a:lnTo>
                <a:lnTo>
                  <a:pt x="306524" y="26439"/>
                </a:lnTo>
                <a:lnTo>
                  <a:pt x="312392" y="30911"/>
                </a:lnTo>
                <a:lnTo>
                  <a:pt x="315225" y="36589"/>
                </a:lnTo>
                <a:lnTo>
                  <a:pt x="318065" y="42266"/>
                </a:lnTo>
                <a:lnTo>
                  <a:pt x="317026" y="48950"/>
                </a:lnTo>
                <a:lnTo>
                  <a:pt x="281239" y="83143"/>
                </a:lnTo>
                <a:lnTo>
                  <a:pt x="269232" y="88478"/>
                </a:lnTo>
                <a:lnTo>
                  <a:pt x="258366" y="911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415238" y="2462614"/>
            <a:ext cx="238760" cy="102870"/>
          </a:xfrm>
          <a:custGeom>
            <a:avLst/>
            <a:gdLst/>
            <a:ahLst/>
            <a:cxnLst/>
            <a:rect l="l" t="t" r="r" b="b"/>
            <a:pathLst>
              <a:path w="238759" h="102869">
                <a:moveTo>
                  <a:pt x="0" y="61601"/>
                </a:moveTo>
                <a:lnTo>
                  <a:pt x="4662" y="60971"/>
                </a:lnTo>
                <a:lnTo>
                  <a:pt x="8894" y="63190"/>
                </a:lnTo>
                <a:lnTo>
                  <a:pt x="12704" y="68257"/>
                </a:lnTo>
                <a:lnTo>
                  <a:pt x="16507" y="73324"/>
                </a:lnTo>
                <a:lnTo>
                  <a:pt x="21786" y="78426"/>
                </a:lnTo>
                <a:lnTo>
                  <a:pt x="28554" y="83562"/>
                </a:lnTo>
                <a:lnTo>
                  <a:pt x="35315" y="88698"/>
                </a:lnTo>
                <a:lnTo>
                  <a:pt x="42602" y="92811"/>
                </a:lnTo>
                <a:lnTo>
                  <a:pt x="80294" y="102521"/>
                </a:lnTo>
                <a:lnTo>
                  <a:pt x="86078" y="102472"/>
                </a:lnTo>
                <a:lnTo>
                  <a:pt x="90393" y="101579"/>
                </a:lnTo>
                <a:lnTo>
                  <a:pt x="94709" y="100685"/>
                </a:lnTo>
                <a:lnTo>
                  <a:pt x="97480" y="98906"/>
                </a:lnTo>
                <a:lnTo>
                  <a:pt x="98713" y="96242"/>
                </a:lnTo>
                <a:lnTo>
                  <a:pt x="99946" y="93578"/>
                </a:lnTo>
                <a:lnTo>
                  <a:pt x="85572" y="55353"/>
                </a:lnTo>
                <a:lnTo>
                  <a:pt x="79857" y="51280"/>
                </a:lnTo>
                <a:lnTo>
                  <a:pt x="78340" y="50199"/>
                </a:lnTo>
                <a:lnTo>
                  <a:pt x="78160" y="50073"/>
                </a:lnTo>
                <a:lnTo>
                  <a:pt x="77987" y="49947"/>
                </a:lnTo>
                <a:lnTo>
                  <a:pt x="78375" y="50093"/>
                </a:lnTo>
                <a:lnTo>
                  <a:pt x="78693" y="50233"/>
                </a:lnTo>
                <a:lnTo>
                  <a:pt x="81430" y="51433"/>
                </a:lnTo>
                <a:lnTo>
                  <a:pt x="122378" y="61414"/>
                </a:lnTo>
                <a:lnTo>
                  <a:pt x="134862" y="62329"/>
                </a:lnTo>
                <a:lnTo>
                  <a:pt x="149990" y="62233"/>
                </a:lnTo>
                <a:lnTo>
                  <a:pt x="180600" y="41079"/>
                </a:lnTo>
                <a:lnTo>
                  <a:pt x="178155" y="36118"/>
                </a:lnTo>
                <a:lnTo>
                  <a:pt x="172994" y="30637"/>
                </a:lnTo>
                <a:lnTo>
                  <a:pt x="167833" y="25157"/>
                </a:lnTo>
                <a:lnTo>
                  <a:pt x="134686" y="5065"/>
                </a:lnTo>
                <a:lnTo>
                  <a:pt x="128923" y="2661"/>
                </a:lnTo>
                <a:lnTo>
                  <a:pt x="124774" y="1167"/>
                </a:lnTo>
                <a:lnTo>
                  <a:pt x="122252" y="583"/>
                </a:lnTo>
                <a:lnTo>
                  <a:pt x="119730" y="0"/>
                </a:lnTo>
                <a:lnTo>
                  <a:pt x="119308" y="218"/>
                </a:lnTo>
                <a:lnTo>
                  <a:pt x="120984" y="1238"/>
                </a:lnTo>
                <a:lnTo>
                  <a:pt x="122668" y="2259"/>
                </a:lnTo>
                <a:lnTo>
                  <a:pt x="126859" y="4810"/>
                </a:lnTo>
                <a:lnTo>
                  <a:pt x="133571" y="8893"/>
                </a:lnTo>
                <a:lnTo>
                  <a:pt x="143447" y="14138"/>
                </a:lnTo>
                <a:lnTo>
                  <a:pt x="155845" y="19395"/>
                </a:lnTo>
                <a:lnTo>
                  <a:pt x="170088" y="24627"/>
                </a:lnTo>
                <a:lnTo>
                  <a:pt x="181675" y="28930"/>
                </a:lnTo>
                <a:lnTo>
                  <a:pt x="191632" y="32688"/>
                </a:lnTo>
                <a:lnTo>
                  <a:pt x="204664" y="37539"/>
                </a:lnTo>
                <a:lnTo>
                  <a:pt x="215708" y="41404"/>
                </a:lnTo>
                <a:lnTo>
                  <a:pt x="227024" y="42758"/>
                </a:lnTo>
                <a:lnTo>
                  <a:pt x="238289" y="392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620804" y="2399068"/>
            <a:ext cx="95250" cy="99060"/>
          </a:xfrm>
          <a:custGeom>
            <a:avLst/>
            <a:gdLst/>
            <a:ahLst/>
            <a:cxnLst/>
            <a:rect l="l" t="t" r="r" b="b"/>
            <a:pathLst>
              <a:path w="95250" h="99060">
                <a:moveTo>
                  <a:pt x="44438" y="71738"/>
                </a:moveTo>
                <a:lnTo>
                  <a:pt x="21498" y="31118"/>
                </a:lnTo>
                <a:lnTo>
                  <a:pt x="0" y="0"/>
                </a:lnTo>
                <a:lnTo>
                  <a:pt x="200" y="103"/>
                </a:lnTo>
                <a:lnTo>
                  <a:pt x="1156" y="1108"/>
                </a:lnTo>
                <a:lnTo>
                  <a:pt x="5129" y="5286"/>
                </a:lnTo>
                <a:lnTo>
                  <a:pt x="14885" y="15546"/>
                </a:lnTo>
                <a:lnTo>
                  <a:pt x="46541" y="48355"/>
                </a:lnTo>
                <a:lnTo>
                  <a:pt x="59894" y="61556"/>
                </a:lnTo>
                <a:lnTo>
                  <a:pt x="69388" y="70883"/>
                </a:lnTo>
                <a:lnTo>
                  <a:pt x="78334" y="80198"/>
                </a:lnTo>
                <a:lnTo>
                  <a:pt x="86789" y="89554"/>
                </a:lnTo>
                <a:lnTo>
                  <a:pt x="94807" y="990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667737" y="2432667"/>
            <a:ext cx="61594" cy="34290"/>
          </a:xfrm>
          <a:custGeom>
            <a:avLst/>
            <a:gdLst/>
            <a:ahLst/>
            <a:cxnLst/>
            <a:rect l="l" t="t" r="r" b="b"/>
            <a:pathLst>
              <a:path w="61595" h="34289">
                <a:moveTo>
                  <a:pt x="6179" y="34014"/>
                </a:moveTo>
                <a:lnTo>
                  <a:pt x="1059" y="33636"/>
                </a:lnTo>
                <a:lnTo>
                  <a:pt x="0" y="32725"/>
                </a:lnTo>
                <a:lnTo>
                  <a:pt x="2999" y="31279"/>
                </a:lnTo>
                <a:lnTo>
                  <a:pt x="5195" y="30222"/>
                </a:lnTo>
                <a:lnTo>
                  <a:pt x="10681" y="27578"/>
                </a:lnTo>
                <a:lnTo>
                  <a:pt x="19458" y="23349"/>
                </a:lnTo>
                <a:lnTo>
                  <a:pt x="30974" y="17887"/>
                </a:lnTo>
                <a:lnTo>
                  <a:pt x="42493" y="12599"/>
                </a:lnTo>
                <a:lnTo>
                  <a:pt x="54579" y="7188"/>
                </a:lnTo>
                <a:lnTo>
                  <a:pt x="59733" y="3483"/>
                </a:lnTo>
                <a:lnTo>
                  <a:pt x="6124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706904" y="1597305"/>
            <a:ext cx="103505" cy="123189"/>
          </a:xfrm>
          <a:custGeom>
            <a:avLst/>
            <a:gdLst/>
            <a:ahLst/>
            <a:cxnLst/>
            <a:rect l="l" t="t" r="r" b="b"/>
            <a:pathLst>
              <a:path w="103504" h="123189">
                <a:moveTo>
                  <a:pt x="64866" y="1980"/>
                </a:moveTo>
                <a:lnTo>
                  <a:pt x="28706" y="17525"/>
                </a:lnTo>
                <a:lnTo>
                  <a:pt x="3560" y="47748"/>
                </a:lnTo>
                <a:lnTo>
                  <a:pt x="0" y="61519"/>
                </a:lnTo>
                <a:lnTo>
                  <a:pt x="852" y="64780"/>
                </a:lnTo>
                <a:lnTo>
                  <a:pt x="3221" y="66985"/>
                </a:lnTo>
                <a:lnTo>
                  <a:pt x="5597" y="69190"/>
                </a:lnTo>
                <a:lnTo>
                  <a:pt x="10051" y="70332"/>
                </a:lnTo>
                <a:lnTo>
                  <a:pt x="16583" y="70410"/>
                </a:lnTo>
                <a:lnTo>
                  <a:pt x="23116" y="70487"/>
                </a:lnTo>
                <a:lnTo>
                  <a:pt x="60336" y="49508"/>
                </a:lnTo>
                <a:lnTo>
                  <a:pt x="84928" y="17809"/>
                </a:lnTo>
                <a:lnTo>
                  <a:pt x="86341" y="8856"/>
                </a:lnTo>
                <a:lnTo>
                  <a:pt x="86230" y="5507"/>
                </a:lnTo>
                <a:lnTo>
                  <a:pt x="85309" y="3285"/>
                </a:lnTo>
                <a:lnTo>
                  <a:pt x="84388" y="1064"/>
                </a:lnTo>
                <a:lnTo>
                  <a:pt x="82829" y="0"/>
                </a:lnTo>
                <a:lnTo>
                  <a:pt x="80640" y="92"/>
                </a:lnTo>
                <a:lnTo>
                  <a:pt x="78451" y="184"/>
                </a:lnTo>
                <a:lnTo>
                  <a:pt x="76594" y="3153"/>
                </a:lnTo>
                <a:lnTo>
                  <a:pt x="75084" y="9000"/>
                </a:lnTo>
                <a:lnTo>
                  <a:pt x="73567" y="14846"/>
                </a:lnTo>
                <a:lnTo>
                  <a:pt x="72978" y="22439"/>
                </a:lnTo>
                <a:lnTo>
                  <a:pt x="73325" y="31779"/>
                </a:lnTo>
                <a:lnTo>
                  <a:pt x="74831" y="44286"/>
                </a:lnTo>
                <a:lnTo>
                  <a:pt x="78417" y="56606"/>
                </a:lnTo>
                <a:lnTo>
                  <a:pt x="83881" y="69805"/>
                </a:lnTo>
                <a:lnTo>
                  <a:pt x="88426" y="80743"/>
                </a:lnTo>
                <a:lnTo>
                  <a:pt x="94004" y="95061"/>
                </a:lnTo>
                <a:lnTo>
                  <a:pt x="96923" y="104780"/>
                </a:lnTo>
                <a:lnTo>
                  <a:pt x="98291" y="110596"/>
                </a:lnTo>
                <a:lnTo>
                  <a:pt x="99018" y="114889"/>
                </a:lnTo>
                <a:lnTo>
                  <a:pt x="99156" y="117853"/>
                </a:lnTo>
                <a:lnTo>
                  <a:pt x="99295" y="120816"/>
                </a:lnTo>
                <a:lnTo>
                  <a:pt x="99364" y="122375"/>
                </a:lnTo>
                <a:lnTo>
                  <a:pt x="99371" y="122531"/>
                </a:lnTo>
                <a:lnTo>
                  <a:pt x="99378" y="122688"/>
                </a:lnTo>
                <a:lnTo>
                  <a:pt x="99441" y="122459"/>
                </a:lnTo>
                <a:lnTo>
                  <a:pt x="99558" y="121846"/>
                </a:lnTo>
                <a:lnTo>
                  <a:pt x="100483" y="116908"/>
                </a:lnTo>
                <a:lnTo>
                  <a:pt x="102922" y="1039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818343" y="1491619"/>
            <a:ext cx="395605" cy="177800"/>
          </a:xfrm>
          <a:custGeom>
            <a:avLst/>
            <a:gdLst/>
            <a:ahLst/>
            <a:cxnLst/>
            <a:rect l="l" t="t" r="r" b="b"/>
            <a:pathLst>
              <a:path w="395604" h="177800">
                <a:moveTo>
                  <a:pt x="5756" y="87636"/>
                </a:moveTo>
                <a:lnTo>
                  <a:pt x="2673" y="82162"/>
                </a:lnTo>
                <a:lnTo>
                  <a:pt x="872" y="78968"/>
                </a:lnTo>
                <a:lnTo>
                  <a:pt x="360" y="78053"/>
                </a:lnTo>
                <a:lnTo>
                  <a:pt x="0" y="77413"/>
                </a:lnTo>
                <a:lnTo>
                  <a:pt x="96" y="77264"/>
                </a:lnTo>
                <a:lnTo>
                  <a:pt x="658" y="77606"/>
                </a:lnTo>
                <a:lnTo>
                  <a:pt x="1219" y="77947"/>
                </a:lnTo>
                <a:lnTo>
                  <a:pt x="2757" y="78885"/>
                </a:lnTo>
                <a:lnTo>
                  <a:pt x="5271" y="80419"/>
                </a:lnTo>
                <a:lnTo>
                  <a:pt x="7793" y="81953"/>
                </a:lnTo>
                <a:lnTo>
                  <a:pt x="11707" y="85489"/>
                </a:lnTo>
                <a:lnTo>
                  <a:pt x="17006" y="91027"/>
                </a:lnTo>
                <a:lnTo>
                  <a:pt x="22312" y="96565"/>
                </a:lnTo>
                <a:lnTo>
                  <a:pt x="52072" y="121512"/>
                </a:lnTo>
                <a:lnTo>
                  <a:pt x="67208" y="127461"/>
                </a:lnTo>
                <a:lnTo>
                  <a:pt x="71350" y="128108"/>
                </a:lnTo>
                <a:lnTo>
                  <a:pt x="74599" y="127577"/>
                </a:lnTo>
                <a:lnTo>
                  <a:pt x="76962" y="125867"/>
                </a:lnTo>
                <a:lnTo>
                  <a:pt x="79324" y="124158"/>
                </a:lnTo>
                <a:lnTo>
                  <a:pt x="83286" y="94470"/>
                </a:lnTo>
                <a:lnTo>
                  <a:pt x="83376" y="86633"/>
                </a:lnTo>
                <a:lnTo>
                  <a:pt x="77287" y="51238"/>
                </a:lnTo>
                <a:lnTo>
                  <a:pt x="77169" y="50820"/>
                </a:lnTo>
                <a:lnTo>
                  <a:pt x="77176" y="51443"/>
                </a:lnTo>
                <a:lnTo>
                  <a:pt x="77225" y="51997"/>
                </a:lnTo>
                <a:lnTo>
                  <a:pt x="81672" y="73387"/>
                </a:lnTo>
                <a:lnTo>
                  <a:pt x="83820" y="78195"/>
                </a:lnTo>
                <a:lnTo>
                  <a:pt x="86376" y="82298"/>
                </a:lnTo>
                <a:lnTo>
                  <a:pt x="89341" y="85697"/>
                </a:lnTo>
                <a:lnTo>
                  <a:pt x="92298" y="89096"/>
                </a:lnTo>
                <a:lnTo>
                  <a:pt x="95873" y="91695"/>
                </a:lnTo>
                <a:lnTo>
                  <a:pt x="100064" y="93494"/>
                </a:lnTo>
                <a:lnTo>
                  <a:pt x="104248" y="95293"/>
                </a:lnTo>
                <a:lnTo>
                  <a:pt x="111605" y="96134"/>
                </a:lnTo>
                <a:lnTo>
                  <a:pt x="122127" y="96018"/>
                </a:lnTo>
                <a:lnTo>
                  <a:pt x="132657" y="95901"/>
                </a:lnTo>
                <a:lnTo>
                  <a:pt x="151111" y="85911"/>
                </a:lnTo>
                <a:lnTo>
                  <a:pt x="153071" y="82897"/>
                </a:lnTo>
                <a:lnTo>
                  <a:pt x="154256" y="78569"/>
                </a:lnTo>
                <a:lnTo>
                  <a:pt x="154665" y="72928"/>
                </a:lnTo>
                <a:lnTo>
                  <a:pt x="155080" y="67288"/>
                </a:lnTo>
                <a:lnTo>
                  <a:pt x="155212" y="62520"/>
                </a:lnTo>
                <a:lnTo>
                  <a:pt x="155060" y="58627"/>
                </a:lnTo>
                <a:lnTo>
                  <a:pt x="154914" y="54734"/>
                </a:lnTo>
                <a:lnTo>
                  <a:pt x="154111" y="51291"/>
                </a:lnTo>
                <a:lnTo>
                  <a:pt x="152642" y="48299"/>
                </a:lnTo>
                <a:lnTo>
                  <a:pt x="151180" y="45305"/>
                </a:lnTo>
                <a:lnTo>
                  <a:pt x="148901" y="43259"/>
                </a:lnTo>
                <a:lnTo>
                  <a:pt x="145819" y="42158"/>
                </a:lnTo>
                <a:lnTo>
                  <a:pt x="142736" y="41057"/>
                </a:lnTo>
                <a:lnTo>
                  <a:pt x="138767" y="40453"/>
                </a:lnTo>
                <a:lnTo>
                  <a:pt x="133918" y="40343"/>
                </a:lnTo>
                <a:lnTo>
                  <a:pt x="129075" y="40232"/>
                </a:lnTo>
                <a:lnTo>
                  <a:pt x="108758" y="52181"/>
                </a:lnTo>
                <a:lnTo>
                  <a:pt x="106188" y="55341"/>
                </a:lnTo>
                <a:lnTo>
                  <a:pt x="104684" y="58367"/>
                </a:lnTo>
                <a:lnTo>
                  <a:pt x="104234" y="61259"/>
                </a:lnTo>
                <a:lnTo>
                  <a:pt x="103791" y="64150"/>
                </a:lnTo>
                <a:lnTo>
                  <a:pt x="105412" y="66627"/>
                </a:lnTo>
                <a:lnTo>
                  <a:pt x="109104" y="68690"/>
                </a:lnTo>
                <a:lnTo>
                  <a:pt x="112796" y="70753"/>
                </a:lnTo>
                <a:lnTo>
                  <a:pt x="118553" y="71973"/>
                </a:lnTo>
                <a:lnTo>
                  <a:pt x="126360" y="72351"/>
                </a:lnTo>
                <a:lnTo>
                  <a:pt x="135141" y="72437"/>
                </a:lnTo>
                <a:lnTo>
                  <a:pt x="147306" y="72007"/>
                </a:lnTo>
                <a:lnTo>
                  <a:pt x="162855" y="71061"/>
                </a:lnTo>
                <a:lnTo>
                  <a:pt x="181177" y="69810"/>
                </a:lnTo>
                <a:lnTo>
                  <a:pt x="194909" y="69111"/>
                </a:lnTo>
                <a:lnTo>
                  <a:pt x="230858" y="83339"/>
                </a:lnTo>
                <a:lnTo>
                  <a:pt x="231190" y="86880"/>
                </a:lnTo>
                <a:lnTo>
                  <a:pt x="229583" y="89800"/>
                </a:lnTo>
                <a:lnTo>
                  <a:pt x="226030" y="92100"/>
                </a:lnTo>
                <a:lnTo>
                  <a:pt x="222476" y="94400"/>
                </a:lnTo>
                <a:lnTo>
                  <a:pt x="218250" y="95736"/>
                </a:lnTo>
                <a:lnTo>
                  <a:pt x="213360" y="96108"/>
                </a:lnTo>
                <a:lnTo>
                  <a:pt x="208462" y="96482"/>
                </a:lnTo>
                <a:lnTo>
                  <a:pt x="204243" y="94984"/>
                </a:lnTo>
                <a:lnTo>
                  <a:pt x="200703" y="91617"/>
                </a:lnTo>
                <a:lnTo>
                  <a:pt x="197164" y="88250"/>
                </a:lnTo>
                <a:lnTo>
                  <a:pt x="195044" y="82921"/>
                </a:lnTo>
                <a:lnTo>
                  <a:pt x="194344" y="75631"/>
                </a:lnTo>
                <a:lnTo>
                  <a:pt x="193645" y="68342"/>
                </a:lnTo>
                <a:lnTo>
                  <a:pt x="215673" y="31117"/>
                </a:lnTo>
                <a:lnTo>
                  <a:pt x="235132" y="17954"/>
                </a:lnTo>
                <a:lnTo>
                  <a:pt x="240487" y="15593"/>
                </a:lnTo>
                <a:lnTo>
                  <a:pt x="244678" y="14016"/>
                </a:lnTo>
                <a:lnTo>
                  <a:pt x="247712" y="13222"/>
                </a:lnTo>
                <a:lnTo>
                  <a:pt x="250753" y="12427"/>
                </a:lnTo>
                <a:lnTo>
                  <a:pt x="252623" y="14263"/>
                </a:lnTo>
                <a:lnTo>
                  <a:pt x="253330" y="18730"/>
                </a:lnTo>
                <a:lnTo>
                  <a:pt x="254043" y="23197"/>
                </a:lnTo>
                <a:lnTo>
                  <a:pt x="255651" y="27465"/>
                </a:lnTo>
                <a:lnTo>
                  <a:pt x="258158" y="31535"/>
                </a:lnTo>
                <a:lnTo>
                  <a:pt x="260666" y="35605"/>
                </a:lnTo>
                <a:lnTo>
                  <a:pt x="264060" y="39059"/>
                </a:lnTo>
                <a:lnTo>
                  <a:pt x="268355" y="41898"/>
                </a:lnTo>
                <a:lnTo>
                  <a:pt x="272650" y="44737"/>
                </a:lnTo>
                <a:lnTo>
                  <a:pt x="277534" y="46542"/>
                </a:lnTo>
                <a:lnTo>
                  <a:pt x="282999" y="47312"/>
                </a:lnTo>
                <a:lnTo>
                  <a:pt x="288465" y="48082"/>
                </a:lnTo>
                <a:lnTo>
                  <a:pt x="293647" y="48105"/>
                </a:lnTo>
                <a:lnTo>
                  <a:pt x="298537" y="47381"/>
                </a:lnTo>
                <a:lnTo>
                  <a:pt x="303435" y="46657"/>
                </a:lnTo>
                <a:lnTo>
                  <a:pt x="316153" y="22705"/>
                </a:lnTo>
                <a:lnTo>
                  <a:pt x="315758" y="17821"/>
                </a:lnTo>
                <a:lnTo>
                  <a:pt x="314193" y="13109"/>
                </a:lnTo>
                <a:lnTo>
                  <a:pt x="312634" y="8397"/>
                </a:lnTo>
                <a:lnTo>
                  <a:pt x="310473" y="4833"/>
                </a:lnTo>
                <a:lnTo>
                  <a:pt x="307723" y="2416"/>
                </a:lnTo>
                <a:lnTo>
                  <a:pt x="304973" y="0"/>
                </a:lnTo>
                <a:lnTo>
                  <a:pt x="303587" y="2079"/>
                </a:lnTo>
                <a:lnTo>
                  <a:pt x="303560" y="8654"/>
                </a:lnTo>
                <a:lnTo>
                  <a:pt x="305778" y="19384"/>
                </a:lnTo>
                <a:lnTo>
                  <a:pt x="327666" y="51831"/>
                </a:lnTo>
                <a:lnTo>
                  <a:pt x="355453" y="78934"/>
                </a:lnTo>
                <a:lnTo>
                  <a:pt x="364817" y="87433"/>
                </a:lnTo>
                <a:lnTo>
                  <a:pt x="376117" y="98170"/>
                </a:lnTo>
                <a:lnTo>
                  <a:pt x="384450" y="107677"/>
                </a:lnTo>
                <a:lnTo>
                  <a:pt x="390415" y="116487"/>
                </a:lnTo>
                <a:lnTo>
                  <a:pt x="395157" y="129129"/>
                </a:lnTo>
                <a:lnTo>
                  <a:pt x="395196" y="140810"/>
                </a:lnTo>
                <a:lnTo>
                  <a:pt x="389135" y="153744"/>
                </a:lnTo>
                <a:lnTo>
                  <a:pt x="380869" y="162806"/>
                </a:lnTo>
                <a:lnTo>
                  <a:pt x="365388" y="170639"/>
                </a:lnTo>
                <a:lnTo>
                  <a:pt x="353340" y="175191"/>
                </a:lnTo>
                <a:lnTo>
                  <a:pt x="343439" y="177261"/>
                </a:lnTo>
                <a:lnTo>
                  <a:pt x="327916" y="176293"/>
                </a:lnTo>
                <a:lnTo>
                  <a:pt x="317633" y="171636"/>
                </a:lnTo>
                <a:lnTo>
                  <a:pt x="309502" y="160374"/>
                </a:lnTo>
                <a:lnTo>
                  <a:pt x="305989" y="148666"/>
                </a:lnTo>
                <a:lnTo>
                  <a:pt x="307248" y="138034"/>
                </a:lnTo>
                <a:lnTo>
                  <a:pt x="311614" y="128344"/>
                </a:lnTo>
                <a:lnTo>
                  <a:pt x="319072" y="119413"/>
                </a:lnTo>
                <a:lnTo>
                  <a:pt x="329612" y="111060"/>
                </a:lnTo>
                <a:lnTo>
                  <a:pt x="343222" y="1031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104085" y="3522455"/>
            <a:ext cx="2593340" cy="56515"/>
          </a:xfrm>
          <a:custGeom>
            <a:avLst/>
            <a:gdLst/>
            <a:ahLst/>
            <a:cxnLst/>
            <a:rect l="l" t="t" r="r" b="b"/>
            <a:pathLst>
              <a:path w="2593340" h="56514">
                <a:moveTo>
                  <a:pt x="24034" y="54301"/>
                </a:moveTo>
                <a:lnTo>
                  <a:pt x="9351" y="54936"/>
                </a:lnTo>
                <a:lnTo>
                  <a:pt x="1580" y="55274"/>
                </a:lnTo>
                <a:lnTo>
                  <a:pt x="719" y="55311"/>
                </a:lnTo>
                <a:lnTo>
                  <a:pt x="114" y="55337"/>
                </a:lnTo>
                <a:lnTo>
                  <a:pt x="378" y="55389"/>
                </a:lnTo>
                <a:lnTo>
                  <a:pt x="757" y="55415"/>
                </a:lnTo>
                <a:lnTo>
                  <a:pt x="3277" y="55588"/>
                </a:lnTo>
                <a:lnTo>
                  <a:pt x="7942" y="55908"/>
                </a:lnTo>
                <a:lnTo>
                  <a:pt x="17040" y="55597"/>
                </a:lnTo>
                <a:lnTo>
                  <a:pt x="31819" y="53806"/>
                </a:lnTo>
                <a:lnTo>
                  <a:pt x="47084" y="51584"/>
                </a:lnTo>
                <a:lnTo>
                  <a:pt x="59705" y="49933"/>
                </a:lnTo>
                <a:lnTo>
                  <a:pt x="70409" y="48745"/>
                </a:lnTo>
                <a:lnTo>
                  <a:pt x="83939" y="47637"/>
                </a:lnTo>
                <a:lnTo>
                  <a:pt x="96320" y="46944"/>
                </a:lnTo>
                <a:lnTo>
                  <a:pt x="111212" y="46546"/>
                </a:lnTo>
                <a:lnTo>
                  <a:pt x="123935" y="46186"/>
                </a:lnTo>
                <a:lnTo>
                  <a:pt x="163779" y="44788"/>
                </a:lnTo>
                <a:lnTo>
                  <a:pt x="202082" y="42918"/>
                </a:lnTo>
                <a:lnTo>
                  <a:pt x="253121" y="38801"/>
                </a:lnTo>
                <a:lnTo>
                  <a:pt x="266092" y="37608"/>
                </a:lnTo>
                <a:lnTo>
                  <a:pt x="306585" y="34411"/>
                </a:lnTo>
                <a:lnTo>
                  <a:pt x="350674" y="32139"/>
                </a:lnTo>
                <a:lnTo>
                  <a:pt x="391622" y="30806"/>
                </a:lnTo>
                <a:lnTo>
                  <a:pt x="430883" y="29791"/>
                </a:lnTo>
                <a:lnTo>
                  <a:pt x="480531" y="28736"/>
                </a:lnTo>
                <a:lnTo>
                  <a:pt x="496430" y="28421"/>
                </a:lnTo>
                <a:lnTo>
                  <a:pt x="535430" y="27408"/>
                </a:lnTo>
                <a:lnTo>
                  <a:pt x="584769" y="25169"/>
                </a:lnTo>
                <a:lnTo>
                  <a:pt x="610242" y="23684"/>
                </a:lnTo>
                <a:lnTo>
                  <a:pt x="623091" y="22984"/>
                </a:lnTo>
                <a:lnTo>
                  <a:pt x="661421" y="21284"/>
                </a:lnTo>
                <a:lnTo>
                  <a:pt x="707804" y="19988"/>
                </a:lnTo>
                <a:lnTo>
                  <a:pt x="750045" y="19525"/>
                </a:lnTo>
                <a:lnTo>
                  <a:pt x="790283" y="19342"/>
                </a:lnTo>
                <a:lnTo>
                  <a:pt x="842131" y="19264"/>
                </a:lnTo>
                <a:lnTo>
                  <a:pt x="860665" y="19239"/>
                </a:lnTo>
                <a:lnTo>
                  <a:pt x="907058" y="19126"/>
                </a:lnTo>
                <a:lnTo>
                  <a:pt x="949705" y="18881"/>
                </a:lnTo>
                <a:lnTo>
                  <a:pt x="971619" y="18601"/>
                </a:lnTo>
                <a:lnTo>
                  <a:pt x="980443" y="18479"/>
                </a:lnTo>
                <a:lnTo>
                  <a:pt x="1026989" y="17938"/>
                </a:lnTo>
                <a:lnTo>
                  <a:pt x="1074053" y="17470"/>
                </a:lnTo>
                <a:lnTo>
                  <a:pt x="1112657" y="17142"/>
                </a:lnTo>
                <a:lnTo>
                  <a:pt x="1162993" y="16814"/>
                </a:lnTo>
                <a:lnTo>
                  <a:pt x="1213030" y="16600"/>
                </a:lnTo>
                <a:lnTo>
                  <a:pt x="1263863" y="16489"/>
                </a:lnTo>
                <a:lnTo>
                  <a:pt x="1289919" y="16470"/>
                </a:lnTo>
                <a:lnTo>
                  <a:pt x="1306504" y="16473"/>
                </a:lnTo>
                <a:lnTo>
                  <a:pt x="1352479" y="16570"/>
                </a:lnTo>
                <a:lnTo>
                  <a:pt x="1392826" y="16801"/>
                </a:lnTo>
                <a:lnTo>
                  <a:pt x="1437971" y="17318"/>
                </a:lnTo>
                <a:lnTo>
                  <a:pt x="1470877" y="17977"/>
                </a:lnTo>
                <a:lnTo>
                  <a:pt x="1484475" y="18264"/>
                </a:lnTo>
                <a:lnTo>
                  <a:pt x="1523167" y="18981"/>
                </a:lnTo>
                <a:lnTo>
                  <a:pt x="1578194" y="19717"/>
                </a:lnTo>
                <a:lnTo>
                  <a:pt x="1594568" y="19926"/>
                </a:lnTo>
                <a:lnTo>
                  <a:pt x="1640211" y="20754"/>
                </a:lnTo>
                <a:lnTo>
                  <a:pt x="1687898" y="22620"/>
                </a:lnTo>
                <a:lnTo>
                  <a:pt x="1729878" y="24672"/>
                </a:lnTo>
                <a:lnTo>
                  <a:pt x="1743275" y="25311"/>
                </a:lnTo>
                <a:lnTo>
                  <a:pt x="1793186" y="27426"/>
                </a:lnTo>
                <a:lnTo>
                  <a:pt x="1836299" y="28849"/>
                </a:lnTo>
                <a:lnTo>
                  <a:pt x="1858197" y="29308"/>
                </a:lnTo>
                <a:lnTo>
                  <a:pt x="1868331" y="29224"/>
                </a:lnTo>
                <a:lnTo>
                  <a:pt x="1879601" y="28884"/>
                </a:lnTo>
                <a:lnTo>
                  <a:pt x="1892240" y="28291"/>
                </a:lnTo>
                <a:lnTo>
                  <a:pt x="1906483" y="27447"/>
                </a:lnTo>
                <a:lnTo>
                  <a:pt x="1924607" y="26215"/>
                </a:lnTo>
                <a:lnTo>
                  <a:pt x="1940062" y="25206"/>
                </a:lnTo>
                <a:lnTo>
                  <a:pt x="1989070" y="22738"/>
                </a:lnTo>
                <a:lnTo>
                  <a:pt x="2038623" y="21994"/>
                </a:lnTo>
                <a:lnTo>
                  <a:pt x="2051365" y="22090"/>
                </a:lnTo>
                <a:lnTo>
                  <a:pt x="2100966" y="23371"/>
                </a:lnTo>
                <a:lnTo>
                  <a:pt x="2140657" y="24942"/>
                </a:lnTo>
                <a:lnTo>
                  <a:pt x="2153802" y="25427"/>
                </a:lnTo>
                <a:lnTo>
                  <a:pt x="2203850" y="26669"/>
                </a:lnTo>
                <a:lnTo>
                  <a:pt x="2253810" y="27140"/>
                </a:lnTo>
                <a:lnTo>
                  <a:pt x="2267053" y="27154"/>
                </a:lnTo>
                <a:lnTo>
                  <a:pt x="2279960" y="27144"/>
                </a:lnTo>
                <a:lnTo>
                  <a:pt x="2320650" y="26864"/>
                </a:lnTo>
                <a:lnTo>
                  <a:pt x="2368589" y="24639"/>
                </a:lnTo>
                <a:lnTo>
                  <a:pt x="2419115" y="19952"/>
                </a:lnTo>
                <a:lnTo>
                  <a:pt x="2458781" y="15751"/>
                </a:lnTo>
                <a:lnTo>
                  <a:pt x="2497454" y="11217"/>
                </a:lnTo>
                <a:lnTo>
                  <a:pt x="2533495" y="6167"/>
                </a:lnTo>
                <a:lnTo>
                  <a:pt x="2550771" y="3609"/>
                </a:lnTo>
                <a:lnTo>
                  <a:pt x="2564126" y="1812"/>
                </a:lnTo>
                <a:lnTo>
                  <a:pt x="2573809" y="738"/>
                </a:lnTo>
                <a:lnTo>
                  <a:pt x="2584488" y="0"/>
                </a:lnTo>
                <a:lnTo>
                  <a:pt x="2589011" y="678"/>
                </a:lnTo>
                <a:lnTo>
                  <a:pt x="2590702" y="2510"/>
                </a:lnTo>
                <a:lnTo>
                  <a:pt x="2592393" y="4342"/>
                </a:lnTo>
                <a:lnTo>
                  <a:pt x="2593014" y="6206"/>
                </a:lnTo>
                <a:lnTo>
                  <a:pt x="2592565" y="8100"/>
                </a:lnTo>
                <a:lnTo>
                  <a:pt x="2589971" y="11285"/>
                </a:lnTo>
                <a:lnTo>
                  <a:pt x="2583053" y="17189"/>
                </a:lnTo>
                <a:lnTo>
                  <a:pt x="2571813" y="25814"/>
                </a:lnTo>
                <a:lnTo>
                  <a:pt x="2556249" y="371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68552" y="3824585"/>
            <a:ext cx="564515" cy="28575"/>
          </a:xfrm>
          <a:custGeom>
            <a:avLst/>
            <a:gdLst/>
            <a:ahLst/>
            <a:cxnLst/>
            <a:rect l="l" t="t" r="r" b="b"/>
            <a:pathLst>
              <a:path w="564515" h="28575">
                <a:moveTo>
                  <a:pt x="0" y="28086"/>
                </a:moveTo>
                <a:lnTo>
                  <a:pt x="46393" y="19904"/>
                </a:lnTo>
                <a:lnTo>
                  <a:pt x="92149" y="19540"/>
                </a:lnTo>
                <a:lnTo>
                  <a:pt x="134104" y="19431"/>
                </a:lnTo>
                <a:lnTo>
                  <a:pt x="185866" y="19405"/>
                </a:lnTo>
                <a:lnTo>
                  <a:pt x="204186" y="19393"/>
                </a:lnTo>
                <a:lnTo>
                  <a:pt x="252268" y="19312"/>
                </a:lnTo>
                <a:lnTo>
                  <a:pt x="290784" y="19163"/>
                </a:lnTo>
                <a:lnTo>
                  <a:pt x="328929" y="18857"/>
                </a:lnTo>
                <a:lnTo>
                  <a:pt x="378442" y="17798"/>
                </a:lnTo>
                <a:lnTo>
                  <a:pt x="429724" y="15505"/>
                </a:lnTo>
                <a:lnTo>
                  <a:pt x="468531" y="12954"/>
                </a:lnTo>
                <a:lnTo>
                  <a:pt x="511432" y="9066"/>
                </a:lnTo>
                <a:lnTo>
                  <a:pt x="549421" y="3763"/>
                </a:lnTo>
                <a:lnTo>
                  <a:pt x="564169" y="0"/>
                </a:lnTo>
                <a:lnTo>
                  <a:pt x="562616" y="756"/>
                </a:lnTo>
                <a:lnTo>
                  <a:pt x="558583" y="2553"/>
                </a:lnTo>
                <a:lnTo>
                  <a:pt x="552014" y="5480"/>
                </a:lnTo>
                <a:lnTo>
                  <a:pt x="541713" y="10071"/>
                </a:lnTo>
                <a:lnTo>
                  <a:pt x="527678" y="163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269629" y="3237900"/>
            <a:ext cx="3140075" cy="93345"/>
          </a:xfrm>
          <a:custGeom>
            <a:avLst/>
            <a:gdLst/>
            <a:ahLst/>
            <a:cxnLst/>
            <a:rect l="l" t="t" r="r" b="b"/>
            <a:pathLst>
              <a:path w="3140075" h="93345">
                <a:moveTo>
                  <a:pt x="0" y="93059"/>
                </a:moveTo>
                <a:lnTo>
                  <a:pt x="48600" y="85077"/>
                </a:lnTo>
                <a:lnTo>
                  <a:pt x="63917" y="84743"/>
                </a:lnTo>
                <a:lnTo>
                  <a:pt x="77910" y="84339"/>
                </a:lnTo>
                <a:lnTo>
                  <a:pt x="125137" y="81887"/>
                </a:lnTo>
                <a:lnTo>
                  <a:pt x="140743" y="80730"/>
                </a:lnTo>
                <a:lnTo>
                  <a:pt x="154523" y="79780"/>
                </a:lnTo>
                <a:lnTo>
                  <a:pt x="199633" y="77722"/>
                </a:lnTo>
                <a:lnTo>
                  <a:pt x="240303" y="77260"/>
                </a:lnTo>
                <a:lnTo>
                  <a:pt x="256193" y="77133"/>
                </a:lnTo>
                <a:lnTo>
                  <a:pt x="294541" y="75725"/>
                </a:lnTo>
                <a:lnTo>
                  <a:pt x="332722" y="71112"/>
                </a:lnTo>
                <a:lnTo>
                  <a:pt x="373873" y="64179"/>
                </a:lnTo>
                <a:lnTo>
                  <a:pt x="407485" y="58095"/>
                </a:lnTo>
                <a:lnTo>
                  <a:pt x="423083" y="55354"/>
                </a:lnTo>
                <a:lnTo>
                  <a:pt x="462809" y="48942"/>
                </a:lnTo>
                <a:lnTo>
                  <a:pt x="506844" y="43749"/>
                </a:lnTo>
                <a:lnTo>
                  <a:pt x="544947" y="40681"/>
                </a:lnTo>
                <a:lnTo>
                  <a:pt x="569698" y="39126"/>
                </a:lnTo>
                <a:lnTo>
                  <a:pt x="582115" y="38340"/>
                </a:lnTo>
                <a:lnTo>
                  <a:pt x="631755" y="34734"/>
                </a:lnTo>
                <a:lnTo>
                  <a:pt x="658310" y="32546"/>
                </a:lnTo>
                <a:lnTo>
                  <a:pt x="670024" y="31605"/>
                </a:lnTo>
                <a:lnTo>
                  <a:pt x="719042" y="28745"/>
                </a:lnTo>
                <a:lnTo>
                  <a:pt x="758187" y="27540"/>
                </a:lnTo>
                <a:lnTo>
                  <a:pt x="788802" y="27162"/>
                </a:lnTo>
                <a:lnTo>
                  <a:pt x="804657" y="27011"/>
                </a:lnTo>
                <a:lnTo>
                  <a:pt x="845562" y="26570"/>
                </a:lnTo>
                <a:lnTo>
                  <a:pt x="887392" y="25973"/>
                </a:lnTo>
                <a:lnTo>
                  <a:pt x="898141" y="25798"/>
                </a:lnTo>
                <a:lnTo>
                  <a:pt x="945830" y="25312"/>
                </a:lnTo>
                <a:lnTo>
                  <a:pt x="987347" y="25160"/>
                </a:lnTo>
                <a:lnTo>
                  <a:pt x="1003607" y="25129"/>
                </a:lnTo>
                <a:lnTo>
                  <a:pt x="1018885" y="25060"/>
                </a:lnTo>
                <a:lnTo>
                  <a:pt x="1059493" y="24622"/>
                </a:lnTo>
                <a:lnTo>
                  <a:pt x="1103977" y="23494"/>
                </a:lnTo>
                <a:lnTo>
                  <a:pt x="1118373" y="22947"/>
                </a:lnTo>
                <a:lnTo>
                  <a:pt x="1132107" y="22480"/>
                </a:lnTo>
                <a:lnTo>
                  <a:pt x="1170242" y="21523"/>
                </a:lnTo>
                <a:lnTo>
                  <a:pt x="1218497" y="21115"/>
                </a:lnTo>
                <a:lnTo>
                  <a:pt x="1231224" y="21022"/>
                </a:lnTo>
                <a:lnTo>
                  <a:pt x="1281859" y="20204"/>
                </a:lnTo>
                <a:lnTo>
                  <a:pt x="1324485" y="18971"/>
                </a:lnTo>
                <a:lnTo>
                  <a:pt x="1362858" y="17602"/>
                </a:lnTo>
                <a:lnTo>
                  <a:pt x="1396134" y="16163"/>
                </a:lnTo>
                <a:lnTo>
                  <a:pt x="1409165" y="15580"/>
                </a:lnTo>
                <a:lnTo>
                  <a:pt x="1447501" y="14279"/>
                </a:lnTo>
                <a:lnTo>
                  <a:pt x="1487800" y="13640"/>
                </a:lnTo>
                <a:lnTo>
                  <a:pt x="1527649" y="13427"/>
                </a:lnTo>
                <a:lnTo>
                  <a:pt x="1566006" y="13325"/>
                </a:lnTo>
                <a:lnTo>
                  <a:pt x="1612014" y="13269"/>
                </a:lnTo>
                <a:lnTo>
                  <a:pt x="1647108" y="13255"/>
                </a:lnTo>
                <a:lnTo>
                  <a:pt x="1667887" y="13256"/>
                </a:lnTo>
                <a:lnTo>
                  <a:pt x="1722469" y="13277"/>
                </a:lnTo>
                <a:lnTo>
                  <a:pt x="1765850" y="13327"/>
                </a:lnTo>
                <a:lnTo>
                  <a:pt x="1807234" y="13438"/>
                </a:lnTo>
                <a:lnTo>
                  <a:pt x="1846723" y="13916"/>
                </a:lnTo>
                <a:lnTo>
                  <a:pt x="1898155" y="15774"/>
                </a:lnTo>
                <a:lnTo>
                  <a:pt x="1926231" y="17096"/>
                </a:lnTo>
                <a:lnTo>
                  <a:pt x="1938885" y="17694"/>
                </a:lnTo>
                <a:lnTo>
                  <a:pt x="1988876" y="19902"/>
                </a:lnTo>
                <a:lnTo>
                  <a:pt x="2039508" y="21896"/>
                </a:lnTo>
                <a:lnTo>
                  <a:pt x="2086842" y="23577"/>
                </a:lnTo>
                <a:lnTo>
                  <a:pt x="2129750" y="25036"/>
                </a:lnTo>
                <a:lnTo>
                  <a:pt x="2173545" y="26429"/>
                </a:lnTo>
                <a:lnTo>
                  <a:pt x="2221414" y="27590"/>
                </a:lnTo>
                <a:lnTo>
                  <a:pt x="2271436" y="28112"/>
                </a:lnTo>
                <a:lnTo>
                  <a:pt x="2289774" y="28126"/>
                </a:lnTo>
                <a:lnTo>
                  <a:pt x="2305811" y="28121"/>
                </a:lnTo>
                <a:lnTo>
                  <a:pt x="2351136" y="27927"/>
                </a:lnTo>
                <a:lnTo>
                  <a:pt x="2398741" y="26257"/>
                </a:lnTo>
                <a:lnTo>
                  <a:pt x="2443320" y="23503"/>
                </a:lnTo>
                <a:lnTo>
                  <a:pt x="2457979" y="22605"/>
                </a:lnTo>
                <a:lnTo>
                  <a:pt x="2501829" y="20502"/>
                </a:lnTo>
                <a:lnTo>
                  <a:pt x="2548287" y="19787"/>
                </a:lnTo>
                <a:lnTo>
                  <a:pt x="2599403" y="19638"/>
                </a:lnTo>
                <a:lnTo>
                  <a:pt x="2617277" y="19687"/>
                </a:lnTo>
                <a:lnTo>
                  <a:pt x="2656657" y="20157"/>
                </a:lnTo>
                <a:lnTo>
                  <a:pt x="2683288" y="21451"/>
                </a:lnTo>
                <a:lnTo>
                  <a:pt x="2694919" y="22066"/>
                </a:lnTo>
                <a:lnTo>
                  <a:pt x="2742802" y="23517"/>
                </a:lnTo>
                <a:lnTo>
                  <a:pt x="2790422" y="24084"/>
                </a:lnTo>
                <a:lnTo>
                  <a:pt x="2832490" y="24249"/>
                </a:lnTo>
                <a:lnTo>
                  <a:pt x="2848041" y="24262"/>
                </a:lnTo>
                <a:lnTo>
                  <a:pt x="2868501" y="24259"/>
                </a:lnTo>
                <a:lnTo>
                  <a:pt x="2916145" y="24173"/>
                </a:lnTo>
                <a:lnTo>
                  <a:pt x="2957924" y="23549"/>
                </a:lnTo>
                <a:lnTo>
                  <a:pt x="3000218" y="20250"/>
                </a:lnTo>
                <a:lnTo>
                  <a:pt x="3049111" y="10817"/>
                </a:lnTo>
                <a:lnTo>
                  <a:pt x="3061441" y="8242"/>
                </a:lnTo>
                <a:lnTo>
                  <a:pt x="3100096" y="3121"/>
                </a:lnTo>
                <a:lnTo>
                  <a:pt x="3139680" y="0"/>
                </a:lnTo>
                <a:lnTo>
                  <a:pt x="3135992" y="715"/>
                </a:lnTo>
                <a:lnTo>
                  <a:pt x="3130422" y="1605"/>
                </a:lnTo>
                <a:lnTo>
                  <a:pt x="3121144" y="3089"/>
                </a:lnTo>
                <a:lnTo>
                  <a:pt x="3108156" y="5165"/>
                </a:lnTo>
                <a:lnTo>
                  <a:pt x="3091461" y="78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8734" y="3508782"/>
            <a:ext cx="2497455" cy="76200"/>
          </a:xfrm>
          <a:custGeom>
            <a:avLst/>
            <a:gdLst/>
            <a:ahLst/>
            <a:cxnLst/>
            <a:rect l="l" t="t" r="r" b="b"/>
            <a:pathLst>
              <a:path w="2497455" h="76200">
                <a:moveTo>
                  <a:pt x="21799" y="31847"/>
                </a:moveTo>
                <a:lnTo>
                  <a:pt x="14365" y="31040"/>
                </a:lnTo>
                <a:lnTo>
                  <a:pt x="8615" y="31516"/>
                </a:lnTo>
                <a:lnTo>
                  <a:pt x="4548" y="33274"/>
                </a:lnTo>
                <a:lnTo>
                  <a:pt x="1761" y="34478"/>
                </a:lnTo>
                <a:lnTo>
                  <a:pt x="293" y="35112"/>
                </a:lnTo>
                <a:lnTo>
                  <a:pt x="146" y="35176"/>
                </a:lnTo>
                <a:lnTo>
                  <a:pt x="0" y="35240"/>
                </a:lnTo>
                <a:lnTo>
                  <a:pt x="266" y="35181"/>
                </a:lnTo>
                <a:lnTo>
                  <a:pt x="493" y="35120"/>
                </a:lnTo>
                <a:lnTo>
                  <a:pt x="2758" y="34515"/>
                </a:lnTo>
                <a:lnTo>
                  <a:pt x="53398" y="31596"/>
                </a:lnTo>
                <a:lnTo>
                  <a:pt x="69534" y="31538"/>
                </a:lnTo>
                <a:lnTo>
                  <a:pt x="84431" y="31439"/>
                </a:lnTo>
                <a:lnTo>
                  <a:pt x="122967" y="30889"/>
                </a:lnTo>
                <a:lnTo>
                  <a:pt x="158997" y="29801"/>
                </a:lnTo>
                <a:lnTo>
                  <a:pt x="172466" y="29365"/>
                </a:lnTo>
                <a:lnTo>
                  <a:pt x="221996" y="28228"/>
                </a:lnTo>
                <a:lnTo>
                  <a:pt x="261019" y="27838"/>
                </a:lnTo>
                <a:lnTo>
                  <a:pt x="311172" y="27592"/>
                </a:lnTo>
                <a:lnTo>
                  <a:pt x="323352" y="27571"/>
                </a:lnTo>
                <a:lnTo>
                  <a:pt x="341958" y="27592"/>
                </a:lnTo>
                <a:lnTo>
                  <a:pt x="383589" y="27971"/>
                </a:lnTo>
                <a:lnTo>
                  <a:pt x="428271" y="29983"/>
                </a:lnTo>
                <a:lnTo>
                  <a:pt x="456318" y="32304"/>
                </a:lnTo>
                <a:lnTo>
                  <a:pt x="469906" y="33412"/>
                </a:lnTo>
                <a:lnTo>
                  <a:pt x="508683" y="35749"/>
                </a:lnTo>
                <a:lnTo>
                  <a:pt x="560271" y="37393"/>
                </a:lnTo>
                <a:lnTo>
                  <a:pt x="573464" y="37763"/>
                </a:lnTo>
                <a:lnTo>
                  <a:pt x="618101" y="39941"/>
                </a:lnTo>
                <a:lnTo>
                  <a:pt x="659461" y="42967"/>
                </a:lnTo>
                <a:lnTo>
                  <a:pt x="671694" y="43903"/>
                </a:lnTo>
                <a:lnTo>
                  <a:pt x="722092" y="47101"/>
                </a:lnTo>
                <a:lnTo>
                  <a:pt x="762766" y="49022"/>
                </a:lnTo>
                <a:lnTo>
                  <a:pt x="812719" y="51152"/>
                </a:lnTo>
                <a:lnTo>
                  <a:pt x="836727" y="52110"/>
                </a:lnTo>
                <a:lnTo>
                  <a:pt x="853296" y="52773"/>
                </a:lnTo>
                <a:lnTo>
                  <a:pt x="893391" y="54592"/>
                </a:lnTo>
                <a:lnTo>
                  <a:pt x="914828" y="55803"/>
                </a:lnTo>
                <a:lnTo>
                  <a:pt x="926229" y="56406"/>
                </a:lnTo>
                <a:lnTo>
                  <a:pt x="977997" y="58473"/>
                </a:lnTo>
                <a:lnTo>
                  <a:pt x="1020339" y="59706"/>
                </a:lnTo>
                <a:lnTo>
                  <a:pt x="1069458" y="60871"/>
                </a:lnTo>
                <a:lnTo>
                  <a:pt x="1092467" y="61300"/>
                </a:lnTo>
                <a:lnTo>
                  <a:pt x="1103756" y="61513"/>
                </a:lnTo>
                <a:lnTo>
                  <a:pt x="1151887" y="62880"/>
                </a:lnTo>
                <a:lnTo>
                  <a:pt x="1191429" y="64454"/>
                </a:lnTo>
                <a:lnTo>
                  <a:pt x="1220326" y="65812"/>
                </a:lnTo>
                <a:lnTo>
                  <a:pt x="1234745" y="66511"/>
                </a:lnTo>
                <a:lnTo>
                  <a:pt x="1274981" y="68460"/>
                </a:lnTo>
                <a:lnTo>
                  <a:pt x="1323308" y="70793"/>
                </a:lnTo>
                <a:lnTo>
                  <a:pt x="1373230" y="73104"/>
                </a:lnTo>
                <a:lnTo>
                  <a:pt x="1412002" y="74507"/>
                </a:lnTo>
                <a:lnTo>
                  <a:pt x="1461405" y="75660"/>
                </a:lnTo>
                <a:lnTo>
                  <a:pt x="1501155" y="76056"/>
                </a:lnTo>
                <a:lnTo>
                  <a:pt x="1515833" y="76095"/>
                </a:lnTo>
                <a:lnTo>
                  <a:pt x="1529830" y="76074"/>
                </a:lnTo>
                <a:lnTo>
                  <a:pt x="1567944" y="75663"/>
                </a:lnTo>
                <a:lnTo>
                  <a:pt x="1612597" y="74234"/>
                </a:lnTo>
                <a:lnTo>
                  <a:pt x="1662091" y="72062"/>
                </a:lnTo>
                <a:lnTo>
                  <a:pt x="1701805" y="70209"/>
                </a:lnTo>
                <a:lnTo>
                  <a:pt x="1717651" y="69466"/>
                </a:lnTo>
                <a:lnTo>
                  <a:pt x="1759265" y="67700"/>
                </a:lnTo>
                <a:lnTo>
                  <a:pt x="1806235" y="66223"/>
                </a:lnTo>
                <a:lnTo>
                  <a:pt x="1818934" y="65799"/>
                </a:lnTo>
                <a:lnTo>
                  <a:pt x="1868812" y="63285"/>
                </a:lnTo>
                <a:lnTo>
                  <a:pt x="1901651" y="60994"/>
                </a:lnTo>
                <a:lnTo>
                  <a:pt x="1918561" y="59794"/>
                </a:lnTo>
                <a:lnTo>
                  <a:pt x="1960197" y="57064"/>
                </a:lnTo>
                <a:lnTo>
                  <a:pt x="2011137" y="56138"/>
                </a:lnTo>
                <a:lnTo>
                  <a:pt x="2063035" y="55957"/>
                </a:lnTo>
                <a:lnTo>
                  <a:pt x="2079453" y="55881"/>
                </a:lnTo>
                <a:lnTo>
                  <a:pt x="2121705" y="55448"/>
                </a:lnTo>
                <a:lnTo>
                  <a:pt x="2164033" y="54387"/>
                </a:lnTo>
                <a:lnTo>
                  <a:pt x="2211341" y="51954"/>
                </a:lnTo>
                <a:lnTo>
                  <a:pt x="2263956" y="48022"/>
                </a:lnTo>
                <a:lnTo>
                  <a:pt x="2302065" y="43604"/>
                </a:lnTo>
                <a:lnTo>
                  <a:pt x="2324842" y="39787"/>
                </a:lnTo>
                <a:lnTo>
                  <a:pt x="2337077" y="37690"/>
                </a:lnTo>
                <a:lnTo>
                  <a:pt x="2349453" y="35625"/>
                </a:lnTo>
                <a:lnTo>
                  <a:pt x="2362122" y="33565"/>
                </a:lnTo>
                <a:lnTo>
                  <a:pt x="2378217" y="30983"/>
                </a:lnTo>
                <a:lnTo>
                  <a:pt x="2392466" y="28599"/>
                </a:lnTo>
                <a:lnTo>
                  <a:pt x="2437599" y="20000"/>
                </a:lnTo>
                <a:lnTo>
                  <a:pt x="2477781" y="10571"/>
                </a:lnTo>
                <a:lnTo>
                  <a:pt x="2497170" y="1800"/>
                </a:lnTo>
                <a:lnTo>
                  <a:pt x="2495014" y="418"/>
                </a:lnTo>
                <a:lnTo>
                  <a:pt x="2487573" y="0"/>
                </a:lnTo>
                <a:lnTo>
                  <a:pt x="2474845" y="546"/>
                </a:lnTo>
                <a:lnTo>
                  <a:pt x="2456831" y="20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034069" y="857143"/>
            <a:ext cx="659642" cy="964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741706" y="790545"/>
            <a:ext cx="732649" cy="10740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879524" y="1938057"/>
            <a:ext cx="1753870" cy="62865"/>
          </a:xfrm>
          <a:custGeom>
            <a:avLst/>
            <a:gdLst/>
            <a:ahLst/>
            <a:cxnLst/>
            <a:rect l="l" t="t" r="r" b="b"/>
            <a:pathLst>
              <a:path w="1753870" h="62864">
                <a:moveTo>
                  <a:pt x="16222" y="57336"/>
                </a:moveTo>
                <a:lnTo>
                  <a:pt x="13641" y="61096"/>
                </a:lnTo>
                <a:lnTo>
                  <a:pt x="10047" y="62470"/>
                </a:lnTo>
                <a:lnTo>
                  <a:pt x="5440" y="61458"/>
                </a:lnTo>
                <a:lnTo>
                  <a:pt x="2259" y="60758"/>
                </a:lnTo>
                <a:lnTo>
                  <a:pt x="535" y="60379"/>
                </a:lnTo>
                <a:lnTo>
                  <a:pt x="267" y="60320"/>
                </a:lnTo>
                <a:lnTo>
                  <a:pt x="0" y="60261"/>
                </a:lnTo>
                <a:lnTo>
                  <a:pt x="2428" y="60231"/>
                </a:lnTo>
                <a:lnTo>
                  <a:pt x="7552" y="60229"/>
                </a:lnTo>
                <a:lnTo>
                  <a:pt x="10899" y="60227"/>
                </a:lnTo>
                <a:lnTo>
                  <a:pt x="51802" y="60209"/>
                </a:lnTo>
                <a:lnTo>
                  <a:pt x="107869" y="60169"/>
                </a:lnTo>
                <a:lnTo>
                  <a:pt x="157144" y="59913"/>
                </a:lnTo>
                <a:lnTo>
                  <a:pt x="195681" y="59379"/>
                </a:lnTo>
                <a:lnTo>
                  <a:pt x="248477" y="57471"/>
                </a:lnTo>
                <a:lnTo>
                  <a:pt x="262551" y="56822"/>
                </a:lnTo>
                <a:lnTo>
                  <a:pt x="310703" y="55240"/>
                </a:lnTo>
                <a:lnTo>
                  <a:pt x="356296" y="54748"/>
                </a:lnTo>
                <a:lnTo>
                  <a:pt x="396074" y="54591"/>
                </a:lnTo>
                <a:lnTo>
                  <a:pt x="426866" y="54567"/>
                </a:lnTo>
                <a:lnTo>
                  <a:pt x="442047" y="54555"/>
                </a:lnTo>
                <a:lnTo>
                  <a:pt x="482546" y="54474"/>
                </a:lnTo>
                <a:lnTo>
                  <a:pt x="527015" y="54264"/>
                </a:lnTo>
                <a:lnTo>
                  <a:pt x="534178" y="54216"/>
                </a:lnTo>
                <a:lnTo>
                  <a:pt x="541998" y="54171"/>
                </a:lnTo>
                <a:lnTo>
                  <a:pt x="591254" y="53996"/>
                </a:lnTo>
                <a:lnTo>
                  <a:pt x="643367" y="53911"/>
                </a:lnTo>
                <a:lnTo>
                  <a:pt x="690229" y="53877"/>
                </a:lnTo>
                <a:lnTo>
                  <a:pt x="725305" y="53868"/>
                </a:lnTo>
                <a:lnTo>
                  <a:pt x="748576" y="53860"/>
                </a:lnTo>
                <a:lnTo>
                  <a:pt x="790320" y="53796"/>
                </a:lnTo>
                <a:lnTo>
                  <a:pt x="841340" y="53582"/>
                </a:lnTo>
                <a:lnTo>
                  <a:pt x="888830" y="53076"/>
                </a:lnTo>
                <a:lnTo>
                  <a:pt x="927158" y="50957"/>
                </a:lnTo>
                <a:lnTo>
                  <a:pt x="966993" y="44704"/>
                </a:lnTo>
                <a:lnTo>
                  <a:pt x="980322" y="42431"/>
                </a:lnTo>
                <a:lnTo>
                  <a:pt x="993211" y="40385"/>
                </a:lnTo>
                <a:lnTo>
                  <a:pt x="1045647" y="33847"/>
                </a:lnTo>
                <a:lnTo>
                  <a:pt x="1084628" y="30462"/>
                </a:lnTo>
                <a:lnTo>
                  <a:pt x="1120059" y="28412"/>
                </a:lnTo>
                <a:lnTo>
                  <a:pt x="1132785" y="27743"/>
                </a:lnTo>
                <a:lnTo>
                  <a:pt x="1183027" y="24764"/>
                </a:lnTo>
                <a:lnTo>
                  <a:pt x="1200412" y="23647"/>
                </a:lnTo>
                <a:lnTo>
                  <a:pt x="1215433" y="22724"/>
                </a:lnTo>
                <a:lnTo>
                  <a:pt x="1253922" y="20797"/>
                </a:lnTo>
                <a:lnTo>
                  <a:pt x="1301217" y="20183"/>
                </a:lnTo>
                <a:lnTo>
                  <a:pt x="1346480" y="19989"/>
                </a:lnTo>
                <a:lnTo>
                  <a:pt x="1403345" y="19902"/>
                </a:lnTo>
                <a:lnTo>
                  <a:pt x="1421604" y="19871"/>
                </a:lnTo>
                <a:lnTo>
                  <a:pt x="1469761" y="19713"/>
                </a:lnTo>
                <a:lnTo>
                  <a:pt x="1508522" y="19458"/>
                </a:lnTo>
                <a:lnTo>
                  <a:pt x="1546777" y="18965"/>
                </a:lnTo>
                <a:lnTo>
                  <a:pt x="1593666" y="17329"/>
                </a:lnTo>
                <a:lnTo>
                  <a:pt x="1643050" y="14039"/>
                </a:lnTo>
                <a:lnTo>
                  <a:pt x="1688067" y="9800"/>
                </a:lnTo>
                <a:lnTo>
                  <a:pt x="1729408" y="4553"/>
                </a:lnTo>
                <a:lnTo>
                  <a:pt x="1741565" y="2936"/>
                </a:lnTo>
                <a:lnTo>
                  <a:pt x="1747924" y="2209"/>
                </a:lnTo>
                <a:lnTo>
                  <a:pt x="1752023" y="1859"/>
                </a:lnTo>
                <a:lnTo>
                  <a:pt x="1753333" y="1636"/>
                </a:lnTo>
                <a:lnTo>
                  <a:pt x="1752058" y="1524"/>
                </a:lnTo>
                <a:lnTo>
                  <a:pt x="1750229" y="1362"/>
                </a:lnTo>
                <a:lnTo>
                  <a:pt x="1744480" y="854"/>
                </a:lnTo>
                <a:lnTo>
                  <a:pt x="1734802" y="0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759126" y="1990377"/>
            <a:ext cx="12700" cy="190500"/>
          </a:xfrm>
          <a:custGeom>
            <a:avLst/>
            <a:gdLst/>
            <a:ahLst/>
            <a:cxnLst/>
            <a:rect l="l" t="t" r="r" b="b"/>
            <a:pathLst>
              <a:path w="12700" h="190500">
                <a:moveTo>
                  <a:pt x="5486" y="11733"/>
                </a:moveTo>
                <a:lnTo>
                  <a:pt x="5154" y="6204"/>
                </a:lnTo>
                <a:lnTo>
                  <a:pt x="4941" y="2655"/>
                </a:lnTo>
                <a:lnTo>
                  <a:pt x="4847" y="1088"/>
                </a:lnTo>
                <a:lnTo>
                  <a:pt x="4781" y="0"/>
                </a:lnTo>
                <a:lnTo>
                  <a:pt x="4542" y="214"/>
                </a:lnTo>
                <a:lnTo>
                  <a:pt x="4130" y="1730"/>
                </a:lnTo>
                <a:lnTo>
                  <a:pt x="0" y="48332"/>
                </a:lnTo>
                <a:lnTo>
                  <a:pt x="81" y="61622"/>
                </a:lnTo>
                <a:lnTo>
                  <a:pt x="3371" y="116346"/>
                </a:lnTo>
                <a:lnTo>
                  <a:pt x="10350" y="169216"/>
                </a:lnTo>
                <a:lnTo>
                  <a:pt x="11736" y="179649"/>
                </a:lnTo>
                <a:lnTo>
                  <a:pt x="12320" y="186931"/>
                </a:lnTo>
                <a:lnTo>
                  <a:pt x="12503" y="189495"/>
                </a:lnTo>
                <a:lnTo>
                  <a:pt x="12554" y="190200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091115" y="1817067"/>
            <a:ext cx="22225" cy="107950"/>
          </a:xfrm>
          <a:custGeom>
            <a:avLst/>
            <a:gdLst/>
            <a:ahLst/>
            <a:cxnLst/>
            <a:rect l="l" t="t" r="r" b="b"/>
            <a:pathLst>
              <a:path w="22225" h="107950">
                <a:moveTo>
                  <a:pt x="7109" y="12021"/>
                </a:moveTo>
                <a:lnTo>
                  <a:pt x="7275" y="2727"/>
                </a:lnTo>
                <a:lnTo>
                  <a:pt x="5966" y="0"/>
                </a:lnTo>
                <a:lnTo>
                  <a:pt x="3181" y="3838"/>
                </a:lnTo>
                <a:lnTo>
                  <a:pt x="1005" y="11649"/>
                </a:lnTo>
                <a:lnTo>
                  <a:pt x="0" y="27481"/>
                </a:lnTo>
                <a:lnTo>
                  <a:pt x="123" y="43426"/>
                </a:lnTo>
                <a:lnTo>
                  <a:pt x="5383" y="81500"/>
                </a:lnTo>
                <a:lnTo>
                  <a:pt x="16620" y="107857"/>
                </a:lnTo>
                <a:lnTo>
                  <a:pt x="22162" y="106395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281963" y="1788356"/>
            <a:ext cx="29209" cy="154940"/>
          </a:xfrm>
          <a:custGeom>
            <a:avLst/>
            <a:gdLst/>
            <a:ahLst/>
            <a:cxnLst/>
            <a:rect l="l" t="t" r="r" b="b"/>
            <a:pathLst>
              <a:path w="29210" h="154939">
                <a:moveTo>
                  <a:pt x="8854" y="24099"/>
                </a:moveTo>
                <a:lnTo>
                  <a:pt x="10043" y="8003"/>
                </a:lnTo>
                <a:lnTo>
                  <a:pt x="9196" y="0"/>
                </a:lnTo>
                <a:lnTo>
                  <a:pt x="6312" y="88"/>
                </a:lnTo>
                <a:lnTo>
                  <a:pt x="173" y="46494"/>
                </a:lnTo>
                <a:lnTo>
                  <a:pt x="0" y="63084"/>
                </a:lnTo>
                <a:lnTo>
                  <a:pt x="260" y="82226"/>
                </a:lnTo>
                <a:lnTo>
                  <a:pt x="1148" y="97498"/>
                </a:lnTo>
                <a:lnTo>
                  <a:pt x="2661" y="109241"/>
                </a:lnTo>
                <a:lnTo>
                  <a:pt x="4798" y="117793"/>
                </a:lnTo>
                <a:lnTo>
                  <a:pt x="11180" y="131973"/>
                </a:lnTo>
                <a:lnTo>
                  <a:pt x="13876" y="142202"/>
                </a:lnTo>
                <a:lnTo>
                  <a:pt x="14599" y="150014"/>
                </a:lnTo>
                <a:lnTo>
                  <a:pt x="16403" y="153545"/>
                </a:lnTo>
                <a:lnTo>
                  <a:pt x="19449" y="154243"/>
                </a:lnTo>
                <a:lnTo>
                  <a:pt x="22495" y="154940"/>
                </a:lnTo>
                <a:lnTo>
                  <a:pt x="24779" y="153601"/>
                </a:lnTo>
                <a:lnTo>
                  <a:pt x="26301" y="150222"/>
                </a:lnTo>
                <a:lnTo>
                  <a:pt x="27822" y="146844"/>
                </a:lnTo>
                <a:lnTo>
                  <a:pt x="28696" y="144905"/>
                </a:lnTo>
                <a:lnTo>
                  <a:pt x="28921" y="144403"/>
                </a:lnTo>
                <a:lnTo>
                  <a:pt x="29147" y="143903"/>
                </a:lnTo>
                <a:lnTo>
                  <a:pt x="29120" y="144208"/>
                </a:lnTo>
                <a:lnTo>
                  <a:pt x="28989" y="144736"/>
                </a:lnTo>
                <a:lnTo>
                  <a:pt x="28317" y="147421"/>
                </a:lnTo>
                <a:lnTo>
                  <a:pt x="27104" y="152262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264402" y="1937511"/>
            <a:ext cx="70485" cy="42545"/>
          </a:xfrm>
          <a:custGeom>
            <a:avLst/>
            <a:gdLst/>
            <a:ahLst/>
            <a:cxnLst/>
            <a:rect l="l" t="t" r="r" b="b"/>
            <a:pathLst>
              <a:path w="70485" h="42544">
                <a:moveTo>
                  <a:pt x="48663" y="38115"/>
                </a:moveTo>
                <a:lnTo>
                  <a:pt x="64107" y="9840"/>
                </a:lnTo>
                <a:lnTo>
                  <a:pt x="64123" y="9705"/>
                </a:lnTo>
                <a:lnTo>
                  <a:pt x="64102" y="9912"/>
                </a:lnTo>
                <a:lnTo>
                  <a:pt x="64075" y="10162"/>
                </a:lnTo>
                <a:lnTo>
                  <a:pt x="63824" y="12541"/>
                </a:lnTo>
                <a:lnTo>
                  <a:pt x="63349" y="17049"/>
                </a:lnTo>
                <a:lnTo>
                  <a:pt x="62873" y="21558"/>
                </a:lnTo>
                <a:lnTo>
                  <a:pt x="60754" y="26798"/>
                </a:lnTo>
                <a:lnTo>
                  <a:pt x="56994" y="32768"/>
                </a:lnTo>
                <a:lnTo>
                  <a:pt x="53233" y="38740"/>
                </a:lnTo>
                <a:lnTo>
                  <a:pt x="47635" y="41888"/>
                </a:lnTo>
                <a:lnTo>
                  <a:pt x="40200" y="42215"/>
                </a:lnTo>
                <a:lnTo>
                  <a:pt x="32765" y="42541"/>
                </a:lnTo>
                <a:lnTo>
                  <a:pt x="27447" y="41488"/>
                </a:lnTo>
                <a:lnTo>
                  <a:pt x="24246" y="39057"/>
                </a:lnTo>
                <a:lnTo>
                  <a:pt x="21045" y="36626"/>
                </a:lnTo>
                <a:lnTo>
                  <a:pt x="18858" y="31794"/>
                </a:lnTo>
                <a:lnTo>
                  <a:pt x="17686" y="24562"/>
                </a:lnTo>
                <a:lnTo>
                  <a:pt x="16513" y="17329"/>
                </a:lnTo>
                <a:lnTo>
                  <a:pt x="18303" y="12346"/>
                </a:lnTo>
                <a:lnTo>
                  <a:pt x="23057" y="9613"/>
                </a:lnTo>
                <a:lnTo>
                  <a:pt x="27810" y="6880"/>
                </a:lnTo>
                <a:lnTo>
                  <a:pt x="56682" y="169"/>
                </a:lnTo>
                <a:lnTo>
                  <a:pt x="61563" y="0"/>
                </a:lnTo>
                <a:lnTo>
                  <a:pt x="65085" y="1330"/>
                </a:lnTo>
                <a:lnTo>
                  <a:pt x="67247" y="4159"/>
                </a:lnTo>
                <a:lnTo>
                  <a:pt x="69409" y="6988"/>
                </a:lnTo>
                <a:lnTo>
                  <a:pt x="70376" y="10783"/>
                </a:lnTo>
                <a:lnTo>
                  <a:pt x="70145" y="15545"/>
                </a:lnTo>
                <a:lnTo>
                  <a:pt x="69915" y="20307"/>
                </a:lnTo>
                <a:lnTo>
                  <a:pt x="67166" y="24474"/>
                </a:lnTo>
                <a:lnTo>
                  <a:pt x="61896" y="28048"/>
                </a:lnTo>
                <a:lnTo>
                  <a:pt x="56627" y="31622"/>
                </a:lnTo>
                <a:lnTo>
                  <a:pt x="50185" y="33587"/>
                </a:lnTo>
                <a:lnTo>
                  <a:pt x="42570" y="33945"/>
                </a:lnTo>
                <a:lnTo>
                  <a:pt x="34955" y="34302"/>
                </a:lnTo>
                <a:lnTo>
                  <a:pt x="27669" y="33787"/>
                </a:lnTo>
                <a:lnTo>
                  <a:pt x="20713" y="32400"/>
                </a:lnTo>
                <a:lnTo>
                  <a:pt x="13756" y="31012"/>
                </a:lnTo>
                <a:lnTo>
                  <a:pt x="8647" y="28701"/>
                </a:lnTo>
                <a:lnTo>
                  <a:pt x="5384" y="25464"/>
                </a:lnTo>
                <a:lnTo>
                  <a:pt x="2121" y="22228"/>
                </a:lnTo>
                <a:lnTo>
                  <a:pt x="326" y="19276"/>
                </a:lnTo>
                <a:lnTo>
                  <a:pt x="0" y="16608"/>
                </a:lnTo>
                <a:lnTo>
                  <a:pt x="2903" y="13961"/>
                </a:lnTo>
                <a:lnTo>
                  <a:pt x="12323" y="11835"/>
                </a:lnTo>
                <a:lnTo>
                  <a:pt x="28260" y="10229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62902" y="1927655"/>
            <a:ext cx="53340" cy="49530"/>
          </a:xfrm>
          <a:custGeom>
            <a:avLst/>
            <a:gdLst/>
            <a:ahLst/>
            <a:cxnLst/>
            <a:rect l="l" t="t" r="r" b="b"/>
            <a:pathLst>
              <a:path w="53340" h="49530">
                <a:moveTo>
                  <a:pt x="43828" y="19899"/>
                </a:moveTo>
                <a:lnTo>
                  <a:pt x="38862" y="7268"/>
                </a:lnTo>
                <a:lnTo>
                  <a:pt x="36285" y="712"/>
                </a:lnTo>
                <a:lnTo>
                  <a:pt x="36091" y="229"/>
                </a:lnTo>
                <a:lnTo>
                  <a:pt x="36001" y="0"/>
                </a:lnTo>
                <a:lnTo>
                  <a:pt x="36132" y="348"/>
                </a:lnTo>
                <a:lnTo>
                  <a:pt x="36291" y="769"/>
                </a:lnTo>
                <a:lnTo>
                  <a:pt x="37878" y="4921"/>
                </a:lnTo>
                <a:lnTo>
                  <a:pt x="40877" y="12805"/>
                </a:lnTo>
                <a:lnTo>
                  <a:pt x="43884" y="20688"/>
                </a:lnTo>
                <a:lnTo>
                  <a:pt x="45629" y="26767"/>
                </a:lnTo>
                <a:lnTo>
                  <a:pt x="46107" y="31041"/>
                </a:lnTo>
                <a:lnTo>
                  <a:pt x="46592" y="35315"/>
                </a:lnTo>
                <a:lnTo>
                  <a:pt x="23123" y="49394"/>
                </a:lnTo>
                <a:lnTo>
                  <a:pt x="18149" y="48783"/>
                </a:lnTo>
                <a:lnTo>
                  <a:pt x="533" y="29551"/>
                </a:lnTo>
                <a:lnTo>
                  <a:pt x="0" y="25581"/>
                </a:lnTo>
                <a:lnTo>
                  <a:pt x="1489" y="21639"/>
                </a:lnTo>
                <a:lnTo>
                  <a:pt x="5008" y="17726"/>
                </a:lnTo>
                <a:lnTo>
                  <a:pt x="8527" y="13812"/>
                </a:lnTo>
                <a:lnTo>
                  <a:pt x="40718" y="4141"/>
                </a:lnTo>
                <a:lnTo>
                  <a:pt x="49123" y="7418"/>
                </a:lnTo>
                <a:lnTo>
                  <a:pt x="52788" y="18755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296425" y="453689"/>
            <a:ext cx="156210" cy="122555"/>
          </a:xfrm>
          <a:custGeom>
            <a:avLst/>
            <a:gdLst/>
            <a:ahLst/>
            <a:cxnLst/>
            <a:rect l="l" t="t" r="r" b="b"/>
            <a:pathLst>
              <a:path w="156210" h="122554">
                <a:moveTo>
                  <a:pt x="98495" y="46283"/>
                </a:moveTo>
                <a:lnTo>
                  <a:pt x="124063" y="16765"/>
                </a:lnTo>
                <a:lnTo>
                  <a:pt x="91181" y="0"/>
                </a:lnTo>
                <a:lnTo>
                  <a:pt x="79367" y="32"/>
                </a:lnTo>
                <a:lnTo>
                  <a:pt x="38473" y="7257"/>
                </a:lnTo>
                <a:lnTo>
                  <a:pt x="1323" y="41034"/>
                </a:lnTo>
                <a:lnTo>
                  <a:pt x="0" y="52113"/>
                </a:lnTo>
                <a:lnTo>
                  <a:pt x="3712" y="64155"/>
                </a:lnTo>
                <a:lnTo>
                  <a:pt x="33804" y="89422"/>
                </a:lnTo>
                <a:lnTo>
                  <a:pt x="70095" y="104723"/>
                </a:lnTo>
                <a:lnTo>
                  <a:pt x="118390" y="117374"/>
                </a:lnTo>
                <a:lnTo>
                  <a:pt x="143076" y="121042"/>
                </a:lnTo>
                <a:lnTo>
                  <a:pt x="155931" y="122354"/>
                </a:lnTo>
              </a:path>
            </a:pathLst>
          </a:custGeom>
          <a:ln w="324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500812" y="457136"/>
            <a:ext cx="26670" cy="38100"/>
          </a:xfrm>
          <a:custGeom>
            <a:avLst/>
            <a:gdLst/>
            <a:ahLst/>
            <a:cxnLst/>
            <a:rect l="l" t="t" r="r" b="b"/>
            <a:pathLst>
              <a:path w="26670" h="38100">
                <a:moveTo>
                  <a:pt x="26392" y="24894"/>
                </a:moveTo>
                <a:lnTo>
                  <a:pt x="17016" y="9211"/>
                </a:lnTo>
                <a:lnTo>
                  <a:pt x="9912" y="913"/>
                </a:lnTo>
                <a:lnTo>
                  <a:pt x="5078" y="0"/>
                </a:lnTo>
                <a:lnTo>
                  <a:pt x="1245" y="13841"/>
                </a:lnTo>
                <a:lnTo>
                  <a:pt x="139" y="25071"/>
                </a:lnTo>
                <a:lnTo>
                  <a:pt x="51" y="33335"/>
                </a:lnTo>
                <a:lnTo>
                  <a:pt x="11" y="37265"/>
                </a:lnTo>
                <a:lnTo>
                  <a:pt x="7" y="37658"/>
                </a:lnTo>
                <a:lnTo>
                  <a:pt x="1" y="38070"/>
                </a:lnTo>
                <a:lnTo>
                  <a:pt x="1" y="37753"/>
                </a:lnTo>
                <a:lnTo>
                  <a:pt x="0" y="34450"/>
                </a:lnTo>
                <a:lnTo>
                  <a:pt x="0" y="28085"/>
                </a:lnTo>
              </a:path>
            </a:pathLst>
          </a:custGeom>
          <a:ln w="324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486668" y="324378"/>
            <a:ext cx="64135" cy="215265"/>
          </a:xfrm>
          <a:custGeom>
            <a:avLst/>
            <a:gdLst/>
            <a:ahLst/>
            <a:cxnLst/>
            <a:rect l="l" t="t" r="r" b="b"/>
            <a:pathLst>
              <a:path w="64134" h="215265">
                <a:moveTo>
                  <a:pt x="15740" y="17104"/>
                </a:moveTo>
                <a:lnTo>
                  <a:pt x="7509" y="9998"/>
                </a:lnTo>
                <a:lnTo>
                  <a:pt x="2806" y="5333"/>
                </a:lnTo>
                <a:lnTo>
                  <a:pt x="1635" y="3106"/>
                </a:lnTo>
                <a:lnTo>
                  <a:pt x="817" y="1553"/>
                </a:lnTo>
                <a:lnTo>
                  <a:pt x="326" y="621"/>
                </a:lnTo>
                <a:lnTo>
                  <a:pt x="163" y="310"/>
                </a:lnTo>
                <a:lnTo>
                  <a:pt x="0" y="0"/>
                </a:lnTo>
                <a:lnTo>
                  <a:pt x="13" y="924"/>
                </a:lnTo>
                <a:lnTo>
                  <a:pt x="202" y="3084"/>
                </a:lnTo>
                <a:lnTo>
                  <a:pt x="392" y="5244"/>
                </a:lnTo>
                <a:lnTo>
                  <a:pt x="962" y="11726"/>
                </a:lnTo>
                <a:lnTo>
                  <a:pt x="1912" y="22532"/>
                </a:lnTo>
                <a:lnTo>
                  <a:pt x="3093" y="34488"/>
                </a:lnTo>
                <a:lnTo>
                  <a:pt x="4595" y="47177"/>
                </a:lnTo>
                <a:lnTo>
                  <a:pt x="6748" y="63112"/>
                </a:lnTo>
                <a:lnTo>
                  <a:pt x="8405" y="76114"/>
                </a:lnTo>
                <a:lnTo>
                  <a:pt x="9706" y="87220"/>
                </a:lnTo>
                <a:lnTo>
                  <a:pt x="11453" y="103406"/>
                </a:lnTo>
                <a:lnTo>
                  <a:pt x="13026" y="116416"/>
                </a:lnTo>
                <a:lnTo>
                  <a:pt x="19783" y="155846"/>
                </a:lnTo>
                <a:lnTo>
                  <a:pt x="34997" y="198308"/>
                </a:lnTo>
                <a:lnTo>
                  <a:pt x="50204" y="211891"/>
                </a:lnTo>
                <a:lnTo>
                  <a:pt x="63626" y="215182"/>
                </a:lnTo>
              </a:path>
            </a:pathLst>
          </a:custGeom>
          <a:ln w="324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620378" y="455129"/>
            <a:ext cx="186055" cy="114935"/>
          </a:xfrm>
          <a:custGeom>
            <a:avLst/>
            <a:gdLst/>
            <a:ahLst/>
            <a:cxnLst/>
            <a:rect l="l" t="t" r="r" b="b"/>
            <a:pathLst>
              <a:path w="186054" h="114934">
                <a:moveTo>
                  <a:pt x="428" y="25445"/>
                </a:moveTo>
                <a:lnTo>
                  <a:pt x="427" y="12939"/>
                </a:lnTo>
                <a:lnTo>
                  <a:pt x="427" y="6434"/>
                </a:lnTo>
                <a:lnTo>
                  <a:pt x="427" y="5929"/>
                </a:lnTo>
                <a:lnTo>
                  <a:pt x="425" y="5760"/>
                </a:lnTo>
                <a:lnTo>
                  <a:pt x="405" y="6546"/>
                </a:lnTo>
                <a:lnTo>
                  <a:pt x="391" y="7313"/>
                </a:lnTo>
                <a:lnTo>
                  <a:pt x="256" y="14512"/>
                </a:lnTo>
                <a:lnTo>
                  <a:pt x="0" y="28144"/>
                </a:lnTo>
                <a:lnTo>
                  <a:pt x="9041" y="69515"/>
                </a:lnTo>
                <a:lnTo>
                  <a:pt x="41796" y="105733"/>
                </a:lnTo>
                <a:lnTo>
                  <a:pt x="86138" y="114870"/>
                </a:lnTo>
                <a:lnTo>
                  <a:pt x="96429" y="112620"/>
                </a:lnTo>
                <a:lnTo>
                  <a:pt x="118569" y="69450"/>
                </a:lnTo>
                <a:lnTo>
                  <a:pt x="119034" y="55536"/>
                </a:lnTo>
                <a:lnTo>
                  <a:pt x="118913" y="43325"/>
                </a:lnTo>
                <a:lnTo>
                  <a:pt x="107992" y="3048"/>
                </a:lnTo>
                <a:lnTo>
                  <a:pt x="107199" y="1524"/>
                </a:lnTo>
                <a:lnTo>
                  <a:pt x="106406" y="0"/>
                </a:lnTo>
                <a:lnTo>
                  <a:pt x="106211" y="82"/>
                </a:lnTo>
                <a:lnTo>
                  <a:pt x="106612" y="1770"/>
                </a:lnTo>
                <a:lnTo>
                  <a:pt x="107013" y="3458"/>
                </a:lnTo>
                <a:lnTo>
                  <a:pt x="128205" y="46347"/>
                </a:lnTo>
                <a:lnTo>
                  <a:pt x="163062" y="80251"/>
                </a:lnTo>
                <a:lnTo>
                  <a:pt x="173782" y="87413"/>
                </a:lnTo>
                <a:lnTo>
                  <a:pt x="185636" y="94428"/>
                </a:lnTo>
              </a:path>
            </a:pathLst>
          </a:custGeom>
          <a:ln w="324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832263" y="420102"/>
            <a:ext cx="120650" cy="142240"/>
          </a:xfrm>
          <a:custGeom>
            <a:avLst/>
            <a:gdLst/>
            <a:ahLst/>
            <a:cxnLst/>
            <a:rect l="l" t="t" r="r" b="b"/>
            <a:pathLst>
              <a:path w="120650" h="142240">
                <a:moveTo>
                  <a:pt x="95023" y="32258"/>
                </a:moveTo>
                <a:lnTo>
                  <a:pt x="66395" y="702"/>
                </a:lnTo>
                <a:lnTo>
                  <a:pt x="52710" y="0"/>
                </a:lnTo>
                <a:lnTo>
                  <a:pt x="40690" y="528"/>
                </a:lnTo>
                <a:lnTo>
                  <a:pt x="29364" y="1946"/>
                </a:lnTo>
                <a:lnTo>
                  <a:pt x="23699" y="5136"/>
                </a:lnTo>
                <a:lnTo>
                  <a:pt x="20741" y="10435"/>
                </a:lnTo>
                <a:lnTo>
                  <a:pt x="17784" y="15733"/>
                </a:lnTo>
                <a:lnTo>
                  <a:pt x="18892" y="22331"/>
                </a:lnTo>
                <a:lnTo>
                  <a:pt x="51921" y="56017"/>
                </a:lnTo>
                <a:lnTo>
                  <a:pt x="62635" y="63579"/>
                </a:lnTo>
                <a:lnTo>
                  <a:pt x="72960" y="71124"/>
                </a:lnTo>
                <a:lnTo>
                  <a:pt x="107363" y="99897"/>
                </a:lnTo>
                <a:lnTo>
                  <a:pt x="120453" y="122025"/>
                </a:lnTo>
                <a:lnTo>
                  <a:pt x="119608" y="130654"/>
                </a:lnTo>
                <a:lnTo>
                  <a:pt x="111447" y="136782"/>
                </a:lnTo>
                <a:lnTo>
                  <a:pt x="96179" y="140423"/>
                </a:lnTo>
                <a:lnTo>
                  <a:pt x="84737" y="141506"/>
                </a:lnTo>
                <a:lnTo>
                  <a:pt x="72307" y="141858"/>
                </a:lnTo>
                <a:lnTo>
                  <a:pt x="58882" y="141481"/>
                </a:lnTo>
                <a:lnTo>
                  <a:pt x="43659" y="139487"/>
                </a:lnTo>
                <a:lnTo>
                  <a:pt x="30371" y="135874"/>
                </a:lnTo>
                <a:lnTo>
                  <a:pt x="18805" y="130628"/>
                </a:lnTo>
                <a:lnTo>
                  <a:pt x="8752" y="123734"/>
                </a:lnTo>
                <a:lnTo>
                  <a:pt x="0" y="115179"/>
                </a:lnTo>
              </a:path>
            </a:pathLst>
          </a:custGeom>
          <a:ln w="324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972612" y="342194"/>
            <a:ext cx="102235" cy="194945"/>
          </a:xfrm>
          <a:custGeom>
            <a:avLst/>
            <a:gdLst/>
            <a:ahLst/>
            <a:cxnLst/>
            <a:rect l="l" t="t" r="r" b="b"/>
            <a:pathLst>
              <a:path w="102234" h="194945">
                <a:moveTo>
                  <a:pt x="0" y="11408"/>
                </a:moveTo>
                <a:lnTo>
                  <a:pt x="11907" y="2419"/>
                </a:lnTo>
                <a:lnTo>
                  <a:pt x="22214" y="0"/>
                </a:lnTo>
                <a:lnTo>
                  <a:pt x="28687" y="4025"/>
                </a:lnTo>
                <a:lnTo>
                  <a:pt x="52251" y="36121"/>
                </a:lnTo>
                <a:lnTo>
                  <a:pt x="75843" y="78586"/>
                </a:lnTo>
                <a:lnTo>
                  <a:pt x="93315" y="118899"/>
                </a:lnTo>
                <a:lnTo>
                  <a:pt x="100930" y="157318"/>
                </a:lnTo>
                <a:lnTo>
                  <a:pt x="101692" y="170606"/>
                </a:lnTo>
                <a:lnTo>
                  <a:pt x="101610" y="182882"/>
                </a:lnTo>
                <a:lnTo>
                  <a:pt x="100726" y="194437"/>
                </a:lnTo>
              </a:path>
            </a:pathLst>
          </a:custGeom>
          <a:ln w="324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013185" y="396371"/>
            <a:ext cx="430530" cy="133985"/>
          </a:xfrm>
          <a:custGeom>
            <a:avLst/>
            <a:gdLst/>
            <a:ahLst/>
            <a:cxnLst/>
            <a:rect l="l" t="t" r="r" b="b"/>
            <a:pathLst>
              <a:path w="430529" h="133984">
                <a:moveTo>
                  <a:pt x="16244" y="35104"/>
                </a:moveTo>
                <a:lnTo>
                  <a:pt x="4987" y="27097"/>
                </a:lnTo>
                <a:lnTo>
                  <a:pt x="0" y="23028"/>
                </a:lnTo>
                <a:lnTo>
                  <a:pt x="1274" y="22896"/>
                </a:lnTo>
                <a:lnTo>
                  <a:pt x="2182" y="22803"/>
                </a:lnTo>
                <a:lnTo>
                  <a:pt x="4447" y="22569"/>
                </a:lnTo>
                <a:lnTo>
                  <a:pt x="58497" y="35666"/>
                </a:lnTo>
                <a:lnTo>
                  <a:pt x="73681" y="40244"/>
                </a:lnTo>
                <a:lnTo>
                  <a:pt x="116199" y="51187"/>
                </a:lnTo>
                <a:lnTo>
                  <a:pt x="154445" y="54774"/>
                </a:lnTo>
                <a:lnTo>
                  <a:pt x="172943" y="55110"/>
                </a:lnTo>
                <a:lnTo>
                  <a:pt x="186828" y="55029"/>
                </a:lnTo>
                <a:lnTo>
                  <a:pt x="222379" y="35411"/>
                </a:lnTo>
                <a:lnTo>
                  <a:pt x="223141" y="31050"/>
                </a:lnTo>
                <a:lnTo>
                  <a:pt x="206405" y="8227"/>
                </a:lnTo>
                <a:lnTo>
                  <a:pt x="199540" y="5299"/>
                </a:lnTo>
                <a:lnTo>
                  <a:pt x="191608" y="4045"/>
                </a:lnTo>
                <a:lnTo>
                  <a:pt x="182602" y="4464"/>
                </a:lnTo>
                <a:lnTo>
                  <a:pt x="170200" y="7321"/>
                </a:lnTo>
                <a:lnTo>
                  <a:pt x="159363" y="14667"/>
                </a:lnTo>
                <a:lnTo>
                  <a:pt x="150871" y="25206"/>
                </a:lnTo>
                <a:lnTo>
                  <a:pt x="146127" y="36469"/>
                </a:lnTo>
                <a:lnTo>
                  <a:pt x="144954" y="49299"/>
                </a:lnTo>
                <a:lnTo>
                  <a:pt x="147430" y="61279"/>
                </a:lnTo>
                <a:lnTo>
                  <a:pt x="175923" y="88033"/>
                </a:lnTo>
                <a:lnTo>
                  <a:pt x="214991" y="95811"/>
                </a:lnTo>
                <a:lnTo>
                  <a:pt x="230746" y="93480"/>
                </a:lnTo>
                <a:lnTo>
                  <a:pt x="242020" y="90539"/>
                </a:lnTo>
                <a:lnTo>
                  <a:pt x="256676" y="84680"/>
                </a:lnTo>
                <a:lnTo>
                  <a:pt x="267576" y="80964"/>
                </a:lnTo>
                <a:lnTo>
                  <a:pt x="282719" y="77828"/>
                </a:lnTo>
                <a:lnTo>
                  <a:pt x="293645" y="77353"/>
                </a:lnTo>
                <a:lnTo>
                  <a:pt x="304474" y="78653"/>
                </a:lnTo>
                <a:lnTo>
                  <a:pt x="328207" y="113524"/>
                </a:lnTo>
                <a:lnTo>
                  <a:pt x="328331" y="119132"/>
                </a:lnTo>
                <a:lnTo>
                  <a:pt x="326884" y="123843"/>
                </a:lnTo>
                <a:lnTo>
                  <a:pt x="325436" y="128554"/>
                </a:lnTo>
                <a:lnTo>
                  <a:pt x="322014" y="131501"/>
                </a:lnTo>
                <a:lnTo>
                  <a:pt x="316624" y="132683"/>
                </a:lnTo>
                <a:lnTo>
                  <a:pt x="311235" y="133866"/>
                </a:lnTo>
                <a:lnTo>
                  <a:pt x="306511" y="130833"/>
                </a:lnTo>
                <a:lnTo>
                  <a:pt x="302451" y="123584"/>
                </a:lnTo>
                <a:lnTo>
                  <a:pt x="298753" y="113538"/>
                </a:lnTo>
                <a:lnTo>
                  <a:pt x="297160" y="100399"/>
                </a:lnTo>
                <a:lnTo>
                  <a:pt x="298350" y="85270"/>
                </a:lnTo>
                <a:lnTo>
                  <a:pt x="319350" y="40756"/>
                </a:lnTo>
                <a:lnTo>
                  <a:pt x="351866" y="14312"/>
                </a:lnTo>
                <a:lnTo>
                  <a:pt x="396884" y="0"/>
                </a:lnTo>
                <a:lnTo>
                  <a:pt x="409042" y="1694"/>
                </a:lnTo>
                <a:lnTo>
                  <a:pt x="420144" y="6339"/>
                </a:lnTo>
                <a:lnTo>
                  <a:pt x="430251" y="13920"/>
                </a:lnTo>
              </a:path>
            </a:pathLst>
          </a:custGeom>
          <a:ln w="324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890650" y="512500"/>
            <a:ext cx="341630" cy="548640"/>
          </a:xfrm>
          <a:custGeom>
            <a:avLst/>
            <a:gdLst/>
            <a:ahLst/>
            <a:cxnLst/>
            <a:rect l="l" t="t" r="r" b="b"/>
            <a:pathLst>
              <a:path w="341629" h="548640">
                <a:moveTo>
                  <a:pt x="341170" y="23094"/>
                </a:moveTo>
                <a:lnTo>
                  <a:pt x="307648" y="2756"/>
                </a:lnTo>
                <a:lnTo>
                  <a:pt x="285394" y="0"/>
                </a:lnTo>
                <a:lnTo>
                  <a:pt x="273701" y="637"/>
                </a:lnTo>
                <a:lnTo>
                  <a:pt x="235814" y="10461"/>
                </a:lnTo>
                <a:lnTo>
                  <a:pt x="199278" y="27963"/>
                </a:lnTo>
                <a:lnTo>
                  <a:pt x="158742" y="54250"/>
                </a:lnTo>
                <a:lnTo>
                  <a:pt x="127142" y="79214"/>
                </a:lnTo>
                <a:lnTo>
                  <a:pt x="91811" y="113328"/>
                </a:lnTo>
                <a:lnTo>
                  <a:pt x="65240" y="142450"/>
                </a:lnTo>
                <a:lnTo>
                  <a:pt x="41168" y="173096"/>
                </a:lnTo>
                <a:lnTo>
                  <a:pt x="20314" y="209589"/>
                </a:lnTo>
                <a:lnTo>
                  <a:pt x="8668" y="255591"/>
                </a:lnTo>
                <a:lnTo>
                  <a:pt x="3167" y="298438"/>
                </a:lnTo>
                <a:lnTo>
                  <a:pt x="0" y="351585"/>
                </a:lnTo>
                <a:lnTo>
                  <a:pt x="33" y="363722"/>
                </a:lnTo>
                <a:lnTo>
                  <a:pt x="1223" y="374366"/>
                </a:lnTo>
                <a:lnTo>
                  <a:pt x="2794" y="378868"/>
                </a:lnTo>
                <a:lnTo>
                  <a:pt x="5210" y="383339"/>
                </a:lnTo>
                <a:lnTo>
                  <a:pt x="7627" y="387811"/>
                </a:lnTo>
                <a:lnTo>
                  <a:pt x="35630" y="415896"/>
                </a:lnTo>
                <a:lnTo>
                  <a:pt x="72596" y="444168"/>
                </a:lnTo>
                <a:lnTo>
                  <a:pt x="106831" y="461139"/>
                </a:lnTo>
                <a:lnTo>
                  <a:pt x="136878" y="466344"/>
                </a:lnTo>
                <a:lnTo>
                  <a:pt x="143542" y="465244"/>
                </a:lnTo>
                <a:lnTo>
                  <a:pt x="153960" y="426457"/>
                </a:lnTo>
                <a:lnTo>
                  <a:pt x="141579" y="389946"/>
                </a:lnTo>
                <a:lnTo>
                  <a:pt x="130699" y="382472"/>
                </a:lnTo>
                <a:lnTo>
                  <a:pt x="129205" y="385248"/>
                </a:lnTo>
                <a:lnTo>
                  <a:pt x="150066" y="424649"/>
                </a:lnTo>
                <a:lnTo>
                  <a:pt x="161194" y="437065"/>
                </a:lnTo>
                <a:lnTo>
                  <a:pt x="169846" y="447404"/>
                </a:lnTo>
                <a:lnTo>
                  <a:pt x="176233" y="455898"/>
                </a:lnTo>
                <a:lnTo>
                  <a:pt x="183596" y="469253"/>
                </a:lnTo>
                <a:lnTo>
                  <a:pt x="187454" y="480134"/>
                </a:lnTo>
                <a:lnTo>
                  <a:pt x="188251" y="494337"/>
                </a:lnTo>
                <a:lnTo>
                  <a:pt x="185548" y="505487"/>
                </a:lnTo>
                <a:lnTo>
                  <a:pt x="157151" y="536742"/>
                </a:lnTo>
                <a:lnTo>
                  <a:pt x="113977" y="548573"/>
                </a:lnTo>
                <a:lnTo>
                  <a:pt x="107450" y="547038"/>
                </a:lnTo>
                <a:lnTo>
                  <a:pt x="101951" y="543714"/>
                </a:lnTo>
                <a:lnTo>
                  <a:pt x="97357" y="537168"/>
                </a:lnTo>
                <a:lnTo>
                  <a:pt x="98429" y="526506"/>
                </a:lnTo>
                <a:lnTo>
                  <a:pt x="105167" y="511728"/>
                </a:lnTo>
              </a:path>
            </a:pathLst>
          </a:custGeom>
          <a:ln w="32400">
            <a:solidFill>
              <a:srgbClr val="034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628282" y="44560"/>
            <a:ext cx="789730" cy="3591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558445" y="80424"/>
            <a:ext cx="149225" cy="112395"/>
          </a:xfrm>
          <a:custGeom>
            <a:avLst/>
            <a:gdLst/>
            <a:ahLst/>
            <a:cxnLst/>
            <a:rect l="l" t="t" r="r" b="b"/>
            <a:pathLst>
              <a:path w="149225" h="112395">
                <a:moveTo>
                  <a:pt x="80827" y="56253"/>
                </a:moveTo>
                <a:lnTo>
                  <a:pt x="79982" y="53088"/>
                </a:lnTo>
                <a:lnTo>
                  <a:pt x="77446" y="50645"/>
                </a:lnTo>
                <a:lnTo>
                  <a:pt x="73214" y="48924"/>
                </a:lnTo>
                <a:lnTo>
                  <a:pt x="68988" y="47202"/>
                </a:lnTo>
                <a:lnTo>
                  <a:pt x="63599" y="46255"/>
                </a:lnTo>
                <a:lnTo>
                  <a:pt x="57059" y="46083"/>
                </a:lnTo>
                <a:lnTo>
                  <a:pt x="50527" y="45911"/>
                </a:lnTo>
                <a:lnTo>
                  <a:pt x="10128" y="61921"/>
                </a:lnTo>
                <a:lnTo>
                  <a:pt x="0" y="86506"/>
                </a:lnTo>
                <a:lnTo>
                  <a:pt x="4315" y="92120"/>
                </a:lnTo>
                <a:lnTo>
                  <a:pt x="53752" y="105776"/>
                </a:lnTo>
                <a:lnTo>
                  <a:pt x="65641" y="105846"/>
                </a:lnTo>
                <a:lnTo>
                  <a:pt x="81554" y="103581"/>
                </a:lnTo>
                <a:lnTo>
                  <a:pt x="86764" y="101540"/>
                </a:lnTo>
                <a:lnTo>
                  <a:pt x="89334" y="98833"/>
                </a:lnTo>
                <a:lnTo>
                  <a:pt x="91911" y="96126"/>
                </a:lnTo>
                <a:lnTo>
                  <a:pt x="92576" y="93209"/>
                </a:lnTo>
                <a:lnTo>
                  <a:pt x="91329" y="90081"/>
                </a:lnTo>
                <a:lnTo>
                  <a:pt x="90082" y="86953"/>
                </a:lnTo>
                <a:lnTo>
                  <a:pt x="87352" y="84378"/>
                </a:lnTo>
                <a:lnTo>
                  <a:pt x="83134" y="82358"/>
                </a:lnTo>
                <a:lnTo>
                  <a:pt x="78922" y="80337"/>
                </a:lnTo>
                <a:lnTo>
                  <a:pt x="75950" y="78912"/>
                </a:lnTo>
                <a:lnTo>
                  <a:pt x="74218" y="78081"/>
                </a:lnTo>
                <a:lnTo>
                  <a:pt x="72480" y="77251"/>
                </a:lnTo>
                <a:lnTo>
                  <a:pt x="72521" y="76567"/>
                </a:lnTo>
                <a:lnTo>
                  <a:pt x="74329" y="76028"/>
                </a:lnTo>
                <a:lnTo>
                  <a:pt x="76137" y="75490"/>
                </a:lnTo>
                <a:lnTo>
                  <a:pt x="79241" y="74566"/>
                </a:lnTo>
                <a:lnTo>
                  <a:pt x="83646" y="73256"/>
                </a:lnTo>
                <a:lnTo>
                  <a:pt x="88045" y="71945"/>
                </a:lnTo>
                <a:lnTo>
                  <a:pt x="93795" y="68626"/>
                </a:lnTo>
                <a:lnTo>
                  <a:pt x="100895" y="63299"/>
                </a:lnTo>
                <a:lnTo>
                  <a:pt x="107996" y="57971"/>
                </a:lnTo>
                <a:lnTo>
                  <a:pt x="123049" y="22132"/>
                </a:lnTo>
                <a:lnTo>
                  <a:pt x="123534" y="15248"/>
                </a:lnTo>
                <a:lnTo>
                  <a:pt x="114341" y="496"/>
                </a:lnTo>
                <a:lnTo>
                  <a:pt x="112886" y="0"/>
                </a:lnTo>
                <a:lnTo>
                  <a:pt x="112353" y="3400"/>
                </a:lnTo>
                <a:lnTo>
                  <a:pt x="112755" y="10698"/>
                </a:lnTo>
                <a:lnTo>
                  <a:pt x="114013" y="21768"/>
                </a:lnTo>
                <a:lnTo>
                  <a:pt x="116718" y="35220"/>
                </a:lnTo>
                <a:lnTo>
                  <a:pt x="119924" y="49011"/>
                </a:lnTo>
                <a:lnTo>
                  <a:pt x="122380" y="61151"/>
                </a:lnTo>
                <a:lnTo>
                  <a:pt x="122522" y="104178"/>
                </a:lnTo>
                <a:lnTo>
                  <a:pt x="111459" y="111865"/>
                </a:lnTo>
                <a:lnTo>
                  <a:pt x="108384" y="111132"/>
                </a:lnTo>
                <a:lnTo>
                  <a:pt x="106340" y="107921"/>
                </a:lnTo>
                <a:lnTo>
                  <a:pt x="104297" y="104710"/>
                </a:lnTo>
                <a:lnTo>
                  <a:pt x="105079" y="99402"/>
                </a:lnTo>
                <a:lnTo>
                  <a:pt x="108688" y="91998"/>
                </a:lnTo>
                <a:lnTo>
                  <a:pt x="113571" y="85819"/>
                </a:lnTo>
                <a:lnTo>
                  <a:pt x="121919" y="80230"/>
                </a:lnTo>
                <a:lnTo>
                  <a:pt x="133731" y="75231"/>
                </a:lnTo>
                <a:lnTo>
                  <a:pt x="149009" y="70820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909651" y="56474"/>
            <a:ext cx="1999845" cy="356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1064089" y="144474"/>
            <a:ext cx="3175" cy="59690"/>
          </a:xfrm>
          <a:custGeom>
            <a:avLst/>
            <a:gdLst/>
            <a:ahLst/>
            <a:cxnLst/>
            <a:rect l="l" t="t" r="r" b="b"/>
            <a:pathLst>
              <a:path w="3175" h="59689">
                <a:moveTo>
                  <a:pt x="1503" y="4848"/>
                </a:moveTo>
                <a:lnTo>
                  <a:pt x="1503" y="1786"/>
                </a:lnTo>
                <a:lnTo>
                  <a:pt x="1503" y="197"/>
                </a:lnTo>
                <a:lnTo>
                  <a:pt x="1503" y="0"/>
                </a:lnTo>
                <a:lnTo>
                  <a:pt x="1468" y="257"/>
                </a:lnTo>
                <a:lnTo>
                  <a:pt x="1447" y="456"/>
                </a:lnTo>
                <a:lnTo>
                  <a:pt x="1239" y="2447"/>
                </a:lnTo>
                <a:lnTo>
                  <a:pt x="845" y="6229"/>
                </a:lnTo>
                <a:lnTo>
                  <a:pt x="450" y="10011"/>
                </a:lnTo>
                <a:lnTo>
                  <a:pt x="166" y="15742"/>
                </a:lnTo>
                <a:lnTo>
                  <a:pt x="0" y="23423"/>
                </a:lnTo>
                <a:lnTo>
                  <a:pt x="208" y="33569"/>
                </a:lnTo>
                <a:lnTo>
                  <a:pt x="1245" y="45576"/>
                </a:lnTo>
                <a:lnTo>
                  <a:pt x="3108" y="59445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1012127" y="110825"/>
            <a:ext cx="9525" cy="8255"/>
          </a:xfrm>
          <a:custGeom>
            <a:avLst/>
            <a:gdLst/>
            <a:ahLst/>
            <a:cxnLst/>
            <a:rect l="l" t="t" r="r" b="b"/>
            <a:pathLst>
              <a:path w="9525" h="8255">
                <a:moveTo>
                  <a:pt x="0" y="8163"/>
                </a:moveTo>
                <a:lnTo>
                  <a:pt x="3165" y="5442"/>
                </a:lnTo>
                <a:lnTo>
                  <a:pt x="6331" y="2721"/>
                </a:lnTo>
                <a:lnTo>
                  <a:pt x="9497" y="0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1097721" y="143188"/>
            <a:ext cx="149225" cy="53340"/>
          </a:xfrm>
          <a:custGeom>
            <a:avLst/>
            <a:gdLst/>
            <a:ahLst/>
            <a:cxnLst/>
            <a:rect l="l" t="t" r="r" b="b"/>
            <a:pathLst>
              <a:path w="149225" h="53339">
                <a:moveTo>
                  <a:pt x="0" y="6264"/>
                </a:moveTo>
                <a:lnTo>
                  <a:pt x="11802" y="5341"/>
                </a:lnTo>
                <a:lnTo>
                  <a:pt x="25016" y="4759"/>
                </a:lnTo>
                <a:lnTo>
                  <a:pt x="35453" y="4508"/>
                </a:lnTo>
                <a:lnTo>
                  <a:pt x="42235" y="6113"/>
                </a:lnTo>
                <a:lnTo>
                  <a:pt x="48795" y="9482"/>
                </a:lnTo>
                <a:lnTo>
                  <a:pt x="55355" y="12852"/>
                </a:lnTo>
                <a:lnTo>
                  <a:pt x="60579" y="16746"/>
                </a:lnTo>
                <a:lnTo>
                  <a:pt x="64465" y="21165"/>
                </a:lnTo>
                <a:lnTo>
                  <a:pt x="68358" y="25584"/>
                </a:lnTo>
                <a:lnTo>
                  <a:pt x="70575" y="29515"/>
                </a:lnTo>
                <a:lnTo>
                  <a:pt x="71129" y="32958"/>
                </a:lnTo>
                <a:lnTo>
                  <a:pt x="71676" y="36401"/>
                </a:lnTo>
                <a:lnTo>
                  <a:pt x="70069" y="38691"/>
                </a:lnTo>
                <a:lnTo>
                  <a:pt x="66314" y="39828"/>
                </a:lnTo>
                <a:lnTo>
                  <a:pt x="62560" y="40965"/>
                </a:lnTo>
                <a:lnTo>
                  <a:pt x="58722" y="40713"/>
                </a:lnTo>
                <a:lnTo>
                  <a:pt x="54794" y="39074"/>
                </a:lnTo>
                <a:lnTo>
                  <a:pt x="50860" y="37435"/>
                </a:lnTo>
                <a:lnTo>
                  <a:pt x="48234" y="33472"/>
                </a:lnTo>
                <a:lnTo>
                  <a:pt x="46918" y="27185"/>
                </a:lnTo>
                <a:lnTo>
                  <a:pt x="45595" y="20899"/>
                </a:lnTo>
                <a:lnTo>
                  <a:pt x="80045" y="0"/>
                </a:lnTo>
                <a:lnTo>
                  <a:pt x="92463" y="2980"/>
                </a:lnTo>
                <a:lnTo>
                  <a:pt x="131894" y="31718"/>
                </a:lnTo>
                <a:lnTo>
                  <a:pt x="140372" y="41688"/>
                </a:lnTo>
                <a:lnTo>
                  <a:pt x="148639" y="52910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1406809" y="126559"/>
            <a:ext cx="154305" cy="62230"/>
          </a:xfrm>
          <a:custGeom>
            <a:avLst/>
            <a:gdLst/>
            <a:ahLst/>
            <a:cxnLst/>
            <a:rect l="l" t="t" r="r" b="b"/>
            <a:pathLst>
              <a:path w="154304" h="62230">
                <a:moveTo>
                  <a:pt x="86078" y="13240"/>
                </a:moveTo>
                <a:lnTo>
                  <a:pt x="50631" y="0"/>
                </a:lnTo>
                <a:lnTo>
                  <a:pt x="37310" y="268"/>
                </a:lnTo>
                <a:lnTo>
                  <a:pt x="25141" y="2178"/>
                </a:lnTo>
                <a:lnTo>
                  <a:pt x="13480" y="5391"/>
                </a:lnTo>
                <a:lnTo>
                  <a:pt x="7419" y="9164"/>
                </a:lnTo>
                <a:lnTo>
                  <a:pt x="3844" y="14303"/>
                </a:lnTo>
                <a:lnTo>
                  <a:pt x="270" y="19442"/>
                </a:lnTo>
                <a:lnTo>
                  <a:pt x="33510" y="55901"/>
                </a:lnTo>
                <a:lnTo>
                  <a:pt x="45638" y="58564"/>
                </a:lnTo>
                <a:lnTo>
                  <a:pt x="61644" y="58408"/>
                </a:lnTo>
                <a:lnTo>
                  <a:pt x="72040" y="55669"/>
                </a:lnTo>
                <a:lnTo>
                  <a:pt x="80744" y="50378"/>
                </a:lnTo>
                <a:lnTo>
                  <a:pt x="84464" y="45460"/>
                </a:lnTo>
                <a:lnTo>
                  <a:pt x="86009" y="39371"/>
                </a:lnTo>
                <a:lnTo>
                  <a:pt x="87560" y="33281"/>
                </a:lnTo>
                <a:lnTo>
                  <a:pt x="87533" y="27483"/>
                </a:lnTo>
                <a:lnTo>
                  <a:pt x="85925" y="21976"/>
                </a:lnTo>
                <a:lnTo>
                  <a:pt x="84318" y="16468"/>
                </a:lnTo>
                <a:lnTo>
                  <a:pt x="82413" y="12563"/>
                </a:lnTo>
                <a:lnTo>
                  <a:pt x="80203" y="10259"/>
                </a:lnTo>
                <a:lnTo>
                  <a:pt x="77994" y="7956"/>
                </a:lnTo>
                <a:lnTo>
                  <a:pt x="76712" y="7565"/>
                </a:lnTo>
                <a:lnTo>
                  <a:pt x="76366" y="9088"/>
                </a:lnTo>
                <a:lnTo>
                  <a:pt x="77428" y="10572"/>
                </a:lnTo>
                <a:lnTo>
                  <a:pt x="119759" y="39975"/>
                </a:lnTo>
                <a:lnTo>
                  <a:pt x="135630" y="50253"/>
                </a:lnTo>
                <a:lnTo>
                  <a:pt x="153969" y="61996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648380" y="232018"/>
            <a:ext cx="109855" cy="135890"/>
          </a:xfrm>
          <a:custGeom>
            <a:avLst/>
            <a:gdLst/>
            <a:ahLst/>
            <a:cxnLst/>
            <a:rect l="l" t="t" r="r" b="b"/>
            <a:pathLst>
              <a:path w="109854" h="135890">
                <a:moveTo>
                  <a:pt x="108226" y="33663"/>
                </a:moveTo>
                <a:lnTo>
                  <a:pt x="109237" y="28581"/>
                </a:lnTo>
                <a:lnTo>
                  <a:pt x="108662" y="24154"/>
                </a:lnTo>
                <a:lnTo>
                  <a:pt x="106501" y="20381"/>
                </a:lnTo>
                <a:lnTo>
                  <a:pt x="70010" y="2638"/>
                </a:lnTo>
                <a:lnTo>
                  <a:pt x="44633" y="0"/>
                </a:lnTo>
                <a:lnTo>
                  <a:pt x="29179" y="2248"/>
                </a:lnTo>
                <a:lnTo>
                  <a:pt x="159" y="41864"/>
                </a:lnTo>
                <a:lnTo>
                  <a:pt x="0" y="54018"/>
                </a:lnTo>
                <a:lnTo>
                  <a:pt x="1599" y="65580"/>
                </a:lnTo>
                <a:lnTo>
                  <a:pt x="17717" y="109256"/>
                </a:lnTo>
                <a:lnTo>
                  <a:pt x="24210" y="121950"/>
                </a:lnTo>
                <a:lnTo>
                  <a:pt x="31705" y="135436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578736" y="312732"/>
            <a:ext cx="302260" cy="59055"/>
          </a:xfrm>
          <a:custGeom>
            <a:avLst/>
            <a:gdLst/>
            <a:ahLst/>
            <a:cxnLst/>
            <a:rect l="l" t="t" r="r" b="b"/>
            <a:pathLst>
              <a:path w="302259" h="59054">
                <a:moveTo>
                  <a:pt x="27030" y="19717"/>
                </a:moveTo>
                <a:lnTo>
                  <a:pt x="0" y="6309"/>
                </a:lnTo>
                <a:lnTo>
                  <a:pt x="1794" y="6044"/>
                </a:lnTo>
                <a:lnTo>
                  <a:pt x="3595" y="5779"/>
                </a:lnTo>
                <a:lnTo>
                  <a:pt x="8091" y="5117"/>
                </a:lnTo>
                <a:lnTo>
                  <a:pt x="15288" y="4058"/>
                </a:lnTo>
                <a:lnTo>
                  <a:pt x="21812" y="3579"/>
                </a:lnTo>
                <a:lnTo>
                  <a:pt x="31834" y="3551"/>
                </a:lnTo>
                <a:lnTo>
                  <a:pt x="45353" y="3973"/>
                </a:lnTo>
                <a:lnTo>
                  <a:pt x="62369" y="4846"/>
                </a:lnTo>
                <a:lnTo>
                  <a:pt x="78394" y="5834"/>
                </a:lnTo>
                <a:lnTo>
                  <a:pt x="93100" y="6666"/>
                </a:lnTo>
                <a:lnTo>
                  <a:pt x="141782" y="8616"/>
                </a:lnTo>
                <a:lnTo>
                  <a:pt x="172588" y="8966"/>
                </a:lnTo>
                <a:lnTo>
                  <a:pt x="186838" y="8960"/>
                </a:lnTo>
                <a:lnTo>
                  <a:pt x="195415" y="8794"/>
                </a:lnTo>
                <a:lnTo>
                  <a:pt x="201465" y="8209"/>
                </a:lnTo>
                <a:lnTo>
                  <a:pt x="202664" y="7957"/>
                </a:lnTo>
                <a:lnTo>
                  <a:pt x="201666" y="7858"/>
                </a:lnTo>
                <a:lnTo>
                  <a:pt x="200676" y="7760"/>
                </a:lnTo>
                <a:lnTo>
                  <a:pt x="198189" y="7513"/>
                </a:lnTo>
                <a:lnTo>
                  <a:pt x="194213" y="7118"/>
                </a:lnTo>
                <a:lnTo>
                  <a:pt x="190229" y="6723"/>
                </a:lnTo>
                <a:lnTo>
                  <a:pt x="149067" y="15528"/>
                </a:lnTo>
                <a:lnTo>
                  <a:pt x="128965" y="29773"/>
                </a:lnTo>
                <a:lnTo>
                  <a:pt x="125051" y="34634"/>
                </a:lnTo>
                <a:lnTo>
                  <a:pt x="122820" y="39145"/>
                </a:lnTo>
                <a:lnTo>
                  <a:pt x="122273" y="43305"/>
                </a:lnTo>
                <a:lnTo>
                  <a:pt x="121719" y="47465"/>
                </a:lnTo>
                <a:lnTo>
                  <a:pt x="146844" y="57890"/>
                </a:lnTo>
                <a:lnTo>
                  <a:pt x="154457" y="57156"/>
                </a:lnTo>
                <a:lnTo>
                  <a:pt x="163379" y="55298"/>
                </a:lnTo>
                <a:lnTo>
                  <a:pt x="172302" y="53440"/>
                </a:lnTo>
                <a:lnTo>
                  <a:pt x="180143" y="50714"/>
                </a:lnTo>
                <a:lnTo>
                  <a:pt x="186890" y="47118"/>
                </a:lnTo>
                <a:lnTo>
                  <a:pt x="193645" y="43523"/>
                </a:lnTo>
                <a:lnTo>
                  <a:pt x="227380" y="32903"/>
                </a:lnTo>
                <a:lnTo>
                  <a:pt x="232749" y="33363"/>
                </a:lnTo>
                <a:lnTo>
                  <a:pt x="238034" y="34931"/>
                </a:lnTo>
                <a:lnTo>
                  <a:pt x="243313" y="36499"/>
                </a:lnTo>
                <a:lnTo>
                  <a:pt x="247248" y="38514"/>
                </a:lnTo>
                <a:lnTo>
                  <a:pt x="249825" y="40976"/>
                </a:lnTo>
                <a:lnTo>
                  <a:pt x="252402" y="43437"/>
                </a:lnTo>
                <a:lnTo>
                  <a:pt x="253337" y="46496"/>
                </a:lnTo>
                <a:lnTo>
                  <a:pt x="252637" y="50152"/>
                </a:lnTo>
                <a:lnTo>
                  <a:pt x="251931" y="53808"/>
                </a:lnTo>
                <a:lnTo>
                  <a:pt x="249305" y="56227"/>
                </a:lnTo>
                <a:lnTo>
                  <a:pt x="244754" y="57409"/>
                </a:lnTo>
                <a:lnTo>
                  <a:pt x="240203" y="58591"/>
                </a:lnTo>
                <a:lnTo>
                  <a:pt x="235790" y="58088"/>
                </a:lnTo>
                <a:lnTo>
                  <a:pt x="231530" y="55901"/>
                </a:lnTo>
                <a:lnTo>
                  <a:pt x="227263" y="53714"/>
                </a:lnTo>
                <a:lnTo>
                  <a:pt x="224644" y="48766"/>
                </a:lnTo>
                <a:lnTo>
                  <a:pt x="223674" y="41056"/>
                </a:lnTo>
                <a:lnTo>
                  <a:pt x="224483" y="29270"/>
                </a:lnTo>
                <a:lnTo>
                  <a:pt x="253203" y="4011"/>
                </a:lnTo>
                <a:lnTo>
                  <a:pt x="283010" y="344"/>
                </a:lnTo>
                <a:lnTo>
                  <a:pt x="302181" y="0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645847" y="121488"/>
            <a:ext cx="26034" cy="86995"/>
          </a:xfrm>
          <a:custGeom>
            <a:avLst/>
            <a:gdLst/>
            <a:ahLst/>
            <a:cxnLst/>
            <a:rect l="l" t="t" r="r" b="b"/>
            <a:pathLst>
              <a:path w="26034" h="86995">
                <a:moveTo>
                  <a:pt x="4967" y="9265"/>
                </a:moveTo>
                <a:lnTo>
                  <a:pt x="2143" y="3925"/>
                </a:lnTo>
                <a:lnTo>
                  <a:pt x="584" y="978"/>
                </a:lnTo>
                <a:lnTo>
                  <a:pt x="292" y="424"/>
                </a:lnTo>
                <a:lnTo>
                  <a:pt x="85" y="35"/>
                </a:lnTo>
                <a:lnTo>
                  <a:pt x="35" y="317"/>
                </a:lnTo>
                <a:lnTo>
                  <a:pt x="69" y="635"/>
                </a:lnTo>
                <a:lnTo>
                  <a:pt x="13594" y="48271"/>
                </a:lnTo>
                <a:lnTo>
                  <a:pt x="19203" y="66088"/>
                </a:lnTo>
                <a:lnTo>
                  <a:pt x="25806" y="86905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604296" y="121212"/>
            <a:ext cx="125095" cy="103505"/>
          </a:xfrm>
          <a:custGeom>
            <a:avLst/>
            <a:gdLst/>
            <a:ahLst/>
            <a:cxnLst/>
            <a:rect l="l" t="t" r="r" b="b"/>
            <a:pathLst>
              <a:path w="125095" h="103504">
                <a:moveTo>
                  <a:pt x="8881" y="19212"/>
                </a:moveTo>
                <a:lnTo>
                  <a:pt x="3535" y="11878"/>
                </a:lnTo>
                <a:lnTo>
                  <a:pt x="1740" y="6740"/>
                </a:lnTo>
                <a:lnTo>
                  <a:pt x="3497" y="3798"/>
                </a:lnTo>
                <a:lnTo>
                  <a:pt x="4727" y="1736"/>
                </a:lnTo>
                <a:lnTo>
                  <a:pt x="10014" y="470"/>
                </a:lnTo>
                <a:lnTo>
                  <a:pt x="19358" y="0"/>
                </a:lnTo>
                <a:lnTo>
                  <a:pt x="30225" y="217"/>
                </a:lnTo>
                <a:lnTo>
                  <a:pt x="72514" y="9700"/>
                </a:lnTo>
                <a:lnTo>
                  <a:pt x="114456" y="33339"/>
                </a:lnTo>
                <a:lnTo>
                  <a:pt x="124710" y="56720"/>
                </a:lnTo>
                <a:lnTo>
                  <a:pt x="119256" y="67803"/>
                </a:lnTo>
                <a:lnTo>
                  <a:pt x="85299" y="88287"/>
                </a:lnTo>
                <a:lnTo>
                  <a:pt x="36748" y="101531"/>
                </a:lnTo>
                <a:lnTo>
                  <a:pt x="11956" y="102953"/>
                </a:lnTo>
                <a:lnTo>
                  <a:pt x="0" y="102140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741824" y="105489"/>
            <a:ext cx="120014" cy="119380"/>
          </a:xfrm>
          <a:custGeom>
            <a:avLst/>
            <a:gdLst/>
            <a:ahLst/>
            <a:cxnLst/>
            <a:rect l="l" t="t" r="r" b="b"/>
            <a:pathLst>
              <a:path w="120015" h="119379">
                <a:moveTo>
                  <a:pt x="39933" y="20303"/>
                </a:moveTo>
                <a:lnTo>
                  <a:pt x="35846" y="17313"/>
                </a:lnTo>
                <a:lnTo>
                  <a:pt x="33831" y="19469"/>
                </a:lnTo>
                <a:lnTo>
                  <a:pt x="33888" y="26772"/>
                </a:lnTo>
                <a:lnTo>
                  <a:pt x="33945" y="34075"/>
                </a:lnTo>
                <a:lnTo>
                  <a:pt x="35204" y="40960"/>
                </a:lnTo>
                <a:lnTo>
                  <a:pt x="37664" y="47426"/>
                </a:lnTo>
                <a:lnTo>
                  <a:pt x="40124" y="53893"/>
                </a:lnTo>
                <a:lnTo>
                  <a:pt x="42165" y="59958"/>
                </a:lnTo>
                <a:lnTo>
                  <a:pt x="43788" y="65624"/>
                </a:lnTo>
                <a:lnTo>
                  <a:pt x="45410" y="71288"/>
                </a:lnTo>
                <a:lnTo>
                  <a:pt x="48108" y="85169"/>
                </a:lnTo>
                <a:lnTo>
                  <a:pt x="48043" y="85008"/>
                </a:lnTo>
                <a:lnTo>
                  <a:pt x="47869" y="84430"/>
                </a:lnTo>
                <a:lnTo>
                  <a:pt x="47695" y="83852"/>
                </a:lnTo>
                <a:lnTo>
                  <a:pt x="46431" y="79647"/>
                </a:lnTo>
                <a:lnTo>
                  <a:pt x="44076" y="71815"/>
                </a:lnTo>
                <a:lnTo>
                  <a:pt x="41721" y="63983"/>
                </a:lnTo>
                <a:lnTo>
                  <a:pt x="39635" y="55868"/>
                </a:lnTo>
                <a:lnTo>
                  <a:pt x="37819" y="47468"/>
                </a:lnTo>
                <a:lnTo>
                  <a:pt x="36004" y="39068"/>
                </a:lnTo>
                <a:lnTo>
                  <a:pt x="34941" y="31387"/>
                </a:lnTo>
                <a:lnTo>
                  <a:pt x="34631" y="24424"/>
                </a:lnTo>
                <a:lnTo>
                  <a:pt x="34321" y="17461"/>
                </a:lnTo>
                <a:lnTo>
                  <a:pt x="35575" y="12143"/>
                </a:lnTo>
                <a:lnTo>
                  <a:pt x="38394" y="8469"/>
                </a:lnTo>
                <a:lnTo>
                  <a:pt x="41212" y="4796"/>
                </a:lnTo>
                <a:lnTo>
                  <a:pt x="45964" y="2367"/>
                </a:lnTo>
                <a:lnTo>
                  <a:pt x="52649" y="1183"/>
                </a:lnTo>
                <a:lnTo>
                  <a:pt x="59334" y="0"/>
                </a:lnTo>
                <a:lnTo>
                  <a:pt x="66404" y="21"/>
                </a:lnTo>
                <a:lnTo>
                  <a:pt x="73860" y="1247"/>
                </a:lnTo>
                <a:lnTo>
                  <a:pt x="81316" y="2473"/>
                </a:lnTo>
                <a:lnTo>
                  <a:pt x="87529" y="5189"/>
                </a:lnTo>
                <a:lnTo>
                  <a:pt x="92500" y="9393"/>
                </a:lnTo>
                <a:lnTo>
                  <a:pt x="97472" y="13598"/>
                </a:lnTo>
                <a:lnTo>
                  <a:pt x="100478" y="18492"/>
                </a:lnTo>
                <a:lnTo>
                  <a:pt x="101520" y="24074"/>
                </a:lnTo>
                <a:lnTo>
                  <a:pt x="102561" y="29657"/>
                </a:lnTo>
                <a:lnTo>
                  <a:pt x="101085" y="35177"/>
                </a:lnTo>
                <a:lnTo>
                  <a:pt x="97092" y="40634"/>
                </a:lnTo>
                <a:lnTo>
                  <a:pt x="93098" y="46090"/>
                </a:lnTo>
                <a:lnTo>
                  <a:pt x="53099" y="62126"/>
                </a:lnTo>
                <a:lnTo>
                  <a:pt x="49350" y="62690"/>
                </a:lnTo>
                <a:lnTo>
                  <a:pt x="48930" y="62754"/>
                </a:lnTo>
                <a:lnTo>
                  <a:pt x="48509" y="62817"/>
                </a:lnTo>
                <a:lnTo>
                  <a:pt x="49133" y="62862"/>
                </a:lnTo>
                <a:lnTo>
                  <a:pt x="49690" y="62871"/>
                </a:lnTo>
                <a:lnTo>
                  <a:pt x="54648" y="62948"/>
                </a:lnTo>
                <a:lnTo>
                  <a:pt x="99805" y="71815"/>
                </a:lnTo>
                <a:lnTo>
                  <a:pt x="111176" y="79536"/>
                </a:lnTo>
                <a:lnTo>
                  <a:pt x="115856" y="83550"/>
                </a:lnTo>
                <a:lnTo>
                  <a:pt x="118559" y="87666"/>
                </a:lnTo>
                <a:lnTo>
                  <a:pt x="119283" y="91885"/>
                </a:lnTo>
                <a:lnTo>
                  <a:pt x="120007" y="96104"/>
                </a:lnTo>
                <a:lnTo>
                  <a:pt x="74690" y="115945"/>
                </a:lnTo>
                <a:lnTo>
                  <a:pt x="37710" y="118929"/>
                </a:lnTo>
                <a:lnTo>
                  <a:pt x="25452" y="118366"/>
                </a:lnTo>
                <a:lnTo>
                  <a:pt x="12887" y="117027"/>
                </a:lnTo>
                <a:lnTo>
                  <a:pt x="0" y="114913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553810" y="249188"/>
            <a:ext cx="314960" cy="33655"/>
          </a:xfrm>
          <a:custGeom>
            <a:avLst/>
            <a:gdLst/>
            <a:ahLst/>
            <a:cxnLst/>
            <a:rect l="l" t="t" r="r" b="b"/>
            <a:pathLst>
              <a:path w="314959" h="33654">
                <a:moveTo>
                  <a:pt x="0" y="33398"/>
                </a:moveTo>
                <a:lnTo>
                  <a:pt x="11451" y="33543"/>
                </a:lnTo>
                <a:lnTo>
                  <a:pt x="24281" y="32694"/>
                </a:lnTo>
                <a:lnTo>
                  <a:pt x="38363" y="30838"/>
                </a:lnTo>
                <a:lnTo>
                  <a:pt x="51124" y="29222"/>
                </a:lnTo>
                <a:lnTo>
                  <a:pt x="63147" y="27776"/>
                </a:lnTo>
                <a:lnTo>
                  <a:pt x="75015" y="26429"/>
                </a:lnTo>
                <a:lnTo>
                  <a:pt x="89915" y="24815"/>
                </a:lnTo>
                <a:lnTo>
                  <a:pt x="103412" y="23302"/>
                </a:lnTo>
                <a:lnTo>
                  <a:pt x="115834" y="21856"/>
                </a:lnTo>
                <a:lnTo>
                  <a:pt x="127510" y="20441"/>
                </a:lnTo>
                <a:lnTo>
                  <a:pt x="138770" y="19021"/>
                </a:lnTo>
                <a:lnTo>
                  <a:pt x="153425" y="17170"/>
                </a:lnTo>
                <a:lnTo>
                  <a:pt x="166812" y="15604"/>
                </a:lnTo>
                <a:lnTo>
                  <a:pt x="179186" y="14291"/>
                </a:lnTo>
                <a:lnTo>
                  <a:pt x="190798" y="13199"/>
                </a:lnTo>
                <a:lnTo>
                  <a:pt x="207631" y="11879"/>
                </a:lnTo>
                <a:lnTo>
                  <a:pt x="221677" y="10749"/>
                </a:lnTo>
                <a:lnTo>
                  <a:pt x="272274" y="5976"/>
                </a:lnTo>
                <a:lnTo>
                  <a:pt x="312883" y="603"/>
                </a:lnTo>
                <a:lnTo>
                  <a:pt x="314747" y="344"/>
                </a:lnTo>
                <a:lnTo>
                  <a:pt x="314451" y="281"/>
                </a:lnTo>
                <a:lnTo>
                  <a:pt x="312999" y="275"/>
                </a:lnTo>
                <a:lnTo>
                  <a:pt x="309745" y="259"/>
                </a:lnTo>
                <a:lnTo>
                  <a:pt x="302247" y="224"/>
                </a:lnTo>
                <a:lnTo>
                  <a:pt x="290505" y="169"/>
                </a:lnTo>
                <a:lnTo>
                  <a:pt x="274520" y="94"/>
                </a:lnTo>
                <a:lnTo>
                  <a:pt x="254292" y="0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575353" y="258711"/>
            <a:ext cx="328930" cy="22225"/>
          </a:xfrm>
          <a:custGeom>
            <a:avLst/>
            <a:gdLst/>
            <a:ahLst/>
            <a:cxnLst/>
            <a:rect l="l" t="t" r="r" b="b"/>
            <a:pathLst>
              <a:path w="328929" h="22225">
                <a:moveTo>
                  <a:pt x="128043" y="3292"/>
                </a:moveTo>
                <a:lnTo>
                  <a:pt x="86170" y="10091"/>
                </a:lnTo>
                <a:lnTo>
                  <a:pt x="37132" y="15919"/>
                </a:lnTo>
                <a:lnTo>
                  <a:pt x="10938" y="17925"/>
                </a:lnTo>
                <a:lnTo>
                  <a:pt x="4177" y="18545"/>
                </a:lnTo>
                <a:lnTo>
                  <a:pt x="2804" y="18911"/>
                </a:lnTo>
                <a:lnTo>
                  <a:pt x="1431" y="19277"/>
                </a:lnTo>
                <a:lnTo>
                  <a:pt x="595" y="19500"/>
                </a:lnTo>
                <a:lnTo>
                  <a:pt x="297" y="19580"/>
                </a:lnTo>
                <a:lnTo>
                  <a:pt x="0" y="19659"/>
                </a:lnTo>
                <a:lnTo>
                  <a:pt x="663" y="19765"/>
                </a:lnTo>
                <a:lnTo>
                  <a:pt x="2288" y="19898"/>
                </a:lnTo>
                <a:lnTo>
                  <a:pt x="3914" y="20030"/>
                </a:lnTo>
                <a:lnTo>
                  <a:pt x="8473" y="20402"/>
                </a:lnTo>
                <a:lnTo>
                  <a:pt x="15965" y="21014"/>
                </a:lnTo>
                <a:lnTo>
                  <a:pt x="26526" y="21614"/>
                </a:lnTo>
                <a:lnTo>
                  <a:pt x="39994" y="21928"/>
                </a:lnTo>
                <a:lnTo>
                  <a:pt x="52882" y="21915"/>
                </a:lnTo>
                <a:lnTo>
                  <a:pt x="104171" y="20588"/>
                </a:lnTo>
                <a:lnTo>
                  <a:pt x="154277" y="18196"/>
                </a:lnTo>
                <a:lnTo>
                  <a:pt x="181491" y="16629"/>
                </a:lnTo>
                <a:lnTo>
                  <a:pt x="195369" y="15829"/>
                </a:lnTo>
                <a:lnTo>
                  <a:pt x="208306" y="15097"/>
                </a:lnTo>
                <a:lnTo>
                  <a:pt x="220428" y="14424"/>
                </a:lnTo>
                <a:lnTo>
                  <a:pt x="231863" y="13803"/>
                </a:lnTo>
                <a:lnTo>
                  <a:pt x="242738" y="13228"/>
                </a:lnTo>
                <a:lnTo>
                  <a:pt x="257914" y="12367"/>
                </a:lnTo>
                <a:lnTo>
                  <a:pt x="309777" y="7510"/>
                </a:lnTo>
                <a:lnTo>
                  <a:pt x="328940" y="3762"/>
                </a:lnTo>
                <a:lnTo>
                  <a:pt x="328041" y="3619"/>
                </a:lnTo>
                <a:lnTo>
                  <a:pt x="327143" y="3476"/>
                </a:lnTo>
                <a:lnTo>
                  <a:pt x="324898" y="3119"/>
                </a:lnTo>
                <a:lnTo>
                  <a:pt x="321304" y="2547"/>
                </a:lnTo>
                <a:lnTo>
                  <a:pt x="311754" y="1351"/>
                </a:lnTo>
                <a:lnTo>
                  <a:pt x="297153" y="0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97468" y="4111553"/>
            <a:ext cx="1667510" cy="36195"/>
          </a:xfrm>
          <a:custGeom>
            <a:avLst/>
            <a:gdLst/>
            <a:ahLst/>
            <a:cxnLst/>
            <a:rect l="l" t="t" r="r" b="b"/>
            <a:pathLst>
              <a:path w="1667510" h="36195">
                <a:moveTo>
                  <a:pt x="0" y="18879"/>
                </a:moveTo>
                <a:lnTo>
                  <a:pt x="3911" y="5986"/>
                </a:lnTo>
                <a:lnTo>
                  <a:pt x="14270" y="0"/>
                </a:lnTo>
                <a:lnTo>
                  <a:pt x="26226" y="987"/>
                </a:lnTo>
                <a:lnTo>
                  <a:pt x="75817" y="9766"/>
                </a:lnTo>
                <a:lnTo>
                  <a:pt x="93715" y="13778"/>
                </a:lnTo>
                <a:lnTo>
                  <a:pt x="108894" y="16964"/>
                </a:lnTo>
                <a:lnTo>
                  <a:pt x="151929" y="22941"/>
                </a:lnTo>
                <a:lnTo>
                  <a:pt x="209457" y="24187"/>
                </a:lnTo>
                <a:lnTo>
                  <a:pt x="225318" y="24299"/>
                </a:lnTo>
                <a:lnTo>
                  <a:pt x="268551" y="25230"/>
                </a:lnTo>
                <a:lnTo>
                  <a:pt x="293557" y="27892"/>
                </a:lnTo>
                <a:lnTo>
                  <a:pt x="305678" y="29183"/>
                </a:lnTo>
                <a:lnTo>
                  <a:pt x="344679" y="31819"/>
                </a:lnTo>
                <a:lnTo>
                  <a:pt x="383197" y="33209"/>
                </a:lnTo>
                <a:lnTo>
                  <a:pt x="439283" y="33786"/>
                </a:lnTo>
                <a:lnTo>
                  <a:pt x="455740" y="33869"/>
                </a:lnTo>
                <a:lnTo>
                  <a:pt x="469255" y="33985"/>
                </a:lnTo>
                <a:lnTo>
                  <a:pt x="480103" y="34135"/>
                </a:lnTo>
                <a:lnTo>
                  <a:pt x="488562" y="34320"/>
                </a:lnTo>
                <a:lnTo>
                  <a:pt x="495528" y="34546"/>
                </a:lnTo>
                <a:lnTo>
                  <a:pt x="503997" y="34738"/>
                </a:lnTo>
                <a:lnTo>
                  <a:pt x="554224" y="35199"/>
                </a:lnTo>
                <a:lnTo>
                  <a:pt x="605854" y="35298"/>
                </a:lnTo>
                <a:lnTo>
                  <a:pt x="620939" y="35324"/>
                </a:lnTo>
                <a:lnTo>
                  <a:pt x="662040" y="35444"/>
                </a:lnTo>
                <a:lnTo>
                  <a:pt x="707198" y="35700"/>
                </a:lnTo>
                <a:lnTo>
                  <a:pt x="722587" y="35832"/>
                </a:lnTo>
                <a:lnTo>
                  <a:pt x="736905" y="35941"/>
                </a:lnTo>
                <a:lnTo>
                  <a:pt x="786050" y="36177"/>
                </a:lnTo>
                <a:lnTo>
                  <a:pt x="796949" y="36191"/>
                </a:lnTo>
                <a:lnTo>
                  <a:pt x="807280" y="36178"/>
                </a:lnTo>
                <a:lnTo>
                  <a:pt x="853939" y="35852"/>
                </a:lnTo>
                <a:lnTo>
                  <a:pt x="895523" y="35319"/>
                </a:lnTo>
                <a:lnTo>
                  <a:pt x="925993" y="34855"/>
                </a:lnTo>
                <a:lnTo>
                  <a:pt x="940558" y="34648"/>
                </a:lnTo>
                <a:lnTo>
                  <a:pt x="980794" y="34175"/>
                </a:lnTo>
                <a:lnTo>
                  <a:pt x="1026892" y="33881"/>
                </a:lnTo>
                <a:lnTo>
                  <a:pt x="1045201" y="33880"/>
                </a:lnTo>
                <a:lnTo>
                  <a:pt x="1061097" y="33918"/>
                </a:lnTo>
                <a:lnTo>
                  <a:pt x="1104370" y="34461"/>
                </a:lnTo>
                <a:lnTo>
                  <a:pt x="1109877" y="34603"/>
                </a:lnTo>
                <a:lnTo>
                  <a:pt x="1116902" y="34730"/>
                </a:lnTo>
                <a:lnTo>
                  <a:pt x="1160356" y="35104"/>
                </a:lnTo>
                <a:lnTo>
                  <a:pt x="1209328" y="35249"/>
                </a:lnTo>
                <a:lnTo>
                  <a:pt x="1250677" y="35287"/>
                </a:lnTo>
                <a:lnTo>
                  <a:pt x="1270452" y="35292"/>
                </a:lnTo>
                <a:lnTo>
                  <a:pt x="1288182" y="35289"/>
                </a:lnTo>
                <a:lnTo>
                  <a:pt x="1329478" y="35236"/>
                </a:lnTo>
                <a:lnTo>
                  <a:pt x="1368249" y="34716"/>
                </a:lnTo>
                <a:lnTo>
                  <a:pt x="1412999" y="31432"/>
                </a:lnTo>
                <a:lnTo>
                  <a:pt x="1427830" y="30225"/>
                </a:lnTo>
                <a:lnTo>
                  <a:pt x="1474267" y="28011"/>
                </a:lnTo>
                <a:lnTo>
                  <a:pt x="1518327" y="27671"/>
                </a:lnTo>
                <a:lnTo>
                  <a:pt x="1539252" y="27670"/>
                </a:lnTo>
                <a:lnTo>
                  <a:pt x="1557631" y="27734"/>
                </a:lnTo>
                <a:lnTo>
                  <a:pt x="1599172" y="28315"/>
                </a:lnTo>
                <a:lnTo>
                  <a:pt x="1640833" y="31088"/>
                </a:lnTo>
                <a:lnTo>
                  <a:pt x="1652422" y="32078"/>
                </a:lnTo>
                <a:lnTo>
                  <a:pt x="1663398" y="32760"/>
                </a:lnTo>
                <a:lnTo>
                  <a:pt x="1666573" y="32940"/>
                </a:lnTo>
                <a:lnTo>
                  <a:pt x="1667188" y="3297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600738" y="4136519"/>
            <a:ext cx="1751330" cy="71120"/>
          </a:xfrm>
          <a:custGeom>
            <a:avLst/>
            <a:gdLst/>
            <a:ahLst/>
            <a:cxnLst/>
            <a:rect l="l" t="t" r="r" b="b"/>
            <a:pathLst>
              <a:path w="1751329" h="71120">
                <a:moveTo>
                  <a:pt x="23446" y="701"/>
                </a:moveTo>
                <a:lnTo>
                  <a:pt x="10858" y="0"/>
                </a:lnTo>
                <a:lnTo>
                  <a:pt x="3043" y="953"/>
                </a:lnTo>
                <a:lnTo>
                  <a:pt x="0" y="3561"/>
                </a:lnTo>
                <a:lnTo>
                  <a:pt x="2802" y="5301"/>
                </a:lnTo>
                <a:lnTo>
                  <a:pt x="16224" y="6226"/>
                </a:lnTo>
                <a:lnTo>
                  <a:pt x="32571" y="6343"/>
                </a:lnTo>
                <a:lnTo>
                  <a:pt x="46825" y="6456"/>
                </a:lnTo>
                <a:lnTo>
                  <a:pt x="97317" y="7085"/>
                </a:lnTo>
                <a:lnTo>
                  <a:pt x="141271" y="8461"/>
                </a:lnTo>
                <a:lnTo>
                  <a:pt x="179920" y="11933"/>
                </a:lnTo>
                <a:lnTo>
                  <a:pt x="194940" y="13545"/>
                </a:lnTo>
                <a:lnTo>
                  <a:pt x="208931" y="14940"/>
                </a:lnTo>
                <a:lnTo>
                  <a:pt x="257962" y="18716"/>
                </a:lnTo>
                <a:lnTo>
                  <a:pt x="283059" y="19886"/>
                </a:lnTo>
                <a:lnTo>
                  <a:pt x="296304" y="20477"/>
                </a:lnTo>
                <a:lnTo>
                  <a:pt x="346212" y="22972"/>
                </a:lnTo>
                <a:lnTo>
                  <a:pt x="375150" y="24591"/>
                </a:lnTo>
                <a:lnTo>
                  <a:pt x="390175" y="25377"/>
                </a:lnTo>
                <a:lnTo>
                  <a:pt x="436010" y="27151"/>
                </a:lnTo>
                <a:lnTo>
                  <a:pt x="475445" y="27518"/>
                </a:lnTo>
                <a:lnTo>
                  <a:pt x="487397" y="27466"/>
                </a:lnTo>
                <a:lnTo>
                  <a:pt x="530428" y="26042"/>
                </a:lnTo>
                <a:lnTo>
                  <a:pt x="572213" y="23650"/>
                </a:lnTo>
                <a:lnTo>
                  <a:pt x="601284" y="21739"/>
                </a:lnTo>
                <a:lnTo>
                  <a:pt x="614111" y="20898"/>
                </a:lnTo>
                <a:lnTo>
                  <a:pt x="652258" y="18468"/>
                </a:lnTo>
                <a:lnTo>
                  <a:pt x="702663" y="15422"/>
                </a:lnTo>
                <a:lnTo>
                  <a:pt x="744538" y="13036"/>
                </a:lnTo>
                <a:lnTo>
                  <a:pt x="787928" y="10722"/>
                </a:lnTo>
                <a:lnTo>
                  <a:pt x="830477" y="8770"/>
                </a:lnTo>
                <a:lnTo>
                  <a:pt x="870781" y="7822"/>
                </a:lnTo>
                <a:lnTo>
                  <a:pt x="911517" y="7457"/>
                </a:lnTo>
                <a:lnTo>
                  <a:pt x="943944" y="7367"/>
                </a:lnTo>
                <a:lnTo>
                  <a:pt x="958974" y="7371"/>
                </a:lnTo>
                <a:lnTo>
                  <a:pt x="1001103" y="7533"/>
                </a:lnTo>
                <a:lnTo>
                  <a:pt x="1050870" y="8099"/>
                </a:lnTo>
                <a:lnTo>
                  <a:pt x="1096502" y="9134"/>
                </a:lnTo>
                <a:lnTo>
                  <a:pt x="1147069" y="10966"/>
                </a:lnTo>
                <a:lnTo>
                  <a:pt x="1185214" y="12805"/>
                </a:lnTo>
                <a:lnTo>
                  <a:pt x="1213057" y="14347"/>
                </a:lnTo>
                <a:lnTo>
                  <a:pt x="1227397" y="15092"/>
                </a:lnTo>
                <a:lnTo>
                  <a:pt x="1266605" y="16774"/>
                </a:lnTo>
                <a:lnTo>
                  <a:pt x="1318871" y="17913"/>
                </a:lnTo>
                <a:lnTo>
                  <a:pt x="1334381" y="18140"/>
                </a:lnTo>
                <a:lnTo>
                  <a:pt x="1383866" y="19357"/>
                </a:lnTo>
                <a:lnTo>
                  <a:pt x="1432661" y="23187"/>
                </a:lnTo>
                <a:lnTo>
                  <a:pt x="1473146" y="29430"/>
                </a:lnTo>
                <a:lnTo>
                  <a:pt x="1486381" y="31664"/>
                </a:lnTo>
                <a:lnTo>
                  <a:pt x="1535875" y="38512"/>
                </a:lnTo>
                <a:lnTo>
                  <a:pt x="1576166" y="40754"/>
                </a:lnTo>
                <a:lnTo>
                  <a:pt x="1603131" y="41254"/>
                </a:lnTo>
                <a:lnTo>
                  <a:pt x="1615974" y="41718"/>
                </a:lnTo>
                <a:lnTo>
                  <a:pt x="1654737" y="45781"/>
                </a:lnTo>
                <a:lnTo>
                  <a:pt x="1701318" y="57414"/>
                </a:lnTo>
                <a:lnTo>
                  <a:pt x="1715566" y="61830"/>
                </a:lnTo>
                <a:lnTo>
                  <a:pt x="1728280" y="65480"/>
                </a:lnTo>
                <a:lnTo>
                  <a:pt x="1739889" y="68501"/>
                </a:lnTo>
                <a:lnTo>
                  <a:pt x="1750822" y="710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356812" y="4189219"/>
            <a:ext cx="15240" cy="20320"/>
          </a:xfrm>
          <a:custGeom>
            <a:avLst/>
            <a:gdLst/>
            <a:ahLst/>
            <a:cxnLst/>
            <a:rect l="l" t="t" r="r" b="b"/>
            <a:pathLst>
              <a:path w="15239" h="20320">
                <a:moveTo>
                  <a:pt x="0" y="18931"/>
                </a:moveTo>
                <a:lnTo>
                  <a:pt x="7473" y="19872"/>
                </a:lnTo>
                <a:lnTo>
                  <a:pt x="12386" y="19268"/>
                </a:lnTo>
                <a:lnTo>
                  <a:pt x="14741" y="17119"/>
                </a:lnTo>
                <a:lnTo>
                  <a:pt x="13783" y="11504"/>
                </a:lnTo>
                <a:lnTo>
                  <a:pt x="505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56731" y="4386667"/>
            <a:ext cx="4920615" cy="133985"/>
          </a:xfrm>
          <a:custGeom>
            <a:avLst/>
            <a:gdLst/>
            <a:ahLst/>
            <a:cxnLst/>
            <a:rect l="l" t="t" r="r" b="b"/>
            <a:pathLst>
              <a:path w="4920615" h="133985">
                <a:moveTo>
                  <a:pt x="19656" y="133429"/>
                </a:moveTo>
                <a:lnTo>
                  <a:pt x="6198" y="129721"/>
                </a:lnTo>
                <a:lnTo>
                  <a:pt x="0" y="126011"/>
                </a:lnTo>
                <a:lnTo>
                  <a:pt x="1060" y="122298"/>
                </a:lnTo>
                <a:lnTo>
                  <a:pt x="1810" y="119673"/>
                </a:lnTo>
                <a:lnTo>
                  <a:pt x="44864" y="115429"/>
                </a:lnTo>
                <a:lnTo>
                  <a:pt x="83484" y="113602"/>
                </a:lnTo>
                <a:lnTo>
                  <a:pt x="131661" y="112090"/>
                </a:lnTo>
                <a:lnTo>
                  <a:pt x="179580" y="111072"/>
                </a:lnTo>
                <a:lnTo>
                  <a:pt x="197009" y="110726"/>
                </a:lnTo>
                <a:lnTo>
                  <a:pt x="235381" y="109892"/>
                </a:lnTo>
                <a:lnTo>
                  <a:pt x="264809" y="109085"/>
                </a:lnTo>
                <a:lnTo>
                  <a:pt x="277511" y="108826"/>
                </a:lnTo>
                <a:lnTo>
                  <a:pt x="289695" y="108680"/>
                </a:lnTo>
                <a:lnTo>
                  <a:pt x="304506" y="108696"/>
                </a:lnTo>
                <a:lnTo>
                  <a:pt x="317411" y="108865"/>
                </a:lnTo>
                <a:lnTo>
                  <a:pt x="357500" y="110764"/>
                </a:lnTo>
                <a:lnTo>
                  <a:pt x="393244" y="114029"/>
                </a:lnTo>
                <a:lnTo>
                  <a:pt x="405906" y="115103"/>
                </a:lnTo>
                <a:lnTo>
                  <a:pt x="446525" y="117246"/>
                </a:lnTo>
                <a:lnTo>
                  <a:pt x="481984" y="117950"/>
                </a:lnTo>
                <a:lnTo>
                  <a:pt x="490736" y="117934"/>
                </a:lnTo>
                <a:lnTo>
                  <a:pt x="536542" y="116889"/>
                </a:lnTo>
                <a:lnTo>
                  <a:pt x="582883" y="115074"/>
                </a:lnTo>
                <a:lnTo>
                  <a:pt x="597504" y="114450"/>
                </a:lnTo>
                <a:lnTo>
                  <a:pt x="611660" y="113884"/>
                </a:lnTo>
                <a:lnTo>
                  <a:pt x="651480" y="112523"/>
                </a:lnTo>
                <a:lnTo>
                  <a:pt x="698938" y="111477"/>
                </a:lnTo>
                <a:lnTo>
                  <a:pt x="725753" y="111190"/>
                </a:lnTo>
                <a:lnTo>
                  <a:pt x="740482" y="111025"/>
                </a:lnTo>
                <a:lnTo>
                  <a:pt x="788236" y="110292"/>
                </a:lnTo>
                <a:lnTo>
                  <a:pt x="827994" y="108989"/>
                </a:lnTo>
                <a:lnTo>
                  <a:pt x="878821" y="105842"/>
                </a:lnTo>
                <a:lnTo>
                  <a:pt x="929574" y="101352"/>
                </a:lnTo>
                <a:lnTo>
                  <a:pt x="942778" y="100172"/>
                </a:lnTo>
                <a:lnTo>
                  <a:pt x="990701" y="96757"/>
                </a:lnTo>
                <a:lnTo>
                  <a:pt x="1040332" y="94805"/>
                </a:lnTo>
                <a:lnTo>
                  <a:pt x="1071975" y="94114"/>
                </a:lnTo>
                <a:lnTo>
                  <a:pt x="1087768" y="93798"/>
                </a:lnTo>
                <a:lnTo>
                  <a:pt x="1134085" y="92802"/>
                </a:lnTo>
                <a:lnTo>
                  <a:pt x="1174133" y="91581"/>
                </a:lnTo>
                <a:lnTo>
                  <a:pt x="1210491" y="90006"/>
                </a:lnTo>
                <a:lnTo>
                  <a:pt x="1223218" y="89489"/>
                </a:lnTo>
                <a:lnTo>
                  <a:pt x="1264574" y="88235"/>
                </a:lnTo>
                <a:lnTo>
                  <a:pt x="1312609" y="87512"/>
                </a:lnTo>
                <a:lnTo>
                  <a:pt x="1324041" y="87444"/>
                </a:lnTo>
                <a:lnTo>
                  <a:pt x="1335943" y="87310"/>
                </a:lnTo>
                <a:lnTo>
                  <a:pt x="1348413" y="87110"/>
                </a:lnTo>
                <a:lnTo>
                  <a:pt x="1361550" y="86841"/>
                </a:lnTo>
                <a:lnTo>
                  <a:pt x="1375453" y="86505"/>
                </a:lnTo>
                <a:lnTo>
                  <a:pt x="1380597" y="86382"/>
                </a:lnTo>
                <a:lnTo>
                  <a:pt x="1419270" y="85869"/>
                </a:lnTo>
                <a:lnTo>
                  <a:pt x="1465990" y="85578"/>
                </a:lnTo>
                <a:lnTo>
                  <a:pt x="1510402" y="85423"/>
                </a:lnTo>
                <a:lnTo>
                  <a:pt x="1562966" y="85321"/>
                </a:lnTo>
                <a:lnTo>
                  <a:pt x="1602589" y="85280"/>
                </a:lnTo>
                <a:lnTo>
                  <a:pt x="1645915" y="85260"/>
                </a:lnTo>
                <a:lnTo>
                  <a:pt x="1689207" y="85255"/>
                </a:lnTo>
                <a:lnTo>
                  <a:pt x="1709431" y="85256"/>
                </a:lnTo>
                <a:lnTo>
                  <a:pt x="1764419" y="85268"/>
                </a:lnTo>
                <a:lnTo>
                  <a:pt x="1810877" y="85299"/>
                </a:lnTo>
                <a:lnTo>
                  <a:pt x="1859555" y="85368"/>
                </a:lnTo>
                <a:lnTo>
                  <a:pt x="1899080" y="85497"/>
                </a:lnTo>
                <a:lnTo>
                  <a:pt x="1915167" y="85622"/>
                </a:lnTo>
                <a:lnTo>
                  <a:pt x="1923184" y="85675"/>
                </a:lnTo>
                <a:lnTo>
                  <a:pt x="1966327" y="85843"/>
                </a:lnTo>
                <a:lnTo>
                  <a:pt x="2010314" y="85919"/>
                </a:lnTo>
                <a:lnTo>
                  <a:pt x="2045177" y="85946"/>
                </a:lnTo>
                <a:lnTo>
                  <a:pt x="2060935" y="85944"/>
                </a:lnTo>
                <a:lnTo>
                  <a:pt x="2105305" y="85845"/>
                </a:lnTo>
                <a:lnTo>
                  <a:pt x="2145621" y="85607"/>
                </a:lnTo>
                <a:lnTo>
                  <a:pt x="2193751" y="85072"/>
                </a:lnTo>
                <a:lnTo>
                  <a:pt x="2236304" y="84289"/>
                </a:lnTo>
                <a:lnTo>
                  <a:pt x="2276602" y="83316"/>
                </a:lnTo>
                <a:lnTo>
                  <a:pt x="2315194" y="82301"/>
                </a:lnTo>
                <a:lnTo>
                  <a:pt x="2364423" y="80871"/>
                </a:lnTo>
                <a:lnTo>
                  <a:pt x="2403322" y="79603"/>
                </a:lnTo>
                <a:lnTo>
                  <a:pt x="2442057" y="78190"/>
                </a:lnTo>
                <a:lnTo>
                  <a:pt x="2491711" y="76137"/>
                </a:lnTo>
                <a:lnTo>
                  <a:pt x="2516156" y="75023"/>
                </a:lnTo>
                <a:lnTo>
                  <a:pt x="2532102" y="74287"/>
                </a:lnTo>
                <a:lnTo>
                  <a:pt x="2574872" y="72547"/>
                </a:lnTo>
                <a:lnTo>
                  <a:pt x="2621314" y="71262"/>
                </a:lnTo>
                <a:lnTo>
                  <a:pt x="2658188" y="70991"/>
                </a:lnTo>
                <a:lnTo>
                  <a:pt x="2671090" y="71045"/>
                </a:lnTo>
                <a:lnTo>
                  <a:pt x="2683679" y="71176"/>
                </a:lnTo>
                <a:lnTo>
                  <a:pt x="2696004" y="71384"/>
                </a:lnTo>
                <a:lnTo>
                  <a:pt x="2708112" y="71667"/>
                </a:lnTo>
                <a:lnTo>
                  <a:pt x="2720250" y="72035"/>
                </a:lnTo>
                <a:lnTo>
                  <a:pt x="2732331" y="72363"/>
                </a:lnTo>
                <a:lnTo>
                  <a:pt x="2781647" y="73327"/>
                </a:lnTo>
                <a:lnTo>
                  <a:pt x="2821876" y="73750"/>
                </a:lnTo>
                <a:lnTo>
                  <a:pt x="2871372" y="74015"/>
                </a:lnTo>
                <a:lnTo>
                  <a:pt x="2896079" y="74044"/>
                </a:lnTo>
                <a:lnTo>
                  <a:pt x="2906131" y="74016"/>
                </a:lnTo>
                <a:lnTo>
                  <a:pt x="2947663" y="73160"/>
                </a:lnTo>
                <a:lnTo>
                  <a:pt x="2988107" y="71495"/>
                </a:lnTo>
                <a:lnTo>
                  <a:pt x="3007279" y="70557"/>
                </a:lnTo>
                <a:lnTo>
                  <a:pt x="3024147" y="69737"/>
                </a:lnTo>
                <a:lnTo>
                  <a:pt x="3062877" y="67895"/>
                </a:lnTo>
                <a:lnTo>
                  <a:pt x="3107198" y="66100"/>
                </a:lnTo>
                <a:lnTo>
                  <a:pt x="3147227" y="65200"/>
                </a:lnTo>
                <a:lnTo>
                  <a:pt x="3161054" y="64911"/>
                </a:lnTo>
                <a:lnTo>
                  <a:pt x="3212134" y="63228"/>
                </a:lnTo>
                <a:lnTo>
                  <a:pt x="3250489" y="61445"/>
                </a:lnTo>
                <a:lnTo>
                  <a:pt x="3290027" y="59159"/>
                </a:lnTo>
                <a:lnTo>
                  <a:pt x="3340483" y="55713"/>
                </a:lnTo>
                <a:lnTo>
                  <a:pt x="3353914" y="54810"/>
                </a:lnTo>
                <a:lnTo>
                  <a:pt x="3402338" y="52177"/>
                </a:lnTo>
                <a:lnTo>
                  <a:pt x="3442096" y="50651"/>
                </a:lnTo>
                <a:lnTo>
                  <a:pt x="3482624" y="49518"/>
                </a:lnTo>
                <a:lnTo>
                  <a:pt x="3496897" y="49113"/>
                </a:lnTo>
                <a:lnTo>
                  <a:pt x="3543501" y="47164"/>
                </a:lnTo>
                <a:lnTo>
                  <a:pt x="3592889" y="43129"/>
                </a:lnTo>
                <a:lnTo>
                  <a:pt x="3624835" y="39752"/>
                </a:lnTo>
                <a:lnTo>
                  <a:pt x="3640715" y="38090"/>
                </a:lnTo>
                <a:lnTo>
                  <a:pt x="3684771" y="34053"/>
                </a:lnTo>
                <a:lnTo>
                  <a:pt x="3730945" y="32205"/>
                </a:lnTo>
                <a:lnTo>
                  <a:pt x="3771471" y="31673"/>
                </a:lnTo>
                <a:lnTo>
                  <a:pt x="3813064" y="31422"/>
                </a:lnTo>
                <a:lnTo>
                  <a:pt x="3863332" y="31264"/>
                </a:lnTo>
                <a:lnTo>
                  <a:pt x="3907347" y="31198"/>
                </a:lnTo>
                <a:lnTo>
                  <a:pt x="3957257" y="31171"/>
                </a:lnTo>
                <a:lnTo>
                  <a:pt x="3977387" y="31171"/>
                </a:lnTo>
                <a:lnTo>
                  <a:pt x="4032022" y="31188"/>
                </a:lnTo>
                <a:lnTo>
                  <a:pt x="4078340" y="31227"/>
                </a:lnTo>
                <a:lnTo>
                  <a:pt x="4116740" y="31289"/>
                </a:lnTo>
                <a:lnTo>
                  <a:pt x="4156317" y="31407"/>
                </a:lnTo>
                <a:lnTo>
                  <a:pt x="4207495" y="31758"/>
                </a:lnTo>
                <a:lnTo>
                  <a:pt x="4256144" y="32170"/>
                </a:lnTo>
                <a:lnTo>
                  <a:pt x="4265369" y="32247"/>
                </a:lnTo>
                <a:lnTo>
                  <a:pt x="4308376" y="32468"/>
                </a:lnTo>
                <a:lnTo>
                  <a:pt x="4348254" y="32553"/>
                </a:lnTo>
                <a:lnTo>
                  <a:pt x="4379117" y="32577"/>
                </a:lnTo>
                <a:lnTo>
                  <a:pt x="4397854" y="32573"/>
                </a:lnTo>
                <a:lnTo>
                  <a:pt x="4446806" y="32510"/>
                </a:lnTo>
                <a:lnTo>
                  <a:pt x="4485968" y="32367"/>
                </a:lnTo>
                <a:lnTo>
                  <a:pt x="4525397" y="32052"/>
                </a:lnTo>
                <a:lnTo>
                  <a:pt x="4566571" y="31289"/>
                </a:lnTo>
                <a:lnTo>
                  <a:pt x="4607187" y="29221"/>
                </a:lnTo>
                <a:lnTo>
                  <a:pt x="4618990" y="28611"/>
                </a:lnTo>
                <a:lnTo>
                  <a:pt x="4662965" y="27360"/>
                </a:lnTo>
                <a:lnTo>
                  <a:pt x="4709366" y="26825"/>
                </a:lnTo>
                <a:lnTo>
                  <a:pt x="4722008" y="26744"/>
                </a:lnTo>
                <a:lnTo>
                  <a:pt x="4772629" y="25137"/>
                </a:lnTo>
                <a:lnTo>
                  <a:pt x="4786596" y="24394"/>
                </a:lnTo>
                <a:lnTo>
                  <a:pt x="4799887" y="23785"/>
                </a:lnTo>
                <a:lnTo>
                  <a:pt x="4849346" y="22510"/>
                </a:lnTo>
                <a:lnTo>
                  <a:pt x="4861549" y="22441"/>
                </a:lnTo>
                <a:lnTo>
                  <a:pt x="4881736" y="22319"/>
                </a:lnTo>
                <a:lnTo>
                  <a:pt x="4897040" y="22003"/>
                </a:lnTo>
                <a:lnTo>
                  <a:pt x="4907619" y="21491"/>
                </a:lnTo>
                <a:lnTo>
                  <a:pt x="4913634" y="20784"/>
                </a:lnTo>
                <a:lnTo>
                  <a:pt x="4920263" y="19052"/>
                </a:lnTo>
                <a:lnTo>
                  <a:pt x="4920121" y="12163"/>
                </a:lnTo>
                <a:lnTo>
                  <a:pt x="491370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880107" y="4123628"/>
            <a:ext cx="534035" cy="45085"/>
          </a:xfrm>
          <a:custGeom>
            <a:avLst/>
            <a:gdLst/>
            <a:ahLst/>
            <a:cxnLst/>
            <a:rect l="l" t="t" r="r" b="b"/>
            <a:pathLst>
              <a:path w="534035" h="45085">
                <a:moveTo>
                  <a:pt x="5392" y="44458"/>
                </a:moveTo>
                <a:lnTo>
                  <a:pt x="1967" y="44458"/>
                </a:lnTo>
                <a:lnTo>
                  <a:pt x="178" y="44458"/>
                </a:lnTo>
                <a:lnTo>
                  <a:pt x="27" y="44458"/>
                </a:lnTo>
                <a:lnTo>
                  <a:pt x="654" y="44477"/>
                </a:lnTo>
                <a:lnTo>
                  <a:pt x="1180" y="44489"/>
                </a:lnTo>
                <a:lnTo>
                  <a:pt x="5693" y="44595"/>
                </a:lnTo>
                <a:lnTo>
                  <a:pt x="14193" y="44796"/>
                </a:lnTo>
                <a:lnTo>
                  <a:pt x="64772" y="43614"/>
                </a:lnTo>
                <a:lnTo>
                  <a:pt x="113466" y="39210"/>
                </a:lnTo>
                <a:lnTo>
                  <a:pt x="125801" y="37882"/>
                </a:lnTo>
                <a:lnTo>
                  <a:pt x="176685" y="32554"/>
                </a:lnTo>
                <a:lnTo>
                  <a:pt x="217193" y="28622"/>
                </a:lnTo>
                <a:lnTo>
                  <a:pt x="269262" y="23943"/>
                </a:lnTo>
                <a:lnTo>
                  <a:pt x="317110" y="19835"/>
                </a:lnTo>
                <a:lnTo>
                  <a:pt x="363231" y="15957"/>
                </a:lnTo>
                <a:lnTo>
                  <a:pt x="402248" y="12734"/>
                </a:lnTo>
                <a:lnTo>
                  <a:pt x="445090" y="9292"/>
                </a:lnTo>
                <a:lnTo>
                  <a:pt x="454429" y="8562"/>
                </a:lnTo>
                <a:lnTo>
                  <a:pt x="475746" y="6882"/>
                </a:lnTo>
                <a:lnTo>
                  <a:pt x="516154" y="3198"/>
                </a:lnTo>
                <a:lnTo>
                  <a:pt x="533426" y="54"/>
                </a:lnTo>
                <a:lnTo>
                  <a:pt x="533706" y="0"/>
                </a:lnTo>
                <a:lnTo>
                  <a:pt x="533450" y="77"/>
                </a:lnTo>
                <a:lnTo>
                  <a:pt x="532954" y="212"/>
                </a:lnTo>
                <a:lnTo>
                  <a:pt x="527513" y="1699"/>
                </a:lnTo>
                <a:lnTo>
                  <a:pt x="517125" y="45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220643" y="5547298"/>
            <a:ext cx="1190625" cy="30480"/>
          </a:xfrm>
          <a:custGeom>
            <a:avLst/>
            <a:gdLst/>
            <a:ahLst/>
            <a:cxnLst/>
            <a:rect l="l" t="t" r="r" b="b"/>
            <a:pathLst>
              <a:path w="1190625" h="30479">
                <a:moveTo>
                  <a:pt x="8858" y="15309"/>
                </a:moveTo>
                <a:lnTo>
                  <a:pt x="2455" y="15940"/>
                </a:lnTo>
                <a:lnTo>
                  <a:pt x="0" y="15970"/>
                </a:lnTo>
                <a:lnTo>
                  <a:pt x="1492" y="15401"/>
                </a:lnTo>
                <a:lnTo>
                  <a:pt x="2563" y="14994"/>
                </a:lnTo>
                <a:lnTo>
                  <a:pt x="5240" y="13974"/>
                </a:lnTo>
                <a:lnTo>
                  <a:pt x="53495" y="9646"/>
                </a:lnTo>
                <a:lnTo>
                  <a:pt x="97974" y="9232"/>
                </a:lnTo>
                <a:lnTo>
                  <a:pt x="147170" y="8836"/>
                </a:lnTo>
                <a:lnTo>
                  <a:pt x="197679" y="8582"/>
                </a:lnTo>
                <a:lnTo>
                  <a:pt x="210997" y="8603"/>
                </a:lnTo>
                <a:lnTo>
                  <a:pt x="260387" y="9143"/>
                </a:lnTo>
                <a:lnTo>
                  <a:pt x="291507" y="9876"/>
                </a:lnTo>
                <a:lnTo>
                  <a:pt x="299931" y="10058"/>
                </a:lnTo>
                <a:lnTo>
                  <a:pt x="340684" y="10654"/>
                </a:lnTo>
                <a:lnTo>
                  <a:pt x="392855" y="11046"/>
                </a:lnTo>
                <a:lnTo>
                  <a:pt x="439575" y="11208"/>
                </a:lnTo>
                <a:lnTo>
                  <a:pt x="478263" y="11247"/>
                </a:lnTo>
                <a:lnTo>
                  <a:pt x="498443" y="11245"/>
                </a:lnTo>
                <a:lnTo>
                  <a:pt x="550478" y="11170"/>
                </a:lnTo>
                <a:lnTo>
                  <a:pt x="590486" y="10994"/>
                </a:lnTo>
                <a:lnTo>
                  <a:pt x="632977" y="10475"/>
                </a:lnTo>
                <a:lnTo>
                  <a:pt x="648383" y="10019"/>
                </a:lnTo>
                <a:lnTo>
                  <a:pt x="659401" y="9748"/>
                </a:lnTo>
                <a:lnTo>
                  <a:pt x="697602" y="9216"/>
                </a:lnTo>
                <a:lnTo>
                  <a:pt x="726460" y="9070"/>
                </a:lnTo>
                <a:lnTo>
                  <a:pt x="740184" y="8971"/>
                </a:lnTo>
                <a:lnTo>
                  <a:pt x="778783" y="8419"/>
                </a:lnTo>
                <a:lnTo>
                  <a:pt x="827071" y="7078"/>
                </a:lnTo>
                <a:lnTo>
                  <a:pt x="841536" y="6549"/>
                </a:lnTo>
                <a:lnTo>
                  <a:pt x="855453" y="6082"/>
                </a:lnTo>
                <a:lnTo>
                  <a:pt x="894522" y="5031"/>
                </a:lnTo>
                <a:lnTo>
                  <a:pt x="942571" y="4369"/>
                </a:lnTo>
                <a:lnTo>
                  <a:pt x="970913" y="4261"/>
                </a:lnTo>
                <a:lnTo>
                  <a:pt x="986245" y="4137"/>
                </a:lnTo>
                <a:lnTo>
                  <a:pt x="1024685" y="3376"/>
                </a:lnTo>
                <a:lnTo>
                  <a:pt x="1056430" y="1886"/>
                </a:lnTo>
                <a:lnTo>
                  <a:pt x="1068637" y="1327"/>
                </a:lnTo>
                <a:lnTo>
                  <a:pt x="1081099" y="861"/>
                </a:lnTo>
                <a:lnTo>
                  <a:pt x="1093897" y="486"/>
                </a:lnTo>
                <a:lnTo>
                  <a:pt x="1107111" y="195"/>
                </a:lnTo>
                <a:lnTo>
                  <a:pt x="1127694" y="0"/>
                </a:lnTo>
                <a:lnTo>
                  <a:pt x="1143649" y="66"/>
                </a:lnTo>
                <a:lnTo>
                  <a:pt x="1181688" y="4741"/>
                </a:lnTo>
                <a:lnTo>
                  <a:pt x="1185896" y="6726"/>
                </a:lnTo>
                <a:lnTo>
                  <a:pt x="1190105" y="8710"/>
                </a:lnTo>
                <a:lnTo>
                  <a:pt x="1188787" y="10683"/>
                </a:lnTo>
                <a:lnTo>
                  <a:pt x="1181942" y="12647"/>
                </a:lnTo>
                <a:lnTo>
                  <a:pt x="1172778" y="16215"/>
                </a:lnTo>
                <a:lnTo>
                  <a:pt x="1162212" y="22061"/>
                </a:lnTo>
                <a:lnTo>
                  <a:pt x="1150245" y="301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274016" y="5279135"/>
            <a:ext cx="413384" cy="170180"/>
          </a:xfrm>
          <a:custGeom>
            <a:avLst/>
            <a:gdLst/>
            <a:ahLst/>
            <a:cxnLst/>
            <a:rect l="l" t="t" r="r" b="b"/>
            <a:pathLst>
              <a:path w="413385" h="170179">
                <a:moveTo>
                  <a:pt x="813" y="88953"/>
                </a:moveTo>
                <a:lnTo>
                  <a:pt x="15628" y="42077"/>
                </a:lnTo>
                <a:lnTo>
                  <a:pt x="49881" y="15651"/>
                </a:lnTo>
                <a:lnTo>
                  <a:pt x="90088" y="2334"/>
                </a:lnTo>
                <a:lnTo>
                  <a:pt x="132167" y="0"/>
                </a:lnTo>
                <a:lnTo>
                  <a:pt x="145084" y="640"/>
                </a:lnTo>
                <a:lnTo>
                  <a:pt x="194269" y="11293"/>
                </a:lnTo>
                <a:lnTo>
                  <a:pt x="221734" y="19575"/>
                </a:lnTo>
                <a:lnTo>
                  <a:pt x="234849" y="23534"/>
                </a:lnTo>
                <a:lnTo>
                  <a:pt x="245969" y="26808"/>
                </a:lnTo>
                <a:lnTo>
                  <a:pt x="255524" y="29529"/>
                </a:lnTo>
                <a:lnTo>
                  <a:pt x="268780" y="33323"/>
                </a:lnTo>
                <a:lnTo>
                  <a:pt x="308841" y="46963"/>
                </a:lnTo>
                <a:lnTo>
                  <a:pt x="328748" y="55036"/>
                </a:lnTo>
                <a:lnTo>
                  <a:pt x="340202" y="59347"/>
                </a:lnTo>
                <a:lnTo>
                  <a:pt x="383065" y="72730"/>
                </a:lnTo>
                <a:lnTo>
                  <a:pt x="404114" y="75483"/>
                </a:lnTo>
                <a:lnTo>
                  <a:pt x="407719" y="74196"/>
                </a:lnTo>
                <a:lnTo>
                  <a:pt x="371875" y="26794"/>
                </a:lnTo>
                <a:lnTo>
                  <a:pt x="363390" y="16707"/>
                </a:lnTo>
                <a:lnTo>
                  <a:pt x="400049" y="49095"/>
                </a:lnTo>
                <a:lnTo>
                  <a:pt x="412931" y="83111"/>
                </a:lnTo>
                <a:lnTo>
                  <a:pt x="408195" y="97661"/>
                </a:lnTo>
                <a:lnTo>
                  <a:pt x="371095" y="131075"/>
                </a:lnTo>
                <a:lnTo>
                  <a:pt x="345989" y="143817"/>
                </a:lnTo>
                <a:lnTo>
                  <a:pt x="333403" y="150468"/>
                </a:lnTo>
                <a:lnTo>
                  <a:pt x="322441" y="156896"/>
                </a:lnTo>
                <a:lnTo>
                  <a:pt x="312819" y="163236"/>
                </a:lnTo>
                <a:lnTo>
                  <a:pt x="304255" y="1696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868874" y="5375522"/>
            <a:ext cx="252095" cy="134620"/>
          </a:xfrm>
          <a:custGeom>
            <a:avLst/>
            <a:gdLst/>
            <a:ahLst/>
            <a:cxnLst/>
            <a:rect l="l" t="t" r="r" b="b"/>
            <a:pathLst>
              <a:path w="252095" h="134620">
                <a:moveTo>
                  <a:pt x="0" y="39626"/>
                </a:moveTo>
                <a:lnTo>
                  <a:pt x="6652" y="33648"/>
                </a:lnTo>
                <a:lnTo>
                  <a:pt x="12547" y="33619"/>
                </a:lnTo>
                <a:lnTo>
                  <a:pt x="17683" y="39537"/>
                </a:lnTo>
                <a:lnTo>
                  <a:pt x="41747" y="83566"/>
                </a:lnTo>
                <a:lnTo>
                  <a:pt x="51730" y="129773"/>
                </a:lnTo>
                <a:lnTo>
                  <a:pt x="51737" y="134505"/>
                </a:lnTo>
                <a:lnTo>
                  <a:pt x="50954" y="133831"/>
                </a:lnTo>
                <a:lnTo>
                  <a:pt x="49138" y="132246"/>
                </a:lnTo>
                <a:lnTo>
                  <a:pt x="46234" y="129709"/>
                </a:lnTo>
                <a:lnTo>
                  <a:pt x="43330" y="127172"/>
                </a:lnTo>
                <a:lnTo>
                  <a:pt x="37790" y="85700"/>
                </a:lnTo>
                <a:lnTo>
                  <a:pt x="37599" y="71730"/>
                </a:lnTo>
                <a:lnTo>
                  <a:pt x="38463" y="57616"/>
                </a:lnTo>
                <a:lnTo>
                  <a:pt x="61979" y="14718"/>
                </a:lnTo>
                <a:lnTo>
                  <a:pt x="87184" y="9314"/>
                </a:lnTo>
                <a:lnTo>
                  <a:pt x="101389" y="12936"/>
                </a:lnTo>
                <a:lnTo>
                  <a:pt x="131775" y="39811"/>
                </a:lnTo>
                <a:lnTo>
                  <a:pt x="147073" y="81215"/>
                </a:lnTo>
                <a:lnTo>
                  <a:pt x="147117" y="85674"/>
                </a:lnTo>
                <a:lnTo>
                  <a:pt x="146466" y="88007"/>
                </a:lnTo>
                <a:lnTo>
                  <a:pt x="145814" y="90340"/>
                </a:lnTo>
                <a:lnTo>
                  <a:pt x="143558" y="91037"/>
                </a:lnTo>
                <a:lnTo>
                  <a:pt x="139697" y="90097"/>
                </a:lnTo>
                <a:lnTo>
                  <a:pt x="135837" y="89159"/>
                </a:lnTo>
                <a:lnTo>
                  <a:pt x="132040" y="84248"/>
                </a:lnTo>
                <a:lnTo>
                  <a:pt x="128305" y="75364"/>
                </a:lnTo>
                <a:lnTo>
                  <a:pt x="124503" y="63826"/>
                </a:lnTo>
                <a:lnTo>
                  <a:pt x="122283" y="51066"/>
                </a:lnTo>
                <a:lnTo>
                  <a:pt x="122462" y="35401"/>
                </a:lnTo>
                <a:lnTo>
                  <a:pt x="144418" y="3894"/>
                </a:lnTo>
                <a:lnTo>
                  <a:pt x="171902" y="0"/>
                </a:lnTo>
                <a:lnTo>
                  <a:pt x="182636" y="1754"/>
                </a:lnTo>
                <a:lnTo>
                  <a:pt x="217767" y="19938"/>
                </a:lnTo>
                <a:lnTo>
                  <a:pt x="244644" y="50316"/>
                </a:lnTo>
                <a:lnTo>
                  <a:pt x="251566" y="83911"/>
                </a:lnTo>
                <a:lnTo>
                  <a:pt x="251147" y="95964"/>
                </a:lnTo>
                <a:lnTo>
                  <a:pt x="249474" y="108679"/>
                </a:lnTo>
                <a:lnTo>
                  <a:pt x="246613" y="1221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110076" y="5385315"/>
            <a:ext cx="203200" cy="171450"/>
          </a:xfrm>
          <a:custGeom>
            <a:avLst/>
            <a:gdLst/>
            <a:ahLst/>
            <a:cxnLst/>
            <a:rect l="l" t="t" r="r" b="b"/>
            <a:pathLst>
              <a:path w="203200" h="171450">
                <a:moveTo>
                  <a:pt x="65437" y="71793"/>
                </a:moveTo>
                <a:lnTo>
                  <a:pt x="74297" y="63457"/>
                </a:lnTo>
                <a:lnTo>
                  <a:pt x="76614" y="58650"/>
                </a:lnTo>
                <a:lnTo>
                  <a:pt x="72388" y="57374"/>
                </a:lnTo>
                <a:lnTo>
                  <a:pt x="69367" y="56461"/>
                </a:lnTo>
                <a:lnTo>
                  <a:pt x="33174" y="79720"/>
                </a:lnTo>
                <a:lnTo>
                  <a:pt x="6854" y="110598"/>
                </a:lnTo>
                <a:lnTo>
                  <a:pt x="0" y="138091"/>
                </a:lnTo>
                <a:lnTo>
                  <a:pt x="2277" y="150479"/>
                </a:lnTo>
                <a:lnTo>
                  <a:pt x="7167" y="155078"/>
                </a:lnTo>
                <a:lnTo>
                  <a:pt x="15361" y="157628"/>
                </a:lnTo>
                <a:lnTo>
                  <a:pt x="27034" y="159854"/>
                </a:lnTo>
                <a:lnTo>
                  <a:pt x="40102" y="159709"/>
                </a:lnTo>
                <a:lnTo>
                  <a:pt x="77144" y="140881"/>
                </a:lnTo>
                <a:lnTo>
                  <a:pt x="97575" y="107895"/>
                </a:lnTo>
                <a:lnTo>
                  <a:pt x="103831" y="75784"/>
                </a:lnTo>
                <a:lnTo>
                  <a:pt x="103288" y="69038"/>
                </a:lnTo>
                <a:lnTo>
                  <a:pt x="101261" y="65414"/>
                </a:lnTo>
                <a:lnTo>
                  <a:pt x="99234" y="61791"/>
                </a:lnTo>
                <a:lnTo>
                  <a:pt x="96110" y="60509"/>
                </a:lnTo>
                <a:lnTo>
                  <a:pt x="91889" y="61570"/>
                </a:lnTo>
                <a:lnTo>
                  <a:pt x="87668" y="62630"/>
                </a:lnTo>
                <a:lnTo>
                  <a:pt x="85123" y="66772"/>
                </a:lnTo>
                <a:lnTo>
                  <a:pt x="84255" y="73994"/>
                </a:lnTo>
                <a:lnTo>
                  <a:pt x="83386" y="81216"/>
                </a:lnTo>
                <a:lnTo>
                  <a:pt x="99689" y="117779"/>
                </a:lnTo>
                <a:lnTo>
                  <a:pt x="106333" y="123569"/>
                </a:lnTo>
                <a:lnTo>
                  <a:pt x="113420" y="127570"/>
                </a:lnTo>
                <a:lnTo>
                  <a:pt x="120949" y="129781"/>
                </a:lnTo>
                <a:lnTo>
                  <a:pt x="128478" y="131992"/>
                </a:lnTo>
                <a:lnTo>
                  <a:pt x="136051" y="133335"/>
                </a:lnTo>
                <a:lnTo>
                  <a:pt x="143668" y="133807"/>
                </a:lnTo>
                <a:lnTo>
                  <a:pt x="151286" y="134280"/>
                </a:lnTo>
                <a:lnTo>
                  <a:pt x="158071" y="131923"/>
                </a:lnTo>
                <a:lnTo>
                  <a:pt x="177271" y="92328"/>
                </a:lnTo>
                <a:lnTo>
                  <a:pt x="174723" y="52425"/>
                </a:lnTo>
                <a:lnTo>
                  <a:pt x="161335" y="13703"/>
                </a:lnTo>
                <a:lnTo>
                  <a:pt x="147743" y="0"/>
                </a:lnTo>
                <a:lnTo>
                  <a:pt x="145916" y="3211"/>
                </a:lnTo>
                <a:lnTo>
                  <a:pt x="151026" y="45320"/>
                </a:lnTo>
                <a:lnTo>
                  <a:pt x="169566" y="89697"/>
                </a:lnTo>
                <a:lnTo>
                  <a:pt x="186976" y="126693"/>
                </a:lnTo>
                <a:lnTo>
                  <a:pt x="190706" y="134130"/>
                </a:lnTo>
                <a:lnTo>
                  <a:pt x="198494" y="150089"/>
                </a:lnTo>
                <a:lnTo>
                  <a:pt x="202449" y="162119"/>
                </a:lnTo>
                <a:lnTo>
                  <a:pt x="203017" y="1710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232779" y="5413670"/>
            <a:ext cx="191135" cy="126364"/>
          </a:xfrm>
          <a:custGeom>
            <a:avLst/>
            <a:gdLst/>
            <a:ahLst/>
            <a:cxnLst/>
            <a:rect l="l" t="t" r="r" b="b"/>
            <a:pathLst>
              <a:path w="191135" h="126364">
                <a:moveTo>
                  <a:pt x="59100" y="126365"/>
                </a:moveTo>
                <a:lnTo>
                  <a:pt x="29409" y="89930"/>
                </a:lnTo>
                <a:lnTo>
                  <a:pt x="4414" y="48183"/>
                </a:lnTo>
                <a:lnTo>
                  <a:pt x="0" y="30277"/>
                </a:lnTo>
                <a:lnTo>
                  <a:pt x="3873" y="26651"/>
                </a:lnTo>
                <a:lnTo>
                  <a:pt x="12339" y="24927"/>
                </a:lnTo>
                <a:lnTo>
                  <a:pt x="23717" y="23188"/>
                </a:lnTo>
                <a:lnTo>
                  <a:pt x="36878" y="22242"/>
                </a:lnTo>
                <a:lnTo>
                  <a:pt x="52286" y="21920"/>
                </a:lnTo>
                <a:lnTo>
                  <a:pt x="64695" y="21571"/>
                </a:lnTo>
                <a:lnTo>
                  <a:pt x="75299" y="21165"/>
                </a:lnTo>
                <a:lnTo>
                  <a:pt x="87049" y="20629"/>
                </a:lnTo>
                <a:lnTo>
                  <a:pt x="94811" y="18943"/>
                </a:lnTo>
                <a:lnTo>
                  <a:pt x="99875" y="16049"/>
                </a:lnTo>
                <a:lnTo>
                  <a:pt x="104939" y="13154"/>
                </a:lnTo>
                <a:lnTo>
                  <a:pt x="108099" y="9878"/>
                </a:lnTo>
                <a:lnTo>
                  <a:pt x="109353" y="6220"/>
                </a:lnTo>
                <a:lnTo>
                  <a:pt x="110608" y="2561"/>
                </a:lnTo>
                <a:lnTo>
                  <a:pt x="111285" y="586"/>
                </a:lnTo>
                <a:lnTo>
                  <a:pt x="111386" y="293"/>
                </a:lnTo>
                <a:lnTo>
                  <a:pt x="111487" y="0"/>
                </a:lnTo>
                <a:lnTo>
                  <a:pt x="111581" y="315"/>
                </a:lnTo>
                <a:lnTo>
                  <a:pt x="111669" y="1239"/>
                </a:lnTo>
                <a:lnTo>
                  <a:pt x="111757" y="2164"/>
                </a:lnTo>
                <a:lnTo>
                  <a:pt x="116683" y="45472"/>
                </a:lnTo>
                <a:lnTo>
                  <a:pt x="120716" y="67873"/>
                </a:lnTo>
                <a:lnTo>
                  <a:pt x="120851" y="68610"/>
                </a:lnTo>
                <a:lnTo>
                  <a:pt x="120986" y="69346"/>
                </a:lnTo>
                <a:lnTo>
                  <a:pt x="121054" y="69612"/>
                </a:lnTo>
                <a:lnTo>
                  <a:pt x="121054" y="69409"/>
                </a:lnTo>
                <a:lnTo>
                  <a:pt x="121054" y="69204"/>
                </a:lnTo>
                <a:lnTo>
                  <a:pt x="121056" y="67705"/>
                </a:lnTo>
                <a:lnTo>
                  <a:pt x="121059" y="64909"/>
                </a:lnTo>
                <a:lnTo>
                  <a:pt x="121063" y="62114"/>
                </a:lnTo>
                <a:lnTo>
                  <a:pt x="123548" y="57364"/>
                </a:lnTo>
                <a:lnTo>
                  <a:pt x="128516" y="50660"/>
                </a:lnTo>
                <a:lnTo>
                  <a:pt x="133483" y="43956"/>
                </a:lnTo>
                <a:lnTo>
                  <a:pt x="171069" y="28076"/>
                </a:lnTo>
                <a:lnTo>
                  <a:pt x="178295" y="27678"/>
                </a:lnTo>
                <a:lnTo>
                  <a:pt x="183665" y="30536"/>
                </a:lnTo>
                <a:lnTo>
                  <a:pt x="187179" y="36649"/>
                </a:lnTo>
                <a:lnTo>
                  <a:pt x="189748" y="44093"/>
                </a:lnTo>
                <a:lnTo>
                  <a:pt x="190580" y="54457"/>
                </a:lnTo>
                <a:lnTo>
                  <a:pt x="189673" y="67741"/>
                </a:lnTo>
                <a:lnTo>
                  <a:pt x="187028" y="839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446934" y="5441430"/>
            <a:ext cx="120014" cy="125730"/>
          </a:xfrm>
          <a:custGeom>
            <a:avLst/>
            <a:gdLst/>
            <a:ahLst/>
            <a:cxnLst/>
            <a:rect l="l" t="t" r="r" b="b"/>
            <a:pathLst>
              <a:path w="120015" h="125729">
                <a:moveTo>
                  <a:pt x="0" y="64060"/>
                </a:moveTo>
                <a:lnTo>
                  <a:pt x="38658" y="45846"/>
                </a:lnTo>
                <a:lnTo>
                  <a:pt x="52493" y="30865"/>
                </a:lnTo>
                <a:lnTo>
                  <a:pt x="53655" y="26286"/>
                </a:lnTo>
                <a:lnTo>
                  <a:pt x="40085" y="3698"/>
                </a:lnTo>
                <a:lnTo>
                  <a:pt x="34214" y="542"/>
                </a:lnTo>
                <a:lnTo>
                  <a:pt x="27916" y="0"/>
                </a:lnTo>
                <a:lnTo>
                  <a:pt x="21189" y="2070"/>
                </a:lnTo>
                <a:lnTo>
                  <a:pt x="14463" y="4140"/>
                </a:lnTo>
                <a:lnTo>
                  <a:pt x="9815" y="10365"/>
                </a:lnTo>
                <a:lnTo>
                  <a:pt x="7245" y="20743"/>
                </a:lnTo>
                <a:lnTo>
                  <a:pt x="5374" y="32830"/>
                </a:lnTo>
                <a:lnTo>
                  <a:pt x="5606" y="45491"/>
                </a:lnTo>
                <a:lnTo>
                  <a:pt x="32469" y="79745"/>
                </a:lnTo>
                <a:lnTo>
                  <a:pt x="68614" y="101584"/>
                </a:lnTo>
                <a:lnTo>
                  <a:pt x="101148" y="117309"/>
                </a:lnTo>
                <a:lnTo>
                  <a:pt x="119964" y="1256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607371" y="5379289"/>
            <a:ext cx="501015" cy="173990"/>
          </a:xfrm>
          <a:custGeom>
            <a:avLst/>
            <a:gdLst/>
            <a:ahLst/>
            <a:cxnLst/>
            <a:rect l="l" t="t" r="r" b="b"/>
            <a:pathLst>
              <a:path w="501015" h="173989">
                <a:moveTo>
                  <a:pt x="1207" y="93949"/>
                </a:moveTo>
                <a:lnTo>
                  <a:pt x="0" y="84490"/>
                </a:lnTo>
                <a:lnTo>
                  <a:pt x="2605" y="79356"/>
                </a:lnTo>
                <a:lnTo>
                  <a:pt x="9022" y="78544"/>
                </a:lnTo>
                <a:lnTo>
                  <a:pt x="13559" y="77972"/>
                </a:lnTo>
                <a:lnTo>
                  <a:pt x="20101" y="80021"/>
                </a:lnTo>
                <a:lnTo>
                  <a:pt x="56292" y="114993"/>
                </a:lnTo>
                <a:lnTo>
                  <a:pt x="65236" y="151172"/>
                </a:lnTo>
                <a:lnTo>
                  <a:pt x="62888" y="161472"/>
                </a:lnTo>
                <a:lnTo>
                  <a:pt x="59422" y="168289"/>
                </a:lnTo>
                <a:lnTo>
                  <a:pt x="55764" y="171674"/>
                </a:lnTo>
                <a:lnTo>
                  <a:pt x="51395" y="172708"/>
                </a:lnTo>
                <a:lnTo>
                  <a:pt x="47026" y="173742"/>
                </a:lnTo>
                <a:lnTo>
                  <a:pt x="36082" y="141019"/>
                </a:lnTo>
                <a:lnTo>
                  <a:pt x="37909" y="128840"/>
                </a:lnTo>
                <a:lnTo>
                  <a:pt x="66400" y="100509"/>
                </a:lnTo>
                <a:lnTo>
                  <a:pt x="106157" y="93363"/>
                </a:lnTo>
                <a:lnTo>
                  <a:pt x="117496" y="94111"/>
                </a:lnTo>
                <a:lnTo>
                  <a:pt x="162226" y="112915"/>
                </a:lnTo>
                <a:lnTo>
                  <a:pt x="181020" y="144522"/>
                </a:lnTo>
                <a:lnTo>
                  <a:pt x="179651" y="150982"/>
                </a:lnTo>
                <a:lnTo>
                  <a:pt x="175090" y="156266"/>
                </a:lnTo>
                <a:lnTo>
                  <a:pt x="170528" y="161550"/>
                </a:lnTo>
                <a:lnTo>
                  <a:pt x="164810" y="164686"/>
                </a:lnTo>
                <a:lnTo>
                  <a:pt x="157936" y="165675"/>
                </a:lnTo>
                <a:lnTo>
                  <a:pt x="151062" y="166664"/>
                </a:lnTo>
                <a:lnTo>
                  <a:pt x="145271" y="163901"/>
                </a:lnTo>
                <a:lnTo>
                  <a:pt x="140566" y="157386"/>
                </a:lnTo>
                <a:lnTo>
                  <a:pt x="135344" y="146945"/>
                </a:lnTo>
                <a:lnTo>
                  <a:pt x="132670" y="133606"/>
                </a:lnTo>
                <a:lnTo>
                  <a:pt x="133146" y="119311"/>
                </a:lnTo>
                <a:lnTo>
                  <a:pt x="171339" y="87161"/>
                </a:lnTo>
                <a:lnTo>
                  <a:pt x="183576" y="86991"/>
                </a:lnTo>
                <a:lnTo>
                  <a:pt x="194360" y="88804"/>
                </a:lnTo>
                <a:lnTo>
                  <a:pt x="228846" y="105463"/>
                </a:lnTo>
                <a:lnTo>
                  <a:pt x="257154" y="131309"/>
                </a:lnTo>
                <a:lnTo>
                  <a:pt x="266380" y="141824"/>
                </a:lnTo>
                <a:lnTo>
                  <a:pt x="274852" y="150238"/>
                </a:lnTo>
                <a:lnTo>
                  <a:pt x="286246" y="158258"/>
                </a:lnTo>
                <a:lnTo>
                  <a:pt x="297417" y="162214"/>
                </a:lnTo>
                <a:lnTo>
                  <a:pt x="306857" y="163904"/>
                </a:lnTo>
                <a:lnTo>
                  <a:pt x="313965" y="163176"/>
                </a:lnTo>
                <a:lnTo>
                  <a:pt x="319977" y="160265"/>
                </a:lnTo>
                <a:lnTo>
                  <a:pt x="325990" y="157356"/>
                </a:lnTo>
                <a:lnTo>
                  <a:pt x="329876" y="152783"/>
                </a:lnTo>
                <a:lnTo>
                  <a:pt x="331650" y="146548"/>
                </a:lnTo>
                <a:lnTo>
                  <a:pt x="333423" y="140314"/>
                </a:lnTo>
                <a:lnTo>
                  <a:pt x="302916" y="114332"/>
                </a:lnTo>
                <a:lnTo>
                  <a:pt x="290178" y="113744"/>
                </a:lnTo>
                <a:lnTo>
                  <a:pt x="271956" y="115069"/>
                </a:lnTo>
                <a:lnTo>
                  <a:pt x="233622" y="132570"/>
                </a:lnTo>
                <a:lnTo>
                  <a:pt x="231575" y="144414"/>
                </a:lnTo>
                <a:lnTo>
                  <a:pt x="234445" y="149451"/>
                </a:lnTo>
                <a:lnTo>
                  <a:pt x="241208" y="153601"/>
                </a:lnTo>
                <a:lnTo>
                  <a:pt x="252265" y="158545"/>
                </a:lnTo>
                <a:lnTo>
                  <a:pt x="265436" y="161101"/>
                </a:lnTo>
                <a:lnTo>
                  <a:pt x="278678" y="161798"/>
                </a:lnTo>
                <a:lnTo>
                  <a:pt x="290950" y="161399"/>
                </a:lnTo>
                <a:lnTo>
                  <a:pt x="328318" y="144152"/>
                </a:lnTo>
                <a:lnTo>
                  <a:pt x="331553" y="140901"/>
                </a:lnTo>
                <a:lnTo>
                  <a:pt x="333423" y="140912"/>
                </a:lnTo>
                <a:lnTo>
                  <a:pt x="333950" y="144186"/>
                </a:lnTo>
                <a:lnTo>
                  <a:pt x="334469" y="147459"/>
                </a:lnTo>
                <a:lnTo>
                  <a:pt x="336429" y="151394"/>
                </a:lnTo>
                <a:lnTo>
                  <a:pt x="369770" y="169448"/>
                </a:lnTo>
                <a:lnTo>
                  <a:pt x="377557" y="168510"/>
                </a:lnTo>
                <a:lnTo>
                  <a:pt x="406807" y="132043"/>
                </a:lnTo>
                <a:lnTo>
                  <a:pt x="412329" y="92923"/>
                </a:lnTo>
                <a:lnTo>
                  <a:pt x="413287" y="51278"/>
                </a:lnTo>
                <a:lnTo>
                  <a:pt x="403547" y="9912"/>
                </a:lnTo>
                <a:lnTo>
                  <a:pt x="393399" y="0"/>
                </a:lnTo>
                <a:lnTo>
                  <a:pt x="390767" y="4466"/>
                </a:lnTo>
                <a:lnTo>
                  <a:pt x="386950" y="53027"/>
                </a:lnTo>
                <a:lnTo>
                  <a:pt x="394125" y="102951"/>
                </a:lnTo>
                <a:lnTo>
                  <a:pt x="425765" y="117116"/>
                </a:lnTo>
                <a:lnTo>
                  <a:pt x="434790" y="108382"/>
                </a:lnTo>
                <a:lnTo>
                  <a:pt x="448977" y="98701"/>
                </a:lnTo>
                <a:lnTo>
                  <a:pt x="459305" y="93579"/>
                </a:lnTo>
                <a:lnTo>
                  <a:pt x="474604" y="92223"/>
                </a:lnTo>
                <a:lnTo>
                  <a:pt x="483655" y="96182"/>
                </a:lnTo>
                <a:lnTo>
                  <a:pt x="499788" y="133000"/>
                </a:lnTo>
                <a:lnTo>
                  <a:pt x="500751" y="140445"/>
                </a:lnTo>
                <a:lnTo>
                  <a:pt x="500010" y="152407"/>
                </a:lnTo>
                <a:lnTo>
                  <a:pt x="494590" y="1636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066269" y="5392740"/>
            <a:ext cx="17780" cy="12700"/>
          </a:xfrm>
          <a:custGeom>
            <a:avLst/>
            <a:gdLst/>
            <a:ahLst/>
            <a:cxnLst/>
            <a:rect l="l" t="t" r="r" b="b"/>
            <a:pathLst>
              <a:path w="17779" h="12700">
                <a:moveTo>
                  <a:pt x="90" y="12697"/>
                </a:moveTo>
                <a:lnTo>
                  <a:pt x="0" y="3463"/>
                </a:lnTo>
                <a:lnTo>
                  <a:pt x="5701" y="0"/>
                </a:lnTo>
                <a:lnTo>
                  <a:pt x="17186" y="23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144311" y="5462226"/>
            <a:ext cx="184785" cy="67945"/>
          </a:xfrm>
          <a:custGeom>
            <a:avLst/>
            <a:gdLst/>
            <a:ahLst/>
            <a:cxnLst/>
            <a:rect l="l" t="t" r="r" b="b"/>
            <a:pathLst>
              <a:path w="184784" h="67945">
                <a:moveTo>
                  <a:pt x="55598" y="345"/>
                </a:moveTo>
                <a:lnTo>
                  <a:pt x="12200" y="3562"/>
                </a:lnTo>
                <a:lnTo>
                  <a:pt x="0" y="17874"/>
                </a:lnTo>
                <a:lnTo>
                  <a:pt x="2036" y="24418"/>
                </a:lnTo>
                <a:lnTo>
                  <a:pt x="4066" y="30961"/>
                </a:lnTo>
                <a:lnTo>
                  <a:pt x="39800" y="53525"/>
                </a:lnTo>
                <a:lnTo>
                  <a:pt x="78184" y="63763"/>
                </a:lnTo>
                <a:lnTo>
                  <a:pt x="122437" y="67450"/>
                </a:lnTo>
                <a:lnTo>
                  <a:pt x="133700" y="67601"/>
                </a:lnTo>
                <a:lnTo>
                  <a:pt x="143028" y="67332"/>
                </a:lnTo>
                <a:lnTo>
                  <a:pt x="181612" y="48275"/>
                </a:lnTo>
                <a:lnTo>
                  <a:pt x="184611" y="34398"/>
                </a:lnTo>
                <a:lnTo>
                  <a:pt x="183143" y="31761"/>
                </a:lnTo>
                <a:lnTo>
                  <a:pt x="181674" y="29124"/>
                </a:lnTo>
                <a:lnTo>
                  <a:pt x="177906" y="27548"/>
                </a:lnTo>
                <a:lnTo>
                  <a:pt x="171844" y="27033"/>
                </a:lnTo>
                <a:lnTo>
                  <a:pt x="165783" y="26518"/>
                </a:lnTo>
                <a:lnTo>
                  <a:pt x="159465" y="28496"/>
                </a:lnTo>
                <a:lnTo>
                  <a:pt x="152884" y="32966"/>
                </a:lnTo>
                <a:lnTo>
                  <a:pt x="144506" y="40306"/>
                </a:lnTo>
                <a:lnTo>
                  <a:pt x="137049" y="50318"/>
                </a:lnTo>
                <a:lnTo>
                  <a:pt x="130511" y="630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277399" y="5455796"/>
            <a:ext cx="24130" cy="69850"/>
          </a:xfrm>
          <a:custGeom>
            <a:avLst/>
            <a:gdLst/>
            <a:ahLst/>
            <a:cxnLst/>
            <a:rect l="l" t="t" r="r" b="b"/>
            <a:pathLst>
              <a:path w="24129" h="69850">
                <a:moveTo>
                  <a:pt x="0" y="0"/>
                </a:moveTo>
                <a:lnTo>
                  <a:pt x="18567" y="33566"/>
                </a:lnTo>
                <a:lnTo>
                  <a:pt x="22747" y="56405"/>
                </a:lnTo>
                <a:lnTo>
                  <a:pt x="24005" y="696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278088" y="5381135"/>
            <a:ext cx="15240" cy="35560"/>
          </a:xfrm>
          <a:custGeom>
            <a:avLst/>
            <a:gdLst/>
            <a:ahLst/>
            <a:cxnLst/>
            <a:rect l="l" t="t" r="r" b="b"/>
            <a:pathLst>
              <a:path w="15240" h="35560">
                <a:moveTo>
                  <a:pt x="15049" y="35325"/>
                </a:moveTo>
                <a:lnTo>
                  <a:pt x="6997" y="16424"/>
                </a:lnTo>
                <a:lnTo>
                  <a:pt x="1980" y="4649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382290" y="5438146"/>
            <a:ext cx="120650" cy="79375"/>
          </a:xfrm>
          <a:custGeom>
            <a:avLst/>
            <a:gdLst/>
            <a:ahLst/>
            <a:cxnLst/>
            <a:rect l="l" t="t" r="r" b="b"/>
            <a:pathLst>
              <a:path w="120650" h="79375">
                <a:moveTo>
                  <a:pt x="116282" y="18986"/>
                </a:moveTo>
                <a:lnTo>
                  <a:pt x="107862" y="11325"/>
                </a:lnTo>
                <a:lnTo>
                  <a:pt x="96796" y="5490"/>
                </a:lnTo>
                <a:lnTo>
                  <a:pt x="83087" y="1483"/>
                </a:lnTo>
                <a:lnTo>
                  <a:pt x="69799" y="0"/>
                </a:lnTo>
                <a:lnTo>
                  <a:pt x="57467" y="301"/>
                </a:lnTo>
                <a:lnTo>
                  <a:pt x="19887" y="12639"/>
                </a:lnTo>
                <a:lnTo>
                  <a:pt x="0" y="51212"/>
                </a:lnTo>
                <a:lnTo>
                  <a:pt x="2186" y="60963"/>
                </a:lnTo>
                <a:lnTo>
                  <a:pt x="6748" y="68543"/>
                </a:lnTo>
                <a:lnTo>
                  <a:pt x="11971" y="72197"/>
                </a:lnTo>
                <a:lnTo>
                  <a:pt x="18961" y="73927"/>
                </a:lnTo>
                <a:lnTo>
                  <a:pt x="25950" y="75656"/>
                </a:lnTo>
                <a:lnTo>
                  <a:pt x="32746" y="76483"/>
                </a:lnTo>
                <a:lnTo>
                  <a:pt x="39362" y="76404"/>
                </a:lnTo>
                <a:lnTo>
                  <a:pt x="45977" y="76326"/>
                </a:lnTo>
                <a:lnTo>
                  <a:pt x="51512" y="74044"/>
                </a:lnTo>
                <a:lnTo>
                  <a:pt x="55966" y="69557"/>
                </a:lnTo>
                <a:lnTo>
                  <a:pt x="60428" y="65071"/>
                </a:lnTo>
                <a:lnTo>
                  <a:pt x="63940" y="59861"/>
                </a:lnTo>
                <a:lnTo>
                  <a:pt x="66503" y="53929"/>
                </a:lnTo>
                <a:lnTo>
                  <a:pt x="69073" y="47997"/>
                </a:lnTo>
                <a:lnTo>
                  <a:pt x="71906" y="43081"/>
                </a:lnTo>
                <a:lnTo>
                  <a:pt x="75009" y="39181"/>
                </a:lnTo>
                <a:lnTo>
                  <a:pt x="78113" y="35281"/>
                </a:lnTo>
                <a:lnTo>
                  <a:pt x="81826" y="32906"/>
                </a:lnTo>
                <a:lnTo>
                  <a:pt x="86155" y="32055"/>
                </a:lnTo>
                <a:lnTo>
                  <a:pt x="90485" y="31205"/>
                </a:lnTo>
                <a:lnTo>
                  <a:pt x="94648" y="32872"/>
                </a:lnTo>
                <a:lnTo>
                  <a:pt x="98659" y="37057"/>
                </a:lnTo>
                <a:lnTo>
                  <a:pt x="102907" y="42707"/>
                </a:lnTo>
                <a:lnTo>
                  <a:pt x="107970" y="51628"/>
                </a:lnTo>
                <a:lnTo>
                  <a:pt x="113849" y="63823"/>
                </a:lnTo>
                <a:lnTo>
                  <a:pt x="120544" y="792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525242" y="5423303"/>
            <a:ext cx="207010" cy="111760"/>
          </a:xfrm>
          <a:custGeom>
            <a:avLst/>
            <a:gdLst/>
            <a:ahLst/>
            <a:cxnLst/>
            <a:rect l="l" t="t" r="r" b="b"/>
            <a:pathLst>
              <a:path w="207009" h="111760">
                <a:moveTo>
                  <a:pt x="0" y="77205"/>
                </a:moveTo>
                <a:lnTo>
                  <a:pt x="21592" y="42595"/>
                </a:lnTo>
                <a:lnTo>
                  <a:pt x="37552" y="31337"/>
                </a:lnTo>
                <a:lnTo>
                  <a:pt x="43295" y="31797"/>
                </a:lnTo>
                <a:lnTo>
                  <a:pt x="73269" y="63551"/>
                </a:lnTo>
                <a:lnTo>
                  <a:pt x="76871" y="70437"/>
                </a:lnTo>
                <a:lnTo>
                  <a:pt x="79102" y="76359"/>
                </a:lnTo>
                <a:lnTo>
                  <a:pt x="79968" y="81317"/>
                </a:lnTo>
                <a:lnTo>
                  <a:pt x="80834" y="86275"/>
                </a:lnTo>
                <a:lnTo>
                  <a:pt x="80688" y="89693"/>
                </a:lnTo>
                <a:lnTo>
                  <a:pt x="79552" y="91569"/>
                </a:lnTo>
                <a:lnTo>
                  <a:pt x="78409" y="93447"/>
                </a:lnTo>
                <a:lnTo>
                  <a:pt x="77938" y="93304"/>
                </a:lnTo>
                <a:lnTo>
                  <a:pt x="78139" y="91141"/>
                </a:lnTo>
                <a:lnTo>
                  <a:pt x="78340" y="88978"/>
                </a:lnTo>
                <a:lnTo>
                  <a:pt x="78846" y="83571"/>
                </a:lnTo>
                <a:lnTo>
                  <a:pt x="79649" y="74919"/>
                </a:lnTo>
                <a:lnTo>
                  <a:pt x="98086" y="39472"/>
                </a:lnTo>
                <a:lnTo>
                  <a:pt x="136158" y="7236"/>
                </a:lnTo>
                <a:lnTo>
                  <a:pt x="158765" y="0"/>
                </a:lnTo>
                <a:lnTo>
                  <a:pt x="172418" y="760"/>
                </a:lnTo>
                <a:lnTo>
                  <a:pt x="200256" y="28375"/>
                </a:lnTo>
                <a:lnTo>
                  <a:pt x="206987" y="60850"/>
                </a:lnTo>
                <a:lnTo>
                  <a:pt x="206430" y="72552"/>
                </a:lnTo>
                <a:lnTo>
                  <a:pt x="204678" y="84839"/>
                </a:lnTo>
                <a:lnTo>
                  <a:pt x="201760" y="97820"/>
                </a:lnTo>
                <a:lnTo>
                  <a:pt x="197703" y="1116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40307" y="5874790"/>
            <a:ext cx="719455" cy="59690"/>
          </a:xfrm>
          <a:custGeom>
            <a:avLst/>
            <a:gdLst/>
            <a:ahLst/>
            <a:cxnLst/>
            <a:rect l="l" t="t" r="r" b="b"/>
            <a:pathLst>
              <a:path w="719455" h="59689">
                <a:moveTo>
                  <a:pt x="17711" y="57504"/>
                </a:moveTo>
                <a:lnTo>
                  <a:pt x="0" y="59614"/>
                </a:lnTo>
                <a:lnTo>
                  <a:pt x="639" y="59552"/>
                </a:lnTo>
                <a:lnTo>
                  <a:pt x="2548" y="59349"/>
                </a:lnTo>
                <a:lnTo>
                  <a:pt x="7322" y="58843"/>
                </a:lnTo>
                <a:lnTo>
                  <a:pt x="56309" y="56907"/>
                </a:lnTo>
                <a:lnTo>
                  <a:pt x="93574" y="56776"/>
                </a:lnTo>
                <a:lnTo>
                  <a:pt x="110420" y="56652"/>
                </a:lnTo>
                <a:lnTo>
                  <a:pt x="148544" y="55810"/>
                </a:lnTo>
                <a:lnTo>
                  <a:pt x="196237" y="51525"/>
                </a:lnTo>
                <a:lnTo>
                  <a:pt x="239374" y="46014"/>
                </a:lnTo>
                <a:lnTo>
                  <a:pt x="256687" y="43690"/>
                </a:lnTo>
                <a:lnTo>
                  <a:pt x="272241" y="41623"/>
                </a:lnTo>
                <a:lnTo>
                  <a:pt x="319028" y="35622"/>
                </a:lnTo>
                <a:lnTo>
                  <a:pt x="359882" y="31293"/>
                </a:lnTo>
                <a:lnTo>
                  <a:pt x="404388" y="28463"/>
                </a:lnTo>
                <a:lnTo>
                  <a:pt x="443126" y="26996"/>
                </a:lnTo>
                <a:lnTo>
                  <a:pt x="475816" y="26060"/>
                </a:lnTo>
                <a:lnTo>
                  <a:pt x="492111" y="25569"/>
                </a:lnTo>
                <a:lnTo>
                  <a:pt x="532116" y="24109"/>
                </a:lnTo>
                <a:lnTo>
                  <a:pt x="575539" y="21596"/>
                </a:lnTo>
                <a:lnTo>
                  <a:pt x="624618" y="17184"/>
                </a:lnTo>
                <a:lnTo>
                  <a:pt x="664221" y="12360"/>
                </a:lnTo>
                <a:lnTo>
                  <a:pt x="702701" y="5302"/>
                </a:lnTo>
                <a:lnTo>
                  <a:pt x="719394" y="779"/>
                </a:lnTo>
                <a:lnTo>
                  <a:pt x="718328" y="716"/>
                </a:lnTo>
                <a:lnTo>
                  <a:pt x="717261" y="654"/>
                </a:lnTo>
                <a:lnTo>
                  <a:pt x="714595" y="498"/>
                </a:lnTo>
                <a:lnTo>
                  <a:pt x="710329" y="249"/>
                </a:lnTo>
                <a:lnTo>
                  <a:pt x="706063" y="0"/>
                </a:lnTo>
                <a:lnTo>
                  <a:pt x="700525" y="379"/>
                </a:lnTo>
                <a:lnTo>
                  <a:pt x="658725" y="3077"/>
                </a:lnTo>
                <a:lnTo>
                  <a:pt x="655165" y="8116"/>
                </a:lnTo>
                <a:lnTo>
                  <a:pt x="659898" y="181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910038" y="5507731"/>
            <a:ext cx="144145" cy="7620"/>
          </a:xfrm>
          <a:custGeom>
            <a:avLst/>
            <a:gdLst/>
            <a:ahLst/>
            <a:cxnLst/>
            <a:rect l="l" t="t" r="r" b="b"/>
            <a:pathLst>
              <a:path w="144145" h="7620">
                <a:moveTo>
                  <a:pt x="0" y="6967"/>
                </a:moveTo>
                <a:lnTo>
                  <a:pt x="16677" y="7173"/>
                </a:lnTo>
                <a:lnTo>
                  <a:pt x="32009" y="7160"/>
                </a:lnTo>
                <a:lnTo>
                  <a:pt x="45998" y="6930"/>
                </a:lnTo>
                <a:lnTo>
                  <a:pt x="58641" y="6481"/>
                </a:lnTo>
                <a:lnTo>
                  <a:pt x="69940" y="5814"/>
                </a:lnTo>
                <a:lnTo>
                  <a:pt x="79895" y="4929"/>
                </a:lnTo>
                <a:lnTo>
                  <a:pt x="94394" y="3022"/>
                </a:lnTo>
                <a:lnTo>
                  <a:pt x="107695" y="1616"/>
                </a:lnTo>
                <a:lnTo>
                  <a:pt x="120115" y="670"/>
                </a:lnTo>
                <a:lnTo>
                  <a:pt x="131970" y="145"/>
                </a:lnTo>
                <a:lnTo>
                  <a:pt x="14357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941523" y="5537011"/>
            <a:ext cx="143510" cy="45085"/>
          </a:xfrm>
          <a:custGeom>
            <a:avLst/>
            <a:gdLst/>
            <a:ahLst/>
            <a:cxnLst/>
            <a:rect l="l" t="t" r="r" b="b"/>
            <a:pathLst>
              <a:path w="143509" h="45085">
                <a:moveTo>
                  <a:pt x="7204" y="44509"/>
                </a:moveTo>
                <a:lnTo>
                  <a:pt x="3165" y="44508"/>
                </a:lnTo>
                <a:lnTo>
                  <a:pt x="893" y="44508"/>
                </a:lnTo>
                <a:lnTo>
                  <a:pt x="367" y="44508"/>
                </a:lnTo>
                <a:lnTo>
                  <a:pt x="0" y="44508"/>
                </a:lnTo>
                <a:lnTo>
                  <a:pt x="374" y="44246"/>
                </a:lnTo>
                <a:lnTo>
                  <a:pt x="1482" y="43723"/>
                </a:lnTo>
                <a:lnTo>
                  <a:pt x="2597" y="43199"/>
                </a:lnTo>
                <a:lnTo>
                  <a:pt x="6324" y="41441"/>
                </a:lnTo>
                <a:lnTo>
                  <a:pt x="45078" y="26965"/>
                </a:lnTo>
                <a:lnTo>
                  <a:pt x="91234" y="13651"/>
                </a:lnTo>
                <a:lnTo>
                  <a:pt x="129536" y="3546"/>
                </a:lnTo>
                <a:lnTo>
                  <a:pt x="14348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367502" y="5336662"/>
            <a:ext cx="33655" cy="198120"/>
          </a:xfrm>
          <a:custGeom>
            <a:avLst/>
            <a:gdLst/>
            <a:ahLst/>
            <a:cxnLst/>
            <a:rect l="l" t="t" r="r" b="b"/>
            <a:pathLst>
              <a:path w="33654" h="198120">
                <a:moveTo>
                  <a:pt x="10529" y="34579"/>
                </a:moveTo>
                <a:lnTo>
                  <a:pt x="3658" y="19183"/>
                </a:lnTo>
                <a:lnTo>
                  <a:pt x="408" y="8888"/>
                </a:lnTo>
                <a:lnTo>
                  <a:pt x="62" y="3176"/>
                </a:lnTo>
                <a:lnTo>
                  <a:pt x="20" y="1251"/>
                </a:lnTo>
                <a:lnTo>
                  <a:pt x="6" y="625"/>
                </a:lnTo>
                <a:lnTo>
                  <a:pt x="0" y="0"/>
                </a:lnTo>
                <a:lnTo>
                  <a:pt x="242" y="178"/>
                </a:lnTo>
                <a:lnTo>
                  <a:pt x="755" y="1159"/>
                </a:lnTo>
                <a:lnTo>
                  <a:pt x="1267" y="2141"/>
                </a:lnTo>
                <a:lnTo>
                  <a:pt x="2833" y="5162"/>
                </a:lnTo>
                <a:lnTo>
                  <a:pt x="5465" y="10224"/>
                </a:lnTo>
                <a:lnTo>
                  <a:pt x="20948" y="56559"/>
                </a:lnTo>
                <a:lnTo>
                  <a:pt x="29370" y="94864"/>
                </a:lnTo>
                <a:lnTo>
                  <a:pt x="33304" y="138022"/>
                </a:lnTo>
                <a:lnTo>
                  <a:pt x="33061" y="149339"/>
                </a:lnTo>
                <a:lnTo>
                  <a:pt x="31686" y="160234"/>
                </a:lnTo>
                <a:lnTo>
                  <a:pt x="29890" y="171694"/>
                </a:lnTo>
                <a:lnTo>
                  <a:pt x="27643" y="184053"/>
                </a:lnTo>
                <a:lnTo>
                  <a:pt x="24915" y="1976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610836" y="5408038"/>
            <a:ext cx="186055" cy="23495"/>
          </a:xfrm>
          <a:custGeom>
            <a:avLst/>
            <a:gdLst/>
            <a:ahLst/>
            <a:cxnLst/>
            <a:rect l="l" t="t" r="r" b="b"/>
            <a:pathLst>
              <a:path w="186054" h="23495">
                <a:moveTo>
                  <a:pt x="4530" y="23253"/>
                </a:moveTo>
                <a:lnTo>
                  <a:pt x="0" y="20172"/>
                </a:lnTo>
                <a:lnTo>
                  <a:pt x="498" y="16830"/>
                </a:lnTo>
                <a:lnTo>
                  <a:pt x="6019" y="13226"/>
                </a:lnTo>
                <a:lnTo>
                  <a:pt x="53952" y="3211"/>
                </a:lnTo>
                <a:lnTo>
                  <a:pt x="94154" y="850"/>
                </a:lnTo>
                <a:lnTo>
                  <a:pt x="130741" y="0"/>
                </a:lnTo>
                <a:lnTo>
                  <a:pt x="151079" y="35"/>
                </a:lnTo>
                <a:lnTo>
                  <a:pt x="166532" y="370"/>
                </a:lnTo>
                <a:lnTo>
                  <a:pt x="177768" y="998"/>
                </a:lnTo>
                <a:lnTo>
                  <a:pt x="185453" y="19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668589" y="5333661"/>
            <a:ext cx="43180" cy="161290"/>
          </a:xfrm>
          <a:custGeom>
            <a:avLst/>
            <a:gdLst/>
            <a:ahLst/>
            <a:cxnLst/>
            <a:rect l="l" t="t" r="r" b="b"/>
            <a:pathLst>
              <a:path w="43179" h="161289">
                <a:moveTo>
                  <a:pt x="9795" y="39218"/>
                </a:moveTo>
                <a:lnTo>
                  <a:pt x="4443" y="26063"/>
                </a:lnTo>
                <a:lnTo>
                  <a:pt x="1532" y="14553"/>
                </a:lnTo>
                <a:lnTo>
                  <a:pt x="630" y="6517"/>
                </a:lnTo>
                <a:lnTo>
                  <a:pt x="290" y="3175"/>
                </a:lnTo>
                <a:lnTo>
                  <a:pt x="145" y="1761"/>
                </a:lnTo>
                <a:lnTo>
                  <a:pt x="0" y="348"/>
                </a:lnTo>
                <a:lnTo>
                  <a:pt x="200" y="0"/>
                </a:lnTo>
                <a:lnTo>
                  <a:pt x="755" y="717"/>
                </a:lnTo>
                <a:lnTo>
                  <a:pt x="1309" y="1434"/>
                </a:lnTo>
                <a:lnTo>
                  <a:pt x="20519" y="48030"/>
                </a:lnTo>
                <a:lnTo>
                  <a:pt x="26190" y="87058"/>
                </a:lnTo>
                <a:lnTo>
                  <a:pt x="27588" y="100105"/>
                </a:lnTo>
                <a:lnTo>
                  <a:pt x="29521" y="112621"/>
                </a:lnTo>
                <a:lnTo>
                  <a:pt x="32006" y="124789"/>
                </a:lnTo>
                <a:lnTo>
                  <a:pt x="35059" y="136793"/>
                </a:lnTo>
                <a:lnTo>
                  <a:pt x="38696" y="148816"/>
                </a:lnTo>
                <a:lnTo>
                  <a:pt x="42933" y="1610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917409" y="5347289"/>
            <a:ext cx="26670" cy="135890"/>
          </a:xfrm>
          <a:custGeom>
            <a:avLst/>
            <a:gdLst/>
            <a:ahLst/>
            <a:cxnLst/>
            <a:rect l="l" t="t" r="r" b="b"/>
            <a:pathLst>
              <a:path w="26670" h="135889">
                <a:moveTo>
                  <a:pt x="0" y="13917"/>
                </a:moveTo>
                <a:lnTo>
                  <a:pt x="0" y="5825"/>
                </a:lnTo>
                <a:lnTo>
                  <a:pt x="0" y="1376"/>
                </a:lnTo>
                <a:lnTo>
                  <a:pt x="0" y="568"/>
                </a:lnTo>
                <a:lnTo>
                  <a:pt x="0" y="0"/>
                </a:lnTo>
                <a:lnTo>
                  <a:pt x="325" y="625"/>
                </a:lnTo>
                <a:lnTo>
                  <a:pt x="969" y="2443"/>
                </a:lnTo>
                <a:lnTo>
                  <a:pt x="1614" y="4263"/>
                </a:lnTo>
                <a:lnTo>
                  <a:pt x="4301" y="11840"/>
                </a:lnTo>
                <a:lnTo>
                  <a:pt x="16955" y="50084"/>
                </a:lnTo>
                <a:lnTo>
                  <a:pt x="24467" y="92613"/>
                </a:lnTo>
                <a:lnTo>
                  <a:pt x="26166" y="119904"/>
                </a:lnTo>
                <a:lnTo>
                  <a:pt x="26637" y="1356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988082" y="5336253"/>
            <a:ext cx="292735" cy="120014"/>
          </a:xfrm>
          <a:custGeom>
            <a:avLst/>
            <a:gdLst/>
            <a:ahLst/>
            <a:cxnLst/>
            <a:rect l="l" t="t" r="r" b="b"/>
            <a:pathLst>
              <a:path w="292734" h="120014">
                <a:moveTo>
                  <a:pt x="0" y="53132"/>
                </a:moveTo>
                <a:lnTo>
                  <a:pt x="21430" y="20329"/>
                </a:lnTo>
                <a:lnTo>
                  <a:pt x="68713" y="412"/>
                </a:lnTo>
                <a:lnTo>
                  <a:pt x="81836" y="0"/>
                </a:lnTo>
                <a:lnTo>
                  <a:pt x="93244" y="788"/>
                </a:lnTo>
                <a:lnTo>
                  <a:pt x="129602" y="12951"/>
                </a:lnTo>
                <a:lnTo>
                  <a:pt x="149718" y="43510"/>
                </a:lnTo>
                <a:lnTo>
                  <a:pt x="146578" y="58352"/>
                </a:lnTo>
                <a:lnTo>
                  <a:pt x="110609" y="92290"/>
                </a:lnTo>
                <a:lnTo>
                  <a:pt x="75564" y="107725"/>
                </a:lnTo>
                <a:lnTo>
                  <a:pt x="64368" y="111272"/>
                </a:lnTo>
                <a:lnTo>
                  <a:pt x="63564" y="111529"/>
                </a:lnTo>
                <a:lnTo>
                  <a:pt x="65317" y="111703"/>
                </a:lnTo>
                <a:lnTo>
                  <a:pt x="69646" y="111795"/>
                </a:lnTo>
                <a:lnTo>
                  <a:pt x="74590" y="111901"/>
                </a:lnTo>
                <a:lnTo>
                  <a:pt x="83811" y="112097"/>
                </a:lnTo>
                <a:lnTo>
                  <a:pt x="97312" y="112385"/>
                </a:lnTo>
                <a:lnTo>
                  <a:pt x="115092" y="112763"/>
                </a:lnTo>
                <a:lnTo>
                  <a:pt x="128340" y="113060"/>
                </a:lnTo>
                <a:lnTo>
                  <a:pt x="167050" y="114103"/>
                </a:lnTo>
                <a:lnTo>
                  <a:pt x="217206" y="115872"/>
                </a:lnTo>
                <a:lnTo>
                  <a:pt x="267196" y="118103"/>
                </a:lnTo>
                <a:lnTo>
                  <a:pt x="279860" y="118737"/>
                </a:lnTo>
                <a:lnTo>
                  <a:pt x="292642" y="1194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9348696" y="5176436"/>
            <a:ext cx="551180" cy="223520"/>
          </a:xfrm>
          <a:custGeom>
            <a:avLst/>
            <a:gdLst/>
            <a:ahLst/>
            <a:cxnLst/>
            <a:rect l="l" t="t" r="r" b="b"/>
            <a:pathLst>
              <a:path w="551179" h="223520">
                <a:moveTo>
                  <a:pt x="6476" y="176502"/>
                </a:moveTo>
                <a:lnTo>
                  <a:pt x="1270" y="168635"/>
                </a:lnTo>
                <a:lnTo>
                  <a:pt x="0" y="152440"/>
                </a:lnTo>
                <a:lnTo>
                  <a:pt x="3853" y="140267"/>
                </a:lnTo>
                <a:lnTo>
                  <a:pt x="50040" y="123331"/>
                </a:lnTo>
                <a:lnTo>
                  <a:pt x="66068" y="123098"/>
                </a:lnTo>
                <a:lnTo>
                  <a:pt x="79837" y="123851"/>
                </a:lnTo>
                <a:lnTo>
                  <a:pt x="118431" y="134982"/>
                </a:lnTo>
                <a:lnTo>
                  <a:pt x="154318" y="166300"/>
                </a:lnTo>
                <a:lnTo>
                  <a:pt x="159666" y="188297"/>
                </a:lnTo>
                <a:lnTo>
                  <a:pt x="157019" y="194597"/>
                </a:lnTo>
                <a:lnTo>
                  <a:pt x="150958" y="199205"/>
                </a:lnTo>
                <a:lnTo>
                  <a:pt x="144897" y="203814"/>
                </a:lnTo>
                <a:lnTo>
                  <a:pt x="138461" y="206474"/>
                </a:lnTo>
                <a:lnTo>
                  <a:pt x="131659" y="207186"/>
                </a:lnTo>
                <a:lnTo>
                  <a:pt x="124863" y="207898"/>
                </a:lnTo>
                <a:lnTo>
                  <a:pt x="119695" y="205192"/>
                </a:lnTo>
                <a:lnTo>
                  <a:pt x="116169" y="199069"/>
                </a:lnTo>
                <a:lnTo>
                  <a:pt x="112643" y="192944"/>
                </a:lnTo>
                <a:lnTo>
                  <a:pt x="112124" y="184846"/>
                </a:lnTo>
                <a:lnTo>
                  <a:pt x="114618" y="174774"/>
                </a:lnTo>
                <a:lnTo>
                  <a:pt x="142339" y="146910"/>
                </a:lnTo>
                <a:lnTo>
                  <a:pt x="190562" y="129906"/>
                </a:lnTo>
                <a:lnTo>
                  <a:pt x="227243" y="125484"/>
                </a:lnTo>
                <a:lnTo>
                  <a:pt x="248058" y="125514"/>
                </a:lnTo>
                <a:lnTo>
                  <a:pt x="271139" y="151685"/>
                </a:lnTo>
                <a:lnTo>
                  <a:pt x="272850" y="159307"/>
                </a:lnTo>
                <a:lnTo>
                  <a:pt x="298187" y="201025"/>
                </a:lnTo>
                <a:lnTo>
                  <a:pt x="331451" y="220603"/>
                </a:lnTo>
                <a:lnTo>
                  <a:pt x="342773" y="223386"/>
                </a:lnTo>
                <a:lnTo>
                  <a:pt x="357512" y="221581"/>
                </a:lnTo>
                <a:lnTo>
                  <a:pt x="376385" y="176617"/>
                </a:lnTo>
                <a:lnTo>
                  <a:pt x="377718" y="152406"/>
                </a:lnTo>
                <a:lnTo>
                  <a:pt x="377239" y="135654"/>
                </a:lnTo>
                <a:lnTo>
                  <a:pt x="367858" y="98699"/>
                </a:lnTo>
                <a:lnTo>
                  <a:pt x="365447" y="96428"/>
                </a:lnTo>
                <a:lnTo>
                  <a:pt x="363043" y="94158"/>
                </a:lnTo>
                <a:lnTo>
                  <a:pt x="361242" y="94939"/>
                </a:lnTo>
                <a:lnTo>
                  <a:pt x="360058" y="98772"/>
                </a:lnTo>
                <a:lnTo>
                  <a:pt x="358866" y="102605"/>
                </a:lnTo>
                <a:lnTo>
                  <a:pt x="374307" y="141814"/>
                </a:lnTo>
                <a:lnTo>
                  <a:pt x="403841" y="170028"/>
                </a:lnTo>
                <a:lnTo>
                  <a:pt x="454043" y="188206"/>
                </a:lnTo>
                <a:lnTo>
                  <a:pt x="466064" y="188292"/>
                </a:lnTo>
                <a:lnTo>
                  <a:pt x="474800" y="186490"/>
                </a:lnTo>
                <a:lnTo>
                  <a:pt x="498830" y="145416"/>
                </a:lnTo>
                <a:lnTo>
                  <a:pt x="499372" y="129738"/>
                </a:lnTo>
                <a:lnTo>
                  <a:pt x="499069" y="116511"/>
                </a:lnTo>
                <a:lnTo>
                  <a:pt x="488979" y="67761"/>
                </a:lnTo>
                <a:lnTo>
                  <a:pt x="471524" y="29207"/>
                </a:lnTo>
                <a:lnTo>
                  <a:pt x="450500" y="0"/>
                </a:lnTo>
                <a:lnTo>
                  <a:pt x="449177" y="678"/>
                </a:lnTo>
                <a:lnTo>
                  <a:pt x="448734" y="3998"/>
                </a:lnTo>
                <a:lnTo>
                  <a:pt x="448284" y="7318"/>
                </a:lnTo>
                <a:lnTo>
                  <a:pt x="463296" y="49674"/>
                </a:lnTo>
                <a:lnTo>
                  <a:pt x="481677" y="84467"/>
                </a:lnTo>
                <a:lnTo>
                  <a:pt x="506378" y="123738"/>
                </a:lnTo>
                <a:lnTo>
                  <a:pt x="531120" y="160644"/>
                </a:lnTo>
                <a:lnTo>
                  <a:pt x="540604" y="174470"/>
                </a:lnTo>
                <a:lnTo>
                  <a:pt x="550723" y="1890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912150" y="5218827"/>
            <a:ext cx="175895" cy="154305"/>
          </a:xfrm>
          <a:custGeom>
            <a:avLst/>
            <a:gdLst/>
            <a:ahLst/>
            <a:cxnLst/>
            <a:rect l="l" t="t" r="r" b="b"/>
            <a:pathLst>
              <a:path w="175895" h="154304">
                <a:moveTo>
                  <a:pt x="7615" y="57827"/>
                </a:moveTo>
                <a:lnTo>
                  <a:pt x="15360" y="55433"/>
                </a:lnTo>
                <a:lnTo>
                  <a:pt x="23112" y="55505"/>
                </a:lnTo>
                <a:lnTo>
                  <a:pt x="30884" y="58041"/>
                </a:lnTo>
                <a:lnTo>
                  <a:pt x="38656" y="60579"/>
                </a:lnTo>
                <a:lnTo>
                  <a:pt x="45369" y="62081"/>
                </a:lnTo>
                <a:lnTo>
                  <a:pt x="51022" y="62550"/>
                </a:lnTo>
                <a:lnTo>
                  <a:pt x="56674" y="63019"/>
                </a:lnTo>
                <a:lnTo>
                  <a:pt x="61676" y="62564"/>
                </a:lnTo>
                <a:lnTo>
                  <a:pt x="66040" y="61188"/>
                </a:lnTo>
                <a:lnTo>
                  <a:pt x="70397" y="59811"/>
                </a:lnTo>
                <a:lnTo>
                  <a:pt x="73272" y="55957"/>
                </a:lnTo>
                <a:lnTo>
                  <a:pt x="74657" y="49624"/>
                </a:lnTo>
                <a:lnTo>
                  <a:pt x="76043" y="43292"/>
                </a:lnTo>
                <a:lnTo>
                  <a:pt x="58271" y="7710"/>
                </a:lnTo>
                <a:lnTo>
                  <a:pt x="34241" y="0"/>
                </a:lnTo>
                <a:lnTo>
                  <a:pt x="18780" y="2225"/>
                </a:lnTo>
                <a:lnTo>
                  <a:pt x="8897" y="8746"/>
                </a:lnTo>
                <a:lnTo>
                  <a:pt x="2546" y="21780"/>
                </a:lnTo>
                <a:lnTo>
                  <a:pt x="0" y="33490"/>
                </a:lnTo>
                <a:lnTo>
                  <a:pt x="514" y="44943"/>
                </a:lnTo>
                <a:lnTo>
                  <a:pt x="32271" y="83429"/>
                </a:lnTo>
                <a:lnTo>
                  <a:pt x="67959" y="97053"/>
                </a:lnTo>
                <a:lnTo>
                  <a:pt x="106414" y="102283"/>
                </a:lnTo>
                <a:lnTo>
                  <a:pt x="147066" y="95633"/>
                </a:lnTo>
                <a:lnTo>
                  <a:pt x="173472" y="61721"/>
                </a:lnTo>
                <a:lnTo>
                  <a:pt x="175485" y="50987"/>
                </a:lnTo>
                <a:lnTo>
                  <a:pt x="174805" y="39174"/>
                </a:lnTo>
                <a:lnTo>
                  <a:pt x="139005" y="56482"/>
                </a:lnTo>
                <a:lnTo>
                  <a:pt x="150732" y="95509"/>
                </a:lnTo>
                <a:lnTo>
                  <a:pt x="157719" y="113609"/>
                </a:lnTo>
                <a:lnTo>
                  <a:pt x="161953" y="127542"/>
                </a:lnTo>
                <a:lnTo>
                  <a:pt x="163575" y="137658"/>
                </a:lnTo>
                <a:lnTo>
                  <a:pt x="162728" y="144308"/>
                </a:lnTo>
                <a:lnTo>
                  <a:pt x="160093" y="147004"/>
                </a:lnTo>
                <a:lnTo>
                  <a:pt x="113683" y="154067"/>
                </a:lnTo>
                <a:lnTo>
                  <a:pt x="97739" y="154228"/>
                </a:lnTo>
                <a:lnTo>
                  <a:pt x="79570" y="153983"/>
                </a:lnTo>
                <a:lnTo>
                  <a:pt x="59172" y="1533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237333" y="5238429"/>
            <a:ext cx="277495" cy="114935"/>
          </a:xfrm>
          <a:custGeom>
            <a:avLst/>
            <a:gdLst/>
            <a:ahLst/>
            <a:cxnLst/>
            <a:rect l="l" t="t" r="r" b="b"/>
            <a:pathLst>
              <a:path w="277495" h="114935">
                <a:moveTo>
                  <a:pt x="0" y="27202"/>
                </a:moveTo>
                <a:lnTo>
                  <a:pt x="49366" y="36729"/>
                </a:lnTo>
                <a:lnTo>
                  <a:pt x="88560" y="39429"/>
                </a:lnTo>
                <a:lnTo>
                  <a:pt x="133263" y="41278"/>
                </a:lnTo>
                <a:lnTo>
                  <a:pt x="171589" y="42126"/>
                </a:lnTo>
                <a:lnTo>
                  <a:pt x="206575" y="42499"/>
                </a:lnTo>
                <a:lnTo>
                  <a:pt x="222855" y="42448"/>
                </a:lnTo>
                <a:lnTo>
                  <a:pt x="255069" y="35006"/>
                </a:lnTo>
                <a:lnTo>
                  <a:pt x="256073" y="32044"/>
                </a:lnTo>
                <a:lnTo>
                  <a:pt x="254002" y="28739"/>
                </a:lnTo>
                <a:lnTo>
                  <a:pt x="248855" y="25095"/>
                </a:lnTo>
                <a:lnTo>
                  <a:pt x="243715" y="21450"/>
                </a:lnTo>
                <a:lnTo>
                  <a:pt x="204100" y="7037"/>
                </a:lnTo>
                <a:lnTo>
                  <a:pt x="175848" y="0"/>
                </a:lnTo>
                <a:lnTo>
                  <a:pt x="176236" y="123"/>
                </a:lnTo>
                <a:lnTo>
                  <a:pt x="176797" y="288"/>
                </a:lnTo>
                <a:lnTo>
                  <a:pt x="182235" y="1893"/>
                </a:lnTo>
                <a:lnTo>
                  <a:pt x="227021" y="19763"/>
                </a:lnTo>
                <a:lnTo>
                  <a:pt x="260433" y="41151"/>
                </a:lnTo>
                <a:lnTo>
                  <a:pt x="277415" y="62729"/>
                </a:lnTo>
                <a:lnTo>
                  <a:pt x="276848" y="67581"/>
                </a:lnTo>
                <a:lnTo>
                  <a:pt x="236423" y="98675"/>
                </a:lnTo>
                <a:lnTo>
                  <a:pt x="220873" y="106499"/>
                </a:lnTo>
                <a:lnTo>
                  <a:pt x="202851" y="1149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807253" y="5015408"/>
            <a:ext cx="172085" cy="207645"/>
          </a:xfrm>
          <a:custGeom>
            <a:avLst/>
            <a:gdLst/>
            <a:ahLst/>
            <a:cxnLst/>
            <a:rect l="l" t="t" r="r" b="b"/>
            <a:pathLst>
              <a:path w="172084" h="207645">
                <a:moveTo>
                  <a:pt x="2133" y="22656"/>
                </a:moveTo>
                <a:lnTo>
                  <a:pt x="775" y="8318"/>
                </a:lnTo>
                <a:lnTo>
                  <a:pt x="69" y="865"/>
                </a:lnTo>
                <a:lnTo>
                  <a:pt x="13" y="294"/>
                </a:lnTo>
                <a:lnTo>
                  <a:pt x="0" y="0"/>
                </a:lnTo>
                <a:lnTo>
                  <a:pt x="69" y="326"/>
                </a:lnTo>
                <a:lnTo>
                  <a:pt x="138" y="750"/>
                </a:lnTo>
                <a:lnTo>
                  <a:pt x="831" y="4781"/>
                </a:lnTo>
                <a:lnTo>
                  <a:pt x="2133" y="12419"/>
                </a:lnTo>
                <a:lnTo>
                  <a:pt x="4204" y="21812"/>
                </a:lnTo>
                <a:lnTo>
                  <a:pt x="7709" y="34189"/>
                </a:lnTo>
                <a:lnTo>
                  <a:pt x="12530" y="49148"/>
                </a:lnTo>
                <a:lnTo>
                  <a:pt x="16629" y="62324"/>
                </a:lnTo>
                <a:lnTo>
                  <a:pt x="29880" y="111453"/>
                </a:lnTo>
                <a:lnTo>
                  <a:pt x="38258" y="165312"/>
                </a:lnTo>
                <a:lnTo>
                  <a:pt x="39122" y="186825"/>
                </a:lnTo>
                <a:lnTo>
                  <a:pt x="38709" y="195774"/>
                </a:lnTo>
                <a:lnTo>
                  <a:pt x="37677" y="200205"/>
                </a:lnTo>
                <a:lnTo>
                  <a:pt x="35966" y="201657"/>
                </a:lnTo>
                <a:lnTo>
                  <a:pt x="34255" y="203109"/>
                </a:lnTo>
                <a:lnTo>
                  <a:pt x="32620" y="201418"/>
                </a:lnTo>
                <a:lnTo>
                  <a:pt x="31048" y="196582"/>
                </a:lnTo>
                <a:lnTo>
                  <a:pt x="29471" y="187004"/>
                </a:lnTo>
                <a:lnTo>
                  <a:pt x="29169" y="171954"/>
                </a:lnTo>
                <a:lnTo>
                  <a:pt x="30786" y="158700"/>
                </a:lnTo>
                <a:lnTo>
                  <a:pt x="51404" y="125226"/>
                </a:lnTo>
                <a:lnTo>
                  <a:pt x="85727" y="107122"/>
                </a:lnTo>
                <a:lnTo>
                  <a:pt x="109537" y="103808"/>
                </a:lnTo>
                <a:lnTo>
                  <a:pt x="123979" y="105255"/>
                </a:lnTo>
                <a:lnTo>
                  <a:pt x="158695" y="122471"/>
                </a:lnTo>
                <a:lnTo>
                  <a:pt x="172052" y="145421"/>
                </a:lnTo>
                <a:lnTo>
                  <a:pt x="171694" y="156342"/>
                </a:lnTo>
                <a:lnTo>
                  <a:pt x="137259" y="186425"/>
                </a:lnTo>
                <a:lnTo>
                  <a:pt x="96228" y="200169"/>
                </a:lnTo>
                <a:lnTo>
                  <a:pt x="58698" y="207362"/>
                </a:lnTo>
                <a:lnTo>
                  <a:pt x="45897" y="207251"/>
                </a:lnTo>
                <a:lnTo>
                  <a:pt x="34379" y="205386"/>
                </a:lnTo>
                <a:lnTo>
                  <a:pt x="23614" y="2018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992724" y="5109988"/>
            <a:ext cx="194945" cy="99695"/>
          </a:xfrm>
          <a:custGeom>
            <a:avLst/>
            <a:gdLst/>
            <a:ahLst/>
            <a:cxnLst/>
            <a:rect l="l" t="t" r="r" b="b"/>
            <a:pathLst>
              <a:path w="194945" h="99695">
                <a:moveTo>
                  <a:pt x="33950" y="21279"/>
                </a:moveTo>
                <a:lnTo>
                  <a:pt x="40773" y="19471"/>
                </a:lnTo>
                <a:lnTo>
                  <a:pt x="44320" y="18533"/>
                </a:lnTo>
                <a:lnTo>
                  <a:pt x="44577" y="18464"/>
                </a:lnTo>
                <a:lnTo>
                  <a:pt x="44258" y="18533"/>
                </a:lnTo>
                <a:lnTo>
                  <a:pt x="41896" y="19091"/>
                </a:lnTo>
                <a:lnTo>
                  <a:pt x="37414" y="20152"/>
                </a:lnTo>
                <a:lnTo>
                  <a:pt x="32932" y="21214"/>
                </a:lnTo>
                <a:lnTo>
                  <a:pt x="27272" y="24521"/>
                </a:lnTo>
                <a:lnTo>
                  <a:pt x="1918" y="56431"/>
                </a:lnTo>
                <a:lnTo>
                  <a:pt x="0" y="76594"/>
                </a:lnTo>
                <a:lnTo>
                  <a:pt x="3006" y="81074"/>
                </a:lnTo>
                <a:lnTo>
                  <a:pt x="9137" y="83410"/>
                </a:lnTo>
                <a:lnTo>
                  <a:pt x="15267" y="85747"/>
                </a:lnTo>
                <a:lnTo>
                  <a:pt x="54945" y="75241"/>
                </a:lnTo>
                <a:lnTo>
                  <a:pt x="80578" y="42073"/>
                </a:lnTo>
                <a:lnTo>
                  <a:pt x="82933" y="34411"/>
                </a:lnTo>
                <a:lnTo>
                  <a:pt x="84963" y="34726"/>
                </a:lnTo>
                <a:lnTo>
                  <a:pt x="87837" y="39189"/>
                </a:lnTo>
                <a:lnTo>
                  <a:pt x="90712" y="43652"/>
                </a:lnTo>
                <a:lnTo>
                  <a:pt x="94668" y="48472"/>
                </a:lnTo>
                <a:lnTo>
                  <a:pt x="99704" y="53648"/>
                </a:lnTo>
                <a:lnTo>
                  <a:pt x="104733" y="58825"/>
                </a:lnTo>
                <a:lnTo>
                  <a:pt x="140311" y="72385"/>
                </a:lnTo>
                <a:lnTo>
                  <a:pt x="153011" y="71758"/>
                </a:lnTo>
                <a:lnTo>
                  <a:pt x="189895" y="39131"/>
                </a:lnTo>
                <a:lnTo>
                  <a:pt x="194704" y="13731"/>
                </a:lnTo>
                <a:lnTo>
                  <a:pt x="193451" y="9157"/>
                </a:lnTo>
                <a:lnTo>
                  <a:pt x="192197" y="4582"/>
                </a:lnTo>
                <a:lnTo>
                  <a:pt x="189357" y="1835"/>
                </a:lnTo>
                <a:lnTo>
                  <a:pt x="184937" y="917"/>
                </a:lnTo>
                <a:lnTo>
                  <a:pt x="180510" y="0"/>
                </a:lnTo>
                <a:lnTo>
                  <a:pt x="177019" y="2090"/>
                </a:lnTo>
                <a:lnTo>
                  <a:pt x="174456" y="7189"/>
                </a:lnTo>
                <a:lnTo>
                  <a:pt x="171893" y="12287"/>
                </a:lnTo>
                <a:lnTo>
                  <a:pt x="170487" y="19486"/>
                </a:lnTo>
                <a:lnTo>
                  <a:pt x="170230" y="28786"/>
                </a:lnTo>
                <a:lnTo>
                  <a:pt x="170886" y="41617"/>
                </a:lnTo>
                <a:lnTo>
                  <a:pt x="173573" y="53924"/>
                </a:lnTo>
                <a:lnTo>
                  <a:pt x="177347" y="66461"/>
                </a:lnTo>
                <a:lnTo>
                  <a:pt x="180247" y="78538"/>
                </a:lnTo>
                <a:lnTo>
                  <a:pt x="182866" y="91931"/>
                </a:lnTo>
                <a:lnTo>
                  <a:pt x="180434" y="97666"/>
                </a:lnTo>
                <a:lnTo>
                  <a:pt x="173749" y="996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1134577" y="5084781"/>
            <a:ext cx="88265" cy="142875"/>
          </a:xfrm>
          <a:custGeom>
            <a:avLst/>
            <a:gdLst/>
            <a:ahLst/>
            <a:cxnLst/>
            <a:rect l="l" t="t" r="r" b="b"/>
            <a:pathLst>
              <a:path w="88265" h="142875">
                <a:moveTo>
                  <a:pt x="86781" y="20288"/>
                </a:moveTo>
                <a:lnTo>
                  <a:pt x="52983" y="0"/>
                </a:lnTo>
                <a:lnTo>
                  <a:pt x="45633" y="1828"/>
                </a:lnTo>
                <a:lnTo>
                  <a:pt x="38262" y="5624"/>
                </a:lnTo>
                <a:lnTo>
                  <a:pt x="30885" y="9419"/>
                </a:lnTo>
                <a:lnTo>
                  <a:pt x="8440" y="43400"/>
                </a:lnTo>
                <a:lnTo>
                  <a:pt x="9202" y="48836"/>
                </a:lnTo>
                <a:lnTo>
                  <a:pt x="11932" y="54162"/>
                </a:lnTo>
                <a:lnTo>
                  <a:pt x="14654" y="59489"/>
                </a:lnTo>
                <a:lnTo>
                  <a:pt x="20064" y="65265"/>
                </a:lnTo>
                <a:lnTo>
                  <a:pt x="28148" y="71490"/>
                </a:lnTo>
                <a:lnTo>
                  <a:pt x="37930" y="79305"/>
                </a:lnTo>
                <a:lnTo>
                  <a:pt x="65838" y="108309"/>
                </a:lnTo>
                <a:lnTo>
                  <a:pt x="70744" y="125540"/>
                </a:lnTo>
                <a:lnTo>
                  <a:pt x="68160" y="130288"/>
                </a:lnTo>
                <a:lnTo>
                  <a:pt x="65583" y="135036"/>
                </a:lnTo>
                <a:lnTo>
                  <a:pt x="26264" y="142594"/>
                </a:lnTo>
                <a:lnTo>
                  <a:pt x="17640" y="142762"/>
                </a:lnTo>
                <a:lnTo>
                  <a:pt x="10962" y="142497"/>
                </a:lnTo>
                <a:lnTo>
                  <a:pt x="6044" y="141802"/>
                </a:lnTo>
                <a:lnTo>
                  <a:pt x="0" y="135655"/>
                </a:lnTo>
                <a:lnTo>
                  <a:pt x="2131" y="1200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1194107" y="5012262"/>
            <a:ext cx="289560" cy="210820"/>
          </a:xfrm>
          <a:custGeom>
            <a:avLst/>
            <a:gdLst/>
            <a:ahLst/>
            <a:cxnLst/>
            <a:rect l="l" t="t" r="r" b="b"/>
            <a:pathLst>
              <a:path w="289559" h="210820">
                <a:moveTo>
                  <a:pt x="0" y="155351"/>
                </a:moveTo>
                <a:lnTo>
                  <a:pt x="20310" y="155396"/>
                </a:lnTo>
                <a:lnTo>
                  <a:pt x="38525" y="155419"/>
                </a:lnTo>
                <a:lnTo>
                  <a:pt x="54645" y="155419"/>
                </a:lnTo>
                <a:lnTo>
                  <a:pt x="98179" y="155192"/>
                </a:lnTo>
                <a:lnTo>
                  <a:pt x="127738" y="138566"/>
                </a:lnTo>
                <a:lnTo>
                  <a:pt x="127877" y="133072"/>
                </a:lnTo>
                <a:lnTo>
                  <a:pt x="125473" y="127330"/>
                </a:lnTo>
                <a:lnTo>
                  <a:pt x="120513" y="121338"/>
                </a:lnTo>
                <a:lnTo>
                  <a:pt x="115560" y="115348"/>
                </a:lnTo>
                <a:lnTo>
                  <a:pt x="109631" y="110985"/>
                </a:lnTo>
                <a:lnTo>
                  <a:pt x="102717" y="108251"/>
                </a:lnTo>
                <a:lnTo>
                  <a:pt x="95804" y="105517"/>
                </a:lnTo>
                <a:lnTo>
                  <a:pt x="89154" y="104955"/>
                </a:lnTo>
                <a:lnTo>
                  <a:pt x="82773" y="106566"/>
                </a:lnTo>
                <a:lnTo>
                  <a:pt x="76387" y="108176"/>
                </a:lnTo>
                <a:lnTo>
                  <a:pt x="71925" y="113205"/>
                </a:lnTo>
                <a:lnTo>
                  <a:pt x="69390" y="121654"/>
                </a:lnTo>
                <a:lnTo>
                  <a:pt x="67879" y="133438"/>
                </a:lnTo>
                <a:lnTo>
                  <a:pt x="70158" y="146086"/>
                </a:lnTo>
                <a:lnTo>
                  <a:pt x="98783" y="175637"/>
                </a:lnTo>
                <a:lnTo>
                  <a:pt x="145854" y="186744"/>
                </a:lnTo>
                <a:lnTo>
                  <a:pt x="158495" y="185993"/>
                </a:lnTo>
                <a:lnTo>
                  <a:pt x="195738" y="174103"/>
                </a:lnTo>
                <a:lnTo>
                  <a:pt x="228163" y="138620"/>
                </a:lnTo>
                <a:lnTo>
                  <a:pt x="229244" y="134000"/>
                </a:lnTo>
                <a:lnTo>
                  <a:pt x="228371" y="131219"/>
                </a:lnTo>
                <a:lnTo>
                  <a:pt x="227505" y="128439"/>
                </a:lnTo>
                <a:lnTo>
                  <a:pt x="182778" y="151008"/>
                </a:lnTo>
                <a:lnTo>
                  <a:pt x="173123" y="176673"/>
                </a:lnTo>
                <a:lnTo>
                  <a:pt x="173296" y="187549"/>
                </a:lnTo>
                <a:lnTo>
                  <a:pt x="215202" y="210596"/>
                </a:lnTo>
                <a:lnTo>
                  <a:pt x="228136" y="208204"/>
                </a:lnTo>
                <a:lnTo>
                  <a:pt x="254046" y="166749"/>
                </a:lnTo>
                <a:lnTo>
                  <a:pt x="257829" y="128316"/>
                </a:lnTo>
                <a:lnTo>
                  <a:pt x="256761" y="89623"/>
                </a:lnTo>
                <a:lnTo>
                  <a:pt x="243629" y="35041"/>
                </a:lnTo>
                <a:lnTo>
                  <a:pt x="223092" y="2026"/>
                </a:lnTo>
                <a:lnTo>
                  <a:pt x="218694" y="0"/>
                </a:lnTo>
                <a:lnTo>
                  <a:pt x="215964" y="2409"/>
                </a:lnTo>
                <a:lnTo>
                  <a:pt x="223632" y="46955"/>
                </a:lnTo>
                <a:lnTo>
                  <a:pt x="240195" y="86784"/>
                </a:lnTo>
                <a:lnTo>
                  <a:pt x="258049" y="124316"/>
                </a:lnTo>
                <a:lnTo>
                  <a:pt x="280663" y="168858"/>
                </a:lnTo>
                <a:lnTo>
                  <a:pt x="289275" y="1853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1010070" y="5308169"/>
            <a:ext cx="254635" cy="104139"/>
          </a:xfrm>
          <a:custGeom>
            <a:avLst/>
            <a:gdLst/>
            <a:ahLst/>
            <a:cxnLst/>
            <a:rect l="l" t="t" r="r" b="b"/>
            <a:pathLst>
              <a:path w="254634" h="104139">
                <a:moveTo>
                  <a:pt x="94917" y="56915"/>
                </a:moveTo>
                <a:lnTo>
                  <a:pt x="102260" y="42055"/>
                </a:lnTo>
                <a:lnTo>
                  <a:pt x="105588" y="29796"/>
                </a:lnTo>
                <a:lnTo>
                  <a:pt x="104899" y="20140"/>
                </a:lnTo>
                <a:lnTo>
                  <a:pt x="95509" y="10192"/>
                </a:lnTo>
                <a:lnTo>
                  <a:pt x="84246" y="5202"/>
                </a:lnTo>
                <a:lnTo>
                  <a:pt x="69718" y="3201"/>
                </a:lnTo>
                <a:lnTo>
                  <a:pt x="57408" y="2610"/>
                </a:lnTo>
                <a:lnTo>
                  <a:pt x="46227" y="3206"/>
                </a:lnTo>
                <a:lnTo>
                  <a:pt x="8996" y="22036"/>
                </a:lnTo>
                <a:lnTo>
                  <a:pt x="0" y="39191"/>
                </a:lnTo>
                <a:lnTo>
                  <a:pt x="353" y="44308"/>
                </a:lnTo>
                <a:lnTo>
                  <a:pt x="45346" y="55126"/>
                </a:lnTo>
                <a:lnTo>
                  <a:pt x="84552" y="43384"/>
                </a:lnTo>
                <a:lnTo>
                  <a:pt x="96658" y="39715"/>
                </a:lnTo>
                <a:lnTo>
                  <a:pt x="107324" y="37204"/>
                </a:lnTo>
                <a:lnTo>
                  <a:pt x="122522" y="34876"/>
                </a:lnTo>
                <a:lnTo>
                  <a:pt x="134741" y="33746"/>
                </a:lnTo>
                <a:lnTo>
                  <a:pt x="152600" y="34646"/>
                </a:lnTo>
                <a:lnTo>
                  <a:pt x="163202" y="37072"/>
                </a:lnTo>
                <a:lnTo>
                  <a:pt x="173133" y="42937"/>
                </a:lnTo>
                <a:lnTo>
                  <a:pt x="176984" y="46728"/>
                </a:lnTo>
                <a:lnTo>
                  <a:pt x="179180" y="50728"/>
                </a:lnTo>
                <a:lnTo>
                  <a:pt x="181383" y="54727"/>
                </a:lnTo>
                <a:lnTo>
                  <a:pt x="182602" y="56950"/>
                </a:lnTo>
                <a:lnTo>
                  <a:pt x="182852" y="57397"/>
                </a:lnTo>
                <a:lnTo>
                  <a:pt x="183094" y="57844"/>
                </a:lnTo>
                <a:lnTo>
                  <a:pt x="182935" y="57763"/>
                </a:lnTo>
                <a:lnTo>
                  <a:pt x="182748" y="57562"/>
                </a:lnTo>
                <a:lnTo>
                  <a:pt x="181813" y="56557"/>
                </a:lnTo>
                <a:lnTo>
                  <a:pt x="175315" y="29661"/>
                </a:lnTo>
                <a:lnTo>
                  <a:pt x="176818" y="21537"/>
                </a:lnTo>
                <a:lnTo>
                  <a:pt x="211942" y="0"/>
                </a:lnTo>
                <a:lnTo>
                  <a:pt x="224139" y="3698"/>
                </a:lnTo>
                <a:lnTo>
                  <a:pt x="251691" y="41533"/>
                </a:lnTo>
                <a:lnTo>
                  <a:pt x="254017" y="62998"/>
                </a:lnTo>
                <a:lnTo>
                  <a:pt x="253667" y="75493"/>
                </a:lnTo>
                <a:lnTo>
                  <a:pt x="252314" y="89173"/>
                </a:lnTo>
                <a:lnTo>
                  <a:pt x="249959" y="1040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874736" y="5555821"/>
            <a:ext cx="115570" cy="101600"/>
          </a:xfrm>
          <a:custGeom>
            <a:avLst/>
            <a:gdLst/>
            <a:ahLst/>
            <a:cxnLst/>
            <a:rect l="l" t="t" r="r" b="b"/>
            <a:pathLst>
              <a:path w="115570" h="101600">
                <a:moveTo>
                  <a:pt x="114988" y="22636"/>
                </a:moveTo>
                <a:lnTo>
                  <a:pt x="114863" y="15584"/>
                </a:lnTo>
                <a:lnTo>
                  <a:pt x="113374" y="10536"/>
                </a:lnTo>
                <a:lnTo>
                  <a:pt x="110520" y="7494"/>
                </a:lnTo>
                <a:lnTo>
                  <a:pt x="108559" y="5399"/>
                </a:lnTo>
                <a:lnTo>
                  <a:pt x="104493" y="3661"/>
                </a:lnTo>
                <a:lnTo>
                  <a:pt x="98321" y="2279"/>
                </a:lnTo>
                <a:lnTo>
                  <a:pt x="92155" y="897"/>
                </a:lnTo>
                <a:lnTo>
                  <a:pt x="84632" y="138"/>
                </a:lnTo>
                <a:lnTo>
                  <a:pt x="75752" y="0"/>
                </a:lnTo>
                <a:lnTo>
                  <a:pt x="63014" y="1122"/>
                </a:lnTo>
                <a:lnTo>
                  <a:pt x="31036" y="22508"/>
                </a:lnTo>
                <a:lnTo>
                  <a:pt x="30738" y="28013"/>
                </a:lnTo>
                <a:lnTo>
                  <a:pt x="33073" y="34188"/>
                </a:lnTo>
                <a:lnTo>
                  <a:pt x="39263" y="42855"/>
                </a:lnTo>
                <a:lnTo>
                  <a:pt x="51223" y="51303"/>
                </a:lnTo>
                <a:lnTo>
                  <a:pt x="63385" y="57912"/>
                </a:lnTo>
                <a:lnTo>
                  <a:pt x="74329" y="63979"/>
                </a:lnTo>
                <a:lnTo>
                  <a:pt x="90535" y="73673"/>
                </a:lnTo>
                <a:lnTo>
                  <a:pt x="99499" y="80122"/>
                </a:lnTo>
                <a:lnTo>
                  <a:pt x="106398" y="87850"/>
                </a:lnTo>
                <a:lnTo>
                  <a:pt x="104784" y="91534"/>
                </a:lnTo>
                <a:lnTo>
                  <a:pt x="59518" y="101279"/>
                </a:lnTo>
                <a:lnTo>
                  <a:pt x="46791" y="101589"/>
                </a:lnTo>
                <a:lnTo>
                  <a:pt x="35661" y="101429"/>
                </a:lnTo>
                <a:lnTo>
                  <a:pt x="20214" y="98971"/>
                </a:lnTo>
                <a:lnTo>
                  <a:pt x="8502" y="93349"/>
                </a:lnTo>
                <a:lnTo>
                  <a:pt x="0" y="845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995045" y="5501852"/>
            <a:ext cx="294005" cy="149225"/>
          </a:xfrm>
          <a:custGeom>
            <a:avLst/>
            <a:gdLst/>
            <a:ahLst/>
            <a:cxnLst/>
            <a:rect l="l" t="t" r="r" b="b"/>
            <a:pathLst>
              <a:path w="294004" h="149225">
                <a:moveTo>
                  <a:pt x="0" y="100536"/>
                </a:moveTo>
                <a:lnTo>
                  <a:pt x="38590" y="100040"/>
                </a:lnTo>
                <a:lnTo>
                  <a:pt x="80314" y="98498"/>
                </a:lnTo>
                <a:lnTo>
                  <a:pt x="116897" y="87001"/>
                </a:lnTo>
                <a:lnTo>
                  <a:pt x="89528" y="59860"/>
                </a:lnTo>
                <a:lnTo>
                  <a:pt x="45796" y="53463"/>
                </a:lnTo>
                <a:lnTo>
                  <a:pt x="36641" y="93517"/>
                </a:lnTo>
                <a:lnTo>
                  <a:pt x="65412" y="119026"/>
                </a:lnTo>
                <a:lnTo>
                  <a:pt x="104178" y="132150"/>
                </a:lnTo>
                <a:lnTo>
                  <a:pt x="127899" y="134653"/>
                </a:lnTo>
                <a:lnTo>
                  <a:pt x="143572" y="132490"/>
                </a:lnTo>
                <a:lnTo>
                  <a:pt x="172771" y="93698"/>
                </a:lnTo>
                <a:lnTo>
                  <a:pt x="175678" y="54658"/>
                </a:lnTo>
                <a:lnTo>
                  <a:pt x="174662" y="36970"/>
                </a:lnTo>
                <a:lnTo>
                  <a:pt x="160962" y="1006"/>
                </a:lnTo>
                <a:lnTo>
                  <a:pt x="158509" y="0"/>
                </a:lnTo>
                <a:lnTo>
                  <a:pt x="157159" y="3945"/>
                </a:lnTo>
                <a:lnTo>
                  <a:pt x="156909" y="12844"/>
                </a:lnTo>
                <a:lnTo>
                  <a:pt x="157533" y="23807"/>
                </a:lnTo>
                <a:lnTo>
                  <a:pt x="173107" y="70931"/>
                </a:lnTo>
                <a:lnTo>
                  <a:pt x="196219" y="112048"/>
                </a:lnTo>
                <a:lnTo>
                  <a:pt x="204120" y="125583"/>
                </a:lnTo>
                <a:lnTo>
                  <a:pt x="215618" y="148923"/>
                </a:lnTo>
                <a:lnTo>
                  <a:pt x="215715" y="149172"/>
                </a:lnTo>
                <a:lnTo>
                  <a:pt x="215715" y="149044"/>
                </a:lnTo>
                <a:lnTo>
                  <a:pt x="215604" y="148538"/>
                </a:lnTo>
                <a:lnTo>
                  <a:pt x="215500" y="148033"/>
                </a:lnTo>
                <a:lnTo>
                  <a:pt x="214530" y="143382"/>
                </a:lnTo>
                <a:lnTo>
                  <a:pt x="212688" y="134584"/>
                </a:lnTo>
                <a:lnTo>
                  <a:pt x="210754" y="122878"/>
                </a:lnTo>
                <a:lnTo>
                  <a:pt x="209567" y="109854"/>
                </a:lnTo>
                <a:lnTo>
                  <a:pt x="210137" y="94616"/>
                </a:lnTo>
                <a:lnTo>
                  <a:pt x="213205" y="82978"/>
                </a:lnTo>
                <a:lnTo>
                  <a:pt x="247924" y="63341"/>
                </a:lnTo>
                <a:lnTo>
                  <a:pt x="276406" y="61392"/>
                </a:lnTo>
                <a:lnTo>
                  <a:pt x="293644" y="620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1066950" y="5749995"/>
            <a:ext cx="26034" cy="99695"/>
          </a:xfrm>
          <a:custGeom>
            <a:avLst/>
            <a:gdLst/>
            <a:ahLst/>
            <a:cxnLst/>
            <a:rect l="l" t="t" r="r" b="b"/>
            <a:pathLst>
              <a:path w="26034" h="99695">
                <a:moveTo>
                  <a:pt x="0" y="0"/>
                </a:moveTo>
                <a:lnTo>
                  <a:pt x="11747" y="39742"/>
                </a:lnTo>
                <a:lnTo>
                  <a:pt x="23677" y="88166"/>
                </a:lnTo>
                <a:lnTo>
                  <a:pt x="25992" y="994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046043" y="5746597"/>
            <a:ext cx="226695" cy="100965"/>
          </a:xfrm>
          <a:custGeom>
            <a:avLst/>
            <a:gdLst/>
            <a:ahLst/>
            <a:cxnLst/>
            <a:rect l="l" t="t" r="r" b="b"/>
            <a:pathLst>
              <a:path w="226695" h="100964">
                <a:moveTo>
                  <a:pt x="11464" y="96466"/>
                </a:moveTo>
                <a:lnTo>
                  <a:pt x="3877" y="81344"/>
                </a:lnTo>
                <a:lnTo>
                  <a:pt x="529" y="73020"/>
                </a:lnTo>
                <a:lnTo>
                  <a:pt x="0" y="70574"/>
                </a:lnTo>
                <a:lnTo>
                  <a:pt x="2563" y="69027"/>
                </a:lnTo>
                <a:lnTo>
                  <a:pt x="8153" y="68099"/>
                </a:lnTo>
                <a:lnTo>
                  <a:pt x="18113" y="67087"/>
                </a:lnTo>
                <a:lnTo>
                  <a:pt x="32661" y="66600"/>
                </a:lnTo>
                <a:lnTo>
                  <a:pt x="47229" y="66311"/>
                </a:lnTo>
                <a:lnTo>
                  <a:pt x="59724" y="65685"/>
                </a:lnTo>
                <a:lnTo>
                  <a:pt x="98609" y="50136"/>
                </a:lnTo>
                <a:lnTo>
                  <a:pt x="101823" y="34766"/>
                </a:lnTo>
                <a:lnTo>
                  <a:pt x="102489" y="26220"/>
                </a:lnTo>
                <a:lnTo>
                  <a:pt x="101699" y="18642"/>
                </a:lnTo>
                <a:lnTo>
                  <a:pt x="99454" y="12034"/>
                </a:lnTo>
                <a:lnTo>
                  <a:pt x="97210" y="5425"/>
                </a:lnTo>
                <a:lnTo>
                  <a:pt x="95949" y="1722"/>
                </a:lnTo>
                <a:lnTo>
                  <a:pt x="95679" y="923"/>
                </a:lnTo>
                <a:lnTo>
                  <a:pt x="95409" y="124"/>
                </a:lnTo>
                <a:lnTo>
                  <a:pt x="95305" y="550"/>
                </a:lnTo>
                <a:lnTo>
                  <a:pt x="95333" y="1100"/>
                </a:lnTo>
                <a:lnTo>
                  <a:pt x="95437" y="3649"/>
                </a:lnTo>
                <a:lnTo>
                  <a:pt x="95624" y="8200"/>
                </a:lnTo>
                <a:lnTo>
                  <a:pt x="95811" y="12751"/>
                </a:lnTo>
                <a:lnTo>
                  <a:pt x="97674" y="19550"/>
                </a:lnTo>
                <a:lnTo>
                  <a:pt x="113697" y="63814"/>
                </a:lnTo>
                <a:lnTo>
                  <a:pt x="115297" y="68637"/>
                </a:lnTo>
                <a:lnTo>
                  <a:pt x="115630" y="69628"/>
                </a:lnTo>
                <a:lnTo>
                  <a:pt x="115955" y="70620"/>
                </a:lnTo>
                <a:lnTo>
                  <a:pt x="116156" y="70725"/>
                </a:lnTo>
                <a:lnTo>
                  <a:pt x="116218" y="69946"/>
                </a:lnTo>
                <a:lnTo>
                  <a:pt x="116281" y="69166"/>
                </a:lnTo>
                <a:lnTo>
                  <a:pt x="116579" y="65371"/>
                </a:lnTo>
                <a:lnTo>
                  <a:pt x="117126" y="58562"/>
                </a:lnTo>
                <a:lnTo>
                  <a:pt x="138099" y="14359"/>
                </a:lnTo>
                <a:lnTo>
                  <a:pt x="162008" y="5919"/>
                </a:lnTo>
                <a:lnTo>
                  <a:pt x="174860" y="7074"/>
                </a:lnTo>
                <a:lnTo>
                  <a:pt x="206501" y="31837"/>
                </a:lnTo>
                <a:lnTo>
                  <a:pt x="222594" y="73796"/>
                </a:lnTo>
                <a:lnTo>
                  <a:pt x="224713" y="86691"/>
                </a:lnTo>
                <a:lnTo>
                  <a:pt x="226258" y="1007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1319435" y="5762646"/>
            <a:ext cx="59690" cy="57150"/>
          </a:xfrm>
          <a:custGeom>
            <a:avLst/>
            <a:gdLst/>
            <a:ahLst/>
            <a:cxnLst/>
            <a:rect l="l" t="t" r="r" b="b"/>
            <a:pathLst>
              <a:path w="59690" h="57150">
                <a:moveTo>
                  <a:pt x="0" y="56579"/>
                </a:moveTo>
                <a:lnTo>
                  <a:pt x="35477" y="40996"/>
                </a:lnTo>
                <a:lnTo>
                  <a:pt x="58572" y="12793"/>
                </a:lnTo>
                <a:lnTo>
                  <a:pt x="5919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1320512" y="5747689"/>
            <a:ext cx="117475" cy="98425"/>
          </a:xfrm>
          <a:custGeom>
            <a:avLst/>
            <a:gdLst/>
            <a:ahLst/>
            <a:cxnLst/>
            <a:rect l="l" t="t" r="r" b="b"/>
            <a:pathLst>
              <a:path w="117475" h="98425">
                <a:moveTo>
                  <a:pt x="56723" y="4529"/>
                </a:moveTo>
                <a:lnTo>
                  <a:pt x="44515" y="39"/>
                </a:lnTo>
                <a:lnTo>
                  <a:pt x="32610" y="0"/>
                </a:lnTo>
                <a:lnTo>
                  <a:pt x="17772" y="7795"/>
                </a:lnTo>
                <a:lnTo>
                  <a:pt x="9246" y="15622"/>
                </a:lnTo>
                <a:lnTo>
                  <a:pt x="2670" y="30300"/>
                </a:lnTo>
                <a:lnTo>
                  <a:pt x="0" y="41552"/>
                </a:lnTo>
                <a:lnTo>
                  <a:pt x="2441" y="56441"/>
                </a:lnTo>
                <a:lnTo>
                  <a:pt x="34501" y="79445"/>
                </a:lnTo>
                <a:lnTo>
                  <a:pt x="84461" y="92482"/>
                </a:lnTo>
                <a:lnTo>
                  <a:pt x="100124" y="95288"/>
                </a:lnTo>
                <a:lnTo>
                  <a:pt x="117164" y="979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1427307" y="5770007"/>
            <a:ext cx="97790" cy="82550"/>
          </a:xfrm>
          <a:custGeom>
            <a:avLst/>
            <a:gdLst/>
            <a:ahLst/>
            <a:cxnLst/>
            <a:rect l="l" t="t" r="r" b="b"/>
            <a:pathLst>
              <a:path w="97790" h="82550">
                <a:moveTo>
                  <a:pt x="91814" y="27609"/>
                </a:moveTo>
                <a:lnTo>
                  <a:pt x="51925" y="507"/>
                </a:lnTo>
                <a:lnTo>
                  <a:pt x="43586" y="0"/>
                </a:lnTo>
                <a:lnTo>
                  <a:pt x="36007" y="1511"/>
                </a:lnTo>
                <a:lnTo>
                  <a:pt x="4508" y="33997"/>
                </a:lnTo>
                <a:lnTo>
                  <a:pt x="0" y="53837"/>
                </a:lnTo>
                <a:lnTo>
                  <a:pt x="630" y="60447"/>
                </a:lnTo>
                <a:lnTo>
                  <a:pt x="3131" y="65758"/>
                </a:lnTo>
                <a:lnTo>
                  <a:pt x="5631" y="71070"/>
                </a:lnTo>
                <a:lnTo>
                  <a:pt x="42560" y="80815"/>
                </a:lnTo>
                <a:lnTo>
                  <a:pt x="77535" y="82467"/>
                </a:lnTo>
                <a:lnTo>
                  <a:pt x="89466" y="82164"/>
                </a:lnTo>
                <a:lnTo>
                  <a:pt x="96566" y="79746"/>
                </a:lnTo>
                <a:lnTo>
                  <a:pt x="97619" y="76727"/>
                </a:lnTo>
                <a:lnTo>
                  <a:pt x="97404" y="72108"/>
                </a:lnTo>
                <a:lnTo>
                  <a:pt x="97189" y="67487"/>
                </a:lnTo>
                <a:lnTo>
                  <a:pt x="95180" y="61744"/>
                </a:lnTo>
                <a:lnTo>
                  <a:pt x="91363" y="54877"/>
                </a:lnTo>
                <a:lnTo>
                  <a:pt x="85929" y="44099"/>
                </a:lnTo>
                <a:lnTo>
                  <a:pt x="80791" y="31851"/>
                </a:lnTo>
                <a:lnTo>
                  <a:pt x="77142" y="22255"/>
                </a:lnTo>
                <a:lnTo>
                  <a:pt x="75264" y="17318"/>
                </a:lnTo>
                <a:lnTo>
                  <a:pt x="74904" y="163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1513959" y="5772223"/>
            <a:ext cx="318135" cy="229870"/>
          </a:xfrm>
          <a:custGeom>
            <a:avLst/>
            <a:gdLst/>
            <a:ahLst/>
            <a:cxnLst/>
            <a:rect l="l" t="t" r="r" b="b"/>
            <a:pathLst>
              <a:path w="318134" h="229870">
                <a:moveTo>
                  <a:pt x="1960" y="35012"/>
                </a:moveTo>
                <a:lnTo>
                  <a:pt x="0" y="28248"/>
                </a:lnTo>
                <a:lnTo>
                  <a:pt x="1766" y="22902"/>
                </a:lnTo>
                <a:lnTo>
                  <a:pt x="7266" y="18975"/>
                </a:lnTo>
                <a:lnTo>
                  <a:pt x="11083" y="16252"/>
                </a:lnTo>
                <a:lnTo>
                  <a:pt x="16867" y="14523"/>
                </a:lnTo>
                <a:lnTo>
                  <a:pt x="24619" y="13790"/>
                </a:lnTo>
                <a:lnTo>
                  <a:pt x="36118" y="14119"/>
                </a:lnTo>
                <a:lnTo>
                  <a:pt x="72993" y="27893"/>
                </a:lnTo>
                <a:lnTo>
                  <a:pt x="103632" y="58286"/>
                </a:lnTo>
                <a:lnTo>
                  <a:pt x="104026" y="61543"/>
                </a:lnTo>
                <a:lnTo>
                  <a:pt x="100514" y="61500"/>
                </a:lnTo>
                <a:lnTo>
                  <a:pt x="97002" y="61457"/>
                </a:lnTo>
                <a:lnTo>
                  <a:pt x="83348" y="37537"/>
                </a:lnTo>
                <a:lnTo>
                  <a:pt x="82704" y="31158"/>
                </a:lnTo>
                <a:lnTo>
                  <a:pt x="84027" y="24929"/>
                </a:lnTo>
                <a:lnTo>
                  <a:pt x="87311" y="18849"/>
                </a:lnTo>
                <a:lnTo>
                  <a:pt x="90594" y="12769"/>
                </a:lnTo>
                <a:lnTo>
                  <a:pt x="95831" y="8233"/>
                </a:lnTo>
                <a:lnTo>
                  <a:pt x="103029" y="5239"/>
                </a:lnTo>
                <a:lnTo>
                  <a:pt x="110219" y="2245"/>
                </a:lnTo>
                <a:lnTo>
                  <a:pt x="117022" y="598"/>
                </a:lnTo>
                <a:lnTo>
                  <a:pt x="123437" y="299"/>
                </a:lnTo>
                <a:lnTo>
                  <a:pt x="129844" y="0"/>
                </a:lnTo>
                <a:lnTo>
                  <a:pt x="159679" y="35596"/>
                </a:lnTo>
                <a:lnTo>
                  <a:pt x="165251" y="47301"/>
                </a:lnTo>
                <a:lnTo>
                  <a:pt x="186281" y="79185"/>
                </a:lnTo>
                <a:lnTo>
                  <a:pt x="230442" y="101022"/>
                </a:lnTo>
                <a:lnTo>
                  <a:pt x="240433" y="96727"/>
                </a:lnTo>
                <a:lnTo>
                  <a:pt x="256964" y="50060"/>
                </a:lnTo>
                <a:lnTo>
                  <a:pt x="256489" y="34935"/>
                </a:lnTo>
                <a:lnTo>
                  <a:pt x="254053" y="23724"/>
                </a:lnTo>
                <a:lnTo>
                  <a:pt x="248966" y="12171"/>
                </a:lnTo>
                <a:lnTo>
                  <a:pt x="246943" y="7780"/>
                </a:lnTo>
                <a:lnTo>
                  <a:pt x="246313" y="6409"/>
                </a:lnTo>
                <a:lnTo>
                  <a:pt x="245675" y="5039"/>
                </a:lnTo>
                <a:lnTo>
                  <a:pt x="245370" y="4765"/>
                </a:lnTo>
                <a:lnTo>
                  <a:pt x="245384" y="5588"/>
                </a:lnTo>
                <a:lnTo>
                  <a:pt x="256337" y="47734"/>
                </a:lnTo>
                <a:lnTo>
                  <a:pt x="275704" y="93510"/>
                </a:lnTo>
                <a:lnTo>
                  <a:pt x="282587" y="108293"/>
                </a:lnTo>
                <a:lnTo>
                  <a:pt x="288689" y="121530"/>
                </a:lnTo>
                <a:lnTo>
                  <a:pt x="307589" y="163970"/>
                </a:lnTo>
                <a:lnTo>
                  <a:pt x="318062" y="203804"/>
                </a:lnTo>
                <a:lnTo>
                  <a:pt x="317193" y="213620"/>
                </a:lnTo>
                <a:lnTo>
                  <a:pt x="278354" y="228813"/>
                </a:lnTo>
                <a:lnTo>
                  <a:pt x="255569" y="229681"/>
                </a:lnTo>
                <a:lnTo>
                  <a:pt x="242223" y="229552"/>
                </a:lnTo>
                <a:lnTo>
                  <a:pt x="194369" y="226957"/>
                </a:lnTo>
                <a:lnTo>
                  <a:pt x="155942" y="223418"/>
                </a:lnTo>
                <a:lnTo>
                  <a:pt x="134768" y="221116"/>
                </a:lnTo>
                <a:lnTo>
                  <a:pt x="112287" y="2184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175998" y="5879264"/>
            <a:ext cx="730250" cy="31115"/>
          </a:xfrm>
          <a:custGeom>
            <a:avLst/>
            <a:gdLst/>
            <a:ahLst/>
            <a:cxnLst/>
            <a:rect l="l" t="t" r="r" b="b"/>
            <a:pathLst>
              <a:path w="730250" h="31114">
                <a:moveTo>
                  <a:pt x="59429" y="24705"/>
                </a:moveTo>
                <a:lnTo>
                  <a:pt x="52702" y="21435"/>
                </a:lnTo>
                <a:lnTo>
                  <a:pt x="47800" y="16547"/>
                </a:lnTo>
                <a:lnTo>
                  <a:pt x="44725" y="10041"/>
                </a:lnTo>
                <a:lnTo>
                  <a:pt x="42645" y="5642"/>
                </a:lnTo>
                <a:lnTo>
                  <a:pt x="34560" y="3683"/>
                </a:lnTo>
                <a:lnTo>
                  <a:pt x="20468" y="4165"/>
                </a:lnTo>
                <a:lnTo>
                  <a:pt x="6375" y="4646"/>
                </a:lnTo>
                <a:lnTo>
                  <a:pt x="0" y="5977"/>
                </a:lnTo>
                <a:lnTo>
                  <a:pt x="1342" y="8158"/>
                </a:lnTo>
                <a:lnTo>
                  <a:pt x="2685" y="10340"/>
                </a:lnTo>
                <a:lnTo>
                  <a:pt x="42744" y="16446"/>
                </a:lnTo>
                <a:lnTo>
                  <a:pt x="94151" y="18101"/>
                </a:lnTo>
                <a:lnTo>
                  <a:pt x="141239" y="19000"/>
                </a:lnTo>
                <a:lnTo>
                  <a:pt x="149644" y="19056"/>
                </a:lnTo>
                <a:lnTo>
                  <a:pt x="163485" y="19024"/>
                </a:lnTo>
                <a:lnTo>
                  <a:pt x="211018" y="17715"/>
                </a:lnTo>
                <a:lnTo>
                  <a:pt x="260001" y="13380"/>
                </a:lnTo>
                <a:lnTo>
                  <a:pt x="292500" y="9617"/>
                </a:lnTo>
                <a:lnTo>
                  <a:pt x="308321" y="7814"/>
                </a:lnTo>
                <a:lnTo>
                  <a:pt x="355829" y="3116"/>
                </a:lnTo>
                <a:lnTo>
                  <a:pt x="403585" y="531"/>
                </a:lnTo>
                <a:lnTo>
                  <a:pt x="430870" y="0"/>
                </a:lnTo>
                <a:lnTo>
                  <a:pt x="444328" y="208"/>
                </a:lnTo>
                <a:lnTo>
                  <a:pt x="493698" y="5595"/>
                </a:lnTo>
                <a:lnTo>
                  <a:pt x="547265" y="19208"/>
                </a:lnTo>
                <a:lnTo>
                  <a:pt x="561403" y="23040"/>
                </a:lnTo>
                <a:lnTo>
                  <a:pt x="605675" y="30078"/>
                </a:lnTo>
                <a:lnTo>
                  <a:pt x="618820" y="30598"/>
                </a:lnTo>
                <a:lnTo>
                  <a:pt x="633965" y="30499"/>
                </a:lnTo>
                <a:lnTo>
                  <a:pt x="647342" y="29832"/>
                </a:lnTo>
                <a:lnTo>
                  <a:pt x="659410" y="28603"/>
                </a:lnTo>
                <a:lnTo>
                  <a:pt x="670632" y="26822"/>
                </a:lnTo>
                <a:lnTo>
                  <a:pt x="688763" y="23003"/>
                </a:lnTo>
                <a:lnTo>
                  <a:pt x="701911" y="20637"/>
                </a:lnTo>
                <a:lnTo>
                  <a:pt x="711130" y="19504"/>
                </a:lnTo>
                <a:lnTo>
                  <a:pt x="722078" y="19227"/>
                </a:lnTo>
                <a:lnTo>
                  <a:pt x="727054" y="19157"/>
                </a:lnTo>
                <a:lnTo>
                  <a:pt x="729664" y="191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095472" y="5882096"/>
            <a:ext cx="632460" cy="64135"/>
          </a:xfrm>
          <a:custGeom>
            <a:avLst/>
            <a:gdLst/>
            <a:ahLst/>
            <a:cxnLst/>
            <a:rect l="l" t="t" r="r" b="b"/>
            <a:pathLst>
              <a:path w="632460" h="64135">
                <a:moveTo>
                  <a:pt x="1445" y="63566"/>
                </a:moveTo>
                <a:lnTo>
                  <a:pt x="0" y="48634"/>
                </a:lnTo>
                <a:lnTo>
                  <a:pt x="266" y="35545"/>
                </a:lnTo>
                <a:lnTo>
                  <a:pt x="2245" y="24300"/>
                </a:lnTo>
                <a:lnTo>
                  <a:pt x="10220" y="11504"/>
                </a:lnTo>
                <a:lnTo>
                  <a:pt x="20955" y="6138"/>
                </a:lnTo>
                <a:lnTo>
                  <a:pt x="30143" y="5627"/>
                </a:lnTo>
                <a:lnTo>
                  <a:pt x="40547" y="5463"/>
                </a:lnTo>
                <a:lnTo>
                  <a:pt x="52331" y="5627"/>
                </a:lnTo>
                <a:lnTo>
                  <a:pt x="65660" y="6098"/>
                </a:lnTo>
                <a:lnTo>
                  <a:pt x="80698" y="6855"/>
                </a:lnTo>
                <a:lnTo>
                  <a:pt x="98262" y="7932"/>
                </a:lnTo>
                <a:lnTo>
                  <a:pt x="114093" y="8862"/>
                </a:lnTo>
                <a:lnTo>
                  <a:pt x="152917" y="10880"/>
                </a:lnTo>
                <a:lnTo>
                  <a:pt x="191224" y="12159"/>
                </a:lnTo>
                <a:lnTo>
                  <a:pt x="236882" y="12755"/>
                </a:lnTo>
                <a:lnTo>
                  <a:pt x="281845" y="12962"/>
                </a:lnTo>
                <a:lnTo>
                  <a:pt x="299606" y="12974"/>
                </a:lnTo>
                <a:lnTo>
                  <a:pt x="315983" y="12959"/>
                </a:lnTo>
                <a:lnTo>
                  <a:pt x="357457" y="12743"/>
                </a:lnTo>
                <a:lnTo>
                  <a:pt x="397318" y="12067"/>
                </a:lnTo>
                <a:lnTo>
                  <a:pt x="436164" y="10254"/>
                </a:lnTo>
                <a:lnTo>
                  <a:pt x="477677" y="6698"/>
                </a:lnTo>
                <a:lnTo>
                  <a:pt x="492263" y="5326"/>
                </a:lnTo>
                <a:lnTo>
                  <a:pt x="541927" y="1477"/>
                </a:lnTo>
                <a:lnTo>
                  <a:pt x="578918" y="0"/>
                </a:lnTo>
                <a:lnTo>
                  <a:pt x="597916" y="10"/>
                </a:lnTo>
                <a:lnTo>
                  <a:pt x="611275" y="450"/>
                </a:lnTo>
                <a:lnTo>
                  <a:pt x="620198" y="1303"/>
                </a:lnTo>
                <a:lnTo>
                  <a:pt x="629986" y="3359"/>
                </a:lnTo>
                <a:lnTo>
                  <a:pt x="631952" y="4936"/>
                </a:lnTo>
                <a:lnTo>
                  <a:pt x="629321" y="6623"/>
                </a:lnTo>
                <a:lnTo>
                  <a:pt x="622348" y="8247"/>
                </a:lnTo>
                <a:lnTo>
                  <a:pt x="607761" y="9061"/>
                </a:lnTo>
                <a:lnTo>
                  <a:pt x="595353" y="9053"/>
                </a:lnTo>
                <a:lnTo>
                  <a:pt x="545871" y="7927"/>
                </a:lnTo>
                <a:lnTo>
                  <a:pt x="514135" y="6543"/>
                </a:lnTo>
                <a:lnTo>
                  <a:pt x="498112" y="5866"/>
                </a:lnTo>
                <a:lnTo>
                  <a:pt x="484273" y="5338"/>
                </a:lnTo>
                <a:lnTo>
                  <a:pt x="472388" y="4951"/>
                </a:lnTo>
                <a:lnTo>
                  <a:pt x="462227" y="4693"/>
                </a:lnTo>
                <a:lnTo>
                  <a:pt x="453560" y="4554"/>
                </a:lnTo>
                <a:lnTo>
                  <a:pt x="440455" y="4592"/>
                </a:lnTo>
                <a:lnTo>
                  <a:pt x="388247" y="6694"/>
                </a:lnTo>
                <a:lnTo>
                  <a:pt x="339231" y="10417"/>
                </a:lnTo>
                <a:lnTo>
                  <a:pt x="325086" y="11651"/>
                </a:lnTo>
                <a:lnTo>
                  <a:pt x="311910" y="12705"/>
                </a:lnTo>
                <a:lnTo>
                  <a:pt x="299548" y="13592"/>
                </a:lnTo>
                <a:lnTo>
                  <a:pt x="287846" y="14325"/>
                </a:lnTo>
                <a:lnTo>
                  <a:pt x="273039" y="15249"/>
                </a:lnTo>
                <a:lnTo>
                  <a:pt x="259870" y="16351"/>
                </a:lnTo>
                <a:lnTo>
                  <a:pt x="247901" y="17655"/>
                </a:lnTo>
                <a:lnTo>
                  <a:pt x="236697" y="191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088830" y="4829709"/>
            <a:ext cx="624840" cy="46990"/>
          </a:xfrm>
          <a:custGeom>
            <a:avLst/>
            <a:gdLst/>
            <a:ahLst/>
            <a:cxnLst/>
            <a:rect l="l" t="t" r="r" b="b"/>
            <a:pathLst>
              <a:path w="624839" h="46989">
                <a:moveTo>
                  <a:pt x="35928" y="14046"/>
                </a:moveTo>
                <a:lnTo>
                  <a:pt x="30602" y="7362"/>
                </a:lnTo>
                <a:lnTo>
                  <a:pt x="23456" y="3978"/>
                </a:lnTo>
                <a:lnTo>
                  <a:pt x="14489" y="3895"/>
                </a:lnTo>
                <a:lnTo>
                  <a:pt x="8395" y="3838"/>
                </a:lnTo>
                <a:lnTo>
                  <a:pt x="4278" y="4445"/>
                </a:lnTo>
                <a:lnTo>
                  <a:pt x="2139" y="5716"/>
                </a:lnTo>
                <a:lnTo>
                  <a:pt x="0" y="6988"/>
                </a:lnTo>
                <a:lnTo>
                  <a:pt x="5899" y="8401"/>
                </a:lnTo>
                <a:lnTo>
                  <a:pt x="19839" y="9956"/>
                </a:lnTo>
                <a:lnTo>
                  <a:pt x="32889" y="11205"/>
                </a:lnTo>
                <a:lnTo>
                  <a:pt x="45595" y="12004"/>
                </a:lnTo>
                <a:lnTo>
                  <a:pt x="57955" y="12352"/>
                </a:lnTo>
                <a:lnTo>
                  <a:pt x="69586" y="12324"/>
                </a:lnTo>
                <a:lnTo>
                  <a:pt x="110588" y="11167"/>
                </a:lnTo>
                <a:lnTo>
                  <a:pt x="159349" y="7690"/>
                </a:lnTo>
                <a:lnTo>
                  <a:pt x="174236" y="6119"/>
                </a:lnTo>
                <a:lnTo>
                  <a:pt x="187723" y="4793"/>
                </a:lnTo>
                <a:lnTo>
                  <a:pt x="236136" y="1197"/>
                </a:lnTo>
                <a:lnTo>
                  <a:pt x="273629" y="0"/>
                </a:lnTo>
                <a:lnTo>
                  <a:pt x="283107" y="23"/>
                </a:lnTo>
                <a:lnTo>
                  <a:pt x="332858" y="1894"/>
                </a:lnTo>
                <a:lnTo>
                  <a:pt x="365885" y="3881"/>
                </a:lnTo>
                <a:lnTo>
                  <a:pt x="381428" y="4828"/>
                </a:lnTo>
                <a:lnTo>
                  <a:pt x="427532" y="7443"/>
                </a:lnTo>
                <a:lnTo>
                  <a:pt x="477048" y="8934"/>
                </a:lnTo>
                <a:lnTo>
                  <a:pt x="507455" y="9156"/>
                </a:lnTo>
                <a:lnTo>
                  <a:pt x="522337" y="9279"/>
                </a:lnTo>
                <a:lnTo>
                  <a:pt x="535252" y="9438"/>
                </a:lnTo>
                <a:lnTo>
                  <a:pt x="546476" y="9635"/>
                </a:lnTo>
                <a:lnTo>
                  <a:pt x="556281" y="9870"/>
                </a:lnTo>
                <a:lnTo>
                  <a:pt x="571365" y="10319"/>
                </a:lnTo>
                <a:lnTo>
                  <a:pt x="584505" y="10626"/>
                </a:lnTo>
                <a:lnTo>
                  <a:pt x="596230" y="10807"/>
                </a:lnTo>
                <a:lnTo>
                  <a:pt x="617067" y="10812"/>
                </a:lnTo>
                <a:lnTo>
                  <a:pt x="624772" y="10605"/>
                </a:lnTo>
                <a:lnTo>
                  <a:pt x="622177" y="10023"/>
                </a:lnTo>
                <a:lnTo>
                  <a:pt x="616174" y="9122"/>
                </a:lnTo>
                <a:lnTo>
                  <a:pt x="606568" y="7680"/>
                </a:lnTo>
                <a:lnTo>
                  <a:pt x="566256" y="5529"/>
                </a:lnTo>
                <a:lnTo>
                  <a:pt x="531531" y="5109"/>
                </a:lnTo>
                <a:lnTo>
                  <a:pt x="515056" y="5110"/>
                </a:lnTo>
                <a:lnTo>
                  <a:pt x="473860" y="5792"/>
                </a:lnTo>
                <a:lnTo>
                  <a:pt x="433212" y="8227"/>
                </a:lnTo>
                <a:lnTo>
                  <a:pt x="418680" y="9643"/>
                </a:lnTo>
                <a:lnTo>
                  <a:pt x="405007" y="10820"/>
                </a:lnTo>
                <a:lnTo>
                  <a:pt x="356714" y="13353"/>
                </a:lnTo>
                <a:lnTo>
                  <a:pt x="311893" y="13835"/>
                </a:lnTo>
                <a:lnTo>
                  <a:pt x="270592" y="13979"/>
                </a:lnTo>
                <a:lnTo>
                  <a:pt x="255159" y="13989"/>
                </a:lnTo>
                <a:lnTo>
                  <a:pt x="241130" y="14028"/>
                </a:lnTo>
                <a:lnTo>
                  <a:pt x="201058" y="14595"/>
                </a:lnTo>
                <a:lnTo>
                  <a:pt x="152264" y="16402"/>
                </a:lnTo>
                <a:lnTo>
                  <a:pt x="124700" y="18002"/>
                </a:lnTo>
                <a:lnTo>
                  <a:pt x="109920" y="18843"/>
                </a:lnTo>
                <a:lnTo>
                  <a:pt x="64743" y="21022"/>
                </a:lnTo>
                <a:lnTo>
                  <a:pt x="36082" y="16127"/>
                </a:lnTo>
                <a:lnTo>
                  <a:pt x="37491" y="17544"/>
                </a:lnTo>
                <a:lnTo>
                  <a:pt x="40591" y="20922"/>
                </a:lnTo>
                <a:lnTo>
                  <a:pt x="45772" y="26568"/>
                </a:lnTo>
                <a:lnTo>
                  <a:pt x="53674" y="35181"/>
                </a:lnTo>
                <a:lnTo>
                  <a:pt x="64299" y="467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912810" y="4830327"/>
            <a:ext cx="802640" cy="36195"/>
          </a:xfrm>
          <a:custGeom>
            <a:avLst/>
            <a:gdLst/>
            <a:ahLst/>
            <a:cxnLst/>
            <a:rect l="l" t="t" r="r" b="b"/>
            <a:pathLst>
              <a:path w="802639" h="36195">
                <a:moveTo>
                  <a:pt x="23890" y="21551"/>
                </a:moveTo>
                <a:lnTo>
                  <a:pt x="564" y="34"/>
                </a:lnTo>
                <a:lnTo>
                  <a:pt x="0" y="0"/>
                </a:lnTo>
                <a:lnTo>
                  <a:pt x="751" y="328"/>
                </a:lnTo>
                <a:lnTo>
                  <a:pt x="2820" y="1019"/>
                </a:lnTo>
                <a:lnTo>
                  <a:pt x="4889" y="1710"/>
                </a:lnTo>
                <a:lnTo>
                  <a:pt x="9362" y="3205"/>
                </a:lnTo>
                <a:lnTo>
                  <a:pt x="16238" y="5502"/>
                </a:lnTo>
                <a:lnTo>
                  <a:pt x="23115" y="7800"/>
                </a:lnTo>
                <a:lnTo>
                  <a:pt x="31165" y="9382"/>
                </a:lnTo>
                <a:lnTo>
                  <a:pt x="40390" y="10250"/>
                </a:lnTo>
                <a:lnTo>
                  <a:pt x="52801" y="11171"/>
                </a:lnTo>
                <a:lnTo>
                  <a:pt x="65642" y="11636"/>
                </a:lnTo>
                <a:lnTo>
                  <a:pt x="73548" y="11558"/>
                </a:lnTo>
                <a:lnTo>
                  <a:pt x="124865" y="8325"/>
                </a:lnTo>
                <a:lnTo>
                  <a:pt x="142513" y="6860"/>
                </a:lnTo>
                <a:lnTo>
                  <a:pt x="158451" y="5590"/>
                </a:lnTo>
                <a:lnTo>
                  <a:pt x="197557" y="2822"/>
                </a:lnTo>
                <a:lnTo>
                  <a:pt x="239796" y="929"/>
                </a:lnTo>
                <a:lnTo>
                  <a:pt x="290413" y="57"/>
                </a:lnTo>
                <a:lnTo>
                  <a:pt x="308499" y="43"/>
                </a:lnTo>
                <a:lnTo>
                  <a:pt x="323262" y="73"/>
                </a:lnTo>
                <a:lnTo>
                  <a:pt x="371510" y="1293"/>
                </a:lnTo>
                <a:lnTo>
                  <a:pt x="392191" y="2817"/>
                </a:lnTo>
                <a:lnTo>
                  <a:pt x="403603" y="3548"/>
                </a:lnTo>
                <a:lnTo>
                  <a:pt x="417036" y="4299"/>
                </a:lnTo>
                <a:lnTo>
                  <a:pt x="432541" y="5073"/>
                </a:lnTo>
                <a:lnTo>
                  <a:pt x="446767" y="5741"/>
                </a:lnTo>
                <a:lnTo>
                  <a:pt x="460182" y="6379"/>
                </a:lnTo>
                <a:lnTo>
                  <a:pt x="472909" y="6994"/>
                </a:lnTo>
                <a:lnTo>
                  <a:pt x="485072" y="7591"/>
                </a:lnTo>
                <a:lnTo>
                  <a:pt x="496793" y="8176"/>
                </a:lnTo>
                <a:lnTo>
                  <a:pt x="507286" y="8661"/>
                </a:lnTo>
                <a:lnTo>
                  <a:pt x="554290" y="9916"/>
                </a:lnTo>
                <a:lnTo>
                  <a:pt x="596939" y="10242"/>
                </a:lnTo>
                <a:lnTo>
                  <a:pt x="616297" y="10239"/>
                </a:lnTo>
                <a:lnTo>
                  <a:pt x="661718" y="9985"/>
                </a:lnTo>
                <a:lnTo>
                  <a:pt x="701340" y="8883"/>
                </a:lnTo>
                <a:lnTo>
                  <a:pt x="712999" y="8514"/>
                </a:lnTo>
                <a:lnTo>
                  <a:pt x="752834" y="7992"/>
                </a:lnTo>
                <a:lnTo>
                  <a:pt x="798613" y="7940"/>
                </a:lnTo>
                <a:lnTo>
                  <a:pt x="802512" y="7936"/>
                </a:lnTo>
                <a:lnTo>
                  <a:pt x="801533" y="7935"/>
                </a:lnTo>
                <a:lnTo>
                  <a:pt x="796674" y="7935"/>
                </a:lnTo>
                <a:lnTo>
                  <a:pt x="784638" y="7935"/>
                </a:lnTo>
                <a:lnTo>
                  <a:pt x="765425" y="7935"/>
                </a:lnTo>
                <a:lnTo>
                  <a:pt x="723396" y="9085"/>
                </a:lnTo>
                <a:lnTo>
                  <a:pt x="686468" y="13033"/>
                </a:lnTo>
                <a:lnTo>
                  <a:pt x="673361" y="14697"/>
                </a:lnTo>
                <a:lnTo>
                  <a:pt x="624594" y="19668"/>
                </a:lnTo>
                <a:lnTo>
                  <a:pt x="574107" y="22141"/>
                </a:lnTo>
                <a:lnTo>
                  <a:pt x="558809" y="22397"/>
                </a:lnTo>
                <a:lnTo>
                  <a:pt x="544783" y="22661"/>
                </a:lnTo>
                <a:lnTo>
                  <a:pt x="497241" y="23875"/>
                </a:lnTo>
                <a:lnTo>
                  <a:pt x="447011" y="26077"/>
                </a:lnTo>
                <a:lnTo>
                  <a:pt x="405135" y="28642"/>
                </a:lnTo>
                <a:lnTo>
                  <a:pt x="390623" y="29543"/>
                </a:lnTo>
                <a:lnTo>
                  <a:pt x="377630" y="30314"/>
                </a:lnTo>
                <a:lnTo>
                  <a:pt x="366014" y="30965"/>
                </a:lnTo>
                <a:lnTo>
                  <a:pt x="355629" y="31504"/>
                </a:lnTo>
                <a:lnTo>
                  <a:pt x="340276" y="32244"/>
                </a:lnTo>
                <a:lnTo>
                  <a:pt x="326898" y="32948"/>
                </a:lnTo>
                <a:lnTo>
                  <a:pt x="315009" y="33637"/>
                </a:lnTo>
                <a:lnTo>
                  <a:pt x="304124" y="34335"/>
                </a:lnTo>
                <a:lnTo>
                  <a:pt x="293975" y="34944"/>
                </a:lnTo>
                <a:lnTo>
                  <a:pt x="243049" y="36170"/>
                </a:lnTo>
                <a:lnTo>
                  <a:pt x="221126" y="36194"/>
                </a:lnTo>
                <a:lnTo>
                  <a:pt x="203946" y="36187"/>
                </a:lnTo>
                <a:lnTo>
                  <a:pt x="160912" y="34734"/>
                </a:lnTo>
                <a:lnTo>
                  <a:pt x="151037" y="32941"/>
                </a:lnTo>
                <a:lnTo>
                  <a:pt x="137645" y="30791"/>
                </a:lnTo>
                <a:lnTo>
                  <a:pt x="125721" y="29472"/>
                </a:lnTo>
                <a:lnTo>
                  <a:pt x="116919" y="28813"/>
                </a:lnTo>
                <a:lnTo>
                  <a:pt x="110539" y="27751"/>
                </a:lnTo>
                <a:lnTo>
                  <a:pt x="105501" y="26199"/>
                </a:lnTo>
                <a:lnTo>
                  <a:pt x="100463" y="24648"/>
                </a:lnTo>
                <a:lnTo>
                  <a:pt x="98680" y="22930"/>
                </a:lnTo>
                <a:lnTo>
                  <a:pt x="100151" y="21047"/>
                </a:lnTo>
                <a:lnTo>
                  <a:pt x="103497" y="20372"/>
                </a:lnTo>
                <a:lnTo>
                  <a:pt x="111081" y="21484"/>
                </a:lnTo>
                <a:lnTo>
                  <a:pt x="122904" y="24384"/>
                </a:lnTo>
                <a:lnTo>
                  <a:pt x="138965" y="29072"/>
                </a:lnTo>
                <a:lnTo>
                  <a:pt x="159265" y="355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2870165" y="4840478"/>
            <a:ext cx="2453456" cy="3713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420464" y="4507598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11463" y="23883"/>
                </a:moveTo>
                <a:lnTo>
                  <a:pt x="9894" y="22945"/>
                </a:lnTo>
                <a:lnTo>
                  <a:pt x="9119" y="22767"/>
                </a:lnTo>
                <a:lnTo>
                  <a:pt x="9139" y="23347"/>
                </a:lnTo>
                <a:lnTo>
                  <a:pt x="9153" y="23762"/>
                </a:lnTo>
                <a:lnTo>
                  <a:pt x="10210" y="24341"/>
                </a:lnTo>
                <a:lnTo>
                  <a:pt x="12311" y="25083"/>
                </a:lnTo>
                <a:lnTo>
                  <a:pt x="14412" y="25826"/>
                </a:lnTo>
                <a:lnTo>
                  <a:pt x="34628" y="28347"/>
                </a:lnTo>
                <a:lnTo>
                  <a:pt x="37658" y="28243"/>
                </a:lnTo>
                <a:lnTo>
                  <a:pt x="49961" y="19726"/>
                </a:lnTo>
                <a:lnTo>
                  <a:pt x="50551" y="17530"/>
                </a:lnTo>
                <a:lnTo>
                  <a:pt x="45557" y="5889"/>
                </a:lnTo>
                <a:lnTo>
                  <a:pt x="43034" y="3686"/>
                </a:lnTo>
                <a:lnTo>
                  <a:pt x="39706" y="2103"/>
                </a:lnTo>
                <a:lnTo>
                  <a:pt x="35573" y="1140"/>
                </a:lnTo>
                <a:lnTo>
                  <a:pt x="31440" y="178"/>
                </a:lnTo>
                <a:lnTo>
                  <a:pt x="26925" y="0"/>
                </a:lnTo>
                <a:lnTo>
                  <a:pt x="22028" y="604"/>
                </a:lnTo>
                <a:lnTo>
                  <a:pt x="17129" y="1208"/>
                </a:lnTo>
                <a:lnTo>
                  <a:pt x="0" y="18275"/>
                </a:lnTo>
                <a:lnTo>
                  <a:pt x="69" y="22507"/>
                </a:lnTo>
                <a:lnTo>
                  <a:pt x="1520" y="27136"/>
                </a:lnTo>
                <a:lnTo>
                  <a:pt x="2971" y="31765"/>
                </a:lnTo>
                <a:lnTo>
                  <a:pt x="35418" y="54920"/>
                </a:lnTo>
                <a:lnTo>
                  <a:pt x="46486" y="57756"/>
                </a:lnTo>
                <a:lnTo>
                  <a:pt x="60306" y="60320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510515" y="4520482"/>
            <a:ext cx="91440" cy="39370"/>
          </a:xfrm>
          <a:custGeom>
            <a:avLst/>
            <a:gdLst/>
            <a:ahLst/>
            <a:cxnLst/>
            <a:rect l="l" t="t" r="r" b="b"/>
            <a:pathLst>
              <a:path w="91439" h="39370">
                <a:moveTo>
                  <a:pt x="1260" y="8882"/>
                </a:moveTo>
                <a:lnTo>
                  <a:pt x="92" y="6889"/>
                </a:lnTo>
                <a:lnTo>
                  <a:pt x="0" y="4799"/>
                </a:lnTo>
                <a:lnTo>
                  <a:pt x="983" y="2610"/>
                </a:lnTo>
                <a:lnTo>
                  <a:pt x="1654" y="1118"/>
                </a:lnTo>
                <a:lnTo>
                  <a:pt x="3259" y="298"/>
                </a:lnTo>
                <a:lnTo>
                  <a:pt x="5799" y="148"/>
                </a:lnTo>
                <a:lnTo>
                  <a:pt x="8339" y="0"/>
                </a:lnTo>
                <a:lnTo>
                  <a:pt x="11462" y="523"/>
                </a:lnTo>
                <a:lnTo>
                  <a:pt x="15167" y="1720"/>
                </a:lnTo>
                <a:lnTo>
                  <a:pt x="18873" y="2917"/>
                </a:lnTo>
                <a:lnTo>
                  <a:pt x="39817" y="20112"/>
                </a:lnTo>
                <a:lnTo>
                  <a:pt x="39450" y="22853"/>
                </a:lnTo>
                <a:lnTo>
                  <a:pt x="39085" y="25593"/>
                </a:lnTo>
                <a:lnTo>
                  <a:pt x="37811" y="27916"/>
                </a:lnTo>
                <a:lnTo>
                  <a:pt x="35631" y="29823"/>
                </a:lnTo>
                <a:lnTo>
                  <a:pt x="33451" y="31729"/>
                </a:lnTo>
                <a:lnTo>
                  <a:pt x="31153" y="32848"/>
                </a:lnTo>
                <a:lnTo>
                  <a:pt x="28736" y="33179"/>
                </a:lnTo>
                <a:lnTo>
                  <a:pt x="26320" y="33509"/>
                </a:lnTo>
                <a:lnTo>
                  <a:pt x="24034" y="32640"/>
                </a:lnTo>
                <a:lnTo>
                  <a:pt x="16819" y="18315"/>
                </a:lnTo>
                <a:lnTo>
                  <a:pt x="17537" y="14784"/>
                </a:lnTo>
                <a:lnTo>
                  <a:pt x="48215" y="520"/>
                </a:lnTo>
                <a:lnTo>
                  <a:pt x="54440" y="243"/>
                </a:lnTo>
                <a:lnTo>
                  <a:pt x="60221" y="908"/>
                </a:lnTo>
                <a:lnTo>
                  <a:pt x="65559" y="2512"/>
                </a:lnTo>
                <a:lnTo>
                  <a:pt x="70897" y="4116"/>
                </a:lnTo>
                <a:lnTo>
                  <a:pt x="75278" y="6215"/>
                </a:lnTo>
                <a:lnTo>
                  <a:pt x="78703" y="8808"/>
                </a:lnTo>
                <a:lnTo>
                  <a:pt x="82128" y="11400"/>
                </a:lnTo>
                <a:lnTo>
                  <a:pt x="84479" y="14507"/>
                </a:lnTo>
                <a:lnTo>
                  <a:pt x="85756" y="18130"/>
                </a:lnTo>
                <a:lnTo>
                  <a:pt x="87631" y="23452"/>
                </a:lnTo>
                <a:lnTo>
                  <a:pt x="89508" y="30419"/>
                </a:lnTo>
                <a:lnTo>
                  <a:pt x="91386" y="39033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623763" y="4493774"/>
            <a:ext cx="28575" cy="65405"/>
          </a:xfrm>
          <a:custGeom>
            <a:avLst/>
            <a:gdLst/>
            <a:ahLst/>
            <a:cxnLst/>
            <a:rect l="l" t="t" r="r" b="b"/>
            <a:pathLst>
              <a:path w="28575" h="65404">
                <a:moveTo>
                  <a:pt x="936" y="10972"/>
                </a:moveTo>
                <a:lnTo>
                  <a:pt x="555" y="9612"/>
                </a:lnTo>
                <a:lnTo>
                  <a:pt x="279" y="7083"/>
                </a:lnTo>
                <a:lnTo>
                  <a:pt x="106" y="3386"/>
                </a:lnTo>
                <a:lnTo>
                  <a:pt x="0" y="1095"/>
                </a:lnTo>
                <a:lnTo>
                  <a:pt x="221" y="0"/>
                </a:lnTo>
                <a:lnTo>
                  <a:pt x="19140" y="41623"/>
                </a:lnTo>
                <a:lnTo>
                  <a:pt x="20862" y="46081"/>
                </a:lnTo>
                <a:lnTo>
                  <a:pt x="23464" y="52815"/>
                </a:lnTo>
                <a:lnTo>
                  <a:pt x="25920" y="59179"/>
                </a:lnTo>
                <a:lnTo>
                  <a:pt x="28231" y="65172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624634" y="4513289"/>
            <a:ext cx="142240" cy="44450"/>
          </a:xfrm>
          <a:custGeom>
            <a:avLst/>
            <a:gdLst/>
            <a:ahLst/>
            <a:cxnLst/>
            <a:rect l="l" t="t" r="r" b="b"/>
            <a:pathLst>
              <a:path w="142239" h="44450">
                <a:moveTo>
                  <a:pt x="1824" y="30700"/>
                </a:moveTo>
                <a:lnTo>
                  <a:pt x="989" y="29497"/>
                </a:lnTo>
                <a:lnTo>
                  <a:pt x="457" y="27674"/>
                </a:lnTo>
                <a:lnTo>
                  <a:pt x="228" y="25231"/>
                </a:lnTo>
                <a:lnTo>
                  <a:pt x="0" y="22789"/>
                </a:lnTo>
                <a:lnTo>
                  <a:pt x="924" y="21190"/>
                </a:lnTo>
                <a:lnTo>
                  <a:pt x="40410" y="16665"/>
                </a:lnTo>
                <a:lnTo>
                  <a:pt x="44908" y="16789"/>
                </a:lnTo>
                <a:lnTo>
                  <a:pt x="49408" y="16913"/>
                </a:lnTo>
                <a:lnTo>
                  <a:pt x="53239" y="17051"/>
                </a:lnTo>
                <a:lnTo>
                  <a:pt x="56404" y="17203"/>
                </a:lnTo>
                <a:lnTo>
                  <a:pt x="59569" y="17356"/>
                </a:lnTo>
                <a:lnTo>
                  <a:pt x="67982" y="15350"/>
                </a:lnTo>
                <a:lnTo>
                  <a:pt x="68649" y="14310"/>
                </a:lnTo>
                <a:lnTo>
                  <a:pt x="68735" y="12897"/>
                </a:lnTo>
                <a:lnTo>
                  <a:pt x="68241" y="11112"/>
                </a:lnTo>
                <a:lnTo>
                  <a:pt x="67748" y="9326"/>
                </a:lnTo>
                <a:lnTo>
                  <a:pt x="52299" y="0"/>
                </a:lnTo>
                <a:lnTo>
                  <a:pt x="50416" y="787"/>
                </a:lnTo>
                <a:lnTo>
                  <a:pt x="48533" y="1575"/>
                </a:lnTo>
                <a:lnTo>
                  <a:pt x="47284" y="3505"/>
                </a:lnTo>
                <a:lnTo>
                  <a:pt x="46666" y="6576"/>
                </a:lnTo>
                <a:lnTo>
                  <a:pt x="46049" y="9648"/>
                </a:lnTo>
                <a:lnTo>
                  <a:pt x="46573" y="13109"/>
                </a:lnTo>
                <a:lnTo>
                  <a:pt x="48237" y="16961"/>
                </a:lnTo>
                <a:lnTo>
                  <a:pt x="49901" y="20813"/>
                </a:lnTo>
                <a:lnTo>
                  <a:pt x="79581" y="39688"/>
                </a:lnTo>
                <a:lnTo>
                  <a:pt x="82061" y="39152"/>
                </a:lnTo>
                <a:lnTo>
                  <a:pt x="84171" y="37653"/>
                </a:lnTo>
                <a:lnTo>
                  <a:pt x="86280" y="36155"/>
                </a:lnTo>
                <a:lnTo>
                  <a:pt x="88209" y="33744"/>
                </a:lnTo>
                <a:lnTo>
                  <a:pt x="89959" y="30419"/>
                </a:lnTo>
                <a:lnTo>
                  <a:pt x="91709" y="27096"/>
                </a:lnTo>
                <a:lnTo>
                  <a:pt x="93534" y="24146"/>
                </a:lnTo>
                <a:lnTo>
                  <a:pt x="95435" y="21572"/>
                </a:lnTo>
                <a:lnTo>
                  <a:pt x="97336" y="18997"/>
                </a:lnTo>
                <a:lnTo>
                  <a:pt x="99475" y="17300"/>
                </a:lnTo>
                <a:lnTo>
                  <a:pt x="101853" y="16482"/>
                </a:lnTo>
                <a:lnTo>
                  <a:pt x="104230" y="15664"/>
                </a:lnTo>
                <a:lnTo>
                  <a:pt x="106966" y="15915"/>
                </a:lnTo>
                <a:lnTo>
                  <a:pt x="110062" y="17235"/>
                </a:lnTo>
                <a:lnTo>
                  <a:pt x="113158" y="18554"/>
                </a:lnTo>
                <a:lnTo>
                  <a:pt x="133289" y="40909"/>
                </a:lnTo>
                <a:lnTo>
                  <a:pt x="132500" y="42493"/>
                </a:lnTo>
                <a:lnTo>
                  <a:pt x="130528" y="43336"/>
                </a:lnTo>
                <a:lnTo>
                  <a:pt x="128556" y="44178"/>
                </a:lnTo>
                <a:lnTo>
                  <a:pt x="118707" y="29229"/>
                </a:lnTo>
                <a:lnTo>
                  <a:pt x="119818" y="24686"/>
                </a:lnTo>
                <a:lnTo>
                  <a:pt x="122659" y="20001"/>
                </a:lnTo>
                <a:lnTo>
                  <a:pt x="130042" y="11923"/>
                </a:lnTo>
                <a:lnTo>
                  <a:pt x="141753" y="4912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805595" y="4514824"/>
            <a:ext cx="128270" cy="71120"/>
          </a:xfrm>
          <a:custGeom>
            <a:avLst/>
            <a:gdLst/>
            <a:ahLst/>
            <a:cxnLst/>
            <a:rect l="l" t="t" r="r" b="b"/>
            <a:pathLst>
              <a:path w="128269" h="71120">
                <a:moveTo>
                  <a:pt x="186" y="24491"/>
                </a:moveTo>
                <a:lnTo>
                  <a:pt x="0" y="20155"/>
                </a:lnTo>
                <a:lnTo>
                  <a:pt x="139" y="18326"/>
                </a:lnTo>
                <a:lnTo>
                  <a:pt x="604" y="19006"/>
                </a:lnTo>
                <a:lnTo>
                  <a:pt x="937" y="19490"/>
                </a:lnTo>
                <a:lnTo>
                  <a:pt x="9146" y="32989"/>
                </a:lnTo>
                <a:lnTo>
                  <a:pt x="11850" y="37948"/>
                </a:lnTo>
                <a:lnTo>
                  <a:pt x="14271" y="43059"/>
                </a:lnTo>
                <a:lnTo>
                  <a:pt x="16410" y="48320"/>
                </a:lnTo>
                <a:lnTo>
                  <a:pt x="18549" y="53581"/>
                </a:lnTo>
                <a:lnTo>
                  <a:pt x="20121" y="57851"/>
                </a:lnTo>
                <a:lnTo>
                  <a:pt x="21126" y="61131"/>
                </a:lnTo>
                <a:lnTo>
                  <a:pt x="22131" y="64410"/>
                </a:lnTo>
                <a:lnTo>
                  <a:pt x="22778" y="66820"/>
                </a:lnTo>
                <a:lnTo>
                  <a:pt x="23065" y="68359"/>
                </a:lnTo>
                <a:lnTo>
                  <a:pt x="23353" y="69899"/>
                </a:lnTo>
                <a:lnTo>
                  <a:pt x="23137" y="70746"/>
                </a:lnTo>
                <a:lnTo>
                  <a:pt x="22418" y="70900"/>
                </a:lnTo>
                <a:lnTo>
                  <a:pt x="21699" y="71055"/>
                </a:lnTo>
                <a:lnTo>
                  <a:pt x="20276" y="69738"/>
                </a:lnTo>
                <a:lnTo>
                  <a:pt x="18149" y="66950"/>
                </a:lnTo>
                <a:lnTo>
                  <a:pt x="16022" y="64163"/>
                </a:lnTo>
                <a:lnTo>
                  <a:pt x="6356" y="34071"/>
                </a:lnTo>
                <a:lnTo>
                  <a:pt x="5245" y="27154"/>
                </a:lnTo>
                <a:lnTo>
                  <a:pt x="32368" y="0"/>
                </a:lnTo>
                <a:lnTo>
                  <a:pt x="38205" y="964"/>
                </a:lnTo>
                <a:lnTo>
                  <a:pt x="44143" y="3343"/>
                </a:lnTo>
                <a:lnTo>
                  <a:pt x="50081" y="5722"/>
                </a:lnTo>
                <a:lnTo>
                  <a:pt x="54374" y="8431"/>
                </a:lnTo>
                <a:lnTo>
                  <a:pt x="57024" y="11472"/>
                </a:lnTo>
                <a:lnTo>
                  <a:pt x="59673" y="14514"/>
                </a:lnTo>
                <a:lnTo>
                  <a:pt x="60058" y="17633"/>
                </a:lnTo>
                <a:lnTo>
                  <a:pt x="58180" y="20831"/>
                </a:lnTo>
                <a:lnTo>
                  <a:pt x="56302" y="24028"/>
                </a:lnTo>
                <a:lnTo>
                  <a:pt x="52817" y="26789"/>
                </a:lnTo>
                <a:lnTo>
                  <a:pt x="47727" y="29111"/>
                </a:lnTo>
                <a:lnTo>
                  <a:pt x="42637" y="31435"/>
                </a:lnTo>
                <a:lnTo>
                  <a:pt x="37969" y="32993"/>
                </a:lnTo>
                <a:lnTo>
                  <a:pt x="33722" y="33785"/>
                </a:lnTo>
                <a:lnTo>
                  <a:pt x="29476" y="34578"/>
                </a:lnTo>
                <a:lnTo>
                  <a:pt x="26184" y="34758"/>
                </a:lnTo>
                <a:lnTo>
                  <a:pt x="23847" y="34327"/>
                </a:lnTo>
                <a:lnTo>
                  <a:pt x="21509" y="33895"/>
                </a:lnTo>
                <a:lnTo>
                  <a:pt x="20202" y="32606"/>
                </a:lnTo>
                <a:lnTo>
                  <a:pt x="19924" y="30461"/>
                </a:lnTo>
                <a:lnTo>
                  <a:pt x="19647" y="28315"/>
                </a:lnTo>
                <a:lnTo>
                  <a:pt x="20961" y="26064"/>
                </a:lnTo>
                <a:lnTo>
                  <a:pt x="23869" y="23706"/>
                </a:lnTo>
                <a:lnTo>
                  <a:pt x="26775" y="21348"/>
                </a:lnTo>
                <a:lnTo>
                  <a:pt x="58004" y="14182"/>
                </a:lnTo>
                <a:lnTo>
                  <a:pt x="62993" y="14640"/>
                </a:lnTo>
                <a:lnTo>
                  <a:pt x="67982" y="15099"/>
                </a:lnTo>
                <a:lnTo>
                  <a:pt x="72782" y="16216"/>
                </a:lnTo>
                <a:lnTo>
                  <a:pt x="77392" y="17994"/>
                </a:lnTo>
                <a:lnTo>
                  <a:pt x="82002" y="19771"/>
                </a:lnTo>
                <a:lnTo>
                  <a:pt x="91620" y="29693"/>
                </a:lnTo>
                <a:lnTo>
                  <a:pt x="91947" y="31534"/>
                </a:lnTo>
                <a:lnTo>
                  <a:pt x="91241" y="32987"/>
                </a:lnTo>
                <a:lnTo>
                  <a:pt x="89504" y="34053"/>
                </a:lnTo>
                <a:lnTo>
                  <a:pt x="87767" y="35119"/>
                </a:lnTo>
                <a:lnTo>
                  <a:pt x="85570" y="35566"/>
                </a:lnTo>
                <a:lnTo>
                  <a:pt x="82912" y="35392"/>
                </a:lnTo>
                <a:lnTo>
                  <a:pt x="80254" y="35218"/>
                </a:lnTo>
                <a:lnTo>
                  <a:pt x="77885" y="34006"/>
                </a:lnTo>
                <a:lnTo>
                  <a:pt x="75806" y="31755"/>
                </a:lnTo>
                <a:lnTo>
                  <a:pt x="73726" y="29503"/>
                </a:lnTo>
                <a:lnTo>
                  <a:pt x="72583" y="26654"/>
                </a:lnTo>
                <a:lnTo>
                  <a:pt x="72375" y="23205"/>
                </a:lnTo>
                <a:lnTo>
                  <a:pt x="72166" y="19756"/>
                </a:lnTo>
                <a:lnTo>
                  <a:pt x="73569" y="16528"/>
                </a:lnTo>
                <a:lnTo>
                  <a:pt x="76583" y="13520"/>
                </a:lnTo>
                <a:lnTo>
                  <a:pt x="79595" y="10512"/>
                </a:lnTo>
                <a:lnTo>
                  <a:pt x="83561" y="8438"/>
                </a:lnTo>
                <a:lnTo>
                  <a:pt x="88479" y="7297"/>
                </a:lnTo>
                <a:lnTo>
                  <a:pt x="93396" y="6155"/>
                </a:lnTo>
                <a:lnTo>
                  <a:pt x="98531" y="6042"/>
                </a:lnTo>
                <a:lnTo>
                  <a:pt x="103881" y="6959"/>
                </a:lnTo>
                <a:lnTo>
                  <a:pt x="109232" y="7875"/>
                </a:lnTo>
                <a:lnTo>
                  <a:pt x="128178" y="23015"/>
                </a:lnTo>
                <a:lnTo>
                  <a:pt x="126903" y="28689"/>
                </a:lnTo>
                <a:lnTo>
                  <a:pt x="122180" y="36415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2895398" y="4469166"/>
            <a:ext cx="8255" cy="25400"/>
          </a:xfrm>
          <a:custGeom>
            <a:avLst/>
            <a:gdLst/>
            <a:ahLst/>
            <a:cxnLst/>
            <a:rect l="l" t="t" r="r" b="b"/>
            <a:pathLst>
              <a:path w="8255" h="25400">
                <a:moveTo>
                  <a:pt x="8198" y="25350"/>
                </a:moveTo>
                <a:lnTo>
                  <a:pt x="3914" y="12991"/>
                </a:lnTo>
                <a:lnTo>
                  <a:pt x="1413" y="5502"/>
                </a:lnTo>
                <a:lnTo>
                  <a:pt x="696" y="2882"/>
                </a:lnTo>
                <a:lnTo>
                  <a:pt x="0" y="342"/>
                </a:lnTo>
                <a:lnTo>
                  <a:pt x="2059" y="0"/>
                </a:lnTo>
                <a:lnTo>
                  <a:pt x="6872" y="1855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2947646" y="4503802"/>
            <a:ext cx="44450" cy="42545"/>
          </a:xfrm>
          <a:custGeom>
            <a:avLst/>
            <a:gdLst/>
            <a:ahLst/>
            <a:cxnLst/>
            <a:rect l="l" t="t" r="r" b="b"/>
            <a:pathLst>
              <a:path w="44450" h="42545">
                <a:moveTo>
                  <a:pt x="40220" y="4790"/>
                </a:moveTo>
                <a:lnTo>
                  <a:pt x="36892" y="1853"/>
                </a:lnTo>
                <a:lnTo>
                  <a:pt x="31734" y="295"/>
                </a:lnTo>
                <a:lnTo>
                  <a:pt x="24747" y="117"/>
                </a:lnTo>
                <a:lnTo>
                  <a:pt x="20141" y="0"/>
                </a:lnTo>
                <a:lnTo>
                  <a:pt x="15623" y="120"/>
                </a:lnTo>
                <a:lnTo>
                  <a:pt x="11195" y="480"/>
                </a:lnTo>
                <a:lnTo>
                  <a:pt x="6766" y="839"/>
                </a:lnTo>
                <a:lnTo>
                  <a:pt x="3698" y="1667"/>
                </a:lnTo>
                <a:lnTo>
                  <a:pt x="1991" y="2964"/>
                </a:lnTo>
                <a:lnTo>
                  <a:pt x="284" y="4261"/>
                </a:lnTo>
                <a:lnTo>
                  <a:pt x="27515" y="25464"/>
                </a:lnTo>
                <a:lnTo>
                  <a:pt x="33271" y="28579"/>
                </a:lnTo>
                <a:lnTo>
                  <a:pt x="37535" y="31273"/>
                </a:lnTo>
                <a:lnTo>
                  <a:pt x="40309" y="33546"/>
                </a:lnTo>
                <a:lnTo>
                  <a:pt x="43083" y="35820"/>
                </a:lnTo>
                <a:lnTo>
                  <a:pt x="44026" y="37746"/>
                </a:lnTo>
                <a:lnTo>
                  <a:pt x="43138" y="39326"/>
                </a:lnTo>
                <a:lnTo>
                  <a:pt x="36055" y="41685"/>
                </a:lnTo>
                <a:lnTo>
                  <a:pt x="18496" y="42198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3009788" y="4501883"/>
            <a:ext cx="81915" cy="38735"/>
          </a:xfrm>
          <a:custGeom>
            <a:avLst/>
            <a:gdLst/>
            <a:ahLst/>
            <a:cxnLst/>
            <a:rect l="l" t="t" r="r" b="b"/>
            <a:pathLst>
              <a:path w="81914" h="38735">
                <a:moveTo>
                  <a:pt x="0" y="8756"/>
                </a:moveTo>
                <a:lnTo>
                  <a:pt x="377" y="7694"/>
                </a:lnTo>
                <a:lnTo>
                  <a:pt x="1524" y="6924"/>
                </a:lnTo>
                <a:lnTo>
                  <a:pt x="3440" y="6446"/>
                </a:lnTo>
                <a:lnTo>
                  <a:pt x="4720" y="6127"/>
                </a:lnTo>
                <a:lnTo>
                  <a:pt x="6727" y="7000"/>
                </a:lnTo>
                <a:lnTo>
                  <a:pt x="9463" y="9067"/>
                </a:lnTo>
                <a:lnTo>
                  <a:pt x="12198" y="11134"/>
                </a:lnTo>
                <a:lnTo>
                  <a:pt x="23937" y="15240"/>
                </a:lnTo>
                <a:lnTo>
                  <a:pt x="26088" y="15386"/>
                </a:lnTo>
                <a:lnTo>
                  <a:pt x="27738" y="14975"/>
                </a:lnTo>
                <a:lnTo>
                  <a:pt x="28888" y="14008"/>
                </a:lnTo>
                <a:lnTo>
                  <a:pt x="30037" y="13041"/>
                </a:lnTo>
                <a:lnTo>
                  <a:pt x="30576" y="11578"/>
                </a:lnTo>
                <a:lnTo>
                  <a:pt x="30504" y="9619"/>
                </a:lnTo>
                <a:lnTo>
                  <a:pt x="30432" y="7658"/>
                </a:lnTo>
                <a:lnTo>
                  <a:pt x="29321" y="5739"/>
                </a:lnTo>
                <a:lnTo>
                  <a:pt x="27170" y="3862"/>
                </a:lnTo>
                <a:lnTo>
                  <a:pt x="25019" y="1984"/>
                </a:lnTo>
                <a:lnTo>
                  <a:pt x="22203" y="836"/>
                </a:lnTo>
                <a:lnTo>
                  <a:pt x="18724" y="418"/>
                </a:lnTo>
                <a:lnTo>
                  <a:pt x="15244" y="0"/>
                </a:lnTo>
                <a:lnTo>
                  <a:pt x="11885" y="701"/>
                </a:lnTo>
                <a:lnTo>
                  <a:pt x="8647" y="2522"/>
                </a:lnTo>
                <a:lnTo>
                  <a:pt x="5408" y="4343"/>
                </a:lnTo>
                <a:lnTo>
                  <a:pt x="3181" y="7096"/>
                </a:lnTo>
                <a:lnTo>
                  <a:pt x="1967" y="10782"/>
                </a:lnTo>
                <a:lnTo>
                  <a:pt x="752" y="14468"/>
                </a:lnTo>
                <a:lnTo>
                  <a:pt x="36032" y="37207"/>
                </a:lnTo>
                <a:lnTo>
                  <a:pt x="55527" y="38515"/>
                </a:lnTo>
                <a:lnTo>
                  <a:pt x="68063" y="37792"/>
                </a:lnTo>
                <a:lnTo>
                  <a:pt x="81533" y="35836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201875" y="4484311"/>
            <a:ext cx="125730" cy="77470"/>
          </a:xfrm>
          <a:custGeom>
            <a:avLst/>
            <a:gdLst/>
            <a:ahLst/>
            <a:cxnLst/>
            <a:rect l="l" t="t" r="r" b="b"/>
            <a:pathLst>
              <a:path w="125729" h="77470">
                <a:moveTo>
                  <a:pt x="48322" y="6050"/>
                </a:moveTo>
                <a:lnTo>
                  <a:pt x="39741" y="1388"/>
                </a:lnTo>
                <a:lnTo>
                  <a:pt x="36426" y="1591"/>
                </a:lnTo>
                <a:lnTo>
                  <a:pt x="31786" y="2055"/>
                </a:lnTo>
                <a:lnTo>
                  <a:pt x="27146" y="2519"/>
                </a:lnTo>
                <a:lnTo>
                  <a:pt x="22286" y="3916"/>
                </a:lnTo>
                <a:lnTo>
                  <a:pt x="17205" y="6246"/>
                </a:lnTo>
                <a:lnTo>
                  <a:pt x="12124" y="8575"/>
                </a:lnTo>
                <a:lnTo>
                  <a:pt x="7956" y="11560"/>
                </a:lnTo>
                <a:lnTo>
                  <a:pt x="4700" y="15197"/>
                </a:lnTo>
                <a:lnTo>
                  <a:pt x="1444" y="18835"/>
                </a:lnTo>
                <a:lnTo>
                  <a:pt x="0" y="22563"/>
                </a:lnTo>
                <a:lnTo>
                  <a:pt x="367" y="26381"/>
                </a:lnTo>
                <a:lnTo>
                  <a:pt x="733" y="30199"/>
                </a:lnTo>
                <a:lnTo>
                  <a:pt x="25019" y="42287"/>
                </a:lnTo>
                <a:lnTo>
                  <a:pt x="31385" y="43545"/>
                </a:lnTo>
                <a:lnTo>
                  <a:pt x="37244" y="44051"/>
                </a:lnTo>
                <a:lnTo>
                  <a:pt x="42596" y="43806"/>
                </a:lnTo>
                <a:lnTo>
                  <a:pt x="47948" y="43560"/>
                </a:lnTo>
                <a:lnTo>
                  <a:pt x="52057" y="42560"/>
                </a:lnTo>
                <a:lnTo>
                  <a:pt x="54922" y="40804"/>
                </a:lnTo>
                <a:lnTo>
                  <a:pt x="57788" y="39049"/>
                </a:lnTo>
                <a:lnTo>
                  <a:pt x="59623" y="36731"/>
                </a:lnTo>
                <a:lnTo>
                  <a:pt x="60425" y="33851"/>
                </a:lnTo>
                <a:lnTo>
                  <a:pt x="61229" y="30971"/>
                </a:lnTo>
                <a:lnTo>
                  <a:pt x="54884" y="17931"/>
                </a:lnTo>
                <a:lnTo>
                  <a:pt x="52754" y="16180"/>
                </a:lnTo>
                <a:lnTo>
                  <a:pt x="50929" y="15218"/>
                </a:lnTo>
                <a:lnTo>
                  <a:pt x="49408" y="15043"/>
                </a:lnTo>
                <a:lnTo>
                  <a:pt x="47886" y="14868"/>
                </a:lnTo>
                <a:lnTo>
                  <a:pt x="46841" y="15447"/>
                </a:lnTo>
                <a:lnTo>
                  <a:pt x="46272" y="16782"/>
                </a:lnTo>
                <a:lnTo>
                  <a:pt x="45701" y="18116"/>
                </a:lnTo>
                <a:lnTo>
                  <a:pt x="45855" y="20693"/>
                </a:lnTo>
                <a:lnTo>
                  <a:pt x="46733" y="24512"/>
                </a:lnTo>
                <a:lnTo>
                  <a:pt x="47610" y="28331"/>
                </a:lnTo>
                <a:lnTo>
                  <a:pt x="49566" y="31647"/>
                </a:lnTo>
                <a:lnTo>
                  <a:pt x="52599" y="34460"/>
                </a:lnTo>
                <a:lnTo>
                  <a:pt x="55633" y="37274"/>
                </a:lnTo>
                <a:lnTo>
                  <a:pt x="58912" y="39242"/>
                </a:lnTo>
                <a:lnTo>
                  <a:pt x="62436" y="40364"/>
                </a:lnTo>
                <a:lnTo>
                  <a:pt x="65960" y="41486"/>
                </a:lnTo>
                <a:lnTo>
                  <a:pt x="68947" y="41939"/>
                </a:lnTo>
                <a:lnTo>
                  <a:pt x="71400" y="41722"/>
                </a:lnTo>
                <a:lnTo>
                  <a:pt x="73851" y="41504"/>
                </a:lnTo>
                <a:lnTo>
                  <a:pt x="75689" y="40358"/>
                </a:lnTo>
                <a:lnTo>
                  <a:pt x="76912" y="38283"/>
                </a:lnTo>
                <a:lnTo>
                  <a:pt x="78136" y="36208"/>
                </a:lnTo>
                <a:lnTo>
                  <a:pt x="78857" y="33967"/>
                </a:lnTo>
                <a:lnTo>
                  <a:pt x="79076" y="31557"/>
                </a:lnTo>
                <a:lnTo>
                  <a:pt x="79295" y="29146"/>
                </a:lnTo>
                <a:lnTo>
                  <a:pt x="79411" y="27874"/>
                </a:lnTo>
                <a:lnTo>
                  <a:pt x="79423" y="27740"/>
                </a:lnTo>
                <a:lnTo>
                  <a:pt x="79297" y="28823"/>
                </a:lnTo>
                <a:lnTo>
                  <a:pt x="79081" y="30749"/>
                </a:lnTo>
                <a:lnTo>
                  <a:pt x="78864" y="32675"/>
                </a:lnTo>
                <a:lnTo>
                  <a:pt x="78700" y="35887"/>
                </a:lnTo>
                <a:lnTo>
                  <a:pt x="78589" y="40386"/>
                </a:lnTo>
                <a:lnTo>
                  <a:pt x="78479" y="44884"/>
                </a:lnTo>
                <a:lnTo>
                  <a:pt x="78742" y="49460"/>
                </a:lnTo>
                <a:lnTo>
                  <a:pt x="82305" y="71492"/>
                </a:lnTo>
                <a:lnTo>
                  <a:pt x="82840" y="74317"/>
                </a:lnTo>
                <a:lnTo>
                  <a:pt x="83123" y="75808"/>
                </a:lnTo>
                <a:lnTo>
                  <a:pt x="83405" y="77299"/>
                </a:lnTo>
                <a:lnTo>
                  <a:pt x="83565" y="76615"/>
                </a:lnTo>
                <a:lnTo>
                  <a:pt x="83603" y="73758"/>
                </a:lnTo>
                <a:lnTo>
                  <a:pt x="83640" y="70899"/>
                </a:lnTo>
                <a:lnTo>
                  <a:pt x="83711" y="65485"/>
                </a:lnTo>
                <a:lnTo>
                  <a:pt x="83816" y="57514"/>
                </a:lnTo>
                <a:lnTo>
                  <a:pt x="83921" y="49543"/>
                </a:lnTo>
                <a:lnTo>
                  <a:pt x="84767" y="41378"/>
                </a:lnTo>
                <a:lnTo>
                  <a:pt x="86356" y="33018"/>
                </a:lnTo>
                <a:lnTo>
                  <a:pt x="87944" y="24657"/>
                </a:lnTo>
                <a:lnTo>
                  <a:pt x="100732" y="2116"/>
                </a:lnTo>
                <a:lnTo>
                  <a:pt x="103553" y="419"/>
                </a:lnTo>
                <a:lnTo>
                  <a:pt x="106576" y="0"/>
                </a:lnTo>
                <a:lnTo>
                  <a:pt x="109804" y="861"/>
                </a:lnTo>
                <a:lnTo>
                  <a:pt x="113033" y="1721"/>
                </a:lnTo>
                <a:lnTo>
                  <a:pt x="125632" y="21172"/>
                </a:lnTo>
                <a:lnTo>
                  <a:pt x="123766" y="25397"/>
                </a:lnTo>
                <a:lnTo>
                  <a:pt x="119220" y="29815"/>
                </a:lnTo>
                <a:lnTo>
                  <a:pt x="111257" y="36492"/>
                </a:lnTo>
                <a:lnTo>
                  <a:pt x="100697" y="43568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3343722" y="4485471"/>
            <a:ext cx="43815" cy="81280"/>
          </a:xfrm>
          <a:custGeom>
            <a:avLst/>
            <a:gdLst/>
            <a:ahLst/>
            <a:cxnLst/>
            <a:rect l="l" t="t" r="r" b="b"/>
            <a:pathLst>
              <a:path w="43814" h="81279">
                <a:moveTo>
                  <a:pt x="0" y="16996"/>
                </a:moveTo>
                <a:lnTo>
                  <a:pt x="2154" y="17177"/>
                </a:lnTo>
                <a:lnTo>
                  <a:pt x="3681" y="19140"/>
                </a:lnTo>
                <a:lnTo>
                  <a:pt x="4579" y="22884"/>
                </a:lnTo>
                <a:lnTo>
                  <a:pt x="5478" y="26627"/>
                </a:lnTo>
                <a:lnTo>
                  <a:pt x="10449" y="66834"/>
                </a:lnTo>
                <a:lnTo>
                  <a:pt x="10604" y="71292"/>
                </a:lnTo>
                <a:lnTo>
                  <a:pt x="10762" y="74654"/>
                </a:lnTo>
                <a:lnTo>
                  <a:pt x="10920" y="76922"/>
                </a:lnTo>
                <a:lnTo>
                  <a:pt x="11079" y="79189"/>
                </a:lnTo>
                <a:lnTo>
                  <a:pt x="10936" y="80461"/>
                </a:lnTo>
                <a:lnTo>
                  <a:pt x="10489" y="80738"/>
                </a:lnTo>
                <a:lnTo>
                  <a:pt x="10043" y="81014"/>
                </a:lnTo>
                <a:lnTo>
                  <a:pt x="9166" y="79159"/>
                </a:lnTo>
                <a:lnTo>
                  <a:pt x="7858" y="75172"/>
                </a:lnTo>
                <a:lnTo>
                  <a:pt x="6549" y="71184"/>
                </a:lnTo>
                <a:lnTo>
                  <a:pt x="5478" y="65396"/>
                </a:lnTo>
                <a:lnTo>
                  <a:pt x="4644" y="57809"/>
                </a:lnTo>
                <a:lnTo>
                  <a:pt x="3809" y="50222"/>
                </a:lnTo>
                <a:lnTo>
                  <a:pt x="3652" y="42244"/>
                </a:lnTo>
                <a:lnTo>
                  <a:pt x="4174" y="33876"/>
                </a:lnTo>
                <a:lnTo>
                  <a:pt x="4695" y="25508"/>
                </a:lnTo>
                <a:lnTo>
                  <a:pt x="6174" y="18597"/>
                </a:lnTo>
                <a:lnTo>
                  <a:pt x="8611" y="13144"/>
                </a:lnTo>
                <a:lnTo>
                  <a:pt x="11049" y="7691"/>
                </a:lnTo>
                <a:lnTo>
                  <a:pt x="13977" y="4081"/>
                </a:lnTo>
                <a:lnTo>
                  <a:pt x="17398" y="2316"/>
                </a:lnTo>
                <a:lnTo>
                  <a:pt x="20818" y="550"/>
                </a:lnTo>
                <a:lnTo>
                  <a:pt x="24519" y="0"/>
                </a:lnTo>
                <a:lnTo>
                  <a:pt x="28499" y="664"/>
                </a:lnTo>
                <a:lnTo>
                  <a:pt x="32479" y="1328"/>
                </a:lnTo>
                <a:lnTo>
                  <a:pt x="35998" y="2840"/>
                </a:lnTo>
                <a:lnTo>
                  <a:pt x="39057" y="5198"/>
                </a:lnTo>
                <a:lnTo>
                  <a:pt x="42115" y="7556"/>
                </a:lnTo>
                <a:lnTo>
                  <a:pt x="43494" y="10370"/>
                </a:lnTo>
                <a:lnTo>
                  <a:pt x="43196" y="13639"/>
                </a:lnTo>
                <a:lnTo>
                  <a:pt x="42897" y="16909"/>
                </a:lnTo>
                <a:lnTo>
                  <a:pt x="40304" y="20294"/>
                </a:lnTo>
                <a:lnTo>
                  <a:pt x="35415" y="23795"/>
                </a:lnTo>
                <a:lnTo>
                  <a:pt x="25889" y="29275"/>
                </a:lnTo>
                <a:lnTo>
                  <a:pt x="13657" y="34005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384795" y="4462282"/>
            <a:ext cx="27305" cy="58419"/>
          </a:xfrm>
          <a:custGeom>
            <a:avLst/>
            <a:gdLst/>
            <a:ahLst/>
            <a:cxnLst/>
            <a:rect l="l" t="t" r="r" b="b"/>
            <a:pathLst>
              <a:path w="27304" h="58420">
                <a:moveTo>
                  <a:pt x="0" y="8749"/>
                </a:moveTo>
                <a:lnTo>
                  <a:pt x="0" y="7347"/>
                </a:lnTo>
                <a:lnTo>
                  <a:pt x="401" y="5515"/>
                </a:lnTo>
                <a:lnTo>
                  <a:pt x="1203" y="3252"/>
                </a:lnTo>
                <a:lnTo>
                  <a:pt x="2006" y="989"/>
                </a:lnTo>
                <a:lnTo>
                  <a:pt x="3051" y="0"/>
                </a:lnTo>
                <a:lnTo>
                  <a:pt x="4341" y="284"/>
                </a:lnTo>
                <a:lnTo>
                  <a:pt x="24433" y="43665"/>
                </a:lnTo>
                <a:lnTo>
                  <a:pt x="27208" y="57976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418154" y="4489964"/>
            <a:ext cx="79375" cy="36830"/>
          </a:xfrm>
          <a:custGeom>
            <a:avLst/>
            <a:gdLst/>
            <a:ahLst/>
            <a:cxnLst/>
            <a:rect l="l" t="t" r="r" b="b"/>
            <a:pathLst>
              <a:path w="79375" h="36829">
                <a:moveTo>
                  <a:pt x="546" y="12487"/>
                </a:moveTo>
                <a:lnTo>
                  <a:pt x="0" y="10864"/>
                </a:lnTo>
                <a:lnTo>
                  <a:pt x="915" y="9370"/>
                </a:lnTo>
                <a:lnTo>
                  <a:pt x="3295" y="8004"/>
                </a:lnTo>
                <a:lnTo>
                  <a:pt x="4946" y="7056"/>
                </a:lnTo>
                <a:lnTo>
                  <a:pt x="7607" y="6439"/>
                </a:lnTo>
                <a:lnTo>
                  <a:pt x="11278" y="6155"/>
                </a:lnTo>
                <a:lnTo>
                  <a:pt x="14950" y="5870"/>
                </a:lnTo>
                <a:lnTo>
                  <a:pt x="18623" y="5854"/>
                </a:lnTo>
                <a:lnTo>
                  <a:pt x="22299" y="6107"/>
                </a:lnTo>
                <a:lnTo>
                  <a:pt x="25975" y="6358"/>
                </a:lnTo>
                <a:lnTo>
                  <a:pt x="41175" y="17335"/>
                </a:lnTo>
                <a:lnTo>
                  <a:pt x="42709" y="20215"/>
                </a:lnTo>
                <a:lnTo>
                  <a:pt x="43201" y="23082"/>
                </a:lnTo>
                <a:lnTo>
                  <a:pt x="42651" y="25934"/>
                </a:lnTo>
                <a:lnTo>
                  <a:pt x="42101" y="28786"/>
                </a:lnTo>
                <a:lnTo>
                  <a:pt x="40842" y="31076"/>
                </a:lnTo>
                <a:lnTo>
                  <a:pt x="38874" y="32804"/>
                </a:lnTo>
                <a:lnTo>
                  <a:pt x="36907" y="34531"/>
                </a:lnTo>
                <a:lnTo>
                  <a:pt x="34939" y="35577"/>
                </a:lnTo>
                <a:lnTo>
                  <a:pt x="32973" y="35939"/>
                </a:lnTo>
                <a:lnTo>
                  <a:pt x="31007" y="36301"/>
                </a:lnTo>
                <a:lnTo>
                  <a:pt x="29315" y="35334"/>
                </a:lnTo>
                <a:lnTo>
                  <a:pt x="27898" y="33038"/>
                </a:lnTo>
                <a:lnTo>
                  <a:pt x="26482" y="30741"/>
                </a:lnTo>
                <a:lnTo>
                  <a:pt x="25911" y="27240"/>
                </a:lnTo>
                <a:lnTo>
                  <a:pt x="26187" y="22533"/>
                </a:lnTo>
                <a:lnTo>
                  <a:pt x="26463" y="17827"/>
                </a:lnTo>
                <a:lnTo>
                  <a:pt x="28016" y="13416"/>
                </a:lnTo>
                <a:lnTo>
                  <a:pt x="30847" y="9302"/>
                </a:lnTo>
                <a:lnTo>
                  <a:pt x="33678" y="5188"/>
                </a:lnTo>
                <a:lnTo>
                  <a:pt x="37428" y="2504"/>
                </a:lnTo>
                <a:lnTo>
                  <a:pt x="42096" y="1252"/>
                </a:lnTo>
                <a:lnTo>
                  <a:pt x="46765" y="0"/>
                </a:lnTo>
                <a:lnTo>
                  <a:pt x="51482" y="383"/>
                </a:lnTo>
                <a:lnTo>
                  <a:pt x="56247" y="2401"/>
                </a:lnTo>
                <a:lnTo>
                  <a:pt x="61011" y="4419"/>
                </a:lnTo>
                <a:lnTo>
                  <a:pt x="65335" y="7726"/>
                </a:lnTo>
                <a:lnTo>
                  <a:pt x="69220" y="12322"/>
                </a:lnTo>
                <a:lnTo>
                  <a:pt x="74619" y="20831"/>
                </a:lnTo>
                <a:lnTo>
                  <a:pt x="79297" y="32730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523028" y="4498992"/>
            <a:ext cx="40005" cy="50800"/>
          </a:xfrm>
          <a:custGeom>
            <a:avLst/>
            <a:gdLst/>
            <a:ahLst/>
            <a:cxnLst/>
            <a:rect l="l" t="t" r="r" b="b"/>
            <a:pathLst>
              <a:path w="40004" h="50800">
                <a:moveTo>
                  <a:pt x="31995" y="8120"/>
                </a:moveTo>
                <a:lnTo>
                  <a:pt x="30874" y="8218"/>
                </a:lnTo>
                <a:lnTo>
                  <a:pt x="29080" y="7448"/>
                </a:lnTo>
                <a:lnTo>
                  <a:pt x="26613" y="5810"/>
                </a:lnTo>
                <a:lnTo>
                  <a:pt x="24146" y="4172"/>
                </a:lnTo>
                <a:lnTo>
                  <a:pt x="21379" y="2856"/>
                </a:lnTo>
                <a:lnTo>
                  <a:pt x="18311" y="1862"/>
                </a:lnTo>
                <a:lnTo>
                  <a:pt x="15243" y="869"/>
                </a:lnTo>
                <a:lnTo>
                  <a:pt x="12483" y="297"/>
                </a:lnTo>
                <a:lnTo>
                  <a:pt x="10033" y="148"/>
                </a:lnTo>
                <a:lnTo>
                  <a:pt x="7583" y="0"/>
                </a:lnTo>
                <a:lnTo>
                  <a:pt x="6004" y="527"/>
                </a:lnTo>
                <a:lnTo>
                  <a:pt x="5298" y="1733"/>
                </a:lnTo>
                <a:lnTo>
                  <a:pt x="4591" y="2938"/>
                </a:lnTo>
                <a:lnTo>
                  <a:pt x="5554" y="5188"/>
                </a:lnTo>
                <a:lnTo>
                  <a:pt x="8188" y="8483"/>
                </a:lnTo>
                <a:lnTo>
                  <a:pt x="10821" y="11777"/>
                </a:lnTo>
                <a:lnTo>
                  <a:pt x="14721" y="15476"/>
                </a:lnTo>
                <a:lnTo>
                  <a:pt x="19887" y="19582"/>
                </a:lnTo>
                <a:lnTo>
                  <a:pt x="25052" y="23687"/>
                </a:lnTo>
                <a:lnTo>
                  <a:pt x="29410" y="27557"/>
                </a:lnTo>
                <a:lnTo>
                  <a:pt x="32960" y="31190"/>
                </a:lnTo>
                <a:lnTo>
                  <a:pt x="36511" y="34824"/>
                </a:lnTo>
                <a:lnTo>
                  <a:pt x="38508" y="38154"/>
                </a:lnTo>
                <a:lnTo>
                  <a:pt x="38950" y="41181"/>
                </a:lnTo>
                <a:lnTo>
                  <a:pt x="39394" y="44207"/>
                </a:lnTo>
                <a:lnTo>
                  <a:pt x="37631" y="46638"/>
                </a:lnTo>
                <a:lnTo>
                  <a:pt x="33663" y="48474"/>
                </a:lnTo>
                <a:lnTo>
                  <a:pt x="26803" y="50122"/>
                </a:lnTo>
                <a:lnTo>
                  <a:pt x="15582" y="50736"/>
                </a:lnTo>
                <a:lnTo>
                  <a:pt x="0" y="50315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044749" y="4517582"/>
            <a:ext cx="168910" cy="74930"/>
          </a:xfrm>
          <a:custGeom>
            <a:avLst/>
            <a:gdLst/>
            <a:ahLst/>
            <a:cxnLst/>
            <a:rect l="l" t="t" r="r" b="b"/>
            <a:pathLst>
              <a:path w="168909" h="74929">
                <a:moveTo>
                  <a:pt x="4384" y="37011"/>
                </a:moveTo>
                <a:lnTo>
                  <a:pt x="1972" y="32352"/>
                </a:lnTo>
                <a:lnTo>
                  <a:pt x="591" y="28656"/>
                </a:lnTo>
                <a:lnTo>
                  <a:pt x="240" y="25921"/>
                </a:lnTo>
                <a:lnTo>
                  <a:pt x="0" y="24044"/>
                </a:lnTo>
                <a:lnTo>
                  <a:pt x="1363" y="22642"/>
                </a:lnTo>
                <a:lnTo>
                  <a:pt x="4330" y="21714"/>
                </a:lnTo>
                <a:lnTo>
                  <a:pt x="7298" y="20786"/>
                </a:lnTo>
                <a:lnTo>
                  <a:pt x="11624" y="20945"/>
                </a:lnTo>
                <a:lnTo>
                  <a:pt x="45803" y="44421"/>
                </a:lnTo>
                <a:lnTo>
                  <a:pt x="48391" y="49498"/>
                </a:lnTo>
                <a:lnTo>
                  <a:pt x="49886" y="54153"/>
                </a:lnTo>
                <a:lnTo>
                  <a:pt x="50285" y="58384"/>
                </a:lnTo>
                <a:lnTo>
                  <a:pt x="50685" y="62616"/>
                </a:lnTo>
                <a:lnTo>
                  <a:pt x="50600" y="66071"/>
                </a:lnTo>
                <a:lnTo>
                  <a:pt x="46210" y="74935"/>
                </a:lnTo>
                <a:lnTo>
                  <a:pt x="44697" y="74649"/>
                </a:lnTo>
                <a:lnTo>
                  <a:pt x="42856" y="73208"/>
                </a:lnTo>
                <a:lnTo>
                  <a:pt x="41014" y="71768"/>
                </a:lnTo>
                <a:lnTo>
                  <a:pt x="39398" y="68550"/>
                </a:lnTo>
                <a:lnTo>
                  <a:pt x="38008" y="63554"/>
                </a:lnTo>
                <a:lnTo>
                  <a:pt x="36618" y="58559"/>
                </a:lnTo>
                <a:lnTo>
                  <a:pt x="36025" y="52715"/>
                </a:lnTo>
                <a:lnTo>
                  <a:pt x="36231" y="46024"/>
                </a:lnTo>
                <a:lnTo>
                  <a:pt x="36436" y="39334"/>
                </a:lnTo>
                <a:lnTo>
                  <a:pt x="68134" y="15160"/>
                </a:lnTo>
                <a:lnTo>
                  <a:pt x="74772" y="15228"/>
                </a:lnTo>
                <a:lnTo>
                  <a:pt x="81409" y="15296"/>
                </a:lnTo>
                <a:lnTo>
                  <a:pt x="87386" y="16403"/>
                </a:lnTo>
                <a:lnTo>
                  <a:pt x="92701" y="18548"/>
                </a:lnTo>
                <a:lnTo>
                  <a:pt x="98017" y="20693"/>
                </a:lnTo>
                <a:lnTo>
                  <a:pt x="101607" y="23135"/>
                </a:lnTo>
                <a:lnTo>
                  <a:pt x="103469" y="25876"/>
                </a:lnTo>
                <a:lnTo>
                  <a:pt x="105332" y="28616"/>
                </a:lnTo>
                <a:lnTo>
                  <a:pt x="106091" y="31322"/>
                </a:lnTo>
                <a:lnTo>
                  <a:pt x="105744" y="33992"/>
                </a:lnTo>
                <a:lnTo>
                  <a:pt x="105398" y="36663"/>
                </a:lnTo>
                <a:lnTo>
                  <a:pt x="104143" y="38560"/>
                </a:lnTo>
                <a:lnTo>
                  <a:pt x="101978" y="39685"/>
                </a:lnTo>
                <a:lnTo>
                  <a:pt x="99813" y="40809"/>
                </a:lnTo>
                <a:lnTo>
                  <a:pt x="97424" y="40863"/>
                </a:lnTo>
                <a:lnTo>
                  <a:pt x="94811" y="39848"/>
                </a:lnTo>
                <a:lnTo>
                  <a:pt x="92198" y="38833"/>
                </a:lnTo>
                <a:lnTo>
                  <a:pt x="89993" y="36177"/>
                </a:lnTo>
                <a:lnTo>
                  <a:pt x="88197" y="31882"/>
                </a:lnTo>
                <a:lnTo>
                  <a:pt x="86401" y="27587"/>
                </a:lnTo>
                <a:lnTo>
                  <a:pt x="85749" y="22998"/>
                </a:lnTo>
                <a:lnTo>
                  <a:pt x="86243" y="18116"/>
                </a:lnTo>
                <a:lnTo>
                  <a:pt x="86737" y="13235"/>
                </a:lnTo>
                <a:lnTo>
                  <a:pt x="89273" y="9287"/>
                </a:lnTo>
                <a:lnTo>
                  <a:pt x="93849" y="6273"/>
                </a:lnTo>
                <a:lnTo>
                  <a:pt x="98424" y="3259"/>
                </a:lnTo>
                <a:lnTo>
                  <a:pt x="104333" y="1401"/>
                </a:lnTo>
                <a:lnTo>
                  <a:pt x="111572" y="701"/>
                </a:lnTo>
                <a:lnTo>
                  <a:pt x="118813" y="0"/>
                </a:lnTo>
                <a:lnTo>
                  <a:pt x="159394" y="18148"/>
                </a:lnTo>
                <a:lnTo>
                  <a:pt x="164598" y="28909"/>
                </a:lnTo>
                <a:lnTo>
                  <a:pt x="168875" y="43589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229589" y="4506834"/>
            <a:ext cx="127000" cy="60325"/>
          </a:xfrm>
          <a:custGeom>
            <a:avLst/>
            <a:gdLst/>
            <a:ahLst/>
            <a:cxnLst/>
            <a:rect l="l" t="t" r="r" b="b"/>
            <a:pathLst>
              <a:path w="127000" h="60325">
                <a:moveTo>
                  <a:pt x="53932" y="28333"/>
                </a:moveTo>
                <a:lnTo>
                  <a:pt x="53932" y="24879"/>
                </a:lnTo>
                <a:lnTo>
                  <a:pt x="53502" y="21369"/>
                </a:lnTo>
                <a:lnTo>
                  <a:pt x="37160" y="1794"/>
                </a:lnTo>
                <a:lnTo>
                  <a:pt x="32667" y="314"/>
                </a:lnTo>
                <a:lnTo>
                  <a:pt x="27932" y="0"/>
                </a:lnTo>
                <a:lnTo>
                  <a:pt x="22956" y="850"/>
                </a:lnTo>
                <a:lnTo>
                  <a:pt x="17980" y="1701"/>
                </a:lnTo>
                <a:lnTo>
                  <a:pt x="13544" y="3995"/>
                </a:lnTo>
                <a:lnTo>
                  <a:pt x="9647" y="7734"/>
                </a:lnTo>
                <a:lnTo>
                  <a:pt x="5751" y="11473"/>
                </a:lnTo>
                <a:lnTo>
                  <a:pt x="3075" y="15791"/>
                </a:lnTo>
                <a:lnTo>
                  <a:pt x="1620" y="20687"/>
                </a:lnTo>
                <a:lnTo>
                  <a:pt x="166" y="25584"/>
                </a:lnTo>
                <a:lnTo>
                  <a:pt x="0" y="30403"/>
                </a:lnTo>
                <a:lnTo>
                  <a:pt x="1123" y="35146"/>
                </a:lnTo>
                <a:lnTo>
                  <a:pt x="2246" y="39888"/>
                </a:lnTo>
                <a:lnTo>
                  <a:pt x="30847" y="52264"/>
                </a:lnTo>
                <a:lnTo>
                  <a:pt x="35950" y="51508"/>
                </a:lnTo>
                <a:lnTo>
                  <a:pt x="58241" y="27947"/>
                </a:lnTo>
                <a:lnTo>
                  <a:pt x="59422" y="23693"/>
                </a:lnTo>
                <a:lnTo>
                  <a:pt x="60103" y="20155"/>
                </a:lnTo>
                <a:lnTo>
                  <a:pt x="60284" y="17334"/>
                </a:lnTo>
                <a:lnTo>
                  <a:pt x="60465" y="14512"/>
                </a:lnTo>
                <a:lnTo>
                  <a:pt x="60227" y="12660"/>
                </a:lnTo>
                <a:lnTo>
                  <a:pt x="59572" y="11779"/>
                </a:lnTo>
                <a:lnTo>
                  <a:pt x="58917" y="10897"/>
                </a:lnTo>
                <a:lnTo>
                  <a:pt x="56207" y="20161"/>
                </a:lnTo>
                <a:lnTo>
                  <a:pt x="56191" y="23892"/>
                </a:lnTo>
                <a:lnTo>
                  <a:pt x="80655" y="47809"/>
                </a:lnTo>
                <a:lnTo>
                  <a:pt x="84220" y="48549"/>
                </a:lnTo>
                <a:lnTo>
                  <a:pt x="87379" y="48492"/>
                </a:lnTo>
                <a:lnTo>
                  <a:pt x="90132" y="47638"/>
                </a:lnTo>
                <a:lnTo>
                  <a:pt x="92885" y="46784"/>
                </a:lnTo>
                <a:lnTo>
                  <a:pt x="99022" y="28396"/>
                </a:lnTo>
                <a:lnTo>
                  <a:pt x="99233" y="23642"/>
                </a:lnTo>
                <a:lnTo>
                  <a:pt x="98981" y="19399"/>
                </a:lnTo>
                <a:lnTo>
                  <a:pt x="98266" y="15670"/>
                </a:lnTo>
                <a:lnTo>
                  <a:pt x="97551" y="11939"/>
                </a:lnTo>
                <a:lnTo>
                  <a:pt x="96758" y="9389"/>
                </a:lnTo>
                <a:lnTo>
                  <a:pt x="95888" y="8017"/>
                </a:lnTo>
                <a:lnTo>
                  <a:pt x="95017" y="6646"/>
                </a:lnTo>
                <a:lnTo>
                  <a:pt x="94374" y="6520"/>
                </a:lnTo>
                <a:lnTo>
                  <a:pt x="93958" y="7640"/>
                </a:lnTo>
                <a:lnTo>
                  <a:pt x="93542" y="8760"/>
                </a:lnTo>
                <a:lnTo>
                  <a:pt x="98866" y="32202"/>
                </a:lnTo>
                <a:lnTo>
                  <a:pt x="101696" y="38187"/>
                </a:lnTo>
                <a:lnTo>
                  <a:pt x="104883" y="43341"/>
                </a:lnTo>
                <a:lnTo>
                  <a:pt x="108424" y="47663"/>
                </a:lnTo>
                <a:lnTo>
                  <a:pt x="113727" y="54138"/>
                </a:lnTo>
                <a:lnTo>
                  <a:pt x="119726" y="58218"/>
                </a:lnTo>
                <a:lnTo>
                  <a:pt x="126417" y="59904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308920" y="4473751"/>
            <a:ext cx="15875" cy="22860"/>
          </a:xfrm>
          <a:custGeom>
            <a:avLst/>
            <a:gdLst/>
            <a:ahLst/>
            <a:cxnLst/>
            <a:rect l="l" t="t" r="r" b="b"/>
            <a:pathLst>
              <a:path w="15875" h="22860">
                <a:moveTo>
                  <a:pt x="15640" y="22844"/>
                </a:moveTo>
                <a:lnTo>
                  <a:pt x="12727" y="20447"/>
                </a:lnTo>
                <a:lnTo>
                  <a:pt x="9302" y="16364"/>
                </a:lnTo>
                <a:lnTo>
                  <a:pt x="5365" y="10593"/>
                </a:lnTo>
                <a:lnTo>
                  <a:pt x="0" y="2727"/>
                </a:lnTo>
                <a:lnTo>
                  <a:pt x="2840" y="0"/>
                </a:lnTo>
                <a:lnTo>
                  <a:pt x="13888" y="2411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348526" y="4500003"/>
            <a:ext cx="107950" cy="40640"/>
          </a:xfrm>
          <a:custGeom>
            <a:avLst/>
            <a:gdLst/>
            <a:ahLst/>
            <a:cxnLst/>
            <a:rect l="l" t="t" r="r" b="b"/>
            <a:pathLst>
              <a:path w="107950" h="40639">
                <a:moveTo>
                  <a:pt x="0" y="117"/>
                </a:moveTo>
                <a:lnTo>
                  <a:pt x="4044" y="0"/>
                </a:lnTo>
                <a:lnTo>
                  <a:pt x="8312" y="38"/>
                </a:lnTo>
                <a:lnTo>
                  <a:pt x="12805" y="231"/>
                </a:lnTo>
                <a:lnTo>
                  <a:pt x="51112" y="16853"/>
                </a:lnTo>
                <a:lnTo>
                  <a:pt x="60518" y="27772"/>
                </a:lnTo>
                <a:lnTo>
                  <a:pt x="59890" y="30298"/>
                </a:lnTo>
                <a:lnTo>
                  <a:pt x="59262" y="32824"/>
                </a:lnTo>
                <a:lnTo>
                  <a:pt x="57318" y="34613"/>
                </a:lnTo>
                <a:lnTo>
                  <a:pt x="54060" y="35664"/>
                </a:lnTo>
                <a:lnTo>
                  <a:pt x="50801" y="36715"/>
                </a:lnTo>
                <a:lnTo>
                  <a:pt x="47451" y="36630"/>
                </a:lnTo>
                <a:lnTo>
                  <a:pt x="44008" y="35408"/>
                </a:lnTo>
                <a:lnTo>
                  <a:pt x="40566" y="34186"/>
                </a:lnTo>
                <a:lnTo>
                  <a:pt x="38202" y="31387"/>
                </a:lnTo>
                <a:lnTo>
                  <a:pt x="36918" y="27012"/>
                </a:lnTo>
                <a:lnTo>
                  <a:pt x="35633" y="22637"/>
                </a:lnTo>
                <a:lnTo>
                  <a:pt x="35859" y="18434"/>
                </a:lnTo>
                <a:lnTo>
                  <a:pt x="37595" y="14401"/>
                </a:lnTo>
                <a:lnTo>
                  <a:pt x="39330" y="10369"/>
                </a:lnTo>
                <a:lnTo>
                  <a:pt x="42650" y="7552"/>
                </a:lnTo>
                <a:lnTo>
                  <a:pt x="47555" y="5951"/>
                </a:lnTo>
                <a:lnTo>
                  <a:pt x="52458" y="4349"/>
                </a:lnTo>
                <a:lnTo>
                  <a:pt x="90759" y="19181"/>
                </a:lnTo>
                <a:lnTo>
                  <a:pt x="98933" y="28239"/>
                </a:lnTo>
                <a:lnTo>
                  <a:pt x="107713" y="40103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475598" y="4430347"/>
            <a:ext cx="59690" cy="109855"/>
          </a:xfrm>
          <a:custGeom>
            <a:avLst/>
            <a:gdLst/>
            <a:ahLst/>
            <a:cxnLst/>
            <a:rect l="l" t="t" r="r" b="b"/>
            <a:pathLst>
              <a:path w="59690" h="109854">
                <a:moveTo>
                  <a:pt x="59166" y="38094"/>
                </a:moveTo>
                <a:lnTo>
                  <a:pt x="46934" y="7901"/>
                </a:lnTo>
                <a:lnTo>
                  <a:pt x="43553" y="4527"/>
                </a:lnTo>
                <a:lnTo>
                  <a:pt x="39500" y="2272"/>
                </a:lnTo>
                <a:lnTo>
                  <a:pt x="34777" y="1136"/>
                </a:lnTo>
                <a:lnTo>
                  <a:pt x="30053" y="0"/>
                </a:lnTo>
                <a:lnTo>
                  <a:pt x="25090" y="1107"/>
                </a:lnTo>
                <a:lnTo>
                  <a:pt x="19887" y="4459"/>
                </a:lnTo>
                <a:lnTo>
                  <a:pt x="14684" y="7811"/>
                </a:lnTo>
                <a:lnTo>
                  <a:pt x="10194" y="13244"/>
                </a:lnTo>
                <a:lnTo>
                  <a:pt x="6415" y="20756"/>
                </a:lnTo>
                <a:lnTo>
                  <a:pt x="1989" y="32512"/>
                </a:lnTo>
                <a:lnTo>
                  <a:pt x="0" y="45329"/>
                </a:lnTo>
                <a:lnTo>
                  <a:pt x="619" y="58213"/>
                </a:lnTo>
                <a:lnTo>
                  <a:pt x="26403" y="101021"/>
                </a:lnTo>
                <a:lnTo>
                  <a:pt x="35764" y="109308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484757" y="4501450"/>
            <a:ext cx="57785" cy="24130"/>
          </a:xfrm>
          <a:custGeom>
            <a:avLst/>
            <a:gdLst/>
            <a:ahLst/>
            <a:cxnLst/>
            <a:rect l="l" t="t" r="r" b="b"/>
            <a:pathLst>
              <a:path w="57784" h="24129">
                <a:moveTo>
                  <a:pt x="5888" y="23967"/>
                </a:moveTo>
                <a:lnTo>
                  <a:pt x="0" y="11898"/>
                </a:lnTo>
                <a:lnTo>
                  <a:pt x="345" y="9427"/>
                </a:lnTo>
                <a:lnTo>
                  <a:pt x="39501" y="442"/>
                </a:lnTo>
                <a:lnTo>
                  <a:pt x="57320" y="0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552655" y="4502404"/>
            <a:ext cx="112395" cy="36195"/>
          </a:xfrm>
          <a:custGeom>
            <a:avLst/>
            <a:gdLst/>
            <a:ahLst/>
            <a:cxnLst/>
            <a:rect l="l" t="t" r="r" b="b"/>
            <a:pathLst>
              <a:path w="112394" h="36195">
                <a:moveTo>
                  <a:pt x="1150" y="12420"/>
                </a:moveTo>
                <a:lnTo>
                  <a:pt x="0" y="8073"/>
                </a:lnTo>
                <a:lnTo>
                  <a:pt x="1282" y="5592"/>
                </a:lnTo>
                <a:lnTo>
                  <a:pt x="4996" y="4977"/>
                </a:lnTo>
                <a:lnTo>
                  <a:pt x="7635" y="4540"/>
                </a:lnTo>
                <a:lnTo>
                  <a:pt x="11012" y="4301"/>
                </a:lnTo>
                <a:lnTo>
                  <a:pt x="15130" y="4257"/>
                </a:lnTo>
                <a:lnTo>
                  <a:pt x="19247" y="4213"/>
                </a:lnTo>
                <a:lnTo>
                  <a:pt x="24072" y="5052"/>
                </a:lnTo>
                <a:lnTo>
                  <a:pt x="29606" y="6775"/>
                </a:lnTo>
                <a:lnTo>
                  <a:pt x="35139" y="8498"/>
                </a:lnTo>
                <a:lnTo>
                  <a:pt x="49778" y="23398"/>
                </a:lnTo>
                <a:lnTo>
                  <a:pt x="50603" y="26562"/>
                </a:lnTo>
                <a:lnTo>
                  <a:pt x="41818" y="35430"/>
                </a:lnTo>
                <a:lnTo>
                  <a:pt x="39124" y="35919"/>
                </a:lnTo>
                <a:lnTo>
                  <a:pt x="36507" y="35618"/>
                </a:lnTo>
                <a:lnTo>
                  <a:pt x="33967" y="34528"/>
                </a:lnTo>
                <a:lnTo>
                  <a:pt x="31426" y="33437"/>
                </a:lnTo>
                <a:lnTo>
                  <a:pt x="29763" y="31275"/>
                </a:lnTo>
                <a:lnTo>
                  <a:pt x="28976" y="28041"/>
                </a:lnTo>
                <a:lnTo>
                  <a:pt x="28189" y="24807"/>
                </a:lnTo>
                <a:lnTo>
                  <a:pt x="28892" y="21237"/>
                </a:lnTo>
                <a:lnTo>
                  <a:pt x="31085" y="17330"/>
                </a:lnTo>
                <a:lnTo>
                  <a:pt x="33277" y="13424"/>
                </a:lnTo>
                <a:lnTo>
                  <a:pt x="37443" y="10042"/>
                </a:lnTo>
                <a:lnTo>
                  <a:pt x="43584" y="7184"/>
                </a:lnTo>
                <a:lnTo>
                  <a:pt x="49723" y="4326"/>
                </a:lnTo>
                <a:lnTo>
                  <a:pt x="56453" y="2455"/>
                </a:lnTo>
                <a:lnTo>
                  <a:pt x="63771" y="1571"/>
                </a:lnTo>
                <a:lnTo>
                  <a:pt x="71089" y="685"/>
                </a:lnTo>
                <a:lnTo>
                  <a:pt x="79069" y="194"/>
                </a:lnTo>
                <a:lnTo>
                  <a:pt x="87710" y="97"/>
                </a:lnTo>
                <a:lnTo>
                  <a:pt x="96351" y="0"/>
                </a:lnTo>
                <a:lnTo>
                  <a:pt x="100979" y="115"/>
                </a:lnTo>
                <a:lnTo>
                  <a:pt x="101593" y="443"/>
                </a:lnTo>
                <a:lnTo>
                  <a:pt x="102207" y="771"/>
                </a:lnTo>
                <a:lnTo>
                  <a:pt x="100877" y="1421"/>
                </a:lnTo>
                <a:lnTo>
                  <a:pt x="97601" y="2394"/>
                </a:lnTo>
                <a:lnTo>
                  <a:pt x="94327" y="3366"/>
                </a:lnTo>
                <a:lnTo>
                  <a:pt x="90403" y="4865"/>
                </a:lnTo>
                <a:lnTo>
                  <a:pt x="85830" y="6889"/>
                </a:lnTo>
                <a:lnTo>
                  <a:pt x="81258" y="8912"/>
                </a:lnTo>
                <a:lnTo>
                  <a:pt x="77710" y="11253"/>
                </a:lnTo>
                <a:lnTo>
                  <a:pt x="70453" y="24553"/>
                </a:lnTo>
                <a:lnTo>
                  <a:pt x="71107" y="26816"/>
                </a:lnTo>
                <a:lnTo>
                  <a:pt x="82046" y="32764"/>
                </a:lnTo>
                <a:lnTo>
                  <a:pt x="84755" y="32549"/>
                </a:lnTo>
                <a:lnTo>
                  <a:pt x="87483" y="31602"/>
                </a:lnTo>
                <a:lnTo>
                  <a:pt x="90211" y="30655"/>
                </a:lnTo>
                <a:lnTo>
                  <a:pt x="92417" y="28842"/>
                </a:lnTo>
                <a:lnTo>
                  <a:pt x="94100" y="26162"/>
                </a:lnTo>
                <a:lnTo>
                  <a:pt x="95782" y="23483"/>
                </a:lnTo>
                <a:lnTo>
                  <a:pt x="97201" y="20312"/>
                </a:lnTo>
                <a:lnTo>
                  <a:pt x="98356" y="16649"/>
                </a:lnTo>
                <a:lnTo>
                  <a:pt x="99511" y="12986"/>
                </a:lnTo>
                <a:lnTo>
                  <a:pt x="100749" y="9937"/>
                </a:lnTo>
                <a:lnTo>
                  <a:pt x="102071" y="7504"/>
                </a:lnTo>
                <a:lnTo>
                  <a:pt x="103393" y="5070"/>
                </a:lnTo>
                <a:lnTo>
                  <a:pt x="104652" y="3602"/>
                </a:lnTo>
                <a:lnTo>
                  <a:pt x="105849" y="3100"/>
                </a:lnTo>
                <a:lnTo>
                  <a:pt x="107047" y="2599"/>
                </a:lnTo>
                <a:lnTo>
                  <a:pt x="108034" y="3550"/>
                </a:lnTo>
                <a:lnTo>
                  <a:pt x="108812" y="5955"/>
                </a:lnTo>
                <a:lnTo>
                  <a:pt x="110325" y="14272"/>
                </a:lnTo>
                <a:lnTo>
                  <a:pt x="111815" y="29787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660063" y="4500334"/>
            <a:ext cx="140970" cy="37465"/>
          </a:xfrm>
          <a:custGeom>
            <a:avLst/>
            <a:gdLst/>
            <a:ahLst/>
            <a:cxnLst/>
            <a:rect l="l" t="t" r="r" b="b"/>
            <a:pathLst>
              <a:path w="140969" h="37464">
                <a:moveTo>
                  <a:pt x="376" y="19091"/>
                </a:moveTo>
                <a:lnTo>
                  <a:pt x="0" y="16554"/>
                </a:lnTo>
                <a:lnTo>
                  <a:pt x="1330" y="13059"/>
                </a:lnTo>
                <a:lnTo>
                  <a:pt x="4365" y="8610"/>
                </a:lnTo>
                <a:lnTo>
                  <a:pt x="7401" y="4159"/>
                </a:lnTo>
                <a:lnTo>
                  <a:pt x="11396" y="1548"/>
                </a:lnTo>
                <a:lnTo>
                  <a:pt x="16352" y="773"/>
                </a:lnTo>
                <a:lnTo>
                  <a:pt x="21308" y="0"/>
                </a:lnTo>
                <a:lnTo>
                  <a:pt x="26633" y="373"/>
                </a:lnTo>
                <a:lnTo>
                  <a:pt x="32329" y="1893"/>
                </a:lnTo>
                <a:lnTo>
                  <a:pt x="38025" y="3413"/>
                </a:lnTo>
                <a:lnTo>
                  <a:pt x="43147" y="5577"/>
                </a:lnTo>
                <a:lnTo>
                  <a:pt x="47695" y="8384"/>
                </a:lnTo>
                <a:lnTo>
                  <a:pt x="52244" y="11191"/>
                </a:lnTo>
                <a:lnTo>
                  <a:pt x="60119" y="25616"/>
                </a:lnTo>
                <a:lnTo>
                  <a:pt x="59251" y="27046"/>
                </a:lnTo>
                <a:lnTo>
                  <a:pt x="57341" y="28149"/>
                </a:lnTo>
                <a:lnTo>
                  <a:pt x="55432" y="29253"/>
                </a:lnTo>
                <a:lnTo>
                  <a:pt x="53748" y="29332"/>
                </a:lnTo>
                <a:lnTo>
                  <a:pt x="52287" y="28385"/>
                </a:lnTo>
                <a:lnTo>
                  <a:pt x="50828" y="27438"/>
                </a:lnTo>
                <a:lnTo>
                  <a:pt x="50228" y="25419"/>
                </a:lnTo>
                <a:lnTo>
                  <a:pt x="50490" y="22329"/>
                </a:lnTo>
                <a:lnTo>
                  <a:pt x="70031" y="7024"/>
                </a:lnTo>
                <a:lnTo>
                  <a:pt x="75695" y="5981"/>
                </a:lnTo>
                <a:lnTo>
                  <a:pt x="98881" y="10643"/>
                </a:lnTo>
                <a:lnTo>
                  <a:pt x="102138" y="12709"/>
                </a:lnTo>
                <a:lnTo>
                  <a:pt x="104062" y="14644"/>
                </a:lnTo>
                <a:lnTo>
                  <a:pt x="104654" y="16449"/>
                </a:lnTo>
                <a:lnTo>
                  <a:pt x="105246" y="18254"/>
                </a:lnTo>
                <a:lnTo>
                  <a:pt x="104734" y="19510"/>
                </a:lnTo>
                <a:lnTo>
                  <a:pt x="103117" y="20220"/>
                </a:lnTo>
                <a:lnTo>
                  <a:pt x="101500" y="20928"/>
                </a:lnTo>
                <a:lnTo>
                  <a:pt x="99749" y="21018"/>
                </a:lnTo>
                <a:lnTo>
                  <a:pt x="97865" y="20490"/>
                </a:lnTo>
                <a:lnTo>
                  <a:pt x="95980" y="19962"/>
                </a:lnTo>
                <a:lnTo>
                  <a:pt x="94778" y="18379"/>
                </a:lnTo>
                <a:lnTo>
                  <a:pt x="94261" y="15742"/>
                </a:lnTo>
                <a:lnTo>
                  <a:pt x="93744" y="13105"/>
                </a:lnTo>
                <a:lnTo>
                  <a:pt x="95088" y="10555"/>
                </a:lnTo>
                <a:lnTo>
                  <a:pt x="98295" y="8095"/>
                </a:lnTo>
                <a:lnTo>
                  <a:pt x="101501" y="5634"/>
                </a:lnTo>
                <a:lnTo>
                  <a:pt x="105622" y="4011"/>
                </a:lnTo>
                <a:lnTo>
                  <a:pt x="110657" y="3225"/>
                </a:lnTo>
                <a:lnTo>
                  <a:pt x="115693" y="2438"/>
                </a:lnTo>
                <a:lnTo>
                  <a:pt x="140688" y="30020"/>
                </a:lnTo>
                <a:lnTo>
                  <a:pt x="140097" y="37022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828397" y="4492011"/>
            <a:ext cx="66040" cy="46990"/>
          </a:xfrm>
          <a:custGeom>
            <a:avLst/>
            <a:gdLst/>
            <a:ahLst/>
            <a:cxnLst/>
            <a:rect l="l" t="t" r="r" b="b"/>
            <a:pathLst>
              <a:path w="66039" h="46989">
                <a:moveTo>
                  <a:pt x="2785" y="22884"/>
                </a:moveTo>
                <a:lnTo>
                  <a:pt x="18958" y="24459"/>
                </a:lnTo>
                <a:lnTo>
                  <a:pt x="28758" y="24934"/>
                </a:lnTo>
                <a:lnTo>
                  <a:pt x="32313" y="24828"/>
                </a:lnTo>
                <a:lnTo>
                  <a:pt x="34235" y="23915"/>
                </a:lnTo>
                <a:lnTo>
                  <a:pt x="35183" y="22179"/>
                </a:lnTo>
                <a:lnTo>
                  <a:pt x="36131" y="20442"/>
                </a:lnTo>
                <a:lnTo>
                  <a:pt x="35923" y="17954"/>
                </a:lnTo>
                <a:lnTo>
                  <a:pt x="17334" y="606"/>
                </a:lnTo>
                <a:lnTo>
                  <a:pt x="13749" y="0"/>
                </a:lnTo>
                <a:lnTo>
                  <a:pt x="931" y="17139"/>
                </a:lnTo>
                <a:lnTo>
                  <a:pt x="0" y="22381"/>
                </a:lnTo>
                <a:lnTo>
                  <a:pt x="356" y="27290"/>
                </a:lnTo>
                <a:lnTo>
                  <a:pt x="2002" y="31867"/>
                </a:lnTo>
                <a:lnTo>
                  <a:pt x="3647" y="36445"/>
                </a:lnTo>
                <a:lnTo>
                  <a:pt x="7074" y="39931"/>
                </a:lnTo>
                <a:lnTo>
                  <a:pt x="12282" y="42327"/>
                </a:lnTo>
                <a:lnTo>
                  <a:pt x="17491" y="44723"/>
                </a:lnTo>
                <a:lnTo>
                  <a:pt x="23754" y="46105"/>
                </a:lnTo>
                <a:lnTo>
                  <a:pt x="31073" y="46474"/>
                </a:lnTo>
                <a:lnTo>
                  <a:pt x="40795" y="45912"/>
                </a:lnTo>
                <a:lnTo>
                  <a:pt x="52401" y="43341"/>
                </a:lnTo>
                <a:lnTo>
                  <a:pt x="65893" y="38761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612713" y="4467676"/>
            <a:ext cx="80010" cy="65405"/>
          </a:xfrm>
          <a:custGeom>
            <a:avLst/>
            <a:gdLst/>
            <a:ahLst/>
            <a:cxnLst/>
            <a:rect l="l" t="t" r="r" b="b"/>
            <a:pathLst>
              <a:path w="80010" h="65404">
                <a:moveTo>
                  <a:pt x="37314" y="20169"/>
                </a:moveTo>
                <a:lnTo>
                  <a:pt x="58128" y="7558"/>
                </a:lnTo>
                <a:lnTo>
                  <a:pt x="58768" y="6014"/>
                </a:lnTo>
                <a:lnTo>
                  <a:pt x="51995" y="573"/>
                </a:lnTo>
                <a:lnTo>
                  <a:pt x="48298" y="90"/>
                </a:lnTo>
                <a:lnTo>
                  <a:pt x="43682" y="0"/>
                </a:lnTo>
                <a:lnTo>
                  <a:pt x="38148" y="304"/>
                </a:lnTo>
                <a:lnTo>
                  <a:pt x="32613" y="608"/>
                </a:lnTo>
                <a:lnTo>
                  <a:pt x="1086" y="27709"/>
                </a:lnTo>
                <a:lnTo>
                  <a:pt x="0" y="32686"/>
                </a:lnTo>
                <a:lnTo>
                  <a:pt x="26024" y="61938"/>
                </a:lnTo>
                <a:lnTo>
                  <a:pt x="32425" y="63573"/>
                </a:lnTo>
                <a:lnTo>
                  <a:pt x="39067" y="64534"/>
                </a:lnTo>
                <a:lnTo>
                  <a:pt x="45949" y="64822"/>
                </a:lnTo>
                <a:lnTo>
                  <a:pt x="52831" y="65110"/>
                </a:lnTo>
                <a:lnTo>
                  <a:pt x="58714" y="64388"/>
                </a:lnTo>
                <a:lnTo>
                  <a:pt x="63601" y="62656"/>
                </a:lnTo>
                <a:lnTo>
                  <a:pt x="68487" y="60923"/>
                </a:lnTo>
                <a:lnTo>
                  <a:pt x="72238" y="58211"/>
                </a:lnTo>
                <a:lnTo>
                  <a:pt x="74853" y="54516"/>
                </a:lnTo>
                <a:lnTo>
                  <a:pt x="77468" y="50822"/>
                </a:lnTo>
                <a:lnTo>
                  <a:pt x="78961" y="46387"/>
                </a:lnTo>
                <a:lnTo>
                  <a:pt x="79334" y="41212"/>
                </a:lnTo>
                <a:lnTo>
                  <a:pt x="79706" y="36037"/>
                </a:lnTo>
                <a:lnTo>
                  <a:pt x="78792" y="31026"/>
                </a:lnTo>
                <a:lnTo>
                  <a:pt x="76592" y="26180"/>
                </a:lnTo>
                <a:lnTo>
                  <a:pt x="74392" y="21333"/>
                </a:lnTo>
                <a:lnTo>
                  <a:pt x="47511" y="3755"/>
                </a:lnTo>
                <a:lnTo>
                  <a:pt x="48260" y="4595"/>
                </a:lnTo>
                <a:lnTo>
                  <a:pt x="49008" y="5435"/>
                </a:lnTo>
                <a:lnTo>
                  <a:pt x="50879" y="7535"/>
                </a:lnTo>
                <a:lnTo>
                  <a:pt x="53873" y="10895"/>
                </a:lnTo>
                <a:lnTo>
                  <a:pt x="58342" y="15909"/>
                </a:lnTo>
                <a:lnTo>
                  <a:pt x="63650" y="19861"/>
                </a:lnTo>
                <a:lnTo>
                  <a:pt x="69798" y="22749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730606" y="4461998"/>
            <a:ext cx="69850" cy="77470"/>
          </a:xfrm>
          <a:custGeom>
            <a:avLst/>
            <a:gdLst/>
            <a:ahLst/>
            <a:cxnLst/>
            <a:rect l="l" t="t" r="r" b="b"/>
            <a:pathLst>
              <a:path w="69850" h="77470">
                <a:moveTo>
                  <a:pt x="6313" y="24147"/>
                </a:moveTo>
                <a:lnTo>
                  <a:pt x="2758" y="17704"/>
                </a:lnTo>
                <a:lnTo>
                  <a:pt x="814" y="14181"/>
                </a:lnTo>
                <a:lnTo>
                  <a:pt x="482" y="13577"/>
                </a:lnTo>
                <a:lnTo>
                  <a:pt x="247" y="13153"/>
                </a:lnTo>
                <a:lnTo>
                  <a:pt x="367" y="13821"/>
                </a:lnTo>
                <a:lnTo>
                  <a:pt x="526" y="14408"/>
                </a:lnTo>
                <a:lnTo>
                  <a:pt x="1223" y="16991"/>
                </a:lnTo>
                <a:lnTo>
                  <a:pt x="6207" y="61814"/>
                </a:lnTo>
                <a:lnTo>
                  <a:pt x="6270" y="71188"/>
                </a:lnTo>
                <a:lnTo>
                  <a:pt x="6303" y="76121"/>
                </a:lnTo>
                <a:lnTo>
                  <a:pt x="6307" y="76614"/>
                </a:lnTo>
                <a:lnTo>
                  <a:pt x="6310" y="77108"/>
                </a:lnTo>
                <a:lnTo>
                  <a:pt x="6223" y="76971"/>
                </a:lnTo>
                <a:lnTo>
                  <a:pt x="6163" y="76716"/>
                </a:lnTo>
                <a:lnTo>
                  <a:pt x="5570" y="74164"/>
                </a:lnTo>
                <a:lnTo>
                  <a:pt x="4441" y="69316"/>
                </a:lnTo>
                <a:lnTo>
                  <a:pt x="3314" y="64467"/>
                </a:lnTo>
                <a:lnTo>
                  <a:pt x="2290" y="58347"/>
                </a:lnTo>
                <a:lnTo>
                  <a:pt x="1370" y="50955"/>
                </a:lnTo>
                <a:lnTo>
                  <a:pt x="450" y="43563"/>
                </a:lnTo>
                <a:lnTo>
                  <a:pt x="0" y="36504"/>
                </a:lnTo>
                <a:lnTo>
                  <a:pt x="18" y="29778"/>
                </a:lnTo>
                <a:lnTo>
                  <a:pt x="36" y="23053"/>
                </a:lnTo>
                <a:lnTo>
                  <a:pt x="28973" y="0"/>
                </a:lnTo>
                <a:lnTo>
                  <a:pt x="36571" y="651"/>
                </a:lnTo>
                <a:lnTo>
                  <a:pt x="44170" y="1301"/>
                </a:lnTo>
                <a:lnTo>
                  <a:pt x="50986" y="3472"/>
                </a:lnTo>
                <a:lnTo>
                  <a:pt x="57021" y="7162"/>
                </a:lnTo>
                <a:lnTo>
                  <a:pt x="63056" y="10852"/>
                </a:lnTo>
                <a:lnTo>
                  <a:pt x="66790" y="15170"/>
                </a:lnTo>
                <a:lnTo>
                  <a:pt x="68222" y="20117"/>
                </a:lnTo>
                <a:lnTo>
                  <a:pt x="69654" y="25064"/>
                </a:lnTo>
                <a:lnTo>
                  <a:pt x="67735" y="30135"/>
                </a:lnTo>
                <a:lnTo>
                  <a:pt x="33633" y="50537"/>
                </a:lnTo>
                <a:lnTo>
                  <a:pt x="19741" y="52836"/>
                </a:lnTo>
                <a:lnTo>
                  <a:pt x="10652" y="53601"/>
                </a:lnTo>
                <a:lnTo>
                  <a:pt x="6584" y="47584"/>
                </a:lnTo>
                <a:lnTo>
                  <a:pt x="7538" y="34785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783833" y="4466975"/>
            <a:ext cx="160020" cy="41275"/>
          </a:xfrm>
          <a:custGeom>
            <a:avLst/>
            <a:gdLst/>
            <a:ahLst/>
            <a:cxnLst/>
            <a:rect l="l" t="t" r="r" b="b"/>
            <a:pathLst>
              <a:path w="160020" h="41275">
                <a:moveTo>
                  <a:pt x="0" y="15447"/>
                </a:moveTo>
                <a:lnTo>
                  <a:pt x="8167" y="13310"/>
                </a:lnTo>
                <a:lnTo>
                  <a:pt x="14849" y="12221"/>
                </a:lnTo>
                <a:lnTo>
                  <a:pt x="20048" y="12178"/>
                </a:lnTo>
                <a:lnTo>
                  <a:pt x="23594" y="12150"/>
                </a:lnTo>
                <a:lnTo>
                  <a:pt x="28784" y="13124"/>
                </a:lnTo>
                <a:lnTo>
                  <a:pt x="35617" y="15101"/>
                </a:lnTo>
                <a:lnTo>
                  <a:pt x="42451" y="17078"/>
                </a:lnTo>
                <a:lnTo>
                  <a:pt x="47102" y="17884"/>
                </a:lnTo>
                <a:lnTo>
                  <a:pt x="49570" y="17519"/>
                </a:lnTo>
                <a:lnTo>
                  <a:pt x="52039" y="17153"/>
                </a:lnTo>
                <a:lnTo>
                  <a:pt x="53380" y="15943"/>
                </a:lnTo>
                <a:lnTo>
                  <a:pt x="53593" y="13889"/>
                </a:lnTo>
                <a:lnTo>
                  <a:pt x="53806" y="11835"/>
                </a:lnTo>
                <a:lnTo>
                  <a:pt x="53150" y="9825"/>
                </a:lnTo>
                <a:lnTo>
                  <a:pt x="51625" y="7858"/>
                </a:lnTo>
                <a:lnTo>
                  <a:pt x="50100" y="5893"/>
                </a:lnTo>
                <a:lnTo>
                  <a:pt x="47618" y="4459"/>
                </a:lnTo>
                <a:lnTo>
                  <a:pt x="44178" y="3559"/>
                </a:lnTo>
                <a:lnTo>
                  <a:pt x="40739" y="2657"/>
                </a:lnTo>
                <a:lnTo>
                  <a:pt x="37439" y="2162"/>
                </a:lnTo>
                <a:lnTo>
                  <a:pt x="34278" y="2072"/>
                </a:lnTo>
                <a:lnTo>
                  <a:pt x="31118" y="1982"/>
                </a:lnTo>
                <a:lnTo>
                  <a:pt x="28799" y="3051"/>
                </a:lnTo>
                <a:lnTo>
                  <a:pt x="27323" y="5279"/>
                </a:lnTo>
                <a:lnTo>
                  <a:pt x="25847" y="7507"/>
                </a:lnTo>
                <a:lnTo>
                  <a:pt x="25325" y="10545"/>
                </a:lnTo>
                <a:lnTo>
                  <a:pt x="25757" y="14393"/>
                </a:lnTo>
                <a:lnTo>
                  <a:pt x="26189" y="18240"/>
                </a:lnTo>
                <a:lnTo>
                  <a:pt x="45930" y="31679"/>
                </a:lnTo>
                <a:lnTo>
                  <a:pt x="51126" y="32953"/>
                </a:lnTo>
                <a:lnTo>
                  <a:pt x="56167" y="33652"/>
                </a:lnTo>
                <a:lnTo>
                  <a:pt x="61050" y="33780"/>
                </a:lnTo>
                <a:lnTo>
                  <a:pt x="65933" y="33907"/>
                </a:lnTo>
                <a:lnTo>
                  <a:pt x="71370" y="33540"/>
                </a:lnTo>
                <a:lnTo>
                  <a:pt x="77358" y="32678"/>
                </a:lnTo>
                <a:lnTo>
                  <a:pt x="83348" y="31815"/>
                </a:lnTo>
                <a:lnTo>
                  <a:pt x="87343" y="31426"/>
                </a:lnTo>
                <a:lnTo>
                  <a:pt x="89346" y="31511"/>
                </a:lnTo>
                <a:lnTo>
                  <a:pt x="91349" y="31595"/>
                </a:lnTo>
                <a:lnTo>
                  <a:pt x="93409" y="33252"/>
                </a:lnTo>
                <a:lnTo>
                  <a:pt x="95527" y="36483"/>
                </a:lnTo>
                <a:lnTo>
                  <a:pt x="97645" y="39713"/>
                </a:lnTo>
                <a:lnTo>
                  <a:pt x="98415" y="41195"/>
                </a:lnTo>
                <a:lnTo>
                  <a:pt x="97835" y="40927"/>
                </a:lnTo>
                <a:lnTo>
                  <a:pt x="97256" y="40660"/>
                </a:lnTo>
                <a:lnTo>
                  <a:pt x="95809" y="39991"/>
                </a:lnTo>
                <a:lnTo>
                  <a:pt x="93492" y="38922"/>
                </a:lnTo>
                <a:lnTo>
                  <a:pt x="91176" y="37853"/>
                </a:lnTo>
                <a:lnTo>
                  <a:pt x="89183" y="35000"/>
                </a:lnTo>
                <a:lnTo>
                  <a:pt x="87515" y="30362"/>
                </a:lnTo>
                <a:lnTo>
                  <a:pt x="85846" y="25726"/>
                </a:lnTo>
                <a:lnTo>
                  <a:pt x="85399" y="21125"/>
                </a:lnTo>
                <a:lnTo>
                  <a:pt x="86171" y="16560"/>
                </a:lnTo>
                <a:lnTo>
                  <a:pt x="86943" y="11995"/>
                </a:lnTo>
                <a:lnTo>
                  <a:pt x="89881" y="8314"/>
                </a:lnTo>
                <a:lnTo>
                  <a:pt x="94985" y="5516"/>
                </a:lnTo>
                <a:lnTo>
                  <a:pt x="100088" y="2718"/>
                </a:lnTo>
                <a:lnTo>
                  <a:pt x="106237" y="1056"/>
                </a:lnTo>
                <a:lnTo>
                  <a:pt x="113431" y="528"/>
                </a:lnTo>
                <a:lnTo>
                  <a:pt x="120626" y="0"/>
                </a:lnTo>
                <a:lnTo>
                  <a:pt x="155824" y="24002"/>
                </a:lnTo>
                <a:lnTo>
                  <a:pt x="159702" y="36470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013058" y="4457755"/>
            <a:ext cx="69850" cy="60325"/>
          </a:xfrm>
          <a:custGeom>
            <a:avLst/>
            <a:gdLst/>
            <a:ahLst/>
            <a:cxnLst/>
            <a:rect l="l" t="t" r="r" b="b"/>
            <a:pathLst>
              <a:path w="69850" h="60325">
                <a:moveTo>
                  <a:pt x="67584" y="17943"/>
                </a:moveTo>
                <a:lnTo>
                  <a:pt x="69299" y="12824"/>
                </a:lnTo>
                <a:lnTo>
                  <a:pt x="68473" y="9015"/>
                </a:lnTo>
                <a:lnTo>
                  <a:pt x="65106" y="6517"/>
                </a:lnTo>
                <a:lnTo>
                  <a:pt x="34441" y="0"/>
                </a:lnTo>
                <a:lnTo>
                  <a:pt x="30133" y="637"/>
                </a:lnTo>
                <a:lnTo>
                  <a:pt x="26889" y="2146"/>
                </a:lnTo>
                <a:lnTo>
                  <a:pt x="23645" y="3655"/>
                </a:lnTo>
                <a:lnTo>
                  <a:pt x="21750" y="6122"/>
                </a:lnTo>
                <a:lnTo>
                  <a:pt x="21205" y="9546"/>
                </a:lnTo>
                <a:lnTo>
                  <a:pt x="20659" y="12969"/>
                </a:lnTo>
                <a:lnTo>
                  <a:pt x="22113" y="16676"/>
                </a:lnTo>
                <a:lnTo>
                  <a:pt x="25567" y="20663"/>
                </a:lnTo>
                <a:lnTo>
                  <a:pt x="29019" y="24651"/>
                </a:lnTo>
                <a:lnTo>
                  <a:pt x="33266" y="28605"/>
                </a:lnTo>
                <a:lnTo>
                  <a:pt x="38307" y="32525"/>
                </a:lnTo>
                <a:lnTo>
                  <a:pt x="43347" y="36445"/>
                </a:lnTo>
                <a:lnTo>
                  <a:pt x="46879" y="40062"/>
                </a:lnTo>
                <a:lnTo>
                  <a:pt x="48902" y="43374"/>
                </a:lnTo>
                <a:lnTo>
                  <a:pt x="50925" y="46687"/>
                </a:lnTo>
                <a:lnTo>
                  <a:pt x="50754" y="49627"/>
                </a:lnTo>
                <a:lnTo>
                  <a:pt x="48387" y="52196"/>
                </a:lnTo>
                <a:lnTo>
                  <a:pt x="46021" y="54764"/>
                </a:lnTo>
                <a:lnTo>
                  <a:pt x="41488" y="56643"/>
                </a:lnTo>
                <a:lnTo>
                  <a:pt x="34789" y="57832"/>
                </a:lnTo>
                <a:lnTo>
                  <a:pt x="28090" y="59021"/>
                </a:lnTo>
                <a:lnTo>
                  <a:pt x="21588" y="59675"/>
                </a:lnTo>
                <a:lnTo>
                  <a:pt x="15284" y="59794"/>
                </a:lnTo>
                <a:lnTo>
                  <a:pt x="6215" y="59965"/>
                </a:lnTo>
                <a:lnTo>
                  <a:pt x="1121" y="57237"/>
                </a:lnTo>
                <a:lnTo>
                  <a:pt x="0" y="51609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068432" y="4482891"/>
            <a:ext cx="44450" cy="49530"/>
          </a:xfrm>
          <a:custGeom>
            <a:avLst/>
            <a:gdLst/>
            <a:ahLst/>
            <a:cxnLst/>
            <a:rect l="l" t="t" r="r" b="b"/>
            <a:pathLst>
              <a:path w="44450" h="49529">
                <a:moveTo>
                  <a:pt x="0" y="1251"/>
                </a:moveTo>
                <a:lnTo>
                  <a:pt x="2487" y="0"/>
                </a:lnTo>
                <a:lnTo>
                  <a:pt x="5771" y="3943"/>
                </a:lnTo>
                <a:lnTo>
                  <a:pt x="9850" y="13079"/>
                </a:lnTo>
                <a:lnTo>
                  <a:pt x="13930" y="22216"/>
                </a:lnTo>
                <a:lnTo>
                  <a:pt x="17496" y="29293"/>
                </a:lnTo>
                <a:lnTo>
                  <a:pt x="37597" y="48961"/>
                </a:lnTo>
                <a:lnTo>
                  <a:pt x="39887" y="49187"/>
                </a:lnTo>
                <a:lnTo>
                  <a:pt x="41616" y="48659"/>
                </a:lnTo>
                <a:lnTo>
                  <a:pt x="42784" y="47377"/>
                </a:lnTo>
                <a:lnTo>
                  <a:pt x="43952" y="46095"/>
                </a:lnTo>
                <a:lnTo>
                  <a:pt x="44360" y="43276"/>
                </a:lnTo>
                <a:lnTo>
                  <a:pt x="44007" y="38922"/>
                </a:lnTo>
                <a:lnTo>
                  <a:pt x="43654" y="34569"/>
                </a:lnTo>
                <a:lnTo>
                  <a:pt x="41583" y="29947"/>
                </a:lnTo>
                <a:lnTo>
                  <a:pt x="37791" y="25058"/>
                </a:lnTo>
                <a:lnTo>
                  <a:pt x="29651" y="15755"/>
                </a:lnTo>
                <a:lnTo>
                  <a:pt x="20114" y="7038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135846" y="4479340"/>
            <a:ext cx="59690" cy="43180"/>
          </a:xfrm>
          <a:custGeom>
            <a:avLst/>
            <a:gdLst/>
            <a:ahLst/>
            <a:cxnLst/>
            <a:rect l="l" t="t" r="r" b="b"/>
            <a:pathLst>
              <a:path w="59689" h="43179">
                <a:moveTo>
                  <a:pt x="8088" y="2766"/>
                </a:moveTo>
                <a:lnTo>
                  <a:pt x="5871" y="228"/>
                </a:lnTo>
                <a:lnTo>
                  <a:pt x="3959" y="0"/>
                </a:lnTo>
                <a:lnTo>
                  <a:pt x="2352" y="2080"/>
                </a:lnTo>
                <a:lnTo>
                  <a:pt x="1206" y="3564"/>
                </a:lnTo>
                <a:lnTo>
                  <a:pt x="505" y="6203"/>
                </a:lnTo>
                <a:lnTo>
                  <a:pt x="252" y="9997"/>
                </a:lnTo>
                <a:lnTo>
                  <a:pt x="0" y="13791"/>
                </a:lnTo>
                <a:lnTo>
                  <a:pt x="7554" y="33074"/>
                </a:lnTo>
                <a:lnTo>
                  <a:pt x="10349" y="36408"/>
                </a:lnTo>
                <a:lnTo>
                  <a:pt x="13419" y="38832"/>
                </a:lnTo>
                <a:lnTo>
                  <a:pt x="16764" y="40345"/>
                </a:lnTo>
                <a:lnTo>
                  <a:pt x="20109" y="41860"/>
                </a:lnTo>
                <a:lnTo>
                  <a:pt x="23412" y="42692"/>
                </a:lnTo>
                <a:lnTo>
                  <a:pt x="26674" y="42844"/>
                </a:lnTo>
                <a:lnTo>
                  <a:pt x="29937" y="42996"/>
                </a:lnTo>
                <a:lnTo>
                  <a:pt x="32781" y="42085"/>
                </a:lnTo>
                <a:lnTo>
                  <a:pt x="41157" y="11332"/>
                </a:lnTo>
                <a:lnTo>
                  <a:pt x="40962" y="7577"/>
                </a:lnTo>
                <a:lnTo>
                  <a:pt x="40500" y="5086"/>
                </a:lnTo>
                <a:lnTo>
                  <a:pt x="40037" y="2595"/>
                </a:lnTo>
                <a:lnTo>
                  <a:pt x="39788" y="1771"/>
                </a:lnTo>
                <a:lnTo>
                  <a:pt x="39751" y="2614"/>
                </a:lnTo>
                <a:lnTo>
                  <a:pt x="39715" y="3457"/>
                </a:lnTo>
                <a:lnTo>
                  <a:pt x="39623" y="5565"/>
                </a:lnTo>
                <a:lnTo>
                  <a:pt x="39476" y="8937"/>
                </a:lnTo>
                <a:lnTo>
                  <a:pt x="39329" y="12309"/>
                </a:lnTo>
                <a:lnTo>
                  <a:pt x="40613" y="16551"/>
                </a:lnTo>
                <a:lnTo>
                  <a:pt x="43328" y="21664"/>
                </a:lnTo>
                <a:lnTo>
                  <a:pt x="49956" y="31197"/>
                </a:lnTo>
                <a:lnTo>
                  <a:pt x="59561" y="40435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197743" y="4453055"/>
            <a:ext cx="104139" cy="52705"/>
          </a:xfrm>
          <a:custGeom>
            <a:avLst/>
            <a:gdLst/>
            <a:ahLst/>
            <a:cxnLst/>
            <a:rect l="l" t="t" r="r" b="b"/>
            <a:pathLst>
              <a:path w="104139" h="52704">
                <a:moveTo>
                  <a:pt x="0" y="34525"/>
                </a:moveTo>
                <a:lnTo>
                  <a:pt x="1330" y="30216"/>
                </a:lnTo>
                <a:lnTo>
                  <a:pt x="5489" y="27695"/>
                </a:lnTo>
                <a:lnTo>
                  <a:pt x="12477" y="26963"/>
                </a:lnTo>
                <a:lnTo>
                  <a:pt x="17239" y="26462"/>
                </a:lnTo>
                <a:lnTo>
                  <a:pt x="22841" y="27006"/>
                </a:lnTo>
                <a:lnTo>
                  <a:pt x="29282" y="28593"/>
                </a:lnTo>
                <a:lnTo>
                  <a:pt x="35724" y="30179"/>
                </a:lnTo>
                <a:lnTo>
                  <a:pt x="60077" y="43652"/>
                </a:lnTo>
                <a:lnTo>
                  <a:pt x="62326" y="46401"/>
                </a:lnTo>
                <a:lnTo>
                  <a:pt x="62734" y="48556"/>
                </a:lnTo>
                <a:lnTo>
                  <a:pt x="61302" y="50116"/>
                </a:lnTo>
                <a:lnTo>
                  <a:pt x="59870" y="51675"/>
                </a:lnTo>
                <a:lnTo>
                  <a:pt x="57508" y="52305"/>
                </a:lnTo>
                <a:lnTo>
                  <a:pt x="54217" y="52005"/>
                </a:lnTo>
                <a:lnTo>
                  <a:pt x="50925" y="51705"/>
                </a:lnTo>
                <a:lnTo>
                  <a:pt x="41377" y="29493"/>
                </a:lnTo>
                <a:lnTo>
                  <a:pt x="41021" y="23545"/>
                </a:lnTo>
                <a:lnTo>
                  <a:pt x="60347" y="2181"/>
                </a:lnTo>
                <a:lnTo>
                  <a:pt x="65411" y="473"/>
                </a:lnTo>
                <a:lnTo>
                  <a:pt x="72008" y="0"/>
                </a:lnTo>
                <a:lnTo>
                  <a:pt x="80137" y="761"/>
                </a:lnTo>
                <a:lnTo>
                  <a:pt x="92493" y="3405"/>
                </a:lnTo>
                <a:lnTo>
                  <a:pt x="103967" y="8941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311279" y="4455350"/>
            <a:ext cx="43180" cy="55244"/>
          </a:xfrm>
          <a:custGeom>
            <a:avLst/>
            <a:gdLst/>
            <a:ahLst/>
            <a:cxnLst/>
            <a:rect l="l" t="t" r="r" b="b"/>
            <a:pathLst>
              <a:path w="43179" h="55245">
                <a:moveTo>
                  <a:pt x="41567" y="12583"/>
                </a:moveTo>
                <a:lnTo>
                  <a:pt x="43110" y="7641"/>
                </a:lnTo>
                <a:lnTo>
                  <a:pt x="42365" y="4078"/>
                </a:lnTo>
                <a:lnTo>
                  <a:pt x="39332" y="1894"/>
                </a:lnTo>
                <a:lnTo>
                  <a:pt x="37216" y="371"/>
                </a:lnTo>
                <a:lnTo>
                  <a:pt x="33485" y="0"/>
                </a:lnTo>
                <a:lnTo>
                  <a:pt x="28135" y="780"/>
                </a:lnTo>
                <a:lnTo>
                  <a:pt x="22787" y="1559"/>
                </a:lnTo>
                <a:lnTo>
                  <a:pt x="17843" y="3862"/>
                </a:lnTo>
                <a:lnTo>
                  <a:pt x="13303" y="7689"/>
                </a:lnTo>
                <a:lnTo>
                  <a:pt x="8764" y="11517"/>
                </a:lnTo>
                <a:lnTo>
                  <a:pt x="5453" y="16035"/>
                </a:lnTo>
                <a:lnTo>
                  <a:pt x="3369" y="21244"/>
                </a:lnTo>
                <a:lnTo>
                  <a:pt x="1285" y="26453"/>
                </a:lnTo>
                <a:lnTo>
                  <a:pt x="195" y="31721"/>
                </a:lnTo>
                <a:lnTo>
                  <a:pt x="97" y="37047"/>
                </a:lnTo>
                <a:lnTo>
                  <a:pt x="0" y="42374"/>
                </a:lnTo>
                <a:lnTo>
                  <a:pt x="1879" y="46888"/>
                </a:lnTo>
                <a:lnTo>
                  <a:pt x="5735" y="50589"/>
                </a:lnTo>
                <a:lnTo>
                  <a:pt x="14352" y="54696"/>
                </a:lnTo>
                <a:lnTo>
                  <a:pt x="27365" y="54689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353821" y="4463148"/>
            <a:ext cx="95885" cy="65405"/>
          </a:xfrm>
          <a:custGeom>
            <a:avLst/>
            <a:gdLst/>
            <a:ahLst/>
            <a:cxnLst/>
            <a:rect l="l" t="t" r="r" b="b"/>
            <a:pathLst>
              <a:path w="95885" h="65404">
                <a:moveTo>
                  <a:pt x="0" y="42881"/>
                </a:moveTo>
                <a:lnTo>
                  <a:pt x="938" y="40291"/>
                </a:lnTo>
                <a:lnTo>
                  <a:pt x="5934" y="38434"/>
                </a:lnTo>
                <a:lnTo>
                  <a:pt x="14986" y="37308"/>
                </a:lnTo>
                <a:lnTo>
                  <a:pt x="24038" y="36183"/>
                </a:lnTo>
                <a:lnTo>
                  <a:pt x="38433" y="28988"/>
                </a:lnTo>
                <a:lnTo>
                  <a:pt x="39615" y="26548"/>
                </a:lnTo>
                <a:lnTo>
                  <a:pt x="40098" y="23394"/>
                </a:lnTo>
                <a:lnTo>
                  <a:pt x="39885" y="19525"/>
                </a:lnTo>
                <a:lnTo>
                  <a:pt x="39671" y="15656"/>
                </a:lnTo>
                <a:lnTo>
                  <a:pt x="38256" y="11881"/>
                </a:lnTo>
                <a:lnTo>
                  <a:pt x="35639" y="8201"/>
                </a:lnTo>
                <a:lnTo>
                  <a:pt x="33022" y="4520"/>
                </a:lnTo>
                <a:lnTo>
                  <a:pt x="30353" y="2143"/>
                </a:lnTo>
                <a:lnTo>
                  <a:pt x="27632" y="1072"/>
                </a:lnTo>
                <a:lnTo>
                  <a:pt x="24913" y="0"/>
                </a:lnTo>
                <a:lnTo>
                  <a:pt x="11378" y="32373"/>
                </a:lnTo>
                <a:lnTo>
                  <a:pt x="12171" y="39542"/>
                </a:lnTo>
                <a:lnTo>
                  <a:pt x="12964" y="46711"/>
                </a:lnTo>
                <a:lnTo>
                  <a:pt x="16217" y="52528"/>
                </a:lnTo>
                <a:lnTo>
                  <a:pt x="21931" y="56994"/>
                </a:lnTo>
                <a:lnTo>
                  <a:pt x="27644" y="61461"/>
                </a:lnTo>
                <a:lnTo>
                  <a:pt x="34777" y="64031"/>
                </a:lnTo>
                <a:lnTo>
                  <a:pt x="43330" y="64706"/>
                </a:lnTo>
                <a:lnTo>
                  <a:pt x="51883" y="65380"/>
                </a:lnTo>
                <a:lnTo>
                  <a:pt x="59750" y="64405"/>
                </a:lnTo>
                <a:lnTo>
                  <a:pt x="66930" y="61780"/>
                </a:lnTo>
                <a:lnTo>
                  <a:pt x="76979" y="56479"/>
                </a:lnTo>
                <a:lnTo>
                  <a:pt x="86487" y="48125"/>
                </a:lnTo>
                <a:lnTo>
                  <a:pt x="95454" y="36716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585886" y="4162419"/>
            <a:ext cx="857387" cy="524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747584" y="4753685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5">
                <a:moveTo>
                  <a:pt x="1783" y="17130"/>
                </a:moveTo>
                <a:lnTo>
                  <a:pt x="15667" y="0"/>
                </a:lnTo>
                <a:lnTo>
                  <a:pt x="15295" y="427"/>
                </a:lnTo>
                <a:lnTo>
                  <a:pt x="14924" y="854"/>
                </a:lnTo>
                <a:lnTo>
                  <a:pt x="13994" y="1923"/>
                </a:lnTo>
                <a:lnTo>
                  <a:pt x="12506" y="3631"/>
                </a:lnTo>
                <a:lnTo>
                  <a:pt x="11019" y="5340"/>
                </a:lnTo>
                <a:lnTo>
                  <a:pt x="8635" y="7132"/>
                </a:lnTo>
                <a:lnTo>
                  <a:pt x="5354" y="9006"/>
                </a:lnTo>
                <a:lnTo>
                  <a:pt x="2074" y="10879"/>
                </a:lnTo>
                <a:lnTo>
                  <a:pt x="347" y="11865"/>
                </a:lnTo>
                <a:lnTo>
                  <a:pt x="173" y="11964"/>
                </a:lnTo>
                <a:lnTo>
                  <a:pt x="0" y="12063"/>
                </a:lnTo>
                <a:lnTo>
                  <a:pt x="205" y="12173"/>
                </a:lnTo>
                <a:lnTo>
                  <a:pt x="482" y="12230"/>
                </a:lnTo>
                <a:lnTo>
                  <a:pt x="4268" y="13006"/>
                </a:lnTo>
                <a:lnTo>
                  <a:pt x="11563" y="14504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762399" y="4835909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14374" y="16156"/>
                </a:moveTo>
                <a:lnTo>
                  <a:pt x="15756" y="12124"/>
                </a:lnTo>
                <a:lnTo>
                  <a:pt x="14271" y="9217"/>
                </a:lnTo>
                <a:lnTo>
                  <a:pt x="9921" y="7434"/>
                </a:lnTo>
                <a:lnTo>
                  <a:pt x="6857" y="6178"/>
                </a:lnTo>
                <a:lnTo>
                  <a:pt x="5565" y="4931"/>
                </a:lnTo>
                <a:lnTo>
                  <a:pt x="6044" y="3693"/>
                </a:lnTo>
                <a:lnTo>
                  <a:pt x="6522" y="2456"/>
                </a:lnTo>
                <a:lnTo>
                  <a:pt x="11271" y="114"/>
                </a:lnTo>
                <a:lnTo>
                  <a:pt x="11440" y="49"/>
                </a:lnTo>
                <a:lnTo>
                  <a:pt x="11312" y="16"/>
                </a:lnTo>
                <a:lnTo>
                  <a:pt x="10891" y="16"/>
                </a:lnTo>
                <a:lnTo>
                  <a:pt x="10468" y="15"/>
                </a:lnTo>
                <a:lnTo>
                  <a:pt x="8482" y="12"/>
                </a:lnTo>
                <a:lnTo>
                  <a:pt x="4932" y="6"/>
                </a:lnTo>
                <a:lnTo>
                  <a:pt x="0" y="0"/>
                </a:lnTo>
                <a:lnTo>
                  <a:pt x="1544" y="4269"/>
                </a:lnTo>
                <a:lnTo>
                  <a:pt x="9566" y="12818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775779" y="4917575"/>
            <a:ext cx="10160" cy="5080"/>
          </a:xfrm>
          <a:custGeom>
            <a:avLst/>
            <a:gdLst/>
            <a:ahLst/>
            <a:cxnLst/>
            <a:rect l="l" t="t" r="r" b="b"/>
            <a:pathLst>
              <a:path w="10160" h="5079">
                <a:moveTo>
                  <a:pt x="606" y="146"/>
                </a:moveTo>
                <a:lnTo>
                  <a:pt x="4337" y="0"/>
                </a:lnTo>
                <a:lnTo>
                  <a:pt x="5990" y="107"/>
                </a:lnTo>
                <a:lnTo>
                  <a:pt x="5566" y="468"/>
                </a:lnTo>
                <a:lnTo>
                  <a:pt x="5264" y="725"/>
                </a:lnTo>
                <a:lnTo>
                  <a:pt x="4508" y="1369"/>
                </a:lnTo>
                <a:lnTo>
                  <a:pt x="3300" y="2398"/>
                </a:lnTo>
                <a:lnTo>
                  <a:pt x="2091" y="3428"/>
                </a:lnTo>
                <a:lnTo>
                  <a:pt x="1230" y="3434"/>
                </a:lnTo>
                <a:lnTo>
                  <a:pt x="717" y="2417"/>
                </a:lnTo>
                <a:lnTo>
                  <a:pt x="0" y="994"/>
                </a:lnTo>
                <a:lnTo>
                  <a:pt x="3118" y="1844"/>
                </a:lnTo>
                <a:lnTo>
                  <a:pt x="10074" y="4968"/>
                </a:lnTo>
              </a:path>
            </a:pathLst>
          </a:custGeom>
          <a:ln w="10800">
            <a:solidFill>
              <a:srgbClr val="0073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16359" y="5133910"/>
            <a:ext cx="1584960" cy="40005"/>
          </a:xfrm>
          <a:custGeom>
            <a:avLst/>
            <a:gdLst/>
            <a:ahLst/>
            <a:cxnLst/>
            <a:rect l="l" t="t" r="r" b="b"/>
            <a:pathLst>
              <a:path w="1584960" h="40004">
                <a:moveTo>
                  <a:pt x="0" y="36204"/>
                </a:moveTo>
                <a:lnTo>
                  <a:pt x="2743" y="39044"/>
                </a:lnTo>
                <a:lnTo>
                  <a:pt x="7448" y="39410"/>
                </a:lnTo>
                <a:lnTo>
                  <a:pt x="14116" y="37302"/>
                </a:lnTo>
                <a:lnTo>
                  <a:pt x="24965" y="34472"/>
                </a:lnTo>
                <a:lnTo>
                  <a:pt x="67016" y="29601"/>
                </a:lnTo>
                <a:lnTo>
                  <a:pt x="114088" y="28240"/>
                </a:lnTo>
                <a:lnTo>
                  <a:pt x="130011" y="27924"/>
                </a:lnTo>
                <a:lnTo>
                  <a:pt x="170378" y="27025"/>
                </a:lnTo>
                <a:lnTo>
                  <a:pt x="211898" y="25840"/>
                </a:lnTo>
                <a:lnTo>
                  <a:pt x="222404" y="25513"/>
                </a:lnTo>
                <a:lnTo>
                  <a:pt x="269671" y="24583"/>
                </a:lnTo>
                <a:lnTo>
                  <a:pt x="311188" y="24265"/>
                </a:lnTo>
                <a:lnTo>
                  <a:pt x="356891" y="24217"/>
                </a:lnTo>
                <a:lnTo>
                  <a:pt x="370548" y="24215"/>
                </a:lnTo>
                <a:lnTo>
                  <a:pt x="383525" y="24221"/>
                </a:lnTo>
                <a:lnTo>
                  <a:pt x="429963" y="24313"/>
                </a:lnTo>
                <a:lnTo>
                  <a:pt x="458548" y="24434"/>
                </a:lnTo>
                <a:lnTo>
                  <a:pt x="474650" y="24502"/>
                </a:lnTo>
                <a:lnTo>
                  <a:pt x="512941" y="24631"/>
                </a:lnTo>
                <a:lnTo>
                  <a:pt x="531575" y="24662"/>
                </a:lnTo>
                <a:lnTo>
                  <a:pt x="545004" y="24630"/>
                </a:lnTo>
                <a:lnTo>
                  <a:pt x="599104" y="23673"/>
                </a:lnTo>
                <a:lnTo>
                  <a:pt x="647584" y="21439"/>
                </a:lnTo>
                <a:lnTo>
                  <a:pt x="662733" y="20387"/>
                </a:lnTo>
                <a:lnTo>
                  <a:pt x="676126" y="19490"/>
                </a:lnTo>
                <a:lnTo>
                  <a:pt x="716823" y="17313"/>
                </a:lnTo>
                <a:lnTo>
                  <a:pt x="768176" y="16490"/>
                </a:lnTo>
                <a:lnTo>
                  <a:pt x="805147" y="16377"/>
                </a:lnTo>
                <a:lnTo>
                  <a:pt x="823150" y="16390"/>
                </a:lnTo>
                <a:lnTo>
                  <a:pt x="863667" y="16674"/>
                </a:lnTo>
                <a:lnTo>
                  <a:pt x="912426" y="19176"/>
                </a:lnTo>
                <a:lnTo>
                  <a:pt x="937057" y="21753"/>
                </a:lnTo>
                <a:lnTo>
                  <a:pt x="949450" y="22844"/>
                </a:lnTo>
                <a:lnTo>
                  <a:pt x="990018" y="25016"/>
                </a:lnTo>
                <a:lnTo>
                  <a:pt x="1025957" y="25766"/>
                </a:lnTo>
                <a:lnTo>
                  <a:pt x="1035515" y="25719"/>
                </a:lnTo>
                <a:lnTo>
                  <a:pt x="1082182" y="23801"/>
                </a:lnTo>
                <a:lnTo>
                  <a:pt x="1127171" y="20549"/>
                </a:lnTo>
                <a:lnTo>
                  <a:pt x="1140770" y="19448"/>
                </a:lnTo>
                <a:lnTo>
                  <a:pt x="1154144" y="18374"/>
                </a:lnTo>
                <a:lnTo>
                  <a:pt x="1192982" y="15316"/>
                </a:lnTo>
                <a:lnTo>
                  <a:pt x="1241991" y="11597"/>
                </a:lnTo>
                <a:lnTo>
                  <a:pt x="1260655" y="10227"/>
                </a:lnTo>
                <a:lnTo>
                  <a:pt x="1277240" y="9005"/>
                </a:lnTo>
                <a:lnTo>
                  <a:pt x="1316050" y="6116"/>
                </a:lnTo>
                <a:lnTo>
                  <a:pt x="1334343" y="4723"/>
                </a:lnTo>
                <a:lnTo>
                  <a:pt x="1349262" y="3602"/>
                </a:lnTo>
                <a:lnTo>
                  <a:pt x="1395894" y="989"/>
                </a:lnTo>
                <a:lnTo>
                  <a:pt x="1444974" y="107"/>
                </a:lnTo>
                <a:lnTo>
                  <a:pt x="1480987" y="0"/>
                </a:lnTo>
                <a:lnTo>
                  <a:pt x="1498287" y="33"/>
                </a:lnTo>
                <a:lnTo>
                  <a:pt x="1536584" y="717"/>
                </a:lnTo>
                <a:lnTo>
                  <a:pt x="1561526" y="3614"/>
                </a:lnTo>
                <a:lnTo>
                  <a:pt x="1567527" y="4044"/>
                </a:lnTo>
                <a:lnTo>
                  <a:pt x="1574652" y="4088"/>
                </a:lnTo>
                <a:lnTo>
                  <a:pt x="1584380" y="4148"/>
                </a:lnTo>
                <a:lnTo>
                  <a:pt x="1584550" y="8271"/>
                </a:lnTo>
                <a:lnTo>
                  <a:pt x="1575164" y="16460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238403" y="5133309"/>
            <a:ext cx="862965" cy="46355"/>
          </a:xfrm>
          <a:custGeom>
            <a:avLst/>
            <a:gdLst/>
            <a:ahLst/>
            <a:cxnLst/>
            <a:rect l="l" t="t" r="r" b="b"/>
            <a:pathLst>
              <a:path w="862964" h="46354">
                <a:moveTo>
                  <a:pt x="44831" y="45782"/>
                </a:moveTo>
                <a:lnTo>
                  <a:pt x="6704" y="45359"/>
                </a:lnTo>
                <a:lnTo>
                  <a:pt x="272" y="44816"/>
                </a:lnTo>
                <a:lnTo>
                  <a:pt x="22" y="44795"/>
                </a:lnTo>
                <a:lnTo>
                  <a:pt x="5352" y="44762"/>
                </a:lnTo>
                <a:lnTo>
                  <a:pt x="8192" y="44762"/>
                </a:lnTo>
                <a:lnTo>
                  <a:pt x="13855" y="44760"/>
                </a:lnTo>
                <a:lnTo>
                  <a:pt x="64743" y="44747"/>
                </a:lnTo>
                <a:lnTo>
                  <a:pt x="118965" y="44642"/>
                </a:lnTo>
                <a:lnTo>
                  <a:pt x="163989" y="44155"/>
                </a:lnTo>
                <a:lnTo>
                  <a:pt x="202166" y="43264"/>
                </a:lnTo>
                <a:lnTo>
                  <a:pt x="244595" y="41446"/>
                </a:lnTo>
                <a:lnTo>
                  <a:pt x="279686" y="39056"/>
                </a:lnTo>
                <a:lnTo>
                  <a:pt x="295078" y="37963"/>
                </a:lnTo>
                <a:lnTo>
                  <a:pt x="333837" y="35366"/>
                </a:lnTo>
                <a:lnTo>
                  <a:pt x="382068" y="32912"/>
                </a:lnTo>
                <a:lnTo>
                  <a:pt x="421530" y="32143"/>
                </a:lnTo>
                <a:lnTo>
                  <a:pt x="435018" y="31980"/>
                </a:lnTo>
                <a:lnTo>
                  <a:pt x="485897" y="30747"/>
                </a:lnTo>
                <a:lnTo>
                  <a:pt x="535205" y="27827"/>
                </a:lnTo>
                <a:lnTo>
                  <a:pt x="563697" y="24923"/>
                </a:lnTo>
                <a:lnTo>
                  <a:pt x="577799" y="23523"/>
                </a:lnTo>
                <a:lnTo>
                  <a:pt x="590377" y="22383"/>
                </a:lnTo>
                <a:lnTo>
                  <a:pt x="601784" y="21465"/>
                </a:lnTo>
                <a:lnTo>
                  <a:pt x="612371" y="20732"/>
                </a:lnTo>
                <a:lnTo>
                  <a:pt x="626857" y="19809"/>
                </a:lnTo>
                <a:lnTo>
                  <a:pt x="640093" y="18789"/>
                </a:lnTo>
                <a:lnTo>
                  <a:pt x="652387" y="17653"/>
                </a:lnTo>
                <a:lnTo>
                  <a:pt x="664045" y="16382"/>
                </a:lnTo>
                <a:lnTo>
                  <a:pt x="679799" y="14471"/>
                </a:lnTo>
                <a:lnTo>
                  <a:pt x="693488" y="13061"/>
                </a:lnTo>
                <a:lnTo>
                  <a:pt x="705597" y="12091"/>
                </a:lnTo>
                <a:lnTo>
                  <a:pt x="716614" y="11502"/>
                </a:lnTo>
                <a:lnTo>
                  <a:pt x="733905" y="11089"/>
                </a:lnTo>
                <a:lnTo>
                  <a:pt x="747551" y="10615"/>
                </a:lnTo>
                <a:lnTo>
                  <a:pt x="785601" y="7634"/>
                </a:lnTo>
                <a:lnTo>
                  <a:pt x="813243" y="4813"/>
                </a:lnTo>
                <a:lnTo>
                  <a:pt x="826398" y="3702"/>
                </a:lnTo>
                <a:lnTo>
                  <a:pt x="837508" y="3029"/>
                </a:lnTo>
                <a:lnTo>
                  <a:pt x="857376" y="2436"/>
                </a:lnTo>
                <a:lnTo>
                  <a:pt x="862921" y="2122"/>
                </a:lnTo>
                <a:lnTo>
                  <a:pt x="860487" y="1854"/>
                </a:lnTo>
                <a:lnTo>
                  <a:pt x="853588" y="1163"/>
                </a:lnTo>
                <a:lnTo>
                  <a:pt x="841983" y="0"/>
                </a:lnTo>
              </a:path>
            </a:pathLst>
          </a:custGeom>
          <a:ln w="108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357975" y="2419478"/>
            <a:ext cx="233679" cy="196215"/>
          </a:xfrm>
          <a:custGeom>
            <a:avLst/>
            <a:gdLst/>
            <a:ahLst/>
            <a:cxnLst/>
            <a:rect l="l" t="t" r="r" b="b"/>
            <a:pathLst>
              <a:path w="233679" h="196214">
                <a:moveTo>
                  <a:pt x="233098" y="15207"/>
                </a:moveTo>
                <a:lnTo>
                  <a:pt x="190704" y="2500"/>
                </a:lnTo>
                <a:lnTo>
                  <a:pt x="169227" y="0"/>
                </a:lnTo>
                <a:lnTo>
                  <a:pt x="157001" y="286"/>
                </a:lnTo>
                <a:lnTo>
                  <a:pt x="118036" y="5570"/>
                </a:lnTo>
                <a:lnTo>
                  <a:pt x="80618" y="18044"/>
                </a:lnTo>
                <a:lnTo>
                  <a:pt x="42785" y="37310"/>
                </a:lnTo>
                <a:lnTo>
                  <a:pt x="23257" y="59131"/>
                </a:lnTo>
                <a:lnTo>
                  <a:pt x="24032" y="63015"/>
                </a:lnTo>
                <a:lnTo>
                  <a:pt x="28109" y="66941"/>
                </a:lnTo>
                <a:lnTo>
                  <a:pt x="38919" y="71619"/>
                </a:lnTo>
                <a:lnTo>
                  <a:pt x="56463" y="77050"/>
                </a:lnTo>
                <a:lnTo>
                  <a:pt x="72159" y="81240"/>
                </a:lnTo>
                <a:lnTo>
                  <a:pt x="86102" y="85027"/>
                </a:lnTo>
                <a:lnTo>
                  <a:pt x="133883" y="99061"/>
                </a:lnTo>
                <a:lnTo>
                  <a:pt x="182631" y="119235"/>
                </a:lnTo>
                <a:lnTo>
                  <a:pt x="206850" y="144578"/>
                </a:lnTo>
                <a:lnTo>
                  <a:pt x="205537" y="155640"/>
                </a:lnTo>
                <a:lnTo>
                  <a:pt x="162072" y="181735"/>
                </a:lnTo>
                <a:lnTo>
                  <a:pt x="113542" y="191969"/>
                </a:lnTo>
                <a:lnTo>
                  <a:pt x="64078" y="195798"/>
                </a:lnTo>
                <a:lnTo>
                  <a:pt x="48609" y="195725"/>
                </a:lnTo>
                <a:lnTo>
                  <a:pt x="35207" y="194971"/>
                </a:lnTo>
                <a:lnTo>
                  <a:pt x="23728" y="193539"/>
                </a:lnTo>
                <a:lnTo>
                  <a:pt x="8915" y="188098"/>
                </a:lnTo>
                <a:lnTo>
                  <a:pt x="1272" y="180691"/>
                </a:lnTo>
                <a:lnTo>
                  <a:pt x="0" y="171149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608003" y="2421483"/>
            <a:ext cx="158115" cy="139700"/>
          </a:xfrm>
          <a:custGeom>
            <a:avLst/>
            <a:gdLst/>
            <a:ahLst/>
            <a:cxnLst/>
            <a:rect l="l" t="t" r="r" b="b"/>
            <a:pathLst>
              <a:path w="158115" h="139700">
                <a:moveTo>
                  <a:pt x="92445" y="23502"/>
                </a:moveTo>
                <a:lnTo>
                  <a:pt x="85687" y="9769"/>
                </a:lnTo>
                <a:lnTo>
                  <a:pt x="76729" y="1912"/>
                </a:lnTo>
                <a:lnTo>
                  <a:pt x="63723" y="0"/>
                </a:lnTo>
                <a:lnTo>
                  <a:pt x="51984" y="1868"/>
                </a:lnTo>
                <a:lnTo>
                  <a:pt x="20157" y="26270"/>
                </a:lnTo>
                <a:lnTo>
                  <a:pt x="2358" y="62073"/>
                </a:lnTo>
                <a:lnTo>
                  <a:pt x="0" y="85339"/>
                </a:lnTo>
                <a:lnTo>
                  <a:pt x="4012" y="99318"/>
                </a:lnTo>
                <a:lnTo>
                  <a:pt x="31975" y="125942"/>
                </a:lnTo>
                <a:lnTo>
                  <a:pt x="81643" y="139216"/>
                </a:lnTo>
                <a:lnTo>
                  <a:pt x="94721" y="139611"/>
                </a:lnTo>
                <a:lnTo>
                  <a:pt x="106404" y="138903"/>
                </a:lnTo>
                <a:lnTo>
                  <a:pt x="144184" y="124961"/>
                </a:lnTo>
                <a:lnTo>
                  <a:pt x="157912" y="102361"/>
                </a:lnTo>
                <a:lnTo>
                  <a:pt x="157636" y="88185"/>
                </a:lnTo>
                <a:lnTo>
                  <a:pt x="140364" y="53477"/>
                </a:lnTo>
                <a:lnTo>
                  <a:pt x="101677" y="25098"/>
                </a:lnTo>
                <a:lnTo>
                  <a:pt x="58392" y="23231"/>
                </a:lnTo>
                <a:lnTo>
                  <a:pt x="22900" y="37673"/>
                </a:lnTo>
                <a:lnTo>
                  <a:pt x="10172" y="45333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642300" y="2501950"/>
            <a:ext cx="164465" cy="99060"/>
          </a:xfrm>
          <a:custGeom>
            <a:avLst/>
            <a:gdLst/>
            <a:ahLst/>
            <a:cxnLst/>
            <a:rect l="l" t="t" r="r" b="b"/>
            <a:pathLst>
              <a:path w="164465" h="99060">
                <a:moveTo>
                  <a:pt x="0" y="54441"/>
                </a:moveTo>
                <a:lnTo>
                  <a:pt x="28819" y="27682"/>
                </a:lnTo>
                <a:lnTo>
                  <a:pt x="64991" y="9091"/>
                </a:lnTo>
                <a:lnTo>
                  <a:pt x="115296" y="0"/>
                </a:lnTo>
                <a:lnTo>
                  <a:pt x="127787" y="1278"/>
                </a:lnTo>
                <a:lnTo>
                  <a:pt x="161065" y="35762"/>
                </a:lnTo>
                <a:lnTo>
                  <a:pt x="163949" y="74473"/>
                </a:lnTo>
                <a:lnTo>
                  <a:pt x="163776" y="86728"/>
                </a:lnTo>
                <a:lnTo>
                  <a:pt x="163315" y="98798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904582" y="2388465"/>
            <a:ext cx="147955" cy="153035"/>
          </a:xfrm>
          <a:custGeom>
            <a:avLst/>
            <a:gdLst/>
            <a:ahLst/>
            <a:cxnLst/>
            <a:rect l="l" t="t" r="r" b="b"/>
            <a:pathLst>
              <a:path w="147954" h="153035">
                <a:moveTo>
                  <a:pt x="7494" y="0"/>
                </a:moveTo>
                <a:lnTo>
                  <a:pt x="6792" y="15228"/>
                </a:lnTo>
                <a:lnTo>
                  <a:pt x="6263" y="29030"/>
                </a:lnTo>
                <a:lnTo>
                  <a:pt x="5908" y="41406"/>
                </a:lnTo>
                <a:lnTo>
                  <a:pt x="5726" y="52356"/>
                </a:lnTo>
                <a:lnTo>
                  <a:pt x="5384" y="67098"/>
                </a:lnTo>
                <a:lnTo>
                  <a:pt x="4411" y="79072"/>
                </a:lnTo>
                <a:lnTo>
                  <a:pt x="2339" y="93519"/>
                </a:lnTo>
                <a:lnTo>
                  <a:pt x="928" y="105841"/>
                </a:lnTo>
                <a:lnTo>
                  <a:pt x="0" y="117318"/>
                </a:lnTo>
                <a:lnTo>
                  <a:pt x="41" y="134933"/>
                </a:lnTo>
                <a:lnTo>
                  <a:pt x="2622" y="144531"/>
                </a:lnTo>
                <a:lnTo>
                  <a:pt x="11774" y="149914"/>
                </a:lnTo>
                <a:lnTo>
                  <a:pt x="26025" y="152472"/>
                </a:lnTo>
                <a:lnTo>
                  <a:pt x="35304" y="152737"/>
                </a:lnTo>
                <a:lnTo>
                  <a:pt x="45958" y="152336"/>
                </a:lnTo>
                <a:lnTo>
                  <a:pt x="87174" y="147215"/>
                </a:lnTo>
                <a:lnTo>
                  <a:pt x="125747" y="140560"/>
                </a:lnTo>
                <a:lnTo>
                  <a:pt x="143044" y="137570"/>
                </a:lnTo>
                <a:lnTo>
                  <a:pt x="147432" y="136849"/>
                </a:lnTo>
                <a:lnTo>
                  <a:pt x="146746" y="137036"/>
                </a:lnTo>
                <a:lnTo>
                  <a:pt x="140754" y="138614"/>
                </a:lnTo>
                <a:lnTo>
                  <a:pt x="129351" y="141613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694074" y="2662628"/>
            <a:ext cx="171450" cy="140335"/>
          </a:xfrm>
          <a:custGeom>
            <a:avLst/>
            <a:gdLst/>
            <a:ahLst/>
            <a:cxnLst/>
            <a:rect l="l" t="t" r="r" b="b"/>
            <a:pathLst>
              <a:path w="171450" h="140335">
                <a:moveTo>
                  <a:pt x="171186" y="0"/>
                </a:moveTo>
                <a:lnTo>
                  <a:pt x="122290" y="13652"/>
                </a:lnTo>
                <a:lnTo>
                  <a:pt x="78604" y="34741"/>
                </a:lnTo>
                <a:lnTo>
                  <a:pt x="48942" y="50648"/>
                </a:lnTo>
                <a:lnTo>
                  <a:pt x="35050" y="58056"/>
                </a:lnTo>
                <a:lnTo>
                  <a:pt x="24258" y="63676"/>
                </a:lnTo>
                <a:lnTo>
                  <a:pt x="16198" y="67706"/>
                </a:lnTo>
                <a:lnTo>
                  <a:pt x="2999" y="73641"/>
                </a:lnTo>
                <a:lnTo>
                  <a:pt x="0" y="76765"/>
                </a:lnTo>
                <a:lnTo>
                  <a:pt x="35660" y="92133"/>
                </a:lnTo>
                <a:lnTo>
                  <a:pt x="51883" y="96589"/>
                </a:lnTo>
                <a:lnTo>
                  <a:pt x="65790" y="100533"/>
                </a:lnTo>
                <a:lnTo>
                  <a:pt x="103044" y="112471"/>
                </a:lnTo>
                <a:lnTo>
                  <a:pt x="139599" y="126723"/>
                </a:lnTo>
                <a:lnTo>
                  <a:pt x="161800" y="137692"/>
                </a:lnTo>
                <a:lnTo>
                  <a:pt x="163019" y="138328"/>
                </a:lnTo>
                <a:lnTo>
                  <a:pt x="163275" y="138697"/>
                </a:lnTo>
                <a:lnTo>
                  <a:pt x="162576" y="138801"/>
                </a:lnTo>
                <a:lnTo>
                  <a:pt x="161578" y="138947"/>
                </a:lnTo>
                <a:lnTo>
                  <a:pt x="158080" y="139463"/>
                </a:lnTo>
                <a:lnTo>
                  <a:pt x="152088" y="140345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8644987" y="2698365"/>
            <a:ext cx="156210" cy="131445"/>
          </a:xfrm>
          <a:custGeom>
            <a:avLst/>
            <a:gdLst/>
            <a:ahLst/>
            <a:cxnLst/>
            <a:rect l="l" t="t" r="r" b="b"/>
            <a:pathLst>
              <a:path w="156209" h="131444">
                <a:moveTo>
                  <a:pt x="151915" y="17088"/>
                </a:moveTo>
                <a:lnTo>
                  <a:pt x="151007" y="10233"/>
                </a:lnTo>
                <a:lnTo>
                  <a:pt x="151582" y="5505"/>
                </a:lnTo>
                <a:lnTo>
                  <a:pt x="153626" y="2902"/>
                </a:lnTo>
                <a:lnTo>
                  <a:pt x="155039" y="1098"/>
                </a:lnTo>
                <a:lnTo>
                  <a:pt x="155787" y="149"/>
                </a:lnTo>
                <a:lnTo>
                  <a:pt x="155898" y="0"/>
                </a:lnTo>
                <a:lnTo>
                  <a:pt x="155780" y="139"/>
                </a:lnTo>
                <a:lnTo>
                  <a:pt x="155655" y="290"/>
                </a:lnTo>
                <a:lnTo>
                  <a:pt x="154402" y="1805"/>
                </a:lnTo>
                <a:lnTo>
                  <a:pt x="118650" y="25864"/>
                </a:lnTo>
                <a:lnTo>
                  <a:pt x="73573" y="47904"/>
                </a:lnTo>
                <a:lnTo>
                  <a:pt x="36031" y="64894"/>
                </a:lnTo>
                <a:lnTo>
                  <a:pt x="0" y="76841"/>
                </a:lnTo>
                <a:lnTo>
                  <a:pt x="187" y="77259"/>
                </a:lnTo>
                <a:lnTo>
                  <a:pt x="2216" y="77576"/>
                </a:lnTo>
                <a:lnTo>
                  <a:pt x="4253" y="77893"/>
                </a:lnTo>
                <a:lnTo>
                  <a:pt x="11298" y="78992"/>
                </a:lnTo>
                <a:lnTo>
                  <a:pt x="56887" y="87515"/>
                </a:lnTo>
                <a:lnTo>
                  <a:pt x="104385" y="99032"/>
                </a:lnTo>
                <a:lnTo>
                  <a:pt x="140935" y="113396"/>
                </a:lnTo>
                <a:lnTo>
                  <a:pt x="145341" y="117169"/>
                </a:lnTo>
                <a:lnTo>
                  <a:pt x="143463" y="123079"/>
                </a:lnTo>
                <a:lnTo>
                  <a:pt x="135296" y="131127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910904" y="2722649"/>
            <a:ext cx="167640" cy="112395"/>
          </a:xfrm>
          <a:custGeom>
            <a:avLst/>
            <a:gdLst/>
            <a:ahLst/>
            <a:cxnLst/>
            <a:rect l="l" t="t" r="r" b="b"/>
            <a:pathLst>
              <a:path w="167640" h="112394">
                <a:moveTo>
                  <a:pt x="167487" y="7091"/>
                </a:moveTo>
                <a:lnTo>
                  <a:pt x="165097" y="2440"/>
                </a:lnTo>
                <a:lnTo>
                  <a:pt x="159749" y="91"/>
                </a:lnTo>
                <a:lnTo>
                  <a:pt x="151437" y="45"/>
                </a:lnTo>
                <a:lnTo>
                  <a:pt x="143124" y="0"/>
                </a:lnTo>
                <a:lnTo>
                  <a:pt x="98721" y="25563"/>
                </a:lnTo>
                <a:lnTo>
                  <a:pt x="88569" y="32152"/>
                </a:lnTo>
                <a:lnTo>
                  <a:pt x="37042" y="51122"/>
                </a:lnTo>
                <a:lnTo>
                  <a:pt x="2147" y="55921"/>
                </a:lnTo>
                <a:lnTo>
                  <a:pt x="1073" y="55978"/>
                </a:lnTo>
                <a:lnTo>
                  <a:pt x="0" y="56035"/>
                </a:lnTo>
                <a:lnTo>
                  <a:pt x="242" y="56304"/>
                </a:lnTo>
                <a:lnTo>
                  <a:pt x="1794" y="56784"/>
                </a:lnTo>
                <a:lnTo>
                  <a:pt x="3352" y="57264"/>
                </a:lnTo>
                <a:lnTo>
                  <a:pt x="9767" y="59243"/>
                </a:lnTo>
                <a:lnTo>
                  <a:pt x="56421" y="74600"/>
                </a:lnTo>
                <a:lnTo>
                  <a:pt x="93735" y="89027"/>
                </a:lnTo>
                <a:lnTo>
                  <a:pt x="119368" y="100458"/>
                </a:lnTo>
                <a:lnTo>
                  <a:pt x="130812" y="105544"/>
                </a:lnTo>
                <a:lnTo>
                  <a:pt x="139125" y="109114"/>
                </a:lnTo>
                <a:lnTo>
                  <a:pt x="146373" y="112138"/>
                </a:lnTo>
                <a:lnTo>
                  <a:pt x="151797" y="111396"/>
                </a:lnTo>
                <a:lnTo>
                  <a:pt x="155690" y="107009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291807" y="2834359"/>
            <a:ext cx="3155315" cy="148590"/>
          </a:xfrm>
          <a:custGeom>
            <a:avLst/>
            <a:gdLst/>
            <a:ahLst/>
            <a:cxnLst/>
            <a:rect l="l" t="t" r="r" b="b"/>
            <a:pathLst>
              <a:path w="3155315" h="148589">
                <a:moveTo>
                  <a:pt x="5978" y="69928"/>
                </a:moveTo>
                <a:lnTo>
                  <a:pt x="2147" y="69928"/>
                </a:lnTo>
                <a:lnTo>
                  <a:pt x="152" y="69928"/>
                </a:lnTo>
                <a:lnTo>
                  <a:pt x="6" y="69928"/>
                </a:lnTo>
                <a:lnTo>
                  <a:pt x="2611" y="69928"/>
                </a:lnTo>
                <a:lnTo>
                  <a:pt x="6515" y="69928"/>
                </a:lnTo>
                <a:lnTo>
                  <a:pt x="15688" y="69928"/>
                </a:lnTo>
                <a:lnTo>
                  <a:pt x="30129" y="69928"/>
                </a:lnTo>
                <a:lnTo>
                  <a:pt x="49838" y="69928"/>
                </a:lnTo>
                <a:lnTo>
                  <a:pt x="67550" y="69891"/>
                </a:lnTo>
                <a:lnTo>
                  <a:pt x="109562" y="69329"/>
                </a:lnTo>
                <a:lnTo>
                  <a:pt x="144316" y="67675"/>
                </a:lnTo>
                <a:lnTo>
                  <a:pt x="157549" y="66897"/>
                </a:lnTo>
                <a:lnTo>
                  <a:pt x="197133" y="65065"/>
                </a:lnTo>
                <a:lnTo>
                  <a:pt x="238933" y="64281"/>
                </a:lnTo>
                <a:lnTo>
                  <a:pt x="280574" y="63950"/>
                </a:lnTo>
                <a:lnTo>
                  <a:pt x="332002" y="63795"/>
                </a:lnTo>
                <a:lnTo>
                  <a:pt x="348351" y="63764"/>
                </a:lnTo>
                <a:lnTo>
                  <a:pt x="364145" y="63713"/>
                </a:lnTo>
                <a:lnTo>
                  <a:pt x="408297" y="63429"/>
                </a:lnTo>
                <a:lnTo>
                  <a:pt x="447806" y="62952"/>
                </a:lnTo>
                <a:lnTo>
                  <a:pt x="493717" y="62015"/>
                </a:lnTo>
                <a:lnTo>
                  <a:pt x="531872" y="60782"/>
                </a:lnTo>
                <a:lnTo>
                  <a:pt x="540819" y="60495"/>
                </a:lnTo>
                <a:lnTo>
                  <a:pt x="581544" y="59522"/>
                </a:lnTo>
                <a:lnTo>
                  <a:pt x="630291" y="58820"/>
                </a:lnTo>
                <a:lnTo>
                  <a:pt x="672216" y="58467"/>
                </a:lnTo>
                <a:lnTo>
                  <a:pt x="718814" y="58260"/>
                </a:lnTo>
                <a:lnTo>
                  <a:pt x="776904" y="58201"/>
                </a:lnTo>
                <a:lnTo>
                  <a:pt x="795807" y="58205"/>
                </a:lnTo>
                <a:lnTo>
                  <a:pt x="845376" y="58274"/>
                </a:lnTo>
                <a:lnTo>
                  <a:pt x="884689" y="58428"/>
                </a:lnTo>
                <a:lnTo>
                  <a:pt x="929008" y="58873"/>
                </a:lnTo>
                <a:lnTo>
                  <a:pt x="946665" y="59300"/>
                </a:lnTo>
                <a:lnTo>
                  <a:pt x="954625" y="59469"/>
                </a:lnTo>
                <a:lnTo>
                  <a:pt x="997656" y="59992"/>
                </a:lnTo>
                <a:lnTo>
                  <a:pt x="1041753" y="60228"/>
                </a:lnTo>
                <a:lnTo>
                  <a:pt x="1089095" y="60332"/>
                </a:lnTo>
                <a:lnTo>
                  <a:pt x="1101377" y="60368"/>
                </a:lnTo>
                <a:lnTo>
                  <a:pt x="1150707" y="60658"/>
                </a:lnTo>
                <a:lnTo>
                  <a:pt x="1200661" y="61184"/>
                </a:lnTo>
                <a:lnTo>
                  <a:pt x="1238779" y="61735"/>
                </a:lnTo>
                <a:lnTo>
                  <a:pt x="1277645" y="62418"/>
                </a:lnTo>
                <a:lnTo>
                  <a:pt x="1317428" y="63236"/>
                </a:lnTo>
                <a:lnTo>
                  <a:pt x="1358087" y="64175"/>
                </a:lnTo>
                <a:lnTo>
                  <a:pt x="1408939" y="65415"/>
                </a:lnTo>
                <a:lnTo>
                  <a:pt x="1448237" y="66469"/>
                </a:lnTo>
                <a:lnTo>
                  <a:pt x="1489921" y="67850"/>
                </a:lnTo>
                <a:lnTo>
                  <a:pt x="1503700" y="68498"/>
                </a:lnTo>
                <a:lnTo>
                  <a:pt x="1516782" y="69089"/>
                </a:lnTo>
                <a:lnTo>
                  <a:pt x="1529347" y="69631"/>
                </a:lnTo>
                <a:lnTo>
                  <a:pt x="1541574" y="70134"/>
                </a:lnTo>
                <a:lnTo>
                  <a:pt x="1553646" y="70605"/>
                </a:lnTo>
                <a:lnTo>
                  <a:pt x="1567807" y="71141"/>
                </a:lnTo>
                <a:lnTo>
                  <a:pt x="1581106" y="71668"/>
                </a:lnTo>
                <a:lnTo>
                  <a:pt x="1632275" y="73971"/>
                </a:lnTo>
                <a:lnTo>
                  <a:pt x="1670411" y="76119"/>
                </a:lnTo>
                <a:lnTo>
                  <a:pt x="1715925" y="79557"/>
                </a:lnTo>
                <a:lnTo>
                  <a:pt x="1767634" y="84607"/>
                </a:lnTo>
                <a:lnTo>
                  <a:pt x="1799598" y="88037"/>
                </a:lnTo>
                <a:lnTo>
                  <a:pt x="1815429" y="89716"/>
                </a:lnTo>
                <a:lnTo>
                  <a:pt x="1854775" y="93692"/>
                </a:lnTo>
                <a:lnTo>
                  <a:pt x="1903781" y="97759"/>
                </a:lnTo>
                <a:lnTo>
                  <a:pt x="1953217" y="100867"/>
                </a:lnTo>
                <a:lnTo>
                  <a:pt x="2001777" y="102973"/>
                </a:lnTo>
                <a:lnTo>
                  <a:pt x="2051269" y="104200"/>
                </a:lnTo>
                <a:lnTo>
                  <a:pt x="2081817" y="104744"/>
                </a:lnTo>
                <a:lnTo>
                  <a:pt x="2096767" y="105030"/>
                </a:lnTo>
                <a:lnTo>
                  <a:pt x="2145067" y="106223"/>
                </a:lnTo>
                <a:lnTo>
                  <a:pt x="2167729" y="106983"/>
                </a:lnTo>
                <a:lnTo>
                  <a:pt x="2180434" y="107389"/>
                </a:lnTo>
                <a:lnTo>
                  <a:pt x="2193068" y="107763"/>
                </a:lnTo>
                <a:lnTo>
                  <a:pt x="2205688" y="108107"/>
                </a:lnTo>
                <a:lnTo>
                  <a:pt x="2218349" y="108425"/>
                </a:lnTo>
                <a:lnTo>
                  <a:pt x="2231887" y="108764"/>
                </a:lnTo>
                <a:lnTo>
                  <a:pt x="2244901" y="109150"/>
                </a:lnTo>
                <a:lnTo>
                  <a:pt x="2294613" y="111236"/>
                </a:lnTo>
                <a:lnTo>
                  <a:pt x="2305727" y="111799"/>
                </a:lnTo>
                <a:lnTo>
                  <a:pt x="2317039" y="112293"/>
                </a:lnTo>
                <a:lnTo>
                  <a:pt x="2365293" y="113640"/>
                </a:lnTo>
                <a:lnTo>
                  <a:pt x="2406095" y="114063"/>
                </a:lnTo>
                <a:lnTo>
                  <a:pt x="2436454" y="114141"/>
                </a:lnTo>
                <a:lnTo>
                  <a:pt x="2451395" y="114221"/>
                </a:lnTo>
                <a:lnTo>
                  <a:pt x="2492465" y="114742"/>
                </a:lnTo>
                <a:lnTo>
                  <a:pt x="2539280" y="116095"/>
                </a:lnTo>
                <a:lnTo>
                  <a:pt x="2566413" y="117395"/>
                </a:lnTo>
                <a:lnTo>
                  <a:pt x="2581639" y="118130"/>
                </a:lnTo>
                <a:lnTo>
                  <a:pt x="2630006" y="120087"/>
                </a:lnTo>
                <a:lnTo>
                  <a:pt x="2674213" y="120956"/>
                </a:lnTo>
                <a:lnTo>
                  <a:pt x="2714419" y="121217"/>
                </a:lnTo>
                <a:lnTo>
                  <a:pt x="2729563" y="121168"/>
                </a:lnTo>
                <a:lnTo>
                  <a:pt x="2770025" y="120246"/>
                </a:lnTo>
                <a:lnTo>
                  <a:pt x="2816250" y="117214"/>
                </a:lnTo>
                <a:lnTo>
                  <a:pt x="2831888" y="115745"/>
                </a:lnTo>
                <a:lnTo>
                  <a:pt x="2846213" y="114435"/>
                </a:lnTo>
                <a:lnTo>
                  <a:pt x="2859285" y="113279"/>
                </a:lnTo>
                <a:lnTo>
                  <a:pt x="2871164" y="112270"/>
                </a:lnTo>
                <a:lnTo>
                  <a:pt x="2881908" y="111405"/>
                </a:lnTo>
                <a:lnTo>
                  <a:pt x="2894657" y="110456"/>
                </a:lnTo>
                <a:lnTo>
                  <a:pt x="2907076" y="109525"/>
                </a:lnTo>
                <a:lnTo>
                  <a:pt x="2919385" y="108595"/>
                </a:lnTo>
                <a:lnTo>
                  <a:pt x="2931802" y="107651"/>
                </a:lnTo>
                <a:lnTo>
                  <a:pt x="2944546" y="106674"/>
                </a:lnTo>
                <a:lnTo>
                  <a:pt x="2957837" y="105649"/>
                </a:lnTo>
                <a:lnTo>
                  <a:pt x="2973821" y="104447"/>
                </a:lnTo>
                <a:lnTo>
                  <a:pt x="2988135" y="103443"/>
                </a:lnTo>
                <a:lnTo>
                  <a:pt x="3000814" y="102635"/>
                </a:lnTo>
                <a:lnTo>
                  <a:pt x="3011892" y="102019"/>
                </a:lnTo>
                <a:lnTo>
                  <a:pt x="3021403" y="101594"/>
                </a:lnTo>
                <a:lnTo>
                  <a:pt x="3032743" y="100989"/>
                </a:lnTo>
                <a:lnTo>
                  <a:pt x="3044894" y="99989"/>
                </a:lnTo>
                <a:lnTo>
                  <a:pt x="3057893" y="98592"/>
                </a:lnTo>
                <a:lnTo>
                  <a:pt x="3071774" y="96798"/>
                </a:lnTo>
                <a:lnTo>
                  <a:pt x="3086723" y="94815"/>
                </a:lnTo>
                <a:lnTo>
                  <a:pt x="3100061" y="93316"/>
                </a:lnTo>
                <a:lnTo>
                  <a:pt x="3111933" y="92278"/>
                </a:lnTo>
                <a:lnTo>
                  <a:pt x="3122485" y="91683"/>
                </a:lnTo>
                <a:lnTo>
                  <a:pt x="3138648" y="91100"/>
                </a:lnTo>
                <a:lnTo>
                  <a:pt x="3148870" y="90732"/>
                </a:lnTo>
                <a:lnTo>
                  <a:pt x="3154701" y="90522"/>
                </a:lnTo>
                <a:lnTo>
                  <a:pt x="3155227" y="89473"/>
                </a:lnTo>
                <a:lnTo>
                  <a:pt x="3151646" y="87542"/>
                </a:lnTo>
                <a:lnTo>
                  <a:pt x="3148057" y="85611"/>
                </a:lnTo>
                <a:lnTo>
                  <a:pt x="3141109" y="81867"/>
                </a:lnTo>
                <a:lnTo>
                  <a:pt x="3098366" y="56069"/>
                </a:lnTo>
                <a:lnTo>
                  <a:pt x="3066443" y="28826"/>
                </a:lnTo>
                <a:lnTo>
                  <a:pt x="3056426" y="20255"/>
                </a:lnTo>
                <a:lnTo>
                  <a:pt x="3048251" y="13722"/>
                </a:lnTo>
                <a:lnTo>
                  <a:pt x="3036071" y="4869"/>
                </a:lnTo>
                <a:lnTo>
                  <a:pt x="3030675" y="1562"/>
                </a:lnTo>
                <a:lnTo>
                  <a:pt x="3027980" y="781"/>
                </a:lnTo>
                <a:lnTo>
                  <a:pt x="3025285" y="0"/>
                </a:lnTo>
                <a:lnTo>
                  <a:pt x="3025611" y="687"/>
                </a:lnTo>
                <a:lnTo>
                  <a:pt x="3028943" y="2842"/>
                </a:lnTo>
                <a:lnTo>
                  <a:pt x="3035940" y="7360"/>
                </a:lnTo>
                <a:lnTo>
                  <a:pt x="3048392" y="15402"/>
                </a:lnTo>
                <a:lnTo>
                  <a:pt x="3080984" y="38662"/>
                </a:lnTo>
                <a:lnTo>
                  <a:pt x="3102594" y="72707"/>
                </a:lnTo>
                <a:lnTo>
                  <a:pt x="3103169" y="76823"/>
                </a:lnTo>
                <a:lnTo>
                  <a:pt x="3062857" y="101038"/>
                </a:lnTo>
                <a:lnTo>
                  <a:pt x="3048335" y="104842"/>
                </a:lnTo>
                <a:lnTo>
                  <a:pt x="3036708" y="108526"/>
                </a:lnTo>
                <a:lnTo>
                  <a:pt x="3025473" y="113877"/>
                </a:lnTo>
                <a:lnTo>
                  <a:pt x="3015323" y="120393"/>
                </a:lnTo>
                <a:lnTo>
                  <a:pt x="3005951" y="128192"/>
                </a:lnTo>
                <a:lnTo>
                  <a:pt x="2997052" y="137389"/>
                </a:lnTo>
                <a:lnTo>
                  <a:pt x="2988321" y="148104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476523" y="3009326"/>
            <a:ext cx="207645" cy="184150"/>
          </a:xfrm>
          <a:custGeom>
            <a:avLst/>
            <a:gdLst/>
            <a:ahLst/>
            <a:cxnLst/>
            <a:rect l="l" t="t" r="r" b="b"/>
            <a:pathLst>
              <a:path w="207645" h="184150">
                <a:moveTo>
                  <a:pt x="30867" y="50532"/>
                </a:moveTo>
                <a:lnTo>
                  <a:pt x="29780" y="62418"/>
                </a:lnTo>
                <a:lnTo>
                  <a:pt x="29734" y="74774"/>
                </a:lnTo>
                <a:lnTo>
                  <a:pt x="30728" y="87602"/>
                </a:lnTo>
                <a:lnTo>
                  <a:pt x="32764" y="100899"/>
                </a:lnTo>
                <a:lnTo>
                  <a:pt x="35533" y="115998"/>
                </a:lnTo>
                <a:lnTo>
                  <a:pt x="37645" y="129021"/>
                </a:lnTo>
                <a:lnTo>
                  <a:pt x="39115" y="140053"/>
                </a:lnTo>
                <a:lnTo>
                  <a:pt x="40600" y="155587"/>
                </a:lnTo>
                <a:lnTo>
                  <a:pt x="39894" y="160955"/>
                </a:lnTo>
                <a:lnTo>
                  <a:pt x="37497" y="161033"/>
                </a:lnTo>
                <a:lnTo>
                  <a:pt x="35093" y="161112"/>
                </a:lnTo>
                <a:lnTo>
                  <a:pt x="12870" y="118703"/>
                </a:lnTo>
                <a:lnTo>
                  <a:pt x="5149" y="79039"/>
                </a:lnTo>
                <a:lnTo>
                  <a:pt x="5573" y="38384"/>
                </a:lnTo>
                <a:lnTo>
                  <a:pt x="31855" y="10078"/>
                </a:lnTo>
                <a:lnTo>
                  <a:pt x="80213" y="485"/>
                </a:lnTo>
                <a:lnTo>
                  <a:pt x="96874" y="0"/>
                </a:lnTo>
                <a:lnTo>
                  <a:pt x="110553" y="393"/>
                </a:lnTo>
                <a:lnTo>
                  <a:pt x="157549" y="15672"/>
                </a:lnTo>
                <a:lnTo>
                  <a:pt x="164829" y="39273"/>
                </a:lnTo>
                <a:lnTo>
                  <a:pt x="157245" y="51095"/>
                </a:lnTo>
                <a:lnTo>
                  <a:pt x="124477" y="74864"/>
                </a:lnTo>
                <a:lnTo>
                  <a:pt x="74693" y="90601"/>
                </a:lnTo>
                <a:lnTo>
                  <a:pt x="32966" y="92523"/>
                </a:lnTo>
                <a:lnTo>
                  <a:pt x="921" y="70791"/>
                </a:lnTo>
                <a:lnTo>
                  <a:pt x="0" y="66210"/>
                </a:lnTo>
                <a:lnTo>
                  <a:pt x="5049" y="62979"/>
                </a:lnTo>
                <a:lnTo>
                  <a:pt x="16064" y="61097"/>
                </a:lnTo>
                <a:lnTo>
                  <a:pt x="26292" y="60192"/>
                </a:lnTo>
                <a:lnTo>
                  <a:pt x="38349" y="60659"/>
                </a:lnTo>
                <a:lnTo>
                  <a:pt x="79801" y="69459"/>
                </a:lnTo>
                <a:lnTo>
                  <a:pt x="125034" y="90736"/>
                </a:lnTo>
                <a:lnTo>
                  <a:pt x="163301" y="121100"/>
                </a:lnTo>
                <a:lnTo>
                  <a:pt x="193306" y="160005"/>
                </a:lnTo>
                <a:lnTo>
                  <a:pt x="200263" y="171389"/>
                </a:lnTo>
                <a:lnTo>
                  <a:pt x="207113" y="183539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710513" y="3068772"/>
            <a:ext cx="98425" cy="126364"/>
          </a:xfrm>
          <a:custGeom>
            <a:avLst/>
            <a:gdLst/>
            <a:ahLst/>
            <a:cxnLst/>
            <a:rect l="l" t="t" r="r" b="b"/>
            <a:pathLst>
              <a:path w="98425" h="126364">
                <a:moveTo>
                  <a:pt x="0" y="48937"/>
                </a:moveTo>
                <a:lnTo>
                  <a:pt x="10957" y="47454"/>
                </a:lnTo>
                <a:lnTo>
                  <a:pt x="22820" y="46608"/>
                </a:lnTo>
                <a:lnTo>
                  <a:pt x="35589" y="46399"/>
                </a:lnTo>
                <a:lnTo>
                  <a:pt x="49263" y="46827"/>
                </a:lnTo>
                <a:lnTo>
                  <a:pt x="69869" y="48229"/>
                </a:lnTo>
                <a:lnTo>
                  <a:pt x="81914" y="48619"/>
                </a:lnTo>
                <a:lnTo>
                  <a:pt x="87678" y="48151"/>
                </a:lnTo>
                <a:lnTo>
                  <a:pt x="91079" y="47221"/>
                </a:lnTo>
                <a:lnTo>
                  <a:pt x="93005" y="44597"/>
                </a:lnTo>
                <a:lnTo>
                  <a:pt x="93608" y="40238"/>
                </a:lnTo>
                <a:lnTo>
                  <a:pt x="94217" y="35879"/>
                </a:lnTo>
                <a:lnTo>
                  <a:pt x="92652" y="30761"/>
                </a:lnTo>
                <a:lnTo>
                  <a:pt x="88911" y="24884"/>
                </a:lnTo>
                <a:lnTo>
                  <a:pt x="85177" y="19007"/>
                </a:lnTo>
                <a:lnTo>
                  <a:pt x="50167" y="1151"/>
                </a:lnTo>
                <a:lnTo>
                  <a:pt x="42097" y="0"/>
                </a:lnTo>
                <a:lnTo>
                  <a:pt x="35287" y="1501"/>
                </a:lnTo>
                <a:lnTo>
                  <a:pt x="29738" y="5656"/>
                </a:lnTo>
                <a:lnTo>
                  <a:pt x="24183" y="9810"/>
                </a:lnTo>
                <a:lnTo>
                  <a:pt x="20906" y="16490"/>
                </a:lnTo>
                <a:lnTo>
                  <a:pt x="19908" y="25696"/>
                </a:lnTo>
                <a:lnTo>
                  <a:pt x="19514" y="37855"/>
                </a:lnTo>
                <a:lnTo>
                  <a:pt x="20909" y="50662"/>
                </a:lnTo>
                <a:lnTo>
                  <a:pt x="41799" y="91611"/>
                </a:lnTo>
                <a:lnTo>
                  <a:pt x="83714" y="119135"/>
                </a:lnTo>
                <a:lnTo>
                  <a:pt x="97988" y="125822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864823" y="3081138"/>
            <a:ext cx="132715" cy="144145"/>
          </a:xfrm>
          <a:custGeom>
            <a:avLst/>
            <a:gdLst/>
            <a:ahLst/>
            <a:cxnLst/>
            <a:rect l="l" t="t" r="r" b="b"/>
            <a:pathLst>
              <a:path w="132715" h="144144">
                <a:moveTo>
                  <a:pt x="117606" y="32897"/>
                </a:moveTo>
                <a:lnTo>
                  <a:pt x="123044" y="27493"/>
                </a:lnTo>
                <a:lnTo>
                  <a:pt x="122261" y="21649"/>
                </a:lnTo>
                <a:lnTo>
                  <a:pt x="115272" y="15365"/>
                </a:lnTo>
                <a:lnTo>
                  <a:pt x="78661" y="2652"/>
                </a:lnTo>
                <a:lnTo>
                  <a:pt x="54719" y="0"/>
                </a:lnTo>
                <a:lnTo>
                  <a:pt x="38715" y="902"/>
                </a:lnTo>
                <a:lnTo>
                  <a:pt x="27979" y="4536"/>
                </a:lnTo>
                <a:lnTo>
                  <a:pt x="20770" y="14658"/>
                </a:lnTo>
                <a:lnTo>
                  <a:pt x="21733" y="25974"/>
                </a:lnTo>
                <a:lnTo>
                  <a:pt x="55789" y="63368"/>
                </a:lnTo>
                <a:lnTo>
                  <a:pt x="88465" y="85958"/>
                </a:lnTo>
                <a:lnTo>
                  <a:pt x="98366" y="92524"/>
                </a:lnTo>
                <a:lnTo>
                  <a:pt x="113687" y="102979"/>
                </a:lnTo>
                <a:lnTo>
                  <a:pt x="124012" y="111285"/>
                </a:lnTo>
                <a:lnTo>
                  <a:pt x="130239" y="118026"/>
                </a:lnTo>
                <a:lnTo>
                  <a:pt x="132132" y="128946"/>
                </a:lnTo>
                <a:lnTo>
                  <a:pt x="123477" y="136331"/>
                </a:lnTo>
                <a:lnTo>
                  <a:pt x="112785" y="139921"/>
                </a:lnTo>
                <a:lnTo>
                  <a:pt x="100775" y="142409"/>
                </a:lnTo>
                <a:lnTo>
                  <a:pt x="87232" y="143890"/>
                </a:lnTo>
                <a:lnTo>
                  <a:pt x="74136" y="144068"/>
                </a:lnTo>
                <a:lnTo>
                  <a:pt x="61419" y="143571"/>
                </a:lnTo>
                <a:lnTo>
                  <a:pt x="48980" y="142405"/>
                </a:lnTo>
                <a:lnTo>
                  <a:pt x="36719" y="140574"/>
                </a:lnTo>
                <a:lnTo>
                  <a:pt x="24536" y="138084"/>
                </a:lnTo>
                <a:lnTo>
                  <a:pt x="12329" y="134940"/>
                </a:lnTo>
                <a:lnTo>
                  <a:pt x="0" y="131148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9040035" y="3030680"/>
            <a:ext cx="313690" cy="158750"/>
          </a:xfrm>
          <a:custGeom>
            <a:avLst/>
            <a:gdLst/>
            <a:ahLst/>
            <a:cxnLst/>
            <a:rect l="l" t="t" r="r" b="b"/>
            <a:pathLst>
              <a:path w="313690" h="158750">
                <a:moveTo>
                  <a:pt x="1268" y="84478"/>
                </a:moveTo>
                <a:lnTo>
                  <a:pt x="19413" y="128023"/>
                </a:lnTo>
                <a:lnTo>
                  <a:pt x="55781" y="150283"/>
                </a:lnTo>
                <a:lnTo>
                  <a:pt x="66995" y="153493"/>
                </a:lnTo>
                <a:lnTo>
                  <a:pt x="82400" y="153203"/>
                </a:lnTo>
                <a:lnTo>
                  <a:pt x="112285" y="116286"/>
                </a:lnTo>
                <a:lnTo>
                  <a:pt x="122348" y="79121"/>
                </a:lnTo>
                <a:lnTo>
                  <a:pt x="125648" y="59398"/>
                </a:lnTo>
                <a:lnTo>
                  <a:pt x="125807" y="58459"/>
                </a:lnTo>
                <a:lnTo>
                  <a:pt x="125966" y="57520"/>
                </a:lnTo>
                <a:lnTo>
                  <a:pt x="125980" y="57203"/>
                </a:lnTo>
                <a:lnTo>
                  <a:pt x="125855" y="57508"/>
                </a:lnTo>
                <a:lnTo>
                  <a:pt x="125738" y="57812"/>
                </a:lnTo>
                <a:lnTo>
                  <a:pt x="124934" y="59806"/>
                </a:lnTo>
                <a:lnTo>
                  <a:pt x="123459" y="63488"/>
                </a:lnTo>
                <a:lnTo>
                  <a:pt x="121983" y="67169"/>
                </a:lnTo>
                <a:lnTo>
                  <a:pt x="121969" y="73939"/>
                </a:lnTo>
                <a:lnTo>
                  <a:pt x="146265" y="116469"/>
                </a:lnTo>
                <a:lnTo>
                  <a:pt x="181313" y="133596"/>
                </a:lnTo>
                <a:lnTo>
                  <a:pt x="208559" y="136627"/>
                </a:lnTo>
                <a:lnTo>
                  <a:pt x="218304" y="133895"/>
                </a:lnTo>
                <a:lnTo>
                  <a:pt x="236909" y="89828"/>
                </a:lnTo>
                <a:lnTo>
                  <a:pt x="237597" y="73898"/>
                </a:lnTo>
                <a:lnTo>
                  <a:pt x="237303" y="61005"/>
                </a:lnTo>
                <a:lnTo>
                  <a:pt x="227915" y="21946"/>
                </a:lnTo>
                <a:lnTo>
                  <a:pt x="206129" y="0"/>
                </a:lnTo>
                <a:lnTo>
                  <a:pt x="203309" y="296"/>
                </a:lnTo>
                <a:lnTo>
                  <a:pt x="201737" y="2709"/>
                </a:lnTo>
                <a:lnTo>
                  <a:pt x="200157" y="5123"/>
                </a:lnTo>
                <a:lnTo>
                  <a:pt x="210838" y="46881"/>
                </a:lnTo>
                <a:lnTo>
                  <a:pt x="231093" y="84310"/>
                </a:lnTo>
                <a:lnTo>
                  <a:pt x="261394" y="124810"/>
                </a:lnTo>
                <a:lnTo>
                  <a:pt x="290623" y="150174"/>
                </a:lnTo>
                <a:lnTo>
                  <a:pt x="301685" y="155364"/>
                </a:lnTo>
                <a:lnTo>
                  <a:pt x="313239" y="158673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9353648" y="2972701"/>
            <a:ext cx="94615" cy="210820"/>
          </a:xfrm>
          <a:custGeom>
            <a:avLst/>
            <a:gdLst/>
            <a:ahLst/>
            <a:cxnLst/>
            <a:rect l="l" t="t" r="r" b="b"/>
            <a:pathLst>
              <a:path w="94615" h="210819">
                <a:moveTo>
                  <a:pt x="6151" y="37486"/>
                </a:moveTo>
                <a:lnTo>
                  <a:pt x="2832" y="17286"/>
                </a:lnTo>
                <a:lnTo>
                  <a:pt x="809" y="4972"/>
                </a:lnTo>
                <a:lnTo>
                  <a:pt x="0" y="0"/>
                </a:lnTo>
                <a:lnTo>
                  <a:pt x="48" y="237"/>
                </a:lnTo>
                <a:lnTo>
                  <a:pt x="131" y="644"/>
                </a:lnTo>
                <a:lnTo>
                  <a:pt x="13392" y="47485"/>
                </a:lnTo>
                <a:lnTo>
                  <a:pt x="27062" y="84060"/>
                </a:lnTo>
                <a:lnTo>
                  <a:pt x="41472" y="120829"/>
                </a:lnTo>
                <a:lnTo>
                  <a:pt x="63053" y="169915"/>
                </a:lnTo>
                <a:lnTo>
                  <a:pt x="85429" y="203485"/>
                </a:lnTo>
                <a:lnTo>
                  <a:pt x="94623" y="210291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378901" y="3063846"/>
            <a:ext cx="128270" cy="19685"/>
          </a:xfrm>
          <a:custGeom>
            <a:avLst/>
            <a:gdLst/>
            <a:ahLst/>
            <a:cxnLst/>
            <a:rect l="l" t="t" r="r" b="b"/>
            <a:pathLst>
              <a:path w="128270" h="19685">
                <a:moveTo>
                  <a:pt x="9729" y="19354"/>
                </a:moveTo>
                <a:lnTo>
                  <a:pt x="0" y="12018"/>
                </a:lnTo>
                <a:lnTo>
                  <a:pt x="5048" y="5532"/>
                </a:lnTo>
                <a:lnTo>
                  <a:pt x="13888" y="2716"/>
                </a:lnTo>
                <a:lnTo>
                  <a:pt x="26880" y="769"/>
                </a:lnTo>
                <a:lnTo>
                  <a:pt x="40439" y="195"/>
                </a:lnTo>
                <a:lnTo>
                  <a:pt x="53452" y="0"/>
                </a:lnTo>
                <a:lnTo>
                  <a:pt x="66059" y="172"/>
                </a:lnTo>
                <a:lnTo>
                  <a:pt x="78402" y="704"/>
                </a:lnTo>
                <a:lnTo>
                  <a:pt x="90621" y="1584"/>
                </a:lnTo>
                <a:lnTo>
                  <a:pt x="102858" y="2802"/>
                </a:lnTo>
                <a:lnTo>
                  <a:pt x="115252" y="4349"/>
                </a:lnTo>
                <a:lnTo>
                  <a:pt x="127946" y="6214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64345" y="521323"/>
            <a:ext cx="36830" cy="4445"/>
          </a:xfrm>
          <a:custGeom>
            <a:avLst/>
            <a:gdLst/>
            <a:ahLst/>
            <a:cxnLst/>
            <a:rect l="l" t="t" r="r" b="b"/>
            <a:pathLst>
              <a:path w="36829" h="4445">
                <a:moveTo>
                  <a:pt x="36461" y="1109"/>
                </a:moveTo>
                <a:lnTo>
                  <a:pt x="24407" y="0"/>
                </a:lnTo>
                <a:lnTo>
                  <a:pt x="12253" y="1021"/>
                </a:lnTo>
                <a:lnTo>
                  <a:pt x="0" y="4173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01911" y="595126"/>
            <a:ext cx="55244" cy="31750"/>
          </a:xfrm>
          <a:custGeom>
            <a:avLst/>
            <a:gdLst/>
            <a:ahLst/>
            <a:cxnLst/>
            <a:rect l="l" t="t" r="r" b="b"/>
            <a:pathLst>
              <a:path w="55245" h="31750">
                <a:moveTo>
                  <a:pt x="55089" y="0"/>
                </a:moveTo>
                <a:lnTo>
                  <a:pt x="44071" y="6316"/>
                </a:lnTo>
                <a:lnTo>
                  <a:pt x="33053" y="12632"/>
                </a:lnTo>
                <a:lnTo>
                  <a:pt x="22035" y="18948"/>
                </a:lnTo>
                <a:lnTo>
                  <a:pt x="11017" y="25265"/>
                </a:lnTo>
                <a:lnTo>
                  <a:pt x="0" y="31581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78516" y="540061"/>
            <a:ext cx="1497965" cy="95250"/>
          </a:xfrm>
          <a:custGeom>
            <a:avLst/>
            <a:gdLst/>
            <a:ahLst/>
            <a:cxnLst/>
            <a:rect l="l" t="t" r="r" b="b"/>
            <a:pathLst>
              <a:path w="1497964" h="95250">
                <a:moveTo>
                  <a:pt x="17700" y="39477"/>
                </a:moveTo>
                <a:lnTo>
                  <a:pt x="5231" y="34293"/>
                </a:lnTo>
                <a:lnTo>
                  <a:pt x="0" y="35334"/>
                </a:lnTo>
                <a:lnTo>
                  <a:pt x="2005" y="42599"/>
                </a:lnTo>
                <a:lnTo>
                  <a:pt x="38598" y="85344"/>
                </a:lnTo>
                <a:lnTo>
                  <a:pt x="54938" y="94701"/>
                </a:lnTo>
                <a:lnTo>
                  <a:pt x="60993" y="90914"/>
                </a:lnTo>
                <a:lnTo>
                  <a:pt x="69266" y="81039"/>
                </a:lnTo>
                <a:lnTo>
                  <a:pt x="80633" y="63202"/>
                </a:lnTo>
                <a:lnTo>
                  <a:pt x="89238" y="49802"/>
                </a:lnTo>
                <a:lnTo>
                  <a:pt x="112595" y="18142"/>
                </a:lnTo>
                <a:lnTo>
                  <a:pt x="125042" y="12675"/>
                </a:lnTo>
                <a:lnTo>
                  <a:pt x="128540" y="13158"/>
                </a:lnTo>
                <a:lnTo>
                  <a:pt x="135127" y="18448"/>
                </a:lnTo>
                <a:lnTo>
                  <a:pt x="144438" y="32874"/>
                </a:lnTo>
                <a:lnTo>
                  <a:pt x="152042" y="46012"/>
                </a:lnTo>
                <a:lnTo>
                  <a:pt x="158531" y="56324"/>
                </a:lnTo>
                <a:lnTo>
                  <a:pt x="166859" y="67902"/>
                </a:lnTo>
                <a:lnTo>
                  <a:pt x="170573" y="71140"/>
                </a:lnTo>
                <a:lnTo>
                  <a:pt x="173365" y="71326"/>
                </a:lnTo>
                <a:lnTo>
                  <a:pt x="177968" y="68642"/>
                </a:lnTo>
                <a:lnTo>
                  <a:pt x="186514" y="60237"/>
                </a:lnTo>
                <a:lnTo>
                  <a:pt x="199005" y="46111"/>
                </a:lnTo>
                <a:lnTo>
                  <a:pt x="212176" y="30944"/>
                </a:lnTo>
                <a:lnTo>
                  <a:pt x="222221" y="20417"/>
                </a:lnTo>
                <a:lnTo>
                  <a:pt x="229436" y="14180"/>
                </a:lnTo>
                <a:lnTo>
                  <a:pt x="239680" y="14716"/>
                </a:lnTo>
                <a:lnTo>
                  <a:pt x="246339" y="25635"/>
                </a:lnTo>
                <a:lnTo>
                  <a:pt x="251078" y="39020"/>
                </a:lnTo>
                <a:lnTo>
                  <a:pt x="255381" y="50534"/>
                </a:lnTo>
                <a:lnTo>
                  <a:pt x="261623" y="66150"/>
                </a:lnTo>
                <a:lnTo>
                  <a:pt x="265664" y="70027"/>
                </a:lnTo>
                <a:lnTo>
                  <a:pt x="270204" y="69001"/>
                </a:lnTo>
                <a:lnTo>
                  <a:pt x="274743" y="67976"/>
                </a:lnTo>
                <a:lnTo>
                  <a:pt x="281181" y="63113"/>
                </a:lnTo>
                <a:lnTo>
                  <a:pt x="289518" y="54412"/>
                </a:lnTo>
                <a:lnTo>
                  <a:pt x="299889" y="43953"/>
                </a:lnTo>
                <a:lnTo>
                  <a:pt x="308275" y="36296"/>
                </a:lnTo>
                <a:lnTo>
                  <a:pt x="314851" y="30919"/>
                </a:lnTo>
                <a:lnTo>
                  <a:pt x="319208" y="28392"/>
                </a:lnTo>
                <a:lnTo>
                  <a:pt x="322790" y="27514"/>
                </a:lnTo>
                <a:lnTo>
                  <a:pt x="326373" y="26636"/>
                </a:lnTo>
                <a:lnTo>
                  <a:pt x="329990" y="28287"/>
                </a:lnTo>
                <a:lnTo>
                  <a:pt x="333641" y="32469"/>
                </a:lnTo>
                <a:lnTo>
                  <a:pt x="337292" y="36651"/>
                </a:lnTo>
                <a:lnTo>
                  <a:pt x="341337" y="42613"/>
                </a:lnTo>
                <a:lnTo>
                  <a:pt x="345777" y="50357"/>
                </a:lnTo>
                <a:lnTo>
                  <a:pt x="352425" y="61556"/>
                </a:lnTo>
                <a:lnTo>
                  <a:pt x="359091" y="71992"/>
                </a:lnTo>
                <a:lnTo>
                  <a:pt x="363591" y="78767"/>
                </a:lnTo>
                <a:lnTo>
                  <a:pt x="367692" y="83634"/>
                </a:lnTo>
                <a:lnTo>
                  <a:pt x="371431" y="86650"/>
                </a:lnTo>
                <a:lnTo>
                  <a:pt x="375170" y="89666"/>
                </a:lnTo>
                <a:lnTo>
                  <a:pt x="378650" y="91324"/>
                </a:lnTo>
                <a:lnTo>
                  <a:pt x="381870" y="91626"/>
                </a:lnTo>
                <a:lnTo>
                  <a:pt x="388255" y="87818"/>
                </a:lnTo>
                <a:lnTo>
                  <a:pt x="398643" y="75571"/>
                </a:lnTo>
                <a:lnTo>
                  <a:pt x="409053" y="61500"/>
                </a:lnTo>
                <a:lnTo>
                  <a:pt x="416776" y="51548"/>
                </a:lnTo>
                <a:lnTo>
                  <a:pt x="422339" y="45002"/>
                </a:lnTo>
                <a:lnTo>
                  <a:pt x="427431" y="39542"/>
                </a:lnTo>
                <a:lnTo>
                  <a:pt x="431747" y="36447"/>
                </a:lnTo>
                <a:lnTo>
                  <a:pt x="435728" y="35237"/>
                </a:lnTo>
                <a:lnTo>
                  <a:pt x="439709" y="34028"/>
                </a:lnTo>
                <a:lnTo>
                  <a:pt x="469848" y="76636"/>
                </a:lnTo>
                <a:lnTo>
                  <a:pt x="475595" y="85814"/>
                </a:lnTo>
                <a:lnTo>
                  <a:pt x="480966" y="90988"/>
                </a:lnTo>
                <a:lnTo>
                  <a:pt x="484691" y="92096"/>
                </a:lnTo>
                <a:lnTo>
                  <a:pt x="489224" y="91879"/>
                </a:lnTo>
                <a:lnTo>
                  <a:pt x="496433" y="88612"/>
                </a:lnTo>
                <a:lnTo>
                  <a:pt x="507283" y="79325"/>
                </a:lnTo>
                <a:lnTo>
                  <a:pt x="521262" y="64891"/>
                </a:lnTo>
                <a:lnTo>
                  <a:pt x="530880" y="55368"/>
                </a:lnTo>
                <a:lnTo>
                  <a:pt x="537110" y="49763"/>
                </a:lnTo>
                <a:lnTo>
                  <a:pt x="543743" y="45025"/>
                </a:lnTo>
                <a:lnTo>
                  <a:pt x="547575" y="43364"/>
                </a:lnTo>
                <a:lnTo>
                  <a:pt x="550859" y="43061"/>
                </a:lnTo>
                <a:lnTo>
                  <a:pt x="554143" y="42759"/>
                </a:lnTo>
                <a:lnTo>
                  <a:pt x="558566" y="46936"/>
                </a:lnTo>
                <a:lnTo>
                  <a:pt x="564129" y="55593"/>
                </a:lnTo>
                <a:lnTo>
                  <a:pt x="569692" y="64249"/>
                </a:lnTo>
                <a:lnTo>
                  <a:pt x="574152" y="69878"/>
                </a:lnTo>
                <a:lnTo>
                  <a:pt x="577511" y="72480"/>
                </a:lnTo>
                <a:lnTo>
                  <a:pt x="580870" y="75082"/>
                </a:lnTo>
                <a:lnTo>
                  <a:pt x="586959" y="76536"/>
                </a:lnTo>
                <a:lnTo>
                  <a:pt x="595778" y="76843"/>
                </a:lnTo>
                <a:lnTo>
                  <a:pt x="604597" y="77150"/>
                </a:lnTo>
                <a:lnTo>
                  <a:pt x="612787" y="75650"/>
                </a:lnTo>
                <a:lnTo>
                  <a:pt x="620348" y="72342"/>
                </a:lnTo>
                <a:lnTo>
                  <a:pt x="627910" y="69034"/>
                </a:lnTo>
                <a:lnTo>
                  <a:pt x="634460" y="67535"/>
                </a:lnTo>
                <a:lnTo>
                  <a:pt x="640000" y="67845"/>
                </a:lnTo>
                <a:lnTo>
                  <a:pt x="680381" y="73666"/>
                </a:lnTo>
                <a:lnTo>
                  <a:pt x="711202" y="78918"/>
                </a:lnTo>
                <a:lnTo>
                  <a:pt x="717946" y="79605"/>
                </a:lnTo>
                <a:lnTo>
                  <a:pt x="723541" y="79611"/>
                </a:lnTo>
                <a:lnTo>
                  <a:pt x="729136" y="79617"/>
                </a:lnTo>
                <a:lnTo>
                  <a:pt x="735172" y="78553"/>
                </a:lnTo>
                <a:lnTo>
                  <a:pt x="772954" y="58766"/>
                </a:lnTo>
                <a:lnTo>
                  <a:pt x="799814" y="31529"/>
                </a:lnTo>
                <a:lnTo>
                  <a:pt x="807491" y="21542"/>
                </a:lnTo>
                <a:lnTo>
                  <a:pt x="819267" y="6381"/>
                </a:lnTo>
                <a:lnTo>
                  <a:pt x="826869" y="0"/>
                </a:lnTo>
                <a:lnTo>
                  <a:pt x="833809" y="1282"/>
                </a:lnTo>
                <a:lnTo>
                  <a:pt x="836851" y="5847"/>
                </a:lnTo>
                <a:lnTo>
                  <a:pt x="839219" y="13468"/>
                </a:lnTo>
                <a:lnTo>
                  <a:pt x="842260" y="24400"/>
                </a:lnTo>
                <a:lnTo>
                  <a:pt x="845252" y="37467"/>
                </a:lnTo>
                <a:lnTo>
                  <a:pt x="848472" y="53501"/>
                </a:lnTo>
                <a:lnTo>
                  <a:pt x="851106" y="59366"/>
                </a:lnTo>
                <a:lnTo>
                  <a:pt x="854093" y="59656"/>
                </a:lnTo>
                <a:lnTo>
                  <a:pt x="860987" y="55916"/>
                </a:lnTo>
                <a:lnTo>
                  <a:pt x="872920" y="43844"/>
                </a:lnTo>
                <a:lnTo>
                  <a:pt x="884339" y="31403"/>
                </a:lnTo>
                <a:lnTo>
                  <a:pt x="892303" y="23844"/>
                </a:lnTo>
                <a:lnTo>
                  <a:pt x="902377" y="19625"/>
                </a:lnTo>
                <a:lnTo>
                  <a:pt x="916117" y="18365"/>
                </a:lnTo>
                <a:lnTo>
                  <a:pt x="932705" y="21226"/>
                </a:lnTo>
                <a:lnTo>
                  <a:pt x="941005" y="29083"/>
                </a:lnTo>
                <a:lnTo>
                  <a:pt x="944000" y="44115"/>
                </a:lnTo>
                <a:lnTo>
                  <a:pt x="945227" y="55398"/>
                </a:lnTo>
                <a:lnTo>
                  <a:pt x="945438" y="66908"/>
                </a:lnTo>
                <a:lnTo>
                  <a:pt x="945846" y="73198"/>
                </a:lnTo>
                <a:lnTo>
                  <a:pt x="946580" y="78223"/>
                </a:lnTo>
                <a:lnTo>
                  <a:pt x="947314" y="83247"/>
                </a:lnTo>
                <a:lnTo>
                  <a:pt x="950141" y="85486"/>
                </a:lnTo>
                <a:lnTo>
                  <a:pt x="955060" y="84938"/>
                </a:lnTo>
                <a:lnTo>
                  <a:pt x="959980" y="84390"/>
                </a:lnTo>
                <a:lnTo>
                  <a:pt x="965369" y="80595"/>
                </a:lnTo>
                <a:lnTo>
                  <a:pt x="971229" y="73554"/>
                </a:lnTo>
                <a:lnTo>
                  <a:pt x="979199" y="64199"/>
                </a:lnTo>
                <a:lnTo>
                  <a:pt x="1007162" y="36287"/>
                </a:lnTo>
                <a:lnTo>
                  <a:pt x="1038043" y="23668"/>
                </a:lnTo>
                <a:lnTo>
                  <a:pt x="1044160" y="24805"/>
                </a:lnTo>
                <a:lnTo>
                  <a:pt x="1068374" y="54291"/>
                </a:lnTo>
                <a:lnTo>
                  <a:pt x="1074604" y="78802"/>
                </a:lnTo>
                <a:lnTo>
                  <a:pt x="1076930" y="83830"/>
                </a:lnTo>
                <a:lnTo>
                  <a:pt x="1079390" y="83826"/>
                </a:lnTo>
                <a:lnTo>
                  <a:pt x="1081852" y="83822"/>
                </a:lnTo>
                <a:lnTo>
                  <a:pt x="1088036" y="78910"/>
                </a:lnTo>
                <a:lnTo>
                  <a:pt x="1097944" y="69090"/>
                </a:lnTo>
                <a:lnTo>
                  <a:pt x="1109530" y="58647"/>
                </a:lnTo>
                <a:lnTo>
                  <a:pt x="1119000" y="52375"/>
                </a:lnTo>
                <a:lnTo>
                  <a:pt x="1127836" y="49029"/>
                </a:lnTo>
                <a:lnTo>
                  <a:pt x="1133988" y="48086"/>
                </a:lnTo>
                <a:lnTo>
                  <a:pt x="1140282" y="48333"/>
                </a:lnTo>
                <a:lnTo>
                  <a:pt x="1176912" y="71185"/>
                </a:lnTo>
                <a:lnTo>
                  <a:pt x="1189428" y="82243"/>
                </a:lnTo>
                <a:lnTo>
                  <a:pt x="1199239" y="88256"/>
                </a:lnTo>
                <a:lnTo>
                  <a:pt x="1211093" y="88679"/>
                </a:lnTo>
                <a:lnTo>
                  <a:pt x="1221358" y="83623"/>
                </a:lnTo>
                <a:lnTo>
                  <a:pt x="1234114" y="69887"/>
                </a:lnTo>
                <a:lnTo>
                  <a:pt x="1243246" y="59969"/>
                </a:lnTo>
                <a:lnTo>
                  <a:pt x="1249768" y="52878"/>
                </a:lnTo>
                <a:lnTo>
                  <a:pt x="1261284" y="42148"/>
                </a:lnTo>
                <a:lnTo>
                  <a:pt x="1270162" y="37251"/>
                </a:lnTo>
                <a:lnTo>
                  <a:pt x="1276493" y="35239"/>
                </a:lnTo>
                <a:lnTo>
                  <a:pt x="1282261" y="35072"/>
                </a:lnTo>
                <a:lnTo>
                  <a:pt x="1288029" y="36564"/>
                </a:lnTo>
                <a:lnTo>
                  <a:pt x="1296632" y="41498"/>
                </a:lnTo>
                <a:lnTo>
                  <a:pt x="1306731" y="52239"/>
                </a:lnTo>
                <a:lnTo>
                  <a:pt x="1317452" y="66078"/>
                </a:lnTo>
                <a:lnTo>
                  <a:pt x="1324222" y="74014"/>
                </a:lnTo>
                <a:lnTo>
                  <a:pt x="1329236" y="78727"/>
                </a:lnTo>
                <a:lnTo>
                  <a:pt x="1332642" y="80330"/>
                </a:lnTo>
                <a:lnTo>
                  <a:pt x="1336255" y="80622"/>
                </a:lnTo>
                <a:lnTo>
                  <a:pt x="1339868" y="80913"/>
                </a:lnTo>
                <a:lnTo>
                  <a:pt x="1368420" y="61474"/>
                </a:lnTo>
                <a:lnTo>
                  <a:pt x="1377869" y="52696"/>
                </a:lnTo>
                <a:lnTo>
                  <a:pt x="1409423" y="30461"/>
                </a:lnTo>
                <a:lnTo>
                  <a:pt x="1430207" y="25144"/>
                </a:lnTo>
                <a:lnTo>
                  <a:pt x="1435644" y="24645"/>
                </a:lnTo>
                <a:lnTo>
                  <a:pt x="1441907" y="26369"/>
                </a:lnTo>
                <a:lnTo>
                  <a:pt x="1448996" y="30316"/>
                </a:lnTo>
                <a:lnTo>
                  <a:pt x="1456084" y="34263"/>
                </a:lnTo>
                <a:lnTo>
                  <a:pt x="1462522" y="36488"/>
                </a:lnTo>
                <a:lnTo>
                  <a:pt x="1468308" y="36992"/>
                </a:lnTo>
                <a:lnTo>
                  <a:pt x="1474094" y="37496"/>
                </a:lnTo>
                <a:lnTo>
                  <a:pt x="1478802" y="35763"/>
                </a:lnTo>
                <a:lnTo>
                  <a:pt x="1482431" y="31791"/>
                </a:lnTo>
                <a:lnTo>
                  <a:pt x="1486996" y="25200"/>
                </a:lnTo>
                <a:lnTo>
                  <a:pt x="1492083" y="14847"/>
                </a:lnTo>
                <a:lnTo>
                  <a:pt x="1497691" y="732"/>
                </a:lnTo>
              </a:path>
            </a:pathLst>
          </a:custGeom>
          <a:ln w="324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6561877" y="4214892"/>
            <a:ext cx="365760" cy="90170"/>
          </a:xfrm>
          <a:custGeom>
            <a:avLst/>
            <a:gdLst/>
            <a:ahLst/>
            <a:cxnLst/>
            <a:rect l="l" t="t" r="r" b="b"/>
            <a:pathLst>
              <a:path w="365759" h="90170">
                <a:moveTo>
                  <a:pt x="29672" y="38719"/>
                </a:moveTo>
                <a:lnTo>
                  <a:pt x="3070" y="10620"/>
                </a:lnTo>
                <a:lnTo>
                  <a:pt x="2364" y="2709"/>
                </a:lnTo>
                <a:lnTo>
                  <a:pt x="2122" y="0"/>
                </a:lnTo>
                <a:lnTo>
                  <a:pt x="1905" y="289"/>
                </a:lnTo>
                <a:lnTo>
                  <a:pt x="1712" y="3579"/>
                </a:lnTo>
                <a:lnTo>
                  <a:pt x="1518" y="6869"/>
                </a:lnTo>
                <a:lnTo>
                  <a:pt x="1147" y="13180"/>
                </a:lnTo>
                <a:lnTo>
                  <a:pt x="599" y="22514"/>
                </a:lnTo>
                <a:lnTo>
                  <a:pt x="51" y="31848"/>
                </a:lnTo>
                <a:lnTo>
                  <a:pt x="0" y="39090"/>
                </a:lnTo>
                <a:lnTo>
                  <a:pt x="444" y="44241"/>
                </a:lnTo>
                <a:lnTo>
                  <a:pt x="887" y="49392"/>
                </a:lnTo>
                <a:lnTo>
                  <a:pt x="3237" y="53171"/>
                </a:lnTo>
                <a:lnTo>
                  <a:pt x="7494" y="55580"/>
                </a:lnTo>
                <a:lnTo>
                  <a:pt x="11751" y="57988"/>
                </a:lnTo>
                <a:lnTo>
                  <a:pt x="17085" y="55883"/>
                </a:lnTo>
                <a:lnTo>
                  <a:pt x="23495" y="49264"/>
                </a:lnTo>
                <a:lnTo>
                  <a:pt x="29906" y="42645"/>
                </a:lnTo>
                <a:lnTo>
                  <a:pt x="35338" y="37574"/>
                </a:lnTo>
                <a:lnTo>
                  <a:pt x="39790" y="34051"/>
                </a:lnTo>
                <a:lnTo>
                  <a:pt x="44241" y="30528"/>
                </a:lnTo>
                <a:lnTo>
                  <a:pt x="48587" y="27879"/>
                </a:lnTo>
                <a:lnTo>
                  <a:pt x="52828" y="26104"/>
                </a:lnTo>
                <a:lnTo>
                  <a:pt x="57068" y="24328"/>
                </a:lnTo>
                <a:lnTo>
                  <a:pt x="61298" y="23352"/>
                </a:lnTo>
                <a:lnTo>
                  <a:pt x="65518" y="23174"/>
                </a:lnTo>
                <a:lnTo>
                  <a:pt x="69736" y="22997"/>
                </a:lnTo>
                <a:lnTo>
                  <a:pt x="74066" y="24092"/>
                </a:lnTo>
                <a:lnTo>
                  <a:pt x="78506" y="26460"/>
                </a:lnTo>
                <a:lnTo>
                  <a:pt x="85499" y="31646"/>
                </a:lnTo>
                <a:lnTo>
                  <a:pt x="95701" y="41457"/>
                </a:lnTo>
                <a:lnTo>
                  <a:pt x="109841" y="56218"/>
                </a:lnTo>
                <a:lnTo>
                  <a:pt x="118291" y="64269"/>
                </a:lnTo>
                <a:lnTo>
                  <a:pt x="125008" y="68162"/>
                </a:lnTo>
                <a:lnTo>
                  <a:pt x="129542" y="65393"/>
                </a:lnTo>
                <a:lnTo>
                  <a:pt x="135843" y="58740"/>
                </a:lnTo>
                <a:lnTo>
                  <a:pt x="142144" y="52088"/>
                </a:lnTo>
                <a:lnTo>
                  <a:pt x="148378" y="47376"/>
                </a:lnTo>
                <a:lnTo>
                  <a:pt x="154547" y="44606"/>
                </a:lnTo>
                <a:lnTo>
                  <a:pt x="164296" y="44155"/>
                </a:lnTo>
                <a:lnTo>
                  <a:pt x="176466" y="50472"/>
                </a:lnTo>
                <a:lnTo>
                  <a:pt x="189556" y="59521"/>
                </a:lnTo>
                <a:lnTo>
                  <a:pt x="200074" y="64219"/>
                </a:lnTo>
                <a:lnTo>
                  <a:pt x="214265" y="64348"/>
                </a:lnTo>
                <a:lnTo>
                  <a:pt x="224493" y="60142"/>
                </a:lnTo>
                <a:lnTo>
                  <a:pt x="231602" y="55169"/>
                </a:lnTo>
                <a:lnTo>
                  <a:pt x="237832" y="52524"/>
                </a:lnTo>
                <a:lnTo>
                  <a:pt x="243912" y="51710"/>
                </a:lnTo>
                <a:lnTo>
                  <a:pt x="249992" y="50894"/>
                </a:lnTo>
                <a:lnTo>
                  <a:pt x="256093" y="54614"/>
                </a:lnTo>
                <a:lnTo>
                  <a:pt x="282128" y="85132"/>
                </a:lnTo>
                <a:lnTo>
                  <a:pt x="294545" y="88768"/>
                </a:lnTo>
                <a:lnTo>
                  <a:pt x="301393" y="89875"/>
                </a:lnTo>
                <a:lnTo>
                  <a:pt x="335316" y="58794"/>
                </a:lnTo>
                <a:lnTo>
                  <a:pt x="345613" y="38253"/>
                </a:lnTo>
                <a:lnTo>
                  <a:pt x="349044" y="34258"/>
                </a:lnTo>
                <a:lnTo>
                  <a:pt x="351897" y="34626"/>
                </a:lnTo>
                <a:lnTo>
                  <a:pt x="357765" y="39222"/>
                </a:lnTo>
                <a:lnTo>
                  <a:pt x="365509" y="517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0732065" y="4390477"/>
            <a:ext cx="440690" cy="124460"/>
          </a:xfrm>
          <a:custGeom>
            <a:avLst/>
            <a:gdLst/>
            <a:ahLst/>
            <a:cxnLst/>
            <a:rect l="l" t="t" r="r" b="b"/>
            <a:pathLst>
              <a:path w="440690" h="124460">
                <a:moveTo>
                  <a:pt x="0" y="72081"/>
                </a:moveTo>
                <a:lnTo>
                  <a:pt x="3221" y="65074"/>
                </a:lnTo>
                <a:lnTo>
                  <a:pt x="8943" y="60306"/>
                </a:lnTo>
                <a:lnTo>
                  <a:pt x="17172" y="57777"/>
                </a:lnTo>
                <a:lnTo>
                  <a:pt x="22735" y="56065"/>
                </a:lnTo>
                <a:lnTo>
                  <a:pt x="32456" y="111286"/>
                </a:lnTo>
                <a:lnTo>
                  <a:pt x="33231" y="119572"/>
                </a:lnTo>
                <a:lnTo>
                  <a:pt x="34116" y="122622"/>
                </a:lnTo>
                <a:lnTo>
                  <a:pt x="36049" y="123955"/>
                </a:lnTo>
                <a:lnTo>
                  <a:pt x="39194" y="124198"/>
                </a:lnTo>
                <a:lnTo>
                  <a:pt x="46108" y="120522"/>
                </a:lnTo>
                <a:lnTo>
                  <a:pt x="57882" y="108803"/>
                </a:lnTo>
                <a:lnTo>
                  <a:pt x="68941" y="96176"/>
                </a:lnTo>
                <a:lnTo>
                  <a:pt x="76564" y="87057"/>
                </a:lnTo>
                <a:lnTo>
                  <a:pt x="83792" y="77427"/>
                </a:lnTo>
                <a:lnTo>
                  <a:pt x="88281" y="73756"/>
                </a:lnTo>
                <a:lnTo>
                  <a:pt x="93635" y="71368"/>
                </a:lnTo>
                <a:lnTo>
                  <a:pt x="98990" y="68981"/>
                </a:lnTo>
                <a:lnTo>
                  <a:pt x="105259" y="72635"/>
                </a:lnTo>
                <a:lnTo>
                  <a:pt x="112436" y="82330"/>
                </a:lnTo>
                <a:lnTo>
                  <a:pt x="119620" y="92025"/>
                </a:lnTo>
                <a:lnTo>
                  <a:pt x="124448" y="97037"/>
                </a:lnTo>
                <a:lnTo>
                  <a:pt x="126928" y="97364"/>
                </a:lnTo>
                <a:lnTo>
                  <a:pt x="129401" y="97692"/>
                </a:lnTo>
                <a:lnTo>
                  <a:pt x="134423" y="91751"/>
                </a:lnTo>
                <a:lnTo>
                  <a:pt x="141988" y="79540"/>
                </a:lnTo>
                <a:lnTo>
                  <a:pt x="150983" y="66020"/>
                </a:lnTo>
                <a:lnTo>
                  <a:pt x="157873" y="57897"/>
                </a:lnTo>
                <a:lnTo>
                  <a:pt x="163296" y="53640"/>
                </a:lnTo>
                <a:lnTo>
                  <a:pt x="167723" y="52223"/>
                </a:lnTo>
                <a:lnTo>
                  <a:pt x="172586" y="52422"/>
                </a:lnTo>
                <a:lnTo>
                  <a:pt x="177449" y="52620"/>
                </a:lnTo>
                <a:lnTo>
                  <a:pt x="194102" y="101614"/>
                </a:lnTo>
                <a:lnTo>
                  <a:pt x="197136" y="107956"/>
                </a:lnTo>
                <a:lnTo>
                  <a:pt x="201521" y="108189"/>
                </a:lnTo>
                <a:lnTo>
                  <a:pt x="205899" y="108422"/>
                </a:lnTo>
                <a:lnTo>
                  <a:pt x="211219" y="105032"/>
                </a:lnTo>
                <a:lnTo>
                  <a:pt x="245419" y="68589"/>
                </a:lnTo>
                <a:lnTo>
                  <a:pt x="276328" y="43592"/>
                </a:lnTo>
                <a:lnTo>
                  <a:pt x="281337" y="41815"/>
                </a:lnTo>
                <a:lnTo>
                  <a:pt x="286345" y="40036"/>
                </a:lnTo>
                <a:lnTo>
                  <a:pt x="306303" y="59846"/>
                </a:lnTo>
                <a:lnTo>
                  <a:pt x="311798" y="74846"/>
                </a:lnTo>
                <a:lnTo>
                  <a:pt x="324272" y="92258"/>
                </a:lnTo>
                <a:lnTo>
                  <a:pt x="327105" y="91556"/>
                </a:lnTo>
                <a:lnTo>
                  <a:pt x="330410" y="89297"/>
                </a:lnTo>
                <a:lnTo>
                  <a:pt x="335518" y="83988"/>
                </a:lnTo>
                <a:lnTo>
                  <a:pt x="343555" y="73042"/>
                </a:lnTo>
                <a:lnTo>
                  <a:pt x="354292" y="56841"/>
                </a:lnTo>
                <a:lnTo>
                  <a:pt x="362589" y="44570"/>
                </a:lnTo>
                <a:lnTo>
                  <a:pt x="391491" y="9751"/>
                </a:lnTo>
                <a:lnTo>
                  <a:pt x="406707" y="1117"/>
                </a:lnTo>
                <a:lnTo>
                  <a:pt x="411015" y="0"/>
                </a:lnTo>
                <a:lnTo>
                  <a:pt x="415643" y="808"/>
                </a:lnTo>
                <a:lnTo>
                  <a:pt x="420596" y="3543"/>
                </a:lnTo>
                <a:lnTo>
                  <a:pt x="426475" y="8571"/>
                </a:lnTo>
                <a:lnTo>
                  <a:pt x="433057" y="17551"/>
                </a:lnTo>
                <a:lnTo>
                  <a:pt x="440341" y="304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0" name="object 23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  <a:hlinkClick r:id="rId10"/>
              </a:rPr>
              <a:t>ww</a:t>
            </a:r>
            <a:r>
              <a:rPr dirty="0" spc="-100">
                <a:latin typeface="Arial"/>
                <a:cs typeface="Arial"/>
                <a:hlinkClick r:id="rId10"/>
              </a:rPr>
              <a:t>w</a:t>
            </a:r>
            <a:r>
              <a:rPr dirty="0" spc="-5">
                <a:latin typeface="Arial"/>
                <a:cs typeface="Arial"/>
                <a:hlinkClick r:id="rId10"/>
              </a:rPr>
              <a:t>.s</a:t>
            </a:r>
            <a:r>
              <a:rPr dirty="0" spc="-5">
                <a:latin typeface="Arial"/>
                <a:cs typeface="Arial"/>
                <a:hlinkClick r:id="rId10"/>
              </a:rPr>
              <a:t>u</a:t>
            </a:r>
            <a:r>
              <a:rPr dirty="0">
                <a:latin typeface="Arial"/>
                <a:cs typeface="Arial"/>
                <a:hlinkClick r:id="rId10"/>
              </a:rPr>
              <a:t>nbea</a:t>
            </a:r>
            <a:r>
              <a:rPr dirty="0" spc="-40">
                <a:latin typeface="Arial"/>
                <a:cs typeface="Arial"/>
                <a:hlinkClick r:id="rId10"/>
              </a:rPr>
              <a:t>m</a:t>
            </a:r>
            <a:r>
              <a:rPr dirty="0" spc="20">
                <a:latin typeface="Arial"/>
                <a:cs typeface="Arial"/>
                <a:hlinkClick r:id="rId10"/>
              </a:rPr>
              <a:t>i</a:t>
            </a:r>
            <a:r>
              <a:rPr dirty="0">
                <a:latin typeface="Arial"/>
                <a:cs typeface="Arial"/>
                <a:hlinkClick r:id="rId10"/>
              </a:rPr>
              <a:t>n</a:t>
            </a:r>
            <a:r>
              <a:rPr dirty="0" spc="-5">
                <a:latin typeface="Arial"/>
                <a:cs typeface="Arial"/>
                <a:hlinkClick r:id="rId10"/>
              </a:rPr>
              <a:t>f</a:t>
            </a:r>
            <a:r>
              <a:rPr dirty="0" spc="-5">
                <a:latin typeface="Arial"/>
                <a:cs typeface="Arial"/>
                <a:hlinkClick r:id="rId10"/>
              </a:rPr>
              <a:t>o</a:t>
            </a:r>
            <a:r>
              <a:rPr dirty="0" spc="-5">
                <a:latin typeface="Arial"/>
                <a:cs typeface="Arial"/>
                <a:hlinkClick r:id="rId10"/>
              </a:rPr>
              <a:t>.c</a:t>
            </a:r>
            <a:r>
              <a:rPr dirty="0" spc="-5">
                <a:latin typeface="Arial"/>
                <a:cs typeface="Arial"/>
                <a:hlinkClick r:id="rId10"/>
              </a:rPr>
              <a:t>o</a:t>
            </a:r>
            <a:r>
              <a:rPr dirty="0">
                <a:latin typeface="Arial"/>
                <a:cs typeface="Arial"/>
                <a:hlinkClick r:id="rId10"/>
              </a:rPr>
              <a:t>m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C</a:t>
            </a:r>
            <a:r>
              <a:rPr dirty="0" spc="-5">
                <a:latin typeface="Arial"/>
                <a:cs typeface="Arial"/>
              </a:rPr>
              <a:t>on</a:t>
            </a:r>
            <a:r>
              <a:rPr dirty="0" spc="5">
                <a:latin typeface="Arial"/>
                <a:cs typeface="Arial"/>
              </a:rPr>
              <a:t>st</a:t>
            </a:r>
            <a:r>
              <a:rPr dirty="0">
                <a:latin typeface="Arial"/>
                <a:cs typeface="Arial"/>
              </a:rPr>
              <a:t>rain</a:t>
            </a:r>
            <a:r>
              <a:rPr dirty="0" spc="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1537315" cy="4846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Arial"/>
                <a:cs typeface="Arial"/>
              </a:rPr>
              <a:t>Co</a:t>
            </a:r>
            <a:r>
              <a:rPr dirty="0" sz="2400" spc="10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stra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rest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1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cti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1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he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f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35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nstrain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NULL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UNI</a:t>
            </a:r>
            <a:r>
              <a:rPr dirty="0" sz="2000" spc="-15">
                <a:latin typeface="Arial"/>
                <a:cs typeface="Arial"/>
              </a:rPr>
              <a:t>Q</a:t>
            </a:r>
            <a:r>
              <a:rPr dirty="0" sz="2000" spc="-20">
                <a:latin typeface="Arial"/>
                <a:cs typeface="Arial"/>
              </a:rPr>
              <a:t>UE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RIM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6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K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IGN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K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CHECK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103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15">
                <a:latin typeface="Arial"/>
                <a:cs typeface="Arial"/>
              </a:rPr>
              <a:t>Fe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stra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 spc="-10">
                <a:latin typeface="Arial"/>
                <a:cs typeface="Arial"/>
              </a:rPr>
              <a:t>i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it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5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le</a:t>
            </a:r>
            <a:r>
              <a:rPr dirty="0" sz="2400" spc="-20">
                <a:latin typeface="Arial"/>
                <a:cs typeface="Arial"/>
              </a:rPr>
              <a:t>v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le</a:t>
            </a:r>
            <a:r>
              <a:rPr dirty="0" sz="2400" spc="-20">
                <a:latin typeface="Arial"/>
                <a:cs typeface="Arial"/>
              </a:rPr>
              <a:t>v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Fe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stra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>
                <a:latin typeface="Arial"/>
                <a:cs typeface="Arial"/>
              </a:rPr>
              <a:t> c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 spc="-10">
                <a:latin typeface="Arial"/>
                <a:cs typeface="Arial"/>
              </a:rPr>
              <a:t>i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h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ts val="2735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ti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 spc="-1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stra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ti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w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10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cre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ti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stra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 spc="-10">
                <a:latin typeface="Arial"/>
                <a:cs typeface="Arial"/>
              </a:rPr>
              <a:t>.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If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1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735"/>
              </a:lnSpc>
            </a:pPr>
            <a:r>
              <a:rPr dirty="0" sz="2400" spc="-2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35">
                <a:latin typeface="Arial"/>
                <a:cs typeface="Arial"/>
              </a:rPr>
              <a:t>v</a:t>
            </a:r>
            <a:r>
              <a:rPr dirty="0" sz="2400">
                <a:latin typeface="Arial"/>
                <a:cs typeface="Arial"/>
              </a:rPr>
              <a:t>en,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1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o</a:t>
            </a:r>
            <a:r>
              <a:rPr dirty="0" sz="2400" spc="-10">
                <a:latin typeface="Arial"/>
                <a:cs typeface="Arial"/>
              </a:rPr>
              <a:t>-</a:t>
            </a:r>
            <a:r>
              <a:rPr dirty="0" sz="2400" spc="-15">
                <a:latin typeface="Arial"/>
                <a:cs typeface="Arial"/>
              </a:rPr>
              <a:t>g</a:t>
            </a:r>
            <a:r>
              <a:rPr dirty="0" sz="2400" spc="5">
                <a:latin typeface="Arial"/>
                <a:cs typeface="Arial"/>
              </a:rPr>
              <a:t>ene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1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ts val="2735"/>
              </a:lnSpc>
              <a:spcBef>
                <a:spcPts val="72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ch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M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rati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ck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stra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b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15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ip</a:t>
            </a:r>
            <a:r>
              <a:rPr dirty="0" sz="2400" spc="10">
                <a:latin typeface="Arial"/>
                <a:cs typeface="Arial"/>
              </a:rPr>
              <a:t>u</a:t>
            </a:r>
            <a:r>
              <a:rPr dirty="0" sz="2400" spc="-5">
                <a:latin typeface="Arial"/>
                <a:cs typeface="Arial"/>
              </a:rPr>
              <a:t>la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h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v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lu</a:t>
            </a:r>
            <a:r>
              <a:rPr dirty="0" sz="2400" spc="1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s.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If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735"/>
              </a:lnSpc>
            </a:pPr>
            <a:r>
              <a:rPr dirty="0" sz="2400">
                <a:latin typeface="Arial"/>
                <a:cs typeface="Arial"/>
              </a:rPr>
              <a:t>co</a:t>
            </a:r>
            <a:r>
              <a:rPr dirty="0" sz="2400" spc="1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straint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-30">
                <a:latin typeface="Arial"/>
                <a:cs typeface="Arial"/>
              </a:rPr>
              <a:t>v</a:t>
            </a:r>
            <a:r>
              <a:rPr dirty="0" sz="2400" spc="-5">
                <a:latin typeface="Arial"/>
                <a:cs typeface="Arial"/>
              </a:rPr>
              <a:t>iola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ed,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rr</a:t>
            </a:r>
            <a:r>
              <a:rPr dirty="0" sz="2400">
                <a:latin typeface="Arial"/>
                <a:cs typeface="Arial"/>
              </a:rPr>
              <a:t>or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 raise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1823" y="1328268"/>
            <a:ext cx="6495415" cy="0"/>
          </a:xfrm>
          <a:custGeom>
            <a:avLst/>
            <a:gdLst/>
            <a:ahLst/>
            <a:cxnLst/>
            <a:rect l="l" t="t" r="r" b="b"/>
            <a:pathLst>
              <a:path w="6495415" h="0">
                <a:moveTo>
                  <a:pt x="0" y="0"/>
                </a:moveTo>
                <a:lnTo>
                  <a:pt x="649542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52463" y="890221"/>
            <a:ext cx="362585" cy="182245"/>
          </a:xfrm>
          <a:custGeom>
            <a:avLst/>
            <a:gdLst/>
            <a:ahLst/>
            <a:cxnLst/>
            <a:rect l="l" t="t" r="r" b="b"/>
            <a:pathLst>
              <a:path w="362584" h="182244">
                <a:moveTo>
                  <a:pt x="7571" y="182084"/>
                </a:moveTo>
                <a:lnTo>
                  <a:pt x="2687" y="181637"/>
                </a:lnTo>
                <a:lnTo>
                  <a:pt x="159" y="178808"/>
                </a:lnTo>
                <a:lnTo>
                  <a:pt x="0" y="173598"/>
                </a:lnTo>
                <a:lnTo>
                  <a:pt x="2240" y="166222"/>
                </a:lnTo>
                <a:lnTo>
                  <a:pt x="32389" y="127495"/>
                </a:lnTo>
                <a:lnTo>
                  <a:pt x="62171" y="100432"/>
                </a:lnTo>
                <a:lnTo>
                  <a:pt x="98469" y="78905"/>
                </a:lnTo>
                <a:lnTo>
                  <a:pt x="134295" y="63399"/>
                </a:lnTo>
                <a:lnTo>
                  <a:pt x="183500" y="51443"/>
                </a:lnTo>
                <a:lnTo>
                  <a:pt x="229857" y="48065"/>
                </a:lnTo>
                <a:lnTo>
                  <a:pt x="247326" y="48080"/>
                </a:lnTo>
                <a:lnTo>
                  <a:pt x="285618" y="50095"/>
                </a:lnTo>
                <a:lnTo>
                  <a:pt x="325345" y="57377"/>
                </a:lnTo>
                <a:lnTo>
                  <a:pt x="340697" y="61717"/>
                </a:lnTo>
                <a:lnTo>
                  <a:pt x="342158" y="59738"/>
                </a:lnTo>
                <a:lnTo>
                  <a:pt x="316532" y="23475"/>
                </a:lnTo>
                <a:lnTo>
                  <a:pt x="294741" y="0"/>
                </a:lnTo>
                <a:lnTo>
                  <a:pt x="295406" y="674"/>
                </a:lnTo>
                <a:lnTo>
                  <a:pt x="296902" y="2190"/>
                </a:lnTo>
                <a:lnTo>
                  <a:pt x="299292" y="4615"/>
                </a:lnTo>
                <a:lnTo>
                  <a:pt x="301689" y="7040"/>
                </a:lnTo>
                <a:lnTo>
                  <a:pt x="305527" y="9799"/>
                </a:lnTo>
                <a:lnTo>
                  <a:pt x="310805" y="12891"/>
                </a:lnTo>
                <a:lnTo>
                  <a:pt x="316084" y="15983"/>
                </a:lnTo>
                <a:lnTo>
                  <a:pt x="321473" y="19692"/>
                </a:lnTo>
                <a:lnTo>
                  <a:pt x="326967" y="24021"/>
                </a:lnTo>
                <a:lnTo>
                  <a:pt x="332460" y="28348"/>
                </a:lnTo>
                <a:lnTo>
                  <a:pt x="337489" y="32862"/>
                </a:lnTo>
                <a:lnTo>
                  <a:pt x="360592" y="70823"/>
                </a:lnTo>
                <a:lnTo>
                  <a:pt x="362220" y="79316"/>
                </a:lnTo>
                <a:lnTo>
                  <a:pt x="360446" y="85658"/>
                </a:lnTo>
                <a:lnTo>
                  <a:pt x="355272" y="89848"/>
                </a:lnTo>
                <a:lnTo>
                  <a:pt x="350097" y="94039"/>
                </a:lnTo>
                <a:lnTo>
                  <a:pt x="310645" y="111243"/>
                </a:lnTo>
                <a:lnTo>
                  <a:pt x="264970" y="123103"/>
                </a:lnTo>
                <a:lnTo>
                  <a:pt x="257705" y="125305"/>
                </a:lnTo>
                <a:lnTo>
                  <a:pt x="258851" y="126549"/>
                </a:lnTo>
                <a:lnTo>
                  <a:pt x="263042" y="129138"/>
                </a:lnTo>
                <a:lnTo>
                  <a:pt x="270094" y="1334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95236" y="893649"/>
            <a:ext cx="268605" cy="111125"/>
          </a:xfrm>
          <a:custGeom>
            <a:avLst/>
            <a:gdLst/>
            <a:ahLst/>
            <a:cxnLst/>
            <a:rect l="l" t="t" r="r" b="b"/>
            <a:pathLst>
              <a:path w="268604" h="111125">
                <a:moveTo>
                  <a:pt x="7730" y="71932"/>
                </a:moveTo>
                <a:lnTo>
                  <a:pt x="2521" y="61039"/>
                </a:lnTo>
                <a:lnTo>
                  <a:pt x="0" y="53859"/>
                </a:lnTo>
                <a:lnTo>
                  <a:pt x="173" y="50393"/>
                </a:lnTo>
                <a:lnTo>
                  <a:pt x="290" y="47978"/>
                </a:lnTo>
                <a:lnTo>
                  <a:pt x="37782" y="34972"/>
                </a:lnTo>
                <a:lnTo>
                  <a:pt x="49898" y="34603"/>
                </a:lnTo>
                <a:lnTo>
                  <a:pt x="62587" y="35856"/>
                </a:lnTo>
                <a:lnTo>
                  <a:pt x="98842" y="48823"/>
                </a:lnTo>
                <a:lnTo>
                  <a:pt x="127653" y="79198"/>
                </a:lnTo>
                <a:lnTo>
                  <a:pt x="131708" y="96726"/>
                </a:lnTo>
                <a:lnTo>
                  <a:pt x="130336" y="101542"/>
                </a:lnTo>
                <a:lnTo>
                  <a:pt x="126886" y="104777"/>
                </a:lnTo>
                <a:lnTo>
                  <a:pt x="123444" y="108012"/>
                </a:lnTo>
                <a:lnTo>
                  <a:pt x="119398" y="109917"/>
                </a:lnTo>
                <a:lnTo>
                  <a:pt x="114757" y="110491"/>
                </a:lnTo>
                <a:lnTo>
                  <a:pt x="110115" y="111066"/>
                </a:lnTo>
                <a:lnTo>
                  <a:pt x="106756" y="108891"/>
                </a:lnTo>
                <a:lnTo>
                  <a:pt x="104671" y="103967"/>
                </a:lnTo>
                <a:lnTo>
                  <a:pt x="102585" y="99044"/>
                </a:lnTo>
                <a:lnTo>
                  <a:pt x="101775" y="93009"/>
                </a:lnTo>
                <a:lnTo>
                  <a:pt x="102239" y="85860"/>
                </a:lnTo>
                <a:lnTo>
                  <a:pt x="102703" y="78713"/>
                </a:lnTo>
                <a:lnTo>
                  <a:pt x="132635" y="51791"/>
                </a:lnTo>
                <a:lnTo>
                  <a:pt x="168964" y="40243"/>
                </a:lnTo>
                <a:lnTo>
                  <a:pt x="213873" y="34648"/>
                </a:lnTo>
                <a:lnTo>
                  <a:pt x="226055" y="33282"/>
                </a:lnTo>
                <a:lnTo>
                  <a:pt x="232001" y="32352"/>
                </a:lnTo>
                <a:lnTo>
                  <a:pt x="235430" y="31541"/>
                </a:lnTo>
                <a:lnTo>
                  <a:pt x="237363" y="29819"/>
                </a:lnTo>
                <a:lnTo>
                  <a:pt x="237965" y="27147"/>
                </a:lnTo>
                <a:lnTo>
                  <a:pt x="238575" y="24475"/>
                </a:lnTo>
                <a:lnTo>
                  <a:pt x="204458" y="1521"/>
                </a:lnTo>
                <a:lnTo>
                  <a:pt x="190416" y="0"/>
                </a:lnTo>
                <a:lnTo>
                  <a:pt x="184189" y="1109"/>
                </a:lnTo>
                <a:lnTo>
                  <a:pt x="178737" y="4089"/>
                </a:lnTo>
                <a:lnTo>
                  <a:pt x="173292" y="7068"/>
                </a:lnTo>
                <a:lnTo>
                  <a:pt x="169711" y="12160"/>
                </a:lnTo>
                <a:lnTo>
                  <a:pt x="168000" y="19365"/>
                </a:lnTo>
                <a:lnTo>
                  <a:pt x="166282" y="26569"/>
                </a:lnTo>
                <a:lnTo>
                  <a:pt x="184561" y="62947"/>
                </a:lnTo>
                <a:lnTo>
                  <a:pt x="229512" y="83787"/>
                </a:lnTo>
                <a:lnTo>
                  <a:pt x="254537" y="87063"/>
                </a:lnTo>
                <a:lnTo>
                  <a:pt x="268564" y="876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86237" y="916826"/>
            <a:ext cx="123189" cy="99695"/>
          </a:xfrm>
          <a:custGeom>
            <a:avLst/>
            <a:gdLst/>
            <a:ahLst/>
            <a:cxnLst/>
            <a:rect l="l" t="t" r="r" b="b"/>
            <a:pathLst>
              <a:path w="123190" h="99694">
                <a:moveTo>
                  <a:pt x="107511" y="17210"/>
                </a:moveTo>
                <a:lnTo>
                  <a:pt x="101141" y="5610"/>
                </a:lnTo>
                <a:lnTo>
                  <a:pt x="88578" y="417"/>
                </a:lnTo>
                <a:lnTo>
                  <a:pt x="75284" y="0"/>
                </a:lnTo>
                <a:lnTo>
                  <a:pt x="62791" y="569"/>
                </a:lnTo>
                <a:lnTo>
                  <a:pt x="24536" y="8007"/>
                </a:lnTo>
                <a:lnTo>
                  <a:pt x="0" y="25026"/>
                </a:lnTo>
                <a:lnTo>
                  <a:pt x="3276" y="29047"/>
                </a:lnTo>
                <a:lnTo>
                  <a:pt x="11630" y="33241"/>
                </a:lnTo>
                <a:lnTo>
                  <a:pt x="21255" y="37577"/>
                </a:lnTo>
                <a:lnTo>
                  <a:pt x="33177" y="42083"/>
                </a:lnTo>
                <a:lnTo>
                  <a:pt x="49979" y="47539"/>
                </a:lnTo>
                <a:lnTo>
                  <a:pt x="63349" y="52064"/>
                </a:lnTo>
                <a:lnTo>
                  <a:pt x="109149" y="71823"/>
                </a:lnTo>
                <a:lnTo>
                  <a:pt x="123063" y="83925"/>
                </a:lnTo>
                <a:lnTo>
                  <a:pt x="122889" y="87414"/>
                </a:lnTo>
                <a:lnTo>
                  <a:pt x="122723" y="90903"/>
                </a:lnTo>
                <a:lnTo>
                  <a:pt x="76243" y="99017"/>
                </a:lnTo>
                <a:lnTo>
                  <a:pt x="62817" y="99146"/>
                </a:lnTo>
                <a:lnTo>
                  <a:pt x="47742" y="98846"/>
                </a:lnTo>
                <a:lnTo>
                  <a:pt x="31016" y="981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49554" y="850683"/>
            <a:ext cx="18415" cy="147955"/>
          </a:xfrm>
          <a:custGeom>
            <a:avLst/>
            <a:gdLst/>
            <a:ahLst/>
            <a:cxnLst/>
            <a:rect l="l" t="t" r="r" b="b"/>
            <a:pathLst>
              <a:path w="18415" h="147955">
                <a:moveTo>
                  <a:pt x="9116" y="2846"/>
                </a:moveTo>
                <a:lnTo>
                  <a:pt x="2722" y="0"/>
                </a:lnTo>
                <a:lnTo>
                  <a:pt x="0" y="2516"/>
                </a:lnTo>
                <a:lnTo>
                  <a:pt x="955" y="10397"/>
                </a:lnTo>
                <a:lnTo>
                  <a:pt x="2707" y="20918"/>
                </a:lnTo>
                <a:lnTo>
                  <a:pt x="5703" y="33884"/>
                </a:lnTo>
                <a:lnTo>
                  <a:pt x="9590" y="48757"/>
                </a:lnTo>
                <a:lnTo>
                  <a:pt x="12540" y="61424"/>
                </a:lnTo>
                <a:lnTo>
                  <a:pt x="14766" y="72689"/>
                </a:lnTo>
                <a:lnTo>
                  <a:pt x="16425" y="85547"/>
                </a:lnTo>
                <a:lnTo>
                  <a:pt x="17439" y="98032"/>
                </a:lnTo>
                <a:lnTo>
                  <a:pt x="17838" y="110323"/>
                </a:lnTo>
                <a:lnTo>
                  <a:pt x="17652" y="122598"/>
                </a:lnTo>
                <a:lnTo>
                  <a:pt x="16908" y="135037"/>
                </a:lnTo>
                <a:lnTo>
                  <a:pt x="15636" y="1478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28573" y="913497"/>
            <a:ext cx="196850" cy="80645"/>
          </a:xfrm>
          <a:custGeom>
            <a:avLst/>
            <a:gdLst/>
            <a:ahLst/>
            <a:cxnLst/>
            <a:rect l="l" t="t" r="r" b="b"/>
            <a:pathLst>
              <a:path w="196850" h="80644">
                <a:moveTo>
                  <a:pt x="10486" y="63955"/>
                </a:moveTo>
                <a:lnTo>
                  <a:pt x="3964" y="47654"/>
                </a:lnTo>
                <a:lnTo>
                  <a:pt x="469" y="34016"/>
                </a:lnTo>
                <a:lnTo>
                  <a:pt x="0" y="23043"/>
                </a:lnTo>
                <a:lnTo>
                  <a:pt x="2557" y="14735"/>
                </a:lnTo>
                <a:lnTo>
                  <a:pt x="12772" y="5975"/>
                </a:lnTo>
                <a:lnTo>
                  <a:pt x="24288" y="1394"/>
                </a:lnTo>
                <a:lnTo>
                  <a:pt x="38260" y="0"/>
                </a:lnTo>
                <a:lnTo>
                  <a:pt x="50419" y="594"/>
                </a:lnTo>
                <a:lnTo>
                  <a:pt x="87630" y="14909"/>
                </a:lnTo>
                <a:lnTo>
                  <a:pt x="113321" y="44849"/>
                </a:lnTo>
                <a:lnTo>
                  <a:pt x="115926" y="55375"/>
                </a:lnTo>
                <a:lnTo>
                  <a:pt x="116501" y="60118"/>
                </a:lnTo>
                <a:lnTo>
                  <a:pt x="115143" y="63083"/>
                </a:lnTo>
                <a:lnTo>
                  <a:pt x="111846" y="64268"/>
                </a:lnTo>
                <a:lnTo>
                  <a:pt x="108555" y="65454"/>
                </a:lnTo>
                <a:lnTo>
                  <a:pt x="105466" y="64914"/>
                </a:lnTo>
                <a:lnTo>
                  <a:pt x="102570" y="62646"/>
                </a:lnTo>
                <a:lnTo>
                  <a:pt x="99668" y="60379"/>
                </a:lnTo>
                <a:lnTo>
                  <a:pt x="98414" y="55448"/>
                </a:lnTo>
                <a:lnTo>
                  <a:pt x="98795" y="47854"/>
                </a:lnTo>
                <a:lnTo>
                  <a:pt x="99176" y="40261"/>
                </a:lnTo>
                <a:lnTo>
                  <a:pt x="129609" y="9833"/>
                </a:lnTo>
                <a:lnTo>
                  <a:pt x="161563" y="3326"/>
                </a:lnTo>
                <a:lnTo>
                  <a:pt x="168351" y="6343"/>
                </a:lnTo>
                <a:lnTo>
                  <a:pt x="193967" y="42086"/>
                </a:lnTo>
                <a:lnTo>
                  <a:pt x="196385" y="65814"/>
                </a:lnTo>
                <a:lnTo>
                  <a:pt x="195073" y="8024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54294" y="835172"/>
            <a:ext cx="21590" cy="5715"/>
          </a:xfrm>
          <a:custGeom>
            <a:avLst/>
            <a:gdLst/>
            <a:ahLst/>
            <a:cxnLst/>
            <a:rect l="l" t="t" r="r" b="b"/>
            <a:pathLst>
              <a:path w="21590" h="5715">
                <a:moveTo>
                  <a:pt x="0" y="5659"/>
                </a:moveTo>
                <a:lnTo>
                  <a:pt x="9670" y="251"/>
                </a:lnTo>
                <a:lnTo>
                  <a:pt x="2132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73326" y="908464"/>
            <a:ext cx="81280" cy="81915"/>
          </a:xfrm>
          <a:custGeom>
            <a:avLst/>
            <a:gdLst/>
            <a:ahLst/>
            <a:cxnLst/>
            <a:rect l="l" t="t" r="r" b="b"/>
            <a:pathLst>
              <a:path w="81279" h="81915">
                <a:moveTo>
                  <a:pt x="49142" y="3526"/>
                </a:moveTo>
                <a:lnTo>
                  <a:pt x="45103" y="579"/>
                </a:lnTo>
                <a:lnTo>
                  <a:pt x="39132" y="0"/>
                </a:lnTo>
                <a:lnTo>
                  <a:pt x="31242" y="1786"/>
                </a:lnTo>
                <a:lnTo>
                  <a:pt x="853" y="38792"/>
                </a:lnTo>
                <a:lnTo>
                  <a:pt x="0" y="47113"/>
                </a:lnTo>
                <a:lnTo>
                  <a:pt x="2376" y="54758"/>
                </a:lnTo>
                <a:lnTo>
                  <a:pt x="45583" y="77015"/>
                </a:lnTo>
                <a:lnTo>
                  <a:pt x="61805" y="79467"/>
                </a:lnTo>
                <a:lnTo>
                  <a:pt x="80757" y="813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68380" y="834212"/>
            <a:ext cx="40005" cy="182245"/>
          </a:xfrm>
          <a:custGeom>
            <a:avLst/>
            <a:gdLst/>
            <a:ahLst/>
            <a:cxnLst/>
            <a:rect l="l" t="t" r="r" b="b"/>
            <a:pathLst>
              <a:path w="40004" h="182244">
                <a:moveTo>
                  <a:pt x="28195" y="18622"/>
                </a:moveTo>
                <a:lnTo>
                  <a:pt x="15889" y="8341"/>
                </a:lnTo>
                <a:lnTo>
                  <a:pt x="7396" y="2272"/>
                </a:lnTo>
                <a:lnTo>
                  <a:pt x="3257" y="0"/>
                </a:lnTo>
                <a:lnTo>
                  <a:pt x="1372" y="1505"/>
                </a:lnTo>
                <a:lnTo>
                  <a:pt x="576" y="6118"/>
                </a:lnTo>
                <a:lnTo>
                  <a:pt x="0" y="15324"/>
                </a:lnTo>
                <a:lnTo>
                  <a:pt x="467" y="30336"/>
                </a:lnTo>
                <a:lnTo>
                  <a:pt x="9767" y="75256"/>
                </a:lnTo>
                <a:lnTo>
                  <a:pt x="21121" y="109045"/>
                </a:lnTo>
                <a:lnTo>
                  <a:pt x="26647" y="125102"/>
                </a:lnTo>
                <a:lnTo>
                  <a:pt x="31012" y="138035"/>
                </a:lnTo>
                <a:lnTo>
                  <a:pt x="34328" y="148172"/>
                </a:lnTo>
                <a:lnTo>
                  <a:pt x="36707" y="155843"/>
                </a:lnTo>
                <a:lnTo>
                  <a:pt x="39494" y="170639"/>
                </a:lnTo>
                <a:lnTo>
                  <a:pt x="38979" y="1819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66823" y="915917"/>
            <a:ext cx="89535" cy="38100"/>
          </a:xfrm>
          <a:custGeom>
            <a:avLst/>
            <a:gdLst/>
            <a:ahLst/>
            <a:cxnLst/>
            <a:rect l="l" t="t" r="r" b="b"/>
            <a:pathLst>
              <a:path w="89534" h="38100">
                <a:moveTo>
                  <a:pt x="0" y="38008"/>
                </a:moveTo>
                <a:lnTo>
                  <a:pt x="18324" y="3679"/>
                </a:lnTo>
                <a:lnTo>
                  <a:pt x="47435" y="0"/>
                </a:lnTo>
                <a:lnTo>
                  <a:pt x="59903" y="380"/>
                </a:lnTo>
                <a:lnTo>
                  <a:pt x="73866" y="1521"/>
                </a:lnTo>
                <a:lnTo>
                  <a:pt x="89393" y="33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37007" y="922408"/>
            <a:ext cx="131445" cy="103505"/>
          </a:xfrm>
          <a:custGeom>
            <a:avLst/>
            <a:gdLst/>
            <a:ahLst/>
            <a:cxnLst/>
            <a:rect l="l" t="t" r="r" b="b"/>
            <a:pathLst>
              <a:path w="131445" h="103505">
                <a:moveTo>
                  <a:pt x="125878" y="0"/>
                </a:moveTo>
                <a:lnTo>
                  <a:pt x="87972" y="15160"/>
                </a:lnTo>
                <a:lnTo>
                  <a:pt x="71409" y="33896"/>
                </a:lnTo>
                <a:lnTo>
                  <a:pt x="70737" y="37521"/>
                </a:lnTo>
                <a:lnTo>
                  <a:pt x="71568" y="41812"/>
                </a:lnTo>
                <a:lnTo>
                  <a:pt x="73910" y="46769"/>
                </a:lnTo>
                <a:lnTo>
                  <a:pt x="76244" y="51726"/>
                </a:lnTo>
                <a:lnTo>
                  <a:pt x="105801" y="75979"/>
                </a:lnTo>
                <a:lnTo>
                  <a:pt x="123071" y="86709"/>
                </a:lnTo>
                <a:lnTo>
                  <a:pt x="130166" y="92442"/>
                </a:lnTo>
                <a:lnTo>
                  <a:pt x="90533" y="102944"/>
                </a:lnTo>
                <a:lnTo>
                  <a:pt x="66786" y="103495"/>
                </a:lnTo>
                <a:lnTo>
                  <a:pt x="52501" y="103452"/>
                </a:lnTo>
                <a:lnTo>
                  <a:pt x="36608" y="103197"/>
                </a:lnTo>
                <a:lnTo>
                  <a:pt x="19108" y="102729"/>
                </a:lnTo>
                <a:lnTo>
                  <a:pt x="0" y="1020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48896" y="916964"/>
            <a:ext cx="156210" cy="102870"/>
          </a:xfrm>
          <a:custGeom>
            <a:avLst/>
            <a:gdLst/>
            <a:ahLst/>
            <a:cxnLst/>
            <a:rect l="l" t="t" r="r" b="b"/>
            <a:pathLst>
              <a:path w="156209" h="102869">
                <a:moveTo>
                  <a:pt x="2687" y="12025"/>
                </a:moveTo>
                <a:lnTo>
                  <a:pt x="0" y="4386"/>
                </a:lnTo>
                <a:lnTo>
                  <a:pt x="1454" y="1117"/>
                </a:lnTo>
                <a:lnTo>
                  <a:pt x="7058" y="2218"/>
                </a:lnTo>
                <a:lnTo>
                  <a:pt x="38327" y="27745"/>
                </a:lnTo>
                <a:lnTo>
                  <a:pt x="68372" y="56153"/>
                </a:lnTo>
                <a:lnTo>
                  <a:pt x="81216" y="68380"/>
                </a:lnTo>
                <a:lnTo>
                  <a:pt x="110184" y="95688"/>
                </a:lnTo>
                <a:lnTo>
                  <a:pt x="120790" y="102522"/>
                </a:lnTo>
                <a:lnTo>
                  <a:pt x="123873" y="99811"/>
                </a:lnTo>
                <a:lnTo>
                  <a:pt x="126686" y="94056"/>
                </a:lnTo>
                <a:lnTo>
                  <a:pt x="129194" y="81996"/>
                </a:lnTo>
                <a:lnTo>
                  <a:pt x="131398" y="63631"/>
                </a:lnTo>
                <a:lnTo>
                  <a:pt x="133155" y="46161"/>
                </a:lnTo>
                <a:lnTo>
                  <a:pt x="134963" y="32079"/>
                </a:lnTo>
                <a:lnTo>
                  <a:pt x="136845" y="21140"/>
                </a:lnTo>
                <a:lnTo>
                  <a:pt x="138822" y="13094"/>
                </a:lnTo>
                <a:lnTo>
                  <a:pt x="145255" y="2635"/>
                </a:lnTo>
                <a:lnTo>
                  <a:pt x="15562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942819" y="833998"/>
            <a:ext cx="193040" cy="185420"/>
          </a:xfrm>
          <a:custGeom>
            <a:avLst/>
            <a:gdLst/>
            <a:ahLst/>
            <a:cxnLst/>
            <a:rect l="l" t="t" r="r" b="b"/>
            <a:pathLst>
              <a:path w="193040" h="185419">
                <a:moveTo>
                  <a:pt x="80100" y="132289"/>
                </a:moveTo>
                <a:lnTo>
                  <a:pt x="72737" y="122662"/>
                </a:lnTo>
                <a:lnTo>
                  <a:pt x="62004" y="115070"/>
                </a:lnTo>
                <a:lnTo>
                  <a:pt x="48543" y="110222"/>
                </a:lnTo>
                <a:lnTo>
                  <a:pt x="36944" y="108469"/>
                </a:lnTo>
                <a:lnTo>
                  <a:pt x="21630" y="110350"/>
                </a:lnTo>
                <a:lnTo>
                  <a:pt x="12028" y="115717"/>
                </a:lnTo>
                <a:lnTo>
                  <a:pt x="5687" y="122383"/>
                </a:lnTo>
                <a:lnTo>
                  <a:pt x="2479" y="128840"/>
                </a:lnTo>
                <a:lnTo>
                  <a:pt x="1239" y="136255"/>
                </a:lnTo>
                <a:lnTo>
                  <a:pt x="0" y="143669"/>
                </a:lnTo>
                <a:lnTo>
                  <a:pt x="21550" y="177343"/>
                </a:lnTo>
                <a:lnTo>
                  <a:pt x="45667" y="185346"/>
                </a:lnTo>
                <a:lnTo>
                  <a:pt x="59803" y="184943"/>
                </a:lnTo>
                <a:lnTo>
                  <a:pt x="92449" y="147874"/>
                </a:lnTo>
                <a:lnTo>
                  <a:pt x="94342" y="130048"/>
                </a:lnTo>
                <a:lnTo>
                  <a:pt x="93802" y="124188"/>
                </a:lnTo>
                <a:lnTo>
                  <a:pt x="92437" y="119013"/>
                </a:lnTo>
                <a:lnTo>
                  <a:pt x="91072" y="113837"/>
                </a:lnTo>
                <a:lnTo>
                  <a:pt x="90297" y="111831"/>
                </a:lnTo>
                <a:lnTo>
                  <a:pt x="90103" y="112993"/>
                </a:lnTo>
                <a:lnTo>
                  <a:pt x="89916" y="114155"/>
                </a:lnTo>
                <a:lnTo>
                  <a:pt x="89438" y="117059"/>
                </a:lnTo>
                <a:lnTo>
                  <a:pt x="88682" y="121708"/>
                </a:lnTo>
                <a:lnTo>
                  <a:pt x="87920" y="126356"/>
                </a:lnTo>
                <a:lnTo>
                  <a:pt x="90019" y="132797"/>
                </a:lnTo>
                <a:lnTo>
                  <a:pt x="124774" y="168090"/>
                </a:lnTo>
                <a:lnTo>
                  <a:pt x="151118" y="175429"/>
                </a:lnTo>
                <a:lnTo>
                  <a:pt x="156507" y="174181"/>
                </a:lnTo>
                <a:lnTo>
                  <a:pt x="161904" y="172933"/>
                </a:lnTo>
                <a:lnTo>
                  <a:pt x="165818" y="168354"/>
                </a:lnTo>
                <a:lnTo>
                  <a:pt x="168249" y="160443"/>
                </a:lnTo>
                <a:lnTo>
                  <a:pt x="171143" y="148385"/>
                </a:lnTo>
                <a:lnTo>
                  <a:pt x="172656" y="135455"/>
                </a:lnTo>
                <a:lnTo>
                  <a:pt x="172311" y="125623"/>
                </a:lnTo>
                <a:lnTo>
                  <a:pt x="161736" y="84873"/>
                </a:lnTo>
                <a:lnTo>
                  <a:pt x="138127" y="37365"/>
                </a:lnTo>
                <a:lnTo>
                  <a:pt x="114175" y="4442"/>
                </a:lnTo>
                <a:lnTo>
                  <a:pt x="112595" y="2446"/>
                </a:lnTo>
                <a:lnTo>
                  <a:pt x="111016" y="449"/>
                </a:lnTo>
                <a:lnTo>
                  <a:pt x="110282" y="0"/>
                </a:lnTo>
                <a:lnTo>
                  <a:pt x="110393" y="1097"/>
                </a:lnTo>
                <a:lnTo>
                  <a:pt x="110496" y="2194"/>
                </a:lnTo>
                <a:lnTo>
                  <a:pt x="110746" y="4725"/>
                </a:lnTo>
                <a:lnTo>
                  <a:pt x="111134" y="8688"/>
                </a:lnTo>
                <a:lnTo>
                  <a:pt x="113769" y="17139"/>
                </a:lnTo>
                <a:lnTo>
                  <a:pt x="132740" y="53391"/>
                </a:lnTo>
                <a:lnTo>
                  <a:pt x="147751" y="78741"/>
                </a:lnTo>
                <a:lnTo>
                  <a:pt x="154859" y="90824"/>
                </a:lnTo>
                <a:lnTo>
                  <a:pt x="178435" y="135410"/>
                </a:lnTo>
                <a:lnTo>
                  <a:pt x="188346" y="158134"/>
                </a:lnTo>
                <a:lnTo>
                  <a:pt x="192537" y="1690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52272" y="919217"/>
            <a:ext cx="328295" cy="137795"/>
          </a:xfrm>
          <a:custGeom>
            <a:avLst/>
            <a:gdLst/>
            <a:ahLst/>
            <a:cxnLst/>
            <a:rect l="l" t="t" r="r" b="b"/>
            <a:pathLst>
              <a:path w="328295" h="137794">
                <a:moveTo>
                  <a:pt x="12192" y="37181"/>
                </a:moveTo>
                <a:lnTo>
                  <a:pt x="3920" y="28545"/>
                </a:lnTo>
                <a:lnTo>
                  <a:pt x="0" y="25465"/>
                </a:lnTo>
                <a:lnTo>
                  <a:pt x="436" y="27940"/>
                </a:lnTo>
                <a:lnTo>
                  <a:pt x="741" y="29708"/>
                </a:lnTo>
                <a:lnTo>
                  <a:pt x="1517" y="34130"/>
                </a:lnTo>
                <a:lnTo>
                  <a:pt x="2750" y="41205"/>
                </a:lnTo>
                <a:lnTo>
                  <a:pt x="6601" y="52042"/>
                </a:lnTo>
                <a:lnTo>
                  <a:pt x="33247" y="81218"/>
                </a:lnTo>
                <a:lnTo>
                  <a:pt x="71779" y="93524"/>
                </a:lnTo>
                <a:lnTo>
                  <a:pt x="82472" y="91461"/>
                </a:lnTo>
                <a:lnTo>
                  <a:pt x="106306" y="49677"/>
                </a:lnTo>
                <a:lnTo>
                  <a:pt x="108723" y="7804"/>
                </a:lnTo>
                <a:lnTo>
                  <a:pt x="108730" y="7391"/>
                </a:lnTo>
                <a:lnTo>
                  <a:pt x="108737" y="6979"/>
                </a:lnTo>
                <a:lnTo>
                  <a:pt x="108785" y="7110"/>
                </a:lnTo>
                <a:lnTo>
                  <a:pt x="108882" y="7783"/>
                </a:lnTo>
                <a:lnTo>
                  <a:pt x="108979" y="8456"/>
                </a:lnTo>
                <a:lnTo>
                  <a:pt x="109928" y="15192"/>
                </a:lnTo>
                <a:lnTo>
                  <a:pt x="111729" y="27990"/>
                </a:lnTo>
                <a:lnTo>
                  <a:pt x="114232" y="41483"/>
                </a:lnTo>
                <a:lnTo>
                  <a:pt x="129885" y="78889"/>
                </a:lnTo>
                <a:lnTo>
                  <a:pt x="142327" y="92371"/>
                </a:lnTo>
                <a:lnTo>
                  <a:pt x="149297" y="90119"/>
                </a:lnTo>
                <a:lnTo>
                  <a:pt x="161315" y="79937"/>
                </a:lnTo>
                <a:lnTo>
                  <a:pt x="172732" y="69787"/>
                </a:lnTo>
                <a:lnTo>
                  <a:pt x="183520" y="62817"/>
                </a:lnTo>
                <a:lnTo>
                  <a:pt x="194041" y="58672"/>
                </a:lnTo>
                <a:lnTo>
                  <a:pt x="211132" y="54204"/>
                </a:lnTo>
                <a:lnTo>
                  <a:pt x="218256" y="49397"/>
                </a:lnTo>
                <a:lnTo>
                  <a:pt x="220197" y="45451"/>
                </a:lnTo>
                <a:lnTo>
                  <a:pt x="221056" y="40516"/>
                </a:lnTo>
                <a:lnTo>
                  <a:pt x="221007" y="34253"/>
                </a:lnTo>
                <a:lnTo>
                  <a:pt x="220966" y="27991"/>
                </a:lnTo>
                <a:lnTo>
                  <a:pt x="203980" y="2857"/>
                </a:lnTo>
                <a:lnTo>
                  <a:pt x="199831" y="325"/>
                </a:lnTo>
                <a:lnTo>
                  <a:pt x="195058" y="0"/>
                </a:lnTo>
                <a:lnTo>
                  <a:pt x="189675" y="1881"/>
                </a:lnTo>
                <a:lnTo>
                  <a:pt x="184293" y="3762"/>
                </a:lnTo>
                <a:lnTo>
                  <a:pt x="179915" y="9193"/>
                </a:lnTo>
                <a:lnTo>
                  <a:pt x="176527" y="18171"/>
                </a:lnTo>
                <a:lnTo>
                  <a:pt x="172667" y="30938"/>
                </a:lnTo>
                <a:lnTo>
                  <a:pt x="170974" y="43020"/>
                </a:lnTo>
                <a:lnTo>
                  <a:pt x="172972" y="53812"/>
                </a:lnTo>
                <a:lnTo>
                  <a:pt x="201574" y="83969"/>
                </a:lnTo>
                <a:lnTo>
                  <a:pt x="238444" y="93956"/>
                </a:lnTo>
                <a:lnTo>
                  <a:pt x="249653" y="94322"/>
                </a:lnTo>
                <a:lnTo>
                  <a:pt x="263365" y="92373"/>
                </a:lnTo>
                <a:lnTo>
                  <a:pt x="295820" y="71434"/>
                </a:lnTo>
                <a:lnTo>
                  <a:pt x="316844" y="38386"/>
                </a:lnTo>
                <a:lnTo>
                  <a:pt x="314768" y="76898"/>
                </a:lnTo>
                <a:lnTo>
                  <a:pt x="323052" y="94061"/>
                </a:lnTo>
                <a:lnTo>
                  <a:pt x="327274" y="106595"/>
                </a:lnTo>
                <a:lnTo>
                  <a:pt x="285346" y="131940"/>
                </a:lnTo>
                <a:lnTo>
                  <a:pt x="251772" y="135984"/>
                </a:lnTo>
                <a:lnTo>
                  <a:pt x="231365" y="1376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46282" y="1129203"/>
            <a:ext cx="38100" cy="141605"/>
          </a:xfrm>
          <a:custGeom>
            <a:avLst/>
            <a:gdLst/>
            <a:ahLst/>
            <a:cxnLst/>
            <a:rect l="l" t="t" r="r" b="b"/>
            <a:pathLst>
              <a:path w="38100" h="141605">
                <a:moveTo>
                  <a:pt x="7017" y="1565"/>
                </a:moveTo>
                <a:lnTo>
                  <a:pt x="2431" y="0"/>
                </a:lnTo>
                <a:lnTo>
                  <a:pt x="110" y="1934"/>
                </a:lnTo>
                <a:lnTo>
                  <a:pt x="55" y="7368"/>
                </a:lnTo>
                <a:lnTo>
                  <a:pt x="0" y="12802"/>
                </a:lnTo>
                <a:lnTo>
                  <a:pt x="1163" y="21128"/>
                </a:lnTo>
                <a:lnTo>
                  <a:pt x="12658" y="65160"/>
                </a:lnTo>
                <a:lnTo>
                  <a:pt x="22020" y="93745"/>
                </a:lnTo>
                <a:lnTo>
                  <a:pt x="26285" y="106569"/>
                </a:lnTo>
                <a:lnTo>
                  <a:pt x="30311" y="118697"/>
                </a:lnTo>
                <a:lnTo>
                  <a:pt x="34140" y="130253"/>
                </a:lnTo>
                <a:lnTo>
                  <a:pt x="37812" y="14135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48292" y="1174065"/>
            <a:ext cx="201930" cy="117475"/>
          </a:xfrm>
          <a:custGeom>
            <a:avLst/>
            <a:gdLst/>
            <a:ahLst/>
            <a:cxnLst/>
            <a:rect l="l" t="t" r="r" b="b"/>
            <a:pathLst>
              <a:path w="201929" h="117475">
                <a:moveTo>
                  <a:pt x="0" y="54023"/>
                </a:moveTo>
                <a:lnTo>
                  <a:pt x="17550" y="19517"/>
                </a:lnTo>
                <a:lnTo>
                  <a:pt x="58232" y="4383"/>
                </a:lnTo>
                <a:lnTo>
                  <a:pt x="88918" y="0"/>
                </a:lnTo>
                <a:lnTo>
                  <a:pt x="95000" y="669"/>
                </a:lnTo>
                <a:lnTo>
                  <a:pt x="105717" y="22875"/>
                </a:lnTo>
                <a:lnTo>
                  <a:pt x="104982" y="31251"/>
                </a:lnTo>
                <a:lnTo>
                  <a:pt x="102925" y="41184"/>
                </a:lnTo>
                <a:lnTo>
                  <a:pt x="100779" y="53582"/>
                </a:lnTo>
                <a:lnTo>
                  <a:pt x="99434" y="66265"/>
                </a:lnTo>
                <a:lnTo>
                  <a:pt x="100241" y="81108"/>
                </a:lnTo>
                <a:lnTo>
                  <a:pt x="104353" y="92321"/>
                </a:lnTo>
                <a:lnTo>
                  <a:pt x="136538" y="114302"/>
                </a:lnTo>
                <a:lnTo>
                  <a:pt x="164274" y="116866"/>
                </a:lnTo>
                <a:lnTo>
                  <a:pt x="174709" y="115743"/>
                </a:lnTo>
                <a:lnTo>
                  <a:pt x="188177" y="110766"/>
                </a:lnTo>
                <a:lnTo>
                  <a:pt x="196691" y="102507"/>
                </a:lnTo>
                <a:lnTo>
                  <a:pt x="201139" y="90883"/>
                </a:lnTo>
                <a:lnTo>
                  <a:pt x="201783" y="78339"/>
                </a:lnTo>
                <a:lnTo>
                  <a:pt x="198755" y="65155"/>
                </a:lnTo>
                <a:lnTo>
                  <a:pt x="174413" y="30911"/>
                </a:lnTo>
                <a:lnTo>
                  <a:pt x="152573" y="12241"/>
                </a:lnTo>
                <a:lnTo>
                  <a:pt x="151762" y="115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22694" y="1165006"/>
            <a:ext cx="158115" cy="146685"/>
          </a:xfrm>
          <a:custGeom>
            <a:avLst/>
            <a:gdLst/>
            <a:ahLst/>
            <a:cxnLst/>
            <a:rect l="l" t="t" r="r" b="b"/>
            <a:pathLst>
              <a:path w="158115" h="146684">
                <a:moveTo>
                  <a:pt x="3813" y="28952"/>
                </a:moveTo>
                <a:lnTo>
                  <a:pt x="2598" y="9378"/>
                </a:lnTo>
                <a:lnTo>
                  <a:pt x="2643" y="0"/>
                </a:lnTo>
                <a:lnTo>
                  <a:pt x="4166" y="420"/>
                </a:lnTo>
                <a:lnTo>
                  <a:pt x="22037" y="42692"/>
                </a:lnTo>
                <a:lnTo>
                  <a:pt x="29011" y="87713"/>
                </a:lnTo>
                <a:lnTo>
                  <a:pt x="30310" y="97489"/>
                </a:lnTo>
                <a:lnTo>
                  <a:pt x="30448" y="97843"/>
                </a:lnTo>
                <a:lnTo>
                  <a:pt x="30601" y="97604"/>
                </a:lnTo>
                <a:lnTo>
                  <a:pt x="30753" y="97365"/>
                </a:lnTo>
                <a:lnTo>
                  <a:pt x="32069" y="95301"/>
                </a:lnTo>
                <a:lnTo>
                  <a:pt x="74202" y="78070"/>
                </a:lnTo>
                <a:lnTo>
                  <a:pt x="88810" y="78617"/>
                </a:lnTo>
                <a:lnTo>
                  <a:pt x="128570" y="90337"/>
                </a:lnTo>
                <a:lnTo>
                  <a:pt x="158111" y="112631"/>
                </a:lnTo>
                <a:lnTo>
                  <a:pt x="157093" y="120479"/>
                </a:lnTo>
                <a:lnTo>
                  <a:pt x="111751" y="141852"/>
                </a:lnTo>
                <a:lnTo>
                  <a:pt x="61316" y="146216"/>
                </a:lnTo>
                <a:lnTo>
                  <a:pt x="46931" y="145724"/>
                </a:lnTo>
                <a:lnTo>
                  <a:pt x="33719" y="144548"/>
                </a:lnTo>
                <a:lnTo>
                  <a:pt x="21568" y="142693"/>
                </a:lnTo>
                <a:lnTo>
                  <a:pt x="10366" y="140164"/>
                </a:lnTo>
                <a:lnTo>
                  <a:pt x="0" y="1369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99918" y="1228061"/>
            <a:ext cx="164465" cy="92075"/>
          </a:xfrm>
          <a:custGeom>
            <a:avLst/>
            <a:gdLst/>
            <a:ahLst/>
            <a:cxnLst/>
            <a:rect l="l" t="t" r="r" b="b"/>
            <a:pathLst>
              <a:path w="164465" h="92075">
                <a:moveTo>
                  <a:pt x="0" y="0"/>
                </a:moveTo>
                <a:lnTo>
                  <a:pt x="5056" y="826"/>
                </a:lnTo>
                <a:lnTo>
                  <a:pt x="10903" y="4657"/>
                </a:lnTo>
                <a:lnTo>
                  <a:pt x="17539" y="11491"/>
                </a:lnTo>
                <a:lnTo>
                  <a:pt x="21848" y="15930"/>
                </a:lnTo>
                <a:lnTo>
                  <a:pt x="27404" y="20736"/>
                </a:lnTo>
                <a:lnTo>
                  <a:pt x="65615" y="39779"/>
                </a:lnTo>
                <a:lnTo>
                  <a:pt x="85101" y="41610"/>
                </a:lnTo>
                <a:lnTo>
                  <a:pt x="89625" y="40782"/>
                </a:lnTo>
                <a:lnTo>
                  <a:pt x="92583" y="38881"/>
                </a:lnTo>
                <a:lnTo>
                  <a:pt x="95534" y="36980"/>
                </a:lnTo>
                <a:lnTo>
                  <a:pt x="96822" y="33695"/>
                </a:lnTo>
                <a:lnTo>
                  <a:pt x="96448" y="29026"/>
                </a:lnTo>
                <a:lnTo>
                  <a:pt x="96074" y="24357"/>
                </a:lnTo>
                <a:lnTo>
                  <a:pt x="62434" y="5603"/>
                </a:lnTo>
                <a:lnTo>
                  <a:pt x="48447" y="4648"/>
                </a:lnTo>
                <a:lnTo>
                  <a:pt x="37024" y="6901"/>
                </a:lnTo>
                <a:lnTo>
                  <a:pt x="25116" y="15120"/>
                </a:lnTo>
                <a:lnTo>
                  <a:pt x="19893" y="25709"/>
                </a:lnTo>
                <a:lnTo>
                  <a:pt x="19756" y="37633"/>
                </a:lnTo>
                <a:lnTo>
                  <a:pt x="24310" y="49682"/>
                </a:lnTo>
                <a:lnTo>
                  <a:pt x="59187" y="75657"/>
                </a:lnTo>
                <a:lnTo>
                  <a:pt x="104007" y="86465"/>
                </a:lnTo>
                <a:lnTo>
                  <a:pt x="147339" y="90902"/>
                </a:lnTo>
                <a:lnTo>
                  <a:pt x="163937" y="918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31415" y="1267750"/>
            <a:ext cx="151765" cy="74295"/>
          </a:xfrm>
          <a:custGeom>
            <a:avLst/>
            <a:gdLst/>
            <a:ahLst/>
            <a:cxnLst/>
            <a:rect l="l" t="t" r="r" b="b"/>
            <a:pathLst>
              <a:path w="151765" h="74294">
                <a:moveTo>
                  <a:pt x="122959" y="24572"/>
                </a:moveTo>
                <a:lnTo>
                  <a:pt x="90565" y="0"/>
                </a:lnTo>
                <a:lnTo>
                  <a:pt x="78384" y="206"/>
                </a:lnTo>
                <a:lnTo>
                  <a:pt x="39792" y="10413"/>
                </a:lnTo>
                <a:lnTo>
                  <a:pt x="8596" y="32383"/>
                </a:lnTo>
                <a:lnTo>
                  <a:pt x="0" y="50633"/>
                </a:lnTo>
                <a:lnTo>
                  <a:pt x="1350" y="56897"/>
                </a:lnTo>
                <a:lnTo>
                  <a:pt x="41507" y="73786"/>
                </a:lnTo>
                <a:lnTo>
                  <a:pt x="54200" y="73246"/>
                </a:lnTo>
                <a:lnTo>
                  <a:pt x="92602" y="53175"/>
                </a:lnTo>
                <a:lnTo>
                  <a:pt x="106132" y="26762"/>
                </a:lnTo>
                <a:lnTo>
                  <a:pt x="106714" y="23414"/>
                </a:lnTo>
                <a:lnTo>
                  <a:pt x="107026" y="21640"/>
                </a:lnTo>
                <a:lnTo>
                  <a:pt x="107061" y="21442"/>
                </a:lnTo>
                <a:lnTo>
                  <a:pt x="107095" y="21244"/>
                </a:lnTo>
                <a:lnTo>
                  <a:pt x="107109" y="21579"/>
                </a:lnTo>
                <a:lnTo>
                  <a:pt x="107109" y="21869"/>
                </a:lnTo>
                <a:lnTo>
                  <a:pt x="107109" y="24457"/>
                </a:lnTo>
                <a:lnTo>
                  <a:pt x="107116" y="29345"/>
                </a:lnTo>
                <a:lnTo>
                  <a:pt x="108901" y="34166"/>
                </a:lnTo>
                <a:lnTo>
                  <a:pt x="114250" y="40722"/>
                </a:lnTo>
                <a:lnTo>
                  <a:pt x="123161" y="49015"/>
                </a:lnTo>
                <a:lnTo>
                  <a:pt x="135635" y="59043"/>
                </a:lnTo>
                <a:lnTo>
                  <a:pt x="151671" y="708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75955" y="1196882"/>
            <a:ext cx="134620" cy="166370"/>
          </a:xfrm>
          <a:custGeom>
            <a:avLst/>
            <a:gdLst/>
            <a:ahLst/>
            <a:cxnLst/>
            <a:rect l="l" t="t" r="r" b="b"/>
            <a:pathLst>
              <a:path w="134620" h="166369">
                <a:moveTo>
                  <a:pt x="104419" y="123526"/>
                </a:moveTo>
                <a:lnTo>
                  <a:pt x="82860" y="89988"/>
                </a:lnTo>
                <a:lnTo>
                  <a:pt x="44014" y="80920"/>
                </a:lnTo>
                <a:lnTo>
                  <a:pt x="3586" y="106508"/>
                </a:lnTo>
                <a:lnTo>
                  <a:pt x="0" y="117650"/>
                </a:lnTo>
                <a:lnTo>
                  <a:pt x="389" y="131568"/>
                </a:lnTo>
                <a:lnTo>
                  <a:pt x="38150" y="164145"/>
                </a:lnTo>
                <a:lnTo>
                  <a:pt x="49754" y="166355"/>
                </a:lnTo>
                <a:lnTo>
                  <a:pt x="64963" y="165216"/>
                </a:lnTo>
                <a:lnTo>
                  <a:pt x="97734" y="126521"/>
                </a:lnTo>
                <a:lnTo>
                  <a:pt x="104500" y="87910"/>
                </a:lnTo>
                <a:lnTo>
                  <a:pt x="105019" y="74926"/>
                </a:lnTo>
                <a:lnTo>
                  <a:pt x="105008" y="63376"/>
                </a:lnTo>
                <a:lnTo>
                  <a:pt x="99934" y="23082"/>
                </a:lnTo>
                <a:lnTo>
                  <a:pt x="89871" y="2486"/>
                </a:lnTo>
                <a:lnTo>
                  <a:pt x="87211" y="0"/>
                </a:lnTo>
                <a:lnTo>
                  <a:pt x="85389" y="516"/>
                </a:lnTo>
                <a:lnTo>
                  <a:pt x="84399" y="4035"/>
                </a:lnTo>
                <a:lnTo>
                  <a:pt x="83408" y="7553"/>
                </a:lnTo>
                <a:lnTo>
                  <a:pt x="87350" y="50269"/>
                </a:lnTo>
                <a:lnTo>
                  <a:pt x="103518" y="92764"/>
                </a:lnTo>
                <a:lnTo>
                  <a:pt x="125085" y="125713"/>
                </a:lnTo>
                <a:lnTo>
                  <a:pt x="134291" y="1376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35065" y="1164512"/>
            <a:ext cx="165735" cy="186055"/>
          </a:xfrm>
          <a:custGeom>
            <a:avLst/>
            <a:gdLst/>
            <a:ahLst/>
            <a:cxnLst/>
            <a:rect l="l" t="t" r="r" b="b"/>
            <a:pathLst>
              <a:path w="165734" h="186055">
                <a:moveTo>
                  <a:pt x="97529" y="167079"/>
                </a:moveTo>
                <a:lnTo>
                  <a:pt x="83572" y="121585"/>
                </a:lnTo>
                <a:lnTo>
                  <a:pt x="43184" y="105367"/>
                </a:lnTo>
                <a:lnTo>
                  <a:pt x="30964" y="104379"/>
                </a:lnTo>
                <a:lnTo>
                  <a:pt x="21748" y="105041"/>
                </a:lnTo>
                <a:lnTo>
                  <a:pt x="11284" y="107032"/>
                </a:lnTo>
                <a:lnTo>
                  <a:pt x="5652" y="111515"/>
                </a:lnTo>
                <a:lnTo>
                  <a:pt x="3110" y="118799"/>
                </a:lnTo>
                <a:lnTo>
                  <a:pt x="568" y="126083"/>
                </a:lnTo>
                <a:lnTo>
                  <a:pt x="12038" y="165990"/>
                </a:lnTo>
                <a:lnTo>
                  <a:pt x="45083" y="185436"/>
                </a:lnTo>
                <a:lnTo>
                  <a:pt x="57019" y="185962"/>
                </a:lnTo>
                <a:lnTo>
                  <a:pt x="69240" y="182275"/>
                </a:lnTo>
                <a:lnTo>
                  <a:pt x="94875" y="137804"/>
                </a:lnTo>
                <a:lnTo>
                  <a:pt x="99240" y="97728"/>
                </a:lnTo>
                <a:lnTo>
                  <a:pt x="99138" y="84367"/>
                </a:lnTo>
                <a:lnTo>
                  <a:pt x="91929" y="34302"/>
                </a:lnTo>
                <a:lnTo>
                  <a:pt x="79975" y="2653"/>
                </a:lnTo>
                <a:lnTo>
                  <a:pt x="78222" y="0"/>
                </a:lnTo>
                <a:lnTo>
                  <a:pt x="77149" y="2349"/>
                </a:lnTo>
                <a:lnTo>
                  <a:pt x="76747" y="9703"/>
                </a:lnTo>
                <a:lnTo>
                  <a:pt x="77062" y="19521"/>
                </a:lnTo>
                <a:lnTo>
                  <a:pt x="85916" y="60736"/>
                </a:lnTo>
                <a:lnTo>
                  <a:pt x="101216" y="96946"/>
                </a:lnTo>
                <a:lnTo>
                  <a:pt x="127657" y="137369"/>
                </a:lnTo>
                <a:lnTo>
                  <a:pt x="154834" y="163391"/>
                </a:lnTo>
                <a:lnTo>
                  <a:pt x="165220" y="1712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017178" y="1133048"/>
            <a:ext cx="271145" cy="237490"/>
          </a:xfrm>
          <a:custGeom>
            <a:avLst/>
            <a:gdLst/>
            <a:ahLst/>
            <a:cxnLst/>
            <a:rect l="l" t="t" r="r" b="b"/>
            <a:pathLst>
              <a:path w="271145" h="237490">
                <a:moveTo>
                  <a:pt x="26551" y="172267"/>
                </a:moveTo>
                <a:lnTo>
                  <a:pt x="19374" y="171411"/>
                </a:lnTo>
                <a:lnTo>
                  <a:pt x="15619" y="170965"/>
                </a:lnTo>
                <a:lnTo>
                  <a:pt x="15301" y="170927"/>
                </a:lnTo>
                <a:lnTo>
                  <a:pt x="15072" y="170899"/>
                </a:lnTo>
                <a:lnTo>
                  <a:pt x="15218" y="170877"/>
                </a:lnTo>
                <a:lnTo>
                  <a:pt x="15737" y="170859"/>
                </a:lnTo>
                <a:lnTo>
                  <a:pt x="16250" y="170841"/>
                </a:lnTo>
                <a:lnTo>
                  <a:pt x="20655" y="170690"/>
                </a:lnTo>
                <a:lnTo>
                  <a:pt x="62316" y="165775"/>
                </a:lnTo>
                <a:lnTo>
                  <a:pt x="65579" y="163043"/>
                </a:lnTo>
                <a:lnTo>
                  <a:pt x="68848" y="160312"/>
                </a:lnTo>
                <a:lnTo>
                  <a:pt x="70753" y="156319"/>
                </a:lnTo>
                <a:lnTo>
                  <a:pt x="71308" y="151065"/>
                </a:lnTo>
                <a:lnTo>
                  <a:pt x="71855" y="145810"/>
                </a:lnTo>
                <a:lnTo>
                  <a:pt x="69091" y="140199"/>
                </a:lnTo>
                <a:lnTo>
                  <a:pt x="32827" y="117302"/>
                </a:lnTo>
                <a:lnTo>
                  <a:pt x="25096" y="116259"/>
                </a:lnTo>
                <a:lnTo>
                  <a:pt x="18058" y="117363"/>
                </a:lnTo>
                <a:lnTo>
                  <a:pt x="11020" y="118466"/>
                </a:lnTo>
                <a:lnTo>
                  <a:pt x="5866" y="122988"/>
                </a:lnTo>
                <a:lnTo>
                  <a:pt x="2596" y="130925"/>
                </a:lnTo>
                <a:lnTo>
                  <a:pt x="0" y="142440"/>
                </a:lnTo>
                <a:lnTo>
                  <a:pt x="1113" y="155385"/>
                </a:lnTo>
                <a:lnTo>
                  <a:pt x="35742" y="191149"/>
                </a:lnTo>
                <a:lnTo>
                  <a:pt x="71603" y="204069"/>
                </a:lnTo>
                <a:lnTo>
                  <a:pt x="111482" y="210951"/>
                </a:lnTo>
                <a:lnTo>
                  <a:pt x="138443" y="212182"/>
                </a:lnTo>
                <a:lnTo>
                  <a:pt x="151454" y="211399"/>
                </a:lnTo>
                <a:lnTo>
                  <a:pt x="187867" y="197577"/>
                </a:lnTo>
                <a:lnTo>
                  <a:pt x="201236" y="173607"/>
                </a:lnTo>
                <a:lnTo>
                  <a:pt x="200407" y="158961"/>
                </a:lnTo>
                <a:lnTo>
                  <a:pt x="155178" y="140707"/>
                </a:lnTo>
                <a:lnTo>
                  <a:pt x="124189" y="179228"/>
                </a:lnTo>
                <a:lnTo>
                  <a:pt x="138474" y="205729"/>
                </a:lnTo>
                <a:lnTo>
                  <a:pt x="145513" y="209471"/>
                </a:lnTo>
                <a:lnTo>
                  <a:pt x="153181" y="211530"/>
                </a:lnTo>
                <a:lnTo>
                  <a:pt x="161473" y="211904"/>
                </a:lnTo>
                <a:lnTo>
                  <a:pt x="169772" y="212278"/>
                </a:lnTo>
                <a:lnTo>
                  <a:pt x="177177" y="209638"/>
                </a:lnTo>
                <a:lnTo>
                  <a:pt x="199200" y="169867"/>
                </a:lnTo>
                <a:lnTo>
                  <a:pt x="201740" y="145032"/>
                </a:lnTo>
                <a:lnTo>
                  <a:pt x="201518" y="131050"/>
                </a:lnTo>
                <a:lnTo>
                  <a:pt x="192573" y="77960"/>
                </a:lnTo>
                <a:lnTo>
                  <a:pt x="173569" y="25385"/>
                </a:lnTo>
                <a:lnTo>
                  <a:pt x="158979" y="0"/>
                </a:lnTo>
                <a:lnTo>
                  <a:pt x="159367" y="2927"/>
                </a:lnTo>
                <a:lnTo>
                  <a:pt x="159755" y="5854"/>
                </a:lnTo>
                <a:lnTo>
                  <a:pt x="160725" y="13172"/>
                </a:lnTo>
                <a:lnTo>
                  <a:pt x="162270" y="24881"/>
                </a:lnTo>
                <a:lnTo>
                  <a:pt x="164224" y="34790"/>
                </a:lnTo>
                <a:lnTo>
                  <a:pt x="179146" y="73442"/>
                </a:lnTo>
                <a:lnTo>
                  <a:pt x="195926" y="108257"/>
                </a:lnTo>
                <a:lnTo>
                  <a:pt x="216157" y="146243"/>
                </a:lnTo>
                <a:lnTo>
                  <a:pt x="240565" y="188119"/>
                </a:lnTo>
                <a:lnTo>
                  <a:pt x="262648" y="224053"/>
                </a:lnTo>
                <a:lnTo>
                  <a:pt x="270746" y="2369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724478" y="1505201"/>
            <a:ext cx="22860" cy="86360"/>
          </a:xfrm>
          <a:custGeom>
            <a:avLst/>
            <a:gdLst/>
            <a:ahLst/>
            <a:cxnLst/>
            <a:rect l="l" t="t" r="r" b="b"/>
            <a:pathLst>
              <a:path w="22859" h="86359">
                <a:moveTo>
                  <a:pt x="0" y="0"/>
                </a:moveTo>
                <a:lnTo>
                  <a:pt x="10320" y="48964"/>
                </a:lnTo>
                <a:lnTo>
                  <a:pt x="18925" y="75727"/>
                </a:lnTo>
                <a:lnTo>
                  <a:pt x="22289" y="861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701552" y="1456143"/>
            <a:ext cx="4445" cy="19685"/>
          </a:xfrm>
          <a:custGeom>
            <a:avLst/>
            <a:gdLst/>
            <a:ahLst/>
            <a:cxnLst/>
            <a:rect l="l" t="t" r="r" b="b"/>
            <a:pathLst>
              <a:path w="4445" h="19684">
                <a:moveTo>
                  <a:pt x="4097" y="19433"/>
                </a:moveTo>
                <a:lnTo>
                  <a:pt x="0" y="4353"/>
                </a:lnTo>
                <a:lnTo>
                  <a:pt x="318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75677" y="1509633"/>
            <a:ext cx="231140" cy="86360"/>
          </a:xfrm>
          <a:custGeom>
            <a:avLst/>
            <a:gdLst/>
            <a:ahLst/>
            <a:cxnLst/>
            <a:rect l="l" t="t" r="r" b="b"/>
            <a:pathLst>
              <a:path w="231140" h="86359">
                <a:moveTo>
                  <a:pt x="0" y="42"/>
                </a:moveTo>
                <a:lnTo>
                  <a:pt x="50290" y="6186"/>
                </a:lnTo>
                <a:lnTo>
                  <a:pt x="89964" y="17526"/>
                </a:lnTo>
                <a:lnTo>
                  <a:pt x="133434" y="50441"/>
                </a:lnTo>
                <a:lnTo>
                  <a:pt x="140672" y="69472"/>
                </a:lnTo>
                <a:lnTo>
                  <a:pt x="140090" y="74506"/>
                </a:lnTo>
                <a:lnTo>
                  <a:pt x="137804" y="78429"/>
                </a:lnTo>
                <a:lnTo>
                  <a:pt x="135511" y="82350"/>
                </a:lnTo>
                <a:lnTo>
                  <a:pt x="132248" y="84633"/>
                </a:lnTo>
                <a:lnTo>
                  <a:pt x="128002" y="85275"/>
                </a:lnTo>
                <a:lnTo>
                  <a:pt x="123755" y="85919"/>
                </a:lnTo>
                <a:lnTo>
                  <a:pt x="103645" y="53160"/>
                </a:lnTo>
                <a:lnTo>
                  <a:pt x="104271" y="40224"/>
                </a:lnTo>
                <a:lnTo>
                  <a:pt x="130062" y="9075"/>
                </a:lnTo>
                <a:lnTo>
                  <a:pt x="168567" y="0"/>
                </a:lnTo>
                <a:lnTo>
                  <a:pt x="180323" y="685"/>
                </a:lnTo>
                <a:lnTo>
                  <a:pt x="210848" y="24631"/>
                </a:lnTo>
                <a:lnTo>
                  <a:pt x="226997" y="58276"/>
                </a:lnTo>
                <a:lnTo>
                  <a:pt x="230714" y="704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295396" y="1483366"/>
            <a:ext cx="48895" cy="144145"/>
          </a:xfrm>
          <a:custGeom>
            <a:avLst/>
            <a:gdLst/>
            <a:ahLst/>
            <a:cxnLst/>
            <a:rect l="l" t="t" r="r" b="b"/>
            <a:pathLst>
              <a:path w="48895" h="144144">
                <a:moveTo>
                  <a:pt x="27598" y="8899"/>
                </a:moveTo>
                <a:lnTo>
                  <a:pt x="16195" y="2662"/>
                </a:lnTo>
                <a:lnTo>
                  <a:pt x="8659" y="0"/>
                </a:lnTo>
                <a:lnTo>
                  <a:pt x="4987" y="911"/>
                </a:lnTo>
                <a:lnTo>
                  <a:pt x="2424" y="1548"/>
                </a:lnTo>
                <a:lnTo>
                  <a:pt x="762" y="5937"/>
                </a:lnTo>
                <a:lnTo>
                  <a:pt x="0" y="14079"/>
                </a:lnTo>
                <a:lnTo>
                  <a:pt x="164" y="24928"/>
                </a:lnTo>
                <a:lnTo>
                  <a:pt x="11286" y="64435"/>
                </a:lnTo>
                <a:lnTo>
                  <a:pt x="21872" y="86775"/>
                </a:lnTo>
                <a:lnTo>
                  <a:pt x="27533" y="98176"/>
                </a:lnTo>
                <a:lnTo>
                  <a:pt x="32941" y="109396"/>
                </a:lnTo>
                <a:lnTo>
                  <a:pt x="38178" y="120603"/>
                </a:lnTo>
                <a:lnTo>
                  <a:pt x="43329" y="131965"/>
                </a:lnTo>
                <a:lnTo>
                  <a:pt x="48478" y="1436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269682" y="1505901"/>
            <a:ext cx="269240" cy="118745"/>
          </a:xfrm>
          <a:custGeom>
            <a:avLst/>
            <a:gdLst/>
            <a:ahLst/>
            <a:cxnLst/>
            <a:rect l="l" t="t" r="r" b="b"/>
            <a:pathLst>
              <a:path w="269240" h="118744">
                <a:moveTo>
                  <a:pt x="15579" y="59352"/>
                </a:moveTo>
                <a:lnTo>
                  <a:pt x="7841" y="59748"/>
                </a:lnTo>
                <a:lnTo>
                  <a:pt x="3068" y="59992"/>
                </a:lnTo>
                <a:lnTo>
                  <a:pt x="1260" y="60084"/>
                </a:lnTo>
                <a:lnTo>
                  <a:pt x="0" y="60148"/>
                </a:lnTo>
                <a:lnTo>
                  <a:pt x="699" y="60379"/>
                </a:lnTo>
                <a:lnTo>
                  <a:pt x="3345" y="60777"/>
                </a:lnTo>
                <a:lnTo>
                  <a:pt x="5992" y="61175"/>
                </a:lnTo>
                <a:lnTo>
                  <a:pt x="11679" y="62028"/>
                </a:lnTo>
                <a:lnTo>
                  <a:pt x="20393" y="63336"/>
                </a:lnTo>
                <a:lnTo>
                  <a:pt x="31042" y="64523"/>
                </a:lnTo>
                <a:lnTo>
                  <a:pt x="44003" y="65231"/>
                </a:lnTo>
                <a:lnTo>
                  <a:pt x="61683" y="65117"/>
                </a:lnTo>
                <a:lnTo>
                  <a:pt x="75072" y="64297"/>
                </a:lnTo>
                <a:lnTo>
                  <a:pt x="116731" y="37099"/>
                </a:lnTo>
                <a:lnTo>
                  <a:pt x="120084" y="1158"/>
                </a:lnTo>
                <a:lnTo>
                  <a:pt x="120084" y="583"/>
                </a:lnTo>
                <a:lnTo>
                  <a:pt x="120084" y="9"/>
                </a:lnTo>
                <a:lnTo>
                  <a:pt x="120389" y="556"/>
                </a:lnTo>
                <a:lnTo>
                  <a:pt x="120589" y="1112"/>
                </a:lnTo>
                <a:lnTo>
                  <a:pt x="122578" y="6552"/>
                </a:lnTo>
                <a:lnTo>
                  <a:pt x="126346" y="16875"/>
                </a:lnTo>
                <a:lnTo>
                  <a:pt x="130727" y="28049"/>
                </a:lnTo>
                <a:lnTo>
                  <a:pt x="135895" y="39720"/>
                </a:lnTo>
                <a:lnTo>
                  <a:pt x="143506" y="55336"/>
                </a:lnTo>
                <a:lnTo>
                  <a:pt x="149012" y="67199"/>
                </a:lnTo>
                <a:lnTo>
                  <a:pt x="162846" y="114103"/>
                </a:lnTo>
                <a:lnTo>
                  <a:pt x="163372" y="118240"/>
                </a:lnTo>
                <a:lnTo>
                  <a:pt x="163421" y="118642"/>
                </a:lnTo>
                <a:lnTo>
                  <a:pt x="163449" y="118473"/>
                </a:lnTo>
                <a:lnTo>
                  <a:pt x="163449" y="118227"/>
                </a:lnTo>
                <a:lnTo>
                  <a:pt x="163455" y="115937"/>
                </a:lnTo>
                <a:lnTo>
                  <a:pt x="163462" y="111605"/>
                </a:lnTo>
                <a:lnTo>
                  <a:pt x="163469" y="107274"/>
                </a:lnTo>
                <a:lnTo>
                  <a:pt x="164758" y="99668"/>
                </a:lnTo>
                <a:lnTo>
                  <a:pt x="189953" y="54253"/>
                </a:lnTo>
                <a:lnTo>
                  <a:pt x="224643" y="37306"/>
                </a:lnTo>
                <a:lnTo>
                  <a:pt x="236446" y="36040"/>
                </a:lnTo>
                <a:lnTo>
                  <a:pt x="252610" y="39922"/>
                </a:lnTo>
                <a:lnTo>
                  <a:pt x="261860" y="46270"/>
                </a:lnTo>
                <a:lnTo>
                  <a:pt x="265649" y="54358"/>
                </a:lnTo>
                <a:lnTo>
                  <a:pt x="267947" y="63897"/>
                </a:lnTo>
                <a:lnTo>
                  <a:pt x="268830" y="74995"/>
                </a:lnTo>
                <a:lnTo>
                  <a:pt x="268376" y="87758"/>
                </a:lnTo>
                <a:lnTo>
                  <a:pt x="266659" y="102293"/>
                </a:lnTo>
                <a:lnTo>
                  <a:pt x="263755" y="1187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576788" y="1556357"/>
            <a:ext cx="165735" cy="85090"/>
          </a:xfrm>
          <a:custGeom>
            <a:avLst/>
            <a:gdLst/>
            <a:ahLst/>
            <a:cxnLst/>
            <a:rect l="l" t="t" r="r" b="b"/>
            <a:pathLst>
              <a:path w="165734" h="85089">
                <a:moveTo>
                  <a:pt x="0" y="31443"/>
                </a:moveTo>
                <a:lnTo>
                  <a:pt x="18501" y="31752"/>
                </a:lnTo>
                <a:lnTo>
                  <a:pt x="33740" y="31713"/>
                </a:lnTo>
                <a:lnTo>
                  <a:pt x="45716" y="31325"/>
                </a:lnTo>
                <a:lnTo>
                  <a:pt x="54428" y="30590"/>
                </a:lnTo>
                <a:lnTo>
                  <a:pt x="63460" y="28847"/>
                </a:lnTo>
                <a:lnTo>
                  <a:pt x="66841" y="26550"/>
                </a:lnTo>
                <a:lnTo>
                  <a:pt x="68067" y="23126"/>
                </a:lnTo>
                <a:lnTo>
                  <a:pt x="69293" y="19702"/>
                </a:lnTo>
                <a:lnTo>
                  <a:pt x="67956" y="15914"/>
                </a:lnTo>
                <a:lnTo>
                  <a:pt x="64056" y="11763"/>
                </a:lnTo>
                <a:lnTo>
                  <a:pt x="60163" y="7611"/>
                </a:lnTo>
                <a:lnTo>
                  <a:pt x="54476" y="4490"/>
                </a:lnTo>
                <a:lnTo>
                  <a:pt x="47001" y="2401"/>
                </a:lnTo>
                <a:lnTo>
                  <a:pt x="39520" y="312"/>
                </a:lnTo>
                <a:lnTo>
                  <a:pt x="32087" y="0"/>
                </a:lnTo>
                <a:lnTo>
                  <a:pt x="24702" y="1465"/>
                </a:lnTo>
                <a:lnTo>
                  <a:pt x="17311" y="2930"/>
                </a:lnTo>
                <a:lnTo>
                  <a:pt x="11714" y="6939"/>
                </a:lnTo>
                <a:lnTo>
                  <a:pt x="7904" y="13489"/>
                </a:lnTo>
                <a:lnTo>
                  <a:pt x="4094" y="20040"/>
                </a:lnTo>
                <a:lnTo>
                  <a:pt x="2694" y="27201"/>
                </a:lnTo>
                <a:lnTo>
                  <a:pt x="3713" y="34972"/>
                </a:lnTo>
                <a:lnTo>
                  <a:pt x="40742" y="66044"/>
                </a:lnTo>
                <a:lnTo>
                  <a:pt x="86235" y="78272"/>
                </a:lnTo>
                <a:lnTo>
                  <a:pt x="136085" y="83784"/>
                </a:lnTo>
                <a:lnTo>
                  <a:pt x="150274" y="84519"/>
                </a:lnTo>
                <a:lnTo>
                  <a:pt x="165174" y="850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918081" y="1548770"/>
            <a:ext cx="214629" cy="116205"/>
          </a:xfrm>
          <a:custGeom>
            <a:avLst/>
            <a:gdLst/>
            <a:ahLst/>
            <a:cxnLst/>
            <a:rect l="l" t="t" r="r" b="b"/>
            <a:pathLst>
              <a:path w="214629" h="116205">
                <a:moveTo>
                  <a:pt x="110151" y="16969"/>
                </a:moveTo>
                <a:lnTo>
                  <a:pt x="104063" y="7741"/>
                </a:lnTo>
                <a:lnTo>
                  <a:pt x="90826" y="1744"/>
                </a:lnTo>
                <a:lnTo>
                  <a:pt x="78271" y="0"/>
                </a:lnTo>
                <a:lnTo>
                  <a:pt x="65973" y="92"/>
                </a:lnTo>
                <a:lnTo>
                  <a:pt x="26724" y="12656"/>
                </a:lnTo>
                <a:lnTo>
                  <a:pt x="249" y="52136"/>
                </a:lnTo>
                <a:lnTo>
                  <a:pt x="0" y="64559"/>
                </a:lnTo>
                <a:lnTo>
                  <a:pt x="3411" y="76177"/>
                </a:lnTo>
                <a:lnTo>
                  <a:pt x="31028" y="103821"/>
                </a:lnTo>
                <a:lnTo>
                  <a:pt x="71440" y="115129"/>
                </a:lnTo>
                <a:lnTo>
                  <a:pt x="83323" y="115945"/>
                </a:lnTo>
                <a:lnTo>
                  <a:pt x="94145" y="115561"/>
                </a:lnTo>
                <a:lnTo>
                  <a:pt x="134187" y="104275"/>
                </a:lnTo>
                <a:lnTo>
                  <a:pt x="165749" y="80284"/>
                </a:lnTo>
                <a:lnTo>
                  <a:pt x="182153" y="47742"/>
                </a:lnTo>
                <a:lnTo>
                  <a:pt x="179694" y="45240"/>
                </a:lnTo>
                <a:lnTo>
                  <a:pt x="174276" y="44594"/>
                </a:lnTo>
                <a:lnTo>
                  <a:pt x="168859" y="43949"/>
                </a:lnTo>
                <a:lnTo>
                  <a:pt x="164454" y="45959"/>
                </a:lnTo>
                <a:lnTo>
                  <a:pt x="161066" y="50624"/>
                </a:lnTo>
                <a:lnTo>
                  <a:pt x="157679" y="55290"/>
                </a:lnTo>
                <a:lnTo>
                  <a:pt x="156764" y="61058"/>
                </a:lnTo>
                <a:lnTo>
                  <a:pt x="158323" y="67929"/>
                </a:lnTo>
                <a:lnTo>
                  <a:pt x="159882" y="74800"/>
                </a:lnTo>
                <a:lnTo>
                  <a:pt x="164897" y="80462"/>
                </a:lnTo>
                <a:lnTo>
                  <a:pt x="173369" y="84916"/>
                </a:lnTo>
                <a:lnTo>
                  <a:pt x="181841" y="89370"/>
                </a:lnTo>
                <a:lnTo>
                  <a:pt x="189683" y="92071"/>
                </a:lnTo>
                <a:lnTo>
                  <a:pt x="196887" y="93019"/>
                </a:lnTo>
                <a:lnTo>
                  <a:pt x="204098" y="93967"/>
                </a:lnTo>
                <a:lnTo>
                  <a:pt x="209010" y="93421"/>
                </a:lnTo>
                <a:lnTo>
                  <a:pt x="211628" y="91381"/>
                </a:lnTo>
                <a:lnTo>
                  <a:pt x="214247" y="89341"/>
                </a:lnTo>
                <a:lnTo>
                  <a:pt x="189593" y="46837"/>
                </a:lnTo>
                <a:lnTo>
                  <a:pt x="180623" y="37536"/>
                </a:lnTo>
                <a:lnTo>
                  <a:pt x="171964" y="28554"/>
                </a:lnTo>
                <a:lnTo>
                  <a:pt x="163457" y="19722"/>
                </a:lnTo>
                <a:lnTo>
                  <a:pt x="154943" y="108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176901" y="1483761"/>
            <a:ext cx="37465" cy="153670"/>
          </a:xfrm>
          <a:custGeom>
            <a:avLst/>
            <a:gdLst/>
            <a:ahLst/>
            <a:cxnLst/>
            <a:rect l="l" t="t" r="r" b="b"/>
            <a:pathLst>
              <a:path w="37465" h="153669">
                <a:moveTo>
                  <a:pt x="5199" y="33325"/>
                </a:moveTo>
                <a:lnTo>
                  <a:pt x="2102" y="17384"/>
                </a:lnTo>
                <a:lnTo>
                  <a:pt x="678" y="6940"/>
                </a:lnTo>
                <a:lnTo>
                  <a:pt x="495" y="1948"/>
                </a:lnTo>
                <a:lnTo>
                  <a:pt x="446" y="210"/>
                </a:lnTo>
                <a:lnTo>
                  <a:pt x="440" y="35"/>
                </a:lnTo>
                <a:lnTo>
                  <a:pt x="405" y="1483"/>
                </a:lnTo>
                <a:lnTo>
                  <a:pt x="328" y="7039"/>
                </a:lnTo>
                <a:lnTo>
                  <a:pt x="132" y="21146"/>
                </a:lnTo>
                <a:lnTo>
                  <a:pt x="623" y="67011"/>
                </a:lnTo>
                <a:lnTo>
                  <a:pt x="8206" y="112363"/>
                </a:lnTo>
                <a:lnTo>
                  <a:pt x="27710" y="146814"/>
                </a:lnTo>
                <a:lnTo>
                  <a:pt x="37464" y="1533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251526" y="1574930"/>
            <a:ext cx="105410" cy="81280"/>
          </a:xfrm>
          <a:custGeom>
            <a:avLst/>
            <a:gdLst/>
            <a:ahLst/>
            <a:cxnLst/>
            <a:rect l="l" t="t" r="r" b="b"/>
            <a:pathLst>
              <a:path w="105409" h="81280">
                <a:moveTo>
                  <a:pt x="0" y="6089"/>
                </a:moveTo>
                <a:lnTo>
                  <a:pt x="0" y="2243"/>
                </a:lnTo>
                <a:lnTo>
                  <a:pt x="0" y="247"/>
                </a:lnTo>
                <a:lnTo>
                  <a:pt x="0" y="101"/>
                </a:lnTo>
                <a:lnTo>
                  <a:pt x="235" y="656"/>
                </a:lnTo>
                <a:lnTo>
                  <a:pt x="387" y="1129"/>
                </a:lnTo>
                <a:lnTo>
                  <a:pt x="1918" y="5850"/>
                </a:lnTo>
                <a:lnTo>
                  <a:pt x="28235" y="46861"/>
                </a:lnTo>
                <a:lnTo>
                  <a:pt x="62624" y="64629"/>
                </a:lnTo>
                <a:lnTo>
                  <a:pt x="73789" y="66179"/>
                </a:lnTo>
                <a:lnTo>
                  <a:pt x="80134" y="65246"/>
                </a:lnTo>
                <a:lnTo>
                  <a:pt x="85600" y="62489"/>
                </a:lnTo>
                <a:lnTo>
                  <a:pt x="91072" y="59732"/>
                </a:lnTo>
                <a:lnTo>
                  <a:pt x="94882" y="54783"/>
                </a:lnTo>
                <a:lnTo>
                  <a:pt x="97051" y="47643"/>
                </a:lnTo>
                <a:lnTo>
                  <a:pt x="99212" y="40503"/>
                </a:lnTo>
                <a:lnTo>
                  <a:pt x="100182" y="33017"/>
                </a:lnTo>
                <a:lnTo>
                  <a:pt x="99953" y="25187"/>
                </a:lnTo>
                <a:lnTo>
                  <a:pt x="99725" y="17357"/>
                </a:lnTo>
                <a:lnTo>
                  <a:pt x="98173" y="11523"/>
                </a:lnTo>
                <a:lnTo>
                  <a:pt x="95305" y="7685"/>
                </a:lnTo>
                <a:lnTo>
                  <a:pt x="92437" y="3846"/>
                </a:lnTo>
                <a:lnTo>
                  <a:pt x="90019" y="1609"/>
                </a:lnTo>
                <a:lnTo>
                  <a:pt x="88059" y="974"/>
                </a:lnTo>
                <a:lnTo>
                  <a:pt x="86099" y="339"/>
                </a:lnTo>
                <a:lnTo>
                  <a:pt x="84997" y="7148"/>
                </a:lnTo>
                <a:lnTo>
                  <a:pt x="84762" y="21403"/>
                </a:lnTo>
                <a:lnTo>
                  <a:pt x="85418" y="33832"/>
                </a:lnTo>
                <a:lnTo>
                  <a:pt x="87809" y="46025"/>
                </a:lnTo>
                <a:lnTo>
                  <a:pt x="91935" y="57982"/>
                </a:lnTo>
                <a:lnTo>
                  <a:pt x="97795" y="69703"/>
                </a:lnTo>
                <a:lnTo>
                  <a:pt x="105390" y="811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380428" y="1534970"/>
            <a:ext cx="290830" cy="85725"/>
          </a:xfrm>
          <a:custGeom>
            <a:avLst/>
            <a:gdLst/>
            <a:ahLst/>
            <a:cxnLst/>
            <a:rect l="l" t="t" r="r" b="b"/>
            <a:pathLst>
              <a:path w="290829" h="85725">
                <a:moveTo>
                  <a:pt x="9705" y="64185"/>
                </a:moveTo>
                <a:lnTo>
                  <a:pt x="4413" y="48929"/>
                </a:lnTo>
                <a:lnTo>
                  <a:pt x="1239" y="36903"/>
                </a:lnTo>
                <a:lnTo>
                  <a:pt x="0" y="24144"/>
                </a:lnTo>
                <a:lnTo>
                  <a:pt x="2154" y="20691"/>
                </a:lnTo>
                <a:lnTo>
                  <a:pt x="6657" y="18807"/>
                </a:lnTo>
                <a:lnTo>
                  <a:pt x="11152" y="16923"/>
                </a:lnTo>
                <a:lnTo>
                  <a:pt x="53881" y="26373"/>
                </a:lnTo>
                <a:lnTo>
                  <a:pt x="86981" y="48862"/>
                </a:lnTo>
                <a:lnTo>
                  <a:pt x="103562" y="80083"/>
                </a:lnTo>
                <a:lnTo>
                  <a:pt x="103195" y="82302"/>
                </a:lnTo>
                <a:lnTo>
                  <a:pt x="102835" y="84523"/>
                </a:lnTo>
                <a:lnTo>
                  <a:pt x="101207" y="85262"/>
                </a:lnTo>
                <a:lnTo>
                  <a:pt x="98325" y="84521"/>
                </a:lnTo>
                <a:lnTo>
                  <a:pt x="95443" y="83781"/>
                </a:lnTo>
                <a:lnTo>
                  <a:pt x="93157" y="80066"/>
                </a:lnTo>
                <a:lnTo>
                  <a:pt x="91474" y="73379"/>
                </a:lnTo>
                <a:lnTo>
                  <a:pt x="89791" y="66691"/>
                </a:lnTo>
                <a:lnTo>
                  <a:pt x="89091" y="59811"/>
                </a:lnTo>
                <a:lnTo>
                  <a:pt x="89368" y="52738"/>
                </a:lnTo>
                <a:lnTo>
                  <a:pt x="89645" y="45665"/>
                </a:lnTo>
                <a:lnTo>
                  <a:pt x="124656" y="30245"/>
                </a:lnTo>
                <a:lnTo>
                  <a:pt x="139622" y="29997"/>
                </a:lnTo>
                <a:lnTo>
                  <a:pt x="152079" y="31038"/>
                </a:lnTo>
                <a:lnTo>
                  <a:pt x="195529" y="50990"/>
                </a:lnTo>
                <a:lnTo>
                  <a:pt x="199484" y="58262"/>
                </a:lnTo>
                <a:lnTo>
                  <a:pt x="200482" y="61570"/>
                </a:lnTo>
                <a:lnTo>
                  <a:pt x="199831" y="63494"/>
                </a:lnTo>
                <a:lnTo>
                  <a:pt x="197531" y="64035"/>
                </a:lnTo>
                <a:lnTo>
                  <a:pt x="195231" y="64575"/>
                </a:lnTo>
                <a:lnTo>
                  <a:pt x="181543" y="33543"/>
                </a:lnTo>
                <a:lnTo>
                  <a:pt x="182637" y="26197"/>
                </a:lnTo>
                <a:lnTo>
                  <a:pt x="213611" y="1194"/>
                </a:lnTo>
                <a:lnTo>
                  <a:pt x="226893" y="0"/>
                </a:lnTo>
                <a:lnTo>
                  <a:pt x="240923" y="1204"/>
                </a:lnTo>
                <a:lnTo>
                  <a:pt x="273993" y="20773"/>
                </a:lnTo>
                <a:lnTo>
                  <a:pt x="286556" y="42303"/>
                </a:lnTo>
                <a:lnTo>
                  <a:pt x="290573" y="554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667426" y="1515687"/>
            <a:ext cx="155575" cy="96520"/>
          </a:xfrm>
          <a:custGeom>
            <a:avLst/>
            <a:gdLst/>
            <a:ahLst/>
            <a:cxnLst/>
            <a:rect l="l" t="t" r="r" b="b"/>
            <a:pathLst>
              <a:path w="155575" h="96519">
                <a:moveTo>
                  <a:pt x="0" y="37010"/>
                </a:moveTo>
                <a:lnTo>
                  <a:pt x="796" y="30133"/>
                </a:lnTo>
                <a:lnTo>
                  <a:pt x="4752" y="25987"/>
                </a:lnTo>
                <a:lnTo>
                  <a:pt x="11866" y="24573"/>
                </a:lnTo>
                <a:lnTo>
                  <a:pt x="16805" y="23593"/>
                </a:lnTo>
                <a:lnTo>
                  <a:pt x="22361" y="24351"/>
                </a:lnTo>
                <a:lnTo>
                  <a:pt x="28547" y="26849"/>
                </a:lnTo>
                <a:lnTo>
                  <a:pt x="34733" y="29346"/>
                </a:lnTo>
                <a:lnTo>
                  <a:pt x="59830" y="64485"/>
                </a:lnTo>
                <a:lnTo>
                  <a:pt x="61541" y="73261"/>
                </a:lnTo>
                <a:lnTo>
                  <a:pt x="61805" y="77155"/>
                </a:lnTo>
                <a:lnTo>
                  <a:pt x="60419" y="79423"/>
                </a:lnTo>
                <a:lnTo>
                  <a:pt x="57378" y="80063"/>
                </a:lnTo>
                <a:lnTo>
                  <a:pt x="54330" y="80704"/>
                </a:lnTo>
                <a:lnTo>
                  <a:pt x="51344" y="79508"/>
                </a:lnTo>
                <a:lnTo>
                  <a:pt x="48421" y="76474"/>
                </a:lnTo>
                <a:lnTo>
                  <a:pt x="45491" y="73441"/>
                </a:lnTo>
                <a:lnTo>
                  <a:pt x="43655" y="67984"/>
                </a:lnTo>
                <a:lnTo>
                  <a:pt x="42921" y="60105"/>
                </a:lnTo>
                <a:lnTo>
                  <a:pt x="43136" y="48254"/>
                </a:lnTo>
                <a:lnTo>
                  <a:pt x="59450" y="13477"/>
                </a:lnTo>
                <a:lnTo>
                  <a:pt x="97876" y="0"/>
                </a:lnTo>
                <a:lnTo>
                  <a:pt x="109274" y="2115"/>
                </a:lnTo>
                <a:lnTo>
                  <a:pt x="138223" y="27330"/>
                </a:lnTo>
                <a:lnTo>
                  <a:pt x="152351" y="66976"/>
                </a:lnTo>
                <a:lnTo>
                  <a:pt x="155046" y="95132"/>
                </a:lnTo>
                <a:lnTo>
                  <a:pt x="155087" y="9592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877911" y="1599995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19">
                <a:moveTo>
                  <a:pt x="8001" y="0"/>
                </a:moveTo>
                <a:lnTo>
                  <a:pt x="5334" y="2371"/>
                </a:lnTo>
                <a:lnTo>
                  <a:pt x="2667" y="4743"/>
                </a:lnTo>
                <a:lnTo>
                  <a:pt x="0" y="71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64707" y="1917987"/>
            <a:ext cx="173990" cy="83820"/>
          </a:xfrm>
          <a:custGeom>
            <a:avLst/>
            <a:gdLst/>
            <a:ahLst/>
            <a:cxnLst/>
            <a:rect l="l" t="t" r="r" b="b"/>
            <a:pathLst>
              <a:path w="173989" h="83819">
                <a:moveTo>
                  <a:pt x="11246" y="1243"/>
                </a:moveTo>
                <a:lnTo>
                  <a:pt x="5921" y="0"/>
                </a:lnTo>
                <a:lnTo>
                  <a:pt x="2173" y="5975"/>
                </a:lnTo>
                <a:lnTo>
                  <a:pt x="0" y="19168"/>
                </a:lnTo>
                <a:lnTo>
                  <a:pt x="6" y="43483"/>
                </a:lnTo>
                <a:lnTo>
                  <a:pt x="7350" y="82488"/>
                </a:lnTo>
                <a:lnTo>
                  <a:pt x="12878" y="83642"/>
                </a:lnTo>
                <a:lnTo>
                  <a:pt x="20319" y="82076"/>
                </a:lnTo>
                <a:lnTo>
                  <a:pt x="29787" y="77817"/>
                </a:lnTo>
                <a:lnTo>
                  <a:pt x="36611" y="74991"/>
                </a:lnTo>
                <a:lnTo>
                  <a:pt x="89130" y="57223"/>
                </a:lnTo>
                <a:lnTo>
                  <a:pt x="106594" y="51713"/>
                </a:lnTo>
                <a:lnTo>
                  <a:pt x="121489" y="46985"/>
                </a:lnTo>
                <a:lnTo>
                  <a:pt x="133892" y="43015"/>
                </a:lnTo>
                <a:lnTo>
                  <a:pt x="143878" y="39779"/>
                </a:lnTo>
                <a:lnTo>
                  <a:pt x="151526" y="37252"/>
                </a:lnTo>
                <a:lnTo>
                  <a:pt x="163763" y="33103"/>
                </a:lnTo>
                <a:lnTo>
                  <a:pt x="170465" y="33285"/>
                </a:lnTo>
                <a:lnTo>
                  <a:pt x="173618" y="371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33526" y="2274676"/>
            <a:ext cx="196850" cy="95885"/>
          </a:xfrm>
          <a:custGeom>
            <a:avLst/>
            <a:gdLst/>
            <a:ahLst/>
            <a:cxnLst/>
            <a:rect l="l" t="t" r="r" b="b"/>
            <a:pathLst>
              <a:path w="196850" h="95885">
                <a:moveTo>
                  <a:pt x="0" y="14991"/>
                </a:moveTo>
                <a:lnTo>
                  <a:pt x="2359" y="55651"/>
                </a:lnTo>
                <a:lnTo>
                  <a:pt x="11221" y="93861"/>
                </a:lnTo>
                <a:lnTo>
                  <a:pt x="15162" y="95326"/>
                </a:lnTo>
                <a:lnTo>
                  <a:pt x="20684" y="94879"/>
                </a:lnTo>
                <a:lnTo>
                  <a:pt x="30017" y="92306"/>
                </a:lnTo>
                <a:lnTo>
                  <a:pt x="43162" y="85794"/>
                </a:lnTo>
                <a:lnTo>
                  <a:pt x="55689" y="78623"/>
                </a:lnTo>
                <a:lnTo>
                  <a:pt x="66897" y="72585"/>
                </a:lnTo>
                <a:lnTo>
                  <a:pt x="77304" y="67379"/>
                </a:lnTo>
                <a:lnTo>
                  <a:pt x="87333" y="62653"/>
                </a:lnTo>
                <a:lnTo>
                  <a:pt x="97829" y="57588"/>
                </a:lnTo>
                <a:lnTo>
                  <a:pt x="109024" y="52076"/>
                </a:lnTo>
                <a:lnTo>
                  <a:pt x="121147" y="46008"/>
                </a:lnTo>
                <a:lnTo>
                  <a:pt x="139041" y="36948"/>
                </a:lnTo>
                <a:lnTo>
                  <a:pt x="153401" y="29757"/>
                </a:lnTo>
                <a:lnTo>
                  <a:pt x="164717" y="24188"/>
                </a:lnTo>
                <a:lnTo>
                  <a:pt x="173480" y="19991"/>
                </a:lnTo>
                <a:lnTo>
                  <a:pt x="180178" y="16919"/>
                </a:lnTo>
                <a:lnTo>
                  <a:pt x="192576" y="9077"/>
                </a:lnTo>
                <a:lnTo>
                  <a:pt x="19649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51153" y="2606477"/>
            <a:ext cx="174625" cy="92710"/>
          </a:xfrm>
          <a:custGeom>
            <a:avLst/>
            <a:gdLst/>
            <a:ahLst/>
            <a:cxnLst/>
            <a:rect l="l" t="t" r="r" b="b"/>
            <a:pathLst>
              <a:path w="174625" h="92710">
                <a:moveTo>
                  <a:pt x="0" y="0"/>
                </a:moveTo>
                <a:lnTo>
                  <a:pt x="19625" y="45862"/>
                </a:lnTo>
                <a:lnTo>
                  <a:pt x="28359" y="83867"/>
                </a:lnTo>
                <a:lnTo>
                  <a:pt x="30470" y="87551"/>
                </a:lnTo>
                <a:lnTo>
                  <a:pt x="34048" y="90115"/>
                </a:lnTo>
                <a:lnTo>
                  <a:pt x="37624" y="92679"/>
                </a:lnTo>
                <a:lnTo>
                  <a:pt x="43880" y="91803"/>
                </a:lnTo>
                <a:lnTo>
                  <a:pt x="52813" y="87488"/>
                </a:lnTo>
                <a:lnTo>
                  <a:pt x="64212" y="81656"/>
                </a:lnTo>
                <a:lnTo>
                  <a:pt x="75191" y="75373"/>
                </a:lnTo>
                <a:lnTo>
                  <a:pt x="83663" y="70328"/>
                </a:lnTo>
                <a:lnTo>
                  <a:pt x="93554" y="64846"/>
                </a:lnTo>
                <a:lnTo>
                  <a:pt x="136800" y="43028"/>
                </a:lnTo>
                <a:lnTo>
                  <a:pt x="172404" y="27195"/>
                </a:lnTo>
                <a:lnTo>
                  <a:pt x="174090" y="20667"/>
                </a:lnTo>
                <a:lnTo>
                  <a:pt x="170543" y="101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744364" y="2974299"/>
            <a:ext cx="155575" cy="78740"/>
          </a:xfrm>
          <a:custGeom>
            <a:avLst/>
            <a:gdLst/>
            <a:ahLst/>
            <a:cxnLst/>
            <a:rect l="l" t="t" r="r" b="b"/>
            <a:pathLst>
              <a:path w="155575" h="78739">
                <a:moveTo>
                  <a:pt x="2193" y="15598"/>
                </a:moveTo>
                <a:lnTo>
                  <a:pt x="198" y="21755"/>
                </a:lnTo>
                <a:lnTo>
                  <a:pt x="0" y="29572"/>
                </a:lnTo>
                <a:lnTo>
                  <a:pt x="1598" y="39049"/>
                </a:lnTo>
                <a:lnTo>
                  <a:pt x="2646" y="45259"/>
                </a:lnTo>
                <a:lnTo>
                  <a:pt x="3174" y="53012"/>
                </a:lnTo>
                <a:lnTo>
                  <a:pt x="3180" y="62307"/>
                </a:lnTo>
                <a:lnTo>
                  <a:pt x="3186" y="71602"/>
                </a:lnTo>
                <a:lnTo>
                  <a:pt x="4935" y="77034"/>
                </a:lnTo>
                <a:lnTo>
                  <a:pt x="8427" y="78602"/>
                </a:lnTo>
                <a:lnTo>
                  <a:pt x="16894" y="78132"/>
                </a:lnTo>
                <a:lnTo>
                  <a:pt x="31849" y="72033"/>
                </a:lnTo>
                <a:lnTo>
                  <a:pt x="42208" y="66789"/>
                </a:lnTo>
                <a:lnTo>
                  <a:pt x="53156" y="60929"/>
                </a:lnTo>
                <a:lnTo>
                  <a:pt x="64708" y="54448"/>
                </a:lnTo>
                <a:lnTo>
                  <a:pt x="78799" y="46258"/>
                </a:lnTo>
                <a:lnTo>
                  <a:pt x="90730" y="39448"/>
                </a:lnTo>
                <a:lnTo>
                  <a:pt x="101027" y="33713"/>
                </a:lnTo>
                <a:lnTo>
                  <a:pt x="110218" y="28746"/>
                </a:lnTo>
                <a:lnTo>
                  <a:pt x="125476" y="21054"/>
                </a:lnTo>
                <a:lnTo>
                  <a:pt x="136638" y="16108"/>
                </a:lnTo>
                <a:lnTo>
                  <a:pt x="150443" y="9293"/>
                </a:lnTo>
                <a:lnTo>
                  <a:pt x="15496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66677" y="3296410"/>
            <a:ext cx="182880" cy="81280"/>
          </a:xfrm>
          <a:custGeom>
            <a:avLst/>
            <a:gdLst/>
            <a:ahLst/>
            <a:cxnLst/>
            <a:rect l="l" t="t" r="r" b="b"/>
            <a:pathLst>
              <a:path w="182880" h="81279">
                <a:moveTo>
                  <a:pt x="0" y="2040"/>
                </a:moveTo>
                <a:lnTo>
                  <a:pt x="14134" y="49446"/>
                </a:lnTo>
                <a:lnTo>
                  <a:pt x="16555" y="61016"/>
                </a:lnTo>
                <a:lnTo>
                  <a:pt x="21545" y="74630"/>
                </a:lnTo>
                <a:lnTo>
                  <a:pt x="25762" y="79300"/>
                </a:lnTo>
                <a:lnTo>
                  <a:pt x="31197" y="80984"/>
                </a:lnTo>
                <a:lnTo>
                  <a:pt x="40415" y="80691"/>
                </a:lnTo>
                <a:lnTo>
                  <a:pt x="75482" y="62603"/>
                </a:lnTo>
                <a:lnTo>
                  <a:pt x="109789" y="41370"/>
                </a:lnTo>
                <a:lnTo>
                  <a:pt x="121176" y="34474"/>
                </a:lnTo>
                <a:lnTo>
                  <a:pt x="164753" y="10791"/>
                </a:lnTo>
                <a:lnTo>
                  <a:pt x="181870" y="2662"/>
                </a:lnTo>
                <a:lnTo>
                  <a:pt x="182289" y="2464"/>
                </a:lnTo>
                <a:lnTo>
                  <a:pt x="182708" y="2267"/>
                </a:lnTo>
                <a:lnTo>
                  <a:pt x="182280" y="2583"/>
                </a:lnTo>
                <a:lnTo>
                  <a:pt x="178290" y="5177"/>
                </a:lnTo>
                <a:lnTo>
                  <a:pt x="170620" y="101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55844" y="332337"/>
            <a:ext cx="294640" cy="93345"/>
          </a:xfrm>
          <a:custGeom>
            <a:avLst/>
            <a:gdLst/>
            <a:ahLst/>
            <a:cxnLst/>
            <a:rect l="l" t="t" r="r" b="b"/>
            <a:pathLst>
              <a:path w="294639" h="93345">
                <a:moveTo>
                  <a:pt x="12581" y="36058"/>
                </a:moveTo>
                <a:lnTo>
                  <a:pt x="5243" y="36651"/>
                </a:lnTo>
                <a:lnTo>
                  <a:pt x="1136" y="36983"/>
                </a:lnTo>
                <a:lnTo>
                  <a:pt x="257" y="37054"/>
                </a:lnTo>
                <a:lnTo>
                  <a:pt x="0" y="37076"/>
                </a:lnTo>
                <a:lnTo>
                  <a:pt x="1731" y="36949"/>
                </a:lnTo>
                <a:lnTo>
                  <a:pt x="3330" y="36829"/>
                </a:lnTo>
                <a:lnTo>
                  <a:pt x="9058" y="36399"/>
                </a:lnTo>
                <a:lnTo>
                  <a:pt x="54876" y="34987"/>
                </a:lnTo>
                <a:lnTo>
                  <a:pt x="69886" y="35002"/>
                </a:lnTo>
                <a:lnTo>
                  <a:pt x="87303" y="35089"/>
                </a:lnTo>
                <a:lnTo>
                  <a:pt x="107128" y="35248"/>
                </a:lnTo>
                <a:lnTo>
                  <a:pt x="126173" y="35427"/>
                </a:lnTo>
                <a:lnTo>
                  <a:pt x="143300" y="35581"/>
                </a:lnTo>
                <a:lnTo>
                  <a:pt x="183385" y="35903"/>
                </a:lnTo>
                <a:lnTo>
                  <a:pt x="200913" y="36001"/>
                </a:lnTo>
                <a:lnTo>
                  <a:pt x="217235" y="35959"/>
                </a:lnTo>
                <a:lnTo>
                  <a:pt x="255377" y="33816"/>
                </a:lnTo>
                <a:lnTo>
                  <a:pt x="258653" y="32095"/>
                </a:lnTo>
                <a:lnTo>
                  <a:pt x="261929" y="30375"/>
                </a:lnTo>
                <a:lnTo>
                  <a:pt x="263256" y="28006"/>
                </a:lnTo>
                <a:lnTo>
                  <a:pt x="262635" y="24988"/>
                </a:lnTo>
                <a:lnTo>
                  <a:pt x="262014" y="21969"/>
                </a:lnTo>
                <a:lnTo>
                  <a:pt x="209393" y="2908"/>
                </a:lnTo>
                <a:lnTo>
                  <a:pt x="199344" y="72"/>
                </a:lnTo>
                <a:lnTo>
                  <a:pt x="247838" y="8884"/>
                </a:lnTo>
                <a:lnTo>
                  <a:pt x="283955" y="22856"/>
                </a:lnTo>
                <a:lnTo>
                  <a:pt x="294258" y="33455"/>
                </a:lnTo>
                <a:lnTo>
                  <a:pt x="293857" y="38855"/>
                </a:lnTo>
                <a:lnTo>
                  <a:pt x="258860" y="67435"/>
                </a:lnTo>
                <a:lnTo>
                  <a:pt x="245948" y="73455"/>
                </a:lnTo>
                <a:lnTo>
                  <a:pt x="234402" y="79580"/>
                </a:lnTo>
                <a:lnTo>
                  <a:pt x="223879" y="85966"/>
                </a:lnTo>
                <a:lnTo>
                  <a:pt x="214040" y="927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79563" y="305231"/>
            <a:ext cx="20320" cy="135890"/>
          </a:xfrm>
          <a:custGeom>
            <a:avLst/>
            <a:gdLst/>
            <a:ahLst/>
            <a:cxnLst/>
            <a:rect l="l" t="t" r="r" b="b"/>
            <a:pathLst>
              <a:path w="20319" h="135890">
                <a:moveTo>
                  <a:pt x="1105" y="12655"/>
                </a:moveTo>
                <a:lnTo>
                  <a:pt x="698" y="4771"/>
                </a:lnTo>
                <a:lnTo>
                  <a:pt x="483" y="602"/>
                </a:lnTo>
                <a:lnTo>
                  <a:pt x="459" y="150"/>
                </a:lnTo>
                <a:lnTo>
                  <a:pt x="444" y="0"/>
                </a:lnTo>
                <a:lnTo>
                  <a:pt x="405" y="718"/>
                </a:lnTo>
                <a:lnTo>
                  <a:pt x="385" y="1416"/>
                </a:lnTo>
                <a:lnTo>
                  <a:pt x="250" y="6149"/>
                </a:lnTo>
                <a:lnTo>
                  <a:pt x="0" y="14918"/>
                </a:lnTo>
                <a:lnTo>
                  <a:pt x="115" y="26592"/>
                </a:lnTo>
                <a:lnTo>
                  <a:pt x="5399" y="67184"/>
                </a:lnTo>
                <a:lnTo>
                  <a:pt x="12982" y="104667"/>
                </a:lnTo>
                <a:lnTo>
                  <a:pt x="16264" y="119620"/>
                </a:lnTo>
                <a:lnTo>
                  <a:pt x="19932" y="1358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756920" y="297844"/>
            <a:ext cx="191770" cy="136525"/>
          </a:xfrm>
          <a:custGeom>
            <a:avLst/>
            <a:gdLst/>
            <a:ahLst/>
            <a:cxnLst/>
            <a:rect l="l" t="t" r="r" b="b"/>
            <a:pathLst>
              <a:path w="191769" h="136525">
                <a:moveTo>
                  <a:pt x="10352" y="26321"/>
                </a:moveTo>
                <a:lnTo>
                  <a:pt x="6557" y="25818"/>
                </a:lnTo>
                <a:lnTo>
                  <a:pt x="3728" y="22478"/>
                </a:lnTo>
                <a:lnTo>
                  <a:pt x="1864" y="16300"/>
                </a:lnTo>
                <a:lnTo>
                  <a:pt x="0" y="10122"/>
                </a:lnTo>
                <a:lnTo>
                  <a:pt x="1709" y="5552"/>
                </a:lnTo>
                <a:lnTo>
                  <a:pt x="6992" y="2590"/>
                </a:lnTo>
                <a:lnTo>
                  <a:pt x="15503" y="250"/>
                </a:lnTo>
                <a:lnTo>
                  <a:pt x="28965" y="0"/>
                </a:lnTo>
                <a:lnTo>
                  <a:pt x="42676" y="1733"/>
                </a:lnTo>
                <a:lnTo>
                  <a:pt x="90546" y="15270"/>
                </a:lnTo>
                <a:lnTo>
                  <a:pt x="130515" y="34071"/>
                </a:lnTo>
                <a:lnTo>
                  <a:pt x="171734" y="59045"/>
                </a:lnTo>
                <a:lnTo>
                  <a:pt x="191318" y="88923"/>
                </a:lnTo>
                <a:lnTo>
                  <a:pt x="188103" y="99296"/>
                </a:lnTo>
                <a:lnTo>
                  <a:pt x="156288" y="120487"/>
                </a:lnTo>
                <a:lnTo>
                  <a:pt x="113565" y="131291"/>
                </a:lnTo>
                <a:lnTo>
                  <a:pt x="62843" y="135874"/>
                </a:lnTo>
                <a:lnTo>
                  <a:pt x="48275" y="136314"/>
                </a:lnTo>
                <a:lnTo>
                  <a:pt x="32914" y="1364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98166" y="317860"/>
            <a:ext cx="34290" cy="120014"/>
          </a:xfrm>
          <a:custGeom>
            <a:avLst/>
            <a:gdLst/>
            <a:ahLst/>
            <a:cxnLst/>
            <a:rect l="l" t="t" r="r" b="b"/>
            <a:pathLst>
              <a:path w="34289" h="120015">
                <a:moveTo>
                  <a:pt x="0" y="0"/>
                </a:moveTo>
                <a:lnTo>
                  <a:pt x="1069" y="10754"/>
                </a:lnTo>
                <a:lnTo>
                  <a:pt x="3707" y="22812"/>
                </a:lnTo>
                <a:lnTo>
                  <a:pt x="7914" y="36176"/>
                </a:lnTo>
                <a:lnTo>
                  <a:pt x="11397" y="45556"/>
                </a:lnTo>
                <a:lnTo>
                  <a:pt x="14899" y="55640"/>
                </a:lnTo>
                <a:lnTo>
                  <a:pt x="18454" y="66525"/>
                </a:lnTo>
                <a:lnTo>
                  <a:pt x="22100" y="78307"/>
                </a:lnTo>
                <a:lnTo>
                  <a:pt x="25873" y="91083"/>
                </a:lnTo>
                <a:lnTo>
                  <a:pt x="29808" y="104950"/>
                </a:lnTo>
                <a:lnTo>
                  <a:pt x="33941" y="1200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07074" y="300687"/>
            <a:ext cx="130175" cy="120014"/>
          </a:xfrm>
          <a:custGeom>
            <a:avLst/>
            <a:gdLst/>
            <a:ahLst/>
            <a:cxnLst/>
            <a:rect l="l" t="t" r="r" b="b"/>
            <a:pathLst>
              <a:path w="130175" h="120015">
                <a:moveTo>
                  <a:pt x="12412" y="24025"/>
                </a:moveTo>
                <a:lnTo>
                  <a:pt x="5086" y="15906"/>
                </a:lnTo>
                <a:lnTo>
                  <a:pt x="1097" y="9665"/>
                </a:lnTo>
                <a:lnTo>
                  <a:pt x="449" y="5302"/>
                </a:lnTo>
                <a:lnTo>
                  <a:pt x="0" y="2279"/>
                </a:lnTo>
                <a:lnTo>
                  <a:pt x="3771" y="511"/>
                </a:lnTo>
                <a:lnTo>
                  <a:pt x="11763" y="0"/>
                </a:lnTo>
                <a:lnTo>
                  <a:pt x="21213" y="810"/>
                </a:lnTo>
                <a:lnTo>
                  <a:pt x="61777" y="17252"/>
                </a:lnTo>
                <a:lnTo>
                  <a:pt x="104786" y="42452"/>
                </a:lnTo>
                <a:lnTo>
                  <a:pt x="130082" y="71213"/>
                </a:lnTo>
                <a:lnTo>
                  <a:pt x="130166" y="81446"/>
                </a:lnTo>
                <a:lnTo>
                  <a:pt x="122965" y="90626"/>
                </a:lnTo>
                <a:lnTo>
                  <a:pt x="79319" y="108644"/>
                </a:lnTo>
                <a:lnTo>
                  <a:pt x="30206" y="116751"/>
                </a:lnTo>
                <a:lnTo>
                  <a:pt x="15941" y="118240"/>
                </a:lnTo>
                <a:lnTo>
                  <a:pt x="834" y="1195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195340" y="303628"/>
            <a:ext cx="132080" cy="125730"/>
          </a:xfrm>
          <a:custGeom>
            <a:avLst/>
            <a:gdLst/>
            <a:ahLst/>
            <a:cxnLst/>
            <a:rect l="l" t="t" r="r" b="b"/>
            <a:pathLst>
              <a:path w="132079" h="125729">
                <a:moveTo>
                  <a:pt x="0" y="5608"/>
                </a:moveTo>
                <a:lnTo>
                  <a:pt x="1898" y="0"/>
                </a:lnTo>
                <a:lnTo>
                  <a:pt x="5242" y="360"/>
                </a:lnTo>
                <a:lnTo>
                  <a:pt x="10034" y="6690"/>
                </a:lnTo>
                <a:lnTo>
                  <a:pt x="24953" y="41990"/>
                </a:lnTo>
                <a:lnTo>
                  <a:pt x="29623" y="81213"/>
                </a:lnTo>
                <a:lnTo>
                  <a:pt x="30151" y="92732"/>
                </a:lnTo>
                <a:lnTo>
                  <a:pt x="31699" y="111260"/>
                </a:lnTo>
                <a:lnTo>
                  <a:pt x="35099" y="119704"/>
                </a:lnTo>
                <a:lnTo>
                  <a:pt x="43380" y="122182"/>
                </a:lnTo>
                <a:lnTo>
                  <a:pt x="57306" y="123257"/>
                </a:lnTo>
                <a:lnTo>
                  <a:pt x="73391" y="123138"/>
                </a:lnTo>
                <a:lnTo>
                  <a:pt x="87016" y="122695"/>
                </a:lnTo>
                <a:lnTo>
                  <a:pt x="98802" y="121934"/>
                </a:lnTo>
                <a:lnTo>
                  <a:pt x="109372" y="120863"/>
                </a:lnTo>
                <a:lnTo>
                  <a:pt x="126086" y="120452"/>
                </a:lnTo>
                <a:lnTo>
                  <a:pt x="131815" y="1252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124252" y="2071673"/>
            <a:ext cx="98425" cy="109855"/>
          </a:xfrm>
          <a:custGeom>
            <a:avLst/>
            <a:gdLst/>
            <a:ahLst/>
            <a:cxnLst/>
            <a:rect l="l" t="t" r="r" b="b"/>
            <a:pathLst>
              <a:path w="98425" h="109855">
                <a:moveTo>
                  <a:pt x="76859" y="12752"/>
                </a:moveTo>
                <a:lnTo>
                  <a:pt x="71914" y="5266"/>
                </a:lnTo>
                <a:lnTo>
                  <a:pt x="67031" y="1175"/>
                </a:lnTo>
                <a:lnTo>
                  <a:pt x="62207" y="480"/>
                </a:lnTo>
                <a:lnTo>
                  <a:pt x="58870" y="0"/>
                </a:lnTo>
                <a:lnTo>
                  <a:pt x="54174" y="229"/>
                </a:lnTo>
                <a:lnTo>
                  <a:pt x="48118" y="1172"/>
                </a:lnTo>
                <a:lnTo>
                  <a:pt x="42064" y="2114"/>
                </a:lnTo>
                <a:lnTo>
                  <a:pt x="35687" y="4100"/>
                </a:lnTo>
                <a:lnTo>
                  <a:pt x="28990" y="7130"/>
                </a:lnTo>
                <a:lnTo>
                  <a:pt x="22293" y="10160"/>
                </a:lnTo>
                <a:lnTo>
                  <a:pt x="1593" y="31097"/>
                </a:lnTo>
                <a:lnTo>
                  <a:pt x="27" y="35552"/>
                </a:lnTo>
                <a:lnTo>
                  <a:pt x="29203" y="62351"/>
                </a:lnTo>
                <a:lnTo>
                  <a:pt x="41756" y="63494"/>
                </a:lnTo>
                <a:lnTo>
                  <a:pt x="47632" y="62811"/>
                </a:lnTo>
                <a:lnTo>
                  <a:pt x="71013" y="46223"/>
                </a:lnTo>
                <a:lnTo>
                  <a:pt x="73064" y="41891"/>
                </a:lnTo>
                <a:lnTo>
                  <a:pt x="74285" y="37640"/>
                </a:lnTo>
                <a:lnTo>
                  <a:pt x="74675" y="33472"/>
                </a:lnTo>
                <a:lnTo>
                  <a:pt x="75066" y="29304"/>
                </a:lnTo>
                <a:lnTo>
                  <a:pt x="72094" y="18540"/>
                </a:lnTo>
                <a:lnTo>
                  <a:pt x="70877" y="17721"/>
                </a:lnTo>
                <a:lnTo>
                  <a:pt x="78580" y="44496"/>
                </a:lnTo>
                <a:lnTo>
                  <a:pt x="82399" y="51466"/>
                </a:lnTo>
                <a:lnTo>
                  <a:pt x="86272" y="58157"/>
                </a:lnTo>
                <a:lnTo>
                  <a:pt x="90198" y="64569"/>
                </a:lnTo>
                <a:lnTo>
                  <a:pt x="94124" y="70982"/>
                </a:lnTo>
                <a:lnTo>
                  <a:pt x="96526" y="76871"/>
                </a:lnTo>
                <a:lnTo>
                  <a:pt x="97405" y="82237"/>
                </a:lnTo>
                <a:lnTo>
                  <a:pt x="98284" y="87604"/>
                </a:lnTo>
                <a:lnTo>
                  <a:pt x="96266" y="92275"/>
                </a:lnTo>
                <a:lnTo>
                  <a:pt x="91351" y="96251"/>
                </a:lnTo>
                <a:lnTo>
                  <a:pt x="86436" y="100228"/>
                </a:lnTo>
                <a:lnTo>
                  <a:pt x="80142" y="103492"/>
                </a:lnTo>
                <a:lnTo>
                  <a:pt x="72470" y="106044"/>
                </a:lnTo>
                <a:lnTo>
                  <a:pt x="62087" y="108470"/>
                </a:lnTo>
                <a:lnTo>
                  <a:pt x="49993" y="109410"/>
                </a:lnTo>
                <a:lnTo>
                  <a:pt x="36188" y="1088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65632" y="2085867"/>
            <a:ext cx="19685" cy="46990"/>
          </a:xfrm>
          <a:custGeom>
            <a:avLst/>
            <a:gdLst/>
            <a:ahLst/>
            <a:cxnLst/>
            <a:rect l="l" t="t" r="r" b="b"/>
            <a:pathLst>
              <a:path w="19685" h="46989">
                <a:moveTo>
                  <a:pt x="0" y="7062"/>
                </a:moveTo>
                <a:lnTo>
                  <a:pt x="4" y="1764"/>
                </a:lnTo>
                <a:lnTo>
                  <a:pt x="980" y="0"/>
                </a:lnTo>
                <a:lnTo>
                  <a:pt x="2929" y="1769"/>
                </a:lnTo>
                <a:lnTo>
                  <a:pt x="16534" y="31710"/>
                </a:lnTo>
                <a:lnTo>
                  <a:pt x="19259" y="465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44123" y="2032691"/>
            <a:ext cx="5715" cy="8890"/>
          </a:xfrm>
          <a:custGeom>
            <a:avLst/>
            <a:gdLst/>
            <a:ahLst/>
            <a:cxnLst/>
            <a:rect l="l" t="t" r="r" b="b"/>
            <a:pathLst>
              <a:path w="5714" h="8889">
                <a:moveTo>
                  <a:pt x="2730" y="8454"/>
                </a:moveTo>
                <a:lnTo>
                  <a:pt x="0" y="2610"/>
                </a:lnTo>
                <a:lnTo>
                  <a:pt x="928" y="0"/>
                </a:lnTo>
                <a:lnTo>
                  <a:pt x="5515" y="6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17612" y="2056510"/>
            <a:ext cx="317500" cy="90805"/>
          </a:xfrm>
          <a:custGeom>
            <a:avLst/>
            <a:gdLst/>
            <a:ahLst/>
            <a:cxnLst/>
            <a:rect l="l" t="t" r="r" b="b"/>
            <a:pathLst>
              <a:path w="317500" h="90805">
                <a:moveTo>
                  <a:pt x="0" y="35523"/>
                </a:moveTo>
                <a:lnTo>
                  <a:pt x="34370" y="72024"/>
                </a:lnTo>
                <a:lnTo>
                  <a:pt x="44528" y="83776"/>
                </a:lnTo>
                <a:lnTo>
                  <a:pt x="48608" y="88328"/>
                </a:lnTo>
                <a:lnTo>
                  <a:pt x="49766" y="89320"/>
                </a:lnTo>
                <a:lnTo>
                  <a:pt x="50925" y="90314"/>
                </a:lnTo>
                <a:lnTo>
                  <a:pt x="53479" y="83741"/>
                </a:lnTo>
                <a:lnTo>
                  <a:pt x="65460" y="43546"/>
                </a:lnTo>
                <a:lnTo>
                  <a:pt x="72680" y="29154"/>
                </a:lnTo>
                <a:lnTo>
                  <a:pt x="74564" y="26673"/>
                </a:lnTo>
                <a:lnTo>
                  <a:pt x="76296" y="25161"/>
                </a:lnTo>
                <a:lnTo>
                  <a:pt x="77874" y="24618"/>
                </a:lnTo>
                <a:lnTo>
                  <a:pt x="79452" y="24075"/>
                </a:lnTo>
                <a:lnTo>
                  <a:pt x="81200" y="24314"/>
                </a:lnTo>
                <a:lnTo>
                  <a:pt x="83118" y="25337"/>
                </a:lnTo>
                <a:lnTo>
                  <a:pt x="85037" y="26359"/>
                </a:lnTo>
                <a:lnTo>
                  <a:pt x="87122" y="28198"/>
                </a:lnTo>
                <a:lnTo>
                  <a:pt x="89376" y="30854"/>
                </a:lnTo>
                <a:lnTo>
                  <a:pt x="91629" y="33511"/>
                </a:lnTo>
                <a:lnTo>
                  <a:pt x="94096" y="36205"/>
                </a:lnTo>
                <a:lnTo>
                  <a:pt x="96776" y="38937"/>
                </a:lnTo>
                <a:lnTo>
                  <a:pt x="99457" y="41670"/>
                </a:lnTo>
                <a:lnTo>
                  <a:pt x="102610" y="43954"/>
                </a:lnTo>
                <a:lnTo>
                  <a:pt x="106238" y="45791"/>
                </a:lnTo>
                <a:lnTo>
                  <a:pt x="109864" y="47628"/>
                </a:lnTo>
                <a:lnTo>
                  <a:pt x="113827" y="48638"/>
                </a:lnTo>
                <a:lnTo>
                  <a:pt x="118128" y="48822"/>
                </a:lnTo>
                <a:lnTo>
                  <a:pt x="122428" y="49005"/>
                </a:lnTo>
                <a:lnTo>
                  <a:pt x="137905" y="38426"/>
                </a:lnTo>
                <a:lnTo>
                  <a:pt x="139630" y="34994"/>
                </a:lnTo>
                <a:lnTo>
                  <a:pt x="140579" y="30943"/>
                </a:lnTo>
                <a:lnTo>
                  <a:pt x="140751" y="26275"/>
                </a:lnTo>
                <a:lnTo>
                  <a:pt x="140924" y="21606"/>
                </a:lnTo>
                <a:lnTo>
                  <a:pt x="139490" y="17066"/>
                </a:lnTo>
                <a:lnTo>
                  <a:pt x="136449" y="12656"/>
                </a:lnTo>
                <a:lnTo>
                  <a:pt x="133410" y="8245"/>
                </a:lnTo>
                <a:lnTo>
                  <a:pt x="129386" y="4986"/>
                </a:lnTo>
                <a:lnTo>
                  <a:pt x="124380" y="2877"/>
                </a:lnTo>
                <a:lnTo>
                  <a:pt x="119374" y="768"/>
                </a:lnTo>
                <a:lnTo>
                  <a:pt x="114548" y="0"/>
                </a:lnTo>
                <a:lnTo>
                  <a:pt x="109901" y="570"/>
                </a:lnTo>
                <a:lnTo>
                  <a:pt x="105254" y="1141"/>
                </a:lnTo>
                <a:lnTo>
                  <a:pt x="101668" y="3922"/>
                </a:lnTo>
                <a:lnTo>
                  <a:pt x="99141" y="8913"/>
                </a:lnTo>
                <a:lnTo>
                  <a:pt x="96615" y="13903"/>
                </a:lnTo>
                <a:lnTo>
                  <a:pt x="95469" y="19992"/>
                </a:lnTo>
                <a:lnTo>
                  <a:pt x="95703" y="27179"/>
                </a:lnTo>
                <a:lnTo>
                  <a:pt x="95937" y="34367"/>
                </a:lnTo>
                <a:lnTo>
                  <a:pt x="125824" y="69108"/>
                </a:lnTo>
                <a:lnTo>
                  <a:pt x="145623" y="74301"/>
                </a:lnTo>
                <a:lnTo>
                  <a:pt x="151450" y="73005"/>
                </a:lnTo>
                <a:lnTo>
                  <a:pt x="156806" y="69452"/>
                </a:lnTo>
                <a:lnTo>
                  <a:pt x="162161" y="65901"/>
                </a:lnTo>
                <a:lnTo>
                  <a:pt x="166589" y="61097"/>
                </a:lnTo>
                <a:lnTo>
                  <a:pt x="170089" y="55044"/>
                </a:lnTo>
                <a:lnTo>
                  <a:pt x="173589" y="48991"/>
                </a:lnTo>
                <a:lnTo>
                  <a:pt x="176893" y="43690"/>
                </a:lnTo>
                <a:lnTo>
                  <a:pt x="179999" y="39141"/>
                </a:lnTo>
                <a:lnTo>
                  <a:pt x="183106" y="34592"/>
                </a:lnTo>
                <a:lnTo>
                  <a:pt x="186378" y="31456"/>
                </a:lnTo>
                <a:lnTo>
                  <a:pt x="189816" y="29733"/>
                </a:lnTo>
                <a:lnTo>
                  <a:pt x="193253" y="28011"/>
                </a:lnTo>
                <a:lnTo>
                  <a:pt x="217224" y="36229"/>
                </a:lnTo>
                <a:lnTo>
                  <a:pt x="222894" y="40091"/>
                </a:lnTo>
                <a:lnTo>
                  <a:pt x="242327" y="60479"/>
                </a:lnTo>
                <a:lnTo>
                  <a:pt x="243780" y="64159"/>
                </a:lnTo>
                <a:lnTo>
                  <a:pt x="244093" y="66774"/>
                </a:lnTo>
                <a:lnTo>
                  <a:pt x="243265" y="68323"/>
                </a:lnTo>
                <a:lnTo>
                  <a:pt x="242437" y="69872"/>
                </a:lnTo>
                <a:lnTo>
                  <a:pt x="240454" y="70324"/>
                </a:lnTo>
                <a:lnTo>
                  <a:pt x="237314" y="69680"/>
                </a:lnTo>
                <a:lnTo>
                  <a:pt x="234174" y="69036"/>
                </a:lnTo>
                <a:lnTo>
                  <a:pt x="231370" y="65833"/>
                </a:lnTo>
                <a:lnTo>
                  <a:pt x="228902" y="60070"/>
                </a:lnTo>
                <a:lnTo>
                  <a:pt x="226433" y="54308"/>
                </a:lnTo>
                <a:lnTo>
                  <a:pt x="225470" y="47551"/>
                </a:lnTo>
                <a:lnTo>
                  <a:pt x="226011" y="39800"/>
                </a:lnTo>
                <a:lnTo>
                  <a:pt x="226551" y="32049"/>
                </a:lnTo>
                <a:lnTo>
                  <a:pt x="253974" y="7216"/>
                </a:lnTo>
                <a:lnTo>
                  <a:pt x="261961" y="5425"/>
                </a:lnTo>
                <a:lnTo>
                  <a:pt x="299341" y="22810"/>
                </a:lnTo>
                <a:lnTo>
                  <a:pt x="315749" y="56120"/>
                </a:lnTo>
                <a:lnTo>
                  <a:pt x="317306" y="7029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842951" y="2063694"/>
            <a:ext cx="142240" cy="86360"/>
          </a:xfrm>
          <a:custGeom>
            <a:avLst/>
            <a:gdLst/>
            <a:ahLst/>
            <a:cxnLst/>
            <a:rect l="l" t="t" r="r" b="b"/>
            <a:pathLst>
              <a:path w="142239" h="86360">
                <a:moveTo>
                  <a:pt x="0" y="6247"/>
                </a:moveTo>
                <a:lnTo>
                  <a:pt x="0" y="2987"/>
                </a:lnTo>
                <a:lnTo>
                  <a:pt x="0" y="1048"/>
                </a:lnTo>
                <a:lnTo>
                  <a:pt x="0" y="431"/>
                </a:lnTo>
                <a:lnTo>
                  <a:pt x="0" y="0"/>
                </a:lnTo>
                <a:lnTo>
                  <a:pt x="211" y="351"/>
                </a:lnTo>
                <a:lnTo>
                  <a:pt x="637" y="1485"/>
                </a:lnTo>
                <a:lnTo>
                  <a:pt x="1061" y="2620"/>
                </a:lnTo>
                <a:lnTo>
                  <a:pt x="2121" y="5451"/>
                </a:lnTo>
                <a:lnTo>
                  <a:pt x="3815" y="9980"/>
                </a:lnTo>
                <a:lnTo>
                  <a:pt x="5510" y="14507"/>
                </a:lnTo>
                <a:lnTo>
                  <a:pt x="8010" y="19866"/>
                </a:lnTo>
                <a:lnTo>
                  <a:pt x="11314" y="26054"/>
                </a:lnTo>
                <a:lnTo>
                  <a:pt x="14618" y="32243"/>
                </a:lnTo>
                <a:lnTo>
                  <a:pt x="18207" y="37766"/>
                </a:lnTo>
                <a:lnTo>
                  <a:pt x="22082" y="42624"/>
                </a:lnTo>
                <a:lnTo>
                  <a:pt x="25956" y="47481"/>
                </a:lnTo>
                <a:lnTo>
                  <a:pt x="29708" y="50987"/>
                </a:lnTo>
                <a:lnTo>
                  <a:pt x="33338" y="53140"/>
                </a:lnTo>
                <a:lnTo>
                  <a:pt x="36968" y="55294"/>
                </a:lnTo>
                <a:lnTo>
                  <a:pt x="40390" y="56279"/>
                </a:lnTo>
                <a:lnTo>
                  <a:pt x="43601" y="56094"/>
                </a:lnTo>
                <a:lnTo>
                  <a:pt x="46813" y="55910"/>
                </a:lnTo>
                <a:lnTo>
                  <a:pt x="49565" y="53993"/>
                </a:lnTo>
                <a:lnTo>
                  <a:pt x="51854" y="50344"/>
                </a:lnTo>
                <a:lnTo>
                  <a:pt x="54144" y="46695"/>
                </a:lnTo>
                <a:lnTo>
                  <a:pt x="58187" y="32369"/>
                </a:lnTo>
                <a:lnTo>
                  <a:pt x="58271" y="31054"/>
                </a:lnTo>
                <a:lnTo>
                  <a:pt x="58317" y="30331"/>
                </a:lnTo>
                <a:lnTo>
                  <a:pt x="58326" y="30201"/>
                </a:lnTo>
                <a:lnTo>
                  <a:pt x="58334" y="30071"/>
                </a:lnTo>
                <a:lnTo>
                  <a:pt x="58422" y="30297"/>
                </a:lnTo>
                <a:lnTo>
                  <a:pt x="58589" y="30878"/>
                </a:lnTo>
                <a:lnTo>
                  <a:pt x="58757" y="31459"/>
                </a:lnTo>
                <a:lnTo>
                  <a:pt x="59688" y="34695"/>
                </a:lnTo>
                <a:lnTo>
                  <a:pt x="61383" y="40586"/>
                </a:lnTo>
                <a:lnTo>
                  <a:pt x="63080" y="46477"/>
                </a:lnTo>
                <a:lnTo>
                  <a:pt x="94275" y="75502"/>
                </a:lnTo>
                <a:lnTo>
                  <a:pt x="125946" y="85979"/>
                </a:lnTo>
                <a:lnTo>
                  <a:pt x="131120" y="85664"/>
                </a:lnTo>
                <a:lnTo>
                  <a:pt x="134819" y="83917"/>
                </a:lnTo>
                <a:lnTo>
                  <a:pt x="138519" y="82170"/>
                </a:lnTo>
                <a:lnTo>
                  <a:pt x="140704" y="78161"/>
                </a:lnTo>
                <a:lnTo>
                  <a:pt x="141375" y="71889"/>
                </a:lnTo>
                <a:lnTo>
                  <a:pt x="142045" y="65616"/>
                </a:lnTo>
                <a:lnTo>
                  <a:pt x="140689" y="58084"/>
                </a:lnTo>
                <a:lnTo>
                  <a:pt x="120193" y="22947"/>
                </a:lnTo>
                <a:lnTo>
                  <a:pt x="110605" y="12123"/>
                </a:lnTo>
                <a:lnTo>
                  <a:pt x="99075" y="2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005244" y="2037153"/>
            <a:ext cx="125095" cy="90805"/>
          </a:xfrm>
          <a:custGeom>
            <a:avLst/>
            <a:gdLst/>
            <a:ahLst/>
            <a:cxnLst/>
            <a:rect l="l" t="t" r="r" b="b"/>
            <a:pathLst>
              <a:path w="125095" h="90805">
                <a:moveTo>
                  <a:pt x="0" y="1980"/>
                </a:moveTo>
                <a:lnTo>
                  <a:pt x="4576" y="0"/>
                </a:lnTo>
                <a:lnTo>
                  <a:pt x="8731" y="732"/>
                </a:lnTo>
                <a:lnTo>
                  <a:pt x="12462" y="4177"/>
                </a:lnTo>
                <a:lnTo>
                  <a:pt x="16193" y="7622"/>
                </a:lnTo>
                <a:lnTo>
                  <a:pt x="38597" y="42674"/>
                </a:lnTo>
                <a:lnTo>
                  <a:pt x="45077" y="66073"/>
                </a:lnTo>
                <a:lnTo>
                  <a:pt x="45884" y="72775"/>
                </a:lnTo>
                <a:lnTo>
                  <a:pt x="46286" y="78205"/>
                </a:lnTo>
                <a:lnTo>
                  <a:pt x="46283" y="82363"/>
                </a:lnTo>
                <a:lnTo>
                  <a:pt x="46280" y="86521"/>
                </a:lnTo>
                <a:lnTo>
                  <a:pt x="46278" y="88915"/>
                </a:lnTo>
                <a:lnTo>
                  <a:pt x="46277" y="89543"/>
                </a:lnTo>
                <a:lnTo>
                  <a:pt x="46276" y="90171"/>
                </a:lnTo>
                <a:lnTo>
                  <a:pt x="46216" y="90338"/>
                </a:lnTo>
                <a:lnTo>
                  <a:pt x="46097" y="90043"/>
                </a:lnTo>
                <a:lnTo>
                  <a:pt x="45977" y="89748"/>
                </a:lnTo>
                <a:lnTo>
                  <a:pt x="45521" y="88624"/>
                </a:lnTo>
                <a:lnTo>
                  <a:pt x="44729" y="86671"/>
                </a:lnTo>
                <a:lnTo>
                  <a:pt x="43936" y="84718"/>
                </a:lnTo>
                <a:lnTo>
                  <a:pt x="43402" y="80328"/>
                </a:lnTo>
                <a:lnTo>
                  <a:pt x="43126" y="73502"/>
                </a:lnTo>
                <a:lnTo>
                  <a:pt x="42850" y="66676"/>
                </a:lnTo>
                <a:lnTo>
                  <a:pt x="44423" y="59873"/>
                </a:lnTo>
                <a:lnTo>
                  <a:pt x="74359" y="34461"/>
                </a:lnTo>
                <a:lnTo>
                  <a:pt x="80869" y="35157"/>
                </a:lnTo>
                <a:lnTo>
                  <a:pt x="117449" y="70608"/>
                </a:lnTo>
                <a:lnTo>
                  <a:pt x="124488" y="855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69160" y="205714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0"/>
                </a:moveTo>
                <a:lnTo>
                  <a:pt x="30126" y="40500"/>
                </a:lnTo>
                <a:lnTo>
                  <a:pt x="33593" y="527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54104" y="1999120"/>
            <a:ext cx="8890" cy="14604"/>
          </a:xfrm>
          <a:custGeom>
            <a:avLst/>
            <a:gdLst/>
            <a:ahLst/>
            <a:cxnLst/>
            <a:rect l="l" t="t" r="r" b="b"/>
            <a:pathLst>
              <a:path w="8889" h="14605">
                <a:moveTo>
                  <a:pt x="0" y="14128"/>
                </a:moveTo>
                <a:lnTo>
                  <a:pt x="2830" y="9419"/>
                </a:lnTo>
                <a:lnTo>
                  <a:pt x="5661" y="4709"/>
                </a:lnTo>
                <a:lnTo>
                  <a:pt x="849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18342" y="2012555"/>
            <a:ext cx="52705" cy="85090"/>
          </a:xfrm>
          <a:custGeom>
            <a:avLst/>
            <a:gdLst/>
            <a:ahLst/>
            <a:cxnLst/>
            <a:rect l="l" t="t" r="r" b="b"/>
            <a:pathLst>
              <a:path w="52704" h="85089">
                <a:moveTo>
                  <a:pt x="0" y="0"/>
                </a:moveTo>
                <a:lnTo>
                  <a:pt x="3752" y="5142"/>
                </a:lnTo>
                <a:lnTo>
                  <a:pt x="7691" y="11081"/>
                </a:lnTo>
                <a:lnTo>
                  <a:pt x="11817" y="17818"/>
                </a:lnTo>
                <a:lnTo>
                  <a:pt x="18171" y="27822"/>
                </a:lnTo>
                <a:lnTo>
                  <a:pt x="25636" y="38891"/>
                </a:lnTo>
                <a:lnTo>
                  <a:pt x="33565" y="50587"/>
                </a:lnTo>
                <a:lnTo>
                  <a:pt x="39928" y="60618"/>
                </a:lnTo>
                <a:lnTo>
                  <a:pt x="47390" y="73922"/>
                </a:lnTo>
                <a:lnTo>
                  <a:pt x="52634" y="849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88782" y="2054574"/>
            <a:ext cx="99060" cy="71120"/>
          </a:xfrm>
          <a:custGeom>
            <a:avLst/>
            <a:gdLst/>
            <a:ahLst/>
            <a:cxnLst/>
            <a:rect l="l" t="t" r="r" b="b"/>
            <a:pathLst>
              <a:path w="99060" h="71119">
                <a:moveTo>
                  <a:pt x="0" y="25481"/>
                </a:moveTo>
                <a:lnTo>
                  <a:pt x="22446" y="31716"/>
                </a:lnTo>
                <a:lnTo>
                  <a:pt x="25769" y="31280"/>
                </a:lnTo>
                <a:lnTo>
                  <a:pt x="29093" y="30844"/>
                </a:lnTo>
                <a:lnTo>
                  <a:pt x="31604" y="29127"/>
                </a:lnTo>
                <a:lnTo>
                  <a:pt x="33302" y="26131"/>
                </a:lnTo>
                <a:lnTo>
                  <a:pt x="35002" y="23134"/>
                </a:lnTo>
                <a:lnTo>
                  <a:pt x="35936" y="19713"/>
                </a:lnTo>
                <a:lnTo>
                  <a:pt x="36106" y="15870"/>
                </a:lnTo>
                <a:lnTo>
                  <a:pt x="36276" y="12026"/>
                </a:lnTo>
                <a:lnTo>
                  <a:pt x="34945" y="8583"/>
                </a:lnTo>
                <a:lnTo>
                  <a:pt x="32113" y="5541"/>
                </a:lnTo>
                <a:lnTo>
                  <a:pt x="29280" y="2499"/>
                </a:lnTo>
                <a:lnTo>
                  <a:pt x="25754" y="782"/>
                </a:lnTo>
                <a:lnTo>
                  <a:pt x="21533" y="391"/>
                </a:lnTo>
                <a:lnTo>
                  <a:pt x="17312" y="0"/>
                </a:lnTo>
                <a:lnTo>
                  <a:pt x="2237" y="30222"/>
                </a:lnTo>
                <a:lnTo>
                  <a:pt x="4077" y="36837"/>
                </a:lnTo>
                <a:lnTo>
                  <a:pt x="8433" y="43505"/>
                </a:lnTo>
                <a:lnTo>
                  <a:pt x="12789" y="50172"/>
                </a:lnTo>
                <a:lnTo>
                  <a:pt x="49561" y="70184"/>
                </a:lnTo>
                <a:lnTo>
                  <a:pt x="60712" y="71015"/>
                </a:lnTo>
                <a:lnTo>
                  <a:pt x="72550" y="70014"/>
                </a:lnTo>
                <a:lnTo>
                  <a:pt x="85181" y="67198"/>
                </a:lnTo>
                <a:lnTo>
                  <a:pt x="98716" y="625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577944" y="2043238"/>
            <a:ext cx="67310" cy="96520"/>
          </a:xfrm>
          <a:custGeom>
            <a:avLst/>
            <a:gdLst/>
            <a:ahLst/>
            <a:cxnLst/>
            <a:rect l="l" t="t" r="r" b="b"/>
            <a:pathLst>
              <a:path w="67310" h="96519">
                <a:moveTo>
                  <a:pt x="66751" y="14556"/>
                </a:moveTo>
                <a:lnTo>
                  <a:pt x="41631" y="0"/>
                </a:lnTo>
                <a:lnTo>
                  <a:pt x="34826" y="411"/>
                </a:lnTo>
                <a:lnTo>
                  <a:pt x="28022" y="822"/>
                </a:lnTo>
                <a:lnTo>
                  <a:pt x="21917" y="3307"/>
                </a:lnTo>
                <a:lnTo>
                  <a:pt x="16511" y="7865"/>
                </a:lnTo>
                <a:lnTo>
                  <a:pt x="11105" y="12423"/>
                </a:lnTo>
                <a:lnTo>
                  <a:pt x="6951" y="18074"/>
                </a:lnTo>
                <a:lnTo>
                  <a:pt x="4048" y="24819"/>
                </a:lnTo>
                <a:lnTo>
                  <a:pt x="1145" y="31563"/>
                </a:lnTo>
                <a:lnTo>
                  <a:pt x="0" y="38721"/>
                </a:lnTo>
                <a:lnTo>
                  <a:pt x="613" y="46292"/>
                </a:lnTo>
                <a:lnTo>
                  <a:pt x="1226" y="53863"/>
                </a:lnTo>
                <a:lnTo>
                  <a:pt x="37134" y="89255"/>
                </a:lnTo>
                <a:lnTo>
                  <a:pt x="50748" y="960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655693" y="2066141"/>
            <a:ext cx="159385" cy="58419"/>
          </a:xfrm>
          <a:custGeom>
            <a:avLst/>
            <a:gdLst/>
            <a:ahLst/>
            <a:cxnLst/>
            <a:rect l="l" t="t" r="r" b="b"/>
            <a:pathLst>
              <a:path w="159385" h="58419">
                <a:moveTo>
                  <a:pt x="3024" y="27777"/>
                </a:moveTo>
                <a:lnTo>
                  <a:pt x="40" y="20795"/>
                </a:lnTo>
                <a:lnTo>
                  <a:pt x="0" y="15527"/>
                </a:lnTo>
                <a:lnTo>
                  <a:pt x="2901" y="11975"/>
                </a:lnTo>
                <a:lnTo>
                  <a:pt x="41256" y="12307"/>
                </a:lnTo>
                <a:lnTo>
                  <a:pt x="82762" y="31378"/>
                </a:lnTo>
                <a:lnTo>
                  <a:pt x="93786" y="44586"/>
                </a:lnTo>
                <a:lnTo>
                  <a:pt x="93282" y="48424"/>
                </a:lnTo>
                <a:lnTo>
                  <a:pt x="72358" y="58204"/>
                </a:lnTo>
                <a:lnTo>
                  <a:pt x="67909" y="57175"/>
                </a:lnTo>
                <a:lnTo>
                  <a:pt x="60932" y="16143"/>
                </a:lnTo>
                <a:lnTo>
                  <a:pt x="72107" y="7731"/>
                </a:lnTo>
                <a:lnTo>
                  <a:pt x="78743" y="4165"/>
                </a:lnTo>
                <a:lnTo>
                  <a:pt x="86725" y="1960"/>
                </a:lnTo>
                <a:lnTo>
                  <a:pt x="96052" y="1117"/>
                </a:lnTo>
                <a:lnTo>
                  <a:pt x="109008" y="241"/>
                </a:lnTo>
                <a:lnTo>
                  <a:pt x="121479" y="0"/>
                </a:lnTo>
                <a:lnTo>
                  <a:pt x="134505" y="816"/>
                </a:lnTo>
                <a:lnTo>
                  <a:pt x="146942" y="2944"/>
                </a:lnTo>
                <a:lnTo>
                  <a:pt x="159061" y="63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861084" y="2054972"/>
            <a:ext cx="91440" cy="92075"/>
          </a:xfrm>
          <a:custGeom>
            <a:avLst/>
            <a:gdLst/>
            <a:ahLst/>
            <a:cxnLst/>
            <a:rect l="l" t="t" r="r" b="b"/>
            <a:pathLst>
              <a:path w="91439" h="92075">
                <a:moveTo>
                  <a:pt x="917" y="22197"/>
                </a:moveTo>
                <a:lnTo>
                  <a:pt x="13292" y="33522"/>
                </a:lnTo>
                <a:lnTo>
                  <a:pt x="17974" y="35215"/>
                </a:lnTo>
                <a:lnTo>
                  <a:pt x="23200" y="36294"/>
                </a:lnTo>
                <a:lnTo>
                  <a:pt x="28973" y="36758"/>
                </a:lnTo>
                <a:lnTo>
                  <a:pt x="34745" y="37223"/>
                </a:lnTo>
                <a:lnTo>
                  <a:pt x="39982" y="36644"/>
                </a:lnTo>
                <a:lnTo>
                  <a:pt x="44682" y="35023"/>
                </a:lnTo>
                <a:lnTo>
                  <a:pt x="49382" y="33402"/>
                </a:lnTo>
                <a:lnTo>
                  <a:pt x="52812" y="30938"/>
                </a:lnTo>
                <a:lnTo>
                  <a:pt x="54973" y="27632"/>
                </a:lnTo>
                <a:lnTo>
                  <a:pt x="57134" y="24325"/>
                </a:lnTo>
                <a:lnTo>
                  <a:pt x="58322" y="20735"/>
                </a:lnTo>
                <a:lnTo>
                  <a:pt x="58539" y="16860"/>
                </a:lnTo>
                <a:lnTo>
                  <a:pt x="58755" y="12985"/>
                </a:lnTo>
                <a:lnTo>
                  <a:pt x="57496" y="9569"/>
                </a:lnTo>
                <a:lnTo>
                  <a:pt x="54761" y="6610"/>
                </a:lnTo>
                <a:lnTo>
                  <a:pt x="52026" y="3652"/>
                </a:lnTo>
                <a:lnTo>
                  <a:pt x="48796" y="1738"/>
                </a:lnTo>
                <a:lnTo>
                  <a:pt x="45071" y="869"/>
                </a:lnTo>
                <a:lnTo>
                  <a:pt x="41346" y="0"/>
                </a:lnTo>
                <a:lnTo>
                  <a:pt x="35754" y="694"/>
                </a:lnTo>
                <a:lnTo>
                  <a:pt x="28294" y="2953"/>
                </a:lnTo>
                <a:lnTo>
                  <a:pt x="20833" y="5211"/>
                </a:lnTo>
                <a:lnTo>
                  <a:pt x="0" y="40255"/>
                </a:lnTo>
                <a:lnTo>
                  <a:pt x="827" y="47523"/>
                </a:lnTo>
                <a:lnTo>
                  <a:pt x="31104" y="81951"/>
                </a:lnTo>
                <a:lnTo>
                  <a:pt x="66280" y="91612"/>
                </a:lnTo>
                <a:lnTo>
                  <a:pt x="78545" y="91606"/>
                </a:lnTo>
                <a:lnTo>
                  <a:pt x="91389" y="902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958229" y="2008365"/>
            <a:ext cx="136525" cy="132715"/>
          </a:xfrm>
          <a:custGeom>
            <a:avLst/>
            <a:gdLst/>
            <a:ahLst/>
            <a:cxnLst/>
            <a:rect l="l" t="t" r="r" b="b"/>
            <a:pathLst>
              <a:path w="136525" h="132714">
                <a:moveTo>
                  <a:pt x="54699" y="97533"/>
                </a:moveTo>
                <a:lnTo>
                  <a:pt x="57083" y="87086"/>
                </a:lnTo>
                <a:lnTo>
                  <a:pt x="57357" y="79143"/>
                </a:lnTo>
                <a:lnTo>
                  <a:pt x="55522" y="73704"/>
                </a:lnTo>
                <a:lnTo>
                  <a:pt x="38139" y="64352"/>
                </a:lnTo>
                <a:lnTo>
                  <a:pt x="31548" y="65579"/>
                </a:lnTo>
                <a:lnTo>
                  <a:pt x="1842" y="90136"/>
                </a:lnTo>
                <a:lnTo>
                  <a:pt x="0" y="96383"/>
                </a:lnTo>
                <a:lnTo>
                  <a:pt x="17" y="102624"/>
                </a:lnTo>
                <a:lnTo>
                  <a:pt x="1894" y="108860"/>
                </a:lnTo>
                <a:lnTo>
                  <a:pt x="3771" y="115096"/>
                </a:lnTo>
                <a:lnTo>
                  <a:pt x="7560" y="120246"/>
                </a:lnTo>
                <a:lnTo>
                  <a:pt x="13260" y="124309"/>
                </a:lnTo>
                <a:lnTo>
                  <a:pt x="18961" y="128372"/>
                </a:lnTo>
                <a:lnTo>
                  <a:pt x="24899" y="130850"/>
                </a:lnTo>
                <a:lnTo>
                  <a:pt x="31075" y="131743"/>
                </a:lnTo>
                <a:lnTo>
                  <a:pt x="37250" y="132635"/>
                </a:lnTo>
                <a:lnTo>
                  <a:pt x="42812" y="132198"/>
                </a:lnTo>
                <a:lnTo>
                  <a:pt x="47761" y="130428"/>
                </a:lnTo>
                <a:lnTo>
                  <a:pt x="52710" y="128658"/>
                </a:lnTo>
                <a:lnTo>
                  <a:pt x="56417" y="125713"/>
                </a:lnTo>
                <a:lnTo>
                  <a:pt x="58880" y="121593"/>
                </a:lnTo>
                <a:lnTo>
                  <a:pt x="61344" y="117472"/>
                </a:lnTo>
                <a:lnTo>
                  <a:pt x="62745" y="112800"/>
                </a:lnTo>
                <a:lnTo>
                  <a:pt x="63085" y="107576"/>
                </a:lnTo>
                <a:lnTo>
                  <a:pt x="63424" y="102352"/>
                </a:lnTo>
                <a:lnTo>
                  <a:pt x="62869" y="97316"/>
                </a:lnTo>
                <a:lnTo>
                  <a:pt x="61420" y="92468"/>
                </a:lnTo>
                <a:lnTo>
                  <a:pt x="59972" y="87620"/>
                </a:lnTo>
                <a:lnTo>
                  <a:pt x="58446" y="84163"/>
                </a:lnTo>
                <a:lnTo>
                  <a:pt x="56841" y="82097"/>
                </a:lnTo>
                <a:lnTo>
                  <a:pt x="55238" y="80032"/>
                </a:lnTo>
                <a:lnTo>
                  <a:pt x="54054" y="79095"/>
                </a:lnTo>
                <a:lnTo>
                  <a:pt x="53291" y="79288"/>
                </a:lnTo>
                <a:lnTo>
                  <a:pt x="52528" y="79481"/>
                </a:lnTo>
                <a:lnTo>
                  <a:pt x="59690" y="98794"/>
                </a:lnTo>
                <a:lnTo>
                  <a:pt x="63481" y="103887"/>
                </a:lnTo>
                <a:lnTo>
                  <a:pt x="68230" y="108513"/>
                </a:lnTo>
                <a:lnTo>
                  <a:pt x="73936" y="112670"/>
                </a:lnTo>
                <a:lnTo>
                  <a:pt x="79642" y="116828"/>
                </a:lnTo>
                <a:lnTo>
                  <a:pt x="85341" y="119749"/>
                </a:lnTo>
                <a:lnTo>
                  <a:pt x="91030" y="121433"/>
                </a:lnTo>
                <a:lnTo>
                  <a:pt x="96720" y="123117"/>
                </a:lnTo>
                <a:lnTo>
                  <a:pt x="101864" y="123704"/>
                </a:lnTo>
                <a:lnTo>
                  <a:pt x="106463" y="123195"/>
                </a:lnTo>
                <a:lnTo>
                  <a:pt x="111063" y="122686"/>
                </a:lnTo>
                <a:lnTo>
                  <a:pt x="125245" y="97070"/>
                </a:lnTo>
                <a:lnTo>
                  <a:pt x="126549" y="89333"/>
                </a:lnTo>
                <a:lnTo>
                  <a:pt x="121485" y="46965"/>
                </a:lnTo>
                <a:lnTo>
                  <a:pt x="106610" y="11630"/>
                </a:lnTo>
                <a:lnTo>
                  <a:pt x="101876" y="2270"/>
                </a:lnTo>
                <a:lnTo>
                  <a:pt x="101169" y="922"/>
                </a:lnTo>
                <a:lnTo>
                  <a:pt x="100949" y="504"/>
                </a:lnTo>
                <a:lnTo>
                  <a:pt x="100730" y="85"/>
                </a:lnTo>
                <a:lnTo>
                  <a:pt x="100608" y="246"/>
                </a:lnTo>
                <a:lnTo>
                  <a:pt x="100601" y="493"/>
                </a:lnTo>
                <a:lnTo>
                  <a:pt x="100577" y="1287"/>
                </a:lnTo>
                <a:lnTo>
                  <a:pt x="100536" y="2630"/>
                </a:lnTo>
                <a:lnTo>
                  <a:pt x="100494" y="3972"/>
                </a:lnTo>
                <a:lnTo>
                  <a:pt x="102139" y="8510"/>
                </a:lnTo>
                <a:lnTo>
                  <a:pt x="105470" y="16243"/>
                </a:lnTo>
                <a:lnTo>
                  <a:pt x="109981" y="26874"/>
                </a:lnTo>
                <a:lnTo>
                  <a:pt x="124789" y="64508"/>
                </a:lnTo>
                <a:lnTo>
                  <a:pt x="136509" y="116836"/>
                </a:lnTo>
                <a:lnTo>
                  <a:pt x="136521" y="1283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059927" y="2057598"/>
            <a:ext cx="92075" cy="45720"/>
          </a:xfrm>
          <a:custGeom>
            <a:avLst/>
            <a:gdLst/>
            <a:ahLst/>
            <a:cxnLst/>
            <a:rect l="l" t="t" r="r" b="b"/>
            <a:pathLst>
              <a:path w="92075" h="45719">
                <a:moveTo>
                  <a:pt x="2957" y="19283"/>
                </a:moveTo>
                <a:lnTo>
                  <a:pt x="0" y="13492"/>
                </a:lnTo>
                <a:lnTo>
                  <a:pt x="2128" y="9153"/>
                </a:lnTo>
                <a:lnTo>
                  <a:pt x="9342" y="6266"/>
                </a:lnTo>
                <a:lnTo>
                  <a:pt x="14478" y="4211"/>
                </a:lnTo>
                <a:lnTo>
                  <a:pt x="20152" y="2741"/>
                </a:lnTo>
                <a:lnTo>
                  <a:pt x="26363" y="1859"/>
                </a:lnTo>
                <a:lnTo>
                  <a:pt x="32575" y="976"/>
                </a:lnTo>
                <a:lnTo>
                  <a:pt x="40248" y="427"/>
                </a:lnTo>
                <a:lnTo>
                  <a:pt x="49383" y="214"/>
                </a:lnTo>
                <a:lnTo>
                  <a:pt x="58517" y="0"/>
                </a:lnTo>
                <a:lnTo>
                  <a:pt x="83490" y="31172"/>
                </a:lnTo>
                <a:lnTo>
                  <a:pt x="91715" y="455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108729" y="2008818"/>
            <a:ext cx="17780" cy="20955"/>
          </a:xfrm>
          <a:custGeom>
            <a:avLst/>
            <a:gdLst/>
            <a:ahLst/>
            <a:cxnLst/>
            <a:rect l="l" t="t" r="r" b="b"/>
            <a:pathLst>
              <a:path w="17779" h="20955">
                <a:moveTo>
                  <a:pt x="2692" y="20819"/>
                </a:moveTo>
                <a:lnTo>
                  <a:pt x="1534" y="18248"/>
                </a:lnTo>
                <a:lnTo>
                  <a:pt x="637" y="13849"/>
                </a:lnTo>
                <a:lnTo>
                  <a:pt x="0" y="7623"/>
                </a:lnTo>
                <a:lnTo>
                  <a:pt x="3753" y="0"/>
                </a:lnTo>
                <a:lnTo>
                  <a:pt x="17399" y="4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169037" y="2042498"/>
            <a:ext cx="132715" cy="78105"/>
          </a:xfrm>
          <a:custGeom>
            <a:avLst/>
            <a:gdLst/>
            <a:ahLst/>
            <a:cxnLst/>
            <a:rect l="l" t="t" r="r" b="b"/>
            <a:pathLst>
              <a:path w="132714" h="78105">
                <a:moveTo>
                  <a:pt x="0" y="0"/>
                </a:moveTo>
                <a:lnTo>
                  <a:pt x="8056" y="5128"/>
                </a:lnTo>
                <a:lnTo>
                  <a:pt x="21804" y="12604"/>
                </a:lnTo>
                <a:lnTo>
                  <a:pt x="32292" y="18567"/>
                </a:lnTo>
                <a:lnTo>
                  <a:pt x="62709" y="43236"/>
                </a:lnTo>
                <a:lnTo>
                  <a:pt x="71159" y="61837"/>
                </a:lnTo>
                <a:lnTo>
                  <a:pt x="71754" y="67049"/>
                </a:lnTo>
                <a:lnTo>
                  <a:pt x="71143" y="70949"/>
                </a:lnTo>
                <a:lnTo>
                  <a:pt x="69326" y="73538"/>
                </a:lnTo>
                <a:lnTo>
                  <a:pt x="67510" y="76127"/>
                </a:lnTo>
                <a:lnTo>
                  <a:pt x="64994" y="77550"/>
                </a:lnTo>
                <a:lnTo>
                  <a:pt x="61778" y="77809"/>
                </a:lnTo>
                <a:lnTo>
                  <a:pt x="58561" y="78068"/>
                </a:lnTo>
                <a:lnTo>
                  <a:pt x="55808" y="75752"/>
                </a:lnTo>
                <a:lnTo>
                  <a:pt x="53518" y="70862"/>
                </a:lnTo>
                <a:lnTo>
                  <a:pt x="51227" y="65971"/>
                </a:lnTo>
                <a:lnTo>
                  <a:pt x="50165" y="59442"/>
                </a:lnTo>
                <a:lnTo>
                  <a:pt x="50330" y="51275"/>
                </a:lnTo>
                <a:lnTo>
                  <a:pt x="50494" y="43108"/>
                </a:lnTo>
                <a:lnTo>
                  <a:pt x="53237" y="35567"/>
                </a:lnTo>
                <a:lnTo>
                  <a:pt x="58558" y="28652"/>
                </a:lnTo>
                <a:lnTo>
                  <a:pt x="63878" y="21738"/>
                </a:lnTo>
                <a:lnTo>
                  <a:pt x="70001" y="16901"/>
                </a:lnTo>
                <a:lnTo>
                  <a:pt x="76926" y="14143"/>
                </a:lnTo>
                <a:lnTo>
                  <a:pt x="83851" y="11384"/>
                </a:lnTo>
                <a:lnTo>
                  <a:pt x="120801" y="31216"/>
                </a:lnTo>
                <a:lnTo>
                  <a:pt x="126655" y="42251"/>
                </a:lnTo>
                <a:lnTo>
                  <a:pt x="132514" y="558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315834" y="2066477"/>
            <a:ext cx="108585" cy="122555"/>
          </a:xfrm>
          <a:custGeom>
            <a:avLst/>
            <a:gdLst/>
            <a:ahLst/>
            <a:cxnLst/>
            <a:rect l="l" t="t" r="r" b="b"/>
            <a:pathLst>
              <a:path w="108585" h="122555">
                <a:moveTo>
                  <a:pt x="44983" y="33381"/>
                </a:moveTo>
                <a:lnTo>
                  <a:pt x="43087" y="16414"/>
                </a:lnTo>
                <a:lnTo>
                  <a:pt x="39211" y="5781"/>
                </a:lnTo>
                <a:lnTo>
                  <a:pt x="33198" y="353"/>
                </a:lnTo>
                <a:lnTo>
                  <a:pt x="28779" y="0"/>
                </a:lnTo>
                <a:lnTo>
                  <a:pt x="23322" y="1814"/>
                </a:lnTo>
                <a:lnTo>
                  <a:pt x="17864" y="3629"/>
                </a:lnTo>
                <a:lnTo>
                  <a:pt x="13195" y="7329"/>
                </a:lnTo>
                <a:lnTo>
                  <a:pt x="9315" y="12913"/>
                </a:lnTo>
                <a:lnTo>
                  <a:pt x="5433" y="18497"/>
                </a:lnTo>
                <a:lnTo>
                  <a:pt x="2905" y="24470"/>
                </a:lnTo>
                <a:lnTo>
                  <a:pt x="1729" y="30831"/>
                </a:lnTo>
                <a:lnTo>
                  <a:pt x="554" y="37191"/>
                </a:lnTo>
                <a:lnTo>
                  <a:pt x="0" y="42410"/>
                </a:lnTo>
                <a:lnTo>
                  <a:pt x="67" y="46486"/>
                </a:lnTo>
                <a:lnTo>
                  <a:pt x="135" y="50561"/>
                </a:lnTo>
                <a:lnTo>
                  <a:pt x="1203" y="53202"/>
                </a:lnTo>
                <a:lnTo>
                  <a:pt x="3271" y="54409"/>
                </a:lnTo>
                <a:lnTo>
                  <a:pt x="5340" y="55616"/>
                </a:lnTo>
                <a:lnTo>
                  <a:pt x="8052" y="55489"/>
                </a:lnTo>
                <a:lnTo>
                  <a:pt x="27881" y="44351"/>
                </a:lnTo>
                <a:lnTo>
                  <a:pt x="32713" y="42209"/>
                </a:lnTo>
                <a:lnTo>
                  <a:pt x="37803" y="40919"/>
                </a:lnTo>
                <a:lnTo>
                  <a:pt x="42893" y="39629"/>
                </a:lnTo>
                <a:lnTo>
                  <a:pt x="48738" y="40101"/>
                </a:lnTo>
                <a:lnTo>
                  <a:pt x="55339" y="42335"/>
                </a:lnTo>
                <a:lnTo>
                  <a:pt x="61940" y="44568"/>
                </a:lnTo>
                <a:lnTo>
                  <a:pt x="68570" y="49089"/>
                </a:lnTo>
                <a:lnTo>
                  <a:pt x="100710" y="87812"/>
                </a:lnTo>
                <a:lnTo>
                  <a:pt x="108252" y="107637"/>
                </a:lnTo>
                <a:lnTo>
                  <a:pt x="106925" y="113250"/>
                </a:lnTo>
                <a:lnTo>
                  <a:pt x="74764" y="122336"/>
                </a:lnTo>
                <a:lnTo>
                  <a:pt x="61882" y="122282"/>
                </a:lnTo>
                <a:lnTo>
                  <a:pt x="46618" y="121739"/>
                </a:lnTo>
                <a:lnTo>
                  <a:pt x="28972" y="120707"/>
                </a:lnTo>
                <a:lnTo>
                  <a:pt x="8943" y="1191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563419" y="1962183"/>
            <a:ext cx="38735" cy="135890"/>
          </a:xfrm>
          <a:custGeom>
            <a:avLst/>
            <a:gdLst/>
            <a:ahLst/>
            <a:cxnLst/>
            <a:rect l="l" t="t" r="r" b="b"/>
            <a:pathLst>
              <a:path w="38734" h="135889">
                <a:moveTo>
                  <a:pt x="0" y="0"/>
                </a:moveTo>
                <a:lnTo>
                  <a:pt x="17628" y="38945"/>
                </a:lnTo>
                <a:lnTo>
                  <a:pt x="35215" y="85412"/>
                </a:lnTo>
                <a:lnTo>
                  <a:pt x="38331" y="114242"/>
                </a:lnTo>
                <a:lnTo>
                  <a:pt x="37697" y="125542"/>
                </a:lnTo>
                <a:lnTo>
                  <a:pt x="35828" y="13583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553444" y="2032359"/>
            <a:ext cx="193675" cy="67310"/>
          </a:xfrm>
          <a:custGeom>
            <a:avLst/>
            <a:gdLst/>
            <a:ahLst/>
            <a:cxnLst/>
            <a:rect l="l" t="t" r="r" b="b"/>
            <a:pathLst>
              <a:path w="193675" h="67310">
                <a:moveTo>
                  <a:pt x="0" y="13665"/>
                </a:moveTo>
                <a:lnTo>
                  <a:pt x="38143" y="1697"/>
                </a:lnTo>
                <a:lnTo>
                  <a:pt x="76644" y="0"/>
                </a:lnTo>
                <a:lnTo>
                  <a:pt x="89005" y="358"/>
                </a:lnTo>
                <a:lnTo>
                  <a:pt x="107521" y="1943"/>
                </a:lnTo>
                <a:lnTo>
                  <a:pt x="117946" y="2958"/>
                </a:lnTo>
                <a:lnTo>
                  <a:pt x="126511" y="3973"/>
                </a:lnTo>
                <a:lnTo>
                  <a:pt x="128672" y="4402"/>
                </a:lnTo>
                <a:lnTo>
                  <a:pt x="128236" y="4678"/>
                </a:lnTo>
                <a:lnTo>
                  <a:pt x="127799" y="4954"/>
                </a:lnTo>
                <a:lnTo>
                  <a:pt x="126698" y="5643"/>
                </a:lnTo>
                <a:lnTo>
                  <a:pt x="124945" y="6746"/>
                </a:lnTo>
                <a:lnTo>
                  <a:pt x="123193" y="7850"/>
                </a:lnTo>
                <a:lnTo>
                  <a:pt x="119057" y="9391"/>
                </a:lnTo>
                <a:lnTo>
                  <a:pt x="112546" y="11370"/>
                </a:lnTo>
                <a:lnTo>
                  <a:pt x="106034" y="13348"/>
                </a:lnTo>
                <a:lnTo>
                  <a:pt x="100042" y="15809"/>
                </a:lnTo>
                <a:lnTo>
                  <a:pt x="80597" y="37057"/>
                </a:lnTo>
                <a:lnTo>
                  <a:pt x="82343" y="41187"/>
                </a:lnTo>
                <a:lnTo>
                  <a:pt x="84088" y="45315"/>
                </a:lnTo>
                <a:lnTo>
                  <a:pt x="88549" y="48716"/>
                </a:lnTo>
                <a:lnTo>
                  <a:pt x="95719" y="51387"/>
                </a:lnTo>
                <a:lnTo>
                  <a:pt x="102889" y="54058"/>
                </a:lnTo>
                <a:lnTo>
                  <a:pt x="110169" y="55580"/>
                </a:lnTo>
                <a:lnTo>
                  <a:pt x="117554" y="55952"/>
                </a:lnTo>
                <a:lnTo>
                  <a:pt x="124945" y="56323"/>
                </a:lnTo>
                <a:lnTo>
                  <a:pt x="131083" y="55641"/>
                </a:lnTo>
                <a:lnTo>
                  <a:pt x="135967" y="53906"/>
                </a:lnTo>
                <a:lnTo>
                  <a:pt x="140850" y="52171"/>
                </a:lnTo>
                <a:lnTo>
                  <a:pt x="144224" y="49245"/>
                </a:lnTo>
                <a:lnTo>
                  <a:pt x="146074" y="45128"/>
                </a:lnTo>
                <a:lnTo>
                  <a:pt x="147930" y="41012"/>
                </a:lnTo>
                <a:lnTo>
                  <a:pt x="148754" y="36246"/>
                </a:lnTo>
                <a:lnTo>
                  <a:pt x="148547" y="30831"/>
                </a:lnTo>
                <a:lnTo>
                  <a:pt x="148339" y="25416"/>
                </a:lnTo>
                <a:lnTo>
                  <a:pt x="147147" y="21057"/>
                </a:lnTo>
                <a:lnTo>
                  <a:pt x="144972" y="17753"/>
                </a:lnTo>
                <a:lnTo>
                  <a:pt x="142797" y="14450"/>
                </a:lnTo>
                <a:lnTo>
                  <a:pt x="140816" y="12337"/>
                </a:lnTo>
                <a:lnTo>
                  <a:pt x="139022" y="11416"/>
                </a:lnTo>
                <a:lnTo>
                  <a:pt x="137227" y="10495"/>
                </a:lnTo>
                <a:lnTo>
                  <a:pt x="136001" y="11265"/>
                </a:lnTo>
                <a:lnTo>
                  <a:pt x="135329" y="13727"/>
                </a:lnTo>
                <a:lnTo>
                  <a:pt x="134664" y="16188"/>
                </a:lnTo>
                <a:lnTo>
                  <a:pt x="134934" y="20105"/>
                </a:lnTo>
                <a:lnTo>
                  <a:pt x="136147" y="25476"/>
                </a:lnTo>
                <a:lnTo>
                  <a:pt x="137352" y="30846"/>
                </a:lnTo>
                <a:lnTo>
                  <a:pt x="167747" y="62786"/>
                </a:lnTo>
                <a:lnTo>
                  <a:pt x="179045" y="65612"/>
                </a:lnTo>
                <a:lnTo>
                  <a:pt x="193180" y="667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740943" y="2003111"/>
            <a:ext cx="110489" cy="103505"/>
          </a:xfrm>
          <a:custGeom>
            <a:avLst/>
            <a:gdLst/>
            <a:ahLst/>
            <a:cxnLst/>
            <a:rect l="l" t="t" r="r" b="b"/>
            <a:pathLst>
              <a:path w="110490" h="103505">
                <a:moveTo>
                  <a:pt x="25291" y="34401"/>
                </a:moveTo>
                <a:lnTo>
                  <a:pt x="22506" y="31066"/>
                </a:lnTo>
                <a:lnTo>
                  <a:pt x="18793" y="25623"/>
                </a:lnTo>
                <a:lnTo>
                  <a:pt x="14138" y="18073"/>
                </a:lnTo>
                <a:lnTo>
                  <a:pt x="9483" y="10523"/>
                </a:lnTo>
                <a:lnTo>
                  <a:pt x="6130" y="5433"/>
                </a:lnTo>
                <a:lnTo>
                  <a:pt x="4094" y="2801"/>
                </a:lnTo>
                <a:lnTo>
                  <a:pt x="2050" y="170"/>
                </a:lnTo>
                <a:lnTo>
                  <a:pt x="824" y="0"/>
                </a:lnTo>
                <a:lnTo>
                  <a:pt x="415" y="2290"/>
                </a:lnTo>
                <a:lnTo>
                  <a:pt x="0" y="4581"/>
                </a:lnTo>
                <a:lnTo>
                  <a:pt x="10616" y="42848"/>
                </a:lnTo>
                <a:lnTo>
                  <a:pt x="15764" y="57741"/>
                </a:lnTo>
                <a:lnTo>
                  <a:pt x="19281" y="68809"/>
                </a:lnTo>
                <a:lnTo>
                  <a:pt x="26095" y="99682"/>
                </a:lnTo>
                <a:lnTo>
                  <a:pt x="26136" y="99926"/>
                </a:lnTo>
                <a:lnTo>
                  <a:pt x="26171" y="100142"/>
                </a:lnTo>
                <a:lnTo>
                  <a:pt x="26136" y="99863"/>
                </a:lnTo>
                <a:lnTo>
                  <a:pt x="25894" y="98144"/>
                </a:lnTo>
                <a:lnTo>
                  <a:pt x="25436" y="94878"/>
                </a:lnTo>
                <a:lnTo>
                  <a:pt x="24979" y="91612"/>
                </a:lnTo>
                <a:lnTo>
                  <a:pt x="25623" y="86802"/>
                </a:lnTo>
                <a:lnTo>
                  <a:pt x="27355" y="80447"/>
                </a:lnTo>
                <a:lnTo>
                  <a:pt x="29094" y="74093"/>
                </a:lnTo>
                <a:lnTo>
                  <a:pt x="32260" y="68679"/>
                </a:lnTo>
                <a:lnTo>
                  <a:pt x="36860" y="64204"/>
                </a:lnTo>
                <a:lnTo>
                  <a:pt x="41452" y="59729"/>
                </a:lnTo>
                <a:lnTo>
                  <a:pt x="46987" y="56929"/>
                </a:lnTo>
                <a:lnTo>
                  <a:pt x="53443" y="55804"/>
                </a:lnTo>
                <a:lnTo>
                  <a:pt x="59900" y="54679"/>
                </a:lnTo>
                <a:lnTo>
                  <a:pt x="66896" y="55242"/>
                </a:lnTo>
                <a:lnTo>
                  <a:pt x="74419" y="57492"/>
                </a:lnTo>
                <a:lnTo>
                  <a:pt x="81942" y="59742"/>
                </a:lnTo>
                <a:lnTo>
                  <a:pt x="88689" y="63385"/>
                </a:lnTo>
                <a:lnTo>
                  <a:pt x="94654" y="68423"/>
                </a:lnTo>
                <a:lnTo>
                  <a:pt x="100618" y="73460"/>
                </a:lnTo>
                <a:lnTo>
                  <a:pt x="104878" y="78541"/>
                </a:lnTo>
                <a:lnTo>
                  <a:pt x="107448" y="83665"/>
                </a:lnTo>
                <a:lnTo>
                  <a:pt x="110012" y="88790"/>
                </a:lnTo>
                <a:lnTo>
                  <a:pt x="109166" y="93381"/>
                </a:lnTo>
                <a:lnTo>
                  <a:pt x="104906" y="97436"/>
                </a:lnTo>
                <a:lnTo>
                  <a:pt x="98731" y="100811"/>
                </a:lnTo>
                <a:lnTo>
                  <a:pt x="88723" y="102826"/>
                </a:lnTo>
                <a:lnTo>
                  <a:pt x="74885" y="103482"/>
                </a:lnTo>
                <a:lnTo>
                  <a:pt x="57215" y="1027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29481" y="1993920"/>
            <a:ext cx="73025" cy="107950"/>
          </a:xfrm>
          <a:custGeom>
            <a:avLst/>
            <a:gdLst/>
            <a:ahLst/>
            <a:cxnLst/>
            <a:rect l="l" t="t" r="r" b="b"/>
            <a:pathLst>
              <a:path w="73025" h="107950">
                <a:moveTo>
                  <a:pt x="0" y="2711"/>
                </a:moveTo>
                <a:lnTo>
                  <a:pt x="35856" y="26480"/>
                </a:lnTo>
                <a:lnTo>
                  <a:pt x="54868" y="59815"/>
                </a:lnTo>
                <a:lnTo>
                  <a:pt x="68810" y="95315"/>
                </a:lnTo>
                <a:lnTo>
                  <a:pt x="72480" y="1074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930765" y="2043697"/>
            <a:ext cx="92075" cy="76835"/>
          </a:xfrm>
          <a:custGeom>
            <a:avLst/>
            <a:gdLst/>
            <a:ahLst/>
            <a:cxnLst/>
            <a:rect l="l" t="t" r="r" b="b"/>
            <a:pathLst>
              <a:path w="92075" h="76835">
                <a:moveTo>
                  <a:pt x="0" y="42631"/>
                </a:moveTo>
                <a:lnTo>
                  <a:pt x="4246" y="41276"/>
                </a:lnTo>
                <a:lnTo>
                  <a:pt x="11852" y="40561"/>
                </a:lnTo>
                <a:lnTo>
                  <a:pt x="22811" y="40485"/>
                </a:lnTo>
                <a:lnTo>
                  <a:pt x="33763" y="40410"/>
                </a:lnTo>
                <a:lnTo>
                  <a:pt x="40690" y="40268"/>
                </a:lnTo>
                <a:lnTo>
                  <a:pt x="43579" y="40060"/>
                </a:lnTo>
                <a:lnTo>
                  <a:pt x="46468" y="39851"/>
                </a:lnTo>
                <a:lnTo>
                  <a:pt x="48359" y="38659"/>
                </a:lnTo>
                <a:lnTo>
                  <a:pt x="49245" y="36485"/>
                </a:lnTo>
                <a:lnTo>
                  <a:pt x="50139" y="34310"/>
                </a:lnTo>
                <a:lnTo>
                  <a:pt x="49495" y="30951"/>
                </a:lnTo>
                <a:lnTo>
                  <a:pt x="47313" y="26408"/>
                </a:lnTo>
                <a:lnTo>
                  <a:pt x="45131" y="21864"/>
                </a:lnTo>
                <a:lnTo>
                  <a:pt x="42013" y="17246"/>
                </a:lnTo>
                <a:lnTo>
                  <a:pt x="37947" y="12553"/>
                </a:lnTo>
                <a:lnTo>
                  <a:pt x="33888" y="7860"/>
                </a:lnTo>
                <a:lnTo>
                  <a:pt x="29787" y="4497"/>
                </a:lnTo>
                <a:lnTo>
                  <a:pt x="25651" y="2464"/>
                </a:lnTo>
                <a:lnTo>
                  <a:pt x="21516" y="431"/>
                </a:lnTo>
                <a:lnTo>
                  <a:pt x="17616" y="0"/>
                </a:lnTo>
                <a:lnTo>
                  <a:pt x="13965" y="1169"/>
                </a:lnTo>
                <a:lnTo>
                  <a:pt x="10307" y="2337"/>
                </a:lnTo>
                <a:lnTo>
                  <a:pt x="1052" y="36961"/>
                </a:lnTo>
                <a:lnTo>
                  <a:pt x="2944" y="43885"/>
                </a:lnTo>
                <a:lnTo>
                  <a:pt x="6781" y="50514"/>
                </a:lnTo>
                <a:lnTo>
                  <a:pt x="10619" y="57143"/>
                </a:lnTo>
                <a:lnTo>
                  <a:pt x="15828" y="62604"/>
                </a:lnTo>
                <a:lnTo>
                  <a:pt x="22395" y="66898"/>
                </a:lnTo>
                <a:lnTo>
                  <a:pt x="28962" y="71191"/>
                </a:lnTo>
                <a:lnTo>
                  <a:pt x="36465" y="74100"/>
                </a:lnTo>
                <a:lnTo>
                  <a:pt x="44909" y="75624"/>
                </a:lnTo>
                <a:lnTo>
                  <a:pt x="53674" y="76443"/>
                </a:lnTo>
                <a:lnTo>
                  <a:pt x="64442" y="76097"/>
                </a:lnTo>
                <a:lnTo>
                  <a:pt x="77211" y="74584"/>
                </a:lnTo>
                <a:lnTo>
                  <a:pt x="91980" y="719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03254" y="210538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4246" y="0"/>
                </a:moveTo>
                <a:lnTo>
                  <a:pt x="2826" y="868"/>
                </a:lnTo>
                <a:lnTo>
                  <a:pt x="1413" y="1737"/>
                </a:lnTo>
                <a:lnTo>
                  <a:pt x="0" y="26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789735" y="2321930"/>
            <a:ext cx="107314" cy="50800"/>
          </a:xfrm>
          <a:custGeom>
            <a:avLst/>
            <a:gdLst/>
            <a:ahLst/>
            <a:cxnLst/>
            <a:rect l="l" t="t" r="r" b="b"/>
            <a:pathLst>
              <a:path w="107314" h="50800">
                <a:moveTo>
                  <a:pt x="72580" y="6391"/>
                </a:moveTo>
                <a:lnTo>
                  <a:pt x="69698" y="4351"/>
                </a:lnTo>
                <a:lnTo>
                  <a:pt x="65316" y="2852"/>
                </a:lnTo>
                <a:lnTo>
                  <a:pt x="59433" y="1894"/>
                </a:lnTo>
                <a:lnTo>
                  <a:pt x="53549" y="935"/>
                </a:lnTo>
                <a:lnTo>
                  <a:pt x="48587" y="365"/>
                </a:lnTo>
                <a:lnTo>
                  <a:pt x="44547" y="182"/>
                </a:lnTo>
                <a:lnTo>
                  <a:pt x="40507" y="0"/>
                </a:lnTo>
                <a:lnTo>
                  <a:pt x="35136" y="732"/>
                </a:lnTo>
                <a:lnTo>
                  <a:pt x="28432" y="2382"/>
                </a:lnTo>
                <a:lnTo>
                  <a:pt x="21727" y="4032"/>
                </a:lnTo>
                <a:lnTo>
                  <a:pt x="1014" y="22485"/>
                </a:lnTo>
                <a:lnTo>
                  <a:pt x="0" y="26056"/>
                </a:lnTo>
                <a:lnTo>
                  <a:pt x="1399" y="29593"/>
                </a:lnTo>
                <a:lnTo>
                  <a:pt x="5212" y="33094"/>
                </a:lnTo>
                <a:lnTo>
                  <a:pt x="9025" y="36596"/>
                </a:lnTo>
                <a:lnTo>
                  <a:pt x="51105" y="48338"/>
                </a:lnTo>
                <a:lnTo>
                  <a:pt x="78617" y="50749"/>
                </a:lnTo>
                <a:lnTo>
                  <a:pt x="91106" y="50706"/>
                </a:lnTo>
                <a:lnTo>
                  <a:pt x="106783" y="34215"/>
                </a:lnTo>
                <a:lnTo>
                  <a:pt x="105519" y="29879"/>
                </a:lnTo>
                <a:lnTo>
                  <a:pt x="77041" y="7088"/>
                </a:lnTo>
                <a:lnTo>
                  <a:pt x="64920" y="68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920529" y="2298028"/>
            <a:ext cx="78740" cy="90805"/>
          </a:xfrm>
          <a:custGeom>
            <a:avLst/>
            <a:gdLst/>
            <a:ahLst/>
            <a:cxnLst/>
            <a:rect l="l" t="t" r="r" b="b"/>
            <a:pathLst>
              <a:path w="78739" h="90805">
                <a:moveTo>
                  <a:pt x="1512" y="31234"/>
                </a:moveTo>
                <a:lnTo>
                  <a:pt x="0" y="34898"/>
                </a:lnTo>
                <a:lnTo>
                  <a:pt x="392" y="40722"/>
                </a:lnTo>
                <a:lnTo>
                  <a:pt x="2691" y="48708"/>
                </a:lnTo>
                <a:lnTo>
                  <a:pt x="4172" y="53856"/>
                </a:lnTo>
                <a:lnTo>
                  <a:pt x="6655" y="60827"/>
                </a:lnTo>
                <a:lnTo>
                  <a:pt x="10140" y="69620"/>
                </a:lnTo>
                <a:lnTo>
                  <a:pt x="13624" y="78414"/>
                </a:lnTo>
                <a:lnTo>
                  <a:pt x="15628" y="83317"/>
                </a:lnTo>
                <a:lnTo>
                  <a:pt x="16152" y="84327"/>
                </a:lnTo>
                <a:lnTo>
                  <a:pt x="16676" y="85339"/>
                </a:lnTo>
                <a:lnTo>
                  <a:pt x="17000" y="85964"/>
                </a:lnTo>
                <a:lnTo>
                  <a:pt x="17126" y="86205"/>
                </a:lnTo>
                <a:lnTo>
                  <a:pt x="17250" y="86446"/>
                </a:lnTo>
                <a:lnTo>
                  <a:pt x="17177" y="85945"/>
                </a:lnTo>
                <a:lnTo>
                  <a:pt x="16906" y="84703"/>
                </a:lnTo>
                <a:lnTo>
                  <a:pt x="16634" y="83461"/>
                </a:lnTo>
                <a:lnTo>
                  <a:pt x="15929" y="80231"/>
                </a:lnTo>
                <a:lnTo>
                  <a:pt x="14789" y="75013"/>
                </a:lnTo>
                <a:lnTo>
                  <a:pt x="13649" y="69795"/>
                </a:lnTo>
                <a:lnTo>
                  <a:pt x="12368" y="63424"/>
                </a:lnTo>
                <a:lnTo>
                  <a:pt x="10947" y="55900"/>
                </a:lnTo>
                <a:lnTo>
                  <a:pt x="9525" y="48375"/>
                </a:lnTo>
                <a:lnTo>
                  <a:pt x="8744" y="40746"/>
                </a:lnTo>
                <a:lnTo>
                  <a:pt x="8602" y="33010"/>
                </a:lnTo>
                <a:lnTo>
                  <a:pt x="8459" y="25274"/>
                </a:lnTo>
                <a:lnTo>
                  <a:pt x="9806" y="18804"/>
                </a:lnTo>
                <a:lnTo>
                  <a:pt x="12640" y="13601"/>
                </a:lnTo>
                <a:lnTo>
                  <a:pt x="15475" y="8397"/>
                </a:lnTo>
                <a:lnTo>
                  <a:pt x="19791" y="4797"/>
                </a:lnTo>
                <a:lnTo>
                  <a:pt x="25587" y="2800"/>
                </a:lnTo>
                <a:lnTo>
                  <a:pt x="31383" y="803"/>
                </a:lnTo>
                <a:lnTo>
                  <a:pt x="37269" y="0"/>
                </a:lnTo>
                <a:lnTo>
                  <a:pt x="43246" y="391"/>
                </a:lnTo>
                <a:lnTo>
                  <a:pt x="49223" y="782"/>
                </a:lnTo>
                <a:lnTo>
                  <a:pt x="53842" y="2569"/>
                </a:lnTo>
                <a:lnTo>
                  <a:pt x="57102" y="5752"/>
                </a:lnTo>
                <a:lnTo>
                  <a:pt x="60364" y="8936"/>
                </a:lnTo>
                <a:lnTo>
                  <a:pt x="61811" y="12806"/>
                </a:lnTo>
                <a:lnTo>
                  <a:pt x="61442" y="17363"/>
                </a:lnTo>
                <a:lnTo>
                  <a:pt x="61073" y="21920"/>
                </a:lnTo>
                <a:lnTo>
                  <a:pt x="58022" y="26338"/>
                </a:lnTo>
                <a:lnTo>
                  <a:pt x="52286" y="30615"/>
                </a:lnTo>
                <a:lnTo>
                  <a:pt x="46551" y="34893"/>
                </a:lnTo>
                <a:lnTo>
                  <a:pt x="17678" y="45790"/>
                </a:lnTo>
                <a:lnTo>
                  <a:pt x="13301" y="46813"/>
                </a:lnTo>
                <a:lnTo>
                  <a:pt x="10395" y="47575"/>
                </a:lnTo>
                <a:lnTo>
                  <a:pt x="8962" y="48076"/>
                </a:lnTo>
                <a:lnTo>
                  <a:pt x="7528" y="48578"/>
                </a:lnTo>
                <a:lnTo>
                  <a:pt x="7434" y="49593"/>
                </a:lnTo>
                <a:lnTo>
                  <a:pt x="8680" y="51119"/>
                </a:lnTo>
                <a:lnTo>
                  <a:pt x="9927" y="52646"/>
                </a:lnTo>
                <a:lnTo>
                  <a:pt x="13658" y="54563"/>
                </a:lnTo>
                <a:lnTo>
                  <a:pt x="19875" y="56870"/>
                </a:lnTo>
                <a:lnTo>
                  <a:pt x="26091" y="59176"/>
                </a:lnTo>
                <a:lnTo>
                  <a:pt x="33344" y="61627"/>
                </a:lnTo>
                <a:lnTo>
                  <a:pt x="41632" y="64220"/>
                </a:lnTo>
                <a:lnTo>
                  <a:pt x="49921" y="66813"/>
                </a:lnTo>
                <a:lnTo>
                  <a:pt x="56993" y="69369"/>
                </a:lnTo>
                <a:lnTo>
                  <a:pt x="62848" y="71887"/>
                </a:lnTo>
                <a:lnTo>
                  <a:pt x="71437" y="75580"/>
                </a:lnTo>
                <a:lnTo>
                  <a:pt x="76707" y="81802"/>
                </a:lnTo>
                <a:lnTo>
                  <a:pt x="78659" y="905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160554" y="2489992"/>
            <a:ext cx="76835" cy="106045"/>
          </a:xfrm>
          <a:custGeom>
            <a:avLst/>
            <a:gdLst/>
            <a:ahLst/>
            <a:cxnLst/>
            <a:rect l="l" t="t" r="r" b="b"/>
            <a:pathLst>
              <a:path w="76835" h="106044">
                <a:moveTo>
                  <a:pt x="71944" y="28015"/>
                </a:moveTo>
                <a:lnTo>
                  <a:pt x="70512" y="22770"/>
                </a:lnTo>
                <a:lnTo>
                  <a:pt x="67223" y="17631"/>
                </a:lnTo>
                <a:lnTo>
                  <a:pt x="62079" y="12596"/>
                </a:lnTo>
                <a:lnTo>
                  <a:pt x="58677" y="9265"/>
                </a:lnTo>
                <a:lnTo>
                  <a:pt x="24531" y="0"/>
                </a:lnTo>
                <a:lnTo>
                  <a:pt x="18832" y="1441"/>
                </a:lnTo>
                <a:lnTo>
                  <a:pt x="13501" y="4736"/>
                </a:lnTo>
                <a:lnTo>
                  <a:pt x="8169" y="8030"/>
                </a:lnTo>
                <a:lnTo>
                  <a:pt x="4449" y="12005"/>
                </a:lnTo>
                <a:lnTo>
                  <a:pt x="2341" y="16660"/>
                </a:lnTo>
                <a:lnTo>
                  <a:pt x="232" y="21315"/>
                </a:lnTo>
                <a:lnTo>
                  <a:pt x="26972" y="54585"/>
                </a:lnTo>
                <a:lnTo>
                  <a:pt x="57367" y="61074"/>
                </a:lnTo>
                <a:lnTo>
                  <a:pt x="61322" y="59875"/>
                </a:lnTo>
                <a:lnTo>
                  <a:pt x="69495" y="40600"/>
                </a:lnTo>
                <a:lnTo>
                  <a:pt x="69069" y="35689"/>
                </a:lnTo>
                <a:lnTo>
                  <a:pt x="67644" y="30943"/>
                </a:lnTo>
                <a:lnTo>
                  <a:pt x="66218" y="26196"/>
                </a:lnTo>
                <a:lnTo>
                  <a:pt x="64299" y="22361"/>
                </a:lnTo>
                <a:lnTo>
                  <a:pt x="61886" y="19437"/>
                </a:lnTo>
                <a:lnTo>
                  <a:pt x="59474" y="16513"/>
                </a:lnTo>
                <a:lnTo>
                  <a:pt x="57603" y="14757"/>
                </a:lnTo>
                <a:lnTo>
                  <a:pt x="56273" y="14169"/>
                </a:lnTo>
                <a:lnTo>
                  <a:pt x="54942" y="13582"/>
                </a:lnTo>
                <a:lnTo>
                  <a:pt x="54362" y="15421"/>
                </a:lnTo>
                <a:lnTo>
                  <a:pt x="54530" y="19688"/>
                </a:lnTo>
                <a:lnTo>
                  <a:pt x="56333" y="27645"/>
                </a:lnTo>
                <a:lnTo>
                  <a:pt x="61333" y="41128"/>
                </a:lnTo>
                <a:lnTo>
                  <a:pt x="68656" y="58856"/>
                </a:lnTo>
                <a:lnTo>
                  <a:pt x="73215" y="71184"/>
                </a:lnTo>
                <a:lnTo>
                  <a:pt x="75533" y="79359"/>
                </a:lnTo>
                <a:lnTo>
                  <a:pt x="76773" y="87913"/>
                </a:lnTo>
                <a:lnTo>
                  <a:pt x="75165" y="93135"/>
                </a:lnTo>
                <a:lnTo>
                  <a:pt x="71125" y="97401"/>
                </a:lnTo>
                <a:lnTo>
                  <a:pt x="67085" y="101667"/>
                </a:lnTo>
                <a:lnTo>
                  <a:pt x="61561" y="104456"/>
                </a:lnTo>
                <a:lnTo>
                  <a:pt x="54556" y="105769"/>
                </a:lnTo>
                <a:lnTo>
                  <a:pt x="45892" y="105681"/>
                </a:lnTo>
                <a:lnTo>
                  <a:pt x="35333" y="102525"/>
                </a:lnTo>
                <a:lnTo>
                  <a:pt x="22879" y="963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271834" y="2497815"/>
            <a:ext cx="13970" cy="52069"/>
          </a:xfrm>
          <a:custGeom>
            <a:avLst/>
            <a:gdLst/>
            <a:ahLst/>
            <a:cxnLst/>
            <a:rect l="l" t="t" r="r" b="b"/>
            <a:pathLst>
              <a:path w="13970" h="52069">
                <a:moveTo>
                  <a:pt x="0" y="0"/>
                </a:moveTo>
                <a:lnTo>
                  <a:pt x="2565" y="4725"/>
                </a:lnTo>
                <a:lnTo>
                  <a:pt x="5293" y="12421"/>
                </a:lnTo>
                <a:lnTo>
                  <a:pt x="8183" y="23091"/>
                </a:lnTo>
                <a:lnTo>
                  <a:pt x="12275" y="40253"/>
                </a:lnTo>
                <a:lnTo>
                  <a:pt x="13672" y="515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239019" y="2436839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4">
                <a:moveTo>
                  <a:pt x="4941" y="10191"/>
                </a:moveTo>
                <a:lnTo>
                  <a:pt x="3294" y="6794"/>
                </a:lnTo>
                <a:lnTo>
                  <a:pt x="1647" y="339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327501" y="2488382"/>
            <a:ext cx="262255" cy="76200"/>
          </a:xfrm>
          <a:custGeom>
            <a:avLst/>
            <a:gdLst/>
            <a:ahLst/>
            <a:cxnLst/>
            <a:rect l="l" t="t" r="r" b="b"/>
            <a:pathLst>
              <a:path w="262254" h="76200">
                <a:moveTo>
                  <a:pt x="0" y="22230"/>
                </a:moveTo>
                <a:lnTo>
                  <a:pt x="750" y="20840"/>
                </a:lnTo>
                <a:lnTo>
                  <a:pt x="2439" y="21144"/>
                </a:lnTo>
                <a:lnTo>
                  <a:pt x="5066" y="23141"/>
                </a:lnTo>
                <a:lnTo>
                  <a:pt x="36046" y="52181"/>
                </a:lnTo>
                <a:lnTo>
                  <a:pt x="49140" y="71244"/>
                </a:lnTo>
                <a:lnTo>
                  <a:pt x="49808" y="71007"/>
                </a:lnTo>
                <a:lnTo>
                  <a:pt x="50260" y="68755"/>
                </a:lnTo>
                <a:lnTo>
                  <a:pt x="50713" y="66503"/>
                </a:lnTo>
                <a:lnTo>
                  <a:pt x="51843" y="60874"/>
                </a:lnTo>
                <a:lnTo>
                  <a:pt x="53651" y="51867"/>
                </a:lnTo>
                <a:lnTo>
                  <a:pt x="55460" y="42859"/>
                </a:lnTo>
                <a:lnTo>
                  <a:pt x="57360" y="36032"/>
                </a:lnTo>
                <a:lnTo>
                  <a:pt x="59352" y="31386"/>
                </a:lnTo>
                <a:lnTo>
                  <a:pt x="61343" y="26739"/>
                </a:lnTo>
                <a:lnTo>
                  <a:pt x="63469" y="23445"/>
                </a:lnTo>
                <a:lnTo>
                  <a:pt x="65730" y="21504"/>
                </a:lnTo>
                <a:lnTo>
                  <a:pt x="67990" y="19562"/>
                </a:lnTo>
                <a:lnTo>
                  <a:pt x="70368" y="18495"/>
                </a:lnTo>
                <a:lnTo>
                  <a:pt x="72864" y="18301"/>
                </a:lnTo>
                <a:lnTo>
                  <a:pt x="75361" y="18106"/>
                </a:lnTo>
                <a:lnTo>
                  <a:pt x="78111" y="18990"/>
                </a:lnTo>
                <a:lnTo>
                  <a:pt x="81117" y="20951"/>
                </a:lnTo>
                <a:lnTo>
                  <a:pt x="84124" y="22912"/>
                </a:lnTo>
                <a:lnTo>
                  <a:pt x="87398" y="24772"/>
                </a:lnTo>
                <a:lnTo>
                  <a:pt x="90941" y="26532"/>
                </a:lnTo>
                <a:lnTo>
                  <a:pt x="94485" y="28291"/>
                </a:lnTo>
                <a:lnTo>
                  <a:pt x="98034" y="29436"/>
                </a:lnTo>
                <a:lnTo>
                  <a:pt x="101590" y="29965"/>
                </a:lnTo>
                <a:lnTo>
                  <a:pt x="105147" y="30493"/>
                </a:lnTo>
                <a:lnTo>
                  <a:pt x="106729" y="29427"/>
                </a:lnTo>
                <a:lnTo>
                  <a:pt x="106339" y="26764"/>
                </a:lnTo>
                <a:lnTo>
                  <a:pt x="105947" y="24101"/>
                </a:lnTo>
                <a:lnTo>
                  <a:pt x="104400" y="20917"/>
                </a:lnTo>
                <a:lnTo>
                  <a:pt x="101697" y="17211"/>
                </a:lnTo>
                <a:lnTo>
                  <a:pt x="98995" y="13505"/>
                </a:lnTo>
                <a:lnTo>
                  <a:pt x="95991" y="10537"/>
                </a:lnTo>
                <a:lnTo>
                  <a:pt x="92687" y="8308"/>
                </a:lnTo>
                <a:lnTo>
                  <a:pt x="89382" y="6078"/>
                </a:lnTo>
                <a:lnTo>
                  <a:pt x="86383" y="4896"/>
                </a:lnTo>
                <a:lnTo>
                  <a:pt x="83691" y="4760"/>
                </a:lnTo>
                <a:lnTo>
                  <a:pt x="80997" y="4623"/>
                </a:lnTo>
                <a:lnTo>
                  <a:pt x="78972" y="6711"/>
                </a:lnTo>
                <a:lnTo>
                  <a:pt x="77614" y="11024"/>
                </a:lnTo>
                <a:lnTo>
                  <a:pt x="76256" y="15336"/>
                </a:lnTo>
                <a:lnTo>
                  <a:pt x="82925" y="42268"/>
                </a:lnTo>
                <a:lnTo>
                  <a:pt x="86335" y="46910"/>
                </a:lnTo>
                <a:lnTo>
                  <a:pt x="89936" y="50192"/>
                </a:lnTo>
                <a:lnTo>
                  <a:pt x="93728" y="52116"/>
                </a:lnTo>
                <a:lnTo>
                  <a:pt x="97520" y="54039"/>
                </a:lnTo>
                <a:lnTo>
                  <a:pt x="101030" y="54758"/>
                </a:lnTo>
                <a:lnTo>
                  <a:pt x="104258" y="54273"/>
                </a:lnTo>
                <a:lnTo>
                  <a:pt x="107487" y="53788"/>
                </a:lnTo>
                <a:lnTo>
                  <a:pt x="110490" y="51549"/>
                </a:lnTo>
                <a:lnTo>
                  <a:pt x="113268" y="47557"/>
                </a:lnTo>
                <a:lnTo>
                  <a:pt x="116047" y="43565"/>
                </a:lnTo>
                <a:lnTo>
                  <a:pt x="134439" y="28320"/>
                </a:lnTo>
                <a:lnTo>
                  <a:pt x="139104" y="26956"/>
                </a:lnTo>
                <a:lnTo>
                  <a:pt x="144322" y="26901"/>
                </a:lnTo>
                <a:lnTo>
                  <a:pt x="150092" y="28155"/>
                </a:lnTo>
                <a:lnTo>
                  <a:pt x="155863" y="29408"/>
                </a:lnTo>
                <a:lnTo>
                  <a:pt x="161156" y="31861"/>
                </a:lnTo>
                <a:lnTo>
                  <a:pt x="165972" y="35513"/>
                </a:lnTo>
                <a:lnTo>
                  <a:pt x="170788" y="39164"/>
                </a:lnTo>
                <a:lnTo>
                  <a:pt x="174815" y="42901"/>
                </a:lnTo>
                <a:lnTo>
                  <a:pt x="178053" y="46724"/>
                </a:lnTo>
                <a:lnTo>
                  <a:pt x="181290" y="50546"/>
                </a:lnTo>
                <a:lnTo>
                  <a:pt x="183315" y="53873"/>
                </a:lnTo>
                <a:lnTo>
                  <a:pt x="184125" y="56705"/>
                </a:lnTo>
                <a:lnTo>
                  <a:pt x="184935" y="59536"/>
                </a:lnTo>
                <a:lnTo>
                  <a:pt x="184744" y="61441"/>
                </a:lnTo>
                <a:lnTo>
                  <a:pt x="183551" y="62419"/>
                </a:lnTo>
                <a:lnTo>
                  <a:pt x="182358" y="63397"/>
                </a:lnTo>
                <a:lnTo>
                  <a:pt x="180324" y="62998"/>
                </a:lnTo>
                <a:lnTo>
                  <a:pt x="177449" y="61219"/>
                </a:lnTo>
                <a:lnTo>
                  <a:pt x="174572" y="59440"/>
                </a:lnTo>
                <a:lnTo>
                  <a:pt x="172006" y="55414"/>
                </a:lnTo>
                <a:lnTo>
                  <a:pt x="169750" y="49138"/>
                </a:lnTo>
                <a:lnTo>
                  <a:pt x="167494" y="42863"/>
                </a:lnTo>
                <a:lnTo>
                  <a:pt x="166450" y="35971"/>
                </a:lnTo>
                <a:lnTo>
                  <a:pt x="166618" y="28464"/>
                </a:lnTo>
                <a:lnTo>
                  <a:pt x="166786" y="20957"/>
                </a:lnTo>
                <a:lnTo>
                  <a:pt x="169241" y="14614"/>
                </a:lnTo>
                <a:lnTo>
                  <a:pt x="173983" y="9434"/>
                </a:lnTo>
                <a:lnTo>
                  <a:pt x="178725" y="4253"/>
                </a:lnTo>
                <a:lnTo>
                  <a:pt x="184866" y="1108"/>
                </a:lnTo>
                <a:lnTo>
                  <a:pt x="192405" y="0"/>
                </a:lnTo>
                <a:lnTo>
                  <a:pt x="204167" y="288"/>
                </a:lnTo>
                <a:lnTo>
                  <a:pt x="237981" y="18582"/>
                </a:lnTo>
                <a:lnTo>
                  <a:pt x="260103" y="52709"/>
                </a:lnTo>
                <a:lnTo>
                  <a:pt x="262201" y="64738"/>
                </a:lnTo>
                <a:lnTo>
                  <a:pt x="261337" y="759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765585" y="2436004"/>
            <a:ext cx="42545" cy="114935"/>
          </a:xfrm>
          <a:custGeom>
            <a:avLst/>
            <a:gdLst/>
            <a:ahLst/>
            <a:cxnLst/>
            <a:rect l="l" t="t" r="r" b="b"/>
            <a:pathLst>
              <a:path w="42545" h="114935">
                <a:moveTo>
                  <a:pt x="0" y="8709"/>
                </a:moveTo>
                <a:lnTo>
                  <a:pt x="116" y="4429"/>
                </a:lnTo>
                <a:lnTo>
                  <a:pt x="188" y="1782"/>
                </a:lnTo>
                <a:lnTo>
                  <a:pt x="216" y="766"/>
                </a:lnTo>
                <a:lnTo>
                  <a:pt x="234" y="58"/>
                </a:lnTo>
                <a:lnTo>
                  <a:pt x="454" y="0"/>
                </a:lnTo>
                <a:lnTo>
                  <a:pt x="874" y="592"/>
                </a:lnTo>
                <a:lnTo>
                  <a:pt x="1294" y="1184"/>
                </a:lnTo>
                <a:lnTo>
                  <a:pt x="2184" y="2440"/>
                </a:lnTo>
                <a:lnTo>
                  <a:pt x="3543" y="4358"/>
                </a:lnTo>
                <a:lnTo>
                  <a:pt x="4904" y="6276"/>
                </a:lnTo>
                <a:lnTo>
                  <a:pt x="7445" y="10749"/>
                </a:lnTo>
                <a:lnTo>
                  <a:pt x="26927" y="53368"/>
                </a:lnTo>
                <a:lnTo>
                  <a:pt x="36574" y="90724"/>
                </a:lnTo>
                <a:lnTo>
                  <a:pt x="39309" y="102718"/>
                </a:lnTo>
                <a:lnTo>
                  <a:pt x="42019" y="1146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841012" y="2437586"/>
            <a:ext cx="146685" cy="135255"/>
          </a:xfrm>
          <a:custGeom>
            <a:avLst/>
            <a:gdLst/>
            <a:ahLst/>
            <a:cxnLst/>
            <a:rect l="l" t="t" r="r" b="b"/>
            <a:pathLst>
              <a:path w="146685" h="135255">
                <a:moveTo>
                  <a:pt x="51525" y="88096"/>
                </a:moveTo>
                <a:lnTo>
                  <a:pt x="54184" y="80841"/>
                </a:lnTo>
                <a:lnTo>
                  <a:pt x="53133" y="75934"/>
                </a:lnTo>
                <a:lnTo>
                  <a:pt x="48374" y="73372"/>
                </a:lnTo>
                <a:lnTo>
                  <a:pt x="45029" y="71573"/>
                </a:lnTo>
                <a:lnTo>
                  <a:pt x="40386" y="70730"/>
                </a:lnTo>
                <a:lnTo>
                  <a:pt x="34447" y="70845"/>
                </a:lnTo>
                <a:lnTo>
                  <a:pt x="1352" y="94929"/>
                </a:lnTo>
                <a:lnTo>
                  <a:pt x="0" y="100001"/>
                </a:lnTo>
                <a:lnTo>
                  <a:pt x="111" y="104950"/>
                </a:lnTo>
                <a:lnTo>
                  <a:pt x="25094" y="125195"/>
                </a:lnTo>
                <a:lnTo>
                  <a:pt x="31794" y="126083"/>
                </a:lnTo>
                <a:lnTo>
                  <a:pt x="61780" y="104123"/>
                </a:lnTo>
                <a:lnTo>
                  <a:pt x="62578" y="100395"/>
                </a:lnTo>
                <a:lnTo>
                  <a:pt x="63005" y="97930"/>
                </a:lnTo>
                <a:lnTo>
                  <a:pt x="63063" y="96727"/>
                </a:lnTo>
                <a:lnTo>
                  <a:pt x="63122" y="95524"/>
                </a:lnTo>
                <a:lnTo>
                  <a:pt x="63161" y="94695"/>
                </a:lnTo>
                <a:lnTo>
                  <a:pt x="63183" y="94240"/>
                </a:lnTo>
                <a:lnTo>
                  <a:pt x="63205" y="93784"/>
                </a:lnTo>
                <a:lnTo>
                  <a:pt x="63555" y="93967"/>
                </a:lnTo>
                <a:lnTo>
                  <a:pt x="64234" y="94788"/>
                </a:lnTo>
                <a:lnTo>
                  <a:pt x="64914" y="95609"/>
                </a:lnTo>
                <a:lnTo>
                  <a:pt x="66150" y="97104"/>
                </a:lnTo>
                <a:lnTo>
                  <a:pt x="67944" y="99273"/>
                </a:lnTo>
                <a:lnTo>
                  <a:pt x="69738" y="101442"/>
                </a:lnTo>
                <a:lnTo>
                  <a:pt x="103647" y="115962"/>
                </a:lnTo>
                <a:lnTo>
                  <a:pt x="108134" y="115503"/>
                </a:lnTo>
                <a:lnTo>
                  <a:pt x="112622" y="115044"/>
                </a:lnTo>
                <a:lnTo>
                  <a:pt x="123847" y="90568"/>
                </a:lnTo>
                <a:lnTo>
                  <a:pt x="123317" y="78927"/>
                </a:lnTo>
                <a:lnTo>
                  <a:pt x="110736" y="42051"/>
                </a:lnTo>
                <a:lnTo>
                  <a:pt x="91656" y="7586"/>
                </a:lnTo>
                <a:lnTo>
                  <a:pt x="87287" y="1657"/>
                </a:lnTo>
                <a:lnTo>
                  <a:pt x="86611" y="860"/>
                </a:lnTo>
                <a:lnTo>
                  <a:pt x="86245" y="430"/>
                </a:lnTo>
                <a:lnTo>
                  <a:pt x="85880" y="0"/>
                </a:lnTo>
                <a:lnTo>
                  <a:pt x="85745" y="293"/>
                </a:lnTo>
                <a:lnTo>
                  <a:pt x="85840" y="1309"/>
                </a:lnTo>
                <a:lnTo>
                  <a:pt x="85935" y="2326"/>
                </a:lnTo>
                <a:lnTo>
                  <a:pt x="86110" y="4210"/>
                </a:lnTo>
                <a:lnTo>
                  <a:pt x="86367" y="6959"/>
                </a:lnTo>
                <a:lnTo>
                  <a:pt x="86623" y="9709"/>
                </a:lnTo>
                <a:lnTo>
                  <a:pt x="88831" y="15945"/>
                </a:lnTo>
                <a:lnTo>
                  <a:pt x="110908" y="63503"/>
                </a:lnTo>
                <a:lnTo>
                  <a:pt x="130581" y="99420"/>
                </a:lnTo>
                <a:lnTo>
                  <a:pt x="136202" y="109583"/>
                </a:lnTo>
                <a:lnTo>
                  <a:pt x="144061" y="126341"/>
                </a:lnTo>
                <a:lnTo>
                  <a:pt x="146564" y="1349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57887" y="2480223"/>
            <a:ext cx="191135" cy="73025"/>
          </a:xfrm>
          <a:custGeom>
            <a:avLst/>
            <a:gdLst/>
            <a:ahLst/>
            <a:cxnLst/>
            <a:rect l="l" t="t" r="r" b="b"/>
            <a:pathLst>
              <a:path w="191135" h="73025">
                <a:moveTo>
                  <a:pt x="2112" y="32011"/>
                </a:moveTo>
                <a:lnTo>
                  <a:pt x="0" y="29857"/>
                </a:lnTo>
                <a:lnTo>
                  <a:pt x="1190" y="28482"/>
                </a:lnTo>
                <a:lnTo>
                  <a:pt x="5685" y="27889"/>
                </a:lnTo>
                <a:lnTo>
                  <a:pt x="10179" y="27294"/>
                </a:lnTo>
                <a:lnTo>
                  <a:pt x="16485" y="27063"/>
                </a:lnTo>
                <a:lnTo>
                  <a:pt x="24602" y="27195"/>
                </a:lnTo>
                <a:lnTo>
                  <a:pt x="36891" y="27841"/>
                </a:lnTo>
                <a:lnTo>
                  <a:pt x="49876" y="29392"/>
                </a:lnTo>
                <a:lnTo>
                  <a:pt x="59478" y="30856"/>
                </a:lnTo>
                <a:lnTo>
                  <a:pt x="67275" y="31913"/>
                </a:lnTo>
                <a:lnTo>
                  <a:pt x="73788" y="32643"/>
                </a:lnTo>
                <a:lnTo>
                  <a:pt x="80302" y="33372"/>
                </a:lnTo>
                <a:lnTo>
                  <a:pt x="85552" y="33625"/>
                </a:lnTo>
                <a:lnTo>
                  <a:pt x="89539" y="33403"/>
                </a:lnTo>
                <a:lnTo>
                  <a:pt x="93525" y="33180"/>
                </a:lnTo>
                <a:lnTo>
                  <a:pt x="96460" y="31634"/>
                </a:lnTo>
                <a:lnTo>
                  <a:pt x="98340" y="28762"/>
                </a:lnTo>
                <a:lnTo>
                  <a:pt x="100222" y="25891"/>
                </a:lnTo>
                <a:lnTo>
                  <a:pt x="101256" y="22392"/>
                </a:lnTo>
                <a:lnTo>
                  <a:pt x="101444" y="18266"/>
                </a:lnTo>
                <a:lnTo>
                  <a:pt x="101632" y="14139"/>
                </a:lnTo>
                <a:lnTo>
                  <a:pt x="83668" y="0"/>
                </a:lnTo>
                <a:lnTo>
                  <a:pt x="79988" y="825"/>
                </a:lnTo>
                <a:lnTo>
                  <a:pt x="76455" y="3390"/>
                </a:lnTo>
                <a:lnTo>
                  <a:pt x="72923" y="5957"/>
                </a:lnTo>
                <a:lnTo>
                  <a:pt x="70389" y="9974"/>
                </a:lnTo>
                <a:lnTo>
                  <a:pt x="68855" y="15442"/>
                </a:lnTo>
                <a:lnTo>
                  <a:pt x="67320" y="20910"/>
                </a:lnTo>
                <a:lnTo>
                  <a:pt x="66963" y="26767"/>
                </a:lnTo>
                <a:lnTo>
                  <a:pt x="67782" y="33012"/>
                </a:lnTo>
                <a:lnTo>
                  <a:pt x="68601" y="39256"/>
                </a:lnTo>
                <a:lnTo>
                  <a:pt x="98683" y="67627"/>
                </a:lnTo>
                <a:lnTo>
                  <a:pt x="107361" y="68401"/>
                </a:lnTo>
                <a:lnTo>
                  <a:pt x="110778" y="66947"/>
                </a:lnTo>
                <a:lnTo>
                  <a:pt x="121578" y="46545"/>
                </a:lnTo>
                <a:lnTo>
                  <a:pt x="123809" y="42593"/>
                </a:lnTo>
                <a:lnTo>
                  <a:pt x="126447" y="39553"/>
                </a:lnTo>
                <a:lnTo>
                  <a:pt x="129085" y="36513"/>
                </a:lnTo>
                <a:lnTo>
                  <a:pt x="132204" y="34650"/>
                </a:lnTo>
                <a:lnTo>
                  <a:pt x="135802" y="33964"/>
                </a:lnTo>
                <a:lnTo>
                  <a:pt x="139402" y="33277"/>
                </a:lnTo>
                <a:lnTo>
                  <a:pt x="143199" y="34125"/>
                </a:lnTo>
                <a:lnTo>
                  <a:pt x="147196" y="36506"/>
                </a:lnTo>
                <a:lnTo>
                  <a:pt x="151192" y="38886"/>
                </a:lnTo>
                <a:lnTo>
                  <a:pt x="172560" y="67200"/>
                </a:lnTo>
                <a:lnTo>
                  <a:pt x="173124" y="69642"/>
                </a:lnTo>
                <a:lnTo>
                  <a:pt x="173040" y="71237"/>
                </a:lnTo>
                <a:lnTo>
                  <a:pt x="172309" y="71985"/>
                </a:lnTo>
                <a:lnTo>
                  <a:pt x="171578" y="72733"/>
                </a:lnTo>
                <a:lnTo>
                  <a:pt x="170145" y="72502"/>
                </a:lnTo>
                <a:lnTo>
                  <a:pt x="161145" y="51571"/>
                </a:lnTo>
                <a:lnTo>
                  <a:pt x="162187" y="45362"/>
                </a:lnTo>
                <a:lnTo>
                  <a:pt x="166239" y="37796"/>
                </a:lnTo>
                <a:lnTo>
                  <a:pt x="175768" y="30743"/>
                </a:lnTo>
                <a:lnTo>
                  <a:pt x="190776" y="242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352763" y="2472246"/>
            <a:ext cx="181610" cy="94615"/>
          </a:xfrm>
          <a:custGeom>
            <a:avLst/>
            <a:gdLst/>
            <a:ahLst/>
            <a:cxnLst/>
            <a:rect l="l" t="t" r="r" b="b"/>
            <a:pathLst>
              <a:path w="181610" h="94614">
                <a:moveTo>
                  <a:pt x="0" y="2290"/>
                </a:moveTo>
                <a:lnTo>
                  <a:pt x="0" y="992"/>
                </a:lnTo>
                <a:lnTo>
                  <a:pt x="0" y="266"/>
                </a:lnTo>
                <a:lnTo>
                  <a:pt x="0" y="109"/>
                </a:lnTo>
                <a:lnTo>
                  <a:pt x="218" y="403"/>
                </a:lnTo>
                <a:lnTo>
                  <a:pt x="655" y="1321"/>
                </a:lnTo>
                <a:lnTo>
                  <a:pt x="1092" y="2238"/>
                </a:lnTo>
                <a:lnTo>
                  <a:pt x="2651" y="5512"/>
                </a:lnTo>
                <a:lnTo>
                  <a:pt x="5332" y="11143"/>
                </a:lnTo>
                <a:lnTo>
                  <a:pt x="8013" y="16775"/>
                </a:lnTo>
                <a:lnTo>
                  <a:pt x="31775" y="51681"/>
                </a:lnTo>
                <a:lnTo>
                  <a:pt x="49057" y="69212"/>
                </a:lnTo>
                <a:lnTo>
                  <a:pt x="53969" y="72949"/>
                </a:lnTo>
                <a:lnTo>
                  <a:pt x="58442" y="75152"/>
                </a:lnTo>
                <a:lnTo>
                  <a:pt x="62477" y="75821"/>
                </a:lnTo>
                <a:lnTo>
                  <a:pt x="66512" y="76490"/>
                </a:lnTo>
                <a:lnTo>
                  <a:pt x="70155" y="75529"/>
                </a:lnTo>
                <a:lnTo>
                  <a:pt x="73408" y="72938"/>
                </a:lnTo>
                <a:lnTo>
                  <a:pt x="76661" y="70347"/>
                </a:lnTo>
                <a:lnTo>
                  <a:pt x="83478" y="26329"/>
                </a:lnTo>
                <a:lnTo>
                  <a:pt x="72604" y="519"/>
                </a:lnTo>
                <a:lnTo>
                  <a:pt x="72030" y="1918"/>
                </a:lnTo>
                <a:lnTo>
                  <a:pt x="71841" y="5299"/>
                </a:lnTo>
                <a:lnTo>
                  <a:pt x="71653" y="8680"/>
                </a:lnTo>
                <a:lnTo>
                  <a:pt x="73078" y="13831"/>
                </a:lnTo>
                <a:lnTo>
                  <a:pt x="97665" y="52646"/>
                </a:lnTo>
                <a:lnTo>
                  <a:pt x="132683" y="74001"/>
                </a:lnTo>
                <a:lnTo>
                  <a:pt x="138981" y="74247"/>
                </a:lnTo>
                <a:lnTo>
                  <a:pt x="145138" y="73028"/>
                </a:lnTo>
                <a:lnTo>
                  <a:pt x="151295" y="71810"/>
                </a:lnTo>
                <a:lnTo>
                  <a:pt x="173676" y="37638"/>
                </a:lnTo>
                <a:lnTo>
                  <a:pt x="173474" y="32336"/>
                </a:lnTo>
                <a:lnTo>
                  <a:pt x="150319" y="11368"/>
                </a:lnTo>
                <a:lnTo>
                  <a:pt x="147039" y="11785"/>
                </a:lnTo>
                <a:lnTo>
                  <a:pt x="145012" y="13646"/>
                </a:lnTo>
                <a:lnTo>
                  <a:pt x="142983" y="15506"/>
                </a:lnTo>
                <a:lnTo>
                  <a:pt x="156458" y="47750"/>
                </a:lnTo>
                <a:lnTo>
                  <a:pt x="164255" y="58615"/>
                </a:lnTo>
                <a:lnTo>
                  <a:pt x="171294" y="68510"/>
                </a:lnTo>
                <a:lnTo>
                  <a:pt x="176526" y="75909"/>
                </a:lnTo>
                <a:lnTo>
                  <a:pt x="179300" y="81261"/>
                </a:lnTo>
                <a:lnTo>
                  <a:pt x="180246" y="85456"/>
                </a:lnTo>
                <a:lnTo>
                  <a:pt x="181193" y="89650"/>
                </a:lnTo>
                <a:lnTo>
                  <a:pt x="178668" y="92444"/>
                </a:lnTo>
                <a:lnTo>
                  <a:pt x="172671" y="93836"/>
                </a:lnTo>
                <a:lnTo>
                  <a:pt x="164675" y="94377"/>
                </a:lnTo>
                <a:lnTo>
                  <a:pt x="153800" y="92953"/>
                </a:lnTo>
                <a:lnTo>
                  <a:pt x="140047" y="895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576670" y="2490634"/>
            <a:ext cx="24765" cy="71755"/>
          </a:xfrm>
          <a:custGeom>
            <a:avLst/>
            <a:gdLst/>
            <a:ahLst/>
            <a:cxnLst/>
            <a:rect l="l" t="t" r="r" b="b"/>
            <a:pathLst>
              <a:path w="24764" h="71755">
                <a:moveTo>
                  <a:pt x="0" y="0"/>
                </a:moveTo>
                <a:lnTo>
                  <a:pt x="2385" y="2555"/>
                </a:lnTo>
                <a:lnTo>
                  <a:pt x="5541" y="9694"/>
                </a:lnTo>
                <a:lnTo>
                  <a:pt x="9468" y="21414"/>
                </a:lnTo>
                <a:lnTo>
                  <a:pt x="14239" y="35460"/>
                </a:lnTo>
                <a:lnTo>
                  <a:pt x="18034" y="46201"/>
                </a:lnTo>
                <a:lnTo>
                  <a:pt x="22411" y="59959"/>
                </a:lnTo>
                <a:lnTo>
                  <a:pt x="24500" y="713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539266" y="2437470"/>
            <a:ext cx="6350" cy="18415"/>
          </a:xfrm>
          <a:custGeom>
            <a:avLst/>
            <a:gdLst/>
            <a:ahLst/>
            <a:cxnLst/>
            <a:rect l="l" t="t" r="r" b="b"/>
            <a:pathLst>
              <a:path w="6350" h="18414">
                <a:moveTo>
                  <a:pt x="6062" y="18199"/>
                </a:moveTo>
                <a:lnTo>
                  <a:pt x="1276" y="6760"/>
                </a:lnTo>
                <a:lnTo>
                  <a:pt x="0" y="694"/>
                </a:lnTo>
                <a:lnTo>
                  <a:pt x="223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606941" y="2487193"/>
            <a:ext cx="133350" cy="50800"/>
          </a:xfrm>
          <a:custGeom>
            <a:avLst/>
            <a:gdLst/>
            <a:ahLst/>
            <a:cxnLst/>
            <a:rect l="l" t="t" r="r" b="b"/>
            <a:pathLst>
              <a:path w="133350" h="50800">
                <a:moveTo>
                  <a:pt x="0" y="0"/>
                </a:moveTo>
                <a:lnTo>
                  <a:pt x="9228" y="5191"/>
                </a:lnTo>
                <a:lnTo>
                  <a:pt x="20733" y="11233"/>
                </a:lnTo>
                <a:lnTo>
                  <a:pt x="36335" y="19161"/>
                </a:lnTo>
                <a:lnTo>
                  <a:pt x="46636" y="24728"/>
                </a:lnTo>
                <a:lnTo>
                  <a:pt x="74993" y="48880"/>
                </a:lnTo>
                <a:lnTo>
                  <a:pt x="74889" y="49861"/>
                </a:lnTo>
                <a:lnTo>
                  <a:pt x="73880" y="50134"/>
                </a:lnTo>
                <a:lnTo>
                  <a:pt x="72871" y="50408"/>
                </a:lnTo>
                <a:lnTo>
                  <a:pt x="71193" y="49177"/>
                </a:lnTo>
                <a:lnTo>
                  <a:pt x="68846" y="46442"/>
                </a:lnTo>
                <a:lnTo>
                  <a:pt x="66498" y="43707"/>
                </a:lnTo>
                <a:lnTo>
                  <a:pt x="64859" y="39745"/>
                </a:lnTo>
                <a:lnTo>
                  <a:pt x="63929" y="34555"/>
                </a:lnTo>
                <a:lnTo>
                  <a:pt x="63000" y="29366"/>
                </a:lnTo>
                <a:lnTo>
                  <a:pt x="79987" y="10652"/>
                </a:lnTo>
                <a:lnTo>
                  <a:pt x="85532" y="11016"/>
                </a:lnTo>
                <a:lnTo>
                  <a:pt x="123651" y="37655"/>
                </a:lnTo>
                <a:lnTo>
                  <a:pt x="133107" y="488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740327" y="2504608"/>
            <a:ext cx="87630" cy="103505"/>
          </a:xfrm>
          <a:custGeom>
            <a:avLst/>
            <a:gdLst/>
            <a:ahLst/>
            <a:cxnLst/>
            <a:rect l="l" t="t" r="r" b="b"/>
            <a:pathLst>
              <a:path w="87629" h="103505">
                <a:moveTo>
                  <a:pt x="43864" y="12875"/>
                </a:moveTo>
                <a:lnTo>
                  <a:pt x="45172" y="6705"/>
                </a:lnTo>
                <a:lnTo>
                  <a:pt x="45712" y="2872"/>
                </a:lnTo>
                <a:lnTo>
                  <a:pt x="45485" y="1375"/>
                </a:lnTo>
                <a:lnTo>
                  <a:pt x="45326" y="331"/>
                </a:lnTo>
                <a:lnTo>
                  <a:pt x="43767" y="0"/>
                </a:lnTo>
                <a:lnTo>
                  <a:pt x="40810" y="381"/>
                </a:lnTo>
                <a:lnTo>
                  <a:pt x="37852" y="764"/>
                </a:lnTo>
                <a:lnTo>
                  <a:pt x="34500" y="2650"/>
                </a:lnTo>
                <a:lnTo>
                  <a:pt x="30753" y="6041"/>
                </a:lnTo>
                <a:lnTo>
                  <a:pt x="27006" y="9432"/>
                </a:lnTo>
                <a:lnTo>
                  <a:pt x="18715" y="35843"/>
                </a:lnTo>
                <a:lnTo>
                  <a:pt x="20183" y="39287"/>
                </a:lnTo>
                <a:lnTo>
                  <a:pt x="23124" y="41887"/>
                </a:lnTo>
                <a:lnTo>
                  <a:pt x="26065" y="44488"/>
                </a:lnTo>
                <a:lnTo>
                  <a:pt x="29605" y="46065"/>
                </a:lnTo>
                <a:lnTo>
                  <a:pt x="33745" y="46621"/>
                </a:lnTo>
                <a:lnTo>
                  <a:pt x="37884" y="47176"/>
                </a:lnTo>
                <a:lnTo>
                  <a:pt x="41979" y="46544"/>
                </a:lnTo>
                <a:lnTo>
                  <a:pt x="46029" y="44723"/>
                </a:lnTo>
                <a:lnTo>
                  <a:pt x="50079" y="42902"/>
                </a:lnTo>
                <a:lnTo>
                  <a:pt x="53731" y="40329"/>
                </a:lnTo>
                <a:lnTo>
                  <a:pt x="56985" y="37002"/>
                </a:lnTo>
                <a:lnTo>
                  <a:pt x="60240" y="33676"/>
                </a:lnTo>
                <a:lnTo>
                  <a:pt x="63211" y="30917"/>
                </a:lnTo>
                <a:lnTo>
                  <a:pt x="65899" y="28726"/>
                </a:lnTo>
                <a:lnTo>
                  <a:pt x="68587" y="26534"/>
                </a:lnTo>
                <a:lnTo>
                  <a:pt x="71339" y="25667"/>
                </a:lnTo>
                <a:lnTo>
                  <a:pt x="74156" y="26126"/>
                </a:lnTo>
                <a:lnTo>
                  <a:pt x="76972" y="26584"/>
                </a:lnTo>
                <a:lnTo>
                  <a:pt x="79459" y="29546"/>
                </a:lnTo>
                <a:lnTo>
                  <a:pt x="81617" y="35012"/>
                </a:lnTo>
                <a:lnTo>
                  <a:pt x="83776" y="40478"/>
                </a:lnTo>
                <a:lnTo>
                  <a:pt x="85309" y="47020"/>
                </a:lnTo>
                <a:lnTo>
                  <a:pt x="86220" y="54637"/>
                </a:lnTo>
                <a:lnTo>
                  <a:pt x="87131" y="62254"/>
                </a:lnTo>
                <a:lnTo>
                  <a:pt x="67981" y="98536"/>
                </a:lnTo>
                <a:lnTo>
                  <a:pt x="34849" y="103134"/>
                </a:lnTo>
                <a:lnTo>
                  <a:pt x="18701" y="103079"/>
                </a:lnTo>
                <a:lnTo>
                  <a:pt x="0" y="1022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960323" y="2411613"/>
            <a:ext cx="122555" cy="120014"/>
          </a:xfrm>
          <a:custGeom>
            <a:avLst/>
            <a:gdLst/>
            <a:ahLst/>
            <a:cxnLst/>
            <a:rect l="l" t="t" r="r" b="b"/>
            <a:pathLst>
              <a:path w="122554" h="120014">
                <a:moveTo>
                  <a:pt x="0" y="45898"/>
                </a:moveTo>
                <a:lnTo>
                  <a:pt x="17176" y="89245"/>
                </a:lnTo>
                <a:lnTo>
                  <a:pt x="21730" y="109103"/>
                </a:lnTo>
                <a:lnTo>
                  <a:pt x="22144" y="111243"/>
                </a:lnTo>
                <a:lnTo>
                  <a:pt x="22188" y="111470"/>
                </a:lnTo>
                <a:lnTo>
                  <a:pt x="22173" y="110967"/>
                </a:lnTo>
                <a:lnTo>
                  <a:pt x="22120" y="110406"/>
                </a:lnTo>
                <a:lnTo>
                  <a:pt x="21617" y="105097"/>
                </a:lnTo>
                <a:lnTo>
                  <a:pt x="20664" y="95042"/>
                </a:lnTo>
                <a:lnTo>
                  <a:pt x="19762" y="82202"/>
                </a:lnTo>
                <a:lnTo>
                  <a:pt x="19516" y="69599"/>
                </a:lnTo>
                <a:lnTo>
                  <a:pt x="20355" y="55341"/>
                </a:lnTo>
                <a:lnTo>
                  <a:pt x="31149" y="17705"/>
                </a:lnTo>
                <a:lnTo>
                  <a:pt x="45388" y="1623"/>
                </a:lnTo>
                <a:lnTo>
                  <a:pt x="49437" y="0"/>
                </a:lnTo>
                <a:lnTo>
                  <a:pt x="53574" y="488"/>
                </a:lnTo>
                <a:lnTo>
                  <a:pt x="57801" y="3088"/>
                </a:lnTo>
                <a:lnTo>
                  <a:pt x="62028" y="5687"/>
                </a:lnTo>
                <a:lnTo>
                  <a:pt x="82713" y="39409"/>
                </a:lnTo>
                <a:lnTo>
                  <a:pt x="89313" y="51634"/>
                </a:lnTo>
                <a:lnTo>
                  <a:pt x="95205" y="62439"/>
                </a:lnTo>
                <a:lnTo>
                  <a:pt x="101773" y="74680"/>
                </a:lnTo>
                <a:lnTo>
                  <a:pt x="107564" y="86188"/>
                </a:lnTo>
                <a:lnTo>
                  <a:pt x="112774" y="97322"/>
                </a:lnTo>
                <a:lnTo>
                  <a:pt x="117600" y="108440"/>
                </a:lnTo>
                <a:lnTo>
                  <a:pt x="122241" y="1199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993280" y="2476820"/>
            <a:ext cx="64769" cy="17145"/>
          </a:xfrm>
          <a:custGeom>
            <a:avLst/>
            <a:gdLst/>
            <a:ahLst/>
            <a:cxnLst/>
            <a:rect l="l" t="t" r="r" b="b"/>
            <a:pathLst>
              <a:path w="64770" h="17144">
                <a:moveTo>
                  <a:pt x="8041" y="16768"/>
                </a:moveTo>
                <a:lnTo>
                  <a:pt x="5863" y="16768"/>
                </a:lnTo>
                <a:lnTo>
                  <a:pt x="3840" y="16073"/>
                </a:lnTo>
                <a:lnTo>
                  <a:pt x="1971" y="14683"/>
                </a:lnTo>
                <a:lnTo>
                  <a:pt x="101" y="13293"/>
                </a:lnTo>
                <a:lnTo>
                  <a:pt x="0" y="11548"/>
                </a:lnTo>
                <a:lnTo>
                  <a:pt x="1666" y="9445"/>
                </a:lnTo>
                <a:lnTo>
                  <a:pt x="3332" y="7343"/>
                </a:lnTo>
                <a:lnTo>
                  <a:pt x="48652" y="668"/>
                </a:lnTo>
                <a:lnTo>
                  <a:pt x="6430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110308" y="2439034"/>
            <a:ext cx="99695" cy="80645"/>
          </a:xfrm>
          <a:custGeom>
            <a:avLst/>
            <a:gdLst/>
            <a:ahLst/>
            <a:cxnLst/>
            <a:rect l="l" t="t" r="r" b="b"/>
            <a:pathLst>
              <a:path w="99695" h="80644">
                <a:moveTo>
                  <a:pt x="793" y="4626"/>
                </a:moveTo>
                <a:lnTo>
                  <a:pt x="0" y="1201"/>
                </a:lnTo>
                <a:lnTo>
                  <a:pt x="566" y="0"/>
                </a:lnTo>
                <a:lnTo>
                  <a:pt x="2492" y="1021"/>
                </a:lnTo>
                <a:lnTo>
                  <a:pt x="3888" y="1762"/>
                </a:lnTo>
                <a:lnTo>
                  <a:pt x="13450" y="24864"/>
                </a:lnTo>
                <a:lnTo>
                  <a:pt x="15144" y="31393"/>
                </a:lnTo>
                <a:lnTo>
                  <a:pt x="16468" y="37885"/>
                </a:lnTo>
                <a:lnTo>
                  <a:pt x="17426" y="44340"/>
                </a:lnTo>
                <a:lnTo>
                  <a:pt x="18382" y="50795"/>
                </a:lnTo>
                <a:lnTo>
                  <a:pt x="19545" y="56560"/>
                </a:lnTo>
                <a:lnTo>
                  <a:pt x="54514" y="80145"/>
                </a:lnTo>
                <a:lnTo>
                  <a:pt x="61717" y="80023"/>
                </a:lnTo>
                <a:lnTo>
                  <a:pt x="72804" y="79456"/>
                </a:lnTo>
                <a:lnTo>
                  <a:pt x="85371" y="78104"/>
                </a:lnTo>
                <a:lnTo>
                  <a:pt x="99421" y="759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218665" y="2418879"/>
            <a:ext cx="81280" cy="12700"/>
          </a:xfrm>
          <a:custGeom>
            <a:avLst/>
            <a:gdLst/>
            <a:ahLst/>
            <a:cxnLst/>
            <a:rect l="l" t="t" r="r" b="b"/>
            <a:pathLst>
              <a:path w="81279" h="12700">
                <a:moveTo>
                  <a:pt x="0" y="9100"/>
                </a:moveTo>
                <a:lnTo>
                  <a:pt x="602" y="6355"/>
                </a:lnTo>
                <a:lnTo>
                  <a:pt x="3327" y="4471"/>
                </a:lnTo>
                <a:lnTo>
                  <a:pt x="8175" y="3448"/>
                </a:lnTo>
                <a:lnTo>
                  <a:pt x="13023" y="2425"/>
                </a:lnTo>
                <a:lnTo>
                  <a:pt x="53645" y="61"/>
                </a:lnTo>
                <a:lnTo>
                  <a:pt x="62676" y="0"/>
                </a:lnTo>
                <a:lnTo>
                  <a:pt x="68944" y="115"/>
                </a:lnTo>
                <a:lnTo>
                  <a:pt x="72842" y="405"/>
                </a:lnTo>
                <a:lnTo>
                  <a:pt x="76740" y="694"/>
                </a:lnTo>
                <a:lnTo>
                  <a:pt x="79081" y="1392"/>
                </a:lnTo>
                <a:lnTo>
                  <a:pt x="79865" y="2497"/>
                </a:lnTo>
                <a:lnTo>
                  <a:pt x="80970" y="4058"/>
                </a:lnTo>
                <a:lnTo>
                  <a:pt x="75061" y="7319"/>
                </a:lnTo>
                <a:lnTo>
                  <a:pt x="62138" y="122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266283" y="2432693"/>
            <a:ext cx="19685" cy="67945"/>
          </a:xfrm>
          <a:custGeom>
            <a:avLst/>
            <a:gdLst/>
            <a:ahLst/>
            <a:cxnLst/>
            <a:rect l="l" t="t" r="r" b="b"/>
            <a:pathLst>
              <a:path w="19685" h="67944">
                <a:moveTo>
                  <a:pt x="8744" y="207"/>
                </a:moveTo>
                <a:lnTo>
                  <a:pt x="1799" y="0"/>
                </a:lnTo>
                <a:lnTo>
                  <a:pt x="0" y="3602"/>
                </a:lnTo>
                <a:lnTo>
                  <a:pt x="3343" y="11017"/>
                </a:lnTo>
                <a:lnTo>
                  <a:pt x="6687" y="18431"/>
                </a:lnTo>
                <a:lnTo>
                  <a:pt x="9355" y="25441"/>
                </a:lnTo>
                <a:lnTo>
                  <a:pt x="11346" y="32048"/>
                </a:lnTo>
                <a:lnTo>
                  <a:pt x="13931" y="41543"/>
                </a:lnTo>
                <a:lnTo>
                  <a:pt x="16665" y="53381"/>
                </a:lnTo>
                <a:lnTo>
                  <a:pt x="19551" y="675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345258" y="2437812"/>
            <a:ext cx="26034" cy="59055"/>
          </a:xfrm>
          <a:custGeom>
            <a:avLst/>
            <a:gdLst/>
            <a:ahLst/>
            <a:cxnLst/>
            <a:rect l="l" t="t" r="r" b="b"/>
            <a:pathLst>
              <a:path w="26035" h="59055">
                <a:moveTo>
                  <a:pt x="472" y="9838"/>
                </a:moveTo>
                <a:lnTo>
                  <a:pt x="0" y="4123"/>
                </a:lnTo>
                <a:lnTo>
                  <a:pt x="323" y="978"/>
                </a:lnTo>
                <a:lnTo>
                  <a:pt x="1442" y="404"/>
                </a:lnTo>
                <a:lnTo>
                  <a:pt x="2230" y="0"/>
                </a:lnTo>
                <a:lnTo>
                  <a:pt x="3647" y="1210"/>
                </a:lnTo>
                <a:lnTo>
                  <a:pt x="5695" y="4037"/>
                </a:lnTo>
                <a:lnTo>
                  <a:pt x="7743" y="6862"/>
                </a:lnTo>
                <a:lnTo>
                  <a:pt x="10108" y="11170"/>
                </a:lnTo>
                <a:lnTo>
                  <a:pt x="12791" y="16960"/>
                </a:lnTo>
                <a:lnTo>
                  <a:pt x="15475" y="22749"/>
                </a:lnTo>
                <a:lnTo>
                  <a:pt x="17830" y="28635"/>
                </a:lnTo>
                <a:lnTo>
                  <a:pt x="19859" y="34616"/>
                </a:lnTo>
                <a:lnTo>
                  <a:pt x="23137" y="45974"/>
                </a:lnTo>
                <a:lnTo>
                  <a:pt x="25740" y="587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350280" y="2415465"/>
            <a:ext cx="74295" cy="25400"/>
          </a:xfrm>
          <a:custGeom>
            <a:avLst/>
            <a:gdLst/>
            <a:ahLst/>
            <a:cxnLst/>
            <a:rect l="l" t="t" r="r" b="b"/>
            <a:pathLst>
              <a:path w="74295" h="25400">
                <a:moveTo>
                  <a:pt x="2189" y="24964"/>
                </a:moveTo>
                <a:lnTo>
                  <a:pt x="984" y="22601"/>
                </a:lnTo>
                <a:lnTo>
                  <a:pt x="306" y="19693"/>
                </a:lnTo>
                <a:lnTo>
                  <a:pt x="153" y="16239"/>
                </a:lnTo>
                <a:lnTo>
                  <a:pt x="0" y="12786"/>
                </a:lnTo>
                <a:lnTo>
                  <a:pt x="34067" y="0"/>
                </a:lnTo>
                <a:lnTo>
                  <a:pt x="45197" y="1286"/>
                </a:lnTo>
                <a:lnTo>
                  <a:pt x="58404" y="4115"/>
                </a:lnTo>
                <a:lnTo>
                  <a:pt x="73686" y="84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376556" y="2459133"/>
            <a:ext cx="26670" cy="1905"/>
          </a:xfrm>
          <a:custGeom>
            <a:avLst/>
            <a:gdLst/>
            <a:ahLst/>
            <a:cxnLst/>
            <a:rect l="l" t="t" r="r" b="b"/>
            <a:pathLst>
              <a:path w="26670" h="1905">
                <a:moveTo>
                  <a:pt x="1468" y="0"/>
                </a:moveTo>
                <a:lnTo>
                  <a:pt x="0" y="1261"/>
                </a:lnTo>
                <a:lnTo>
                  <a:pt x="271" y="1875"/>
                </a:lnTo>
                <a:lnTo>
                  <a:pt x="2284" y="1841"/>
                </a:lnTo>
                <a:lnTo>
                  <a:pt x="10368" y="1708"/>
                </a:lnTo>
                <a:lnTo>
                  <a:pt x="26548" y="14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374511" y="2495685"/>
            <a:ext cx="65405" cy="10160"/>
          </a:xfrm>
          <a:custGeom>
            <a:avLst/>
            <a:gdLst/>
            <a:ahLst/>
            <a:cxnLst/>
            <a:rect l="l" t="t" r="r" b="b"/>
            <a:pathLst>
              <a:path w="65404" h="10160">
                <a:moveTo>
                  <a:pt x="10468" y="0"/>
                </a:moveTo>
                <a:lnTo>
                  <a:pt x="4554" y="3884"/>
                </a:lnTo>
                <a:lnTo>
                  <a:pt x="1234" y="6577"/>
                </a:lnTo>
                <a:lnTo>
                  <a:pt x="507" y="8080"/>
                </a:lnTo>
                <a:lnTo>
                  <a:pt x="0" y="9130"/>
                </a:lnTo>
                <a:lnTo>
                  <a:pt x="5137" y="9770"/>
                </a:lnTo>
                <a:lnTo>
                  <a:pt x="15922" y="10000"/>
                </a:lnTo>
                <a:lnTo>
                  <a:pt x="26696" y="9938"/>
                </a:lnTo>
                <a:lnTo>
                  <a:pt x="38495" y="9311"/>
                </a:lnTo>
                <a:lnTo>
                  <a:pt x="51320" y="8121"/>
                </a:lnTo>
                <a:lnTo>
                  <a:pt x="65170" y="63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491212" y="2419910"/>
            <a:ext cx="85090" cy="81280"/>
          </a:xfrm>
          <a:custGeom>
            <a:avLst/>
            <a:gdLst/>
            <a:ahLst/>
            <a:cxnLst/>
            <a:rect l="l" t="t" r="r" b="b"/>
            <a:pathLst>
              <a:path w="85090" h="81280">
                <a:moveTo>
                  <a:pt x="3861" y="31000"/>
                </a:moveTo>
                <a:lnTo>
                  <a:pt x="1707" y="27447"/>
                </a:lnTo>
                <a:lnTo>
                  <a:pt x="503" y="25461"/>
                </a:lnTo>
                <a:lnTo>
                  <a:pt x="248" y="25041"/>
                </a:lnTo>
                <a:lnTo>
                  <a:pt x="69" y="24746"/>
                </a:lnTo>
                <a:lnTo>
                  <a:pt x="38" y="25058"/>
                </a:lnTo>
                <a:lnTo>
                  <a:pt x="78" y="25364"/>
                </a:lnTo>
                <a:lnTo>
                  <a:pt x="220" y="26472"/>
                </a:lnTo>
                <a:lnTo>
                  <a:pt x="466" y="28381"/>
                </a:lnTo>
                <a:lnTo>
                  <a:pt x="711" y="30291"/>
                </a:lnTo>
                <a:lnTo>
                  <a:pt x="2434" y="36366"/>
                </a:lnTo>
                <a:lnTo>
                  <a:pt x="14598" y="72705"/>
                </a:lnTo>
                <a:lnTo>
                  <a:pt x="16784" y="77431"/>
                </a:lnTo>
                <a:lnTo>
                  <a:pt x="17686" y="79151"/>
                </a:lnTo>
                <a:lnTo>
                  <a:pt x="18206" y="80142"/>
                </a:lnTo>
                <a:lnTo>
                  <a:pt x="18343" y="80404"/>
                </a:lnTo>
                <a:lnTo>
                  <a:pt x="18481" y="80666"/>
                </a:lnTo>
                <a:lnTo>
                  <a:pt x="18443" y="80064"/>
                </a:lnTo>
                <a:lnTo>
                  <a:pt x="18231" y="78598"/>
                </a:lnTo>
                <a:lnTo>
                  <a:pt x="18019" y="77133"/>
                </a:lnTo>
                <a:lnTo>
                  <a:pt x="17217" y="71591"/>
                </a:lnTo>
                <a:lnTo>
                  <a:pt x="15826" y="61974"/>
                </a:lnTo>
                <a:lnTo>
                  <a:pt x="14229" y="48911"/>
                </a:lnTo>
                <a:lnTo>
                  <a:pt x="13328" y="36579"/>
                </a:lnTo>
                <a:lnTo>
                  <a:pt x="12932" y="26320"/>
                </a:lnTo>
                <a:lnTo>
                  <a:pt x="13647" y="19236"/>
                </a:lnTo>
                <a:lnTo>
                  <a:pt x="37598" y="0"/>
                </a:lnTo>
                <a:lnTo>
                  <a:pt x="43867" y="415"/>
                </a:lnTo>
                <a:lnTo>
                  <a:pt x="50136" y="831"/>
                </a:lnTo>
                <a:lnTo>
                  <a:pt x="55449" y="2588"/>
                </a:lnTo>
                <a:lnTo>
                  <a:pt x="59805" y="5687"/>
                </a:lnTo>
                <a:lnTo>
                  <a:pt x="64161" y="8787"/>
                </a:lnTo>
                <a:lnTo>
                  <a:pt x="66951" y="12358"/>
                </a:lnTo>
                <a:lnTo>
                  <a:pt x="68174" y="16403"/>
                </a:lnTo>
                <a:lnTo>
                  <a:pt x="69397" y="20448"/>
                </a:lnTo>
                <a:lnTo>
                  <a:pt x="68390" y="24541"/>
                </a:lnTo>
                <a:lnTo>
                  <a:pt x="65154" y="28680"/>
                </a:lnTo>
                <a:lnTo>
                  <a:pt x="61918" y="32820"/>
                </a:lnTo>
                <a:lnTo>
                  <a:pt x="56802" y="36078"/>
                </a:lnTo>
                <a:lnTo>
                  <a:pt x="49808" y="38455"/>
                </a:lnTo>
                <a:lnTo>
                  <a:pt x="42814" y="40832"/>
                </a:lnTo>
                <a:lnTo>
                  <a:pt x="35816" y="42287"/>
                </a:lnTo>
                <a:lnTo>
                  <a:pt x="28816" y="42820"/>
                </a:lnTo>
                <a:lnTo>
                  <a:pt x="21817" y="43353"/>
                </a:lnTo>
                <a:lnTo>
                  <a:pt x="16739" y="43646"/>
                </a:lnTo>
                <a:lnTo>
                  <a:pt x="13585" y="43700"/>
                </a:lnTo>
                <a:lnTo>
                  <a:pt x="10429" y="43753"/>
                </a:lnTo>
                <a:lnTo>
                  <a:pt x="9489" y="44099"/>
                </a:lnTo>
                <a:lnTo>
                  <a:pt x="10764" y="44739"/>
                </a:lnTo>
                <a:lnTo>
                  <a:pt x="12040" y="45379"/>
                </a:lnTo>
                <a:lnTo>
                  <a:pt x="15228" y="46980"/>
                </a:lnTo>
                <a:lnTo>
                  <a:pt x="20330" y="49541"/>
                </a:lnTo>
                <a:lnTo>
                  <a:pt x="25432" y="52101"/>
                </a:lnTo>
                <a:lnTo>
                  <a:pt x="32425" y="55287"/>
                </a:lnTo>
                <a:lnTo>
                  <a:pt x="41310" y="59101"/>
                </a:lnTo>
                <a:lnTo>
                  <a:pt x="50138" y="63063"/>
                </a:lnTo>
                <a:lnTo>
                  <a:pt x="60303" y="67947"/>
                </a:lnTo>
                <a:lnTo>
                  <a:pt x="71806" y="73752"/>
                </a:lnTo>
                <a:lnTo>
                  <a:pt x="84646" y="804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719289" y="2415558"/>
            <a:ext cx="107314" cy="57150"/>
          </a:xfrm>
          <a:custGeom>
            <a:avLst/>
            <a:gdLst/>
            <a:ahLst/>
            <a:cxnLst/>
            <a:rect l="l" t="t" r="r" b="b"/>
            <a:pathLst>
              <a:path w="107315" h="57150">
                <a:moveTo>
                  <a:pt x="0" y="11436"/>
                </a:moveTo>
                <a:lnTo>
                  <a:pt x="235" y="8823"/>
                </a:lnTo>
                <a:lnTo>
                  <a:pt x="3941" y="6732"/>
                </a:lnTo>
                <a:lnTo>
                  <a:pt x="11139" y="5163"/>
                </a:lnTo>
                <a:lnTo>
                  <a:pt x="18329" y="3594"/>
                </a:lnTo>
                <a:lnTo>
                  <a:pt x="60251" y="768"/>
                </a:lnTo>
                <a:lnTo>
                  <a:pt x="97736" y="0"/>
                </a:lnTo>
                <a:lnTo>
                  <a:pt x="102052" y="29"/>
                </a:lnTo>
                <a:lnTo>
                  <a:pt x="103999" y="125"/>
                </a:lnTo>
                <a:lnTo>
                  <a:pt x="105952" y="220"/>
                </a:lnTo>
                <a:lnTo>
                  <a:pt x="106977" y="270"/>
                </a:lnTo>
                <a:lnTo>
                  <a:pt x="107109" y="278"/>
                </a:lnTo>
                <a:lnTo>
                  <a:pt x="106077" y="285"/>
                </a:lnTo>
                <a:lnTo>
                  <a:pt x="105294" y="286"/>
                </a:lnTo>
                <a:lnTo>
                  <a:pt x="97917" y="291"/>
                </a:lnTo>
                <a:lnTo>
                  <a:pt x="83937" y="302"/>
                </a:lnTo>
                <a:lnTo>
                  <a:pt x="69951" y="313"/>
                </a:lnTo>
                <a:lnTo>
                  <a:pt x="55161" y="15336"/>
                </a:lnTo>
                <a:lnTo>
                  <a:pt x="56013" y="20336"/>
                </a:lnTo>
                <a:lnTo>
                  <a:pt x="58126" y="26330"/>
                </a:lnTo>
                <a:lnTo>
                  <a:pt x="61253" y="34056"/>
                </a:lnTo>
                <a:lnTo>
                  <a:pt x="66047" y="44225"/>
                </a:lnTo>
                <a:lnTo>
                  <a:pt x="72508" y="568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67256" y="2404564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80">
                <a:moveTo>
                  <a:pt x="2209" y="30943"/>
                </a:moveTo>
                <a:lnTo>
                  <a:pt x="810" y="32333"/>
                </a:lnTo>
                <a:lnTo>
                  <a:pt x="90" y="34930"/>
                </a:lnTo>
                <a:lnTo>
                  <a:pt x="48" y="38735"/>
                </a:lnTo>
                <a:lnTo>
                  <a:pt x="0" y="42539"/>
                </a:lnTo>
                <a:lnTo>
                  <a:pt x="270" y="46994"/>
                </a:lnTo>
                <a:lnTo>
                  <a:pt x="845" y="52100"/>
                </a:lnTo>
                <a:lnTo>
                  <a:pt x="1420" y="57206"/>
                </a:lnTo>
                <a:lnTo>
                  <a:pt x="3422" y="63356"/>
                </a:lnTo>
                <a:lnTo>
                  <a:pt x="6851" y="70552"/>
                </a:lnTo>
                <a:lnTo>
                  <a:pt x="10280" y="77748"/>
                </a:lnTo>
                <a:lnTo>
                  <a:pt x="11831" y="80447"/>
                </a:lnTo>
                <a:lnTo>
                  <a:pt x="11520" y="78650"/>
                </a:lnTo>
                <a:lnTo>
                  <a:pt x="11201" y="76852"/>
                </a:lnTo>
                <a:lnTo>
                  <a:pt x="10411" y="72358"/>
                </a:lnTo>
                <a:lnTo>
                  <a:pt x="9150" y="65168"/>
                </a:lnTo>
                <a:lnTo>
                  <a:pt x="7883" y="57978"/>
                </a:lnTo>
                <a:lnTo>
                  <a:pt x="7190" y="50328"/>
                </a:lnTo>
                <a:lnTo>
                  <a:pt x="7065" y="42219"/>
                </a:lnTo>
                <a:lnTo>
                  <a:pt x="6941" y="34110"/>
                </a:lnTo>
                <a:lnTo>
                  <a:pt x="7904" y="26654"/>
                </a:lnTo>
                <a:lnTo>
                  <a:pt x="9954" y="19850"/>
                </a:lnTo>
                <a:lnTo>
                  <a:pt x="12004" y="13045"/>
                </a:lnTo>
                <a:lnTo>
                  <a:pt x="15447" y="7973"/>
                </a:lnTo>
                <a:lnTo>
                  <a:pt x="20283" y="4635"/>
                </a:lnTo>
                <a:lnTo>
                  <a:pt x="25118" y="1297"/>
                </a:lnTo>
                <a:lnTo>
                  <a:pt x="30480" y="0"/>
                </a:lnTo>
                <a:lnTo>
                  <a:pt x="36361" y="743"/>
                </a:lnTo>
                <a:lnTo>
                  <a:pt x="42242" y="1486"/>
                </a:lnTo>
                <a:lnTo>
                  <a:pt x="47687" y="4892"/>
                </a:lnTo>
                <a:lnTo>
                  <a:pt x="71829" y="46470"/>
                </a:lnTo>
                <a:lnTo>
                  <a:pt x="79757" y="70937"/>
                </a:lnTo>
                <a:lnTo>
                  <a:pt x="81197" y="806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889471" y="2449970"/>
            <a:ext cx="65405" cy="12700"/>
          </a:xfrm>
          <a:custGeom>
            <a:avLst/>
            <a:gdLst/>
            <a:ahLst/>
            <a:cxnLst/>
            <a:rect l="l" t="t" r="r" b="b"/>
            <a:pathLst>
              <a:path w="65404" h="12700">
                <a:moveTo>
                  <a:pt x="0" y="12210"/>
                </a:moveTo>
                <a:lnTo>
                  <a:pt x="48058" y="406"/>
                </a:lnTo>
                <a:lnTo>
                  <a:pt x="6496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988702" y="2385658"/>
            <a:ext cx="80010" cy="109220"/>
          </a:xfrm>
          <a:custGeom>
            <a:avLst/>
            <a:gdLst/>
            <a:ahLst/>
            <a:cxnLst/>
            <a:rect l="l" t="t" r="r" b="b"/>
            <a:pathLst>
              <a:path w="80009" h="109219">
                <a:moveTo>
                  <a:pt x="7774" y="36368"/>
                </a:moveTo>
                <a:lnTo>
                  <a:pt x="5495" y="32143"/>
                </a:lnTo>
                <a:lnTo>
                  <a:pt x="4013" y="28819"/>
                </a:lnTo>
                <a:lnTo>
                  <a:pt x="3327" y="26399"/>
                </a:lnTo>
                <a:lnTo>
                  <a:pt x="2856" y="24739"/>
                </a:lnTo>
                <a:lnTo>
                  <a:pt x="2593" y="23831"/>
                </a:lnTo>
                <a:lnTo>
                  <a:pt x="2551" y="23674"/>
                </a:lnTo>
                <a:lnTo>
                  <a:pt x="2510" y="23518"/>
                </a:lnTo>
                <a:lnTo>
                  <a:pt x="2482" y="23842"/>
                </a:lnTo>
                <a:lnTo>
                  <a:pt x="2482" y="24109"/>
                </a:lnTo>
                <a:lnTo>
                  <a:pt x="2475" y="25665"/>
                </a:lnTo>
                <a:lnTo>
                  <a:pt x="2461" y="28507"/>
                </a:lnTo>
                <a:lnTo>
                  <a:pt x="2454" y="31350"/>
                </a:lnTo>
                <a:lnTo>
                  <a:pt x="2932" y="35880"/>
                </a:lnTo>
                <a:lnTo>
                  <a:pt x="3902" y="42097"/>
                </a:lnTo>
                <a:lnTo>
                  <a:pt x="4872" y="48315"/>
                </a:lnTo>
                <a:lnTo>
                  <a:pt x="13670" y="84452"/>
                </a:lnTo>
                <a:lnTo>
                  <a:pt x="14487" y="87445"/>
                </a:lnTo>
                <a:lnTo>
                  <a:pt x="14584" y="87802"/>
                </a:lnTo>
                <a:lnTo>
                  <a:pt x="14660" y="88081"/>
                </a:lnTo>
                <a:lnTo>
                  <a:pt x="14591" y="87846"/>
                </a:lnTo>
                <a:lnTo>
                  <a:pt x="14501" y="87517"/>
                </a:lnTo>
                <a:lnTo>
                  <a:pt x="13732" y="84766"/>
                </a:lnTo>
                <a:lnTo>
                  <a:pt x="12284" y="79594"/>
                </a:lnTo>
                <a:lnTo>
                  <a:pt x="10843" y="74422"/>
                </a:lnTo>
                <a:lnTo>
                  <a:pt x="5799" y="33863"/>
                </a:lnTo>
                <a:lnTo>
                  <a:pt x="5565" y="24683"/>
                </a:lnTo>
                <a:lnTo>
                  <a:pt x="6514" y="17579"/>
                </a:lnTo>
                <a:lnTo>
                  <a:pt x="25176" y="0"/>
                </a:lnTo>
                <a:lnTo>
                  <a:pt x="31105" y="430"/>
                </a:lnTo>
                <a:lnTo>
                  <a:pt x="37638" y="2829"/>
                </a:lnTo>
                <a:lnTo>
                  <a:pt x="44170" y="5229"/>
                </a:lnTo>
                <a:lnTo>
                  <a:pt x="49338" y="9354"/>
                </a:lnTo>
                <a:lnTo>
                  <a:pt x="53141" y="15206"/>
                </a:lnTo>
                <a:lnTo>
                  <a:pt x="56944" y="21057"/>
                </a:lnTo>
                <a:lnTo>
                  <a:pt x="58648" y="27176"/>
                </a:lnTo>
                <a:lnTo>
                  <a:pt x="58240" y="33564"/>
                </a:lnTo>
                <a:lnTo>
                  <a:pt x="57831" y="39951"/>
                </a:lnTo>
                <a:lnTo>
                  <a:pt x="54651" y="45627"/>
                </a:lnTo>
                <a:lnTo>
                  <a:pt x="48708" y="50591"/>
                </a:lnTo>
                <a:lnTo>
                  <a:pt x="42757" y="55556"/>
                </a:lnTo>
                <a:lnTo>
                  <a:pt x="38455" y="59519"/>
                </a:lnTo>
                <a:lnTo>
                  <a:pt x="35802" y="62483"/>
                </a:lnTo>
                <a:lnTo>
                  <a:pt x="33142" y="65446"/>
                </a:lnTo>
                <a:lnTo>
                  <a:pt x="32969" y="68057"/>
                </a:lnTo>
                <a:lnTo>
                  <a:pt x="35276" y="70316"/>
                </a:lnTo>
                <a:lnTo>
                  <a:pt x="37582" y="72576"/>
                </a:lnTo>
                <a:lnTo>
                  <a:pt x="42044" y="75052"/>
                </a:lnTo>
                <a:lnTo>
                  <a:pt x="48666" y="77744"/>
                </a:lnTo>
                <a:lnTo>
                  <a:pt x="55289" y="80438"/>
                </a:lnTo>
                <a:lnTo>
                  <a:pt x="61392" y="83439"/>
                </a:lnTo>
                <a:lnTo>
                  <a:pt x="66961" y="86748"/>
                </a:lnTo>
                <a:lnTo>
                  <a:pt x="72538" y="90058"/>
                </a:lnTo>
                <a:lnTo>
                  <a:pt x="76237" y="93406"/>
                </a:lnTo>
                <a:lnTo>
                  <a:pt x="78065" y="96794"/>
                </a:lnTo>
                <a:lnTo>
                  <a:pt x="79901" y="100183"/>
                </a:lnTo>
                <a:lnTo>
                  <a:pt x="38432" y="108800"/>
                </a:lnTo>
                <a:lnTo>
                  <a:pt x="26827" y="108350"/>
                </a:lnTo>
                <a:lnTo>
                  <a:pt x="14016" y="107290"/>
                </a:lnTo>
                <a:lnTo>
                  <a:pt x="0" y="1056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111130" y="2402027"/>
            <a:ext cx="66675" cy="99695"/>
          </a:xfrm>
          <a:custGeom>
            <a:avLst/>
            <a:gdLst/>
            <a:ahLst/>
            <a:cxnLst/>
            <a:rect l="l" t="t" r="r" b="b"/>
            <a:pathLst>
              <a:path w="66675" h="99694">
                <a:moveTo>
                  <a:pt x="1309" y="7248"/>
                </a:moveTo>
                <a:lnTo>
                  <a:pt x="526" y="2745"/>
                </a:lnTo>
                <a:lnTo>
                  <a:pt x="117" y="382"/>
                </a:lnTo>
                <a:lnTo>
                  <a:pt x="76" y="157"/>
                </a:lnTo>
                <a:lnTo>
                  <a:pt x="48" y="0"/>
                </a:lnTo>
                <a:lnTo>
                  <a:pt x="34" y="150"/>
                </a:lnTo>
                <a:lnTo>
                  <a:pt x="34" y="608"/>
                </a:lnTo>
                <a:lnTo>
                  <a:pt x="34" y="1067"/>
                </a:lnTo>
                <a:lnTo>
                  <a:pt x="27" y="4609"/>
                </a:lnTo>
                <a:lnTo>
                  <a:pt x="13" y="11235"/>
                </a:lnTo>
                <a:lnTo>
                  <a:pt x="0" y="17860"/>
                </a:lnTo>
                <a:lnTo>
                  <a:pt x="831" y="25330"/>
                </a:lnTo>
                <a:lnTo>
                  <a:pt x="12829" y="67647"/>
                </a:lnTo>
                <a:lnTo>
                  <a:pt x="18828" y="80907"/>
                </a:lnTo>
                <a:lnTo>
                  <a:pt x="21779" y="86876"/>
                </a:lnTo>
                <a:lnTo>
                  <a:pt x="33929" y="99470"/>
                </a:lnTo>
                <a:lnTo>
                  <a:pt x="39758" y="98651"/>
                </a:lnTo>
                <a:lnTo>
                  <a:pt x="50660" y="94958"/>
                </a:lnTo>
                <a:lnTo>
                  <a:pt x="66635" y="883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211991" y="2418104"/>
            <a:ext cx="30480" cy="71120"/>
          </a:xfrm>
          <a:custGeom>
            <a:avLst/>
            <a:gdLst/>
            <a:ahLst/>
            <a:cxnLst/>
            <a:rect l="l" t="t" r="r" b="b"/>
            <a:pathLst>
              <a:path w="30479" h="71119">
                <a:moveTo>
                  <a:pt x="1149" y="8603"/>
                </a:moveTo>
                <a:lnTo>
                  <a:pt x="0" y="6955"/>
                </a:lnTo>
                <a:lnTo>
                  <a:pt x="214" y="4724"/>
                </a:lnTo>
                <a:lnTo>
                  <a:pt x="1794" y="1909"/>
                </a:lnTo>
                <a:lnTo>
                  <a:pt x="2860" y="0"/>
                </a:lnTo>
                <a:lnTo>
                  <a:pt x="17435" y="41492"/>
                </a:lnTo>
                <a:lnTo>
                  <a:pt x="18669" y="47543"/>
                </a:lnTo>
                <a:lnTo>
                  <a:pt x="19867" y="53112"/>
                </a:lnTo>
                <a:lnTo>
                  <a:pt x="21647" y="61444"/>
                </a:lnTo>
                <a:lnTo>
                  <a:pt x="25180" y="67255"/>
                </a:lnTo>
                <a:lnTo>
                  <a:pt x="30445" y="705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221558" y="2385452"/>
            <a:ext cx="55880" cy="20320"/>
          </a:xfrm>
          <a:custGeom>
            <a:avLst/>
            <a:gdLst/>
            <a:ahLst/>
            <a:cxnLst/>
            <a:rect l="l" t="t" r="r" b="b"/>
            <a:pathLst>
              <a:path w="55879" h="20319">
                <a:moveTo>
                  <a:pt x="1676" y="19885"/>
                </a:moveTo>
                <a:lnTo>
                  <a:pt x="519" y="17940"/>
                </a:lnTo>
                <a:lnTo>
                  <a:pt x="0" y="14503"/>
                </a:lnTo>
                <a:lnTo>
                  <a:pt x="131" y="9576"/>
                </a:lnTo>
                <a:lnTo>
                  <a:pt x="256" y="4650"/>
                </a:lnTo>
                <a:lnTo>
                  <a:pt x="1953" y="1749"/>
                </a:lnTo>
                <a:lnTo>
                  <a:pt x="5202" y="874"/>
                </a:lnTo>
                <a:lnTo>
                  <a:pt x="8458" y="0"/>
                </a:lnTo>
                <a:lnTo>
                  <a:pt x="13903" y="300"/>
                </a:lnTo>
                <a:lnTo>
                  <a:pt x="21523" y="1776"/>
                </a:lnTo>
                <a:lnTo>
                  <a:pt x="31884" y="4722"/>
                </a:lnTo>
                <a:lnTo>
                  <a:pt x="43193" y="9729"/>
                </a:lnTo>
                <a:lnTo>
                  <a:pt x="55450" y="167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240608" y="2448015"/>
            <a:ext cx="50800" cy="1270"/>
          </a:xfrm>
          <a:custGeom>
            <a:avLst/>
            <a:gdLst/>
            <a:ahLst/>
            <a:cxnLst/>
            <a:rect l="l" t="t" r="r" b="b"/>
            <a:pathLst>
              <a:path w="50800" h="1269">
                <a:moveTo>
                  <a:pt x="0" y="0"/>
                </a:moveTo>
                <a:lnTo>
                  <a:pt x="12697" y="236"/>
                </a:lnTo>
                <a:lnTo>
                  <a:pt x="25395" y="473"/>
                </a:lnTo>
                <a:lnTo>
                  <a:pt x="38093" y="710"/>
                </a:lnTo>
                <a:lnTo>
                  <a:pt x="50791" y="9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233632" y="2499340"/>
            <a:ext cx="46990" cy="8255"/>
          </a:xfrm>
          <a:custGeom>
            <a:avLst/>
            <a:gdLst/>
            <a:ahLst/>
            <a:cxnLst/>
            <a:rect l="l" t="t" r="r" b="b"/>
            <a:pathLst>
              <a:path w="46990" h="8255">
                <a:moveTo>
                  <a:pt x="6047" y="4381"/>
                </a:moveTo>
                <a:lnTo>
                  <a:pt x="2556" y="6310"/>
                </a:lnTo>
                <a:lnTo>
                  <a:pt x="623" y="7374"/>
                </a:lnTo>
                <a:lnTo>
                  <a:pt x="256" y="7577"/>
                </a:lnTo>
                <a:lnTo>
                  <a:pt x="0" y="7719"/>
                </a:lnTo>
                <a:lnTo>
                  <a:pt x="1226" y="7564"/>
                </a:lnTo>
                <a:lnTo>
                  <a:pt x="3941" y="7113"/>
                </a:lnTo>
                <a:lnTo>
                  <a:pt x="8401" y="6372"/>
                </a:lnTo>
                <a:lnTo>
                  <a:pt x="17024" y="4940"/>
                </a:lnTo>
                <a:lnTo>
                  <a:pt x="29811" y="2815"/>
                </a:lnTo>
                <a:lnTo>
                  <a:pt x="4676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391733" y="2491475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9926" y="7647"/>
                </a:moveTo>
                <a:lnTo>
                  <a:pt x="6830" y="9128"/>
                </a:lnTo>
                <a:lnTo>
                  <a:pt x="4218" y="8124"/>
                </a:lnTo>
                <a:lnTo>
                  <a:pt x="2092" y="4635"/>
                </a:lnTo>
                <a:lnTo>
                  <a:pt x="0" y="1208"/>
                </a:lnTo>
                <a:lnTo>
                  <a:pt x="5486" y="0"/>
                </a:lnTo>
                <a:lnTo>
                  <a:pt x="18537" y="100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554373" y="2182481"/>
            <a:ext cx="1560195" cy="0"/>
          </a:xfrm>
          <a:custGeom>
            <a:avLst/>
            <a:gdLst/>
            <a:ahLst/>
            <a:cxnLst/>
            <a:rect l="l" t="t" r="r" b="b"/>
            <a:pathLst>
              <a:path w="1560195" h="0">
                <a:moveTo>
                  <a:pt x="0" y="0"/>
                </a:moveTo>
                <a:lnTo>
                  <a:pt x="1559590" y="0"/>
                </a:lnTo>
              </a:path>
            </a:pathLst>
          </a:custGeom>
          <a:ln w="15384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873551" y="2184925"/>
            <a:ext cx="676275" cy="16510"/>
          </a:xfrm>
          <a:custGeom>
            <a:avLst/>
            <a:gdLst/>
            <a:ahLst/>
            <a:cxnLst/>
            <a:rect l="l" t="t" r="r" b="b"/>
            <a:pathLst>
              <a:path w="676275" h="16510">
                <a:moveTo>
                  <a:pt x="205" y="10828"/>
                </a:moveTo>
                <a:lnTo>
                  <a:pt x="0" y="14507"/>
                </a:lnTo>
                <a:lnTo>
                  <a:pt x="2267" y="16353"/>
                </a:lnTo>
                <a:lnTo>
                  <a:pt x="7010" y="16367"/>
                </a:lnTo>
                <a:lnTo>
                  <a:pt x="16681" y="16014"/>
                </a:lnTo>
                <a:lnTo>
                  <a:pt x="31961" y="14918"/>
                </a:lnTo>
                <a:lnTo>
                  <a:pt x="46191" y="13816"/>
                </a:lnTo>
                <a:lnTo>
                  <a:pt x="58558" y="13003"/>
                </a:lnTo>
                <a:lnTo>
                  <a:pt x="103002" y="11965"/>
                </a:lnTo>
                <a:lnTo>
                  <a:pt x="151058" y="11820"/>
                </a:lnTo>
                <a:lnTo>
                  <a:pt x="166219" y="11754"/>
                </a:lnTo>
                <a:lnTo>
                  <a:pt x="212395" y="11127"/>
                </a:lnTo>
                <a:lnTo>
                  <a:pt x="251752" y="9693"/>
                </a:lnTo>
                <a:lnTo>
                  <a:pt x="289895" y="7723"/>
                </a:lnTo>
                <a:lnTo>
                  <a:pt x="331238" y="5231"/>
                </a:lnTo>
                <a:lnTo>
                  <a:pt x="368142" y="2380"/>
                </a:lnTo>
                <a:lnTo>
                  <a:pt x="379480" y="1548"/>
                </a:lnTo>
                <a:lnTo>
                  <a:pt x="425658" y="502"/>
                </a:lnTo>
                <a:lnTo>
                  <a:pt x="473725" y="382"/>
                </a:lnTo>
                <a:lnTo>
                  <a:pt x="525006" y="352"/>
                </a:lnTo>
                <a:lnTo>
                  <a:pt x="548980" y="350"/>
                </a:lnTo>
                <a:lnTo>
                  <a:pt x="570397" y="345"/>
                </a:lnTo>
                <a:lnTo>
                  <a:pt x="620074" y="321"/>
                </a:lnTo>
                <a:lnTo>
                  <a:pt x="658972" y="238"/>
                </a:lnTo>
                <a:lnTo>
                  <a:pt x="671230" y="67"/>
                </a:lnTo>
                <a:lnTo>
                  <a:pt x="675798" y="0"/>
                </a:lnTo>
              </a:path>
            </a:pathLst>
          </a:custGeom>
          <a:ln w="18000">
            <a:solidFill>
              <a:srgbClr val="007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843792" y="3872536"/>
            <a:ext cx="1809750" cy="34925"/>
          </a:xfrm>
          <a:custGeom>
            <a:avLst/>
            <a:gdLst/>
            <a:ahLst/>
            <a:cxnLst/>
            <a:rect l="l" t="t" r="r" b="b"/>
            <a:pathLst>
              <a:path w="1809750" h="34925">
                <a:moveTo>
                  <a:pt x="13152" y="11365"/>
                </a:moveTo>
                <a:lnTo>
                  <a:pt x="4998" y="12820"/>
                </a:lnTo>
                <a:lnTo>
                  <a:pt x="712" y="13584"/>
                </a:lnTo>
                <a:lnTo>
                  <a:pt x="294" y="13659"/>
                </a:lnTo>
                <a:lnTo>
                  <a:pt x="0" y="13712"/>
                </a:lnTo>
                <a:lnTo>
                  <a:pt x="257" y="13737"/>
                </a:lnTo>
                <a:lnTo>
                  <a:pt x="1064" y="13737"/>
                </a:lnTo>
                <a:lnTo>
                  <a:pt x="1871" y="13737"/>
                </a:lnTo>
                <a:lnTo>
                  <a:pt x="7954" y="13737"/>
                </a:lnTo>
                <a:lnTo>
                  <a:pt x="19312" y="13737"/>
                </a:lnTo>
                <a:lnTo>
                  <a:pt x="30502" y="13389"/>
                </a:lnTo>
                <a:lnTo>
                  <a:pt x="42999" y="12342"/>
                </a:lnTo>
                <a:lnTo>
                  <a:pt x="56803" y="10598"/>
                </a:lnTo>
                <a:lnTo>
                  <a:pt x="71694" y="8387"/>
                </a:lnTo>
                <a:lnTo>
                  <a:pt x="84588" y="6588"/>
                </a:lnTo>
                <a:lnTo>
                  <a:pt x="122977" y="2382"/>
                </a:lnTo>
                <a:lnTo>
                  <a:pt x="170266" y="120"/>
                </a:lnTo>
                <a:lnTo>
                  <a:pt x="183440" y="0"/>
                </a:lnTo>
                <a:lnTo>
                  <a:pt x="197707" y="14"/>
                </a:lnTo>
                <a:lnTo>
                  <a:pt x="247652" y="628"/>
                </a:lnTo>
                <a:lnTo>
                  <a:pt x="287172" y="1554"/>
                </a:lnTo>
                <a:lnTo>
                  <a:pt x="325816" y="2953"/>
                </a:lnTo>
                <a:lnTo>
                  <a:pt x="375096" y="5520"/>
                </a:lnTo>
                <a:lnTo>
                  <a:pt x="382824" y="5977"/>
                </a:lnTo>
                <a:lnTo>
                  <a:pt x="391064" y="6405"/>
                </a:lnTo>
                <a:lnTo>
                  <a:pt x="429319" y="7834"/>
                </a:lnTo>
                <a:lnTo>
                  <a:pt x="476475" y="8839"/>
                </a:lnTo>
                <a:lnTo>
                  <a:pt x="518025" y="9336"/>
                </a:lnTo>
                <a:lnTo>
                  <a:pt x="565143" y="9629"/>
                </a:lnTo>
                <a:lnTo>
                  <a:pt x="622704" y="9735"/>
                </a:lnTo>
                <a:lnTo>
                  <a:pt x="644209" y="9756"/>
                </a:lnTo>
                <a:lnTo>
                  <a:pt x="682998" y="9811"/>
                </a:lnTo>
                <a:lnTo>
                  <a:pt x="730895" y="9925"/>
                </a:lnTo>
                <a:lnTo>
                  <a:pt x="776320" y="10138"/>
                </a:lnTo>
                <a:lnTo>
                  <a:pt x="818067" y="11048"/>
                </a:lnTo>
                <a:lnTo>
                  <a:pt x="856068" y="14056"/>
                </a:lnTo>
                <a:lnTo>
                  <a:pt x="894999" y="19597"/>
                </a:lnTo>
                <a:lnTo>
                  <a:pt x="907937" y="21455"/>
                </a:lnTo>
                <a:lnTo>
                  <a:pt x="951178" y="25955"/>
                </a:lnTo>
                <a:lnTo>
                  <a:pt x="990310" y="27547"/>
                </a:lnTo>
                <a:lnTo>
                  <a:pt x="1031154" y="28236"/>
                </a:lnTo>
                <a:lnTo>
                  <a:pt x="1082258" y="28525"/>
                </a:lnTo>
                <a:lnTo>
                  <a:pt x="1117684" y="28549"/>
                </a:lnTo>
                <a:lnTo>
                  <a:pt x="1133842" y="28543"/>
                </a:lnTo>
                <a:lnTo>
                  <a:pt x="1176277" y="28455"/>
                </a:lnTo>
                <a:lnTo>
                  <a:pt x="1219320" y="28171"/>
                </a:lnTo>
                <a:lnTo>
                  <a:pt x="1252059" y="27685"/>
                </a:lnTo>
                <a:lnTo>
                  <a:pt x="1266689" y="27471"/>
                </a:lnTo>
                <a:lnTo>
                  <a:pt x="1279240" y="27316"/>
                </a:lnTo>
                <a:lnTo>
                  <a:pt x="1289752" y="27220"/>
                </a:lnTo>
                <a:lnTo>
                  <a:pt x="1305437" y="27232"/>
                </a:lnTo>
                <a:lnTo>
                  <a:pt x="1344057" y="28374"/>
                </a:lnTo>
                <a:lnTo>
                  <a:pt x="1370257" y="30803"/>
                </a:lnTo>
                <a:lnTo>
                  <a:pt x="1382742" y="31955"/>
                </a:lnTo>
                <a:lnTo>
                  <a:pt x="1432115" y="34406"/>
                </a:lnTo>
                <a:lnTo>
                  <a:pt x="1444748" y="34517"/>
                </a:lnTo>
                <a:lnTo>
                  <a:pt x="1457542" y="34425"/>
                </a:lnTo>
                <a:lnTo>
                  <a:pt x="1496423" y="32775"/>
                </a:lnTo>
                <a:lnTo>
                  <a:pt x="1533314" y="29666"/>
                </a:lnTo>
                <a:lnTo>
                  <a:pt x="1545466" y="28655"/>
                </a:lnTo>
                <a:lnTo>
                  <a:pt x="1594761" y="26023"/>
                </a:lnTo>
                <a:lnTo>
                  <a:pt x="1635189" y="25265"/>
                </a:lnTo>
                <a:lnTo>
                  <a:pt x="1665126" y="25163"/>
                </a:lnTo>
                <a:lnTo>
                  <a:pt x="1678999" y="25218"/>
                </a:lnTo>
                <a:lnTo>
                  <a:pt x="1727201" y="26157"/>
                </a:lnTo>
                <a:lnTo>
                  <a:pt x="1771200" y="28285"/>
                </a:lnTo>
                <a:lnTo>
                  <a:pt x="1788837" y="29426"/>
                </a:lnTo>
                <a:lnTo>
                  <a:pt x="1801032" y="26785"/>
                </a:lnTo>
                <a:lnTo>
                  <a:pt x="1809362" y="1630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983273" y="3892163"/>
            <a:ext cx="1513205" cy="33655"/>
          </a:xfrm>
          <a:custGeom>
            <a:avLst/>
            <a:gdLst/>
            <a:ahLst/>
            <a:cxnLst/>
            <a:rect l="l" t="t" r="r" b="b"/>
            <a:pathLst>
              <a:path w="1513204" h="33654">
                <a:moveTo>
                  <a:pt x="42678" y="5060"/>
                </a:moveTo>
                <a:lnTo>
                  <a:pt x="34293" y="11457"/>
                </a:lnTo>
                <a:lnTo>
                  <a:pt x="21283" y="16080"/>
                </a:lnTo>
                <a:lnTo>
                  <a:pt x="6012" y="18988"/>
                </a:lnTo>
                <a:lnTo>
                  <a:pt x="1246" y="19834"/>
                </a:lnTo>
                <a:lnTo>
                  <a:pt x="623" y="19945"/>
                </a:lnTo>
                <a:lnTo>
                  <a:pt x="0" y="20055"/>
                </a:lnTo>
                <a:lnTo>
                  <a:pt x="803" y="20094"/>
                </a:lnTo>
                <a:lnTo>
                  <a:pt x="3034" y="20062"/>
                </a:lnTo>
                <a:lnTo>
                  <a:pt x="7429" y="19998"/>
                </a:lnTo>
                <a:lnTo>
                  <a:pt x="17306" y="19854"/>
                </a:lnTo>
                <a:lnTo>
                  <a:pt x="32660" y="19631"/>
                </a:lnTo>
                <a:lnTo>
                  <a:pt x="53491" y="19327"/>
                </a:lnTo>
                <a:lnTo>
                  <a:pt x="61813" y="19216"/>
                </a:lnTo>
                <a:lnTo>
                  <a:pt x="102775" y="18861"/>
                </a:lnTo>
                <a:lnTo>
                  <a:pt x="141618" y="18687"/>
                </a:lnTo>
                <a:lnTo>
                  <a:pt x="187492" y="18592"/>
                </a:lnTo>
                <a:lnTo>
                  <a:pt x="204356" y="18577"/>
                </a:lnTo>
                <a:lnTo>
                  <a:pt x="223155" y="18551"/>
                </a:lnTo>
                <a:lnTo>
                  <a:pt x="272590" y="18266"/>
                </a:lnTo>
                <a:lnTo>
                  <a:pt x="311997" y="17669"/>
                </a:lnTo>
                <a:lnTo>
                  <a:pt x="356835" y="15979"/>
                </a:lnTo>
                <a:lnTo>
                  <a:pt x="369589" y="15175"/>
                </a:lnTo>
                <a:lnTo>
                  <a:pt x="382311" y="14438"/>
                </a:lnTo>
                <a:lnTo>
                  <a:pt x="432949" y="12162"/>
                </a:lnTo>
                <a:lnTo>
                  <a:pt x="476043" y="10952"/>
                </a:lnTo>
                <a:lnTo>
                  <a:pt x="486281" y="10799"/>
                </a:lnTo>
                <a:lnTo>
                  <a:pt x="497746" y="10980"/>
                </a:lnTo>
                <a:lnTo>
                  <a:pt x="509568" y="11601"/>
                </a:lnTo>
                <a:lnTo>
                  <a:pt x="522059" y="12660"/>
                </a:lnTo>
                <a:lnTo>
                  <a:pt x="535529" y="14154"/>
                </a:lnTo>
                <a:lnTo>
                  <a:pt x="553983" y="16591"/>
                </a:lnTo>
                <a:lnTo>
                  <a:pt x="569069" y="18565"/>
                </a:lnTo>
                <a:lnTo>
                  <a:pt x="611344" y="23666"/>
                </a:lnTo>
                <a:lnTo>
                  <a:pt x="655764" y="26691"/>
                </a:lnTo>
                <a:lnTo>
                  <a:pt x="698365" y="28084"/>
                </a:lnTo>
                <a:lnTo>
                  <a:pt x="712811" y="28466"/>
                </a:lnTo>
                <a:lnTo>
                  <a:pt x="726588" y="28856"/>
                </a:lnTo>
                <a:lnTo>
                  <a:pt x="764748" y="30087"/>
                </a:lnTo>
                <a:lnTo>
                  <a:pt x="799928" y="31457"/>
                </a:lnTo>
                <a:lnTo>
                  <a:pt x="806539" y="31711"/>
                </a:lnTo>
                <a:lnTo>
                  <a:pt x="852629" y="32728"/>
                </a:lnTo>
                <a:lnTo>
                  <a:pt x="905164" y="33241"/>
                </a:lnTo>
                <a:lnTo>
                  <a:pt x="953717" y="33451"/>
                </a:lnTo>
                <a:lnTo>
                  <a:pt x="993849" y="33493"/>
                </a:lnTo>
                <a:lnTo>
                  <a:pt x="1014551" y="33477"/>
                </a:lnTo>
                <a:lnTo>
                  <a:pt x="1067981" y="33302"/>
                </a:lnTo>
                <a:lnTo>
                  <a:pt x="1109096" y="32938"/>
                </a:lnTo>
                <a:lnTo>
                  <a:pt x="1152690" y="31912"/>
                </a:lnTo>
                <a:lnTo>
                  <a:pt x="1172696" y="30536"/>
                </a:lnTo>
                <a:lnTo>
                  <a:pt x="1184170" y="29704"/>
                </a:lnTo>
                <a:lnTo>
                  <a:pt x="1196599" y="28861"/>
                </a:lnTo>
                <a:lnTo>
                  <a:pt x="1209984" y="28006"/>
                </a:lnTo>
                <a:lnTo>
                  <a:pt x="1224326" y="27140"/>
                </a:lnTo>
                <a:lnTo>
                  <a:pt x="1238307" y="26291"/>
                </a:lnTo>
                <a:lnTo>
                  <a:pt x="1277034" y="23386"/>
                </a:lnTo>
                <a:lnTo>
                  <a:pt x="1331222" y="17761"/>
                </a:lnTo>
                <a:lnTo>
                  <a:pt x="1370318" y="13199"/>
                </a:lnTo>
                <a:lnTo>
                  <a:pt x="1379073" y="12133"/>
                </a:lnTo>
                <a:lnTo>
                  <a:pt x="1388839" y="11085"/>
                </a:lnTo>
                <a:lnTo>
                  <a:pt x="1441000" y="8868"/>
                </a:lnTo>
                <a:lnTo>
                  <a:pt x="1461592" y="8554"/>
                </a:lnTo>
                <a:lnTo>
                  <a:pt x="1477702" y="8081"/>
                </a:lnTo>
                <a:lnTo>
                  <a:pt x="1511960" y="3117"/>
                </a:lnTo>
                <a:lnTo>
                  <a:pt x="1512584" y="2947"/>
                </a:lnTo>
                <a:lnTo>
                  <a:pt x="1512549" y="2817"/>
                </a:lnTo>
                <a:lnTo>
                  <a:pt x="1511849" y="2727"/>
                </a:lnTo>
                <a:lnTo>
                  <a:pt x="1510866" y="2601"/>
                </a:lnTo>
                <a:lnTo>
                  <a:pt x="1503786" y="1692"/>
                </a:lnTo>
                <a:lnTo>
                  <a:pt x="149061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839082" y="4201743"/>
            <a:ext cx="748665" cy="27940"/>
          </a:xfrm>
          <a:custGeom>
            <a:avLst/>
            <a:gdLst/>
            <a:ahLst/>
            <a:cxnLst/>
            <a:rect l="l" t="t" r="r" b="b"/>
            <a:pathLst>
              <a:path w="748664" h="27939">
                <a:moveTo>
                  <a:pt x="0" y="27348"/>
                </a:moveTo>
                <a:lnTo>
                  <a:pt x="47212" y="19152"/>
                </a:lnTo>
                <a:lnTo>
                  <a:pt x="89821" y="15047"/>
                </a:lnTo>
                <a:lnTo>
                  <a:pt x="138425" y="11486"/>
                </a:lnTo>
                <a:lnTo>
                  <a:pt x="176686" y="9801"/>
                </a:lnTo>
                <a:lnTo>
                  <a:pt x="201925" y="9338"/>
                </a:lnTo>
                <a:lnTo>
                  <a:pt x="216138" y="9354"/>
                </a:lnTo>
                <a:lnTo>
                  <a:pt x="254517" y="10143"/>
                </a:lnTo>
                <a:lnTo>
                  <a:pt x="289866" y="11971"/>
                </a:lnTo>
                <a:lnTo>
                  <a:pt x="301706" y="12668"/>
                </a:lnTo>
                <a:lnTo>
                  <a:pt x="352773" y="15549"/>
                </a:lnTo>
                <a:lnTo>
                  <a:pt x="396042" y="17774"/>
                </a:lnTo>
                <a:lnTo>
                  <a:pt x="434158" y="19217"/>
                </a:lnTo>
                <a:lnTo>
                  <a:pt x="481300" y="20013"/>
                </a:lnTo>
                <a:lnTo>
                  <a:pt x="532108" y="20557"/>
                </a:lnTo>
                <a:lnTo>
                  <a:pt x="546991" y="20700"/>
                </a:lnTo>
                <a:lnTo>
                  <a:pt x="560972" y="20834"/>
                </a:lnTo>
                <a:lnTo>
                  <a:pt x="610408" y="21315"/>
                </a:lnTo>
                <a:lnTo>
                  <a:pt x="621782" y="21427"/>
                </a:lnTo>
                <a:lnTo>
                  <a:pt x="639560" y="21532"/>
                </a:lnTo>
                <a:lnTo>
                  <a:pt x="678277" y="20845"/>
                </a:lnTo>
                <a:lnTo>
                  <a:pt x="732356" y="13106"/>
                </a:lnTo>
                <a:lnTo>
                  <a:pt x="741373" y="11504"/>
                </a:lnTo>
                <a:lnTo>
                  <a:pt x="748159" y="10796"/>
                </a:lnTo>
                <a:lnTo>
                  <a:pt x="747775" y="7027"/>
                </a:lnTo>
                <a:lnTo>
                  <a:pt x="74186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539440" y="1875059"/>
            <a:ext cx="127635" cy="60325"/>
          </a:xfrm>
          <a:custGeom>
            <a:avLst/>
            <a:gdLst/>
            <a:ahLst/>
            <a:cxnLst/>
            <a:rect l="l" t="t" r="r" b="b"/>
            <a:pathLst>
              <a:path w="127635" h="60325">
                <a:moveTo>
                  <a:pt x="2768" y="29666"/>
                </a:moveTo>
                <a:lnTo>
                  <a:pt x="696" y="30299"/>
                </a:lnTo>
                <a:lnTo>
                  <a:pt x="0" y="30044"/>
                </a:lnTo>
                <a:lnTo>
                  <a:pt x="679" y="28900"/>
                </a:lnTo>
                <a:lnTo>
                  <a:pt x="44844" y="24651"/>
                </a:lnTo>
                <a:lnTo>
                  <a:pt x="104417" y="23621"/>
                </a:lnTo>
                <a:lnTo>
                  <a:pt x="116152" y="23072"/>
                </a:lnTo>
                <a:lnTo>
                  <a:pt x="119417" y="21237"/>
                </a:lnTo>
                <a:lnTo>
                  <a:pt x="118218" y="19866"/>
                </a:lnTo>
                <a:lnTo>
                  <a:pt x="115793" y="18132"/>
                </a:lnTo>
                <a:lnTo>
                  <a:pt x="113368" y="16397"/>
                </a:lnTo>
                <a:lnTo>
                  <a:pt x="108669" y="13705"/>
                </a:lnTo>
                <a:lnTo>
                  <a:pt x="101695" y="10054"/>
                </a:lnTo>
                <a:lnTo>
                  <a:pt x="94721" y="6403"/>
                </a:lnTo>
                <a:lnTo>
                  <a:pt x="90228" y="3960"/>
                </a:lnTo>
                <a:lnTo>
                  <a:pt x="88216" y="2723"/>
                </a:lnTo>
                <a:lnTo>
                  <a:pt x="86205" y="1486"/>
                </a:lnTo>
                <a:lnTo>
                  <a:pt x="84919" y="696"/>
                </a:lnTo>
                <a:lnTo>
                  <a:pt x="84358" y="351"/>
                </a:lnTo>
                <a:lnTo>
                  <a:pt x="83799" y="6"/>
                </a:lnTo>
                <a:lnTo>
                  <a:pt x="84012" y="0"/>
                </a:lnTo>
                <a:lnTo>
                  <a:pt x="85001" y="331"/>
                </a:lnTo>
                <a:lnTo>
                  <a:pt x="85988" y="662"/>
                </a:lnTo>
                <a:lnTo>
                  <a:pt x="88257" y="1421"/>
                </a:lnTo>
                <a:lnTo>
                  <a:pt x="91805" y="2610"/>
                </a:lnTo>
                <a:lnTo>
                  <a:pt x="95353" y="3798"/>
                </a:lnTo>
                <a:lnTo>
                  <a:pt x="99539" y="5879"/>
                </a:lnTo>
                <a:lnTo>
                  <a:pt x="104364" y="8854"/>
                </a:lnTo>
                <a:lnTo>
                  <a:pt x="109189" y="11829"/>
                </a:lnTo>
                <a:lnTo>
                  <a:pt x="113614" y="15019"/>
                </a:lnTo>
                <a:lnTo>
                  <a:pt x="117640" y="18426"/>
                </a:lnTo>
                <a:lnTo>
                  <a:pt x="121667" y="21832"/>
                </a:lnTo>
                <a:lnTo>
                  <a:pt x="124386" y="25164"/>
                </a:lnTo>
                <a:lnTo>
                  <a:pt x="125797" y="28419"/>
                </a:lnTo>
                <a:lnTo>
                  <a:pt x="127210" y="31676"/>
                </a:lnTo>
                <a:lnTo>
                  <a:pt x="127213" y="34835"/>
                </a:lnTo>
                <a:lnTo>
                  <a:pt x="125808" y="37899"/>
                </a:lnTo>
                <a:lnTo>
                  <a:pt x="124403" y="40963"/>
                </a:lnTo>
                <a:lnTo>
                  <a:pt x="121257" y="43833"/>
                </a:lnTo>
                <a:lnTo>
                  <a:pt x="116370" y="46507"/>
                </a:lnTo>
                <a:lnTo>
                  <a:pt x="106441" y="52444"/>
                </a:lnTo>
                <a:lnTo>
                  <a:pt x="95454" y="5996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774151" y="1860496"/>
            <a:ext cx="68580" cy="90170"/>
          </a:xfrm>
          <a:custGeom>
            <a:avLst/>
            <a:gdLst/>
            <a:ahLst/>
            <a:cxnLst/>
            <a:rect l="l" t="t" r="r" b="b"/>
            <a:pathLst>
              <a:path w="68580" h="90169">
                <a:moveTo>
                  <a:pt x="58813" y="17241"/>
                </a:moveTo>
                <a:lnTo>
                  <a:pt x="59961" y="10289"/>
                </a:lnTo>
                <a:lnTo>
                  <a:pt x="59222" y="5642"/>
                </a:lnTo>
                <a:lnTo>
                  <a:pt x="56598" y="3297"/>
                </a:lnTo>
                <a:lnTo>
                  <a:pt x="54773" y="1666"/>
                </a:lnTo>
                <a:lnTo>
                  <a:pt x="51760" y="680"/>
                </a:lnTo>
                <a:lnTo>
                  <a:pt x="47561" y="340"/>
                </a:lnTo>
                <a:lnTo>
                  <a:pt x="43363" y="0"/>
                </a:lnTo>
                <a:lnTo>
                  <a:pt x="38090" y="1270"/>
                </a:lnTo>
                <a:lnTo>
                  <a:pt x="31742" y="4152"/>
                </a:lnTo>
                <a:lnTo>
                  <a:pt x="25395" y="7033"/>
                </a:lnTo>
                <a:lnTo>
                  <a:pt x="19401" y="11034"/>
                </a:lnTo>
                <a:lnTo>
                  <a:pt x="13763" y="16155"/>
                </a:lnTo>
                <a:lnTo>
                  <a:pt x="8123" y="21275"/>
                </a:lnTo>
                <a:lnTo>
                  <a:pt x="4292" y="26830"/>
                </a:lnTo>
                <a:lnTo>
                  <a:pt x="2267" y="32818"/>
                </a:lnTo>
                <a:lnTo>
                  <a:pt x="243" y="38807"/>
                </a:lnTo>
                <a:lnTo>
                  <a:pt x="0" y="44694"/>
                </a:lnTo>
                <a:lnTo>
                  <a:pt x="1537" y="50480"/>
                </a:lnTo>
                <a:lnTo>
                  <a:pt x="3074" y="56266"/>
                </a:lnTo>
                <a:lnTo>
                  <a:pt x="42681" y="82177"/>
                </a:lnTo>
                <a:lnTo>
                  <a:pt x="54563" y="86027"/>
                </a:lnTo>
                <a:lnTo>
                  <a:pt x="68034" y="8957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889328" y="1899560"/>
            <a:ext cx="56515" cy="45720"/>
          </a:xfrm>
          <a:custGeom>
            <a:avLst/>
            <a:gdLst/>
            <a:ahLst/>
            <a:cxnLst/>
            <a:rect l="l" t="t" r="r" b="b"/>
            <a:pathLst>
              <a:path w="56514" h="45719">
                <a:moveTo>
                  <a:pt x="33998" y="15354"/>
                </a:moveTo>
                <a:lnTo>
                  <a:pt x="34332" y="10272"/>
                </a:lnTo>
                <a:lnTo>
                  <a:pt x="34114" y="7133"/>
                </a:lnTo>
                <a:lnTo>
                  <a:pt x="33344" y="5939"/>
                </a:lnTo>
                <a:lnTo>
                  <a:pt x="32807" y="5106"/>
                </a:lnTo>
                <a:lnTo>
                  <a:pt x="31459" y="4599"/>
                </a:lnTo>
                <a:lnTo>
                  <a:pt x="29300" y="4419"/>
                </a:lnTo>
                <a:lnTo>
                  <a:pt x="27142" y="4239"/>
                </a:lnTo>
                <a:lnTo>
                  <a:pt x="24355" y="4921"/>
                </a:lnTo>
                <a:lnTo>
                  <a:pt x="20939" y="6466"/>
                </a:lnTo>
                <a:lnTo>
                  <a:pt x="17523" y="8010"/>
                </a:lnTo>
                <a:lnTo>
                  <a:pt x="13958" y="10318"/>
                </a:lnTo>
                <a:lnTo>
                  <a:pt x="10245" y="13388"/>
                </a:lnTo>
                <a:lnTo>
                  <a:pt x="6531" y="16457"/>
                </a:lnTo>
                <a:lnTo>
                  <a:pt x="3855" y="19692"/>
                </a:lnTo>
                <a:lnTo>
                  <a:pt x="2217" y="23092"/>
                </a:lnTo>
                <a:lnTo>
                  <a:pt x="578" y="26491"/>
                </a:lnTo>
                <a:lnTo>
                  <a:pt x="0" y="29731"/>
                </a:lnTo>
                <a:lnTo>
                  <a:pt x="480" y="32809"/>
                </a:lnTo>
                <a:lnTo>
                  <a:pt x="960" y="35888"/>
                </a:lnTo>
                <a:lnTo>
                  <a:pt x="22617" y="44845"/>
                </a:lnTo>
                <a:lnTo>
                  <a:pt x="28595" y="45341"/>
                </a:lnTo>
                <a:lnTo>
                  <a:pt x="34020" y="45292"/>
                </a:lnTo>
                <a:lnTo>
                  <a:pt x="38891" y="44697"/>
                </a:lnTo>
                <a:lnTo>
                  <a:pt x="43763" y="44103"/>
                </a:lnTo>
                <a:lnTo>
                  <a:pt x="55630" y="33922"/>
                </a:lnTo>
                <a:lnTo>
                  <a:pt x="56175" y="31093"/>
                </a:lnTo>
                <a:lnTo>
                  <a:pt x="55111" y="27716"/>
                </a:lnTo>
                <a:lnTo>
                  <a:pt x="52438" y="23793"/>
                </a:lnTo>
                <a:lnTo>
                  <a:pt x="49764" y="19869"/>
                </a:lnTo>
                <a:lnTo>
                  <a:pt x="45974" y="16068"/>
                </a:lnTo>
                <a:lnTo>
                  <a:pt x="41068" y="12390"/>
                </a:lnTo>
                <a:lnTo>
                  <a:pt x="36162" y="8711"/>
                </a:lnTo>
                <a:lnTo>
                  <a:pt x="31735" y="5847"/>
                </a:lnTo>
                <a:lnTo>
                  <a:pt x="27789" y="3796"/>
                </a:lnTo>
                <a:lnTo>
                  <a:pt x="23842" y="1744"/>
                </a:lnTo>
                <a:lnTo>
                  <a:pt x="21408" y="480"/>
                </a:lnTo>
                <a:lnTo>
                  <a:pt x="20485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978052" y="1858641"/>
            <a:ext cx="33020" cy="92075"/>
          </a:xfrm>
          <a:custGeom>
            <a:avLst/>
            <a:gdLst/>
            <a:ahLst/>
            <a:cxnLst/>
            <a:rect l="l" t="t" r="r" b="b"/>
            <a:pathLst>
              <a:path w="33019" h="92075">
                <a:moveTo>
                  <a:pt x="0" y="10069"/>
                </a:moveTo>
                <a:lnTo>
                  <a:pt x="259" y="7019"/>
                </a:lnTo>
                <a:lnTo>
                  <a:pt x="952" y="4555"/>
                </a:lnTo>
                <a:lnTo>
                  <a:pt x="2079" y="2678"/>
                </a:lnTo>
                <a:lnTo>
                  <a:pt x="2846" y="1400"/>
                </a:lnTo>
                <a:lnTo>
                  <a:pt x="3632" y="609"/>
                </a:lnTo>
                <a:lnTo>
                  <a:pt x="4439" y="304"/>
                </a:lnTo>
                <a:lnTo>
                  <a:pt x="5246" y="0"/>
                </a:lnTo>
                <a:lnTo>
                  <a:pt x="10936" y="20347"/>
                </a:lnTo>
                <a:lnTo>
                  <a:pt x="12667" y="30080"/>
                </a:lnTo>
                <a:lnTo>
                  <a:pt x="14130" y="37873"/>
                </a:lnTo>
                <a:lnTo>
                  <a:pt x="15326" y="43727"/>
                </a:lnTo>
                <a:lnTo>
                  <a:pt x="16521" y="49580"/>
                </a:lnTo>
                <a:lnTo>
                  <a:pt x="17951" y="54991"/>
                </a:lnTo>
                <a:lnTo>
                  <a:pt x="19617" y="59957"/>
                </a:lnTo>
                <a:lnTo>
                  <a:pt x="21283" y="64924"/>
                </a:lnTo>
                <a:lnTo>
                  <a:pt x="31061" y="85363"/>
                </a:lnTo>
                <a:lnTo>
                  <a:pt x="32243" y="88662"/>
                </a:lnTo>
                <a:lnTo>
                  <a:pt x="32700" y="9195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320684" y="2254828"/>
            <a:ext cx="104775" cy="70485"/>
          </a:xfrm>
          <a:custGeom>
            <a:avLst/>
            <a:gdLst/>
            <a:ahLst/>
            <a:cxnLst/>
            <a:rect l="l" t="t" r="r" b="b"/>
            <a:pathLst>
              <a:path w="104775" h="70485">
                <a:moveTo>
                  <a:pt x="0" y="24548"/>
                </a:moveTo>
                <a:lnTo>
                  <a:pt x="2286" y="23646"/>
                </a:lnTo>
                <a:lnTo>
                  <a:pt x="9209" y="23165"/>
                </a:lnTo>
                <a:lnTo>
                  <a:pt x="20770" y="23105"/>
                </a:lnTo>
                <a:lnTo>
                  <a:pt x="34896" y="23098"/>
                </a:lnTo>
                <a:lnTo>
                  <a:pt x="46785" y="23233"/>
                </a:lnTo>
                <a:lnTo>
                  <a:pt x="59592" y="23474"/>
                </a:lnTo>
                <a:lnTo>
                  <a:pt x="72081" y="23588"/>
                </a:lnTo>
                <a:lnTo>
                  <a:pt x="87311" y="23624"/>
                </a:lnTo>
                <a:lnTo>
                  <a:pt x="93695" y="23594"/>
                </a:lnTo>
                <a:lnTo>
                  <a:pt x="96025" y="23514"/>
                </a:lnTo>
                <a:lnTo>
                  <a:pt x="98356" y="23434"/>
                </a:lnTo>
                <a:lnTo>
                  <a:pt x="99863" y="22930"/>
                </a:lnTo>
                <a:lnTo>
                  <a:pt x="100547" y="22004"/>
                </a:lnTo>
                <a:lnTo>
                  <a:pt x="101231" y="21078"/>
                </a:lnTo>
                <a:lnTo>
                  <a:pt x="101285" y="19843"/>
                </a:lnTo>
                <a:lnTo>
                  <a:pt x="100710" y="18301"/>
                </a:lnTo>
                <a:lnTo>
                  <a:pt x="100133" y="16759"/>
                </a:lnTo>
                <a:lnTo>
                  <a:pt x="98593" y="15041"/>
                </a:lnTo>
                <a:lnTo>
                  <a:pt x="96086" y="13147"/>
                </a:lnTo>
                <a:lnTo>
                  <a:pt x="93581" y="11253"/>
                </a:lnTo>
                <a:lnTo>
                  <a:pt x="89531" y="8945"/>
                </a:lnTo>
                <a:lnTo>
                  <a:pt x="83937" y="6222"/>
                </a:lnTo>
                <a:lnTo>
                  <a:pt x="78344" y="3499"/>
                </a:lnTo>
                <a:lnTo>
                  <a:pt x="74960" y="1799"/>
                </a:lnTo>
                <a:lnTo>
                  <a:pt x="73785" y="1123"/>
                </a:lnTo>
                <a:lnTo>
                  <a:pt x="72610" y="446"/>
                </a:lnTo>
                <a:lnTo>
                  <a:pt x="71986" y="87"/>
                </a:lnTo>
                <a:lnTo>
                  <a:pt x="71835" y="0"/>
                </a:lnTo>
                <a:lnTo>
                  <a:pt x="72042" y="84"/>
                </a:lnTo>
                <a:lnTo>
                  <a:pt x="72205" y="154"/>
                </a:lnTo>
                <a:lnTo>
                  <a:pt x="73560" y="739"/>
                </a:lnTo>
                <a:lnTo>
                  <a:pt x="76105" y="1838"/>
                </a:lnTo>
                <a:lnTo>
                  <a:pt x="78650" y="2937"/>
                </a:lnTo>
                <a:lnTo>
                  <a:pt x="81883" y="4962"/>
                </a:lnTo>
                <a:lnTo>
                  <a:pt x="103078" y="29255"/>
                </a:lnTo>
                <a:lnTo>
                  <a:pt x="104217" y="33014"/>
                </a:lnTo>
                <a:lnTo>
                  <a:pt x="104070" y="36627"/>
                </a:lnTo>
                <a:lnTo>
                  <a:pt x="102637" y="40095"/>
                </a:lnTo>
                <a:lnTo>
                  <a:pt x="101206" y="43564"/>
                </a:lnTo>
                <a:lnTo>
                  <a:pt x="97948" y="46841"/>
                </a:lnTo>
                <a:lnTo>
                  <a:pt x="92864" y="49926"/>
                </a:lnTo>
                <a:lnTo>
                  <a:pt x="84413" y="55164"/>
                </a:lnTo>
                <a:lnTo>
                  <a:pt x="73738" y="61969"/>
                </a:lnTo>
                <a:lnTo>
                  <a:pt x="60839" y="7034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503597" y="2226891"/>
            <a:ext cx="73660" cy="92075"/>
          </a:xfrm>
          <a:custGeom>
            <a:avLst/>
            <a:gdLst/>
            <a:ahLst/>
            <a:cxnLst/>
            <a:rect l="l" t="t" r="r" b="b"/>
            <a:pathLst>
              <a:path w="73660" h="92075">
                <a:moveTo>
                  <a:pt x="54004" y="8284"/>
                </a:moveTo>
                <a:lnTo>
                  <a:pt x="55221" y="6332"/>
                </a:lnTo>
                <a:lnTo>
                  <a:pt x="55585" y="4536"/>
                </a:lnTo>
                <a:lnTo>
                  <a:pt x="55096" y="2896"/>
                </a:lnTo>
                <a:lnTo>
                  <a:pt x="54760" y="1770"/>
                </a:lnTo>
                <a:lnTo>
                  <a:pt x="53438" y="966"/>
                </a:lnTo>
                <a:lnTo>
                  <a:pt x="51128" y="483"/>
                </a:lnTo>
                <a:lnTo>
                  <a:pt x="48817" y="0"/>
                </a:lnTo>
                <a:lnTo>
                  <a:pt x="45582" y="281"/>
                </a:lnTo>
                <a:lnTo>
                  <a:pt x="41420" y="1329"/>
                </a:lnTo>
                <a:lnTo>
                  <a:pt x="37259" y="2376"/>
                </a:lnTo>
                <a:lnTo>
                  <a:pt x="4934" y="27204"/>
                </a:lnTo>
                <a:lnTo>
                  <a:pt x="1030" y="38394"/>
                </a:lnTo>
                <a:lnTo>
                  <a:pt x="0" y="44118"/>
                </a:lnTo>
                <a:lnTo>
                  <a:pt x="1033" y="49722"/>
                </a:lnTo>
                <a:lnTo>
                  <a:pt x="4130" y="55207"/>
                </a:lnTo>
                <a:lnTo>
                  <a:pt x="7227" y="60693"/>
                </a:lnTo>
                <a:lnTo>
                  <a:pt x="11938" y="65852"/>
                </a:lnTo>
                <a:lnTo>
                  <a:pt x="18261" y="70685"/>
                </a:lnTo>
                <a:lnTo>
                  <a:pt x="24584" y="75519"/>
                </a:lnTo>
                <a:lnTo>
                  <a:pt x="30940" y="79505"/>
                </a:lnTo>
                <a:lnTo>
                  <a:pt x="37328" y="82647"/>
                </a:lnTo>
                <a:lnTo>
                  <a:pt x="46885" y="86380"/>
                </a:lnTo>
                <a:lnTo>
                  <a:pt x="58843" y="89364"/>
                </a:lnTo>
                <a:lnTo>
                  <a:pt x="73201" y="9159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607454" y="2264326"/>
            <a:ext cx="52705" cy="44450"/>
          </a:xfrm>
          <a:custGeom>
            <a:avLst/>
            <a:gdLst/>
            <a:ahLst/>
            <a:cxnLst/>
            <a:rect l="l" t="t" r="r" b="b"/>
            <a:pathLst>
              <a:path w="52705" h="44450">
                <a:moveTo>
                  <a:pt x="27672" y="19680"/>
                </a:moveTo>
                <a:lnTo>
                  <a:pt x="24033" y="14399"/>
                </a:lnTo>
                <a:lnTo>
                  <a:pt x="19983" y="11480"/>
                </a:lnTo>
                <a:lnTo>
                  <a:pt x="15523" y="10921"/>
                </a:lnTo>
                <a:lnTo>
                  <a:pt x="12457" y="10537"/>
                </a:lnTo>
                <a:lnTo>
                  <a:pt x="9450" y="11284"/>
                </a:lnTo>
                <a:lnTo>
                  <a:pt x="6501" y="13162"/>
                </a:lnTo>
                <a:lnTo>
                  <a:pt x="3553" y="15041"/>
                </a:lnTo>
                <a:lnTo>
                  <a:pt x="1663" y="17532"/>
                </a:lnTo>
                <a:lnTo>
                  <a:pt x="831" y="20636"/>
                </a:lnTo>
                <a:lnTo>
                  <a:pt x="0" y="23739"/>
                </a:lnTo>
                <a:lnTo>
                  <a:pt x="583" y="26952"/>
                </a:lnTo>
                <a:lnTo>
                  <a:pt x="2583" y="30274"/>
                </a:lnTo>
                <a:lnTo>
                  <a:pt x="4583" y="33597"/>
                </a:lnTo>
                <a:lnTo>
                  <a:pt x="38144" y="44427"/>
                </a:lnTo>
                <a:lnTo>
                  <a:pt x="42022" y="44046"/>
                </a:lnTo>
                <a:lnTo>
                  <a:pt x="52261" y="33294"/>
                </a:lnTo>
                <a:lnTo>
                  <a:pt x="51688" y="29015"/>
                </a:lnTo>
                <a:lnTo>
                  <a:pt x="51114" y="24737"/>
                </a:lnTo>
                <a:lnTo>
                  <a:pt x="48844" y="20281"/>
                </a:lnTo>
                <a:lnTo>
                  <a:pt x="44879" y="15649"/>
                </a:lnTo>
                <a:lnTo>
                  <a:pt x="36172" y="7287"/>
                </a:lnTo>
                <a:lnTo>
                  <a:pt x="25291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694302" y="2218875"/>
            <a:ext cx="29845" cy="100330"/>
          </a:xfrm>
          <a:custGeom>
            <a:avLst/>
            <a:gdLst/>
            <a:ahLst/>
            <a:cxnLst/>
            <a:rect l="l" t="t" r="r" b="b"/>
            <a:pathLst>
              <a:path w="29844" h="100330">
                <a:moveTo>
                  <a:pt x="5610" y="8018"/>
                </a:moveTo>
                <a:lnTo>
                  <a:pt x="1946" y="2148"/>
                </a:lnTo>
                <a:lnTo>
                  <a:pt x="108" y="0"/>
                </a:lnTo>
                <a:lnTo>
                  <a:pt x="96" y="1571"/>
                </a:lnTo>
                <a:lnTo>
                  <a:pt x="87" y="2696"/>
                </a:lnTo>
                <a:lnTo>
                  <a:pt x="67" y="5507"/>
                </a:lnTo>
                <a:lnTo>
                  <a:pt x="33" y="10005"/>
                </a:lnTo>
                <a:lnTo>
                  <a:pt x="0" y="14502"/>
                </a:lnTo>
                <a:lnTo>
                  <a:pt x="15785" y="63536"/>
                </a:lnTo>
                <a:lnTo>
                  <a:pt x="19839" y="74916"/>
                </a:lnTo>
                <a:lnTo>
                  <a:pt x="25225" y="90263"/>
                </a:lnTo>
                <a:lnTo>
                  <a:pt x="29298" y="10023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809227" y="2321042"/>
            <a:ext cx="1905" cy="25400"/>
          </a:xfrm>
          <a:custGeom>
            <a:avLst/>
            <a:gdLst/>
            <a:ahLst/>
            <a:cxnLst/>
            <a:rect l="l" t="t" r="r" b="b"/>
            <a:pathLst>
              <a:path w="1905" h="25400">
                <a:moveTo>
                  <a:pt x="1781" y="0"/>
                </a:moveTo>
                <a:lnTo>
                  <a:pt x="1729" y="12345"/>
                </a:lnTo>
                <a:lnTo>
                  <a:pt x="0" y="2504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870000" y="2217370"/>
            <a:ext cx="99695" cy="13335"/>
          </a:xfrm>
          <a:custGeom>
            <a:avLst/>
            <a:gdLst/>
            <a:ahLst/>
            <a:cxnLst/>
            <a:rect l="l" t="t" r="r" b="b"/>
            <a:pathLst>
              <a:path w="99694" h="13335">
                <a:moveTo>
                  <a:pt x="0" y="13091"/>
                </a:moveTo>
                <a:lnTo>
                  <a:pt x="41393" y="1531"/>
                </a:lnTo>
                <a:lnTo>
                  <a:pt x="79766" y="62"/>
                </a:lnTo>
                <a:lnTo>
                  <a:pt x="90200" y="0"/>
                </a:lnTo>
                <a:lnTo>
                  <a:pt x="96480" y="1163"/>
                </a:lnTo>
                <a:lnTo>
                  <a:pt x="99193" y="354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915335" y="2230399"/>
            <a:ext cx="26034" cy="77470"/>
          </a:xfrm>
          <a:custGeom>
            <a:avLst/>
            <a:gdLst/>
            <a:ahLst/>
            <a:cxnLst/>
            <a:rect l="l" t="t" r="r" b="b"/>
            <a:pathLst>
              <a:path w="26035" h="77469">
                <a:moveTo>
                  <a:pt x="6910" y="165"/>
                </a:moveTo>
                <a:lnTo>
                  <a:pt x="2351" y="0"/>
                </a:lnTo>
                <a:lnTo>
                  <a:pt x="56" y="1085"/>
                </a:lnTo>
                <a:lnTo>
                  <a:pt x="23" y="3421"/>
                </a:lnTo>
                <a:lnTo>
                  <a:pt x="0" y="5074"/>
                </a:lnTo>
                <a:lnTo>
                  <a:pt x="578" y="7852"/>
                </a:lnTo>
                <a:lnTo>
                  <a:pt x="1757" y="11754"/>
                </a:lnTo>
                <a:lnTo>
                  <a:pt x="2936" y="15656"/>
                </a:lnTo>
                <a:lnTo>
                  <a:pt x="4540" y="20355"/>
                </a:lnTo>
                <a:lnTo>
                  <a:pt x="6569" y="25852"/>
                </a:lnTo>
                <a:lnTo>
                  <a:pt x="8599" y="31348"/>
                </a:lnTo>
                <a:lnTo>
                  <a:pt x="10541" y="36836"/>
                </a:lnTo>
                <a:lnTo>
                  <a:pt x="12399" y="42315"/>
                </a:lnTo>
                <a:lnTo>
                  <a:pt x="15582" y="51196"/>
                </a:lnTo>
                <a:lnTo>
                  <a:pt x="20038" y="62804"/>
                </a:lnTo>
                <a:lnTo>
                  <a:pt x="25766" y="7713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002473" y="2237771"/>
            <a:ext cx="80010" cy="77470"/>
          </a:xfrm>
          <a:custGeom>
            <a:avLst/>
            <a:gdLst/>
            <a:ahLst/>
            <a:cxnLst/>
            <a:rect l="l" t="t" r="r" b="b"/>
            <a:pathLst>
              <a:path w="80010" h="77469">
                <a:moveTo>
                  <a:pt x="4310" y="0"/>
                </a:moveTo>
                <a:lnTo>
                  <a:pt x="15010" y="41874"/>
                </a:lnTo>
                <a:lnTo>
                  <a:pt x="15920" y="47164"/>
                </a:lnTo>
                <a:lnTo>
                  <a:pt x="16830" y="52453"/>
                </a:lnTo>
                <a:lnTo>
                  <a:pt x="17390" y="54831"/>
                </a:lnTo>
                <a:lnTo>
                  <a:pt x="17599" y="54298"/>
                </a:lnTo>
                <a:lnTo>
                  <a:pt x="17809" y="53766"/>
                </a:lnTo>
                <a:lnTo>
                  <a:pt x="18332" y="52434"/>
                </a:lnTo>
                <a:lnTo>
                  <a:pt x="19169" y="50304"/>
                </a:lnTo>
                <a:lnTo>
                  <a:pt x="20007" y="48173"/>
                </a:lnTo>
                <a:lnTo>
                  <a:pt x="21792" y="45510"/>
                </a:lnTo>
                <a:lnTo>
                  <a:pt x="24525" y="42312"/>
                </a:lnTo>
                <a:lnTo>
                  <a:pt x="27258" y="39115"/>
                </a:lnTo>
                <a:lnTo>
                  <a:pt x="30770" y="36720"/>
                </a:lnTo>
                <a:lnTo>
                  <a:pt x="35059" y="35128"/>
                </a:lnTo>
                <a:lnTo>
                  <a:pt x="39348" y="33535"/>
                </a:lnTo>
                <a:lnTo>
                  <a:pt x="43899" y="32748"/>
                </a:lnTo>
                <a:lnTo>
                  <a:pt x="48709" y="32766"/>
                </a:lnTo>
                <a:lnTo>
                  <a:pt x="79168" y="58285"/>
                </a:lnTo>
                <a:lnTo>
                  <a:pt x="79470" y="62132"/>
                </a:lnTo>
                <a:lnTo>
                  <a:pt x="76941" y="65480"/>
                </a:lnTo>
                <a:lnTo>
                  <a:pt x="71580" y="68329"/>
                </a:lnTo>
                <a:lnTo>
                  <a:pt x="66219" y="71178"/>
                </a:lnTo>
                <a:lnTo>
                  <a:pt x="25520" y="77255"/>
                </a:lnTo>
                <a:lnTo>
                  <a:pt x="10390" y="76296"/>
                </a:lnTo>
                <a:lnTo>
                  <a:pt x="0" y="7278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100639" y="2205664"/>
            <a:ext cx="109855" cy="95885"/>
          </a:xfrm>
          <a:custGeom>
            <a:avLst/>
            <a:gdLst/>
            <a:ahLst/>
            <a:cxnLst/>
            <a:rect l="l" t="t" r="r" b="b"/>
            <a:pathLst>
              <a:path w="109855" h="95885">
                <a:moveTo>
                  <a:pt x="0" y="86516"/>
                </a:moveTo>
                <a:lnTo>
                  <a:pt x="6655" y="90747"/>
                </a:lnTo>
                <a:lnTo>
                  <a:pt x="12665" y="93365"/>
                </a:lnTo>
                <a:lnTo>
                  <a:pt x="18031" y="94367"/>
                </a:lnTo>
                <a:lnTo>
                  <a:pt x="21682" y="95049"/>
                </a:lnTo>
                <a:lnTo>
                  <a:pt x="25601" y="95425"/>
                </a:lnTo>
                <a:lnTo>
                  <a:pt x="29789" y="95493"/>
                </a:lnTo>
                <a:lnTo>
                  <a:pt x="33977" y="95561"/>
                </a:lnTo>
                <a:lnTo>
                  <a:pt x="53015" y="84251"/>
                </a:lnTo>
                <a:lnTo>
                  <a:pt x="56171" y="80670"/>
                </a:lnTo>
                <a:lnTo>
                  <a:pt x="63424" y="54195"/>
                </a:lnTo>
                <a:lnTo>
                  <a:pt x="63870" y="47766"/>
                </a:lnTo>
                <a:lnTo>
                  <a:pt x="52157" y="7618"/>
                </a:lnTo>
                <a:lnTo>
                  <a:pt x="44055" y="0"/>
                </a:lnTo>
                <a:lnTo>
                  <a:pt x="42883" y="846"/>
                </a:lnTo>
                <a:lnTo>
                  <a:pt x="41831" y="3065"/>
                </a:lnTo>
                <a:lnTo>
                  <a:pt x="40778" y="5283"/>
                </a:lnTo>
                <a:lnTo>
                  <a:pt x="40157" y="9290"/>
                </a:lnTo>
                <a:lnTo>
                  <a:pt x="39966" y="15085"/>
                </a:lnTo>
                <a:lnTo>
                  <a:pt x="39775" y="20880"/>
                </a:lnTo>
                <a:lnTo>
                  <a:pt x="40721" y="27394"/>
                </a:lnTo>
                <a:lnTo>
                  <a:pt x="42807" y="34626"/>
                </a:lnTo>
                <a:lnTo>
                  <a:pt x="44892" y="41858"/>
                </a:lnTo>
                <a:lnTo>
                  <a:pt x="48177" y="48623"/>
                </a:lnTo>
                <a:lnTo>
                  <a:pt x="52659" y="54919"/>
                </a:lnTo>
                <a:lnTo>
                  <a:pt x="57142" y="61216"/>
                </a:lnTo>
                <a:lnTo>
                  <a:pt x="84606" y="81115"/>
                </a:lnTo>
                <a:lnTo>
                  <a:pt x="89743" y="83549"/>
                </a:lnTo>
                <a:lnTo>
                  <a:pt x="94925" y="85616"/>
                </a:lnTo>
                <a:lnTo>
                  <a:pt x="100154" y="87315"/>
                </a:lnTo>
                <a:lnTo>
                  <a:pt x="105382" y="89014"/>
                </a:lnTo>
                <a:lnTo>
                  <a:pt x="108278" y="89956"/>
                </a:lnTo>
                <a:lnTo>
                  <a:pt x="108844" y="90139"/>
                </a:lnTo>
                <a:lnTo>
                  <a:pt x="109410" y="90324"/>
                </a:lnTo>
                <a:lnTo>
                  <a:pt x="108984" y="90432"/>
                </a:lnTo>
                <a:lnTo>
                  <a:pt x="108314" y="90448"/>
                </a:lnTo>
                <a:lnTo>
                  <a:pt x="103717" y="90554"/>
                </a:lnTo>
                <a:lnTo>
                  <a:pt x="95192" y="9075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008957" y="2611120"/>
            <a:ext cx="113030" cy="69215"/>
          </a:xfrm>
          <a:custGeom>
            <a:avLst/>
            <a:gdLst/>
            <a:ahLst/>
            <a:cxnLst/>
            <a:rect l="l" t="t" r="r" b="b"/>
            <a:pathLst>
              <a:path w="113030" h="69214">
                <a:moveTo>
                  <a:pt x="0" y="43140"/>
                </a:moveTo>
                <a:lnTo>
                  <a:pt x="7722" y="41305"/>
                </a:lnTo>
                <a:lnTo>
                  <a:pt x="20863" y="40125"/>
                </a:lnTo>
                <a:lnTo>
                  <a:pt x="41776" y="39634"/>
                </a:lnTo>
                <a:lnTo>
                  <a:pt x="56587" y="39254"/>
                </a:lnTo>
                <a:lnTo>
                  <a:pt x="89699" y="37060"/>
                </a:lnTo>
                <a:lnTo>
                  <a:pt x="94152" y="36394"/>
                </a:lnTo>
                <a:lnTo>
                  <a:pt x="106438" y="30209"/>
                </a:lnTo>
                <a:lnTo>
                  <a:pt x="105990" y="28766"/>
                </a:lnTo>
                <a:lnTo>
                  <a:pt x="105540" y="27323"/>
                </a:lnTo>
                <a:lnTo>
                  <a:pt x="102944" y="24792"/>
                </a:lnTo>
                <a:lnTo>
                  <a:pt x="98199" y="21173"/>
                </a:lnTo>
                <a:lnTo>
                  <a:pt x="93455" y="17554"/>
                </a:lnTo>
                <a:lnTo>
                  <a:pt x="87801" y="13631"/>
                </a:lnTo>
                <a:lnTo>
                  <a:pt x="81239" y="9403"/>
                </a:lnTo>
                <a:lnTo>
                  <a:pt x="74677" y="5176"/>
                </a:lnTo>
                <a:lnTo>
                  <a:pt x="71003" y="2565"/>
                </a:lnTo>
                <a:lnTo>
                  <a:pt x="70216" y="1573"/>
                </a:lnTo>
                <a:lnTo>
                  <a:pt x="69430" y="581"/>
                </a:lnTo>
                <a:lnTo>
                  <a:pt x="69527" y="67"/>
                </a:lnTo>
                <a:lnTo>
                  <a:pt x="70508" y="33"/>
                </a:lnTo>
                <a:lnTo>
                  <a:pt x="71488" y="0"/>
                </a:lnTo>
                <a:lnTo>
                  <a:pt x="85409" y="9521"/>
                </a:lnTo>
                <a:lnTo>
                  <a:pt x="88883" y="12600"/>
                </a:lnTo>
                <a:lnTo>
                  <a:pt x="92341" y="16074"/>
                </a:lnTo>
                <a:lnTo>
                  <a:pt x="95781" y="19942"/>
                </a:lnTo>
                <a:lnTo>
                  <a:pt x="99221" y="23809"/>
                </a:lnTo>
                <a:lnTo>
                  <a:pt x="102262" y="27668"/>
                </a:lnTo>
                <a:lnTo>
                  <a:pt x="104904" y="31519"/>
                </a:lnTo>
                <a:lnTo>
                  <a:pt x="107546" y="35368"/>
                </a:lnTo>
                <a:lnTo>
                  <a:pt x="109493" y="38992"/>
                </a:lnTo>
                <a:lnTo>
                  <a:pt x="110745" y="42390"/>
                </a:lnTo>
                <a:lnTo>
                  <a:pt x="111998" y="45786"/>
                </a:lnTo>
                <a:lnTo>
                  <a:pt x="112461" y="48839"/>
                </a:lnTo>
                <a:lnTo>
                  <a:pt x="112135" y="51547"/>
                </a:lnTo>
                <a:lnTo>
                  <a:pt x="111809" y="54254"/>
                </a:lnTo>
                <a:lnTo>
                  <a:pt x="80335" y="66251"/>
                </a:lnTo>
                <a:lnTo>
                  <a:pt x="67513" y="6910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165946" y="2596162"/>
            <a:ext cx="83185" cy="93980"/>
          </a:xfrm>
          <a:custGeom>
            <a:avLst/>
            <a:gdLst/>
            <a:ahLst/>
            <a:cxnLst/>
            <a:rect l="l" t="t" r="r" b="b"/>
            <a:pathLst>
              <a:path w="83185" h="93980">
                <a:moveTo>
                  <a:pt x="43923" y="12473"/>
                </a:moveTo>
                <a:lnTo>
                  <a:pt x="46096" y="8128"/>
                </a:lnTo>
                <a:lnTo>
                  <a:pt x="45568" y="4946"/>
                </a:lnTo>
                <a:lnTo>
                  <a:pt x="42337" y="2928"/>
                </a:lnTo>
                <a:lnTo>
                  <a:pt x="40062" y="1508"/>
                </a:lnTo>
                <a:lnTo>
                  <a:pt x="37029" y="638"/>
                </a:lnTo>
                <a:lnTo>
                  <a:pt x="33235" y="319"/>
                </a:lnTo>
                <a:lnTo>
                  <a:pt x="29442" y="0"/>
                </a:lnTo>
                <a:lnTo>
                  <a:pt x="25263" y="822"/>
                </a:lnTo>
                <a:lnTo>
                  <a:pt x="20695" y="2788"/>
                </a:lnTo>
                <a:lnTo>
                  <a:pt x="16128" y="4754"/>
                </a:lnTo>
                <a:lnTo>
                  <a:pt x="0" y="37685"/>
                </a:lnTo>
                <a:lnTo>
                  <a:pt x="710" y="43600"/>
                </a:lnTo>
                <a:lnTo>
                  <a:pt x="1420" y="49517"/>
                </a:lnTo>
                <a:lnTo>
                  <a:pt x="3906" y="55461"/>
                </a:lnTo>
                <a:lnTo>
                  <a:pt x="8165" y="61432"/>
                </a:lnTo>
                <a:lnTo>
                  <a:pt x="12424" y="67404"/>
                </a:lnTo>
                <a:lnTo>
                  <a:pt x="17999" y="72831"/>
                </a:lnTo>
                <a:lnTo>
                  <a:pt x="24889" y="77712"/>
                </a:lnTo>
                <a:lnTo>
                  <a:pt x="31780" y="82595"/>
                </a:lnTo>
                <a:lnTo>
                  <a:pt x="38587" y="86375"/>
                </a:lnTo>
                <a:lnTo>
                  <a:pt x="45311" y="89054"/>
                </a:lnTo>
                <a:lnTo>
                  <a:pt x="55895" y="92094"/>
                </a:lnTo>
                <a:lnTo>
                  <a:pt x="68356" y="93530"/>
                </a:lnTo>
                <a:lnTo>
                  <a:pt x="82696" y="9336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251816" y="2640338"/>
            <a:ext cx="48895" cy="50165"/>
          </a:xfrm>
          <a:custGeom>
            <a:avLst/>
            <a:gdLst/>
            <a:ahLst/>
            <a:cxnLst/>
            <a:rect l="l" t="t" r="r" b="b"/>
            <a:pathLst>
              <a:path w="48895" h="50164">
                <a:moveTo>
                  <a:pt x="31554" y="24485"/>
                </a:moveTo>
                <a:lnTo>
                  <a:pt x="32294" y="20644"/>
                </a:lnTo>
                <a:lnTo>
                  <a:pt x="31864" y="17462"/>
                </a:lnTo>
                <a:lnTo>
                  <a:pt x="30263" y="14938"/>
                </a:lnTo>
                <a:lnTo>
                  <a:pt x="18859" y="10722"/>
                </a:lnTo>
                <a:lnTo>
                  <a:pt x="15201" y="11206"/>
                </a:lnTo>
                <a:lnTo>
                  <a:pt x="714" y="25908"/>
                </a:lnTo>
                <a:lnTo>
                  <a:pt x="0" y="29650"/>
                </a:lnTo>
                <a:lnTo>
                  <a:pt x="475" y="33255"/>
                </a:lnTo>
                <a:lnTo>
                  <a:pt x="2143" y="36721"/>
                </a:lnTo>
                <a:lnTo>
                  <a:pt x="3812" y="40188"/>
                </a:lnTo>
                <a:lnTo>
                  <a:pt x="6684" y="43005"/>
                </a:lnTo>
                <a:lnTo>
                  <a:pt x="10760" y="45172"/>
                </a:lnTo>
                <a:lnTo>
                  <a:pt x="14835" y="47339"/>
                </a:lnTo>
                <a:lnTo>
                  <a:pt x="19225" y="48668"/>
                </a:lnTo>
                <a:lnTo>
                  <a:pt x="23928" y="49158"/>
                </a:lnTo>
                <a:lnTo>
                  <a:pt x="28631" y="49649"/>
                </a:lnTo>
                <a:lnTo>
                  <a:pt x="46013" y="42384"/>
                </a:lnTo>
                <a:lnTo>
                  <a:pt x="47963" y="39277"/>
                </a:lnTo>
                <a:lnTo>
                  <a:pt x="48896" y="35289"/>
                </a:lnTo>
                <a:lnTo>
                  <a:pt x="48812" y="30420"/>
                </a:lnTo>
                <a:lnTo>
                  <a:pt x="48727" y="25551"/>
                </a:lnTo>
                <a:lnTo>
                  <a:pt x="46533" y="20593"/>
                </a:lnTo>
                <a:lnTo>
                  <a:pt x="42230" y="15548"/>
                </a:lnTo>
                <a:lnTo>
                  <a:pt x="37926" y="10502"/>
                </a:lnTo>
                <a:lnTo>
                  <a:pt x="33014" y="6632"/>
                </a:lnTo>
                <a:lnTo>
                  <a:pt x="27493" y="3936"/>
                </a:lnTo>
                <a:lnTo>
                  <a:pt x="19429" y="0"/>
                </a:lnTo>
                <a:lnTo>
                  <a:pt x="13197" y="74"/>
                </a:lnTo>
                <a:lnTo>
                  <a:pt x="8798" y="415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317321" y="2583419"/>
            <a:ext cx="29209" cy="90805"/>
          </a:xfrm>
          <a:custGeom>
            <a:avLst/>
            <a:gdLst/>
            <a:ahLst/>
            <a:cxnLst/>
            <a:rect l="l" t="t" r="r" b="b"/>
            <a:pathLst>
              <a:path w="29210" h="90805">
                <a:moveTo>
                  <a:pt x="1122" y="2114"/>
                </a:moveTo>
                <a:lnTo>
                  <a:pt x="520" y="953"/>
                </a:lnTo>
                <a:lnTo>
                  <a:pt x="175" y="288"/>
                </a:lnTo>
                <a:lnTo>
                  <a:pt x="87" y="119"/>
                </a:lnTo>
                <a:lnTo>
                  <a:pt x="0" y="430"/>
                </a:lnTo>
                <a:lnTo>
                  <a:pt x="9" y="1412"/>
                </a:lnTo>
                <a:lnTo>
                  <a:pt x="18" y="2393"/>
                </a:lnTo>
                <a:lnTo>
                  <a:pt x="47" y="5381"/>
                </a:lnTo>
                <a:lnTo>
                  <a:pt x="93" y="10374"/>
                </a:lnTo>
                <a:lnTo>
                  <a:pt x="141" y="15368"/>
                </a:lnTo>
                <a:lnTo>
                  <a:pt x="942" y="21294"/>
                </a:lnTo>
                <a:lnTo>
                  <a:pt x="2496" y="28150"/>
                </a:lnTo>
                <a:lnTo>
                  <a:pt x="4051" y="35006"/>
                </a:lnTo>
                <a:lnTo>
                  <a:pt x="6226" y="42103"/>
                </a:lnTo>
                <a:lnTo>
                  <a:pt x="9024" y="49442"/>
                </a:lnTo>
                <a:lnTo>
                  <a:pt x="11821" y="56780"/>
                </a:lnTo>
                <a:lnTo>
                  <a:pt x="14638" y="63417"/>
                </a:lnTo>
                <a:lnTo>
                  <a:pt x="17473" y="69354"/>
                </a:lnTo>
                <a:lnTo>
                  <a:pt x="22549" y="79353"/>
                </a:lnTo>
                <a:lnTo>
                  <a:pt x="28818" y="9059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428139" y="2695782"/>
            <a:ext cx="13970" cy="35560"/>
          </a:xfrm>
          <a:custGeom>
            <a:avLst/>
            <a:gdLst/>
            <a:ahLst/>
            <a:cxnLst/>
            <a:rect l="l" t="t" r="r" b="b"/>
            <a:pathLst>
              <a:path w="13970" h="35560">
                <a:moveTo>
                  <a:pt x="13362" y="0"/>
                </a:moveTo>
                <a:lnTo>
                  <a:pt x="11431" y="8547"/>
                </a:lnTo>
                <a:lnTo>
                  <a:pt x="6977" y="20320"/>
                </a:lnTo>
                <a:lnTo>
                  <a:pt x="0" y="3531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503704" y="2573191"/>
            <a:ext cx="120014" cy="10795"/>
          </a:xfrm>
          <a:custGeom>
            <a:avLst/>
            <a:gdLst/>
            <a:ahLst/>
            <a:cxnLst/>
            <a:rect l="l" t="t" r="r" b="b"/>
            <a:pathLst>
              <a:path w="120014" h="10794">
                <a:moveTo>
                  <a:pt x="2593" y="5631"/>
                </a:moveTo>
                <a:lnTo>
                  <a:pt x="1113" y="5320"/>
                </a:lnTo>
                <a:lnTo>
                  <a:pt x="288" y="5147"/>
                </a:lnTo>
                <a:lnTo>
                  <a:pt x="119" y="5112"/>
                </a:lnTo>
                <a:lnTo>
                  <a:pt x="392" y="4989"/>
                </a:lnTo>
                <a:lnTo>
                  <a:pt x="1296" y="4816"/>
                </a:lnTo>
                <a:lnTo>
                  <a:pt x="2200" y="4643"/>
                </a:lnTo>
                <a:lnTo>
                  <a:pt x="5561" y="4001"/>
                </a:lnTo>
                <a:lnTo>
                  <a:pt x="11381" y="2891"/>
                </a:lnTo>
                <a:lnTo>
                  <a:pt x="20550" y="1712"/>
                </a:lnTo>
                <a:lnTo>
                  <a:pt x="34276" y="804"/>
                </a:lnTo>
                <a:lnTo>
                  <a:pt x="51481" y="256"/>
                </a:lnTo>
                <a:lnTo>
                  <a:pt x="64889" y="1"/>
                </a:lnTo>
                <a:lnTo>
                  <a:pt x="75489" y="0"/>
                </a:lnTo>
                <a:lnTo>
                  <a:pt x="92814" y="667"/>
                </a:lnTo>
                <a:lnTo>
                  <a:pt x="119925" y="6134"/>
                </a:lnTo>
                <a:lnTo>
                  <a:pt x="118638" y="7036"/>
                </a:lnTo>
                <a:lnTo>
                  <a:pt x="111440" y="8868"/>
                </a:lnTo>
                <a:lnTo>
                  <a:pt x="94950" y="1078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554840" y="2578339"/>
            <a:ext cx="33655" cy="85090"/>
          </a:xfrm>
          <a:custGeom>
            <a:avLst/>
            <a:gdLst/>
            <a:ahLst/>
            <a:cxnLst/>
            <a:rect l="l" t="t" r="r" b="b"/>
            <a:pathLst>
              <a:path w="33654" h="85089">
                <a:moveTo>
                  <a:pt x="20209" y="5467"/>
                </a:moveTo>
                <a:lnTo>
                  <a:pt x="0" y="0"/>
                </a:lnTo>
                <a:lnTo>
                  <a:pt x="318" y="128"/>
                </a:lnTo>
                <a:lnTo>
                  <a:pt x="636" y="257"/>
                </a:lnTo>
                <a:lnTo>
                  <a:pt x="1432" y="577"/>
                </a:lnTo>
                <a:lnTo>
                  <a:pt x="2705" y="1091"/>
                </a:lnTo>
                <a:lnTo>
                  <a:pt x="3979" y="1605"/>
                </a:lnTo>
                <a:lnTo>
                  <a:pt x="6037" y="3942"/>
                </a:lnTo>
                <a:lnTo>
                  <a:pt x="8882" y="8103"/>
                </a:lnTo>
                <a:lnTo>
                  <a:pt x="11728" y="12264"/>
                </a:lnTo>
                <a:lnTo>
                  <a:pt x="14388" y="17194"/>
                </a:lnTo>
                <a:lnTo>
                  <a:pt x="16863" y="22893"/>
                </a:lnTo>
                <a:lnTo>
                  <a:pt x="19338" y="28593"/>
                </a:lnTo>
                <a:lnTo>
                  <a:pt x="21333" y="34740"/>
                </a:lnTo>
                <a:lnTo>
                  <a:pt x="22848" y="41335"/>
                </a:lnTo>
                <a:lnTo>
                  <a:pt x="24363" y="47929"/>
                </a:lnTo>
                <a:lnTo>
                  <a:pt x="25604" y="54519"/>
                </a:lnTo>
                <a:lnTo>
                  <a:pt x="26571" y="61106"/>
                </a:lnTo>
                <a:lnTo>
                  <a:pt x="29037" y="72498"/>
                </a:lnTo>
                <a:lnTo>
                  <a:pt x="33213" y="8473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661080" y="2584926"/>
            <a:ext cx="72390" cy="90170"/>
          </a:xfrm>
          <a:custGeom>
            <a:avLst/>
            <a:gdLst/>
            <a:ahLst/>
            <a:cxnLst/>
            <a:rect l="l" t="t" r="r" b="b"/>
            <a:pathLst>
              <a:path w="72389" h="90169">
                <a:moveTo>
                  <a:pt x="2071" y="2754"/>
                </a:moveTo>
                <a:lnTo>
                  <a:pt x="780" y="1037"/>
                </a:lnTo>
                <a:lnTo>
                  <a:pt x="103" y="138"/>
                </a:lnTo>
                <a:lnTo>
                  <a:pt x="0" y="0"/>
                </a:lnTo>
                <a:lnTo>
                  <a:pt x="112" y="233"/>
                </a:lnTo>
                <a:lnTo>
                  <a:pt x="200" y="408"/>
                </a:lnTo>
                <a:lnTo>
                  <a:pt x="922" y="1823"/>
                </a:lnTo>
                <a:lnTo>
                  <a:pt x="2278" y="4481"/>
                </a:lnTo>
                <a:lnTo>
                  <a:pt x="3633" y="7139"/>
                </a:lnTo>
                <a:lnTo>
                  <a:pt x="5940" y="11211"/>
                </a:lnTo>
                <a:lnTo>
                  <a:pt x="9199" y="16698"/>
                </a:lnTo>
                <a:lnTo>
                  <a:pt x="12458" y="22183"/>
                </a:lnTo>
                <a:lnTo>
                  <a:pt x="15249" y="27843"/>
                </a:lnTo>
                <a:lnTo>
                  <a:pt x="23213" y="60194"/>
                </a:lnTo>
                <a:lnTo>
                  <a:pt x="23286" y="62853"/>
                </a:lnTo>
                <a:lnTo>
                  <a:pt x="23323" y="64253"/>
                </a:lnTo>
                <a:lnTo>
                  <a:pt x="23327" y="64393"/>
                </a:lnTo>
                <a:lnTo>
                  <a:pt x="23331" y="64533"/>
                </a:lnTo>
                <a:lnTo>
                  <a:pt x="24923" y="59062"/>
                </a:lnTo>
                <a:lnTo>
                  <a:pt x="25883" y="55721"/>
                </a:lnTo>
                <a:lnTo>
                  <a:pt x="50069" y="49131"/>
                </a:lnTo>
                <a:lnTo>
                  <a:pt x="54563" y="50231"/>
                </a:lnTo>
                <a:lnTo>
                  <a:pt x="72032" y="69125"/>
                </a:lnTo>
                <a:lnTo>
                  <a:pt x="71900" y="72951"/>
                </a:lnTo>
                <a:lnTo>
                  <a:pt x="71768" y="76777"/>
                </a:lnTo>
                <a:lnTo>
                  <a:pt x="68828" y="80202"/>
                </a:lnTo>
                <a:lnTo>
                  <a:pt x="63081" y="83226"/>
                </a:lnTo>
                <a:lnTo>
                  <a:pt x="57333" y="86250"/>
                </a:lnTo>
                <a:lnTo>
                  <a:pt x="50521" y="88324"/>
                </a:lnTo>
                <a:lnTo>
                  <a:pt x="42644" y="89449"/>
                </a:lnTo>
                <a:lnTo>
                  <a:pt x="31337" y="89868"/>
                </a:lnTo>
                <a:lnTo>
                  <a:pt x="19111" y="88029"/>
                </a:lnTo>
                <a:lnTo>
                  <a:pt x="5968" y="8393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756116" y="2568522"/>
            <a:ext cx="107314" cy="101600"/>
          </a:xfrm>
          <a:custGeom>
            <a:avLst/>
            <a:gdLst/>
            <a:ahLst/>
            <a:cxnLst/>
            <a:rect l="l" t="t" r="r" b="b"/>
            <a:pathLst>
              <a:path w="107314" h="101600">
                <a:moveTo>
                  <a:pt x="0" y="86376"/>
                </a:moveTo>
                <a:lnTo>
                  <a:pt x="1150" y="88636"/>
                </a:lnTo>
                <a:lnTo>
                  <a:pt x="4055" y="90251"/>
                </a:lnTo>
                <a:lnTo>
                  <a:pt x="8712" y="91221"/>
                </a:lnTo>
                <a:lnTo>
                  <a:pt x="11788" y="91862"/>
                </a:lnTo>
                <a:lnTo>
                  <a:pt x="15444" y="92262"/>
                </a:lnTo>
                <a:lnTo>
                  <a:pt x="19682" y="92423"/>
                </a:lnTo>
                <a:lnTo>
                  <a:pt x="23920" y="92584"/>
                </a:lnTo>
                <a:lnTo>
                  <a:pt x="27979" y="92350"/>
                </a:lnTo>
                <a:lnTo>
                  <a:pt x="31861" y="91722"/>
                </a:lnTo>
                <a:lnTo>
                  <a:pt x="35743" y="91094"/>
                </a:lnTo>
                <a:lnTo>
                  <a:pt x="39059" y="89653"/>
                </a:lnTo>
                <a:lnTo>
                  <a:pt x="41810" y="87400"/>
                </a:lnTo>
                <a:lnTo>
                  <a:pt x="44561" y="85146"/>
                </a:lnTo>
                <a:lnTo>
                  <a:pt x="46535" y="82038"/>
                </a:lnTo>
                <a:lnTo>
                  <a:pt x="47733" y="78075"/>
                </a:lnTo>
                <a:lnTo>
                  <a:pt x="48932" y="74113"/>
                </a:lnTo>
                <a:lnTo>
                  <a:pt x="49634" y="69429"/>
                </a:lnTo>
                <a:lnTo>
                  <a:pt x="49841" y="64023"/>
                </a:lnTo>
                <a:lnTo>
                  <a:pt x="50046" y="58617"/>
                </a:lnTo>
                <a:lnTo>
                  <a:pt x="49526" y="52817"/>
                </a:lnTo>
                <a:lnTo>
                  <a:pt x="48279" y="46623"/>
                </a:lnTo>
                <a:lnTo>
                  <a:pt x="47033" y="40428"/>
                </a:lnTo>
                <a:lnTo>
                  <a:pt x="35653" y="13238"/>
                </a:lnTo>
                <a:lnTo>
                  <a:pt x="33327" y="9175"/>
                </a:lnTo>
                <a:lnTo>
                  <a:pt x="25175" y="398"/>
                </a:lnTo>
                <a:lnTo>
                  <a:pt x="24074" y="0"/>
                </a:lnTo>
                <a:lnTo>
                  <a:pt x="23200" y="788"/>
                </a:lnTo>
                <a:lnTo>
                  <a:pt x="22553" y="2761"/>
                </a:lnTo>
                <a:lnTo>
                  <a:pt x="21906" y="4735"/>
                </a:lnTo>
                <a:lnTo>
                  <a:pt x="21550" y="8285"/>
                </a:lnTo>
                <a:lnTo>
                  <a:pt x="21485" y="13411"/>
                </a:lnTo>
                <a:lnTo>
                  <a:pt x="21421" y="18538"/>
                </a:lnTo>
                <a:lnTo>
                  <a:pt x="22158" y="24410"/>
                </a:lnTo>
                <a:lnTo>
                  <a:pt x="23698" y="31027"/>
                </a:lnTo>
                <a:lnTo>
                  <a:pt x="25238" y="37644"/>
                </a:lnTo>
                <a:lnTo>
                  <a:pt x="27083" y="43700"/>
                </a:lnTo>
                <a:lnTo>
                  <a:pt x="29235" y="49194"/>
                </a:lnTo>
                <a:lnTo>
                  <a:pt x="31386" y="54689"/>
                </a:lnTo>
                <a:lnTo>
                  <a:pt x="53413" y="85341"/>
                </a:lnTo>
                <a:lnTo>
                  <a:pt x="57801" y="89541"/>
                </a:lnTo>
                <a:lnTo>
                  <a:pt x="62502" y="92761"/>
                </a:lnTo>
                <a:lnTo>
                  <a:pt x="67515" y="95000"/>
                </a:lnTo>
                <a:lnTo>
                  <a:pt x="72528" y="97240"/>
                </a:lnTo>
                <a:lnTo>
                  <a:pt x="106696" y="101406"/>
                </a:lnTo>
                <a:lnTo>
                  <a:pt x="106510" y="101371"/>
                </a:lnTo>
                <a:lnTo>
                  <a:pt x="105175" y="101229"/>
                </a:lnTo>
                <a:lnTo>
                  <a:pt x="100974" y="100783"/>
                </a:lnTo>
                <a:lnTo>
                  <a:pt x="93908" y="10003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007103" y="2957373"/>
            <a:ext cx="125730" cy="59055"/>
          </a:xfrm>
          <a:custGeom>
            <a:avLst/>
            <a:gdLst/>
            <a:ahLst/>
            <a:cxnLst/>
            <a:rect l="l" t="t" r="r" b="b"/>
            <a:pathLst>
              <a:path w="125730" h="59055">
                <a:moveTo>
                  <a:pt x="3929" y="41327"/>
                </a:moveTo>
                <a:lnTo>
                  <a:pt x="1866" y="40184"/>
                </a:lnTo>
                <a:lnTo>
                  <a:pt x="645" y="39507"/>
                </a:lnTo>
                <a:lnTo>
                  <a:pt x="265" y="39297"/>
                </a:lnTo>
                <a:lnTo>
                  <a:pt x="0" y="39150"/>
                </a:lnTo>
                <a:lnTo>
                  <a:pt x="2238" y="39069"/>
                </a:lnTo>
                <a:lnTo>
                  <a:pt x="6981" y="39055"/>
                </a:lnTo>
                <a:lnTo>
                  <a:pt x="14665" y="39032"/>
                </a:lnTo>
                <a:lnTo>
                  <a:pt x="27754" y="38992"/>
                </a:lnTo>
                <a:lnTo>
                  <a:pt x="74128" y="38690"/>
                </a:lnTo>
                <a:lnTo>
                  <a:pt x="115787" y="34271"/>
                </a:lnTo>
                <a:lnTo>
                  <a:pt x="121911" y="27486"/>
                </a:lnTo>
                <a:lnTo>
                  <a:pt x="122224" y="25254"/>
                </a:lnTo>
                <a:lnTo>
                  <a:pt x="121074" y="22609"/>
                </a:lnTo>
                <a:lnTo>
                  <a:pt x="118464" y="19551"/>
                </a:lnTo>
                <a:lnTo>
                  <a:pt x="115853" y="16493"/>
                </a:lnTo>
                <a:lnTo>
                  <a:pt x="111626" y="12647"/>
                </a:lnTo>
                <a:lnTo>
                  <a:pt x="105781" y="8012"/>
                </a:lnTo>
                <a:lnTo>
                  <a:pt x="99937" y="3378"/>
                </a:lnTo>
                <a:lnTo>
                  <a:pt x="96698" y="810"/>
                </a:lnTo>
                <a:lnTo>
                  <a:pt x="96064" y="307"/>
                </a:lnTo>
                <a:lnTo>
                  <a:pt x="95639" y="0"/>
                </a:lnTo>
                <a:lnTo>
                  <a:pt x="96284" y="642"/>
                </a:lnTo>
                <a:lnTo>
                  <a:pt x="97064" y="1368"/>
                </a:lnTo>
                <a:lnTo>
                  <a:pt x="101053" y="5079"/>
                </a:lnTo>
                <a:lnTo>
                  <a:pt x="108250" y="11774"/>
                </a:lnTo>
                <a:lnTo>
                  <a:pt x="115446" y="18468"/>
                </a:lnTo>
                <a:lnTo>
                  <a:pt x="120161" y="23461"/>
                </a:lnTo>
                <a:lnTo>
                  <a:pt x="122396" y="26754"/>
                </a:lnTo>
                <a:lnTo>
                  <a:pt x="124630" y="30047"/>
                </a:lnTo>
                <a:lnTo>
                  <a:pt x="125537" y="33227"/>
                </a:lnTo>
                <a:lnTo>
                  <a:pt x="125116" y="36294"/>
                </a:lnTo>
                <a:lnTo>
                  <a:pt x="121527" y="41554"/>
                </a:lnTo>
                <a:lnTo>
                  <a:pt x="111898" y="49044"/>
                </a:lnTo>
                <a:lnTo>
                  <a:pt x="96227" y="5876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206981" y="2929082"/>
            <a:ext cx="100965" cy="83185"/>
          </a:xfrm>
          <a:custGeom>
            <a:avLst/>
            <a:gdLst/>
            <a:ahLst/>
            <a:cxnLst/>
            <a:rect l="l" t="t" r="r" b="b"/>
            <a:pathLst>
              <a:path w="100964" h="83185">
                <a:moveTo>
                  <a:pt x="44965" y="16425"/>
                </a:moveTo>
                <a:lnTo>
                  <a:pt x="37897" y="1875"/>
                </a:lnTo>
                <a:lnTo>
                  <a:pt x="35889" y="665"/>
                </a:lnTo>
                <a:lnTo>
                  <a:pt x="33281" y="48"/>
                </a:lnTo>
                <a:lnTo>
                  <a:pt x="30073" y="24"/>
                </a:lnTo>
                <a:lnTo>
                  <a:pt x="26866" y="0"/>
                </a:lnTo>
                <a:lnTo>
                  <a:pt x="23050" y="1629"/>
                </a:lnTo>
                <a:lnTo>
                  <a:pt x="18628" y="4912"/>
                </a:lnTo>
                <a:lnTo>
                  <a:pt x="14205" y="8196"/>
                </a:lnTo>
                <a:lnTo>
                  <a:pt x="0" y="38043"/>
                </a:lnTo>
                <a:lnTo>
                  <a:pt x="297" y="43438"/>
                </a:lnTo>
                <a:lnTo>
                  <a:pt x="1757" y="48813"/>
                </a:lnTo>
                <a:lnTo>
                  <a:pt x="3217" y="54187"/>
                </a:lnTo>
                <a:lnTo>
                  <a:pt x="6296" y="59197"/>
                </a:lnTo>
                <a:lnTo>
                  <a:pt x="10995" y="63841"/>
                </a:lnTo>
                <a:lnTo>
                  <a:pt x="15695" y="68487"/>
                </a:lnTo>
                <a:lnTo>
                  <a:pt x="21608" y="72499"/>
                </a:lnTo>
                <a:lnTo>
                  <a:pt x="28736" y="75879"/>
                </a:lnTo>
                <a:lnTo>
                  <a:pt x="35864" y="79259"/>
                </a:lnTo>
                <a:lnTo>
                  <a:pt x="43844" y="81481"/>
                </a:lnTo>
                <a:lnTo>
                  <a:pt x="52674" y="82544"/>
                </a:lnTo>
                <a:lnTo>
                  <a:pt x="62226" y="82772"/>
                </a:lnTo>
                <a:lnTo>
                  <a:pt x="73376" y="81350"/>
                </a:lnTo>
                <a:lnTo>
                  <a:pt x="86125" y="78279"/>
                </a:lnTo>
                <a:lnTo>
                  <a:pt x="100472" y="7355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293823" y="2973826"/>
            <a:ext cx="61594" cy="42545"/>
          </a:xfrm>
          <a:custGeom>
            <a:avLst/>
            <a:gdLst/>
            <a:ahLst/>
            <a:cxnLst/>
            <a:rect l="l" t="t" r="r" b="b"/>
            <a:pathLst>
              <a:path w="61595" h="42544">
                <a:moveTo>
                  <a:pt x="29500" y="17234"/>
                </a:moveTo>
                <a:lnTo>
                  <a:pt x="29702" y="10343"/>
                </a:lnTo>
                <a:lnTo>
                  <a:pt x="28261" y="5753"/>
                </a:lnTo>
                <a:lnTo>
                  <a:pt x="25177" y="3464"/>
                </a:lnTo>
                <a:lnTo>
                  <a:pt x="23038" y="1875"/>
                </a:lnTo>
                <a:lnTo>
                  <a:pt x="20444" y="865"/>
                </a:lnTo>
                <a:lnTo>
                  <a:pt x="17395" y="432"/>
                </a:lnTo>
                <a:lnTo>
                  <a:pt x="14346" y="0"/>
                </a:lnTo>
                <a:lnTo>
                  <a:pt x="11305" y="398"/>
                </a:lnTo>
                <a:lnTo>
                  <a:pt x="8273" y="1627"/>
                </a:lnTo>
                <a:lnTo>
                  <a:pt x="5240" y="2856"/>
                </a:lnTo>
                <a:lnTo>
                  <a:pt x="3068" y="5079"/>
                </a:lnTo>
                <a:lnTo>
                  <a:pt x="1755" y="8295"/>
                </a:lnTo>
                <a:lnTo>
                  <a:pt x="442" y="11511"/>
                </a:lnTo>
                <a:lnTo>
                  <a:pt x="0" y="15059"/>
                </a:lnTo>
                <a:lnTo>
                  <a:pt x="427" y="18940"/>
                </a:lnTo>
                <a:lnTo>
                  <a:pt x="854" y="22821"/>
                </a:lnTo>
                <a:lnTo>
                  <a:pt x="3000" y="26551"/>
                </a:lnTo>
                <a:lnTo>
                  <a:pt x="6866" y="30128"/>
                </a:lnTo>
                <a:lnTo>
                  <a:pt x="10731" y="33706"/>
                </a:lnTo>
                <a:lnTo>
                  <a:pt x="15359" y="36495"/>
                </a:lnTo>
                <a:lnTo>
                  <a:pt x="20750" y="38496"/>
                </a:lnTo>
                <a:lnTo>
                  <a:pt x="26141" y="40496"/>
                </a:lnTo>
                <a:lnTo>
                  <a:pt x="31436" y="41646"/>
                </a:lnTo>
                <a:lnTo>
                  <a:pt x="36636" y="41942"/>
                </a:lnTo>
                <a:lnTo>
                  <a:pt x="41835" y="42239"/>
                </a:lnTo>
                <a:lnTo>
                  <a:pt x="46381" y="41492"/>
                </a:lnTo>
                <a:lnTo>
                  <a:pt x="50273" y="39701"/>
                </a:lnTo>
                <a:lnTo>
                  <a:pt x="54165" y="37911"/>
                </a:lnTo>
                <a:lnTo>
                  <a:pt x="57036" y="35420"/>
                </a:lnTo>
                <a:lnTo>
                  <a:pt x="58885" y="32229"/>
                </a:lnTo>
                <a:lnTo>
                  <a:pt x="60735" y="29038"/>
                </a:lnTo>
                <a:lnTo>
                  <a:pt x="61570" y="25454"/>
                </a:lnTo>
                <a:lnTo>
                  <a:pt x="61390" y="21479"/>
                </a:lnTo>
                <a:lnTo>
                  <a:pt x="61210" y="17503"/>
                </a:lnTo>
                <a:lnTo>
                  <a:pt x="59145" y="13585"/>
                </a:lnTo>
                <a:lnTo>
                  <a:pt x="55197" y="9724"/>
                </a:lnTo>
                <a:lnTo>
                  <a:pt x="45741" y="3997"/>
                </a:lnTo>
                <a:lnTo>
                  <a:pt x="32209" y="132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381383" y="2920481"/>
            <a:ext cx="33020" cy="87630"/>
          </a:xfrm>
          <a:custGeom>
            <a:avLst/>
            <a:gdLst/>
            <a:ahLst/>
            <a:cxnLst/>
            <a:rect l="l" t="t" r="r" b="b"/>
            <a:pathLst>
              <a:path w="33020" h="87630">
                <a:moveTo>
                  <a:pt x="561" y="8258"/>
                </a:moveTo>
                <a:lnTo>
                  <a:pt x="203" y="3026"/>
                </a:lnTo>
                <a:lnTo>
                  <a:pt x="18" y="308"/>
                </a:lnTo>
                <a:lnTo>
                  <a:pt x="4" y="104"/>
                </a:lnTo>
                <a:lnTo>
                  <a:pt x="36" y="272"/>
                </a:lnTo>
                <a:lnTo>
                  <a:pt x="218" y="1761"/>
                </a:lnTo>
                <a:lnTo>
                  <a:pt x="564" y="4585"/>
                </a:lnTo>
                <a:lnTo>
                  <a:pt x="910" y="7410"/>
                </a:lnTo>
                <a:lnTo>
                  <a:pt x="2004" y="11662"/>
                </a:lnTo>
                <a:lnTo>
                  <a:pt x="3844" y="17339"/>
                </a:lnTo>
                <a:lnTo>
                  <a:pt x="5685" y="23017"/>
                </a:lnTo>
                <a:lnTo>
                  <a:pt x="18258" y="52118"/>
                </a:lnTo>
                <a:lnTo>
                  <a:pt x="21062" y="57570"/>
                </a:lnTo>
                <a:lnTo>
                  <a:pt x="23506" y="62614"/>
                </a:lnTo>
                <a:lnTo>
                  <a:pt x="25590" y="67250"/>
                </a:lnTo>
                <a:lnTo>
                  <a:pt x="28749" y="74276"/>
                </a:lnTo>
                <a:lnTo>
                  <a:pt x="31109" y="80887"/>
                </a:lnTo>
                <a:lnTo>
                  <a:pt x="32672" y="8708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479205" y="3007185"/>
            <a:ext cx="20955" cy="66675"/>
          </a:xfrm>
          <a:custGeom>
            <a:avLst/>
            <a:gdLst/>
            <a:ahLst/>
            <a:cxnLst/>
            <a:rect l="l" t="t" r="r" b="b"/>
            <a:pathLst>
              <a:path w="20954" h="66675">
                <a:moveTo>
                  <a:pt x="20362" y="0"/>
                </a:moveTo>
                <a:lnTo>
                  <a:pt x="20190" y="4809"/>
                </a:lnTo>
                <a:lnTo>
                  <a:pt x="19595" y="9691"/>
                </a:lnTo>
                <a:lnTo>
                  <a:pt x="18577" y="14647"/>
                </a:lnTo>
                <a:lnTo>
                  <a:pt x="17559" y="19602"/>
                </a:lnTo>
                <a:lnTo>
                  <a:pt x="16280" y="25155"/>
                </a:lnTo>
                <a:lnTo>
                  <a:pt x="14739" y="31304"/>
                </a:lnTo>
                <a:lnTo>
                  <a:pt x="11647" y="40968"/>
                </a:lnTo>
                <a:lnTo>
                  <a:pt x="6734" y="52552"/>
                </a:lnTo>
                <a:lnTo>
                  <a:pt x="0" y="6605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574094" y="2908479"/>
            <a:ext cx="104139" cy="69215"/>
          </a:xfrm>
          <a:custGeom>
            <a:avLst/>
            <a:gdLst/>
            <a:ahLst/>
            <a:cxnLst/>
            <a:rect l="l" t="t" r="r" b="b"/>
            <a:pathLst>
              <a:path w="104139" h="69214">
                <a:moveTo>
                  <a:pt x="0" y="1736"/>
                </a:moveTo>
                <a:lnTo>
                  <a:pt x="8229" y="612"/>
                </a:lnTo>
                <a:lnTo>
                  <a:pt x="23130" y="59"/>
                </a:lnTo>
                <a:lnTo>
                  <a:pt x="40014" y="0"/>
                </a:lnTo>
                <a:lnTo>
                  <a:pt x="53128" y="18"/>
                </a:lnTo>
                <a:lnTo>
                  <a:pt x="96475" y="1855"/>
                </a:lnTo>
                <a:lnTo>
                  <a:pt x="103715" y="4235"/>
                </a:lnTo>
                <a:lnTo>
                  <a:pt x="101978" y="5286"/>
                </a:lnTo>
                <a:lnTo>
                  <a:pt x="100242" y="6336"/>
                </a:lnTo>
                <a:lnTo>
                  <a:pt x="97096" y="7188"/>
                </a:lnTo>
                <a:lnTo>
                  <a:pt x="92541" y="7841"/>
                </a:lnTo>
                <a:lnTo>
                  <a:pt x="87986" y="8494"/>
                </a:lnTo>
                <a:lnTo>
                  <a:pt x="81669" y="8954"/>
                </a:lnTo>
                <a:lnTo>
                  <a:pt x="73591" y="9220"/>
                </a:lnTo>
                <a:lnTo>
                  <a:pt x="65513" y="9487"/>
                </a:lnTo>
                <a:lnTo>
                  <a:pt x="59636" y="9529"/>
                </a:lnTo>
                <a:lnTo>
                  <a:pt x="55960" y="9347"/>
                </a:lnTo>
                <a:lnTo>
                  <a:pt x="52284" y="9164"/>
                </a:lnTo>
                <a:lnTo>
                  <a:pt x="52687" y="13892"/>
                </a:lnTo>
                <a:lnTo>
                  <a:pt x="57169" y="23531"/>
                </a:lnTo>
                <a:lnTo>
                  <a:pt x="61652" y="33170"/>
                </a:lnTo>
                <a:lnTo>
                  <a:pt x="64661" y="40806"/>
                </a:lnTo>
                <a:lnTo>
                  <a:pt x="66197" y="46441"/>
                </a:lnTo>
                <a:lnTo>
                  <a:pt x="68536" y="56156"/>
                </a:lnTo>
                <a:lnTo>
                  <a:pt x="71018" y="6866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702974" y="2926286"/>
            <a:ext cx="80645" cy="95250"/>
          </a:xfrm>
          <a:custGeom>
            <a:avLst/>
            <a:gdLst/>
            <a:ahLst/>
            <a:cxnLst/>
            <a:rect l="l" t="t" r="r" b="b"/>
            <a:pathLst>
              <a:path w="80645" h="95250">
                <a:moveTo>
                  <a:pt x="627" y="2184"/>
                </a:moveTo>
                <a:lnTo>
                  <a:pt x="254" y="887"/>
                </a:lnTo>
                <a:lnTo>
                  <a:pt x="53" y="184"/>
                </a:lnTo>
                <a:lnTo>
                  <a:pt x="0" y="0"/>
                </a:lnTo>
                <a:lnTo>
                  <a:pt x="171" y="234"/>
                </a:lnTo>
                <a:lnTo>
                  <a:pt x="293" y="415"/>
                </a:lnTo>
                <a:lnTo>
                  <a:pt x="882" y="1296"/>
                </a:lnTo>
                <a:lnTo>
                  <a:pt x="1940" y="2877"/>
                </a:lnTo>
                <a:lnTo>
                  <a:pt x="2998" y="4458"/>
                </a:lnTo>
                <a:lnTo>
                  <a:pt x="15451" y="45442"/>
                </a:lnTo>
                <a:lnTo>
                  <a:pt x="16434" y="51949"/>
                </a:lnTo>
                <a:lnTo>
                  <a:pt x="17418" y="58455"/>
                </a:lnTo>
                <a:lnTo>
                  <a:pt x="18842" y="65850"/>
                </a:lnTo>
                <a:lnTo>
                  <a:pt x="20704" y="74133"/>
                </a:lnTo>
                <a:lnTo>
                  <a:pt x="22567" y="82417"/>
                </a:lnTo>
                <a:lnTo>
                  <a:pt x="23646" y="87021"/>
                </a:lnTo>
                <a:lnTo>
                  <a:pt x="23943" y="87944"/>
                </a:lnTo>
                <a:lnTo>
                  <a:pt x="24239" y="88868"/>
                </a:lnTo>
                <a:lnTo>
                  <a:pt x="24405" y="89388"/>
                </a:lnTo>
                <a:lnTo>
                  <a:pt x="24480" y="89621"/>
                </a:lnTo>
                <a:lnTo>
                  <a:pt x="24501" y="89427"/>
                </a:lnTo>
                <a:lnTo>
                  <a:pt x="24504" y="88924"/>
                </a:lnTo>
                <a:lnTo>
                  <a:pt x="24508" y="88420"/>
                </a:lnTo>
                <a:lnTo>
                  <a:pt x="24527" y="86165"/>
                </a:lnTo>
                <a:lnTo>
                  <a:pt x="24559" y="82160"/>
                </a:lnTo>
                <a:lnTo>
                  <a:pt x="24592" y="78156"/>
                </a:lnTo>
                <a:lnTo>
                  <a:pt x="24888" y="73676"/>
                </a:lnTo>
                <a:lnTo>
                  <a:pt x="42510" y="48591"/>
                </a:lnTo>
                <a:lnTo>
                  <a:pt x="46548" y="48596"/>
                </a:lnTo>
                <a:lnTo>
                  <a:pt x="50934" y="49593"/>
                </a:lnTo>
                <a:lnTo>
                  <a:pt x="55319" y="50590"/>
                </a:lnTo>
                <a:lnTo>
                  <a:pt x="59417" y="52596"/>
                </a:lnTo>
                <a:lnTo>
                  <a:pt x="63227" y="55612"/>
                </a:lnTo>
                <a:lnTo>
                  <a:pt x="67037" y="58626"/>
                </a:lnTo>
                <a:lnTo>
                  <a:pt x="80592" y="79900"/>
                </a:lnTo>
                <a:lnTo>
                  <a:pt x="79882" y="82947"/>
                </a:lnTo>
                <a:lnTo>
                  <a:pt x="44609" y="94747"/>
                </a:lnTo>
                <a:lnTo>
                  <a:pt x="32562" y="93502"/>
                </a:lnTo>
                <a:lnTo>
                  <a:pt x="20565" y="8896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818776" y="2921802"/>
            <a:ext cx="102870" cy="91440"/>
          </a:xfrm>
          <a:custGeom>
            <a:avLst/>
            <a:gdLst/>
            <a:ahLst/>
            <a:cxnLst/>
            <a:rect l="l" t="t" r="r" b="b"/>
            <a:pathLst>
              <a:path w="102870" h="91439">
                <a:moveTo>
                  <a:pt x="0" y="85165"/>
                </a:moveTo>
                <a:lnTo>
                  <a:pt x="8539" y="84560"/>
                </a:lnTo>
                <a:lnTo>
                  <a:pt x="15749" y="83416"/>
                </a:lnTo>
                <a:lnTo>
                  <a:pt x="21627" y="81731"/>
                </a:lnTo>
                <a:lnTo>
                  <a:pt x="25614" y="80589"/>
                </a:lnTo>
                <a:lnTo>
                  <a:pt x="29440" y="79317"/>
                </a:lnTo>
                <a:lnTo>
                  <a:pt x="33103" y="77913"/>
                </a:lnTo>
                <a:lnTo>
                  <a:pt x="36766" y="76511"/>
                </a:lnTo>
                <a:lnTo>
                  <a:pt x="39693" y="74829"/>
                </a:lnTo>
                <a:lnTo>
                  <a:pt x="41885" y="72868"/>
                </a:lnTo>
                <a:lnTo>
                  <a:pt x="44077" y="70908"/>
                </a:lnTo>
                <a:lnTo>
                  <a:pt x="45562" y="68324"/>
                </a:lnTo>
                <a:lnTo>
                  <a:pt x="46339" y="65115"/>
                </a:lnTo>
                <a:lnTo>
                  <a:pt x="47117" y="61907"/>
                </a:lnTo>
                <a:lnTo>
                  <a:pt x="47502" y="57815"/>
                </a:lnTo>
                <a:lnTo>
                  <a:pt x="47494" y="52839"/>
                </a:lnTo>
                <a:lnTo>
                  <a:pt x="47486" y="47863"/>
                </a:lnTo>
                <a:lnTo>
                  <a:pt x="36204" y="9639"/>
                </a:lnTo>
                <a:lnTo>
                  <a:pt x="31298" y="0"/>
                </a:lnTo>
                <a:lnTo>
                  <a:pt x="30696" y="443"/>
                </a:lnTo>
                <a:lnTo>
                  <a:pt x="30175" y="2091"/>
                </a:lnTo>
                <a:lnTo>
                  <a:pt x="29657" y="3738"/>
                </a:lnTo>
                <a:lnTo>
                  <a:pt x="29273" y="6883"/>
                </a:lnTo>
                <a:lnTo>
                  <a:pt x="29028" y="11526"/>
                </a:lnTo>
                <a:lnTo>
                  <a:pt x="28783" y="16168"/>
                </a:lnTo>
                <a:lnTo>
                  <a:pt x="33629" y="44970"/>
                </a:lnTo>
                <a:lnTo>
                  <a:pt x="35872" y="50934"/>
                </a:lnTo>
                <a:lnTo>
                  <a:pt x="39158" y="56494"/>
                </a:lnTo>
                <a:lnTo>
                  <a:pt x="43485" y="61649"/>
                </a:lnTo>
                <a:lnTo>
                  <a:pt x="47811" y="66804"/>
                </a:lnTo>
                <a:lnTo>
                  <a:pt x="52972" y="71234"/>
                </a:lnTo>
                <a:lnTo>
                  <a:pt x="58967" y="74939"/>
                </a:lnTo>
                <a:lnTo>
                  <a:pt x="64962" y="78643"/>
                </a:lnTo>
                <a:lnTo>
                  <a:pt x="70676" y="81639"/>
                </a:lnTo>
                <a:lnTo>
                  <a:pt x="76108" y="83927"/>
                </a:lnTo>
                <a:lnTo>
                  <a:pt x="81540" y="86214"/>
                </a:lnTo>
                <a:lnTo>
                  <a:pt x="101195" y="91134"/>
                </a:lnTo>
                <a:lnTo>
                  <a:pt x="102369" y="90788"/>
                </a:lnTo>
                <a:lnTo>
                  <a:pt x="102099" y="89960"/>
                </a:lnTo>
                <a:lnTo>
                  <a:pt x="101714" y="88786"/>
                </a:lnTo>
                <a:lnTo>
                  <a:pt x="95681" y="86536"/>
                </a:lnTo>
                <a:lnTo>
                  <a:pt x="84000" y="8321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118511" y="3260591"/>
            <a:ext cx="131445" cy="74295"/>
          </a:xfrm>
          <a:custGeom>
            <a:avLst/>
            <a:gdLst/>
            <a:ahLst/>
            <a:cxnLst/>
            <a:rect l="l" t="t" r="r" b="b"/>
            <a:pathLst>
              <a:path w="131444" h="74295">
                <a:moveTo>
                  <a:pt x="0" y="34173"/>
                </a:moveTo>
                <a:lnTo>
                  <a:pt x="41332" y="29068"/>
                </a:lnTo>
                <a:lnTo>
                  <a:pt x="49285" y="28865"/>
                </a:lnTo>
                <a:lnTo>
                  <a:pt x="57267" y="28940"/>
                </a:lnTo>
                <a:lnTo>
                  <a:pt x="65279" y="29289"/>
                </a:lnTo>
                <a:lnTo>
                  <a:pt x="73290" y="29640"/>
                </a:lnTo>
                <a:lnTo>
                  <a:pt x="80296" y="30195"/>
                </a:lnTo>
                <a:lnTo>
                  <a:pt x="86294" y="30955"/>
                </a:lnTo>
                <a:lnTo>
                  <a:pt x="92293" y="31715"/>
                </a:lnTo>
                <a:lnTo>
                  <a:pt x="98201" y="32242"/>
                </a:lnTo>
                <a:lnTo>
                  <a:pt x="104020" y="32539"/>
                </a:lnTo>
                <a:lnTo>
                  <a:pt x="109838" y="32835"/>
                </a:lnTo>
                <a:lnTo>
                  <a:pt x="112820" y="31490"/>
                </a:lnTo>
                <a:lnTo>
                  <a:pt x="112965" y="28503"/>
                </a:lnTo>
                <a:lnTo>
                  <a:pt x="113108" y="25517"/>
                </a:lnTo>
                <a:lnTo>
                  <a:pt x="112204" y="22679"/>
                </a:lnTo>
                <a:lnTo>
                  <a:pt x="110251" y="19989"/>
                </a:lnTo>
                <a:lnTo>
                  <a:pt x="108298" y="17300"/>
                </a:lnTo>
                <a:lnTo>
                  <a:pt x="88835" y="1722"/>
                </a:lnTo>
                <a:lnTo>
                  <a:pt x="86674" y="738"/>
                </a:lnTo>
                <a:lnTo>
                  <a:pt x="85486" y="196"/>
                </a:lnTo>
                <a:lnTo>
                  <a:pt x="85270" y="98"/>
                </a:lnTo>
                <a:lnTo>
                  <a:pt x="85054" y="0"/>
                </a:lnTo>
                <a:lnTo>
                  <a:pt x="85519" y="337"/>
                </a:lnTo>
                <a:lnTo>
                  <a:pt x="85901" y="595"/>
                </a:lnTo>
                <a:lnTo>
                  <a:pt x="88004" y="2012"/>
                </a:lnTo>
                <a:lnTo>
                  <a:pt x="91827" y="4590"/>
                </a:lnTo>
                <a:lnTo>
                  <a:pt x="95650" y="7167"/>
                </a:lnTo>
                <a:lnTo>
                  <a:pt x="99980" y="10220"/>
                </a:lnTo>
                <a:lnTo>
                  <a:pt x="104817" y="13747"/>
                </a:lnTo>
                <a:lnTo>
                  <a:pt x="109655" y="17274"/>
                </a:lnTo>
                <a:lnTo>
                  <a:pt x="114087" y="20808"/>
                </a:lnTo>
                <a:lnTo>
                  <a:pt x="118114" y="24351"/>
                </a:lnTo>
                <a:lnTo>
                  <a:pt x="122142" y="27893"/>
                </a:lnTo>
                <a:lnTo>
                  <a:pt x="130634" y="45079"/>
                </a:lnTo>
                <a:lnTo>
                  <a:pt x="130840" y="48268"/>
                </a:lnTo>
                <a:lnTo>
                  <a:pt x="129406" y="51342"/>
                </a:lnTo>
                <a:lnTo>
                  <a:pt x="126334" y="54303"/>
                </a:lnTo>
                <a:lnTo>
                  <a:pt x="123262" y="57264"/>
                </a:lnTo>
                <a:lnTo>
                  <a:pt x="119242" y="60125"/>
                </a:lnTo>
                <a:lnTo>
                  <a:pt x="114274" y="62885"/>
                </a:lnTo>
                <a:lnTo>
                  <a:pt x="104221" y="68212"/>
                </a:lnTo>
                <a:lnTo>
                  <a:pt x="92316" y="7405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351751" y="3265658"/>
            <a:ext cx="150495" cy="80645"/>
          </a:xfrm>
          <a:custGeom>
            <a:avLst/>
            <a:gdLst/>
            <a:ahLst/>
            <a:cxnLst/>
            <a:rect l="l" t="t" r="r" b="b"/>
            <a:pathLst>
              <a:path w="150494" h="80645">
                <a:moveTo>
                  <a:pt x="52192" y="13912"/>
                </a:moveTo>
                <a:lnTo>
                  <a:pt x="34391" y="269"/>
                </a:lnTo>
                <a:lnTo>
                  <a:pt x="28167" y="0"/>
                </a:lnTo>
                <a:lnTo>
                  <a:pt x="1810" y="30583"/>
                </a:lnTo>
                <a:lnTo>
                  <a:pt x="0" y="41783"/>
                </a:lnTo>
                <a:lnTo>
                  <a:pt x="506" y="47183"/>
                </a:lnTo>
                <a:lnTo>
                  <a:pt x="1012" y="52582"/>
                </a:lnTo>
                <a:lnTo>
                  <a:pt x="33163" y="75620"/>
                </a:lnTo>
                <a:lnTo>
                  <a:pt x="50630" y="77428"/>
                </a:lnTo>
                <a:lnTo>
                  <a:pt x="63598" y="77187"/>
                </a:lnTo>
                <a:lnTo>
                  <a:pt x="75918" y="75435"/>
                </a:lnTo>
                <a:lnTo>
                  <a:pt x="84865" y="73495"/>
                </a:lnTo>
                <a:lnTo>
                  <a:pt x="91799" y="70870"/>
                </a:lnTo>
                <a:lnTo>
                  <a:pt x="97453" y="67405"/>
                </a:lnTo>
                <a:lnTo>
                  <a:pt x="103107" y="63941"/>
                </a:lnTo>
                <a:lnTo>
                  <a:pt x="114188" y="49135"/>
                </a:lnTo>
                <a:lnTo>
                  <a:pt x="113459" y="47944"/>
                </a:lnTo>
                <a:lnTo>
                  <a:pt x="111569" y="47303"/>
                </a:lnTo>
                <a:lnTo>
                  <a:pt x="109680" y="46662"/>
                </a:lnTo>
                <a:lnTo>
                  <a:pt x="90711" y="59218"/>
                </a:lnTo>
                <a:lnTo>
                  <a:pt x="90085" y="62357"/>
                </a:lnTo>
                <a:lnTo>
                  <a:pt x="124321" y="79967"/>
                </a:lnTo>
                <a:lnTo>
                  <a:pt x="130744" y="80253"/>
                </a:lnTo>
                <a:lnTo>
                  <a:pt x="149973" y="65745"/>
                </a:lnTo>
                <a:lnTo>
                  <a:pt x="148941" y="61720"/>
                </a:lnTo>
                <a:lnTo>
                  <a:pt x="147910" y="57696"/>
                </a:lnTo>
                <a:lnTo>
                  <a:pt x="145377" y="53751"/>
                </a:lnTo>
                <a:lnTo>
                  <a:pt x="141344" y="49886"/>
                </a:lnTo>
                <a:lnTo>
                  <a:pt x="131540" y="43153"/>
                </a:lnTo>
                <a:lnTo>
                  <a:pt x="118726" y="3886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517114" y="3268660"/>
            <a:ext cx="36195" cy="80645"/>
          </a:xfrm>
          <a:custGeom>
            <a:avLst/>
            <a:gdLst/>
            <a:ahLst/>
            <a:cxnLst/>
            <a:rect l="l" t="t" r="r" b="b"/>
            <a:pathLst>
              <a:path w="36194" h="80645">
                <a:moveTo>
                  <a:pt x="166" y="11548"/>
                </a:moveTo>
                <a:lnTo>
                  <a:pt x="0" y="3797"/>
                </a:lnTo>
                <a:lnTo>
                  <a:pt x="534" y="0"/>
                </a:lnTo>
                <a:lnTo>
                  <a:pt x="1771" y="155"/>
                </a:lnTo>
                <a:lnTo>
                  <a:pt x="2647" y="264"/>
                </a:lnTo>
                <a:lnTo>
                  <a:pt x="5259" y="5403"/>
                </a:lnTo>
                <a:lnTo>
                  <a:pt x="9606" y="15571"/>
                </a:lnTo>
                <a:lnTo>
                  <a:pt x="15328" y="28750"/>
                </a:lnTo>
                <a:lnTo>
                  <a:pt x="19993" y="39040"/>
                </a:lnTo>
                <a:lnTo>
                  <a:pt x="23157" y="45768"/>
                </a:lnTo>
                <a:lnTo>
                  <a:pt x="25520" y="51698"/>
                </a:lnTo>
                <a:lnTo>
                  <a:pt x="27433" y="57579"/>
                </a:lnTo>
                <a:lnTo>
                  <a:pt x="31146" y="68376"/>
                </a:lnTo>
                <a:lnTo>
                  <a:pt x="35719" y="8058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597971" y="3328051"/>
            <a:ext cx="22860" cy="59055"/>
          </a:xfrm>
          <a:custGeom>
            <a:avLst/>
            <a:gdLst/>
            <a:ahLst/>
            <a:cxnLst/>
            <a:rect l="l" t="t" r="r" b="b"/>
            <a:pathLst>
              <a:path w="22860" h="59054">
                <a:moveTo>
                  <a:pt x="18412" y="2477"/>
                </a:moveTo>
                <a:lnTo>
                  <a:pt x="19934" y="233"/>
                </a:lnTo>
                <a:lnTo>
                  <a:pt x="21058" y="0"/>
                </a:lnTo>
                <a:lnTo>
                  <a:pt x="21785" y="1777"/>
                </a:lnTo>
                <a:lnTo>
                  <a:pt x="22311" y="3064"/>
                </a:lnTo>
                <a:lnTo>
                  <a:pt x="22600" y="6325"/>
                </a:lnTo>
                <a:lnTo>
                  <a:pt x="22652" y="11560"/>
                </a:lnTo>
                <a:lnTo>
                  <a:pt x="22705" y="16795"/>
                </a:lnTo>
                <a:lnTo>
                  <a:pt x="21639" y="22639"/>
                </a:lnTo>
                <a:lnTo>
                  <a:pt x="19453" y="29089"/>
                </a:lnTo>
                <a:lnTo>
                  <a:pt x="15583" y="37398"/>
                </a:lnTo>
                <a:lnTo>
                  <a:pt x="9098" y="47188"/>
                </a:lnTo>
                <a:lnTo>
                  <a:pt x="0" y="5846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655708" y="3260276"/>
            <a:ext cx="115570" cy="13335"/>
          </a:xfrm>
          <a:custGeom>
            <a:avLst/>
            <a:gdLst/>
            <a:ahLst/>
            <a:cxnLst/>
            <a:rect l="l" t="t" r="r" b="b"/>
            <a:pathLst>
              <a:path w="115569" h="13335">
                <a:moveTo>
                  <a:pt x="0" y="12818"/>
                </a:moveTo>
                <a:lnTo>
                  <a:pt x="49508" y="4704"/>
                </a:lnTo>
                <a:lnTo>
                  <a:pt x="94728" y="962"/>
                </a:lnTo>
                <a:lnTo>
                  <a:pt x="113267" y="0"/>
                </a:lnTo>
                <a:lnTo>
                  <a:pt x="115316" y="97"/>
                </a:lnTo>
                <a:lnTo>
                  <a:pt x="114590" y="464"/>
                </a:lnTo>
                <a:lnTo>
                  <a:pt x="113553" y="989"/>
                </a:lnTo>
                <a:lnTo>
                  <a:pt x="110291" y="2642"/>
                </a:lnTo>
                <a:lnTo>
                  <a:pt x="104805" y="542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720379" y="3262006"/>
            <a:ext cx="30480" cy="56515"/>
          </a:xfrm>
          <a:custGeom>
            <a:avLst/>
            <a:gdLst/>
            <a:ahLst/>
            <a:cxnLst/>
            <a:rect l="l" t="t" r="r" b="b"/>
            <a:pathLst>
              <a:path w="30480" h="56514">
                <a:moveTo>
                  <a:pt x="30361" y="3724"/>
                </a:moveTo>
                <a:lnTo>
                  <a:pt x="25263" y="4382"/>
                </a:lnTo>
                <a:lnTo>
                  <a:pt x="18623" y="3717"/>
                </a:lnTo>
                <a:lnTo>
                  <a:pt x="10446" y="1726"/>
                </a:lnTo>
                <a:lnTo>
                  <a:pt x="5144" y="435"/>
                </a:lnTo>
                <a:lnTo>
                  <a:pt x="2075" y="0"/>
                </a:lnTo>
                <a:lnTo>
                  <a:pt x="1240" y="419"/>
                </a:lnTo>
                <a:lnTo>
                  <a:pt x="405" y="838"/>
                </a:lnTo>
                <a:lnTo>
                  <a:pt x="0" y="2615"/>
                </a:lnTo>
                <a:lnTo>
                  <a:pt x="23" y="5749"/>
                </a:lnTo>
                <a:lnTo>
                  <a:pt x="47" y="8884"/>
                </a:lnTo>
                <a:lnTo>
                  <a:pt x="919" y="12887"/>
                </a:lnTo>
                <a:lnTo>
                  <a:pt x="2640" y="17759"/>
                </a:lnTo>
                <a:lnTo>
                  <a:pt x="4361" y="22631"/>
                </a:lnTo>
                <a:lnTo>
                  <a:pt x="5994" y="28000"/>
                </a:lnTo>
                <a:lnTo>
                  <a:pt x="7541" y="33868"/>
                </a:lnTo>
                <a:lnTo>
                  <a:pt x="10226" y="43819"/>
                </a:lnTo>
                <a:lnTo>
                  <a:pt x="13656" y="5613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800413" y="3265437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19" h="83820">
                <a:moveTo>
                  <a:pt x="0" y="3823"/>
                </a:moveTo>
                <a:lnTo>
                  <a:pt x="1246" y="0"/>
                </a:lnTo>
                <a:lnTo>
                  <a:pt x="3227" y="1406"/>
                </a:lnTo>
                <a:lnTo>
                  <a:pt x="5943" y="8043"/>
                </a:lnTo>
                <a:lnTo>
                  <a:pt x="8660" y="14679"/>
                </a:lnTo>
                <a:lnTo>
                  <a:pt x="18211" y="49824"/>
                </a:lnTo>
                <a:lnTo>
                  <a:pt x="19215" y="54096"/>
                </a:lnTo>
                <a:lnTo>
                  <a:pt x="23369" y="64205"/>
                </a:lnTo>
                <a:lnTo>
                  <a:pt x="25436" y="62196"/>
                </a:lnTo>
                <a:lnTo>
                  <a:pt x="28836" y="57312"/>
                </a:lnTo>
                <a:lnTo>
                  <a:pt x="32235" y="52429"/>
                </a:lnTo>
                <a:lnTo>
                  <a:pt x="51385" y="41320"/>
                </a:lnTo>
                <a:lnTo>
                  <a:pt x="55846" y="40431"/>
                </a:lnTo>
                <a:lnTo>
                  <a:pt x="83668" y="58233"/>
                </a:lnTo>
                <a:lnTo>
                  <a:pt x="83070" y="62021"/>
                </a:lnTo>
                <a:lnTo>
                  <a:pt x="80560" y="65946"/>
                </a:lnTo>
                <a:lnTo>
                  <a:pt x="78049" y="69871"/>
                </a:lnTo>
                <a:lnTo>
                  <a:pt x="73297" y="73350"/>
                </a:lnTo>
                <a:lnTo>
                  <a:pt x="66302" y="76384"/>
                </a:lnTo>
                <a:lnTo>
                  <a:pt x="59307" y="79419"/>
                </a:lnTo>
                <a:lnTo>
                  <a:pt x="52131" y="81498"/>
                </a:lnTo>
                <a:lnTo>
                  <a:pt x="44773" y="82622"/>
                </a:lnTo>
                <a:lnTo>
                  <a:pt x="32536" y="83319"/>
                </a:lnTo>
                <a:lnTo>
                  <a:pt x="20048" y="8170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901969" y="3228704"/>
            <a:ext cx="114300" cy="116839"/>
          </a:xfrm>
          <a:custGeom>
            <a:avLst/>
            <a:gdLst/>
            <a:ahLst/>
            <a:cxnLst/>
            <a:rect l="l" t="t" r="r" b="b"/>
            <a:pathLst>
              <a:path w="114300" h="116839">
                <a:moveTo>
                  <a:pt x="0" y="114229"/>
                </a:moveTo>
                <a:lnTo>
                  <a:pt x="7403" y="115633"/>
                </a:lnTo>
                <a:lnTo>
                  <a:pt x="14412" y="116322"/>
                </a:lnTo>
                <a:lnTo>
                  <a:pt x="21024" y="116296"/>
                </a:lnTo>
                <a:lnTo>
                  <a:pt x="25466" y="116278"/>
                </a:lnTo>
                <a:lnTo>
                  <a:pt x="29821" y="115310"/>
                </a:lnTo>
                <a:lnTo>
                  <a:pt x="34089" y="113391"/>
                </a:lnTo>
                <a:lnTo>
                  <a:pt x="38356" y="111472"/>
                </a:lnTo>
                <a:lnTo>
                  <a:pt x="57637" y="76717"/>
                </a:lnTo>
                <a:lnTo>
                  <a:pt x="58002" y="70406"/>
                </a:lnTo>
                <a:lnTo>
                  <a:pt x="57569" y="63198"/>
                </a:lnTo>
                <a:lnTo>
                  <a:pt x="56338" y="55093"/>
                </a:lnTo>
                <a:lnTo>
                  <a:pt x="55108" y="46988"/>
                </a:lnTo>
                <a:lnTo>
                  <a:pt x="41012" y="5875"/>
                </a:lnTo>
                <a:lnTo>
                  <a:pt x="34272" y="0"/>
                </a:lnTo>
                <a:lnTo>
                  <a:pt x="32583" y="773"/>
                </a:lnTo>
                <a:lnTo>
                  <a:pt x="31378" y="3653"/>
                </a:lnTo>
                <a:lnTo>
                  <a:pt x="30173" y="6532"/>
                </a:lnTo>
                <a:lnTo>
                  <a:pt x="29510" y="11675"/>
                </a:lnTo>
                <a:lnTo>
                  <a:pt x="29389" y="19083"/>
                </a:lnTo>
                <a:lnTo>
                  <a:pt x="29269" y="26490"/>
                </a:lnTo>
                <a:lnTo>
                  <a:pt x="30653" y="34390"/>
                </a:lnTo>
                <a:lnTo>
                  <a:pt x="55806" y="74517"/>
                </a:lnTo>
                <a:lnTo>
                  <a:pt x="88373" y="95144"/>
                </a:lnTo>
                <a:lnTo>
                  <a:pt x="102573" y="101080"/>
                </a:lnTo>
                <a:lnTo>
                  <a:pt x="113911" y="10525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023848" y="3335518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572" y="1235"/>
                </a:moveTo>
                <a:lnTo>
                  <a:pt x="381" y="823"/>
                </a:lnTo>
                <a:lnTo>
                  <a:pt x="190" y="411"/>
                </a:ln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773646" y="2006010"/>
            <a:ext cx="287655" cy="33020"/>
          </a:xfrm>
          <a:custGeom>
            <a:avLst/>
            <a:gdLst/>
            <a:ahLst/>
            <a:cxnLst/>
            <a:rect l="l" t="t" r="r" b="b"/>
            <a:pathLst>
              <a:path w="287655" h="33019">
                <a:moveTo>
                  <a:pt x="3988" y="7661"/>
                </a:moveTo>
                <a:lnTo>
                  <a:pt x="1139" y="2455"/>
                </a:lnTo>
                <a:lnTo>
                  <a:pt x="0" y="0"/>
                </a:lnTo>
                <a:lnTo>
                  <a:pt x="569" y="293"/>
                </a:lnTo>
                <a:lnTo>
                  <a:pt x="973" y="502"/>
                </a:lnTo>
                <a:lnTo>
                  <a:pt x="1986" y="1025"/>
                </a:lnTo>
                <a:lnTo>
                  <a:pt x="3604" y="1859"/>
                </a:lnTo>
                <a:lnTo>
                  <a:pt x="5223" y="2695"/>
                </a:lnTo>
                <a:lnTo>
                  <a:pt x="7178" y="4524"/>
                </a:lnTo>
                <a:lnTo>
                  <a:pt x="9467" y="7348"/>
                </a:lnTo>
                <a:lnTo>
                  <a:pt x="11757" y="10172"/>
                </a:lnTo>
                <a:lnTo>
                  <a:pt x="14473" y="13969"/>
                </a:lnTo>
                <a:lnTo>
                  <a:pt x="17616" y="18740"/>
                </a:lnTo>
                <a:lnTo>
                  <a:pt x="20759" y="23511"/>
                </a:lnTo>
                <a:lnTo>
                  <a:pt x="23350" y="26357"/>
                </a:lnTo>
                <a:lnTo>
                  <a:pt x="25390" y="27278"/>
                </a:lnTo>
                <a:lnTo>
                  <a:pt x="27429" y="28198"/>
                </a:lnTo>
                <a:lnTo>
                  <a:pt x="41086" y="18759"/>
                </a:lnTo>
                <a:lnTo>
                  <a:pt x="43594" y="16658"/>
                </a:lnTo>
                <a:lnTo>
                  <a:pt x="46119" y="14782"/>
                </a:lnTo>
                <a:lnTo>
                  <a:pt x="48645" y="12907"/>
                </a:lnTo>
                <a:lnTo>
                  <a:pt x="51033" y="11553"/>
                </a:lnTo>
                <a:lnTo>
                  <a:pt x="53283" y="10722"/>
                </a:lnTo>
                <a:lnTo>
                  <a:pt x="55533" y="9890"/>
                </a:lnTo>
                <a:lnTo>
                  <a:pt x="57597" y="9391"/>
                </a:lnTo>
                <a:lnTo>
                  <a:pt x="59476" y="9228"/>
                </a:lnTo>
                <a:lnTo>
                  <a:pt x="61354" y="9064"/>
                </a:lnTo>
                <a:lnTo>
                  <a:pt x="63161" y="9884"/>
                </a:lnTo>
                <a:lnTo>
                  <a:pt x="64895" y="11688"/>
                </a:lnTo>
                <a:lnTo>
                  <a:pt x="66629" y="13492"/>
                </a:lnTo>
                <a:lnTo>
                  <a:pt x="68838" y="16806"/>
                </a:lnTo>
                <a:lnTo>
                  <a:pt x="71519" y="21633"/>
                </a:lnTo>
                <a:lnTo>
                  <a:pt x="74202" y="26459"/>
                </a:lnTo>
                <a:lnTo>
                  <a:pt x="76152" y="29481"/>
                </a:lnTo>
                <a:lnTo>
                  <a:pt x="77369" y="30697"/>
                </a:lnTo>
                <a:lnTo>
                  <a:pt x="78586" y="31914"/>
                </a:lnTo>
                <a:lnTo>
                  <a:pt x="79943" y="32583"/>
                </a:lnTo>
                <a:lnTo>
                  <a:pt x="81439" y="32705"/>
                </a:lnTo>
                <a:lnTo>
                  <a:pt x="82936" y="32827"/>
                </a:lnTo>
                <a:lnTo>
                  <a:pt x="84672" y="32121"/>
                </a:lnTo>
                <a:lnTo>
                  <a:pt x="86647" y="30586"/>
                </a:lnTo>
                <a:lnTo>
                  <a:pt x="88621" y="29052"/>
                </a:lnTo>
                <a:lnTo>
                  <a:pt x="90761" y="26839"/>
                </a:lnTo>
                <a:lnTo>
                  <a:pt x="93063" y="23948"/>
                </a:lnTo>
                <a:lnTo>
                  <a:pt x="95365" y="21056"/>
                </a:lnTo>
                <a:lnTo>
                  <a:pt x="97770" y="18233"/>
                </a:lnTo>
                <a:lnTo>
                  <a:pt x="100277" y="15479"/>
                </a:lnTo>
                <a:lnTo>
                  <a:pt x="102783" y="12726"/>
                </a:lnTo>
                <a:lnTo>
                  <a:pt x="105214" y="10527"/>
                </a:lnTo>
                <a:lnTo>
                  <a:pt x="107570" y="8882"/>
                </a:lnTo>
                <a:lnTo>
                  <a:pt x="109925" y="7238"/>
                </a:lnTo>
                <a:lnTo>
                  <a:pt x="112402" y="6196"/>
                </a:lnTo>
                <a:lnTo>
                  <a:pt x="115000" y="5758"/>
                </a:lnTo>
                <a:lnTo>
                  <a:pt x="117598" y="5320"/>
                </a:lnTo>
                <a:lnTo>
                  <a:pt x="120531" y="5401"/>
                </a:lnTo>
                <a:lnTo>
                  <a:pt x="123797" y="6001"/>
                </a:lnTo>
                <a:lnTo>
                  <a:pt x="127064" y="6601"/>
                </a:lnTo>
                <a:lnTo>
                  <a:pt x="130278" y="7793"/>
                </a:lnTo>
                <a:lnTo>
                  <a:pt x="133440" y="9577"/>
                </a:lnTo>
                <a:lnTo>
                  <a:pt x="136601" y="11361"/>
                </a:lnTo>
                <a:lnTo>
                  <a:pt x="140045" y="13851"/>
                </a:lnTo>
                <a:lnTo>
                  <a:pt x="143771" y="17046"/>
                </a:lnTo>
                <a:lnTo>
                  <a:pt x="147497" y="20242"/>
                </a:lnTo>
                <a:lnTo>
                  <a:pt x="150537" y="22109"/>
                </a:lnTo>
                <a:lnTo>
                  <a:pt x="152889" y="22650"/>
                </a:lnTo>
                <a:lnTo>
                  <a:pt x="155242" y="23191"/>
                </a:lnTo>
                <a:lnTo>
                  <a:pt x="158487" y="21562"/>
                </a:lnTo>
                <a:lnTo>
                  <a:pt x="162626" y="17763"/>
                </a:lnTo>
                <a:lnTo>
                  <a:pt x="166764" y="13963"/>
                </a:lnTo>
                <a:lnTo>
                  <a:pt x="170139" y="11360"/>
                </a:lnTo>
                <a:lnTo>
                  <a:pt x="183709" y="6803"/>
                </a:lnTo>
                <a:lnTo>
                  <a:pt x="186482" y="6945"/>
                </a:lnTo>
                <a:lnTo>
                  <a:pt x="189212" y="7645"/>
                </a:lnTo>
                <a:lnTo>
                  <a:pt x="191942" y="8345"/>
                </a:lnTo>
                <a:lnTo>
                  <a:pt x="195671" y="10449"/>
                </a:lnTo>
                <a:lnTo>
                  <a:pt x="200401" y="13959"/>
                </a:lnTo>
                <a:lnTo>
                  <a:pt x="205130" y="17468"/>
                </a:lnTo>
                <a:lnTo>
                  <a:pt x="208606" y="19773"/>
                </a:lnTo>
                <a:lnTo>
                  <a:pt x="210830" y="20872"/>
                </a:lnTo>
                <a:lnTo>
                  <a:pt x="213054" y="21971"/>
                </a:lnTo>
                <a:lnTo>
                  <a:pt x="215373" y="22625"/>
                </a:lnTo>
                <a:lnTo>
                  <a:pt x="217785" y="22831"/>
                </a:lnTo>
                <a:lnTo>
                  <a:pt x="220198" y="23038"/>
                </a:lnTo>
                <a:lnTo>
                  <a:pt x="222578" y="22918"/>
                </a:lnTo>
                <a:lnTo>
                  <a:pt x="224924" y="22471"/>
                </a:lnTo>
                <a:lnTo>
                  <a:pt x="227270" y="22025"/>
                </a:lnTo>
                <a:lnTo>
                  <a:pt x="229785" y="20958"/>
                </a:lnTo>
                <a:lnTo>
                  <a:pt x="232468" y="19270"/>
                </a:lnTo>
                <a:lnTo>
                  <a:pt x="235151" y="17582"/>
                </a:lnTo>
                <a:lnTo>
                  <a:pt x="260991" y="7468"/>
                </a:lnTo>
                <a:lnTo>
                  <a:pt x="263736" y="7268"/>
                </a:lnTo>
                <a:lnTo>
                  <a:pt x="266019" y="7335"/>
                </a:lnTo>
                <a:lnTo>
                  <a:pt x="267839" y="7670"/>
                </a:lnTo>
                <a:lnTo>
                  <a:pt x="269660" y="8005"/>
                </a:lnTo>
                <a:lnTo>
                  <a:pt x="271579" y="9203"/>
                </a:lnTo>
                <a:lnTo>
                  <a:pt x="273596" y="11267"/>
                </a:lnTo>
                <a:lnTo>
                  <a:pt x="276545" y="14282"/>
                </a:lnTo>
                <a:lnTo>
                  <a:pt x="281125" y="16397"/>
                </a:lnTo>
                <a:lnTo>
                  <a:pt x="287337" y="1761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855604" y="4660381"/>
            <a:ext cx="8844280" cy="41910"/>
          </a:xfrm>
          <a:custGeom>
            <a:avLst/>
            <a:gdLst/>
            <a:ahLst/>
            <a:cxnLst/>
            <a:rect l="l" t="t" r="r" b="b"/>
            <a:pathLst>
              <a:path w="8844280" h="41910">
                <a:moveTo>
                  <a:pt x="11512" y="0"/>
                </a:moveTo>
                <a:lnTo>
                  <a:pt x="0" y="8188"/>
                </a:lnTo>
                <a:lnTo>
                  <a:pt x="1069" y="14280"/>
                </a:lnTo>
                <a:lnTo>
                  <a:pt x="9613" y="16898"/>
                </a:lnTo>
                <a:lnTo>
                  <a:pt x="21264" y="18471"/>
                </a:lnTo>
                <a:lnTo>
                  <a:pt x="36363" y="19180"/>
                </a:lnTo>
                <a:lnTo>
                  <a:pt x="54919" y="19260"/>
                </a:lnTo>
                <a:lnTo>
                  <a:pt x="69579" y="19355"/>
                </a:lnTo>
                <a:lnTo>
                  <a:pt x="115536" y="21077"/>
                </a:lnTo>
                <a:lnTo>
                  <a:pt x="129129" y="22542"/>
                </a:lnTo>
                <a:lnTo>
                  <a:pt x="141497" y="23744"/>
                </a:lnTo>
                <a:lnTo>
                  <a:pt x="183627" y="26313"/>
                </a:lnTo>
                <a:lnTo>
                  <a:pt x="223086" y="27036"/>
                </a:lnTo>
                <a:lnTo>
                  <a:pt x="273762" y="27151"/>
                </a:lnTo>
                <a:lnTo>
                  <a:pt x="289024" y="27143"/>
                </a:lnTo>
                <a:lnTo>
                  <a:pt x="337490" y="26993"/>
                </a:lnTo>
                <a:lnTo>
                  <a:pt x="366391" y="26744"/>
                </a:lnTo>
                <a:lnTo>
                  <a:pt x="377621" y="26651"/>
                </a:lnTo>
                <a:lnTo>
                  <a:pt x="427712" y="26425"/>
                </a:lnTo>
                <a:lnTo>
                  <a:pt x="456502" y="26392"/>
                </a:lnTo>
                <a:lnTo>
                  <a:pt x="474324" y="26366"/>
                </a:lnTo>
                <a:lnTo>
                  <a:pt x="517829" y="25990"/>
                </a:lnTo>
                <a:lnTo>
                  <a:pt x="560591" y="24473"/>
                </a:lnTo>
                <a:lnTo>
                  <a:pt x="614180" y="20602"/>
                </a:lnTo>
                <a:lnTo>
                  <a:pt x="628248" y="19499"/>
                </a:lnTo>
                <a:lnTo>
                  <a:pt x="674257" y="16475"/>
                </a:lnTo>
                <a:lnTo>
                  <a:pt x="723040" y="14873"/>
                </a:lnTo>
                <a:lnTo>
                  <a:pt x="770546" y="14299"/>
                </a:lnTo>
                <a:lnTo>
                  <a:pt x="815247" y="14061"/>
                </a:lnTo>
                <a:lnTo>
                  <a:pt x="854781" y="13951"/>
                </a:lnTo>
                <a:lnTo>
                  <a:pt x="899688" y="13899"/>
                </a:lnTo>
                <a:lnTo>
                  <a:pt x="915885" y="13894"/>
                </a:lnTo>
                <a:lnTo>
                  <a:pt x="934318" y="13904"/>
                </a:lnTo>
                <a:lnTo>
                  <a:pt x="983212" y="14051"/>
                </a:lnTo>
                <a:lnTo>
                  <a:pt x="1022718" y="14379"/>
                </a:lnTo>
                <a:lnTo>
                  <a:pt x="1061278" y="15095"/>
                </a:lnTo>
                <a:lnTo>
                  <a:pt x="1111358" y="17192"/>
                </a:lnTo>
                <a:lnTo>
                  <a:pt x="1130320" y="18374"/>
                </a:lnTo>
                <a:lnTo>
                  <a:pt x="1139874" y="18848"/>
                </a:lnTo>
                <a:lnTo>
                  <a:pt x="1191491" y="20114"/>
                </a:lnTo>
                <a:lnTo>
                  <a:pt x="1246064" y="20568"/>
                </a:lnTo>
                <a:lnTo>
                  <a:pt x="1274542" y="20623"/>
                </a:lnTo>
                <a:lnTo>
                  <a:pt x="1285559" y="20576"/>
                </a:lnTo>
                <a:lnTo>
                  <a:pt x="1294583" y="20481"/>
                </a:lnTo>
                <a:lnTo>
                  <a:pt x="1301732" y="20339"/>
                </a:lnTo>
                <a:lnTo>
                  <a:pt x="1306836" y="20185"/>
                </a:lnTo>
                <a:lnTo>
                  <a:pt x="1313348" y="20046"/>
                </a:lnTo>
                <a:lnTo>
                  <a:pt x="1353769" y="19631"/>
                </a:lnTo>
                <a:lnTo>
                  <a:pt x="1399597" y="19455"/>
                </a:lnTo>
                <a:lnTo>
                  <a:pt x="1437761" y="19396"/>
                </a:lnTo>
                <a:lnTo>
                  <a:pt x="1459057" y="19398"/>
                </a:lnTo>
                <a:lnTo>
                  <a:pt x="1513309" y="19625"/>
                </a:lnTo>
                <a:lnTo>
                  <a:pt x="1553739" y="20179"/>
                </a:lnTo>
                <a:lnTo>
                  <a:pt x="1592609" y="21828"/>
                </a:lnTo>
                <a:lnTo>
                  <a:pt x="1608069" y="23444"/>
                </a:lnTo>
                <a:lnTo>
                  <a:pt x="1620817" y="24713"/>
                </a:lnTo>
                <a:lnTo>
                  <a:pt x="1661391" y="27342"/>
                </a:lnTo>
                <a:lnTo>
                  <a:pt x="1703208" y="28774"/>
                </a:lnTo>
                <a:lnTo>
                  <a:pt x="1753149" y="29927"/>
                </a:lnTo>
                <a:lnTo>
                  <a:pt x="1803222" y="30547"/>
                </a:lnTo>
                <a:lnTo>
                  <a:pt x="1851095" y="30745"/>
                </a:lnTo>
                <a:lnTo>
                  <a:pt x="1864978" y="30745"/>
                </a:lnTo>
                <a:lnTo>
                  <a:pt x="1877934" y="30713"/>
                </a:lnTo>
                <a:lnTo>
                  <a:pt x="1921814" y="30275"/>
                </a:lnTo>
                <a:lnTo>
                  <a:pt x="1944578" y="29791"/>
                </a:lnTo>
                <a:lnTo>
                  <a:pt x="1957724" y="29521"/>
                </a:lnTo>
                <a:lnTo>
                  <a:pt x="2007975" y="28721"/>
                </a:lnTo>
                <a:lnTo>
                  <a:pt x="2050798" y="28358"/>
                </a:lnTo>
                <a:lnTo>
                  <a:pt x="2101188" y="28165"/>
                </a:lnTo>
                <a:lnTo>
                  <a:pt x="2146574" y="28101"/>
                </a:lnTo>
                <a:lnTo>
                  <a:pt x="2159834" y="28112"/>
                </a:lnTo>
                <a:lnTo>
                  <a:pt x="2198931" y="28354"/>
                </a:lnTo>
                <a:lnTo>
                  <a:pt x="2237147" y="28913"/>
                </a:lnTo>
                <a:lnTo>
                  <a:pt x="2287048" y="30151"/>
                </a:lnTo>
                <a:lnTo>
                  <a:pt x="2328367" y="31601"/>
                </a:lnTo>
                <a:lnTo>
                  <a:pt x="2372704" y="33314"/>
                </a:lnTo>
                <a:lnTo>
                  <a:pt x="2418550" y="35259"/>
                </a:lnTo>
                <a:lnTo>
                  <a:pt x="2441636" y="36347"/>
                </a:lnTo>
                <a:lnTo>
                  <a:pt x="2454983" y="36935"/>
                </a:lnTo>
                <a:lnTo>
                  <a:pt x="2504018" y="38646"/>
                </a:lnTo>
                <a:lnTo>
                  <a:pt x="2546591" y="39531"/>
                </a:lnTo>
                <a:lnTo>
                  <a:pt x="2587443" y="40133"/>
                </a:lnTo>
                <a:lnTo>
                  <a:pt x="2636190" y="40658"/>
                </a:lnTo>
                <a:lnTo>
                  <a:pt x="2683123" y="40991"/>
                </a:lnTo>
                <a:lnTo>
                  <a:pt x="2733845" y="41208"/>
                </a:lnTo>
                <a:lnTo>
                  <a:pt x="2774979" y="41301"/>
                </a:lnTo>
                <a:lnTo>
                  <a:pt x="2823762" y="41338"/>
                </a:lnTo>
                <a:lnTo>
                  <a:pt x="2842283" y="41339"/>
                </a:lnTo>
                <a:lnTo>
                  <a:pt x="2859699" y="41336"/>
                </a:lnTo>
                <a:lnTo>
                  <a:pt x="2905554" y="41303"/>
                </a:lnTo>
                <a:lnTo>
                  <a:pt x="2952689" y="41202"/>
                </a:lnTo>
                <a:lnTo>
                  <a:pt x="2999087" y="40910"/>
                </a:lnTo>
                <a:lnTo>
                  <a:pt x="3037946" y="40457"/>
                </a:lnTo>
                <a:lnTo>
                  <a:pt x="3070602" y="39952"/>
                </a:lnTo>
                <a:lnTo>
                  <a:pt x="3079575" y="39826"/>
                </a:lnTo>
                <a:lnTo>
                  <a:pt x="3121718" y="39435"/>
                </a:lnTo>
                <a:lnTo>
                  <a:pt x="3160549" y="39247"/>
                </a:lnTo>
                <a:lnTo>
                  <a:pt x="3206284" y="39137"/>
                </a:lnTo>
                <a:lnTo>
                  <a:pt x="3238312" y="39098"/>
                </a:lnTo>
                <a:lnTo>
                  <a:pt x="3253110" y="39064"/>
                </a:lnTo>
                <a:lnTo>
                  <a:pt x="3295588" y="38866"/>
                </a:lnTo>
                <a:lnTo>
                  <a:pt x="3335457" y="38524"/>
                </a:lnTo>
                <a:lnTo>
                  <a:pt x="3385137" y="37844"/>
                </a:lnTo>
                <a:lnTo>
                  <a:pt x="3431577" y="36908"/>
                </a:lnTo>
                <a:lnTo>
                  <a:pt x="3481139" y="35565"/>
                </a:lnTo>
                <a:lnTo>
                  <a:pt x="3496873" y="35128"/>
                </a:lnTo>
                <a:lnTo>
                  <a:pt x="3540265" y="34013"/>
                </a:lnTo>
                <a:lnTo>
                  <a:pt x="3589427" y="32984"/>
                </a:lnTo>
                <a:lnTo>
                  <a:pt x="3633989" y="32419"/>
                </a:lnTo>
                <a:lnTo>
                  <a:pt x="3647574" y="32259"/>
                </a:lnTo>
                <a:lnTo>
                  <a:pt x="3686185" y="31607"/>
                </a:lnTo>
                <a:lnTo>
                  <a:pt x="3734562" y="30322"/>
                </a:lnTo>
                <a:lnTo>
                  <a:pt x="3780816" y="28616"/>
                </a:lnTo>
                <a:lnTo>
                  <a:pt x="3823883" y="26443"/>
                </a:lnTo>
                <a:lnTo>
                  <a:pt x="3836670" y="25647"/>
                </a:lnTo>
                <a:lnTo>
                  <a:pt x="3849353" y="24921"/>
                </a:lnTo>
                <a:lnTo>
                  <a:pt x="3896792" y="22873"/>
                </a:lnTo>
                <a:lnTo>
                  <a:pt x="3945868" y="21846"/>
                </a:lnTo>
                <a:lnTo>
                  <a:pt x="3993433" y="21428"/>
                </a:lnTo>
                <a:lnTo>
                  <a:pt x="4045644" y="21243"/>
                </a:lnTo>
                <a:lnTo>
                  <a:pt x="4097372" y="21138"/>
                </a:lnTo>
                <a:lnTo>
                  <a:pt x="4137960" y="21084"/>
                </a:lnTo>
                <a:lnTo>
                  <a:pt x="4183501" y="21041"/>
                </a:lnTo>
                <a:lnTo>
                  <a:pt x="4234057" y="21009"/>
                </a:lnTo>
                <a:lnTo>
                  <a:pt x="4289691" y="20988"/>
                </a:lnTo>
                <a:lnTo>
                  <a:pt x="4350463" y="20978"/>
                </a:lnTo>
                <a:lnTo>
                  <a:pt x="4382795" y="20976"/>
                </a:lnTo>
                <a:lnTo>
                  <a:pt x="4415158" y="20977"/>
                </a:lnTo>
                <a:lnTo>
                  <a:pt x="4476149" y="20991"/>
                </a:lnTo>
                <a:lnTo>
                  <a:pt x="4532162" y="21019"/>
                </a:lnTo>
                <a:lnTo>
                  <a:pt x="4583196" y="21061"/>
                </a:lnTo>
                <a:lnTo>
                  <a:pt x="4629252" y="21118"/>
                </a:lnTo>
                <a:lnTo>
                  <a:pt x="4670329" y="21189"/>
                </a:lnTo>
                <a:lnTo>
                  <a:pt x="4722610" y="21324"/>
                </a:lnTo>
                <a:lnTo>
                  <a:pt x="4763689" y="21490"/>
                </a:lnTo>
                <a:lnTo>
                  <a:pt x="4803511" y="21774"/>
                </a:lnTo>
                <a:lnTo>
                  <a:pt x="4813809" y="21853"/>
                </a:lnTo>
                <a:lnTo>
                  <a:pt x="4858543" y="22122"/>
                </a:lnTo>
                <a:lnTo>
                  <a:pt x="4908939" y="22312"/>
                </a:lnTo>
                <a:lnTo>
                  <a:pt x="4950453" y="22403"/>
                </a:lnTo>
                <a:lnTo>
                  <a:pt x="4995152" y="22450"/>
                </a:lnTo>
                <a:lnTo>
                  <a:pt x="5015061" y="22451"/>
                </a:lnTo>
                <a:lnTo>
                  <a:pt x="5033776" y="22441"/>
                </a:lnTo>
                <a:lnTo>
                  <a:pt x="5082953" y="22342"/>
                </a:lnTo>
                <a:lnTo>
                  <a:pt x="5122093" y="22139"/>
                </a:lnTo>
                <a:lnTo>
                  <a:pt x="5166466" y="21572"/>
                </a:lnTo>
                <a:lnTo>
                  <a:pt x="5180682" y="21199"/>
                </a:lnTo>
                <a:lnTo>
                  <a:pt x="5194148" y="20871"/>
                </a:lnTo>
                <a:lnTo>
                  <a:pt x="5243055" y="19952"/>
                </a:lnTo>
                <a:lnTo>
                  <a:pt x="5286348" y="19564"/>
                </a:lnTo>
                <a:lnTo>
                  <a:pt x="5326221" y="19408"/>
                </a:lnTo>
                <a:lnTo>
                  <a:pt x="5356853" y="19360"/>
                </a:lnTo>
                <a:lnTo>
                  <a:pt x="5373150" y="19361"/>
                </a:lnTo>
                <a:lnTo>
                  <a:pt x="5416663" y="19520"/>
                </a:lnTo>
                <a:lnTo>
                  <a:pt x="5462767" y="20092"/>
                </a:lnTo>
                <a:lnTo>
                  <a:pt x="5485675" y="20630"/>
                </a:lnTo>
                <a:lnTo>
                  <a:pt x="5498740" y="20926"/>
                </a:lnTo>
                <a:lnTo>
                  <a:pt x="5548788" y="21804"/>
                </a:lnTo>
                <a:lnTo>
                  <a:pt x="5594759" y="22132"/>
                </a:lnTo>
                <a:lnTo>
                  <a:pt x="5639993" y="22280"/>
                </a:lnTo>
                <a:lnTo>
                  <a:pt x="5681895" y="22359"/>
                </a:lnTo>
                <a:lnTo>
                  <a:pt x="5730846" y="22412"/>
                </a:lnTo>
                <a:lnTo>
                  <a:pt x="5787035" y="22442"/>
                </a:lnTo>
                <a:lnTo>
                  <a:pt x="5807561" y="22449"/>
                </a:lnTo>
                <a:lnTo>
                  <a:pt x="5827265" y="22457"/>
                </a:lnTo>
                <a:lnTo>
                  <a:pt x="5881502" y="22493"/>
                </a:lnTo>
                <a:lnTo>
                  <a:pt x="5928557" y="22544"/>
                </a:lnTo>
                <a:lnTo>
                  <a:pt x="5968599" y="22612"/>
                </a:lnTo>
                <a:lnTo>
                  <a:pt x="6011368" y="22727"/>
                </a:lnTo>
                <a:lnTo>
                  <a:pt x="6062357" y="23009"/>
                </a:lnTo>
                <a:lnTo>
                  <a:pt x="6076007" y="23094"/>
                </a:lnTo>
                <a:lnTo>
                  <a:pt x="6114617" y="23270"/>
                </a:lnTo>
                <a:lnTo>
                  <a:pt x="6138406" y="23322"/>
                </a:lnTo>
                <a:lnTo>
                  <a:pt x="6150196" y="23302"/>
                </a:lnTo>
                <a:lnTo>
                  <a:pt x="6198393" y="22768"/>
                </a:lnTo>
                <a:lnTo>
                  <a:pt x="6237302" y="21894"/>
                </a:lnTo>
                <a:lnTo>
                  <a:pt x="6281550" y="20571"/>
                </a:lnTo>
                <a:lnTo>
                  <a:pt x="6322443" y="19253"/>
                </a:lnTo>
                <a:lnTo>
                  <a:pt x="6370249" y="17606"/>
                </a:lnTo>
                <a:lnTo>
                  <a:pt x="6392198" y="16803"/>
                </a:lnTo>
                <a:lnTo>
                  <a:pt x="6406126" y="16293"/>
                </a:lnTo>
                <a:lnTo>
                  <a:pt x="6445824" y="15042"/>
                </a:lnTo>
                <a:lnTo>
                  <a:pt x="6495403" y="13970"/>
                </a:lnTo>
                <a:lnTo>
                  <a:pt x="6535989" y="13544"/>
                </a:lnTo>
                <a:lnTo>
                  <a:pt x="6582429" y="13350"/>
                </a:lnTo>
                <a:lnTo>
                  <a:pt x="6629152" y="13238"/>
                </a:lnTo>
                <a:lnTo>
                  <a:pt x="6686197" y="13154"/>
                </a:lnTo>
                <a:lnTo>
                  <a:pt x="6730019" y="13114"/>
                </a:lnTo>
                <a:lnTo>
                  <a:pt x="6778513" y="13085"/>
                </a:lnTo>
                <a:lnTo>
                  <a:pt x="6831714" y="13067"/>
                </a:lnTo>
                <a:lnTo>
                  <a:pt x="6889656" y="13061"/>
                </a:lnTo>
                <a:lnTo>
                  <a:pt x="6919162" y="13062"/>
                </a:lnTo>
                <a:lnTo>
                  <a:pt x="6974242" y="13075"/>
                </a:lnTo>
                <a:lnTo>
                  <a:pt x="7024079" y="13102"/>
                </a:lnTo>
                <a:lnTo>
                  <a:pt x="7068673" y="13142"/>
                </a:lnTo>
                <a:lnTo>
                  <a:pt x="7108024" y="13196"/>
                </a:lnTo>
                <a:lnTo>
                  <a:pt x="7157220" y="13304"/>
                </a:lnTo>
                <a:lnTo>
                  <a:pt x="7204466" y="13496"/>
                </a:lnTo>
                <a:lnTo>
                  <a:pt x="7250247" y="14233"/>
                </a:lnTo>
                <a:lnTo>
                  <a:pt x="7299509" y="16291"/>
                </a:lnTo>
                <a:lnTo>
                  <a:pt x="7340647" y="18502"/>
                </a:lnTo>
                <a:lnTo>
                  <a:pt x="7352107" y="19124"/>
                </a:lnTo>
                <a:lnTo>
                  <a:pt x="7399095" y="21427"/>
                </a:lnTo>
                <a:lnTo>
                  <a:pt x="7448806" y="23484"/>
                </a:lnTo>
                <a:lnTo>
                  <a:pt x="7488587" y="24906"/>
                </a:lnTo>
                <a:lnTo>
                  <a:pt x="7531062" y="26255"/>
                </a:lnTo>
                <a:lnTo>
                  <a:pt x="7576576" y="27524"/>
                </a:lnTo>
                <a:lnTo>
                  <a:pt x="7618634" y="28543"/>
                </a:lnTo>
                <a:lnTo>
                  <a:pt x="7657511" y="29320"/>
                </a:lnTo>
                <a:lnTo>
                  <a:pt x="7704870" y="29995"/>
                </a:lnTo>
                <a:lnTo>
                  <a:pt x="7747708" y="30276"/>
                </a:lnTo>
                <a:lnTo>
                  <a:pt x="7764838" y="30304"/>
                </a:lnTo>
                <a:lnTo>
                  <a:pt x="7780987" y="30335"/>
                </a:lnTo>
                <a:lnTo>
                  <a:pt x="7823708" y="30447"/>
                </a:lnTo>
                <a:lnTo>
                  <a:pt x="7867923" y="30640"/>
                </a:lnTo>
                <a:lnTo>
                  <a:pt x="7882125" y="30732"/>
                </a:lnTo>
                <a:lnTo>
                  <a:pt x="7888219" y="30766"/>
                </a:lnTo>
                <a:lnTo>
                  <a:pt x="7930469" y="30906"/>
                </a:lnTo>
                <a:lnTo>
                  <a:pt x="7978593" y="30987"/>
                </a:lnTo>
                <a:lnTo>
                  <a:pt x="8023174" y="31031"/>
                </a:lnTo>
                <a:lnTo>
                  <a:pt x="8075126" y="31059"/>
                </a:lnTo>
                <a:lnTo>
                  <a:pt x="8113896" y="31071"/>
                </a:lnTo>
                <a:lnTo>
                  <a:pt x="8135363" y="31072"/>
                </a:lnTo>
                <a:lnTo>
                  <a:pt x="8156031" y="31067"/>
                </a:lnTo>
                <a:lnTo>
                  <a:pt x="8195001" y="31040"/>
                </a:lnTo>
                <a:lnTo>
                  <a:pt x="8247672" y="30954"/>
                </a:lnTo>
                <a:lnTo>
                  <a:pt x="8293601" y="30816"/>
                </a:lnTo>
                <a:lnTo>
                  <a:pt x="8333012" y="30626"/>
                </a:lnTo>
                <a:lnTo>
                  <a:pt x="8375810" y="30290"/>
                </a:lnTo>
                <a:lnTo>
                  <a:pt x="8414101" y="29777"/>
                </a:lnTo>
                <a:lnTo>
                  <a:pt x="8427211" y="29583"/>
                </a:lnTo>
                <a:lnTo>
                  <a:pt x="8465936" y="29035"/>
                </a:lnTo>
                <a:lnTo>
                  <a:pt x="8516153" y="28387"/>
                </a:lnTo>
                <a:lnTo>
                  <a:pt x="8540654" y="28098"/>
                </a:lnTo>
                <a:lnTo>
                  <a:pt x="8553302" y="27948"/>
                </a:lnTo>
                <a:lnTo>
                  <a:pt x="8603843" y="27221"/>
                </a:lnTo>
                <a:lnTo>
                  <a:pt x="8654659" y="26286"/>
                </a:lnTo>
                <a:lnTo>
                  <a:pt x="8698330" y="25341"/>
                </a:lnTo>
                <a:lnTo>
                  <a:pt x="8714744" y="24985"/>
                </a:lnTo>
                <a:lnTo>
                  <a:pt x="8754537" y="24174"/>
                </a:lnTo>
                <a:lnTo>
                  <a:pt x="8773333" y="23843"/>
                </a:lnTo>
                <a:lnTo>
                  <a:pt x="8790596" y="23548"/>
                </a:lnTo>
                <a:lnTo>
                  <a:pt x="8829323" y="21658"/>
                </a:lnTo>
                <a:lnTo>
                  <a:pt x="8844122" y="16397"/>
                </a:lnTo>
                <a:lnTo>
                  <a:pt x="8838909" y="665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809947" y="4656970"/>
            <a:ext cx="830580" cy="27305"/>
          </a:xfrm>
          <a:custGeom>
            <a:avLst/>
            <a:gdLst/>
            <a:ahLst/>
            <a:cxnLst/>
            <a:rect l="l" t="t" r="r" b="b"/>
            <a:pathLst>
              <a:path w="830579" h="27304">
                <a:moveTo>
                  <a:pt x="44916" y="26743"/>
                </a:moveTo>
                <a:lnTo>
                  <a:pt x="38474" y="27201"/>
                </a:lnTo>
                <a:lnTo>
                  <a:pt x="30452" y="25328"/>
                </a:lnTo>
                <a:lnTo>
                  <a:pt x="20858" y="21122"/>
                </a:lnTo>
                <a:lnTo>
                  <a:pt x="11256" y="16917"/>
                </a:lnTo>
                <a:lnTo>
                  <a:pt x="5167" y="12797"/>
                </a:lnTo>
                <a:lnTo>
                  <a:pt x="2583" y="8764"/>
                </a:lnTo>
                <a:lnTo>
                  <a:pt x="0" y="4732"/>
                </a:lnTo>
                <a:lnTo>
                  <a:pt x="43995" y="269"/>
                </a:lnTo>
                <a:lnTo>
                  <a:pt x="76484" y="0"/>
                </a:lnTo>
                <a:lnTo>
                  <a:pt x="93376" y="17"/>
                </a:lnTo>
                <a:lnTo>
                  <a:pt x="134289" y="508"/>
                </a:lnTo>
                <a:lnTo>
                  <a:pt x="180644" y="2744"/>
                </a:lnTo>
                <a:lnTo>
                  <a:pt x="220046" y="5611"/>
                </a:lnTo>
                <a:lnTo>
                  <a:pt x="233425" y="6555"/>
                </a:lnTo>
                <a:lnTo>
                  <a:pt x="275410" y="8812"/>
                </a:lnTo>
                <a:lnTo>
                  <a:pt x="313595" y="9799"/>
                </a:lnTo>
                <a:lnTo>
                  <a:pt x="355379" y="10512"/>
                </a:lnTo>
                <a:lnTo>
                  <a:pt x="410474" y="11229"/>
                </a:lnTo>
                <a:lnTo>
                  <a:pt x="429717" y="11464"/>
                </a:lnTo>
                <a:lnTo>
                  <a:pt x="478384" y="12087"/>
                </a:lnTo>
                <a:lnTo>
                  <a:pt x="524233" y="12749"/>
                </a:lnTo>
                <a:lnTo>
                  <a:pt x="573364" y="13805"/>
                </a:lnTo>
                <a:lnTo>
                  <a:pt x="618942" y="15291"/>
                </a:lnTo>
                <a:lnTo>
                  <a:pt x="663903" y="17414"/>
                </a:lnTo>
                <a:lnTo>
                  <a:pt x="708518" y="19831"/>
                </a:lnTo>
                <a:lnTo>
                  <a:pt x="729789" y="21026"/>
                </a:lnTo>
                <a:lnTo>
                  <a:pt x="748435" y="22047"/>
                </a:lnTo>
                <a:lnTo>
                  <a:pt x="789894" y="24139"/>
                </a:lnTo>
                <a:lnTo>
                  <a:pt x="825128" y="25031"/>
                </a:lnTo>
                <a:lnTo>
                  <a:pt x="830282" y="24874"/>
                </a:lnTo>
                <a:lnTo>
                  <a:pt x="829021" y="24469"/>
                </a:lnTo>
                <a:lnTo>
                  <a:pt x="827206" y="23890"/>
                </a:lnTo>
                <a:lnTo>
                  <a:pt x="821505" y="22069"/>
                </a:lnTo>
                <a:lnTo>
                  <a:pt x="811924" y="1900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93823" y="5030158"/>
            <a:ext cx="3729990" cy="61594"/>
          </a:xfrm>
          <a:custGeom>
            <a:avLst/>
            <a:gdLst/>
            <a:ahLst/>
            <a:cxnLst/>
            <a:rect l="l" t="t" r="r" b="b"/>
            <a:pathLst>
              <a:path w="3729990" h="61595">
                <a:moveTo>
                  <a:pt x="812" y="17386"/>
                </a:moveTo>
                <a:lnTo>
                  <a:pt x="18531" y="0"/>
                </a:lnTo>
                <a:lnTo>
                  <a:pt x="29022" y="339"/>
                </a:lnTo>
                <a:lnTo>
                  <a:pt x="38807" y="1046"/>
                </a:lnTo>
                <a:lnTo>
                  <a:pt x="50726" y="2603"/>
                </a:lnTo>
                <a:lnTo>
                  <a:pt x="64779" y="5011"/>
                </a:lnTo>
                <a:lnTo>
                  <a:pt x="82202" y="8486"/>
                </a:lnTo>
                <a:lnTo>
                  <a:pt x="96342" y="11229"/>
                </a:lnTo>
                <a:lnTo>
                  <a:pt x="143212" y="18448"/>
                </a:lnTo>
                <a:lnTo>
                  <a:pt x="187917" y="20874"/>
                </a:lnTo>
                <a:lnTo>
                  <a:pt x="230680" y="21388"/>
                </a:lnTo>
                <a:lnTo>
                  <a:pt x="247469" y="21442"/>
                </a:lnTo>
                <a:lnTo>
                  <a:pt x="262643" y="21503"/>
                </a:lnTo>
                <a:lnTo>
                  <a:pt x="308664" y="21819"/>
                </a:lnTo>
                <a:lnTo>
                  <a:pt x="355041" y="23021"/>
                </a:lnTo>
                <a:lnTo>
                  <a:pt x="397535" y="24791"/>
                </a:lnTo>
                <a:lnTo>
                  <a:pt x="410916" y="25364"/>
                </a:lnTo>
                <a:lnTo>
                  <a:pt x="449094" y="26887"/>
                </a:lnTo>
                <a:lnTo>
                  <a:pt x="485542" y="28173"/>
                </a:lnTo>
                <a:lnTo>
                  <a:pt x="499843" y="28689"/>
                </a:lnTo>
                <a:lnTo>
                  <a:pt x="539474" y="30758"/>
                </a:lnTo>
                <a:lnTo>
                  <a:pt x="586962" y="34810"/>
                </a:lnTo>
                <a:lnTo>
                  <a:pt x="602606" y="36420"/>
                </a:lnTo>
                <a:lnTo>
                  <a:pt x="616959" y="37785"/>
                </a:lnTo>
                <a:lnTo>
                  <a:pt x="663444" y="40835"/>
                </a:lnTo>
                <a:lnTo>
                  <a:pt x="712985" y="41747"/>
                </a:lnTo>
                <a:lnTo>
                  <a:pt x="741681" y="41848"/>
                </a:lnTo>
                <a:lnTo>
                  <a:pt x="755378" y="41841"/>
                </a:lnTo>
                <a:lnTo>
                  <a:pt x="793664" y="41656"/>
                </a:lnTo>
                <a:lnTo>
                  <a:pt x="839703" y="41074"/>
                </a:lnTo>
                <a:lnTo>
                  <a:pt x="850525" y="40933"/>
                </a:lnTo>
                <a:lnTo>
                  <a:pt x="898487" y="40524"/>
                </a:lnTo>
                <a:lnTo>
                  <a:pt x="939876" y="40372"/>
                </a:lnTo>
                <a:lnTo>
                  <a:pt x="967551" y="40333"/>
                </a:lnTo>
                <a:lnTo>
                  <a:pt x="980227" y="40301"/>
                </a:lnTo>
                <a:lnTo>
                  <a:pt x="1030494" y="40010"/>
                </a:lnTo>
                <a:lnTo>
                  <a:pt x="1080823" y="39458"/>
                </a:lnTo>
                <a:lnTo>
                  <a:pt x="1119217" y="38872"/>
                </a:lnTo>
                <a:lnTo>
                  <a:pt x="1162705" y="38030"/>
                </a:lnTo>
                <a:lnTo>
                  <a:pt x="1204873" y="37037"/>
                </a:lnTo>
                <a:lnTo>
                  <a:pt x="1243299" y="35949"/>
                </a:lnTo>
                <a:lnTo>
                  <a:pt x="1289735" y="34332"/>
                </a:lnTo>
                <a:lnTo>
                  <a:pt x="1328051" y="32692"/>
                </a:lnTo>
                <a:lnTo>
                  <a:pt x="1372381" y="30651"/>
                </a:lnTo>
                <a:lnTo>
                  <a:pt x="1419048" y="28374"/>
                </a:lnTo>
                <a:lnTo>
                  <a:pt x="1442976" y="27131"/>
                </a:lnTo>
                <a:lnTo>
                  <a:pt x="1456524" y="26463"/>
                </a:lnTo>
                <a:lnTo>
                  <a:pt x="1506224" y="24421"/>
                </a:lnTo>
                <a:lnTo>
                  <a:pt x="1551547" y="23156"/>
                </a:lnTo>
                <a:lnTo>
                  <a:pt x="1601406" y="22098"/>
                </a:lnTo>
                <a:lnTo>
                  <a:pt x="1644063" y="21353"/>
                </a:lnTo>
                <a:lnTo>
                  <a:pt x="1693472" y="20617"/>
                </a:lnTo>
                <a:lnTo>
                  <a:pt x="1732266" y="20155"/>
                </a:lnTo>
                <a:lnTo>
                  <a:pt x="1776022" y="19902"/>
                </a:lnTo>
                <a:lnTo>
                  <a:pt x="1789607" y="19798"/>
                </a:lnTo>
                <a:lnTo>
                  <a:pt x="1802419" y="19639"/>
                </a:lnTo>
                <a:lnTo>
                  <a:pt x="1814606" y="19424"/>
                </a:lnTo>
                <a:lnTo>
                  <a:pt x="1826318" y="19152"/>
                </a:lnTo>
                <a:lnTo>
                  <a:pt x="1838108" y="18796"/>
                </a:lnTo>
                <a:lnTo>
                  <a:pt x="1849902" y="18450"/>
                </a:lnTo>
                <a:lnTo>
                  <a:pt x="1899250" y="17103"/>
                </a:lnTo>
                <a:lnTo>
                  <a:pt x="1945014" y="16055"/>
                </a:lnTo>
                <a:lnTo>
                  <a:pt x="1983469" y="15599"/>
                </a:lnTo>
                <a:lnTo>
                  <a:pt x="2035319" y="15231"/>
                </a:lnTo>
                <a:lnTo>
                  <a:pt x="2077413" y="15033"/>
                </a:lnTo>
                <a:lnTo>
                  <a:pt x="2125590" y="14870"/>
                </a:lnTo>
                <a:lnTo>
                  <a:pt x="2179900" y="14742"/>
                </a:lnTo>
                <a:lnTo>
                  <a:pt x="2240396" y="14647"/>
                </a:lnTo>
                <a:lnTo>
                  <a:pt x="2307130" y="14584"/>
                </a:lnTo>
                <a:lnTo>
                  <a:pt x="2380151" y="14552"/>
                </a:lnTo>
                <a:lnTo>
                  <a:pt x="2417402" y="14548"/>
                </a:lnTo>
                <a:lnTo>
                  <a:pt x="2452972" y="14554"/>
                </a:lnTo>
                <a:lnTo>
                  <a:pt x="2519066" y="14592"/>
                </a:lnTo>
                <a:lnTo>
                  <a:pt x="2578435" y="14666"/>
                </a:lnTo>
                <a:lnTo>
                  <a:pt x="2631079" y="14778"/>
                </a:lnTo>
                <a:lnTo>
                  <a:pt x="2676996" y="14926"/>
                </a:lnTo>
                <a:lnTo>
                  <a:pt x="2716188" y="15111"/>
                </a:lnTo>
                <a:lnTo>
                  <a:pt x="2762366" y="15457"/>
                </a:lnTo>
                <a:lnTo>
                  <a:pt x="2805699" y="16217"/>
                </a:lnTo>
                <a:lnTo>
                  <a:pt x="2818331" y="16709"/>
                </a:lnTo>
                <a:lnTo>
                  <a:pt x="2830982" y="17195"/>
                </a:lnTo>
                <a:lnTo>
                  <a:pt x="2881783" y="19087"/>
                </a:lnTo>
                <a:lnTo>
                  <a:pt x="2922352" y="20482"/>
                </a:lnTo>
                <a:lnTo>
                  <a:pt x="2970637" y="21950"/>
                </a:lnTo>
                <a:lnTo>
                  <a:pt x="3015370" y="23220"/>
                </a:lnTo>
                <a:lnTo>
                  <a:pt x="3049726" y="24163"/>
                </a:lnTo>
                <a:lnTo>
                  <a:pt x="3066532" y="24626"/>
                </a:lnTo>
                <a:lnTo>
                  <a:pt x="3111245" y="25883"/>
                </a:lnTo>
                <a:lnTo>
                  <a:pt x="3158582" y="27275"/>
                </a:lnTo>
                <a:lnTo>
                  <a:pt x="3185840" y="28134"/>
                </a:lnTo>
                <a:lnTo>
                  <a:pt x="3194007" y="28398"/>
                </a:lnTo>
                <a:lnTo>
                  <a:pt x="3233874" y="29566"/>
                </a:lnTo>
                <a:lnTo>
                  <a:pt x="3285576" y="30926"/>
                </a:lnTo>
                <a:lnTo>
                  <a:pt x="3332376" y="32080"/>
                </a:lnTo>
                <a:lnTo>
                  <a:pt x="3381825" y="33231"/>
                </a:lnTo>
                <a:lnTo>
                  <a:pt x="3426055" y="34139"/>
                </a:lnTo>
                <a:lnTo>
                  <a:pt x="3465453" y="34810"/>
                </a:lnTo>
                <a:lnTo>
                  <a:pt x="3510867" y="35347"/>
                </a:lnTo>
                <a:lnTo>
                  <a:pt x="3549473" y="35504"/>
                </a:lnTo>
                <a:lnTo>
                  <a:pt x="3566365" y="35560"/>
                </a:lnTo>
                <a:lnTo>
                  <a:pt x="3606587" y="35841"/>
                </a:lnTo>
                <a:lnTo>
                  <a:pt x="3648039" y="36771"/>
                </a:lnTo>
                <a:lnTo>
                  <a:pt x="3690207" y="39525"/>
                </a:lnTo>
                <a:lnTo>
                  <a:pt x="3713812" y="43437"/>
                </a:lnTo>
                <a:lnTo>
                  <a:pt x="3719181" y="44162"/>
                </a:lnTo>
                <a:lnTo>
                  <a:pt x="3723699" y="44227"/>
                </a:lnTo>
                <a:lnTo>
                  <a:pt x="3729983" y="44316"/>
                </a:lnTo>
                <a:lnTo>
                  <a:pt x="3727906" y="49928"/>
                </a:lnTo>
                <a:lnTo>
                  <a:pt x="3717470" y="6106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77883" y="5512396"/>
            <a:ext cx="10105390" cy="0"/>
          </a:xfrm>
          <a:custGeom>
            <a:avLst/>
            <a:gdLst/>
            <a:ahLst/>
            <a:cxnLst/>
            <a:rect l="l" t="t" r="r" b="b"/>
            <a:pathLst>
              <a:path w="10105390" h="0">
                <a:moveTo>
                  <a:pt x="0" y="0"/>
                </a:moveTo>
                <a:lnTo>
                  <a:pt x="10105168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77883" y="5832557"/>
            <a:ext cx="4796790" cy="81280"/>
          </a:xfrm>
          <a:custGeom>
            <a:avLst/>
            <a:gdLst/>
            <a:ahLst/>
            <a:cxnLst/>
            <a:rect l="l" t="t" r="r" b="b"/>
            <a:pathLst>
              <a:path w="4796790" h="81279">
                <a:moveTo>
                  <a:pt x="0" y="29710"/>
                </a:moveTo>
                <a:lnTo>
                  <a:pt x="851" y="23590"/>
                </a:lnTo>
                <a:lnTo>
                  <a:pt x="8618" y="20611"/>
                </a:lnTo>
                <a:lnTo>
                  <a:pt x="23299" y="20774"/>
                </a:lnTo>
                <a:lnTo>
                  <a:pt x="70179" y="26601"/>
                </a:lnTo>
                <a:lnTo>
                  <a:pt x="99442" y="32635"/>
                </a:lnTo>
                <a:lnTo>
                  <a:pt x="112639" y="35240"/>
                </a:lnTo>
                <a:lnTo>
                  <a:pt x="161252" y="43123"/>
                </a:lnTo>
                <a:lnTo>
                  <a:pt x="210263" y="48405"/>
                </a:lnTo>
                <a:lnTo>
                  <a:pt x="249673" y="51640"/>
                </a:lnTo>
                <a:lnTo>
                  <a:pt x="299787" y="55052"/>
                </a:lnTo>
                <a:lnTo>
                  <a:pt x="338094" y="57352"/>
                </a:lnTo>
                <a:lnTo>
                  <a:pt x="388549" y="59760"/>
                </a:lnTo>
                <a:lnTo>
                  <a:pt x="439486" y="60953"/>
                </a:lnTo>
                <a:lnTo>
                  <a:pt x="466954" y="61119"/>
                </a:lnTo>
                <a:lnTo>
                  <a:pt x="480884" y="61204"/>
                </a:lnTo>
                <a:lnTo>
                  <a:pt x="519706" y="61638"/>
                </a:lnTo>
                <a:lnTo>
                  <a:pt x="566817" y="62651"/>
                </a:lnTo>
                <a:lnTo>
                  <a:pt x="616620" y="64380"/>
                </a:lnTo>
                <a:lnTo>
                  <a:pt x="655006" y="66150"/>
                </a:lnTo>
                <a:lnTo>
                  <a:pt x="685725" y="67789"/>
                </a:lnTo>
                <a:lnTo>
                  <a:pt x="701640" y="68606"/>
                </a:lnTo>
                <a:lnTo>
                  <a:pt x="739967" y="70274"/>
                </a:lnTo>
                <a:lnTo>
                  <a:pt x="779464" y="71038"/>
                </a:lnTo>
                <a:lnTo>
                  <a:pt x="831317" y="71295"/>
                </a:lnTo>
                <a:lnTo>
                  <a:pt x="846824" y="71319"/>
                </a:lnTo>
                <a:lnTo>
                  <a:pt x="860780" y="71376"/>
                </a:lnTo>
                <a:lnTo>
                  <a:pt x="900483" y="72098"/>
                </a:lnTo>
                <a:lnTo>
                  <a:pt x="949575" y="74348"/>
                </a:lnTo>
                <a:lnTo>
                  <a:pt x="977753" y="76327"/>
                </a:lnTo>
                <a:lnTo>
                  <a:pt x="992800" y="77363"/>
                </a:lnTo>
                <a:lnTo>
                  <a:pt x="1040993" y="80082"/>
                </a:lnTo>
                <a:lnTo>
                  <a:pt x="1090951" y="81103"/>
                </a:lnTo>
                <a:lnTo>
                  <a:pt x="1118429" y="81214"/>
                </a:lnTo>
                <a:lnTo>
                  <a:pt x="1133986" y="81213"/>
                </a:lnTo>
                <a:lnTo>
                  <a:pt x="1182394" y="80908"/>
                </a:lnTo>
                <a:lnTo>
                  <a:pt x="1223248" y="79957"/>
                </a:lnTo>
                <a:lnTo>
                  <a:pt x="1266693" y="77660"/>
                </a:lnTo>
                <a:lnTo>
                  <a:pt x="1306490" y="74361"/>
                </a:lnTo>
                <a:lnTo>
                  <a:pt x="1319013" y="73323"/>
                </a:lnTo>
                <a:lnTo>
                  <a:pt x="1368477" y="69260"/>
                </a:lnTo>
                <a:lnTo>
                  <a:pt x="1406689" y="66556"/>
                </a:lnTo>
                <a:lnTo>
                  <a:pt x="1446367" y="64402"/>
                </a:lnTo>
                <a:lnTo>
                  <a:pt x="1485948" y="62869"/>
                </a:lnTo>
                <a:lnTo>
                  <a:pt x="1533225" y="61875"/>
                </a:lnTo>
                <a:lnTo>
                  <a:pt x="1541666" y="61774"/>
                </a:lnTo>
                <a:lnTo>
                  <a:pt x="1550899" y="61654"/>
                </a:lnTo>
                <a:lnTo>
                  <a:pt x="1595762" y="60964"/>
                </a:lnTo>
                <a:lnTo>
                  <a:pt x="1637762" y="60231"/>
                </a:lnTo>
                <a:lnTo>
                  <a:pt x="1687378" y="59303"/>
                </a:lnTo>
                <a:lnTo>
                  <a:pt x="1704083" y="58988"/>
                </a:lnTo>
                <a:lnTo>
                  <a:pt x="1748991" y="58159"/>
                </a:lnTo>
                <a:lnTo>
                  <a:pt x="1797890" y="57302"/>
                </a:lnTo>
                <a:lnTo>
                  <a:pt x="1836085" y="56693"/>
                </a:lnTo>
                <a:lnTo>
                  <a:pt x="1875645" y="56150"/>
                </a:lnTo>
                <a:lnTo>
                  <a:pt x="1925784" y="55582"/>
                </a:lnTo>
                <a:lnTo>
                  <a:pt x="1951831" y="55342"/>
                </a:lnTo>
                <a:lnTo>
                  <a:pt x="1965236" y="55215"/>
                </a:lnTo>
                <a:lnTo>
                  <a:pt x="2003510" y="54812"/>
                </a:lnTo>
                <a:lnTo>
                  <a:pt x="2055192" y="54172"/>
                </a:lnTo>
                <a:lnTo>
                  <a:pt x="2069461" y="54002"/>
                </a:lnTo>
                <a:lnTo>
                  <a:pt x="2108468" y="53630"/>
                </a:lnTo>
                <a:lnTo>
                  <a:pt x="2154855" y="53412"/>
                </a:lnTo>
                <a:lnTo>
                  <a:pt x="2168354" y="53378"/>
                </a:lnTo>
                <a:lnTo>
                  <a:pt x="2207254" y="53104"/>
                </a:lnTo>
                <a:lnTo>
                  <a:pt x="2256604" y="52333"/>
                </a:lnTo>
                <a:lnTo>
                  <a:pt x="2297803" y="51346"/>
                </a:lnTo>
                <a:lnTo>
                  <a:pt x="2348378" y="49942"/>
                </a:lnTo>
                <a:lnTo>
                  <a:pt x="2392902" y="48606"/>
                </a:lnTo>
                <a:lnTo>
                  <a:pt x="2411620" y="48029"/>
                </a:lnTo>
                <a:lnTo>
                  <a:pt x="2429136" y="47500"/>
                </a:lnTo>
                <a:lnTo>
                  <a:pt x="2474947" y="46193"/>
                </a:lnTo>
                <a:lnTo>
                  <a:pt x="2522046" y="45045"/>
                </a:lnTo>
                <a:lnTo>
                  <a:pt x="2568337" y="44381"/>
                </a:lnTo>
                <a:lnTo>
                  <a:pt x="2614738" y="44099"/>
                </a:lnTo>
                <a:lnTo>
                  <a:pt x="2656068" y="43978"/>
                </a:lnTo>
                <a:lnTo>
                  <a:pt x="2687023" y="43938"/>
                </a:lnTo>
                <a:lnTo>
                  <a:pt x="2700335" y="43920"/>
                </a:lnTo>
                <a:lnTo>
                  <a:pt x="2739541" y="43753"/>
                </a:lnTo>
                <a:lnTo>
                  <a:pt x="2777851" y="43415"/>
                </a:lnTo>
                <a:lnTo>
                  <a:pt x="2827974" y="42700"/>
                </a:lnTo>
                <a:lnTo>
                  <a:pt x="2877549" y="41680"/>
                </a:lnTo>
                <a:lnTo>
                  <a:pt x="2925403" y="40484"/>
                </a:lnTo>
                <a:lnTo>
                  <a:pt x="2965966" y="39353"/>
                </a:lnTo>
                <a:lnTo>
                  <a:pt x="3009013" y="37936"/>
                </a:lnTo>
                <a:lnTo>
                  <a:pt x="3048528" y="36197"/>
                </a:lnTo>
                <a:lnTo>
                  <a:pt x="3098554" y="33435"/>
                </a:lnTo>
                <a:lnTo>
                  <a:pt x="3143149" y="30684"/>
                </a:lnTo>
                <a:lnTo>
                  <a:pt x="3192958" y="27431"/>
                </a:lnTo>
                <a:lnTo>
                  <a:pt x="3232651" y="24738"/>
                </a:lnTo>
                <a:lnTo>
                  <a:pt x="3271638" y="21903"/>
                </a:lnTo>
                <a:lnTo>
                  <a:pt x="3285529" y="20845"/>
                </a:lnTo>
                <a:lnTo>
                  <a:pt x="3298848" y="19888"/>
                </a:lnTo>
                <a:lnTo>
                  <a:pt x="3347853" y="16942"/>
                </a:lnTo>
                <a:lnTo>
                  <a:pt x="3392867" y="15185"/>
                </a:lnTo>
                <a:lnTo>
                  <a:pt x="3434451" y="14064"/>
                </a:lnTo>
                <a:lnTo>
                  <a:pt x="3481853" y="13217"/>
                </a:lnTo>
                <a:lnTo>
                  <a:pt x="3531136" y="12689"/>
                </a:lnTo>
                <a:lnTo>
                  <a:pt x="3570471" y="12477"/>
                </a:lnTo>
                <a:lnTo>
                  <a:pt x="3598269" y="12413"/>
                </a:lnTo>
                <a:lnTo>
                  <a:pt x="3614276" y="12428"/>
                </a:lnTo>
                <a:lnTo>
                  <a:pt x="3658841" y="12773"/>
                </a:lnTo>
                <a:lnTo>
                  <a:pt x="3698686" y="13564"/>
                </a:lnTo>
                <a:lnTo>
                  <a:pt x="3745514" y="15311"/>
                </a:lnTo>
                <a:lnTo>
                  <a:pt x="3791614" y="18165"/>
                </a:lnTo>
                <a:lnTo>
                  <a:pt x="3805983" y="19086"/>
                </a:lnTo>
                <a:lnTo>
                  <a:pt x="3845910" y="21245"/>
                </a:lnTo>
                <a:lnTo>
                  <a:pt x="3892324" y="22752"/>
                </a:lnTo>
                <a:lnTo>
                  <a:pt x="3939088" y="23256"/>
                </a:lnTo>
                <a:lnTo>
                  <a:pt x="3971271" y="23449"/>
                </a:lnTo>
                <a:lnTo>
                  <a:pt x="3980720" y="23407"/>
                </a:lnTo>
                <a:lnTo>
                  <a:pt x="4027647" y="22346"/>
                </a:lnTo>
                <a:lnTo>
                  <a:pt x="4075819" y="20553"/>
                </a:lnTo>
                <a:lnTo>
                  <a:pt x="4092346" y="19897"/>
                </a:lnTo>
                <a:lnTo>
                  <a:pt x="4132764" y="18304"/>
                </a:lnTo>
                <a:lnTo>
                  <a:pt x="4170968" y="16852"/>
                </a:lnTo>
                <a:lnTo>
                  <a:pt x="4216765" y="15601"/>
                </a:lnTo>
                <a:lnTo>
                  <a:pt x="4261125" y="14708"/>
                </a:lnTo>
                <a:lnTo>
                  <a:pt x="4279046" y="14392"/>
                </a:lnTo>
                <a:lnTo>
                  <a:pt x="4295521" y="14099"/>
                </a:lnTo>
                <a:lnTo>
                  <a:pt x="4336962" y="13343"/>
                </a:lnTo>
                <a:lnTo>
                  <a:pt x="4376162" y="12578"/>
                </a:lnTo>
                <a:lnTo>
                  <a:pt x="4414994" y="11644"/>
                </a:lnTo>
                <a:lnTo>
                  <a:pt x="4462216" y="10071"/>
                </a:lnTo>
                <a:lnTo>
                  <a:pt x="4512272" y="7714"/>
                </a:lnTo>
                <a:lnTo>
                  <a:pt x="4557783" y="5227"/>
                </a:lnTo>
                <a:lnTo>
                  <a:pt x="4573115" y="4393"/>
                </a:lnTo>
                <a:lnTo>
                  <a:pt x="4611695" y="2407"/>
                </a:lnTo>
                <a:lnTo>
                  <a:pt x="4657519" y="602"/>
                </a:lnTo>
                <a:lnTo>
                  <a:pt x="4694894" y="0"/>
                </a:lnTo>
                <a:lnTo>
                  <a:pt x="4712461" y="224"/>
                </a:lnTo>
                <a:lnTo>
                  <a:pt x="4725887" y="1069"/>
                </a:lnTo>
                <a:lnTo>
                  <a:pt x="4735375" y="2534"/>
                </a:lnTo>
                <a:lnTo>
                  <a:pt x="4745144" y="5679"/>
                </a:lnTo>
                <a:lnTo>
                  <a:pt x="4751863" y="7101"/>
                </a:lnTo>
                <a:lnTo>
                  <a:pt x="4758435" y="7615"/>
                </a:lnTo>
                <a:lnTo>
                  <a:pt x="4765008" y="8129"/>
                </a:lnTo>
                <a:lnTo>
                  <a:pt x="4770962" y="9565"/>
                </a:lnTo>
                <a:lnTo>
                  <a:pt x="4776296" y="11923"/>
                </a:lnTo>
                <a:lnTo>
                  <a:pt x="4785466" y="12684"/>
                </a:lnTo>
                <a:lnTo>
                  <a:pt x="4796402" y="763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3155319" y="4994890"/>
            <a:ext cx="1682114" cy="212725"/>
          </a:xfrm>
          <a:custGeom>
            <a:avLst/>
            <a:gdLst/>
            <a:ahLst/>
            <a:cxnLst/>
            <a:rect l="l" t="t" r="r" b="b"/>
            <a:pathLst>
              <a:path w="1682114" h="212725">
                <a:moveTo>
                  <a:pt x="0" y="212699"/>
                </a:moveTo>
                <a:lnTo>
                  <a:pt x="36588" y="196771"/>
                </a:lnTo>
                <a:lnTo>
                  <a:pt x="81505" y="193124"/>
                </a:lnTo>
                <a:lnTo>
                  <a:pt x="92993" y="192667"/>
                </a:lnTo>
                <a:lnTo>
                  <a:pt x="140995" y="189935"/>
                </a:lnTo>
                <a:lnTo>
                  <a:pt x="181290" y="186868"/>
                </a:lnTo>
                <a:lnTo>
                  <a:pt x="212419" y="184221"/>
                </a:lnTo>
                <a:lnTo>
                  <a:pt x="227988" y="182895"/>
                </a:lnTo>
                <a:lnTo>
                  <a:pt x="269573" y="179444"/>
                </a:lnTo>
                <a:lnTo>
                  <a:pt x="314166" y="175972"/>
                </a:lnTo>
                <a:lnTo>
                  <a:pt x="353939" y="173225"/>
                </a:lnTo>
                <a:lnTo>
                  <a:pt x="401858" y="170609"/>
                </a:lnTo>
                <a:lnTo>
                  <a:pt x="451109" y="169465"/>
                </a:lnTo>
                <a:lnTo>
                  <a:pt x="481097" y="169294"/>
                </a:lnTo>
                <a:lnTo>
                  <a:pt x="496240" y="169221"/>
                </a:lnTo>
                <a:lnTo>
                  <a:pt x="534992" y="168918"/>
                </a:lnTo>
                <a:lnTo>
                  <a:pt x="579373" y="168240"/>
                </a:lnTo>
                <a:lnTo>
                  <a:pt x="629921" y="167128"/>
                </a:lnTo>
                <a:lnTo>
                  <a:pt x="657982" y="166417"/>
                </a:lnTo>
                <a:lnTo>
                  <a:pt x="672171" y="166094"/>
                </a:lnTo>
                <a:lnTo>
                  <a:pt x="721259" y="165383"/>
                </a:lnTo>
                <a:lnTo>
                  <a:pt x="748857" y="165286"/>
                </a:lnTo>
                <a:lnTo>
                  <a:pt x="763426" y="165198"/>
                </a:lnTo>
                <a:lnTo>
                  <a:pt x="811042" y="164202"/>
                </a:lnTo>
                <a:lnTo>
                  <a:pt x="851664" y="161887"/>
                </a:lnTo>
                <a:lnTo>
                  <a:pt x="898117" y="157120"/>
                </a:lnTo>
                <a:lnTo>
                  <a:pt x="950771" y="148461"/>
                </a:lnTo>
                <a:lnTo>
                  <a:pt x="964591" y="146015"/>
                </a:lnTo>
                <a:lnTo>
                  <a:pt x="1012146" y="138018"/>
                </a:lnTo>
                <a:lnTo>
                  <a:pt x="1027686" y="135566"/>
                </a:lnTo>
                <a:lnTo>
                  <a:pt x="1041806" y="133318"/>
                </a:lnTo>
                <a:lnTo>
                  <a:pt x="1088411" y="125692"/>
                </a:lnTo>
                <a:lnTo>
                  <a:pt x="1102667" y="123301"/>
                </a:lnTo>
                <a:lnTo>
                  <a:pt x="1115950" y="121113"/>
                </a:lnTo>
                <a:lnTo>
                  <a:pt x="1128438" y="119098"/>
                </a:lnTo>
                <a:lnTo>
                  <a:pt x="1140310" y="117224"/>
                </a:lnTo>
                <a:lnTo>
                  <a:pt x="1151744" y="115464"/>
                </a:lnTo>
                <a:lnTo>
                  <a:pt x="1167230" y="113070"/>
                </a:lnTo>
                <a:lnTo>
                  <a:pt x="1218538" y="103398"/>
                </a:lnTo>
                <a:lnTo>
                  <a:pt x="1252999" y="94736"/>
                </a:lnTo>
                <a:lnTo>
                  <a:pt x="1266011" y="91314"/>
                </a:lnTo>
                <a:lnTo>
                  <a:pt x="1308203" y="84690"/>
                </a:lnTo>
                <a:lnTo>
                  <a:pt x="1350111" y="81560"/>
                </a:lnTo>
                <a:lnTo>
                  <a:pt x="1370094" y="80319"/>
                </a:lnTo>
                <a:lnTo>
                  <a:pt x="1387062" y="79244"/>
                </a:lnTo>
                <a:lnTo>
                  <a:pt x="1429914" y="76272"/>
                </a:lnTo>
                <a:lnTo>
                  <a:pt x="1471064" y="71067"/>
                </a:lnTo>
                <a:lnTo>
                  <a:pt x="1498792" y="63259"/>
                </a:lnTo>
                <a:lnTo>
                  <a:pt x="1511327" y="59505"/>
                </a:lnTo>
                <a:lnTo>
                  <a:pt x="1557950" y="49924"/>
                </a:lnTo>
                <a:lnTo>
                  <a:pt x="1601234" y="46511"/>
                </a:lnTo>
                <a:lnTo>
                  <a:pt x="1647170" y="45056"/>
                </a:lnTo>
                <a:lnTo>
                  <a:pt x="1667076" y="45033"/>
                </a:lnTo>
                <a:lnTo>
                  <a:pt x="1678078" y="45019"/>
                </a:lnTo>
                <a:lnTo>
                  <a:pt x="1681633" y="45015"/>
                </a:lnTo>
                <a:lnTo>
                  <a:pt x="1682002" y="44997"/>
                </a:lnTo>
                <a:lnTo>
                  <a:pt x="1681653" y="44962"/>
                </a:lnTo>
                <a:lnTo>
                  <a:pt x="1681305" y="44926"/>
                </a:lnTo>
                <a:lnTo>
                  <a:pt x="1677820" y="44572"/>
                </a:lnTo>
                <a:lnTo>
                  <a:pt x="1671199" y="43899"/>
                </a:lnTo>
                <a:lnTo>
                  <a:pt x="1664577" y="43226"/>
                </a:lnTo>
                <a:lnTo>
                  <a:pt x="1616301" y="20980"/>
                </a:lnTo>
                <a:lnTo>
                  <a:pt x="1592874" y="1307"/>
                </a:lnTo>
                <a:lnTo>
                  <a:pt x="1591736" y="137"/>
                </a:lnTo>
                <a:lnTo>
                  <a:pt x="1592364" y="0"/>
                </a:lnTo>
                <a:lnTo>
                  <a:pt x="1594756" y="894"/>
                </a:lnTo>
                <a:lnTo>
                  <a:pt x="1597150" y="1788"/>
                </a:lnTo>
                <a:lnTo>
                  <a:pt x="1602862" y="3923"/>
                </a:lnTo>
                <a:lnTo>
                  <a:pt x="1611894" y="7299"/>
                </a:lnTo>
                <a:lnTo>
                  <a:pt x="1623569" y="12126"/>
                </a:lnTo>
                <a:lnTo>
                  <a:pt x="1657287" y="31905"/>
                </a:lnTo>
                <a:lnTo>
                  <a:pt x="1680204" y="61093"/>
                </a:lnTo>
                <a:lnTo>
                  <a:pt x="1679344" y="65367"/>
                </a:lnTo>
                <a:lnTo>
                  <a:pt x="1678483" y="69642"/>
                </a:lnTo>
                <a:lnTo>
                  <a:pt x="1642091" y="82468"/>
                </a:lnTo>
                <a:lnTo>
                  <a:pt x="1631256" y="84962"/>
                </a:lnTo>
                <a:lnTo>
                  <a:pt x="1620215" y="88044"/>
                </a:lnTo>
                <a:lnTo>
                  <a:pt x="1608835" y="91741"/>
                </a:lnTo>
                <a:lnTo>
                  <a:pt x="1596984" y="96083"/>
                </a:lnTo>
                <a:lnTo>
                  <a:pt x="1584527" y="101096"/>
                </a:lnTo>
                <a:lnTo>
                  <a:pt x="1571333" y="10681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921220" y="4980910"/>
            <a:ext cx="133985" cy="107950"/>
          </a:xfrm>
          <a:custGeom>
            <a:avLst/>
            <a:gdLst/>
            <a:ahLst/>
            <a:cxnLst/>
            <a:rect l="l" t="t" r="r" b="b"/>
            <a:pathLst>
              <a:path w="133985" h="107950">
                <a:moveTo>
                  <a:pt x="129063" y="20219"/>
                </a:moveTo>
                <a:lnTo>
                  <a:pt x="131021" y="13909"/>
                </a:lnTo>
                <a:lnTo>
                  <a:pt x="130864" y="8955"/>
                </a:lnTo>
                <a:lnTo>
                  <a:pt x="128592" y="5357"/>
                </a:lnTo>
                <a:lnTo>
                  <a:pt x="127025" y="2876"/>
                </a:lnTo>
                <a:lnTo>
                  <a:pt x="122609" y="1262"/>
                </a:lnTo>
                <a:lnTo>
                  <a:pt x="115342" y="514"/>
                </a:lnTo>
                <a:lnTo>
                  <a:pt x="104000" y="0"/>
                </a:lnTo>
                <a:lnTo>
                  <a:pt x="90324" y="552"/>
                </a:lnTo>
                <a:lnTo>
                  <a:pt x="48695" y="12283"/>
                </a:lnTo>
                <a:lnTo>
                  <a:pt x="27475" y="33534"/>
                </a:lnTo>
                <a:lnTo>
                  <a:pt x="26527" y="37953"/>
                </a:lnTo>
                <a:lnTo>
                  <a:pt x="68592" y="63253"/>
                </a:lnTo>
                <a:lnTo>
                  <a:pt x="109132" y="75913"/>
                </a:lnTo>
                <a:lnTo>
                  <a:pt x="119860" y="79346"/>
                </a:lnTo>
                <a:lnTo>
                  <a:pt x="129081" y="82906"/>
                </a:lnTo>
                <a:lnTo>
                  <a:pt x="132105" y="85418"/>
                </a:lnTo>
                <a:lnTo>
                  <a:pt x="133445" y="88540"/>
                </a:lnTo>
                <a:lnTo>
                  <a:pt x="130021" y="92537"/>
                </a:lnTo>
                <a:lnTo>
                  <a:pt x="84458" y="103268"/>
                </a:lnTo>
                <a:lnTo>
                  <a:pt x="38734" y="107426"/>
                </a:lnTo>
                <a:lnTo>
                  <a:pt x="22059" y="106789"/>
                </a:lnTo>
                <a:lnTo>
                  <a:pt x="9665" y="104432"/>
                </a:lnTo>
                <a:lnTo>
                  <a:pt x="0" y="10038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63363" y="4905027"/>
            <a:ext cx="88900" cy="148590"/>
          </a:xfrm>
          <a:custGeom>
            <a:avLst/>
            <a:gdLst/>
            <a:ahLst/>
            <a:cxnLst/>
            <a:rect l="l" t="t" r="r" b="b"/>
            <a:pathLst>
              <a:path w="88900" h="148589">
                <a:moveTo>
                  <a:pt x="0" y="9928"/>
                </a:moveTo>
                <a:lnTo>
                  <a:pt x="7762" y="2107"/>
                </a:lnTo>
                <a:lnTo>
                  <a:pt x="14650" y="0"/>
                </a:lnTo>
                <a:lnTo>
                  <a:pt x="20662" y="3602"/>
                </a:lnTo>
                <a:lnTo>
                  <a:pt x="51556" y="43202"/>
                </a:lnTo>
                <a:lnTo>
                  <a:pt x="70418" y="78690"/>
                </a:lnTo>
                <a:lnTo>
                  <a:pt x="83664" y="121703"/>
                </a:lnTo>
                <a:lnTo>
                  <a:pt x="86312" y="134564"/>
                </a:lnTo>
                <a:lnTo>
                  <a:pt x="88832" y="14856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195125" y="4989773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5765" y="7635"/>
                </a:moveTo>
                <a:lnTo>
                  <a:pt x="6003" y="1821"/>
                </a:lnTo>
                <a:lnTo>
                  <a:pt x="5810" y="0"/>
                </a:lnTo>
                <a:lnTo>
                  <a:pt x="5187" y="2171"/>
                </a:lnTo>
                <a:lnTo>
                  <a:pt x="4736" y="3742"/>
                </a:lnTo>
                <a:lnTo>
                  <a:pt x="3608" y="7670"/>
                </a:lnTo>
                <a:lnTo>
                  <a:pt x="1804" y="13955"/>
                </a:lnTo>
                <a:lnTo>
                  <a:pt x="0" y="20240"/>
                </a:lnTo>
                <a:lnTo>
                  <a:pt x="112" y="28457"/>
                </a:lnTo>
                <a:lnTo>
                  <a:pt x="23865" y="72658"/>
                </a:lnTo>
                <a:lnTo>
                  <a:pt x="67668" y="90438"/>
                </a:lnTo>
                <a:lnTo>
                  <a:pt x="74290" y="90266"/>
                </a:lnTo>
                <a:lnTo>
                  <a:pt x="79525" y="87465"/>
                </a:lnTo>
                <a:lnTo>
                  <a:pt x="83457" y="82032"/>
                </a:lnTo>
                <a:lnTo>
                  <a:pt x="87388" y="76599"/>
                </a:lnTo>
                <a:lnTo>
                  <a:pt x="89689" y="68904"/>
                </a:lnTo>
                <a:lnTo>
                  <a:pt x="90360" y="58945"/>
                </a:lnTo>
                <a:lnTo>
                  <a:pt x="89404" y="47217"/>
                </a:lnTo>
                <a:lnTo>
                  <a:pt x="67105" y="13286"/>
                </a:lnTo>
                <a:lnTo>
                  <a:pt x="34099" y="789"/>
                </a:lnTo>
                <a:lnTo>
                  <a:pt x="23467" y="2654"/>
                </a:lnTo>
                <a:lnTo>
                  <a:pt x="13382" y="7558"/>
                </a:lnTo>
                <a:lnTo>
                  <a:pt x="3628" y="1539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287617" y="4986189"/>
            <a:ext cx="142240" cy="94615"/>
          </a:xfrm>
          <a:custGeom>
            <a:avLst/>
            <a:gdLst/>
            <a:ahLst/>
            <a:cxnLst/>
            <a:rect l="l" t="t" r="r" b="b"/>
            <a:pathLst>
              <a:path w="142239" h="94614">
                <a:moveTo>
                  <a:pt x="9280" y="15943"/>
                </a:moveTo>
                <a:lnTo>
                  <a:pt x="4132" y="6965"/>
                </a:lnTo>
                <a:lnTo>
                  <a:pt x="1248" y="1934"/>
                </a:lnTo>
                <a:lnTo>
                  <a:pt x="626" y="849"/>
                </a:lnTo>
                <a:lnTo>
                  <a:pt x="189" y="87"/>
                </a:lnTo>
                <a:lnTo>
                  <a:pt x="0" y="0"/>
                </a:lnTo>
                <a:lnTo>
                  <a:pt x="56" y="585"/>
                </a:lnTo>
                <a:lnTo>
                  <a:pt x="113" y="1171"/>
                </a:lnTo>
                <a:lnTo>
                  <a:pt x="26469" y="39760"/>
                </a:lnTo>
                <a:lnTo>
                  <a:pt x="63974" y="59378"/>
                </a:lnTo>
                <a:lnTo>
                  <a:pt x="68883" y="59697"/>
                </a:lnTo>
                <a:lnTo>
                  <a:pt x="73111" y="58331"/>
                </a:lnTo>
                <a:lnTo>
                  <a:pt x="76656" y="55280"/>
                </a:lnTo>
                <a:lnTo>
                  <a:pt x="80202" y="52230"/>
                </a:lnTo>
                <a:lnTo>
                  <a:pt x="82860" y="48121"/>
                </a:lnTo>
                <a:lnTo>
                  <a:pt x="84631" y="42956"/>
                </a:lnTo>
                <a:lnTo>
                  <a:pt x="86401" y="37790"/>
                </a:lnTo>
                <a:lnTo>
                  <a:pt x="87376" y="34943"/>
                </a:lnTo>
                <a:lnTo>
                  <a:pt x="87557" y="34416"/>
                </a:lnTo>
                <a:lnTo>
                  <a:pt x="87738" y="33889"/>
                </a:lnTo>
                <a:lnTo>
                  <a:pt x="87928" y="34055"/>
                </a:lnTo>
                <a:lnTo>
                  <a:pt x="88128" y="34916"/>
                </a:lnTo>
                <a:lnTo>
                  <a:pt x="88328" y="35777"/>
                </a:lnTo>
                <a:lnTo>
                  <a:pt x="89407" y="40423"/>
                </a:lnTo>
                <a:lnTo>
                  <a:pt x="91365" y="48853"/>
                </a:lnTo>
                <a:lnTo>
                  <a:pt x="93324" y="57284"/>
                </a:lnTo>
                <a:lnTo>
                  <a:pt x="96991" y="64914"/>
                </a:lnTo>
                <a:lnTo>
                  <a:pt x="102369" y="71744"/>
                </a:lnTo>
                <a:lnTo>
                  <a:pt x="107746" y="78573"/>
                </a:lnTo>
                <a:lnTo>
                  <a:pt x="113175" y="83746"/>
                </a:lnTo>
                <a:lnTo>
                  <a:pt x="118656" y="87262"/>
                </a:lnTo>
                <a:lnTo>
                  <a:pt x="124138" y="90778"/>
                </a:lnTo>
                <a:lnTo>
                  <a:pt x="128569" y="92837"/>
                </a:lnTo>
                <a:lnTo>
                  <a:pt x="131950" y="93438"/>
                </a:lnTo>
                <a:lnTo>
                  <a:pt x="135331" y="94039"/>
                </a:lnTo>
                <a:lnTo>
                  <a:pt x="141936" y="68122"/>
                </a:lnTo>
                <a:lnTo>
                  <a:pt x="141488" y="55972"/>
                </a:lnTo>
                <a:lnTo>
                  <a:pt x="139761" y="43179"/>
                </a:lnTo>
                <a:lnTo>
                  <a:pt x="135802" y="26369"/>
                </a:lnTo>
                <a:lnTo>
                  <a:pt x="132576" y="16703"/>
                </a:lnTo>
                <a:lnTo>
                  <a:pt x="125396" y="11226"/>
                </a:lnTo>
                <a:lnTo>
                  <a:pt x="114237" y="1463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446985" y="4986261"/>
            <a:ext cx="173990" cy="113030"/>
          </a:xfrm>
          <a:custGeom>
            <a:avLst/>
            <a:gdLst/>
            <a:ahLst/>
            <a:cxnLst/>
            <a:rect l="l" t="t" r="r" b="b"/>
            <a:pathLst>
              <a:path w="173989" h="113029">
                <a:moveTo>
                  <a:pt x="10947" y="41747"/>
                </a:moveTo>
                <a:lnTo>
                  <a:pt x="10457" y="34224"/>
                </a:lnTo>
                <a:lnTo>
                  <a:pt x="14139" y="30056"/>
                </a:lnTo>
                <a:lnTo>
                  <a:pt x="21994" y="29245"/>
                </a:lnTo>
                <a:lnTo>
                  <a:pt x="27535" y="28672"/>
                </a:lnTo>
                <a:lnTo>
                  <a:pt x="34007" y="29167"/>
                </a:lnTo>
                <a:lnTo>
                  <a:pt x="41411" y="30729"/>
                </a:lnTo>
                <a:lnTo>
                  <a:pt x="48816" y="32291"/>
                </a:lnTo>
                <a:lnTo>
                  <a:pt x="52567" y="31658"/>
                </a:lnTo>
                <a:lnTo>
                  <a:pt x="52664" y="28831"/>
                </a:lnTo>
                <a:lnTo>
                  <a:pt x="52761" y="26003"/>
                </a:lnTo>
                <a:lnTo>
                  <a:pt x="51148" y="22449"/>
                </a:lnTo>
                <a:lnTo>
                  <a:pt x="47825" y="18167"/>
                </a:lnTo>
                <a:lnTo>
                  <a:pt x="44502" y="13885"/>
                </a:lnTo>
                <a:lnTo>
                  <a:pt x="15168" y="0"/>
                </a:lnTo>
                <a:lnTo>
                  <a:pt x="10888" y="1109"/>
                </a:lnTo>
                <a:lnTo>
                  <a:pt x="7333" y="4114"/>
                </a:lnTo>
                <a:lnTo>
                  <a:pt x="3777" y="7118"/>
                </a:lnTo>
                <a:lnTo>
                  <a:pt x="1600" y="11583"/>
                </a:lnTo>
                <a:lnTo>
                  <a:pt x="800" y="17507"/>
                </a:lnTo>
                <a:lnTo>
                  <a:pt x="0" y="23432"/>
                </a:lnTo>
                <a:lnTo>
                  <a:pt x="504" y="29648"/>
                </a:lnTo>
                <a:lnTo>
                  <a:pt x="2313" y="36156"/>
                </a:lnTo>
                <a:lnTo>
                  <a:pt x="4121" y="42664"/>
                </a:lnTo>
                <a:lnTo>
                  <a:pt x="33724" y="62347"/>
                </a:lnTo>
                <a:lnTo>
                  <a:pt x="40718" y="64416"/>
                </a:lnTo>
                <a:lnTo>
                  <a:pt x="47510" y="65554"/>
                </a:lnTo>
                <a:lnTo>
                  <a:pt x="54097" y="65761"/>
                </a:lnTo>
                <a:lnTo>
                  <a:pt x="60684" y="65968"/>
                </a:lnTo>
                <a:lnTo>
                  <a:pt x="95913" y="57498"/>
                </a:lnTo>
                <a:lnTo>
                  <a:pt x="104109" y="54574"/>
                </a:lnTo>
                <a:lnTo>
                  <a:pt x="135000" y="82453"/>
                </a:lnTo>
                <a:lnTo>
                  <a:pt x="139878" y="98267"/>
                </a:lnTo>
                <a:lnTo>
                  <a:pt x="140377" y="103088"/>
                </a:lnTo>
                <a:lnTo>
                  <a:pt x="139011" y="106677"/>
                </a:lnTo>
                <a:lnTo>
                  <a:pt x="135784" y="109034"/>
                </a:lnTo>
                <a:lnTo>
                  <a:pt x="132556" y="111391"/>
                </a:lnTo>
                <a:lnTo>
                  <a:pt x="128532" y="112562"/>
                </a:lnTo>
                <a:lnTo>
                  <a:pt x="123710" y="112548"/>
                </a:lnTo>
                <a:lnTo>
                  <a:pt x="118887" y="112533"/>
                </a:lnTo>
                <a:lnTo>
                  <a:pt x="114931" y="109464"/>
                </a:lnTo>
                <a:lnTo>
                  <a:pt x="111838" y="103338"/>
                </a:lnTo>
                <a:lnTo>
                  <a:pt x="108469" y="92823"/>
                </a:lnTo>
                <a:lnTo>
                  <a:pt x="107167" y="78717"/>
                </a:lnTo>
                <a:lnTo>
                  <a:pt x="108165" y="65514"/>
                </a:lnTo>
                <a:lnTo>
                  <a:pt x="126019" y="26978"/>
                </a:lnTo>
                <a:lnTo>
                  <a:pt x="151829" y="7611"/>
                </a:lnTo>
                <a:lnTo>
                  <a:pt x="158442" y="9183"/>
                </a:lnTo>
                <a:lnTo>
                  <a:pt x="165710" y="16371"/>
                </a:lnTo>
                <a:lnTo>
                  <a:pt x="173632" y="2917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739719" y="5086616"/>
            <a:ext cx="8890" cy="24130"/>
          </a:xfrm>
          <a:custGeom>
            <a:avLst/>
            <a:gdLst/>
            <a:ahLst/>
            <a:cxnLst/>
            <a:rect l="l" t="t" r="r" b="b"/>
            <a:pathLst>
              <a:path w="8889" h="24129">
                <a:moveTo>
                  <a:pt x="8401" y="23970"/>
                </a:moveTo>
                <a:lnTo>
                  <a:pt x="4200" y="11985"/>
                </a:ln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071693" y="107811"/>
            <a:ext cx="2085339" cy="194310"/>
          </a:xfrm>
          <a:custGeom>
            <a:avLst/>
            <a:gdLst/>
            <a:ahLst/>
            <a:cxnLst/>
            <a:rect l="l" t="t" r="r" b="b"/>
            <a:pathLst>
              <a:path w="2085339" h="194310">
                <a:moveTo>
                  <a:pt x="0" y="194128"/>
                </a:moveTo>
                <a:lnTo>
                  <a:pt x="104823" y="158625"/>
                </a:lnTo>
                <a:lnTo>
                  <a:pt x="209588" y="126697"/>
                </a:lnTo>
                <a:lnTo>
                  <a:pt x="314293" y="98345"/>
                </a:lnTo>
                <a:lnTo>
                  <a:pt x="418938" y="73569"/>
                </a:lnTo>
                <a:lnTo>
                  <a:pt x="523525" y="52368"/>
                </a:lnTo>
                <a:lnTo>
                  <a:pt x="628052" y="34743"/>
                </a:lnTo>
                <a:lnTo>
                  <a:pt x="732520" y="20693"/>
                </a:lnTo>
                <a:lnTo>
                  <a:pt x="836929" y="10220"/>
                </a:lnTo>
                <a:lnTo>
                  <a:pt x="941278" y="3322"/>
                </a:lnTo>
                <a:lnTo>
                  <a:pt x="1045568" y="0"/>
                </a:lnTo>
                <a:lnTo>
                  <a:pt x="1149799" y="253"/>
                </a:lnTo>
                <a:lnTo>
                  <a:pt x="1253971" y="4082"/>
                </a:lnTo>
                <a:lnTo>
                  <a:pt x="1358083" y="11487"/>
                </a:lnTo>
                <a:lnTo>
                  <a:pt x="1462136" y="22467"/>
                </a:lnTo>
                <a:lnTo>
                  <a:pt x="1566130" y="37023"/>
                </a:lnTo>
                <a:lnTo>
                  <a:pt x="1670064" y="55155"/>
                </a:lnTo>
                <a:lnTo>
                  <a:pt x="1773939" y="76862"/>
                </a:lnTo>
                <a:lnTo>
                  <a:pt x="1877755" y="102146"/>
                </a:lnTo>
                <a:lnTo>
                  <a:pt x="1981512" y="131004"/>
                </a:lnTo>
                <a:lnTo>
                  <a:pt x="2085209" y="16343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093359" y="200829"/>
            <a:ext cx="106680" cy="142240"/>
          </a:xfrm>
          <a:custGeom>
            <a:avLst/>
            <a:gdLst/>
            <a:ahLst/>
            <a:cxnLst/>
            <a:rect l="l" t="t" r="r" b="b"/>
            <a:pathLst>
              <a:path w="106679" h="142240">
                <a:moveTo>
                  <a:pt x="48147" y="5797"/>
                </a:moveTo>
                <a:lnTo>
                  <a:pt x="40122" y="819"/>
                </a:lnTo>
                <a:lnTo>
                  <a:pt x="34852" y="0"/>
                </a:lnTo>
                <a:lnTo>
                  <a:pt x="32338" y="3340"/>
                </a:lnTo>
                <a:lnTo>
                  <a:pt x="30565" y="5696"/>
                </a:lnTo>
                <a:lnTo>
                  <a:pt x="30620" y="8866"/>
                </a:lnTo>
                <a:lnTo>
                  <a:pt x="32503" y="12849"/>
                </a:lnTo>
                <a:lnTo>
                  <a:pt x="34386" y="16833"/>
                </a:lnTo>
                <a:lnTo>
                  <a:pt x="37671" y="21377"/>
                </a:lnTo>
                <a:lnTo>
                  <a:pt x="42359" y="26483"/>
                </a:lnTo>
                <a:lnTo>
                  <a:pt x="47046" y="31589"/>
                </a:lnTo>
                <a:lnTo>
                  <a:pt x="77503" y="55625"/>
                </a:lnTo>
                <a:lnTo>
                  <a:pt x="90488" y="64064"/>
                </a:lnTo>
                <a:lnTo>
                  <a:pt x="103031" y="73916"/>
                </a:lnTo>
                <a:lnTo>
                  <a:pt x="74106" y="99066"/>
                </a:lnTo>
                <a:lnTo>
                  <a:pt x="56805" y="104659"/>
                </a:lnTo>
                <a:lnTo>
                  <a:pt x="43553" y="109063"/>
                </a:lnTo>
                <a:lnTo>
                  <a:pt x="368" y="127451"/>
                </a:lnTo>
                <a:lnTo>
                  <a:pt x="0" y="133537"/>
                </a:lnTo>
                <a:lnTo>
                  <a:pt x="6394" y="14193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350204" y="251498"/>
            <a:ext cx="172720" cy="154305"/>
          </a:xfrm>
          <a:custGeom>
            <a:avLst/>
            <a:gdLst/>
            <a:ahLst/>
            <a:cxnLst/>
            <a:rect l="l" t="t" r="r" b="b"/>
            <a:pathLst>
              <a:path w="172720" h="154304">
                <a:moveTo>
                  <a:pt x="0" y="30723"/>
                </a:moveTo>
                <a:lnTo>
                  <a:pt x="5122" y="26358"/>
                </a:lnTo>
                <a:lnTo>
                  <a:pt x="18329" y="23319"/>
                </a:lnTo>
                <a:lnTo>
                  <a:pt x="36219" y="22014"/>
                </a:lnTo>
                <a:lnTo>
                  <a:pt x="51303" y="20860"/>
                </a:lnTo>
                <a:lnTo>
                  <a:pt x="100968" y="15872"/>
                </a:lnTo>
                <a:lnTo>
                  <a:pt x="143233" y="9009"/>
                </a:lnTo>
                <a:lnTo>
                  <a:pt x="162805" y="3518"/>
                </a:lnTo>
                <a:lnTo>
                  <a:pt x="161043" y="3181"/>
                </a:lnTo>
                <a:lnTo>
                  <a:pt x="159282" y="2844"/>
                </a:lnTo>
                <a:lnTo>
                  <a:pt x="154879" y="2002"/>
                </a:lnTo>
                <a:lnTo>
                  <a:pt x="147832" y="654"/>
                </a:lnTo>
                <a:lnTo>
                  <a:pt x="136412" y="0"/>
                </a:lnTo>
                <a:lnTo>
                  <a:pt x="122854" y="1995"/>
                </a:lnTo>
                <a:lnTo>
                  <a:pt x="112219" y="4474"/>
                </a:lnTo>
                <a:lnTo>
                  <a:pt x="105043" y="8342"/>
                </a:lnTo>
                <a:lnTo>
                  <a:pt x="100708" y="13742"/>
                </a:lnTo>
                <a:lnTo>
                  <a:pt x="96374" y="19141"/>
                </a:lnTo>
                <a:lnTo>
                  <a:pt x="94129" y="25777"/>
                </a:lnTo>
                <a:lnTo>
                  <a:pt x="93973" y="33649"/>
                </a:lnTo>
                <a:lnTo>
                  <a:pt x="95449" y="45131"/>
                </a:lnTo>
                <a:lnTo>
                  <a:pt x="100306" y="57807"/>
                </a:lnTo>
                <a:lnTo>
                  <a:pt x="106565" y="70209"/>
                </a:lnTo>
                <a:lnTo>
                  <a:pt x="111682" y="81426"/>
                </a:lnTo>
                <a:lnTo>
                  <a:pt x="117498" y="97092"/>
                </a:lnTo>
                <a:lnTo>
                  <a:pt x="120665" y="108360"/>
                </a:lnTo>
                <a:lnTo>
                  <a:pt x="120811" y="124009"/>
                </a:lnTo>
                <a:lnTo>
                  <a:pt x="116234" y="133457"/>
                </a:lnTo>
                <a:lnTo>
                  <a:pt x="76391" y="151019"/>
                </a:lnTo>
                <a:lnTo>
                  <a:pt x="71001" y="151032"/>
                </a:lnTo>
                <a:lnTo>
                  <a:pt x="65613" y="151046"/>
                </a:lnTo>
                <a:lnTo>
                  <a:pt x="62689" y="151053"/>
                </a:lnTo>
                <a:lnTo>
                  <a:pt x="62232" y="151054"/>
                </a:lnTo>
                <a:lnTo>
                  <a:pt x="61775" y="151055"/>
                </a:lnTo>
                <a:lnTo>
                  <a:pt x="62312" y="150916"/>
                </a:lnTo>
                <a:lnTo>
                  <a:pt x="62823" y="150823"/>
                </a:lnTo>
                <a:lnTo>
                  <a:pt x="66089" y="150229"/>
                </a:lnTo>
                <a:lnTo>
                  <a:pt x="72110" y="149133"/>
                </a:lnTo>
                <a:lnTo>
                  <a:pt x="82700" y="147805"/>
                </a:lnTo>
                <a:lnTo>
                  <a:pt x="97111" y="146980"/>
                </a:lnTo>
                <a:lnTo>
                  <a:pt x="106688" y="146935"/>
                </a:lnTo>
                <a:lnTo>
                  <a:pt x="117425" y="147375"/>
                </a:lnTo>
                <a:lnTo>
                  <a:pt x="129358" y="148300"/>
                </a:lnTo>
                <a:lnTo>
                  <a:pt x="142524" y="149708"/>
                </a:lnTo>
                <a:lnTo>
                  <a:pt x="156959" y="151599"/>
                </a:lnTo>
                <a:lnTo>
                  <a:pt x="172699" y="15397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559868" y="339735"/>
            <a:ext cx="161290" cy="86995"/>
          </a:xfrm>
          <a:custGeom>
            <a:avLst/>
            <a:gdLst/>
            <a:ahLst/>
            <a:cxnLst/>
            <a:rect l="l" t="t" r="r" b="b"/>
            <a:pathLst>
              <a:path w="161289" h="86995">
                <a:moveTo>
                  <a:pt x="4087" y="24911"/>
                </a:moveTo>
                <a:lnTo>
                  <a:pt x="0" y="18608"/>
                </a:lnTo>
                <a:lnTo>
                  <a:pt x="2526" y="14366"/>
                </a:lnTo>
                <a:lnTo>
                  <a:pt x="11664" y="12183"/>
                </a:lnTo>
                <a:lnTo>
                  <a:pt x="22685" y="11564"/>
                </a:lnTo>
                <a:lnTo>
                  <a:pt x="36348" y="14343"/>
                </a:lnTo>
                <a:lnTo>
                  <a:pt x="71759" y="36857"/>
                </a:lnTo>
                <a:lnTo>
                  <a:pt x="88903" y="78534"/>
                </a:lnTo>
                <a:lnTo>
                  <a:pt x="87666" y="82385"/>
                </a:lnTo>
                <a:lnTo>
                  <a:pt x="84866" y="84373"/>
                </a:lnTo>
                <a:lnTo>
                  <a:pt x="82065" y="86361"/>
                </a:lnTo>
                <a:lnTo>
                  <a:pt x="56220" y="58135"/>
                </a:lnTo>
                <a:lnTo>
                  <a:pt x="53601" y="29652"/>
                </a:lnTo>
                <a:lnTo>
                  <a:pt x="56699" y="18629"/>
                </a:lnTo>
                <a:lnTo>
                  <a:pt x="67286" y="7539"/>
                </a:lnTo>
                <a:lnTo>
                  <a:pt x="77544" y="1968"/>
                </a:lnTo>
                <a:lnTo>
                  <a:pt x="92425" y="0"/>
                </a:lnTo>
                <a:lnTo>
                  <a:pt x="104118" y="469"/>
                </a:lnTo>
                <a:lnTo>
                  <a:pt x="139157" y="21459"/>
                </a:lnTo>
                <a:lnTo>
                  <a:pt x="154620" y="41158"/>
                </a:lnTo>
                <a:lnTo>
                  <a:pt x="161056" y="5129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757565" y="277562"/>
            <a:ext cx="46355" cy="179070"/>
          </a:xfrm>
          <a:custGeom>
            <a:avLst/>
            <a:gdLst/>
            <a:ahLst/>
            <a:cxnLst/>
            <a:rect l="l" t="t" r="r" b="b"/>
            <a:pathLst>
              <a:path w="46354" h="179070">
                <a:moveTo>
                  <a:pt x="5534" y="25906"/>
                </a:moveTo>
                <a:lnTo>
                  <a:pt x="1727" y="7850"/>
                </a:lnTo>
                <a:lnTo>
                  <a:pt x="228" y="740"/>
                </a:lnTo>
                <a:lnTo>
                  <a:pt x="86" y="66"/>
                </a:lnTo>
                <a:lnTo>
                  <a:pt x="18" y="499"/>
                </a:lnTo>
                <a:lnTo>
                  <a:pt x="17" y="998"/>
                </a:lnTo>
                <a:lnTo>
                  <a:pt x="11" y="4442"/>
                </a:lnTo>
                <a:lnTo>
                  <a:pt x="4948" y="48732"/>
                </a:lnTo>
                <a:lnTo>
                  <a:pt x="15397" y="95328"/>
                </a:lnTo>
                <a:lnTo>
                  <a:pt x="30492" y="140731"/>
                </a:lnTo>
                <a:lnTo>
                  <a:pt x="40361" y="165618"/>
                </a:lnTo>
                <a:lnTo>
                  <a:pt x="45929" y="17882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780539" y="303424"/>
            <a:ext cx="327660" cy="208915"/>
          </a:xfrm>
          <a:custGeom>
            <a:avLst/>
            <a:gdLst/>
            <a:ahLst/>
            <a:cxnLst/>
            <a:rect l="l" t="t" r="r" b="b"/>
            <a:pathLst>
              <a:path w="327660" h="208915">
                <a:moveTo>
                  <a:pt x="13109" y="50313"/>
                </a:moveTo>
                <a:lnTo>
                  <a:pt x="4912" y="48958"/>
                </a:lnTo>
                <a:lnTo>
                  <a:pt x="628" y="48251"/>
                </a:lnTo>
                <a:lnTo>
                  <a:pt x="259" y="48190"/>
                </a:lnTo>
                <a:lnTo>
                  <a:pt x="0" y="48147"/>
                </a:lnTo>
                <a:lnTo>
                  <a:pt x="348" y="48143"/>
                </a:lnTo>
                <a:lnTo>
                  <a:pt x="667" y="48155"/>
                </a:lnTo>
                <a:lnTo>
                  <a:pt x="3376" y="48254"/>
                </a:lnTo>
                <a:lnTo>
                  <a:pt x="8472" y="48440"/>
                </a:lnTo>
                <a:lnTo>
                  <a:pt x="13569" y="48626"/>
                </a:lnTo>
                <a:lnTo>
                  <a:pt x="20971" y="49666"/>
                </a:lnTo>
                <a:lnTo>
                  <a:pt x="30678" y="51561"/>
                </a:lnTo>
                <a:lnTo>
                  <a:pt x="43131" y="53508"/>
                </a:lnTo>
                <a:lnTo>
                  <a:pt x="55845" y="54539"/>
                </a:lnTo>
                <a:lnTo>
                  <a:pt x="70691" y="54428"/>
                </a:lnTo>
                <a:lnTo>
                  <a:pt x="82544" y="53364"/>
                </a:lnTo>
                <a:lnTo>
                  <a:pt x="118883" y="33399"/>
                </a:lnTo>
                <a:lnTo>
                  <a:pt x="120807" y="22597"/>
                </a:lnTo>
                <a:lnTo>
                  <a:pt x="120059" y="17751"/>
                </a:lnTo>
                <a:lnTo>
                  <a:pt x="117600" y="13462"/>
                </a:lnTo>
                <a:lnTo>
                  <a:pt x="115141" y="9172"/>
                </a:lnTo>
                <a:lnTo>
                  <a:pt x="110484" y="5855"/>
                </a:lnTo>
                <a:lnTo>
                  <a:pt x="103628" y="3510"/>
                </a:lnTo>
                <a:lnTo>
                  <a:pt x="96772" y="1164"/>
                </a:lnTo>
                <a:lnTo>
                  <a:pt x="89807" y="0"/>
                </a:lnTo>
                <a:lnTo>
                  <a:pt x="82734" y="15"/>
                </a:lnTo>
                <a:lnTo>
                  <a:pt x="75661" y="30"/>
                </a:lnTo>
                <a:lnTo>
                  <a:pt x="69993" y="2872"/>
                </a:lnTo>
                <a:lnTo>
                  <a:pt x="65730" y="8539"/>
                </a:lnTo>
                <a:lnTo>
                  <a:pt x="61468" y="14206"/>
                </a:lnTo>
                <a:lnTo>
                  <a:pt x="59235" y="21448"/>
                </a:lnTo>
                <a:lnTo>
                  <a:pt x="59031" y="30263"/>
                </a:lnTo>
                <a:lnTo>
                  <a:pt x="60956" y="41841"/>
                </a:lnTo>
                <a:lnTo>
                  <a:pt x="85833" y="72430"/>
                </a:lnTo>
                <a:lnTo>
                  <a:pt x="119167" y="91327"/>
                </a:lnTo>
                <a:lnTo>
                  <a:pt x="157616" y="101232"/>
                </a:lnTo>
                <a:lnTo>
                  <a:pt x="183836" y="102916"/>
                </a:lnTo>
                <a:lnTo>
                  <a:pt x="196019" y="102506"/>
                </a:lnTo>
                <a:lnTo>
                  <a:pt x="236383" y="87321"/>
                </a:lnTo>
                <a:lnTo>
                  <a:pt x="252296" y="56731"/>
                </a:lnTo>
                <a:lnTo>
                  <a:pt x="251981" y="52260"/>
                </a:lnTo>
                <a:lnTo>
                  <a:pt x="209630" y="37592"/>
                </a:lnTo>
                <a:lnTo>
                  <a:pt x="177740" y="59934"/>
                </a:lnTo>
                <a:lnTo>
                  <a:pt x="184716" y="98178"/>
                </a:lnTo>
                <a:lnTo>
                  <a:pt x="202352" y="90114"/>
                </a:lnTo>
                <a:lnTo>
                  <a:pt x="208474" y="87254"/>
                </a:lnTo>
                <a:lnTo>
                  <a:pt x="214738" y="84802"/>
                </a:lnTo>
                <a:lnTo>
                  <a:pt x="221002" y="82351"/>
                </a:lnTo>
                <a:lnTo>
                  <a:pt x="227502" y="80877"/>
                </a:lnTo>
                <a:lnTo>
                  <a:pt x="234238" y="80382"/>
                </a:lnTo>
                <a:lnTo>
                  <a:pt x="244700" y="82480"/>
                </a:lnTo>
                <a:lnTo>
                  <a:pt x="275042" y="106845"/>
                </a:lnTo>
                <a:lnTo>
                  <a:pt x="303187" y="137408"/>
                </a:lnTo>
                <a:lnTo>
                  <a:pt x="325983" y="170521"/>
                </a:lnTo>
                <a:lnTo>
                  <a:pt x="327360" y="184873"/>
                </a:lnTo>
                <a:lnTo>
                  <a:pt x="322182" y="193978"/>
                </a:lnTo>
                <a:lnTo>
                  <a:pt x="309797" y="200887"/>
                </a:lnTo>
                <a:lnTo>
                  <a:pt x="298220" y="205424"/>
                </a:lnTo>
                <a:lnTo>
                  <a:pt x="286600" y="208200"/>
                </a:lnTo>
                <a:lnTo>
                  <a:pt x="274496" y="208717"/>
                </a:lnTo>
                <a:lnTo>
                  <a:pt x="263116" y="206567"/>
                </a:lnTo>
                <a:lnTo>
                  <a:pt x="252332" y="201772"/>
                </a:lnTo>
                <a:lnTo>
                  <a:pt x="242015" y="194351"/>
                </a:lnTo>
                <a:lnTo>
                  <a:pt x="232037" y="18432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055538" y="339151"/>
            <a:ext cx="208279" cy="64769"/>
          </a:xfrm>
          <a:custGeom>
            <a:avLst/>
            <a:gdLst/>
            <a:ahLst/>
            <a:cxnLst/>
            <a:rect l="l" t="t" r="r" b="b"/>
            <a:pathLst>
              <a:path w="208279" h="64770">
                <a:moveTo>
                  <a:pt x="0" y="23596"/>
                </a:moveTo>
                <a:lnTo>
                  <a:pt x="11235" y="16331"/>
                </a:lnTo>
                <a:lnTo>
                  <a:pt x="22910" y="11058"/>
                </a:lnTo>
                <a:lnTo>
                  <a:pt x="35026" y="7776"/>
                </a:lnTo>
                <a:lnTo>
                  <a:pt x="49145" y="7084"/>
                </a:lnTo>
                <a:lnTo>
                  <a:pt x="61357" y="8220"/>
                </a:lnTo>
                <a:lnTo>
                  <a:pt x="98611" y="22012"/>
                </a:lnTo>
                <a:lnTo>
                  <a:pt x="129802" y="45184"/>
                </a:lnTo>
                <a:lnTo>
                  <a:pt x="137099" y="57505"/>
                </a:lnTo>
                <a:lnTo>
                  <a:pt x="136713" y="60148"/>
                </a:lnTo>
                <a:lnTo>
                  <a:pt x="136328" y="62791"/>
                </a:lnTo>
                <a:lnTo>
                  <a:pt x="133506" y="64245"/>
                </a:lnTo>
                <a:lnTo>
                  <a:pt x="128246" y="64509"/>
                </a:lnTo>
                <a:lnTo>
                  <a:pt x="122986" y="64774"/>
                </a:lnTo>
                <a:lnTo>
                  <a:pt x="118233" y="62669"/>
                </a:lnTo>
                <a:lnTo>
                  <a:pt x="113985" y="58197"/>
                </a:lnTo>
                <a:lnTo>
                  <a:pt x="109737" y="53724"/>
                </a:lnTo>
                <a:lnTo>
                  <a:pt x="107151" y="47973"/>
                </a:lnTo>
                <a:lnTo>
                  <a:pt x="106226" y="40943"/>
                </a:lnTo>
                <a:lnTo>
                  <a:pt x="105302" y="33914"/>
                </a:lnTo>
                <a:lnTo>
                  <a:pt x="142332" y="7809"/>
                </a:lnTo>
                <a:lnTo>
                  <a:pt x="192250" y="1500"/>
                </a:lnTo>
                <a:lnTo>
                  <a:pt x="208175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275606" y="328382"/>
            <a:ext cx="17780" cy="83820"/>
          </a:xfrm>
          <a:custGeom>
            <a:avLst/>
            <a:gdLst/>
            <a:ahLst/>
            <a:cxnLst/>
            <a:rect l="l" t="t" r="r" b="b"/>
            <a:pathLst>
              <a:path w="17779" h="83820">
                <a:moveTo>
                  <a:pt x="0" y="7302"/>
                </a:moveTo>
                <a:lnTo>
                  <a:pt x="1405" y="2939"/>
                </a:lnTo>
                <a:lnTo>
                  <a:pt x="2163" y="585"/>
                </a:lnTo>
                <a:lnTo>
                  <a:pt x="2274" y="241"/>
                </a:lnTo>
                <a:lnTo>
                  <a:pt x="2352" y="0"/>
                </a:lnTo>
                <a:lnTo>
                  <a:pt x="2437" y="563"/>
                </a:lnTo>
                <a:lnTo>
                  <a:pt x="2530" y="1931"/>
                </a:lnTo>
                <a:lnTo>
                  <a:pt x="2623" y="3299"/>
                </a:lnTo>
                <a:lnTo>
                  <a:pt x="6932" y="44505"/>
                </a:lnTo>
                <a:lnTo>
                  <a:pt x="13173" y="69556"/>
                </a:lnTo>
                <a:lnTo>
                  <a:pt x="17516" y="8338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5241137" y="229846"/>
            <a:ext cx="12065" cy="20320"/>
          </a:xfrm>
          <a:custGeom>
            <a:avLst/>
            <a:gdLst/>
            <a:ahLst/>
            <a:cxnLst/>
            <a:rect l="l" t="t" r="r" b="b"/>
            <a:pathLst>
              <a:path w="12064" h="20320">
                <a:moveTo>
                  <a:pt x="11694" y="20157"/>
                </a:moveTo>
                <a:lnTo>
                  <a:pt x="5460" y="9430"/>
                </a:lnTo>
                <a:lnTo>
                  <a:pt x="1768" y="3077"/>
                </a:lnTo>
                <a:lnTo>
                  <a:pt x="619" y="1099"/>
                </a:lnTo>
                <a:lnTo>
                  <a:pt x="0" y="0"/>
                </a:lnTo>
                <a:lnTo>
                  <a:pt x="554" y="866"/>
                </a:lnTo>
                <a:lnTo>
                  <a:pt x="1643" y="2622"/>
                </a:lnTo>
                <a:lnTo>
                  <a:pt x="5137" y="8261"/>
                </a:lnTo>
                <a:lnTo>
                  <a:pt x="11038" y="1778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356075" y="270339"/>
            <a:ext cx="31750" cy="171450"/>
          </a:xfrm>
          <a:custGeom>
            <a:avLst/>
            <a:gdLst/>
            <a:ahLst/>
            <a:cxnLst/>
            <a:rect l="l" t="t" r="r" b="b"/>
            <a:pathLst>
              <a:path w="31750" h="171450">
                <a:moveTo>
                  <a:pt x="0" y="0"/>
                </a:moveTo>
                <a:lnTo>
                  <a:pt x="10981" y="39344"/>
                </a:lnTo>
                <a:lnTo>
                  <a:pt x="21863" y="73880"/>
                </a:lnTo>
                <a:lnTo>
                  <a:pt x="24819" y="83570"/>
                </a:lnTo>
                <a:lnTo>
                  <a:pt x="31185" y="128949"/>
                </a:lnTo>
                <a:lnTo>
                  <a:pt x="31494" y="142190"/>
                </a:lnTo>
                <a:lnTo>
                  <a:pt x="31323" y="156286"/>
                </a:lnTo>
                <a:lnTo>
                  <a:pt x="30687" y="17128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340980" y="340531"/>
            <a:ext cx="229870" cy="205740"/>
          </a:xfrm>
          <a:custGeom>
            <a:avLst/>
            <a:gdLst/>
            <a:ahLst/>
            <a:cxnLst/>
            <a:rect l="l" t="t" r="r" b="b"/>
            <a:pathLst>
              <a:path w="229870" h="205740">
                <a:moveTo>
                  <a:pt x="3104" y="57553"/>
                </a:moveTo>
                <a:lnTo>
                  <a:pt x="0" y="43152"/>
                </a:lnTo>
                <a:lnTo>
                  <a:pt x="199" y="30730"/>
                </a:lnTo>
                <a:lnTo>
                  <a:pt x="3701" y="20285"/>
                </a:lnTo>
                <a:lnTo>
                  <a:pt x="13214" y="9604"/>
                </a:lnTo>
                <a:lnTo>
                  <a:pt x="23431" y="3767"/>
                </a:lnTo>
                <a:lnTo>
                  <a:pt x="36201" y="796"/>
                </a:lnTo>
                <a:lnTo>
                  <a:pt x="48498" y="0"/>
                </a:lnTo>
                <a:lnTo>
                  <a:pt x="63000" y="1982"/>
                </a:lnTo>
                <a:lnTo>
                  <a:pt x="74317" y="6040"/>
                </a:lnTo>
                <a:lnTo>
                  <a:pt x="87283" y="14838"/>
                </a:lnTo>
                <a:lnTo>
                  <a:pt x="96776" y="22147"/>
                </a:lnTo>
                <a:lnTo>
                  <a:pt x="108887" y="32950"/>
                </a:lnTo>
                <a:lnTo>
                  <a:pt x="117966" y="40559"/>
                </a:lnTo>
                <a:lnTo>
                  <a:pt x="155139" y="63138"/>
                </a:lnTo>
                <a:lnTo>
                  <a:pt x="192487" y="71240"/>
                </a:lnTo>
                <a:lnTo>
                  <a:pt x="195814" y="68860"/>
                </a:lnTo>
                <a:lnTo>
                  <a:pt x="197732" y="63921"/>
                </a:lnTo>
                <a:lnTo>
                  <a:pt x="199650" y="58981"/>
                </a:lnTo>
                <a:lnTo>
                  <a:pt x="200815" y="52619"/>
                </a:lnTo>
                <a:lnTo>
                  <a:pt x="201229" y="44835"/>
                </a:lnTo>
                <a:lnTo>
                  <a:pt x="201643" y="37050"/>
                </a:lnTo>
                <a:lnTo>
                  <a:pt x="200343" y="29960"/>
                </a:lnTo>
                <a:lnTo>
                  <a:pt x="197329" y="23564"/>
                </a:lnTo>
                <a:lnTo>
                  <a:pt x="194315" y="17168"/>
                </a:lnTo>
                <a:lnTo>
                  <a:pt x="192430" y="13168"/>
                </a:lnTo>
                <a:lnTo>
                  <a:pt x="191673" y="11563"/>
                </a:lnTo>
                <a:lnTo>
                  <a:pt x="190917" y="9958"/>
                </a:lnTo>
                <a:lnTo>
                  <a:pt x="190504" y="9633"/>
                </a:lnTo>
                <a:lnTo>
                  <a:pt x="190436" y="10587"/>
                </a:lnTo>
                <a:lnTo>
                  <a:pt x="190367" y="11541"/>
                </a:lnTo>
                <a:lnTo>
                  <a:pt x="190196" y="13919"/>
                </a:lnTo>
                <a:lnTo>
                  <a:pt x="196015" y="61937"/>
                </a:lnTo>
                <a:lnTo>
                  <a:pt x="207459" y="99310"/>
                </a:lnTo>
                <a:lnTo>
                  <a:pt x="212780" y="113967"/>
                </a:lnTo>
                <a:lnTo>
                  <a:pt x="219283" y="131971"/>
                </a:lnTo>
                <a:lnTo>
                  <a:pt x="224173" y="147142"/>
                </a:lnTo>
                <a:lnTo>
                  <a:pt x="227490" y="159582"/>
                </a:lnTo>
                <a:lnTo>
                  <a:pt x="229272" y="169394"/>
                </a:lnTo>
                <a:lnTo>
                  <a:pt x="229557" y="176679"/>
                </a:lnTo>
                <a:lnTo>
                  <a:pt x="227877" y="180509"/>
                </a:lnTo>
                <a:lnTo>
                  <a:pt x="188474" y="195776"/>
                </a:lnTo>
                <a:lnTo>
                  <a:pt x="140003" y="202086"/>
                </a:lnTo>
                <a:lnTo>
                  <a:pt x="119702" y="203757"/>
                </a:lnTo>
                <a:lnTo>
                  <a:pt x="97329" y="20522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666278" y="131698"/>
            <a:ext cx="95250" cy="335915"/>
          </a:xfrm>
          <a:custGeom>
            <a:avLst/>
            <a:gdLst/>
            <a:ahLst/>
            <a:cxnLst/>
            <a:rect l="l" t="t" r="r" b="b"/>
            <a:pathLst>
              <a:path w="95250" h="335915">
                <a:moveTo>
                  <a:pt x="94733" y="10163"/>
                </a:moveTo>
                <a:lnTo>
                  <a:pt x="90778" y="2208"/>
                </a:lnTo>
                <a:lnTo>
                  <a:pt x="87563" y="0"/>
                </a:lnTo>
                <a:lnTo>
                  <a:pt x="85092" y="3536"/>
                </a:lnTo>
                <a:lnTo>
                  <a:pt x="83319" y="6072"/>
                </a:lnTo>
                <a:lnTo>
                  <a:pt x="81650" y="12654"/>
                </a:lnTo>
                <a:lnTo>
                  <a:pt x="80084" y="23281"/>
                </a:lnTo>
                <a:lnTo>
                  <a:pt x="78490" y="33427"/>
                </a:lnTo>
                <a:lnTo>
                  <a:pt x="71307" y="72813"/>
                </a:lnTo>
                <a:lnTo>
                  <a:pt x="61506" y="121819"/>
                </a:lnTo>
                <a:lnTo>
                  <a:pt x="52460" y="162467"/>
                </a:lnTo>
                <a:lnTo>
                  <a:pt x="42370" y="200354"/>
                </a:lnTo>
                <a:lnTo>
                  <a:pt x="28129" y="246524"/>
                </a:lnTo>
                <a:lnTo>
                  <a:pt x="14565" y="284101"/>
                </a:lnTo>
                <a:lnTo>
                  <a:pt x="8566" y="299777"/>
                </a:lnTo>
                <a:lnTo>
                  <a:pt x="4260" y="313287"/>
                </a:lnTo>
                <a:lnTo>
                  <a:pt x="1466" y="325090"/>
                </a:lnTo>
                <a:lnTo>
                  <a:pt x="0" y="33564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769891" y="241846"/>
            <a:ext cx="183515" cy="157480"/>
          </a:xfrm>
          <a:custGeom>
            <a:avLst/>
            <a:gdLst/>
            <a:ahLst/>
            <a:cxnLst/>
            <a:rect l="l" t="t" r="r" b="b"/>
            <a:pathLst>
              <a:path w="183514" h="157479">
                <a:moveTo>
                  <a:pt x="3219" y="44741"/>
                </a:moveTo>
                <a:lnTo>
                  <a:pt x="0" y="33063"/>
                </a:lnTo>
                <a:lnTo>
                  <a:pt x="2806" y="29751"/>
                </a:lnTo>
                <a:lnTo>
                  <a:pt x="11635" y="34806"/>
                </a:lnTo>
                <a:lnTo>
                  <a:pt x="43448" y="71768"/>
                </a:lnTo>
                <a:lnTo>
                  <a:pt x="53910" y="86552"/>
                </a:lnTo>
                <a:lnTo>
                  <a:pt x="62842" y="99080"/>
                </a:lnTo>
                <a:lnTo>
                  <a:pt x="91557" y="137233"/>
                </a:lnTo>
                <a:lnTo>
                  <a:pt x="113091" y="156291"/>
                </a:lnTo>
                <a:lnTo>
                  <a:pt x="115477" y="156993"/>
                </a:lnTo>
                <a:lnTo>
                  <a:pt x="132761" y="119382"/>
                </a:lnTo>
                <a:lnTo>
                  <a:pt x="144997" y="66036"/>
                </a:lnTo>
                <a:lnTo>
                  <a:pt x="148925" y="47448"/>
                </a:lnTo>
                <a:lnTo>
                  <a:pt x="152173" y="32541"/>
                </a:lnTo>
                <a:lnTo>
                  <a:pt x="163268" y="0"/>
                </a:lnTo>
                <a:lnTo>
                  <a:pt x="167013" y="1402"/>
                </a:lnTo>
                <a:lnTo>
                  <a:pt x="173680" y="8143"/>
                </a:lnTo>
                <a:lnTo>
                  <a:pt x="183269" y="2022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998162" y="192784"/>
            <a:ext cx="301625" cy="193040"/>
          </a:xfrm>
          <a:custGeom>
            <a:avLst/>
            <a:gdLst/>
            <a:ahLst/>
            <a:cxnLst/>
            <a:rect l="l" t="t" r="r" b="b"/>
            <a:pathLst>
              <a:path w="301625" h="193040">
                <a:moveTo>
                  <a:pt x="101566" y="116932"/>
                </a:moveTo>
                <a:lnTo>
                  <a:pt x="59463" y="109376"/>
                </a:lnTo>
                <a:lnTo>
                  <a:pt x="22058" y="120006"/>
                </a:lnTo>
                <a:lnTo>
                  <a:pt x="0" y="149150"/>
                </a:lnTo>
                <a:lnTo>
                  <a:pt x="117" y="156302"/>
                </a:lnTo>
                <a:lnTo>
                  <a:pt x="33837" y="179939"/>
                </a:lnTo>
                <a:lnTo>
                  <a:pt x="46553" y="181271"/>
                </a:lnTo>
                <a:lnTo>
                  <a:pt x="61234" y="179943"/>
                </a:lnTo>
                <a:lnTo>
                  <a:pt x="93619" y="140224"/>
                </a:lnTo>
                <a:lnTo>
                  <a:pt x="127739" y="157177"/>
                </a:lnTo>
                <a:lnTo>
                  <a:pt x="164878" y="166543"/>
                </a:lnTo>
                <a:lnTo>
                  <a:pt x="181008" y="140745"/>
                </a:lnTo>
                <a:lnTo>
                  <a:pt x="179785" y="127403"/>
                </a:lnTo>
                <a:lnTo>
                  <a:pt x="169512" y="90329"/>
                </a:lnTo>
                <a:lnTo>
                  <a:pt x="150641" y="52203"/>
                </a:lnTo>
                <a:lnTo>
                  <a:pt x="129343" y="18742"/>
                </a:lnTo>
                <a:lnTo>
                  <a:pt x="116555" y="1225"/>
                </a:lnTo>
                <a:lnTo>
                  <a:pt x="115645" y="0"/>
                </a:lnTo>
                <a:lnTo>
                  <a:pt x="115303" y="98"/>
                </a:lnTo>
                <a:lnTo>
                  <a:pt x="115530" y="1522"/>
                </a:lnTo>
                <a:lnTo>
                  <a:pt x="115758" y="2945"/>
                </a:lnTo>
                <a:lnTo>
                  <a:pt x="131183" y="45978"/>
                </a:lnTo>
                <a:lnTo>
                  <a:pt x="157146" y="88320"/>
                </a:lnTo>
                <a:lnTo>
                  <a:pt x="184072" y="127736"/>
                </a:lnTo>
                <a:lnTo>
                  <a:pt x="212561" y="165152"/>
                </a:lnTo>
                <a:lnTo>
                  <a:pt x="236400" y="181850"/>
                </a:lnTo>
                <a:lnTo>
                  <a:pt x="239261" y="178894"/>
                </a:lnTo>
                <a:lnTo>
                  <a:pt x="241700" y="172562"/>
                </a:lnTo>
                <a:lnTo>
                  <a:pt x="244823" y="162398"/>
                </a:lnTo>
                <a:lnTo>
                  <a:pt x="247705" y="148755"/>
                </a:lnTo>
                <a:lnTo>
                  <a:pt x="250431" y="132483"/>
                </a:lnTo>
                <a:lnTo>
                  <a:pt x="251847" y="126971"/>
                </a:lnTo>
                <a:lnTo>
                  <a:pt x="252650" y="128180"/>
                </a:lnTo>
                <a:lnTo>
                  <a:pt x="253453" y="129388"/>
                </a:lnTo>
                <a:lnTo>
                  <a:pt x="255459" y="132409"/>
                </a:lnTo>
                <a:lnTo>
                  <a:pt x="258670" y="137242"/>
                </a:lnTo>
                <a:lnTo>
                  <a:pt x="261882" y="142075"/>
                </a:lnTo>
                <a:lnTo>
                  <a:pt x="265611" y="149211"/>
                </a:lnTo>
                <a:lnTo>
                  <a:pt x="269859" y="158648"/>
                </a:lnTo>
                <a:lnTo>
                  <a:pt x="275736" y="170709"/>
                </a:lnTo>
                <a:lnTo>
                  <a:pt x="281857" y="181319"/>
                </a:lnTo>
                <a:lnTo>
                  <a:pt x="290930" y="190509"/>
                </a:lnTo>
                <a:lnTo>
                  <a:pt x="301458" y="19260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6265811" y="190351"/>
            <a:ext cx="25400" cy="37465"/>
          </a:xfrm>
          <a:custGeom>
            <a:avLst/>
            <a:gdLst/>
            <a:ahLst/>
            <a:cxnLst/>
            <a:rect l="l" t="t" r="r" b="b"/>
            <a:pathLst>
              <a:path w="25400" h="37464">
                <a:moveTo>
                  <a:pt x="25341" y="37062"/>
                </a:moveTo>
                <a:lnTo>
                  <a:pt x="17052" y="19859"/>
                </a:lnTo>
                <a:lnTo>
                  <a:pt x="10375" y="7528"/>
                </a:lnTo>
                <a:lnTo>
                  <a:pt x="5308" y="69"/>
                </a:lnTo>
                <a:lnTo>
                  <a:pt x="1475" y="0"/>
                </a:lnTo>
                <a:lnTo>
                  <a:pt x="0" y="7862"/>
                </a:lnTo>
                <a:lnTo>
                  <a:pt x="600" y="2338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6357619" y="197038"/>
            <a:ext cx="272415" cy="168275"/>
          </a:xfrm>
          <a:custGeom>
            <a:avLst/>
            <a:gdLst/>
            <a:ahLst/>
            <a:cxnLst/>
            <a:rect l="l" t="t" r="r" b="b"/>
            <a:pathLst>
              <a:path w="272415" h="168275">
                <a:moveTo>
                  <a:pt x="87395" y="141331"/>
                </a:moveTo>
                <a:lnTo>
                  <a:pt x="93548" y="100783"/>
                </a:lnTo>
                <a:lnTo>
                  <a:pt x="54039" y="89964"/>
                </a:lnTo>
                <a:lnTo>
                  <a:pt x="16624" y="105311"/>
                </a:lnTo>
                <a:lnTo>
                  <a:pt x="0" y="135417"/>
                </a:lnTo>
                <a:lnTo>
                  <a:pt x="2824" y="142168"/>
                </a:lnTo>
                <a:lnTo>
                  <a:pt x="46234" y="164489"/>
                </a:lnTo>
                <a:lnTo>
                  <a:pt x="70055" y="167671"/>
                </a:lnTo>
                <a:lnTo>
                  <a:pt x="86975" y="167511"/>
                </a:lnTo>
                <a:lnTo>
                  <a:pt x="122874" y="143939"/>
                </a:lnTo>
                <a:lnTo>
                  <a:pt x="125617" y="120138"/>
                </a:lnTo>
                <a:lnTo>
                  <a:pt x="124574" y="104667"/>
                </a:lnTo>
                <a:lnTo>
                  <a:pt x="111181" y="55810"/>
                </a:lnTo>
                <a:lnTo>
                  <a:pt x="91957" y="19994"/>
                </a:lnTo>
                <a:lnTo>
                  <a:pt x="70498" y="0"/>
                </a:lnTo>
                <a:lnTo>
                  <a:pt x="70590" y="5117"/>
                </a:lnTo>
                <a:lnTo>
                  <a:pt x="97640" y="47879"/>
                </a:lnTo>
                <a:lnTo>
                  <a:pt x="121956" y="75503"/>
                </a:lnTo>
                <a:lnTo>
                  <a:pt x="133167" y="88175"/>
                </a:lnTo>
                <a:lnTo>
                  <a:pt x="142062" y="98289"/>
                </a:lnTo>
                <a:lnTo>
                  <a:pt x="148911" y="106150"/>
                </a:lnTo>
                <a:lnTo>
                  <a:pt x="153983" y="112064"/>
                </a:lnTo>
                <a:lnTo>
                  <a:pt x="164133" y="123327"/>
                </a:lnTo>
                <a:lnTo>
                  <a:pt x="172796" y="130797"/>
                </a:lnTo>
                <a:lnTo>
                  <a:pt x="185412" y="137474"/>
                </a:lnTo>
                <a:lnTo>
                  <a:pt x="196713" y="140352"/>
                </a:lnTo>
                <a:lnTo>
                  <a:pt x="210755" y="140124"/>
                </a:lnTo>
                <a:lnTo>
                  <a:pt x="236268" y="108905"/>
                </a:lnTo>
                <a:lnTo>
                  <a:pt x="236197" y="95553"/>
                </a:lnTo>
                <a:lnTo>
                  <a:pt x="222974" y="57439"/>
                </a:lnTo>
                <a:lnTo>
                  <a:pt x="209854" y="42111"/>
                </a:lnTo>
                <a:lnTo>
                  <a:pt x="209980" y="43752"/>
                </a:lnTo>
                <a:lnTo>
                  <a:pt x="210107" y="45393"/>
                </a:lnTo>
                <a:lnTo>
                  <a:pt x="224569" y="87196"/>
                </a:lnTo>
                <a:lnTo>
                  <a:pt x="252770" y="125285"/>
                </a:lnTo>
                <a:lnTo>
                  <a:pt x="261859" y="136217"/>
                </a:lnTo>
                <a:lnTo>
                  <a:pt x="271830" y="14783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583229" y="136201"/>
            <a:ext cx="11430" cy="20320"/>
          </a:xfrm>
          <a:custGeom>
            <a:avLst/>
            <a:gdLst/>
            <a:ahLst/>
            <a:cxnLst/>
            <a:rect l="l" t="t" r="r" b="b"/>
            <a:pathLst>
              <a:path w="11429" h="20319">
                <a:moveTo>
                  <a:pt x="10945" y="10862"/>
                </a:moveTo>
                <a:lnTo>
                  <a:pt x="3407" y="3000"/>
                </a:lnTo>
                <a:lnTo>
                  <a:pt x="0" y="0"/>
                </a:lnTo>
                <a:lnTo>
                  <a:pt x="723" y="1860"/>
                </a:lnTo>
                <a:lnTo>
                  <a:pt x="1463" y="3761"/>
                </a:lnTo>
                <a:lnTo>
                  <a:pt x="3789" y="9743"/>
                </a:lnTo>
                <a:lnTo>
                  <a:pt x="7701" y="1980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710903" y="177767"/>
            <a:ext cx="22860" cy="187325"/>
          </a:xfrm>
          <a:custGeom>
            <a:avLst/>
            <a:gdLst/>
            <a:ahLst/>
            <a:cxnLst/>
            <a:rect l="l" t="t" r="r" b="b"/>
            <a:pathLst>
              <a:path w="22859" h="187325">
                <a:moveTo>
                  <a:pt x="0" y="0"/>
                </a:moveTo>
                <a:lnTo>
                  <a:pt x="9658" y="37573"/>
                </a:lnTo>
                <a:lnTo>
                  <a:pt x="17242" y="76964"/>
                </a:lnTo>
                <a:lnTo>
                  <a:pt x="22292" y="123964"/>
                </a:lnTo>
                <a:lnTo>
                  <a:pt x="22468" y="135540"/>
                </a:lnTo>
                <a:lnTo>
                  <a:pt x="22192" y="147583"/>
                </a:lnTo>
                <a:lnTo>
                  <a:pt x="21467" y="160142"/>
                </a:lnTo>
                <a:lnTo>
                  <a:pt x="20298" y="173266"/>
                </a:lnTo>
                <a:lnTo>
                  <a:pt x="18688" y="18700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701110" y="268105"/>
            <a:ext cx="222250" cy="209550"/>
          </a:xfrm>
          <a:custGeom>
            <a:avLst/>
            <a:gdLst/>
            <a:ahLst/>
            <a:cxnLst/>
            <a:rect l="l" t="t" r="r" b="b"/>
            <a:pathLst>
              <a:path w="222250" h="209550">
                <a:moveTo>
                  <a:pt x="0" y="36890"/>
                </a:moveTo>
                <a:lnTo>
                  <a:pt x="37199" y="6819"/>
                </a:lnTo>
                <a:lnTo>
                  <a:pt x="77519" y="420"/>
                </a:lnTo>
                <a:lnTo>
                  <a:pt x="93910" y="0"/>
                </a:lnTo>
                <a:lnTo>
                  <a:pt x="104310" y="685"/>
                </a:lnTo>
                <a:lnTo>
                  <a:pt x="131083" y="33225"/>
                </a:lnTo>
                <a:lnTo>
                  <a:pt x="134420" y="39576"/>
                </a:lnTo>
                <a:lnTo>
                  <a:pt x="169582" y="66502"/>
                </a:lnTo>
                <a:lnTo>
                  <a:pt x="190412" y="69418"/>
                </a:lnTo>
                <a:lnTo>
                  <a:pt x="197590" y="67888"/>
                </a:lnTo>
                <a:lnTo>
                  <a:pt x="219144" y="33415"/>
                </a:lnTo>
                <a:lnTo>
                  <a:pt x="218649" y="26358"/>
                </a:lnTo>
                <a:lnTo>
                  <a:pt x="218154" y="19302"/>
                </a:lnTo>
                <a:lnTo>
                  <a:pt x="216604" y="14233"/>
                </a:lnTo>
                <a:lnTo>
                  <a:pt x="213999" y="11153"/>
                </a:lnTo>
                <a:lnTo>
                  <a:pt x="211395" y="8073"/>
                </a:lnTo>
                <a:lnTo>
                  <a:pt x="198415" y="46632"/>
                </a:lnTo>
                <a:lnTo>
                  <a:pt x="199068" y="58937"/>
                </a:lnTo>
                <a:lnTo>
                  <a:pt x="205292" y="98580"/>
                </a:lnTo>
                <a:lnTo>
                  <a:pt x="214152" y="134792"/>
                </a:lnTo>
                <a:lnTo>
                  <a:pt x="218094" y="149542"/>
                </a:lnTo>
                <a:lnTo>
                  <a:pt x="220651" y="162237"/>
                </a:lnTo>
                <a:lnTo>
                  <a:pt x="221936" y="173270"/>
                </a:lnTo>
                <a:lnTo>
                  <a:pt x="219979" y="187101"/>
                </a:lnTo>
                <a:lnTo>
                  <a:pt x="182998" y="207080"/>
                </a:lnTo>
                <a:lnTo>
                  <a:pt x="151086" y="209251"/>
                </a:lnTo>
                <a:lnTo>
                  <a:pt x="138590" y="209076"/>
                </a:lnTo>
                <a:lnTo>
                  <a:pt x="95251" y="206048"/>
                </a:lnTo>
                <a:lnTo>
                  <a:pt x="61285" y="202081"/>
                </a:lnTo>
                <a:lnTo>
                  <a:pt x="42721" y="19955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283002" y="242096"/>
            <a:ext cx="304800" cy="196215"/>
          </a:xfrm>
          <a:custGeom>
            <a:avLst/>
            <a:gdLst/>
            <a:ahLst/>
            <a:cxnLst/>
            <a:rect l="l" t="t" r="r" b="b"/>
            <a:pathLst>
              <a:path w="304800" h="196215">
                <a:moveTo>
                  <a:pt x="77266" y="112645"/>
                </a:moveTo>
                <a:lnTo>
                  <a:pt x="76145" y="101402"/>
                </a:lnTo>
                <a:lnTo>
                  <a:pt x="68181" y="93380"/>
                </a:lnTo>
                <a:lnTo>
                  <a:pt x="53372" y="88581"/>
                </a:lnTo>
                <a:lnTo>
                  <a:pt x="36934" y="87052"/>
                </a:lnTo>
                <a:lnTo>
                  <a:pt x="25197" y="87756"/>
                </a:lnTo>
                <a:lnTo>
                  <a:pt x="11413" y="94938"/>
                </a:lnTo>
                <a:lnTo>
                  <a:pt x="4542" y="102788"/>
                </a:lnTo>
                <a:lnTo>
                  <a:pt x="1094" y="109061"/>
                </a:lnTo>
                <a:lnTo>
                  <a:pt x="0" y="115508"/>
                </a:lnTo>
                <a:lnTo>
                  <a:pt x="1059" y="122475"/>
                </a:lnTo>
                <a:lnTo>
                  <a:pt x="39160" y="150313"/>
                </a:lnTo>
                <a:lnTo>
                  <a:pt x="54739" y="151646"/>
                </a:lnTo>
                <a:lnTo>
                  <a:pt x="66182" y="151205"/>
                </a:lnTo>
                <a:lnTo>
                  <a:pt x="79206" y="148512"/>
                </a:lnTo>
                <a:lnTo>
                  <a:pt x="84485" y="144815"/>
                </a:lnTo>
                <a:lnTo>
                  <a:pt x="87380" y="139173"/>
                </a:lnTo>
                <a:lnTo>
                  <a:pt x="90283" y="133531"/>
                </a:lnTo>
                <a:lnTo>
                  <a:pt x="91419" y="129162"/>
                </a:lnTo>
                <a:lnTo>
                  <a:pt x="90795" y="126065"/>
                </a:lnTo>
                <a:lnTo>
                  <a:pt x="90179" y="122969"/>
                </a:lnTo>
                <a:lnTo>
                  <a:pt x="87560" y="120060"/>
                </a:lnTo>
                <a:lnTo>
                  <a:pt x="82954" y="117338"/>
                </a:lnTo>
                <a:lnTo>
                  <a:pt x="78347" y="114616"/>
                </a:lnTo>
                <a:lnTo>
                  <a:pt x="75881" y="113162"/>
                </a:lnTo>
                <a:lnTo>
                  <a:pt x="75569" y="112978"/>
                </a:lnTo>
                <a:lnTo>
                  <a:pt x="75257" y="112793"/>
                </a:lnTo>
                <a:lnTo>
                  <a:pt x="99427" y="115392"/>
                </a:lnTo>
                <a:lnTo>
                  <a:pt x="112192" y="116446"/>
                </a:lnTo>
                <a:lnTo>
                  <a:pt x="151996" y="114640"/>
                </a:lnTo>
                <a:lnTo>
                  <a:pt x="189052" y="100422"/>
                </a:lnTo>
                <a:lnTo>
                  <a:pt x="214266" y="59441"/>
                </a:lnTo>
                <a:lnTo>
                  <a:pt x="215389" y="41832"/>
                </a:lnTo>
                <a:lnTo>
                  <a:pt x="214797" y="29903"/>
                </a:lnTo>
                <a:lnTo>
                  <a:pt x="212762" y="21559"/>
                </a:lnTo>
                <a:lnTo>
                  <a:pt x="206136" y="11457"/>
                </a:lnTo>
                <a:lnTo>
                  <a:pt x="194759" y="3660"/>
                </a:lnTo>
                <a:lnTo>
                  <a:pt x="181924" y="0"/>
                </a:lnTo>
                <a:lnTo>
                  <a:pt x="170721" y="2257"/>
                </a:lnTo>
                <a:lnTo>
                  <a:pt x="155270" y="49024"/>
                </a:lnTo>
                <a:lnTo>
                  <a:pt x="163134" y="94104"/>
                </a:lnTo>
                <a:lnTo>
                  <a:pt x="179386" y="130590"/>
                </a:lnTo>
                <a:lnTo>
                  <a:pt x="198140" y="164436"/>
                </a:lnTo>
                <a:lnTo>
                  <a:pt x="214821" y="194344"/>
                </a:lnTo>
                <a:lnTo>
                  <a:pt x="215278" y="195161"/>
                </a:lnTo>
                <a:lnTo>
                  <a:pt x="215736" y="195979"/>
                </a:lnTo>
                <a:lnTo>
                  <a:pt x="215791" y="195221"/>
                </a:lnTo>
                <a:lnTo>
                  <a:pt x="215452" y="192889"/>
                </a:lnTo>
                <a:lnTo>
                  <a:pt x="215105" y="190556"/>
                </a:lnTo>
                <a:lnTo>
                  <a:pt x="213976" y="182886"/>
                </a:lnTo>
                <a:lnTo>
                  <a:pt x="212064" y="169878"/>
                </a:lnTo>
                <a:lnTo>
                  <a:pt x="210083" y="154713"/>
                </a:lnTo>
                <a:lnTo>
                  <a:pt x="209195" y="143515"/>
                </a:lnTo>
                <a:lnTo>
                  <a:pt x="209113" y="134965"/>
                </a:lnTo>
                <a:lnTo>
                  <a:pt x="212154" y="130265"/>
                </a:lnTo>
                <a:lnTo>
                  <a:pt x="251854" y="120804"/>
                </a:lnTo>
                <a:lnTo>
                  <a:pt x="262741" y="121585"/>
                </a:lnTo>
                <a:lnTo>
                  <a:pt x="275157" y="123331"/>
                </a:lnTo>
                <a:lnTo>
                  <a:pt x="289102" y="126043"/>
                </a:lnTo>
                <a:lnTo>
                  <a:pt x="304577" y="12972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804711" y="184087"/>
            <a:ext cx="444500" cy="233679"/>
          </a:xfrm>
          <a:custGeom>
            <a:avLst/>
            <a:gdLst/>
            <a:ahLst/>
            <a:cxnLst/>
            <a:rect l="l" t="t" r="r" b="b"/>
            <a:pathLst>
              <a:path w="444500" h="233679">
                <a:moveTo>
                  <a:pt x="117831" y="150195"/>
                </a:moveTo>
                <a:lnTo>
                  <a:pt x="94999" y="119475"/>
                </a:lnTo>
                <a:lnTo>
                  <a:pt x="43958" y="126594"/>
                </a:lnTo>
                <a:lnTo>
                  <a:pt x="11660" y="147078"/>
                </a:lnTo>
                <a:lnTo>
                  <a:pt x="0" y="182426"/>
                </a:lnTo>
                <a:lnTo>
                  <a:pt x="5736" y="194712"/>
                </a:lnTo>
                <a:lnTo>
                  <a:pt x="15279" y="202763"/>
                </a:lnTo>
                <a:lnTo>
                  <a:pt x="29659" y="208445"/>
                </a:lnTo>
                <a:lnTo>
                  <a:pt x="41511" y="211736"/>
                </a:lnTo>
                <a:lnTo>
                  <a:pt x="51990" y="213195"/>
                </a:lnTo>
                <a:lnTo>
                  <a:pt x="63849" y="212803"/>
                </a:lnTo>
                <a:lnTo>
                  <a:pt x="102149" y="194955"/>
                </a:lnTo>
                <a:lnTo>
                  <a:pt x="116274" y="149652"/>
                </a:lnTo>
                <a:lnTo>
                  <a:pt x="108095" y="97199"/>
                </a:lnTo>
                <a:lnTo>
                  <a:pt x="88157" y="46916"/>
                </a:lnTo>
                <a:lnTo>
                  <a:pt x="66377" y="9907"/>
                </a:lnTo>
                <a:lnTo>
                  <a:pt x="57349" y="0"/>
                </a:lnTo>
                <a:lnTo>
                  <a:pt x="55873" y="1828"/>
                </a:lnTo>
                <a:lnTo>
                  <a:pt x="66943" y="42493"/>
                </a:lnTo>
                <a:lnTo>
                  <a:pt x="93706" y="87119"/>
                </a:lnTo>
                <a:lnTo>
                  <a:pt x="124015" y="125289"/>
                </a:lnTo>
                <a:lnTo>
                  <a:pt x="152520" y="150769"/>
                </a:lnTo>
                <a:lnTo>
                  <a:pt x="187613" y="169917"/>
                </a:lnTo>
                <a:lnTo>
                  <a:pt x="226877" y="178924"/>
                </a:lnTo>
                <a:lnTo>
                  <a:pt x="280953" y="177915"/>
                </a:lnTo>
                <a:lnTo>
                  <a:pt x="318309" y="163153"/>
                </a:lnTo>
                <a:lnTo>
                  <a:pt x="329216" y="148328"/>
                </a:lnTo>
                <a:lnTo>
                  <a:pt x="328842" y="142978"/>
                </a:lnTo>
                <a:lnTo>
                  <a:pt x="295993" y="121348"/>
                </a:lnTo>
                <a:lnTo>
                  <a:pt x="255631" y="120524"/>
                </a:lnTo>
                <a:lnTo>
                  <a:pt x="212093" y="143056"/>
                </a:lnTo>
                <a:lnTo>
                  <a:pt x="194028" y="180593"/>
                </a:lnTo>
                <a:lnTo>
                  <a:pt x="225097" y="206975"/>
                </a:lnTo>
                <a:lnTo>
                  <a:pt x="262381" y="190244"/>
                </a:lnTo>
                <a:lnTo>
                  <a:pt x="271951" y="184207"/>
                </a:lnTo>
                <a:lnTo>
                  <a:pt x="287370" y="175465"/>
                </a:lnTo>
                <a:lnTo>
                  <a:pt x="295584" y="176096"/>
                </a:lnTo>
                <a:lnTo>
                  <a:pt x="300576" y="189767"/>
                </a:lnTo>
                <a:lnTo>
                  <a:pt x="305493" y="200577"/>
                </a:lnTo>
                <a:lnTo>
                  <a:pt x="314154" y="213247"/>
                </a:lnTo>
                <a:lnTo>
                  <a:pt x="322613" y="221603"/>
                </a:lnTo>
                <a:lnTo>
                  <a:pt x="337244" y="229465"/>
                </a:lnTo>
                <a:lnTo>
                  <a:pt x="348050" y="233339"/>
                </a:lnTo>
                <a:lnTo>
                  <a:pt x="363446" y="233103"/>
                </a:lnTo>
                <a:lnTo>
                  <a:pt x="383663" y="191201"/>
                </a:lnTo>
                <a:lnTo>
                  <a:pt x="384278" y="178464"/>
                </a:lnTo>
                <a:lnTo>
                  <a:pt x="384031" y="166542"/>
                </a:lnTo>
                <a:lnTo>
                  <a:pt x="375087" y="117960"/>
                </a:lnTo>
                <a:lnTo>
                  <a:pt x="360142" y="79624"/>
                </a:lnTo>
                <a:lnTo>
                  <a:pt x="342226" y="42698"/>
                </a:lnTo>
                <a:lnTo>
                  <a:pt x="326619" y="15062"/>
                </a:lnTo>
                <a:lnTo>
                  <a:pt x="327381" y="17828"/>
                </a:lnTo>
                <a:lnTo>
                  <a:pt x="328143" y="20594"/>
                </a:lnTo>
                <a:lnTo>
                  <a:pt x="330048" y="27510"/>
                </a:lnTo>
                <a:lnTo>
                  <a:pt x="333089" y="38574"/>
                </a:lnTo>
                <a:lnTo>
                  <a:pt x="336104" y="48212"/>
                </a:lnTo>
                <a:lnTo>
                  <a:pt x="352229" y="86675"/>
                </a:lnTo>
                <a:lnTo>
                  <a:pt x="369060" y="121008"/>
                </a:lnTo>
                <a:lnTo>
                  <a:pt x="389449" y="156687"/>
                </a:lnTo>
                <a:lnTo>
                  <a:pt x="414157" y="188640"/>
                </a:lnTo>
                <a:lnTo>
                  <a:pt x="434854" y="205074"/>
                </a:lnTo>
                <a:lnTo>
                  <a:pt x="444358" y="20901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146681" y="298125"/>
            <a:ext cx="288290" cy="133985"/>
          </a:xfrm>
          <a:custGeom>
            <a:avLst/>
            <a:gdLst/>
            <a:ahLst/>
            <a:cxnLst/>
            <a:rect l="l" t="t" r="r" b="b"/>
            <a:pathLst>
              <a:path w="288290" h="133984">
                <a:moveTo>
                  <a:pt x="7523" y="6869"/>
                </a:moveTo>
                <a:lnTo>
                  <a:pt x="3754" y="4820"/>
                </a:lnTo>
                <a:lnTo>
                  <a:pt x="1440" y="3565"/>
                </a:lnTo>
                <a:lnTo>
                  <a:pt x="595" y="3103"/>
                </a:lnTo>
                <a:lnTo>
                  <a:pt x="0" y="2781"/>
                </a:lnTo>
                <a:lnTo>
                  <a:pt x="1336" y="2524"/>
                </a:lnTo>
                <a:lnTo>
                  <a:pt x="4599" y="2331"/>
                </a:lnTo>
                <a:lnTo>
                  <a:pt x="7862" y="2137"/>
                </a:lnTo>
                <a:lnTo>
                  <a:pt x="15032" y="1712"/>
                </a:lnTo>
                <a:lnTo>
                  <a:pt x="26108" y="1056"/>
                </a:lnTo>
                <a:lnTo>
                  <a:pt x="35856" y="599"/>
                </a:lnTo>
                <a:lnTo>
                  <a:pt x="47694" y="260"/>
                </a:lnTo>
                <a:lnTo>
                  <a:pt x="61623" y="38"/>
                </a:lnTo>
                <a:lnTo>
                  <a:pt x="75786" y="0"/>
                </a:lnTo>
                <a:lnTo>
                  <a:pt x="89082" y="37"/>
                </a:lnTo>
                <a:lnTo>
                  <a:pt x="138142" y="917"/>
                </a:lnTo>
                <a:lnTo>
                  <a:pt x="185814" y="2574"/>
                </a:lnTo>
                <a:lnTo>
                  <a:pt x="203855" y="3599"/>
                </a:lnTo>
                <a:lnTo>
                  <a:pt x="204396" y="3645"/>
                </a:lnTo>
                <a:lnTo>
                  <a:pt x="204936" y="3691"/>
                </a:lnTo>
                <a:lnTo>
                  <a:pt x="203883" y="4273"/>
                </a:lnTo>
                <a:lnTo>
                  <a:pt x="201230" y="5390"/>
                </a:lnTo>
                <a:lnTo>
                  <a:pt x="193958" y="8451"/>
                </a:lnTo>
                <a:lnTo>
                  <a:pt x="154676" y="27002"/>
                </a:lnTo>
                <a:lnTo>
                  <a:pt x="123106" y="55524"/>
                </a:lnTo>
                <a:lnTo>
                  <a:pt x="114723" y="78784"/>
                </a:lnTo>
                <a:lnTo>
                  <a:pt x="116858" y="88304"/>
                </a:lnTo>
                <a:lnTo>
                  <a:pt x="120340" y="93817"/>
                </a:lnTo>
                <a:lnTo>
                  <a:pt x="127080" y="96876"/>
                </a:lnTo>
                <a:lnTo>
                  <a:pt x="137291" y="97849"/>
                </a:lnTo>
                <a:lnTo>
                  <a:pt x="149823" y="97877"/>
                </a:lnTo>
                <a:lnTo>
                  <a:pt x="162258" y="95567"/>
                </a:lnTo>
                <a:lnTo>
                  <a:pt x="195107" y="71682"/>
                </a:lnTo>
                <a:lnTo>
                  <a:pt x="210321" y="29965"/>
                </a:lnTo>
                <a:lnTo>
                  <a:pt x="212876" y="22678"/>
                </a:lnTo>
                <a:lnTo>
                  <a:pt x="214142" y="23987"/>
                </a:lnTo>
                <a:lnTo>
                  <a:pt x="216006" y="27410"/>
                </a:lnTo>
                <a:lnTo>
                  <a:pt x="218991" y="32886"/>
                </a:lnTo>
                <a:lnTo>
                  <a:pt x="223534" y="42432"/>
                </a:lnTo>
                <a:lnTo>
                  <a:pt x="228800" y="55736"/>
                </a:lnTo>
                <a:lnTo>
                  <a:pt x="233704" y="68261"/>
                </a:lnTo>
                <a:lnTo>
                  <a:pt x="238882" y="79685"/>
                </a:lnTo>
                <a:lnTo>
                  <a:pt x="265853" y="116340"/>
                </a:lnTo>
                <a:lnTo>
                  <a:pt x="276113" y="125089"/>
                </a:lnTo>
                <a:lnTo>
                  <a:pt x="287959" y="13392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547901" y="374289"/>
            <a:ext cx="37465" cy="8890"/>
          </a:xfrm>
          <a:custGeom>
            <a:avLst/>
            <a:gdLst/>
            <a:ahLst/>
            <a:cxnLst/>
            <a:rect l="l" t="t" r="r" b="b"/>
            <a:pathLst>
              <a:path w="37465" h="8889">
                <a:moveTo>
                  <a:pt x="37158" y="0"/>
                </a:moveTo>
                <a:lnTo>
                  <a:pt x="24771" y="2807"/>
                </a:lnTo>
                <a:lnTo>
                  <a:pt x="12384" y="5614"/>
                </a:lnTo>
                <a:lnTo>
                  <a:pt x="0" y="842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94" name="object 19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C</a:t>
            </a:r>
            <a:r>
              <a:rPr dirty="0" spc="-5">
                <a:latin typeface="Arial"/>
                <a:cs typeface="Arial"/>
              </a:rPr>
              <a:t>on</a:t>
            </a:r>
            <a:r>
              <a:rPr dirty="0" spc="5">
                <a:latin typeface="Arial"/>
                <a:cs typeface="Arial"/>
              </a:rPr>
              <a:t>st</a:t>
            </a:r>
            <a:r>
              <a:rPr dirty="0">
                <a:latin typeface="Arial"/>
                <a:cs typeface="Arial"/>
              </a:rPr>
              <a:t>rain</a:t>
            </a:r>
            <a:r>
              <a:rPr dirty="0" spc="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9583420" cy="4773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6850" indent="-184150">
              <a:lnSpc>
                <a:spcPct val="100000"/>
              </a:lnSpc>
              <a:buFont typeface="Arial"/>
              <a:buChar char="•"/>
              <a:tabLst>
                <a:tab pos="197485" algn="l"/>
              </a:tabLst>
            </a:pPr>
            <a:r>
              <a:rPr dirty="0" sz="2400" spc="-330" u="heavy">
                <a:latin typeface="Arial"/>
                <a:cs typeface="Arial"/>
              </a:rPr>
              <a:t> </a:t>
            </a:r>
            <a:r>
              <a:rPr dirty="0" sz="2400" spc="-25" u="heavy">
                <a:latin typeface="Arial"/>
                <a:cs typeface="Arial"/>
              </a:rPr>
              <a:t>NOT</a:t>
            </a:r>
            <a:r>
              <a:rPr dirty="0" sz="2400" spc="-55" u="heavy">
                <a:latin typeface="Arial"/>
                <a:cs typeface="Arial"/>
              </a:rPr>
              <a:t> </a:t>
            </a:r>
            <a:r>
              <a:rPr dirty="0" sz="2400" spc="-5" u="heavy">
                <a:latin typeface="Arial"/>
                <a:cs typeface="Arial"/>
              </a:rPr>
              <a:t>N</a:t>
            </a:r>
            <a:r>
              <a:rPr dirty="0" sz="2400" spc="-10" u="heavy">
                <a:latin typeface="Arial"/>
                <a:cs typeface="Arial"/>
              </a:rPr>
              <a:t>U</a:t>
            </a:r>
            <a:r>
              <a:rPr dirty="0" sz="2400" spc="5" u="heavy">
                <a:latin typeface="Arial"/>
                <a:cs typeface="Arial"/>
              </a:rPr>
              <a:t>L</a:t>
            </a:r>
            <a:r>
              <a:rPr dirty="0" sz="2400" u="heavy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NUL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  <a:tab pos="4928870" algn="l"/>
              </a:tabLst>
            </a:pPr>
            <a:r>
              <a:rPr dirty="0" sz="2000" spc="-20">
                <a:latin typeface="Arial"/>
                <a:cs typeface="Arial"/>
              </a:rPr>
              <a:t>Ca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c</a:t>
            </a:r>
            <a:r>
              <a:rPr dirty="0" sz="2000" spc="-20" u="heavy">
                <a:latin typeface="Arial"/>
                <a:cs typeface="Arial"/>
              </a:rPr>
              <a:t>o</a:t>
            </a:r>
            <a:r>
              <a:rPr dirty="0" sz="2000" spc="-20" u="heavy">
                <a:latin typeface="Arial"/>
                <a:cs typeface="Arial"/>
              </a:rPr>
              <a:t>l</a:t>
            </a:r>
            <a:r>
              <a:rPr dirty="0" sz="2000" spc="-20" u="heavy">
                <a:latin typeface="Arial"/>
                <a:cs typeface="Arial"/>
              </a:rPr>
              <a:t>u</a:t>
            </a:r>
            <a:r>
              <a:rPr dirty="0" sz="2000" spc="15" u="heavy">
                <a:latin typeface="Arial"/>
                <a:cs typeface="Arial"/>
              </a:rPr>
              <a:t>m</a:t>
            </a:r>
            <a:r>
              <a:rPr dirty="0" sz="2000" spc="-15" u="heavy">
                <a:latin typeface="Arial"/>
                <a:cs typeface="Arial"/>
              </a:rPr>
              <a:t>n</a:t>
            </a:r>
            <a:r>
              <a:rPr dirty="0" sz="2000" spc="-10" u="heavy">
                <a:latin typeface="Arial"/>
                <a:cs typeface="Arial"/>
              </a:rPr>
              <a:t> </a:t>
            </a:r>
            <a:r>
              <a:rPr dirty="0" sz="2000" spc="-25" u="heavy">
                <a:latin typeface="Arial"/>
                <a:cs typeface="Arial"/>
              </a:rPr>
              <a:t>l</a:t>
            </a:r>
            <a:r>
              <a:rPr dirty="0" sz="2000" spc="-20" u="heavy">
                <a:latin typeface="Arial"/>
                <a:cs typeface="Arial"/>
              </a:rPr>
              <a:t>e</a:t>
            </a:r>
            <a:r>
              <a:rPr dirty="0" sz="2000" spc="-30" u="heavy">
                <a:latin typeface="Arial"/>
                <a:cs typeface="Arial"/>
              </a:rPr>
              <a:t>v</a:t>
            </a:r>
            <a:r>
              <a:rPr dirty="0" sz="2000" spc="-15" u="heavy">
                <a:latin typeface="Arial"/>
                <a:cs typeface="Arial"/>
              </a:rPr>
              <a:t>el</a:t>
            </a:r>
            <a:r>
              <a:rPr dirty="0" sz="2000" spc="40" u="heavy">
                <a:latin typeface="Arial"/>
                <a:cs typeface="Arial"/>
              </a:rPr>
              <a:t> </a:t>
            </a:r>
            <a:r>
              <a:rPr dirty="0" sz="2000" spc="-20" u="heavy">
                <a:latin typeface="Arial"/>
                <a:cs typeface="Arial"/>
              </a:rPr>
              <a:t>o</a:t>
            </a:r>
            <a:r>
              <a:rPr dirty="0" sz="2000" spc="-25" u="heavy">
                <a:latin typeface="Arial"/>
                <a:cs typeface="Arial"/>
              </a:rPr>
              <a:t>n</a:t>
            </a:r>
            <a:r>
              <a:rPr dirty="0" sz="2000" spc="-20" u="heavy">
                <a:latin typeface="Arial"/>
                <a:cs typeface="Arial"/>
              </a:rPr>
              <a:t>l</a:t>
            </a:r>
            <a:r>
              <a:rPr dirty="0" sz="2000" spc="-215" u="heavy">
                <a:latin typeface="Arial"/>
                <a:cs typeface="Arial"/>
              </a:rPr>
              <a:t>y</a:t>
            </a:r>
            <a:r>
              <a:rPr dirty="0" sz="2000" spc="-10" u="heavy">
                <a:latin typeface="Arial"/>
                <a:cs typeface="Arial"/>
              </a:rPr>
              <a:t>.</a:t>
            </a:r>
            <a:r>
              <a:rPr dirty="0" sz="2000" spc="-10" u="heavy">
                <a:latin typeface="Arial"/>
                <a:cs typeface="Arial"/>
              </a:rPr>
              <a:t> </a:t>
            </a:r>
            <a:r>
              <a:rPr dirty="0" sz="2000" u="heavy">
                <a:latin typeface="Arial"/>
                <a:cs typeface="Arial"/>
              </a:rPr>
              <a:t>	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CR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LE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e(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NUL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470">
                <a:latin typeface="Arial"/>
                <a:cs typeface="Arial"/>
              </a:rPr>
              <a:t>.);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Arial"/>
                <a:cs typeface="Arial"/>
              </a:rPr>
              <a:t>U</a:t>
            </a:r>
            <a:r>
              <a:rPr dirty="0" sz="2400" spc="-10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I</a:t>
            </a:r>
            <a:r>
              <a:rPr dirty="0" sz="2400" spc="-15">
                <a:latin typeface="Arial"/>
                <a:cs typeface="Arial"/>
              </a:rPr>
              <a:t>Q</a:t>
            </a:r>
            <a:r>
              <a:rPr dirty="0" sz="2400" spc="-5">
                <a:latin typeface="Arial"/>
                <a:cs typeface="Arial"/>
              </a:rPr>
              <a:t>UE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Du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NUL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No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LO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UNI</a:t>
            </a:r>
            <a:r>
              <a:rPr dirty="0" sz="2000" spc="-10">
                <a:latin typeface="Arial"/>
                <a:cs typeface="Arial"/>
              </a:rPr>
              <a:t>Q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2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or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I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x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h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as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spc="-5">
                <a:latin typeface="Arial"/>
                <a:cs typeface="Arial"/>
              </a:rPr>
              <a:t>C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45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E </a:t>
            </a:r>
            <a:r>
              <a:rPr dirty="0" sz="1800" spc="-16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AB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1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</a:t>
            </a:r>
            <a:r>
              <a:rPr dirty="0" sz="1800" spc="-25">
                <a:latin typeface="Arial"/>
                <a:cs typeface="Arial"/>
              </a:rPr>
              <a:t>Y</a:t>
            </a:r>
            <a:r>
              <a:rPr dirty="0" sz="1800">
                <a:latin typeface="Arial"/>
                <a:cs typeface="Arial"/>
              </a:rPr>
              <a:t>PE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10">
                <a:latin typeface="Arial"/>
                <a:cs typeface="Arial"/>
              </a:rPr>
              <a:t>Q</a:t>
            </a:r>
            <a:r>
              <a:rPr dirty="0" sz="1800">
                <a:latin typeface="Arial"/>
                <a:cs typeface="Arial"/>
              </a:rPr>
              <a:t>U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, </a:t>
            </a:r>
            <a:r>
              <a:rPr dirty="0" sz="1800" spc="430">
                <a:latin typeface="Arial"/>
                <a:cs typeface="Arial"/>
              </a:rPr>
              <a:t>.);</a:t>
            </a:r>
            <a:endParaRPr sz="18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spc="-5">
                <a:latin typeface="Arial"/>
                <a:cs typeface="Arial"/>
              </a:rPr>
              <a:t>CRE</a:t>
            </a:r>
            <a:r>
              <a:rPr dirty="0" sz="1800" spc="-160">
                <a:latin typeface="Arial"/>
                <a:cs typeface="Arial"/>
              </a:rPr>
              <a:t>A</a:t>
            </a:r>
            <a:r>
              <a:rPr dirty="0" sz="1800" spc="-35">
                <a:latin typeface="Arial"/>
                <a:cs typeface="Arial"/>
              </a:rPr>
              <a:t>T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18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ABL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1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</a:t>
            </a:r>
            <a:r>
              <a:rPr dirty="0" sz="1800" spc="-30">
                <a:latin typeface="Arial"/>
                <a:cs typeface="Arial"/>
              </a:rPr>
              <a:t>Y</a:t>
            </a:r>
            <a:r>
              <a:rPr dirty="0" sz="1800">
                <a:latin typeface="Arial"/>
                <a:cs typeface="Arial"/>
              </a:rPr>
              <a:t>PE,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645">
                <a:latin typeface="Arial"/>
                <a:cs typeface="Arial"/>
              </a:rPr>
              <a:t>.,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</a:t>
            </a:r>
            <a:r>
              <a:rPr dirty="0" sz="1800" spc="-10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IQ</a:t>
            </a:r>
            <a:r>
              <a:rPr dirty="0" sz="1800" spc="-10">
                <a:latin typeface="Arial"/>
                <a:cs typeface="Arial"/>
              </a:rPr>
              <a:t>U</a:t>
            </a:r>
            <a:r>
              <a:rPr dirty="0" sz="1800">
                <a:latin typeface="Arial"/>
                <a:cs typeface="Arial"/>
              </a:rPr>
              <a:t>E(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1</a:t>
            </a:r>
            <a:r>
              <a:rPr dirty="0" sz="1800">
                <a:latin typeface="Arial"/>
                <a:cs typeface="Arial"/>
              </a:rPr>
              <a:t>));</a:t>
            </a:r>
            <a:endParaRPr sz="18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C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45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E </a:t>
            </a:r>
            <a:r>
              <a:rPr dirty="0" sz="1800" spc="-16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AB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1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</a:t>
            </a:r>
            <a:r>
              <a:rPr dirty="0" sz="1800" spc="-25">
                <a:latin typeface="Arial"/>
                <a:cs typeface="Arial"/>
              </a:rPr>
              <a:t>Y</a:t>
            </a:r>
            <a:r>
              <a:rPr dirty="0" sz="1800">
                <a:latin typeface="Arial"/>
                <a:cs typeface="Arial"/>
              </a:rPr>
              <a:t>PE,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650">
                <a:latin typeface="Arial"/>
                <a:cs typeface="Arial"/>
              </a:rPr>
              <a:t>.,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NS</a:t>
            </a:r>
            <a:r>
              <a:rPr dirty="0" sz="1800" spc="-2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RAIN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Arial"/>
                <a:cs typeface="Arial"/>
              </a:rPr>
              <a:t>tr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nt</a:t>
            </a:r>
            <a:r>
              <a:rPr dirty="0" sz="1800" spc="5">
                <a:latin typeface="Arial"/>
                <a:cs typeface="Arial"/>
              </a:rPr>
              <a:t>_</a:t>
            </a:r>
            <a:r>
              <a:rPr dirty="0" sz="1800" spc="-20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10">
                <a:latin typeface="Arial"/>
                <a:cs typeface="Arial"/>
              </a:rPr>
              <a:t>Q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(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1</a:t>
            </a:r>
            <a:r>
              <a:rPr dirty="0" sz="1800" spc="-5">
                <a:latin typeface="Arial"/>
                <a:cs typeface="Arial"/>
              </a:rPr>
              <a:t>));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0973" y="1685322"/>
            <a:ext cx="3450590" cy="0"/>
          </a:xfrm>
          <a:custGeom>
            <a:avLst/>
            <a:gdLst/>
            <a:ahLst/>
            <a:cxnLst/>
            <a:rect l="l" t="t" r="r" b="b"/>
            <a:pathLst>
              <a:path w="3450590" h="0">
                <a:moveTo>
                  <a:pt x="0" y="0"/>
                </a:moveTo>
                <a:lnTo>
                  <a:pt x="345054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3286" y="3085438"/>
            <a:ext cx="3802379" cy="26670"/>
          </a:xfrm>
          <a:custGeom>
            <a:avLst/>
            <a:gdLst/>
            <a:ahLst/>
            <a:cxnLst/>
            <a:rect l="l" t="t" r="r" b="b"/>
            <a:pathLst>
              <a:path w="3802379" h="26669">
                <a:moveTo>
                  <a:pt x="6751" y="18791"/>
                </a:moveTo>
                <a:lnTo>
                  <a:pt x="3224" y="22658"/>
                </a:lnTo>
                <a:lnTo>
                  <a:pt x="1104" y="24983"/>
                </a:lnTo>
                <a:lnTo>
                  <a:pt x="391" y="25765"/>
                </a:lnTo>
                <a:lnTo>
                  <a:pt x="0" y="26202"/>
                </a:lnTo>
                <a:lnTo>
                  <a:pt x="324" y="25866"/>
                </a:lnTo>
                <a:lnTo>
                  <a:pt x="777" y="25387"/>
                </a:lnTo>
                <a:lnTo>
                  <a:pt x="1854" y="24248"/>
                </a:lnTo>
                <a:lnTo>
                  <a:pt x="42545" y="19847"/>
                </a:lnTo>
                <a:lnTo>
                  <a:pt x="80471" y="19605"/>
                </a:lnTo>
                <a:lnTo>
                  <a:pt x="96320" y="19559"/>
                </a:lnTo>
                <a:lnTo>
                  <a:pt x="136562" y="19398"/>
                </a:lnTo>
                <a:lnTo>
                  <a:pt x="177105" y="19110"/>
                </a:lnTo>
                <a:lnTo>
                  <a:pt x="187403" y="19037"/>
                </a:lnTo>
                <a:lnTo>
                  <a:pt x="235475" y="18846"/>
                </a:lnTo>
                <a:lnTo>
                  <a:pt x="279829" y="18796"/>
                </a:lnTo>
                <a:lnTo>
                  <a:pt x="295185" y="18776"/>
                </a:lnTo>
                <a:lnTo>
                  <a:pt x="337782" y="18486"/>
                </a:lnTo>
                <a:lnTo>
                  <a:pt x="387669" y="17567"/>
                </a:lnTo>
                <a:lnTo>
                  <a:pt x="435056" y="15858"/>
                </a:lnTo>
                <a:lnTo>
                  <a:pt x="474868" y="13854"/>
                </a:lnTo>
                <a:lnTo>
                  <a:pt x="524136" y="10770"/>
                </a:lnTo>
                <a:lnTo>
                  <a:pt x="564373" y="7746"/>
                </a:lnTo>
                <a:lnTo>
                  <a:pt x="579587" y="6585"/>
                </a:lnTo>
                <a:lnTo>
                  <a:pt x="617932" y="3759"/>
                </a:lnTo>
                <a:lnTo>
                  <a:pt x="657734" y="1369"/>
                </a:lnTo>
                <a:lnTo>
                  <a:pt x="709392" y="193"/>
                </a:lnTo>
                <a:lnTo>
                  <a:pt x="760876" y="0"/>
                </a:lnTo>
                <a:lnTo>
                  <a:pt x="775536" y="21"/>
                </a:lnTo>
                <a:lnTo>
                  <a:pt x="814794" y="478"/>
                </a:lnTo>
                <a:lnTo>
                  <a:pt x="861377" y="2708"/>
                </a:lnTo>
                <a:lnTo>
                  <a:pt x="876862" y="3624"/>
                </a:lnTo>
                <a:lnTo>
                  <a:pt x="889406" y="4360"/>
                </a:lnTo>
                <a:lnTo>
                  <a:pt x="939319" y="6537"/>
                </a:lnTo>
                <a:lnTo>
                  <a:pt x="978044" y="7463"/>
                </a:lnTo>
                <a:lnTo>
                  <a:pt x="1025235" y="7952"/>
                </a:lnTo>
                <a:lnTo>
                  <a:pt x="1072706" y="8213"/>
                </a:lnTo>
                <a:lnTo>
                  <a:pt x="1114360" y="8339"/>
                </a:lnTo>
                <a:lnTo>
                  <a:pt x="1161471" y="8408"/>
                </a:lnTo>
                <a:lnTo>
                  <a:pt x="1218669" y="8425"/>
                </a:lnTo>
                <a:lnTo>
                  <a:pt x="1236992" y="8422"/>
                </a:lnTo>
                <a:lnTo>
                  <a:pt x="1284987" y="8391"/>
                </a:lnTo>
                <a:lnTo>
                  <a:pt x="1333369" y="8297"/>
                </a:lnTo>
                <a:lnTo>
                  <a:pt x="1376729" y="8039"/>
                </a:lnTo>
                <a:lnTo>
                  <a:pt x="1384177" y="7984"/>
                </a:lnTo>
                <a:lnTo>
                  <a:pt x="1424679" y="7810"/>
                </a:lnTo>
                <a:lnTo>
                  <a:pt x="1466370" y="7724"/>
                </a:lnTo>
                <a:lnTo>
                  <a:pt x="1517835" y="7677"/>
                </a:lnTo>
                <a:lnTo>
                  <a:pt x="1536179" y="7664"/>
                </a:lnTo>
                <a:lnTo>
                  <a:pt x="1586052" y="7559"/>
                </a:lnTo>
                <a:lnTo>
                  <a:pt x="1628665" y="7352"/>
                </a:lnTo>
                <a:lnTo>
                  <a:pt x="1675253" y="6915"/>
                </a:lnTo>
                <a:lnTo>
                  <a:pt x="1728975" y="5869"/>
                </a:lnTo>
                <a:lnTo>
                  <a:pt x="1744787" y="5495"/>
                </a:lnTo>
                <a:lnTo>
                  <a:pt x="1782941" y="4651"/>
                </a:lnTo>
                <a:lnTo>
                  <a:pt x="1828110" y="4019"/>
                </a:lnTo>
                <a:lnTo>
                  <a:pt x="1866638" y="3844"/>
                </a:lnTo>
                <a:lnTo>
                  <a:pt x="1912914" y="3769"/>
                </a:lnTo>
                <a:lnTo>
                  <a:pt x="1926449" y="3744"/>
                </a:lnTo>
                <a:lnTo>
                  <a:pt x="1965680" y="3610"/>
                </a:lnTo>
                <a:lnTo>
                  <a:pt x="2015746" y="3287"/>
                </a:lnTo>
                <a:lnTo>
                  <a:pt x="2064776" y="2800"/>
                </a:lnTo>
                <a:lnTo>
                  <a:pt x="2087072" y="2531"/>
                </a:lnTo>
                <a:lnTo>
                  <a:pt x="2097564" y="2416"/>
                </a:lnTo>
                <a:lnTo>
                  <a:pt x="2144484" y="2020"/>
                </a:lnTo>
                <a:lnTo>
                  <a:pt x="2184991" y="1789"/>
                </a:lnTo>
                <a:lnTo>
                  <a:pt x="2230181" y="1612"/>
                </a:lnTo>
                <a:lnTo>
                  <a:pt x="2280168" y="1488"/>
                </a:lnTo>
                <a:lnTo>
                  <a:pt x="2335064" y="1416"/>
                </a:lnTo>
                <a:lnTo>
                  <a:pt x="2374444" y="1396"/>
                </a:lnTo>
                <a:lnTo>
                  <a:pt x="2415908" y="1391"/>
                </a:lnTo>
                <a:lnTo>
                  <a:pt x="2435194" y="1392"/>
                </a:lnTo>
                <a:lnTo>
                  <a:pt x="2487271" y="1410"/>
                </a:lnTo>
                <a:lnTo>
                  <a:pt x="2530678" y="1450"/>
                </a:lnTo>
                <a:lnTo>
                  <a:pt x="2575063" y="1537"/>
                </a:lnTo>
                <a:lnTo>
                  <a:pt x="2622419" y="1880"/>
                </a:lnTo>
                <a:lnTo>
                  <a:pt x="2660542" y="2799"/>
                </a:lnTo>
                <a:lnTo>
                  <a:pt x="2687729" y="3849"/>
                </a:lnTo>
                <a:lnTo>
                  <a:pt x="2701453" y="4386"/>
                </a:lnTo>
                <a:lnTo>
                  <a:pt x="2748559" y="5943"/>
                </a:lnTo>
                <a:lnTo>
                  <a:pt x="2797321" y="7012"/>
                </a:lnTo>
                <a:lnTo>
                  <a:pt x="2825320" y="7472"/>
                </a:lnTo>
                <a:lnTo>
                  <a:pt x="2836027" y="7641"/>
                </a:lnTo>
                <a:lnTo>
                  <a:pt x="2882009" y="8598"/>
                </a:lnTo>
                <a:lnTo>
                  <a:pt x="2920323" y="9615"/>
                </a:lnTo>
                <a:lnTo>
                  <a:pt x="2962469" y="10897"/>
                </a:lnTo>
                <a:lnTo>
                  <a:pt x="2977455" y="11385"/>
                </a:lnTo>
                <a:lnTo>
                  <a:pt x="2987139" y="11689"/>
                </a:lnTo>
                <a:lnTo>
                  <a:pt x="3031153" y="12754"/>
                </a:lnTo>
                <a:lnTo>
                  <a:pt x="3069729" y="13394"/>
                </a:lnTo>
                <a:lnTo>
                  <a:pt x="3113105" y="13899"/>
                </a:lnTo>
                <a:lnTo>
                  <a:pt x="3161306" y="14270"/>
                </a:lnTo>
                <a:lnTo>
                  <a:pt x="3214360" y="14508"/>
                </a:lnTo>
                <a:lnTo>
                  <a:pt x="3272290" y="14613"/>
                </a:lnTo>
                <a:lnTo>
                  <a:pt x="3292191" y="14629"/>
                </a:lnTo>
                <a:lnTo>
                  <a:pt x="3311327" y="14649"/>
                </a:lnTo>
                <a:lnTo>
                  <a:pt x="3364150" y="14741"/>
                </a:lnTo>
                <a:lnTo>
                  <a:pt x="3410097" y="14877"/>
                </a:lnTo>
                <a:lnTo>
                  <a:pt x="3449166" y="15058"/>
                </a:lnTo>
                <a:lnTo>
                  <a:pt x="3490561" y="15368"/>
                </a:lnTo>
                <a:lnTo>
                  <a:pt x="3534099" y="16071"/>
                </a:lnTo>
                <a:lnTo>
                  <a:pt x="3573838" y="16994"/>
                </a:lnTo>
                <a:lnTo>
                  <a:pt x="3609723" y="17912"/>
                </a:lnTo>
                <a:lnTo>
                  <a:pt x="3624867" y="18309"/>
                </a:lnTo>
                <a:lnTo>
                  <a:pt x="3664826" y="19118"/>
                </a:lnTo>
                <a:lnTo>
                  <a:pt x="3699469" y="19432"/>
                </a:lnTo>
                <a:lnTo>
                  <a:pt x="3717015" y="19330"/>
                </a:lnTo>
                <a:lnTo>
                  <a:pt x="3755426" y="17517"/>
                </a:lnTo>
                <a:lnTo>
                  <a:pt x="3778024" y="14273"/>
                </a:lnTo>
                <a:lnTo>
                  <a:pt x="3790584" y="12759"/>
                </a:lnTo>
                <a:lnTo>
                  <a:pt x="3802336" y="118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0265" y="3432121"/>
            <a:ext cx="2971800" cy="60960"/>
          </a:xfrm>
          <a:custGeom>
            <a:avLst/>
            <a:gdLst/>
            <a:ahLst/>
            <a:cxnLst/>
            <a:rect l="l" t="t" r="r" b="b"/>
            <a:pathLst>
              <a:path w="2971800" h="60960">
                <a:moveTo>
                  <a:pt x="15178" y="1912"/>
                </a:moveTo>
                <a:lnTo>
                  <a:pt x="11927" y="7071"/>
                </a:lnTo>
                <a:lnTo>
                  <a:pt x="8156" y="9904"/>
                </a:lnTo>
                <a:lnTo>
                  <a:pt x="3864" y="10409"/>
                </a:lnTo>
                <a:lnTo>
                  <a:pt x="908" y="10757"/>
                </a:lnTo>
                <a:lnTo>
                  <a:pt x="0" y="11154"/>
                </a:lnTo>
                <a:lnTo>
                  <a:pt x="1137" y="11601"/>
                </a:lnTo>
                <a:lnTo>
                  <a:pt x="2274" y="12048"/>
                </a:lnTo>
                <a:lnTo>
                  <a:pt x="5117" y="13165"/>
                </a:lnTo>
                <a:lnTo>
                  <a:pt x="9665" y="14953"/>
                </a:lnTo>
                <a:lnTo>
                  <a:pt x="15868" y="16270"/>
                </a:lnTo>
                <a:lnTo>
                  <a:pt x="26975" y="17272"/>
                </a:lnTo>
                <a:lnTo>
                  <a:pt x="42984" y="17959"/>
                </a:lnTo>
                <a:lnTo>
                  <a:pt x="61032" y="18188"/>
                </a:lnTo>
                <a:lnTo>
                  <a:pt x="76462" y="18211"/>
                </a:lnTo>
                <a:lnTo>
                  <a:pt x="89629" y="18033"/>
                </a:lnTo>
                <a:lnTo>
                  <a:pt x="137723" y="14327"/>
                </a:lnTo>
                <a:lnTo>
                  <a:pt x="176864" y="9641"/>
                </a:lnTo>
                <a:lnTo>
                  <a:pt x="190516" y="8044"/>
                </a:lnTo>
                <a:lnTo>
                  <a:pt x="237421" y="3705"/>
                </a:lnTo>
                <a:lnTo>
                  <a:pt x="285346" y="1451"/>
                </a:lnTo>
                <a:lnTo>
                  <a:pt x="326847" y="612"/>
                </a:lnTo>
                <a:lnTo>
                  <a:pt x="376140" y="176"/>
                </a:lnTo>
                <a:lnTo>
                  <a:pt x="400160" y="104"/>
                </a:lnTo>
                <a:lnTo>
                  <a:pt x="409741" y="131"/>
                </a:lnTo>
                <a:lnTo>
                  <a:pt x="455275" y="1925"/>
                </a:lnTo>
                <a:lnTo>
                  <a:pt x="481347" y="4327"/>
                </a:lnTo>
                <a:lnTo>
                  <a:pt x="494070" y="5454"/>
                </a:lnTo>
                <a:lnTo>
                  <a:pt x="544010" y="8615"/>
                </a:lnTo>
                <a:lnTo>
                  <a:pt x="583111" y="10083"/>
                </a:lnTo>
                <a:lnTo>
                  <a:pt x="632940" y="11384"/>
                </a:lnTo>
                <a:lnTo>
                  <a:pt x="647237" y="11656"/>
                </a:lnTo>
                <a:lnTo>
                  <a:pt x="660900" y="11928"/>
                </a:lnTo>
                <a:lnTo>
                  <a:pt x="710788" y="13050"/>
                </a:lnTo>
                <a:lnTo>
                  <a:pt x="737276" y="13728"/>
                </a:lnTo>
                <a:lnTo>
                  <a:pt x="751187" y="14064"/>
                </a:lnTo>
                <a:lnTo>
                  <a:pt x="800103" y="15015"/>
                </a:lnTo>
                <a:lnTo>
                  <a:pt x="847711" y="15482"/>
                </a:lnTo>
                <a:lnTo>
                  <a:pt x="886080" y="15656"/>
                </a:lnTo>
                <a:lnTo>
                  <a:pt x="930736" y="15712"/>
                </a:lnTo>
                <a:lnTo>
                  <a:pt x="946193" y="15706"/>
                </a:lnTo>
                <a:lnTo>
                  <a:pt x="986016" y="15611"/>
                </a:lnTo>
                <a:lnTo>
                  <a:pt x="1024997" y="15243"/>
                </a:lnTo>
                <a:lnTo>
                  <a:pt x="1069285" y="13256"/>
                </a:lnTo>
                <a:lnTo>
                  <a:pt x="1113346" y="10330"/>
                </a:lnTo>
                <a:lnTo>
                  <a:pt x="1147431" y="7780"/>
                </a:lnTo>
                <a:lnTo>
                  <a:pt x="1163543" y="6599"/>
                </a:lnTo>
                <a:lnTo>
                  <a:pt x="1205032" y="3758"/>
                </a:lnTo>
                <a:lnTo>
                  <a:pt x="1244805" y="1585"/>
                </a:lnTo>
                <a:lnTo>
                  <a:pt x="1290082" y="416"/>
                </a:lnTo>
                <a:lnTo>
                  <a:pt x="1332491" y="32"/>
                </a:lnTo>
                <a:lnTo>
                  <a:pt x="1350140" y="0"/>
                </a:lnTo>
                <a:lnTo>
                  <a:pt x="1366055" y="3"/>
                </a:lnTo>
                <a:lnTo>
                  <a:pt x="1404380" y="223"/>
                </a:lnTo>
                <a:lnTo>
                  <a:pt x="1449352" y="1354"/>
                </a:lnTo>
                <a:lnTo>
                  <a:pt x="1489390" y="3107"/>
                </a:lnTo>
                <a:lnTo>
                  <a:pt x="1503036" y="3724"/>
                </a:lnTo>
                <a:lnTo>
                  <a:pt x="1548450" y="5350"/>
                </a:lnTo>
                <a:lnTo>
                  <a:pt x="1597200" y="6209"/>
                </a:lnTo>
                <a:lnTo>
                  <a:pt x="1627570" y="6498"/>
                </a:lnTo>
                <a:lnTo>
                  <a:pt x="1642492" y="6663"/>
                </a:lnTo>
                <a:lnTo>
                  <a:pt x="1682176" y="7325"/>
                </a:lnTo>
                <a:lnTo>
                  <a:pt x="1727157" y="8629"/>
                </a:lnTo>
                <a:lnTo>
                  <a:pt x="1740531" y="9145"/>
                </a:lnTo>
                <a:lnTo>
                  <a:pt x="1753607" y="9644"/>
                </a:lnTo>
                <a:lnTo>
                  <a:pt x="1804018" y="11510"/>
                </a:lnTo>
                <a:lnTo>
                  <a:pt x="1828845" y="12393"/>
                </a:lnTo>
                <a:lnTo>
                  <a:pt x="1843080" y="12917"/>
                </a:lnTo>
                <a:lnTo>
                  <a:pt x="1882883" y="14717"/>
                </a:lnTo>
                <a:lnTo>
                  <a:pt x="1931663" y="17742"/>
                </a:lnTo>
                <a:lnTo>
                  <a:pt x="1977027" y="21368"/>
                </a:lnTo>
                <a:lnTo>
                  <a:pt x="2015513" y="24822"/>
                </a:lnTo>
                <a:lnTo>
                  <a:pt x="2048641" y="28366"/>
                </a:lnTo>
                <a:lnTo>
                  <a:pt x="2061737" y="29799"/>
                </a:lnTo>
                <a:lnTo>
                  <a:pt x="2110642" y="34617"/>
                </a:lnTo>
                <a:lnTo>
                  <a:pt x="2161289" y="37740"/>
                </a:lnTo>
                <a:lnTo>
                  <a:pt x="2211546" y="39033"/>
                </a:lnTo>
                <a:lnTo>
                  <a:pt x="2239167" y="39229"/>
                </a:lnTo>
                <a:lnTo>
                  <a:pt x="2252772" y="39336"/>
                </a:lnTo>
                <a:lnTo>
                  <a:pt x="2305310" y="40283"/>
                </a:lnTo>
                <a:lnTo>
                  <a:pt x="2343666" y="42036"/>
                </a:lnTo>
                <a:lnTo>
                  <a:pt x="2383092" y="45489"/>
                </a:lnTo>
                <a:lnTo>
                  <a:pt x="2421701" y="49929"/>
                </a:lnTo>
                <a:lnTo>
                  <a:pt x="2435018" y="51519"/>
                </a:lnTo>
                <a:lnTo>
                  <a:pt x="2485081" y="56674"/>
                </a:lnTo>
                <a:lnTo>
                  <a:pt x="2528098" y="59481"/>
                </a:lnTo>
                <a:lnTo>
                  <a:pt x="2566545" y="60320"/>
                </a:lnTo>
                <a:lnTo>
                  <a:pt x="2616497" y="60519"/>
                </a:lnTo>
                <a:lnTo>
                  <a:pt x="2631059" y="60504"/>
                </a:lnTo>
                <a:lnTo>
                  <a:pt x="2675036" y="60142"/>
                </a:lnTo>
                <a:lnTo>
                  <a:pt x="2721041" y="58571"/>
                </a:lnTo>
                <a:lnTo>
                  <a:pt x="2761896" y="56513"/>
                </a:lnTo>
                <a:lnTo>
                  <a:pt x="2807012" y="53791"/>
                </a:lnTo>
                <a:lnTo>
                  <a:pt x="2855947" y="50302"/>
                </a:lnTo>
                <a:lnTo>
                  <a:pt x="2895140" y="46905"/>
                </a:lnTo>
                <a:lnTo>
                  <a:pt x="2934817" y="43240"/>
                </a:lnTo>
                <a:lnTo>
                  <a:pt x="2961347" y="40619"/>
                </a:lnTo>
                <a:lnTo>
                  <a:pt x="2971580" y="3959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1990" y="4113842"/>
            <a:ext cx="5673725" cy="76200"/>
          </a:xfrm>
          <a:custGeom>
            <a:avLst/>
            <a:gdLst/>
            <a:ahLst/>
            <a:cxnLst/>
            <a:rect l="l" t="t" r="r" b="b"/>
            <a:pathLst>
              <a:path w="5673725" h="76200">
                <a:moveTo>
                  <a:pt x="0" y="0"/>
                </a:moveTo>
                <a:lnTo>
                  <a:pt x="39381" y="10169"/>
                </a:lnTo>
                <a:lnTo>
                  <a:pt x="74306" y="11200"/>
                </a:lnTo>
                <a:lnTo>
                  <a:pt x="88721" y="11380"/>
                </a:lnTo>
                <a:lnTo>
                  <a:pt x="128279" y="11885"/>
                </a:lnTo>
                <a:lnTo>
                  <a:pt x="174447" y="12507"/>
                </a:lnTo>
                <a:lnTo>
                  <a:pt x="217533" y="13455"/>
                </a:lnTo>
                <a:lnTo>
                  <a:pt x="264439" y="15613"/>
                </a:lnTo>
                <a:lnTo>
                  <a:pt x="269527" y="15924"/>
                </a:lnTo>
                <a:lnTo>
                  <a:pt x="275395" y="16217"/>
                </a:lnTo>
                <a:lnTo>
                  <a:pt x="316563" y="17429"/>
                </a:lnTo>
                <a:lnTo>
                  <a:pt x="363936" y="18111"/>
                </a:lnTo>
                <a:lnTo>
                  <a:pt x="408057" y="18465"/>
                </a:lnTo>
                <a:lnTo>
                  <a:pt x="459665" y="18693"/>
                </a:lnTo>
                <a:lnTo>
                  <a:pt x="498284" y="18779"/>
                </a:lnTo>
                <a:lnTo>
                  <a:pt x="518869" y="18802"/>
                </a:lnTo>
                <a:lnTo>
                  <a:pt x="539524" y="18827"/>
                </a:lnTo>
                <a:lnTo>
                  <a:pt x="578686" y="18917"/>
                </a:lnTo>
                <a:lnTo>
                  <a:pt x="632062" y="19157"/>
                </a:lnTo>
                <a:lnTo>
                  <a:pt x="678996" y="19523"/>
                </a:lnTo>
                <a:lnTo>
                  <a:pt x="719490" y="20014"/>
                </a:lnTo>
                <a:lnTo>
                  <a:pt x="763461" y="20865"/>
                </a:lnTo>
                <a:lnTo>
                  <a:pt x="811392" y="22612"/>
                </a:lnTo>
                <a:lnTo>
                  <a:pt x="826077" y="23238"/>
                </a:lnTo>
                <a:lnTo>
                  <a:pt x="865775" y="24825"/>
                </a:lnTo>
                <a:lnTo>
                  <a:pt x="907651" y="26220"/>
                </a:lnTo>
                <a:lnTo>
                  <a:pt x="949705" y="26962"/>
                </a:lnTo>
                <a:lnTo>
                  <a:pt x="989336" y="27303"/>
                </a:lnTo>
                <a:lnTo>
                  <a:pt x="1036477" y="27477"/>
                </a:lnTo>
                <a:lnTo>
                  <a:pt x="1090459" y="27520"/>
                </a:lnTo>
                <a:lnTo>
                  <a:pt x="1105690" y="27517"/>
                </a:lnTo>
                <a:lnTo>
                  <a:pt x="1153734" y="27420"/>
                </a:lnTo>
                <a:lnTo>
                  <a:pt x="1203403" y="26809"/>
                </a:lnTo>
                <a:lnTo>
                  <a:pt x="1253579" y="25019"/>
                </a:lnTo>
                <a:lnTo>
                  <a:pt x="1266205" y="24525"/>
                </a:lnTo>
                <a:lnTo>
                  <a:pt x="1313770" y="23094"/>
                </a:lnTo>
                <a:lnTo>
                  <a:pt x="1358467" y="22459"/>
                </a:lnTo>
                <a:lnTo>
                  <a:pt x="1399741" y="22213"/>
                </a:lnTo>
                <a:lnTo>
                  <a:pt x="1431314" y="22158"/>
                </a:lnTo>
                <a:lnTo>
                  <a:pt x="1446691" y="22168"/>
                </a:lnTo>
                <a:lnTo>
                  <a:pt x="1488837" y="22322"/>
                </a:lnTo>
                <a:lnTo>
                  <a:pt x="1537329" y="22815"/>
                </a:lnTo>
                <a:lnTo>
                  <a:pt x="1577203" y="23571"/>
                </a:lnTo>
                <a:lnTo>
                  <a:pt x="1585626" y="23733"/>
                </a:lnTo>
                <a:lnTo>
                  <a:pt x="1625769" y="24290"/>
                </a:lnTo>
                <a:lnTo>
                  <a:pt x="1676495" y="24704"/>
                </a:lnTo>
                <a:lnTo>
                  <a:pt x="1721694" y="24926"/>
                </a:lnTo>
                <a:lnTo>
                  <a:pt x="1773186" y="25076"/>
                </a:lnTo>
                <a:lnTo>
                  <a:pt x="1831118" y="25156"/>
                </a:lnTo>
                <a:lnTo>
                  <a:pt x="1873212" y="25176"/>
                </a:lnTo>
                <a:lnTo>
                  <a:pt x="1913051" y="25184"/>
                </a:lnTo>
                <a:lnTo>
                  <a:pt x="1931564" y="25184"/>
                </a:lnTo>
                <a:lnTo>
                  <a:pt x="1949139" y="25182"/>
                </a:lnTo>
                <a:lnTo>
                  <a:pt x="1996235" y="25160"/>
                </a:lnTo>
                <a:lnTo>
                  <a:pt x="2034888" y="25116"/>
                </a:lnTo>
                <a:lnTo>
                  <a:pt x="2073293" y="25024"/>
                </a:lnTo>
                <a:lnTo>
                  <a:pt x="2106458" y="24797"/>
                </a:lnTo>
                <a:lnTo>
                  <a:pt x="2117036" y="24715"/>
                </a:lnTo>
                <a:lnTo>
                  <a:pt x="2167804" y="24499"/>
                </a:lnTo>
                <a:lnTo>
                  <a:pt x="2182699" y="24474"/>
                </a:lnTo>
                <a:lnTo>
                  <a:pt x="2197678" y="24475"/>
                </a:lnTo>
                <a:lnTo>
                  <a:pt x="2239062" y="24628"/>
                </a:lnTo>
                <a:lnTo>
                  <a:pt x="2288244" y="25179"/>
                </a:lnTo>
                <a:lnTo>
                  <a:pt x="2336312" y="26177"/>
                </a:lnTo>
                <a:lnTo>
                  <a:pt x="2375563" y="27227"/>
                </a:lnTo>
                <a:lnTo>
                  <a:pt x="2425525" y="28811"/>
                </a:lnTo>
                <a:lnTo>
                  <a:pt x="2460807" y="30099"/>
                </a:lnTo>
                <a:lnTo>
                  <a:pt x="2472063" y="30507"/>
                </a:lnTo>
                <a:lnTo>
                  <a:pt x="2520124" y="32120"/>
                </a:lnTo>
                <a:lnTo>
                  <a:pt x="2559581" y="33321"/>
                </a:lnTo>
                <a:lnTo>
                  <a:pt x="2607584" y="34671"/>
                </a:lnTo>
                <a:lnTo>
                  <a:pt x="2625809" y="35177"/>
                </a:lnTo>
                <a:lnTo>
                  <a:pt x="2670830" y="36464"/>
                </a:lnTo>
                <a:lnTo>
                  <a:pt x="2711075" y="37715"/>
                </a:lnTo>
                <a:lnTo>
                  <a:pt x="2731205" y="38413"/>
                </a:lnTo>
                <a:lnTo>
                  <a:pt x="2743985" y="38799"/>
                </a:lnTo>
                <a:lnTo>
                  <a:pt x="2756560" y="39120"/>
                </a:lnTo>
                <a:lnTo>
                  <a:pt x="2769054" y="39381"/>
                </a:lnTo>
                <a:lnTo>
                  <a:pt x="2781595" y="39587"/>
                </a:lnTo>
                <a:lnTo>
                  <a:pt x="2791640" y="39723"/>
                </a:lnTo>
                <a:lnTo>
                  <a:pt x="2802266" y="39884"/>
                </a:lnTo>
                <a:lnTo>
                  <a:pt x="2851548" y="40791"/>
                </a:lnTo>
                <a:lnTo>
                  <a:pt x="2898619" y="41806"/>
                </a:lnTo>
                <a:lnTo>
                  <a:pt x="2943749" y="42854"/>
                </a:lnTo>
                <a:lnTo>
                  <a:pt x="2988407" y="43996"/>
                </a:lnTo>
                <a:lnTo>
                  <a:pt x="3037140" y="45519"/>
                </a:lnTo>
                <a:lnTo>
                  <a:pt x="3088175" y="47518"/>
                </a:lnTo>
                <a:lnTo>
                  <a:pt x="3126751" y="49623"/>
                </a:lnTo>
                <a:lnTo>
                  <a:pt x="3168402" y="52814"/>
                </a:lnTo>
                <a:lnTo>
                  <a:pt x="3211299" y="56746"/>
                </a:lnTo>
                <a:lnTo>
                  <a:pt x="3219654" y="57490"/>
                </a:lnTo>
                <a:lnTo>
                  <a:pt x="3261429" y="60603"/>
                </a:lnTo>
                <a:lnTo>
                  <a:pt x="3302351" y="63163"/>
                </a:lnTo>
                <a:lnTo>
                  <a:pt x="3352372" y="66006"/>
                </a:lnTo>
                <a:lnTo>
                  <a:pt x="3403596" y="68714"/>
                </a:lnTo>
                <a:lnTo>
                  <a:pt x="3447553" y="70878"/>
                </a:lnTo>
                <a:lnTo>
                  <a:pt x="3495802" y="72971"/>
                </a:lnTo>
                <a:lnTo>
                  <a:pt x="3547262" y="74527"/>
                </a:lnTo>
                <a:lnTo>
                  <a:pt x="3586733" y="75226"/>
                </a:lnTo>
                <a:lnTo>
                  <a:pt x="3635956" y="75678"/>
                </a:lnTo>
                <a:lnTo>
                  <a:pt x="3647935" y="75712"/>
                </a:lnTo>
                <a:lnTo>
                  <a:pt x="3659303" y="75689"/>
                </a:lnTo>
                <a:lnTo>
                  <a:pt x="3707084" y="74959"/>
                </a:lnTo>
                <a:lnTo>
                  <a:pt x="3745854" y="73741"/>
                </a:lnTo>
                <a:lnTo>
                  <a:pt x="3790070" y="71829"/>
                </a:lnTo>
                <a:lnTo>
                  <a:pt x="3805846" y="71111"/>
                </a:lnTo>
                <a:lnTo>
                  <a:pt x="3848152" y="69310"/>
                </a:lnTo>
                <a:lnTo>
                  <a:pt x="3894784" y="67639"/>
                </a:lnTo>
                <a:lnTo>
                  <a:pt x="3928944" y="66723"/>
                </a:lnTo>
                <a:lnTo>
                  <a:pt x="3942565" y="66344"/>
                </a:lnTo>
                <a:lnTo>
                  <a:pt x="3981069" y="65033"/>
                </a:lnTo>
                <a:lnTo>
                  <a:pt x="4028796" y="62795"/>
                </a:lnTo>
                <a:lnTo>
                  <a:pt x="4076776" y="59552"/>
                </a:lnTo>
                <a:lnTo>
                  <a:pt x="4115085" y="56348"/>
                </a:lnTo>
                <a:lnTo>
                  <a:pt x="4162561" y="51815"/>
                </a:lnTo>
                <a:lnTo>
                  <a:pt x="4211035" y="46966"/>
                </a:lnTo>
                <a:lnTo>
                  <a:pt x="4250807" y="42818"/>
                </a:lnTo>
                <a:lnTo>
                  <a:pt x="4256971" y="42131"/>
                </a:lnTo>
                <a:lnTo>
                  <a:pt x="4264473" y="41328"/>
                </a:lnTo>
                <a:lnTo>
                  <a:pt x="4310171" y="37440"/>
                </a:lnTo>
                <a:lnTo>
                  <a:pt x="4362339" y="33701"/>
                </a:lnTo>
                <a:lnTo>
                  <a:pt x="4379895" y="32470"/>
                </a:lnTo>
                <a:lnTo>
                  <a:pt x="4420390" y="29560"/>
                </a:lnTo>
                <a:lnTo>
                  <a:pt x="4444913" y="27667"/>
                </a:lnTo>
                <a:lnTo>
                  <a:pt x="4457518" y="26668"/>
                </a:lnTo>
                <a:lnTo>
                  <a:pt x="4501326" y="24189"/>
                </a:lnTo>
                <a:lnTo>
                  <a:pt x="4548369" y="23009"/>
                </a:lnTo>
                <a:lnTo>
                  <a:pt x="4594747" y="22378"/>
                </a:lnTo>
                <a:lnTo>
                  <a:pt x="4637168" y="22007"/>
                </a:lnTo>
                <a:lnTo>
                  <a:pt x="4683579" y="21726"/>
                </a:lnTo>
                <a:lnTo>
                  <a:pt x="4734430" y="21531"/>
                </a:lnTo>
                <a:lnTo>
                  <a:pt x="4775753" y="21439"/>
                </a:lnTo>
                <a:lnTo>
                  <a:pt x="4820018" y="21390"/>
                </a:lnTo>
                <a:lnTo>
                  <a:pt x="4856791" y="21382"/>
                </a:lnTo>
                <a:lnTo>
                  <a:pt x="4876778" y="21388"/>
                </a:lnTo>
                <a:lnTo>
                  <a:pt x="4928746" y="21449"/>
                </a:lnTo>
                <a:lnTo>
                  <a:pt x="4968862" y="21576"/>
                </a:lnTo>
                <a:lnTo>
                  <a:pt x="5009869" y="21934"/>
                </a:lnTo>
                <a:lnTo>
                  <a:pt x="5052467" y="23487"/>
                </a:lnTo>
                <a:lnTo>
                  <a:pt x="5065013" y="24157"/>
                </a:lnTo>
                <a:lnTo>
                  <a:pt x="5075026" y="24680"/>
                </a:lnTo>
                <a:lnTo>
                  <a:pt x="5127023" y="26410"/>
                </a:lnTo>
                <a:lnTo>
                  <a:pt x="5169769" y="27202"/>
                </a:lnTo>
                <a:lnTo>
                  <a:pt x="5205056" y="27548"/>
                </a:lnTo>
                <a:lnTo>
                  <a:pt x="5224276" y="27535"/>
                </a:lnTo>
                <a:lnTo>
                  <a:pt x="5274458" y="25719"/>
                </a:lnTo>
                <a:lnTo>
                  <a:pt x="5311966" y="19355"/>
                </a:lnTo>
                <a:lnTo>
                  <a:pt x="5324493" y="17472"/>
                </a:lnTo>
                <a:lnTo>
                  <a:pt x="5363974" y="15180"/>
                </a:lnTo>
                <a:lnTo>
                  <a:pt x="5410032" y="14583"/>
                </a:lnTo>
                <a:lnTo>
                  <a:pt x="5457440" y="14353"/>
                </a:lnTo>
                <a:lnTo>
                  <a:pt x="5519998" y="14283"/>
                </a:lnTo>
                <a:lnTo>
                  <a:pt x="5542512" y="14292"/>
                </a:lnTo>
                <a:lnTo>
                  <a:pt x="5581454" y="14346"/>
                </a:lnTo>
                <a:lnTo>
                  <a:pt x="5625268" y="14517"/>
                </a:lnTo>
                <a:lnTo>
                  <a:pt x="5664401" y="15177"/>
                </a:lnTo>
                <a:lnTo>
                  <a:pt x="5672418" y="16405"/>
                </a:lnTo>
                <a:lnTo>
                  <a:pt x="5673198" y="16525"/>
                </a:lnTo>
                <a:lnTo>
                  <a:pt x="5673349" y="16624"/>
                </a:lnTo>
                <a:lnTo>
                  <a:pt x="5672872" y="16698"/>
                </a:lnTo>
                <a:lnTo>
                  <a:pt x="5672191" y="16806"/>
                </a:lnTo>
                <a:lnTo>
                  <a:pt x="5669332" y="17258"/>
                </a:lnTo>
                <a:lnTo>
                  <a:pt x="5664292" y="180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80826" y="4441725"/>
            <a:ext cx="5146040" cy="60960"/>
          </a:xfrm>
          <a:custGeom>
            <a:avLst/>
            <a:gdLst/>
            <a:ahLst/>
            <a:cxnLst/>
            <a:rect l="l" t="t" r="r" b="b"/>
            <a:pathLst>
              <a:path w="5146040" h="60960">
                <a:moveTo>
                  <a:pt x="12968" y="45687"/>
                </a:moveTo>
                <a:lnTo>
                  <a:pt x="2610" y="46809"/>
                </a:lnTo>
                <a:lnTo>
                  <a:pt x="0" y="49148"/>
                </a:lnTo>
                <a:lnTo>
                  <a:pt x="5136" y="52704"/>
                </a:lnTo>
                <a:lnTo>
                  <a:pt x="8868" y="55288"/>
                </a:lnTo>
                <a:lnTo>
                  <a:pt x="58727" y="59746"/>
                </a:lnTo>
                <a:lnTo>
                  <a:pt x="100630" y="60317"/>
                </a:lnTo>
                <a:lnTo>
                  <a:pt x="150542" y="60615"/>
                </a:lnTo>
                <a:lnTo>
                  <a:pt x="188065" y="60691"/>
                </a:lnTo>
                <a:lnTo>
                  <a:pt x="204986" y="60671"/>
                </a:lnTo>
                <a:lnTo>
                  <a:pt x="248648" y="60356"/>
                </a:lnTo>
                <a:lnTo>
                  <a:pt x="293372" y="59337"/>
                </a:lnTo>
                <a:lnTo>
                  <a:pt x="316234" y="58399"/>
                </a:lnTo>
                <a:lnTo>
                  <a:pt x="329412" y="57856"/>
                </a:lnTo>
                <a:lnTo>
                  <a:pt x="378940" y="55986"/>
                </a:lnTo>
                <a:lnTo>
                  <a:pt x="424083" y="54842"/>
                </a:lnTo>
                <a:lnTo>
                  <a:pt x="465839" y="54254"/>
                </a:lnTo>
                <a:lnTo>
                  <a:pt x="515134" y="53839"/>
                </a:lnTo>
                <a:lnTo>
                  <a:pt x="559780" y="53600"/>
                </a:lnTo>
                <a:lnTo>
                  <a:pt x="568020" y="53588"/>
                </a:lnTo>
                <a:lnTo>
                  <a:pt x="576433" y="53635"/>
                </a:lnTo>
                <a:lnTo>
                  <a:pt x="621750" y="54805"/>
                </a:lnTo>
                <a:lnTo>
                  <a:pt x="668255" y="56711"/>
                </a:lnTo>
                <a:lnTo>
                  <a:pt x="684677" y="57443"/>
                </a:lnTo>
                <a:lnTo>
                  <a:pt x="700136" y="58092"/>
                </a:lnTo>
                <a:lnTo>
                  <a:pt x="741076" y="59556"/>
                </a:lnTo>
                <a:lnTo>
                  <a:pt x="784230" y="60437"/>
                </a:lnTo>
                <a:lnTo>
                  <a:pt x="797750" y="60463"/>
                </a:lnTo>
                <a:lnTo>
                  <a:pt x="810879" y="60411"/>
                </a:lnTo>
                <a:lnTo>
                  <a:pt x="860928" y="59433"/>
                </a:lnTo>
                <a:lnTo>
                  <a:pt x="899158" y="57818"/>
                </a:lnTo>
                <a:lnTo>
                  <a:pt x="949499" y="54586"/>
                </a:lnTo>
                <a:lnTo>
                  <a:pt x="971274" y="52826"/>
                </a:lnTo>
                <a:lnTo>
                  <a:pt x="981266" y="52051"/>
                </a:lnTo>
                <a:lnTo>
                  <a:pt x="1028152" y="48811"/>
                </a:lnTo>
                <a:lnTo>
                  <a:pt x="1070857" y="46209"/>
                </a:lnTo>
                <a:lnTo>
                  <a:pt x="1104645" y="44292"/>
                </a:lnTo>
                <a:lnTo>
                  <a:pt x="1121487" y="43346"/>
                </a:lnTo>
                <a:lnTo>
                  <a:pt x="1165127" y="40888"/>
                </a:lnTo>
                <a:lnTo>
                  <a:pt x="1208881" y="38399"/>
                </a:lnTo>
                <a:lnTo>
                  <a:pt x="1217535" y="37901"/>
                </a:lnTo>
                <a:lnTo>
                  <a:pt x="1228622" y="37299"/>
                </a:lnTo>
                <a:lnTo>
                  <a:pt x="1276102" y="35509"/>
                </a:lnTo>
                <a:lnTo>
                  <a:pt x="1316417" y="34737"/>
                </a:lnTo>
                <a:lnTo>
                  <a:pt x="1348425" y="34421"/>
                </a:lnTo>
                <a:lnTo>
                  <a:pt x="1364494" y="34278"/>
                </a:lnTo>
                <a:lnTo>
                  <a:pt x="1405153" y="33903"/>
                </a:lnTo>
                <a:lnTo>
                  <a:pt x="1451736" y="33287"/>
                </a:lnTo>
                <a:lnTo>
                  <a:pt x="1495342" y="31788"/>
                </a:lnTo>
                <a:lnTo>
                  <a:pt x="1538349" y="29886"/>
                </a:lnTo>
                <a:lnTo>
                  <a:pt x="1592064" y="27255"/>
                </a:lnTo>
                <a:lnTo>
                  <a:pt x="1610454" y="26354"/>
                </a:lnTo>
                <a:lnTo>
                  <a:pt x="1657304" y="24168"/>
                </a:lnTo>
                <a:lnTo>
                  <a:pt x="1701639" y="22390"/>
                </a:lnTo>
                <a:lnTo>
                  <a:pt x="1748587" y="21561"/>
                </a:lnTo>
                <a:lnTo>
                  <a:pt x="1787397" y="21339"/>
                </a:lnTo>
                <a:lnTo>
                  <a:pt x="1834342" y="21255"/>
                </a:lnTo>
                <a:lnTo>
                  <a:pt x="1849803" y="21229"/>
                </a:lnTo>
                <a:lnTo>
                  <a:pt x="1889545" y="21103"/>
                </a:lnTo>
                <a:lnTo>
                  <a:pt x="1932446" y="20760"/>
                </a:lnTo>
                <a:lnTo>
                  <a:pt x="1983164" y="19484"/>
                </a:lnTo>
                <a:lnTo>
                  <a:pt x="2024760" y="17722"/>
                </a:lnTo>
                <a:lnTo>
                  <a:pt x="2075002" y="15021"/>
                </a:lnTo>
                <a:lnTo>
                  <a:pt x="2114011" y="12524"/>
                </a:lnTo>
                <a:lnTo>
                  <a:pt x="2152571" y="9732"/>
                </a:lnTo>
                <a:lnTo>
                  <a:pt x="2166561" y="8710"/>
                </a:lnTo>
                <a:lnTo>
                  <a:pt x="2215354" y="5412"/>
                </a:lnTo>
                <a:lnTo>
                  <a:pt x="2266059" y="2659"/>
                </a:lnTo>
                <a:lnTo>
                  <a:pt x="2314023" y="1055"/>
                </a:lnTo>
                <a:lnTo>
                  <a:pt x="2360764" y="331"/>
                </a:lnTo>
                <a:lnTo>
                  <a:pt x="2400647" y="53"/>
                </a:lnTo>
                <a:lnTo>
                  <a:pt x="2429769" y="0"/>
                </a:lnTo>
                <a:lnTo>
                  <a:pt x="2443944" y="32"/>
                </a:lnTo>
                <a:lnTo>
                  <a:pt x="2484112" y="350"/>
                </a:lnTo>
                <a:lnTo>
                  <a:pt x="2533548" y="1286"/>
                </a:lnTo>
                <a:lnTo>
                  <a:pt x="2580437" y="2804"/>
                </a:lnTo>
                <a:lnTo>
                  <a:pt x="2619073" y="4449"/>
                </a:lnTo>
                <a:lnTo>
                  <a:pt x="2657187" y="6307"/>
                </a:lnTo>
                <a:lnTo>
                  <a:pt x="2707548" y="9128"/>
                </a:lnTo>
                <a:lnTo>
                  <a:pt x="2746021" y="11570"/>
                </a:lnTo>
                <a:lnTo>
                  <a:pt x="2785134" y="14268"/>
                </a:lnTo>
                <a:lnTo>
                  <a:pt x="2835581" y="18048"/>
                </a:lnTo>
                <a:lnTo>
                  <a:pt x="2884854" y="22087"/>
                </a:lnTo>
                <a:lnTo>
                  <a:pt x="2902216" y="23581"/>
                </a:lnTo>
                <a:lnTo>
                  <a:pt x="2918369" y="24960"/>
                </a:lnTo>
                <a:lnTo>
                  <a:pt x="2959992" y="28442"/>
                </a:lnTo>
                <a:lnTo>
                  <a:pt x="3001133" y="31697"/>
                </a:lnTo>
                <a:lnTo>
                  <a:pt x="3041723" y="34398"/>
                </a:lnTo>
                <a:lnTo>
                  <a:pt x="3086937" y="36497"/>
                </a:lnTo>
                <a:lnTo>
                  <a:pt x="3134647" y="37728"/>
                </a:lnTo>
                <a:lnTo>
                  <a:pt x="3182289" y="38510"/>
                </a:lnTo>
                <a:lnTo>
                  <a:pt x="3198732" y="38774"/>
                </a:lnTo>
                <a:lnTo>
                  <a:pt x="3238422" y="39553"/>
                </a:lnTo>
                <a:lnTo>
                  <a:pt x="3278198" y="40822"/>
                </a:lnTo>
                <a:lnTo>
                  <a:pt x="3329337" y="43520"/>
                </a:lnTo>
                <a:lnTo>
                  <a:pt x="3342527" y="44346"/>
                </a:lnTo>
                <a:lnTo>
                  <a:pt x="3355394" y="45133"/>
                </a:lnTo>
                <a:lnTo>
                  <a:pt x="3405407" y="48003"/>
                </a:lnTo>
                <a:lnTo>
                  <a:pt x="3443974" y="50003"/>
                </a:lnTo>
                <a:lnTo>
                  <a:pt x="3491910" y="52108"/>
                </a:lnTo>
                <a:lnTo>
                  <a:pt x="3540991" y="53469"/>
                </a:lnTo>
                <a:lnTo>
                  <a:pt x="3583853" y="54191"/>
                </a:lnTo>
                <a:lnTo>
                  <a:pt x="3625927" y="54732"/>
                </a:lnTo>
                <a:lnTo>
                  <a:pt x="3675218" y="55239"/>
                </a:lnTo>
                <a:lnTo>
                  <a:pt x="3718901" y="55542"/>
                </a:lnTo>
                <a:lnTo>
                  <a:pt x="3761987" y="55718"/>
                </a:lnTo>
                <a:lnTo>
                  <a:pt x="3811682" y="55837"/>
                </a:lnTo>
                <a:lnTo>
                  <a:pt x="3853681" y="55892"/>
                </a:lnTo>
                <a:lnTo>
                  <a:pt x="3902438" y="55920"/>
                </a:lnTo>
                <a:lnTo>
                  <a:pt x="3919875" y="55931"/>
                </a:lnTo>
                <a:lnTo>
                  <a:pt x="3966931" y="55982"/>
                </a:lnTo>
                <a:lnTo>
                  <a:pt x="4006626" y="56064"/>
                </a:lnTo>
                <a:lnTo>
                  <a:pt x="4049259" y="56219"/>
                </a:lnTo>
                <a:lnTo>
                  <a:pt x="4080104" y="56410"/>
                </a:lnTo>
                <a:lnTo>
                  <a:pt x="4093296" y="56493"/>
                </a:lnTo>
                <a:lnTo>
                  <a:pt x="4131530" y="56676"/>
                </a:lnTo>
                <a:lnTo>
                  <a:pt x="4181121" y="56783"/>
                </a:lnTo>
                <a:lnTo>
                  <a:pt x="4193606" y="56774"/>
                </a:lnTo>
                <a:lnTo>
                  <a:pt x="4243087" y="56535"/>
                </a:lnTo>
                <a:lnTo>
                  <a:pt x="4293459" y="55970"/>
                </a:lnTo>
                <a:lnTo>
                  <a:pt x="4333122" y="55333"/>
                </a:lnTo>
                <a:lnTo>
                  <a:pt x="4376695" y="54515"/>
                </a:lnTo>
                <a:lnTo>
                  <a:pt x="4416385" y="53727"/>
                </a:lnTo>
                <a:lnTo>
                  <a:pt x="4464099" y="52706"/>
                </a:lnTo>
                <a:lnTo>
                  <a:pt x="4486048" y="52202"/>
                </a:lnTo>
                <a:lnTo>
                  <a:pt x="4502751" y="51819"/>
                </a:lnTo>
                <a:lnTo>
                  <a:pt x="4545753" y="50979"/>
                </a:lnTo>
                <a:lnTo>
                  <a:pt x="4587764" y="50553"/>
                </a:lnTo>
                <a:lnTo>
                  <a:pt x="4600118" y="50491"/>
                </a:lnTo>
                <a:lnTo>
                  <a:pt x="4651014" y="49293"/>
                </a:lnTo>
                <a:lnTo>
                  <a:pt x="4659333" y="48982"/>
                </a:lnTo>
                <a:lnTo>
                  <a:pt x="4668357" y="48703"/>
                </a:lnTo>
                <a:lnTo>
                  <a:pt x="4712019" y="47874"/>
                </a:lnTo>
                <a:lnTo>
                  <a:pt x="4753440" y="47529"/>
                </a:lnTo>
                <a:lnTo>
                  <a:pt x="4803076" y="47389"/>
                </a:lnTo>
                <a:lnTo>
                  <a:pt x="4822594" y="47365"/>
                </a:lnTo>
                <a:lnTo>
                  <a:pt x="4840725" y="47324"/>
                </a:lnTo>
                <a:lnTo>
                  <a:pt x="4886842" y="47097"/>
                </a:lnTo>
                <a:lnTo>
                  <a:pt x="4929212" y="46557"/>
                </a:lnTo>
                <a:lnTo>
                  <a:pt x="4976663" y="43906"/>
                </a:lnTo>
                <a:lnTo>
                  <a:pt x="5000261" y="41310"/>
                </a:lnTo>
                <a:lnTo>
                  <a:pt x="5012187" y="40181"/>
                </a:lnTo>
                <a:lnTo>
                  <a:pt x="5062983" y="37980"/>
                </a:lnTo>
                <a:lnTo>
                  <a:pt x="5084806" y="37882"/>
                </a:lnTo>
                <a:lnTo>
                  <a:pt x="5102260" y="37728"/>
                </a:lnTo>
                <a:lnTo>
                  <a:pt x="5144356" y="35551"/>
                </a:lnTo>
                <a:lnTo>
                  <a:pt x="5145477" y="31012"/>
                </a:lnTo>
                <a:lnTo>
                  <a:pt x="5138800" y="230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C</a:t>
            </a:r>
            <a:r>
              <a:rPr dirty="0" spc="-5">
                <a:latin typeface="Arial"/>
                <a:cs typeface="Arial"/>
              </a:rPr>
              <a:t>on</a:t>
            </a:r>
            <a:r>
              <a:rPr dirty="0" spc="5">
                <a:latin typeface="Arial"/>
                <a:cs typeface="Arial"/>
              </a:rPr>
              <a:t>st</a:t>
            </a:r>
            <a:r>
              <a:rPr dirty="0">
                <a:latin typeface="Arial"/>
                <a:cs typeface="Arial"/>
              </a:rPr>
              <a:t>rain</a:t>
            </a:r>
            <a:r>
              <a:rPr dirty="0" spc="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0798175" cy="4398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RI</a:t>
            </a:r>
            <a:r>
              <a:rPr dirty="0" sz="2400" spc="-10">
                <a:latin typeface="Arial"/>
                <a:cs typeface="Arial"/>
              </a:rPr>
              <a:t>M</a:t>
            </a:r>
            <a:r>
              <a:rPr dirty="0" sz="2400" spc="-20">
                <a:latin typeface="Arial"/>
                <a:cs typeface="Arial"/>
              </a:rPr>
              <a:t>A</a:t>
            </a:r>
            <a:r>
              <a:rPr dirty="0" sz="2400" spc="-55">
                <a:latin typeface="Arial"/>
                <a:cs typeface="Arial"/>
              </a:rPr>
              <a:t>R</a:t>
            </a:r>
            <a:r>
              <a:rPr dirty="0" sz="2400" spc="-20">
                <a:latin typeface="Arial"/>
                <a:cs typeface="Arial"/>
              </a:rPr>
              <a:t>Y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65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pri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NUL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In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erna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x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ted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K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/</a:t>
            </a:r>
            <a:r>
              <a:rPr dirty="0" sz="2000" spc="-3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LO</a:t>
            </a:r>
            <a:r>
              <a:rPr dirty="0" sz="2000" spc="-15">
                <a:latin typeface="Arial"/>
                <a:cs typeface="Arial"/>
              </a:rPr>
              <a:t>B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20">
                <a:latin typeface="Arial"/>
                <a:cs typeface="Arial"/>
              </a:rPr>
              <a:t>y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K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ur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g</a:t>
            </a:r>
            <a:r>
              <a:rPr dirty="0" sz="2000" spc="-15">
                <a:latin typeface="Arial"/>
                <a:cs typeface="Arial"/>
              </a:rPr>
              <a:t>at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K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te</a:t>
            </a:r>
            <a:r>
              <a:rPr dirty="0" sz="2000" spc="-25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K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g</a:t>
            </a:r>
            <a:r>
              <a:rPr dirty="0" sz="2000" spc="-3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pra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K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ted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CR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LE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e(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RI</a:t>
            </a:r>
            <a:r>
              <a:rPr dirty="0" sz="2000" spc="-30">
                <a:latin typeface="Arial"/>
                <a:cs typeface="Arial"/>
              </a:rPr>
              <a:t>M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6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K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315">
                <a:latin typeface="Arial"/>
                <a:cs typeface="Arial"/>
              </a:rPr>
              <a:t>Y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470">
                <a:latin typeface="Arial"/>
                <a:cs typeface="Arial"/>
              </a:rPr>
              <a:t>.);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CRE</a:t>
            </a:r>
            <a:r>
              <a:rPr dirty="0" sz="2000" spc="-175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e(</a:t>
            </a:r>
            <a:r>
              <a:rPr dirty="0" sz="2000" spc="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710">
                <a:latin typeface="Arial"/>
                <a:cs typeface="Arial"/>
              </a:rPr>
              <a:t>.,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RIM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6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K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1)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CR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LE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e(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715">
                <a:latin typeface="Arial"/>
                <a:cs typeface="Arial"/>
              </a:rPr>
              <a:t>.,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INT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_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RI</a:t>
            </a:r>
            <a:r>
              <a:rPr dirty="0" sz="2000" spc="-30">
                <a:latin typeface="Arial"/>
                <a:cs typeface="Arial"/>
              </a:rPr>
              <a:t>M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6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KE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));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CRE</a:t>
            </a:r>
            <a:r>
              <a:rPr dirty="0" sz="2000" spc="-175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e(</a:t>
            </a:r>
            <a:r>
              <a:rPr dirty="0" sz="2000" spc="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E,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2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710">
                <a:latin typeface="Arial"/>
                <a:cs typeface="Arial"/>
              </a:rPr>
              <a:t>.,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RIM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6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K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1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2)</a:t>
            </a:r>
            <a:r>
              <a:rPr dirty="0" sz="2000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5352" y="1615334"/>
            <a:ext cx="6257290" cy="93345"/>
          </a:xfrm>
          <a:custGeom>
            <a:avLst/>
            <a:gdLst/>
            <a:ahLst/>
            <a:cxnLst/>
            <a:rect l="l" t="t" r="r" b="b"/>
            <a:pathLst>
              <a:path w="6257290" h="93344">
                <a:moveTo>
                  <a:pt x="0" y="91248"/>
                </a:moveTo>
                <a:lnTo>
                  <a:pt x="8010" y="93136"/>
                </a:lnTo>
                <a:lnTo>
                  <a:pt x="13195" y="91872"/>
                </a:lnTo>
                <a:lnTo>
                  <a:pt x="15553" y="87456"/>
                </a:lnTo>
                <a:lnTo>
                  <a:pt x="17205" y="84363"/>
                </a:lnTo>
                <a:lnTo>
                  <a:pt x="17256" y="80224"/>
                </a:lnTo>
                <a:lnTo>
                  <a:pt x="15706" y="75038"/>
                </a:lnTo>
                <a:lnTo>
                  <a:pt x="14155" y="69853"/>
                </a:lnTo>
                <a:lnTo>
                  <a:pt x="55970" y="55841"/>
                </a:lnTo>
                <a:lnTo>
                  <a:pt x="95940" y="49035"/>
                </a:lnTo>
                <a:lnTo>
                  <a:pt x="149621" y="45450"/>
                </a:lnTo>
                <a:lnTo>
                  <a:pt x="163614" y="45329"/>
                </a:lnTo>
                <a:lnTo>
                  <a:pt x="176171" y="45381"/>
                </a:lnTo>
                <a:lnTo>
                  <a:pt x="187670" y="45594"/>
                </a:lnTo>
                <a:lnTo>
                  <a:pt x="198486" y="45956"/>
                </a:lnTo>
                <a:lnTo>
                  <a:pt x="210022" y="46463"/>
                </a:lnTo>
                <a:lnTo>
                  <a:pt x="221785" y="46900"/>
                </a:lnTo>
                <a:lnTo>
                  <a:pt x="273542" y="48053"/>
                </a:lnTo>
                <a:lnTo>
                  <a:pt x="285549" y="48194"/>
                </a:lnTo>
                <a:lnTo>
                  <a:pt x="297572" y="48349"/>
                </a:lnTo>
                <a:lnTo>
                  <a:pt x="346769" y="49119"/>
                </a:lnTo>
                <a:lnTo>
                  <a:pt x="386167" y="49870"/>
                </a:lnTo>
                <a:lnTo>
                  <a:pt x="400031" y="50156"/>
                </a:lnTo>
                <a:lnTo>
                  <a:pt x="410314" y="50365"/>
                </a:lnTo>
                <a:lnTo>
                  <a:pt x="454426" y="51056"/>
                </a:lnTo>
                <a:lnTo>
                  <a:pt x="503645" y="51531"/>
                </a:lnTo>
                <a:lnTo>
                  <a:pt x="544186" y="51749"/>
                </a:lnTo>
                <a:lnTo>
                  <a:pt x="588048" y="51856"/>
                </a:lnTo>
                <a:lnTo>
                  <a:pt x="609410" y="51866"/>
                </a:lnTo>
                <a:lnTo>
                  <a:pt x="629201" y="51880"/>
                </a:lnTo>
                <a:lnTo>
                  <a:pt x="679526" y="51938"/>
                </a:lnTo>
                <a:lnTo>
                  <a:pt x="726927" y="52056"/>
                </a:lnTo>
                <a:lnTo>
                  <a:pt x="774035" y="52530"/>
                </a:lnTo>
                <a:lnTo>
                  <a:pt x="812845" y="53422"/>
                </a:lnTo>
                <a:lnTo>
                  <a:pt x="856451" y="54672"/>
                </a:lnTo>
                <a:lnTo>
                  <a:pt x="895148" y="55963"/>
                </a:lnTo>
                <a:lnTo>
                  <a:pt x="942717" y="57826"/>
                </a:lnTo>
                <a:lnTo>
                  <a:pt x="982483" y="59638"/>
                </a:lnTo>
                <a:lnTo>
                  <a:pt x="1032427" y="62240"/>
                </a:lnTo>
                <a:lnTo>
                  <a:pt x="1058959" y="63762"/>
                </a:lnTo>
                <a:lnTo>
                  <a:pt x="1072742" y="64511"/>
                </a:lnTo>
                <a:lnTo>
                  <a:pt x="1111213" y="66324"/>
                </a:lnTo>
                <a:lnTo>
                  <a:pt x="1162147" y="67978"/>
                </a:lnTo>
                <a:lnTo>
                  <a:pt x="1176488" y="68372"/>
                </a:lnTo>
                <a:lnTo>
                  <a:pt x="1214915" y="69516"/>
                </a:lnTo>
                <a:lnTo>
                  <a:pt x="1248519" y="70658"/>
                </a:lnTo>
                <a:lnTo>
                  <a:pt x="1260081" y="71060"/>
                </a:lnTo>
                <a:lnTo>
                  <a:pt x="1309677" y="72396"/>
                </a:lnTo>
                <a:lnTo>
                  <a:pt x="1356216" y="73217"/>
                </a:lnTo>
                <a:lnTo>
                  <a:pt x="1372978" y="73506"/>
                </a:lnTo>
                <a:lnTo>
                  <a:pt x="1415430" y="74506"/>
                </a:lnTo>
                <a:lnTo>
                  <a:pt x="1465305" y="77706"/>
                </a:lnTo>
                <a:lnTo>
                  <a:pt x="1478693" y="78721"/>
                </a:lnTo>
                <a:lnTo>
                  <a:pt x="1528992" y="81129"/>
                </a:lnTo>
                <a:lnTo>
                  <a:pt x="1577634" y="81644"/>
                </a:lnTo>
                <a:lnTo>
                  <a:pt x="1628915" y="81849"/>
                </a:lnTo>
                <a:lnTo>
                  <a:pt x="1675863" y="81907"/>
                </a:lnTo>
                <a:lnTo>
                  <a:pt x="1693290" y="81911"/>
                </a:lnTo>
                <a:lnTo>
                  <a:pt x="1714511" y="81895"/>
                </a:lnTo>
                <a:lnTo>
                  <a:pt x="1767891" y="81654"/>
                </a:lnTo>
                <a:lnTo>
                  <a:pt x="1806092" y="81125"/>
                </a:lnTo>
                <a:lnTo>
                  <a:pt x="1846629" y="78823"/>
                </a:lnTo>
                <a:lnTo>
                  <a:pt x="1859268" y="77919"/>
                </a:lnTo>
                <a:lnTo>
                  <a:pt x="1871965" y="77251"/>
                </a:lnTo>
                <a:lnTo>
                  <a:pt x="1883592" y="76707"/>
                </a:lnTo>
                <a:lnTo>
                  <a:pt x="1895698" y="75981"/>
                </a:lnTo>
                <a:lnTo>
                  <a:pt x="1908488" y="75063"/>
                </a:lnTo>
                <a:lnTo>
                  <a:pt x="1922167" y="73945"/>
                </a:lnTo>
                <a:lnTo>
                  <a:pt x="1936947" y="72688"/>
                </a:lnTo>
                <a:lnTo>
                  <a:pt x="1950409" y="71636"/>
                </a:lnTo>
                <a:lnTo>
                  <a:pt x="1962777" y="70770"/>
                </a:lnTo>
                <a:lnTo>
                  <a:pt x="1974272" y="70070"/>
                </a:lnTo>
                <a:lnTo>
                  <a:pt x="1989557" y="69275"/>
                </a:lnTo>
                <a:lnTo>
                  <a:pt x="2002997" y="68484"/>
                </a:lnTo>
                <a:lnTo>
                  <a:pt x="2015084" y="67671"/>
                </a:lnTo>
                <a:lnTo>
                  <a:pt x="2026313" y="66810"/>
                </a:lnTo>
                <a:lnTo>
                  <a:pt x="2030825" y="66490"/>
                </a:lnTo>
                <a:lnTo>
                  <a:pt x="2075102" y="65196"/>
                </a:lnTo>
                <a:lnTo>
                  <a:pt x="2119261" y="64644"/>
                </a:lnTo>
                <a:lnTo>
                  <a:pt x="2176817" y="64244"/>
                </a:lnTo>
                <a:lnTo>
                  <a:pt x="2222712" y="64055"/>
                </a:lnTo>
                <a:lnTo>
                  <a:pt x="2274683" y="63922"/>
                </a:lnTo>
                <a:lnTo>
                  <a:pt x="2332779" y="63843"/>
                </a:lnTo>
                <a:lnTo>
                  <a:pt x="2397049" y="63812"/>
                </a:lnTo>
                <a:lnTo>
                  <a:pt x="2430009" y="63803"/>
                </a:lnTo>
                <a:lnTo>
                  <a:pt x="2461515" y="63785"/>
                </a:lnTo>
                <a:lnTo>
                  <a:pt x="2520166" y="63719"/>
                </a:lnTo>
                <a:lnTo>
                  <a:pt x="2573002" y="63614"/>
                </a:lnTo>
                <a:lnTo>
                  <a:pt x="2620022" y="63470"/>
                </a:lnTo>
                <a:lnTo>
                  <a:pt x="2661228" y="63287"/>
                </a:lnTo>
                <a:lnTo>
                  <a:pt x="2712133" y="62940"/>
                </a:lnTo>
                <a:lnTo>
                  <a:pt x="2759654" y="62342"/>
                </a:lnTo>
                <a:lnTo>
                  <a:pt x="2808014" y="60578"/>
                </a:lnTo>
                <a:lnTo>
                  <a:pt x="2856732" y="58397"/>
                </a:lnTo>
                <a:lnTo>
                  <a:pt x="2896670" y="56519"/>
                </a:lnTo>
                <a:lnTo>
                  <a:pt x="2920628" y="55353"/>
                </a:lnTo>
                <a:lnTo>
                  <a:pt x="2934803" y="54687"/>
                </a:lnTo>
                <a:lnTo>
                  <a:pt x="2984422" y="53134"/>
                </a:lnTo>
                <a:lnTo>
                  <a:pt x="3026815" y="52660"/>
                </a:lnTo>
                <a:lnTo>
                  <a:pt x="3068801" y="52371"/>
                </a:lnTo>
                <a:lnTo>
                  <a:pt x="3084947" y="52283"/>
                </a:lnTo>
                <a:lnTo>
                  <a:pt x="3101646" y="52193"/>
                </a:lnTo>
                <a:lnTo>
                  <a:pt x="3145298" y="51862"/>
                </a:lnTo>
                <a:lnTo>
                  <a:pt x="3189846" y="51275"/>
                </a:lnTo>
                <a:lnTo>
                  <a:pt x="3204989" y="50984"/>
                </a:lnTo>
                <a:lnTo>
                  <a:pt x="3218952" y="50748"/>
                </a:lnTo>
                <a:lnTo>
                  <a:pt x="3266720" y="50293"/>
                </a:lnTo>
                <a:lnTo>
                  <a:pt x="3278700" y="50253"/>
                </a:lnTo>
                <a:lnTo>
                  <a:pt x="3290801" y="50167"/>
                </a:lnTo>
                <a:lnTo>
                  <a:pt x="3341974" y="49361"/>
                </a:lnTo>
                <a:lnTo>
                  <a:pt x="3381585" y="48260"/>
                </a:lnTo>
                <a:lnTo>
                  <a:pt x="3431237" y="46337"/>
                </a:lnTo>
                <a:lnTo>
                  <a:pt x="3472291" y="44307"/>
                </a:lnTo>
                <a:lnTo>
                  <a:pt x="3514428" y="41960"/>
                </a:lnTo>
                <a:lnTo>
                  <a:pt x="3558424" y="39112"/>
                </a:lnTo>
                <a:lnTo>
                  <a:pt x="3575335" y="37902"/>
                </a:lnTo>
                <a:lnTo>
                  <a:pt x="3589800" y="36915"/>
                </a:lnTo>
                <a:lnTo>
                  <a:pt x="3636562" y="34904"/>
                </a:lnTo>
                <a:lnTo>
                  <a:pt x="3675133" y="34563"/>
                </a:lnTo>
                <a:lnTo>
                  <a:pt x="3709281" y="34482"/>
                </a:lnTo>
                <a:lnTo>
                  <a:pt x="3728321" y="34490"/>
                </a:lnTo>
                <a:lnTo>
                  <a:pt x="3776684" y="34643"/>
                </a:lnTo>
                <a:lnTo>
                  <a:pt x="3823064" y="35147"/>
                </a:lnTo>
                <a:lnTo>
                  <a:pt x="3865532" y="36400"/>
                </a:lnTo>
                <a:lnTo>
                  <a:pt x="3915761" y="38246"/>
                </a:lnTo>
                <a:lnTo>
                  <a:pt x="3929559" y="38756"/>
                </a:lnTo>
                <a:lnTo>
                  <a:pt x="3968143" y="39864"/>
                </a:lnTo>
                <a:lnTo>
                  <a:pt x="4008293" y="40417"/>
                </a:lnTo>
                <a:lnTo>
                  <a:pt x="4049382" y="40613"/>
                </a:lnTo>
                <a:lnTo>
                  <a:pt x="4088795" y="40701"/>
                </a:lnTo>
                <a:lnTo>
                  <a:pt x="4136056" y="40744"/>
                </a:lnTo>
                <a:lnTo>
                  <a:pt x="4153628" y="40749"/>
                </a:lnTo>
                <a:lnTo>
                  <a:pt x="4175521" y="40740"/>
                </a:lnTo>
                <a:lnTo>
                  <a:pt x="4214316" y="40668"/>
                </a:lnTo>
                <a:lnTo>
                  <a:pt x="4260564" y="40425"/>
                </a:lnTo>
                <a:lnTo>
                  <a:pt x="4301399" y="39847"/>
                </a:lnTo>
                <a:lnTo>
                  <a:pt x="4323086" y="38935"/>
                </a:lnTo>
                <a:lnTo>
                  <a:pt x="4333694" y="38517"/>
                </a:lnTo>
                <a:lnTo>
                  <a:pt x="4372629" y="37801"/>
                </a:lnTo>
                <a:lnTo>
                  <a:pt x="4403986" y="37669"/>
                </a:lnTo>
                <a:lnTo>
                  <a:pt x="4418659" y="37526"/>
                </a:lnTo>
                <a:lnTo>
                  <a:pt x="4457167" y="36571"/>
                </a:lnTo>
                <a:lnTo>
                  <a:pt x="4493332" y="34556"/>
                </a:lnTo>
                <a:lnTo>
                  <a:pt x="4506833" y="33751"/>
                </a:lnTo>
                <a:lnTo>
                  <a:pt x="4555824" y="31695"/>
                </a:lnTo>
                <a:lnTo>
                  <a:pt x="4573873" y="31271"/>
                </a:lnTo>
                <a:lnTo>
                  <a:pt x="4589050" y="30863"/>
                </a:lnTo>
                <a:lnTo>
                  <a:pt x="4634001" y="28805"/>
                </a:lnTo>
                <a:lnTo>
                  <a:pt x="4672488" y="25117"/>
                </a:lnTo>
                <a:lnTo>
                  <a:pt x="4685103" y="23877"/>
                </a:lnTo>
                <a:lnTo>
                  <a:pt x="4732878" y="20787"/>
                </a:lnTo>
                <a:lnTo>
                  <a:pt x="4779753" y="19843"/>
                </a:lnTo>
                <a:lnTo>
                  <a:pt x="4827131" y="19519"/>
                </a:lnTo>
                <a:lnTo>
                  <a:pt x="4870248" y="19418"/>
                </a:lnTo>
                <a:lnTo>
                  <a:pt x="4886218" y="19409"/>
                </a:lnTo>
                <a:lnTo>
                  <a:pt x="4899632" y="19391"/>
                </a:lnTo>
                <a:lnTo>
                  <a:pt x="4939024" y="19126"/>
                </a:lnTo>
                <a:lnTo>
                  <a:pt x="4977304" y="18548"/>
                </a:lnTo>
                <a:lnTo>
                  <a:pt x="5026973" y="17289"/>
                </a:lnTo>
                <a:lnTo>
                  <a:pt x="5066245" y="15885"/>
                </a:lnTo>
                <a:lnTo>
                  <a:pt x="5108123" y="14270"/>
                </a:lnTo>
                <a:lnTo>
                  <a:pt x="5157733" y="12293"/>
                </a:lnTo>
                <a:lnTo>
                  <a:pt x="5179995" y="11376"/>
                </a:lnTo>
                <a:lnTo>
                  <a:pt x="5194379" y="10790"/>
                </a:lnTo>
                <a:lnTo>
                  <a:pt x="5234453" y="9410"/>
                </a:lnTo>
                <a:lnTo>
                  <a:pt x="5283009" y="8354"/>
                </a:lnTo>
                <a:lnTo>
                  <a:pt x="5326080" y="8009"/>
                </a:lnTo>
                <a:lnTo>
                  <a:pt x="5367741" y="7856"/>
                </a:lnTo>
                <a:lnTo>
                  <a:pt x="5405894" y="7775"/>
                </a:lnTo>
                <a:lnTo>
                  <a:pt x="5450095" y="7721"/>
                </a:lnTo>
                <a:lnTo>
                  <a:pt x="5500461" y="7693"/>
                </a:lnTo>
                <a:lnTo>
                  <a:pt x="5518640" y="7689"/>
                </a:lnTo>
                <a:lnTo>
                  <a:pt x="5541461" y="7690"/>
                </a:lnTo>
                <a:lnTo>
                  <a:pt x="5583076" y="7708"/>
                </a:lnTo>
                <a:lnTo>
                  <a:pt x="5635691" y="7771"/>
                </a:lnTo>
                <a:lnTo>
                  <a:pt x="5676953" y="7877"/>
                </a:lnTo>
                <a:lnTo>
                  <a:pt x="5715119" y="8085"/>
                </a:lnTo>
                <a:lnTo>
                  <a:pt x="5740373" y="8498"/>
                </a:lnTo>
                <a:lnTo>
                  <a:pt x="5747272" y="8615"/>
                </a:lnTo>
                <a:lnTo>
                  <a:pt x="5790595" y="8967"/>
                </a:lnTo>
                <a:lnTo>
                  <a:pt x="5839617" y="9110"/>
                </a:lnTo>
                <a:lnTo>
                  <a:pt x="5877490" y="9138"/>
                </a:lnTo>
                <a:lnTo>
                  <a:pt x="5894816" y="9120"/>
                </a:lnTo>
                <a:lnTo>
                  <a:pt x="5940688" y="8945"/>
                </a:lnTo>
                <a:lnTo>
                  <a:pt x="5988453" y="8423"/>
                </a:lnTo>
                <a:lnTo>
                  <a:pt x="6024578" y="7513"/>
                </a:lnTo>
                <a:lnTo>
                  <a:pt x="6034685" y="7240"/>
                </a:lnTo>
                <a:lnTo>
                  <a:pt x="6081043" y="6442"/>
                </a:lnTo>
                <a:lnTo>
                  <a:pt x="6122611" y="6134"/>
                </a:lnTo>
                <a:lnTo>
                  <a:pt x="6153868" y="6058"/>
                </a:lnTo>
                <a:lnTo>
                  <a:pt x="6177165" y="6064"/>
                </a:lnTo>
                <a:lnTo>
                  <a:pt x="6228290" y="6315"/>
                </a:lnTo>
                <a:lnTo>
                  <a:pt x="6256768" y="7820"/>
                </a:lnTo>
                <a:lnTo>
                  <a:pt x="6256040" y="7479"/>
                </a:lnTo>
                <a:lnTo>
                  <a:pt x="6254045" y="6686"/>
                </a:lnTo>
                <a:lnTo>
                  <a:pt x="6247790" y="4193"/>
                </a:lnTo>
                <a:lnTo>
                  <a:pt x="623726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7387" y="1965194"/>
            <a:ext cx="5054600" cy="53975"/>
          </a:xfrm>
          <a:custGeom>
            <a:avLst/>
            <a:gdLst/>
            <a:ahLst/>
            <a:cxnLst/>
            <a:rect l="l" t="t" r="r" b="b"/>
            <a:pathLst>
              <a:path w="5054600" h="53975">
                <a:moveTo>
                  <a:pt x="0" y="12499"/>
                </a:moveTo>
                <a:lnTo>
                  <a:pt x="45152" y="23964"/>
                </a:lnTo>
                <a:lnTo>
                  <a:pt x="86757" y="24659"/>
                </a:lnTo>
                <a:lnTo>
                  <a:pt x="126690" y="24874"/>
                </a:lnTo>
                <a:lnTo>
                  <a:pt x="178065" y="25005"/>
                </a:lnTo>
                <a:lnTo>
                  <a:pt x="224289" y="25050"/>
                </a:lnTo>
                <a:lnTo>
                  <a:pt x="241188" y="25055"/>
                </a:lnTo>
                <a:lnTo>
                  <a:pt x="260477" y="25053"/>
                </a:lnTo>
                <a:lnTo>
                  <a:pt x="311523" y="25027"/>
                </a:lnTo>
                <a:lnTo>
                  <a:pt x="352811" y="24969"/>
                </a:lnTo>
                <a:lnTo>
                  <a:pt x="393732" y="24843"/>
                </a:lnTo>
                <a:lnTo>
                  <a:pt x="437053" y="24388"/>
                </a:lnTo>
                <a:lnTo>
                  <a:pt x="486413" y="23326"/>
                </a:lnTo>
                <a:lnTo>
                  <a:pt x="532322" y="22102"/>
                </a:lnTo>
                <a:lnTo>
                  <a:pt x="584272" y="20556"/>
                </a:lnTo>
                <a:lnTo>
                  <a:pt x="625797" y="19226"/>
                </a:lnTo>
                <a:lnTo>
                  <a:pt x="667194" y="17721"/>
                </a:lnTo>
                <a:lnTo>
                  <a:pt x="707031" y="15795"/>
                </a:lnTo>
                <a:lnTo>
                  <a:pt x="757105" y="12737"/>
                </a:lnTo>
                <a:lnTo>
                  <a:pt x="801549" y="9694"/>
                </a:lnTo>
                <a:lnTo>
                  <a:pt x="818351" y="8513"/>
                </a:lnTo>
                <a:lnTo>
                  <a:pt x="834183" y="7425"/>
                </a:lnTo>
                <a:lnTo>
                  <a:pt x="876029" y="4706"/>
                </a:lnTo>
                <a:lnTo>
                  <a:pt x="919292" y="2308"/>
                </a:lnTo>
                <a:lnTo>
                  <a:pt x="957390" y="1127"/>
                </a:lnTo>
                <a:lnTo>
                  <a:pt x="1006298" y="390"/>
                </a:lnTo>
                <a:lnTo>
                  <a:pt x="1050942" y="89"/>
                </a:lnTo>
                <a:lnTo>
                  <a:pt x="1107155" y="0"/>
                </a:lnTo>
                <a:lnTo>
                  <a:pt x="1124826" y="16"/>
                </a:lnTo>
                <a:lnTo>
                  <a:pt x="1169653" y="198"/>
                </a:lnTo>
                <a:lnTo>
                  <a:pt x="1211957" y="743"/>
                </a:lnTo>
                <a:lnTo>
                  <a:pt x="1252104" y="2488"/>
                </a:lnTo>
                <a:lnTo>
                  <a:pt x="1302325" y="6310"/>
                </a:lnTo>
                <a:lnTo>
                  <a:pt x="1317381" y="7682"/>
                </a:lnTo>
                <a:lnTo>
                  <a:pt x="1331358" y="8903"/>
                </a:lnTo>
                <a:lnTo>
                  <a:pt x="1378934" y="12507"/>
                </a:lnTo>
                <a:lnTo>
                  <a:pt x="1427038" y="15269"/>
                </a:lnTo>
                <a:lnTo>
                  <a:pt x="1468916" y="17356"/>
                </a:lnTo>
                <a:lnTo>
                  <a:pt x="1509203" y="18916"/>
                </a:lnTo>
                <a:lnTo>
                  <a:pt x="1555834" y="19891"/>
                </a:lnTo>
                <a:lnTo>
                  <a:pt x="1595152" y="20106"/>
                </a:lnTo>
                <a:lnTo>
                  <a:pt x="1640967" y="20221"/>
                </a:lnTo>
                <a:lnTo>
                  <a:pt x="1683848" y="20277"/>
                </a:lnTo>
                <a:lnTo>
                  <a:pt x="1734133" y="20306"/>
                </a:lnTo>
                <a:lnTo>
                  <a:pt x="1752556" y="20310"/>
                </a:lnTo>
                <a:lnTo>
                  <a:pt x="1774245" y="20304"/>
                </a:lnTo>
                <a:lnTo>
                  <a:pt x="1814057" y="20255"/>
                </a:lnTo>
                <a:lnTo>
                  <a:pt x="1865174" y="20089"/>
                </a:lnTo>
                <a:lnTo>
                  <a:pt x="1906478" y="19811"/>
                </a:lnTo>
                <a:lnTo>
                  <a:pt x="1947272" y="19267"/>
                </a:lnTo>
                <a:lnTo>
                  <a:pt x="1985652" y="17867"/>
                </a:lnTo>
                <a:lnTo>
                  <a:pt x="2036117" y="15119"/>
                </a:lnTo>
                <a:lnTo>
                  <a:pt x="2048968" y="14390"/>
                </a:lnTo>
                <a:lnTo>
                  <a:pt x="2064069" y="13550"/>
                </a:lnTo>
                <a:lnTo>
                  <a:pt x="2103232" y="11722"/>
                </a:lnTo>
                <a:lnTo>
                  <a:pt x="2149640" y="10613"/>
                </a:lnTo>
                <a:lnTo>
                  <a:pt x="2198450" y="10280"/>
                </a:lnTo>
                <a:lnTo>
                  <a:pt x="2247670" y="10171"/>
                </a:lnTo>
                <a:lnTo>
                  <a:pt x="2284764" y="10166"/>
                </a:lnTo>
                <a:lnTo>
                  <a:pt x="2301457" y="10171"/>
                </a:lnTo>
                <a:lnTo>
                  <a:pt x="2344644" y="10216"/>
                </a:lnTo>
                <a:lnTo>
                  <a:pt x="2387763" y="10346"/>
                </a:lnTo>
                <a:lnTo>
                  <a:pt x="2409993" y="10484"/>
                </a:lnTo>
                <a:lnTo>
                  <a:pt x="2416857" y="10526"/>
                </a:lnTo>
                <a:lnTo>
                  <a:pt x="2463017" y="10691"/>
                </a:lnTo>
                <a:lnTo>
                  <a:pt x="2514469" y="10775"/>
                </a:lnTo>
                <a:lnTo>
                  <a:pt x="2561753" y="10810"/>
                </a:lnTo>
                <a:lnTo>
                  <a:pt x="2616650" y="10824"/>
                </a:lnTo>
                <a:lnTo>
                  <a:pt x="2638466" y="10828"/>
                </a:lnTo>
                <a:lnTo>
                  <a:pt x="2678461" y="10861"/>
                </a:lnTo>
                <a:lnTo>
                  <a:pt x="2729532" y="10972"/>
                </a:lnTo>
                <a:lnTo>
                  <a:pt x="2770171" y="11157"/>
                </a:lnTo>
                <a:lnTo>
                  <a:pt x="2808654" y="11518"/>
                </a:lnTo>
                <a:lnTo>
                  <a:pt x="2849938" y="12894"/>
                </a:lnTo>
                <a:lnTo>
                  <a:pt x="2888630" y="14903"/>
                </a:lnTo>
                <a:lnTo>
                  <a:pt x="2903696" y="15756"/>
                </a:lnTo>
                <a:lnTo>
                  <a:pt x="2917702" y="16506"/>
                </a:lnTo>
                <a:lnTo>
                  <a:pt x="2966468" y="18655"/>
                </a:lnTo>
                <a:lnTo>
                  <a:pt x="3016944" y="20148"/>
                </a:lnTo>
                <a:lnTo>
                  <a:pt x="3065191" y="21257"/>
                </a:lnTo>
                <a:lnTo>
                  <a:pt x="3114023" y="21945"/>
                </a:lnTo>
                <a:lnTo>
                  <a:pt x="3159558" y="22272"/>
                </a:lnTo>
                <a:lnTo>
                  <a:pt x="3198964" y="22384"/>
                </a:lnTo>
                <a:lnTo>
                  <a:pt x="3253325" y="22475"/>
                </a:lnTo>
                <a:lnTo>
                  <a:pt x="3297986" y="22524"/>
                </a:lnTo>
                <a:lnTo>
                  <a:pt x="3349461" y="22564"/>
                </a:lnTo>
                <a:lnTo>
                  <a:pt x="3407815" y="22597"/>
                </a:lnTo>
                <a:lnTo>
                  <a:pt x="3473117" y="22621"/>
                </a:lnTo>
                <a:lnTo>
                  <a:pt x="3545431" y="22638"/>
                </a:lnTo>
                <a:lnTo>
                  <a:pt x="3584239" y="22644"/>
                </a:lnTo>
                <a:lnTo>
                  <a:pt x="3624826" y="22649"/>
                </a:lnTo>
                <a:lnTo>
                  <a:pt x="3665387" y="22658"/>
                </a:lnTo>
                <a:lnTo>
                  <a:pt x="3704116" y="22678"/>
                </a:lnTo>
                <a:lnTo>
                  <a:pt x="3776074" y="22751"/>
                </a:lnTo>
                <a:lnTo>
                  <a:pt x="3840699" y="22868"/>
                </a:lnTo>
                <a:lnTo>
                  <a:pt x="3897992" y="23030"/>
                </a:lnTo>
                <a:lnTo>
                  <a:pt x="3947952" y="23236"/>
                </a:lnTo>
                <a:lnTo>
                  <a:pt x="3990580" y="23485"/>
                </a:lnTo>
                <a:lnTo>
                  <a:pt x="4040773" y="23943"/>
                </a:lnTo>
                <a:lnTo>
                  <a:pt x="4082034" y="24707"/>
                </a:lnTo>
                <a:lnTo>
                  <a:pt x="4127361" y="26986"/>
                </a:lnTo>
                <a:lnTo>
                  <a:pt x="4176589" y="30247"/>
                </a:lnTo>
                <a:lnTo>
                  <a:pt x="4189806" y="31225"/>
                </a:lnTo>
                <a:lnTo>
                  <a:pt x="4202791" y="32140"/>
                </a:lnTo>
                <a:lnTo>
                  <a:pt x="4252871" y="35208"/>
                </a:lnTo>
                <a:lnTo>
                  <a:pt x="4297174" y="37157"/>
                </a:lnTo>
                <a:lnTo>
                  <a:pt x="4323787" y="37680"/>
                </a:lnTo>
                <a:lnTo>
                  <a:pt x="4330821" y="37795"/>
                </a:lnTo>
                <a:lnTo>
                  <a:pt x="4372124" y="38889"/>
                </a:lnTo>
                <a:lnTo>
                  <a:pt x="4417367" y="40375"/>
                </a:lnTo>
                <a:lnTo>
                  <a:pt x="4474117" y="42395"/>
                </a:lnTo>
                <a:lnTo>
                  <a:pt x="4525447" y="44313"/>
                </a:lnTo>
                <a:lnTo>
                  <a:pt x="4566240" y="45926"/>
                </a:lnTo>
                <a:lnTo>
                  <a:pt x="4605330" y="47643"/>
                </a:lnTo>
                <a:lnTo>
                  <a:pt x="4612525" y="48000"/>
                </a:lnTo>
                <a:lnTo>
                  <a:pt x="4619306" y="48333"/>
                </a:lnTo>
                <a:lnTo>
                  <a:pt x="4665962" y="49601"/>
                </a:lnTo>
                <a:lnTo>
                  <a:pt x="4704557" y="50066"/>
                </a:lnTo>
                <a:lnTo>
                  <a:pt x="4751471" y="50328"/>
                </a:lnTo>
                <a:lnTo>
                  <a:pt x="4808594" y="50409"/>
                </a:lnTo>
                <a:lnTo>
                  <a:pt x="4828313" y="50427"/>
                </a:lnTo>
                <a:lnTo>
                  <a:pt x="4879487" y="50521"/>
                </a:lnTo>
                <a:lnTo>
                  <a:pt x="4919068" y="50676"/>
                </a:lnTo>
                <a:lnTo>
                  <a:pt x="4960593" y="51071"/>
                </a:lnTo>
                <a:lnTo>
                  <a:pt x="4978891" y="51469"/>
                </a:lnTo>
                <a:lnTo>
                  <a:pt x="4991905" y="51695"/>
                </a:lnTo>
                <a:lnTo>
                  <a:pt x="5004437" y="51848"/>
                </a:lnTo>
                <a:lnTo>
                  <a:pt x="5016491" y="51929"/>
                </a:lnTo>
                <a:lnTo>
                  <a:pt x="5035610" y="52072"/>
                </a:lnTo>
                <a:lnTo>
                  <a:pt x="5046412" y="52408"/>
                </a:lnTo>
                <a:lnTo>
                  <a:pt x="5052102" y="53178"/>
                </a:lnTo>
                <a:lnTo>
                  <a:pt x="5053642" y="53451"/>
                </a:lnTo>
                <a:lnTo>
                  <a:pt x="5054028" y="535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1519" y="2263864"/>
            <a:ext cx="6765290" cy="93345"/>
          </a:xfrm>
          <a:custGeom>
            <a:avLst/>
            <a:gdLst/>
            <a:ahLst/>
            <a:cxnLst/>
            <a:rect l="l" t="t" r="r" b="b"/>
            <a:pathLst>
              <a:path w="6765290" h="93344">
                <a:moveTo>
                  <a:pt x="0" y="55110"/>
                </a:moveTo>
                <a:lnTo>
                  <a:pt x="1212" y="57518"/>
                </a:lnTo>
                <a:lnTo>
                  <a:pt x="11118" y="58947"/>
                </a:lnTo>
                <a:lnTo>
                  <a:pt x="29716" y="59397"/>
                </a:lnTo>
                <a:lnTo>
                  <a:pt x="42824" y="59266"/>
                </a:lnTo>
                <a:lnTo>
                  <a:pt x="93387" y="57984"/>
                </a:lnTo>
                <a:lnTo>
                  <a:pt x="117845" y="56960"/>
                </a:lnTo>
                <a:lnTo>
                  <a:pt x="129838" y="56518"/>
                </a:lnTo>
                <a:lnTo>
                  <a:pt x="179817" y="55411"/>
                </a:lnTo>
                <a:lnTo>
                  <a:pt x="226560" y="55191"/>
                </a:lnTo>
                <a:lnTo>
                  <a:pt x="243556" y="55188"/>
                </a:lnTo>
                <a:lnTo>
                  <a:pt x="257988" y="55204"/>
                </a:lnTo>
                <a:lnTo>
                  <a:pt x="297287" y="55613"/>
                </a:lnTo>
                <a:lnTo>
                  <a:pt x="335449" y="57308"/>
                </a:lnTo>
                <a:lnTo>
                  <a:pt x="353933" y="58344"/>
                </a:lnTo>
                <a:lnTo>
                  <a:pt x="369556" y="59196"/>
                </a:lnTo>
                <a:lnTo>
                  <a:pt x="416445" y="61355"/>
                </a:lnTo>
                <a:lnTo>
                  <a:pt x="466268" y="62095"/>
                </a:lnTo>
                <a:lnTo>
                  <a:pt x="478568" y="62058"/>
                </a:lnTo>
                <a:lnTo>
                  <a:pt x="529130" y="61386"/>
                </a:lnTo>
                <a:lnTo>
                  <a:pt x="570942" y="60285"/>
                </a:lnTo>
                <a:lnTo>
                  <a:pt x="619664" y="58391"/>
                </a:lnTo>
                <a:lnTo>
                  <a:pt x="645584" y="57089"/>
                </a:lnTo>
                <a:lnTo>
                  <a:pt x="659275" y="56395"/>
                </a:lnTo>
                <a:lnTo>
                  <a:pt x="697520" y="54546"/>
                </a:lnTo>
                <a:lnTo>
                  <a:pt x="733070" y="52965"/>
                </a:lnTo>
                <a:lnTo>
                  <a:pt x="747887" y="52324"/>
                </a:lnTo>
                <a:lnTo>
                  <a:pt x="787669" y="50395"/>
                </a:lnTo>
                <a:lnTo>
                  <a:pt x="835099" y="47408"/>
                </a:lnTo>
                <a:lnTo>
                  <a:pt x="884669" y="43214"/>
                </a:lnTo>
                <a:lnTo>
                  <a:pt x="928921" y="38845"/>
                </a:lnTo>
                <a:lnTo>
                  <a:pt x="944628" y="37278"/>
                </a:lnTo>
                <a:lnTo>
                  <a:pt x="982823" y="33590"/>
                </a:lnTo>
                <a:lnTo>
                  <a:pt x="1025793" y="30056"/>
                </a:lnTo>
                <a:lnTo>
                  <a:pt x="1064525" y="27842"/>
                </a:lnTo>
                <a:lnTo>
                  <a:pt x="1114438" y="25780"/>
                </a:lnTo>
                <a:lnTo>
                  <a:pt x="1153216" y="24442"/>
                </a:lnTo>
                <a:lnTo>
                  <a:pt x="1203204" y="22984"/>
                </a:lnTo>
                <a:lnTo>
                  <a:pt x="1241517" y="22036"/>
                </a:lnTo>
                <a:lnTo>
                  <a:pt x="1291539" y="21008"/>
                </a:lnTo>
                <a:lnTo>
                  <a:pt x="1341822" y="20184"/>
                </a:lnTo>
                <a:lnTo>
                  <a:pt x="1381300" y="19663"/>
                </a:lnTo>
                <a:lnTo>
                  <a:pt x="1426189" y="19228"/>
                </a:lnTo>
                <a:lnTo>
                  <a:pt x="1475404" y="18935"/>
                </a:lnTo>
                <a:lnTo>
                  <a:pt x="1515491" y="18802"/>
                </a:lnTo>
                <a:lnTo>
                  <a:pt x="1558561" y="18742"/>
                </a:lnTo>
                <a:lnTo>
                  <a:pt x="1574895" y="18745"/>
                </a:lnTo>
                <a:lnTo>
                  <a:pt x="1620227" y="18888"/>
                </a:lnTo>
                <a:lnTo>
                  <a:pt x="1660239" y="19227"/>
                </a:lnTo>
                <a:lnTo>
                  <a:pt x="1705729" y="19984"/>
                </a:lnTo>
                <a:lnTo>
                  <a:pt x="1738756" y="20914"/>
                </a:lnTo>
                <a:lnTo>
                  <a:pt x="1751998" y="21312"/>
                </a:lnTo>
                <a:lnTo>
                  <a:pt x="1790495" y="22379"/>
                </a:lnTo>
                <a:lnTo>
                  <a:pt x="1839932" y="23539"/>
                </a:lnTo>
                <a:lnTo>
                  <a:pt x="1851822" y="23788"/>
                </a:lnTo>
                <a:lnTo>
                  <a:pt x="1863745" y="24058"/>
                </a:lnTo>
                <a:lnTo>
                  <a:pt x="1912367" y="25364"/>
                </a:lnTo>
                <a:lnTo>
                  <a:pt x="1950649" y="26599"/>
                </a:lnTo>
                <a:lnTo>
                  <a:pt x="1991388" y="28071"/>
                </a:lnTo>
                <a:lnTo>
                  <a:pt x="2039796" y="30029"/>
                </a:lnTo>
                <a:lnTo>
                  <a:pt x="2080531" y="31896"/>
                </a:lnTo>
                <a:lnTo>
                  <a:pt x="2124362" y="34300"/>
                </a:lnTo>
                <a:lnTo>
                  <a:pt x="2166919" y="37226"/>
                </a:lnTo>
                <a:lnTo>
                  <a:pt x="2211241" y="40582"/>
                </a:lnTo>
                <a:lnTo>
                  <a:pt x="2220725" y="41351"/>
                </a:lnTo>
                <a:lnTo>
                  <a:pt x="2231353" y="42154"/>
                </a:lnTo>
                <a:lnTo>
                  <a:pt x="2270736" y="44821"/>
                </a:lnTo>
                <a:lnTo>
                  <a:pt x="2311426" y="47260"/>
                </a:lnTo>
                <a:lnTo>
                  <a:pt x="2361736" y="49707"/>
                </a:lnTo>
                <a:lnTo>
                  <a:pt x="2400730" y="51198"/>
                </a:lnTo>
                <a:lnTo>
                  <a:pt x="2445602" y="52617"/>
                </a:lnTo>
                <a:lnTo>
                  <a:pt x="2490783" y="53670"/>
                </a:lnTo>
                <a:lnTo>
                  <a:pt x="2530207" y="53898"/>
                </a:lnTo>
                <a:lnTo>
                  <a:pt x="2573987" y="54005"/>
                </a:lnTo>
                <a:lnTo>
                  <a:pt x="2632936" y="54090"/>
                </a:lnTo>
                <a:lnTo>
                  <a:pt x="2680692" y="54135"/>
                </a:lnTo>
                <a:lnTo>
                  <a:pt x="2735234" y="54170"/>
                </a:lnTo>
                <a:lnTo>
                  <a:pt x="2796580" y="54197"/>
                </a:lnTo>
                <a:lnTo>
                  <a:pt x="2864747" y="54216"/>
                </a:lnTo>
                <a:lnTo>
                  <a:pt x="2938043" y="54228"/>
                </a:lnTo>
                <a:lnTo>
                  <a:pt x="2972986" y="54236"/>
                </a:lnTo>
                <a:lnTo>
                  <a:pt x="3037751" y="54256"/>
                </a:lnTo>
                <a:lnTo>
                  <a:pt x="3095689" y="54282"/>
                </a:lnTo>
                <a:lnTo>
                  <a:pt x="3146799" y="54315"/>
                </a:lnTo>
                <a:lnTo>
                  <a:pt x="3191082" y="54355"/>
                </a:lnTo>
                <a:lnTo>
                  <a:pt x="3244706" y="54426"/>
                </a:lnTo>
                <a:lnTo>
                  <a:pt x="3282968" y="54512"/>
                </a:lnTo>
                <a:lnTo>
                  <a:pt x="3326549" y="54993"/>
                </a:lnTo>
                <a:lnTo>
                  <a:pt x="3373641" y="56793"/>
                </a:lnTo>
                <a:lnTo>
                  <a:pt x="3421360" y="59116"/>
                </a:lnTo>
                <a:lnTo>
                  <a:pt x="3467518" y="61646"/>
                </a:lnTo>
                <a:lnTo>
                  <a:pt x="3507922" y="64082"/>
                </a:lnTo>
                <a:lnTo>
                  <a:pt x="3554278" y="67259"/>
                </a:lnTo>
                <a:lnTo>
                  <a:pt x="3607988" y="71632"/>
                </a:lnTo>
                <a:lnTo>
                  <a:pt x="3646374" y="75104"/>
                </a:lnTo>
                <a:lnTo>
                  <a:pt x="3678371" y="78455"/>
                </a:lnTo>
                <a:lnTo>
                  <a:pt x="3691139" y="79799"/>
                </a:lnTo>
                <a:lnTo>
                  <a:pt x="3739603" y="84300"/>
                </a:lnTo>
                <a:lnTo>
                  <a:pt x="3789402" y="87803"/>
                </a:lnTo>
                <a:lnTo>
                  <a:pt x="3833967" y="90116"/>
                </a:lnTo>
                <a:lnTo>
                  <a:pt x="3879798" y="91538"/>
                </a:lnTo>
                <a:lnTo>
                  <a:pt x="3918420" y="92226"/>
                </a:lnTo>
                <a:lnTo>
                  <a:pt x="3961266" y="92623"/>
                </a:lnTo>
                <a:lnTo>
                  <a:pt x="4009596" y="92756"/>
                </a:lnTo>
                <a:lnTo>
                  <a:pt x="4026089" y="92754"/>
                </a:lnTo>
                <a:lnTo>
                  <a:pt x="4071660" y="92641"/>
                </a:lnTo>
                <a:lnTo>
                  <a:pt x="4111559" y="92369"/>
                </a:lnTo>
                <a:lnTo>
                  <a:pt x="4156366" y="91759"/>
                </a:lnTo>
                <a:lnTo>
                  <a:pt x="4196803" y="90742"/>
                </a:lnTo>
                <a:lnTo>
                  <a:pt x="4209551" y="90376"/>
                </a:lnTo>
                <a:lnTo>
                  <a:pt x="4260227" y="88998"/>
                </a:lnTo>
                <a:lnTo>
                  <a:pt x="4310941" y="87742"/>
                </a:lnTo>
                <a:lnTo>
                  <a:pt x="4350347" y="86871"/>
                </a:lnTo>
                <a:lnTo>
                  <a:pt x="4388462" y="86136"/>
                </a:lnTo>
                <a:lnTo>
                  <a:pt x="4438142" y="85346"/>
                </a:lnTo>
                <a:lnTo>
                  <a:pt x="4452012" y="85155"/>
                </a:lnTo>
                <a:lnTo>
                  <a:pt x="4465543" y="84958"/>
                </a:lnTo>
                <a:lnTo>
                  <a:pt x="4504447" y="84330"/>
                </a:lnTo>
                <a:lnTo>
                  <a:pt x="4553682" y="83386"/>
                </a:lnTo>
                <a:lnTo>
                  <a:pt x="4594865" y="82428"/>
                </a:lnTo>
                <a:lnTo>
                  <a:pt x="4634649" y="81305"/>
                </a:lnTo>
                <a:lnTo>
                  <a:pt x="4682642" y="79622"/>
                </a:lnTo>
                <a:lnTo>
                  <a:pt x="4715954" y="78225"/>
                </a:lnTo>
                <a:lnTo>
                  <a:pt x="4726879" y="77757"/>
                </a:lnTo>
                <a:lnTo>
                  <a:pt x="4774443" y="75768"/>
                </a:lnTo>
                <a:lnTo>
                  <a:pt x="4814195" y="74150"/>
                </a:lnTo>
                <a:lnTo>
                  <a:pt x="4857469" y="72422"/>
                </a:lnTo>
                <a:lnTo>
                  <a:pt x="4909013" y="70421"/>
                </a:lnTo>
                <a:lnTo>
                  <a:pt x="4948344" y="68979"/>
                </a:lnTo>
                <a:lnTo>
                  <a:pt x="4989572" y="67741"/>
                </a:lnTo>
                <a:lnTo>
                  <a:pt x="5039350" y="67077"/>
                </a:lnTo>
                <a:lnTo>
                  <a:pt x="5052693" y="67015"/>
                </a:lnTo>
                <a:lnTo>
                  <a:pt x="5065612" y="66902"/>
                </a:lnTo>
                <a:lnTo>
                  <a:pt x="5110166" y="66063"/>
                </a:lnTo>
                <a:lnTo>
                  <a:pt x="5151392" y="64750"/>
                </a:lnTo>
                <a:lnTo>
                  <a:pt x="5195217" y="63181"/>
                </a:lnTo>
                <a:lnTo>
                  <a:pt x="5244282" y="61319"/>
                </a:lnTo>
                <a:lnTo>
                  <a:pt x="5287308" y="59596"/>
                </a:lnTo>
                <a:lnTo>
                  <a:pt x="5336963" y="57462"/>
                </a:lnTo>
                <a:lnTo>
                  <a:pt x="5379847" y="55439"/>
                </a:lnTo>
                <a:lnTo>
                  <a:pt x="5428576" y="52911"/>
                </a:lnTo>
                <a:lnTo>
                  <a:pt x="5476076" y="50245"/>
                </a:lnTo>
                <a:lnTo>
                  <a:pt x="5526706" y="46806"/>
                </a:lnTo>
                <a:lnTo>
                  <a:pt x="5571170" y="43130"/>
                </a:lnTo>
                <a:lnTo>
                  <a:pt x="5581545" y="42261"/>
                </a:lnTo>
                <a:lnTo>
                  <a:pt x="5631649" y="38364"/>
                </a:lnTo>
                <a:lnTo>
                  <a:pt x="5675654" y="35178"/>
                </a:lnTo>
                <a:lnTo>
                  <a:pt x="5714872" y="32496"/>
                </a:lnTo>
                <a:lnTo>
                  <a:pt x="5764921" y="29315"/>
                </a:lnTo>
                <a:lnTo>
                  <a:pt x="5806804" y="26881"/>
                </a:lnTo>
                <a:lnTo>
                  <a:pt x="5850656" y="24459"/>
                </a:lnTo>
                <a:lnTo>
                  <a:pt x="5891800" y="22346"/>
                </a:lnTo>
                <a:lnTo>
                  <a:pt x="5935847" y="20915"/>
                </a:lnTo>
                <a:lnTo>
                  <a:pt x="5978488" y="20235"/>
                </a:lnTo>
                <a:lnTo>
                  <a:pt x="6025337" y="19872"/>
                </a:lnTo>
                <a:lnTo>
                  <a:pt x="6074722" y="19648"/>
                </a:lnTo>
                <a:lnTo>
                  <a:pt x="6114393" y="19561"/>
                </a:lnTo>
                <a:lnTo>
                  <a:pt x="6142471" y="19539"/>
                </a:lnTo>
                <a:lnTo>
                  <a:pt x="6158595" y="19530"/>
                </a:lnTo>
                <a:lnTo>
                  <a:pt x="6203344" y="19407"/>
                </a:lnTo>
                <a:lnTo>
                  <a:pt x="6243088" y="19140"/>
                </a:lnTo>
                <a:lnTo>
                  <a:pt x="6289252" y="18563"/>
                </a:lnTo>
                <a:lnTo>
                  <a:pt x="6327683" y="17753"/>
                </a:lnTo>
                <a:lnTo>
                  <a:pt x="6372063" y="16489"/>
                </a:lnTo>
                <a:lnTo>
                  <a:pt x="6412404" y="14761"/>
                </a:lnTo>
                <a:lnTo>
                  <a:pt x="6426189" y="13959"/>
                </a:lnTo>
                <a:lnTo>
                  <a:pt x="6439297" y="13230"/>
                </a:lnTo>
                <a:lnTo>
                  <a:pt x="6451821" y="12569"/>
                </a:lnTo>
                <a:lnTo>
                  <a:pt x="6463854" y="11970"/>
                </a:lnTo>
                <a:lnTo>
                  <a:pt x="6476314" y="11375"/>
                </a:lnTo>
                <a:lnTo>
                  <a:pt x="6488569" y="10754"/>
                </a:lnTo>
                <a:lnTo>
                  <a:pt x="6539531" y="7812"/>
                </a:lnTo>
                <a:lnTo>
                  <a:pt x="6554496" y="6887"/>
                </a:lnTo>
                <a:lnTo>
                  <a:pt x="6568506" y="6050"/>
                </a:lnTo>
                <a:lnTo>
                  <a:pt x="6616856" y="3462"/>
                </a:lnTo>
                <a:lnTo>
                  <a:pt x="6658626" y="1691"/>
                </a:lnTo>
                <a:lnTo>
                  <a:pt x="6700634" y="334"/>
                </a:lnTo>
                <a:lnTo>
                  <a:pt x="6724293" y="0"/>
                </a:lnTo>
                <a:lnTo>
                  <a:pt x="6737643" y="972"/>
                </a:lnTo>
                <a:lnTo>
                  <a:pt x="6749606" y="3056"/>
                </a:lnTo>
                <a:lnTo>
                  <a:pt x="6764161" y="9007"/>
                </a:lnTo>
                <a:lnTo>
                  <a:pt x="6765073" y="162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4408" y="2598201"/>
            <a:ext cx="4671695" cy="73025"/>
          </a:xfrm>
          <a:custGeom>
            <a:avLst/>
            <a:gdLst/>
            <a:ahLst/>
            <a:cxnLst/>
            <a:rect l="l" t="t" r="r" b="b"/>
            <a:pathLst>
              <a:path w="4671695" h="73025">
                <a:moveTo>
                  <a:pt x="0" y="67496"/>
                </a:moveTo>
                <a:lnTo>
                  <a:pt x="2180" y="70094"/>
                </a:lnTo>
                <a:lnTo>
                  <a:pt x="9235" y="71862"/>
                </a:lnTo>
                <a:lnTo>
                  <a:pt x="21165" y="72802"/>
                </a:lnTo>
                <a:lnTo>
                  <a:pt x="37971" y="72913"/>
                </a:lnTo>
                <a:lnTo>
                  <a:pt x="59651" y="72195"/>
                </a:lnTo>
                <a:lnTo>
                  <a:pt x="101602" y="69908"/>
                </a:lnTo>
                <a:lnTo>
                  <a:pt x="139765" y="67561"/>
                </a:lnTo>
                <a:lnTo>
                  <a:pt x="193007" y="63733"/>
                </a:lnTo>
                <a:lnTo>
                  <a:pt x="235830" y="60388"/>
                </a:lnTo>
                <a:lnTo>
                  <a:pt x="264842" y="57999"/>
                </a:lnTo>
                <a:lnTo>
                  <a:pt x="274327" y="57221"/>
                </a:lnTo>
                <a:lnTo>
                  <a:pt x="323128" y="53982"/>
                </a:lnTo>
                <a:lnTo>
                  <a:pt x="374242" y="51238"/>
                </a:lnTo>
                <a:lnTo>
                  <a:pt x="421129" y="49058"/>
                </a:lnTo>
                <a:lnTo>
                  <a:pt x="461398" y="48147"/>
                </a:lnTo>
                <a:lnTo>
                  <a:pt x="489437" y="47943"/>
                </a:lnTo>
                <a:lnTo>
                  <a:pt x="503415" y="47958"/>
                </a:lnTo>
                <a:lnTo>
                  <a:pt x="542541" y="48523"/>
                </a:lnTo>
                <a:lnTo>
                  <a:pt x="591546" y="50484"/>
                </a:lnTo>
                <a:lnTo>
                  <a:pt x="620314" y="52215"/>
                </a:lnTo>
                <a:lnTo>
                  <a:pt x="635606" y="53122"/>
                </a:lnTo>
                <a:lnTo>
                  <a:pt x="675169" y="55172"/>
                </a:lnTo>
                <a:lnTo>
                  <a:pt x="720951" y="56652"/>
                </a:lnTo>
                <a:lnTo>
                  <a:pt x="734326" y="57001"/>
                </a:lnTo>
                <a:lnTo>
                  <a:pt x="783476" y="58620"/>
                </a:lnTo>
                <a:lnTo>
                  <a:pt x="823725" y="60258"/>
                </a:lnTo>
                <a:lnTo>
                  <a:pt x="859773" y="61784"/>
                </a:lnTo>
                <a:lnTo>
                  <a:pt x="873921" y="62379"/>
                </a:lnTo>
                <a:lnTo>
                  <a:pt x="912124" y="63781"/>
                </a:lnTo>
                <a:lnTo>
                  <a:pt x="960177" y="64846"/>
                </a:lnTo>
                <a:lnTo>
                  <a:pt x="1002705" y="65099"/>
                </a:lnTo>
                <a:lnTo>
                  <a:pt x="1017560" y="65188"/>
                </a:lnTo>
                <a:lnTo>
                  <a:pt x="1064911" y="65984"/>
                </a:lnTo>
                <a:lnTo>
                  <a:pt x="1114391" y="67779"/>
                </a:lnTo>
                <a:lnTo>
                  <a:pt x="1153168" y="69383"/>
                </a:lnTo>
                <a:lnTo>
                  <a:pt x="1163384" y="69799"/>
                </a:lnTo>
                <a:lnTo>
                  <a:pt x="1207964" y="71097"/>
                </a:lnTo>
                <a:lnTo>
                  <a:pt x="1259537" y="71849"/>
                </a:lnTo>
                <a:lnTo>
                  <a:pt x="1303643" y="72091"/>
                </a:lnTo>
                <a:lnTo>
                  <a:pt x="1342249" y="72132"/>
                </a:lnTo>
                <a:lnTo>
                  <a:pt x="1374585" y="72141"/>
                </a:lnTo>
                <a:lnTo>
                  <a:pt x="1388512" y="72133"/>
                </a:lnTo>
                <a:lnTo>
                  <a:pt x="1430314" y="72026"/>
                </a:lnTo>
                <a:lnTo>
                  <a:pt x="1480036" y="71172"/>
                </a:lnTo>
                <a:lnTo>
                  <a:pt x="1526206" y="69357"/>
                </a:lnTo>
                <a:lnTo>
                  <a:pt x="1575171" y="66701"/>
                </a:lnTo>
                <a:lnTo>
                  <a:pt x="1619722" y="63994"/>
                </a:lnTo>
                <a:lnTo>
                  <a:pt x="1633935" y="63117"/>
                </a:lnTo>
                <a:lnTo>
                  <a:pt x="1674036" y="60687"/>
                </a:lnTo>
                <a:lnTo>
                  <a:pt x="1723121" y="57822"/>
                </a:lnTo>
                <a:lnTo>
                  <a:pt x="1772826" y="55084"/>
                </a:lnTo>
                <a:lnTo>
                  <a:pt x="1814210" y="53158"/>
                </a:lnTo>
                <a:lnTo>
                  <a:pt x="1864080" y="51493"/>
                </a:lnTo>
                <a:lnTo>
                  <a:pt x="1916373" y="50690"/>
                </a:lnTo>
                <a:lnTo>
                  <a:pt x="1932508" y="50526"/>
                </a:lnTo>
                <a:lnTo>
                  <a:pt x="1972627" y="50032"/>
                </a:lnTo>
                <a:lnTo>
                  <a:pt x="2011514" y="49306"/>
                </a:lnTo>
                <a:lnTo>
                  <a:pt x="2021852" y="49103"/>
                </a:lnTo>
                <a:lnTo>
                  <a:pt x="2072009" y="48314"/>
                </a:lnTo>
                <a:lnTo>
                  <a:pt x="2116240" y="47770"/>
                </a:lnTo>
                <a:lnTo>
                  <a:pt x="2155413" y="47401"/>
                </a:lnTo>
                <a:lnTo>
                  <a:pt x="2205664" y="47108"/>
                </a:lnTo>
                <a:lnTo>
                  <a:pt x="2230223" y="47043"/>
                </a:lnTo>
                <a:lnTo>
                  <a:pt x="2248021" y="47044"/>
                </a:lnTo>
                <a:lnTo>
                  <a:pt x="2292604" y="47228"/>
                </a:lnTo>
                <a:lnTo>
                  <a:pt x="2334880" y="47892"/>
                </a:lnTo>
                <a:lnTo>
                  <a:pt x="2348586" y="48300"/>
                </a:lnTo>
                <a:lnTo>
                  <a:pt x="2361695" y="48672"/>
                </a:lnTo>
                <a:lnTo>
                  <a:pt x="2411108" y="49886"/>
                </a:lnTo>
                <a:lnTo>
                  <a:pt x="2449314" y="50519"/>
                </a:lnTo>
                <a:lnTo>
                  <a:pt x="2497416" y="50829"/>
                </a:lnTo>
                <a:lnTo>
                  <a:pt x="2508166" y="50907"/>
                </a:lnTo>
                <a:lnTo>
                  <a:pt x="2557835" y="51598"/>
                </a:lnTo>
                <a:lnTo>
                  <a:pt x="2603520" y="52558"/>
                </a:lnTo>
                <a:lnTo>
                  <a:pt x="2647208" y="53777"/>
                </a:lnTo>
                <a:lnTo>
                  <a:pt x="2693861" y="55609"/>
                </a:lnTo>
                <a:lnTo>
                  <a:pt x="2719453" y="56987"/>
                </a:lnTo>
                <a:lnTo>
                  <a:pt x="2733860" y="57776"/>
                </a:lnTo>
                <a:lnTo>
                  <a:pt x="2782556" y="60231"/>
                </a:lnTo>
                <a:lnTo>
                  <a:pt x="2823144" y="61743"/>
                </a:lnTo>
                <a:lnTo>
                  <a:pt x="2875122" y="62861"/>
                </a:lnTo>
                <a:lnTo>
                  <a:pt x="2915308" y="63419"/>
                </a:lnTo>
                <a:lnTo>
                  <a:pt x="2959350" y="63771"/>
                </a:lnTo>
                <a:lnTo>
                  <a:pt x="3001906" y="63981"/>
                </a:lnTo>
                <a:lnTo>
                  <a:pt x="3052709" y="64145"/>
                </a:lnTo>
                <a:lnTo>
                  <a:pt x="3091194" y="64231"/>
                </a:lnTo>
                <a:lnTo>
                  <a:pt x="3133399" y="64297"/>
                </a:lnTo>
                <a:lnTo>
                  <a:pt x="3179345" y="64344"/>
                </a:lnTo>
                <a:lnTo>
                  <a:pt x="3229053" y="64372"/>
                </a:lnTo>
                <a:lnTo>
                  <a:pt x="3255326" y="64379"/>
                </a:lnTo>
                <a:lnTo>
                  <a:pt x="3281631" y="64372"/>
                </a:lnTo>
                <a:lnTo>
                  <a:pt x="3331596" y="64289"/>
                </a:lnTo>
                <a:lnTo>
                  <a:pt x="3378033" y="64114"/>
                </a:lnTo>
                <a:lnTo>
                  <a:pt x="3420942" y="63846"/>
                </a:lnTo>
                <a:lnTo>
                  <a:pt x="3460324" y="63486"/>
                </a:lnTo>
                <a:lnTo>
                  <a:pt x="3512782" y="62773"/>
                </a:lnTo>
                <a:lnTo>
                  <a:pt x="3557303" y="61852"/>
                </a:lnTo>
                <a:lnTo>
                  <a:pt x="3604317" y="60300"/>
                </a:lnTo>
                <a:lnTo>
                  <a:pt x="3644581" y="58309"/>
                </a:lnTo>
                <a:lnTo>
                  <a:pt x="3686405" y="56197"/>
                </a:lnTo>
                <a:lnTo>
                  <a:pt x="3734237" y="53763"/>
                </a:lnTo>
                <a:lnTo>
                  <a:pt x="3754753" y="52709"/>
                </a:lnTo>
                <a:lnTo>
                  <a:pt x="3767965" y="52038"/>
                </a:lnTo>
                <a:lnTo>
                  <a:pt x="3806476" y="50213"/>
                </a:lnTo>
                <a:lnTo>
                  <a:pt x="3856469" y="48151"/>
                </a:lnTo>
                <a:lnTo>
                  <a:pt x="3900136" y="46620"/>
                </a:lnTo>
                <a:lnTo>
                  <a:pt x="3948092" y="45310"/>
                </a:lnTo>
                <a:lnTo>
                  <a:pt x="3995000" y="44877"/>
                </a:lnTo>
                <a:lnTo>
                  <a:pt x="4034916" y="44738"/>
                </a:lnTo>
                <a:lnTo>
                  <a:pt x="4084650" y="44670"/>
                </a:lnTo>
                <a:lnTo>
                  <a:pt x="4102509" y="44656"/>
                </a:lnTo>
                <a:lnTo>
                  <a:pt x="4119452" y="44630"/>
                </a:lnTo>
                <a:lnTo>
                  <a:pt x="4165030" y="44484"/>
                </a:lnTo>
                <a:lnTo>
                  <a:pt x="4203232" y="44236"/>
                </a:lnTo>
                <a:lnTo>
                  <a:pt x="4243810" y="43746"/>
                </a:lnTo>
                <a:lnTo>
                  <a:pt x="4285801" y="42788"/>
                </a:lnTo>
                <a:lnTo>
                  <a:pt x="4329818" y="41014"/>
                </a:lnTo>
                <a:lnTo>
                  <a:pt x="4374017" y="36400"/>
                </a:lnTo>
                <a:lnTo>
                  <a:pt x="4417844" y="30511"/>
                </a:lnTo>
                <a:lnTo>
                  <a:pt x="4430592" y="28840"/>
                </a:lnTo>
                <a:lnTo>
                  <a:pt x="4480941" y="22979"/>
                </a:lnTo>
                <a:lnTo>
                  <a:pt x="4523234" y="18950"/>
                </a:lnTo>
                <a:lnTo>
                  <a:pt x="4538796" y="17527"/>
                </a:lnTo>
                <a:lnTo>
                  <a:pt x="4586568" y="12952"/>
                </a:lnTo>
                <a:lnTo>
                  <a:pt x="4634844" y="6869"/>
                </a:lnTo>
                <a:lnTo>
                  <a:pt x="4659475" y="2485"/>
                </a:lnTo>
                <a:lnTo>
                  <a:pt x="467141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02362" y="2438312"/>
            <a:ext cx="226695" cy="110489"/>
          </a:xfrm>
          <a:custGeom>
            <a:avLst/>
            <a:gdLst/>
            <a:ahLst/>
            <a:cxnLst/>
            <a:rect l="l" t="t" r="r" b="b"/>
            <a:pathLst>
              <a:path w="226695" h="110489">
                <a:moveTo>
                  <a:pt x="7801" y="58419"/>
                </a:moveTo>
                <a:lnTo>
                  <a:pt x="4029" y="56091"/>
                </a:lnTo>
                <a:lnTo>
                  <a:pt x="1655" y="54627"/>
                </a:lnTo>
                <a:lnTo>
                  <a:pt x="679" y="54025"/>
                </a:lnTo>
                <a:lnTo>
                  <a:pt x="0" y="53606"/>
                </a:lnTo>
                <a:lnTo>
                  <a:pt x="3708" y="53338"/>
                </a:lnTo>
                <a:lnTo>
                  <a:pt x="11806" y="53221"/>
                </a:lnTo>
                <a:lnTo>
                  <a:pt x="19825" y="53106"/>
                </a:lnTo>
                <a:lnTo>
                  <a:pt x="31163" y="52943"/>
                </a:lnTo>
                <a:lnTo>
                  <a:pt x="45820" y="52733"/>
                </a:lnTo>
                <a:lnTo>
                  <a:pt x="63131" y="52522"/>
                </a:lnTo>
                <a:lnTo>
                  <a:pt x="78186" y="52419"/>
                </a:lnTo>
                <a:lnTo>
                  <a:pt x="91338" y="52419"/>
                </a:lnTo>
                <a:lnTo>
                  <a:pt x="102941" y="52516"/>
                </a:lnTo>
                <a:lnTo>
                  <a:pt x="113351" y="52706"/>
                </a:lnTo>
                <a:lnTo>
                  <a:pt x="122920" y="52983"/>
                </a:lnTo>
                <a:lnTo>
                  <a:pt x="136001" y="53412"/>
                </a:lnTo>
                <a:lnTo>
                  <a:pt x="148763" y="53716"/>
                </a:lnTo>
                <a:lnTo>
                  <a:pt x="161333" y="53900"/>
                </a:lnTo>
                <a:lnTo>
                  <a:pt x="173835" y="53969"/>
                </a:lnTo>
                <a:lnTo>
                  <a:pt x="195211" y="53592"/>
                </a:lnTo>
                <a:lnTo>
                  <a:pt x="209356" y="52721"/>
                </a:lnTo>
                <a:lnTo>
                  <a:pt x="217567" y="51352"/>
                </a:lnTo>
                <a:lnTo>
                  <a:pt x="223883" y="47727"/>
                </a:lnTo>
                <a:lnTo>
                  <a:pt x="225421" y="44625"/>
                </a:lnTo>
                <a:lnTo>
                  <a:pt x="225042" y="40826"/>
                </a:lnTo>
                <a:lnTo>
                  <a:pt x="221583" y="36104"/>
                </a:lnTo>
                <a:lnTo>
                  <a:pt x="211915" y="29013"/>
                </a:lnTo>
                <a:lnTo>
                  <a:pt x="196037" y="19552"/>
                </a:lnTo>
                <a:lnTo>
                  <a:pt x="176997" y="9037"/>
                </a:lnTo>
                <a:lnTo>
                  <a:pt x="165641" y="2642"/>
                </a:lnTo>
                <a:lnTo>
                  <a:pt x="161305" y="0"/>
                </a:lnTo>
                <a:lnTo>
                  <a:pt x="163053" y="420"/>
                </a:lnTo>
                <a:lnTo>
                  <a:pt x="167202" y="1687"/>
                </a:lnTo>
                <a:lnTo>
                  <a:pt x="173841" y="3714"/>
                </a:lnTo>
                <a:lnTo>
                  <a:pt x="207273" y="23751"/>
                </a:lnTo>
                <a:lnTo>
                  <a:pt x="226351" y="62370"/>
                </a:lnTo>
                <a:lnTo>
                  <a:pt x="223526" y="68745"/>
                </a:lnTo>
                <a:lnTo>
                  <a:pt x="217381" y="74851"/>
                </a:lnTo>
                <a:lnTo>
                  <a:pt x="207927" y="83185"/>
                </a:lnTo>
                <a:lnTo>
                  <a:pt x="197382" y="90485"/>
                </a:lnTo>
                <a:lnTo>
                  <a:pt x="185937" y="99946"/>
                </a:lnTo>
                <a:lnTo>
                  <a:pt x="181428" y="1103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95977" y="2421391"/>
            <a:ext cx="103505" cy="155575"/>
          </a:xfrm>
          <a:custGeom>
            <a:avLst/>
            <a:gdLst/>
            <a:ahLst/>
            <a:cxnLst/>
            <a:rect l="l" t="t" r="r" b="b"/>
            <a:pathLst>
              <a:path w="103504" h="155575">
                <a:moveTo>
                  <a:pt x="9138" y="42133"/>
                </a:moveTo>
                <a:lnTo>
                  <a:pt x="9138" y="38789"/>
                </a:lnTo>
                <a:lnTo>
                  <a:pt x="9138" y="37032"/>
                </a:lnTo>
                <a:lnTo>
                  <a:pt x="9138" y="36862"/>
                </a:lnTo>
                <a:lnTo>
                  <a:pt x="9361" y="37849"/>
                </a:lnTo>
                <a:lnTo>
                  <a:pt x="9806" y="40182"/>
                </a:lnTo>
                <a:lnTo>
                  <a:pt x="10606" y="44369"/>
                </a:lnTo>
                <a:lnTo>
                  <a:pt x="12377" y="53644"/>
                </a:lnTo>
                <a:lnTo>
                  <a:pt x="22896" y="108684"/>
                </a:lnTo>
                <a:lnTo>
                  <a:pt x="31600" y="152858"/>
                </a:lnTo>
                <a:lnTo>
                  <a:pt x="32059" y="154956"/>
                </a:lnTo>
                <a:lnTo>
                  <a:pt x="32107" y="155175"/>
                </a:lnTo>
                <a:lnTo>
                  <a:pt x="20739" y="117100"/>
                </a:lnTo>
                <a:lnTo>
                  <a:pt x="9900" y="76661"/>
                </a:lnTo>
                <a:lnTo>
                  <a:pt x="1910" y="36776"/>
                </a:lnTo>
                <a:lnTo>
                  <a:pt x="0" y="13055"/>
                </a:lnTo>
                <a:lnTo>
                  <a:pt x="2487" y="8124"/>
                </a:lnTo>
                <a:lnTo>
                  <a:pt x="7658" y="5058"/>
                </a:lnTo>
                <a:lnTo>
                  <a:pt x="12828" y="1992"/>
                </a:lnTo>
                <a:lnTo>
                  <a:pt x="20779" y="306"/>
                </a:lnTo>
                <a:lnTo>
                  <a:pt x="31510" y="0"/>
                </a:lnTo>
                <a:lnTo>
                  <a:pt x="43652" y="969"/>
                </a:lnTo>
                <a:lnTo>
                  <a:pt x="80979" y="19771"/>
                </a:lnTo>
                <a:lnTo>
                  <a:pt x="103264" y="59646"/>
                </a:lnTo>
                <a:lnTo>
                  <a:pt x="100328" y="66107"/>
                </a:lnTo>
                <a:lnTo>
                  <a:pt x="59112" y="88028"/>
                </a:lnTo>
                <a:lnTo>
                  <a:pt x="22073" y="9471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68430" y="2464371"/>
            <a:ext cx="219710" cy="95250"/>
          </a:xfrm>
          <a:custGeom>
            <a:avLst/>
            <a:gdLst/>
            <a:ahLst/>
            <a:cxnLst/>
            <a:rect l="l" t="t" r="r" b="b"/>
            <a:pathLst>
              <a:path w="219710" h="95250">
                <a:moveTo>
                  <a:pt x="0" y="21401"/>
                </a:moveTo>
                <a:lnTo>
                  <a:pt x="15679" y="20623"/>
                </a:lnTo>
                <a:lnTo>
                  <a:pt x="29843" y="20561"/>
                </a:lnTo>
                <a:lnTo>
                  <a:pt x="42492" y="21216"/>
                </a:lnTo>
                <a:lnTo>
                  <a:pt x="86887" y="34252"/>
                </a:lnTo>
                <a:lnTo>
                  <a:pt x="116404" y="59286"/>
                </a:lnTo>
                <a:lnTo>
                  <a:pt x="119634" y="68216"/>
                </a:lnTo>
                <a:lnTo>
                  <a:pt x="120303" y="72326"/>
                </a:lnTo>
                <a:lnTo>
                  <a:pt x="118997" y="75299"/>
                </a:lnTo>
                <a:lnTo>
                  <a:pt x="115715" y="77133"/>
                </a:lnTo>
                <a:lnTo>
                  <a:pt x="112433" y="78967"/>
                </a:lnTo>
                <a:lnTo>
                  <a:pt x="107810" y="80102"/>
                </a:lnTo>
                <a:lnTo>
                  <a:pt x="101845" y="80537"/>
                </a:lnTo>
                <a:lnTo>
                  <a:pt x="95880" y="80972"/>
                </a:lnTo>
                <a:lnTo>
                  <a:pt x="71806" y="64511"/>
                </a:lnTo>
                <a:lnTo>
                  <a:pt x="68425" y="58999"/>
                </a:lnTo>
                <a:lnTo>
                  <a:pt x="67040" y="52764"/>
                </a:lnTo>
                <a:lnTo>
                  <a:pt x="67651" y="45809"/>
                </a:lnTo>
                <a:lnTo>
                  <a:pt x="68262" y="38854"/>
                </a:lnTo>
                <a:lnTo>
                  <a:pt x="103698" y="14574"/>
                </a:lnTo>
                <a:lnTo>
                  <a:pt x="141944" y="3386"/>
                </a:lnTo>
                <a:lnTo>
                  <a:pt x="166412" y="0"/>
                </a:lnTo>
                <a:lnTo>
                  <a:pt x="183891" y="999"/>
                </a:lnTo>
                <a:lnTo>
                  <a:pt x="194365" y="7041"/>
                </a:lnTo>
                <a:lnTo>
                  <a:pt x="199365" y="18003"/>
                </a:lnTo>
                <a:lnTo>
                  <a:pt x="200652" y="35821"/>
                </a:lnTo>
                <a:lnTo>
                  <a:pt x="202263" y="50078"/>
                </a:lnTo>
                <a:lnTo>
                  <a:pt x="204268" y="61416"/>
                </a:lnTo>
                <a:lnTo>
                  <a:pt x="206736" y="70476"/>
                </a:lnTo>
                <a:lnTo>
                  <a:pt x="213049" y="84608"/>
                </a:lnTo>
                <a:lnTo>
                  <a:pt x="219298" y="947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09048" y="2394856"/>
            <a:ext cx="20955" cy="27940"/>
          </a:xfrm>
          <a:custGeom>
            <a:avLst/>
            <a:gdLst/>
            <a:ahLst/>
            <a:cxnLst/>
            <a:rect l="l" t="t" r="r" b="b"/>
            <a:pathLst>
              <a:path w="20954" h="27939">
                <a:moveTo>
                  <a:pt x="20426" y="27508"/>
                </a:moveTo>
                <a:lnTo>
                  <a:pt x="16184" y="26084"/>
                </a:lnTo>
                <a:lnTo>
                  <a:pt x="11251" y="21193"/>
                </a:lnTo>
                <a:lnTo>
                  <a:pt x="5625" y="12834"/>
                </a:lnTo>
                <a:lnTo>
                  <a:pt x="0" y="4475"/>
                </a:lnTo>
                <a:lnTo>
                  <a:pt x="352" y="197"/>
                </a:lnTo>
                <a:lnTo>
                  <a:pt x="668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65976" y="2430688"/>
            <a:ext cx="251460" cy="114300"/>
          </a:xfrm>
          <a:custGeom>
            <a:avLst/>
            <a:gdLst/>
            <a:ahLst/>
            <a:cxnLst/>
            <a:rect l="l" t="t" r="r" b="b"/>
            <a:pathLst>
              <a:path w="251459" h="114300">
                <a:moveTo>
                  <a:pt x="0" y="0"/>
                </a:moveTo>
                <a:lnTo>
                  <a:pt x="2371" y="3983"/>
                </a:lnTo>
                <a:lnTo>
                  <a:pt x="6954" y="6397"/>
                </a:lnTo>
                <a:lnTo>
                  <a:pt x="13750" y="7241"/>
                </a:lnTo>
                <a:lnTo>
                  <a:pt x="18305" y="7807"/>
                </a:lnTo>
                <a:lnTo>
                  <a:pt x="24130" y="10149"/>
                </a:lnTo>
                <a:lnTo>
                  <a:pt x="62086" y="38808"/>
                </a:lnTo>
                <a:lnTo>
                  <a:pt x="83473" y="70913"/>
                </a:lnTo>
                <a:lnTo>
                  <a:pt x="86315" y="84297"/>
                </a:lnTo>
                <a:lnTo>
                  <a:pt x="86255" y="88522"/>
                </a:lnTo>
                <a:lnTo>
                  <a:pt x="86195" y="92748"/>
                </a:lnTo>
                <a:lnTo>
                  <a:pt x="85983" y="94321"/>
                </a:lnTo>
                <a:lnTo>
                  <a:pt x="85619" y="93241"/>
                </a:lnTo>
                <a:lnTo>
                  <a:pt x="85255" y="92161"/>
                </a:lnTo>
                <a:lnTo>
                  <a:pt x="84345" y="89461"/>
                </a:lnTo>
                <a:lnTo>
                  <a:pt x="82889" y="85142"/>
                </a:lnTo>
                <a:lnTo>
                  <a:pt x="81433" y="80822"/>
                </a:lnTo>
                <a:lnTo>
                  <a:pt x="82462" y="76644"/>
                </a:lnTo>
                <a:lnTo>
                  <a:pt x="85977" y="72607"/>
                </a:lnTo>
                <a:lnTo>
                  <a:pt x="89492" y="68570"/>
                </a:lnTo>
                <a:lnTo>
                  <a:pt x="95332" y="65994"/>
                </a:lnTo>
                <a:lnTo>
                  <a:pt x="103496" y="64878"/>
                </a:lnTo>
                <a:lnTo>
                  <a:pt x="115905" y="63759"/>
                </a:lnTo>
                <a:lnTo>
                  <a:pt x="128822" y="63721"/>
                </a:lnTo>
                <a:lnTo>
                  <a:pt x="137877" y="64078"/>
                </a:lnTo>
                <a:lnTo>
                  <a:pt x="169831" y="88171"/>
                </a:lnTo>
                <a:lnTo>
                  <a:pt x="170087" y="90949"/>
                </a:lnTo>
                <a:lnTo>
                  <a:pt x="170343" y="93726"/>
                </a:lnTo>
                <a:lnTo>
                  <a:pt x="168585" y="95484"/>
                </a:lnTo>
                <a:lnTo>
                  <a:pt x="164816" y="96223"/>
                </a:lnTo>
                <a:lnTo>
                  <a:pt x="161046" y="96961"/>
                </a:lnTo>
                <a:lnTo>
                  <a:pt x="156964" y="96300"/>
                </a:lnTo>
                <a:lnTo>
                  <a:pt x="152569" y="94239"/>
                </a:lnTo>
                <a:lnTo>
                  <a:pt x="148173" y="92177"/>
                </a:lnTo>
                <a:lnTo>
                  <a:pt x="144556" y="87968"/>
                </a:lnTo>
                <a:lnTo>
                  <a:pt x="141717" y="81608"/>
                </a:lnTo>
                <a:lnTo>
                  <a:pt x="138877" y="75249"/>
                </a:lnTo>
                <a:lnTo>
                  <a:pt x="137204" y="68905"/>
                </a:lnTo>
                <a:lnTo>
                  <a:pt x="136697" y="62576"/>
                </a:lnTo>
                <a:lnTo>
                  <a:pt x="136190" y="56248"/>
                </a:lnTo>
                <a:lnTo>
                  <a:pt x="172158" y="39910"/>
                </a:lnTo>
                <a:lnTo>
                  <a:pt x="184623" y="41023"/>
                </a:lnTo>
                <a:lnTo>
                  <a:pt x="221227" y="59570"/>
                </a:lnTo>
                <a:lnTo>
                  <a:pt x="247220" y="102169"/>
                </a:lnTo>
                <a:lnTo>
                  <a:pt x="250922" y="1140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16564" y="2463089"/>
            <a:ext cx="90805" cy="81915"/>
          </a:xfrm>
          <a:custGeom>
            <a:avLst/>
            <a:gdLst/>
            <a:ahLst/>
            <a:cxnLst/>
            <a:rect l="l" t="t" r="r" b="b"/>
            <a:pathLst>
              <a:path w="90804" h="81914">
                <a:moveTo>
                  <a:pt x="78355" y="36490"/>
                </a:moveTo>
                <a:lnTo>
                  <a:pt x="62774" y="963"/>
                </a:lnTo>
                <a:lnTo>
                  <a:pt x="46801" y="0"/>
                </a:lnTo>
                <a:lnTo>
                  <a:pt x="38614" y="927"/>
                </a:lnTo>
                <a:lnTo>
                  <a:pt x="30225" y="3265"/>
                </a:lnTo>
                <a:lnTo>
                  <a:pt x="21836" y="5602"/>
                </a:lnTo>
                <a:lnTo>
                  <a:pt x="15185" y="9484"/>
                </a:lnTo>
                <a:lnTo>
                  <a:pt x="10272" y="14908"/>
                </a:lnTo>
                <a:lnTo>
                  <a:pt x="5358" y="20332"/>
                </a:lnTo>
                <a:lnTo>
                  <a:pt x="2322" y="26413"/>
                </a:lnTo>
                <a:lnTo>
                  <a:pt x="1161" y="33150"/>
                </a:lnTo>
                <a:lnTo>
                  <a:pt x="0" y="39887"/>
                </a:lnTo>
                <a:lnTo>
                  <a:pt x="310" y="46188"/>
                </a:lnTo>
                <a:lnTo>
                  <a:pt x="2092" y="52052"/>
                </a:lnTo>
                <a:lnTo>
                  <a:pt x="3873" y="57916"/>
                </a:lnTo>
                <a:lnTo>
                  <a:pt x="6862" y="62795"/>
                </a:lnTo>
                <a:lnTo>
                  <a:pt x="11058" y="66688"/>
                </a:lnTo>
                <a:lnTo>
                  <a:pt x="15255" y="70581"/>
                </a:lnTo>
                <a:lnTo>
                  <a:pt x="19683" y="73078"/>
                </a:lnTo>
                <a:lnTo>
                  <a:pt x="24345" y="74179"/>
                </a:lnTo>
                <a:lnTo>
                  <a:pt x="29006" y="75280"/>
                </a:lnTo>
                <a:lnTo>
                  <a:pt x="33467" y="75300"/>
                </a:lnTo>
                <a:lnTo>
                  <a:pt x="37728" y="74238"/>
                </a:lnTo>
                <a:lnTo>
                  <a:pt x="41989" y="73176"/>
                </a:lnTo>
                <a:lnTo>
                  <a:pt x="45394" y="70101"/>
                </a:lnTo>
                <a:lnTo>
                  <a:pt x="47940" y="65014"/>
                </a:lnTo>
                <a:lnTo>
                  <a:pt x="50488" y="59927"/>
                </a:lnTo>
                <a:lnTo>
                  <a:pt x="52009" y="53760"/>
                </a:lnTo>
                <a:lnTo>
                  <a:pt x="52505" y="46513"/>
                </a:lnTo>
                <a:lnTo>
                  <a:pt x="53002" y="39267"/>
                </a:lnTo>
                <a:lnTo>
                  <a:pt x="53298" y="34943"/>
                </a:lnTo>
                <a:lnTo>
                  <a:pt x="53394" y="33541"/>
                </a:lnTo>
                <a:lnTo>
                  <a:pt x="53491" y="32138"/>
                </a:lnTo>
                <a:lnTo>
                  <a:pt x="53874" y="32163"/>
                </a:lnTo>
                <a:lnTo>
                  <a:pt x="54545" y="33615"/>
                </a:lnTo>
                <a:lnTo>
                  <a:pt x="55215" y="35066"/>
                </a:lnTo>
                <a:lnTo>
                  <a:pt x="78979" y="74862"/>
                </a:lnTo>
                <a:lnTo>
                  <a:pt x="90232" y="818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32121" y="2468165"/>
            <a:ext cx="208915" cy="167640"/>
          </a:xfrm>
          <a:custGeom>
            <a:avLst/>
            <a:gdLst/>
            <a:ahLst/>
            <a:cxnLst/>
            <a:rect l="l" t="t" r="r" b="b"/>
            <a:pathLst>
              <a:path w="208915" h="167639">
                <a:moveTo>
                  <a:pt x="0" y="52213"/>
                </a:moveTo>
                <a:lnTo>
                  <a:pt x="4360" y="40566"/>
                </a:lnTo>
                <a:lnTo>
                  <a:pt x="16759" y="34386"/>
                </a:lnTo>
                <a:lnTo>
                  <a:pt x="33923" y="33753"/>
                </a:lnTo>
                <a:lnTo>
                  <a:pt x="44842" y="35357"/>
                </a:lnTo>
                <a:lnTo>
                  <a:pt x="55512" y="40725"/>
                </a:lnTo>
                <a:lnTo>
                  <a:pt x="60046" y="44458"/>
                </a:lnTo>
                <a:lnTo>
                  <a:pt x="63255" y="48599"/>
                </a:lnTo>
                <a:lnTo>
                  <a:pt x="66465" y="52741"/>
                </a:lnTo>
                <a:lnTo>
                  <a:pt x="67978" y="56546"/>
                </a:lnTo>
                <a:lnTo>
                  <a:pt x="67797" y="60016"/>
                </a:lnTo>
                <a:lnTo>
                  <a:pt x="67616" y="63486"/>
                </a:lnTo>
                <a:lnTo>
                  <a:pt x="65618" y="65876"/>
                </a:lnTo>
                <a:lnTo>
                  <a:pt x="61805" y="67185"/>
                </a:lnTo>
                <a:lnTo>
                  <a:pt x="57992" y="68495"/>
                </a:lnTo>
                <a:lnTo>
                  <a:pt x="43122" y="54399"/>
                </a:lnTo>
                <a:lnTo>
                  <a:pt x="41382" y="48071"/>
                </a:lnTo>
                <a:lnTo>
                  <a:pt x="40285" y="41032"/>
                </a:lnTo>
                <a:lnTo>
                  <a:pt x="39832" y="33283"/>
                </a:lnTo>
                <a:lnTo>
                  <a:pt x="39379" y="25535"/>
                </a:lnTo>
                <a:lnTo>
                  <a:pt x="41613" y="18887"/>
                </a:lnTo>
                <a:lnTo>
                  <a:pt x="46535" y="13341"/>
                </a:lnTo>
                <a:lnTo>
                  <a:pt x="51457" y="7794"/>
                </a:lnTo>
                <a:lnTo>
                  <a:pt x="57847" y="4157"/>
                </a:lnTo>
                <a:lnTo>
                  <a:pt x="65707" y="2431"/>
                </a:lnTo>
                <a:lnTo>
                  <a:pt x="76460" y="782"/>
                </a:lnTo>
                <a:lnTo>
                  <a:pt x="89770" y="0"/>
                </a:lnTo>
                <a:lnTo>
                  <a:pt x="108176" y="466"/>
                </a:lnTo>
                <a:lnTo>
                  <a:pt x="132008" y="34050"/>
                </a:lnTo>
                <a:lnTo>
                  <a:pt x="132818" y="42007"/>
                </a:lnTo>
                <a:lnTo>
                  <a:pt x="134046" y="47013"/>
                </a:lnTo>
                <a:lnTo>
                  <a:pt x="135274" y="52020"/>
                </a:lnTo>
                <a:lnTo>
                  <a:pt x="137596" y="56071"/>
                </a:lnTo>
                <a:lnTo>
                  <a:pt x="141011" y="59167"/>
                </a:lnTo>
                <a:lnTo>
                  <a:pt x="144427" y="62262"/>
                </a:lnTo>
                <a:lnTo>
                  <a:pt x="148427" y="64196"/>
                </a:lnTo>
                <a:lnTo>
                  <a:pt x="153010" y="64965"/>
                </a:lnTo>
                <a:lnTo>
                  <a:pt x="157593" y="65736"/>
                </a:lnTo>
                <a:lnTo>
                  <a:pt x="184696" y="34602"/>
                </a:lnTo>
                <a:lnTo>
                  <a:pt x="185813" y="23594"/>
                </a:lnTo>
                <a:lnTo>
                  <a:pt x="185799" y="23723"/>
                </a:lnTo>
                <a:lnTo>
                  <a:pt x="185702" y="24601"/>
                </a:lnTo>
                <a:lnTo>
                  <a:pt x="185461" y="26795"/>
                </a:lnTo>
                <a:lnTo>
                  <a:pt x="185075" y="30307"/>
                </a:lnTo>
                <a:lnTo>
                  <a:pt x="184688" y="33818"/>
                </a:lnTo>
                <a:lnTo>
                  <a:pt x="185079" y="41157"/>
                </a:lnTo>
                <a:lnTo>
                  <a:pt x="186247" y="52324"/>
                </a:lnTo>
                <a:lnTo>
                  <a:pt x="188035" y="64339"/>
                </a:lnTo>
                <a:lnTo>
                  <a:pt x="190931" y="76758"/>
                </a:lnTo>
                <a:lnTo>
                  <a:pt x="196204" y="93134"/>
                </a:lnTo>
                <a:lnTo>
                  <a:pt x="200170" y="105587"/>
                </a:lnTo>
                <a:lnTo>
                  <a:pt x="203229" y="115420"/>
                </a:lnTo>
                <a:lnTo>
                  <a:pt x="207283" y="131143"/>
                </a:lnTo>
                <a:lnTo>
                  <a:pt x="208686" y="142268"/>
                </a:lnTo>
                <a:lnTo>
                  <a:pt x="204534" y="155398"/>
                </a:lnTo>
                <a:lnTo>
                  <a:pt x="157855" y="167531"/>
                </a:lnTo>
                <a:lnTo>
                  <a:pt x="144993" y="167099"/>
                </a:lnTo>
                <a:lnTo>
                  <a:pt x="130574" y="166069"/>
                </a:lnTo>
                <a:lnTo>
                  <a:pt x="114576" y="164450"/>
                </a:lnTo>
                <a:lnTo>
                  <a:pt x="96976" y="1622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99238" y="2423305"/>
            <a:ext cx="154305" cy="131445"/>
          </a:xfrm>
          <a:custGeom>
            <a:avLst/>
            <a:gdLst/>
            <a:ahLst/>
            <a:cxnLst/>
            <a:rect l="l" t="t" r="r" b="b"/>
            <a:pathLst>
              <a:path w="154304" h="131444">
                <a:moveTo>
                  <a:pt x="2556" y="1431"/>
                </a:moveTo>
                <a:lnTo>
                  <a:pt x="11064" y="3570"/>
                </a:lnTo>
                <a:lnTo>
                  <a:pt x="22472" y="5072"/>
                </a:lnTo>
                <a:lnTo>
                  <a:pt x="36778" y="5936"/>
                </a:lnTo>
                <a:lnTo>
                  <a:pt x="60768" y="5885"/>
                </a:lnTo>
                <a:lnTo>
                  <a:pt x="75925" y="5386"/>
                </a:lnTo>
                <a:lnTo>
                  <a:pt x="83676" y="4463"/>
                </a:lnTo>
                <a:lnTo>
                  <a:pt x="84942" y="1287"/>
                </a:lnTo>
                <a:lnTo>
                  <a:pt x="82282" y="248"/>
                </a:lnTo>
                <a:lnTo>
                  <a:pt x="77516" y="123"/>
                </a:lnTo>
                <a:lnTo>
                  <a:pt x="72757" y="0"/>
                </a:lnTo>
                <a:lnTo>
                  <a:pt x="68489" y="873"/>
                </a:lnTo>
                <a:lnTo>
                  <a:pt x="64721" y="2744"/>
                </a:lnTo>
                <a:lnTo>
                  <a:pt x="60946" y="4615"/>
                </a:lnTo>
                <a:lnTo>
                  <a:pt x="54566" y="55447"/>
                </a:lnTo>
                <a:lnTo>
                  <a:pt x="53575" y="69156"/>
                </a:lnTo>
                <a:lnTo>
                  <a:pt x="52086" y="78276"/>
                </a:lnTo>
                <a:lnTo>
                  <a:pt x="48089" y="89289"/>
                </a:lnTo>
                <a:lnTo>
                  <a:pt x="43801" y="94081"/>
                </a:lnTo>
                <a:lnTo>
                  <a:pt x="37843" y="97083"/>
                </a:lnTo>
                <a:lnTo>
                  <a:pt x="31886" y="100085"/>
                </a:lnTo>
                <a:lnTo>
                  <a:pt x="24044" y="102143"/>
                </a:lnTo>
                <a:lnTo>
                  <a:pt x="14304" y="103256"/>
                </a:lnTo>
                <a:lnTo>
                  <a:pt x="4572" y="104369"/>
                </a:lnTo>
                <a:lnTo>
                  <a:pt x="0" y="104703"/>
                </a:lnTo>
                <a:lnTo>
                  <a:pt x="581" y="104259"/>
                </a:lnTo>
                <a:lnTo>
                  <a:pt x="1163" y="103815"/>
                </a:lnTo>
                <a:lnTo>
                  <a:pt x="28491" y="98056"/>
                </a:lnTo>
                <a:lnTo>
                  <a:pt x="42966" y="97483"/>
                </a:lnTo>
                <a:lnTo>
                  <a:pt x="55091" y="96090"/>
                </a:lnTo>
                <a:lnTo>
                  <a:pt x="68813" y="93448"/>
                </a:lnTo>
                <a:lnTo>
                  <a:pt x="80837" y="91948"/>
                </a:lnTo>
                <a:lnTo>
                  <a:pt x="126668" y="101476"/>
                </a:lnTo>
                <a:lnTo>
                  <a:pt x="144559" y="118731"/>
                </a:lnTo>
                <a:lnTo>
                  <a:pt x="154227" y="1308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16323" y="2488393"/>
            <a:ext cx="100965" cy="73660"/>
          </a:xfrm>
          <a:custGeom>
            <a:avLst/>
            <a:gdLst/>
            <a:ahLst/>
            <a:cxnLst/>
            <a:rect l="l" t="t" r="r" b="b"/>
            <a:pathLst>
              <a:path w="100965" h="73660">
                <a:moveTo>
                  <a:pt x="40670" y="69095"/>
                </a:moveTo>
                <a:lnTo>
                  <a:pt x="29080" y="73366"/>
                </a:lnTo>
                <a:lnTo>
                  <a:pt x="18009" y="70485"/>
                </a:lnTo>
                <a:lnTo>
                  <a:pt x="7160" y="59736"/>
                </a:lnTo>
                <a:lnTo>
                  <a:pt x="2424" y="50322"/>
                </a:lnTo>
                <a:lnTo>
                  <a:pt x="602" y="43682"/>
                </a:lnTo>
                <a:lnTo>
                  <a:pt x="0" y="36596"/>
                </a:lnTo>
                <a:lnTo>
                  <a:pt x="547" y="28838"/>
                </a:lnTo>
                <a:lnTo>
                  <a:pt x="34525" y="1033"/>
                </a:lnTo>
                <a:lnTo>
                  <a:pt x="47268" y="0"/>
                </a:lnTo>
                <a:lnTo>
                  <a:pt x="59840" y="409"/>
                </a:lnTo>
                <a:lnTo>
                  <a:pt x="94377" y="25437"/>
                </a:lnTo>
                <a:lnTo>
                  <a:pt x="100738" y="383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18812" y="2346498"/>
            <a:ext cx="114935" cy="197485"/>
          </a:xfrm>
          <a:custGeom>
            <a:avLst/>
            <a:gdLst/>
            <a:ahLst/>
            <a:cxnLst/>
            <a:rect l="l" t="t" r="r" b="b"/>
            <a:pathLst>
              <a:path w="114934" h="197485">
                <a:moveTo>
                  <a:pt x="87512" y="190501"/>
                </a:moveTo>
                <a:lnTo>
                  <a:pt x="75964" y="153935"/>
                </a:lnTo>
                <a:lnTo>
                  <a:pt x="44633" y="132086"/>
                </a:lnTo>
                <a:lnTo>
                  <a:pt x="23739" y="128746"/>
                </a:lnTo>
                <a:lnTo>
                  <a:pt x="17027" y="129227"/>
                </a:lnTo>
                <a:lnTo>
                  <a:pt x="11901" y="131027"/>
                </a:lnTo>
                <a:lnTo>
                  <a:pt x="6774" y="132827"/>
                </a:lnTo>
                <a:lnTo>
                  <a:pt x="3366" y="136433"/>
                </a:lnTo>
                <a:lnTo>
                  <a:pt x="1683" y="141845"/>
                </a:lnTo>
                <a:lnTo>
                  <a:pt x="0" y="147257"/>
                </a:lnTo>
                <a:lnTo>
                  <a:pt x="20" y="153080"/>
                </a:lnTo>
                <a:lnTo>
                  <a:pt x="1752" y="159314"/>
                </a:lnTo>
                <a:lnTo>
                  <a:pt x="3477" y="165548"/>
                </a:lnTo>
                <a:lnTo>
                  <a:pt x="30992" y="190212"/>
                </a:lnTo>
                <a:lnTo>
                  <a:pt x="37469" y="193368"/>
                </a:lnTo>
                <a:lnTo>
                  <a:pt x="43995" y="195333"/>
                </a:lnTo>
                <a:lnTo>
                  <a:pt x="50562" y="196110"/>
                </a:lnTo>
                <a:lnTo>
                  <a:pt x="57122" y="196886"/>
                </a:lnTo>
                <a:lnTo>
                  <a:pt x="62996" y="196245"/>
                </a:lnTo>
                <a:lnTo>
                  <a:pt x="68171" y="194188"/>
                </a:lnTo>
                <a:lnTo>
                  <a:pt x="73345" y="192131"/>
                </a:lnTo>
                <a:lnTo>
                  <a:pt x="77363" y="187818"/>
                </a:lnTo>
                <a:lnTo>
                  <a:pt x="80231" y="181250"/>
                </a:lnTo>
                <a:lnTo>
                  <a:pt x="83544" y="170115"/>
                </a:lnTo>
                <a:lnTo>
                  <a:pt x="84944" y="156315"/>
                </a:lnTo>
                <a:lnTo>
                  <a:pt x="84835" y="144623"/>
                </a:lnTo>
                <a:lnTo>
                  <a:pt x="78979" y="103967"/>
                </a:lnTo>
                <a:lnTo>
                  <a:pt x="62537" y="55805"/>
                </a:lnTo>
                <a:lnTo>
                  <a:pt x="44641" y="17426"/>
                </a:lnTo>
                <a:lnTo>
                  <a:pt x="37601" y="5044"/>
                </a:lnTo>
                <a:lnTo>
                  <a:pt x="35744" y="1911"/>
                </a:lnTo>
                <a:lnTo>
                  <a:pt x="35197" y="989"/>
                </a:lnTo>
                <a:lnTo>
                  <a:pt x="34650" y="68"/>
                </a:lnTo>
                <a:lnTo>
                  <a:pt x="34421" y="0"/>
                </a:lnTo>
                <a:lnTo>
                  <a:pt x="34518" y="784"/>
                </a:lnTo>
                <a:lnTo>
                  <a:pt x="34615" y="1569"/>
                </a:lnTo>
                <a:lnTo>
                  <a:pt x="34941" y="4239"/>
                </a:lnTo>
                <a:lnTo>
                  <a:pt x="49413" y="58799"/>
                </a:lnTo>
                <a:lnTo>
                  <a:pt x="62095" y="96862"/>
                </a:lnTo>
                <a:lnTo>
                  <a:pt x="85240" y="136453"/>
                </a:lnTo>
                <a:lnTo>
                  <a:pt x="103648" y="154109"/>
                </a:lnTo>
                <a:lnTo>
                  <a:pt x="114589" y="1624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553665" y="2426508"/>
            <a:ext cx="218440" cy="108585"/>
          </a:xfrm>
          <a:custGeom>
            <a:avLst/>
            <a:gdLst/>
            <a:ahLst/>
            <a:cxnLst/>
            <a:rect l="l" t="t" r="r" b="b"/>
            <a:pathLst>
              <a:path w="218440" h="108585">
                <a:moveTo>
                  <a:pt x="9732" y="82114"/>
                </a:moveTo>
                <a:lnTo>
                  <a:pt x="32232" y="47002"/>
                </a:lnTo>
                <a:lnTo>
                  <a:pt x="39596" y="46718"/>
                </a:lnTo>
                <a:lnTo>
                  <a:pt x="44895" y="45853"/>
                </a:lnTo>
                <a:lnTo>
                  <a:pt x="48130" y="44408"/>
                </a:lnTo>
                <a:lnTo>
                  <a:pt x="51365" y="42964"/>
                </a:lnTo>
                <a:lnTo>
                  <a:pt x="53443" y="38083"/>
                </a:lnTo>
                <a:lnTo>
                  <a:pt x="54372" y="29765"/>
                </a:lnTo>
                <a:lnTo>
                  <a:pt x="55307" y="21448"/>
                </a:lnTo>
                <a:lnTo>
                  <a:pt x="53617" y="15142"/>
                </a:lnTo>
                <a:lnTo>
                  <a:pt x="49308" y="10846"/>
                </a:lnTo>
                <a:lnTo>
                  <a:pt x="44999" y="6551"/>
                </a:lnTo>
                <a:lnTo>
                  <a:pt x="39783" y="3602"/>
                </a:lnTo>
                <a:lnTo>
                  <a:pt x="33659" y="2001"/>
                </a:lnTo>
                <a:lnTo>
                  <a:pt x="27535" y="399"/>
                </a:lnTo>
                <a:lnTo>
                  <a:pt x="21931" y="0"/>
                </a:lnTo>
                <a:lnTo>
                  <a:pt x="16854" y="802"/>
                </a:lnTo>
                <a:lnTo>
                  <a:pt x="11776" y="1605"/>
                </a:lnTo>
                <a:lnTo>
                  <a:pt x="7924" y="4997"/>
                </a:lnTo>
                <a:lnTo>
                  <a:pt x="5299" y="10979"/>
                </a:lnTo>
                <a:lnTo>
                  <a:pt x="2667" y="16962"/>
                </a:lnTo>
                <a:lnTo>
                  <a:pt x="1087" y="23935"/>
                </a:lnTo>
                <a:lnTo>
                  <a:pt x="540" y="31900"/>
                </a:lnTo>
                <a:lnTo>
                  <a:pt x="0" y="39866"/>
                </a:lnTo>
                <a:lnTo>
                  <a:pt x="900" y="47449"/>
                </a:lnTo>
                <a:lnTo>
                  <a:pt x="3248" y="54649"/>
                </a:lnTo>
                <a:lnTo>
                  <a:pt x="5590" y="61850"/>
                </a:lnTo>
                <a:lnTo>
                  <a:pt x="30112" y="83617"/>
                </a:lnTo>
                <a:lnTo>
                  <a:pt x="36271" y="85748"/>
                </a:lnTo>
                <a:lnTo>
                  <a:pt x="42755" y="86564"/>
                </a:lnTo>
                <a:lnTo>
                  <a:pt x="49571" y="86066"/>
                </a:lnTo>
                <a:lnTo>
                  <a:pt x="56381" y="85567"/>
                </a:lnTo>
                <a:lnTo>
                  <a:pt x="62026" y="82447"/>
                </a:lnTo>
                <a:lnTo>
                  <a:pt x="66501" y="76705"/>
                </a:lnTo>
                <a:lnTo>
                  <a:pt x="71910" y="67572"/>
                </a:lnTo>
                <a:lnTo>
                  <a:pt x="76783" y="54744"/>
                </a:lnTo>
                <a:lnTo>
                  <a:pt x="83228" y="38586"/>
                </a:lnTo>
                <a:lnTo>
                  <a:pt x="91275" y="30347"/>
                </a:lnTo>
                <a:lnTo>
                  <a:pt x="102720" y="29481"/>
                </a:lnTo>
                <a:lnTo>
                  <a:pt x="113959" y="31551"/>
                </a:lnTo>
                <a:lnTo>
                  <a:pt x="125594" y="36366"/>
                </a:lnTo>
                <a:lnTo>
                  <a:pt x="141426" y="46033"/>
                </a:lnTo>
                <a:lnTo>
                  <a:pt x="154314" y="53740"/>
                </a:lnTo>
                <a:lnTo>
                  <a:pt x="164814" y="59811"/>
                </a:lnTo>
                <a:lnTo>
                  <a:pt x="173482" y="64567"/>
                </a:lnTo>
                <a:lnTo>
                  <a:pt x="180871" y="68330"/>
                </a:lnTo>
                <a:lnTo>
                  <a:pt x="194401" y="75075"/>
                </a:lnTo>
                <a:lnTo>
                  <a:pt x="204578" y="80622"/>
                </a:lnTo>
                <a:lnTo>
                  <a:pt x="213491" y="86077"/>
                </a:lnTo>
                <a:lnTo>
                  <a:pt x="216705" y="88065"/>
                </a:lnTo>
                <a:lnTo>
                  <a:pt x="217260" y="88410"/>
                </a:lnTo>
                <a:lnTo>
                  <a:pt x="217821" y="88754"/>
                </a:lnTo>
                <a:lnTo>
                  <a:pt x="217377" y="88281"/>
                </a:lnTo>
                <a:lnTo>
                  <a:pt x="216899" y="87851"/>
                </a:lnTo>
                <a:lnTo>
                  <a:pt x="183891" y="46084"/>
                </a:lnTo>
                <a:lnTo>
                  <a:pt x="178144" y="37924"/>
                </a:lnTo>
                <a:lnTo>
                  <a:pt x="174414" y="34062"/>
                </a:lnTo>
                <a:lnTo>
                  <a:pt x="170819" y="33110"/>
                </a:lnTo>
                <a:lnTo>
                  <a:pt x="165852" y="33356"/>
                </a:lnTo>
                <a:lnTo>
                  <a:pt x="160885" y="33602"/>
                </a:lnTo>
                <a:lnTo>
                  <a:pt x="128742" y="61665"/>
                </a:lnTo>
                <a:lnTo>
                  <a:pt x="111976" y="95998"/>
                </a:lnTo>
                <a:lnTo>
                  <a:pt x="108500" y="1081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55199" y="2293242"/>
            <a:ext cx="147955" cy="254635"/>
          </a:xfrm>
          <a:custGeom>
            <a:avLst/>
            <a:gdLst/>
            <a:ahLst/>
            <a:cxnLst/>
            <a:rect l="l" t="t" r="r" b="b"/>
            <a:pathLst>
              <a:path w="147954" h="254635">
                <a:moveTo>
                  <a:pt x="92352" y="12118"/>
                </a:moveTo>
                <a:lnTo>
                  <a:pt x="88230" y="4958"/>
                </a:lnTo>
                <a:lnTo>
                  <a:pt x="81871" y="1062"/>
                </a:lnTo>
                <a:lnTo>
                  <a:pt x="73288" y="431"/>
                </a:lnTo>
                <a:lnTo>
                  <a:pt x="67428" y="0"/>
                </a:lnTo>
                <a:lnTo>
                  <a:pt x="24768" y="28383"/>
                </a:lnTo>
                <a:lnTo>
                  <a:pt x="5611" y="62252"/>
                </a:lnTo>
                <a:lnTo>
                  <a:pt x="0" y="100408"/>
                </a:lnTo>
                <a:lnTo>
                  <a:pt x="790" y="112636"/>
                </a:lnTo>
                <a:lnTo>
                  <a:pt x="16193" y="160474"/>
                </a:lnTo>
                <a:lnTo>
                  <a:pt x="48280" y="199490"/>
                </a:lnTo>
                <a:lnTo>
                  <a:pt x="89057" y="228361"/>
                </a:lnTo>
                <a:lnTo>
                  <a:pt x="135171" y="250026"/>
                </a:lnTo>
                <a:lnTo>
                  <a:pt x="147776" y="2545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18293" y="2348828"/>
            <a:ext cx="85725" cy="137795"/>
          </a:xfrm>
          <a:custGeom>
            <a:avLst/>
            <a:gdLst/>
            <a:ahLst/>
            <a:cxnLst/>
            <a:rect l="l" t="t" r="r" b="b"/>
            <a:pathLst>
              <a:path w="85725" h="137794">
                <a:moveTo>
                  <a:pt x="82268" y="15468"/>
                </a:moveTo>
                <a:lnTo>
                  <a:pt x="80723" y="10147"/>
                </a:lnTo>
                <a:lnTo>
                  <a:pt x="75091" y="5983"/>
                </a:lnTo>
                <a:lnTo>
                  <a:pt x="65365" y="2978"/>
                </a:lnTo>
                <a:lnTo>
                  <a:pt x="58888" y="976"/>
                </a:lnTo>
                <a:lnTo>
                  <a:pt x="50721" y="0"/>
                </a:lnTo>
                <a:lnTo>
                  <a:pt x="40863" y="51"/>
                </a:lnTo>
                <a:lnTo>
                  <a:pt x="28163" y="2240"/>
                </a:lnTo>
                <a:lnTo>
                  <a:pt x="258" y="44473"/>
                </a:lnTo>
                <a:lnTo>
                  <a:pt x="0" y="56867"/>
                </a:lnTo>
                <a:lnTo>
                  <a:pt x="1600" y="68137"/>
                </a:lnTo>
                <a:lnTo>
                  <a:pt x="18357" y="103959"/>
                </a:lnTo>
                <a:lnTo>
                  <a:pt x="59105" y="130814"/>
                </a:lnTo>
                <a:lnTo>
                  <a:pt x="71655" y="134531"/>
                </a:lnTo>
                <a:lnTo>
                  <a:pt x="85364" y="1373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35918" y="2282412"/>
            <a:ext cx="81280" cy="175260"/>
          </a:xfrm>
          <a:custGeom>
            <a:avLst/>
            <a:gdLst/>
            <a:ahLst/>
            <a:cxnLst/>
            <a:rect l="l" t="t" r="r" b="b"/>
            <a:pathLst>
              <a:path w="81279" h="175260">
                <a:moveTo>
                  <a:pt x="8603" y="22331"/>
                </a:moveTo>
                <a:lnTo>
                  <a:pt x="3228" y="8390"/>
                </a:lnTo>
                <a:lnTo>
                  <a:pt x="422" y="1097"/>
                </a:lnTo>
                <a:lnTo>
                  <a:pt x="173" y="453"/>
                </a:lnTo>
                <a:lnTo>
                  <a:pt x="0" y="0"/>
                </a:lnTo>
                <a:lnTo>
                  <a:pt x="297" y="468"/>
                </a:lnTo>
                <a:lnTo>
                  <a:pt x="554" y="933"/>
                </a:lnTo>
                <a:lnTo>
                  <a:pt x="2701" y="4777"/>
                </a:lnTo>
                <a:lnTo>
                  <a:pt x="25619" y="52353"/>
                </a:lnTo>
                <a:lnTo>
                  <a:pt x="40191" y="85486"/>
                </a:lnTo>
                <a:lnTo>
                  <a:pt x="46730" y="100287"/>
                </a:lnTo>
                <a:lnTo>
                  <a:pt x="63854" y="138422"/>
                </a:lnTo>
                <a:lnTo>
                  <a:pt x="77243" y="167180"/>
                </a:lnTo>
                <a:lnTo>
                  <a:pt x="80878" y="1746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33129" y="2372108"/>
            <a:ext cx="172720" cy="107314"/>
          </a:xfrm>
          <a:custGeom>
            <a:avLst/>
            <a:gdLst/>
            <a:ahLst/>
            <a:cxnLst/>
            <a:rect l="l" t="t" r="r" b="b"/>
            <a:pathLst>
              <a:path w="172720" h="107314">
                <a:moveTo>
                  <a:pt x="10176" y="24303"/>
                </a:moveTo>
                <a:lnTo>
                  <a:pt x="4765" y="12914"/>
                </a:lnTo>
                <a:lnTo>
                  <a:pt x="1690" y="6445"/>
                </a:lnTo>
                <a:lnTo>
                  <a:pt x="955" y="4895"/>
                </a:lnTo>
                <a:lnTo>
                  <a:pt x="436" y="3808"/>
                </a:lnTo>
                <a:lnTo>
                  <a:pt x="173" y="3569"/>
                </a:lnTo>
                <a:lnTo>
                  <a:pt x="166" y="4177"/>
                </a:lnTo>
                <a:lnTo>
                  <a:pt x="152" y="4786"/>
                </a:lnTo>
                <a:lnTo>
                  <a:pt x="117" y="6748"/>
                </a:lnTo>
                <a:lnTo>
                  <a:pt x="55" y="10066"/>
                </a:lnTo>
                <a:lnTo>
                  <a:pt x="0" y="13383"/>
                </a:lnTo>
                <a:lnTo>
                  <a:pt x="19517" y="48580"/>
                </a:lnTo>
                <a:lnTo>
                  <a:pt x="54314" y="76078"/>
                </a:lnTo>
                <a:lnTo>
                  <a:pt x="74883" y="81193"/>
                </a:lnTo>
                <a:lnTo>
                  <a:pt x="80820" y="80485"/>
                </a:lnTo>
                <a:lnTo>
                  <a:pt x="85960" y="78187"/>
                </a:lnTo>
                <a:lnTo>
                  <a:pt x="91100" y="75889"/>
                </a:lnTo>
                <a:lnTo>
                  <a:pt x="104249" y="39254"/>
                </a:lnTo>
                <a:lnTo>
                  <a:pt x="104850" y="19589"/>
                </a:lnTo>
                <a:lnTo>
                  <a:pt x="103437" y="12128"/>
                </a:lnTo>
                <a:lnTo>
                  <a:pt x="101068" y="10840"/>
                </a:lnTo>
                <a:lnTo>
                  <a:pt x="99655" y="12112"/>
                </a:lnTo>
                <a:lnTo>
                  <a:pt x="98734" y="15578"/>
                </a:lnTo>
                <a:lnTo>
                  <a:pt x="97820" y="19043"/>
                </a:lnTo>
                <a:lnTo>
                  <a:pt x="98013" y="24256"/>
                </a:lnTo>
                <a:lnTo>
                  <a:pt x="99316" y="31216"/>
                </a:lnTo>
                <a:lnTo>
                  <a:pt x="100618" y="38176"/>
                </a:lnTo>
                <a:lnTo>
                  <a:pt x="104657" y="44369"/>
                </a:lnTo>
                <a:lnTo>
                  <a:pt x="111432" y="49796"/>
                </a:lnTo>
                <a:lnTo>
                  <a:pt x="118200" y="55222"/>
                </a:lnTo>
                <a:lnTo>
                  <a:pt x="125245" y="58561"/>
                </a:lnTo>
                <a:lnTo>
                  <a:pt x="132567" y="59816"/>
                </a:lnTo>
                <a:lnTo>
                  <a:pt x="139882" y="61070"/>
                </a:lnTo>
                <a:lnTo>
                  <a:pt x="170812" y="31255"/>
                </a:lnTo>
                <a:lnTo>
                  <a:pt x="172717" y="10871"/>
                </a:lnTo>
                <a:lnTo>
                  <a:pt x="170881" y="6250"/>
                </a:lnTo>
                <a:lnTo>
                  <a:pt x="167148" y="3659"/>
                </a:lnTo>
                <a:lnTo>
                  <a:pt x="163414" y="1068"/>
                </a:lnTo>
                <a:lnTo>
                  <a:pt x="159798" y="0"/>
                </a:lnTo>
                <a:lnTo>
                  <a:pt x="156300" y="452"/>
                </a:lnTo>
                <a:lnTo>
                  <a:pt x="152801" y="904"/>
                </a:lnTo>
                <a:lnTo>
                  <a:pt x="150543" y="4837"/>
                </a:lnTo>
                <a:lnTo>
                  <a:pt x="149525" y="12249"/>
                </a:lnTo>
                <a:lnTo>
                  <a:pt x="149218" y="23500"/>
                </a:lnTo>
                <a:lnTo>
                  <a:pt x="151092" y="36942"/>
                </a:lnTo>
                <a:lnTo>
                  <a:pt x="154547" y="50645"/>
                </a:lnTo>
                <a:lnTo>
                  <a:pt x="158324" y="62340"/>
                </a:lnTo>
                <a:lnTo>
                  <a:pt x="164584" y="78690"/>
                </a:lnTo>
                <a:lnTo>
                  <a:pt x="167351" y="89162"/>
                </a:lnTo>
                <a:lnTo>
                  <a:pt x="167972" y="99700"/>
                </a:lnTo>
                <a:lnTo>
                  <a:pt x="164384" y="103909"/>
                </a:lnTo>
                <a:lnTo>
                  <a:pt x="157034" y="106197"/>
                </a:lnTo>
                <a:lnTo>
                  <a:pt x="148629" y="107231"/>
                </a:lnTo>
                <a:lnTo>
                  <a:pt x="138162" y="105739"/>
                </a:lnTo>
                <a:lnTo>
                  <a:pt x="125633" y="101724"/>
                </a:lnTo>
                <a:lnTo>
                  <a:pt x="111042" y="951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70721" y="2284036"/>
            <a:ext cx="48260" cy="184150"/>
          </a:xfrm>
          <a:custGeom>
            <a:avLst/>
            <a:gdLst/>
            <a:ahLst/>
            <a:cxnLst/>
            <a:rect l="l" t="t" r="r" b="b"/>
            <a:pathLst>
              <a:path w="48259" h="184150">
                <a:moveTo>
                  <a:pt x="0" y="0"/>
                </a:moveTo>
                <a:lnTo>
                  <a:pt x="18774" y="46568"/>
                </a:lnTo>
                <a:lnTo>
                  <a:pt x="33198" y="97410"/>
                </a:lnTo>
                <a:lnTo>
                  <a:pt x="44199" y="146952"/>
                </a:lnTo>
                <a:lnTo>
                  <a:pt x="47535" y="172709"/>
                </a:lnTo>
                <a:lnTo>
                  <a:pt x="48194" y="1840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65601" y="2370470"/>
            <a:ext cx="217804" cy="68580"/>
          </a:xfrm>
          <a:custGeom>
            <a:avLst/>
            <a:gdLst/>
            <a:ahLst/>
            <a:cxnLst/>
            <a:rect l="l" t="t" r="r" b="b"/>
            <a:pathLst>
              <a:path w="217804" h="68580">
                <a:moveTo>
                  <a:pt x="13632" y="34545"/>
                </a:moveTo>
                <a:lnTo>
                  <a:pt x="9753" y="35214"/>
                </a:lnTo>
                <a:lnTo>
                  <a:pt x="6019" y="33213"/>
                </a:lnTo>
                <a:lnTo>
                  <a:pt x="2431" y="28542"/>
                </a:lnTo>
                <a:lnTo>
                  <a:pt x="0" y="25373"/>
                </a:lnTo>
                <a:lnTo>
                  <a:pt x="6276" y="23740"/>
                </a:lnTo>
                <a:lnTo>
                  <a:pt x="21266" y="23642"/>
                </a:lnTo>
                <a:lnTo>
                  <a:pt x="32472" y="23819"/>
                </a:lnTo>
                <a:lnTo>
                  <a:pt x="44592" y="24490"/>
                </a:lnTo>
                <a:lnTo>
                  <a:pt x="57625" y="25654"/>
                </a:lnTo>
                <a:lnTo>
                  <a:pt x="71570" y="27312"/>
                </a:lnTo>
                <a:lnTo>
                  <a:pt x="89202" y="29616"/>
                </a:lnTo>
                <a:lnTo>
                  <a:pt x="102593" y="31126"/>
                </a:lnTo>
                <a:lnTo>
                  <a:pt x="112121" y="31894"/>
                </a:lnTo>
                <a:lnTo>
                  <a:pt x="122460" y="32126"/>
                </a:lnTo>
                <a:lnTo>
                  <a:pt x="127794" y="31351"/>
                </a:lnTo>
                <a:lnTo>
                  <a:pt x="131348" y="29688"/>
                </a:lnTo>
                <a:lnTo>
                  <a:pt x="134901" y="28025"/>
                </a:lnTo>
                <a:lnTo>
                  <a:pt x="136972" y="25457"/>
                </a:lnTo>
                <a:lnTo>
                  <a:pt x="137547" y="21984"/>
                </a:lnTo>
                <a:lnTo>
                  <a:pt x="138129" y="18511"/>
                </a:lnTo>
                <a:lnTo>
                  <a:pt x="120167" y="3129"/>
                </a:lnTo>
                <a:lnTo>
                  <a:pt x="112575" y="1341"/>
                </a:lnTo>
                <a:lnTo>
                  <a:pt x="105689" y="357"/>
                </a:lnTo>
                <a:lnTo>
                  <a:pt x="99517" y="178"/>
                </a:lnTo>
                <a:lnTo>
                  <a:pt x="93338" y="0"/>
                </a:lnTo>
                <a:lnTo>
                  <a:pt x="88385" y="968"/>
                </a:lnTo>
                <a:lnTo>
                  <a:pt x="75722" y="16836"/>
                </a:lnTo>
                <a:lnTo>
                  <a:pt x="76082" y="21883"/>
                </a:lnTo>
                <a:lnTo>
                  <a:pt x="106915" y="50976"/>
                </a:lnTo>
                <a:lnTo>
                  <a:pt x="147811" y="63846"/>
                </a:lnTo>
                <a:lnTo>
                  <a:pt x="186187" y="67957"/>
                </a:lnTo>
                <a:lnTo>
                  <a:pt x="196757" y="66015"/>
                </a:lnTo>
                <a:lnTo>
                  <a:pt x="207111" y="60384"/>
                </a:lnTo>
                <a:lnTo>
                  <a:pt x="217801" y="5106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62169" y="2288859"/>
            <a:ext cx="450215" cy="130810"/>
          </a:xfrm>
          <a:custGeom>
            <a:avLst/>
            <a:gdLst/>
            <a:ahLst/>
            <a:cxnLst/>
            <a:rect l="l" t="t" r="r" b="b"/>
            <a:pathLst>
              <a:path w="450215" h="130810">
                <a:moveTo>
                  <a:pt x="0" y="92492"/>
                </a:moveTo>
                <a:lnTo>
                  <a:pt x="11075" y="89404"/>
                </a:lnTo>
                <a:lnTo>
                  <a:pt x="23261" y="87231"/>
                </a:lnTo>
                <a:lnTo>
                  <a:pt x="36557" y="85971"/>
                </a:lnTo>
                <a:lnTo>
                  <a:pt x="53023" y="86198"/>
                </a:lnTo>
                <a:lnTo>
                  <a:pt x="89740" y="96868"/>
                </a:lnTo>
                <a:lnTo>
                  <a:pt x="112145" y="117554"/>
                </a:lnTo>
                <a:lnTo>
                  <a:pt x="112921" y="121079"/>
                </a:lnTo>
                <a:lnTo>
                  <a:pt x="111085" y="123374"/>
                </a:lnTo>
                <a:lnTo>
                  <a:pt x="106645" y="124438"/>
                </a:lnTo>
                <a:lnTo>
                  <a:pt x="102204" y="125502"/>
                </a:lnTo>
                <a:lnTo>
                  <a:pt x="96434" y="125857"/>
                </a:lnTo>
                <a:lnTo>
                  <a:pt x="89354" y="125503"/>
                </a:lnTo>
                <a:lnTo>
                  <a:pt x="82268" y="125149"/>
                </a:lnTo>
                <a:lnTo>
                  <a:pt x="75999" y="122589"/>
                </a:lnTo>
                <a:lnTo>
                  <a:pt x="70547" y="117823"/>
                </a:lnTo>
                <a:lnTo>
                  <a:pt x="65088" y="113058"/>
                </a:lnTo>
                <a:lnTo>
                  <a:pt x="61618" y="107821"/>
                </a:lnTo>
                <a:lnTo>
                  <a:pt x="60121" y="102112"/>
                </a:lnTo>
                <a:lnTo>
                  <a:pt x="58632" y="96404"/>
                </a:lnTo>
                <a:lnTo>
                  <a:pt x="58757" y="90773"/>
                </a:lnTo>
                <a:lnTo>
                  <a:pt x="60509" y="85222"/>
                </a:lnTo>
                <a:lnTo>
                  <a:pt x="62255" y="79669"/>
                </a:lnTo>
                <a:lnTo>
                  <a:pt x="113250" y="68775"/>
                </a:lnTo>
                <a:lnTo>
                  <a:pt x="128167" y="68647"/>
                </a:lnTo>
                <a:lnTo>
                  <a:pt x="141103" y="69269"/>
                </a:lnTo>
                <a:lnTo>
                  <a:pt x="152133" y="70640"/>
                </a:lnTo>
                <a:lnTo>
                  <a:pt x="165448" y="73631"/>
                </a:lnTo>
                <a:lnTo>
                  <a:pt x="177423" y="76880"/>
                </a:lnTo>
                <a:lnTo>
                  <a:pt x="194158" y="82066"/>
                </a:lnTo>
                <a:lnTo>
                  <a:pt x="206175" y="85089"/>
                </a:lnTo>
                <a:lnTo>
                  <a:pt x="215304" y="86530"/>
                </a:lnTo>
                <a:lnTo>
                  <a:pt x="225773" y="87376"/>
                </a:lnTo>
                <a:lnTo>
                  <a:pt x="230636" y="86069"/>
                </a:lnTo>
                <a:lnTo>
                  <a:pt x="231668" y="82768"/>
                </a:lnTo>
                <a:lnTo>
                  <a:pt x="232700" y="79468"/>
                </a:lnTo>
                <a:lnTo>
                  <a:pt x="232458" y="75036"/>
                </a:lnTo>
                <a:lnTo>
                  <a:pt x="230941" y="69474"/>
                </a:lnTo>
                <a:lnTo>
                  <a:pt x="229431" y="63911"/>
                </a:lnTo>
                <a:lnTo>
                  <a:pt x="225274" y="58969"/>
                </a:lnTo>
                <a:lnTo>
                  <a:pt x="218479" y="54645"/>
                </a:lnTo>
                <a:lnTo>
                  <a:pt x="211690" y="50322"/>
                </a:lnTo>
                <a:lnTo>
                  <a:pt x="204160" y="47588"/>
                </a:lnTo>
                <a:lnTo>
                  <a:pt x="195889" y="46444"/>
                </a:lnTo>
                <a:lnTo>
                  <a:pt x="187618" y="45300"/>
                </a:lnTo>
                <a:lnTo>
                  <a:pt x="180587" y="45969"/>
                </a:lnTo>
                <a:lnTo>
                  <a:pt x="174795" y="48450"/>
                </a:lnTo>
                <a:lnTo>
                  <a:pt x="168997" y="50930"/>
                </a:lnTo>
                <a:lnTo>
                  <a:pt x="165451" y="55601"/>
                </a:lnTo>
                <a:lnTo>
                  <a:pt x="164141" y="62463"/>
                </a:lnTo>
                <a:lnTo>
                  <a:pt x="162839" y="69325"/>
                </a:lnTo>
                <a:lnTo>
                  <a:pt x="165076" y="76552"/>
                </a:lnTo>
                <a:lnTo>
                  <a:pt x="203269" y="107025"/>
                </a:lnTo>
                <a:lnTo>
                  <a:pt x="241130" y="117207"/>
                </a:lnTo>
                <a:lnTo>
                  <a:pt x="265010" y="119528"/>
                </a:lnTo>
                <a:lnTo>
                  <a:pt x="280746" y="119232"/>
                </a:lnTo>
                <a:lnTo>
                  <a:pt x="324012" y="100498"/>
                </a:lnTo>
                <a:lnTo>
                  <a:pt x="332529" y="77498"/>
                </a:lnTo>
                <a:lnTo>
                  <a:pt x="329939" y="72198"/>
                </a:lnTo>
                <a:lnTo>
                  <a:pt x="324092" y="67391"/>
                </a:lnTo>
                <a:lnTo>
                  <a:pt x="318245" y="62585"/>
                </a:lnTo>
                <a:lnTo>
                  <a:pt x="311374" y="59334"/>
                </a:lnTo>
                <a:lnTo>
                  <a:pt x="303476" y="57639"/>
                </a:lnTo>
                <a:lnTo>
                  <a:pt x="295579" y="55945"/>
                </a:lnTo>
                <a:lnTo>
                  <a:pt x="288611" y="55619"/>
                </a:lnTo>
                <a:lnTo>
                  <a:pt x="282577" y="56664"/>
                </a:lnTo>
                <a:lnTo>
                  <a:pt x="276543" y="57709"/>
                </a:lnTo>
                <a:lnTo>
                  <a:pt x="272747" y="61108"/>
                </a:lnTo>
                <a:lnTo>
                  <a:pt x="271195" y="66864"/>
                </a:lnTo>
                <a:lnTo>
                  <a:pt x="269644" y="72619"/>
                </a:lnTo>
                <a:lnTo>
                  <a:pt x="284392" y="114380"/>
                </a:lnTo>
                <a:lnTo>
                  <a:pt x="297865" y="123119"/>
                </a:lnTo>
                <a:lnTo>
                  <a:pt x="305000" y="126653"/>
                </a:lnTo>
                <a:lnTo>
                  <a:pt x="311775" y="128827"/>
                </a:lnTo>
                <a:lnTo>
                  <a:pt x="318183" y="129641"/>
                </a:lnTo>
                <a:lnTo>
                  <a:pt x="324591" y="130455"/>
                </a:lnTo>
                <a:lnTo>
                  <a:pt x="330146" y="129123"/>
                </a:lnTo>
                <a:lnTo>
                  <a:pt x="334864" y="125646"/>
                </a:lnTo>
                <a:lnTo>
                  <a:pt x="339581" y="122170"/>
                </a:lnTo>
                <a:lnTo>
                  <a:pt x="350210" y="83324"/>
                </a:lnTo>
                <a:lnTo>
                  <a:pt x="351915" y="32831"/>
                </a:lnTo>
                <a:lnTo>
                  <a:pt x="352478" y="11667"/>
                </a:lnTo>
                <a:lnTo>
                  <a:pt x="353951" y="852"/>
                </a:lnTo>
                <a:lnTo>
                  <a:pt x="358694" y="0"/>
                </a:lnTo>
                <a:lnTo>
                  <a:pt x="362621" y="5854"/>
                </a:lnTo>
                <a:lnTo>
                  <a:pt x="367824" y="16337"/>
                </a:lnTo>
                <a:lnTo>
                  <a:pt x="373561" y="27170"/>
                </a:lnTo>
                <a:lnTo>
                  <a:pt x="397950" y="62456"/>
                </a:lnTo>
                <a:lnTo>
                  <a:pt x="429629" y="86720"/>
                </a:lnTo>
                <a:lnTo>
                  <a:pt x="440130" y="88955"/>
                </a:lnTo>
                <a:lnTo>
                  <a:pt x="450123" y="878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110533" y="2156694"/>
            <a:ext cx="173355" cy="348615"/>
          </a:xfrm>
          <a:custGeom>
            <a:avLst/>
            <a:gdLst/>
            <a:ahLst/>
            <a:cxnLst/>
            <a:rect l="l" t="t" r="r" b="b"/>
            <a:pathLst>
              <a:path w="173354" h="348614">
                <a:moveTo>
                  <a:pt x="5522" y="23576"/>
                </a:moveTo>
                <a:lnTo>
                  <a:pt x="0" y="8072"/>
                </a:lnTo>
                <a:lnTo>
                  <a:pt x="2078" y="0"/>
                </a:lnTo>
                <a:lnTo>
                  <a:pt x="9666" y="473"/>
                </a:lnTo>
                <a:lnTo>
                  <a:pt x="40866" y="23040"/>
                </a:lnTo>
                <a:lnTo>
                  <a:pt x="66667" y="51241"/>
                </a:lnTo>
                <a:lnTo>
                  <a:pt x="91170" y="84172"/>
                </a:lnTo>
                <a:lnTo>
                  <a:pt x="117806" y="124051"/>
                </a:lnTo>
                <a:lnTo>
                  <a:pt x="137678" y="158187"/>
                </a:lnTo>
                <a:lnTo>
                  <a:pt x="159845" y="205283"/>
                </a:lnTo>
                <a:lnTo>
                  <a:pt x="171027" y="241845"/>
                </a:lnTo>
                <a:lnTo>
                  <a:pt x="173275" y="267040"/>
                </a:lnTo>
                <a:lnTo>
                  <a:pt x="171324" y="279680"/>
                </a:lnTo>
                <a:lnTo>
                  <a:pt x="148194" y="311090"/>
                </a:lnTo>
                <a:lnTo>
                  <a:pt x="107679" y="330649"/>
                </a:lnTo>
                <a:lnTo>
                  <a:pt x="62950" y="344175"/>
                </a:lnTo>
                <a:lnTo>
                  <a:pt x="45291" y="3484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221892" y="3344354"/>
            <a:ext cx="20955" cy="1905"/>
          </a:xfrm>
          <a:custGeom>
            <a:avLst/>
            <a:gdLst/>
            <a:ahLst/>
            <a:cxnLst/>
            <a:rect l="l" t="t" r="r" b="b"/>
            <a:pathLst>
              <a:path w="20954" h="1904">
                <a:moveTo>
                  <a:pt x="20463" y="0"/>
                </a:moveTo>
                <a:lnTo>
                  <a:pt x="13639" y="511"/>
                </a:lnTo>
                <a:lnTo>
                  <a:pt x="6816" y="1023"/>
                </a:lnTo>
                <a:lnTo>
                  <a:pt x="0" y="15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7114" y="3298707"/>
            <a:ext cx="9424670" cy="64769"/>
          </a:xfrm>
          <a:custGeom>
            <a:avLst/>
            <a:gdLst/>
            <a:ahLst/>
            <a:cxnLst/>
            <a:rect l="l" t="t" r="r" b="b"/>
            <a:pathLst>
              <a:path w="9424670" h="64770">
                <a:moveTo>
                  <a:pt x="0" y="45259"/>
                </a:moveTo>
                <a:lnTo>
                  <a:pt x="11794" y="47545"/>
                </a:lnTo>
                <a:lnTo>
                  <a:pt x="24677" y="48872"/>
                </a:lnTo>
                <a:lnTo>
                  <a:pt x="38929" y="49379"/>
                </a:lnTo>
                <a:lnTo>
                  <a:pt x="44937" y="51063"/>
                </a:lnTo>
                <a:lnTo>
                  <a:pt x="81493" y="63091"/>
                </a:lnTo>
                <a:lnTo>
                  <a:pt x="107850" y="64489"/>
                </a:lnTo>
                <a:lnTo>
                  <a:pt x="119386" y="64444"/>
                </a:lnTo>
                <a:lnTo>
                  <a:pt x="168185" y="62455"/>
                </a:lnTo>
                <a:lnTo>
                  <a:pt x="208253" y="59362"/>
                </a:lnTo>
                <a:lnTo>
                  <a:pt x="257681" y="55028"/>
                </a:lnTo>
                <a:lnTo>
                  <a:pt x="296026" y="51489"/>
                </a:lnTo>
                <a:lnTo>
                  <a:pt x="325789" y="48665"/>
                </a:lnTo>
                <a:lnTo>
                  <a:pt x="341319" y="47221"/>
                </a:lnTo>
                <a:lnTo>
                  <a:pt x="382199" y="43635"/>
                </a:lnTo>
                <a:lnTo>
                  <a:pt x="426197" y="40319"/>
                </a:lnTo>
                <a:lnTo>
                  <a:pt x="468540" y="38115"/>
                </a:lnTo>
                <a:lnTo>
                  <a:pt x="519952" y="36815"/>
                </a:lnTo>
                <a:lnTo>
                  <a:pt x="563346" y="36438"/>
                </a:lnTo>
                <a:lnTo>
                  <a:pt x="577268" y="36338"/>
                </a:lnTo>
                <a:lnTo>
                  <a:pt x="616908" y="35891"/>
                </a:lnTo>
                <a:lnTo>
                  <a:pt x="665798" y="34955"/>
                </a:lnTo>
                <a:lnTo>
                  <a:pt x="689027" y="34338"/>
                </a:lnTo>
                <a:lnTo>
                  <a:pt x="696372" y="34139"/>
                </a:lnTo>
                <a:lnTo>
                  <a:pt x="735217" y="33449"/>
                </a:lnTo>
                <a:lnTo>
                  <a:pt x="774350" y="33039"/>
                </a:lnTo>
                <a:lnTo>
                  <a:pt x="822118" y="32721"/>
                </a:lnTo>
                <a:lnTo>
                  <a:pt x="878582" y="32492"/>
                </a:lnTo>
                <a:lnTo>
                  <a:pt x="921085" y="32388"/>
                </a:lnTo>
                <a:lnTo>
                  <a:pt x="967497" y="32323"/>
                </a:lnTo>
                <a:lnTo>
                  <a:pt x="1017835" y="32295"/>
                </a:lnTo>
                <a:lnTo>
                  <a:pt x="1043502" y="32286"/>
                </a:lnTo>
                <a:lnTo>
                  <a:pt x="1091918" y="32239"/>
                </a:lnTo>
                <a:lnTo>
                  <a:pt x="1136444" y="32153"/>
                </a:lnTo>
                <a:lnTo>
                  <a:pt x="1177078" y="32028"/>
                </a:lnTo>
                <a:lnTo>
                  <a:pt x="1230735" y="31769"/>
                </a:lnTo>
                <a:lnTo>
                  <a:pt x="1275638" y="31422"/>
                </a:lnTo>
                <a:lnTo>
                  <a:pt x="1321890" y="30824"/>
                </a:lnTo>
                <a:lnTo>
                  <a:pt x="1362767" y="29794"/>
                </a:lnTo>
                <a:lnTo>
                  <a:pt x="1378096" y="29353"/>
                </a:lnTo>
                <a:lnTo>
                  <a:pt x="1417647" y="28259"/>
                </a:lnTo>
                <a:lnTo>
                  <a:pt x="1451101" y="27419"/>
                </a:lnTo>
                <a:lnTo>
                  <a:pt x="1463405" y="27090"/>
                </a:lnTo>
                <a:lnTo>
                  <a:pt x="1513711" y="25450"/>
                </a:lnTo>
                <a:lnTo>
                  <a:pt x="1527197" y="24944"/>
                </a:lnTo>
                <a:lnTo>
                  <a:pt x="1536778" y="24600"/>
                </a:lnTo>
                <a:lnTo>
                  <a:pt x="1580445" y="23536"/>
                </a:lnTo>
                <a:lnTo>
                  <a:pt x="1619161" y="23053"/>
                </a:lnTo>
                <a:lnTo>
                  <a:pt x="1663368" y="22825"/>
                </a:lnTo>
                <a:lnTo>
                  <a:pt x="1679384" y="22803"/>
                </a:lnTo>
                <a:lnTo>
                  <a:pt x="1698817" y="22811"/>
                </a:lnTo>
                <a:lnTo>
                  <a:pt x="1747980" y="23015"/>
                </a:lnTo>
                <a:lnTo>
                  <a:pt x="1792413" y="23713"/>
                </a:lnTo>
                <a:lnTo>
                  <a:pt x="1838117" y="26395"/>
                </a:lnTo>
                <a:lnTo>
                  <a:pt x="1863122" y="28398"/>
                </a:lnTo>
                <a:lnTo>
                  <a:pt x="1875004" y="29377"/>
                </a:lnTo>
                <a:lnTo>
                  <a:pt x="1925823" y="32733"/>
                </a:lnTo>
                <a:lnTo>
                  <a:pt x="1968087" y="34615"/>
                </a:lnTo>
                <a:lnTo>
                  <a:pt x="2013535" y="35688"/>
                </a:lnTo>
                <a:lnTo>
                  <a:pt x="2058933" y="36022"/>
                </a:lnTo>
                <a:lnTo>
                  <a:pt x="2099174" y="36136"/>
                </a:lnTo>
                <a:lnTo>
                  <a:pt x="2129723" y="36158"/>
                </a:lnTo>
                <a:lnTo>
                  <a:pt x="2150689" y="36146"/>
                </a:lnTo>
                <a:lnTo>
                  <a:pt x="2198754" y="35967"/>
                </a:lnTo>
                <a:lnTo>
                  <a:pt x="2245021" y="34125"/>
                </a:lnTo>
                <a:lnTo>
                  <a:pt x="2288370" y="29642"/>
                </a:lnTo>
                <a:lnTo>
                  <a:pt x="2302740" y="28156"/>
                </a:lnTo>
                <a:lnTo>
                  <a:pt x="2351317" y="23906"/>
                </a:lnTo>
                <a:lnTo>
                  <a:pt x="2400592" y="21094"/>
                </a:lnTo>
                <a:lnTo>
                  <a:pt x="2453427" y="19245"/>
                </a:lnTo>
                <a:lnTo>
                  <a:pt x="2493641" y="18344"/>
                </a:lnTo>
                <a:lnTo>
                  <a:pt x="2539974" y="17691"/>
                </a:lnTo>
                <a:lnTo>
                  <a:pt x="2581649" y="17421"/>
                </a:lnTo>
                <a:lnTo>
                  <a:pt x="2620223" y="17294"/>
                </a:lnTo>
                <a:lnTo>
                  <a:pt x="2665273" y="17230"/>
                </a:lnTo>
                <a:lnTo>
                  <a:pt x="2684602" y="17224"/>
                </a:lnTo>
                <a:lnTo>
                  <a:pt x="2702276" y="17228"/>
                </a:lnTo>
                <a:lnTo>
                  <a:pt x="2745878" y="17293"/>
                </a:lnTo>
                <a:lnTo>
                  <a:pt x="2793759" y="17671"/>
                </a:lnTo>
                <a:lnTo>
                  <a:pt x="2841242" y="19201"/>
                </a:lnTo>
                <a:lnTo>
                  <a:pt x="2887952" y="21329"/>
                </a:lnTo>
                <a:lnTo>
                  <a:pt x="2903768" y="22083"/>
                </a:lnTo>
                <a:lnTo>
                  <a:pt x="2943746" y="23959"/>
                </a:lnTo>
                <a:lnTo>
                  <a:pt x="2988298" y="25944"/>
                </a:lnTo>
                <a:lnTo>
                  <a:pt x="3026627" y="27468"/>
                </a:lnTo>
                <a:lnTo>
                  <a:pt x="3071180" y="28900"/>
                </a:lnTo>
                <a:lnTo>
                  <a:pt x="3121349" y="29748"/>
                </a:lnTo>
                <a:lnTo>
                  <a:pt x="3165766" y="30133"/>
                </a:lnTo>
                <a:lnTo>
                  <a:pt x="3179746" y="30263"/>
                </a:lnTo>
                <a:lnTo>
                  <a:pt x="3219206" y="30775"/>
                </a:lnTo>
                <a:lnTo>
                  <a:pt x="3267054" y="31754"/>
                </a:lnTo>
                <a:lnTo>
                  <a:pt x="3291131" y="32403"/>
                </a:lnTo>
                <a:lnTo>
                  <a:pt x="3303887" y="32743"/>
                </a:lnTo>
                <a:lnTo>
                  <a:pt x="3342013" y="33706"/>
                </a:lnTo>
                <a:lnTo>
                  <a:pt x="3398079" y="34979"/>
                </a:lnTo>
                <a:lnTo>
                  <a:pt x="3414231" y="35354"/>
                </a:lnTo>
                <a:lnTo>
                  <a:pt x="3452464" y="36375"/>
                </a:lnTo>
                <a:lnTo>
                  <a:pt x="3484585" y="37519"/>
                </a:lnTo>
                <a:lnTo>
                  <a:pt x="3497552" y="37951"/>
                </a:lnTo>
                <a:lnTo>
                  <a:pt x="3536982" y="38800"/>
                </a:lnTo>
                <a:lnTo>
                  <a:pt x="3577309" y="39097"/>
                </a:lnTo>
                <a:lnTo>
                  <a:pt x="3617772" y="39231"/>
                </a:lnTo>
                <a:lnTo>
                  <a:pt x="3667742" y="39301"/>
                </a:lnTo>
                <a:lnTo>
                  <a:pt x="3686628" y="39312"/>
                </a:lnTo>
                <a:lnTo>
                  <a:pt x="3703799" y="39304"/>
                </a:lnTo>
                <a:lnTo>
                  <a:pt x="3751396" y="39094"/>
                </a:lnTo>
                <a:lnTo>
                  <a:pt x="3793196" y="38604"/>
                </a:lnTo>
                <a:lnTo>
                  <a:pt x="3840074" y="37518"/>
                </a:lnTo>
                <a:lnTo>
                  <a:pt x="3885774" y="35403"/>
                </a:lnTo>
                <a:lnTo>
                  <a:pt x="3928832" y="32786"/>
                </a:lnTo>
                <a:lnTo>
                  <a:pt x="3970673" y="29825"/>
                </a:lnTo>
                <a:lnTo>
                  <a:pt x="3978881" y="29242"/>
                </a:lnTo>
                <a:lnTo>
                  <a:pt x="4022118" y="27544"/>
                </a:lnTo>
                <a:lnTo>
                  <a:pt x="4065708" y="26918"/>
                </a:lnTo>
                <a:lnTo>
                  <a:pt x="4100871" y="26777"/>
                </a:lnTo>
                <a:lnTo>
                  <a:pt x="4117952" y="26686"/>
                </a:lnTo>
                <a:lnTo>
                  <a:pt x="4161417" y="26180"/>
                </a:lnTo>
                <a:lnTo>
                  <a:pt x="4203102" y="24957"/>
                </a:lnTo>
                <a:lnTo>
                  <a:pt x="4220410" y="24007"/>
                </a:lnTo>
                <a:lnTo>
                  <a:pt x="4230656" y="23475"/>
                </a:lnTo>
                <a:lnTo>
                  <a:pt x="4279926" y="21476"/>
                </a:lnTo>
                <a:lnTo>
                  <a:pt x="4326223" y="20090"/>
                </a:lnTo>
                <a:lnTo>
                  <a:pt x="4370127" y="18999"/>
                </a:lnTo>
                <a:lnTo>
                  <a:pt x="4418309" y="18070"/>
                </a:lnTo>
                <a:lnTo>
                  <a:pt x="4463380" y="17643"/>
                </a:lnTo>
                <a:lnTo>
                  <a:pt x="4512783" y="17476"/>
                </a:lnTo>
                <a:lnTo>
                  <a:pt x="4562740" y="17381"/>
                </a:lnTo>
                <a:lnTo>
                  <a:pt x="4602274" y="17331"/>
                </a:lnTo>
                <a:lnTo>
                  <a:pt x="4646845" y="17290"/>
                </a:lnTo>
                <a:lnTo>
                  <a:pt x="4696498" y="17259"/>
                </a:lnTo>
                <a:lnTo>
                  <a:pt x="4751279" y="17238"/>
                </a:lnTo>
                <a:lnTo>
                  <a:pt x="4811234" y="17225"/>
                </a:lnTo>
                <a:lnTo>
                  <a:pt x="4841886" y="17218"/>
                </a:lnTo>
                <a:lnTo>
                  <a:pt x="4899436" y="17188"/>
                </a:lnTo>
                <a:lnTo>
                  <a:pt x="4951979" y="17136"/>
                </a:lnTo>
                <a:lnTo>
                  <a:pt x="4999517" y="17061"/>
                </a:lnTo>
                <a:lnTo>
                  <a:pt x="5042050" y="16965"/>
                </a:lnTo>
                <a:lnTo>
                  <a:pt x="5096462" y="16780"/>
                </a:lnTo>
                <a:lnTo>
                  <a:pt x="5139610" y="16546"/>
                </a:lnTo>
                <a:lnTo>
                  <a:pt x="5179621" y="16157"/>
                </a:lnTo>
                <a:lnTo>
                  <a:pt x="5199078" y="15824"/>
                </a:lnTo>
                <a:lnTo>
                  <a:pt x="5211687" y="15616"/>
                </a:lnTo>
                <a:lnTo>
                  <a:pt x="5262382" y="14920"/>
                </a:lnTo>
                <a:lnTo>
                  <a:pt x="5300676" y="14540"/>
                </a:lnTo>
                <a:lnTo>
                  <a:pt x="5349357" y="14283"/>
                </a:lnTo>
                <a:lnTo>
                  <a:pt x="5399953" y="14138"/>
                </a:lnTo>
                <a:lnTo>
                  <a:pt x="5445077" y="14061"/>
                </a:lnTo>
                <a:lnTo>
                  <a:pt x="5496623" y="14011"/>
                </a:lnTo>
                <a:lnTo>
                  <a:pt x="5554836" y="13984"/>
                </a:lnTo>
                <a:lnTo>
                  <a:pt x="5597469" y="13978"/>
                </a:lnTo>
                <a:lnTo>
                  <a:pt x="5619165" y="13985"/>
                </a:lnTo>
                <a:lnTo>
                  <a:pt x="5660150" y="14045"/>
                </a:lnTo>
                <a:lnTo>
                  <a:pt x="5715612" y="14249"/>
                </a:lnTo>
                <a:lnTo>
                  <a:pt x="5763855" y="14589"/>
                </a:lnTo>
                <a:lnTo>
                  <a:pt x="5804880" y="15066"/>
                </a:lnTo>
                <a:lnTo>
                  <a:pt x="5848352" y="15915"/>
                </a:lnTo>
                <a:lnTo>
                  <a:pt x="5895571" y="17846"/>
                </a:lnTo>
                <a:lnTo>
                  <a:pt x="5937551" y="20096"/>
                </a:lnTo>
                <a:lnTo>
                  <a:pt x="5967888" y="21939"/>
                </a:lnTo>
                <a:lnTo>
                  <a:pt x="5980610" y="22742"/>
                </a:lnTo>
                <a:lnTo>
                  <a:pt x="6029263" y="24829"/>
                </a:lnTo>
                <a:lnTo>
                  <a:pt x="6077327" y="25574"/>
                </a:lnTo>
                <a:lnTo>
                  <a:pt x="6120788" y="25726"/>
                </a:lnTo>
                <a:lnTo>
                  <a:pt x="6134903" y="25698"/>
                </a:lnTo>
                <a:lnTo>
                  <a:pt x="6174096" y="25405"/>
                </a:lnTo>
                <a:lnTo>
                  <a:pt x="6221072" y="24526"/>
                </a:lnTo>
                <a:lnTo>
                  <a:pt x="6231968" y="24247"/>
                </a:lnTo>
                <a:lnTo>
                  <a:pt x="6243142" y="23995"/>
                </a:lnTo>
                <a:lnTo>
                  <a:pt x="6291071" y="23247"/>
                </a:lnTo>
                <a:lnTo>
                  <a:pt x="6331033" y="22943"/>
                </a:lnTo>
                <a:lnTo>
                  <a:pt x="6359921" y="22855"/>
                </a:lnTo>
                <a:lnTo>
                  <a:pt x="6375322" y="22858"/>
                </a:lnTo>
                <a:lnTo>
                  <a:pt x="6418271" y="23091"/>
                </a:lnTo>
                <a:lnTo>
                  <a:pt x="6456737" y="23661"/>
                </a:lnTo>
                <a:lnTo>
                  <a:pt x="6501933" y="24942"/>
                </a:lnTo>
                <a:lnTo>
                  <a:pt x="6511612" y="25327"/>
                </a:lnTo>
                <a:lnTo>
                  <a:pt x="6521624" y="25684"/>
                </a:lnTo>
                <a:lnTo>
                  <a:pt x="6565289" y="26844"/>
                </a:lnTo>
                <a:lnTo>
                  <a:pt x="6615463" y="27602"/>
                </a:lnTo>
                <a:lnTo>
                  <a:pt x="6657936" y="27930"/>
                </a:lnTo>
                <a:lnTo>
                  <a:pt x="6705009" y="28071"/>
                </a:lnTo>
                <a:lnTo>
                  <a:pt x="6722359" y="28078"/>
                </a:lnTo>
                <a:lnTo>
                  <a:pt x="6739043" y="28065"/>
                </a:lnTo>
                <a:lnTo>
                  <a:pt x="6785109" y="27898"/>
                </a:lnTo>
                <a:lnTo>
                  <a:pt x="6825212" y="27542"/>
                </a:lnTo>
                <a:lnTo>
                  <a:pt x="6869443" y="26774"/>
                </a:lnTo>
                <a:lnTo>
                  <a:pt x="6908727" y="25487"/>
                </a:lnTo>
                <a:lnTo>
                  <a:pt x="6921655" y="25022"/>
                </a:lnTo>
                <a:lnTo>
                  <a:pt x="6959945" y="23776"/>
                </a:lnTo>
                <a:lnTo>
                  <a:pt x="7009958" y="22457"/>
                </a:lnTo>
                <a:lnTo>
                  <a:pt x="7054609" y="21503"/>
                </a:lnTo>
                <a:lnTo>
                  <a:pt x="7103427" y="20696"/>
                </a:lnTo>
                <a:lnTo>
                  <a:pt x="7116874" y="20433"/>
                </a:lnTo>
                <a:lnTo>
                  <a:pt x="7164232" y="18603"/>
                </a:lnTo>
                <a:lnTo>
                  <a:pt x="7214696" y="14846"/>
                </a:lnTo>
                <a:lnTo>
                  <a:pt x="7245516" y="12054"/>
                </a:lnTo>
                <a:lnTo>
                  <a:pt x="7260598" y="10682"/>
                </a:lnTo>
                <a:lnTo>
                  <a:pt x="7307915" y="6508"/>
                </a:lnTo>
                <a:lnTo>
                  <a:pt x="7348087" y="3466"/>
                </a:lnTo>
                <a:lnTo>
                  <a:pt x="7391073" y="1345"/>
                </a:lnTo>
                <a:lnTo>
                  <a:pt x="7431921" y="660"/>
                </a:lnTo>
                <a:lnTo>
                  <a:pt x="7473930" y="318"/>
                </a:lnTo>
                <a:lnTo>
                  <a:pt x="7525885" y="115"/>
                </a:lnTo>
                <a:lnTo>
                  <a:pt x="7565742" y="53"/>
                </a:lnTo>
                <a:lnTo>
                  <a:pt x="7620148" y="8"/>
                </a:lnTo>
                <a:lnTo>
                  <a:pt x="7651167" y="0"/>
                </a:lnTo>
                <a:lnTo>
                  <a:pt x="7665148" y="1"/>
                </a:lnTo>
                <a:lnTo>
                  <a:pt x="7711238" y="49"/>
                </a:lnTo>
                <a:lnTo>
                  <a:pt x="7755951" y="292"/>
                </a:lnTo>
                <a:lnTo>
                  <a:pt x="7794445" y="1022"/>
                </a:lnTo>
                <a:lnTo>
                  <a:pt x="7843905" y="2788"/>
                </a:lnTo>
                <a:lnTo>
                  <a:pt x="7856553" y="3297"/>
                </a:lnTo>
                <a:lnTo>
                  <a:pt x="7907293" y="5245"/>
                </a:lnTo>
                <a:lnTo>
                  <a:pt x="7922337" y="5800"/>
                </a:lnTo>
                <a:lnTo>
                  <a:pt x="7936443" y="6338"/>
                </a:lnTo>
                <a:lnTo>
                  <a:pt x="7974514" y="7906"/>
                </a:lnTo>
                <a:lnTo>
                  <a:pt x="8018714" y="9969"/>
                </a:lnTo>
                <a:lnTo>
                  <a:pt x="8028917" y="10441"/>
                </a:lnTo>
                <a:lnTo>
                  <a:pt x="8075856" y="12443"/>
                </a:lnTo>
                <a:lnTo>
                  <a:pt x="8117831" y="14076"/>
                </a:lnTo>
                <a:lnTo>
                  <a:pt x="8169036" y="15940"/>
                </a:lnTo>
                <a:lnTo>
                  <a:pt x="8213486" y="17463"/>
                </a:lnTo>
                <a:lnTo>
                  <a:pt x="8257704" y="18812"/>
                </a:lnTo>
                <a:lnTo>
                  <a:pt x="8301495" y="19787"/>
                </a:lnTo>
                <a:lnTo>
                  <a:pt x="8350930" y="20546"/>
                </a:lnTo>
                <a:lnTo>
                  <a:pt x="8365407" y="20727"/>
                </a:lnTo>
                <a:lnTo>
                  <a:pt x="8378982" y="20942"/>
                </a:lnTo>
                <a:lnTo>
                  <a:pt x="8431012" y="22351"/>
                </a:lnTo>
                <a:lnTo>
                  <a:pt x="8469285" y="24053"/>
                </a:lnTo>
                <a:lnTo>
                  <a:pt x="8515516" y="27209"/>
                </a:lnTo>
                <a:lnTo>
                  <a:pt x="8554089" y="30626"/>
                </a:lnTo>
                <a:lnTo>
                  <a:pt x="8580370" y="33180"/>
                </a:lnTo>
                <a:lnTo>
                  <a:pt x="8592524" y="34337"/>
                </a:lnTo>
                <a:lnTo>
                  <a:pt x="8642086" y="38741"/>
                </a:lnTo>
                <a:lnTo>
                  <a:pt x="8681034" y="41885"/>
                </a:lnTo>
                <a:lnTo>
                  <a:pt x="8710176" y="44105"/>
                </a:lnTo>
                <a:lnTo>
                  <a:pt x="8725068" y="45253"/>
                </a:lnTo>
                <a:lnTo>
                  <a:pt x="8765345" y="48480"/>
                </a:lnTo>
                <a:lnTo>
                  <a:pt x="8809787" y="52350"/>
                </a:lnTo>
                <a:lnTo>
                  <a:pt x="8826591" y="53902"/>
                </a:lnTo>
                <a:lnTo>
                  <a:pt x="8841536" y="55239"/>
                </a:lnTo>
                <a:lnTo>
                  <a:pt x="8883464" y="58493"/>
                </a:lnTo>
                <a:lnTo>
                  <a:pt x="8933648" y="60272"/>
                </a:lnTo>
                <a:lnTo>
                  <a:pt x="8977410" y="61204"/>
                </a:lnTo>
                <a:lnTo>
                  <a:pt x="9032779" y="62109"/>
                </a:lnTo>
                <a:lnTo>
                  <a:pt x="9084498" y="62855"/>
                </a:lnTo>
                <a:lnTo>
                  <a:pt x="9124603" y="63366"/>
                </a:lnTo>
                <a:lnTo>
                  <a:pt x="9167919" y="63730"/>
                </a:lnTo>
                <a:lnTo>
                  <a:pt x="9181936" y="63643"/>
                </a:lnTo>
                <a:lnTo>
                  <a:pt x="9231633" y="61183"/>
                </a:lnTo>
                <a:lnTo>
                  <a:pt x="9278205" y="56005"/>
                </a:lnTo>
                <a:lnTo>
                  <a:pt x="9322980" y="50171"/>
                </a:lnTo>
                <a:lnTo>
                  <a:pt x="9338155" y="48258"/>
                </a:lnTo>
                <a:lnTo>
                  <a:pt x="9384805" y="43417"/>
                </a:lnTo>
                <a:lnTo>
                  <a:pt x="9423663" y="40937"/>
                </a:lnTo>
                <a:lnTo>
                  <a:pt x="9424051" y="40941"/>
                </a:lnTo>
                <a:lnTo>
                  <a:pt x="9423767" y="41015"/>
                </a:lnTo>
                <a:lnTo>
                  <a:pt x="9423365" y="41119"/>
                </a:lnTo>
                <a:lnTo>
                  <a:pt x="9418066" y="42505"/>
                </a:lnTo>
                <a:lnTo>
                  <a:pt x="9407855" y="451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201662" y="3370174"/>
            <a:ext cx="1136015" cy="46355"/>
          </a:xfrm>
          <a:custGeom>
            <a:avLst/>
            <a:gdLst/>
            <a:ahLst/>
            <a:cxnLst/>
            <a:rect l="l" t="t" r="r" b="b"/>
            <a:pathLst>
              <a:path w="1136014" h="46354">
                <a:moveTo>
                  <a:pt x="0" y="1898"/>
                </a:moveTo>
                <a:lnTo>
                  <a:pt x="9542" y="925"/>
                </a:lnTo>
                <a:lnTo>
                  <a:pt x="20301" y="293"/>
                </a:lnTo>
                <a:lnTo>
                  <a:pt x="32279" y="0"/>
                </a:lnTo>
                <a:lnTo>
                  <a:pt x="45474" y="46"/>
                </a:lnTo>
                <a:lnTo>
                  <a:pt x="87268" y="1850"/>
                </a:lnTo>
                <a:lnTo>
                  <a:pt x="137568" y="5123"/>
                </a:lnTo>
                <a:lnTo>
                  <a:pt x="177230" y="7984"/>
                </a:lnTo>
                <a:lnTo>
                  <a:pt x="227479" y="11950"/>
                </a:lnTo>
                <a:lnTo>
                  <a:pt x="239953" y="12995"/>
                </a:lnTo>
                <a:lnTo>
                  <a:pt x="256902" y="14408"/>
                </a:lnTo>
                <a:lnTo>
                  <a:pt x="296206" y="17304"/>
                </a:lnTo>
                <a:lnTo>
                  <a:pt x="344865" y="19030"/>
                </a:lnTo>
                <a:lnTo>
                  <a:pt x="357335" y="19162"/>
                </a:lnTo>
                <a:lnTo>
                  <a:pt x="369501" y="19404"/>
                </a:lnTo>
                <a:lnTo>
                  <a:pt x="420491" y="21528"/>
                </a:lnTo>
                <a:lnTo>
                  <a:pt x="458578" y="23985"/>
                </a:lnTo>
                <a:lnTo>
                  <a:pt x="508881" y="28249"/>
                </a:lnTo>
                <a:lnTo>
                  <a:pt x="535283" y="30882"/>
                </a:lnTo>
                <a:lnTo>
                  <a:pt x="548541" y="32206"/>
                </a:lnTo>
                <a:lnTo>
                  <a:pt x="586721" y="35925"/>
                </a:lnTo>
                <a:lnTo>
                  <a:pt x="641580" y="40979"/>
                </a:lnTo>
                <a:lnTo>
                  <a:pt x="680754" y="44248"/>
                </a:lnTo>
                <a:lnTo>
                  <a:pt x="725266" y="45866"/>
                </a:lnTo>
                <a:lnTo>
                  <a:pt x="743489" y="45872"/>
                </a:lnTo>
                <a:lnTo>
                  <a:pt x="757885" y="45711"/>
                </a:lnTo>
                <a:lnTo>
                  <a:pt x="802078" y="42206"/>
                </a:lnTo>
                <a:lnTo>
                  <a:pt x="830724" y="37540"/>
                </a:lnTo>
                <a:lnTo>
                  <a:pt x="844294" y="35348"/>
                </a:lnTo>
                <a:lnTo>
                  <a:pt x="894581" y="29094"/>
                </a:lnTo>
                <a:lnTo>
                  <a:pt x="942933" y="25935"/>
                </a:lnTo>
                <a:lnTo>
                  <a:pt x="993394" y="24841"/>
                </a:lnTo>
                <a:lnTo>
                  <a:pt x="1025310" y="24721"/>
                </a:lnTo>
                <a:lnTo>
                  <a:pt x="1040799" y="24613"/>
                </a:lnTo>
                <a:lnTo>
                  <a:pt x="1053824" y="24457"/>
                </a:lnTo>
                <a:lnTo>
                  <a:pt x="1064391" y="24251"/>
                </a:lnTo>
                <a:lnTo>
                  <a:pt x="1072503" y="23998"/>
                </a:lnTo>
                <a:lnTo>
                  <a:pt x="1083993" y="23566"/>
                </a:lnTo>
                <a:lnTo>
                  <a:pt x="1096355" y="23292"/>
                </a:lnTo>
                <a:lnTo>
                  <a:pt x="1109854" y="23166"/>
                </a:lnTo>
                <a:lnTo>
                  <a:pt x="1128746" y="22085"/>
                </a:lnTo>
                <a:lnTo>
                  <a:pt x="1135864" y="188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86939" y="3384949"/>
            <a:ext cx="1306195" cy="24765"/>
          </a:xfrm>
          <a:custGeom>
            <a:avLst/>
            <a:gdLst/>
            <a:ahLst/>
            <a:cxnLst/>
            <a:rect l="l" t="t" r="r" b="b"/>
            <a:pathLst>
              <a:path w="1306195" h="24764">
                <a:moveTo>
                  <a:pt x="19168" y="1235"/>
                </a:moveTo>
                <a:lnTo>
                  <a:pt x="0" y="2559"/>
                </a:lnTo>
                <a:lnTo>
                  <a:pt x="260" y="2491"/>
                </a:lnTo>
                <a:lnTo>
                  <a:pt x="1444" y="2288"/>
                </a:lnTo>
                <a:lnTo>
                  <a:pt x="4405" y="1778"/>
                </a:lnTo>
                <a:lnTo>
                  <a:pt x="9141" y="962"/>
                </a:lnTo>
                <a:lnTo>
                  <a:pt x="16808" y="293"/>
                </a:lnTo>
                <a:lnTo>
                  <a:pt x="29875" y="0"/>
                </a:lnTo>
                <a:lnTo>
                  <a:pt x="44363" y="163"/>
                </a:lnTo>
                <a:lnTo>
                  <a:pt x="82566" y="1310"/>
                </a:lnTo>
                <a:lnTo>
                  <a:pt x="117878" y="3411"/>
                </a:lnTo>
                <a:lnTo>
                  <a:pt x="129418" y="4163"/>
                </a:lnTo>
                <a:lnTo>
                  <a:pt x="177591" y="6965"/>
                </a:lnTo>
                <a:lnTo>
                  <a:pt x="217445" y="8960"/>
                </a:lnTo>
                <a:lnTo>
                  <a:pt x="261931" y="10945"/>
                </a:lnTo>
                <a:lnTo>
                  <a:pt x="303069" y="12608"/>
                </a:lnTo>
                <a:lnTo>
                  <a:pt x="351622" y="14297"/>
                </a:lnTo>
                <a:lnTo>
                  <a:pt x="401238" y="15621"/>
                </a:lnTo>
                <a:lnTo>
                  <a:pt x="444096" y="16497"/>
                </a:lnTo>
                <a:lnTo>
                  <a:pt x="491885" y="16972"/>
                </a:lnTo>
                <a:lnTo>
                  <a:pt x="505687" y="17084"/>
                </a:lnTo>
                <a:lnTo>
                  <a:pt x="518227" y="17240"/>
                </a:lnTo>
                <a:lnTo>
                  <a:pt x="529789" y="17443"/>
                </a:lnTo>
                <a:lnTo>
                  <a:pt x="540654" y="17693"/>
                </a:lnTo>
                <a:lnTo>
                  <a:pt x="549169" y="17896"/>
                </a:lnTo>
                <a:lnTo>
                  <a:pt x="558790" y="18073"/>
                </a:lnTo>
                <a:lnTo>
                  <a:pt x="609023" y="18528"/>
                </a:lnTo>
                <a:lnTo>
                  <a:pt x="660257" y="18643"/>
                </a:lnTo>
                <a:lnTo>
                  <a:pt x="677042" y="18677"/>
                </a:lnTo>
                <a:lnTo>
                  <a:pt x="716854" y="18825"/>
                </a:lnTo>
                <a:lnTo>
                  <a:pt x="757739" y="19432"/>
                </a:lnTo>
                <a:lnTo>
                  <a:pt x="796964" y="20867"/>
                </a:lnTo>
                <a:lnTo>
                  <a:pt x="810056" y="21434"/>
                </a:lnTo>
                <a:lnTo>
                  <a:pt x="822846" y="21929"/>
                </a:lnTo>
                <a:lnTo>
                  <a:pt x="872783" y="23277"/>
                </a:lnTo>
                <a:lnTo>
                  <a:pt x="918340" y="23770"/>
                </a:lnTo>
                <a:lnTo>
                  <a:pt x="963116" y="23980"/>
                </a:lnTo>
                <a:lnTo>
                  <a:pt x="1001279" y="24080"/>
                </a:lnTo>
                <a:lnTo>
                  <a:pt x="1043871" y="24133"/>
                </a:lnTo>
                <a:lnTo>
                  <a:pt x="1074949" y="24144"/>
                </a:lnTo>
                <a:lnTo>
                  <a:pt x="1093189" y="24134"/>
                </a:lnTo>
                <a:lnTo>
                  <a:pt x="1142253" y="23972"/>
                </a:lnTo>
                <a:lnTo>
                  <a:pt x="1183113" y="23616"/>
                </a:lnTo>
                <a:lnTo>
                  <a:pt x="1225448" y="22839"/>
                </a:lnTo>
                <a:lnTo>
                  <a:pt x="1273422" y="19180"/>
                </a:lnTo>
                <a:lnTo>
                  <a:pt x="1297039" y="12667"/>
                </a:lnTo>
                <a:lnTo>
                  <a:pt x="1305973" y="81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70460" y="3987436"/>
            <a:ext cx="5868035" cy="77470"/>
          </a:xfrm>
          <a:custGeom>
            <a:avLst/>
            <a:gdLst/>
            <a:ahLst/>
            <a:cxnLst/>
            <a:rect l="l" t="t" r="r" b="b"/>
            <a:pathLst>
              <a:path w="5868034" h="77470">
                <a:moveTo>
                  <a:pt x="12086" y="31650"/>
                </a:moveTo>
                <a:lnTo>
                  <a:pt x="3459" y="31363"/>
                </a:lnTo>
                <a:lnTo>
                  <a:pt x="0" y="31581"/>
                </a:lnTo>
                <a:lnTo>
                  <a:pt x="1707" y="32304"/>
                </a:lnTo>
                <a:lnTo>
                  <a:pt x="2929" y="32822"/>
                </a:lnTo>
                <a:lnTo>
                  <a:pt x="5985" y="34116"/>
                </a:lnTo>
                <a:lnTo>
                  <a:pt x="46391" y="42595"/>
                </a:lnTo>
                <a:lnTo>
                  <a:pt x="85713" y="44457"/>
                </a:lnTo>
                <a:lnTo>
                  <a:pt x="95994" y="44637"/>
                </a:lnTo>
                <a:lnTo>
                  <a:pt x="107143" y="44889"/>
                </a:lnTo>
                <a:lnTo>
                  <a:pt x="145981" y="46078"/>
                </a:lnTo>
                <a:lnTo>
                  <a:pt x="195628" y="48057"/>
                </a:lnTo>
                <a:lnTo>
                  <a:pt x="240599" y="50826"/>
                </a:lnTo>
                <a:lnTo>
                  <a:pt x="296319" y="57873"/>
                </a:lnTo>
                <a:lnTo>
                  <a:pt x="311219" y="59887"/>
                </a:lnTo>
                <a:lnTo>
                  <a:pt x="357845" y="64480"/>
                </a:lnTo>
                <a:lnTo>
                  <a:pt x="398275" y="65707"/>
                </a:lnTo>
                <a:lnTo>
                  <a:pt x="430872" y="66295"/>
                </a:lnTo>
                <a:lnTo>
                  <a:pt x="445086" y="66626"/>
                </a:lnTo>
                <a:lnTo>
                  <a:pt x="484287" y="68024"/>
                </a:lnTo>
                <a:lnTo>
                  <a:pt x="536118" y="71341"/>
                </a:lnTo>
                <a:lnTo>
                  <a:pt x="551353" y="72460"/>
                </a:lnTo>
                <a:lnTo>
                  <a:pt x="598692" y="75415"/>
                </a:lnTo>
                <a:lnTo>
                  <a:pt x="638260" y="76694"/>
                </a:lnTo>
                <a:lnTo>
                  <a:pt x="678838" y="77180"/>
                </a:lnTo>
                <a:lnTo>
                  <a:pt x="729615" y="77291"/>
                </a:lnTo>
                <a:lnTo>
                  <a:pt x="744469" y="77262"/>
                </a:lnTo>
                <a:lnTo>
                  <a:pt x="788845" y="76862"/>
                </a:lnTo>
                <a:lnTo>
                  <a:pt x="835585" y="74971"/>
                </a:lnTo>
                <a:lnTo>
                  <a:pt x="862457" y="72875"/>
                </a:lnTo>
                <a:lnTo>
                  <a:pt x="875628" y="71818"/>
                </a:lnTo>
                <a:lnTo>
                  <a:pt x="920362" y="68901"/>
                </a:lnTo>
                <a:lnTo>
                  <a:pt x="961004" y="67806"/>
                </a:lnTo>
                <a:lnTo>
                  <a:pt x="993727" y="67611"/>
                </a:lnTo>
                <a:lnTo>
                  <a:pt x="1006794" y="67752"/>
                </a:lnTo>
                <a:lnTo>
                  <a:pt x="1017952" y="68049"/>
                </a:lnTo>
                <a:lnTo>
                  <a:pt x="1027416" y="68497"/>
                </a:lnTo>
                <a:lnTo>
                  <a:pt x="1041215" y="69522"/>
                </a:lnTo>
                <a:lnTo>
                  <a:pt x="1053976" y="70389"/>
                </a:lnTo>
                <a:lnTo>
                  <a:pt x="1103252" y="72739"/>
                </a:lnTo>
                <a:lnTo>
                  <a:pt x="1142733" y="73208"/>
                </a:lnTo>
                <a:lnTo>
                  <a:pt x="1155847" y="73110"/>
                </a:lnTo>
                <a:lnTo>
                  <a:pt x="1206047" y="71564"/>
                </a:lnTo>
                <a:lnTo>
                  <a:pt x="1256168" y="68552"/>
                </a:lnTo>
                <a:lnTo>
                  <a:pt x="1267601" y="67701"/>
                </a:lnTo>
                <a:lnTo>
                  <a:pt x="1279206" y="66878"/>
                </a:lnTo>
                <a:lnTo>
                  <a:pt x="1329078" y="63733"/>
                </a:lnTo>
                <a:lnTo>
                  <a:pt x="1374506" y="61215"/>
                </a:lnTo>
                <a:lnTo>
                  <a:pt x="1390157" y="60322"/>
                </a:lnTo>
                <a:lnTo>
                  <a:pt x="1437846" y="57206"/>
                </a:lnTo>
                <a:lnTo>
                  <a:pt x="1458920" y="55479"/>
                </a:lnTo>
                <a:lnTo>
                  <a:pt x="1471595" y="54498"/>
                </a:lnTo>
                <a:lnTo>
                  <a:pt x="1517109" y="51740"/>
                </a:lnTo>
                <a:lnTo>
                  <a:pt x="1570020" y="50449"/>
                </a:lnTo>
                <a:lnTo>
                  <a:pt x="1584431" y="50283"/>
                </a:lnTo>
                <a:lnTo>
                  <a:pt x="1598286" y="50103"/>
                </a:lnTo>
                <a:lnTo>
                  <a:pt x="1637216" y="49475"/>
                </a:lnTo>
                <a:lnTo>
                  <a:pt x="1685581" y="48400"/>
                </a:lnTo>
                <a:lnTo>
                  <a:pt x="1714961" y="47594"/>
                </a:lnTo>
                <a:lnTo>
                  <a:pt x="1730960" y="47160"/>
                </a:lnTo>
                <a:lnTo>
                  <a:pt x="1771063" y="46165"/>
                </a:lnTo>
                <a:lnTo>
                  <a:pt x="1816600" y="45402"/>
                </a:lnTo>
                <a:lnTo>
                  <a:pt x="1859296" y="45145"/>
                </a:lnTo>
                <a:lnTo>
                  <a:pt x="1901968" y="45030"/>
                </a:lnTo>
                <a:lnTo>
                  <a:pt x="1935696" y="44988"/>
                </a:lnTo>
                <a:lnTo>
                  <a:pt x="1952246" y="44968"/>
                </a:lnTo>
                <a:lnTo>
                  <a:pt x="1998302" y="44778"/>
                </a:lnTo>
                <a:lnTo>
                  <a:pt x="2039451" y="44392"/>
                </a:lnTo>
                <a:lnTo>
                  <a:pt x="2087754" y="43570"/>
                </a:lnTo>
                <a:lnTo>
                  <a:pt x="2129899" y="42397"/>
                </a:lnTo>
                <a:lnTo>
                  <a:pt x="2156611" y="41407"/>
                </a:lnTo>
                <a:lnTo>
                  <a:pt x="2172498" y="40820"/>
                </a:lnTo>
                <a:lnTo>
                  <a:pt x="2213870" y="39383"/>
                </a:lnTo>
                <a:lnTo>
                  <a:pt x="2255019" y="38195"/>
                </a:lnTo>
                <a:lnTo>
                  <a:pt x="2298090" y="37539"/>
                </a:lnTo>
                <a:lnTo>
                  <a:pt x="2338724" y="37274"/>
                </a:lnTo>
                <a:lnTo>
                  <a:pt x="2371920" y="37214"/>
                </a:lnTo>
                <a:lnTo>
                  <a:pt x="2388470" y="37226"/>
                </a:lnTo>
                <a:lnTo>
                  <a:pt x="2430454" y="37415"/>
                </a:lnTo>
                <a:lnTo>
                  <a:pt x="2471630" y="38017"/>
                </a:lnTo>
                <a:lnTo>
                  <a:pt x="2481416" y="38259"/>
                </a:lnTo>
                <a:lnTo>
                  <a:pt x="2491737" y="38475"/>
                </a:lnTo>
                <a:lnTo>
                  <a:pt x="2539084" y="39092"/>
                </a:lnTo>
                <a:lnTo>
                  <a:pt x="2581964" y="39319"/>
                </a:lnTo>
                <a:lnTo>
                  <a:pt x="2615072" y="39369"/>
                </a:lnTo>
                <a:lnTo>
                  <a:pt x="2631240" y="39358"/>
                </a:lnTo>
                <a:lnTo>
                  <a:pt x="2673633" y="39185"/>
                </a:lnTo>
                <a:lnTo>
                  <a:pt x="2716652" y="38624"/>
                </a:lnTo>
                <a:lnTo>
                  <a:pt x="2762248" y="37122"/>
                </a:lnTo>
                <a:lnTo>
                  <a:pt x="2814707" y="34775"/>
                </a:lnTo>
                <a:lnTo>
                  <a:pt x="2864201" y="32329"/>
                </a:lnTo>
                <a:lnTo>
                  <a:pt x="2879811" y="31538"/>
                </a:lnTo>
                <a:lnTo>
                  <a:pt x="2894914" y="30781"/>
                </a:lnTo>
                <a:lnTo>
                  <a:pt x="2937228" y="28720"/>
                </a:lnTo>
                <a:lnTo>
                  <a:pt x="2986834" y="26445"/>
                </a:lnTo>
                <a:lnTo>
                  <a:pt x="3036544" y="24421"/>
                </a:lnTo>
                <a:lnTo>
                  <a:pt x="3080312" y="22914"/>
                </a:lnTo>
                <a:lnTo>
                  <a:pt x="3122153" y="21912"/>
                </a:lnTo>
                <a:lnTo>
                  <a:pt x="3135809" y="21717"/>
                </a:lnTo>
                <a:lnTo>
                  <a:pt x="3148924" y="21484"/>
                </a:lnTo>
                <a:lnTo>
                  <a:pt x="3196302" y="20190"/>
                </a:lnTo>
                <a:lnTo>
                  <a:pt x="3242868" y="18153"/>
                </a:lnTo>
                <a:lnTo>
                  <a:pt x="3285356" y="15942"/>
                </a:lnTo>
                <a:lnTo>
                  <a:pt x="3335633" y="13109"/>
                </a:lnTo>
                <a:lnTo>
                  <a:pt x="3382887" y="10258"/>
                </a:lnTo>
                <a:lnTo>
                  <a:pt x="3399653" y="9141"/>
                </a:lnTo>
                <a:lnTo>
                  <a:pt x="3412379" y="8276"/>
                </a:lnTo>
                <a:lnTo>
                  <a:pt x="3463045" y="5307"/>
                </a:lnTo>
                <a:lnTo>
                  <a:pt x="3502253" y="3484"/>
                </a:lnTo>
                <a:lnTo>
                  <a:pt x="3540666" y="2094"/>
                </a:lnTo>
                <a:lnTo>
                  <a:pt x="3589808" y="1350"/>
                </a:lnTo>
                <a:lnTo>
                  <a:pt x="3629810" y="1069"/>
                </a:lnTo>
                <a:lnTo>
                  <a:pt x="3678151" y="897"/>
                </a:lnTo>
                <a:lnTo>
                  <a:pt x="3733687" y="818"/>
                </a:lnTo>
                <a:lnTo>
                  <a:pt x="3751420" y="799"/>
                </a:lnTo>
                <a:lnTo>
                  <a:pt x="3800133" y="733"/>
                </a:lnTo>
                <a:lnTo>
                  <a:pt x="3842270" y="656"/>
                </a:lnTo>
                <a:lnTo>
                  <a:pt x="3888564" y="533"/>
                </a:lnTo>
                <a:lnTo>
                  <a:pt x="3931195" y="348"/>
                </a:lnTo>
                <a:lnTo>
                  <a:pt x="3942504" y="285"/>
                </a:lnTo>
                <a:lnTo>
                  <a:pt x="3954103" y="228"/>
                </a:lnTo>
                <a:lnTo>
                  <a:pt x="4003419" y="64"/>
                </a:lnTo>
                <a:lnTo>
                  <a:pt x="4043489" y="6"/>
                </a:lnTo>
                <a:lnTo>
                  <a:pt x="4057436" y="0"/>
                </a:lnTo>
                <a:lnTo>
                  <a:pt x="4072665" y="5"/>
                </a:lnTo>
                <a:lnTo>
                  <a:pt x="4114874" y="91"/>
                </a:lnTo>
                <a:lnTo>
                  <a:pt x="4164251" y="374"/>
                </a:lnTo>
                <a:lnTo>
                  <a:pt x="4197244" y="711"/>
                </a:lnTo>
                <a:lnTo>
                  <a:pt x="4203509" y="782"/>
                </a:lnTo>
                <a:lnTo>
                  <a:pt x="4246050" y="1087"/>
                </a:lnTo>
                <a:lnTo>
                  <a:pt x="4293562" y="1269"/>
                </a:lnTo>
                <a:lnTo>
                  <a:pt x="4337076" y="1370"/>
                </a:lnTo>
                <a:lnTo>
                  <a:pt x="4387356" y="1439"/>
                </a:lnTo>
                <a:lnTo>
                  <a:pt x="4444413" y="1478"/>
                </a:lnTo>
                <a:lnTo>
                  <a:pt x="4464940" y="1484"/>
                </a:lnTo>
                <a:lnTo>
                  <a:pt x="4485520" y="1495"/>
                </a:lnTo>
                <a:lnTo>
                  <a:pt x="4524738" y="1558"/>
                </a:lnTo>
                <a:lnTo>
                  <a:pt x="4578709" y="1750"/>
                </a:lnTo>
                <a:lnTo>
                  <a:pt x="4626853" y="2062"/>
                </a:lnTo>
                <a:lnTo>
                  <a:pt x="4669170" y="2492"/>
                </a:lnTo>
                <a:lnTo>
                  <a:pt x="4716527" y="3252"/>
                </a:lnTo>
                <a:lnTo>
                  <a:pt x="4771703" y="4843"/>
                </a:lnTo>
                <a:lnTo>
                  <a:pt x="4817352" y="6439"/>
                </a:lnTo>
                <a:lnTo>
                  <a:pt x="4857481" y="7956"/>
                </a:lnTo>
                <a:lnTo>
                  <a:pt x="4895643" y="9955"/>
                </a:lnTo>
                <a:lnTo>
                  <a:pt x="4923089" y="11863"/>
                </a:lnTo>
                <a:lnTo>
                  <a:pt x="4936664" y="12822"/>
                </a:lnTo>
                <a:lnTo>
                  <a:pt x="4987139" y="16053"/>
                </a:lnTo>
                <a:lnTo>
                  <a:pt x="5025354" y="17873"/>
                </a:lnTo>
                <a:lnTo>
                  <a:pt x="5072800" y="18943"/>
                </a:lnTo>
                <a:lnTo>
                  <a:pt x="5120817" y="19349"/>
                </a:lnTo>
                <a:lnTo>
                  <a:pt x="5165917" y="19512"/>
                </a:lnTo>
                <a:lnTo>
                  <a:pt x="5221527" y="19575"/>
                </a:lnTo>
                <a:lnTo>
                  <a:pt x="5240816" y="19568"/>
                </a:lnTo>
                <a:lnTo>
                  <a:pt x="5289732" y="19450"/>
                </a:lnTo>
                <a:lnTo>
                  <a:pt x="5334636" y="19067"/>
                </a:lnTo>
                <a:lnTo>
                  <a:pt x="5362982" y="18272"/>
                </a:lnTo>
                <a:lnTo>
                  <a:pt x="5373704" y="17990"/>
                </a:lnTo>
                <a:lnTo>
                  <a:pt x="5385780" y="17762"/>
                </a:lnTo>
                <a:lnTo>
                  <a:pt x="5399218" y="17591"/>
                </a:lnTo>
                <a:lnTo>
                  <a:pt x="5414024" y="17474"/>
                </a:lnTo>
                <a:lnTo>
                  <a:pt x="5433404" y="17460"/>
                </a:lnTo>
                <a:lnTo>
                  <a:pt x="5450050" y="17534"/>
                </a:lnTo>
                <a:lnTo>
                  <a:pt x="5494768" y="18706"/>
                </a:lnTo>
                <a:lnTo>
                  <a:pt x="5509654" y="19828"/>
                </a:lnTo>
                <a:lnTo>
                  <a:pt x="5522669" y="20760"/>
                </a:lnTo>
                <a:lnTo>
                  <a:pt x="5564345" y="22770"/>
                </a:lnTo>
                <a:lnTo>
                  <a:pt x="5602628" y="23393"/>
                </a:lnTo>
                <a:lnTo>
                  <a:pt x="5653514" y="23602"/>
                </a:lnTo>
                <a:lnTo>
                  <a:pt x="5670848" y="23646"/>
                </a:lnTo>
                <a:lnTo>
                  <a:pt x="5711777" y="23807"/>
                </a:lnTo>
                <a:lnTo>
                  <a:pt x="5761600" y="24678"/>
                </a:lnTo>
                <a:lnTo>
                  <a:pt x="5805019" y="27386"/>
                </a:lnTo>
                <a:lnTo>
                  <a:pt x="5855732" y="33297"/>
                </a:lnTo>
                <a:lnTo>
                  <a:pt x="5867914" y="352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C</a:t>
            </a:r>
            <a:r>
              <a:rPr dirty="0" spc="-5">
                <a:latin typeface="Arial"/>
                <a:cs typeface="Arial"/>
              </a:rPr>
              <a:t>on</a:t>
            </a:r>
            <a:r>
              <a:rPr dirty="0" spc="5">
                <a:latin typeface="Arial"/>
                <a:cs typeface="Arial"/>
              </a:rPr>
              <a:t>st</a:t>
            </a:r>
            <a:r>
              <a:rPr dirty="0">
                <a:latin typeface="Arial"/>
                <a:cs typeface="Arial"/>
              </a:rPr>
              <a:t>rain</a:t>
            </a:r>
            <a:r>
              <a:rPr dirty="0" spc="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1557000" cy="4297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FORE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GN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</a:t>
            </a:r>
            <a:r>
              <a:rPr dirty="0" sz="2000" spc="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ere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g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"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eren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-25">
                <a:latin typeface="Arial"/>
                <a:cs typeface="Arial"/>
              </a:rPr>
              <a:t>".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Fo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g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FK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at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FK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e).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Ch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ts val="228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M</a:t>
            </a:r>
            <a:r>
              <a:rPr dirty="0" sz="2000" spc="-8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Q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3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nsu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h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algn="ctr" marL="534035">
              <a:lnSpc>
                <a:spcPts val="2280"/>
              </a:lnSpc>
            </a:pP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w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.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erat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ore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g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.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spc="-15">
                <a:latin typeface="Arial"/>
                <a:cs typeface="Arial"/>
              </a:rPr>
              <a:t>SET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@@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g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_</a:t>
            </a:r>
            <a:r>
              <a:rPr dirty="0" sz="1800" spc="10">
                <a:latin typeface="Arial"/>
                <a:cs typeface="Arial"/>
              </a:rPr>
              <a:t>k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y</a:t>
            </a:r>
            <a:r>
              <a:rPr dirty="0" sz="1800" spc="5">
                <a:latin typeface="Arial"/>
                <a:cs typeface="Arial"/>
              </a:rPr>
              <a:t>_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-20">
                <a:latin typeface="Arial"/>
                <a:cs typeface="Arial"/>
              </a:rPr>
              <a:t>e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-1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=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0</a:t>
            </a:r>
            <a:r>
              <a:rPr dirty="0" sz="1800" spc="-5"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FK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CRE</a:t>
            </a:r>
            <a:r>
              <a:rPr dirty="0" sz="2000" spc="-17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LE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h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d(</a:t>
            </a:r>
            <a:r>
              <a:rPr dirty="0" sz="2000" spc="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710">
                <a:latin typeface="Arial"/>
                <a:cs typeface="Arial"/>
              </a:rPr>
              <a:t>.,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K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1)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F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NCES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85031" y="951433"/>
            <a:ext cx="1035117" cy="1101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56790" y="1161198"/>
            <a:ext cx="1934845" cy="1185545"/>
          </a:xfrm>
          <a:custGeom>
            <a:avLst/>
            <a:gdLst/>
            <a:ahLst/>
            <a:cxnLst/>
            <a:rect l="l" t="t" r="r" b="b"/>
            <a:pathLst>
              <a:path w="1934845" h="1185545">
                <a:moveTo>
                  <a:pt x="0" y="0"/>
                </a:moveTo>
                <a:lnTo>
                  <a:pt x="1934815" y="0"/>
                </a:lnTo>
                <a:lnTo>
                  <a:pt x="1934815" y="1185555"/>
                </a:lnTo>
                <a:lnTo>
                  <a:pt x="0" y="1185555"/>
                </a:ln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57357" y="1180849"/>
            <a:ext cx="0" cy="1149350"/>
          </a:xfrm>
          <a:custGeom>
            <a:avLst/>
            <a:gdLst/>
            <a:ahLst/>
            <a:cxnLst/>
            <a:rect l="l" t="t" r="r" b="b"/>
            <a:pathLst>
              <a:path w="0" h="1149350">
                <a:moveTo>
                  <a:pt x="0" y="0"/>
                </a:moveTo>
                <a:lnTo>
                  <a:pt x="0" y="114893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91866" y="1151528"/>
            <a:ext cx="0" cy="1167130"/>
          </a:xfrm>
          <a:custGeom>
            <a:avLst/>
            <a:gdLst/>
            <a:ahLst/>
            <a:cxnLst/>
            <a:rect l="l" t="t" r="r" b="b"/>
            <a:pathLst>
              <a:path w="0" h="1167130">
                <a:moveTo>
                  <a:pt x="0" y="0"/>
                </a:moveTo>
                <a:lnTo>
                  <a:pt x="0" y="116707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91807" y="1166069"/>
            <a:ext cx="0" cy="1148080"/>
          </a:xfrm>
          <a:custGeom>
            <a:avLst/>
            <a:gdLst/>
            <a:ahLst/>
            <a:cxnLst/>
            <a:rect l="l" t="t" r="r" b="b"/>
            <a:pathLst>
              <a:path w="0" h="1148080">
                <a:moveTo>
                  <a:pt x="0" y="0"/>
                </a:moveTo>
                <a:lnTo>
                  <a:pt x="0" y="114787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58882" y="1336756"/>
            <a:ext cx="1975485" cy="0"/>
          </a:xfrm>
          <a:custGeom>
            <a:avLst/>
            <a:gdLst/>
            <a:ahLst/>
            <a:cxnLst/>
            <a:rect l="l" t="t" r="r" b="b"/>
            <a:pathLst>
              <a:path w="1975484" h="0">
                <a:moveTo>
                  <a:pt x="0" y="0"/>
                </a:moveTo>
                <a:lnTo>
                  <a:pt x="1975298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28622" y="674414"/>
            <a:ext cx="1586937" cy="163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0406" y="1036861"/>
            <a:ext cx="1286695" cy="1227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55536" y="1412298"/>
            <a:ext cx="68580" cy="65405"/>
          </a:xfrm>
          <a:custGeom>
            <a:avLst/>
            <a:gdLst/>
            <a:ahLst/>
            <a:cxnLst/>
            <a:rect l="l" t="t" r="r" b="b"/>
            <a:pathLst>
              <a:path w="68579" h="65405">
                <a:moveTo>
                  <a:pt x="30876" y="906"/>
                </a:moveTo>
                <a:lnTo>
                  <a:pt x="18705" y="0"/>
                </a:lnTo>
                <a:lnTo>
                  <a:pt x="10974" y="180"/>
                </a:lnTo>
                <a:lnTo>
                  <a:pt x="7670" y="1445"/>
                </a:lnTo>
                <a:lnTo>
                  <a:pt x="5377" y="2326"/>
                </a:lnTo>
                <a:lnTo>
                  <a:pt x="3825" y="3695"/>
                </a:lnTo>
                <a:lnTo>
                  <a:pt x="3028" y="5551"/>
                </a:lnTo>
                <a:lnTo>
                  <a:pt x="2225" y="7407"/>
                </a:lnTo>
                <a:lnTo>
                  <a:pt x="41036" y="33353"/>
                </a:lnTo>
                <a:lnTo>
                  <a:pt x="50864" y="38865"/>
                </a:lnTo>
                <a:lnTo>
                  <a:pt x="58925" y="43613"/>
                </a:lnTo>
                <a:lnTo>
                  <a:pt x="62568" y="46228"/>
                </a:lnTo>
                <a:lnTo>
                  <a:pt x="64785" y="48453"/>
                </a:lnTo>
                <a:lnTo>
                  <a:pt x="67002" y="50678"/>
                </a:lnTo>
                <a:lnTo>
                  <a:pt x="68096" y="52629"/>
                </a:lnTo>
                <a:lnTo>
                  <a:pt x="68075" y="54305"/>
                </a:lnTo>
                <a:lnTo>
                  <a:pt x="68048" y="55982"/>
                </a:lnTo>
                <a:lnTo>
                  <a:pt x="66136" y="57553"/>
                </a:lnTo>
                <a:lnTo>
                  <a:pt x="62326" y="59018"/>
                </a:lnTo>
                <a:lnTo>
                  <a:pt x="58523" y="60483"/>
                </a:lnTo>
                <a:lnTo>
                  <a:pt x="24995" y="65094"/>
                </a:lnTo>
                <a:lnTo>
                  <a:pt x="12525" y="64850"/>
                </a:lnTo>
                <a:lnTo>
                  <a:pt x="0" y="6302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71048" y="1393281"/>
            <a:ext cx="102870" cy="30480"/>
          </a:xfrm>
          <a:custGeom>
            <a:avLst/>
            <a:gdLst/>
            <a:ahLst/>
            <a:cxnLst/>
            <a:rect l="l" t="t" r="r" b="b"/>
            <a:pathLst>
              <a:path w="102870" h="30480">
                <a:moveTo>
                  <a:pt x="0" y="30283"/>
                </a:moveTo>
                <a:lnTo>
                  <a:pt x="51784" y="11059"/>
                </a:lnTo>
                <a:lnTo>
                  <a:pt x="87650" y="1462"/>
                </a:lnTo>
                <a:lnTo>
                  <a:pt x="95540" y="0"/>
                </a:lnTo>
                <a:lnTo>
                  <a:pt x="100528" y="207"/>
                </a:lnTo>
                <a:lnTo>
                  <a:pt x="102599" y="208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674630" y="1588885"/>
            <a:ext cx="66040" cy="85090"/>
          </a:xfrm>
          <a:custGeom>
            <a:avLst/>
            <a:gdLst/>
            <a:ahLst/>
            <a:cxnLst/>
            <a:rect l="l" t="t" r="r" b="b"/>
            <a:pathLst>
              <a:path w="66040" h="85089">
                <a:moveTo>
                  <a:pt x="15946" y="0"/>
                </a:moveTo>
                <a:lnTo>
                  <a:pt x="2251" y="42643"/>
                </a:lnTo>
                <a:lnTo>
                  <a:pt x="713" y="46881"/>
                </a:lnTo>
                <a:lnTo>
                  <a:pt x="353" y="48375"/>
                </a:lnTo>
                <a:lnTo>
                  <a:pt x="0" y="49870"/>
                </a:lnTo>
                <a:lnTo>
                  <a:pt x="561" y="50934"/>
                </a:lnTo>
                <a:lnTo>
                  <a:pt x="2050" y="51568"/>
                </a:lnTo>
                <a:lnTo>
                  <a:pt x="3532" y="52202"/>
                </a:lnTo>
                <a:lnTo>
                  <a:pt x="6975" y="52551"/>
                </a:lnTo>
                <a:lnTo>
                  <a:pt x="12365" y="52614"/>
                </a:lnTo>
                <a:lnTo>
                  <a:pt x="17761" y="52678"/>
                </a:lnTo>
                <a:lnTo>
                  <a:pt x="47957" y="51457"/>
                </a:lnTo>
                <a:lnTo>
                  <a:pt x="54372" y="50923"/>
                </a:lnTo>
                <a:lnTo>
                  <a:pt x="58015" y="50196"/>
                </a:lnTo>
                <a:lnTo>
                  <a:pt x="58881" y="49275"/>
                </a:lnTo>
                <a:lnTo>
                  <a:pt x="59754" y="48355"/>
                </a:lnTo>
                <a:lnTo>
                  <a:pt x="59865" y="46930"/>
                </a:lnTo>
                <a:lnTo>
                  <a:pt x="59228" y="45003"/>
                </a:lnTo>
                <a:lnTo>
                  <a:pt x="58590" y="43075"/>
                </a:lnTo>
                <a:lnTo>
                  <a:pt x="57004" y="39917"/>
                </a:lnTo>
                <a:lnTo>
                  <a:pt x="54462" y="35531"/>
                </a:lnTo>
                <a:lnTo>
                  <a:pt x="51926" y="31145"/>
                </a:lnTo>
                <a:lnTo>
                  <a:pt x="50174" y="28295"/>
                </a:lnTo>
                <a:lnTo>
                  <a:pt x="49197" y="26985"/>
                </a:lnTo>
                <a:lnTo>
                  <a:pt x="48227" y="25674"/>
                </a:lnTo>
                <a:lnTo>
                  <a:pt x="47590" y="24822"/>
                </a:lnTo>
                <a:lnTo>
                  <a:pt x="47299" y="24430"/>
                </a:lnTo>
                <a:lnTo>
                  <a:pt x="47008" y="24037"/>
                </a:lnTo>
                <a:lnTo>
                  <a:pt x="46869" y="23975"/>
                </a:lnTo>
                <a:lnTo>
                  <a:pt x="46883" y="24244"/>
                </a:lnTo>
                <a:lnTo>
                  <a:pt x="46890" y="24514"/>
                </a:lnTo>
                <a:lnTo>
                  <a:pt x="46918" y="25098"/>
                </a:lnTo>
                <a:lnTo>
                  <a:pt x="46959" y="25996"/>
                </a:lnTo>
                <a:lnTo>
                  <a:pt x="46994" y="26895"/>
                </a:lnTo>
                <a:lnTo>
                  <a:pt x="47950" y="29342"/>
                </a:lnTo>
                <a:lnTo>
                  <a:pt x="60107" y="61474"/>
                </a:lnTo>
                <a:lnTo>
                  <a:pt x="62677" y="71723"/>
                </a:lnTo>
                <a:lnTo>
                  <a:pt x="65971" y="8482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53555" y="1588888"/>
            <a:ext cx="80010" cy="84455"/>
          </a:xfrm>
          <a:custGeom>
            <a:avLst/>
            <a:gdLst/>
            <a:ahLst/>
            <a:cxnLst/>
            <a:rect l="l" t="t" r="r" b="b"/>
            <a:pathLst>
              <a:path w="80009" h="84455">
                <a:moveTo>
                  <a:pt x="65545" y="9021"/>
                </a:moveTo>
                <a:lnTo>
                  <a:pt x="68469" y="7791"/>
                </a:lnTo>
                <a:lnTo>
                  <a:pt x="69563" y="5988"/>
                </a:lnTo>
                <a:lnTo>
                  <a:pt x="68829" y="3613"/>
                </a:lnTo>
                <a:lnTo>
                  <a:pt x="68309" y="1941"/>
                </a:lnTo>
                <a:lnTo>
                  <a:pt x="65809" y="883"/>
                </a:lnTo>
                <a:lnTo>
                  <a:pt x="61327" y="441"/>
                </a:lnTo>
                <a:lnTo>
                  <a:pt x="56845" y="0"/>
                </a:lnTo>
                <a:lnTo>
                  <a:pt x="33493" y="3920"/>
                </a:lnTo>
                <a:lnTo>
                  <a:pt x="29052" y="5735"/>
                </a:lnTo>
                <a:lnTo>
                  <a:pt x="25367" y="7746"/>
                </a:lnTo>
                <a:lnTo>
                  <a:pt x="22437" y="9952"/>
                </a:lnTo>
                <a:lnTo>
                  <a:pt x="19500" y="12158"/>
                </a:lnTo>
                <a:lnTo>
                  <a:pt x="17567" y="14462"/>
                </a:lnTo>
                <a:lnTo>
                  <a:pt x="16625" y="16864"/>
                </a:lnTo>
                <a:lnTo>
                  <a:pt x="15683" y="19266"/>
                </a:lnTo>
                <a:lnTo>
                  <a:pt x="16015" y="21834"/>
                </a:lnTo>
                <a:lnTo>
                  <a:pt x="17616" y="24569"/>
                </a:lnTo>
                <a:lnTo>
                  <a:pt x="19209" y="27305"/>
                </a:lnTo>
                <a:lnTo>
                  <a:pt x="25630" y="31786"/>
                </a:lnTo>
                <a:lnTo>
                  <a:pt x="36866" y="38013"/>
                </a:lnTo>
                <a:lnTo>
                  <a:pt x="50028" y="45390"/>
                </a:lnTo>
                <a:lnTo>
                  <a:pt x="59834" y="51069"/>
                </a:lnTo>
                <a:lnTo>
                  <a:pt x="67381" y="55626"/>
                </a:lnTo>
                <a:lnTo>
                  <a:pt x="71475" y="58493"/>
                </a:lnTo>
                <a:lnTo>
                  <a:pt x="74204" y="60919"/>
                </a:lnTo>
                <a:lnTo>
                  <a:pt x="76941" y="63346"/>
                </a:lnTo>
                <a:lnTo>
                  <a:pt x="78603" y="65572"/>
                </a:lnTo>
                <a:lnTo>
                  <a:pt x="79199" y="67597"/>
                </a:lnTo>
                <a:lnTo>
                  <a:pt x="79795" y="69621"/>
                </a:lnTo>
                <a:lnTo>
                  <a:pt x="78347" y="71583"/>
                </a:lnTo>
                <a:lnTo>
                  <a:pt x="74856" y="73483"/>
                </a:lnTo>
                <a:lnTo>
                  <a:pt x="71357" y="75381"/>
                </a:lnTo>
                <a:lnTo>
                  <a:pt x="66328" y="77067"/>
                </a:lnTo>
                <a:lnTo>
                  <a:pt x="59761" y="78540"/>
                </a:lnTo>
                <a:lnTo>
                  <a:pt x="53194" y="80014"/>
                </a:lnTo>
                <a:lnTo>
                  <a:pt x="20359" y="83774"/>
                </a:lnTo>
                <a:lnTo>
                  <a:pt x="12288" y="83916"/>
                </a:lnTo>
                <a:lnTo>
                  <a:pt x="5500" y="81264"/>
                </a:lnTo>
                <a:lnTo>
                  <a:pt x="0" y="7582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03182" y="1580030"/>
            <a:ext cx="104139" cy="15875"/>
          </a:xfrm>
          <a:custGeom>
            <a:avLst/>
            <a:gdLst/>
            <a:ahLst/>
            <a:cxnLst/>
            <a:rect l="l" t="t" r="r" b="b"/>
            <a:pathLst>
              <a:path w="104140" h="15875">
                <a:moveTo>
                  <a:pt x="0" y="15869"/>
                </a:moveTo>
                <a:lnTo>
                  <a:pt x="2888" y="15698"/>
                </a:lnTo>
                <a:lnTo>
                  <a:pt x="7426" y="14603"/>
                </a:lnTo>
                <a:lnTo>
                  <a:pt x="13619" y="12584"/>
                </a:lnTo>
                <a:lnTo>
                  <a:pt x="19805" y="10565"/>
                </a:lnTo>
                <a:lnTo>
                  <a:pt x="27210" y="8763"/>
                </a:lnTo>
                <a:lnTo>
                  <a:pt x="71309" y="1981"/>
                </a:lnTo>
                <a:lnTo>
                  <a:pt x="85413" y="778"/>
                </a:lnTo>
                <a:lnTo>
                  <a:pt x="91807" y="351"/>
                </a:lnTo>
                <a:lnTo>
                  <a:pt x="96330" y="117"/>
                </a:lnTo>
                <a:lnTo>
                  <a:pt x="98976" y="74"/>
                </a:lnTo>
                <a:lnTo>
                  <a:pt x="101623" y="31"/>
                </a:lnTo>
                <a:lnTo>
                  <a:pt x="103070" y="8"/>
                </a:lnTo>
                <a:lnTo>
                  <a:pt x="103327" y="4"/>
                </a:lnTo>
                <a:lnTo>
                  <a:pt x="103583" y="0"/>
                </a:lnTo>
                <a:lnTo>
                  <a:pt x="103451" y="83"/>
                </a:lnTo>
                <a:lnTo>
                  <a:pt x="102932" y="253"/>
                </a:lnTo>
                <a:lnTo>
                  <a:pt x="102191" y="495"/>
                </a:lnTo>
                <a:lnTo>
                  <a:pt x="96545" y="2342"/>
                </a:lnTo>
                <a:lnTo>
                  <a:pt x="85988" y="579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13071" y="1596137"/>
            <a:ext cx="81915" cy="38735"/>
          </a:xfrm>
          <a:custGeom>
            <a:avLst/>
            <a:gdLst/>
            <a:ahLst/>
            <a:cxnLst/>
            <a:rect l="l" t="t" r="r" b="b"/>
            <a:pathLst>
              <a:path w="81915" h="38735">
                <a:moveTo>
                  <a:pt x="0" y="0"/>
                </a:moveTo>
                <a:lnTo>
                  <a:pt x="2971" y="1992"/>
                </a:lnTo>
                <a:lnTo>
                  <a:pt x="8652" y="4338"/>
                </a:lnTo>
                <a:lnTo>
                  <a:pt x="17041" y="7037"/>
                </a:lnTo>
                <a:lnTo>
                  <a:pt x="25423" y="9736"/>
                </a:lnTo>
                <a:lnTo>
                  <a:pt x="56658" y="22689"/>
                </a:lnTo>
                <a:lnTo>
                  <a:pt x="62920" y="25614"/>
                </a:lnTo>
                <a:lnTo>
                  <a:pt x="67838" y="28105"/>
                </a:lnTo>
                <a:lnTo>
                  <a:pt x="71427" y="30161"/>
                </a:lnTo>
                <a:lnTo>
                  <a:pt x="75015" y="32217"/>
                </a:lnTo>
                <a:lnTo>
                  <a:pt x="77627" y="34177"/>
                </a:lnTo>
                <a:lnTo>
                  <a:pt x="79261" y="36041"/>
                </a:lnTo>
                <a:lnTo>
                  <a:pt x="80903" y="37906"/>
                </a:lnTo>
                <a:lnTo>
                  <a:pt x="81423" y="38691"/>
                </a:lnTo>
                <a:lnTo>
                  <a:pt x="80813" y="38398"/>
                </a:lnTo>
                <a:lnTo>
                  <a:pt x="79947" y="37978"/>
                </a:lnTo>
                <a:lnTo>
                  <a:pt x="77225" y="36659"/>
                </a:lnTo>
                <a:lnTo>
                  <a:pt x="72639" y="3443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12171" y="1580092"/>
            <a:ext cx="36830" cy="74930"/>
          </a:xfrm>
          <a:custGeom>
            <a:avLst/>
            <a:gdLst/>
            <a:ahLst/>
            <a:cxnLst/>
            <a:rect l="l" t="t" r="r" b="b"/>
            <a:pathLst>
              <a:path w="36829" h="74930">
                <a:moveTo>
                  <a:pt x="36388" y="2134"/>
                </a:moveTo>
                <a:lnTo>
                  <a:pt x="33423" y="19"/>
                </a:lnTo>
                <a:lnTo>
                  <a:pt x="31393" y="0"/>
                </a:lnTo>
                <a:lnTo>
                  <a:pt x="30285" y="2076"/>
                </a:lnTo>
                <a:lnTo>
                  <a:pt x="29495" y="3552"/>
                </a:lnTo>
                <a:lnTo>
                  <a:pt x="28580" y="6338"/>
                </a:lnTo>
                <a:lnTo>
                  <a:pt x="27534" y="10435"/>
                </a:lnTo>
                <a:lnTo>
                  <a:pt x="26482" y="14531"/>
                </a:lnTo>
                <a:lnTo>
                  <a:pt x="15689" y="41631"/>
                </a:lnTo>
                <a:lnTo>
                  <a:pt x="11418" y="50332"/>
                </a:lnTo>
                <a:lnTo>
                  <a:pt x="6189" y="61348"/>
                </a:lnTo>
                <a:lnTo>
                  <a:pt x="0" y="7467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99401" y="1778894"/>
            <a:ext cx="10795" cy="93345"/>
          </a:xfrm>
          <a:custGeom>
            <a:avLst/>
            <a:gdLst/>
            <a:ahLst/>
            <a:cxnLst/>
            <a:rect l="l" t="t" r="r" b="b"/>
            <a:pathLst>
              <a:path w="10795" h="93344">
                <a:moveTo>
                  <a:pt x="5770" y="2069"/>
                </a:moveTo>
                <a:lnTo>
                  <a:pt x="4516" y="0"/>
                </a:lnTo>
                <a:lnTo>
                  <a:pt x="3477" y="272"/>
                </a:lnTo>
                <a:lnTo>
                  <a:pt x="2653" y="2887"/>
                </a:lnTo>
                <a:lnTo>
                  <a:pt x="2050" y="4820"/>
                </a:lnTo>
                <a:lnTo>
                  <a:pt x="1475" y="8386"/>
                </a:lnTo>
                <a:lnTo>
                  <a:pt x="942" y="13583"/>
                </a:lnTo>
                <a:lnTo>
                  <a:pt x="401" y="18781"/>
                </a:lnTo>
                <a:lnTo>
                  <a:pt x="110" y="24747"/>
                </a:lnTo>
                <a:lnTo>
                  <a:pt x="55" y="31483"/>
                </a:lnTo>
                <a:lnTo>
                  <a:pt x="0" y="38219"/>
                </a:lnTo>
                <a:lnTo>
                  <a:pt x="3789" y="70303"/>
                </a:lnTo>
                <a:lnTo>
                  <a:pt x="5049" y="75668"/>
                </a:lnTo>
                <a:lnTo>
                  <a:pt x="6428" y="80600"/>
                </a:lnTo>
                <a:lnTo>
                  <a:pt x="7924" y="85100"/>
                </a:lnTo>
                <a:lnTo>
                  <a:pt x="9421" y="89600"/>
                </a:lnTo>
                <a:lnTo>
                  <a:pt x="10259" y="92122"/>
                </a:lnTo>
                <a:lnTo>
                  <a:pt x="10439" y="92667"/>
                </a:lnTo>
                <a:lnTo>
                  <a:pt x="10668" y="93329"/>
                </a:lnTo>
                <a:lnTo>
                  <a:pt x="10612" y="93108"/>
                </a:lnTo>
                <a:lnTo>
                  <a:pt x="10307" y="91979"/>
                </a:lnTo>
                <a:lnTo>
                  <a:pt x="9760" y="8990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54048" y="1785481"/>
            <a:ext cx="66040" cy="85725"/>
          </a:xfrm>
          <a:custGeom>
            <a:avLst/>
            <a:gdLst/>
            <a:ahLst/>
            <a:cxnLst/>
            <a:rect l="l" t="t" r="r" b="b"/>
            <a:pathLst>
              <a:path w="66040" h="85725">
                <a:moveTo>
                  <a:pt x="2819" y="35629"/>
                </a:moveTo>
                <a:lnTo>
                  <a:pt x="928" y="34329"/>
                </a:lnTo>
                <a:lnTo>
                  <a:pt x="0" y="34986"/>
                </a:lnTo>
                <a:lnTo>
                  <a:pt x="27" y="37599"/>
                </a:lnTo>
                <a:lnTo>
                  <a:pt x="55" y="40214"/>
                </a:lnTo>
                <a:lnTo>
                  <a:pt x="602" y="43702"/>
                </a:lnTo>
                <a:lnTo>
                  <a:pt x="1655" y="48065"/>
                </a:lnTo>
                <a:lnTo>
                  <a:pt x="2701" y="52428"/>
                </a:lnTo>
                <a:lnTo>
                  <a:pt x="3657" y="56966"/>
                </a:lnTo>
                <a:lnTo>
                  <a:pt x="4502" y="61679"/>
                </a:lnTo>
                <a:lnTo>
                  <a:pt x="5347" y="66393"/>
                </a:lnTo>
                <a:lnTo>
                  <a:pt x="5936" y="70685"/>
                </a:lnTo>
                <a:lnTo>
                  <a:pt x="6262" y="74555"/>
                </a:lnTo>
                <a:lnTo>
                  <a:pt x="6587" y="78425"/>
                </a:lnTo>
                <a:lnTo>
                  <a:pt x="6761" y="80467"/>
                </a:lnTo>
                <a:lnTo>
                  <a:pt x="6774" y="80681"/>
                </a:lnTo>
                <a:lnTo>
                  <a:pt x="6795" y="80895"/>
                </a:lnTo>
                <a:lnTo>
                  <a:pt x="6712" y="80651"/>
                </a:lnTo>
                <a:lnTo>
                  <a:pt x="6657" y="80418"/>
                </a:lnTo>
                <a:lnTo>
                  <a:pt x="6096" y="78186"/>
                </a:lnTo>
                <a:lnTo>
                  <a:pt x="5029" y="73959"/>
                </a:lnTo>
                <a:lnTo>
                  <a:pt x="3962" y="69732"/>
                </a:lnTo>
                <a:lnTo>
                  <a:pt x="3048" y="64152"/>
                </a:lnTo>
                <a:lnTo>
                  <a:pt x="2299" y="57222"/>
                </a:lnTo>
                <a:lnTo>
                  <a:pt x="1544" y="50292"/>
                </a:lnTo>
                <a:lnTo>
                  <a:pt x="1094" y="42922"/>
                </a:lnTo>
                <a:lnTo>
                  <a:pt x="942" y="35115"/>
                </a:lnTo>
                <a:lnTo>
                  <a:pt x="796" y="27308"/>
                </a:lnTo>
                <a:lnTo>
                  <a:pt x="1149" y="20554"/>
                </a:lnTo>
                <a:lnTo>
                  <a:pt x="2008" y="14855"/>
                </a:lnTo>
                <a:lnTo>
                  <a:pt x="2867" y="9156"/>
                </a:lnTo>
                <a:lnTo>
                  <a:pt x="4592" y="5173"/>
                </a:lnTo>
                <a:lnTo>
                  <a:pt x="7190" y="2906"/>
                </a:lnTo>
                <a:lnTo>
                  <a:pt x="9781" y="640"/>
                </a:lnTo>
                <a:lnTo>
                  <a:pt x="13224" y="0"/>
                </a:lnTo>
                <a:lnTo>
                  <a:pt x="17512" y="985"/>
                </a:lnTo>
                <a:lnTo>
                  <a:pt x="21807" y="1970"/>
                </a:lnTo>
                <a:lnTo>
                  <a:pt x="49682" y="31524"/>
                </a:lnTo>
                <a:lnTo>
                  <a:pt x="55764" y="43953"/>
                </a:lnTo>
                <a:lnTo>
                  <a:pt x="58445" y="50273"/>
                </a:lnTo>
                <a:lnTo>
                  <a:pt x="60391" y="56295"/>
                </a:lnTo>
                <a:lnTo>
                  <a:pt x="61611" y="62017"/>
                </a:lnTo>
                <a:lnTo>
                  <a:pt x="63460" y="70717"/>
                </a:lnTo>
                <a:lnTo>
                  <a:pt x="64756" y="78585"/>
                </a:lnTo>
                <a:lnTo>
                  <a:pt x="65490" y="8562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964841" y="1823347"/>
            <a:ext cx="48260" cy="20955"/>
          </a:xfrm>
          <a:custGeom>
            <a:avLst/>
            <a:gdLst/>
            <a:ahLst/>
            <a:cxnLst/>
            <a:rect l="l" t="t" r="r" b="b"/>
            <a:pathLst>
              <a:path w="48259" h="20955">
                <a:moveTo>
                  <a:pt x="110" y="20881"/>
                </a:moveTo>
                <a:lnTo>
                  <a:pt x="32537" y="1841"/>
                </a:lnTo>
                <a:lnTo>
                  <a:pt x="47982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035443" y="1818533"/>
            <a:ext cx="150495" cy="40005"/>
          </a:xfrm>
          <a:custGeom>
            <a:avLst/>
            <a:gdLst/>
            <a:ahLst/>
            <a:cxnLst/>
            <a:rect l="l" t="t" r="r" b="b"/>
            <a:pathLst>
              <a:path w="150495" h="40005">
                <a:moveTo>
                  <a:pt x="0" y="13601"/>
                </a:moveTo>
                <a:lnTo>
                  <a:pt x="415" y="12318"/>
                </a:lnTo>
                <a:lnTo>
                  <a:pt x="2265" y="11481"/>
                </a:lnTo>
                <a:lnTo>
                  <a:pt x="5534" y="11089"/>
                </a:lnTo>
                <a:lnTo>
                  <a:pt x="8804" y="10697"/>
                </a:lnTo>
                <a:lnTo>
                  <a:pt x="12988" y="11008"/>
                </a:lnTo>
                <a:lnTo>
                  <a:pt x="18087" y="12024"/>
                </a:lnTo>
                <a:lnTo>
                  <a:pt x="23185" y="13040"/>
                </a:lnTo>
                <a:lnTo>
                  <a:pt x="28166" y="14846"/>
                </a:lnTo>
                <a:lnTo>
                  <a:pt x="33029" y="17443"/>
                </a:lnTo>
                <a:lnTo>
                  <a:pt x="37892" y="20039"/>
                </a:lnTo>
                <a:lnTo>
                  <a:pt x="50014" y="35922"/>
                </a:lnTo>
                <a:lnTo>
                  <a:pt x="49356" y="37252"/>
                </a:lnTo>
                <a:lnTo>
                  <a:pt x="48698" y="38583"/>
                </a:lnTo>
                <a:lnTo>
                  <a:pt x="47285" y="39315"/>
                </a:lnTo>
                <a:lnTo>
                  <a:pt x="45110" y="39448"/>
                </a:lnTo>
                <a:lnTo>
                  <a:pt x="42935" y="39581"/>
                </a:lnTo>
                <a:lnTo>
                  <a:pt x="40767" y="38528"/>
                </a:lnTo>
                <a:lnTo>
                  <a:pt x="38612" y="36288"/>
                </a:lnTo>
                <a:lnTo>
                  <a:pt x="36451" y="34049"/>
                </a:lnTo>
                <a:lnTo>
                  <a:pt x="35107" y="31121"/>
                </a:lnTo>
                <a:lnTo>
                  <a:pt x="34567" y="27504"/>
                </a:lnTo>
                <a:lnTo>
                  <a:pt x="34026" y="23887"/>
                </a:lnTo>
                <a:lnTo>
                  <a:pt x="35550" y="20728"/>
                </a:lnTo>
                <a:lnTo>
                  <a:pt x="39125" y="18028"/>
                </a:lnTo>
                <a:lnTo>
                  <a:pt x="42699" y="15329"/>
                </a:lnTo>
                <a:lnTo>
                  <a:pt x="47292" y="13601"/>
                </a:lnTo>
                <a:lnTo>
                  <a:pt x="52896" y="12847"/>
                </a:lnTo>
                <a:lnTo>
                  <a:pt x="58500" y="12092"/>
                </a:lnTo>
                <a:lnTo>
                  <a:pt x="92853" y="25929"/>
                </a:lnTo>
                <a:lnTo>
                  <a:pt x="94294" y="28588"/>
                </a:lnTo>
                <a:lnTo>
                  <a:pt x="94792" y="31063"/>
                </a:lnTo>
                <a:lnTo>
                  <a:pt x="94370" y="33354"/>
                </a:lnTo>
                <a:lnTo>
                  <a:pt x="93940" y="35644"/>
                </a:lnTo>
                <a:lnTo>
                  <a:pt x="92735" y="37310"/>
                </a:lnTo>
                <a:lnTo>
                  <a:pt x="90754" y="38352"/>
                </a:lnTo>
                <a:lnTo>
                  <a:pt x="88773" y="39394"/>
                </a:lnTo>
                <a:lnTo>
                  <a:pt x="86715" y="39639"/>
                </a:lnTo>
                <a:lnTo>
                  <a:pt x="84575" y="39087"/>
                </a:lnTo>
                <a:lnTo>
                  <a:pt x="82441" y="38536"/>
                </a:lnTo>
                <a:lnTo>
                  <a:pt x="80792" y="36621"/>
                </a:lnTo>
                <a:lnTo>
                  <a:pt x="79622" y="33344"/>
                </a:lnTo>
                <a:lnTo>
                  <a:pt x="78458" y="30067"/>
                </a:lnTo>
                <a:lnTo>
                  <a:pt x="78666" y="26083"/>
                </a:lnTo>
                <a:lnTo>
                  <a:pt x="80245" y="21392"/>
                </a:lnTo>
                <a:lnTo>
                  <a:pt x="81818" y="16702"/>
                </a:lnTo>
                <a:lnTo>
                  <a:pt x="119100" y="0"/>
                </a:lnTo>
                <a:lnTo>
                  <a:pt x="124538" y="993"/>
                </a:lnTo>
                <a:lnTo>
                  <a:pt x="129983" y="1986"/>
                </a:lnTo>
                <a:lnTo>
                  <a:pt x="134957" y="4229"/>
                </a:lnTo>
                <a:lnTo>
                  <a:pt x="139452" y="7721"/>
                </a:lnTo>
                <a:lnTo>
                  <a:pt x="145691" y="15645"/>
                </a:lnTo>
                <a:lnTo>
                  <a:pt x="149955" y="2819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203291" y="1799535"/>
            <a:ext cx="22225" cy="55880"/>
          </a:xfrm>
          <a:custGeom>
            <a:avLst/>
            <a:gdLst/>
            <a:ahLst/>
            <a:cxnLst/>
            <a:rect l="l" t="t" r="r" b="b"/>
            <a:pathLst>
              <a:path w="22225" h="55880">
                <a:moveTo>
                  <a:pt x="0" y="1140"/>
                </a:moveTo>
                <a:lnTo>
                  <a:pt x="1634" y="0"/>
                </a:lnTo>
                <a:lnTo>
                  <a:pt x="3338" y="812"/>
                </a:lnTo>
                <a:lnTo>
                  <a:pt x="5112" y="3578"/>
                </a:lnTo>
                <a:lnTo>
                  <a:pt x="6885" y="6343"/>
                </a:lnTo>
                <a:lnTo>
                  <a:pt x="8956" y="10246"/>
                </a:lnTo>
                <a:lnTo>
                  <a:pt x="11319" y="15285"/>
                </a:lnTo>
                <a:lnTo>
                  <a:pt x="13681" y="20323"/>
                </a:lnTo>
                <a:lnTo>
                  <a:pt x="15863" y="25396"/>
                </a:lnTo>
                <a:lnTo>
                  <a:pt x="17872" y="30505"/>
                </a:lnTo>
                <a:lnTo>
                  <a:pt x="21062" y="42167"/>
                </a:lnTo>
                <a:lnTo>
                  <a:pt x="22108" y="5539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85079" y="1765227"/>
            <a:ext cx="5715" cy="9525"/>
          </a:xfrm>
          <a:custGeom>
            <a:avLst/>
            <a:gdLst/>
            <a:ahLst/>
            <a:cxnLst/>
            <a:rect l="l" t="t" r="r" b="b"/>
            <a:pathLst>
              <a:path w="5715" h="9525">
                <a:moveTo>
                  <a:pt x="5500" y="9434"/>
                </a:moveTo>
                <a:lnTo>
                  <a:pt x="595" y="6044"/>
                </a:lnTo>
                <a:lnTo>
                  <a:pt x="0" y="2900"/>
                </a:lnTo>
                <a:lnTo>
                  <a:pt x="3726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239091" y="1776153"/>
            <a:ext cx="41275" cy="82550"/>
          </a:xfrm>
          <a:custGeom>
            <a:avLst/>
            <a:gdLst/>
            <a:ahLst/>
            <a:cxnLst/>
            <a:rect l="l" t="t" r="r" b="b"/>
            <a:pathLst>
              <a:path w="41275" h="82550">
                <a:moveTo>
                  <a:pt x="0" y="0"/>
                </a:moveTo>
                <a:lnTo>
                  <a:pt x="2500" y="0"/>
                </a:lnTo>
                <a:lnTo>
                  <a:pt x="4966" y="1212"/>
                </a:lnTo>
                <a:lnTo>
                  <a:pt x="31402" y="36423"/>
                </a:lnTo>
                <a:lnTo>
                  <a:pt x="40972" y="69175"/>
                </a:lnTo>
                <a:lnTo>
                  <a:pt x="38070" y="8194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244820" y="1808634"/>
            <a:ext cx="57150" cy="20320"/>
          </a:xfrm>
          <a:custGeom>
            <a:avLst/>
            <a:gdLst/>
            <a:ahLst/>
            <a:cxnLst/>
            <a:rect l="l" t="t" r="r" b="b"/>
            <a:pathLst>
              <a:path w="57150" h="20319">
                <a:moveTo>
                  <a:pt x="0" y="20120"/>
                </a:moveTo>
                <a:lnTo>
                  <a:pt x="3283" y="14852"/>
                </a:lnTo>
                <a:lnTo>
                  <a:pt x="8562" y="10427"/>
                </a:lnTo>
                <a:lnTo>
                  <a:pt x="15842" y="6846"/>
                </a:lnTo>
                <a:lnTo>
                  <a:pt x="20664" y="4474"/>
                </a:lnTo>
                <a:lnTo>
                  <a:pt x="25942" y="2684"/>
                </a:lnTo>
                <a:lnTo>
                  <a:pt x="31671" y="1477"/>
                </a:lnTo>
                <a:lnTo>
                  <a:pt x="43574" y="0"/>
                </a:lnTo>
                <a:lnTo>
                  <a:pt x="56616" y="34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21773" y="1782528"/>
            <a:ext cx="75565" cy="105410"/>
          </a:xfrm>
          <a:custGeom>
            <a:avLst/>
            <a:gdLst/>
            <a:ahLst/>
            <a:cxnLst/>
            <a:rect l="l" t="t" r="r" b="b"/>
            <a:pathLst>
              <a:path w="75565" h="105410">
                <a:moveTo>
                  <a:pt x="25533" y="787"/>
                </a:moveTo>
                <a:lnTo>
                  <a:pt x="27854" y="0"/>
                </a:lnTo>
                <a:lnTo>
                  <a:pt x="29371" y="752"/>
                </a:lnTo>
                <a:lnTo>
                  <a:pt x="30092" y="3048"/>
                </a:lnTo>
                <a:lnTo>
                  <a:pt x="30604" y="4673"/>
                </a:lnTo>
                <a:lnTo>
                  <a:pt x="30888" y="7022"/>
                </a:lnTo>
                <a:lnTo>
                  <a:pt x="30937" y="10093"/>
                </a:lnTo>
                <a:lnTo>
                  <a:pt x="30992" y="13164"/>
                </a:lnTo>
                <a:lnTo>
                  <a:pt x="30015" y="16784"/>
                </a:lnTo>
                <a:lnTo>
                  <a:pt x="28000" y="20955"/>
                </a:lnTo>
                <a:lnTo>
                  <a:pt x="25991" y="25126"/>
                </a:lnTo>
                <a:lnTo>
                  <a:pt x="23317" y="29480"/>
                </a:lnTo>
                <a:lnTo>
                  <a:pt x="19978" y="34017"/>
                </a:lnTo>
                <a:lnTo>
                  <a:pt x="16646" y="38555"/>
                </a:lnTo>
                <a:lnTo>
                  <a:pt x="12552" y="43658"/>
                </a:lnTo>
                <a:lnTo>
                  <a:pt x="7696" y="49328"/>
                </a:lnTo>
                <a:lnTo>
                  <a:pt x="2847" y="54999"/>
                </a:lnTo>
                <a:lnTo>
                  <a:pt x="339" y="58253"/>
                </a:lnTo>
                <a:lnTo>
                  <a:pt x="166" y="59093"/>
                </a:lnTo>
                <a:lnTo>
                  <a:pt x="0" y="59932"/>
                </a:lnTo>
                <a:lnTo>
                  <a:pt x="1842" y="60515"/>
                </a:lnTo>
                <a:lnTo>
                  <a:pt x="5708" y="60842"/>
                </a:lnTo>
                <a:lnTo>
                  <a:pt x="9566" y="61168"/>
                </a:lnTo>
                <a:lnTo>
                  <a:pt x="14678" y="61426"/>
                </a:lnTo>
                <a:lnTo>
                  <a:pt x="21031" y="61616"/>
                </a:lnTo>
                <a:lnTo>
                  <a:pt x="27383" y="61805"/>
                </a:lnTo>
                <a:lnTo>
                  <a:pt x="33791" y="62194"/>
                </a:lnTo>
                <a:lnTo>
                  <a:pt x="40240" y="62783"/>
                </a:lnTo>
                <a:lnTo>
                  <a:pt x="46696" y="63372"/>
                </a:lnTo>
                <a:lnTo>
                  <a:pt x="53859" y="64366"/>
                </a:lnTo>
                <a:lnTo>
                  <a:pt x="61742" y="65763"/>
                </a:lnTo>
                <a:lnTo>
                  <a:pt x="69626" y="67160"/>
                </a:lnTo>
                <a:lnTo>
                  <a:pt x="73699" y="66625"/>
                </a:lnTo>
                <a:lnTo>
                  <a:pt x="73969" y="64159"/>
                </a:lnTo>
                <a:lnTo>
                  <a:pt x="74232" y="61693"/>
                </a:lnTo>
                <a:lnTo>
                  <a:pt x="74087" y="59075"/>
                </a:lnTo>
                <a:lnTo>
                  <a:pt x="73512" y="56303"/>
                </a:lnTo>
                <a:lnTo>
                  <a:pt x="72951" y="53532"/>
                </a:lnTo>
                <a:lnTo>
                  <a:pt x="71821" y="49872"/>
                </a:lnTo>
                <a:lnTo>
                  <a:pt x="70138" y="45323"/>
                </a:lnTo>
                <a:lnTo>
                  <a:pt x="68448" y="40775"/>
                </a:lnTo>
                <a:lnTo>
                  <a:pt x="67492" y="38190"/>
                </a:lnTo>
                <a:lnTo>
                  <a:pt x="67263" y="37568"/>
                </a:lnTo>
                <a:lnTo>
                  <a:pt x="67035" y="36947"/>
                </a:lnTo>
                <a:lnTo>
                  <a:pt x="67028" y="37787"/>
                </a:lnTo>
                <a:lnTo>
                  <a:pt x="67104" y="38555"/>
                </a:lnTo>
                <a:lnTo>
                  <a:pt x="67416" y="41747"/>
                </a:lnTo>
                <a:lnTo>
                  <a:pt x="71551" y="70542"/>
                </a:lnTo>
                <a:lnTo>
                  <a:pt x="72528" y="76168"/>
                </a:lnTo>
                <a:lnTo>
                  <a:pt x="73380" y="81520"/>
                </a:lnTo>
                <a:lnTo>
                  <a:pt x="74559" y="92089"/>
                </a:lnTo>
                <a:lnTo>
                  <a:pt x="75163" y="10537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074071" y="1770473"/>
            <a:ext cx="20955" cy="85090"/>
          </a:xfrm>
          <a:custGeom>
            <a:avLst/>
            <a:gdLst/>
            <a:ahLst/>
            <a:cxnLst/>
            <a:rect l="l" t="t" r="r" b="b"/>
            <a:pathLst>
              <a:path w="20954" h="85089">
                <a:moveTo>
                  <a:pt x="221" y="1926"/>
                </a:moveTo>
                <a:lnTo>
                  <a:pt x="83" y="701"/>
                </a:lnTo>
                <a:lnTo>
                  <a:pt x="6" y="62"/>
                </a:lnTo>
                <a:lnTo>
                  <a:pt x="41" y="259"/>
                </a:lnTo>
                <a:lnTo>
                  <a:pt x="76" y="463"/>
                </a:lnTo>
                <a:lnTo>
                  <a:pt x="353" y="2243"/>
                </a:lnTo>
                <a:lnTo>
                  <a:pt x="886" y="5597"/>
                </a:lnTo>
                <a:lnTo>
                  <a:pt x="1413" y="8952"/>
                </a:lnTo>
                <a:lnTo>
                  <a:pt x="2389" y="13081"/>
                </a:lnTo>
                <a:lnTo>
                  <a:pt x="3816" y="17983"/>
                </a:lnTo>
                <a:lnTo>
                  <a:pt x="5243" y="22885"/>
                </a:lnTo>
                <a:lnTo>
                  <a:pt x="6670" y="28284"/>
                </a:lnTo>
                <a:lnTo>
                  <a:pt x="8111" y="34177"/>
                </a:lnTo>
                <a:lnTo>
                  <a:pt x="9545" y="40070"/>
                </a:lnTo>
                <a:lnTo>
                  <a:pt x="10896" y="48202"/>
                </a:lnTo>
                <a:lnTo>
                  <a:pt x="12164" y="58570"/>
                </a:lnTo>
                <a:lnTo>
                  <a:pt x="15505" y="75372"/>
                </a:lnTo>
                <a:lnTo>
                  <a:pt x="20533" y="8491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148144" y="1784156"/>
            <a:ext cx="66040" cy="72390"/>
          </a:xfrm>
          <a:custGeom>
            <a:avLst/>
            <a:gdLst/>
            <a:ahLst/>
            <a:cxnLst/>
            <a:rect l="l" t="t" r="r" b="b"/>
            <a:pathLst>
              <a:path w="66040" h="72389">
                <a:moveTo>
                  <a:pt x="45643" y="9409"/>
                </a:moveTo>
                <a:lnTo>
                  <a:pt x="44133" y="4551"/>
                </a:lnTo>
                <a:lnTo>
                  <a:pt x="41646" y="1702"/>
                </a:lnTo>
                <a:lnTo>
                  <a:pt x="38190" y="859"/>
                </a:lnTo>
                <a:lnTo>
                  <a:pt x="35800" y="277"/>
                </a:lnTo>
                <a:lnTo>
                  <a:pt x="32828" y="0"/>
                </a:lnTo>
                <a:lnTo>
                  <a:pt x="29281" y="27"/>
                </a:lnTo>
                <a:lnTo>
                  <a:pt x="25734" y="54"/>
                </a:lnTo>
                <a:lnTo>
                  <a:pt x="22042" y="1402"/>
                </a:lnTo>
                <a:lnTo>
                  <a:pt x="18211" y="4071"/>
                </a:lnTo>
                <a:lnTo>
                  <a:pt x="14374" y="6739"/>
                </a:lnTo>
                <a:lnTo>
                  <a:pt x="1780" y="27898"/>
                </a:lnTo>
                <a:lnTo>
                  <a:pt x="443" y="32682"/>
                </a:lnTo>
                <a:lnTo>
                  <a:pt x="0" y="37495"/>
                </a:lnTo>
                <a:lnTo>
                  <a:pt x="436" y="42336"/>
                </a:lnTo>
                <a:lnTo>
                  <a:pt x="872" y="47177"/>
                </a:lnTo>
                <a:lnTo>
                  <a:pt x="2763" y="51693"/>
                </a:lnTo>
                <a:lnTo>
                  <a:pt x="6116" y="55884"/>
                </a:lnTo>
                <a:lnTo>
                  <a:pt x="9469" y="60075"/>
                </a:lnTo>
                <a:lnTo>
                  <a:pt x="36506" y="71901"/>
                </a:lnTo>
                <a:lnTo>
                  <a:pt x="39624" y="71241"/>
                </a:lnTo>
                <a:lnTo>
                  <a:pt x="56976" y="45088"/>
                </a:lnTo>
                <a:lnTo>
                  <a:pt x="57676" y="39485"/>
                </a:lnTo>
                <a:lnTo>
                  <a:pt x="44583" y="14551"/>
                </a:lnTo>
                <a:lnTo>
                  <a:pt x="41916" y="12825"/>
                </a:lnTo>
                <a:lnTo>
                  <a:pt x="26718" y="8977"/>
                </a:lnTo>
                <a:lnTo>
                  <a:pt x="24882" y="9574"/>
                </a:lnTo>
                <a:lnTo>
                  <a:pt x="24030" y="10885"/>
                </a:lnTo>
                <a:lnTo>
                  <a:pt x="23171" y="12196"/>
                </a:lnTo>
                <a:lnTo>
                  <a:pt x="20864" y="24594"/>
                </a:lnTo>
                <a:lnTo>
                  <a:pt x="20733" y="27655"/>
                </a:lnTo>
                <a:lnTo>
                  <a:pt x="23531" y="42934"/>
                </a:lnTo>
                <a:lnTo>
                  <a:pt x="25159" y="45841"/>
                </a:lnTo>
                <a:lnTo>
                  <a:pt x="27265" y="48567"/>
                </a:lnTo>
                <a:lnTo>
                  <a:pt x="29842" y="51110"/>
                </a:lnTo>
                <a:lnTo>
                  <a:pt x="32419" y="53654"/>
                </a:lnTo>
                <a:lnTo>
                  <a:pt x="35287" y="55901"/>
                </a:lnTo>
                <a:lnTo>
                  <a:pt x="38453" y="57852"/>
                </a:lnTo>
                <a:lnTo>
                  <a:pt x="41619" y="59803"/>
                </a:lnTo>
                <a:lnTo>
                  <a:pt x="56928" y="65013"/>
                </a:lnTo>
                <a:lnTo>
                  <a:pt x="60419" y="65506"/>
                </a:lnTo>
                <a:lnTo>
                  <a:pt x="63322" y="65008"/>
                </a:lnTo>
                <a:lnTo>
                  <a:pt x="65622" y="6352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83967" y="1993662"/>
            <a:ext cx="86995" cy="84455"/>
          </a:xfrm>
          <a:custGeom>
            <a:avLst/>
            <a:gdLst/>
            <a:ahLst/>
            <a:cxnLst/>
            <a:rect l="l" t="t" r="r" b="b"/>
            <a:pathLst>
              <a:path w="86995" h="84455">
                <a:moveTo>
                  <a:pt x="11118" y="19221"/>
                </a:moveTo>
                <a:lnTo>
                  <a:pt x="9677" y="20229"/>
                </a:lnTo>
                <a:lnTo>
                  <a:pt x="7516" y="20320"/>
                </a:lnTo>
                <a:lnTo>
                  <a:pt x="4634" y="19495"/>
                </a:lnTo>
                <a:lnTo>
                  <a:pt x="0" y="12701"/>
                </a:lnTo>
                <a:lnTo>
                  <a:pt x="110" y="10752"/>
                </a:lnTo>
                <a:lnTo>
                  <a:pt x="221" y="8803"/>
                </a:lnTo>
                <a:lnTo>
                  <a:pt x="1731" y="6962"/>
                </a:lnTo>
                <a:lnTo>
                  <a:pt x="4655" y="5227"/>
                </a:lnTo>
                <a:lnTo>
                  <a:pt x="7571" y="3492"/>
                </a:lnTo>
                <a:lnTo>
                  <a:pt x="11353" y="2175"/>
                </a:lnTo>
                <a:lnTo>
                  <a:pt x="16002" y="1274"/>
                </a:lnTo>
                <a:lnTo>
                  <a:pt x="20643" y="374"/>
                </a:lnTo>
                <a:lnTo>
                  <a:pt x="25263" y="0"/>
                </a:lnTo>
                <a:lnTo>
                  <a:pt x="29849" y="152"/>
                </a:lnTo>
                <a:lnTo>
                  <a:pt x="34442" y="304"/>
                </a:lnTo>
                <a:lnTo>
                  <a:pt x="38335" y="1721"/>
                </a:lnTo>
                <a:lnTo>
                  <a:pt x="41529" y="4402"/>
                </a:lnTo>
                <a:lnTo>
                  <a:pt x="44729" y="7083"/>
                </a:lnTo>
                <a:lnTo>
                  <a:pt x="46966" y="10740"/>
                </a:lnTo>
                <a:lnTo>
                  <a:pt x="48255" y="15370"/>
                </a:lnTo>
                <a:lnTo>
                  <a:pt x="49543" y="20001"/>
                </a:lnTo>
                <a:lnTo>
                  <a:pt x="33181" y="58055"/>
                </a:lnTo>
                <a:lnTo>
                  <a:pt x="11963" y="75146"/>
                </a:lnTo>
                <a:lnTo>
                  <a:pt x="11714" y="75695"/>
                </a:lnTo>
                <a:lnTo>
                  <a:pt x="12967" y="75721"/>
                </a:lnTo>
                <a:lnTo>
                  <a:pt x="14214" y="75746"/>
                </a:lnTo>
                <a:lnTo>
                  <a:pt x="17338" y="75809"/>
                </a:lnTo>
                <a:lnTo>
                  <a:pt x="22333" y="75911"/>
                </a:lnTo>
                <a:lnTo>
                  <a:pt x="27328" y="76012"/>
                </a:lnTo>
                <a:lnTo>
                  <a:pt x="33666" y="75859"/>
                </a:lnTo>
                <a:lnTo>
                  <a:pt x="41348" y="75453"/>
                </a:lnTo>
                <a:lnTo>
                  <a:pt x="49031" y="75048"/>
                </a:lnTo>
                <a:lnTo>
                  <a:pt x="56041" y="74746"/>
                </a:lnTo>
                <a:lnTo>
                  <a:pt x="62380" y="74549"/>
                </a:lnTo>
                <a:lnTo>
                  <a:pt x="68718" y="74351"/>
                </a:lnTo>
                <a:lnTo>
                  <a:pt x="73782" y="74442"/>
                </a:lnTo>
                <a:lnTo>
                  <a:pt x="77571" y="74822"/>
                </a:lnTo>
                <a:lnTo>
                  <a:pt x="83009" y="75366"/>
                </a:lnTo>
                <a:lnTo>
                  <a:pt x="86140" y="78419"/>
                </a:lnTo>
                <a:lnTo>
                  <a:pt x="86971" y="8398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982110" y="1990177"/>
            <a:ext cx="90805" cy="82550"/>
          </a:xfrm>
          <a:custGeom>
            <a:avLst/>
            <a:gdLst/>
            <a:ahLst/>
            <a:cxnLst/>
            <a:rect l="l" t="t" r="r" b="b"/>
            <a:pathLst>
              <a:path w="90804" h="82550">
                <a:moveTo>
                  <a:pt x="11319" y="27867"/>
                </a:moveTo>
                <a:lnTo>
                  <a:pt x="10522" y="31589"/>
                </a:lnTo>
                <a:lnTo>
                  <a:pt x="10016" y="35805"/>
                </a:lnTo>
                <a:lnTo>
                  <a:pt x="9809" y="40518"/>
                </a:lnTo>
                <a:lnTo>
                  <a:pt x="9594" y="45230"/>
                </a:lnTo>
                <a:lnTo>
                  <a:pt x="11783" y="70418"/>
                </a:lnTo>
                <a:lnTo>
                  <a:pt x="12704" y="74374"/>
                </a:lnTo>
                <a:lnTo>
                  <a:pt x="13300" y="77234"/>
                </a:lnTo>
                <a:lnTo>
                  <a:pt x="13563" y="78999"/>
                </a:lnTo>
                <a:lnTo>
                  <a:pt x="13826" y="80763"/>
                </a:lnTo>
                <a:lnTo>
                  <a:pt x="13522" y="81777"/>
                </a:lnTo>
                <a:lnTo>
                  <a:pt x="12656" y="82039"/>
                </a:lnTo>
                <a:lnTo>
                  <a:pt x="11790" y="82300"/>
                </a:lnTo>
                <a:lnTo>
                  <a:pt x="10141" y="81154"/>
                </a:lnTo>
                <a:lnTo>
                  <a:pt x="7716" y="78600"/>
                </a:lnTo>
                <a:lnTo>
                  <a:pt x="5292" y="76046"/>
                </a:lnTo>
                <a:lnTo>
                  <a:pt x="3311" y="71533"/>
                </a:lnTo>
                <a:lnTo>
                  <a:pt x="1780" y="65061"/>
                </a:lnTo>
                <a:lnTo>
                  <a:pt x="242" y="58590"/>
                </a:lnTo>
                <a:lnTo>
                  <a:pt x="10388" y="18277"/>
                </a:lnTo>
                <a:lnTo>
                  <a:pt x="44348" y="180"/>
                </a:lnTo>
                <a:lnTo>
                  <a:pt x="51878" y="90"/>
                </a:lnTo>
                <a:lnTo>
                  <a:pt x="59408" y="0"/>
                </a:lnTo>
                <a:lnTo>
                  <a:pt x="65926" y="1239"/>
                </a:lnTo>
                <a:lnTo>
                  <a:pt x="71434" y="3811"/>
                </a:lnTo>
                <a:lnTo>
                  <a:pt x="76941" y="6382"/>
                </a:lnTo>
                <a:lnTo>
                  <a:pt x="80501" y="9529"/>
                </a:lnTo>
                <a:lnTo>
                  <a:pt x="82115" y="13251"/>
                </a:lnTo>
                <a:lnTo>
                  <a:pt x="83729" y="16972"/>
                </a:lnTo>
                <a:lnTo>
                  <a:pt x="82954" y="20915"/>
                </a:lnTo>
                <a:lnTo>
                  <a:pt x="79788" y="25080"/>
                </a:lnTo>
                <a:lnTo>
                  <a:pt x="76622" y="29244"/>
                </a:lnTo>
                <a:lnTo>
                  <a:pt x="71413" y="32989"/>
                </a:lnTo>
                <a:lnTo>
                  <a:pt x="64160" y="36314"/>
                </a:lnTo>
                <a:lnTo>
                  <a:pt x="56907" y="39639"/>
                </a:lnTo>
                <a:lnTo>
                  <a:pt x="50215" y="41910"/>
                </a:lnTo>
                <a:lnTo>
                  <a:pt x="44092" y="43125"/>
                </a:lnTo>
                <a:lnTo>
                  <a:pt x="37968" y="44342"/>
                </a:lnTo>
                <a:lnTo>
                  <a:pt x="32862" y="45011"/>
                </a:lnTo>
                <a:lnTo>
                  <a:pt x="28768" y="45133"/>
                </a:lnTo>
                <a:lnTo>
                  <a:pt x="24674" y="45254"/>
                </a:lnTo>
                <a:lnTo>
                  <a:pt x="21952" y="45247"/>
                </a:lnTo>
                <a:lnTo>
                  <a:pt x="20587" y="45111"/>
                </a:lnTo>
                <a:lnTo>
                  <a:pt x="19223" y="44976"/>
                </a:lnTo>
                <a:lnTo>
                  <a:pt x="18495" y="44903"/>
                </a:lnTo>
                <a:lnTo>
                  <a:pt x="18315" y="44885"/>
                </a:lnTo>
                <a:lnTo>
                  <a:pt x="18447" y="44935"/>
                </a:lnTo>
                <a:lnTo>
                  <a:pt x="18800" y="45045"/>
                </a:lnTo>
                <a:lnTo>
                  <a:pt x="19153" y="45154"/>
                </a:lnTo>
                <a:lnTo>
                  <a:pt x="22014" y="46037"/>
                </a:lnTo>
                <a:lnTo>
                  <a:pt x="27383" y="47694"/>
                </a:lnTo>
                <a:lnTo>
                  <a:pt x="32745" y="49351"/>
                </a:lnTo>
                <a:lnTo>
                  <a:pt x="70159" y="64231"/>
                </a:lnTo>
                <a:lnTo>
                  <a:pt x="80805" y="70514"/>
                </a:lnTo>
                <a:lnTo>
                  <a:pt x="90776" y="7847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081191" y="2029838"/>
            <a:ext cx="74295" cy="41275"/>
          </a:xfrm>
          <a:custGeom>
            <a:avLst/>
            <a:gdLst/>
            <a:ahLst/>
            <a:cxnLst/>
            <a:rect l="l" t="t" r="r" b="b"/>
            <a:pathLst>
              <a:path w="74295" h="41275">
                <a:moveTo>
                  <a:pt x="33382" y="8109"/>
                </a:moveTo>
                <a:lnTo>
                  <a:pt x="27113" y="2612"/>
                </a:lnTo>
                <a:lnTo>
                  <a:pt x="21183" y="0"/>
                </a:lnTo>
                <a:lnTo>
                  <a:pt x="15593" y="270"/>
                </a:lnTo>
                <a:lnTo>
                  <a:pt x="0" y="24482"/>
                </a:lnTo>
                <a:lnTo>
                  <a:pt x="644" y="28301"/>
                </a:lnTo>
                <a:lnTo>
                  <a:pt x="1295" y="32119"/>
                </a:lnTo>
                <a:lnTo>
                  <a:pt x="2944" y="34990"/>
                </a:lnTo>
                <a:lnTo>
                  <a:pt x="5597" y="36911"/>
                </a:lnTo>
                <a:lnTo>
                  <a:pt x="8243" y="38833"/>
                </a:lnTo>
                <a:lnTo>
                  <a:pt x="11069" y="39890"/>
                </a:lnTo>
                <a:lnTo>
                  <a:pt x="14076" y="40082"/>
                </a:lnTo>
                <a:lnTo>
                  <a:pt x="17075" y="40274"/>
                </a:lnTo>
                <a:lnTo>
                  <a:pt x="19860" y="39332"/>
                </a:lnTo>
                <a:lnTo>
                  <a:pt x="22423" y="37255"/>
                </a:lnTo>
                <a:lnTo>
                  <a:pt x="24979" y="35179"/>
                </a:lnTo>
                <a:lnTo>
                  <a:pt x="27085" y="32219"/>
                </a:lnTo>
                <a:lnTo>
                  <a:pt x="28727" y="28376"/>
                </a:lnTo>
                <a:lnTo>
                  <a:pt x="30376" y="24532"/>
                </a:lnTo>
                <a:lnTo>
                  <a:pt x="31553" y="21007"/>
                </a:lnTo>
                <a:lnTo>
                  <a:pt x="32267" y="17800"/>
                </a:lnTo>
                <a:lnTo>
                  <a:pt x="32987" y="14593"/>
                </a:lnTo>
                <a:lnTo>
                  <a:pt x="33472" y="12344"/>
                </a:lnTo>
                <a:lnTo>
                  <a:pt x="33728" y="11052"/>
                </a:lnTo>
                <a:lnTo>
                  <a:pt x="33985" y="9761"/>
                </a:lnTo>
                <a:lnTo>
                  <a:pt x="34151" y="8921"/>
                </a:lnTo>
                <a:lnTo>
                  <a:pt x="34227" y="8535"/>
                </a:lnTo>
                <a:lnTo>
                  <a:pt x="34303" y="8147"/>
                </a:lnTo>
                <a:lnTo>
                  <a:pt x="34477" y="8267"/>
                </a:lnTo>
                <a:lnTo>
                  <a:pt x="34740" y="8893"/>
                </a:lnTo>
                <a:lnTo>
                  <a:pt x="35003" y="9520"/>
                </a:lnTo>
                <a:lnTo>
                  <a:pt x="35571" y="10877"/>
                </a:lnTo>
                <a:lnTo>
                  <a:pt x="36444" y="12967"/>
                </a:lnTo>
                <a:lnTo>
                  <a:pt x="37324" y="15056"/>
                </a:lnTo>
                <a:lnTo>
                  <a:pt x="39111" y="18254"/>
                </a:lnTo>
                <a:lnTo>
                  <a:pt x="41813" y="22560"/>
                </a:lnTo>
                <a:lnTo>
                  <a:pt x="44514" y="26866"/>
                </a:lnTo>
                <a:lnTo>
                  <a:pt x="47936" y="30689"/>
                </a:lnTo>
                <a:lnTo>
                  <a:pt x="52079" y="34028"/>
                </a:lnTo>
                <a:lnTo>
                  <a:pt x="58182" y="38939"/>
                </a:lnTo>
                <a:lnTo>
                  <a:pt x="65566" y="41060"/>
                </a:lnTo>
                <a:lnTo>
                  <a:pt x="74239" y="4039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148288" y="1997286"/>
            <a:ext cx="80645" cy="68580"/>
          </a:xfrm>
          <a:custGeom>
            <a:avLst/>
            <a:gdLst/>
            <a:ahLst/>
            <a:cxnLst/>
            <a:rect l="l" t="t" r="r" b="b"/>
            <a:pathLst>
              <a:path w="80645" h="68580">
                <a:moveTo>
                  <a:pt x="7439" y="22936"/>
                </a:moveTo>
                <a:lnTo>
                  <a:pt x="3214" y="10579"/>
                </a:lnTo>
                <a:lnTo>
                  <a:pt x="893" y="3564"/>
                </a:lnTo>
                <a:lnTo>
                  <a:pt x="477" y="1893"/>
                </a:lnTo>
                <a:lnTo>
                  <a:pt x="180" y="720"/>
                </a:lnTo>
                <a:lnTo>
                  <a:pt x="20" y="100"/>
                </a:lnTo>
                <a:lnTo>
                  <a:pt x="96" y="299"/>
                </a:lnTo>
                <a:lnTo>
                  <a:pt x="519" y="1649"/>
                </a:lnTo>
                <a:lnTo>
                  <a:pt x="1316" y="4200"/>
                </a:lnTo>
                <a:lnTo>
                  <a:pt x="2112" y="6751"/>
                </a:lnTo>
                <a:lnTo>
                  <a:pt x="3844" y="11070"/>
                </a:lnTo>
                <a:lnTo>
                  <a:pt x="6511" y="17156"/>
                </a:lnTo>
                <a:lnTo>
                  <a:pt x="9185" y="23243"/>
                </a:lnTo>
                <a:lnTo>
                  <a:pt x="11582" y="29335"/>
                </a:lnTo>
                <a:lnTo>
                  <a:pt x="20470" y="59823"/>
                </a:lnTo>
                <a:lnTo>
                  <a:pt x="21301" y="63372"/>
                </a:lnTo>
                <a:lnTo>
                  <a:pt x="21536" y="64373"/>
                </a:lnTo>
                <a:lnTo>
                  <a:pt x="21772" y="65374"/>
                </a:lnTo>
                <a:lnTo>
                  <a:pt x="21931" y="65649"/>
                </a:lnTo>
                <a:lnTo>
                  <a:pt x="22028" y="65198"/>
                </a:lnTo>
                <a:lnTo>
                  <a:pt x="22118" y="64747"/>
                </a:lnTo>
                <a:lnTo>
                  <a:pt x="22451" y="63148"/>
                </a:lnTo>
                <a:lnTo>
                  <a:pt x="23012" y="60400"/>
                </a:lnTo>
                <a:lnTo>
                  <a:pt x="23580" y="57653"/>
                </a:lnTo>
                <a:lnTo>
                  <a:pt x="25187" y="53981"/>
                </a:lnTo>
                <a:lnTo>
                  <a:pt x="27840" y="49384"/>
                </a:lnTo>
                <a:lnTo>
                  <a:pt x="30486" y="44787"/>
                </a:lnTo>
                <a:lnTo>
                  <a:pt x="33922" y="41089"/>
                </a:lnTo>
                <a:lnTo>
                  <a:pt x="38141" y="38292"/>
                </a:lnTo>
                <a:lnTo>
                  <a:pt x="42360" y="35494"/>
                </a:lnTo>
                <a:lnTo>
                  <a:pt x="46620" y="33877"/>
                </a:lnTo>
                <a:lnTo>
                  <a:pt x="50922" y="33440"/>
                </a:lnTo>
                <a:lnTo>
                  <a:pt x="55224" y="33004"/>
                </a:lnTo>
                <a:lnTo>
                  <a:pt x="59477" y="34011"/>
                </a:lnTo>
                <a:lnTo>
                  <a:pt x="63689" y="36463"/>
                </a:lnTo>
                <a:lnTo>
                  <a:pt x="67901" y="38913"/>
                </a:lnTo>
                <a:lnTo>
                  <a:pt x="71600" y="42037"/>
                </a:lnTo>
                <a:lnTo>
                  <a:pt x="74772" y="45832"/>
                </a:lnTo>
                <a:lnTo>
                  <a:pt x="78933" y="54659"/>
                </a:lnTo>
                <a:lnTo>
                  <a:pt x="80500" y="6812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236112" y="1968758"/>
            <a:ext cx="99695" cy="111125"/>
          </a:xfrm>
          <a:custGeom>
            <a:avLst/>
            <a:gdLst/>
            <a:ahLst/>
            <a:cxnLst/>
            <a:rect l="l" t="t" r="r" b="b"/>
            <a:pathLst>
              <a:path w="99695" h="111125">
                <a:moveTo>
                  <a:pt x="0" y="61405"/>
                </a:moveTo>
                <a:lnTo>
                  <a:pt x="346" y="59745"/>
                </a:lnTo>
                <a:lnTo>
                  <a:pt x="2098" y="61388"/>
                </a:lnTo>
                <a:lnTo>
                  <a:pt x="5264" y="66332"/>
                </a:lnTo>
                <a:lnTo>
                  <a:pt x="8437" y="71277"/>
                </a:lnTo>
                <a:lnTo>
                  <a:pt x="29136" y="90751"/>
                </a:lnTo>
                <a:lnTo>
                  <a:pt x="31318" y="91049"/>
                </a:lnTo>
                <a:lnTo>
                  <a:pt x="37996" y="79202"/>
                </a:lnTo>
                <a:lnTo>
                  <a:pt x="38702" y="75508"/>
                </a:lnTo>
                <a:lnTo>
                  <a:pt x="39139" y="72207"/>
                </a:lnTo>
                <a:lnTo>
                  <a:pt x="39305" y="69297"/>
                </a:lnTo>
                <a:lnTo>
                  <a:pt x="39478" y="66388"/>
                </a:lnTo>
                <a:lnTo>
                  <a:pt x="39568" y="64833"/>
                </a:lnTo>
                <a:lnTo>
                  <a:pt x="39582" y="64631"/>
                </a:lnTo>
                <a:lnTo>
                  <a:pt x="39596" y="64429"/>
                </a:lnTo>
                <a:lnTo>
                  <a:pt x="39637" y="64605"/>
                </a:lnTo>
                <a:lnTo>
                  <a:pt x="39748" y="65456"/>
                </a:lnTo>
                <a:lnTo>
                  <a:pt x="39963" y="67049"/>
                </a:lnTo>
                <a:lnTo>
                  <a:pt x="40178" y="68642"/>
                </a:lnTo>
                <a:lnTo>
                  <a:pt x="41466" y="70942"/>
                </a:lnTo>
                <a:lnTo>
                  <a:pt x="43828" y="73950"/>
                </a:lnTo>
                <a:lnTo>
                  <a:pt x="46191" y="76957"/>
                </a:lnTo>
                <a:lnTo>
                  <a:pt x="70485" y="85725"/>
                </a:lnTo>
                <a:lnTo>
                  <a:pt x="73650" y="85452"/>
                </a:lnTo>
                <a:lnTo>
                  <a:pt x="82282" y="65959"/>
                </a:lnTo>
                <a:lnTo>
                  <a:pt x="81734" y="58649"/>
                </a:lnTo>
                <a:lnTo>
                  <a:pt x="81187" y="51339"/>
                </a:lnTo>
                <a:lnTo>
                  <a:pt x="79552" y="43404"/>
                </a:lnTo>
                <a:lnTo>
                  <a:pt x="76837" y="34846"/>
                </a:lnTo>
                <a:lnTo>
                  <a:pt x="74121" y="26289"/>
                </a:lnTo>
                <a:lnTo>
                  <a:pt x="62858" y="1874"/>
                </a:lnTo>
                <a:lnTo>
                  <a:pt x="61479" y="0"/>
                </a:lnTo>
                <a:lnTo>
                  <a:pt x="60627" y="58"/>
                </a:lnTo>
                <a:lnTo>
                  <a:pt x="60322" y="2053"/>
                </a:lnTo>
                <a:lnTo>
                  <a:pt x="60010" y="4046"/>
                </a:lnTo>
                <a:lnTo>
                  <a:pt x="77650" y="51447"/>
                </a:lnTo>
                <a:lnTo>
                  <a:pt x="82713" y="62720"/>
                </a:lnTo>
                <a:lnTo>
                  <a:pt x="87537" y="74331"/>
                </a:lnTo>
                <a:lnTo>
                  <a:pt x="91810" y="85969"/>
                </a:lnTo>
                <a:lnTo>
                  <a:pt x="95670" y="97946"/>
                </a:lnTo>
                <a:lnTo>
                  <a:pt x="99253" y="11057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531125" y="2007155"/>
            <a:ext cx="96520" cy="92710"/>
          </a:xfrm>
          <a:custGeom>
            <a:avLst/>
            <a:gdLst/>
            <a:ahLst/>
            <a:cxnLst/>
            <a:rect l="l" t="t" r="r" b="b"/>
            <a:pathLst>
              <a:path w="96520" h="92710">
                <a:moveTo>
                  <a:pt x="11478" y="22771"/>
                </a:moveTo>
                <a:lnTo>
                  <a:pt x="9254" y="21801"/>
                </a:lnTo>
                <a:lnTo>
                  <a:pt x="8243" y="19474"/>
                </a:lnTo>
                <a:lnTo>
                  <a:pt x="8444" y="15790"/>
                </a:lnTo>
                <a:lnTo>
                  <a:pt x="8652" y="12106"/>
                </a:lnTo>
                <a:lnTo>
                  <a:pt x="10813" y="9068"/>
                </a:lnTo>
                <a:lnTo>
                  <a:pt x="14942" y="6675"/>
                </a:lnTo>
                <a:lnTo>
                  <a:pt x="19070" y="4282"/>
                </a:lnTo>
                <a:lnTo>
                  <a:pt x="24280" y="2567"/>
                </a:lnTo>
                <a:lnTo>
                  <a:pt x="30590" y="1530"/>
                </a:lnTo>
                <a:lnTo>
                  <a:pt x="36894" y="492"/>
                </a:lnTo>
                <a:lnTo>
                  <a:pt x="42907" y="0"/>
                </a:lnTo>
                <a:lnTo>
                  <a:pt x="48636" y="53"/>
                </a:lnTo>
                <a:lnTo>
                  <a:pt x="54358" y="105"/>
                </a:lnTo>
                <a:lnTo>
                  <a:pt x="58964" y="1304"/>
                </a:lnTo>
                <a:lnTo>
                  <a:pt x="62442" y="3647"/>
                </a:lnTo>
                <a:lnTo>
                  <a:pt x="65926" y="5991"/>
                </a:lnTo>
                <a:lnTo>
                  <a:pt x="68240" y="8812"/>
                </a:lnTo>
                <a:lnTo>
                  <a:pt x="69383" y="12112"/>
                </a:lnTo>
                <a:lnTo>
                  <a:pt x="70533" y="15411"/>
                </a:lnTo>
                <a:lnTo>
                  <a:pt x="70762" y="19086"/>
                </a:lnTo>
                <a:lnTo>
                  <a:pt x="70076" y="23137"/>
                </a:lnTo>
                <a:lnTo>
                  <a:pt x="69397" y="27188"/>
                </a:lnTo>
                <a:lnTo>
                  <a:pt x="67603" y="31149"/>
                </a:lnTo>
                <a:lnTo>
                  <a:pt x="64700" y="35018"/>
                </a:lnTo>
                <a:lnTo>
                  <a:pt x="61798" y="38888"/>
                </a:lnTo>
                <a:lnTo>
                  <a:pt x="42914" y="50307"/>
                </a:lnTo>
                <a:lnTo>
                  <a:pt x="41231" y="49981"/>
                </a:lnTo>
                <a:lnTo>
                  <a:pt x="39554" y="49655"/>
                </a:lnTo>
                <a:lnTo>
                  <a:pt x="38474" y="48827"/>
                </a:lnTo>
                <a:lnTo>
                  <a:pt x="37982" y="47497"/>
                </a:lnTo>
                <a:lnTo>
                  <a:pt x="37490" y="46167"/>
                </a:lnTo>
                <a:lnTo>
                  <a:pt x="38016" y="44958"/>
                </a:lnTo>
                <a:lnTo>
                  <a:pt x="80203" y="46274"/>
                </a:lnTo>
                <a:lnTo>
                  <a:pt x="84401" y="48125"/>
                </a:lnTo>
                <a:lnTo>
                  <a:pt x="87837" y="50476"/>
                </a:lnTo>
                <a:lnTo>
                  <a:pt x="90518" y="53328"/>
                </a:lnTo>
                <a:lnTo>
                  <a:pt x="93206" y="56179"/>
                </a:lnTo>
                <a:lnTo>
                  <a:pt x="94841" y="59316"/>
                </a:lnTo>
                <a:lnTo>
                  <a:pt x="95430" y="62738"/>
                </a:lnTo>
                <a:lnTo>
                  <a:pt x="96025" y="66159"/>
                </a:lnTo>
                <a:lnTo>
                  <a:pt x="81450" y="81651"/>
                </a:lnTo>
                <a:lnTo>
                  <a:pt x="76740" y="84165"/>
                </a:lnTo>
                <a:lnTo>
                  <a:pt x="70879" y="86311"/>
                </a:lnTo>
                <a:lnTo>
                  <a:pt x="63869" y="88088"/>
                </a:lnTo>
                <a:lnTo>
                  <a:pt x="56859" y="89866"/>
                </a:lnTo>
                <a:lnTo>
                  <a:pt x="49460" y="91050"/>
                </a:lnTo>
                <a:lnTo>
                  <a:pt x="41667" y="91640"/>
                </a:lnTo>
                <a:lnTo>
                  <a:pt x="33881" y="92232"/>
                </a:lnTo>
                <a:lnTo>
                  <a:pt x="13" y="80371"/>
                </a:lnTo>
                <a:lnTo>
                  <a:pt x="0" y="7570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083713" y="1986808"/>
            <a:ext cx="20320" cy="78740"/>
          </a:xfrm>
          <a:custGeom>
            <a:avLst/>
            <a:gdLst/>
            <a:ahLst/>
            <a:cxnLst/>
            <a:rect l="l" t="t" r="r" b="b"/>
            <a:pathLst>
              <a:path w="20320" h="78739">
                <a:moveTo>
                  <a:pt x="3761" y="3293"/>
                </a:moveTo>
                <a:lnTo>
                  <a:pt x="1974" y="1720"/>
                </a:lnTo>
                <a:lnTo>
                  <a:pt x="845" y="721"/>
                </a:lnTo>
                <a:lnTo>
                  <a:pt x="360" y="295"/>
                </a:lnTo>
                <a:lnTo>
                  <a:pt x="27" y="0"/>
                </a:lnTo>
                <a:lnTo>
                  <a:pt x="0" y="514"/>
                </a:lnTo>
                <a:lnTo>
                  <a:pt x="284" y="1841"/>
                </a:lnTo>
                <a:lnTo>
                  <a:pt x="561" y="3167"/>
                </a:lnTo>
                <a:lnTo>
                  <a:pt x="1108" y="5736"/>
                </a:lnTo>
                <a:lnTo>
                  <a:pt x="1925" y="9548"/>
                </a:lnTo>
                <a:lnTo>
                  <a:pt x="2736" y="13361"/>
                </a:lnTo>
                <a:lnTo>
                  <a:pt x="4204" y="18432"/>
                </a:lnTo>
                <a:lnTo>
                  <a:pt x="6324" y="24763"/>
                </a:lnTo>
                <a:lnTo>
                  <a:pt x="8451" y="31094"/>
                </a:lnTo>
                <a:lnTo>
                  <a:pt x="10349" y="37199"/>
                </a:lnTo>
                <a:lnTo>
                  <a:pt x="12025" y="43078"/>
                </a:lnTo>
                <a:lnTo>
                  <a:pt x="14326" y="51981"/>
                </a:lnTo>
                <a:lnTo>
                  <a:pt x="16966" y="63766"/>
                </a:lnTo>
                <a:lnTo>
                  <a:pt x="19944" y="7843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146980" y="1991920"/>
            <a:ext cx="80645" cy="69215"/>
          </a:xfrm>
          <a:custGeom>
            <a:avLst/>
            <a:gdLst/>
            <a:ahLst/>
            <a:cxnLst/>
            <a:rect l="l" t="t" r="r" b="b"/>
            <a:pathLst>
              <a:path w="80645" h="69214">
                <a:moveTo>
                  <a:pt x="36291" y="12776"/>
                </a:moveTo>
                <a:lnTo>
                  <a:pt x="35439" y="8433"/>
                </a:lnTo>
                <a:lnTo>
                  <a:pt x="33500" y="6108"/>
                </a:lnTo>
                <a:lnTo>
                  <a:pt x="30480" y="5800"/>
                </a:lnTo>
                <a:lnTo>
                  <a:pt x="28367" y="5584"/>
                </a:lnTo>
                <a:lnTo>
                  <a:pt x="25707" y="5993"/>
                </a:lnTo>
                <a:lnTo>
                  <a:pt x="22513" y="7027"/>
                </a:lnTo>
                <a:lnTo>
                  <a:pt x="19320" y="8060"/>
                </a:lnTo>
                <a:lnTo>
                  <a:pt x="4281" y="24997"/>
                </a:lnTo>
                <a:lnTo>
                  <a:pt x="2078" y="29293"/>
                </a:lnTo>
                <a:lnTo>
                  <a:pt x="782" y="33751"/>
                </a:lnTo>
                <a:lnTo>
                  <a:pt x="394" y="38372"/>
                </a:lnTo>
                <a:lnTo>
                  <a:pt x="0" y="42994"/>
                </a:lnTo>
                <a:lnTo>
                  <a:pt x="997" y="47353"/>
                </a:lnTo>
                <a:lnTo>
                  <a:pt x="3394" y="51450"/>
                </a:lnTo>
                <a:lnTo>
                  <a:pt x="5791" y="55548"/>
                </a:lnTo>
                <a:lnTo>
                  <a:pt x="9407" y="59057"/>
                </a:lnTo>
                <a:lnTo>
                  <a:pt x="14249" y="61975"/>
                </a:lnTo>
                <a:lnTo>
                  <a:pt x="19084" y="64894"/>
                </a:lnTo>
                <a:lnTo>
                  <a:pt x="24404" y="66821"/>
                </a:lnTo>
                <a:lnTo>
                  <a:pt x="30216" y="67754"/>
                </a:lnTo>
                <a:lnTo>
                  <a:pt x="36021" y="68688"/>
                </a:lnTo>
                <a:lnTo>
                  <a:pt x="41875" y="68880"/>
                </a:lnTo>
                <a:lnTo>
                  <a:pt x="47777" y="68332"/>
                </a:lnTo>
                <a:lnTo>
                  <a:pt x="53686" y="67784"/>
                </a:lnTo>
                <a:lnTo>
                  <a:pt x="79836" y="38862"/>
                </a:lnTo>
                <a:lnTo>
                  <a:pt x="80591" y="33677"/>
                </a:lnTo>
                <a:lnTo>
                  <a:pt x="80446" y="28651"/>
                </a:lnTo>
                <a:lnTo>
                  <a:pt x="79400" y="23784"/>
                </a:lnTo>
                <a:lnTo>
                  <a:pt x="78354" y="18917"/>
                </a:lnTo>
                <a:lnTo>
                  <a:pt x="76490" y="14701"/>
                </a:lnTo>
                <a:lnTo>
                  <a:pt x="73796" y="11134"/>
                </a:lnTo>
                <a:lnTo>
                  <a:pt x="71108" y="7568"/>
                </a:lnTo>
                <a:lnTo>
                  <a:pt x="68212" y="4923"/>
                </a:lnTo>
                <a:lnTo>
                  <a:pt x="65109" y="3197"/>
                </a:lnTo>
                <a:lnTo>
                  <a:pt x="62012" y="1472"/>
                </a:lnTo>
                <a:lnTo>
                  <a:pt x="58812" y="487"/>
                </a:lnTo>
                <a:lnTo>
                  <a:pt x="55522" y="243"/>
                </a:lnTo>
                <a:lnTo>
                  <a:pt x="52224" y="0"/>
                </a:lnTo>
                <a:lnTo>
                  <a:pt x="49439" y="1113"/>
                </a:lnTo>
                <a:lnTo>
                  <a:pt x="47174" y="3584"/>
                </a:lnTo>
                <a:lnTo>
                  <a:pt x="44902" y="6055"/>
                </a:lnTo>
                <a:lnTo>
                  <a:pt x="43530" y="9794"/>
                </a:lnTo>
                <a:lnTo>
                  <a:pt x="43059" y="14803"/>
                </a:lnTo>
                <a:lnTo>
                  <a:pt x="42588" y="19812"/>
                </a:lnTo>
                <a:lnTo>
                  <a:pt x="42969" y="25354"/>
                </a:lnTo>
                <a:lnTo>
                  <a:pt x="44216" y="31429"/>
                </a:lnTo>
                <a:lnTo>
                  <a:pt x="47737" y="39178"/>
                </a:lnTo>
                <a:lnTo>
                  <a:pt x="55338" y="47953"/>
                </a:lnTo>
                <a:lnTo>
                  <a:pt x="67018" y="5775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681370" y="2193055"/>
            <a:ext cx="96520" cy="86360"/>
          </a:xfrm>
          <a:custGeom>
            <a:avLst/>
            <a:gdLst/>
            <a:ahLst/>
            <a:cxnLst/>
            <a:rect l="l" t="t" r="r" b="b"/>
            <a:pathLst>
              <a:path w="96520" h="86360">
                <a:moveTo>
                  <a:pt x="25942" y="24882"/>
                </a:moveTo>
                <a:lnTo>
                  <a:pt x="24979" y="20732"/>
                </a:lnTo>
                <a:lnTo>
                  <a:pt x="24535" y="16680"/>
                </a:lnTo>
                <a:lnTo>
                  <a:pt x="24605" y="12726"/>
                </a:lnTo>
                <a:lnTo>
                  <a:pt x="24653" y="10076"/>
                </a:lnTo>
                <a:lnTo>
                  <a:pt x="25852" y="7789"/>
                </a:lnTo>
                <a:lnTo>
                  <a:pt x="28200" y="5868"/>
                </a:lnTo>
                <a:lnTo>
                  <a:pt x="30541" y="3947"/>
                </a:lnTo>
                <a:lnTo>
                  <a:pt x="33811" y="2484"/>
                </a:lnTo>
                <a:lnTo>
                  <a:pt x="38002" y="1478"/>
                </a:lnTo>
                <a:lnTo>
                  <a:pt x="42186" y="473"/>
                </a:lnTo>
                <a:lnTo>
                  <a:pt x="46343" y="0"/>
                </a:lnTo>
                <a:lnTo>
                  <a:pt x="50471" y="56"/>
                </a:lnTo>
                <a:lnTo>
                  <a:pt x="54593" y="112"/>
                </a:lnTo>
                <a:lnTo>
                  <a:pt x="58160" y="1077"/>
                </a:lnTo>
                <a:lnTo>
                  <a:pt x="61153" y="2951"/>
                </a:lnTo>
                <a:lnTo>
                  <a:pt x="64153" y="4824"/>
                </a:lnTo>
                <a:lnTo>
                  <a:pt x="66252" y="7180"/>
                </a:lnTo>
                <a:lnTo>
                  <a:pt x="67443" y="10019"/>
                </a:lnTo>
                <a:lnTo>
                  <a:pt x="68634" y="12858"/>
                </a:lnTo>
                <a:lnTo>
                  <a:pt x="69251" y="15838"/>
                </a:lnTo>
                <a:lnTo>
                  <a:pt x="69300" y="18959"/>
                </a:lnTo>
                <a:lnTo>
                  <a:pt x="69341" y="22080"/>
                </a:lnTo>
                <a:lnTo>
                  <a:pt x="68558" y="25001"/>
                </a:lnTo>
                <a:lnTo>
                  <a:pt x="66944" y="27722"/>
                </a:lnTo>
                <a:lnTo>
                  <a:pt x="65330" y="30444"/>
                </a:lnTo>
                <a:lnTo>
                  <a:pt x="63550" y="32711"/>
                </a:lnTo>
                <a:lnTo>
                  <a:pt x="61603" y="34523"/>
                </a:lnTo>
                <a:lnTo>
                  <a:pt x="59657" y="36335"/>
                </a:lnTo>
                <a:lnTo>
                  <a:pt x="58084" y="37541"/>
                </a:lnTo>
                <a:lnTo>
                  <a:pt x="56893" y="38141"/>
                </a:lnTo>
                <a:lnTo>
                  <a:pt x="55694" y="38741"/>
                </a:lnTo>
                <a:lnTo>
                  <a:pt x="55064" y="39060"/>
                </a:lnTo>
                <a:lnTo>
                  <a:pt x="54905" y="39137"/>
                </a:lnTo>
                <a:lnTo>
                  <a:pt x="55099" y="39097"/>
                </a:lnTo>
                <a:lnTo>
                  <a:pt x="55861" y="38900"/>
                </a:lnTo>
                <a:lnTo>
                  <a:pt x="57288" y="38530"/>
                </a:lnTo>
                <a:lnTo>
                  <a:pt x="58715" y="38160"/>
                </a:lnTo>
                <a:lnTo>
                  <a:pt x="61243" y="37835"/>
                </a:lnTo>
                <a:lnTo>
                  <a:pt x="64873" y="37554"/>
                </a:lnTo>
                <a:lnTo>
                  <a:pt x="68503" y="37272"/>
                </a:lnTo>
                <a:lnTo>
                  <a:pt x="72154" y="37437"/>
                </a:lnTo>
                <a:lnTo>
                  <a:pt x="75825" y="38051"/>
                </a:lnTo>
                <a:lnTo>
                  <a:pt x="79496" y="38664"/>
                </a:lnTo>
                <a:lnTo>
                  <a:pt x="92922" y="51901"/>
                </a:lnTo>
                <a:lnTo>
                  <a:pt x="94598" y="55380"/>
                </a:lnTo>
                <a:lnTo>
                  <a:pt x="95554" y="58827"/>
                </a:lnTo>
                <a:lnTo>
                  <a:pt x="95796" y="62240"/>
                </a:lnTo>
                <a:lnTo>
                  <a:pt x="96039" y="65653"/>
                </a:lnTo>
                <a:lnTo>
                  <a:pt x="94522" y="68906"/>
                </a:lnTo>
                <a:lnTo>
                  <a:pt x="91238" y="71999"/>
                </a:lnTo>
                <a:lnTo>
                  <a:pt x="87955" y="75092"/>
                </a:lnTo>
                <a:lnTo>
                  <a:pt x="50222" y="86058"/>
                </a:lnTo>
                <a:lnTo>
                  <a:pt x="42907" y="86223"/>
                </a:lnTo>
                <a:lnTo>
                  <a:pt x="35633" y="85669"/>
                </a:lnTo>
                <a:lnTo>
                  <a:pt x="28359" y="85116"/>
                </a:lnTo>
                <a:lnTo>
                  <a:pt x="21813" y="83443"/>
                </a:lnTo>
                <a:lnTo>
                  <a:pt x="15987" y="80650"/>
                </a:lnTo>
                <a:lnTo>
                  <a:pt x="5869" y="72793"/>
                </a:lnTo>
                <a:lnTo>
                  <a:pt x="0" y="6096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956653" y="2211796"/>
            <a:ext cx="11430" cy="73660"/>
          </a:xfrm>
          <a:custGeom>
            <a:avLst/>
            <a:gdLst/>
            <a:ahLst/>
            <a:cxnLst/>
            <a:rect l="l" t="t" r="r" b="b"/>
            <a:pathLst>
              <a:path w="11429" h="73660">
                <a:moveTo>
                  <a:pt x="3449" y="0"/>
                </a:moveTo>
                <a:lnTo>
                  <a:pt x="1336" y="1039"/>
                </a:lnTo>
                <a:lnTo>
                  <a:pt x="228" y="3178"/>
                </a:lnTo>
                <a:lnTo>
                  <a:pt x="110" y="6418"/>
                </a:lnTo>
                <a:lnTo>
                  <a:pt x="0" y="9656"/>
                </a:lnTo>
                <a:lnTo>
                  <a:pt x="1025" y="15117"/>
                </a:lnTo>
                <a:lnTo>
                  <a:pt x="3193" y="22798"/>
                </a:lnTo>
                <a:lnTo>
                  <a:pt x="5860" y="34385"/>
                </a:lnTo>
                <a:lnTo>
                  <a:pt x="7758" y="47582"/>
                </a:lnTo>
                <a:lnTo>
                  <a:pt x="9336" y="62060"/>
                </a:lnTo>
                <a:lnTo>
                  <a:pt x="10860" y="7335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955586" y="2197503"/>
            <a:ext cx="110489" cy="76200"/>
          </a:xfrm>
          <a:custGeom>
            <a:avLst/>
            <a:gdLst/>
            <a:ahLst/>
            <a:cxnLst/>
            <a:rect l="l" t="t" r="r" b="b"/>
            <a:pathLst>
              <a:path w="110490" h="76200">
                <a:moveTo>
                  <a:pt x="360" y="34156"/>
                </a:moveTo>
                <a:lnTo>
                  <a:pt x="0" y="28823"/>
                </a:lnTo>
                <a:lnTo>
                  <a:pt x="1808" y="25914"/>
                </a:lnTo>
                <a:lnTo>
                  <a:pt x="5777" y="25426"/>
                </a:lnTo>
                <a:lnTo>
                  <a:pt x="8582" y="25082"/>
                </a:lnTo>
                <a:lnTo>
                  <a:pt x="12628" y="25862"/>
                </a:lnTo>
                <a:lnTo>
                  <a:pt x="17927" y="27767"/>
                </a:lnTo>
                <a:lnTo>
                  <a:pt x="23227" y="29672"/>
                </a:lnTo>
                <a:lnTo>
                  <a:pt x="28838" y="32209"/>
                </a:lnTo>
                <a:lnTo>
                  <a:pt x="34767" y="35379"/>
                </a:lnTo>
                <a:lnTo>
                  <a:pt x="40697" y="38549"/>
                </a:lnTo>
                <a:lnTo>
                  <a:pt x="46419" y="41869"/>
                </a:lnTo>
                <a:lnTo>
                  <a:pt x="51933" y="45336"/>
                </a:lnTo>
                <a:lnTo>
                  <a:pt x="57454" y="48804"/>
                </a:lnTo>
                <a:lnTo>
                  <a:pt x="81035" y="58959"/>
                </a:lnTo>
                <a:lnTo>
                  <a:pt x="84921" y="59688"/>
                </a:lnTo>
                <a:lnTo>
                  <a:pt x="87740" y="59811"/>
                </a:lnTo>
                <a:lnTo>
                  <a:pt x="89493" y="59327"/>
                </a:lnTo>
                <a:lnTo>
                  <a:pt x="91252" y="58845"/>
                </a:lnTo>
                <a:lnTo>
                  <a:pt x="92181" y="56840"/>
                </a:lnTo>
                <a:lnTo>
                  <a:pt x="92285" y="53312"/>
                </a:lnTo>
                <a:lnTo>
                  <a:pt x="92382" y="49786"/>
                </a:lnTo>
                <a:lnTo>
                  <a:pt x="91550" y="45223"/>
                </a:lnTo>
                <a:lnTo>
                  <a:pt x="89791" y="39624"/>
                </a:lnTo>
                <a:lnTo>
                  <a:pt x="88038" y="34024"/>
                </a:lnTo>
                <a:lnTo>
                  <a:pt x="80765" y="7156"/>
                </a:lnTo>
                <a:lnTo>
                  <a:pt x="79926" y="2894"/>
                </a:lnTo>
                <a:lnTo>
                  <a:pt x="79483" y="611"/>
                </a:lnTo>
                <a:lnTo>
                  <a:pt x="79421" y="305"/>
                </a:lnTo>
                <a:lnTo>
                  <a:pt x="79365" y="0"/>
                </a:lnTo>
                <a:lnTo>
                  <a:pt x="79656" y="646"/>
                </a:lnTo>
                <a:lnTo>
                  <a:pt x="79878" y="1179"/>
                </a:lnTo>
                <a:lnTo>
                  <a:pt x="81492" y="5158"/>
                </a:lnTo>
                <a:lnTo>
                  <a:pt x="84498" y="12583"/>
                </a:lnTo>
                <a:lnTo>
                  <a:pt x="87512" y="20008"/>
                </a:lnTo>
                <a:lnTo>
                  <a:pt x="90061" y="27069"/>
                </a:lnTo>
                <a:lnTo>
                  <a:pt x="92139" y="33764"/>
                </a:lnTo>
                <a:lnTo>
                  <a:pt x="94217" y="40459"/>
                </a:lnTo>
                <a:lnTo>
                  <a:pt x="96455" y="46964"/>
                </a:lnTo>
                <a:lnTo>
                  <a:pt x="98845" y="53279"/>
                </a:lnTo>
                <a:lnTo>
                  <a:pt x="104059" y="65070"/>
                </a:lnTo>
                <a:lnTo>
                  <a:pt x="110423" y="7597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085438" y="2223753"/>
            <a:ext cx="3810" cy="19050"/>
          </a:xfrm>
          <a:custGeom>
            <a:avLst/>
            <a:gdLst/>
            <a:ahLst/>
            <a:cxnLst/>
            <a:rect l="l" t="t" r="r" b="b"/>
            <a:pathLst>
              <a:path w="3809" h="19050">
                <a:moveTo>
                  <a:pt x="0" y="969"/>
                </a:moveTo>
                <a:lnTo>
                  <a:pt x="1821" y="0"/>
                </a:lnTo>
                <a:lnTo>
                  <a:pt x="3061" y="5967"/>
                </a:lnTo>
                <a:lnTo>
                  <a:pt x="3719" y="1887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078718" y="2171687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5" h="12064">
                <a:moveTo>
                  <a:pt x="0" y="11833"/>
                </a:moveTo>
                <a:lnTo>
                  <a:pt x="1433" y="7888"/>
                </a:lnTo>
                <a:lnTo>
                  <a:pt x="2874" y="3944"/>
                </a:lnTo>
                <a:lnTo>
                  <a:pt x="4308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121147" y="2173741"/>
            <a:ext cx="31115" cy="80645"/>
          </a:xfrm>
          <a:custGeom>
            <a:avLst/>
            <a:gdLst/>
            <a:ahLst/>
            <a:cxnLst/>
            <a:rect l="l" t="t" r="r" b="b"/>
            <a:pathLst>
              <a:path w="31115" h="80644">
                <a:moveTo>
                  <a:pt x="2244" y="3600"/>
                </a:moveTo>
                <a:lnTo>
                  <a:pt x="928" y="1514"/>
                </a:lnTo>
                <a:lnTo>
                  <a:pt x="214" y="371"/>
                </a:lnTo>
                <a:lnTo>
                  <a:pt x="90" y="173"/>
                </a:lnTo>
                <a:lnTo>
                  <a:pt x="0" y="34"/>
                </a:lnTo>
                <a:lnTo>
                  <a:pt x="200" y="139"/>
                </a:lnTo>
                <a:lnTo>
                  <a:pt x="630" y="442"/>
                </a:lnTo>
                <a:lnTo>
                  <a:pt x="1385" y="978"/>
                </a:lnTo>
                <a:lnTo>
                  <a:pt x="2147" y="1514"/>
                </a:lnTo>
                <a:lnTo>
                  <a:pt x="15627" y="40352"/>
                </a:lnTo>
                <a:lnTo>
                  <a:pt x="17366" y="46569"/>
                </a:lnTo>
                <a:lnTo>
                  <a:pt x="19105" y="52786"/>
                </a:lnTo>
                <a:lnTo>
                  <a:pt x="20781" y="58301"/>
                </a:lnTo>
                <a:lnTo>
                  <a:pt x="22402" y="63114"/>
                </a:lnTo>
                <a:lnTo>
                  <a:pt x="24875" y="70468"/>
                </a:lnTo>
                <a:lnTo>
                  <a:pt x="27785" y="76308"/>
                </a:lnTo>
                <a:lnTo>
                  <a:pt x="31124" y="8063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56463" y="2198732"/>
            <a:ext cx="77470" cy="71120"/>
          </a:xfrm>
          <a:custGeom>
            <a:avLst/>
            <a:gdLst/>
            <a:ahLst/>
            <a:cxnLst/>
            <a:rect l="l" t="t" r="r" b="b"/>
            <a:pathLst>
              <a:path w="77470" h="71119">
                <a:moveTo>
                  <a:pt x="0" y="31645"/>
                </a:moveTo>
                <a:lnTo>
                  <a:pt x="0" y="33179"/>
                </a:lnTo>
                <a:lnTo>
                  <a:pt x="1496" y="33931"/>
                </a:lnTo>
                <a:lnTo>
                  <a:pt x="32204" y="26993"/>
                </a:lnTo>
                <a:lnTo>
                  <a:pt x="33721" y="25849"/>
                </a:lnTo>
                <a:lnTo>
                  <a:pt x="34636" y="24052"/>
                </a:lnTo>
                <a:lnTo>
                  <a:pt x="34961" y="21599"/>
                </a:lnTo>
                <a:lnTo>
                  <a:pt x="35280" y="19147"/>
                </a:lnTo>
                <a:lnTo>
                  <a:pt x="35259" y="16222"/>
                </a:lnTo>
                <a:lnTo>
                  <a:pt x="34892" y="12827"/>
                </a:lnTo>
                <a:lnTo>
                  <a:pt x="34525" y="9430"/>
                </a:lnTo>
                <a:lnTo>
                  <a:pt x="33638" y="6636"/>
                </a:lnTo>
                <a:lnTo>
                  <a:pt x="32232" y="4443"/>
                </a:lnTo>
                <a:lnTo>
                  <a:pt x="30826" y="2250"/>
                </a:lnTo>
                <a:lnTo>
                  <a:pt x="29198" y="923"/>
                </a:lnTo>
                <a:lnTo>
                  <a:pt x="27348" y="461"/>
                </a:lnTo>
                <a:lnTo>
                  <a:pt x="25499" y="0"/>
                </a:lnTo>
                <a:lnTo>
                  <a:pt x="23469" y="1400"/>
                </a:lnTo>
                <a:lnTo>
                  <a:pt x="21273" y="4661"/>
                </a:lnTo>
                <a:lnTo>
                  <a:pt x="19070" y="7922"/>
                </a:lnTo>
                <a:lnTo>
                  <a:pt x="14609" y="34743"/>
                </a:lnTo>
                <a:lnTo>
                  <a:pt x="14588" y="40078"/>
                </a:lnTo>
                <a:lnTo>
                  <a:pt x="29731" y="56344"/>
                </a:lnTo>
                <a:lnTo>
                  <a:pt x="34352" y="57699"/>
                </a:lnTo>
                <a:lnTo>
                  <a:pt x="39159" y="58238"/>
                </a:lnTo>
                <a:lnTo>
                  <a:pt x="44147" y="57959"/>
                </a:lnTo>
                <a:lnTo>
                  <a:pt x="49135" y="57682"/>
                </a:lnTo>
                <a:lnTo>
                  <a:pt x="73519" y="31879"/>
                </a:lnTo>
                <a:lnTo>
                  <a:pt x="74828" y="28796"/>
                </a:lnTo>
                <a:lnTo>
                  <a:pt x="75645" y="26959"/>
                </a:lnTo>
                <a:lnTo>
                  <a:pt x="75985" y="26368"/>
                </a:lnTo>
                <a:lnTo>
                  <a:pt x="76324" y="25777"/>
                </a:lnTo>
                <a:lnTo>
                  <a:pt x="76553" y="25380"/>
                </a:lnTo>
                <a:lnTo>
                  <a:pt x="76664" y="25179"/>
                </a:lnTo>
                <a:lnTo>
                  <a:pt x="76781" y="24977"/>
                </a:lnTo>
                <a:lnTo>
                  <a:pt x="76858" y="26197"/>
                </a:lnTo>
                <a:lnTo>
                  <a:pt x="76892" y="28838"/>
                </a:lnTo>
                <a:lnTo>
                  <a:pt x="76927" y="31480"/>
                </a:lnTo>
                <a:lnTo>
                  <a:pt x="76989" y="36674"/>
                </a:lnTo>
                <a:lnTo>
                  <a:pt x="77093" y="44421"/>
                </a:lnTo>
                <a:lnTo>
                  <a:pt x="77190" y="52167"/>
                </a:lnTo>
                <a:lnTo>
                  <a:pt x="77045" y="57627"/>
                </a:lnTo>
                <a:lnTo>
                  <a:pt x="76643" y="60802"/>
                </a:lnTo>
                <a:lnTo>
                  <a:pt x="76248" y="63976"/>
                </a:lnTo>
                <a:lnTo>
                  <a:pt x="75257" y="66449"/>
                </a:lnTo>
                <a:lnTo>
                  <a:pt x="73678" y="68221"/>
                </a:lnTo>
                <a:lnTo>
                  <a:pt x="71434" y="70733"/>
                </a:lnTo>
                <a:lnTo>
                  <a:pt x="68441" y="70514"/>
                </a:lnTo>
                <a:lnTo>
                  <a:pt x="64686" y="6756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250681" y="2163883"/>
            <a:ext cx="102870" cy="90805"/>
          </a:xfrm>
          <a:custGeom>
            <a:avLst/>
            <a:gdLst/>
            <a:ahLst/>
            <a:cxnLst/>
            <a:rect l="l" t="t" r="r" b="b"/>
            <a:pathLst>
              <a:path w="102870" h="90805">
                <a:moveTo>
                  <a:pt x="0" y="0"/>
                </a:moveTo>
                <a:lnTo>
                  <a:pt x="27307" y="32309"/>
                </a:lnTo>
                <a:lnTo>
                  <a:pt x="35945" y="65928"/>
                </a:lnTo>
                <a:lnTo>
                  <a:pt x="35606" y="71528"/>
                </a:lnTo>
                <a:lnTo>
                  <a:pt x="35266" y="77129"/>
                </a:lnTo>
                <a:lnTo>
                  <a:pt x="34269" y="81464"/>
                </a:lnTo>
                <a:lnTo>
                  <a:pt x="32620" y="84534"/>
                </a:lnTo>
                <a:lnTo>
                  <a:pt x="30971" y="87603"/>
                </a:lnTo>
                <a:lnTo>
                  <a:pt x="29544" y="89412"/>
                </a:lnTo>
                <a:lnTo>
                  <a:pt x="28332" y="89961"/>
                </a:lnTo>
                <a:lnTo>
                  <a:pt x="27120" y="90511"/>
                </a:lnTo>
                <a:lnTo>
                  <a:pt x="26406" y="88995"/>
                </a:lnTo>
                <a:lnTo>
                  <a:pt x="26192" y="85414"/>
                </a:lnTo>
                <a:lnTo>
                  <a:pt x="25977" y="81834"/>
                </a:lnTo>
                <a:lnTo>
                  <a:pt x="51026" y="46919"/>
                </a:lnTo>
                <a:lnTo>
                  <a:pt x="67776" y="40165"/>
                </a:lnTo>
                <a:lnTo>
                  <a:pt x="72784" y="40316"/>
                </a:lnTo>
                <a:lnTo>
                  <a:pt x="77287" y="42326"/>
                </a:lnTo>
                <a:lnTo>
                  <a:pt x="81797" y="44336"/>
                </a:lnTo>
                <a:lnTo>
                  <a:pt x="85565" y="48229"/>
                </a:lnTo>
                <a:lnTo>
                  <a:pt x="88599" y="54005"/>
                </a:lnTo>
                <a:lnTo>
                  <a:pt x="92701" y="62502"/>
                </a:lnTo>
                <a:lnTo>
                  <a:pt x="97427" y="73583"/>
                </a:lnTo>
                <a:lnTo>
                  <a:pt x="102778" y="8724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589334" y="2189206"/>
            <a:ext cx="86360" cy="102235"/>
          </a:xfrm>
          <a:custGeom>
            <a:avLst/>
            <a:gdLst/>
            <a:ahLst/>
            <a:cxnLst/>
            <a:rect l="l" t="t" r="r" b="b"/>
            <a:pathLst>
              <a:path w="86359" h="102235">
                <a:moveTo>
                  <a:pt x="19548" y="0"/>
                </a:moveTo>
                <a:lnTo>
                  <a:pt x="19902" y="2202"/>
                </a:lnTo>
                <a:lnTo>
                  <a:pt x="19763" y="5401"/>
                </a:lnTo>
                <a:lnTo>
                  <a:pt x="19140" y="9594"/>
                </a:lnTo>
                <a:lnTo>
                  <a:pt x="18738" y="12277"/>
                </a:lnTo>
                <a:lnTo>
                  <a:pt x="17872" y="15769"/>
                </a:lnTo>
                <a:lnTo>
                  <a:pt x="16542" y="20071"/>
                </a:lnTo>
                <a:lnTo>
                  <a:pt x="15212" y="24374"/>
                </a:lnTo>
                <a:lnTo>
                  <a:pt x="1932" y="54683"/>
                </a:lnTo>
                <a:lnTo>
                  <a:pt x="367" y="58069"/>
                </a:lnTo>
                <a:lnTo>
                  <a:pt x="180" y="58847"/>
                </a:lnTo>
                <a:lnTo>
                  <a:pt x="0" y="59627"/>
                </a:lnTo>
                <a:lnTo>
                  <a:pt x="3692" y="60019"/>
                </a:lnTo>
                <a:lnTo>
                  <a:pt x="11270" y="60027"/>
                </a:lnTo>
                <a:lnTo>
                  <a:pt x="18849" y="60034"/>
                </a:lnTo>
                <a:lnTo>
                  <a:pt x="25998" y="59746"/>
                </a:lnTo>
                <a:lnTo>
                  <a:pt x="32710" y="59161"/>
                </a:lnTo>
                <a:lnTo>
                  <a:pt x="42999" y="58537"/>
                </a:lnTo>
                <a:lnTo>
                  <a:pt x="56816" y="58150"/>
                </a:lnTo>
                <a:lnTo>
                  <a:pt x="76414" y="57147"/>
                </a:lnTo>
                <a:lnTo>
                  <a:pt x="83197" y="54747"/>
                </a:lnTo>
                <a:lnTo>
                  <a:pt x="83799" y="52103"/>
                </a:lnTo>
                <a:lnTo>
                  <a:pt x="83716" y="49850"/>
                </a:lnTo>
                <a:lnTo>
                  <a:pt x="75798" y="34046"/>
                </a:lnTo>
                <a:lnTo>
                  <a:pt x="74378" y="31731"/>
                </a:lnTo>
                <a:lnTo>
                  <a:pt x="74059" y="31213"/>
                </a:lnTo>
                <a:lnTo>
                  <a:pt x="73740" y="30696"/>
                </a:lnTo>
                <a:lnTo>
                  <a:pt x="73692" y="30827"/>
                </a:lnTo>
                <a:lnTo>
                  <a:pt x="73914" y="31608"/>
                </a:lnTo>
                <a:lnTo>
                  <a:pt x="74135" y="32389"/>
                </a:lnTo>
                <a:lnTo>
                  <a:pt x="75119" y="35882"/>
                </a:lnTo>
                <a:lnTo>
                  <a:pt x="76871" y="42088"/>
                </a:lnTo>
                <a:lnTo>
                  <a:pt x="78624" y="48294"/>
                </a:lnTo>
                <a:lnTo>
                  <a:pt x="80183" y="54462"/>
                </a:lnTo>
                <a:lnTo>
                  <a:pt x="81547" y="60590"/>
                </a:lnTo>
                <a:lnTo>
                  <a:pt x="82919" y="66717"/>
                </a:lnTo>
                <a:lnTo>
                  <a:pt x="83993" y="72554"/>
                </a:lnTo>
                <a:lnTo>
                  <a:pt x="84775" y="78100"/>
                </a:lnTo>
                <a:lnTo>
                  <a:pt x="85683" y="88626"/>
                </a:lnTo>
                <a:lnTo>
                  <a:pt x="85808" y="10177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151303" y="806772"/>
            <a:ext cx="62865" cy="86360"/>
          </a:xfrm>
          <a:custGeom>
            <a:avLst/>
            <a:gdLst/>
            <a:ahLst/>
            <a:cxnLst/>
            <a:rect l="l" t="t" r="r" b="b"/>
            <a:pathLst>
              <a:path w="62865" h="86359">
                <a:moveTo>
                  <a:pt x="46405" y="4196"/>
                </a:moveTo>
                <a:lnTo>
                  <a:pt x="45858" y="2069"/>
                </a:lnTo>
                <a:lnTo>
                  <a:pt x="43226" y="805"/>
                </a:lnTo>
                <a:lnTo>
                  <a:pt x="38508" y="402"/>
                </a:lnTo>
                <a:lnTo>
                  <a:pt x="33791" y="0"/>
                </a:lnTo>
                <a:lnTo>
                  <a:pt x="29073" y="725"/>
                </a:lnTo>
                <a:lnTo>
                  <a:pt x="24370" y="2581"/>
                </a:lnTo>
                <a:lnTo>
                  <a:pt x="19666" y="4435"/>
                </a:lnTo>
                <a:lnTo>
                  <a:pt x="2182" y="23739"/>
                </a:lnTo>
                <a:lnTo>
                  <a:pt x="339" y="28658"/>
                </a:lnTo>
                <a:lnTo>
                  <a:pt x="10571" y="56038"/>
                </a:lnTo>
                <a:lnTo>
                  <a:pt x="15683" y="61494"/>
                </a:lnTo>
                <a:lnTo>
                  <a:pt x="21876" y="66590"/>
                </a:lnTo>
                <a:lnTo>
                  <a:pt x="29149" y="71325"/>
                </a:lnTo>
                <a:lnTo>
                  <a:pt x="38730" y="76751"/>
                </a:lnTo>
                <a:lnTo>
                  <a:pt x="49971" y="81641"/>
                </a:lnTo>
                <a:lnTo>
                  <a:pt x="62871" y="8599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240845" y="843880"/>
            <a:ext cx="23495" cy="45085"/>
          </a:xfrm>
          <a:custGeom>
            <a:avLst/>
            <a:gdLst/>
            <a:ahLst/>
            <a:cxnLst/>
            <a:rect l="l" t="t" r="r" b="b"/>
            <a:pathLst>
              <a:path w="23495" h="45084">
                <a:moveTo>
                  <a:pt x="824" y="4258"/>
                </a:moveTo>
                <a:lnTo>
                  <a:pt x="353" y="1828"/>
                </a:lnTo>
                <a:lnTo>
                  <a:pt x="90" y="473"/>
                </a:lnTo>
                <a:lnTo>
                  <a:pt x="34" y="195"/>
                </a:lnTo>
                <a:lnTo>
                  <a:pt x="0" y="0"/>
                </a:lnTo>
                <a:lnTo>
                  <a:pt x="339" y="414"/>
                </a:lnTo>
                <a:lnTo>
                  <a:pt x="581" y="756"/>
                </a:lnTo>
                <a:lnTo>
                  <a:pt x="1468" y="2026"/>
                </a:lnTo>
                <a:lnTo>
                  <a:pt x="3013" y="4224"/>
                </a:lnTo>
                <a:lnTo>
                  <a:pt x="4558" y="6422"/>
                </a:lnTo>
                <a:lnTo>
                  <a:pt x="7294" y="11709"/>
                </a:lnTo>
                <a:lnTo>
                  <a:pt x="11229" y="20081"/>
                </a:lnTo>
                <a:lnTo>
                  <a:pt x="18820" y="35977"/>
                </a:lnTo>
                <a:lnTo>
                  <a:pt x="23264" y="4463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251776" y="803913"/>
            <a:ext cx="70485" cy="52705"/>
          </a:xfrm>
          <a:custGeom>
            <a:avLst/>
            <a:gdLst/>
            <a:ahLst/>
            <a:cxnLst/>
            <a:rect l="l" t="t" r="r" b="b"/>
            <a:pathLst>
              <a:path w="70484" h="52705">
                <a:moveTo>
                  <a:pt x="387" y="29916"/>
                </a:moveTo>
                <a:lnTo>
                  <a:pt x="16078" y="1338"/>
                </a:lnTo>
                <a:lnTo>
                  <a:pt x="20615" y="103"/>
                </a:lnTo>
                <a:lnTo>
                  <a:pt x="59740" y="12626"/>
                </a:lnTo>
                <a:lnTo>
                  <a:pt x="69896" y="29856"/>
                </a:lnTo>
                <a:lnTo>
                  <a:pt x="67575" y="33778"/>
                </a:lnTo>
                <a:lnTo>
                  <a:pt x="65254" y="37701"/>
                </a:lnTo>
                <a:lnTo>
                  <a:pt x="60322" y="41284"/>
                </a:lnTo>
                <a:lnTo>
                  <a:pt x="52785" y="44527"/>
                </a:lnTo>
                <a:lnTo>
                  <a:pt x="45248" y="47770"/>
                </a:lnTo>
                <a:lnTo>
                  <a:pt x="37483" y="50089"/>
                </a:lnTo>
                <a:lnTo>
                  <a:pt x="29510" y="51484"/>
                </a:lnTo>
                <a:lnTo>
                  <a:pt x="15226" y="52439"/>
                </a:lnTo>
                <a:lnTo>
                  <a:pt x="4054" y="4976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339219" y="820466"/>
            <a:ext cx="67945" cy="38100"/>
          </a:xfrm>
          <a:custGeom>
            <a:avLst/>
            <a:gdLst/>
            <a:ahLst/>
            <a:cxnLst/>
            <a:rect l="l" t="t" r="r" b="b"/>
            <a:pathLst>
              <a:path w="67945" h="38100">
                <a:moveTo>
                  <a:pt x="38598" y="7775"/>
                </a:moveTo>
                <a:lnTo>
                  <a:pt x="38785" y="5822"/>
                </a:lnTo>
                <a:lnTo>
                  <a:pt x="37587" y="4166"/>
                </a:lnTo>
                <a:lnTo>
                  <a:pt x="35003" y="2809"/>
                </a:lnTo>
                <a:lnTo>
                  <a:pt x="32419" y="1451"/>
                </a:lnTo>
                <a:lnTo>
                  <a:pt x="28900" y="617"/>
                </a:lnTo>
                <a:lnTo>
                  <a:pt x="24446" y="308"/>
                </a:lnTo>
                <a:lnTo>
                  <a:pt x="19985" y="0"/>
                </a:lnTo>
                <a:lnTo>
                  <a:pt x="15801" y="633"/>
                </a:lnTo>
                <a:lnTo>
                  <a:pt x="11887" y="2209"/>
                </a:lnTo>
                <a:lnTo>
                  <a:pt x="7980" y="3784"/>
                </a:lnTo>
                <a:lnTo>
                  <a:pt x="4980" y="6076"/>
                </a:lnTo>
                <a:lnTo>
                  <a:pt x="2888" y="9085"/>
                </a:lnTo>
                <a:lnTo>
                  <a:pt x="796" y="12092"/>
                </a:lnTo>
                <a:lnTo>
                  <a:pt x="0" y="15307"/>
                </a:lnTo>
                <a:lnTo>
                  <a:pt x="505" y="18726"/>
                </a:lnTo>
                <a:lnTo>
                  <a:pt x="1011" y="22145"/>
                </a:lnTo>
                <a:lnTo>
                  <a:pt x="3387" y="25278"/>
                </a:lnTo>
                <a:lnTo>
                  <a:pt x="7640" y="28124"/>
                </a:lnTo>
                <a:lnTo>
                  <a:pt x="11887" y="30971"/>
                </a:lnTo>
                <a:lnTo>
                  <a:pt x="16230" y="32843"/>
                </a:lnTo>
                <a:lnTo>
                  <a:pt x="20664" y="33742"/>
                </a:lnTo>
                <a:lnTo>
                  <a:pt x="25104" y="34641"/>
                </a:lnTo>
                <a:lnTo>
                  <a:pt x="29094" y="34961"/>
                </a:lnTo>
                <a:lnTo>
                  <a:pt x="32648" y="34705"/>
                </a:lnTo>
                <a:lnTo>
                  <a:pt x="45491" y="11159"/>
                </a:lnTo>
                <a:lnTo>
                  <a:pt x="45636" y="7869"/>
                </a:lnTo>
                <a:lnTo>
                  <a:pt x="46378" y="6991"/>
                </a:lnTo>
                <a:lnTo>
                  <a:pt x="47708" y="8528"/>
                </a:lnTo>
                <a:lnTo>
                  <a:pt x="51052" y="13137"/>
                </a:lnTo>
                <a:lnTo>
                  <a:pt x="57618" y="22970"/>
                </a:lnTo>
                <a:lnTo>
                  <a:pt x="67406" y="3802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414304" y="800781"/>
            <a:ext cx="215265" cy="59690"/>
          </a:xfrm>
          <a:custGeom>
            <a:avLst/>
            <a:gdLst/>
            <a:ahLst/>
            <a:cxnLst/>
            <a:rect l="l" t="t" r="r" b="b"/>
            <a:pathLst>
              <a:path w="215265" h="59690">
                <a:moveTo>
                  <a:pt x="928" y="35334"/>
                </a:moveTo>
                <a:lnTo>
                  <a:pt x="0" y="30245"/>
                </a:lnTo>
                <a:lnTo>
                  <a:pt x="1967" y="27499"/>
                </a:lnTo>
                <a:lnTo>
                  <a:pt x="6816" y="27095"/>
                </a:lnTo>
                <a:lnTo>
                  <a:pt x="10266" y="26807"/>
                </a:lnTo>
                <a:lnTo>
                  <a:pt x="14484" y="27625"/>
                </a:lnTo>
                <a:lnTo>
                  <a:pt x="19472" y="29550"/>
                </a:lnTo>
                <a:lnTo>
                  <a:pt x="24460" y="31474"/>
                </a:lnTo>
                <a:lnTo>
                  <a:pt x="44999" y="46492"/>
                </a:lnTo>
                <a:lnTo>
                  <a:pt x="46752" y="49398"/>
                </a:lnTo>
                <a:lnTo>
                  <a:pt x="36499" y="58759"/>
                </a:lnTo>
                <a:lnTo>
                  <a:pt x="32849" y="59356"/>
                </a:lnTo>
                <a:lnTo>
                  <a:pt x="29676" y="58793"/>
                </a:lnTo>
                <a:lnTo>
                  <a:pt x="26981" y="57073"/>
                </a:lnTo>
                <a:lnTo>
                  <a:pt x="24280" y="55353"/>
                </a:lnTo>
                <a:lnTo>
                  <a:pt x="22617" y="52447"/>
                </a:lnTo>
                <a:lnTo>
                  <a:pt x="21994" y="48353"/>
                </a:lnTo>
                <a:lnTo>
                  <a:pt x="21370" y="44259"/>
                </a:lnTo>
                <a:lnTo>
                  <a:pt x="22229" y="40172"/>
                </a:lnTo>
                <a:lnTo>
                  <a:pt x="24584" y="36093"/>
                </a:lnTo>
                <a:lnTo>
                  <a:pt x="26933" y="32014"/>
                </a:lnTo>
                <a:lnTo>
                  <a:pt x="30812" y="28928"/>
                </a:lnTo>
                <a:lnTo>
                  <a:pt x="36215" y="26835"/>
                </a:lnTo>
                <a:lnTo>
                  <a:pt x="41612" y="24742"/>
                </a:lnTo>
                <a:lnTo>
                  <a:pt x="47534" y="23504"/>
                </a:lnTo>
                <a:lnTo>
                  <a:pt x="53977" y="23121"/>
                </a:lnTo>
                <a:lnTo>
                  <a:pt x="60419" y="22739"/>
                </a:lnTo>
                <a:lnTo>
                  <a:pt x="92333" y="25301"/>
                </a:lnTo>
                <a:lnTo>
                  <a:pt x="95513" y="25842"/>
                </a:lnTo>
                <a:lnTo>
                  <a:pt x="97695" y="26098"/>
                </a:lnTo>
                <a:lnTo>
                  <a:pt x="99877" y="26354"/>
                </a:lnTo>
                <a:lnTo>
                  <a:pt x="101352" y="26313"/>
                </a:lnTo>
                <a:lnTo>
                  <a:pt x="102114" y="25977"/>
                </a:lnTo>
                <a:lnTo>
                  <a:pt x="102876" y="25640"/>
                </a:lnTo>
                <a:lnTo>
                  <a:pt x="102939" y="24345"/>
                </a:lnTo>
                <a:lnTo>
                  <a:pt x="102301" y="22091"/>
                </a:lnTo>
                <a:lnTo>
                  <a:pt x="101664" y="19836"/>
                </a:lnTo>
                <a:lnTo>
                  <a:pt x="100022" y="17478"/>
                </a:lnTo>
                <a:lnTo>
                  <a:pt x="97376" y="15016"/>
                </a:lnTo>
                <a:lnTo>
                  <a:pt x="94730" y="12554"/>
                </a:lnTo>
                <a:lnTo>
                  <a:pt x="91668" y="10751"/>
                </a:lnTo>
                <a:lnTo>
                  <a:pt x="88191" y="9607"/>
                </a:lnTo>
                <a:lnTo>
                  <a:pt x="84713" y="8463"/>
                </a:lnTo>
                <a:lnTo>
                  <a:pt x="81547" y="8417"/>
                </a:lnTo>
                <a:lnTo>
                  <a:pt x="78700" y="9468"/>
                </a:lnTo>
                <a:lnTo>
                  <a:pt x="75853" y="10519"/>
                </a:lnTo>
                <a:lnTo>
                  <a:pt x="73893" y="13105"/>
                </a:lnTo>
                <a:lnTo>
                  <a:pt x="72812" y="17226"/>
                </a:lnTo>
                <a:lnTo>
                  <a:pt x="71724" y="21348"/>
                </a:lnTo>
                <a:lnTo>
                  <a:pt x="71752" y="25890"/>
                </a:lnTo>
                <a:lnTo>
                  <a:pt x="72881" y="30854"/>
                </a:lnTo>
                <a:lnTo>
                  <a:pt x="74010" y="35818"/>
                </a:lnTo>
                <a:lnTo>
                  <a:pt x="76338" y="40108"/>
                </a:lnTo>
                <a:lnTo>
                  <a:pt x="79850" y="43722"/>
                </a:lnTo>
                <a:lnTo>
                  <a:pt x="83362" y="47338"/>
                </a:lnTo>
                <a:lnTo>
                  <a:pt x="87034" y="49948"/>
                </a:lnTo>
                <a:lnTo>
                  <a:pt x="90851" y="51554"/>
                </a:lnTo>
                <a:lnTo>
                  <a:pt x="94668" y="53159"/>
                </a:lnTo>
                <a:lnTo>
                  <a:pt x="98110" y="53956"/>
                </a:lnTo>
                <a:lnTo>
                  <a:pt x="101179" y="53943"/>
                </a:lnTo>
                <a:lnTo>
                  <a:pt x="104248" y="53930"/>
                </a:lnTo>
                <a:lnTo>
                  <a:pt x="109028" y="50373"/>
                </a:lnTo>
                <a:lnTo>
                  <a:pt x="115519" y="43272"/>
                </a:lnTo>
                <a:lnTo>
                  <a:pt x="122016" y="36170"/>
                </a:lnTo>
                <a:lnTo>
                  <a:pt x="141406" y="26317"/>
                </a:lnTo>
                <a:lnTo>
                  <a:pt x="145064" y="26282"/>
                </a:lnTo>
                <a:lnTo>
                  <a:pt x="158191" y="38404"/>
                </a:lnTo>
                <a:lnTo>
                  <a:pt x="159832" y="41684"/>
                </a:lnTo>
                <a:lnTo>
                  <a:pt x="160733" y="44953"/>
                </a:lnTo>
                <a:lnTo>
                  <a:pt x="160892" y="48211"/>
                </a:lnTo>
                <a:lnTo>
                  <a:pt x="161059" y="51468"/>
                </a:lnTo>
                <a:lnTo>
                  <a:pt x="152316" y="58793"/>
                </a:lnTo>
                <a:lnTo>
                  <a:pt x="150515" y="58884"/>
                </a:lnTo>
                <a:lnTo>
                  <a:pt x="149116" y="56926"/>
                </a:lnTo>
                <a:lnTo>
                  <a:pt x="148118" y="52919"/>
                </a:lnTo>
                <a:lnTo>
                  <a:pt x="147121" y="48912"/>
                </a:lnTo>
                <a:lnTo>
                  <a:pt x="147100" y="43589"/>
                </a:lnTo>
                <a:lnTo>
                  <a:pt x="148077" y="36952"/>
                </a:lnTo>
                <a:lnTo>
                  <a:pt x="149047" y="30314"/>
                </a:lnTo>
                <a:lnTo>
                  <a:pt x="151818" y="23851"/>
                </a:lnTo>
                <a:lnTo>
                  <a:pt x="156390" y="17565"/>
                </a:lnTo>
                <a:lnTo>
                  <a:pt x="160955" y="11278"/>
                </a:lnTo>
                <a:lnTo>
                  <a:pt x="165915" y="6750"/>
                </a:lnTo>
                <a:lnTo>
                  <a:pt x="171269" y="3979"/>
                </a:lnTo>
                <a:lnTo>
                  <a:pt x="176617" y="1209"/>
                </a:lnTo>
                <a:lnTo>
                  <a:pt x="181882" y="0"/>
                </a:lnTo>
                <a:lnTo>
                  <a:pt x="187057" y="353"/>
                </a:lnTo>
                <a:lnTo>
                  <a:pt x="192231" y="705"/>
                </a:lnTo>
                <a:lnTo>
                  <a:pt x="212578" y="32333"/>
                </a:lnTo>
                <a:lnTo>
                  <a:pt x="214672" y="4531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641504" y="793339"/>
            <a:ext cx="27305" cy="74295"/>
          </a:xfrm>
          <a:custGeom>
            <a:avLst/>
            <a:gdLst/>
            <a:ahLst/>
            <a:cxnLst/>
            <a:rect l="l" t="t" r="r" b="b"/>
            <a:pathLst>
              <a:path w="27304" h="74294">
                <a:moveTo>
                  <a:pt x="0" y="4365"/>
                </a:moveTo>
                <a:lnTo>
                  <a:pt x="3373" y="0"/>
                </a:lnTo>
                <a:lnTo>
                  <a:pt x="6622" y="836"/>
                </a:lnTo>
                <a:lnTo>
                  <a:pt x="9753" y="6874"/>
                </a:lnTo>
                <a:lnTo>
                  <a:pt x="22361" y="48044"/>
                </a:lnTo>
                <a:lnTo>
                  <a:pt x="24835" y="61662"/>
                </a:lnTo>
                <a:lnTo>
                  <a:pt x="26877" y="7394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651002" y="820326"/>
            <a:ext cx="43180" cy="19685"/>
          </a:xfrm>
          <a:custGeom>
            <a:avLst/>
            <a:gdLst/>
            <a:ahLst/>
            <a:cxnLst/>
            <a:rect l="l" t="t" r="r" b="b"/>
            <a:pathLst>
              <a:path w="43179" h="19684">
                <a:moveTo>
                  <a:pt x="41" y="19197"/>
                </a:moveTo>
                <a:lnTo>
                  <a:pt x="26455" y="0"/>
                </a:lnTo>
                <a:lnTo>
                  <a:pt x="43046" y="23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703843" y="771653"/>
            <a:ext cx="65405" cy="138430"/>
          </a:xfrm>
          <a:custGeom>
            <a:avLst/>
            <a:gdLst/>
            <a:ahLst/>
            <a:cxnLst/>
            <a:rect l="l" t="t" r="r" b="b"/>
            <a:pathLst>
              <a:path w="65404" h="138430">
                <a:moveTo>
                  <a:pt x="11374" y="17055"/>
                </a:moveTo>
                <a:lnTo>
                  <a:pt x="0" y="1907"/>
                </a:lnTo>
                <a:lnTo>
                  <a:pt x="651" y="953"/>
                </a:lnTo>
                <a:lnTo>
                  <a:pt x="1309" y="0"/>
                </a:lnTo>
                <a:lnTo>
                  <a:pt x="5008" y="2058"/>
                </a:lnTo>
                <a:lnTo>
                  <a:pt x="40632" y="35351"/>
                </a:lnTo>
                <a:lnTo>
                  <a:pt x="61866" y="67896"/>
                </a:lnTo>
                <a:lnTo>
                  <a:pt x="65298" y="79324"/>
                </a:lnTo>
                <a:lnTo>
                  <a:pt x="64236" y="87972"/>
                </a:lnTo>
                <a:lnTo>
                  <a:pt x="32706" y="121014"/>
                </a:lnTo>
                <a:lnTo>
                  <a:pt x="18061" y="129535"/>
                </a:lnTo>
                <a:lnTo>
                  <a:pt x="735" y="13842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32296" y="1313271"/>
            <a:ext cx="2248535" cy="47625"/>
          </a:xfrm>
          <a:custGeom>
            <a:avLst/>
            <a:gdLst/>
            <a:ahLst/>
            <a:cxnLst/>
            <a:rect l="l" t="t" r="r" b="b"/>
            <a:pathLst>
              <a:path w="2248535" h="47625">
                <a:moveTo>
                  <a:pt x="0" y="2831"/>
                </a:moveTo>
                <a:lnTo>
                  <a:pt x="10618" y="569"/>
                </a:lnTo>
                <a:lnTo>
                  <a:pt x="22770" y="0"/>
                </a:lnTo>
                <a:lnTo>
                  <a:pt x="36457" y="1122"/>
                </a:lnTo>
                <a:lnTo>
                  <a:pt x="49239" y="3481"/>
                </a:lnTo>
                <a:lnTo>
                  <a:pt x="61373" y="5945"/>
                </a:lnTo>
                <a:lnTo>
                  <a:pt x="73417" y="8603"/>
                </a:lnTo>
                <a:lnTo>
                  <a:pt x="85930" y="11546"/>
                </a:lnTo>
                <a:lnTo>
                  <a:pt x="100460" y="14925"/>
                </a:lnTo>
                <a:lnTo>
                  <a:pt x="150801" y="22894"/>
                </a:lnTo>
                <a:lnTo>
                  <a:pt x="197886" y="26607"/>
                </a:lnTo>
                <a:lnTo>
                  <a:pt x="246225" y="28021"/>
                </a:lnTo>
                <a:lnTo>
                  <a:pt x="293044" y="28333"/>
                </a:lnTo>
                <a:lnTo>
                  <a:pt x="308309" y="28421"/>
                </a:lnTo>
                <a:lnTo>
                  <a:pt x="355967" y="28984"/>
                </a:lnTo>
                <a:lnTo>
                  <a:pt x="401005" y="30584"/>
                </a:lnTo>
                <a:lnTo>
                  <a:pt x="442625" y="32657"/>
                </a:lnTo>
                <a:lnTo>
                  <a:pt x="456227" y="33398"/>
                </a:lnTo>
                <a:lnTo>
                  <a:pt x="469513" y="34110"/>
                </a:lnTo>
                <a:lnTo>
                  <a:pt x="507922" y="36097"/>
                </a:lnTo>
                <a:lnTo>
                  <a:pt x="557412" y="38486"/>
                </a:lnTo>
                <a:lnTo>
                  <a:pt x="599951" y="40389"/>
                </a:lnTo>
                <a:lnTo>
                  <a:pt x="644831" y="42263"/>
                </a:lnTo>
                <a:lnTo>
                  <a:pt x="687212" y="43786"/>
                </a:lnTo>
                <a:lnTo>
                  <a:pt x="735811" y="44579"/>
                </a:lnTo>
                <a:lnTo>
                  <a:pt x="776328" y="44839"/>
                </a:lnTo>
                <a:lnTo>
                  <a:pt x="826201" y="44961"/>
                </a:lnTo>
                <a:lnTo>
                  <a:pt x="874560" y="44983"/>
                </a:lnTo>
                <a:lnTo>
                  <a:pt x="889159" y="44977"/>
                </a:lnTo>
                <a:lnTo>
                  <a:pt x="928502" y="44922"/>
                </a:lnTo>
                <a:lnTo>
                  <a:pt x="970844" y="44759"/>
                </a:lnTo>
                <a:lnTo>
                  <a:pt x="990126" y="44630"/>
                </a:lnTo>
                <a:lnTo>
                  <a:pt x="1001020" y="44565"/>
                </a:lnTo>
                <a:lnTo>
                  <a:pt x="1049201" y="44369"/>
                </a:lnTo>
                <a:lnTo>
                  <a:pt x="1090474" y="44289"/>
                </a:lnTo>
                <a:lnTo>
                  <a:pt x="1120108" y="44274"/>
                </a:lnTo>
                <a:lnTo>
                  <a:pt x="1134483" y="44288"/>
                </a:lnTo>
                <a:lnTo>
                  <a:pt x="1175073" y="44422"/>
                </a:lnTo>
                <a:lnTo>
                  <a:pt x="1224271" y="44808"/>
                </a:lnTo>
                <a:lnTo>
                  <a:pt x="1275320" y="45525"/>
                </a:lnTo>
                <a:lnTo>
                  <a:pt x="1291032" y="45773"/>
                </a:lnTo>
                <a:lnTo>
                  <a:pt x="1331405" y="46384"/>
                </a:lnTo>
                <a:lnTo>
                  <a:pt x="1371024" y="46910"/>
                </a:lnTo>
                <a:lnTo>
                  <a:pt x="1412622" y="47197"/>
                </a:lnTo>
                <a:lnTo>
                  <a:pt x="1452784" y="47324"/>
                </a:lnTo>
                <a:lnTo>
                  <a:pt x="1501362" y="47385"/>
                </a:lnTo>
                <a:lnTo>
                  <a:pt x="1520716" y="47381"/>
                </a:lnTo>
                <a:lnTo>
                  <a:pt x="1570084" y="47204"/>
                </a:lnTo>
                <a:lnTo>
                  <a:pt x="1616274" y="46583"/>
                </a:lnTo>
                <a:lnTo>
                  <a:pt x="1644647" y="45480"/>
                </a:lnTo>
                <a:lnTo>
                  <a:pt x="1657542" y="44927"/>
                </a:lnTo>
                <a:lnTo>
                  <a:pt x="1706161" y="43420"/>
                </a:lnTo>
                <a:lnTo>
                  <a:pt x="1756318" y="42621"/>
                </a:lnTo>
                <a:lnTo>
                  <a:pt x="1788583" y="42316"/>
                </a:lnTo>
                <a:lnTo>
                  <a:pt x="1804811" y="42148"/>
                </a:lnTo>
                <a:lnTo>
                  <a:pt x="1851479" y="41420"/>
                </a:lnTo>
                <a:lnTo>
                  <a:pt x="1872215" y="40883"/>
                </a:lnTo>
                <a:lnTo>
                  <a:pt x="1884970" y="40636"/>
                </a:lnTo>
                <a:lnTo>
                  <a:pt x="1897577" y="40478"/>
                </a:lnTo>
                <a:lnTo>
                  <a:pt x="1913852" y="40378"/>
                </a:lnTo>
                <a:lnTo>
                  <a:pt x="1927541" y="40228"/>
                </a:lnTo>
                <a:lnTo>
                  <a:pt x="1977398" y="38707"/>
                </a:lnTo>
                <a:lnTo>
                  <a:pt x="2021045" y="35987"/>
                </a:lnTo>
                <a:lnTo>
                  <a:pt x="2061043" y="32304"/>
                </a:lnTo>
                <a:lnTo>
                  <a:pt x="2079903" y="30397"/>
                </a:lnTo>
                <a:lnTo>
                  <a:pt x="2096286" y="28781"/>
                </a:lnTo>
                <a:lnTo>
                  <a:pt x="2142033" y="24721"/>
                </a:lnTo>
                <a:lnTo>
                  <a:pt x="2183404" y="22815"/>
                </a:lnTo>
                <a:lnTo>
                  <a:pt x="2211900" y="22401"/>
                </a:lnTo>
                <a:lnTo>
                  <a:pt x="2231714" y="22552"/>
                </a:lnTo>
                <a:lnTo>
                  <a:pt x="2243720" y="23214"/>
                </a:lnTo>
                <a:lnTo>
                  <a:pt x="2248366" y="24384"/>
                </a:lnTo>
                <a:lnTo>
                  <a:pt x="2246102" y="260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51409" y="1619359"/>
            <a:ext cx="7246620" cy="100965"/>
          </a:xfrm>
          <a:custGeom>
            <a:avLst/>
            <a:gdLst/>
            <a:ahLst/>
            <a:cxnLst/>
            <a:rect l="l" t="t" r="r" b="b"/>
            <a:pathLst>
              <a:path w="7246620" h="100964">
                <a:moveTo>
                  <a:pt x="4353" y="64352"/>
                </a:moveTo>
                <a:lnTo>
                  <a:pt x="1801" y="65711"/>
                </a:lnTo>
                <a:lnTo>
                  <a:pt x="405" y="66454"/>
                </a:lnTo>
                <a:lnTo>
                  <a:pt x="167" y="66581"/>
                </a:lnTo>
                <a:lnTo>
                  <a:pt x="0" y="66670"/>
                </a:lnTo>
                <a:lnTo>
                  <a:pt x="3936" y="66715"/>
                </a:lnTo>
                <a:lnTo>
                  <a:pt x="11976" y="66716"/>
                </a:lnTo>
                <a:lnTo>
                  <a:pt x="16028" y="66716"/>
                </a:lnTo>
                <a:lnTo>
                  <a:pt x="22424" y="66716"/>
                </a:lnTo>
                <a:lnTo>
                  <a:pt x="71451" y="66718"/>
                </a:lnTo>
                <a:lnTo>
                  <a:pt x="110031" y="66719"/>
                </a:lnTo>
                <a:lnTo>
                  <a:pt x="128737" y="66718"/>
                </a:lnTo>
                <a:lnTo>
                  <a:pt x="177145" y="66680"/>
                </a:lnTo>
                <a:lnTo>
                  <a:pt x="225095" y="66558"/>
                </a:lnTo>
                <a:lnTo>
                  <a:pt x="258506" y="66347"/>
                </a:lnTo>
                <a:lnTo>
                  <a:pt x="268077" y="66289"/>
                </a:lnTo>
                <a:lnTo>
                  <a:pt x="316237" y="66121"/>
                </a:lnTo>
                <a:lnTo>
                  <a:pt x="362770" y="66064"/>
                </a:lnTo>
                <a:lnTo>
                  <a:pt x="377098" y="66077"/>
                </a:lnTo>
                <a:lnTo>
                  <a:pt x="418051" y="66357"/>
                </a:lnTo>
                <a:lnTo>
                  <a:pt x="456333" y="66995"/>
                </a:lnTo>
                <a:lnTo>
                  <a:pt x="504064" y="68402"/>
                </a:lnTo>
                <a:lnTo>
                  <a:pt x="532109" y="69544"/>
                </a:lnTo>
                <a:lnTo>
                  <a:pt x="547616" y="70162"/>
                </a:lnTo>
                <a:lnTo>
                  <a:pt x="587974" y="71583"/>
                </a:lnTo>
                <a:lnTo>
                  <a:pt x="633673" y="72578"/>
                </a:lnTo>
                <a:lnTo>
                  <a:pt x="672147" y="72956"/>
                </a:lnTo>
                <a:lnTo>
                  <a:pt x="711021" y="73066"/>
                </a:lnTo>
                <a:lnTo>
                  <a:pt x="724788" y="73028"/>
                </a:lnTo>
                <a:lnTo>
                  <a:pt x="773149" y="72480"/>
                </a:lnTo>
                <a:lnTo>
                  <a:pt x="783667" y="72281"/>
                </a:lnTo>
                <a:lnTo>
                  <a:pt x="794668" y="72108"/>
                </a:lnTo>
                <a:lnTo>
                  <a:pt x="844483" y="71656"/>
                </a:lnTo>
                <a:lnTo>
                  <a:pt x="891630" y="71534"/>
                </a:lnTo>
                <a:lnTo>
                  <a:pt x="908005" y="71500"/>
                </a:lnTo>
                <a:lnTo>
                  <a:pt x="947798" y="71359"/>
                </a:lnTo>
                <a:lnTo>
                  <a:pt x="990362" y="70859"/>
                </a:lnTo>
                <a:lnTo>
                  <a:pt x="1037297" y="69298"/>
                </a:lnTo>
                <a:lnTo>
                  <a:pt x="1086998" y="67279"/>
                </a:lnTo>
                <a:lnTo>
                  <a:pt x="1097550" y="66856"/>
                </a:lnTo>
                <a:lnTo>
                  <a:pt x="1148866" y="65393"/>
                </a:lnTo>
                <a:lnTo>
                  <a:pt x="1197072" y="64530"/>
                </a:lnTo>
                <a:lnTo>
                  <a:pt x="1253774" y="63861"/>
                </a:lnTo>
                <a:lnTo>
                  <a:pt x="1296369" y="63520"/>
                </a:lnTo>
                <a:lnTo>
                  <a:pt x="1342849" y="63259"/>
                </a:lnTo>
                <a:lnTo>
                  <a:pt x="1393259" y="63079"/>
                </a:lnTo>
                <a:lnTo>
                  <a:pt x="1447643" y="62976"/>
                </a:lnTo>
                <a:lnTo>
                  <a:pt x="1504941" y="62945"/>
                </a:lnTo>
                <a:lnTo>
                  <a:pt x="1532349" y="62949"/>
                </a:lnTo>
                <a:lnTo>
                  <a:pt x="1583578" y="62993"/>
                </a:lnTo>
                <a:lnTo>
                  <a:pt x="1630028" y="63085"/>
                </a:lnTo>
                <a:lnTo>
                  <a:pt x="1671697" y="63224"/>
                </a:lnTo>
                <a:lnTo>
                  <a:pt x="1725239" y="63522"/>
                </a:lnTo>
                <a:lnTo>
                  <a:pt x="1768024" y="63927"/>
                </a:lnTo>
                <a:lnTo>
                  <a:pt x="1808342" y="64634"/>
                </a:lnTo>
                <a:lnTo>
                  <a:pt x="1853157" y="66465"/>
                </a:lnTo>
                <a:lnTo>
                  <a:pt x="1897695" y="68834"/>
                </a:lnTo>
                <a:lnTo>
                  <a:pt x="1944437" y="72644"/>
                </a:lnTo>
                <a:lnTo>
                  <a:pt x="1970168" y="75065"/>
                </a:lnTo>
                <a:lnTo>
                  <a:pt x="1981139" y="76085"/>
                </a:lnTo>
                <a:lnTo>
                  <a:pt x="2029012" y="80297"/>
                </a:lnTo>
                <a:lnTo>
                  <a:pt x="2070120" y="83695"/>
                </a:lnTo>
                <a:lnTo>
                  <a:pt x="2114452" y="87172"/>
                </a:lnTo>
                <a:lnTo>
                  <a:pt x="2155087" y="90077"/>
                </a:lnTo>
                <a:lnTo>
                  <a:pt x="2203605" y="93063"/>
                </a:lnTo>
                <a:lnTo>
                  <a:pt x="2244852" y="95072"/>
                </a:lnTo>
                <a:lnTo>
                  <a:pt x="2261663" y="95839"/>
                </a:lnTo>
                <a:lnTo>
                  <a:pt x="2300071" y="97615"/>
                </a:lnTo>
                <a:lnTo>
                  <a:pt x="2316840" y="98417"/>
                </a:lnTo>
                <a:lnTo>
                  <a:pt x="2326547" y="98842"/>
                </a:lnTo>
                <a:lnTo>
                  <a:pt x="2377575" y="100052"/>
                </a:lnTo>
                <a:lnTo>
                  <a:pt x="2427953" y="100512"/>
                </a:lnTo>
                <a:lnTo>
                  <a:pt x="2477939" y="100728"/>
                </a:lnTo>
                <a:lnTo>
                  <a:pt x="2504157" y="100761"/>
                </a:lnTo>
                <a:lnTo>
                  <a:pt x="2519556" y="100752"/>
                </a:lnTo>
                <a:lnTo>
                  <a:pt x="2561835" y="100601"/>
                </a:lnTo>
                <a:lnTo>
                  <a:pt x="2610406" y="100109"/>
                </a:lnTo>
                <a:lnTo>
                  <a:pt x="2638521" y="99614"/>
                </a:lnTo>
                <a:lnTo>
                  <a:pt x="2645715" y="99496"/>
                </a:lnTo>
                <a:lnTo>
                  <a:pt x="2691805" y="99007"/>
                </a:lnTo>
                <a:lnTo>
                  <a:pt x="2741015" y="98733"/>
                </a:lnTo>
                <a:lnTo>
                  <a:pt x="2785257" y="98592"/>
                </a:lnTo>
                <a:lnTo>
                  <a:pt x="2835882" y="98506"/>
                </a:lnTo>
                <a:lnTo>
                  <a:pt x="2891990" y="98467"/>
                </a:lnTo>
                <a:lnTo>
                  <a:pt x="2910095" y="98454"/>
                </a:lnTo>
                <a:lnTo>
                  <a:pt x="2960437" y="98392"/>
                </a:lnTo>
                <a:lnTo>
                  <a:pt x="3004821" y="98299"/>
                </a:lnTo>
                <a:lnTo>
                  <a:pt x="3043252" y="98175"/>
                </a:lnTo>
                <a:lnTo>
                  <a:pt x="3085240" y="97960"/>
                </a:lnTo>
                <a:lnTo>
                  <a:pt x="3135468" y="97469"/>
                </a:lnTo>
                <a:lnTo>
                  <a:pt x="3151954" y="97285"/>
                </a:lnTo>
                <a:lnTo>
                  <a:pt x="3166172" y="97138"/>
                </a:lnTo>
                <a:lnTo>
                  <a:pt x="3178170" y="97026"/>
                </a:lnTo>
                <a:lnTo>
                  <a:pt x="3187997" y="96949"/>
                </a:lnTo>
                <a:lnTo>
                  <a:pt x="3195704" y="96908"/>
                </a:lnTo>
                <a:lnTo>
                  <a:pt x="3206059" y="96820"/>
                </a:lnTo>
                <a:lnTo>
                  <a:pt x="3244722" y="95718"/>
                </a:lnTo>
                <a:lnTo>
                  <a:pt x="3286516" y="93455"/>
                </a:lnTo>
                <a:lnTo>
                  <a:pt x="3335855" y="88746"/>
                </a:lnTo>
                <a:lnTo>
                  <a:pt x="3349292" y="87305"/>
                </a:lnTo>
                <a:lnTo>
                  <a:pt x="3397550" y="82745"/>
                </a:lnTo>
                <a:lnTo>
                  <a:pt x="3443017" y="80650"/>
                </a:lnTo>
                <a:lnTo>
                  <a:pt x="3483124" y="79925"/>
                </a:lnTo>
                <a:lnTo>
                  <a:pt x="3533059" y="79584"/>
                </a:lnTo>
                <a:lnTo>
                  <a:pt x="3550863" y="79551"/>
                </a:lnTo>
                <a:lnTo>
                  <a:pt x="3567793" y="79503"/>
                </a:lnTo>
                <a:lnTo>
                  <a:pt x="3613612" y="79264"/>
                </a:lnTo>
                <a:lnTo>
                  <a:pt x="3652525" y="78882"/>
                </a:lnTo>
                <a:lnTo>
                  <a:pt x="3694892" y="78148"/>
                </a:lnTo>
                <a:lnTo>
                  <a:pt x="3720280" y="77454"/>
                </a:lnTo>
                <a:lnTo>
                  <a:pt x="3728698" y="77238"/>
                </a:lnTo>
                <a:lnTo>
                  <a:pt x="3768544" y="76516"/>
                </a:lnTo>
                <a:lnTo>
                  <a:pt x="3818452" y="76013"/>
                </a:lnTo>
                <a:lnTo>
                  <a:pt x="3862635" y="75774"/>
                </a:lnTo>
                <a:lnTo>
                  <a:pt x="3912719" y="75651"/>
                </a:lnTo>
                <a:lnTo>
                  <a:pt x="3931501" y="75631"/>
                </a:lnTo>
                <a:lnTo>
                  <a:pt x="3949470" y="75605"/>
                </a:lnTo>
                <a:lnTo>
                  <a:pt x="3998624" y="75487"/>
                </a:lnTo>
                <a:lnTo>
                  <a:pt x="4040902" y="75312"/>
                </a:lnTo>
                <a:lnTo>
                  <a:pt x="4087133" y="74987"/>
                </a:lnTo>
                <a:lnTo>
                  <a:pt x="4129709" y="74432"/>
                </a:lnTo>
                <a:lnTo>
                  <a:pt x="4140145" y="74239"/>
                </a:lnTo>
                <a:lnTo>
                  <a:pt x="4150985" y="74044"/>
                </a:lnTo>
                <a:lnTo>
                  <a:pt x="4198478" y="73255"/>
                </a:lnTo>
                <a:lnTo>
                  <a:pt x="4238569" y="72651"/>
                </a:lnTo>
                <a:lnTo>
                  <a:pt x="4278530" y="72097"/>
                </a:lnTo>
                <a:lnTo>
                  <a:pt x="4327551" y="71606"/>
                </a:lnTo>
                <a:lnTo>
                  <a:pt x="4369692" y="71320"/>
                </a:lnTo>
                <a:lnTo>
                  <a:pt x="4416711" y="71101"/>
                </a:lnTo>
                <a:lnTo>
                  <a:pt x="4468850" y="70945"/>
                </a:lnTo>
                <a:lnTo>
                  <a:pt x="4526351" y="70849"/>
                </a:lnTo>
                <a:lnTo>
                  <a:pt x="4567783" y="70817"/>
                </a:lnTo>
                <a:lnTo>
                  <a:pt x="4589456" y="70810"/>
                </a:lnTo>
                <a:lnTo>
                  <a:pt x="4610992" y="70802"/>
                </a:lnTo>
                <a:lnTo>
                  <a:pt x="4651300" y="70766"/>
                </a:lnTo>
                <a:lnTo>
                  <a:pt x="4704855" y="70660"/>
                </a:lnTo>
                <a:lnTo>
                  <a:pt x="4750121" y="70490"/>
                </a:lnTo>
                <a:lnTo>
                  <a:pt x="4797582" y="70165"/>
                </a:lnTo>
                <a:lnTo>
                  <a:pt x="4836186" y="69601"/>
                </a:lnTo>
                <a:lnTo>
                  <a:pt x="4854355" y="68988"/>
                </a:lnTo>
                <a:lnTo>
                  <a:pt x="4864504" y="68676"/>
                </a:lnTo>
                <a:lnTo>
                  <a:pt x="4914840" y="67684"/>
                </a:lnTo>
                <a:lnTo>
                  <a:pt x="4963010" y="67202"/>
                </a:lnTo>
                <a:lnTo>
                  <a:pt x="5006881" y="66895"/>
                </a:lnTo>
                <a:lnTo>
                  <a:pt x="5049115" y="66732"/>
                </a:lnTo>
                <a:lnTo>
                  <a:pt x="5059452" y="66705"/>
                </a:lnTo>
                <a:lnTo>
                  <a:pt x="5107559" y="66103"/>
                </a:lnTo>
                <a:lnTo>
                  <a:pt x="5154383" y="65073"/>
                </a:lnTo>
                <a:lnTo>
                  <a:pt x="5170690" y="64693"/>
                </a:lnTo>
                <a:lnTo>
                  <a:pt x="5209865" y="63840"/>
                </a:lnTo>
                <a:lnTo>
                  <a:pt x="5258023" y="63156"/>
                </a:lnTo>
                <a:lnTo>
                  <a:pt x="5309453" y="62921"/>
                </a:lnTo>
                <a:lnTo>
                  <a:pt x="5341542" y="62872"/>
                </a:lnTo>
                <a:lnTo>
                  <a:pt x="5357649" y="62848"/>
                </a:lnTo>
                <a:lnTo>
                  <a:pt x="5401582" y="62610"/>
                </a:lnTo>
                <a:lnTo>
                  <a:pt x="5450979" y="61903"/>
                </a:lnTo>
                <a:lnTo>
                  <a:pt x="5499054" y="60490"/>
                </a:lnTo>
                <a:lnTo>
                  <a:pt x="5540293" y="58849"/>
                </a:lnTo>
                <a:lnTo>
                  <a:pt x="5570406" y="57300"/>
                </a:lnTo>
                <a:lnTo>
                  <a:pt x="5581195" y="56790"/>
                </a:lnTo>
                <a:lnTo>
                  <a:pt x="5634118" y="55037"/>
                </a:lnTo>
                <a:lnTo>
                  <a:pt x="5682859" y="53932"/>
                </a:lnTo>
                <a:lnTo>
                  <a:pt x="5726189" y="53145"/>
                </a:lnTo>
                <a:lnTo>
                  <a:pt x="5740898" y="52922"/>
                </a:lnTo>
                <a:lnTo>
                  <a:pt x="5789705" y="51247"/>
                </a:lnTo>
                <a:lnTo>
                  <a:pt x="5835882" y="48189"/>
                </a:lnTo>
                <a:lnTo>
                  <a:pt x="5881973" y="44524"/>
                </a:lnTo>
                <a:lnTo>
                  <a:pt x="5896773" y="43349"/>
                </a:lnTo>
                <a:lnTo>
                  <a:pt x="5942458" y="40075"/>
                </a:lnTo>
                <a:lnTo>
                  <a:pt x="5991982" y="38010"/>
                </a:lnTo>
                <a:lnTo>
                  <a:pt x="6039133" y="36804"/>
                </a:lnTo>
                <a:lnTo>
                  <a:pt x="6085443" y="36095"/>
                </a:lnTo>
                <a:lnTo>
                  <a:pt x="6099752" y="36037"/>
                </a:lnTo>
                <a:lnTo>
                  <a:pt x="6112926" y="35918"/>
                </a:lnTo>
                <a:lnTo>
                  <a:pt x="6159802" y="34699"/>
                </a:lnTo>
                <a:lnTo>
                  <a:pt x="6210773" y="31877"/>
                </a:lnTo>
                <a:lnTo>
                  <a:pt x="6257081" y="28621"/>
                </a:lnTo>
                <a:lnTo>
                  <a:pt x="6304259" y="24580"/>
                </a:lnTo>
                <a:lnTo>
                  <a:pt x="6318719" y="23037"/>
                </a:lnTo>
                <a:lnTo>
                  <a:pt x="6331964" y="21649"/>
                </a:lnTo>
                <a:lnTo>
                  <a:pt x="6380370" y="16934"/>
                </a:lnTo>
                <a:lnTo>
                  <a:pt x="6433109" y="13625"/>
                </a:lnTo>
                <a:lnTo>
                  <a:pt x="6478173" y="12197"/>
                </a:lnTo>
                <a:lnTo>
                  <a:pt x="6517054" y="11799"/>
                </a:lnTo>
                <a:lnTo>
                  <a:pt x="6555807" y="11628"/>
                </a:lnTo>
                <a:lnTo>
                  <a:pt x="6603897" y="11542"/>
                </a:lnTo>
                <a:lnTo>
                  <a:pt x="6622176" y="11529"/>
                </a:lnTo>
                <a:lnTo>
                  <a:pt x="6641903" y="11514"/>
                </a:lnTo>
                <a:lnTo>
                  <a:pt x="6692999" y="11414"/>
                </a:lnTo>
                <a:lnTo>
                  <a:pt x="6732145" y="11228"/>
                </a:lnTo>
                <a:lnTo>
                  <a:pt x="6776834" y="10590"/>
                </a:lnTo>
                <a:lnTo>
                  <a:pt x="6826224" y="9063"/>
                </a:lnTo>
                <a:lnTo>
                  <a:pt x="6856791" y="7962"/>
                </a:lnTo>
                <a:lnTo>
                  <a:pt x="6871779" y="7448"/>
                </a:lnTo>
                <a:lnTo>
                  <a:pt x="6910469" y="6320"/>
                </a:lnTo>
                <a:lnTo>
                  <a:pt x="6950151" y="5627"/>
                </a:lnTo>
                <a:lnTo>
                  <a:pt x="6990913" y="5357"/>
                </a:lnTo>
                <a:lnTo>
                  <a:pt x="7031612" y="5241"/>
                </a:lnTo>
                <a:lnTo>
                  <a:pt x="7081097" y="5198"/>
                </a:lnTo>
                <a:lnTo>
                  <a:pt x="7097057" y="5166"/>
                </a:lnTo>
                <a:lnTo>
                  <a:pt x="7141535" y="4703"/>
                </a:lnTo>
                <a:lnTo>
                  <a:pt x="7181089" y="3688"/>
                </a:lnTo>
                <a:lnTo>
                  <a:pt x="7226568" y="1474"/>
                </a:lnTo>
                <a:lnTo>
                  <a:pt x="7236699" y="768"/>
                </a:lnTo>
                <a:lnTo>
                  <a:pt x="724635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099977" y="1618752"/>
            <a:ext cx="20320" cy="10795"/>
          </a:xfrm>
          <a:custGeom>
            <a:avLst/>
            <a:gdLst/>
            <a:ahLst/>
            <a:cxnLst/>
            <a:rect l="l" t="t" r="r" b="b"/>
            <a:pathLst>
              <a:path w="20320" h="10794">
                <a:moveTo>
                  <a:pt x="0" y="385"/>
                </a:moveTo>
                <a:lnTo>
                  <a:pt x="13757" y="0"/>
                </a:lnTo>
                <a:lnTo>
                  <a:pt x="19825" y="284"/>
                </a:lnTo>
                <a:lnTo>
                  <a:pt x="18204" y="1239"/>
                </a:lnTo>
                <a:lnTo>
                  <a:pt x="16556" y="2213"/>
                </a:lnTo>
                <a:lnTo>
                  <a:pt x="11367" y="5276"/>
                </a:lnTo>
                <a:lnTo>
                  <a:pt x="2639" y="104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07578" y="1952058"/>
            <a:ext cx="6725284" cy="97155"/>
          </a:xfrm>
          <a:custGeom>
            <a:avLst/>
            <a:gdLst/>
            <a:ahLst/>
            <a:cxnLst/>
            <a:rect l="l" t="t" r="r" b="b"/>
            <a:pathLst>
              <a:path w="6725284" h="97155">
                <a:moveTo>
                  <a:pt x="0" y="33447"/>
                </a:moveTo>
                <a:lnTo>
                  <a:pt x="43083" y="22640"/>
                </a:lnTo>
                <a:lnTo>
                  <a:pt x="93530" y="14350"/>
                </a:lnTo>
                <a:lnTo>
                  <a:pt x="136482" y="8869"/>
                </a:lnTo>
                <a:lnTo>
                  <a:pt x="185204" y="6219"/>
                </a:lnTo>
                <a:lnTo>
                  <a:pt x="234868" y="4181"/>
                </a:lnTo>
                <a:lnTo>
                  <a:pt x="280557" y="2551"/>
                </a:lnTo>
                <a:lnTo>
                  <a:pt x="320625" y="1349"/>
                </a:lnTo>
                <a:lnTo>
                  <a:pt x="366736" y="355"/>
                </a:lnTo>
                <a:lnTo>
                  <a:pt x="413727" y="4"/>
                </a:lnTo>
                <a:lnTo>
                  <a:pt x="425956" y="0"/>
                </a:lnTo>
                <a:lnTo>
                  <a:pt x="438261" y="27"/>
                </a:lnTo>
                <a:lnTo>
                  <a:pt x="488920" y="442"/>
                </a:lnTo>
                <a:lnTo>
                  <a:pt x="529361" y="1065"/>
                </a:lnTo>
                <a:lnTo>
                  <a:pt x="545608" y="1356"/>
                </a:lnTo>
                <a:lnTo>
                  <a:pt x="561086" y="1625"/>
                </a:lnTo>
                <a:lnTo>
                  <a:pt x="603009" y="2294"/>
                </a:lnTo>
                <a:lnTo>
                  <a:pt x="648771" y="2875"/>
                </a:lnTo>
                <a:lnTo>
                  <a:pt x="673411" y="3090"/>
                </a:lnTo>
                <a:lnTo>
                  <a:pt x="687480" y="3225"/>
                </a:lnTo>
                <a:lnTo>
                  <a:pt x="736791" y="3902"/>
                </a:lnTo>
                <a:lnTo>
                  <a:pt x="775852" y="4836"/>
                </a:lnTo>
                <a:lnTo>
                  <a:pt x="825408" y="6552"/>
                </a:lnTo>
                <a:lnTo>
                  <a:pt x="872156" y="8407"/>
                </a:lnTo>
                <a:lnTo>
                  <a:pt x="913451" y="10194"/>
                </a:lnTo>
                <a:lnTo>
                  <a:pt x="952683" y="12027"/>
                </a:lnTo>
                <a:lnTo>
                  <a:pt x="1002566" y="14577"/>
                </a:lnTo>
                <a:lnTo>
                  <a:pt x="1050664" y="17287"/>
                </a:lnTo>
                <a:lnTo>
                  <a:pt x="1080745" y="19092"/>
                </a:lnTo>
                <a:lnTo>
                  <a:pt x="1097668" y="20105"/>
                </a:lnTo>
                <a:lnTo>
                  <a:pt x="1140829" y="22640"/>
                </a:lnTo>
                <a:lnTo>
                  <a:pt x="1181042" y="24874"/>
                </a:lnTo>
                <a:lnTo>
                  <a:pt x="1227285" y="26937"/>
                </a:lnTo>
                <a:lnTo>
                  <a:pt x="1268204" y="28453"/>
                </a:lnTo>
                <a:lnTo>
                  <a:pt x="1286599" y="29081"/>
                </a:lnTo>
                <a:lnTo>
                  <a:pt x="1303036" y="29651"/>
                </a:lnTo>
                <a:lnTo>
                  <a:pt x="1341960" y="31051"/>
                </a:lnTo>
                <a:lnTo>
                  <a:pt x="1383260" y="32815"/>
                </a:lnTo>
                <a:lnTo>
                  <a:pt x="1435273" y="35747"/>
                </a:lnTo>
                <a:lnTo>
                  <a:pt x="1453677" y="36890"/>
                </a:lnTo>
                <a:lnTo>
                  <a:pt x="1469738" y="37875"/>
                </a:lnTo>
                <a:lnTo>
                  <a:pt x="1514549" y="40487"/>
                </a:lnTo>
                <a:lnTo>
                  <a:pt x="1557146" y="41841"/>
                </a:lnTo>
                <a:lnTo>
                  <a:pt x="1602173" y="42412"/>
                </a:lnTo>
                <a:lnTo>
                  <a:pt x="1627957" y="42528"/>
                </a:lnTo>
                <a:lnTo>
                  <a:pt x="1640697" y="42524"/>
                </a:lnTo>
                <a:lnTo>
                  <a:pt x="1691160" y="42098"/>
                </a:lnTo>
                <a:lnTo>
                  <a:pt x="1749179" y="40812"/>
                </a:lnTo>
                <a:lnTo>
                  <a:pt x="1795966" y="39443"/>
                </a:lnTo>
                <a:lnTo>
                  <a:pt x="1831607" y="38094"/>
                </a:lnTo>
                <a:lnTo>
                  <a:pt x="1839516" y="37756"/>
                </a:lnTo>
                <a:lnTo>
                  <a:pt x="1888107" y="36908"/>
                </a:lnTo>
                <a:lnTo>
                  <a:pt x="1940174" y="36786"/>
                </a:lnTo>
                <a:lnTo>
                  <a:pt x="1954999" y="36815"/>
                </a:lnTo>
                <a:lnTo>
                  <a:pt x="1997742" y="37214"/>
                </a:lnTo>
                <a:lnTo>
                  <a:pt x="2002343" y="37314"/>
                </a:lnTo>
                <a:lnTo>
                  <a:pt x="2007902" y="37406"/>
                </a:lnTo>
                <a:lnTo>
                  <a:pt x="2050286" y="37777"/>
                </a:lnTo>
                <a:lnTo>
                  <a:pt x="2102111" y="37970"/>
                </a:lnTo>
                <a:lnTo>
                  <a:pt x="2151717" y="38061"/>
                </a:lnTo>
                <a:lnTo>
                  <a:pt x="2190002" y="38099"/>
                </a:lnTo>
                <a:lnTo>
                  <a:pt x="2231878" y="38119"/>
                </a:lnTo>
                <a:lnTo>
                  <a:pt x="2271135" y="38127"/>
                </a:lnTo>
                <a:lnTo>
                  <a:pt x="2289258" y="38128"/>
                </a:lnTo>
                <a:lnTo>
                  <a:pt x="2306387" y="38126"/>
                </a:lnTo>
                <a:lnTo>
                  <a:pt x="2351876" y="38106"/>
                </a:lnTo>
                <a:lnTo>
                  <a:pt x="2399031" y="38047"/>
                </a:lnTo>
                <a:lnTo>
                  <a:pt x="2441752" y="37887"/>
                </a:lnTo>
                <a:lnTo>
                  <a:pt x="2446417" y="37855"/>
                </a:lnTo>
                <a:lnTo>
                  <a:pt x="2452491" y="37825"/>
                </a:lnTo>
                <a:lnTo>
                  <a:pt x="2490889" y="37718"/>
                </a:lnTo>
                <a:lnTo>
                  <a:pt x="2534520" y="37653"/>
                </a:lnTo>
                <a:lnTo>
                  <a:pt x="2590894" y="37602"/>
                </a:lnTo>
                <a:lnTo>
                  <a:pt x="2635568" y="37575"/>
                </a:lnTo>
                <a:lnTo>
                  <a:pt x="2685923" y="37554"/>
                </a:lnTo>
                <a:lnTo>
                  <a:pt x="2741966" y="37538"/>
                </a:lnTo>
                <a:lnTo>
                  <a:pt x="2803706" y="37528"/>
                </a:lnTo>
                <a:lnTo>
                  <a:pt x="2835314" y="37524"/>
                </a:lnTo>
                <a:lnTo>
                  <a:pt x="2894405" y="37510"/>
                </a:lnTo>
                <a:lnTo>
                  <a:pt x="2947997" y="37490"/>
                </a:lnTo>
                <a:lnTo>
                  <a:pt x="2996089" y="37462"/>
                </a:lnTo>
                <a:lnTo>
                  <a:pt x="3038682" y="37428"/>
                </a:lnTo>
                <a:lnTo>
                  <a:pt x="3092261" y="37364"/>
                </a:lnTo>
                <a:lnTo>
                  <a:pt x="3133466" y="37284"/>
                </a:lnTo>
                <a:lnTo>
                  <a:pt x="3174644" y="37117"/>
                </a:lnTo>
                <a:lnTo>
                  <a:pt x="3213711" y="36680"/>
                </a:lnTo>
                <a:lnTo>
                  <a:pt x="3263662" y="35708"/>
                </a:lnTo>
                <a:lnTo>
                  <a:pt x="3277449" y="35373"/>
                </a:lnTo>
                <a:lnTo>
                  <a:pt x="3290779" y="35073"/>
                </a:lnTo>
                <a:lnTo>
                  <a:pt x="3340600" y="34180"/>
                </a:lnTo>
                <a:lnTo>
                  <a:pt x="3383556" y="33830"/>
                </a:lnTo>
                <a:lnTo>
                  <a:pt x="3430426" y="33648"/>
                </a:lnTo>
                <a:lnTo>
                  <a:pt x="3473496" y="33562"/>
                </a:lnTo>
                <a:lnTo>
                  <a:pt x="3523800" y="33512"/>
                </a:lnTo>
                <a:lnTo>
                  <a:pt x="3580495" y="33496"/>
                </a:lnTo>
                <a:lnTo>
                  <a:pt x="3598214" y="33497"/>
                </a:lnTo>
                <a:lnTo>
                  <a:pt x="3645830" y="33521"/>
                </a:lnTo>
                <a:lnTo>
                  <a:pt x="3685273" y="33575"/>
                </a:lnTo>
                <a:lnTo>
                  <a:pt x="3725462" y="33693"/>
                </a:lnTo>
                <a:lnTo>
                  <a:pt x="3772094" y="34055"/>
                </a:lnTo>
                <a:lnTo>
                  <a:pt x="3822776" y="34684"/>
                </a:lnTo>
                <a:lnTo>
                  <a:pt x="3865826" y="35417"/>
                </a:lnTo>
                <a:lnTo>
                  <a:pt x="3914911" y="36477"/>
                </a:lnTo>
                <a:lnTo>
                  <a:pt x="3958693" y="37531"/>
                </a:lnTo>
                <a:lnTo>
                  <a:pt x="3974697" y="37934"/>
                </a:lnTo>
                <a:lnTo>
                  <a:pt x="3987714" y="38258"/>
                </a:lnTo>
                <a:lnTo>
                  <a:pt x="4026404" y="39142"/>
                </a:lnTo>
                <a:lnTo>
                  <a:pt x="4064630" y="39897"/>
                </a:lnTo>
                <a:lnTo>
                  <a:pt x="4115042" y="40706"/>
                </a:lnTo>
                <a:lnTo>
                  <a:pt x="4167029" y="41312"/>
                </a:lnTo>
                <a:lnTo>
                  <a:pt x="4208468" y="41677"/>
                </a:lnTo>
                <a:lnTo>
                  <a:pt x="4247237" y="41942"/>
                </a:lnTo>
                <a:lnTo>
                  <a:pt x="4295389" y="42146"/>
                </a:lnTo>
                <a:lnTo>
                  <a:pt x="4318183" y="42187"/>
                </a:lnTo>
                <a:lnTo>
                  <a:pt x="4333036" y="42216"/>
                </a:lnTo>
                <a:lnTo>
                  <a:pt x="4374650" y="42536"/>
                </a:lnTo>
                <a:lnTo>
                  <a:pt x="4423981" y="43508"/>
                </a:lnTo>
                <a:lnTo>
                  <a:pt x="4474149" y="45493"/>
                </a:lnTo>
                <a:lnTo>
                  <a:pt x="4512757" y="47904"/>
                </a:lnTo>
                <a:lnTo>
                  <a:pt x="4560602" y="52156"/>
                </a:lnTo>
                <a:lnTo>
                  <a:pt x="4577136" y="53906"/>
                </a:lnTo>
                <a:lnTo>
                  <a:pt x="4592214" y="55493"/>
                </a:lnTo>
                <a:lnTo>
                  <a:pt x="4639015" y="60313"/>
                </a:lnTo>
                <a:lnTo>
                  <a:pt x="4678577" y="63792"/>
                </a:lnTo>
                <a:lnTo>
                  <a:pt x="4727179" y="66700"/>
                </a:lnTo>
                <a:lnTo>
                  <a:pt x="4775886" y="68668"/>
                </a:lnTo>
                <a:lnTo>
                  <a:pt x="4824940" y="69846"/>
                </a:lnTo>
                <a:lnTo>
                  <a:pt x="4866941" y="70470"/>
                </a:lnTo>
                <a:lnTo>
                  <a:pt x="4907488" y="70943"/>
                </a:lnTo>
                <a:lnTo>
                  <a:pt x="4957183" y="71420"/>
                </a:lnTo>
                <a:lnTo>
                  <a:pt x="5006344" y="71777"/>
                </a:lnTo>
                <a:lnTo>
                  <a:pt x="5019654" y="71883"/>
                </a:lnTo>
                <a:lnTo>
                  <a:pt x="5058354" y="72291"/>
                </a:lnTo>
                <a:lnTo>
                  <a:pt x="5108097" y="73048"/>
                </a:lnTo>
                <a:lnTo>
                  <a:pt x="5132665" y="73520"/>
                </a:lnTo>
                <a:lnTo>
                  <a:pt x="5140929" y="73683"/>
                </a:lnTo>
                <a:lnTo>
                  <a:pt x="5180227" y="74250"/>
                </a:lnTo>
                <a:lnTo>
                  <a:pt x="5229725" y="74681"/>
                </a:lnTo>
                <a:lnTo>
                  <a:pt x="5273715" y="74920"/>
                </a:lnTo>
                <a:lnTo>
                  <a:pt x="5323724" y="75088"/>
                </a:lnTo>
                <a:lnTo>
                  <a:pt x="5379871" y="75189"/>
                </a:lnTo>
                <a:lnTo>
                  <a:pt x="5420773" y="75220"/>
                </a:lnTo>
                <a:lnTo>
                  <a:pt x="5441549" y="75222"/>
                </a:lnTo>
                <a:lnTo>
                  <a:pt x="5461570" y="75211"/>
                </a:lnTo>
                <a:lnTo>
                  <a:pt x="5517108" y="75096"/>
                </a:lnTo>
                <a:lnTo>
                  <a:pt x="5565859" y="74861"/>
                </a:lnTo>
                <a:lnTo>
                  <a:pt x="5607822" y="74506"/>
                </a:lnTo>
                <a:lnTo>
                  <a:pt x="5653214" y="73845"/>
                </a:lnTo>
                <a:lnTo>
                  <a:pt x="5692984" y="72719"/>
                </a:lnTo>
                <a:lnTo>
                  <a:pt x="5705325" y="72200"/>
                </a:lnTo>
                <a:lnTo>
                  <a:pt x="5717745" y="71692"/>
                </a:lnTo>
                <a:lnTo>
                  <a:pt x="5768215" y="69767"/>
                </a:lnTo>
                <a:lnTo>
                  <a:pt x="5806897" y="68437"/>
                </a:lnTo>
                <a:lnTo>
                  <a:pt x="5855775" y="66959"/>
                </a:lnTo>
                <a:lnTo>
                  <a:pt x="5902628" y="65841"/>
                </a:lnTo>
                <a:lnTo>
                  <a:pt x="5940977" y="65436"/>
                </a:lnTo>
                <a:lnTo>
                  <a:pt x="5990744" y="65233"/>
                </a:lnTo>
                <a:lnTo>
                  <a:pt x="6037379" y="65168"/>
                </a:lnTo>
                <a:lnTo>
                  <a:pt x="6052910" y="65165"/>
                </a:lnTo>
                <a:lnTo>
                  <a:pt x="6067881" y="65172"/>
                </a:lnTo>
                <a:lnTo>
                  <a:pt x="6109599" y="65256"/>
                </a:lnTo>
                <a:lnTo>
                  <a:pt x="6158407" y="65512"/>
                </a:lnTo>
                <a:lnTo>
                  <a:pt x="6201601" y="65958"/>
                </a:lnTo>
                <a:lnTo>
                  <a:pt x="6248699" y="66922"/>
                </a:lnTo>
                <a:lnTo>
                  <a:pt x="6287114" y="68042"/>
                </a:lnTo>
                <a:lnTo>
                  <a:pt x="6328466" y="69503"/>
                </a:lnTo>
                <a:lnTo>
                  <a:pt x="6348713" y="70301"/>
                </a:lnTo>
                <a:lnTo>
                  <a:pt x="6367104" y="71020"/>
                </a:lnTo>
                <a:lnTo>
                  <a:pt x="6411905" y="72732"/>
                </a:lnTo>
                <a:lnTo>
                  <a:pt x="6450347" y="74091"/>
                </a:lnTo>
                <a:lnTo>
                  <a:pt x="6499490" y="74889"/>
                </a:lnTo>
                <a:lnTo>
                  <a:pt x="6541063" y="75103"/>
                </a:lnTo>
                <a:lnTo>
                  <a:pt x="6594694" y="75212"/>
                </a:lnTo>
                <a:lnTo>
                  <a:pt x="6617768" y="75274"/>
                </a:lnTo>
                <a:lnTo>
                  <a:pt x="6656728" y="75655"/>
                </a:lnTo>
                <a:lnTo>
                  <a:pt x="6697617" y="76868"/>
                </a:lnTo>
                <a:lnTo>
                  <a:pt x="6725220" y="86832"/>
                </a:lnTo>
                <a:lnTo>
                  <a:pt x="6719581" y="970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23336" y="2301535"/>
            <a:ext cx="6527165" cy="49530"/>
          </a:xfrm>
          <a:custGeom>
            <a:avLst/>
            <a:gdLst/>
            <a:ahLst/>
            <a:cxnLst/>
            <a:rect l="l" t="t" r="r" b="b"/>
            <a:pathLst>
              <a:path w="6527165" h="49530">
                <a:moveTo>
                  <a:pt x="78139" y="30307"/>
                </a:moveTo>
                <a:lnTo>
                  <a:pt x="63555" y="31417"/>
                </a:lnTo>
                <a:lnTo>
                  <a:pt x="50259" y="31821"/>
                </a:lnTo>
                <a:lnTo>
                  <a:pt x="38252" y="31519"/>
                </a:lnTo>
                <a:lnTo>
                  <a:pt x="713" y="22927"/>
                </a:lnTo>
                <a:lnTo>
                  <a:pt x="0" y="22617"/>
                </a:lnTo>
                <a:lnTo>
                  <a:pt x="7722" y="22455"/>
                </a:lnTo>
                <a:lnTo>
                  <a:pt x="50104" y="22419"/>
                </a:lnTo>
                <a:lnTo>
                  <a:pt x="98569" y="22377"/>
                </a:lnTo>
                <a:lnTo>
                  <a:pt x="149515" y="22334"/>
                </a:lnTo>
                <a:lnTo>
                  <a:pt x="169277" y="22317"/>
                </a:lnTo>
                <a:lnTo>
                  <a:pt x="186623" y="22296"/>
                </a:lnTo>
                <a:lnTo>
                  <a:pt x="235039" y="22162"/>
                </a:lnTo>
                <a:lnTo>
                  <a:pt x="278362" y="21920"/>
                </a:lnTo>
                <a:lnTo>
                  <a:pt x="317029" y="21571"/>
                </a:lnTo>
                <a:lnTo>
                  <a:pt x="362094" y="20938"/>
                </a:lnTo>
                <a:lnTo>
                  <a:pt x="400690" y="20112"/>
                </a:lnTo>
                <a:lnTo>
                  <a:pt x="442093" y="18955"/>
                </a:lnTo>
                <a:lnTo>
                  <a:pt x="481078" y="17828"/>
                </a:lnTo>
                <a:lnTo>
                  <a:pt x="530160" y="16347"/>
                </a:lnTo>
                <a:lnTo>
                  <a:pt x="553792" y="15607"/>
                </a:lnTo>
                <a:lnTo>
                  <a:pt x="568281" y="15158"/>
                </a:lnTo>
                <a:lnTo>
                  <a:pt x="609275" y="14065"/>
                </a:lnTo>
                <a:lnTo>
                  <a:pt x="659331" y="13159"/>
                </a:lnTo>
                <a:lnTo>
                  <a:pt x="713030" y="12824"/>
                </a:lnTo>
                <a:lnTo>
                  <a:pt x="744854" y="12800"/>
                </a:lnTo>
                <a:lnTo>
                  <a:pt x="758361" y="12808"/>
                </a:lnTo>
                <a:lnTo>
                  <a:pt x="798598" y="12977"/>
                </a:lnTo>
                <a:lnTo>
                  <a:pt x="843928" y="14220"/>
                </a:lnTo>
                <a:lnTo>
                  <a:pt x="886955" y="16263"/>
                </a:lnTo>
                <a:lnTo>
                  <a:pt x="925212" y="18349"/>
                </a:lnTo>
                <a:lnTo>
                  <a:pt x="975713" y="21205"/>
                </a:lnTo>
                <a:lnTo>
                  <a:pt x="1018381" y="23701"/>
                </a:lnTo>
                <a:lnTo>
                  <a:pt x="1034149" y="24620"/>
                </a:lnTo>
                <a:lnTo>
                  <a:pt x="1072850" y="26821"/>
                </a:lnTo>
                <a:lnTo>
                  <a:pt x="1092258" y="27871"/>
                </a:lnTo>
                <a:lnTo>
                  <a:pt x="1106102" y="28624"/>
                </a:lnTo>
                <a:lnTo>
                  <a:pt x="1155733" y="32151"/>
                </a:lnTo>
                <a:lnTo>
                  <a:pt x="1164984" y="32938"/>
                </a:lnTo>
                <a:lnTo>
                  <a:pt x="1175205" y="33781"/>
                </a:lnTo>
                <a:lnTo>
                  <a:pt x="1226316" y="37763"/>
                </a:lnTo>
                <a:lnTo>
                  <a:pt x="1278144" y="41576"/>
                </a:lnTo>
                <a:lnTo>
                  <a:pt x="1317937" y="44328"/>
                </a:lnTo>
                <a:lnTo>
                  <a:pt x="1360808" y="46373"/>
                </a:lnTo>
                <a:lnTo>
                  <a:pt x="1402956" y="46897"/>
                </a:lnTo>
                <a:lnTo>
                  <a:pt x="1448569" y="47152"/>
                </a:lnTo>
                <a:lnTo>
                  <a:pt x="1506190" y="47286"/>
                </a:lnTo>
                <a:lnTo>
                  <a:pt x="1526741" y="47311"/>
                </a:lnTo>
                <a:lnTo>
                  <a:pt x="1546059" y="47341"/>
                </a:lnTo>
                <a:lnTo>
                  <a:pt x="1596718" y="47465"/>
                </a:lnTo>
                <a:lnTo>
                  <a:pt x="1636664" y="47641"/>
                </a:lnTo>
                <a:lnTo>
                  <a:pt x="1680225" y="48050"/>
                </a:lnTo>
                <a:lnTo>
                  <a:pt x="1692469" y="48284"/>
                </a:lnTo>
                <a:lnTo>
                  <a:pt x="1700529" y="48406"/>
                </a:lnTo>
                <a:lnTo>
                  <a:pt x="1744599" y="48766"/>
                </a:lnTo>
                <a:lnTo>
                  <a:pt x="1790197" y="48905"/>
                </a:lnTo>
                <a:lnTo>
                  <a:pt x="1807810" y="48927"/>
                </a:lnTo>
                <a:lnTo>
                  <a:pt x="1826835" y="48923"/>
                </a:lnTo>
                <a:lnTo>
                  <a:pt x="1876733" y="48766"/>
                </a:lnTo>
                <a:lnTo>
                  <a:pt x="1916759" y="48394"/>
                </a:lnTo>
                <a:lnTo>
                  <a:pt x="1956750" y="47564"/>
                </a:lnTo>
                <a:lnTo>
                  <a:pt x="1978158" y="46722"/>
                </a:lnTo>
                <a:lnTo>
                  <a:pt x="1991282" y="46166"/>
                </a:lnTo>
                <a:lnTo>
                  <a:pt x="2041389" y="44068"/>
                </a:lnTo>
                <a:lnTo>
                  <a:pt x="2084110" y="42363"/>
                </a:lnTo>
                <a:lnTo>
                  <a:pt x="2133064" y="40766"/>
                </a:lnTo>
                <a:lnTo>
                  <a:pt x="2171786" y="40033"/>
                </a:lnTo>
                <a:lnTo>
                  <a:pt x="2221062" y="39654"/>
                </a:lnTo>
                <a:lnTo>
                  <a:pt x="2267509" y="39535"/>
                </a:lnTo>
                <a:lnTo>
                  <a:pt x="2288121" y="39522"/>
                </a:lnTo>
                <a:lnTo>
                  <a:pt x="2306859" y="39503"/>
                </a:lnTo>
                <a:lnTo>
                  <a:pt x="2352464" y="39415"/>
                </a:lnTo>
                <a:lnTo>
                  <a:pt x="2390894" y="39222"/>
                </a:lnTo>
                <a:lnTo>
                  <a:pt x="2432547" y="38463"/>
                </a:lnTo>
                <a:lnTo>
                  <a:pt x="2460109" y="37705"/>
                </a:lnTo>
                <a:lnTo>
                  <a:pt x="2465090" y="37583"/>
                </a:lnTo>
                <a:lnTo>
                  <a:pt x="2515279" y="37070"/>
                </a:lnTo>
                <a:lnTo>
                  <a:pt x="2565676" y="36838"/>
                </a:lnTo>
                <a:lnTo>
                  <a:pt x="2607754" y="36714"/>
                </a:lnTo>
                <a:lnTo>
                  <a:pt x="2656629" y="36615"/>
                </a:lnTo>
                <a:lnTo>
                  <a:pt x="2712317" y="36539"/>
                </a:lnTo>
                <a:lnTo>
                  <a:pt x="2774829" y="36486"/>
                </a:lnTo>
                <a:lnTo>
                  <a:pt x="2844180" y="36456"/>
                </a:lnTo>
                <a:lnTo>
                  <a:pt x="2881423" y="36450"/>
                </a:lnTo>
                <a:lnTo>
                  <a:pt x="2918676" y="36451"/>
                </a:lnTo>
                <a:lnTo>
                  <a:pt x="2988092" y="36481"/>
                </a:lnTo>
                <a:lnTo>
                  <a:pt x="3050725" y="36549"/>
                </a:lnTo>
                <a:lnTo>
                  <a:pt x="3106573" y="36653"/>
                </a:lnTo>
                <a:lnTo>
                  <a:pt x="3155636" y="36795"/>
                </a:lnTo>
                <a:lnTo>
                  <a:pt x="3197915" y="36974"/>
                </a:lnTo>
                <a:lnTo>
                  <a:pt x="3248613" y="37313"/>
                </a:lnTo>
                <a:lnTo>
                  <a:pt x="3292465" y="37895"/>
                </a:lnTo>
                <a:lnTo>
                  <a:pt x="3313229" y="38616"/>
                </a:lnTo>
                <a:lnTo>
                  <a:pt x="3323087" y="38987"/>
                </a:lnTo>
                <a:lnTo>
                  <a:pt x="3370953" y="40442"/>
                </a:lnTo>
                <a:lnTo>
                  <a:pt x="3415711" y="41501"/>
                </a:lnTo>
                <a:lnTo>
                  <a:pt x="3456393" y="42265"/>
                </a:lnTo>
                <a:lnTo>
                  <a:pt x="3495086" y="42831"/>
                </a:lnTo>
                <a:lnTo>
                  <a:pt x="3544736" y="43303"/>
                </a:lnTo>
                <a:lnTo>
                  <a:pt x="3593618" y="43482"/>
                </a:lnTo>
                <a:lnTo>
                  <a:pt x="3608154" y="43478"/>
                </a:lnTo>
                <a:lnTo>
                  <a:pt x="3649686" y="43314"/>
                </a:lnTo>
                <a:lnTo>
                  <a:pt x="3688315" y="42924"/>
                </a:lnTo>
                <a:lnTo>
                  <a:pt x="3735773" y="42056"/>
                </a:lnTo>
                <a:lnTo>
                  <a:pt x="3760543" y="41404"/>
                </a:lnTo>
                <a:lnTo>
                  <a:pt x="3773859" y="41048"/>
                </a:lnTo>
                <a:lnTo>
                  <a:pt x="3812586" y="40084"/>
                </a:lnTo>
                <a:lnTo>
                  <a:pt x="3862329" y="39006"/>
                </a:lnTo>
                <a:lnTo>
                  <a:pt x="3900795" y="38307"/>
                </a:lnTo>
                <a:lnTo>
                  <a:pt x="3940817" y="37738"/>
                </a:lnTo>
                <a:lnTo>
                  <a:pt x="3990822" y="37287"/>
                </a:lnTo>
                <a:lnTo>
                  <a:pt x="4040254" y="37143"/>
                </a:lnTo>
                <a:lnTo>
                  <a:pt x="4053627" y="37099"/>
                </a:lnTo>
                <a:lnTo>
                  <a:pt x="4092474" y="36835"/>
                </a:lnTo>
                <a:lnTo>
                  <a:pt x="4141657" y="36171"/>
                </a:lnTo>
                <a:lnTo>
                  <a:pt x="4151847" y="35985"/>
                </a:lnTo>
                <a:lnTo>
                  <a:pt x="4162320" y="35814"/>
                </a:lnTo>
                <a:lnTo>
                  <a:pt x="4207411" y="35272"/>
                </a:lnTo>
                <a:lnTo>
                  <a:pt x="4258570" y="34941"/>
                </a:lnTo>
                <a:lnTo>
                  <a:pt x="4301673" y="34817"/>
                </a:lnTo>
                <a:lnTo>
                  <a:pt x="4335364" y="34783"/>
                </a:lnTo>
                <a:lnTo>
                  <a:pt x="4352751" y="34755"/>
                </a:lnTo>
                <a:lnTo>
                  <a:pt x="4399586" y="34593"/>
                </a:lnTo>
                <a:lnTo>
                  <a:pt x="4438920" y="34313"/>
                </a:lnTo>
                <a:lnTo>
                  <a:pt x="4480801" y="33755"/>
                </a:lnTo>
                <a:lnTo>
                  <a:pt x="4527068" y="32580"/>
                </a:lnTo>
                <a:lnTo>
                  <a:pt x="4565588" y="31381"/>
                </a:lnTo>
                <a:lnTo>
                  <a:pt x="4617439" y="29405"/>
                </a:lnTo>
                <a:lnTo>
                  <a:pt x="4665422" y="27186"/>
                </a:lnTo>
                <a:lnTo>
                  <a:pt x="4680277" y="26419"/>
                </a:lnTo>
                <a:lnTo>
                  <a:pt x="4693988" y="25737"/>
                </a:lnTo>
                <a:lnTo>
                  <a:pt x="4706751" y="25131"/>
                </a:lnTo>
                <a:lnTo>
                  <a:pt x="4718764" y="24591"/>
                </a:lnTo>
                <a:lnTo>
                  <a:pt x="4730224" y="24104"/>
                </a:lnTo>
                <a:lnTo>
                  <a:pt x="4742070" y="23627"/>
                </a:lnTo>
                <a:lnTo>
                  <a:pt x="4753927" y="23120"/>
                </a:lnTo>
                <a:lnTo>
                  <a:pt x="4803825" y="20711"/>
                </a:lnTo>
                <a:lnTo>
                  <a:pt x="4835149" y="19034"/>
                </a:lnTo>
                <a:lnTo>
                  <a:pt x="4851167" y="18174"/>
                </a:lnTo>
                <a:lnTo>
                  <a:pt x="4890805" y="16093"/>
                </a:lnTo>
                <a:lnTo>
                  <a:pt x="4932568" y="14079"/>
                </a:lnTo>
                <a:lnTo>
                  <a:pt x="4982598" y="12445"/>
                </a:lnTo>
                <a:lnTo>
                  <a:pt x="5023995" y="11689"/>
                </a:lnTo>
                <a:lnTo>
                  <a:pt x="5062124" y="11252"/>
                </a:lnTo>
                <a:lnTo>
                  <a:pt x="5113834" y="11045"/>
                </a:lnTo>
                <a:lnTo>
                  <a:pt x="5128524" y="10988"/>
                </a:lnTo>
                <a:lnTo>
                  <a:pt x="5177214" y="10485"/>
                </a:lnTo>
                <a:lnTo>
                  <a:pt x="5217492" y="9545"/>
                </a:lnTo>
                <a:lnTo>
                  <a:pt x="5262082" y="7647"/>
                </a:lnTo>
                <a:lnTo>
                  <a:pt x="5303056" y="4882"/>
                </a:lnTo>
                <a:lnTo>
                  <a:pt x="5316065" y="4061"/>
                </a:lnTo>
                <a:lnTo>
                  <a:pt x="5365868" y="1768"/>
                </a:lnTo>
                <a:lnTo>
                  <a:pt x="5416394" y="571"/>
                </a:lnTo>
                <a:lnTo>
                  <a:pt x="5464325" y="142"/>
                </a:lnTo>
                <a:lnTo>
                  <a:pt x="5503188" y="13"/>
                </a:lnTo>
                <a:lnTo>
                  <a:pt x="5517155" y="0"/>
                </a:lnTo>
                <a:lnTo>
                  <a:pt x="5529765" y="35"/>
                </a:lnTo>
                <a:lnTo>
                  <a:pt x="5579766" y="897"/>
                </a:lnTo>
                <a:lnTo>
                  <a:pt x="5630404" y="2909"/>
                </a:lnTo>
                <a:lnTo>
                  <a:pt x="5675755" y="5519"/>
                </a:lnTo>
                <a:lnTo>
                  <a:pt x="5693096" y="6554"/>
                </a:lnTo>
                <a:lnTo>
                  <a:pt x="5734341" y="8874"/>
                </a:lnTo>
                <a:lnTo>
                  <a:pt x="5773379" y="10447"/>
                </a:lnTo>
                <a:lnTo>
                  <a:pt x="5824359" y="11003"/>
                </a:lnTo>
                <a:lnTo>
                  <a:pt x="5837031" y="11057"/>
                </a:lnTo>
                <a:lnTo>
                  <a:pt x="5849517" y="11134"/>
                </a:lnTo>
                <a:lnTo>
                  <a:pt x="5862003" y="11235"/>
                </a:lnTo>
                <a:lnTo>
                  <a:pt x="5874677" y="11360"/>
                </a:lnTo>
                <a:lnTo>
                  <a:pt x="5888204" y="11505"/>
                </a:lnTo>
                <a:lnTo>
                  <a:pt x="5901227" y="11622"/>
                </a:lnTo>
                <a:lnTo>
                  <a:pt x="5951014" y="11852"/>
                </a:lnTo>
                <a:lnTo>
                  <a:pt x="5968069" y="11883"/>
                </a:lnTo>
                <a:lnTo>
                  <a:pt x="5983163" y="11970"/>
                </a:lnTo>
                <a:lnTo>
                  <a:pt x="6028527" y="12878"/>
                </a:lnTo>
                <a:lnTo>
                  <a:pt x="6040827" y="13326"/>
                </a:lnTo>
                <a:lnTo>
                  <a:pt x="6053172" y="13675"/>
                </a:lnTo>
                <a:lnTo>
                  <a:pt x="6065686" y="13931"/>
                </a:lnTo>
                <a:lnTo>
                  <a:pt x="6078496" y="14097"/>
                </a:lnTo>
                <a:lnTo>
                  <a:pt x="6091728" y="14179"/>
                </a:lnTo>
                <a:lnTo>
                  <a:pt x="6107627" y="14227"/>
                </a:lnTo>
                <a:lnTo>
                  <a:pt x="6121763" y="14329"/>
                </a:lnTo>
                <a:lnTo>
                  <a:pt x="6167623" y="15416"/>
                </a:lnTo>
                <a:lnTo>
                  <a:pt x="6206006" y="17755"/>
                </a:lnTo>
                <a:lnTo>
                  <a:pt x="6245562" y="21201"/>
                </a:lnTo>
                <a:lnTo>
                  <a:pt x="6274839" y="24267"/>
                </a:lnTo>
                <a:lnTo>
                  <a:pt x="6289158" y="25742"/>
                </a:lnTo>
                <a:lnTo>
                  <a:pt x="6301074" y="26891"/>
                </a:lnTo>
                <a:lnTo>
                  <a:pt x="6311190" y="27780"/>
                </a:lnTo>
                <a:lnTo>
                  <a:pt x="6324812" y="28858"/>
                </a:lnTo>
                <a:lnTo>
                  <a:pt x="6337466" y="29961"/>
                </a:lnTo>
                <a:lnTo>
                  <a:pt x="6349643" y="31127"/>
                </a:lnTo>
                <a:lnTo>
                  <a:pt x="6361836" y="32394"/>
                </a:lnTo>
                <a:lnTo>
                  <a:pt x="6374668" y="33756"/>
                </a:lnTo>
                <a:lnTo>
                  <a:pt x="6387179" y="34965"/>
                </a:lnTo>
                <a:lnTo>
                  <a:pt x="6444937" y="39085"/>
                </a:lnTo>
                <a:lnTo>
                  <a:pt x="6489379" y="41391"/>
                </a:lnTo>
                <a:lnTo>
                  <a:pt x="6501377" y="41489"/>
                </a:lnTo>
                <a:lnTo>
                  <a:pt x="6513820" y="41027"/>
                </a:lnTo>
                <a:lnTo>
                  <a:pt x="6526825" y="400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99581" y="2623649"/>
            <a:ext cx="6002655" cy="61594"/>
          </a:xfrm>
          <a:custGeom>
            <a:avLst/>
            <a:gdLst/>
            <a:ahLst/>
            <a:cxnLst/>
            <a:rect l="l" t="t" r="r" b="b"/>
            <a:pathLst>
              <a:path w="6002655" h="61594">
                <a:moveTo>
                  <a:pt x="0" y="60613"/>
                </a:moveTo>
                <a:lnTo>
                  <a:pt x="58915" y="60841"/>
                </a:lnTo>
                <a:lnTo>
                  <a:pt x="112702" y="60978"/>
                </a:lnTo>
                <a:lnTo>
                  <a:pt x="161360" y="61024"/>
                </a:lnTo>
                <a:lnTo>
                  <a:pt x="183765" y="61013"/>
                </a:lnTo>
                <a:lnTo>
                  <a:pt x="224730" y="60921"/>
                </a:lnTo>
                <a:lnTo>
                  <a:pt x="276560" y="60612"/>
                </a:lnTo>
                <a:lnTo>
                  <a:pt x="316850" y="60097"/>
                </a:lnTo>
                <a:lnTo>
                  <a:pt x="358356" y="58783"/>
                </a:lnTo>
                <a:lnTo>
                  <a:pt x="370998" y="58032"/>
                </a:lnTo>
                <a:lnTo>
                  <a:pt x="383660" y="57369"/>
                </a:lnTo>
                <a:lnTo>
                  <a:pt x="421765" y="55903"/>
                </a:lnTo>
                <a:lnTo>
                  <a:pt x="467134" y="55132"/>
                </a:lnTo>
                <a:lnTo>
                  <a:pt x="506310" y="54857"/>
                </a:lnTo>
                <a:lnTo>
                  <a:pt x="552130" y="54788"/>
                </a:lnTo>
                <a:lnTo>
                  <a:pt x="567434" y="54795"/>
                </a:lnTo>
                <a:lnTo>
                  <a:pt x="607737" y="54892"/>
                </a:lnTo>
                <a:lnTo>
                  <a:pt x="651070" y="55212"/>
                </a:lnTo>
                <a:lnTo>
                  <a:pt x="662585" y="55308"/>
                </a:lnTo>
                <a:lnTo>
                  <a:pt x="712489" y="55541"/>
                </a:lnTo>
                <a:lnTo>
                  <a:pt x="740581" y="55577"/>
                </a:lnTo>
                <a:lnTo>
                  <a:pt x="754711" y="55562"/>
                </a:lnTo>
                <a:lnTo>
                  <a:pt x="794765" y="55330"/>
                </a:lnTo>
                <a:lnTo>
                  <a:pt x="844043" y="54581"/>
                </a:lnTo>
                <a:lnTo>
                  <a:pt x="875628" y="53801"/>
                </a:lnTo>
                <a:lnTo>
                  <a:pt x="892757" y="53376"/>
                </a:lnTo>
                <a:lnTo>
                  <a:pt x="938716" y="52475"/>
                </a:lnTo>
                <a:lnTo>
                  <a:pt x="945519" y="52426"/>
                </a:lnTo>
                <a:lnTo>
                  <a:pt x="954176" y="52318"/>
                </a:lnTo>
                <a:lnTo>
                  <a:pt x="1006281" y="50043"/>
                </a:lnTo>
                <a:lnTo>
                  <a:pt x="1046661" y="47428"/>
                </a:lnTo>
                <a:lnTo>
                  <a:pt x="1096055" y="43471"/>
                </a:lnTo>
                <a:lnTo>
                  <a:pt x="1136806" y="39575"/>
                </a:lnTo>
                <a:lnTo>
                  <a:pt x="1178132" y="35301"/>
                </a:lnTo>
                <a:lnTo>
                  <a:pt x="1210831" y="31549"/>
                </a:lnTo>
                <a:lnTo>
                  <a:pt x="1222585" y="30217"/>
                </a:lnTo>
                <a:lnTo>
                  <a:pt x="1273696" y="25077"/>
                </a:lnTo>
                <a:lnTo>
                  <a:pt x="1318878" y="21169"/>
                </a:lnTo>
                <a:lnTo>
                  <a:pt x="1364242" y="17899"/>
                </a:lnTo>
                <a:lnTo>
                  <a:pt x="1406207" y="15639"/>
                </a:lnTo>
                <a:lnTo>
                  <a:pt x="1442983" y="14017"/>
                </a:lnTo>
                <a:lnTo>
                  <a:pt x="1456011" y="13455"/>
                </a:lnTo>
                <a:lnTo>
                  <a:pt x="1511442" y="10673"/>
                </a:lnTo>
                <a:lnTo>
                  <a:pt x="1550176" y="8235"/>
                </a:lnTo>
                <a:lnTo>
                  <a:pt x="1569690" y="6626"/>
                </a:lnTo>
                <a:lnTo>
                  <a:pt x="1581175" y="5728"/>
                </a:lnTo>
                <a:lnTo>
                  <a:pt x="1622012" y="2991"/>
                </a:lnTo>
                <a:lnTo>
                  <a:pt x="1672380" y="692"/>
                </a:lnTo>
                <a:lnTo>
                  <a:pt x="1712571" y="0"/>
                </a:lnTo>
                <a:lnTo>
                  <a:pt x="1726372" y="42"/>
                </a:lnTo>
                <a:lnTo>
                  <a:pt x="1775965" y="1626"/>
                </a:lnTo>
                <a:lnTo>
                  <a:pt x="1801106" y="3369"/>
                </a:lnTo>
                <a:lnTo>
                  <a:pt x="1814217" y="4256"/>
                </a:lnTo>
                <a:lnTo>
                  <a:pt x="1864268" y="6791"/>
                </a:lnTo>
                <a:lnTo>
                  <a:pt x="1903714" y="7901"/>
                </a:lnTo>
                <a:lnTo>
                  <a:pt x="1917674" y="8300"/>
                </a:lnTo>
                <a:lnTo>
                  <a:pt x="1955839" y="9731"/>
                </a:lnTo>
                <a:lnTo>
                  <a:pt x="1991614" y="11648"/>
                </a:lnTo>
                <a:lnTo>
                  <a:pt x="2004443" y="12373"/>
                </a:lnTo>
                <a:lnTo>
                  <a:pt x="2054678" y="14986"/>
                </a:lnTo>
                <a:lnTo>
                  <a:pt x="2070047" y="15718"/>
                </a:lnTo>
                <a:lnTo>
                  <a:pt x="2084266" y="16402"/>
                </a:lnTo>
                <a:lnTo>
                  <a:pt x="2132792" y="18805"/>
                </a:lnTo>
                <a:lnTo>
                  <a:pt x="2143621" y="19361"/>
                </a:lnTo>
                <a:lnTo>
                  <a:pt x="2155750" y="19954"/>
                </a:lnTo>
                <a:lnTo>
                  <a:pt x="2206234" y="21743"/>
                </a:lnTo>
                <a:lnTo>
                  <a:pt x="2249521" y="22497"/>
                </a:lnTo>
                <a:lnTo>
                  <a:pt x="2297863" y="22873"/>
                </a:lnTo>
                <a:lnTo>
                  <a:pt x="2341173" y="23008"/>
                </a:lnTo>
                <a:lnTo>
                  <a:pt x="2374962" y="23038"/>
                </a:lnTo>
                <a:lnTo>
                  <a:pt x="2391787" y="23054"/>
                </a:lnTo>
                <a:lnTo>
                  <a:pt x="2436265" y="23131"/>
                </a:lnTo>
                <a:lnTo>
                  <a:pt x="2482755" y="23306"/>
                </a:lnTo>
                <a:lnTo>
                  <a:pt x="2508489" y="23486"/>
                </a:lnTo>
                <a:lnTo>
                  <a:pt x="2516552" y="23542"/>
                </a:lnTo>
                <a:lnTo>
                  <a:pt x="2555494" y="23723"/>
                </a:lnTo>
                <a:lnTo>
                  <a:pt x="2605647" y="23840"/>
                </a:lnTo>
                <a:lnTo>
                  <a:pt x="2651028" y="23888"/>
                </a:lnTo>
                <a:lnTo>
                  <a:pt x="2703386" y="23906"/>
                </a:lnTo>
                <a:lnTo>
                  <a:pt x="2725358" y="23910"/>
                </a:lnTo>
                <a:lnTo>
                  <a:pt x="2764854" y="23940"/>
                </a:lnTo>
                <a:lnTo>
                  <a:pt x="2813075" y="24041"/>
                </a:lnTo>
                <a:lnTo>
                  <a:pt x="2857063" y="24277"/>
                </a:lnTo>
                <a:lnTo>
                  <a:pt x="2885669" y="24857"/>
                </a:lnTo>
                <a:lnTo>
                  <a:pt x="2897316" y="25144"/>
                </a:lnTo>
                <a:lnTo>
                  <a:pt x="2910139" y="25398"/>
                </a:lnTo>
                <a:lnTo>
                  <a:pt x="2924285" y="25623"/>
                </a:lnTo>
                <a:lnTo>
                  <a:pt x="2937602" y="25802"/>
                </a:lnTo>
                <a:lnTo>
                  <a:pt x="2950477" y="25998"/>
                </a:lnTo>
                <a:lnTo>
                  <a:pt x="3000330" y="26970"/>
                </a:lnTo>
                <a:lnTo>
                  <a:pt x="3040276" y="28067"/>
                </a:lnTo>
                <a:lnTo>
                  <a:pt x="3090478" y="30318"/>
                </a:lnTo>
                <a:lnTo>
                  <a:pt x="3118534" y="32053"/>
                </a:lnTo>
                <a:lnTo>
                  <a:pt x="3133231" y="32936"/>
                </a:lnTo>
                <a:lnTo>
                  <a:pt x="3181539" y="35235"/>
                </a:lnTo>
                <a:lnTo>
                  <a:pt x="3225933" y="36199"/>
                </a:lnTo>
                <a:lnTo>
                  <a:pt x="3265608" y="36520"/>
                </a:lnTo>
                <a:lnTo>
                  <a:pt x="3292641" y="36571"/>
                </a:lnTo>
                <a:lnTo>
                  <a:pt x="3305103" y="36592"/>
                </a:lnTo>
                <a:lnTo>
                  <a:pt x="3355423" y="36742"/>
                </a:lnTo>
                <a:lnTo>
                  <a:pt x="3394258" y="36924"/>
                </a:lnTo>
                <a:lnTo>
                  <a:pt x="3413322" y="37021"/>
                </a:lnTo>
                <a:lnTo>
                  <a:pt x="3430108" y="37088"/>
                </a:lnTo>
                <a:lnTo>
                  <a:pt x="3444716" y="37126"/>
                </a:lnTo>
                <a:lnTo>
                  <a:pt x="3457244" y="37135"/>
                </a:lnTo>
                <a:lnTo>
                  <a:pt x="3467792" y="37115"/>
                </a:lnTo>
                <a:lnTo>
                  <a:pt x="3516786" y="35863"/>
                </a:lnTo>
                <a:lnTo>
                  <a:pt x="3550396" y="34105"/>
                </a:lnTo>
                <a:lnTo>
                  <a:pt x="3566403" y="33241"/>
                </a:lnTo>
                <a:lnTo>
                  <a:pt x="3609746" y="31309"/>
                </a:lnTo>
                <a:lnTo>
                  <a:pt x="3656106" y="30905"/>
                </a:lnTo>
                <a:lnTo>
                  <a:pt x="3713526" y="30677"/>
                </a:lnTo>
                <a:lnTo>
                  <a:pt x="3762667" y="30557"/>
                </a:lnTo>
                <a:lnTo>
                  <a:pt x="3820545" y="30461"/>
                </a:lnTo>
                <a:lnTo>
                  <a:pt x="3887200" y="30387"/>
                </a:lnTo>
                <a:lnTo>
                  <a:pt x="3962673" y="30333"/>
                </a:lnTo>
                <a:lnTo>
                  <a:pt x="4003729" y="30313"/>
                </a:lnTo>
                <a:lnTo>
                  <a:pt x="4047005" y="30297"/>
                </a:lnTo>
                <a:lnTo>
                  <a:pt x="4092505" y="30286"/>
                </a:lnTo>
                <a:lnTo>
                  <a:pt x="4138047" y="30282"/>
                </a:lnTo>
                <a:lnTo>
                  <a:pt x="4181444" y="30290"/>
                </a:lnTo>
                <a:lnTo>
                  <a:pt x="4222696" y="30310"/>
                </a:lnTo>
                <a:lnTo>
                  <a:pt x="4261804" y="30342"/>
                </a:lnTo>
                <a:lnTo>
                  <a:pt x="4333583" y="30442"/>
                </a:lnTo>
                <a:lnTo>
                  <a:pt x="4396784" y="30590"/>
                </a:lnTo>
                <a:lnTo>
                  <a:pt x="4451404" y="30786"/>
                </a:lnTo>
                <a:lnTo>
                  <a:pt x="4497445" y="31029"/>
                </a:lnTo>
                <a:lnTo>
                  <a:pt x="4550420" y="31483"/>
                </a:lnTo>
                <a:lnTo>
                  <a:pt x="4591024" y="32257"/>
                </a:lnTo>
                <a:lnTo>
                  <a:pt x="4609101" y="33272"/>
                </a:lnTo>
                <a:lnTo>
                  <a:pt x="4622123" y="33996"/>
                </a:lnTo>
                <a:lnTo>
                  <a:pt x="4670531" y="36133"/>
                </a:lnTo>
                <a:lnTo>
                  <a:pt x="4718603" y="37233"/>
                </a:lnTo>
                <a:lnTo>
                  <a:pt x="4764199" y="37713"/>
                </a:lnTo>
                <a:lnTo>
                  <a:pt x="4780468" y="37855"/>
                </a:lnTo>
                <a:lnTo>
                  <a:pt x="4820824" y="38287"/>
                </a:lnTo>
                <a:lnTo>
                  <a:pt x="4864782" y="39013"/>
                </a:lnTo>
                <a:lnTo>
                  <a:pt x="4877890" y="39251"/>
                </a:lnTo>
                <a:lnTo>
                  <a:pt x="4890579" y="39463"/>
                </a:lnTo>
                <a:lnTo>
                  <a:pt x="4902987" y="39654"/>
                </a:lnTo>
                <a:lnTo>
                  <a:pt x="4915252" y="39824"/>
                </a:lnTo>
                <a:lnTo>
                  <a:pt x="4927512" y="39977"/>
                </a:lnTo>
                <a:lnTo>
                  <a:pt x="4938961" y="40133"/>
                </a:lnTo>
                <a:lnTo>
                  <a:pt x="4987062" y="41329"/>
                </a:lnTo>
                <a:lnTo>
                  <a:pt x="5027176" y="42848"/>
                </a:lnTo>
                <a:lnTo>
                  <a:pt x="5055370" y="44075"/>
                </a:lnTo>
                <a:lnTo>
                  <a:pt x="5068863" y="44629"/>
                </a:lnTo>
                <a:lnTo>
                  <a:pt x="5107885" y="46024"/>
                </a:lnTo>
                <a:lnTo>
                  <a:pt x="5156736" y="47269"/>
                </a:lnTo>
                <a:lnTo>
                  <a:pt x="5198917" y="47908"/>
                </a:lnTo>
                <a:lnTo>
                  <a:pt x="5248609" y="48486"/>
                </a:lnTo>
                <a:lnTo>
                  <a:pt x="5287013" y="48762"/>
                </a:lnTo>
                <a:lnTo>
                  <a:pt x="5327807" y="48902"/>
                </a:lnTo>
                <a:lnTo>
                  <a:pt x="5367766" y="48983"/>
                </a:lnTo>
                <a:lnTo>
                  <a:pt x="5415927" y="49045"/>
                </a:lnTo>
                <a:lnTo>
                  <a:pt x="5472447" y="49090"/>
                </a:lnTo>
                <a:lnTo>
                  <a:pt x="5514849" y="49111"/>
                </a:lnTo>
                <a:lnTo>
                  <a:pt x="5561083" y="49124"/>
                </a:lnTo>
                <a:lnTo>
                  <a:pt x="5610119" y="49129"/>
                </a:lnTo>
                <a:lnTo>
                  <a:pt x="5633409" y="49125"/>
                </a:lnTo>
                <a:lnTo>
                  <a:pt x="5676454" y="49099"/>
                </a:lnTo>
                <a:lnTo>
                  <a:pt x="5714789" y="49051"/>
                </a:lnTo>
                <a:lnTo>
                  <a:pt x="5763459" y="48937"/>
                </a:lnTo>
                <a:lnTo>
                  <a:pt x="5811865" y="48709"/>
                </a:lnTo>
                <a:lnTo>
                  <a:pt x="5851233" y="48097"/>
                </a:lnTo>
                <a:lnTo>
                  <a:pt x="5861374" y="47475"/>
                </a:lnTo>
                <a:lnTo>
                  <a:pt x="5873707" y="46894"/>
                </a:lnTo>
                <a:lnTo>
                  <a:pt x="5888234" y="46355"/>
                </a:lnTo>
                <a:lnTo>
                  <a:pt x="5902203" y="45907"/>
                </a:lnTo>
                <a:lnTo>
                  <a:pt x="5915238" y="45462"/>
                </a:lnTo>
                <a:lnTo>
                  <a:pt x="5927620" y="45012"/>
                </a:lnTo>
                <a:lnTo>
                  <a:pt x="5939628" y="44547"/>
                </a:lnTo>
                <a:lnTo>
                  <a:pt x="5957931" y="43823"/>
                </a:lnTo>
                <a:lnTo>
                  <a:pt x="5972107" y="43335"/>
                </a:lnTo>
                <a:lnTo>
                  <a:pt x="5982952" y="43049"/>
                </a:lnTo>
                <a:lnTo>
                  <a:pt x="5991259" y="42933"/>
                </a:lnTo>
                <a:lnTo>
                  <a:pt x="6001742" y="39933"/>
                </a:lnTo>
                <a:lnTo>
                  <a:pt x="6002345" y="310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0460" y="2976237"/>
            <a:ext cx="8105140" cy="77470"/>
          </a:xfrm>
          <a:custGeom>
            <a:avLst/>
            <a:gdLst/>
            <a:ahLst/>
            <a:cxnLst/>
            <a:rect l="l" t="t" r="r" b="b"/>
            <a:pathLst>
              <a:path w="8105140" h="77469">
                <a:moveTo>
                  <a:pt x="0" y="63949"/>
                </a:moveTo>
                <a:lnTo>
                  <a:pt x="236" y="61819"/>
                </a:lnTo>
                <a:lnTo>
                  <a:pt x="6340" y="60250"/>
                </a:lnTo>
                <a:lnTo>
                  <a:pt x="18311" y="59242"/>
                </a:lnTo>
                <a:lnTo>
                  <a:pt x="36150" y="58794"/>
                </a:lnTo>
                <a:lnTo>
                  <a:pt x="50590" y="58886"/>
                </a:lnTo>
                <a:lnTo>
                  <a:pt x="90756" y="59322"/>
                </a:lnTo>
                <a:lnTo>
                  <a:pt x="139679" y="60278"/>
                </a:lnTo>
                <a:lnTo>
                  <a:pt x="178660" y="61364"/>
                </a:lnTo>
                <a:lnTo>
                  <a:pt x="193131" y="61777"/>
                </a:lnTo>
                <a:lnTo>
                  <a:pt x="232660" y="62820"/>
                </a:lnTo>
                <a:lnTo>
                  <a:pt x="277916" y="63804"/>
                </a:lnTo>
                <a:lnTo>
                  <a:pt x="324005" y="64423"/>
                </a:lnTo>
                <a:lnTo>
                  <a:pt x="363343" y="64672"/>
                </a:lnTo>
                <a:lnTo>
                  <a:pt x="391940" y="64737"/>
                </a:lnTo>
                <a:lnTo>
                  <a:pt x="404020" y="64729"/>
                </a:lnTo>
                <a:lnTo>
                  <a:pt x="453333" y="64363"/>
                </a:lnTo>
                <a:lnTo>
                  <a:pt x="491560" y="63739"/>
                </a:lnTo>
                <a:lnTo>
                  <a:pt x="531064" y="62816"/>
                </a:lnTo>
                <a:lnTo>
                  <a:pt x="542330" y="62511"/>
                </a:lnTo>
                <a:lnTo>
                  <a:pt x="553717" y="62226"/>
                </a:lnTo>
                <a:lnTo>
                  <a:pt x="600709" y="61284"/>
                </a:lnTo>
                <a:lnTo>
                  <a:pt x="650614" y="60642"/>
                </a:lnTo>
                <a:lnTo>
                  <a:pt x="690437" y="60342"/>
                </a:lnTo>
                <a:lnTo>
                  <a:pt x="732687" y="60189"/>
                </a:lnTo>
                <a:lnTo>
                  <a:pt x="773824" y="60153"/>
                </a:lnTo>
                <a:lnTo>
                  <a:pt x="808728" y="60140"/>
                </a:lnTo>
                <a:lnTo>
                  <a:pt x="823927" y="60142"/>
                </a:lnTo>
                <a:lnTo>
                  <a:pt x="870487" y="60209"/>
                </a:lnTo>
                <a:lnTo>
                  <a:pt x="918435" y="60880"/>
                </a:lnTo>
                <a:lnTo>
                  <a:pt x="952631" y="62440"/>
                </a:lnTo>
                <a:lnTo>
                  <a:pt x="963497" y="62942"/>
                </a:lnTo>
                <a:lnTo>
                  <a:pt x="1001806" y="64279"/>
                </a:lnTo>
                <a:lnTo>
                  <a:pt x="1043182" y="65266"/>
                </a:lnTo>
                <a:lnTo>
                  <a:pt x="1093589" y="66009"/>
                </a:lnTo>
                <a:lnTo>
                  <a:pt x="1143766" y="66268"/>
                </a:lnTo>
                <a:lnTo>
                  <a:pt x="1156636" y="66256"/>
                </a:lnTo>
                <a:lnTo>
                  <a:pt x="1194963" y="65956"/>
                </a:lnTo>
                <a:lnTo>
                  <a:pt x="1245582" y="64940"/>
                </a:lnTo>
                <a:lnTo>
                  <a:pt x="1284792" y="63682"/>
                </a:lnTo>
                <a:lnTo>
                  <a:pt x="1298459" y="63214"/>
                </a:lnTo>
                <a:lnTo>
                  <a:pt x="1337514" y="61915"/>
                </a:lnTo>
                <a:lnTo>
                  <a:pt x="1385706" y="60400"/>
                </a:lnTo>
                <a:lnTo>
                  <a:pt x="1399486" y="59977"/>
                </a:lnTo>
                <a:lnTo>
                  <a:pt x="1438716" y="58637"/>
                </a:lnTo>
                <a:lnTo>
                  <a:pt x="1487988" y="56631"/>
                </a:lnTo>
                <a:lnTo>
                  <a:pt x="1526598" y="54798"/>
                </a:lnTo>
                <a:lnTo>
                  <a:pt x="1564857" y="52789"/>
                </a:lnTo>
                <a:lnTo>
                  <a:pt x="1614313" y="49898"/>
                </a:lnTo>
                <a:lnTo>
                  <a:pt x="1660811" y="46940"/>
                </a:lnTo>
                <a:lnTo>
                  <a:pt x="1693437" y="44708"/>
                </a:lnTo>
                <a:lnTo>
                  <a:pt x="1705460" y="43872"/>
                </a:lnTo>
                <a:lnTo>
                  <a:pt x="1755916" y="41603"/>
                </a:lnTo>
                <a:lnTo>
                  <a:pt x="1798591" y="40700"/>
                </a:lnTo>
                <a:lnTo>
                  <a:pt x="1844885" y="40278"/>
                </a:lnTo>
                <a:lnTo>
                  <a:pt x="1855029" y="40309"/>
                </a:lnTo>
                <a:lnTo>
                  <a:pt x="1902876" y="41301"/>
                </a:lnTo>
                <a:lnTo>
                  <a:pt x="1948104" y="43039"/>
                </a:lnTo>
                <a:lnTo>
                  <a:pt x="1991798" y="44915"/>
                </a:lnTo>
                <a:lnTo>
                  <a:pt x="2037627" y="46888"/>
                </a:lnTo>
                <a:lnTo>
                  <a:pt x="2047520" y="47314"/>
                </a:lnTo>
                <a:lnTo>
                  <a:pt x="2094984" y="49122"/>
                </a:lnTo>
                <a:lnTo>
                  <a:pt x="2133355" y="50290"/>
                </a:lnTo>
                <a:lnTo>
                  <a:pt x="2177372" y="51393"/>
                </a:lnTo>
                <a:lnTo>
                  <a:pt x="2220800" y="52323"/>
                </a:lnTo>
                <a:lnTo>
                  <a:pt x="2266799" y="53076"/>
                </a:lnTo>
                <a:lnTo>
                  <a:pt x="2304967" y="53364"/>
                </a:lnTo>
                <a:lnTo>
                  <a:pt x="2346360" y="53493"/>
                </a:lnTo>
                <a:lnTo>
                  <a:pt x="2386054" y="53560"/>
                </a:lnTo>
                <a:lnTo>
                  <a:pt x="2433283" y="53601"/>
                </a:lnTo>
                <a:lnTo>
                  <a:pt x="2488153" y="53619"/>
                </a:lnTo>
                <a:lnTo>
                  <a:pt x="2511530" y="53624"/>
                </a:lnTo>
                <a:lnTo>
                  <a:pt x="2553828" y="53658"/>
                </a:lnTo>
                <a:lnTo>
                  <a:pt x="2606386" y="53770"/>
                </a:lnTo>
                <a:lnTo>
                  <a:pt x="2646284" y="53955"/>
                </a:lnTo>
                <a:lnTo>
                  <a:pt x="2685892" y="54428"/>
                </a:lnTo>
                <a:lnTo>
                  <a:pt x="2701363" y="55156"/>
                </a:lnTo>
                <a:lnTo>
                  <a:pt x="2712348" y="55619"/>
                </a:lnTo>
                <a:lnTo>
                  <a:pt x="2754431" y="56767"/>
                </a:lnTo>
                <a:lnTo>
                  <a:pt x="2804658" y="57471"/>
                </a:lnTo>
                <a:lnTo>
                  <a:pt x="2830038" y="57604"/>
                </a:lnTo>
                <a:lnTo>
                  <a:pt x="2847445" y="57602"/>
                </a:lnTo>
                <a:lnTo>
                  <a:pt x="2889573" y="57332"/>
                </a:lnTo>
                <a:lnTo>
                  <a:pt x="2933314" y="56154"/>
                </a:lnTo>
                <a:lnTo>
                  <a:pt x="2987100" y="52882"/>
                </a:lnTo>
                <a:lnTo>
                  <a:pt x="3035414" y="48746"/>
                </a:lnTo>
                <a:lnTo>
                  <a:pt x="3075225" y="44565"/>
                </a:lnTo>
                <a:lnTo>
                  <a:pt x="3096076" y="42107"/>
                </a:lnTo>
                <a:lnTo>
                  <a:pt x="3106262" y="40956"/>
                </a:lnTo>
                <a:lnTo>
                  <a:pt x="3156979" y="35804"/>
                </a:lnTo>
                <a:lnTo>
                  <a:pt x="3204692" y="31401"/>
                </a:lnTo>
                <a:lnTo>
                  <a:pt x="3245192" y="27923"/>
                </a:lnTo>
                <a:lnTo>
                  <a:pt x="3288015" y="24690"/>
                </a:lnTo>
                <a:lnTo>
                  <a:pt x="3333234" y="21885"/>
                </a:lnTo>
                <a:lnTo>
                  <a:pt x="3372284" y="20260"/>
                </a:lnTo>
                <a:lnTo>
                  <a:pt x="3411200" y="19459"/>
                </a:lnTo>
                <a:lnTo>
                  <a:pt x="3459766" y="18747"/>
                </a:lnTo>
                <a:lnTo>
                  <a:pt x="3498883" y="18208"/>
                </a:lnTo>
                <a:lnTo>
                  <a:pt x="3541794" y="17684"/>
                </a:lnTo>
                <a:lnTo>
                  <a:pt x="3580756" y="17492"/>
                </a:lnTo>
                <a:lnTo>
                  <a:pt x="3621617" y="17402"/>
                </a:lnTo>
                <a:lnTo>
                  <a:pt x="3672459" y="17357"/>
                </a:lnTo>
                <a:lnTo>
                  <a:pt x="3691625" y="17352"/>
                </a:lnTo>
                <a:lnTo>
                  <a:pt x="3712896" y="17360"/>
                </a:lnTo>
                <a:lnTo>
                  <a:pt x="3751001" y="17429"/>
                </a:lnTo>
                <a:lnTo>
                  <a:pt x="3797341" y="17666"/>
                </a:lnTo>
                <a:lnTo>
                  <a:pt x="3839689" y="18230"/>
                </a:lnTo>
                <a:lnTo>
                  <a:pt x="3868401" y="19414"/>
                </a:lnTo>
                <a:lnTo>
                  <a:pt x="3880187" y="19898"/>
                </a:lnTo>
                <a:lnTo>
                  <a:pt x="3929514" y="20853"/>
                </a:lnTo>
                <a:lnTo>
                  <a:pt x="3977705" y="21158"/>
                </a:lnTo>
                <a:lnTo>
                  <a:pt x="4018251" y="21242"/>
                </a:lnTo>
                <a:lnTo>
                  <a:pt x="4033034" y="21249"/>
                </a:lnTo>
                <a:lnTo>
                  <a:pt x="4052757" y="21245"/>
                </a:lnTo>
                <a:lnTo>
                  <a:pt x="4099416" y="21171"/>
                </a:lnTo>
                <a:lnTo>
                  <a:pt x="4140135" y="20765"/>
                </a:lnTo>
                <a:lnTo>
                  <a:pt x="4190877" y="18765"/>
                </a:lnTo>
                <a:lnTo>
                  <a:pt x="4203366" y="18298"/>
                </a:lnTo>
                <a:lnTo>
                  <a:pt x="4254071" y="17414"/>
                </a:lnTo>
                <a:lnTo>
                  <a:pt x="4267995" y="17409"/>
                </a:lnTo>
                <a:lnTo>
                  <a:pt x="4281376" y="17436"/>
                </a:lnTo>
                <a:lnTo>
                  <a:pt x="4331185" y="17851"/>
                </a:lnTo>
                <a:lnTo>
                  <a:pt x="4352513" y="18177"/>
                </a:lnTo>
                <a:lnTo>
                  <a:pt x="4362558" y="18307"/>
                </a:lnTo>
                <a:lnTo>
                  <a:pt x="4409713" y="18683"/>
                </a:lnTo>
                <a:lnTo>
                  <a:pt x="4452796" y="18820"/>
                </a:lnTo>
                <a:lnTo>
                  <a:pt x="4483036" y="18843"/>
                </a:lnTo>
                <a:lnTo>
                  <a:pt x="4497040" y="18843"/>
                </a:lnTo>
                <a:lnTo>
                  <a:pt x="4537240" y="18816"/>
                </a:lnTo>
                <a:lnTo>
                  <a:pt x="4587227" y="18715"/>
                </a:lnTo>
                <a:lnTo>
                  <a:pt x="4634047" y="18543"/>
                </a:lnTo>
                <a:lnTo>
                  <a:pt x="4652393" y="18492"/>
                </a:lnTo>
                <a:lnTo>
                  <a:pt x="4697764" y="18790"/>
                </a:lnTo>
                <a:lnTo>
                  <a:pt x="4736576" y="20239"/>
                </a:lnTo>
                <a:lnTo>
                  <a:pt x="4783611" y="25555"/>
                </a:lnTo>
                <a:lnTo>
                  <a:pt x="4828875" y="31583"/>
                </a:lnTo>
                <a:lnTo>
                  <a:pt x="4881804" y="38974"/>
                </a:lnTo>
                <a:lnTo>
                  <a:pt x="4925762" y="45160"/>
                </a:lnTo>
                <a:lnTo>
                  <a:pt x="4970143" y="51441"/>
                </a:lnTo>
                <a:lnTo>
                  <a:pt x="4986918" y="53835"/>
                </a:lnTo>
                <a:lnTo>
                  <a:pt x="4999813" y="55654"/>
                </a:lnTo>
                <a:lnTo>
                  <a:pt x="5037636" y="60622"/>
                </a:lnTo>
                <a:lnTo>
                  <a:pt x="5077932" y="65257"/>
                </a:lnTo>
                <a:lnTo>
                  <a:pt x="5117977" y="69242"/>
                </a:lnTo>
                <a:lnTo>
                  <a:pt x="5164205" y="72866"/>
                </a:lnTo>
                <a:lnTo>
                  <a:pt x="5212994" y="75102"/>
                </a:lnTo>
                <a:lnTo>
                  <a:pt x="5252574" y="75951"/>
                </a:lnTo>
                <a:lnTo>
                  <a:pt x="5299717" y="76377"/>
                </a:lnTo>
                <a:lnTo>
                  <a:pt x="5348465" y="76796"/>
                </a:lnTo>
                <a:lnTo>
                  <a:pt x="5395686" y="77152"/>
                </a:lnTo>
                <a:lnTo>
                  <a:pt x="5445480" y="77336"/>
                </a:lnTo>
                <a:lnTo>
                  <a:pt x="5457370" y="77343"/>
                </a:lnTo>
                <a:lnTo>
                  <a:pt x="5473489" y="77298"/>
                </a:lnTo>
                <a:lnTo>
                  <a:pt x="5487878" y="77163"/>
                </a:lnTo>
                <a:lnTo>
                  <a:pt x="5500566" y="76938"/>
                </a:lnTo>
                <a:lnTo>
                  <a:pt x="5511583" y="76623"/>
                </a:lnTo>
                <a:lnTo>
                  <a:pt x="5520960" y="76218"/>
                </a:lnTo>
                <a:lnTo>
                  <a:pt x="5523988" y="76091"/>
                </a:lnTo>
                <a:lnTo>
                  <a:pt x="5566419" y="75481"/>
                </a:lnTo>
                <a:lnTo>
                  <a:pt x="5617828" y="75216"/>
                </a:lnTo>
                <a:lnTo>
                  <a:pt x="5668534" y="75090"/>
                </a:lnTo>
                <a:lnTo>
                  <a:pt x="5708126" y="75041"/>
                </a:lnTo>
                <a:lnTo>
                  <a:pt x="5753086" y="75020"/>
                </a:lnTo>
                <a:lnTo>
                  <a:pt x="5775236" y="75012"/>
                </a:lnTo>
                <a:lnTo>
                  <a:pt x="5815767" y="74991"/>
                </a:lnTo>
                <a:lnTo>
                  <a:pt x="5867358" y="74950"/>
                </a:lnTo>
                <a:lnTo>
                  <a:pt x="5908251" y="74896"/>
                </a:lnTo>
                <a:lnTo>
                  <a:pt x="5946809" y="74804"/>
                </a:lnTo>
                <a:lnTo>
                  <a:pt x="5988686" y="74056"/>
                </a:lnTo>
                <a:lnTo>
                  <a:pt x="6029899" y="71723"/>
                </a:lnTo>
                <a:lnTo>
                  <a:pt x="6077934" y="68353"/>
                </a:lnTo>
                <a:lnTo>
                  <a:pt x="6116154" y="65531"/>
                </a:lnTo>
                <a:lnTo>
                  <a:pt x="6160201" y="62159"/>
                </a:lnTo>
                <a:lnTo>
                  <a:pt x="6203452" y="58666"/>
                </a:lnTo>
                <a:lnTo>
                  <a:pt x="6246281" y="54837"/>
                </a:lnTo>
                <a:lnTo>
                  <a:pt x="6286539" y="50808"/>
                </a:lnTo>
                <a:lnTo>
                  <a:pt x="6310182" y="48392"/>
                </a:lnTo>
                <a:lnTo>
                  <a:pt x="6324493" y="46978"/>
                </a:lnTo>
                <a:lnTo>
                  <a:pt x="6373943" y="43499"/>
                </a:lnTo>
                <a:lnTo>
                  <a:pt x="6387278" y="42936"/>
                </a:lnTo>
                <a:lnTo>
                  <a:pt x="6400141" y="42333"/>
                </a:lnTo>
                <a:lnTo>
                  <a:pt x="6450085" y="39384"/>
                </a:lnTo>
                <a:lnTo>
                  <a:pt x="6499836" y="35814"/>
                </a:lnTo>
                <a:lnTo>
                  <a:pt x="6525907" y="33804"/>
                </a:lnTo>
                <a:lnTo>
                  <a:pt x="6538209" y="32849"/>
                </a:lnTo>
                <a:lnTo>
                  <a:pt x="6587967" y="29273"/>
                </a:lnTo>
                <a:lnTo>
                  <a:pt x="6626699" y="26782"/>
                </a:lnTo>
                <a:lnTo>
                  <a:pt x="6668783" y="24294"/>
                </a:lnTo>
                <a:lnTo>
                  <a:pt x="6718763" y="21451"/>
                </a:lnTo>
                <a:lnTo>
                  <a:pt x="6770999" y="18635"/>
                </a:lnTo>
                <a:lnTo>
                  <a:pt x="6813568" y="16464"/>
                </a:lnTo>
                <a:lnTo>
                  <a:pt x="6844094" y="15044"/>
                </a:lnTo>
                <a:lnTo>
                  <a:pt x="6852827" y="14651"/>
                </a:lnTo>
                <a:lnTo>
                  <a:pt x="6898635" y="12080"/>
                </a:lnTo>
                <a:lnTo>
                  <a:pt x="6945248" y="9069"/>
                </a:lnTo>
                <a:lnTo>
                  <a:pt x="6959149" y="8156"/>
                </a:lnTo>
                <a:lnTo>
                  <a:pt x="6999198" y="5735"/>
                </a:lnTo>
                <a:lnTo>
                  <a:pt x="7048945" y="3233"/>
                </a:lnTo>
                <a:lnTo>
                  <a:pt x="7099280" y="1409"/>
                </a:lnTo>
                <a:lnTo>
                  <a:pt x="7137831" y="495"/>
                </a:lnTo>
                <a:lnTo>
                  <a:pt x="7186687" y="0"/>
                </a:lnTo>
                <a:lnTo>
                  <a:pt x="7199181" y="0"/>
                </a:lnTo>
                <a:lnTo>
                  <a:pt x="7211710" y="41"/>
                </a:lnTo>
                <a:lnTo>
                  <a:pt x="7262321" y="623"/>
                </a:lnTo>
                <a:lnTo>
                  <a:pt x="7299048" y="1443"/>
                </a:lnTo>
                <a:lnTo>
                  <a:pt x="7310225" y="1696"/>
                </a:lnTo>
                <a:lnTo>
                  <a:pt x="7357060" y="2478"/>
                </a:lnTo>
                <a:lnTo>
                  <a:pt x="7395163" y="2839"/>
                </a:lnTo>
                <a:lnTo>
                  <a:pt x="7436620" y="3027"/>
                </a:lnTo>
                <a:lnTo>
                  <a:pt x="7489783" y="3063"/>
                </a:lnTo>
                <a:lnTo>
                  <a:pt x="7506833" y="3056"/>
                </a:lnTo>
                <a:lnTo>
                  <a:pt x="7549733" y="2994"/>
                </a:lnTo>
                <a:lnTo>
                  <a:pt x="7589240" y="2816"/>
                </a:lnTo>
                <a:lnTo>
                  <a:pt x="7603768" y="2671"/>
                </a:lnTo>
                <a:lnTo>
                  <a:pt x="7612235" y="2597"/>
                </a:lnTo>
                <a:lnTo>
                  <a:pt x="7655836" y="2384"/>
                </a:lnTo>
                <a:lnTo>
                  <a:pt x="7699294" y="2302"/>
                </a:lnTo>
                <a:lnTo>
                  <a:pt x="7733678" y="2283"/>
                </a:lnTo>
                <a:lnTo>
                  <a:pt x="7751987" y="2292"/>
                </a:lnTo>
                <a:lnTo>
                  <a:pt x="7800669" y="2440"/>
                </a:lnTo>
                <a:lnTo>
                  <a:pt x="7840450" y="2769"/>
                </a:lnTo>
                <a:lnTo>
                  <a:pt x="7880680" y="3488"/>
                </a:lnTo>
                <a:lnTo>
                  <a:pt x="7925665" y="5018"/>
                </a:lnTo>
                <a:lnTo>
                  <a:pt x="7976756" y="6842"/>
                </a:lnTo>
                <a:lnTo>
                  <a:pt x="8021228" y="8460"/>
                </a:lnTo>
                <a:lnTo>
                  <a:pt x="8068409" y="10264"/>
                </a:lnTo>
                <a:lnTo>
                  <a:pt x="8104689" y="11745"/>
                </a:lnTo>
                <a:lnTo>
                  <a:pt x="8104987" y="11682"/>
                </a:lnTo>
                <a:lnTo>
                  <a:pt x="8104565" y="11514"/>
                </a:lnTo>
                <a:lnTo>
                  <a:pt x="8098382" y="9054"/>
                </a:lnTo>
                <a:lnTo>
                  <a:pt x="8081589" y="23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6"/>
              </a:rPr>
              <a:t>ww</a:t>
            </a:r>
            <a:r>
              <a:rPr dirty="0" spc="-70">
                <a:hlinkClick r:id="rId6"/>
              </a:rPr>
              <a:t>w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s</a:t>
            </a:r>
            <a:r>
              <a:rPr dirty="0" spc="-30">
                <a:hlinkClick r:id="rId6"/>
              </a:rPr>
              <a:t>unbea</a:t>
            </a:r>
            <a:r>
              <a:rPr dirty="0" spc="35">
                <a:hlinkClick r:id="rId6"/>
              </a:rPr>
              <a:t>m</a:t>
            </a:r>
            <a:r>
              <a:rPr dirty="0" spc="-30">
                <a:hlinkClick r:id="rId6"/>
              </a:rPr>
              <a:t>in</a:t>
            </a:r>
            <a:r>
              <a:rPr dirty="0" spc="-15">
                <a:hlinkClick r:id="rId6"/>
              </a:rPr>
              <a:t>f</a:t>
            </a:r>
            <a:r>
              <a:rPr dirty="0" spc="-30">
                <a:hlinkClick r:id="rId6"/>
              </a:rPr>
              <a:t>o</a:t>
            </a:r>
            <a:r>
              <a:rPr dirty="0" spc="-15">
                <a:hlinkClick r:id="rId6"/>
              </a:rPr>
              <a:t>.</a:t>
            </a:r>
            <a:r>
              <a:rPr dirty="0" spc="35">
                <a:hlinkClick r:id="rId6"/>
              </a:rPr>
              <a:t>c</a:t>
            </a:r>
            <a:r>
              <a:rPr dirty="0" spc="-30">
                <a:hlinkClick r:id="rId6"/>
              </a:rPr>
              <a:t>o</a:t>
            </a:r>
            <a:r>
              <a:rPr dirty="0">
                <a:hlinkClick r:id="rId6"/>
              </a:rPr>
              <a:t>m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1639" y="4084576"/>
            <a:ext cx="1076960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DAY 16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4879" y="701040"/>
            <a:ext cx="2682239" cy="312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C</a:t>
            </a:r>
            <a:r>
              <a:rPr dirty="0" spc="-5">
                <a:latin typeface="Arial"/>
                <a:cs typeface="Arial"/>
              </a:rPr>
              <a:t>on</a:t>
            </a:r>
            <a:r>
              <a:rPr dirty="0" spc="5">
                <a:latin typeface="Arial"/>
                <a:cs typeface="Arial"/>
              </a:rPr>
              <a:t>st</a:t>
            </a:r>
            <a:r>
              <a:rPr dirty="0">
                <a:latin typeface="Arial"/>
                <a:cs typeface="Arial"/>
              </a:rPr>
              <a:t>rain</a:t>
            </a:r>
            <a:r>
              <a:rPr dirty="0" spc="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1557000" cy="4297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20">
                <a:latin typeface="Arial"/>
                <a:cs typeface="Arial"/>
              </a:rPr>
              <a:t>FORE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GN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</a:t>
            </a:r>
            <a:r>
              <a:rPr dirty="0" sz="2000" spc="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ere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g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the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"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eren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-25">
                <a:latin typeface="Arial"/>
                <a:cs typeface="Arial"/>
              </a:rPr>
              <a:t>".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Fo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g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FK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at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FK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e).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Ch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ts val="228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M</a:t>
            </a:r>
            <a:r>
              <a:rPr dirty="0" sz="2000" spc="-8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Q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v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3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to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nsu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h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5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algn="ctr" marL="534035">
              <a:lnSpc>
                <a:spcPts val="2280"/>
              </a:lnSpc>
            </a:pPr>
            <a:r>
              <a:rPr dirty="0" sz="2000" spc="-40" u="sng">
                <a:latin typeface="Arial"/>
                <a:cs typeface="Arial"/>
              </a:rPr>
              <a:t>w</a:t>
            </a:r>
            <a:r>
              <a:rPr dirty="0" sz="2000" spc="-20" u="sng">
                <a:latin typeface="Arial"/>
                <a:cs typeface="Arial"/>
              </a:rPr>
              <a:t>h</a:t>
            </a:r>
            <a:r>
              <a:rPr dirty="0" sz="2000" spc="-25" u="sng">
                <a:latin typeface="Arial"/>
                <a:cs typeface="Arial"/>
              </a:rPr>
              <a:t>e</a:t>
            </a:r>
            <a:r>
              <a:rPr dirty="0" sz="2000" spc="-15" u="sng">
                <a:latin typeface="Arial"/>
                <a:cs typeface="Arial"/>
              </a:rPr>
              <a:t>n</a:t>
            </a:r>
            <a:r>
              <a:rPr dirty="0" sz="2000" spc="25" u="sng">
                <a:latin typeface="Arial"/>
                <a:cs typeface="Arial"/>
              </a:rPr>
              <a:t> </a:t>
            </a:r>
            <a:r>
              <a:rPr dirty="0" sz="2000" spc="-20" u="sng">
                <a:latin typeface="Arial"/>
                <a:cs typeface="Arial"/>
              </a:rPr>
              <a:t>p</a:t>
            </a:r>
            <a:r>
              <a:rPr dirty="0" sz="2000" spc="-25" u="sng">
                <a:latin typeface="Arial"/>
                <a:cs typeface="Arial"/>
              </a:rPr>
              <a:t>a</a:t>
            </a:r>
            <a:r>
              <a:rPr dirty="0" sz="2000" spc="-5" u="sng">
                <a:latin typeface="Arial"/>
                <a:cs typeface="Arial"/>
              </a:rPr>
              <a:t>r</a:t>
            </a:r>
            <a:r>
              <a:rPr dirty="0" sz="2000" spc="-20" u="sng">
                <a:latin typeface="Arial"/>
                <a:cs typeface="Arial"/>
              </a:rPr>
              <a:t>e</a:t>
            </a:r>
            <a:r>
              <a:rPr dirty="0" sz="2000" spc="-25" u="sng">
                <a:latin typeface="Arial"/>
                <a:cs typeface="Arial"/>
              </a:rPr>
              <a:t>n</a:t>
            </a:r>
            <a:r>
              <a:rPr dirty="0" sz="2000" spc="-10" u="sng">
                <a:latin typeface="Arial"/>
                <a:cs typeface="Arial"/>
              </a:rPr>
              <a:t>t</a:t>
            </a:r>
            <a:r>
              <a:rPr dirty="0" sz="2000" spc="0" u="sng">
                <a:latin typeface="Arial"/>
                <a:cs typeface="Arial"/>
              </a:rPr>
              <a:t> </a:t>
            </a:r>
            <a:r>
              <a:rPr dirty="0" sz="2000" spc="-5" u="sng">
                <a:latin typeface="Arial"/>
                <a:cs typeface="Arial"/>
              </a:rPr>
              <a:t>r</a:t>
            </a:r>
            <a:r>
              <a:rPr dirty="0" sz="2000" spc="-20" u="sng">
                <a:latin typeface="Arial"/>
                <a:cs typeface="Arial"/>
              </a:rPr>
              <a:t>ow</a:t>
            </a:r>
            <a:r>
              <a:rPr dirty="0" sz="2000" spc="0" u="sng">
                <a:latin typeface="Arial"/>
                <a:cs typeface="Arial"/>
              </a:rPr>
              <a:t> </a:t>
            </a:r>
            <a:r>
              <a:rPr dirty="0" sz="2000" spc="-20" u="sng">
                <a:latin typeface="Arial"/>
                <a:cs typeface="Arial"/>
              </a:rPr>
              <a:t>i</a:t>
            </a:r>
            <a:r>
              <a:rPr dirty="0" sz="2000" spc="-10" u="sng">
                <a:latin typeface="Arial"/>
                <a:cs typeface="Arial"/>
              </a:rPr>
              <a:t>s</a:t>
            </a:r>
            <a:r>
              <a:rPr dirty="0" sz="2000" u="sng">
                <a:latin typeface="Arial"/>
                <a:cs typeface="Arial"/>
              </a:rPr>
              <a:t> </a:t>
            </a:r>
            <a:r>
              <a:rPr dirty="0" sz="2000" spc="-20" u="sng">
                <a:latin typeface="Arial"/>
                <a:cs typeface="Arial"/>
              </a:rPr>
              <a:t>d</a:t>
            </a:r>
            <a:r>
              <a:rPr dirty="0" sz="2000" spc="-25" u="sng">
                <a:latin typeface="Arial"/>
                <a:cs typeface="Arial"/>
              </a:rPr>
              <a:t>e</a:t>
            </a:r>
            <a:r>
              <a:rPr dirty="0" sz="2000" spc="-20" u="sng">
                <a:latin typeface="Arial"/>
                <a:cs typeface="Arial"/>
              </a:rPr>
              <a:t>l</a:t>
            </a:r>
            <a:r>
              <a:rPr dirty="0" sz="2000" spc="-15" u="sng">
                <a:latin typeface="Arial"/>
                <a:cs typeface="Arial"/>
              </a:rPr>
              <a:t>et</a:t>
            </a:r>
            <a:r>
              <a:rPr dirty="0" sz="2000" spc="-25" u="sng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.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AS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erat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ore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g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.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spc="-15">
                <a:latin typeface="Arial"/>
                <a:cs typeface="Arial"/>
              </a:rPr>
              <a:t>SET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@@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g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_</a:t>
            </a:r>
            <a:r>
              <a:rPr dirty="0" sz="1800" spc="10">
                <a:latin typeface="Arial"/>
                <a:cs typeface="Arial"/>
              </a:rPr>
              <a:t>k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y</a:t>
            </a:r>
            <a:r>
              <a:rPr dirty="0" sz="1800" spc="5">
                <a:latin typeface="Arial"/>
                <a:cs typeface="Arial"/>
              </a:rPr>
              <a:t>_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-20">
                <a:latin typeface="Arial"/>
                <a:cs typeface="Arial"/>
              </a:rPr>
              <a:t>e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-1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=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0</a:t>
            </a:r>
            <a:r>
              <a:rPr dirty="0" sz="1800" spc="-5"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FK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CRE</a:t>
            </a:r>
            <a:r>
              <a:rPr dirty="0" sz="2000" spc="-17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LE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h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d(</a:t>
            </a:r>
            <a:r>
              <a:rPr dirty="0" sz="2000" spc="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710">
                <a:latin typeface="Arial"/>
                <a:cs typeface="Arial"/>
              </a:rPr>
              <a:t>.,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K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1)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F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NCES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)</a:t>
            </a:r>
            <a:r>
              <a:rPr dirty="0" sz="2000" spc="-1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85031" y="951433"/>
            <a:ext cx="1035117" cy="1101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56790" y="1161198"/>
            <a:ext cx="1934845" cy="1185545"/>
          </a:xfrm>
          <a:custGeom>
            <a:avLst/>
            <a:gdLst/>
            <a:ahLst/>
            <a:cxnLst/>
            <a:rect l="l" t="t" r="r" b="b"/>
            <a:pathLst>
              <a:path w="1934845" h="1185545">
                <a:moveTo>
                  <a:pt x="0" y="0"/>
                </a:moveTo>
                <a:lnTo>
                  <a:pt x="1934815" y="0"/>
                </a:lnTo>
                <a:lnTo>
                  <a:pt x="1934815" y="1185555"/>
                </a:lnTo>
                <a:lnTo>
                  <a:pt x="0" y="1185555"/>
                </a:lnTo>
                <a:lnTo>
                  <a:pt x="0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57357" y="1180849"/>
            <a:ext cx="0" cy="1149350"/>
          </a:xfrm>
          <a:custGeom>
            <a:avLst/>
            <a:gdLst/>
            <a:ahLst/>
            <a:cxnLst/>
            <a:rect l="l" t="t" r="r" b="b"/>
            <a:pathLst>
              <a:path w="0" h="1149350">
                <a:moveTo>
                  <a:pt x="0" y="0"/>
                </a:moveTo>
                <a:lnTo>
                  <a:pt x="0" y="114893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91866" y="1151528"/>
            <a:ext cx="0" cy="1167130"/>
          </a:xfrm>
          <a:custGeom>
            <a:avLst/>
            <a:gdLst/>
            <a:ahLst/>
            <a:cxnLst/>
            <a:rect l="l" t="t" r="r" b="b"/>
            <a:pathLst>
              <a:path w="0" h="1167130">
                <a:moveTo>
                  <a:pt x="0" y="0"/>
                </a:moveTo>
                <a:lnTo>
                  <a:pt x="0" y="116707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91807" y="1166069"/>
            <a:ext cx="0" cy="1148080"/>
          </a:xfrm>
          <a:custGeom>
            <a:avLst/>
            <a:gdLst/>
            <a:ahLst/>
            <a:cxnLst/>
            <a:rect l="l" t="t" r="r" b="b"/>
            <a:pathLst>
              <a:path w="0" h="1148080">
                <a:moveTo>
                  <a:pt x="0" y="0"/>
                </a:moveTo>
                <a:lnTo>
                  <a:pt x="0" y="114787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58882" y="1336756"/>
            <a:ext cx="1975485" cy="0"/>
          </a:xfrm>
          <a:custGeom>
            <a:avLst/>
            <a:gdLst/>
            <a:ahLst/>
            <a:cxnLst/>
            <a:rect l="l" t="t" r="r" b="b"/>
            <a:pathLst>
              <a:path w="1975484" h="0">
                <a:moveTo>
                  <a:pt x="0" y="0"/>
                </a:moveTo>
                <a:lnTo>
                  <a:pt x="1975298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28622" y="674414"/>
            <a:ext cx="1586937" cy="163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60406" y="1036861"/>
            <a:ext cx="1286695" cy="1227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55536" y="1412298"/>
            <a:ext cx="68580" cy="65405"/>
          </a:xfrm>
          <a:custGeom>
            <a:avLst/>
            <a:gdLst/>
            <a:ahLst/>
            <a:cxnLst/>
            <a:rect l="l" t="t" r="r" b="b"/>
            <a:pathLst>
              <a:path w="68579" h="65405">
                <a:moveTo>
                  <a:pt x="30876" y="906"/>
                </a:moveTo>
                <a:lnTo>
                  <a:pt x="18705" y="0"/>
                </a:lnTo>
                <a:lnTo>
                  <a:pt x="10974" y="180"/>
                </a:lnTo>
                <a:lnTo>
                  <a:pt x="7670" y="1445"/>
                </a:lnTo>
                <a:lnTo>
                  <a:pt x="5377" y="2326"/>
                </a:lnTo>
                <a:lnTo>
                  <a:pt x="3825" y="3695"/>
                </a:lnTo>
                <a:lnTo>
                  <a:pt x="3028" y="5551"/>
                </a:lnTo>
                <a:lnTo>
                  <a:pt x="2225" y="7407"/>
                </a:lnTo>
                <a:lnTo>
                  <a:pt x="41036" y="33353"/>
                </a:lnTo>
                <a:lnTo>
                  <a:pt x="50864" y="38865"/>
                </a:lnTo>
                <a:lnTo>
                  <a:pt x="58925" y="43613"/>
                </a:lnTo>
                <a:lnTo>
                  <a:pt x="62568" y="46228"/>
                </a:lnTo>
                <a:lnTo>
                  <a:pt x="64785" y="48453"/>
                </a:lnTo>
                <a:lnTo>
                  <a:pt x="67002" y="50678"/>
                </a:lnTo>
                <a:lnTo>
                  <a:pt x="68096" y="52629"/>
                </a:lnTo>
                <a:lnTo>
                  <a:pt x="68075" y="54305"/>
                </a:lnTo>
                <a:lnTo>
                  <a:pt x="68048" y="55982"/>
                </a:lnTo>
                <a:lnTo>
                  <a:pt x="66136" y="57553"/>
                </a:lnTo>
                <a:lnTo>
                  <a:pt x="62326" y="59018"/>
                </a:lnTo>
                <a:lnTo>
                  <a:pt x="58523" y="60483"/>
                </a:lnTo>
                <a:lnTo>
                  <a:pt x="24995" y="65094"/>
                </a:lnTo>
                <a:lnTo>
                  <a:pt x="12525" y="64850"/>
                </a:lnTo>
                <a:lnTo>
                  <a:pt x="0" y="6302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71048" y="1393281"/>
            <a:ext cx="102870" cy="30480"/>
          </a:xfrm>
          <a:custGeom>
            <a:avLst/>
            <a:gdLst/>
            <a:ahLst/>
            <a:cxnLst/>
            <a:rect l="l" t="t" r="r" b="b"/>
            <a:pathLst>
              <a:path w="102870" h="30480">
                <a:moveTo>
                  <a:pt x="0" y="30283"/>
                </a:moveTo>
                <a:lnTo>
                  <a:pt x="51784" y="11059"/>
                </a:lnTo>
                <a:lnTo>
                  <a:pt x="87650" y="1462"/>
                </a:lnTo>
                <a:lnTo>
                  <a:pt x="95540" y="0"/>
                </a:lnTo>
                <a:lnTo>
                  <a:pt x="100528" y="207"/>
                </a:lnTo>
                <a:lnTo>
                  <a:pt x="102599" y="208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674630" y="1588885"/>
            <a:ext cx="66040" cy="85090"/>
          </a:xfrm>
          <a:custGeom>
            <a:avLst/>
            <a:gdLst/>
            <a:ahLst/>
            <a:cxnLst/>
            <a:rect l="l" t="t" r="r" b="b"/>
            <a:pathLst>
              <a:path w="66040" h="85089">
                <a:moveTo>
                  <a:pt x="15946" y="0"/>
                </a:moveTo>
                <a:lnTo>
                  <a:pt x="2251" y="42643"/>
                </a:lnTo>
                <a:lnTo>
                  <a:pt x="713" y="46881"/>
                </a:lnTo>
                <a:lnTo>
                  <a:pt x="353" y="48375"/>
                </a:lnTo>
                <a:lnTo>
                  <a:pt x="0" y="49870"/>
                </a:lnTo>
                <a:lnTo>
                  <a:pt x="561" y="50934"/>
                </a:lnTo>
                <a:lnTo>
                  <a:pt x="2050" y="51568"/>
                </a:lnTo>
                <a:lnTo>
                  <a:pt x="3532" y="52202"/>
                </a:lnTo>
                <a:lnTo>
                  <a:pt x="6975" y="52551"/>
                </a:lnTo>
                <a:lnTo>
                  <a:pt x="12365" y="52614"/>
                </a:lnTo>
                <a:lnTo>
                  <a:pt x="17761" y="52678"/>
                </a:lnTo>
                <a:lnTo>
                  <a:pt x="47957" y="51457"/>
                </a:lnTo>
                <a:lnTo>
                  <a:pt x="54372" y="50923"/>
                </a:lnTo>
                <a:lnTo>
                  <a:pt x="58015" y="50196"/>
                </a:lnTo>
                <a:lnTo>
                  <a:pt x="58881" y="49275"/>
                </a:lnTo>
                <a:lnTo>
                  <a:pt x="59754" y="48355"/>
                </a:lnTo>
                <a:lnTo>
                  <a:pt x="59865" y="46930"/>
                </a:lnTo>
                <a:lnTo>
                  <a:pt x="59228" y="45003"/>
                </a:lnTo>
                <a:lnTo>
                  <a:pt x="58590" y="43075"/>
                </a:lnTo>
                <a:lnTo>
                  <a:pt x="57004" y="39917"/>
                </a:lnTo>
                <a:lnTo>
                  <a:pt x="54462" y="35531"/>
                </a:lnTo>
                <a:lnTo>
                  <a:pt x="51926" y="31145"/>
                </a:lnTo>
                <a:lnTo>
                  <a:pt x="50174" y="28295"/>
                </a:lnTo>
                <a:lnTo>
                  <a:pt x="49197" y="26985"/>
                </a:lnTo>
                <a:lnTo>
                  <a:pt x="48227" y="25674"/>
                </a:lnTo>
                <a:lnTo>
                  <a:pt x="47590" y="24822"/>
                </a:lnTo>
                <a:lnTo>
                  <a:pt x="47299" y="24430"/>
                </a:lnTo>
                <a:lnTo>
                  <a:pt x="47008" y="24037"/>
                </a:lnTo>
                <a:lnTo>
                  <a:pt x="46869" y="23975"/>
                </a:lnTo>
                <a:lnTo>
                  <a:pt x="46883" y="24244"/>
                </a:lnTo>
                <a:lnTo>
                  <a:pt x="46890" y="24514"/>
                </a:lnTo>
                <a:lnTo>
                  <a:pt x="46918" y="25098"/>
                </a:lnTo>
                <a:lnTo>
                  <a:pt x="46959" y="25996"/>
                </a:lnTo>
                <a:lnTo>
                  <a:pt x="46994" y="26895"/>
                </a:lnTo>
                <a:lnTo>
                  <a:pt x="47950" y="29342"/>
                </a:lnTo>
                <a:lnTo>
                  <a:pt x="60107" y="61474"/>
                </a:lnTo>
                <a:lnTo>
                  <a:pt x="62677" y="71723"/>
                </a:lnTo>
                <a:lnTo>
                  <a:pt x="65971" y="8482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53555" y="1588888"/>
            <a:ext cx="80010" cy="84455"/>
          </a:xfrm>
          <a:custGeom>
            <a:avLst/>
            <a:gdLst/>
            <a:ahLst/>
            <a:cxnLst/>
            <a:rect l="l" t="t" r="r" b="b"/>
            <a:pathLst>
              <a:path w="80009" h="84455">
                <a:moveTo>
                  <a:pt x="65545" y="9021"/>
                </a:moveTo>
                <a:lnTo>
                  <a:pt x="68469" y="7791"/>
                </a:lnTo>
                <a:lnTo>
                  <a:pt x="69563" y="5988"/>
                </a:lnTo>
                <a:lnTo>
                  <a:pt x="68829" y="3613"/>
                </a:lnTo>
                <a:lnTo>
                  <a:pt x="68309" y="1941"/>
                </a:lnTo>
                <a:lnTo>
                  <a:pt x="65809" y="883"/>
                </a:lnTo>
                <a:lnTo>
                  <a:pt x="61327" y="441"/>
                </a:lnTo>
                <a:lnTo>
                  <a:pt x="56845" y="0"/>
                </a:lnTo>
                <a:lnTo>
                  <a:pt x="33493" y="3920"/>
                </a:lnTo>
                <a:lnTo>
                  <a:pt x="29052" y="5735"/>
                </a:lnTo>
                <a:lnTo>
                  <a:pt x="25367" y="7746"/>
                </a:lnTo>
                <a:lnTo>
                  <a:pt x="22437" y="9952"/>
                </a:lnTo>
                <a:lnTo>
                  <a:pt x="19500" y="12158"/>
                </a:lnTo>
                <a:lnTo>
                  <a:pt x="17567" y="14462"/>
                </a:lnTo>
                <a:lnTo>
                  <a:pt x="16625" y="16864"/>
                </a:lnTo>
                <a:lnTo>
                  <a:pt x="15683" y="19266"/>
                </a:lnTo>
                <a:lnTo>
                  <a:pt x="16015" y="21834"/>
                </a:lnTo>
                <a:lnTo>
                  <a:pt x="17616" y="24569"/>
                </a:lnTo>
                <a:lnTo>
                  <a:pt x="19209" y="27305"/>
                </a:lnTo>
                <a:lnTo>
                  <a:pt x="25630" y="31786"/>
                </a:lnTo>
                <a:lnTo>
                  <a:pt x="36866" y="38013"/>
                </a:lnTo>
                <a:lnTo>
                  <a:pt x="50028" y="45390"/>
                </a:lnTo>
                <a:lnTo>
                  <a:pt x="59834" y="51069"/>
                </a:lnTo>
                <a:lnTo>
                  <a:pt x="67381" y="55626"/>
                </a:lnTo>
                <a:lnTo>
                  <a:pt x="71475" y="58493"/>
                </a:lnTo>
                <a:lnTo>
                  <a:pt x="74204" y="60919"/>
                </a:lnTo>
                <a:lnTo>
                  <a:pt x="76941" y="63346"/>
                </a:lnTo>
                <a:lnTo>
                  <a:pt x="78603" y="65572"/>
                </a:lnTo>
                <a:lnTo>
                  <a:pt x="79199" y="67597"/>
                </a:lnTo>
                <a:lnTo>
                  <a:pt x="79795" y="69621"/>
                </a:lnTo>
                <a:lnTo>
                  <a:pt x="78347" y="71583"/>
                </a:lnTo>
                <a:lnTo>
                  <a:pt x="74856" y="73483"/>
                </a:lnTo>
                <a:lnTo>
                  <a:pt x="71357" y="75381"/>
                </a:lnTo>
                <a:lnTo>
                  <a:pt x="66328" y="77067"/>
                </a:lnTo>
                <a:lnTo>
                  <a:pt x="59761" y="78540"/>
                </a:lnTo>
                <a:lnTo>
                  <a:pt x="53194" y="80014"/>
                </a:lnTo>
                <a:lnTo>
                  <a:pt x="20359" y="83774"/>
                </a:lnTo>
                <a:lnTo>
                  <a:pt x="12288" y="83916"/>
                </a:lnTo>
                <a:lnTo>
                  <a:pt x="5500" y="81264"/>
                </a:lnTo>
                <a:lnTo>
                  <a:pt x="0" y="7582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03182" y="1580030"/>
            <a:ext cx="104139" cy="15875"/>
          </a:xfrm>
          <a:custGeom>
            <a:avLst/>
            <a:gdLst/>
            <a:ahLst/>
            <a:cxnLst/>
            <a:rect l="l" t="t" r="r" b="b"/>
            <a:pathLst>
              <a:path w="104140" h="15875">
                <a:moveTo>
                  <a:pt x="0" y="15869"/>
                </a:moveTo>
                <a:lnTo>
                  <a:pt x="2888" y="15698"/>
                </a:lnTo>
                <a:lnTo>
                  <a:pt x="7426" y="14603"/>
                </a:lnTo>
                <a:lnTo>
                  <a:pt x="13619" y="12584"/>
                </a:lnTo>
                <a:lnTo>
                  <a:pt x="19805" y="10565"/>
                </a:lnTo>
                <a:lnTo>
                  <a:pt x="27210" y="8763"/>
                </a:lnTo>
                <a:lnTo>
                  <a:pt x="71309" y="1981"/>
                </a:lnTo>
                <a:lnTo>
                  <a:pt x="85413" y="778"/>
                </a:lnTo>
                <a:lnTo>
                  <a:pt x="91807" y="351"/>
                </a:lnTo>
                <a:lnTo>
                  <a:pt x="96330" y="117"/>
                </a:lnTo>
                <a:lnTo>
                  <a:pt x="98976" y="74"/>
                </a:lnTo>
                <a:lnTo>
                  <a:pt x="101623" y="31"/>
                </a:lnTo>
                <a:lnTo>
                  <a:pt x="103070" y="8"/>
                </a:lnTo>
                <a:lnTo>
                  <a:pt x="103327" y="4"/>
                </a:lnTo>
                <a:lnTo>
                  <a:pt x="103583" y="0"/>
                </a:lnTo>
                <a:lnTo>
                  <a:pt x="103451" y="83"/>
                </a:lnTo>
                <a:lnTo>
                  <a:pt x="102932" y="253"/>
                </a:lnTo>
                <a:lnTo>
                  <a:pt x="102191" y="495"/>
                </a:lnTo>
                <a:lnTo>
                  <a:pt x="96545" y="2342"/>
                </a:lnTo>
                <a:lnTo>
                  <a:pt x="85988" y="579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13071" y="1596137"/>
            <a:ext cx="81915" cy="38735"/>
          </a:xfrm>
          <a:custGeom>
            <a:avLst/>
            <a:gdLst/>
            <a:ahLst/>
            <a:cxnLst/>
            <a:rect l="l" t="t" r="r" b="b"/>
            <a:pathLst>
              <a:path w="81915" h="38735">
                <a:moveTo>
                  <a:pt x="0" y="0"/>
                </a:moveTo>
                <a:lnTo>
                  <a:pt x="2971" y="1992"/>
                </a:lnTo>
                <a:lnTo>
                  <a:pt x="8652" y="4338"/>
                </a:lnTo>
                <a:lnTo>
                  <a:pt x="17041" y="7037"/>
                </a:lnTo>
                <a:lnTo>
                  <a:pt x="25423" y="9736"/>
                </a:lnTo>
                <a:lnTo>
                  <a:pt x="56658" y="22689"/>
                </a:lnTo>
                <a:lnTo>
                  <a:pt x="62920" y="25614"/>
                </a:lnTo>
                <a:lnTo>
                  <a:pt x="67838" y="28105"/>
                </a:lnTo>
                <a:lnTo>
                  <a:pt x="71427" y="30161"/>
                </a:lnTo>
                <a:lnTo>
                  <a:pt x="75015" y="32217"/>
                </a:lnTo>
                <a:lnTo>
                  <a:pt x="77627" y="34177"/>
                </a:lnTo>
                <a:lnTo>
                  <a:pt x="79261" y="36041"/>
                </a:lnTo>
                <a:lnTo>
                  <a:pt x="80903" y="37906"/>
                </a:lnTo>
                <a:lnTo>
                  <a:pt x="81423" y="38691"/>
                </a:lnTo>
                <a:lnTo>
                  <a:pt x="80813" y="38398"/>
                </a:lnTo>
                <a:lnTo>
                  <a:pt x="79947" y="37978"/>
                </a:lnTo>
                <a:lnTo>
                  <a:pt x="77225" y="36659"/>
                </a:lnTo>
                <a:lnTo>
                  <a:pt x="72639" y="3443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12171" y="1580092"/>
            <a:ext cx="36830" cy="74930"/>
          </a:xfrm>
          <a:custGeom>
            <a:avLst/>
            <a:gdLst/>
            <a:ahLst/>
            <a:cxnLst/>
            <a:rect l="l" t="t" r="r" b="b"/>
            <a:pathLst>
              <a:path w="36829" h="74930">
                <a:moveTo>
                  <a:pt x="36388" y="2134"/>
                </a:moveTo>
                <a:lnTo>
                  <a:pt x="33423" y="19"/>
                </a:lnTo>
                <a:lnTo>
                  <a:pt x="31393" y="0"/>
                </a:lnTo>
                <a:lnTo>
                  <a:pt x="30285" y="2076"/>
                </a:lnTo>
                <a:lnTo>
                  <a:pt x="29495" y="3552"/>
                </a:lnTo>
                <a:lnTo>
                  <a:pt x="28580" y="6338"/>
                </a:lnTo>
                <a:lnTo>
                  <a:pt x="27534" y="10435"/>
                </a:lnTo>
                <a:lnTo>
                  <a:pt x="26482" y="14531"/>
                </a:lnTo>
                <a:lnTo>
                  <a:pt x="15689" y="41631"/>
                </a:lnTo>
                <a:lnTo>
                  <a:pt x="11418" y="50332"/>
                </a:lnTo>
                <a:lnTo>
                  <a:pt x="6189" y="61348"/>
                </a:lnTo>
                <a:lnTo>
                  <a:pt x="0" y="7467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99401" y="1778894"/>
            <a:ext cx="10795" cy="93345"/>
          </a:xfrm>
          <a:custGeom>
            <a:avLst/>
            <a:gdLst/>
            <a:ahLst/>
            <a:cxnLst/>
            <a:rect l="l" t="t" r="r" b="b"/>
            <a:pathLst>
              <a:path w="10795" h="93344">
                <a:moveTo>
                  <a:pt x="5770" y="2069"/>
                </a:moveTo>
                <a:lnTo>
                  <a:pt x="4516" y="0"/>
                </a:lnTo>
                <a:lnTo>
                  <a:pt x="3477" y="272"/>
                </a:lnTo>
                <a:lnTo>
                  <a:pt x="2653" y="2887"/>
                </a:lnTo>
                <a:lnTo>
                  <a:pt x="2050" y="4820"/>
                </a:lnTo>
                <a:lnTo>
                  <a:pt x="1475" y="8386"/>
                </a:lnTo>
                <a:lnTo>
                  <a:pt x="942" y="13583"/>
                </a:lnTo>
                <a:lnTo>
                  <a:pt x="401" y="18781"/>
                </a:lnTo>
                <a:lnTo>
                  <a:pt x="110" y="24747"/>
                </a:lnTo>
                <a:lnTo>
                  <a:pt x="55" y="31483"/>
                </a:lnTo>
                <a:lnTo>
                  <a:pt x="0" y="38219"/>
                </a:lnTo>
                <a:lnTo>
                  <a:pt x="3789" y="70303"/>
                </a:lnTo>
                <a:lnTo>
                  <a:pt x="5049" y="75668"/>
                </a:lnTo>
                <a:lnTo>
                  <a:pt x="6428" y="80600"/>
                </a:lnTo>
                <a:lnTo>
                  <a:pt x="7924" y="85100"/>
                </a:lnTo>
                <a:lnTo>
                  <a:pt x="9421" y="89600"/>
                </a:lnTo>
                <a:lnTo>
                  <a:pt x="10259" y="92122"/>
                </a:lnTo>
                <a:lnTo>
                  <a:pt x="10439" y="92667"/>
                </a:lnTo>
                <a:lnTo>
                  <a:pt x="10668" y="93329"/>
                </a:lnTo>
                <a:lnTo>
                  <a:pt x="10612" y="93108"/>
                </a:lnTo>
                <a:lnTo>
                  <a:pt x="10307" y="91979"/>
                </a:lnTo>
                <a:lnTo>
                  <a:pt x="9760" y="8990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54048" y="1785481"/>
            <a:ext cx="66040" cy="85725"/>
          </a:xfrm>
          <a:custGeom>
            <a:avLst/>
            <a:gdLst/>
            <a:ahLst/>
            <a:cxnLst/>
            <a:rect l="l" t="t" r="r" b="b"/>
            <a:pathLst>
              <a:path w="66040" h="85725">
                <a:moveTo>
                  <a:pt x="2819" y="35629"/>
                </a:moveTo>
                <a:lnTo>
                  <a:pt x="928" y="34329"/>
                </a:lnTo>
                <a:lnTo>
                  <a:pt x="0" y="34986"/>
                </a:lnTo>
                <a:lnTo>
                  <a:pt x="27" y="37599"/>
                </a:lnTo>
                <a:lnTo>
                  <a:pt x="55" y="40214"/>
                </a:lnTo>
                <a:lnTo>
                  <a:pt x="602" y="43702"/>
                </a:lnTo>
                <a:lnTo>
                  <a:pt x="1655" y="48065"/>
                </a:lnTo>
                <a:lnTo>
                  <a:pt x="2701" y="52428"/>
                </a:lnTo>
                <a:lnTo>
                  <a:pt x="3657" y="56966"/>
                </a:lnTo>
                <a:lnTo>
                  <a:pt x="4502" y="61679"/>
                </a:lnTo>
                <a:lnTo>
                  <a:pt x="5347" y="66393"/>
                </a:lnTo>
                <a:lnTo>
                  <a:pt x="5936" y="70685"/>
                </a:lnTo>
                <a:lnTo>
                  <a:pt x="6262" y="74555"/>
                </a:lnTo>
                <a:lnTo>
                  <a:pt x="6587" y="78425"/>
                </a:lnTo>
                <a:lnTo>
                  <a:pt x="6761" y="80467"/>
                </a:lnTo>
                <a:lnTo>
                  <a:pt x="6774" y="80681"/>
                </a:lnTo>
                <a:lnTo>
                  <a:pt x="6795" y="80895"/>
                </a:lnTo>
                <a:lnTo>
                  <a:pt x="6712" y="80651"/>
                </a:lnTo>
                <a:lnTo>
                  <a:pt x="6657" y="80418"/>
                </a:lnTo>
                <a:lnTo>
                  <a:pt x="6096" y="78186"/>
                </a:lnTo>
                <a:lnTo>
                  <a:pt x="5029" y="73959"/>
                </a:lnTo>
                <a:lnTo>
                  <a:pt x="3962" y="69732"/>
                </a:lnTo>
                <a:lnTo>
                  <a:pt x="3048" y="64152"/>
                </a:lnTo>
                <a:lnTo>
                  <a:pt x="2299" y="57222"/>
                </a:lnTo>
                <a:lnTo>
                  <a:pt x="1544" y="50292"/>
                </a:lnTo>
                <a:lnTo>
                  <a:pt x="1094" y="42922"/>
                </a:lnTo>
                <a:lnTo>
                  <a:pt x="942" y="35115"/>
                </a:lnTo>
                <a:lnTo>
                  <a:pt x="796" y="27308"/>
                </a:lnTo>
                <a:lnTo>
                  <a:pt x="1149" y="20554"/>
                </a:lnTo>
                <a:lnTo>
                  <a:pt x="2008" y="14855"/>
                </a:lnTo>
                <a:lnTo>
                  <a:pt x="2867" y="9156"/>
                </a:lnTo>
                <a:lnTo>
                  <a:pt x="4592" y="5173"/>
                </a:lnTo>
                <a:lnTo>
                  <a:pt x="7190" y="2906"/>
                </a:lnTo>
                <a:lnTo>
                  <a:pt x="9781" y="640"/>
                </a:lnTo>
                <a:lnTo>
                  <a:pt x="13224" y="0"/>
                </a:lnTo>
                <a:lnTo>
                  <a:pt x="17512" y="985"/>
                </a:lnTo>
                <a:lnTo>
                  <a:pt x="21807" y="1970"/>
                </a:lnTo>
                <a:lnTo>
                  <a:pt x="49682" y="31524"/>
                </a:lnTo>
                <a:lnTo>
                  <a:pt x="55764" y="43953"/>
                </a:lnTo>
                <a:lnTo>
                  <a:pt x="58445" y="50273"/>
                </a:lnTo>
                <a:lnTo>
                  <a:pt x="60391" y="56295"/>
                </a:lnTo>
                <a:lnTo>
                  <a:pt x="61611" y="62017"/>
                </a:lnTo>
                <a:lnTo>
                  <a:pt x="63460" y="70717"/>
                </a:lnTo>
                <a:lnTo>
                  <a:pt x="64756" y="78585"/>
                </a:lnTo>
                <a:lnTo>
                  <a:pt x="65490" y="8562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964841" y="1823347"/>
            <a:ext cx="48260" cy="20955"/>
          </a:xfrm>
          <a:custGeom>
            <a:avLst/>
            <a:gdLst/>
            <a:ahLst/>
            <a:cxnLst/>
            <a:rect l="l" t="t" r="r" b="b"/>
            <a:pathLst>
              <a:path w="48259" h="20955">
                <a:moveTo>
                  <a:pt x="110" y="20881"/>
                </a:moveTo>
                <a:lnTo>
                  <a:pt x="32537" y="1841"/>
                </a:lnTo>
                <a:lnTo>
                  <a:pt x="47982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035443" y="1818533"/>
            <a:ext cx="150495" cy="40005"/>
          </a:xfrm>
          <a:custGeom>
            <a:avLst/>
            <a:gdLst/>
            <a:ahLst/>
            <a:cxnLst/>
            <a:rect l="l" t="t" r="r" b="b"/>
            <a:pathLst>
              <a:path w="150495" h="40005">
                <a:moveTo>
                  <a:pt x="0" y="13601"/>
                </a:moveTo>
                <a:lnTo>
                  <a:pt x="415" y="12318"/>
                </a:lnTo>
                <a:lnTo>
                  <a:pt x="2265" y="11481"/>
                </a:lnTo>
                <a:lnTo>
                  <a:pt x="5534" y="11089"/>
                </a:lnTo>
                <a:lnTo>
                  <a:pt x="8804" y="10697"/>
                </a:lnTo>
                <a:lnTo>
                  <a:pt x="12988" y="11008"/>
                </a:lnTo>
                <a:lnTo>
                  <a:pt x="18087" y="12024"/>
                </a:lnTo>
                <a:lnTo>
                  <a:pt x="23185" y="13040"/>
                </a:lnTo>
                <a:lnTo>
                  <a:pt x="28166" y="14846"/>
                </a:lnTo>
                <a:lnTo>
                  <a:pt x="33029" y="17443"/>
                </a:lnTo>
                <a:lnTo>
                  <a:pt x="37892" y="20039"/>
                </a:lnTo>
                <a:lnTo>
                  <a:pt x="50014" y="35922"/>
                </a:lnTo>
                <a:lnTo>
                  <a:pt x="49356" y="37252"/>
                </a:lnTo>
                <a:lnTo>
                  <a:pt x="48698" y="38583"/>
                </a:lnTo>
                <a:lnTo>
                  <a:pt x="47285" y="39315"/>
                </a:lnTo>
                <a:lnTo>
                  <a:pt x="45110" y="39448"/>
                </a:lnTo>
                <a:lnTo>
                  <a:pt x="42935" y="39581"/>
                </a:lnTo>
                <a:lnTo>
                  <a:pt x="40767" y="38528"/>
                </a:lnTo>
                <a:lnTo>
                  <a:pt x="38612" y="36288"/>
                </a:lnTo>
                <a:lnTo>
                  <a:pt x="36451" y="34049"/>
                </a:lnTo>
                <a:lnTo>
                  <a:pt x="35107" y="31121"/>
                </a:lnTo>
                <a:lnTo>
                  <a:pt x="34567" y="27504"/>
                </a:lnTo>
                <a:lnTo>
                  <a:pt x="34026" y="23887"/>
                </a:lnTo>
                <a:lnTo>
                  <a:pt x="35550" y="20728"/>
                </a:lnTo>
                <a:lnTo>
                  <a:pt x="39125" y="18028"/>
                </a:lnTo>
                <a:lnTo>
                  <a:pt x="42699" y="15329"/>
                </a:lnTo>
                <a:lnTo>
                  <a:pt x="47292" y="13601"/>
                </a:lnTo>
                <a:lnTo>
                  <a:pt x="52896" y="12847"/>
                </a:lnTo>
                <a:lnTo>
                  <a:pt x="58500" y="12092"/>
                </a:lnTo>
                <a:lnTo>
                  <a:pt x="92853" y="25929"/>
                </a:lnTo>
                <a:lnTo>
                  <a:pt x="94294" y="28588"/>
                </a:lnTo>
                <a:lnTo>
                  <a:pt x="94792" y="31063"/>
                </a:lnTo>
                <a:lnTo>
                  <a:pt x="94370" y="33354"/>
                </a:lnTo>
                <a:lnTo>
                  <a:pt x="93940" y="35644"/>
                </a:lnTo>
                <a:lnTo>
                  <a:pt x="92735" y="37310"/>
                </a:lnTo>
                <a:lnTo>
                  <a:pt x="90754" y="38352"/>
                </a:lnTo>
                <a:lnTo>
                  <a:pt x="88773" y="39394"/>
                </a:lnTo>
                <a:lnTo>
                  <a:pt x="86715" y="39639"/>
                </a:lnTo>
                <a:lnTo>
                  <a:pt x="84575" y="39087"/>
                </a:lnTo>
                <a:lnTo>
                  <a:pt x="82441" y="38536"/>
                </a:lnTo>
                <a:lnTo>
                  <a:pt x="80792" y="36621"/>
                </a:lnTo>
                <a:lnTo>
                  <a:pt x="79622" y="33344"/>
                </a:lnTo>
                <a:lnTo>
                  <a:pt x="78458" y="30067"/>
                </a:lnTo>
                <a:lnTo>
                  <a:pt x="78666" y="26083"/>
                </a:lnTo>
                <a:lnTo>
                  <a:pt x="80245" y="21392"/>
                </a:lnTo>
                <a:lnTo>
                  <a:pt x="81818" y="16702"/>
                </a:lnTo>
                <a:lnTo>
                  <a:pt x="119100" y="0"/>
                </a:lnTo>
                <a:lnTo>
                  <a:pt x="124538" y="993"/>
                </a:lnTo>
                <a:lnTo>
                  <a:pt x="129983" y="1986"/>
                </a:lnTo>
                <a:lnTo>
                  <a:pt x="134957" y="4229"/>
                </a:lnTo>
                <a:lnTo>
                  <a:pt x="139452" y="7721"/>
                </a:lnTo>
                <a:lnTo>
                  <a:pt x="145691" y="15645"/>
                </a:lnTo>
                <a:lnTo>
                  <a:pt x="149955" y="2819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203291" y="1799535"/>
            <a:ext cx="22225" cy="55880"/>
          </a:xfrm>
          <a:custGeom>
            <a:avLst/>
            <a:gdLst/>
            <a:ahLst/>
            <a:cxnLst/>
            <a:rect l="l" t="t" r="r" b="b"/>
            <a:pathLst>
              <a:path w="22225" h="55880">
                <a:moveTo>
                  <a:pt x="0" y="1140"/>
                </a:moveTo>
                <a:lnTo>
                  <a:pt x="1634" y="0"/>
                </a:lnTo>
                <a:lnTo>
                  <a:pt x="3338" y="812"/>
                </a:lnTo>
                <a:lnTo>
                  <a:pt x="5112" y="3578"/>
                </a:lnTo>
                <a:lnTo>
                  <a:pt x="6885" y="6343"/>
                </a:lnTo>
                <a:lnTo>
                  <a:pt x="8956" y="10246"/>
                </a:lnTo>
                <a:lnTo>
                  <a:pt x="11319" y="15285"/>
                </a:lnTo>
                <a:lnTo>
                  <a:pt x="13681" y="20323"/>
                </a:lnTo>
                <a:lnTo>
                  <a:pt x="15863" y="25396"/>
                </a:lnTo>
                <a:lnTo>
                  <a:pt x="17872" y="30505"/>
                </a:lnTo>
                <a:lnTo>
                  <a:pt x="21062" y="42167"/>
                </a:lnTo>
                <a:lnTo>
                  <a:pt x="22108" y="5539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85079" y="1765227"/>
            <a:ext cx="5715" cy="9525"/>
          </a:xfrm>
          <a:custGeom>
            <a:avLst/>
            <a:gdLst/>
            <a:ahLst/>
            <a:cxnLst/>
            <a:rect l="l" t="t" r="r" b="b"/>
            <a:pathLst>
              <a:path w="5715" h="9525">
                <a:moveTo>
                  <a:pt x="5500" y="9434"/>
                </a:moveTo>
                <a:lnTo>
                  <a:pt x="595" y="6044"/>
                </a:lnTo>
                <a:lnTo>
                  <a:pt x="0" y="2900"/>
                </a:lnTo>
                <a:lnTo>
                  <a:pt x="3726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239091" y="1776153"/>
            <a:ext cx="41275" cy="82550"/>
          </a:xfrm>
          <a:custGeom>
            <a:avLst/>
            <a:gdLst/>
            <a:ahLst/>
            <a:cxnLst/>
            <a:rect l="l" t="t" r="r" b="b"/>
            <a:pathLst>
              <a:path w="41275" h="82550">
                <a:moveTo>
                  <a:pt x="0" y="0"/>
                </a:moveTo>
                <a:lnTo>
                  <a:pt x="2500" y="0"/>
                </a:lnTo>
                <a:lnTo>
                  <a:pt x="4966" y="1212"/>
                </a:lnTo>
                <a:lnTo>
                  <a:pt x="31402" y="36423"/>
                </a:lnTo>
                <a:lnTo>
                  <a:pt x="40972" y="69175"/>
                </a:lnTo>
                <a:lnTo>
                  <a:pt x="38070" y="8194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244820" y="1808634"/>
            <a:ext cx="57150" cy="20320"/>
          </a:xfrm>
          <a:custGeom>
            <a:avLst/>
            <a:gdLst/>
            <a:ahLst/>
            <a:cxnLst/>
            <a:rect l="l" t="t" r="r" b="b"/>
            <a:pathLst>
              <a:path w="57150" h="20319">
                <a:moveTo>
                  <a:pt x="0" y="20120"/>
                </a:moveTo>
                <a:lnTo>
                  <a:pt x="3283" y="14852"/>
                </a:lnTo>
                <a:lnTo>
                  <a:pt x="8562" y="10427"/>
                </a:lnTo>
                <a:lnTo>
                  <a:pt x="15842" y="6846"/>
                </a:lnTo>
                <a:lnTo>
                  <a:pt x="20664" y="4474"/>
                </a:lnTo>
                <a:lnTo>
                  <a:pt x="25942" y="2684"/>
                </a:lnTo>
                <a:lnTo>
                  <a:pt x="31671" y="1477"/>
                </a:lnTo>
                <a:lnTo>
                  <a:pt x="43574" y="0"/>
                </a:lnTo>
                <a:lnTo>
                  <a:pt x="56616" y="34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21773" y="1782528"/>
            <a:ext cx="75565" cy="105410"/>
          </a:xfrm>
          <a:custGeom>
            <a:avLst/>
            <a:gdLst/>
            <a:ahLst/>
            <a:cxnLst/>
            <a:rect l="l" t="t" r="r" b="b"/>
            <a:pathLst>
              <a:path w="75565" h="105410">
                <a:moveTo>
                  <a:pt x="25533" y="787"/>
                </a:moveTo>
                <a:lnTo>
                  <a:pt x="27854" y="0"/>
                </a:lnTo>
                <a:lnTo>
                  <a:pt x="29371" y="752"/>
                </a:lnTo>
                <a:lnTo>
                  <a:pt x="30092" y="3048"/>
                </a:lnTo>
                <a:lnTo>
                  <a:pt x="30604" y="4673"/>
                </a:lnTo>
                <a:lnTo>
                  <a:pt x="30888" y="7022"/>
                </a:lnTo>
                <a:lnTo>
                  <a:pt x="30937" y="10093"/>
                </a:lnTo>
                <a:lnTo>
                  <a:pt x="30992" y="13164"/>
                </a:lnTo>
                <a:lnTo>
                  <a:pt x="30015" y="16784"/>
                </a:lnTo>
                <a:lnTo>
                  <a:pt x="28000" y="20955"/>
                </a:lnTo>
                <a:lnTo>
                  <a:pt x="25991" y="25126"/>
                </a:lnTo>
                <a:lnTo>
                  <a:pt x="23317" y="29480"/>
                </a:lnTo>
                <a:lnTo>
                  <a:pt x="19978" y="34017"/>
                </a:lnTo>
                <a:lnTo>
                  <a:pt x="16646" y="38555"/>
                </a:lnTo>
                <a:lnTo>
                  <a:pt x="12552" y="43658"/>
                </a:lnTo>
                <a:lnTo>
                  <a:pt x="7696" y="49328"/>
                </a:lnTo>
                <a:lnTo>
                  <a:pt x="2847" y="54999"/>
                </a:lnTo>
                <a:lnTo>
                  <a:pt x="339" y="58253"/>
                </a:lnTo>
                <a:lnTo>
                  <a:pt x="166" y="59093"/>
                </a:lnTo>
                <a:lnTo>
                  <a:pt x="0" y="59932"/>
                </a:lnTo>
                <a:lnTo>
                  <a:pt x="1842" y="60515"/>
                </a:lnTo>
                <a:lnTo>
                  <a:pt x="5708" y="60842"/>
                </a:lnTo>
                <a:lnTo>
                  <a:pt x="9566" y="61168"/>
                </a:lnTo>
                <a:lnTo>
                  <a:pt x="14678" y="61426"/>
                </a:lnTo>
                <a:lnTo>
                  <a:pt x="21031" y="61616"/>
                </a:lnTo>
                <a:lnTo>
                  <a:pt x="27383" y="61805"/>
                </a:lnTo>
                <a:lnTo>
                  <a:pt x="33791" y="62194"/>
                </a:lnTo>
                <a:lnTo>
                  <a:pt x="40240" y="62783"/>
                </a:lnTo>
                <a:lnTo>
                  <a:pt x="46696" y="63372"/>
                </a:lnTo>
                <a:lnTo>
                  <a:pt x="53859" y="64366"/>
                </a:lnTo>
                <a:lnTo>
                  <a:pt x="61742" y="65763"/>
                </a:lnTo>
                <a:lnTo>
                  <a:pt x="69626" y="67160"/>
                </a:lnTo>
                <a:lnTo>
                  <a:pt x="73699" y="66625"/>
                </a:lnTo>
                <a:lnTo>
                  <a:pt x="73969" y="64159"/>
                </a:lnTo>
                <a:lnTo>
                  <a:pt x="74232" y="61693"/>
                </a:lnTo>
                <a:lnTo>
                  <a:pt x="74087" y="59075"/>
                </a:lnTo>
                <a:lnTo>
                  <a:pt x="73512" y="56303"/>
                </a:lnTo>
                <a:lnTo>
                  <a:pt x="72951" y="53532"/>
                </a:lnTo>
                <a:lnTo>
                  <a:pt x="71821" y="49872"/>
                </a:lnTo>
                <a:lnTo>
                  <a:pt x="70138" y="45323"/>
                </a:lnTo>
                <a:lnTo>
                  <a:pt x="68448" y="40775"/>
                </a:lnTo>
                <a:lnTo>
                  <a:pt x="67492" y="38190"/>
                </a:lnTo>
                <a:lnTo>
                  <a:pt x="67263" y="37568"/>
                </a:lnTo>
                <a:lnTo>
                  <a:pt x="67035" y="36947"/>
                </a:lnTo>
                <a:lnTo>
                  <a:pt x="67028" y="37787"/>
                </a:lnTo>
                <a:lnTo>
                  <a:pt x="67104" y="38555"/>
                </a:lnTo>
                <a:lnTo>
                  <a:pt x="67416" y="41747"/>
                </a:lnTo>
                <a:lnTo>
                  <a:pt x="71551" y="70542"/>
                </a:lnTo>
                <a:lnTo>
                  <a:pt x="72528" y="76168"/>
                </a:lnTo>
                <a:lnTo>
                  <a:pt x="73380" y="81520"/>
                </a:lnTo>
                <a:lnTo>
                  <a:pt x="74559" y="92089"/>
                </a:lnTo>
                <a:lnTo>
                  <a:pt x="75163" y="10537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074071" y="1770473"/>
            <a:ext cx="20955" cy="85090"/>
          </a:xfrm>
          <a:custGeom>
            <a:avLst/>
            <a:gdLst/>
            <a:ahLst/>
            <a:cxnLst/>
            <a:rect l="l" t="t" r="r" b="b"/>
            <a:pathLst>
              <a:path w="20954" h="85089">
                <a:moveTo>
                  <a:pt x="221" y="1926"/>
                </a:moveTo>
                <a:lnTo>
                  <a:pt x="83" y="701"/>
                </a:lnTo>
                <a:lnTo>
                  <a:pt x="6" y="62"/>
                </a:lnTo>
                <a:lnTo>
                  <a:pt x="41" y="259"/>
                </a:lnTo>
                <a:lnTo>
                  <a:pt x="76" y="463"/>
                </a:lnTo>
                <a:lnTo>
                  <a:pt x="353" y="2243"/>
                </a:lnTo>
                <a:lnTo>
                  <a:pt x="886" y="5597"/>
                </a:lnTo>
                <a:lnTo>
                  <a:pt x="1413" y="8952"/>
                </a:lnTo>
                <a:lnTo>
                  <a:pt x="2389" y="13081"/>
                </a:lnTo>
                <a:lnTo>
                  <a:pt x="3816" y="17983"/>
                </a:lnTo>
                <a:lnTo>
                  <a:pt x="5243" y="22885"/>
                </a:lnTo>
                <a:lnTo>
                  <a:pt x="6670" y="28284"/>
                </a:lnTo>
                <a:lnTo>
                  <a:pt x="8111" y="34177"/>
                </a:lnTo>
                <a:lnTo>
                  <a:pt x="9545" y="40070"/>
                </a:lnTo>
                <a:lnTo>
                  <a:pt x="10896" y="48202"/>
                </a:lnTo>
                <a:lnTo>
                  <a:pt x="12164" y="58570"/>
                </a:lnTo>
                <a:lnTo>
                  <a:pt x="15505" y="75372"/>
                </a:lnTo>
                <a:lnTo>
                  <a:pt x="20533" y="84917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148144" y="1784156"/>
            <a:ext cx="66040" cy="72390"/>
          </a:xfrm>
          <a:custGeom>
            <a:avLst/>
            <a:gdLst/>
            <a:ahLst/>
            <a:cxnLst/>
            <a:rect l="l" t="t" r="r" b="b"/>
            <a:pathLst>
              <a:path w="66040" h="72389">
                <a:moveTo>
                  <a:pt x="45643" y="9409"/>
                </a:moveTo>
                <a:lnTo>
                  <a:pt x="44133" y="4551"/>
                </a:lnTo>
                <a:lnTo>
                  <a:pt x="41646" y="1702"/>
                </a:lnTo>
                <a:lnTo>
                  <a:pt x="38190" y="859"/>
                </a:lnTo>
                <a:lnTo>
                  <a:pt x="35800" y="277"/>
                </a:lnTo>
                <a:lnTo>
                  <a:pt x="32828" y="0"/>
                </a:lnTo>
                <a:lnTo>
                  <a:pt x="29281" y="27"/>
                </a:lnTo>
                <a:lnTo>
                  <a:pt x="25734" y="54"/>
                </a:lnTo>
                <a:lnTo>
                  <a:pt x="22042" y="1402"/>
                </a:lnTo>
                <a:lnTo>
                  <a:pt x="18211" y="4071"/>
                </a:lnTo>
                <a:lnTo>
                  <a:pt x="14374" y="6739"/>
                </a:lnTo>
                <a:lnTo>
                  <a:pt x="1780" y="27898"/>
                </a:lnTo>
                <a:lnTo>
                  <a:pt x="443" y="32682"/>
                </a:lnTo>
                <a:lnTo>
                  <a:pt x="0" y="37495"/>
                </a:lnTo>
                <a:lnTo>
                  <a:pt x="436" y="42336"/>
                </a:lnTo>
                <a:lnTo>
                  <a:pt x="872" y="47177"/>
                </a:lnTo>
                <a:lnTo>
                  <a:pt x="2763" y="51693"/>
                </a:lnTo>
                <a:lnTo>
                  <a:pt x="6116" y="55884"/>
                </a:lnTo>
                <a:lnTo>
                  <a:pt x="9469" y="60075"/>
                </a:lnTo>
                <a:lnTo>
                  <a:pt x="36506" y="71901"/>
                </a:lnTo>
                <a:lnTo>
                  <a:pt x="39624" y="71241"/>
                </a:lnTo>
                <a:lnTo>
                  <a:pt x="56976" y="45088"/>
                </a:lnTo>
                <a:lnTo>
                  <a:pt x="57676" y="39485"/>
                </a:lnTo>
                <a:lnTo>
                  <a:pt x="44583" y="14551"/>
                </a:lnTo>
                <a:lnTo>
                  <a:pt x="41916" y="12825"/>
                </a:lnTo>
                <a:lnTo>
                  <a:pt x="26718" y="8977"/>
                </a:lnTo>
                <a:lnTo>
                  <a:pt x="24882" y="9574"/>
                </a:lnTo>
                <a:lnTo>
                  <a:pt x="24030" y="10885"/>
                </a:lnTo>
                <a:lnTo>
                  <a:pt x="23171" y="12196"/>
                </a:lnTo>
                <a:lnTo>
                  <a:pt x="20864" y="24594"/>
                </a:lnTo>
                <a:lnTo>
                  <a:pt x="20733" y="27655"/>
                </a:lnTo>
                <a:lnTo>
                  <a:pt x="23531" y="42934"/>
                </a:lnTo>
                <a:lnTo>
                  <a:pt x="25159" y="45841"/>
                </a:lnTo>
                <a:lnTo>
                  <a:pt x="27265" y="48567"/>
                </a:lnTo>
                <a:lnTo>
                  <a:pt x="29842" y="51110"/>
                </a:lnTo>
                <a:lnTo>
                  <a:pt x="32419" y="53654"/>
                </a:lnTo>
                <a:lnTo>
                  <a:pt x="35287" y="55901"/>
                </a:lnTo>
                <a:lnTo>
                  <a:pt x="38453" y="57852"/>
                </a:lnTo>
                <a:lnTo>
                  <a:pt x="41619" y="59803"/>
                </a:lnTo>
                <a:lnTo>
                  <a:pt x="56928" y="65013"/>
                </a:lnTo>
                <a:lnTo>
                  <a:pt x="60419" y="65506"/>
                </a:lnTo>
                <a:lnTo>
                  <a:pt x="63322" y="65008"/>
                </a:lnTo>
                <a:lnTo>
                  <a:pt x="65622" y="6352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83967" y="1993662"/>
            <a:ext cx="86995" cy="84455"/>
          </a:xfrm>
          <a:custGeom>
            <a:avLst/>
            <a:gdLst/>
            <a:ahLst/>
            <a:cxnLst/>
            <a:rect l="l" t="t" r="r" b="b"/>
            <a:pathLst>
              <a:path w="86995" h="84455">
                <a:moveTo>
                  <a:pt x="11118" y="19221"/>
                </a:moveTo>
                <a:lnTo>
                  <a:pt x="9677" y="20229"/>
                </a:lnTo>
                <a:lnTo>
                  <a:pt x="7516" y="20320"/>
                </a:lnTo>
                <a:lnTo>
                  <a:pt x="4634" y="19495"/>
                </a:lnTo>
                <a:lnTo>
                  <a:pt x="0" y="12701"/>
                </a:lnTo>
                <a:lnTo>
                  <a:pt x="110" y="10752"/>
                </a:lnTo>
                <a:lnTo>
                  <a:pt x="221" y="8803"/>
                </a:lnTo>
                <a:lnTo>
                  <a:pt x="1731" y="6962"/>
                </a:lnTo>
                <a:lnTo>
                  <a:pt x="4655" y="5227"/>
                </a:lnTo>
                <a:lnTo>
                  <a:pt x="7571" y="3492"/>
                </a:lnTo>
                <a:lnTo>
                  <a:pt x="11353" y="2175"/>
                </a:lnTo>
                <a:lnTo>
                  <a:pt x="16002" y="1274"/>
                </a:lnTo>
                <a:lnTo>
                  <a:pt x="20643" y="374"/>
                </a:lnTo>
                <a:lnTo>
                  <a:pt x="25263" y="0"/>
                </a:lnTo>
                <a:lnTo>
                  <a:pt x="29849" y="152"/>
                </a:lnTo>
                <a:lnTo>
                  <a:pt x="34442" y="304"/>
                </a:lnTo>
                <a:lnTo>
                  <a:pt x="38335" y="1721"/>
                </a:lnTo>
                <a:lnTo>
                  <a:pt x="41529" y="4402"/>
                </a:lnTo>
                <a:lnTo>
                  <a:pt x="44729" y="7083"/>
                </a:lnTo>
                <a:lnTo>
                  <a:pt x="46966" y="10740"/>
                </a:lnTo>
                <a:lnTo>
                  <a:pt x="48255" y="15370"/>
                </a:lnTo>
                <a:lnTo>
                  <a:pt x="49543" y="20001"/>
                </a:lnTo>
                <a:lnTo>
                  <a:pt x="33181" y="58055"/>
                </a:lnTo>
                <a:lnTo>
                  <a:pt x="11963" y="75146"/>
                </a:lnTo>
                <a:lnTo>
                  <a:pt x="11714" y="75695"/>
                </a:lnTo>
                <a:lnTo>
                  <a:pt x="12967" y="75721"/>
                </a:lnTo>
                <a:lnTo>
                  <a:pt x="14214" y="75746"/>
                </a:lnTo>
                <a:lnTo>
                  <a:pt x="17338" y="75809"/>
                </a:lnTo>
                <a:lnTo>
                  <a:pt x="22333" y="75911"/>
                </a:lnTo>
                <a:lnTo>
                  <a:pt x="27328" y="76012"/>
                </a:lnTo>
                <a:lnTo>
                  <a:pt x="33666" y="75859"/>
                </a:lnTo>
                <a:lnTo>
                  <a:pt x="41348" y="75453"/>
                </a:lnTo>
                <a:lnTo>
                  <a:pt x="49031" y="75048"/>
                </a:lnTo>
                <a:lnTo>
                  <a:pt x="56041" y="74746"/>
                </a:lnTo>
                <a:lnTo>
                  <a:pt x="62380" y="74549"/>
                </a:lnTo>
                <a:lnTo>
                  <a:pt x="68718" y="74351"/>
                </a:lnTo>
                <a:lnTo>
                  <a:pt x="73782" y="74442"/>
                </a:lnTo>
                <a:lnTo>
                  <a:pt x="77571" y="74822"/>
                </a:lnTo>
                <a:lnTo>
                  <a:pt x="83009" y="75366"/>
                </a:lnTo>
                <a:lnTo>
                  <a:pt x="86140" y="78419"/>
                </a:lnTo>
                <a:lnTo>
                  <a:pt x="86971" y="8398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982110" y="1990177"/>
            <a:ext cx="90805" cy="82550"/>
          </a:xfrm>
          <a:custGeom>
            <a:avLst/>
            <a:gdLst/>
            <a:ahLst/>
            <a:cxnLst/>
            <a:rect l="l" t="t" r="r" b="b"/>
            <a:pathLst>
              <a:path w="90804" h="82550">
                <a:moveTo>
                  <a:pt x="11319" y="27867"/>
                </a:moveTo>
                <a:lnTo>
                  <a:pt x="10522" y="31589"/>
                </a:lnTo>
                <a:lnTo>
                  <a:pt x="10016" y="35805"/>
                </a:lnTo>
                <a:lnTo>
                  <a:pt x="9809" y="40518"/>
                </a:lnTo>
                <a:lnTo>
                  <a:pt x="9594" y="45230"/>
                </a:lnTo>
                <a:lnTo>
                  <a:pt x="11783" y="70418"/>
                </a:lnTo>
                <a:lnTo>
                  <a:pt x="12704" y="74374"/>
                </a:lnTo>
                <a:lnTo>
                  <a:pt x="13300" y="77234"/>
                </a:lnTo>
                <a:lnTo>
                  <a:pt x="13563" y="78999"/>
                </a:lnTo>
                <a:lnTo>
                  <a:pt x="13826" y="80763"/>
                </a:lnTo>
                <a:lnTo>
                  <a:pt x="13522" y="81777"/>
                </a:lnTo>
                <a:lnTo>
                  <a:pt x="12656" y="82039"/>
                </a:lnTo>
                <a:lnTo>
                  <a:pt x="11790" y="82300"/>
                </a:lnTo>
                <a:lnTo>
                  <a:pt x="10141" y="81154"/>
                </a:lnTo>
                <a:lnTo>
                  <a:pt x="7716" y="78600"/>
                </a:lnTo>
                <a:lnTo>
                  <a:pt x="5292" y="76046"/>
                </a:lnTo>
                <a:lnTo>
                  <a:pt x="3311" y="71533"/>
                </a:lnTo>
                <a:lnTo>
                  <a:pt x="1780" y="65061"/>
                </a:lnTo>
                <a:lnTo>
                  <a:pt x="242" y="58590"/>
                </a:lnTo>
                <a:lnTo>
                  <a:pt x="10388" y="18277"/>
                </a:lnTo>
                <a:lnTo>
                  <a:pt x="44348" y="180"/>
                </a:lnTo>
                <a:lnTo>
                  <a:pt x="51878" y="90"/>
                </a:lnTo>
                <a:lnTo>
                  <a:pt x="59408" y="0"/>
                </a:lnTo>
                <a:lnTo>
                  <a:pt x="65926" y="1239"/>
                </a:lnTo>
                <a:lnTo>
                  <a:pt x="71434" y="3811"/>
                </a:lnTo>
                <a:lnTo>
                  <a:pt x="76941" y="6382"/>
                </a:lnTo>
                <a:lnTo>
                  <a:pt x="80501" y="9529"/>
                </a:lnTo>
                <a:lnTo>
                  <a:pt x="82115" y="13251"/>
                </a:lnTo>
                <a:lnTo>
                  <a:pt x="83729" y="16972"/>
                </a:lnTo>
                <a:lnTo>
                  <a:pt x="82954" y="20915"/>
                </a:lnTo>
                <a:lnTo>
                  <a:pt x="79788" y="25080"/>
                </a:lnTo>
                <a:lnTo>
                  <a:pt x="76622" y="29244"/>
                </a:lnTo>
                <a:lnTo>
                  <a:pt x="71413" y="32989"/>
                </a:lnTo>
                <a:lnTo>
                  <a:pt x="64160" y="36314"/>
                </a:lnTo>
                <a:lnTo>
                  <a:pt x="56907" y="39639"/>
                </a:lnTo>
                <a:lnTo>
                  <a:pt x="50215" y="41910"/>
                </a:lnTo>
                <a:lnTo>
                  <a:pt x="44092" y="43125"/>
                </a:lnTo>
                <a:lnTo>
                  <a:pt x="37968" y="44342"/>
                </a:lnTo>
                <a:lnTo>
                  <a:pt x="32862" y="45011"/>
                </a:lnTo>
                <a:lnTo>
                  <a:pt x="28768" y="45133"/>
                </a:lnTo>
                <a:lnTo>
                  <a:pt x="24674" y="45254"/>
                </a:lnTo>
                <a:lnTo>
                  <a:pt x="21952" y="45247"/>
                </a:lnTo>
                <a:lnTo>
                  <a:pt x="20587" y="45111"/>
                </a:lnTo>
                <a:lnTo>
                  <a:pt x="19223" y="44976"/>
                </a:lnTo>
                <a:lnTo>
                  <a:pt x="18495" y="44903"/>
                </a:lnTo>
                <a:lnTo>
                  <a:pt x="18315" y="44885"/>
                </a:lnTo>
                <a:lnTo>
                  <a:pt x="18447" y="44935"/>
                </a:lnTo>
                <a:lnTo>
                  <a:pt x="18800" y="45045"/>
                </a:lnTo>
                <a:lnTo>
                  <a:pt x="19153" y="45154"/>
                </a:lnTo>
                <a:lnTo>
                  <a:pt x="22014" y="46037"/>
                </a:lnTo>
                <a:lnTo>
                  <a:pt x="27383" y="47694"/>
                </a:lnTo>
                <a:lnTo>
                  <a:pt x="32745" y="49351"/>
                </a:lnTo>
                <a:lnTo>
                  <a:pt x="70159" y="64231"/>
                </a:lnTo>
                <a:lnTo>
                  <a:pt x="80805" y="70514"/>
                </a:lnTo>
                <a:lnTo>
                  <a:pt x="90776" y="7847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081191" y="2029838"/>
            <a:ext cx="74295" cy="41275"/>
          </a:xfrm>
          <a:custGeom>
            <a:avLst/>
            <a:gdLst/>
            <a:ahLst/>
            <a:cxnLst/>
            <a:rect l="l" t="t" r="r" b="b"/>
            <a:pathLst>
              <a:path w="74295" h="41275">
                <a:moveTo>
                  <a:pt x="33382" y="8109"/>
                </a:moveTo>
                <a:lnTo>
                  <a:pt x="27113" y="2612"/>
                </a:lnTo>
                <a:lnTo>
                  <a:pt x="21183" y="0"/>
                </a:lnTo>
                <a:lnTo>
                  <a:pt x="15593" y="270"/>
                </a:lnTo>
                <a:lnTo>
                  <a:pt x="0" y="24482"/>
                </a:lnTo>
                <a:lnTo>
                  <a:pt x="644" y="28301"/>
                </a:lnTo>
                <a:lnTo>
                  <a:pt x="1295" y="32119"/>
                </a:lnTo>
                <a:lnTo>
                  <a:pt x="2944" y="34990"/>
                </a:lnTo>
                <a:lnTo>
                  <a:pt x="5597" y="36911"/>
                </a:lnTo>
                <a:lnTo>
                  <a:pt x="8243" y="38833"/>
                </a:lnTo>
                <a:lnTo>
                  <a:pt x="11069" y="39890"/>
                </a:lnTo>
                <a:lnTo>
                  <a:pt x="14076" y="40082"/>
                </a:lnTo>
                <a:lnTo>
                  <a:pt x="17075" y="40274"/>
                </a:lnTo>
                <a:lnTo>
                  <a:pt x="19860" y="39332"/>
                </a:lnTo>
                <a:lnTo>
                  <a:pt x="22423" y="37255"/>
                </a:lnTo>
                <a:lnTo>
                  <a:pt x="24979" y="35179"/>
                </a:lnTo>
                <a:lnTo>
                  <a:pt x="27085" y="32219"/>
                </a:lnTo>
                <a:lnTo>
                  <a:pt x="28727" y="28376"/>
                </a:lnTo>
                <a:lnTo>
                  <a:pt x="30376" y="24532"/>
                </a:lnTo>
                <a:lnTo>
                  <a:pt x="31553" y="21007"/>
                </a:lnTo>
                <a:lnTo>
                  <a:pt x="32267" y="17800"/>
                </a:lnTo>
                <a:lnTo>
                  <a:pt x="32987" y="14593"/>
                </a:lnTo>
                <a:lnTo>
                  <a:pt x="33472" y="12344"/>
                </a:lnTo>
                <a:lnTo>
                  <a:pt x="33728" y="11052"/>
                </a:lnTo>
                <a:lnTo>
                  <a:pt x="33985" y="9761"/>
                </a:lnTo>
                <a:lnTo>
                  <a:pt x="34151" y="8921"/>
                </a:lnTo>
                <a:lnTo>
                  <a:pt x="34227" y="8535"/>
                </a:lnTo>
                <a:lnTo>
                  <a:pt x="34303" y="8147"/>
                </a:lnTo>
                <a:lnTo>
                  <a:pt x="34477" y="8267"/>
                </a:lnTo>
                <a:lnTo>
                  <a:pt x="34740" y="8893"/>
                </a:lnTo>
                <a:lnTo>
                  <a:pt x="35003" y="9520"/>
                </a:lnTo>
                <a:lnTo>
                  <a:pt x="35571" y="10877"/>
                </a:lnTo>
                <a:lnTo>
                  <a:pt x="36444" y="12967"/>
                </a:lnTo>
                <a:lnTo>
                  <a:pt x="37324" y="15056"/>
                </a:lnTo>
                <a:lnTo>
                  <a:pt x="39111" y="18254"/>
                </a:lnTo>
                <a:lnTo>
                  <a:pt x="41813" y="22560"/>
                </a:lnTo>
                <a:lnTo>
                  <a:pt x="44514" y="26866"/>
                </a:lnTo>
                <a:lnTo>
                  <a:pt x="47936" y="30689"/>
                </a:lnTo>
                <a:lnTo>
                  <a:pt x="52079" y="34028"/>
                </a:lnTo>
                <a:lnTo>
                  <a:pt x="58182" y="38939"/>
                </a:lnTo>
                <a:lnTo>
                  <a:pt x="65566" y="41060"/>
                </a:lnTo>
                <a:lnTo>
                  <a:pt x="74239" y="4039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148288" y="1997286"/>
            <a:ext cx="80645" cy="68580"/>
          </a:xfrm>
          <a:custGeom>
            <a:avLst/>
            <a:gdLst/>
            <a:ahLst/>
            <a:cxnLst/>
            <a:rect l="l" t="t" r="r" b="b"/>
            <a:pathLst>
              <a:path w="80645" h="68580">
                <a:moveTo>
                  <a:pt x="7439" y="22936"/>
                </a:moveTo>
                <a:lnTo>
                  <a:pt x="3214" y="10579"/>
                </a:lnTo>
                <a:lnTo>
                  <a:pt x="893" y="3564"/>
                </a:lnTo>
                <a:lnTo>
                  <a:pt x="477" y="1893"/>
                </a:lnTo>
                <a:lnTo>
                  <a:pt x="180" y="720"/>
                </a:lnTo>
                <a:lnTo>
                  <a:pt x="20" y="100"/>
                </a:lnTo>
                <a:lnTo>
                  <a:pt x="96" y="299"/>
                </a:lnTo>
                <a:lnTo>
                  <a:pt x="519" y="1649"/>
                </a:lnTo>
                <a:lnTo>
                  <a:pt x="1316" y="4200"/>
                </a:lnTo>
                <a:lnTo>
                  <a:pt x="2112" y="6751"/>
                </a:lnTo>
                <a:lnTo>
                  <a:pt x="3844" y="11070"/>
                </a:lnTo>
                <a:lnTo>
                  <a:pt x="6511" y="17156"/>
                </a:lnTo>
                <a:lnTo>
                  <a:pt x="9185" y="23243"/>
                </a:lnTo>
                <a:lnTo>
                  <a:pt x="11582" y="29335"/>
                </a:lnTo>
                <a:lnTo>
                  <a:pt x="20470" y="59823"/>
                </a:lnTo>
                <a:lnTo>
                  <a:pt x="21301" y="63372"/>
                </a:lnTo>
                <a:lnTo>
                  <a:pt x="21536" y="64373"/>
                </a:lnTo>
                <a:lnTo>
                  <a:pt x="21772" y="65374"/>
                </a:lnTo>
                <a:lnTo>
                  <a:pt x="21931" y="65649"/>
                </a:lnTo>
                <a:lnTo>
                  <a:pt x="22028" y="65198"/>
                </a:lnTo>
                <a:lnTo>
                  <a:pt x="22118" y="64747"/>
                </a:lnTo>
                <a:lnTo>
                  <a:pt x="22451" y="63148"/>
                </a:lnTo>
                <a:lnTo>
                  <a:pt x="23012" y="60400"/>
                </a:lnTo>
                <a:lnTo>
                  <a:pt x="23580" y="57653"/>
                </a:lnTo>
                <a:lnTo>
                  <a:pt x="25187" y="53981"/>
                </a:lnTo>
                <a:lnTo>
                  <a:pt x="27840" y="49384"/>
                </a:lnTo>
                <a:lnTo>
                  <a:pt x="30486" y="44787"/>
                </a:lnTo>
                <a:lnTo>
                  <a:pt x="33922" y="41089"/>
                </a:lnTo>
                <a:lnTo>
                  <a:pt x="38141" y="38292"/>
                </a:lnTo>
                <a:lnTo>
                  <a:pt x="42360" y="35494"/>
                </a:lnTo>
                <a:lnTo>
                  <a:pt x="46620" y="33877"/>
                </a:lnTo>
                <a:lnTo>
                  <a:pt x="50922" y="33440"/>
                </a:lnTo>
                <a:lnTo>
                  <a:pt x="55224" y="33004"/>
                </a:lnTo>
                <a:lnTo>
                  <a:pt x="59477" y="34011"/>
                </a:lnTo>
                <a:lnTo>
                  <a:pt x="63689" y="36463"/>
                </a:lnTo>
                <a:lnTo>
                  <a:pt x="67901" y="38913"/>
                </a:lnTo>
                <a:lnTo>
                  <a:pt x="71600" y="42037"/>
                </a:lnTo>
                <a:lnTo>
                  <a:pt x="74772" y="45832"/>
                </a:lnTo>
                <a:lnTo>
                  <a:pt x="78933" y="54659"/>
                </a:lnTo>
                <a:lnTo>
                  <a:pt x="80500" y="6812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236112" y="1968758"/>
            <a:ext cx="99695" cy="111125"/>
          </a:xfrm>
          <a:custGeom>
            <a:avLst/>
            <a:gdLst/>
            <a:ahLst/>
            <a:cxnLst/>
            <a:rect l="l" t="t" r="r" b="b"/>
            <a:pathLst>
              <a:path w="99695" h="111125">
                <a:moveTo>
                  <a:pt x="0" y="61405"/>
                </a:moveTo>
                <a:lnTo>
                  <a:pt x="346" y="59745"/>
                </a:lnTo>
                <a:lnTo>
                  <a:pt x="2098" y="61388"/>
                </a:lnTo>
                <a:lnTo>
                  <a:pt x="5264" y="66332"/>
                </a:lnTo>
                <a:lnTo>
                  <a:pt x="8437" y="71277"/>
                </a:lnTo>
                <a:lnTo>
                  <a:pt x="29136" y="90751"/>
                </a:lnTo>
                <a:lnTo>
                  <a:pt x="31318" y="91049"/>
                </a:lnTo>
                <a:lnTo>
                  <a:pt x="37996" y="79202"/>
                </a:lnTo>
                <a:lnTo>
                  <a:pt x="38702" y="75508"/>
                </a:lnTo>
                <a:lnTo>
                  <a:pt x="39139" y="72207"/>
                </a:lnTo>
                <a:lnTo>
                  <a:pt x="39305" y="69297"/>
                </a:lnTo>
                <a:lnTo>
                  <a:pt x="39478" y="66388"/>
                </a:lnTo>
                <a:lnTo>
                  <a:pt x="39568" y="64833"/>
                </a:lnTo>
                <a:lnTo>
                  <a:pt x="39582" y="64631"/>
                </a:lnTo>
                <a:lnTo>
                  <a:pt x="39596" y="64429"/>
                </a:lnTo>
                <a:lnTo>
                  <a:pt x="39637" y="64605"/>
                </a:lnTo>
                <a:lnTo>
                  <a:pt x="39748" y="65456"/>
                </a:lnTo>
                <a:lnTo>
                  <a:pt x="39963" y="67049"/>
                </a:lnTo>
                <a:lnTo>
                  <a:pt x="40178" y="68642"/>
                </a:lnTo>
                <a:lnTo>
                  <a:pt x="41466" y="70942"/>
                </a:lnTo>
                <a:lnTo>
                  <a:pt x="43828" y="73950"/>
                </a:lnTo>
                <a:lnTo>
                  <a:pt x="46191" y="76957"/>
                </a:lnTo>
                <a:lnTo>
                  <a:pt x="70485" y="85725"/>
                </a:lnTo>
                <a:lnTo>
                  <a:pt x="73650" y="85452"/>
                </a:lnTo>
                <a:lnTo>
                  <a:pt x="82282" y="65959"/>
                </a:lnTo>
                <a:lnTo>
                  <a:pt x="81734" y="58649"/>
                </a:lnTo>
                <a:lnTo>
                  <a:pt x="81187" y="51339"/>
                </a:lnTo>
                <a:lnTo>
                  <a:pt x="79552" y="43404"/>
                </a:lnTo>
                <a:lnTo>
                  <a:pt x="76837" y="34846"/>
                </a:lnTo>
                <a:lnTo>
                  <a:pt x="74121" y="26289"/>
                </a:lnTo>
                <a:lnTo>
                  <a:pt x="62858" y="1874"/>
                </a:lnTo>
                <a:lnTo>
                  <a:pt x="61479" y="0"/>
                </a:lnTo>
                <a:lnTo>
                  <a:pt x="60627" y="58"/>
                </a:lnTo>
                <a:lnTo>
                  <a:pt x="60322" y="2053"/>
                </a:lnTo>
                <a:lnTo>
                  <a:pt x="60010" y="4046"/>
                </a:lnTo>
                <a:lnTo>
                  <a:pt x="77650" y="51447"/>
                </a:lnTo>
                <a:lnTo>
                  <a:pt x="82713" y="62720"/>
                </a:lnTo>
                <a:lnTo>
                  <a:pt x="87537" y="74331"/>
                </a:lnTo>
                <a:lnTo>
                  <a:pt x="91810" y="85969"/>
                </a:lnTo>
                <a:lnTo>
                  <a:pt x="95670" y="97946"/>
                </a:lnTo>
                <a:lnTo>
                  <a:pt x="99253" y="11057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531125" y="2007155"/>
            <a:ext cx="96520" cy="92710"/>
          </a:xfrm>
          <a:custGeom>
            <a:avLst/>
            <a:gdLst/>
            <a:ahLst/>
            <a:cxnLst/>
            <a:rect l="l" t="t" r="r" b="b"/>
            <a:pathLst>
              <a:path w="96520" h="92710">
                <a:moveTo>
                  <a:pt x="11478" y="22771"/>
                </a:moveTo>
                <a:lnTo>
                  <a:pt x="9254" y="21801"/>
                </a:lnTo>
                <a:lnTo>
                  <a:pt x="8243" y="19474"/>
                </a:lnTo>
                <a:lnTo>
                  <a:pt x="8444" y="15790"/>
                </a:lnTo>
                <a:lnTo>
                  <a:pt x="8652" y="12106"/>
                </a:lnTo>
                <a:lnTo>
                  <a:pt x="10813" y="9068"/>
                </a:lnTo>
                <a:lnTo>
                  <a:pt x="14942" y="6675"/>
                </a:lnTo>
                <a:lnTo>
                  <a:pt x="19070" y="4282"/>
                </a:lnTo>
                <a:lnTo>
                  <a:pt x="24280" y="2567"/>
                </a:lnTo>
                <a:lnTo>
                  <a:pt x="30590" y="1530"/>
                </a:lnTo>
                <a:lnTo>
                  <a:pt x="36894" y="492"/>
                </a:lnTo>
                <a:lnTo>
                  <a:pt x="42907" y="0"/>
                </a:lnTo>
                <a:lnTo>
                  <a:pt x="48636" y="53"/>
                </a:lnTo>
                <a:lnTo>
                  <a:pt x="54358" y="105"/>
                </a:lnTo>
                <a:lnTo>
                  <a:pt x="58964" y="1304"/>
                </a:lnTo>
                <a:lnTo>
                  <a:pt x="62442" y="3647"/>
                </a:lnTo>
                <a:lnTo>
                  <a:pt x="65926" y="5991"/>
                </a:lnTo>
                <a:lnTo>
                  <a:pt x="68240" y="8812"/>
                </a:lnTo>
                <a:lnTo>
                  <a:pt x="69383" y="12112"/>
                </a:lnTo>
                <a:lnTo>
                  <a:pt x="70533" y="15411"/>
                </a:lnTo>
                <a:lnTo>
                  <a:pt x="70762" y="19086"/>
                </a:lnTo>
                <a:lnTo>
                  <a:pt x="70076" y="23137"/>
                </a:lnTo>
                <a:lnTo>
                  <a:pt x="69397" y="27188"/>
                </a:lnTo>
                <a:lnTo>
                  <a:pt x="67603" y="31149"/>
                </a:lnTo>
                <a:lnTo>
                  <a:pt x="64700" y="35018"/>
                </a:lnTo>
                <a:lnTo>
                  <a:pt x="61798" y="38888"/>
                </a:lnTo>
                <a:lnTo>
                  <a:pt x="42914" y="50307"/>
                </a:lnTo>
                <a:lnTo>
                  <a:pt x="41231" y="49981"/>
                </a:lnTo>
                <a:lnTo>
                  <a:pt x="39554" y="49655"/>
                </a:lnTo>
                <a:lnTo>
                  <a:pt x="38474" y="48827"/>
                </a:lnTo>
                <a:lnTo>
                  <a:pt x="37982" y="47497"/>
                </a:lnTo>
                <a:lnTo>
                  <a:pt x="37490" y="46167"/>
                </a:lnTo>
                <a:lnTo>
                  <a:pt x="38016" y="44958"/>
                </a:lnTo>
                <a:lnTo>
                  <a:pt x="80203" y="46274"/>
                </a:lnTo>
                <a:lnTo>
                  <a:pt x="84401" y="48125"/>
                </a:lnTo>
                <a:lnTo>
                  <a:pt x="87837" y="50476"/>
                </a:lnTo>
                <a:lnTo>
                  <a:pt x="90518" y="53328"/>
                </a:lnTo>
                <a:lnTo>
                  <a:pt x="93206" y="56179"/>
                </a:lnTo>
                <a:lnTo>
                  <a:pt x="94841" y="59316"/>
                </a:lnTo>
                <a:lnTo>
                  <a:pt x="95430" y="62738"/>
                </a:lnTo>
                <a:lnTo>
                  <a:pt x="96025" y="66159"/>
                </a:lnTo>
                <a:lnTo>
                  <a:pt x="81450" y="81651"/>
                </a:lnTo>
                <a:lnTo>
                  <a:pt x="76740" y="84165"/>
                </a:lnTo>
                <a:lnTo>
                  <a:pt x="70879" y="86311"/>
                </a:lnTo>
                <a:lnTo>
                  <a:pt x="63869" y="88088"/>
                </a:lnTo>
                <a:lnTo>
                  <a:pt x="56859" y="89866"/>
                </a:lnTo>
                <a:lnTo>
                  <a:pt x="49460" y="91050"/>
                </a:lnTo>
                <a:lnTo>
                  <a:pt x="41667" y="91640"/>
                </a:lnTo>
                <a:lnTo>
                  <a:pt x="33881" y="92232"/>
                </a:lnTo>
                <a:lnTo>
                  <a:pt x="13" y="80371"/>
                </a:lnTo>
                <a:lnTo>
                  <a:pt x="0" y="75705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083713" y="1986808"/>
            <a:ext cx="20320" cy="78740"/>
          </a:xfrm>
          <a:custGeom>
            <a:avLst/>
            <a:gdLst/>
            <a:ahLst/>
            <a:cxnLst/>
            <a:rect l="l" t="t" r="r" b="b"/>
            <a:pathLst>
              <a:path w="20320" h="78739">
                <a:moveTo>
                  <a:pt x="3761" y="3293"/>
                </a:moveTo>
                <a:lnTo>
                  <a:pt x="1974" y="1720"/>
                </a:lnTo>
                <a:lnTo>
                  <a:pt x="845" y="721"/>
                </a:lnTo>
                <a:lnTo>
                  <a:pt x="360" y="295"/>
                </a:lnTo>
                <a:lnTo>
                  <a:pt x="27" y="0"/>
                </a:lnTo>
                <a:lnTo>
                  <a:pt x="0" y="514"/>
                </a:lnTo>
                <a:lnTo>
                  <a:pt x="284" y="1841"/>
                </a:lnTo>
                <a:lnTo>
                  <a:pt x="561" y="3167"/>
                </a:lnTo>
                <a:lnTo>
                  <a:pt x="1108" y="5736"/>
                </a:lnTo>
                <a:lnTo>
                  <a:pt x="1925" y="9548"/>
                </a:lnTo>
                <a:lnTo>
                  <a:pt x="2736" y="13361"/>
                </a:lnTo>
                <a:lnTo>
                  <a:pt x="4204" y="18432"/>
                </a:lnTo>
                <a:lnTo>
                  <a:pt x="6324" y="24763"/>
                </a:lnTo>
                <a:lnTo>
                  <a:pt x="8451" y="31094"/>
                </a:lnTo>
                <a:lnTo>
                  <a:pt x="10349" y="37199"/>
                </a:lnTo>
                <a:lnTo>
                  <a:pt x="12025" y="43078"/>
                </a:lnTo>
                <a:lnTo>
                  <a:pt x="14326" y="51981"/>
                </a:lnTo>
                <a:lnTo>
                  <a:pt x="16966" y="63766"/>
                </a:lnTo>
                <a:lnTo>
                  <a:pt x="19944" y="7843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146980" y="1991920"/>
            <a:ext cx="80645" cy="69215"/>
          </a:xfrm>
          <a:custGeom>
            <a:avLst/>
            <a:gdLst/>
            <a:ahLst/>
            <a:cxnLst/>
            <a:rect l="l" t="t" r="r" b="b"/>
            <a:pathLst>
              <a:path w="80645" h="69214">
                <a:moveTo>
                  <a:pt x="36291" y="12776"/>
                </a:moveTo>
                <a:lnTo>
                  <a:pt x="35439" y="8433"/>
                </a:lnTo>
                <a:lnTo>
                  <a:pt x="33500" y="6108"/>
                </a:lnTo>
                <a:lnTo>
                  <a:pt x="30480" y="5800"/>
                </a:lnTo>
                <a:lnTo>
                  <a:pt x="28367" y="5584"/>
                </a:lnTo>
                <a:lnTo>
                  <a:pt x="25707" y="5993"/>
                </a:lnTo>
                <a:lnTo>
                  <a:pt x="22513" y="7027"/>
                </a:lnTo>
                <a:lnTo>
                  <a:pt x="19320" y="8060"/>
                </a:lnTo>
                <a:lnTo>
                  <a:pt x="4281" y="24997"/>
                </a:lnTo>
                <a:lnTo>
                  <a:pt x="2078" y="29293"/>
                </a:lnTo>
                <a:lnTo>
                  <a:pt x="782" y="33751"/>
                </a:lnTo>
                <a:lnTo>
                  <a:pt x="394" y="38372"/>
                </a:lnTo>
                <a:lnTo>
                  <a:pt x="0" y="42994"/>
                </a:lnTo>
                <a:lnTo>
                  <a:pt x="997" y="47353"/>
                </a:lnTo>
                <a:lnTo>
                  <a:pt x="3394" y="51450"/>
                </a:lnTo>
                <a:lnTo>
                  <a:pt x="5791" y="55548"/>
                </a:lnTo>
                <a:lnTo>
                  <a:pt x="9407" y="59057"/>
                </a:lnTo>
                <a:lnTo>
                  <a:pt x="14249" y="61975"/>
                </a:lnTo>
                <a:lnTo>
                  <a:pt x="19084" y="64894"/>
                </a:lnTo>
                <a:lnTo>
                  <a:pt x="24404" y="66821"/>
                </a:lnTo>
                <a:lnTo>
                  <a:pt x="30216" y="67754"/>
                </a:lnTo>
                <a:lnTo>
                  <a:pt x="36021" y="68688"/>
                </a:lnTo>
                <a:lnTo>
                  <a:pt x="41875" y="68880"/>
                </a:lnTo>
                <a:lnTo>
                  <a:pt x="47777" y="68332"/>
                </a:lnTo>
                <a:lnTo>
                  <a:pt x="53686" y="67784"/>
                </a:lnTo>
                <a:lnTo>
                  <a:pt x="79836" y="38862"/>
                </a:lnTo>
                <a:lnTo>
                  <a:pt x="80591" y="33677"/>
                </a:lnTo>
                <a:lnTo>
                  <a:pt x="80446" y="28651"/>
                </a:lnTo>
                <a:lnTo>
                  <a:pt x="79400" y="23784"/>
                </a:lnTo>
                <a:lnTo>
                  <a:pt x="78354" y="18917"/>
                </a:lnTo>
                <a:lnTo>
                  <a:pt x="76490" y="14701"/>
                </a:lnTo>
                <a:lnTo>
                  <a:pt x="73796" y="11134"/>
                </a:lnTo>
                <a:lnTo>
                  <a:pt x="71108" y="7568"/>
                </a:lnTo>
                <a:lnTo>
                  <a:pt x="68212" y="4923"/>
                </a:lnTo>
                <a:lnTo>
                  <a:pt x="65109" y="3197"/>
                </a:lnTo>
                <a:lnTo>
                  <a:pt x="62012" y="1472"/>
                </a:lnTo>
                <a:lnTo>
                  <a:pt x="58812" y="487"/>
                </a:lnTo>
                <a:lnTo>
                  <a:pt x="55522" y="243"/>
                </a:lnTo>
                <a:lnTo>
                  <a:pt x="52224" y="0"/>
                </a:lnTo>
                <a:lnTo>
                  <a:pt x="49439" y="1113"/>
                </a:lnTo>
                <a:lnTo>
                  <a:pt x="47174" y="3584"/>
                </a:lnTo>
                <a:lnTo>
                  <a:pt x="44902" y="6055"/>
                </a:lnTo>
                <a:lnTo>
                  <a:pt x="43530" y="9794"/>
                </a:lnTo>
                <a:lnTo>
                  <a:pt x="43059" y="14803"/>
                </a:lnTo>
                <a:lnTo>
                  <a:pt x="42588" y="19812"/>
                </a:lnTo>
                <a:lnTo>
                  <a:pt x="42969" y="25354"/>
                </a:lnTo>
                <a:lnTo>
                  <a:pt x="44216" y="31429"/>
                </a:lnTo>
                <a:lnTo>
                  <a:pt x="47737" y="39178"/>
                </a:lnTo>
                <a:lnTo>
                  <a:pt x="55338" y="47953"/>
                </a:lnTo>
                <a:lnTo>
                  <a:pt x="67018" y="5775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681370" y="2193055"/>
            <a:ext cx="96520" cy="86360"/>
          </a:xfrm>
          <a:custGeom>
            <a:avLst/>
            <a:gdLst/>
            <a:ahLst/>
            <a:cxnLst/>
            <a:rect l="l" t="t" r="r" b="b"/>
            <a:pathLst>
              <a:path w="96520" h="86360">
                <a:moveTo>
                  <a:pt x="25942" y="24882"/>
                </a:moveTo>
                <a:lnTo>
                  <a:pt x="24979" y="20732"/>
                </a:lnTo>
                <a:lnTo>
                  <a:pt x="24535" y="16680"/>
                </a:lnTo>
                <a:lnTo>
                  <a:pt x="24605" y="12726"/>
                </a:lnTo>
                <a:lnTo>
                  <a:pt x="24653" y="10076"/>
                </a:lnTo>
                <a:lnTo>
                  <a:pt x="25852" y="7789"/>
                </a:lnTo>
                <a:lnTo>
                  <a:pt x="28200" y="5868"/>
                </a:lnTo>
                <a:lnTo>
                  <a:pt x="30541" y="3947"/>
                </a:lnTo>
                <a:lnTo>
                  <a:pt x="33811" y="2484"/>
                </a:lnTo>
                <a:lnTo>
                  <a:pt x="38002" y="1478"/>
                </a:lnTo>
                <a:lnTo>
                  <a:pt x="42186" y="473"/>
                </a:lnTo>
                <a:lnTo>
                  <a:pt x="46343" y="0"/>
                </a:lnTo>
                <a:lnTo>
                  <a:pt x="50471" y="56"/>
                </a:lnTo>
                <a:lnTo>
                  <a:pt x="54593" y="112"/>
                </a:lnTo>
                <a:lnTo>
                  <a:pt x="58160" y="1077"/>
                </a:lnTo>
                <a:lnTo>
                  <a:pt x="61153" y="2951"/>
                </a:lnTo>
                <a:lnTo>
                  <a:pt x="64153" y="4824"/>
                </a:lnTo>
                <a:lnTo>
                  <a:pt x="66252" y="7180"/>
                </a:lnTo>
                <a:lnTo>
                  <a:pt x="67443" y="10019"/>
                </a:lnTo>
                <a:lnTo>
                  <a:pt x="68634" y="12858"/>
                </a:lnTo>
                <a:lnTo>
                  <a:pt x="69251" y="15838"/>
                </a:lnTo>
                <a:lnTo>
                  <a:pt x="69300" y="18959"/>
                </a:lnTo>
                <a:lnTo>
                  <a:pt x="69341" y="22080"/>
                </a:lnTo>
                <a:lnTo>
                  <a:pt x="68558" y="25001"/>
                </a:lnTo>
                <a:lnTo>
                  <a:pt x="66944" y="27722"/>
                </a:lnTo>
                <a:lnTo>
                  <a:pt x="65330" y="30444"/>
                </a:lnTo>
                <a:lnTo>
                  <a:pt x="63550" y="32711"/>
                </a:lnTo>
                <a:lnTo>
                  <a:pt x="61603" y="34523"/>
                </a:lnTo>
                <a:lnTo>
                  <a:pt x="59657" y="36335"/>
                </a:lnTo>
                <a:lnTo>
                  <a:pt x="58084" y="37541"/>
                </a:lnTo>
                <a:lnTo>
                  <a:pt x="56893" y="38141"/>
                </a:lnTo>
                <a:lnTo>
                  <a:pt x="55694" y="38741"/>
                </a:lnTo>
                <a:lnTo>
                  <a:pt x="55064" y="39060"/>
                </a:lnTo>
                <a:lnTo>
                  <a:pt x="54905" y="39137"/>
                </a:lnTo>
                <a:lnTo>
                  <a:pt x="55099" y="39097"/>
                </a:lnTo>
                <a:lnTo>
                  <a:pt x="55861" y="38900"/>
                </a:lnTo>
                <a:lnTo>
                  <a:pt x="57288" y="38530"/>
                </a:lnTo>
                <a:lnTo>
                  <a:pt x="58715" y="38160"/>
                </a:lnTo>
                <a:lnTo>
                  <a:pt x="61243" y="37835"/>
                </a:lnTo>
                <a:lnTo>
                  <a:pt x="64873" y="37554"/>
                </a:lnTo>
                <a:lnTo>
                  <a:pt x="68503" y="37272"/>
                </a:lnTo>
                <a:lnTo>
                  <a:pt x="72154" y="37437"/>
                </a:lnTo>
                <a:lnTo>
                  <a:pt x="75825" y="38051"/>
                </a:lnTo>
                <a:lnTo>
                  <a:pt x="79496" y="38664"/>
                </a:lnTo>
                <a:lnTo>
                  <a:pt x="92922" y="51901"/>
                </a:lnTo>
                <a:lnTo>
                  <a:pt x="94598" y="55380"/>
                </a:lnTo>
                <a:lnTo>
                  <a:pt x="95554" y="58827"/>
                </a:lnTo>
                <a:lnTo>
                  <a:pt x="95796" y="62240"/>
                </a:lnTo>
                <a:lnTo>
                  <a:pt x="96039" y="65653"/>
                </a:lnTo>
                <a:lnTo>
                  <a:pt x="94522" y="68906"/>
                </a:lnTo>
                <a:lnTo>
                  <a:pt x="91238" y="71999"/>
                </a:lnTo>
                <a:lnTo>
                  <a:pt x="87955" y="75092"/>
                </a:lnTo>
                <a:lnTo>
                  <a:pt x="50222" y="86058"/>
                </a:lnTo>
                <a:lnTo>
                  <a:pt x="42907" y="86223"/>
                </a:lnTo>
                <a:lnTo>
                  <a:pt x="35633" y="85669"/>
                </a:lnTo>
                <a:lnTo>
                  <a:pt x="28359" y="85116"/>
                </a:lnTo>
                <a:lnTo>
                  <a:pt x="21813" y="83443"/>
                </a:lnTo>
                <a:lnTo>
                  <a:pt x="15987" y="80650"/>
                </a:lnTo>
                <a:lnTo>
                  <a:pt x="5869" y="72793"/>
                </a:lnTo>
                <a:lnTo>
                  <a:pt x="0" y="60966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956653" y="2211796"/>
            <a:ext cx="11430" cy="73660"/>
          </a:xfrm>
          <a:custGeom>
            <a:avLst/>
            <a:gdLst/>
            <a:ahLst/>
            <a:cxnLst/>
            <a:rect l="l" t="t" r="r" b="b"/>
            <a:pathLst>
              <a:path w="11429" h="73660">
                <a:moveTo>
                  <a:pt x="3449" y="0"/>
                </a:moveTo>
                <a:lnTo>
                  <a:pt x="1336" y="1039"/>
                </a:lnTo>
                <a:lnTo>
                  <a:pt x="228" y="3178"/>
                </a:lnTo>
                <a:lnTo>
                  <a:pt x="110" y="6418"/>
                </a:lnTo>
                <a:lnTo>
                  <a:pt x="0" y="9656"/>
                </a:lnTo>
                <a:lnTo>
                  <a:pt x="1025" y="15117"/>
                </a:lnTo>
                <a:lnTo>
                  <a:pt x="3193" y="22798"/>
                </a:lnTo>
                <a:lnTo>
                  <a:pt x="5860" y="34385"/>
                </a:lnTo>
                <a:lnTo>
                  <a:pt x="7758" y="47582"/>
                </a:lnTo>
                <a:lnTo>
                  <a:pt x="9336" y="62060"/>
                </a:lnTo>
                <a:lnTo>
                  <a:pt x="10860" y="7335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955586" y="2197503"/>
            <a:ext cx="110489" cy="76200"/>
          </a:xfrm>
          <a:custGeom>
            <a:avLst/>
            <a:gdLst/>
            <a:ahLst/>
            <a:cxnLst/>
            <a:rect l="l" t="t" r="r" b="b"/>
            <a:pathLst>
              <a:path w="110490" h="76200">
                <a:moveTo>
                  <a:pt x="360" y="34156"/>
                </a:moveTo>
                <a:lnTo>
                  <a:pt x="0" y="28823"/>
                </a:lnTo>
                <a:lnTo>
                  <a:pt x="1808" y="25914"/>
                </a:lnTo>
                <a:lnTo>
                  <a:pt x="5777" y="25426"/>
                </a:lnTo>
                <a:lnTo>
                  <a:pt x="8582" y="25082"/>
                </a:lnTo>
                <a:lnTo>
                  <a:pt x="12628" y="25862"/>
                </a:lnTo>
                <a:lnTo>
                  <a:pt x="17927" y="27767"/>
                </a:lnTo>
                <a:lnTo>
                  <a:pt x="23227" y="29672"/>
                </a:lnTo>
                <a:lnTo>
                  <a:pt x="28838" y="32209"/>
                </a:lnTo>
                <a:lnTo>
                  <a:pt x="34767" y="35379"/>
                </a:lnTo>
                <a:lnTo>
                  <a:pt x="40697" y="38549"/>
                </a:lnTo>
                <a:lnTo>
                  <a:pt x="46419" y="41869"/>
                </a:lnTo>
                <a:lnTo>
                  <a:pt x="51933" y="45336"/>
                </a:lnTo>
                <a:lnTo>
                  <a:pt x="57454" y="48804"/>
                </a:lnTo>
                <a:lnTo>
                  <a:pt x="81035" y="58959"/>
                </a:lnTo>
                <a:lnTo>
                  <a:pt x="84921" y="59688"/>
                </a:lnTo>
                <a:lnTo>
                  <a:pt x="87740" y="59811"/>
                </a:lnTo>
                <a:lnTo>
                  <a:pt x="89493" y="59327"/>
                </a:lnTo>
                <a:lnTo>
                  <a:pt x="91252" y="58845"/>
                </a:lnTo>
                <a:lnTo>
                  <a:pt x="92181" y="56840"/>
                </a:lnTo>
                <a:lnTo>
                  <a:pt x="92285" y="53312"/>
                </a:lnTo>
                <a:lnTo>
                  <a:pt x="92382" y="49786"/>
                </a:lnTo>
                <a:lnTo>
                  <a:pt x="91550" y="45223"/>
                </a:lnTo>
                <a:lnTo>
                  <a:pt x="89791" y="39624"/>
                </a:lnTo>
                <a:lnTo>
                  <a:pt x="88038" y="34024"/>
                </a:lnTo>
                <a:lnTo>
                  <a:pt x="80765" y="7156"/>
                </a:lnTo>
                <a:lnTo>
                  <a:pt x="79926" y="2894"/>
                </a:lnTo>
                <a:lnTo>
                  <a:pt x="79483" y="611"/>
                </a:lnTo>
                <a:lnTo>
                  <a:pt x="79421" y="305"/>
                </a:lnTo>
                <a:lnTo>
                  <a:pt x="79365" y="0"/>
                </a:lnTo>
                <a:lnTo>
                  <a:pt x="79656" y="646"/>
                </a:lnTo>
                <a:lnTo>
                  <a:pt x="79878" y="1179"/>
                </a:lnTo>
                <a:lnTo>
                  <a:pt x="81492" y="5158"/>
                </a:lnTo>
                <a:lnTo>
                  <a:pt x="84498" y="12583"/>
                </a:lnTo>
                <a:lnTo>
                  <a:pt x="87512" y="20008"/>
                </a:lnTo>
                <a:lnTo>
                  <a:pt x="90061" y="27069"/>
                </a:lnTo>
                <a:lnTo>
                  <a:pt x="92139" y="33764"/>
                </a:lnTo>
                <a:lnTo>
                  <a:pt x="94217" y="40459"/>
                </a:lnTo>
                <a:lnTo>
                  <a:pt x="96455" y="46964"/>
                </a:lnTo>
                <a:lnTo>
                  <a:pt x="98845" y="53279"/>
                </a:lnTo>
                <a:lnTo>
                  <a:pt x="104059" y="65070"/>
                </a:lnTo>
                <a:lnTo>
                  <a:pt x="110423" y="75978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085438" y="2223753"/>
            <a:ext cx="3810" cy="19050"/>
          </a:xfrm>
          <a:custGeom>
            <a:avLst/>
            <a:gdLst/>
            <a:ahLst/>
            <a:cxnLst/>
            <a:rect l="l" t="t" r="r" b="b"/>
            <a:pathLst>
              <a:path w="3809" h="19050">
                <a:moveTo>
                  <a:pt x="0" y="969"/>
                </a:moveTo>
                <a:lnTo>
                  <a:pt x="1821" y="0"/>
                </a:lnTo>
                <a:lnTo>
                  <a:pt x="3061" y="5967"/>
                </a:lnTo>
                <a:lnTo>
                  <a:pt x="3719" y="18871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078718" y="2171687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5" h="12064">
                <a:moveTo>
                  <a:pt x="0" y="11833"/>
                </a:moveTo>
                <a:lnTo>
                  <a:pt x="1433" y="7888"/>
                </a:lnTo>
                <a:lnTo>
                  <a:pt x="2874" y="3944"/>
                </a:lnTo>
                <a:lnTo>
                  <a:pt x="4308" y="0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121147" y="2173741"/>
            <a:ext cx="31115" cy="80645"/>
          </a:xfrm>
          <a:custGeom>
            <a:avLst/>
            <a:gdLst/>
            <a:ahLst/>
            <a:cxnLst/>
            <a:rect l="l" t="t" r="r" b="b"/>
            <a:pathLst>
              <a:path w="31115" h="80644">
                <a:moveTo>
                  <a:pt x="2244" y="3600"/>
                </a:moveTo>
                <a:lnTo>
                  <a:pt x="928" y="1514"/>
                </a:lnTo>
                <a:lnTo>
                  <a:pt x="214" y="371"/>
                </a:lnTo>
                <a:lnTo>
                  <a:pt x="90" y="173"/>
                </a:lnTo>
                <a:lnTo>
                  <a:pt x="0" y="34"/>
                </a:lnTo>
                <a:lnTo>
                  <a:pt x="200" y="139"/>
                </a:lnTo>
                <a:lnTo>
                  <a:pt x="630" y="442"/>
                </a:lnTo>
                <a:lnTo>
                  <a:pt x="1385" y="978"/>
                </a:lnTo>
                <a:lnTo>
                  <a:pt x="2147" y="1514"/>
                </a:lnTo>
                <a:lnTo>
                  <a:pt x="15627" y="40352"/>
                </a:lnTo>
                <a:lnTo>
                  <a:pt x="17366" y="46569"/>
                </a:lnTo>
                <a:lnTo>
                  <a:pt x="19105" y="52786"/>
                </a:lnTo>
                <a:lnTo>
                  <a:pt x="20781" y="58301"/>
                </a:lnTo>
                <a:lnTo>
                  <a:pt x="22402" y="63114"/>
                </a:lnTo>
                <a:lnTo>
                  <a:pt x="24875" y="70468"/>
                </a:lnTo>
                <a:lnTo>
                  <a:pt x="27785" y="76308"/>
                </a:lnTo>
                <a:lnTo>
                  <a:pt x="31124" y="80634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56463" y="2198732"/>
            <a:ext cx="77470" cy="71120"/>
          </a:xfrm>
          <a:custGeom>
            <a:avLst/>
            <a:gdLst/>
            <a:ahLst/>
            <a:cxnLst/>
            <a:rect l="l" t="t" r="r" b="b"/>
            <a:pathLst>
              <a:path w="77470" h="71119">
                <a:moveTo>
                  <a:pt x="0" y="31645"/>
                </a:moveTo>
                <a:lnTo>
                  <a:pt x="0" y="33179"/>
                </a:lnTo>
                <a:lnTo>
                  <a:pt x="1496" y="33931"/>
                </a:lnTo>
                <a:lnTo>
                  <a:pt x="32204" y="26993"/>
                </a:lnTo>
                <a:lnTo>
                  <a:pt x="33721" y="25849"/>
                </a:lnTo>
                <a:lnTo>
                  <a:pt x="34636" y="24052"/>
                </a:lnTo>
                <a:lnTo>
                  <a:pt x="34961" y="21599"/>
                </a:lnTo>
                <a:lnTo>
                  <a:pt x="35280" y="19147"/>
                </a:lnTo>
                <a:lnTo>
                  <a:pt x="35259" y="16222"/>
                </a:lnTo>
                <a:lnTo>
                  <a:pt x="34892" y="12827"/>
                </a:lnTo>
                <a:lnTo>
                  <a:pt x="34525" y="9430"/>
                </a:lnTo>
                <a:lnTo>
                  <a:pt x="33638" y="6636"/>
                </a:lnTo>
                <a:lnTo>
                  <a:pt x="32232" y="4443"/>
                </a:lnTo>
                <a:lnTo>
                  <a:pt x="30826" y="2250"/>
                </a:lnTo>
                <a:lnTo>
                  <a:pt x="29198" y="923"/>
                </a:lnTo>
                <a:lnTo>
                  <a:pt x="27348" y="461"/>
                </a:lnTo>
                <a:lnTo>
                  <a:pt x="25499" y="0"/>
                </a:lnTo>
                <a:lnTo>
                  <a:pt x="23469" y="1400"/>
                </a:lnTo>
                <a:lnTo>
                  <a:pt x="21273" y="4661"/>
                </a:lnTo>
                <a:lnTo>
                  <a:pt x="19070" y="7922"/>
                </a:lnTo>
                <a:lnTo>
                  <a:pt x="14609" y="34743"/>
                </a:lnTo>
                <a:lnTo>
                  <a:pt x="14588" y="40078"/>
                </a:lnTo>
                <a:lnTo>
                  <a:pt x="29731" y="56344"/>
                </a:lnTo>
                <a:lnTo>
                  <a:pt x="34352" y="57699"/>
                </a:lnTo>
                <a:lnTo>
                  <a:pt x="39159" y="58238"/>
                </a:lnTo>
                <a:lnTo>
                  <a:pt x="44147" y="57959"/>
                </a:lnTo>
                <a:lnTo>
                  <a:pt x="49135" y="57682"/>
                </a:lnTo>
                <a:lnTo>
                  <a:pt x="73519" y="31879"/>
                </a:lnTo>
                <a:lnTo>
                  <a:pt x="74828" y="28796"/>
                </a:lnTo>
                <a:lnTo>
                  <a:pt x="75645" y="26959"/>
                </a:lnTo>
                <a:lnTo>
                  <a:pt x="75985" y="26368"/>
                </a:lnTo>
                <a:lnTo>
                  <a:pt x="76324" y="25777"/>
                </a:lnTo>
                <a:lnTo>
                  <a:pt x="76553" y="25380"/>
                </a:lnTo>
                <a:lnTo>
                  <a:pt x="76664" y="25179"/>
                </a:lnTo>
                <a:lnTo>
                  <a:pt x="76781" y="24977"/>
                </a:lnTo>
                <a:lnTo>
                  <a:pt x="76858" y="26197"/>
                </a:lnTo>
                <a:lnTo>
                  <a:pt x="76892" y="28838"/>
                </a:lnTo>
                <a:lnTo>
                  <a:pt x="76927" y="31480"/>
                </a:lnTo>
                <a:lnTo>
                  <a:pt x="76989" y="36674"/>
                </a:lnTo>
                <a:lnTo>
                  <a:pt x="77093" y="44421"/>
                </a:lnTo>
                <a:lnTo>
                  <a:pt x="77190" y="52167"/>
                </a:lnTo>
                <a:lnTo>
                  <a:pt x="77045" y="57627"/>
                </a:lnTo>
                <a:lnTo>
                  <a:pt x="76643" y="60802"/>
                </a:lnTo>
                <a:lnTo>
                  <a:pt x="76248" y="63976"/>
                </a:lnTo>
                <a:lnTo>
                  <a:pt x="75257" y="66449"/>
                </a:lnTo>
                <a:lnTo>
                  <a:pt x="73678" y="68221"/>
                </a:lnTo>
                <a:lnTo>
                  <a:pt x="71434" y="70733"/>
                </a:lnTo>
                <a:lnTo>
                  <a:pt x="68441" y="70514"/>
                </a:lnTo>
                <a:lnTo>
                  <a:pt x="64686" y="67563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250681" y="2163883"/>
            <a:ext cx="102870" cy="90805"/>
          </a:xfrm>
          <a:custGeom>
            <a:avLst/>
            <a:gdLst/>
            <a:ahLst/>
            <a:cxnLst/>
            <a:rect l="l" t="t" r="r" b="b"/>
            <a:pathLst>
              <a:path w="102870" h="90805">
                <a:moveTo>
                  <a:pt x="0" y="0"/>
                </a:moveTo>
                <a:lnTo>
                  <a:pt x="27307" y="32309"/>
                </a:lnTo>
                <a:lnTo>
                  <a:pt x="35945" y="65928"/>
                </a:lnTo>
                <a:lnTo>
                  <a:pt x="35606" y="71528"/>
                </a:lnTo>
                <a:lnTo>
                  <a:pt x="35266" y="77129"/>
                </a:lnTo>
                <a:lnTo>
                  <a:pt x="34269" y="81464"/>
                </a:lnTo>
                <a:lnTo>
                  <a:pt x="32620" y="84534"/>
                </a:lnTo>
                <a:lnTo>
                  <a:pt x="30971" y="87603"/>
                </a:lnTo>
                <a:lnTo>
                  <a:pt x="29544" y="89412"/>
                </a:lnTo>
                <a:lnTo>
                  <a:pt x="28332" y="89961"/>
                </a:lnTo>
                <a:lnTo>
                  <a:pt x="27120" y="90511"/>
                </a:lnTo>
                <a:lnTo>
                  <a:pt x="26406" y="88995"/>
                </a:lnTo>
                <a:lnTo>
                  <a:pt x="26192" y="85414"/>
                </a:lnTo>
                <a:lnTo>
                  <a:pt x="25977" y="81834"/>
                </a:lnTo>
                <a:lnTo>
                  <a:pt x="51026" y="46919"/>
                </a:lnTo>
                <a:lnTo>
                  <a:pt x="67776" y="40165"/>
                </a:lnTo>
                <a:lnTo>
                  <a:pt x="72784" y="40316"/>
                </a:lnTo>
                <a:lnTo>
                  <a:pt x="77287" y="42326"/>
                </a:lnTo>
                <a:lnTo>
                  <a:pt x="81797" y="44336"/>
                </a:lnTo>
                <a:lnTo>
                  <a:pt x="85565" y="48229"/>
                </a:lnTo>
                <a:lnTo>
                  <a:pt x="88599" y="54005"/>
                </a:lnTo>
                <a:lnTo>
                  <a:pt x="92701" y="62502"/>
                </a:lnTo>
                <a:lnTo>
                  <a:pt x="97427" y="73583"/>
                </a:lnTo>
                <a:lnTo>
                  <a:pt x="102778" y="87249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589334" y="2189206"/>
            <a:ext cx="86360" cy="102235"/>
          </a:xfrm>
          <a:custGeom>
            <a:avLst/>
            <a:gdLst/>
            <a:ahLst/>
            <a:cxnLst/>
            <a:rect l="l" t="t" r="r" b="b"/>
            <a:pathLst>
              <a:path w="86359" h="102235">
                <a:moveTo>
                  <a:pt x="19548" y="0"/>
                </a:moveTo>
                <a:lnTo>
                  <a:pt x="19902" y="2202"/>
                </a:lnTo>
                <a:lnTo>
                  <a:pt x="19763" y="5401"/>
                </a:lnTo>
                <a:lnTo>
                  <a:pt x="19140" y="9594"/>
                </a:lnTo>
                <a:lnTo>
                  <a:pt x="18738" y="12277"/>
                </a:lnTo>
                <a:lnTo>
                  <a:pt x="17872" y="15769"/>
                </a:lnTo>
                <a:lnTo>
                  <a:pt x="16542" y="20071"/>
                </a:lnTo>
                <a:lnTo>
                  <a:pt x="15212" y="24374"/>
                </a:lnTo>
                <a:lnTo>
                  <a:pt x="1932" y="54683"/>
                </a:lnTo>
                <a:lnTo>
                  <a:pt x="367" y="58069"/>
                </a:lnTo>
                <a:lnTo>
                  <a:pt x="180" y="58847"/>
                </a:lnTo>
                <a:lnTo>
                  <a:pt x="0" y="59627"/>
                </a:lnTo>
                <a:lnTo>
                  <a:pt x="3692" y="60019"/>
                </a:lnTo>
                <a:lnTo>
                  <a:pt x="11270" y="60027"/>
                </a:lnTo>
                <a:lnTo>
                  <a:pt x="18849" y="60034"/>
                </a:lnTo>
                <a:lnTo>
                  <a:pt x="25998" y="59746"/>
                </a:lnTo>
                <a:lnTo>
                  <a:pt x="32710" y="59161"/>
                </a:lnTo>
                <a:lnTo>
                  <a:pt x="42999" y="58537"/>
                </a:lnTo>
                <a:lnTo>
                  <a:pt x="56816" y="58150"/>
                </a:lnTo>
                <a:lnTo>
                  <a:pt x="76414" y="57147"/>
                </a:lnTo>
                <a:lnTo>
                  <a:pt x="83197" y="54747"/>
                </a:lnTo>
                <a:lnTo>
                  <a:pt x="83799" y="52103"/>
                </a:lnTo>
                <a:lnTo>
                  <a:pt x="83716" y="49850"/>
                </a:lnTo>
                <a:lnTo>
                  <a:pt x="75798" y="34046"/>
                </a:lnTo>
                <a:lnTo>
                  <a:pt x="74378" y="31731"/>
                </a:lnTo>
                <a:lnTo>
                  <a:pt x="74059" y="31213"/>
                </a:lnTo>
                <a:lnTo>
                  <a:pt x="73740" y="30696"/>
                </a:lnTo>
                <a:lnTo>
                  <a:pt x="73692" y="30827"/>
                </a:lnTo>
                <a:lnTo>
                  <a:pt x="73914" y="31608"/>
                </a:lnTo>
                <a:lnTo>
                  <a:pt x="74135" y="32389"/>
                </a:lnTo>
                <a:lnTo>
                  <a:pt x="75119" y="35882"/>
                </a:lnTo>
                <a:lnTo>
                  <a:pt x="76871" y="42088"/>
                </a:lnTo>
                <a:lnTo>
                  <a:pt x="78624" y="48294"/>
                </a:lnTo>
                <a:lnTo>
                  <a:pt x="80183" y="54462"/>
                </a:lnTo>
                <a:lnTo>
                  <a:pt x="81547" y="60590"/>
                </a:lnTo>
                <a:lnTo>
                  <a:pt x="82919" y="66717"/>
                </a:lnTo>
                <a:lnTo>
                  <a:pt x="83993" y="72554"/>
                </a:lnTo>
                <a:lnTo>
                  <a:pt x="84775" y="78100"/>
                </a:lnTo>
                <a:lnTo>
                  <a:pt x="85683" y="88626"/>
                </a:lnTo>
                <a:lnTo>
                  <a:pt x="85808" y="101772"/>
                </a:lnTo>
              </a:path>
            </a:pathLst>
          </a:custGeom>
          <a:ln w="18000">
            <a:solidFill>
              <a:srgbClr val="8221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151303" y="806772"/>
            <a:ext cx="62865" cy="86360"/>
          </a:xfrm>
          <a:custGeom>
            <a:avLst/>
            <a:gdLst/>
            <a:ahLst/>
            <a:cxnLst/>
            <a:rect l="l" t="t" r="r" b="b"/>
            <a:pathLst>
              <a:path w="62865" h="86359">
                <a:moveTo>
                  <a:pt x="46405" y="4196"/>
                </a:moveTo>
                <a:lnTo>
                  <a:pt x="45858" y="2069"/>
                </a:lnTo>
                <a:lnTo>
                  <a:pt x="43226" y="805"/>
                </a:lnTo>
                <a:lnTo>
                  <a:pt x="38508" y="402"/>
                </a:lnTo>
                <a:lnTo>
                  <a:pt x="33791" y="0"/>
                </a:lnTo>
                <a:lnTo>
                  <a:pt x="29073" y="725"/>
                </a:lnTo>
                <a:lnTo>
                  <a:pt x="24370" y="2581"/>
                </a:lnTo>
                <a:lnTo>
                  <a:pt x="19666" y="4435"/>
                </a:lnTo>
                <a:lnTo>
                  <a:pt x="2182" y="23739"/>
                </a:lnTo>
                <a:lnTo>
                  <a:pt x="339" y="28658"/>
                </a:lnTo>
                <a:lnTo>
                  <a:pt x="10571" y="56038"/>
                </a:lnTo>
                <a:lnTo>
                  <a:pt x="15683" y="61494"/>
                </a:lnTo>
                <a:lnTo>
                  <a:pt x="21876" y="66590"/>
                </a:lnTo>
                <a:lnTo>
                  <a:pt x="29149" y="71325"/>
                </a:lnTo>
                <a:lnTo>
                  <a:pt x="38730" y="76751"/>
                </a:lnTo>
                <a:lnTo>
                  <a:pt x="49971" y="81641"/>
                </a:lnTo>
                <a:lnTo>
                  <a:pt x="62871" y="8599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240845" y="843880"/>
            <a:ext cx="23495" cy="45085"/>
          </a:xfrm>
          <a:custGeom>
            <a:avLst/>
            <a:gdLst/>
            <a:ahLst/>
            <a:cxnLst/>
            <a:rect l="l" t="t" r="r" b="b"/>
            <a:pathLst>
              <a:path w="23495" h="45084">
                <a:moveTo>
                  <a:pt x="824" y="4258"/>
                </a:moveTo>
                <a:lnTo>
                  <a:pt x="353" y="1828"/>
                </a:lnTo>
                <a:lnTo>
                  <a:pt x="90" y="473"/>
                </a:lnTo>
                <a:lnTo>
                  <a:pt x="34" y="195"/>
                </a:lnTo>
                <a:lnTo>
                  <a:pt x="0" y="0"/>
                </a:lnTo>
                <a:lnTo>
                  <a:pt x="339" y="414"/>
                </a:lnTo>
                <a:lnTo>
                  <a:pt x="581" y="756"/>
                </a:lnTo>
                <a:lnTo>
                  <a:pt x="1468" y="2026"/>
                </a:lnTo>
                <a:lnTo>
                  <a:pt x="3013" y="4224"/>
                </a:lnTo>
                <a:lnTo>
                  <a:pt x="4558" y="6422"/>
                </a:lnTo>
                <a:lnTo>
                  <a:pt x="7294" y="11709"/>
                </a:lnTo>
                <a:lnTo>
                  <a:pt x="11229" y="20081"/>
                </a:lnTo>
                <a:lnTo>
                  <a:pt x="18820" y="35977"/>
                </a:lnTo>
                <a:lnTo>
                  <a:pt x="23264" y="44639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251776" y="803913"/>
            <a:ext cx="70485" cy="52705"/>
          </a:xfrm>
          <a:custGeom>
            <a:avLst/>
            <a:gdLst/>
            <a:ahLst/>
            <a:cxnLst/>
            <a:rect l="l" t="t" r="r" b="b"/>
            <a:pathLst>
              <a:path w="70484" h="52705">
                <a:moveTo>
                  <a:pt x="387" y="29916"/>
                </a:moveTo>
                <a:lnTo>
                  <a:pt x="16078" y="1338"/>
                </a:lnTo>
                <a:lnTo>
                  <a:pt x="20615" y="103"/>
                </a:lnTo>
                <a:lnTo>
                  <a:pt x="59740" y="12626"/>
                </a:lnTo>
                <a:lnTo>
                  <a:pt x="69896" y="29856"/>
                </a:lnTo>
                <a:lnTo>
                  <a:pt x="67575" y="33778"/>
                </a:lnTo>
                <a:lnTo>
                  <a:pt x="65254" y="37701"/>
                </a:lnTo>
                <a:lnTo>
                  <a:pt x="60322" y="41284"/>
                </a:lnTo>
                <a:lnTo>
                  <a:pt x="52785" y="44527"/>
                </a:lnTo>
                <a:lnTo>
                  <a:pt x="45248" y="47770"/>
                </a:lnTo>
                <a:lnTo>
                  <a:pt x="37483" y="50089"/>
                </a:lnTo>
                <a:lnTo>
                  <a:pt x="29510" y="51484"/>
                </a:lnTo>
                <a:lnTo>
                  <a:pt x="15226" y="52439"/>
                </a:lnTo>
                <a:lnTo>
                  <a:pt x="4054" y="49764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339219" y="820466"/>
            <a:ext cx="67945" cy="38100"/>
          </a:xfrm>
          <a:custGeom>
            <a:avLst/>
            <a:gdLst/>
            <a:ahLst/>
            <a:cxnLst/>
            <a:rect l="l" t="t" r="r" b="b"/>
            <a:pathLst>
              <a:path w="67945" h="38100">
                <a:moveTo>
                  <a:pt x="38598" y="7775"/>
                </a:moveTo>
                <a:lnTo>
                  <a:pt x="38785" y="5822"/>
                </a:lnTo>
                <a:lnTo>
                  <a:pt x="37587" y="4166"/>
                </a:lnTo>
                <a:lnTo>
                  <a:pt x="35003" y="2809"/>
                </a:lnTo>
                <a:lnTo>
                  <a:pt x="32419" y="1451"/>
                </a:lnTo>
                <a:lnTo>
                  <a:pt x="28900" y="617"/>
                </a:lnTo>
                <a:lnTo>
                  <a:pt x="24446" y="308"/>
                </a:lnTo>
                <a:lnTo>
                  <a:pt x="19985" y="0"/>
                </a:lnTo>
                <a:lnTo>
                  <a:pt x="15801" y="633"/>
                </a:lnTo>
                <a:lnTo>
                  <a:pt x="11887" y="2209"/>
                </a:lnTo>
                <a:lnTo>
                  <a:pt x="7980" y="3784"/>
                </a:lnTo>
                <a:lnTo>
                  <a:pt x="4980" y="6076"/>
                </a:lnTo>
                <a:lnTo>
                  <a:pt x="2888" y="9085"/>
                </a:lnTo>
                <a:lnTo>
                  <a:pt x="796" y="12092"/>
                </a:lnTo>
                <a:lnTo>
                  <a:pt x="0" y="15307"/>
                </a:lnTo>
                <a:lnTo>
                  <a:pt x="505" y="18726"/>
                </a:lnTo>
                <a:lnTo>
                  <a:pt x="1011" y="22145"/>
                </a:lnTo>
                <a:lnTo>
                  <a:pt x="3387" y="25278"/>
                </a:lnTo>
                <a:lnTo>
                  <a:pt x="7640" y="28124"/>
                </a:lnTo>
                <a:lnTo>
                  <a:pt x="11887" y="30971"/>
                </a:lnTo>
                <a:lnTo>
                  <a:pt x="16230" y="32843"/>
                </a:lnTo>
                <a:lnTo>
                  <a:pt x="20664" y="33742"/>
                </a:lnTo>
                <a:lnTo>
                  <a:pt x="25104" y="34641"/>
                </a:lnTo>
                <a:lnTo>
                  <a:pt x="29094" y="34961"/>
                </a:lnTo>
                <a:lnTo>
                  <a:pt x="32648" y="34705"/>
                </a:lnTo>
                <a:lnTo>
                  <a:pt x="45491" y="11159"/>
                </a:lnTo>
                <a:lnTo>
                  <a:pt x="45636" y="7869"/>
                </a:lnTo>
                <a:lnTo>
                  <a:pt x="46378" y="6991"/>
                </a:lnTo>
                <a:lnTo>
                  <a:pt x="47708" y="8528"/>
                </a:lnTo>
                <a:lnTo>
                  <a:pt x="51052" y="13137"/>
                </a:lnTo>
                <a:lnTo>
                  <a:pt x="57618" y="22970"/>
                </a:lnTo>
                <a:lnTo>
                  <a:pt x="67406" y="38025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414304" y="800781"/>
            <a:ext cx="215265" cy="59690"/>
          </a:xfrm>
          <a:custGeom>
            <a:avLst/>
            <a:gdLst/>
            <a:ahLst/>
            <a:cxnLst/>
            <a:rect l="l" t="t" r="r" b="b"/>
            <a:pathLst>
              <a:path w="215265" h="59690">
                <a:moveTo>
                  <a:pt x="928" y="35334"/>
                </a:moveTo>
                <a:lnTo>
                  <a:pt x="0" y="30245"/>
                </a:lnTo>
                <a:lnTo>
                  <a:pt x="1967" y="27499"/>
                </a:lnTo>
                <a:lnTo>
                  <a:pt x="6816" y="27095"/>
                </a:lnTo>
                <a:lnTo>
                  <a:pt x="10266" y="26807"/>
                </a:lnTo>
                <a:lnTo>
                  <a:pt x="14484" y="27625"/>
                </a:lnTo>
                <a:lnTo>
                  <a:pt x="19472" y="29550"/>
                </a:lnTo>
                <a:lnTo>
                  <a:pt x="24460" y="31474"/>
                </a:lnTo>
                <a:lnTo>
                  <a:pt x="44999" y="46492"/>
                </a:lnTo>
                <a:lnTo>
                  <a:pt x="46752" y="49398"/>
                </a:lnTo>
                <a:lnTo>
                  <a:pt x="36499" y="58759"/>
                </a:lnTo>
                <a:lnTo>
                  <a:pt x="32849" y="59356"/>
                </a:lnTo>
                <a:lnTo>
                  <a:pt x="29676" y="58793"/>
                </a:lnTo>
                <a:lnTo>
                  <a:pt x="26981" y="57073"/>
                </a:lnTo>
                <a:lnTo>
                  <a:pt x="24280" y="55353"/>
                </a:lnTo>
                <a:lnTo>
                  <a:pt x="22617" y="52447"/>
                </a:lnTo>
                <a:lnTo>
                  <a:pt x="21994" y="48353"/>
                </a:lnTo>
                <a:lnTo>
                  <a:pt x="21370" y="44259"/>
                </a:lnTo>
                <a:lnTo>
                  <a:pt x="22229" y="40172"/>
                </a:lnTo>
                <a:lnTo>
                  <a:pt x="24584" y="36093"/>
                </a:lnTo>
                <a:lnTo>
                  <a:pt x="26933" y="32014"/>
                </a:lnTo>
                <a:lnTo>
                  <a:pt x="30812" y="28928"/>
                </a:lnTo>
                <a:lnTo>
                  <a:pt x="36215" y="26835"/>
                </a:lnTo>
                <a:lnTo>
                  <a:pt x="41612" y="24742"/>
                </a:lnTo>
                <a:lnTo>
                  <a:pt x="47534" y="23504"/>
                </a:lnTo>
                <a:lnTo>
                  <a:pt x="53977" y="23121"/>
                </a:lnTo>
                <a:lnTo>
                  <a:pt x="60419" y="22739"/>
                </a:lnTo>
                <a:lnTo>
                  <a:pt x="92333" y="25301"/>
                </a:lnTo>
                <a:lnTo>
                  <a:pt x="95513" y="25842"/>
                </a:lnTo>
                <a:lnTo>
                  <a:pt x="97695" y="26098"/>
                </a:lnTo>
                <a:lnTo>
                  <a:pt x="99877" y="26354"/>
                </a:lnTo>
                <a:lnTo>
                  <a:pt x="101352" y="26313"/>
                </a:lnTo>
                <a:lnTo>
                  <a:pt x="102114" y="25977"/>
                </a:lnTo>
                <a:lnTo>
                  <a:pt x="102876" y="25640"/>
                </a:lnTo>
                <a:lnTo>
                  <a:pt x="102939" y="24345"/>
                </a:lnTo>
                <a:lnTo>
                  <a:pt x="102301" y="22091"/>
                </a:lnTo>
                <a:lnTo>
                  <a:pt x="101664" y="19836"/>
                </a:lnTo>
                <a:lnTo>
                  <a:pt x="100022" y="17478"/>
                </a:lnTo>
                <a:lnTo>
                  <a:pt x="97376" y="15016"/>
                </a:lnTo>
                <a:lnTo>
                  <a:pt x="94730" y="12554"/>
                </a:lnTo>
                <a:lnTo>
                  <a:pt x="91668" y="10751"/>
                </a:lnTo>
                <a:lnTo>
                  <a:pt x="88191" y="9607"/>
                </a:lnTo>
                <a:lnTo>
                  <a:pt x="84713" y="8463"/>
                </a:lnTo>
                <a:lnTo>
                  <a:pt x="81547" y="8417"/>
                </a:lnTo>
                <a:lnTo>
                  <a:pt x="78700" y="9468"/>
                </a:lnTo>
                <a:lnTo>
                  <a:pt x="75853" y="10519"/>
                </a:lnTo>
                <a:lnTo>
                  <a:pt x="73893" y="13105"/>
                </a:lnTo>
                <a:lnTo>
                  <a:pt x="72812" y="17226"/>
                </a:lnTo>
                <a:lnTo>
                  <a:pt x="71724" y="21348"/>
                </a:lnTo>
                <a:lnTo>
                  <a:pt x="71752" y="25890"/>
                </a:lnTo>
                <a:lnTo>
                  <a:pt x="72881" y="30854"/>
                </a:lnTo>
                <a:lnTo>
                  <a:pt x="74010" y="35818"/>
                </a:lnTo>
                <a:lnTo>
                  <a:pt x="76338" y="40108"/>
                </a:lnTo>
                <a:lnTo>
                  <a:pt x="79850" y="43722"/>
                </a:lnTo>
                <a:lnTo>
                  <a:pt x="83362" y="47338"/>
                </a:lnTo>
                <a:lnTo>
                  <a:pt x="87034" y="49948"/>
                </a:lnTo>
                <a:lnTo>
                  <a:pt x="90851" y="51554"/>
                </a:lnTo>
                <a:lnTo>
                  <a:pt x="94668" y="53159"/>
                </a:lnTo>
                <a:lnTo>
                  <a:pt x="98110" y="53956"/>
                </a:lnTo>
                <a:lnTo>
                  <a:pt x="101179" y="53943"/>
                </a:lnTo>
                <a:lnTo>
                  <a:pt x="104248" y="53930"/>
                </a:lnTo>
                <a:lnTo>
                  <a:pt x="109028" y="50373"/>
                </a:lnTo>
                <a:lnTo>
                  <a:pt x="115519" y="43272"/>
                </a:lnTo>
                <a:lnTo>
                  <a:pt x="122016" y="36170"/>
                </a:lnTo>
                <a:lnTo>
                  <a:pt x="141406" y="26317"/>
                </a:lnTo>
                <a:lnTo>
                  <a:pt x="145064" y="26282"/>
                </a:lnTo>
                <a:lnTo>
                  <a:pt x="158191" y="38404"/>
                </a:lnTo>
                <a:lnTo>
                  <a:pt x="159832" y="41684"/>
                </a:lnTo>
                <a:lnTo>
                  <a:pt x="160733" y="44953"/>
                </a:lnTo>
                <a:lnTo>
                  <a:pt x="160892" y="48211"/>
                </a:lnTo>
                <a:lnTo>
                  <a:pt x="161059" y="51468"/>
                </a:lnTo>
                <a:lnTo>
                  <a:pt x="152316" y="58793"/>
                </a:lnTo>
                <a:lnTo>
                  <a:pt x="150515" y="58884"/>
                </a:lnTo>
                <a:lnTo>
                  <a:pt x="149116" y="56926"/>
                </a:lnTo>
                <a:lnTo>
                  <a:pt x="148118" y="52919"/>
                </a:lnTo>
                <a:lnTo>
                  <a:pt x="147121" y="48912"/>
                </a:lnTo>
                <a:lnTo>
                  <a:pt x="147100" y="43589"/>
                </a:lnTo>
                <a:lnTo>
                  <a:pt x="148077" y="36952"/>
                </a:lnTo>
                <a:lnTo>
                  <a:pt x="149047" y="30314"/>
                </a:lnTo>
                <a:lnTo>
                  <a:pt x="151818" y="23851"/>
                </a:lnTo>
                <a:lnTo>
                  <a:pt x="156390" y="17565"/>
                </a:lnTo>
                <a:lnTo>
                  <a:pt x="160955" y="11278"/>
                </a:lnTo>
                <a:lnTo>
                  <a:pt x="165915" y="6750"/>
                </a:lnTo>
                <a:lnTo>
                  <a:pt x="171269" y="3979"/>
                </a:lnTo>
                <a:lnTo>
                  <a:pt x="176617" y="1209"/>
                </a:lnTo>
                <a:lnTo>
                  <a:pt x="181882" y="0"/>
                </a:lnTo>
                <a:lnTo>
                  <a:pt x="187057" y="353"/>
                </a:lnTo>
                <a:lnTo>
                  <a:pt x="192231" y="705"/>
                </a:lnTo>
                <a:lnTo>
                  <a:pt x="212578" y="32333"/>
                </a:lnTo>
                <a:lnTo>
                  <a:pt x="214672" y="4531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641504" y="793339"/>
            <a:ext cx="27305" cy="74295"/>
          </a:xfrm>
          <a:custGeom>
            <a:avLst/>
            <a:gdLst/>
            <a:ahLst/>
            <a:cxnLst/>
            <a:rect l="l" t="t" r="r" b="b"/>
            <a:pathLst>
              <a:path w="27304" h="74294">
                <a:moveTo>
                  <a:pt x="0" y="4365"/>
                </a:moveTo>
                <a:lnTo>
                  <a:pt x="3373" y="0"/>
                </a:lnTo>
                <a:lnTo>
                  <a:pt x="6622" y="836"/>
                </a:lnTo>
                <a:lnTo>
                  <a:pt x="9753" y="6874"/>
                </a:lnTo>
                <a:lnTo>
                  <a:pt x="22361" y="48044"/>
                </a:lnTo>
                <a:lnTo>
                  <a:pt x="24835" y="61662"/>
                </a:lnTo>
                <a:lnTo>
                  <a:pt x="26877" y="73946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651002" y="820326"/>
            <a:ext cx="43180" cy="19685"/>
          </a:xfrm>
          <a:custGeom>
            <a:avLst/>
            <a:gdLst/>
            <a:ahLst/>
            <a:cxnLst/>
            <a:rect l="l" t="t" r="r" b="b"/>
            <a:pathLst>
              <a:path w="43179" h="19684">
                <a:moveTo>
                  <a:pt x="41" y="19197"/>
                </a:moveTo>
                <a:lnTo>
                  <a:pt x="26455" y="0"/>
                </a:lnTo>
                <a:lnTo>
                  <a:pt x="43046" y="23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703843" y="771653"/>
            <a:ext cx="65405" cy="138430"/>
          </a:xfrm>
          <a:custGeom>
            <a:avLst/>
            <a:gdLst/>
            <a:ahLst/>
            <a:cxnLst/>
            <a:rect l="l" t="t" r="r" b="b"/>
            <a:pathLst>
              <a:path w="65404" h="138430">
                <a:moveTo>
                  <a:pt x="11374" y="17055"/>
                </a:moveTo>
                <a:lnTo>
                  <a:pt x="0" y="1907"/>
                </a:lnTo>
                <a:lnTo>
                  <a:pt x="651" y="953"/>
                </a:lnTo>
                <a:lnTo>
                  <a:pt x="1309" y="0"/>
                </a:lnTo>
                <a:lnTo>
                  <a:pt x="5008" y="2058"/>
                </a:lnTo>
                <a:lnTo>
                  <a:pt x="40632" y="35351"/>
                </a:lnTo>
                <a:lnTo>
                  <a:pt x="61866" y="67896"/>
                </a:lnTo>
                <a:lnTo>
                  <a:pt x="65298" y="79324"/>
                </a:lnTo>
                <a:lnTo>
                  <a:pt x="64236" y="87972"/>
                </a:lnTo>
                <a:lnTo>
                  <a:pt x="32706" y="121014"/>
                </a:lnTo>
                <a:lnTo>
                  <a:pt x="18061" y="129535"/>
                </a:lnTo>
                <a:lnTo>
                  <a:pt x="735" y="138421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32296" y="1313271"/>
            <a:ext cx="2248535" cy="47625"/>
          </a:xfrm>
          <a:custGeom>
            <a:avLst/>
            <a:gdLst/>
            <a:ahLst/>
            <a:cxnLst/>
            <a:rect l="l" t="t" r="r" b="b"/>
            <a:pathLst>
              <a:path w="2248535" h="47625">
                <a:moveTo>
                  <a:pt x="0" y="2831"/>
                </a:moveTo>
                <a:lnTo>
                  <a:pt x="10618" y="569"/>
                </a:lnTo>
                <a:lnTo>
                  <a:pt x="22770" y="0"/>
                </a:lnTo>
                <a:lnTo>
                  <a:pt x="36457" y="1122"/>
                </a:lnTo>
                <a:lnTo>
                  <a:pt x="49239" y="3481"/>
                </a:lnTo>
                <a:lnTo>
                  <a:pt x="61373" y="5945"/>
                </a:lnTo>
                <a:lnTo>
                  <a:pt x="73417" y="8603"/>
                </a:lnTo>
                <a:lnTo>
                  <a:pt x="85930" y="11546"/>
                </a:lnTo>
                <a:lnTo>
                  <a:pt x="100460" y="14925"/>
                </a:lnTo>
                <a:lnTo>
                  <a:pt x="150801" y="22894"/>
                </a:lnTo>
                <a:lnTo>
                  <a:pt x="197886" y="26607"/>
                </a:lnTo>
                <a:lnTo>
                  <a:pt x="246225" y="28021"/>
                </a:lnTo>
                <a:lnTo>
                  <a:pt x="293044" y="28333"/>
                </a:lnTo>
                <a:lnTo>
                  <a:pt x="308309" y="28421"/>
                </a:lnTo>
                <a:lnTo>
                  <a:pt x="355967" y="28984"/>
                </a:lnTo>
                <a:lnTo>
                  <a:pt x="401005" y="30584"/>
                </a:lnTo>
                <a:lnTo>
                  <a:pt x="442625" y="32657"/>
                </a:lnTo>
                <a:lnTo>
                  <a:pt x="456227" y="33398"/>
                </a:lnTo>
                <a:lnTo>
                  <a:pt x="469513" y="34110"/>
                </a:lnTo>
                <a:lnTo>
                  <a:pt x="507922" y="36097"/>
                </a:lnTo>
                <a:lnTo>
                  <a:pt x="557412" y="38486"/>
                </a:lnTo>
                <a:lnTo>
                  <a:pt x="599951" y="40389"/>
                </a:lnTo>
                <a:lnTo>
                  <a:pt x="644831" y="42263"/>
                </a:lnTo>
                <a:lnTo>
                  <a:pt x="687212" y="43786"/>
                </a:lnTo>
                <a:lnTo>
                  <a:pt x="735811" y="44579"/>
                </a:lnTo>
                <a:lnTo>
                  <a:pt x="776328" y="44839"/>
                </a:lnTo>
                <a:lnTo>
                  <a:pt x="826201" y="44961"/>
                </a:lnTo>
                <a:lnTo>
                  <a:pt x="874560" y="44983"/>
                </a:lnTo>
                <a:lnTo>
                  <a:pt x="889159" y="44977"/>
                </a:lnTo>
                <a:lnTo>
                  <a:pt x="928502" y="44922"/>
                </a:lnTo>
                <a:lnTo>
                  <a:pt x="970844" y="44759"/>
                </a:lnTo>
                <a:lnTo>
                  <a:pt x="990126" y="44630"/>
                </a:lnTo>
                <a:lnTo>
                  <a:pt x="1001020" y="44565"/>
                </a:lnTo>
                <a:lnTo>
                  <a:pt x="1049201" y="44369"/>
                </a:lnTo>
                <a:lnTo>
                  <a:pt x="1090474" y="44289"/>
                </a:lnTo>
                <a:lnTo>
                  <a:pt x="1120108" y="44274"/>
                </a:lnTo>
                <a:lnTo>
                  <a:pt x="1134483" y="44288"/>
                </a:lnTo>
                <a:lnTo>
                  <a:pt x="1175073" y="44422"/>
                </a:lnTo>
                <a:lnTo>
                  <a:pt x="1224271" y="44808"/>
                </a:lnTo>
                <a:lnTo>
                  <a:pt x="1275320" y="45525"/>
                </a:lnTo>
                <a:lnTo>
                  <a:pt x="1291032" y="45773"/>
                </a:lnTo>
                <a:lnTo>
                  <a:pt x="1331405" y="46384"/>
                </a:lnTo>
                <a:lnTo>
                  <a:pt x="1371024" y="46910"/>
                </a:lnTo>
                <a:lnTo>
                  <a:pt x="1412622" y="47197"/>
                </a:lnTo>
                <a:lnTo>
                  <a:pt x="1452784" y="47324"/>
                </a:lnTo>
                <a:lnTo>
                  <a:pt x="1501362" y="47385"/>
                </a:lnTo>
                <a:lnTo>
                  <a:pt x="1520716" y="47381"/>
                </a:lnTo>
                <a:lnTo>
                  <a:pt x="1570084" y="47204"/>
                </a:lnTo>
                <a:lnTo>
                  <a:pt x="1616274" y="46583"/>
                </a:lnTo>
                <a:lnTo>
                  <a:pt x="1644647" y="45480"/>
                </a:lnTo>
                <a:lnTo>
                  <a:pt x="1657542" y="44927"/>
                </a:lnTo>
                <a:lnTo>
                  <a:pt x="1706161" y="43420"/>
                </a:lnTo>
                <a:lnTo>
                  <a:pt x="1756318" y="42621"/>
                </a:lnTo>
                <a:lnTo>
                  <a:pt x="1788583" y="42316"/>
                </a:lnTo>
                <a:lnTo>
                  <a:pt x="1804811" y="42148"/>
                </a:lnTo>
                <a:lnTo>
                  <a:pt x="1851479" y="41420"/>
                </a:lnTo>
                <a:lnTo>
                  <a:pt x="1872215" y="40883"/>
                </a:lnTo>
                <a:lnTo>
                  <a:pt x="1884970" y="40636"/>
                </a:lnTo>
                <a:lnTo>
                  <a:pt x="1897577" y="40478"/>
                </a:lnTo>
                <a:lnTo>
                  <a:pt x="1913852" y="40378"/>
                </a:lnTo>
                <a:lnTo>
                  <a:pt x="1927541" y="40228"/>
                </a:lnTo>
                <a:lnTo>
                  <a:pt x="1977398" y="38707"/>
                </a:lnTo>
                <a:lnTo>
                  <a:pt x="2021045" y="35987"/>
                </a:lnTo>
                <a:lnTo>
                  <a:pt x="2061043" y="32304"/>
                </a:lnTo>
                <a:lnTo>
                  <a:pt x="2079903" y="30397"/>
                </a:lnTo>
                <a:lnTo>
                  <a:pt x="2096286" y="28781"/>
                </a:lnTo>
                <a:lnTo>
                  <a:pt x="2142033" y="24721"/>
                </a:lnTo>
                <a:lnTo>
                  <a:pt x="2183404" y="22815"/>
                </a:lnTo>
                <a:lnTo>
                  <a:pt x="2211900" y="22401"/>
                </a:lnTo>
                <a:lnTo>
                  <a:pt x="2231714" y="22552"/>
                </a:lnTo>
                <a:lnTo>
                  <a:pt x="2243720" y="23214"/>
                </a:lnTo>
                <a:lnTo>
                  <a:pt x="2248366" y="24384"/>
                </a:lnTo>
                <a:lnTo>
                  <a:pt x="2246102" y="260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51409" y="1619359"/>
            <a:ext cx="7246620" cy="100965"/>
          </a:xfrm>
          <a:custGeom>
            <a:avLst/>
            <a:gdLst/>
            <a:ahLst/>
            <a:cxnLst/>
            <a:rect l="l" t="t" r="r" b="b"/>
            <a:pathLst>
              <a:path w="7246620" h="100964">
                <a:moveTo>
                  <a:pt x="4353" y="64352"/>
                </a:moveTo>
                <a:lnTo>
                  <a:pt x="1801" y="65711"/>
                </a:lnTo>
                <a:lnTo>
                  <a:pt x="405" y="66454"/>
                </a:lnTo>
                <a:lnTo>
                  <a:pt x="167" y="66581"/>
                </a:lnTo>
                <a:lnTo>
                  <a:pt x="0" y="66670"/>
                </a:lnTo>
                <a:lnTo>
                  <a:pt x="3936" y="66715"/>
                </a:lnTo>
                <a:lnTo>
                  <a:pt x="11976" y="66716"/>
                </a:lnTo>
                <a:lnTo>
                  <a:pt x="16028" y="66716"/>
                </a:lnTo>
                <a:lnTo>
                  <a:pt x="22424" y="66716"/>
                </a:lnTo>
                <a:lnTo>
                  <a:pt x="71451" y="66718"/>
                </a:lnTo>
                <a:lnTo>
                  <a:pt x="110031" y="66719"/>
                </a:lnTo>
                <a:lnTo>
                  <a:pt x="128737" y="66718"/>
                </a:lnTo>
                <a:lnTo>
                  <a:pt x="177145" y="66680"/>
                </a:lnTo>
                <a:lnTo>
                  <a:pt x="225095" y="66558"/>
                </a:lnTo>
                <a:lnTo>
                  <a:pt x="258506" y="66347"/>
                </a:lnTo>
                <a:lnTo>
                  <a:pt x="268077" y="66289"/>
                </a:lnTo>
                <a:lnTo>
                  <a:pt x="316237" y="66121"/>
                </a:lnTo>
                <a:lnTo>
                  <a:pt x="362770" y="66064"/>
                </a:lnTo>
                <a:lnTo>
                  <a:pt x="377098" y="66077"/>
                </a:lnTo>
                <a:lnTo>
                  <a:pt x="418051" y="66357"/>
                </a:lnTo>
                <a:lnTo>
                  <a:pt x="456333" y="66995"/>
                </a:lnTo>
                <a:lnTo>
                  <a:pt x="504064" y="68402"/>
                </a:lnTo>
                <a:lnTo>
                  <a:pt x="532109" y="69544"/>
                </a:lnTo>
                <a:lnTo>
                  <a:pt x="547616" y="70162"/>
                </a:lnTo>
                <a:lnTo>
                  <a:pt x="587974" y="71583"/>
                </a:lnTo>
                <a:lnTo>
                  <a:pt x="633673" y="72578"/>
                </a:lnTo>
                <a:lnTo>
                  <a:pt x="672147" y="72956"/>
                </a:lnTo>
                <a:lnTo>
                  <a:pt x="711021" y="73066"/>
                </a:lnTo>
                <a:lnTo>
                  <a:pt x="724788" y="73028"/>
                </a:lnTo>
                <a:lnTo>
                  <a:pt x="773149" y="72480"/>
                </a:lnTo>
                <a:lnTo>
                  <a:pt x="783667" y="72281"/>
                </a:lnTo>
                <a:lnTo>
                  <a:pt x="794668" y="72108"/>
                </a:lnTo>
                <a:lnTo>
                  <a:pt x="844483" y="71656"/>
                </a:lnTo>
                <a:lnTo>
                  <a:pt x="891630" y="71534"/>
                </a:lnTo>
                <a:lnTo>
                  <a:pt x="908005" y="71500"/>
                </a:lnTo>
                <a:lnTo>
                  <a:pt x="947798" y="71359"/>
                </a:lnTo>
                <a:lnTo>
                  <a:pt x="990362" y="70859"/>
                </a:lnTo>
                <a:lnTo>
                  <a:pt x="1037297" y="69298"/>
                </a:lnTo>
                <a:lnTo>
                  <a:pt x="1086998" y="67279"/>
                </a:lnTo>
                <a:lnTo>
                  <a:pt x="1097550" y="66856"/>
                </a:lnTo>
                <a:lnTo>
                  <a:pt x="1148866" y="65393"/>
                </a:lnTo>
                <a:lnTo>
                  <a:pt x="1197072" y="64530"/>
                </a:lnTo>
                <a:lnTo>
                  <a:pt x="1253774" y="63861"/>
                </a:lnTo>
                <a:lnTo>
                  <a:pt x="1296369" y="63520"/>
                </a:lnTo>
                <a:lnTo>
                  <a:pt x="1342849" y="63259"/>
                </a:lnTo>
                <a:lnTo>
                  <a:pt x="1393259" y="63079"/>
                </a:lnTo>
                <a:lnTo>
                  <a:pt x="1447643" y="62976"/>
                </a:lnTo>
                <a:lnTo>
                  <a:pt x="1504941" y="62945"/>
                </a:lnTo>
                <a:lnTo>
                  <a:pt x="1532349" y="62949"/>
                </a:lnTo>
                <a:lnTo>
                  <a:pt x="1583578" y="62993"/>
                </a:lnTo>
                <a:lnTo>
                  <a:pt x="1630028" y="63085"/>
                </a:lnTo>
                <a:lnTo>
                  <a:pt x="1671697" y="63224"/>
                </a:lnTo>
                <a:lnTo>
                  <a:pt x="1725239" y="63522"/>
                </a:lnTo>
                <a:lnTo>
                  <a:pt x="1768024" y="63927"/>
                </a:lnTo>
                <a:lnTo>
                  <a:pt x="1808342" y="64634"/>
                </a:lnTo>
                <a:lnTo>
                  <a:pt x="1853157" y="66465"/>
                </a:lnTo>
                <a:lnTo>
                  <a:pt x="1897695" y="68834"/>
                </a:lnTo>
                <a:lnTo>
                  <a:pt x="1944437" y="72644"/>
                </a:lnTo>
                <a:lnTo>
                  <a:pt x="1970168" y="75065"/>
                </a:lnTo>
                <a:lnTo>
                  <a:pt x="1981139" y="76085"/>
                </a:lnTo>
                <a:lnTo>
                  <a:pt x="2029012" y="80297"/>
                </a:lnTo>
                <a:lnTo>
                  <a:pt x="2070120" y="83695"/>
                </a:lnTo>
                <a:lnTo>
                  <a:pt x="2114452" y="87172"/>
                </a:lnTo>
                <a:lnTo>
                  <a:pt x="2155087" y="90077"/>
                </a:lnTo>
                <a:lnTo>
                  <a:pt x="2203605" y="93063"/>
                </a:lnTo>
                <a:lnTo>
                  <a:pt x="2244852" y="95072"/>
                </a:lnTo>
                <a:lnTo>
                  <a:pt x="2261663" y="95839"/>
                </a:lnTo>
                <a:lnTo>
                  <a:pt x="2300071" y="97615"/>
                </a:lnTo>
                <a:lnTo>
                  <a:pt x="2316840" y="98417"/>
                </a:lnTo>
                <a:lnTo>
                  <a:pt x="2326547" y="98842"/>
                </a:lnTo>
                <a:lnTo>
                  <a:pt x="2377575" y="100052"/>
                </a:lnTo>
                <a:lnTo>
                  <a:pt x="2427953" y="100512"/>
                </a:lnTo>
                <a:lnTo>
                  <a:pt x="2477939" y="100728"/>
                </a:lnTo>
                <a:lnTo>
                  <a:pt x="2504157" y="100761"/>
                </a:lnTo>
                <a:lnTo>
                  <a:pt x="2519556" y="100752"/>
                </a:lnTo>
                <a:lnTo>
                  <a:pt x="2561835" y="100601"/>
                </a:lnTo>
                <a:lnTo>
                  <a:pt x="2610406" y="100109"/>
                </a:lnTo>
                <a:lnTo>
                  <a:pt x="2638521" y="99614"/>
                </a:lnTo>
                <a:lnTo>
                  <a:pt x="2645715" y="99496"/>
                </a:lnTo>
                <a:lnTo>
                  <a:pt x="2691805" y="99007"/>
                </a:lnTo>
                <a:lnTo>
                  <a:pt x="2741015" y="98733"/>
                </a:lnTo>
                <a:lnTo>
                  <a:pt x="2785257" y="98592"/>
                </a:lnTo>
                <a:lnTo>
                  <a:pt x="2835882" y="98506"/>
                </a:lnTo>
                <a:lnTo>
                  <a:pt x="2891990" y="98467"/>
                </a:lnTo>
                <a:lnTo>
                  <a:pt x="2910095" y="98454"/>
                </a:lnTo>
                <a:lnTo>
                  <a:pt x="2960437" y="98392"/>
                </a:lnTo>
                <a:lnTo>
                  <a:pt x="3004821" y="98299"/>
                </a:lnTo>
                <a:lnTo>
                  <a:pt x="3043252" y="98175"/>
                </a:lnTo>
                <a:lnTo>
                  <a:pt x="3085240" y="97960"/>
                </a:lnTo>
                <a:lnTo>
                  <a:pt x="3135468" y="97469"/>
                </a:lnTo>
                <a:lnTo>
                  <a:pt x="3151954" y="97285"/>
                </a:lnTo>
                <a:lnTo>
                  <a:pt x="3166172" y="97138"/>
                </a:lnTo>
                <a:lnTo>
                  <a:pt x="3178170" y="97026"/>
                </a:lnTo>
                <a:lnTo>
                  <a:pt x="3187997" y="96949"/>
                </a:lnTo>
                <a:lnTo>
                  <a:pt x="3195704" y="96908"/>
                </a:lnTo>
                <a:lnTo>
                  <a:pt x="3206059" y="96820"/>
                </a:lnTo>
                <a:lnTo>
                  <a:pt x="3244722" y="95718"/>
                </a:lnTo>
                <a:lnTo>
                  <a:pt x="3286516" y="93455"/>
                </a:lnTo>
                <a:lnTo>
                  <a:pt x="3335855" y="88746"/>
                </a:lnTo>
                <a:lnTo>
                  <a:pt x="3349292" y="87305"/>
                </a:lnTo>
                <a:lnTo>
                  <a:pt x="3397550" y="82745"/>
                </a:lnTo>
                <a:lnTo>
                  <a:pt x="3443017" y="80650"/>
                </a:lnTo>
                <a:lnTo>
                  <a:pt x="3483124" y="79925"/>
                </a:lnTo>
                <a:lnTo>
                  <a:pt x="3533059" y="79584"/>
                </a:lnTo>
                <a:lnTo>
                  <a:pt x="3550863" y="79551"/>
                </a:lnTo>
                <a:lnTo>
                  <a:pt x="3567793" y="79503"/>
                </a:lnTo>
                <a:lnTo>
                  <a:pt x="3613612" y="79264"/>
                </a:lnTo>
                <a:lnTo>
                  <a:pt x="3652525" y="78882"/>
                </a:lnTo>
                <a:lnTo>
                  <a:pt x="3694892" y="78148"/>
                </a:lnTo>
                <a:lnTo>
                  <a:pt x="3720280" y="77454"/>
                </a:lnTo>
                <a:lnTo>
                  <a:pt x="3728698" y="77238"/>
                </a:lnTo>
                <a:lnTo>
                  <a:pt x="3768544" y="76516"/>
                </a:lnTo>
                <a:lnTo>
                  <a:pt x="3818452" y="76013"/>
                </a:lnTo>
                <a:lnTo>
                  <a:pt x="3862635" y="75774"/>
                </a:lnTo>
                <a:lnTo>
                  <a:pt x="3912719" y="75651"/>
                </a:lnTo>
                <a:lnTo>
                  <a:pt x="3931501" y="75631"/>
                </a:lnTo>
                <a:lnTo>
                  <a:pt x="3949470" y="75605"/>
                </a:lnTo>
                <a:lnTo>
                  <a:pt x="3998624" y="75487"/>
                </a:lnTo>
                <a:lnTo>
                  <a:pt x="4040902" y="75312"/>
                </a:lnTo>
                <a:lnTo>
                  <a:pt x="4087133" y="74987"/>
                </a:lnTo>
                <a:lnTo>
                  <a:pt x="4129709" y="74432"/>
                </a:lnTo>
                <a:lnTo>
                  <a:pt x="4140145" y="74239"/>
                </a:lnTo>
                <a:lnTo>
                  <a:pt x="4150985" y="74044"/>
                </a:lnTo>
                <a:lnTo>
                  <a:pt x="4198478" y="73255"/>
                </a:lnTo>
                <a:lnTo>
                  <a:pt x="4238569" y="72651"/>
                </a:lnTo>
                <a:lnTo>
                  <a:pt x="4278530" y="72097"/>
                </a:lnTo>
                <a:lnTo>
                  <a:pt x="4327551" y="71606"/>
                </a:lnTo>
                <a:lnTo>
                  <a:pt x="4369692" y="71320"/>
                </a:lnTo>
                <a:lnTo>
                  <a:pt x="4416711" y="71101"/>
                </a:lnTo>
                <a:lnTo>
                  <a:pt x="4468850" y="70945"/>
                </a:lnTo>
                <a:lnTo>
                  <a:pt x="4526351" y="70849"/>
                </a:lnTo>
                <a:lnTo>
                  <a:pt x="4567783" y="70817"/>
                </a:lnTo>
                <a:lnTo>
                  <a:pt x="4589456" y="70810"/>
                </a:lnTo>
                <a:lnTo>
                  <a:pt x="4610992" y="70802"/>
                </a:lnTo>
                <a:lnTo>
                  <a:pt x="4651300" y="70766"/>
                </a:lnTo>
                <a:lnTo>
                  <a:pt x="4704855" y="70660"/>
                </a:lnTo>
                <a:lnTo>
                  <a:pt x="4750121" y="70490"/>
                </a:lnTo>
                <a:lnTo>
                  <a:pt x="4797582" y="70165"/>
                </a:lnTo>
                <a:lnTo>
                  <a:pt x="4836186" y="69601"/>
                </a:lnTo>
                <a:lnTo>
                  <a:pt x="4854355" y="68988"/>
                </a:lnTo>
                <a:lnTo>
                  <a:pt x="4864504" y="68676"/>
                </a:lnTo>
                <a:lnTo>
                  <a:pt x="4914840" y="67684"/>
                </a:lnTo>
                <a:lnTo>
                  <a:pt x="4963010" y="67202"/>
                </a:lnTo>
                <a:lnTo>
                  <a:pt x="5006881" y="66895"/>
                </a:lnTo>
                <a:lnTo>
                  <a:pt x="5049115" y="66732"/>
                </a:lnTo>
                <a:lnTo>
                  <a:pt x="5059452" y="66705"/>
                </a:lnTo>
                <a:lnTo>
                  <a:pt x="5107559" y="66103"/>
                </a:lnTo>
                <a:lnTo>
                  <a:pt x="5154383" y="65073"/>
                </a:lnTo>
                <a:lnTo>
                  <a:pt x="5170690" y="64693"/>
                </a:lnTo>
                <a:lnTo>
                  <a:pt x="5209865" y="63840"/>
                </a:lnTo>
                <a:lnTo>
                  <a:pt x="5258023" y="63156"/>
                </a:lnTo>
                <a:lnTo>
                  <a:pt x="5309453" y="62921"/>
                </a:lnTo>
                <a:lnTo>
                  <a:pt x="5341542" y="62872"/>
                </a:lnTo>
                <a:lnTo>
                  <a:pt x="5357649" y="62848"/>
                </a:lnTo>
                <a:lnTo>
                  <a:pt x="5401582" y="62610"/>
                </a:lnTo>
                <a:lnTo>
                  <a:pt x="5450979" y="61903"/>
                </a:lnTo>
                <a:lnTo>
                  <a:pt x="5499054" y="60490"/>
                </a:lnTo>
                <a:lnTo>
                  <a:pt x="5540293" y="58849"/>
                </a:lnTo>
                <a:lnTo>
                  <a:pt x="5570406" y="57300"/>
                </a:lnTo>
                <a:lnTo>
                  <a:pt x="5581195" y="56790"/>
                </a:lnTo>
                <a:lnTo>
                  <a:pt x="5634118" y="55037"/>
                </a:lnTo>
                <a:lnTo>
                  <a:pt x="5682859" y="53932"/>
                </a:lnTo>
                <a:lnTo>
                  <a:pt x="5726189" y="53145"/>
                </a:lnTo>
                <a:lnTo>
                  <a:pt x="5740898" y="52922"/>
                </a:lnTo>
                <a:lnTo>
                  <a:pt x="5789705" y="51247"/>
                </a:lnTo>
                <a:lnTo>
                  <a:pt x="5835882" y="48189"/>
                </a:lnTo>
                <a:lnTo>
                  <a:pt x="5881973" y="44524"/>
                </a:lnTo>
                <a:lnTo>
                  <a:pt x="5896773" y="43349"/>
                </a:lnTo>
                <a:lnTo>
                  <a:pt x="5942458" y="40075"/>
                </a:lnTo>
                <a:lnTo>
                  <a:pt x="5991982" y="38010"/>
                </a:lnTo>
                <a:lnTo>
                  <a:pt x="6039133" y="36804"/>
                </a:lnTo>
                <a:lnTo>
                  <a:pt x="6085443" y="36095"/>
                </a:lnTo>
                <a:lnTo>
                  <a:pt x="6099752" y="36037"/>
                </a:lnTo>
                <a:lnTo>
                  <a:pt x="6112926" y="35918"/>
                </a:lnTo>
                <a:lnTo>
                  <a:pt x="6159802" y="34699"/>
                </a:lnTo>
                <a:lnTo>
                  <a:pt x="6210773" y="31877"/>
                </a:lnTo>
                <a:lnTo>
                  <a:pt x="6257081" y="28621"/>
                </a:lnTo>
                <a:lnTo>
                  <a:pt x="6304259" y="24580"/>
                </a:lnTo>
                <a:lnTo>
                  <a:pt x="6318719" y="23037"/>
                </a:lnTo>
                <a:lnTo>
                  <a:pt x="6331964" y="21649"/>
                </a:lnTo>
                <a:lnTo>
                  <a:pt x="6380370" y="16934"/>
                </a:lnTo>
                <a:lnTo>
                  <a:pt x="6433109" y="13625"/>
                </a:lnTo>
                <a:lnTo>
                  <a:pt x="6478173" y="12197"/>
                </a:lnTo>
                <a:lnTo>
                  <a:pt x="6517054" y="11799"/>
                </a:lnTo>
                <a:lnTo>
                  <a:pt x="6555807" y="11628"/>
                </a:lnTo>
                <a:lnTo>
                  <a:pt x="6603897" y="11542"/>
                </a:lnTo>
                <a:lnTo>
                  <a:pt x="6622176" y="11529"/>
                </a:lnTo>
                <a:lnTo>
                  <a:pt x="6641903" y="11514"/>
                </a:lnTo>
                <a:lnTo>
                  <a:pt x="6692999" y="11414"/>
                </a:lnTo>
                <a:lnTo>
                  <a:pt x="6732145" y="11228"/>
                </a:lnTo>
                <a:lnTo>
                  <a:pt x="6776834" y="10590"/>
                </a:lnTo>
                <a:lnTo>
                  <a:pt x="6826224" y="9063"/>
                </a:lnTo>
                <a:lnTo>
                  <a:pt x="6856791" y="7962"/>
                </a:lnTo>
                <a:lnTo>
                  <a:pt x="6871779" y="7448"/>
                </a:lnTo>
                <a:lnTo>
                  <a:pt x="6910469" y="6320"/>
                </a:lnTo>
                <a:lnTo>
                  <a:pt x="6950151" y="5627"/>
                </a:lnTo>
                <a:lnTo>
                  <a:pt x="6990913" y="5357"/>
                </a:lnTo>
                <a:lnTo>
                  <a:pt x="7031612" y="5241"/>
                </a:lnTo>
                <a:lnTo>
                  <a:pt x="7081097" y="5198"/>
                </a:lnTo>
                <a:lnTo>
                  <a:pt x="7097057" y="5166"/>
                </a:lnTo>
                <a:lnTo>
                  <a:pt x="7141535" y="4703"/>
                </a:lnTo>
                <a:lnTo>
                  <a:pt x="7181089" y="3688"/>
                </a:lnTo>
                <a:lnTo>
                  <a:pt x="7226568" y="1474"/>
                </a:lnTo>
                <a:lnTo>
                  <a:pt x="7236699" y="768"/>
                </a:lnTo>
                <a:lnTo>
                  <a:pt x="724635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099977" y="1618752"/>
            <a:ext cx="20320" cy="10795"/>
          </a:xfrm>
          <a:custGeom>
            <a:avLst/>
            <a:gdLst/>
            <a:ahLst/>
            <a:cxnLst/>
            <a:rect l="l" t="t" r="r" b="b"/>
            <a:pathLst>
              <a:path w="20320" h="10794">
                <a:moveTo>
                  <a:pt x="0" y="385"/>
                </a:moveTo>
                <a:lnTo>
                  <a:pt x="13757" y="0"/>
                </a:lnTo>
                <a:lnTo>
                  <a:pt x="19825" y="284"/>
                </a:lnTo>
                <a:lnTo>
                  <a:pt x="18204" y="1239"/>
                </a:lnTo>
                <a:lnTo>
                  <a:pt x="16556" y="2213"/>
                </a:lnTo>
                <a:lnTo>
                  <a:pt x="11367" y="5276"/>
                </a:lnTo>
                <a:lnTo>
                  <a:pt x="2639" y="104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07578" y="1952058"/>
            <a:ext cx="6725284" cy="97155"/>
          </a:xfrm>
          <a:custGeom>
            <a:avLst/>
            <a:gdLst/>
            <a:ahLst/>
            <a:cxnLst/>
            <a:rect l="l" t="t" r="r" b="b"/>
            <a:pathLst>
              <a:path w="6725284" h="97155">
                <a:moveTo>
                  <a:pt x="0" y="33447"/>
                </a:moveTo>
                <a:lnTo>
                  <a:pt x="43083" y="22640"/>
                </a:lnTo>
                <a:lnTo>
                  <a:pt x="93530" y="14350"/>
                </a:lnTo>
                <a:lnTo>
                  <a:pt x="136482" y="8869"/>
                </a:lnTo>
                <a:lnTo>
                  <a:pt x="185204" y="6219"/>
                </a:lnTo>
                <a:lnTo>
                  <a:pt x="234868" y="4181"/>
                </a:lnTo>
                <a:lnTo>
                  <a:pt x="280557" y="2551"/>
                </a:lnTo>
                <a:lnTo>
                  <a:pt x="320625" y="1349"/>
                </a:lnTo>
                <a:lnTo>
                  <a:pt x="366736" y="355"/>
                </a:lnTo>
                <a:lnTo>
                  <a:pt x="413727" y="4"/>
                </a:lnTo>
                <a:lnTo>
                  <a:pt x="425956" y="0"/>
                </a:lnTo>
                <a:lnTo>
                  <a:pt x="438261" y="27"/>
                </a:lnTo>
                <a:lnTo>
                  <a:pt x="488920" y="442"/>
                </a:lnTo>
                <a:lnTo>
                  <a:pt x="529361" y="1065"/>
                </a:lnTo>
                <a:lnTo>
                  <a:pt x="545608" y="1356"/>
                </a:lnTo>
                <a:lnTo>
                  <a:pt x="561086" y="1625"/>
                </a:lnTo>
                <a:lnTo>
                  <a:pt x="603009" y="2294"/>
                </a:lnTo>
                <a:lnTo>
                  <a:pt x="648771" y="2875"/>
                </a:lnTo>
                <a:lnTo>
                  <a:pt x="673411" y="3090"/>
                </a:lnTo>
                <a:lnTo>
                  <a:pt x="687480" y="3225"/>
                </a:lnTo>
                <a:lnTo>
                  <a:pt x="736791" y="3902"/>
                </a:lnTo>
                <a:lnTo>
                  <a:pt x="775852" y="4836"/>
                </a:lnTo>
                <a:lnTo>
                  <a:pt x="825408" y="6552"/>
                </a:lnTo>
                <a:lnTo>
                  <a:pt x="872156" y="8407"/>
                </a:lnTo>
                <a:lnTo>
                  <a:pt x="913451" y="10194"/>
                </a:lnTo>
                <a:lnTo>
                  <a:pt x="952683" y="12027"/>
                </a:lnTo>
                <a:lnTo>
                  <a:pt x="1002566" y="14577"/>
                </a:lnTo>
                <a:lnTo>
                  <a:pt x="1050664" y="17287"/>
                </a:lnTo>
                <a:lnTo>
                  <a:pt x="1080745" y="19092"/>
                </a:lnTo>
                <a:lnTo>
                  <a:pt x="1097668" y="20105"/>
                </a:lnTo>
                <a:lnTo>
                  <a:pt x="1140829" y="22640"/>
                </a:lnTo>
                <a:lnTo>
                  <a:pt x="1181042" y="24874"/>
                </a:lnTo>
                <a:lnTo>
                  <a:pt x="1227285" y="26937"/>
                </a:lnTo>
                <a:lnTo>
                  <a:pt x="1268204" y="28453"/>
                </a:lnTo>
                <a:lnTo>
                  <a:pt x="1286599" y="29081"/>
                </a:lnTo>
                <a:lnTo>
                  <a:pt x="1303036" y="29651"/>
                </a:lnTo>
                <a:lnTo>
                  <a:pt x="1341960" y="31051"/>
                </a:lnTo>
                <a:lnTo>
                  <a:pt x="1383260" y="32815"/>
                </a:lnTo>
                <a:lnTo>
                  <a:pt x="1435273" y="35747"/>
                </a:lnTo>
                <a:lnTo>
                  <a:pt x="1453677" y="36890"/>
                </a:lnTo>
                <a:lnTo>
                  <a:pt x="1469738" y="37875"/>
                </a:lnTo>
                <a:lnTo>
                  <a:pt x="1514549" y="40487"/>
                </a:lnTo>
                <a:lnTo>
                  <a:pt x="1557146" y="41841"/>
                </a:lnTo>
                <a:lnTo>
                  <a:pt x="1602173" y="42412"/>
                </a:lnTo>
                <a:lnTo>
                  <a:pt x="1627957" y="42528"/>
                </a:lnTo>
                <a:lnTo>
                  <a:pt x="1640697" y="42524"/>
                </a:lnTo>
                <a:lnTo>
                  <a:pt x="1691160" y="42098"/>
                </a:lnTo>
                <a:lnTo>
                  <a:pt x="1749179" y="40812"/>
                </a:lnTo>
                <a:lnTo>
                  <a:pt x="1795966" y="39443"/>
                </a:lnTo>
                <a:lnTo>
                  <a:pt x="1831607" y="38094"/>
                </a:lnTo>
                <a:lnTo>
                  <a:pt x="1839516" y="37756"/>
                </a:lnTo>
                <a:lnTo>
                  <a:pt x="1888107" y="36908"/>
                </a:lnTo>
                <a:lnTo>
                  <a:pt x="1940174" y="36786"/>
                </a:lnTo>
                <a:lnTo>
                  <a:pt x="1954999" y="36815"/>
                </a:lnTo>
                <a:lnTo>
                  <a:pt x="1997742" y="37214"/>
                </a:lnTo>
                <a:lnTo>
                  <a:pt x="2002343" y="37314"/>
                </a:lnTo>
                <a:lnTo>
                  <a:pt x="2007902" y="37406"/>
                </a:lnTo>
                <a:lnTo>
                  <a:pt x="2050286" y="37777"/>
                </a:lnTo>
                <a:lnTo>
                  <a:pt x="2102111" y="37970"/>
                </a:lnTo>
                <a:lnTo>
                  <a:pt x="2151717" y="38061"/>
                </a:lnTo>
                <a:lnTo>
                  <a:pt x="2190002" y="38099"/>
                </a:lnTo>
                <a:lnTo>
                  <a:pt x="2231878" y="38119"/>
                </a:lnTo>
                <a:lnTo>
                  <a:pt x="2271135" y="38127"/>
                </a:lnTo>
                <a:lnTo>
                  <a:pt x="2289258" y="38128"/>
                </a:lnTo>
                <a:lnTo>
                  <a:pt x="2306387" y="38126"/>
                </a:lnTo>
                <a:lnTo>
                  <a:pt x="2351876" y="38106"/>
                </a:lnTo>
                <a:lnTo>
                  <a:pt x="2399031" y="38047"/>
                </a:lnTo>
                <a:lnTo>
                  <a:pt x="2441752" y="37887"/>
                </a:lnTo>
                <a:lnTo>
                  <a:pt x="2446417" y="37855"/>
                </a:lnTo>
                <a:lnTo>
                  <a:pt x="2452491" y="37825"/>
                </a:lnTo>
                <a:lnTo>
                  <a:pt x="2490889" y="37718"/>
                </a:lnTo>
                <a:lnTo>
                  <a:pt x="2534520" y="37653"/>
                </a:lnTo>
                <a:lnTo>
                  <a:pt x="2590894" y="37602"/>
                </a:lnTo>
                <a:lnTo>
                  <a:pt x="2635568" y="37575"/>
                </a:lnTo>
                <a:lnTo>
                  <a:pt x="2685923" y="37554"/>
                </a:lnTo>
                <a:lnTo>
                  <a:pt x="2741966" y="37538"/>
                </a:lnTo>
                <a:lnTo>
                  <a:pt x="2803706" y="37528"/>
                </a:lnTo>
                <a:lnTo>
                  <a:pt x="2835314" y="37524"/>
                </a:lnTo>
                <a:lnTo>
                  <a:pt x="2894405" y="37510"/>
                </a:lnTo>
                <a:lnTo>
                  <a:pt x="2947997" y="37490"/>
                </a:lnTo>
                <a:lnTo>
                  <a:pt x="2996089" y="37462"/>
                </a:lnTo>
                <a:lnTo>
                  <a:pt x="3038682" y="37428"/>
                </a:lnTo>
                <a:lnTo>
                  <a:pt x="3092261" y="37364"/>
                </a:lnTo>
                <a:lnTo>
                  <a:pt x="3133466" y="37284"/>
                </a:lnTo>
                <a:lnTo>
                  <a:pt x="3174644" y="37117"/>
                </a:lnTo>
                <a:lnTo>
                  <a:pt x="3213711" y="36680"/>
                </a:lnTo>
                <a:lnTo>
                  <a:pt x="3263662" y="35708"/>
                </a:lnTo>
                <a:lnTo>
                  <a:pt x="3277449" y="35373"/>
                </a:lnTo>
                <a:lnTo>
                  <a:pt x="3290779" y="35073"/>
                </a:lnTo>
                <a:lnTo>
                  <a:pt x="3340600" y="34180"/>
                </a:lnTo>
                <a:lnTo>
                  <a:pt x="3383556" y="33830"/>
                </a:lnTo>
                <a:lnTo>
                  <a:pt x="3430426" y="33648"/>
                </a:lnTo>
                <a:lnTo>
                  <a:pt x="3473496" y="33562"/>
                </a:lnTo>
                <a:lnTo>
                  <a:pt x="3523800" y="33512"/>
                </a:lnTo>
                <a:lnTo>
                  <a:pt x="3580495" y="33496"/>
                </a:lnTo>
                <a:lnTo>
                  <a:pt x="3598214" y="33497"/>
                </a:lnTo>
                <a:lnTo>
                  <a:pt x="3645830" y="33521"/>
                </a:lnTo>
                <a:lnTo>
                  <a:pt x="3685273" y="33575"/>
                </a:lnTo>
                <a:lnTo>
                  <a:pt x="3725462" y="33693"/>
                </a:lnTo>
                <a:lnTo>
                  <a:pt x="3772094" y="34055"/>
                </a:lnTo>
                <a:lnTo>
                  <a:pt x="3822776" y="34684"/>
                </a:lnTo>
                <a:lnTo>
                  <a:pt x="3865826" y="35417"/>
                </a:lnTo>
                <a:lnTo>
                  <a:pt x="3914911" y="36477"/>
                </a:lnTo>
                <a:lnTo>
                  <a:pt x="3958693" y="37531"/>
                </a:lnTo>
                <a:lnTo>
                  <a:pt x="3974697" y="37934"/>
                </a:lnTo>
                <a:lnTo>
                  <a:pt x="3987714" y="38258"/>
                </a:lnTo>
                <a:lnTo>
                  <a:pt x="4026404" y="39142"/>
                </a:lnTo>
                <a:lnTo>
                  <a:pt x="4064630" y="39897"/>
                </a:lnTo>
                <a:lnTo>
                  <a:pt x="4115042" y="40706"/>
                </a:lnTo>
                <a:lnTo>
                  <a:pt x="4167029" y="41312"/>
                </a:lnTo>
                <a:lnTo>
                  <a:pt x="4208468" y="41677"/>
                </a:lnTo>
                <a:lnTo>
                  <a:pt x="4247237" y="41942"/>
                </a:lnTo>
                <a:lnTo>
                  <a:pt x="4295389" y="42146"/>
                </a:lnTo>
                <a:lnTo>
                  <a:pt x="4318183" y="42187"/>
                </a:lnTo>
                <a:lnTo>
                  <a:pt x="4333036" y="42216"/>
                </a:lnTo>
                <a:lnTo>
                  <a:pt x="4374650" y="42536"/>
                </a:lnTo>
                <a:lnTo>
                  <a:pt x="4423981" y="43508"/>
                </a:lnTo>
                <a:lnTo>
                  <a:pt x="4474149" y="45493"/>
                </a:lnTo>
                <a:lnTo>
                  <a:pt x="4512757" y="47904"/>
                </a:lnTo>
                <a:lnTo>
                  <a:pt x="4560602" y="52156"/>
                </a:lnTo>
                <a:lnTo>
                  <a:pt x="4577136" y="53906"/>
                </a:lnTo>
                <a:lnTo>
                  <a:pt x="4592214" y="55493"/>
                </a:lnTo>
                <a:lnTo>
                  <a:pt x="4639015" y="60313"/>
                </a:lnTo>
                <a:lnTo>
                  <a:pt x="4678577" y="63792"/>
                </a:lnTo>
                <a:lnTo>
                  <a:pt x="4727179" y="66700"/>
                </a:lnTo>
                <a:lnTo>
                  <a:pt x="4775886" y="68668"/>
                </a:lnTo>
                <a:lnTo>
                  <a:pt x="4824940" y="69846"/>
                </a:lnTo>
                <a:lnTo>
                  <a:pt x="4866941" y="70470"/>
                </a:lnTo>
                <a:lnTo>
                  <a:pt x="4907488" y="70943"/>
                </a:lnTo>
                <a:lnTo>
                  <a:pt x="4957183" y="71420"/>
                </a:lnTo>
                <a:lnTo>
                  <a:pt x="5006344" y="71777"/>
                </a:lnTo>
                <a:lnTo>
                  <a:pt x="5019654" y="71883"/>
                </a:lnTo>
                <a:lnTo>
                  <a:pt x="5058354" y="72291"/>
                </a:lnTo>
                <a:lnTo>
                  <a:pt x="5108097" y="73048"/>
                </a:lnTo>
                <a:lnTo>
                  <a:pt x="5132665" y="73520"/>
                </a:lnTo>
                <a:lnTo>
                  <a:pt x="5140929" y="73683"/>
                </a:lnTo>
                <a:lnTo>
                  <a:pt x="5180227" y="74250"/>
                </a:lnTo>
                <a:lnTo>
                  <a:pt x="5229725" y="74681"/>
                </a:lnTo>
                <a:lnTo>
                  <a:pt x="5273715" y="74920"/>
                </a:lnTo>
                <a:lnTo>
                  <a:pt x="5323724" y="75088"/>
                </a:lnTo>
                <a:lnTo>
                  <a:pt x="5379871" y="75189"/>
                </a:lnTo>
                <a:lnTo>
                  <a:pt x="5420773" y="75220"/>
                </a:lnTo>
                <a:lnTo>
                  <a:pt x="5441549" y="75222"/>
                </a:lnTo>
                <a:lnTo>
                  <a:pt x="5461570" y="75211"/>
                </a:lnTo>
                <a:lnTo>
                  <a:pt x="5517108" y="75096"/>
                </a:lnTo>
                <a:lnTo>
                  <a:pt x="5565859" y="74861"/>
                </a:lnTo>
                <a:lnTo>
                  <a:pt x="5607822" y="74506"/>
                </a:lnTo>
                <a:lnTo>
                  <a:pt x="5653214" y="73845"/>
                </a:lnTo>
                <a:lnTo>
                  <a:pt x="5692984" y="72719"/>
                </a:lnTo>
                <a:lnTo>
                  <a:pt x="5705325" y="72200"/>
                </a:lnTo>
                <a:lnTo>
                  <a:pt x="5717745" y="71692"/>
                </a:lnTo>
                <a:lnTo>
                  <a:pt x="5768215" y="69767"/>
                </a:lnTo>
                <a:lnTo>
                  <a:pt x="5806897" y="68437"/>
                </a:lnTo>
                <a:lnTo>
                  <a:pt x="5855775" y="66959"/>
                </a:lnTo>
                <a:lnTo>
                  <a:pt x="5902628" y="65841"/>
                </a:lnTo>
                <a:lnTo>
                  <a:pt x="5940977" y="65436"/>
                </a:lnTo>
                <a:lnTo>
                  <a:pt x="5990744" y="65233"/>
                </a:lnTo>
                <a:lnTo>
                  <a:pt x="6037379" y="65168"/>
                </a:lnTo>
                <a:lnTo>
                  <a:pt x="6052910" y="65165"/>
                </a:lnTo>
                <a:lnTo>
                  <a:pt x="6067881" y="65172"/>
                </a:lnTo>
                <a:lnTo>
                  <a:pt x="6109599" y="65256"/>
                </a:lnTo>
                <a:lnTo>
                  <a:pt x="6158407" y="65512"/>
                </a:lnTo>
                <a:lnTo>
                  <a:pt x="6201601" y="65958"/>
                </a:lnTo>
                <a:lnTo>
                  <a:pt x="6248699" y="66922"/>
                </a:lnTo>
                <a:lnTo>
                  <a:pt x="6287114" y="68042"/>
                </a:lnTo>
                <a:lnTo>
                  <a:pt x="6328466" y="69503"/>
                </a:lnTo>
                <a:lnTo>
                  <a:pt x="6348713" y="70301"/>
                </a:lnTo>
                <a:lnTo>
                  <a:pt x="6367104" y="71020"/>
                </a:lnTo>
                <a:lnTo>
                  <a:pt x="6411905" y="72732"/>
                </a:lnTo>
                <a:lnTo>
                  <a:pt x="6450347" y="74091"/>
                </a:lnTo>
                <a:lnTo>
                  <a:pt x="6499490" y="74889"/>
                </a:lnTo>
                <a:lnTo>
                  <a:pt x="6541063" y="75103"/>
                </a:lnTo>
                <a:lnTo>
                  <a:pt x="6594694" y="75212"/>
                </a:lnTo>
                <a:lnTo>
                  <a:pt x="6617768" y="75274"/>
                </a:lnTo>
                <a:lnTo>
                  <a:pt x="6656728" y="75655"/>
                </a:lnTo>
                <a:lnTo>
                  <a:pt x="6697617" y="76868"/>
                </a:lnTo>
                <a:lnTo>
                  <a:pt x="6725220" y="86832"/>
                </a:lnTo>
                <a:lnTo>
                  <a:pt x="6719581" y="970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23336" y="2301535"/>
            <a:ext cx="6527165" cy="49530"/>
          </a:xfrm>
          <a:custGeom>
            <a:avLst/>
            <a:gdLst/>
            <a:ahLst/>
            <a:cxnLst/>
            <a:rect l="l" t="t" r="r" b="b"/>
            <a:pathLst>
              <a:path w="6527165" h="49530">
                <a:moveTo>
                  <a:pt x="78139" y="30307"/>
                </a:moveTo>
                <a:lnTo>
                  <a:pt x="63555" y="31417"/>
                </a:lnTo>
                <a:lnTo>
                  <a:pt x="50259" y="31821"/>
                </a:lnTo>
                <a:lnTo>
                  <a:pt x="38252" y="31519"/>
                </a:lnTo>
                <a:lnTo>
                  <a:pt x="713" y="22927"/>
                </a:lnTo>
                <a:lnTo>
                  <a:pt x="0" y="22617"/>
                </a:lnTo>
                <a:lnTo>
                  <a:pt x="7722" y="22455"/>
                </a:lnTo>
                <a:lnTo>
                  <a:pt x="50104" y="22419"/>
                </a:lnTo>
                <a:lnTo>
                  <a:pt x="98569" y="22377"/>
                </a:lnTo>
                <a:lnTo>
                  <a:pt x="149515" y="22334"/>
                </a:lnTo>
                <a:lnTo>
                  <a:pt x="169277" y="22317"/>
                </a:lnTo>
                <a:lnTo>
                  <a:pt x="186623" y="22296"/>
                </a:lnTo>
                <a:lnTo>
                  <a:pt x="235039" y="22162"/>
                </a:lnTo>
                <a:lnTo>
                  <a:pt x="278362" y="21920"/>
                </a:lnTo>
                <a:lnTo>
                  <a:pt x="317029" y="21571"/>
                </a:lnTo>
                <a:lnTo>
                  <a:pt x="362094" y="20938"/>
                </a:lnTo>
                <a:lnTo>
                  <a:pt x="400690" y="20112"/>
                </a:lnTo>
                <a:lnTo>
                  <a:pt x="442093" y="18955"/>
                </a:lnTo>
                <a:lnTo>
                  <a:pt x="481078" y="17828"/>
                </a:lnTo>
                <a:lnTo>
                  <a:pt x="530160" y="16347"/>
                </a:lnTo>
                <a:lnTo>
                  <a:pt x="553792" y="15607"/>
                </a:lnTo>
                <a:lnTo>
                  <a:pt x="568281" y="15158"/>
                </a:lnTo>
                <a:lnTo>
                  <a:pt x="609275" y="14065"/>
                </a:lnTo>
                <a:lnTo>
                  <a:pt x="659331" y="13159"/>
                </a:lnTo>
                <a:lnTo>
                  <a:pt x="713030" y="12824"/>
                </a:lnTo>
                <a:lnTo>
                  <a:pt x="744854" y="12800"/>
                </a:lnTo>
                <a:lnTo>
                  <a:pt x="758361" y="12808"/>
                </a:lnTo>
                <a:lnTo>
                  <a:pt x="798598" y="12977"/>
                </a:lnTo>
                <a:lnTo>
                  <a:pt x="843928" y="14220"/>
                </a:lnTo>
                <a:lnTo>
                  <a:pt x="886955" y="16263"/>
                </a:lnTo>
                <a:lnTo>
                  <a:pt x="925212" y="18349"/>
                </a:lnTo>
                <a:lnTo>
                  <a:pt x="975713" y="21205"/>
                </a:lnTo>
                <a:lnTo>
                  <a:pt x="1018381" y="23701"/>
                </a:lnTo>
                <a:lnTo>
                  <a:pt x="1034149" y="24620"/>
                </a:lnTo>
                <a:lnTo>
                  <a:pt x="1072850" y="26821"/>
                </a:lnTo>
                <a:lnTo>
                  <a:pt x="1092258" y="27871"/>
                </a:lnTo>
                <a:lnTo>
                  <a:pt x="1106102" y="28624"/>
                </a:lnTo>
                <a:lnTo>
                  <a:pt x="1155733" y="32151"/>
                </a:lnTo>
                <a:lnTo>
                  <a:pt x="1164984" y="32938"/>
                </a:lnTo>
                <a:lnTo>
                  <a:pt x="1175205" y="33781"/>
                </a:lnTo>
                <a:lnTo>
                  <a:pt x="1226316" y="37763"/>
                </a:lnTo>
                <a:lnTo>
                  <a:pt x="1278144" y="41576"/>
                </a:lnTo>
                <a:lnTo>
                  <a:pt x="1317937" y="44328"/>
                </a:lnTo>
                <a:lnTo>
                  <a:pt x="1360808" y="46373"/>
                </a:lnTo>
                <a:lnTo>
                  <a:pt x="1402956" y="46897"/>
                </a:lnTo>
                <a:lnTo>
                  <a:pt x="1448569" y="47152"/>
                </a:lnTo>
                <a:lnTo>
                  <a:pt x="1506190" y="47286"/>
                </a:lnTo>
                <a:lnTo>
                  <a:pt x="1526741" y="47311"/>
                </a:lnTo>
                <a:lnTo>
                  <a:pt x="1546059" y="47341"/>
                </a:lnTo>
                <a:lnTo>
                  <a:pt x="1596718" y="47465"/>
                </a:lnTo>
                <a:lnTo>
                  <a:pt x="1636664" y="47641"/>
                </a:lnTo>
                <a:lnTo>
                  <a:pt x="1680225" y="48050"/>
                </a:lnTo>
                <a:lnTo>
                  <a:pt x="1692469" y="48284"/>
                </a:lnTo>
                <a:lnTo>
                  <a:pt x="1700529" y="48406"/>
                </a:lnTo>
                <a:lnTo>
                  <a:pt x="1744599" y="48766"/>
                </a:lnTo>
                <a:lnTo>
                  <a:pt x="1790197" y="48905"/>
                </a:lnTo>
                <a:lnTo>
                  <a:pt x="1807810" y="48927"/>
                </a:lnTo>
                <a:lnTo>
                  <a:pt x="1826835" y="48923"/>
                </a:lnTo>
                <a:lnTo>
                  <a:pt x="1876733" y="48766"/>
                </a:lnTo>
                <a:lnTo>
                  <a:pt x="1916759" y="48394"/>
                </a:lnTo>
                <a:lnTo>
                  <a:pt x="1956750" y="47564"/>
                </a:lnTo>
                <a:lnTo>
                  <a:pt x="1978158" y="46722"/>
                </a:lnTo>
                <a:lnTo>
                  <a:pt x="1991282" y="46166"/>
                </a:lnTo>
                <a:lnTo>
                  <a:pt x="2041389" y="44068"/>
                </a:lnTo>
                <a:lnTo>
                  <a:pt x="2084110" y="42363"/>
                </a:lnTo>
                <a:lnTo>
                  <a:pt x="2133064" y="40766"/>
                </a:lnTo>
                <a:lnTo>
                  <a:pt x="2171786" y="40033"/>
                </a:lnTo>
                <a:lnTo>
                  <a:pt x="2221062" y="39654"/>
                </a:lnTo>
                <a:lnTo>
                  <a:pt x="2267509" y="39535"/>
                </a:lnTo>
                <a:lnTo>
                  <a:pt x="2288121" y="39522"/>
                </a:lnTo>
                <a:lnTo>
                  <a:pt x="2306859" y="39503"/>
                </a:lnTo>
                <a:lnTo>
                  <a:pt x="2352464" y="39415"/>
                </a:lnTo>
                <a:lnTo>
                  <a:pt x="2390894" y="39222"/>
                </a:lnTo>
                <a:lnTo>
                  <a:pt x="2432547" y="38463"/>
                </a:lnTo>
                <a:lnTo>
                  <a:pt x="2460109" y="37705"/>
                </a:lnTo>
                <a:lnTo>
                  <a:pt x="2465090" y="37583"/>
                </a:lnTo>
                <a:lnTo>
                  <a:pt x="2515279" y="37070"/>
                </a:lnTo>
                <a:lnTo>
                  <a:pt x="2565676" y="36838"/>
                </a:lnTo>
                <a:lnTo>
                  <a:pt x="2607754" y="36714"/>
                </a:lnTo>
                <a:lnTo>
                  <a:pt x="2656629" y="36615"/>
                </a:lnTo>
                <a:lnTo>
                  <a:pt x="2712317" y="36539"/>
                </a:lnTo>
                <a:lnTo>
                  <a:pt x="2774829" y="36486"/>
                </a:lnTo>
                <a:lnTo>
                  <a:pt x="2844180" y="36456"/>
                </a:lnTo>
                <a:lnTo>
                  <a:pt x="2881423" y="36450"/>
                </a:lnTo>
                <a:lnTo>
                  <a:pt x="2918676" y="36451"/>
                </a:lnTo>
                <a:lnTo>
                  <a:pt x="2988092" y="36481"/>
                </a:lnTo>
                <a:lnTo>
                  <a:pt x="3050725" y="36549"/>
                </a:lnTo>
                <a:lnTo>
                  <a:pt x="3106573" y="36653"/>
                </a:lnTo>
                <a:lnTo>
                  <a:pt x="3155636" y="36795"/>
                </a:lnTo>
                <a:lnTo>
                  <a:pt x="3197915" y="36974"/>
                </a:lnTo>
                <a:lnTo>
                  <a:pt x="3248613" y="37313"/>
                </a:lnTo>
                <a:lnTo>
                  <a:pt x="3292465" y="37895"/>
                </a:lnTo>
                <a:lnTo>
                  <a:pt x="3313229" y="38616"/>
                </a:lnTo>
                <a:lnTo>
                  <a:pt x="3323087" y="38987"/>
                </a:lnTo>
                <a:lnTo>
                  <a:pt x="3370953" y="40442"/>
                </a:lnTo>
                <a:lnTo>
                  <a:pt x="3415711" y="41501"/>
                </a:lnTo>
                <a:lnTo>
                  <a:pt x="3456393" y="42265"/>
                </a:lnTo>
                <a:lnTo>
                  <a:pt x="3495086" y="42831"/>
                </a:lnTo>
                <a:lnTo>
                  <a:pt x="3544736" y="43303"/>
                </a:lnTo>
                <a:lnTo>
                  <a:pt x="3593618" y="43482"/>
                </a:lnTo>
                <a:lnTo>
                  <a:pt x="3608154" y="43478"/>
                </a:lnTo>
                <a:lnTo>
                  <a:pt x="3649686" y="43314"/>
                </a:lnTo>
                <a:lnTo>
                  <a:pt x="3688315" y="42924"/>
                </a:lnTo>
                <a:lnTo>
                  <a:pt x="3735773" y="42056"/>
                </a:lnTo>
                <a:lnTo>
                  <a:pt x="3760543" y="41404"/>
                </a:lnTo>
                <a:lnTo>
                  <a:pt x="3773859" y="41048"/>
                </a:lnTo>
                <a:lnTo>
                  <a:pt x="3812586" y="40084"/>
                </a:lnTo>
                <a:lnTo>
                  <a:pt x="3862329" y="39006"/>
                </a:lnTo>
                <a:lnTo>
                  <a:pt x="3900795" y="38307"/>
                </a:lnTo>
                <a:lnTo>
                  <a:pt x="3940817" y="37738"/>
                </a:lnTo>
                <a:lnTo>
                  <a:pt x="3990822" y="37287"/>
                </a:lnTo>
                <a:lnTo>
                  <a:pt x="4040254" y="37143"/>
                </a:lnTo>
                <a:lnTo>
                  <a:pt x="4053627" y="37099"/>
                </a:lnTo>
                <a:lnTo>
                  <a:pt x="4092474" y="36835"/>
                </a:lnTo>
                <a:lnTo>
                  <a:pt x="4141657" y="36171"/>
                </a:lnTo>
                <a:lnTo>
                  <a:pt x="4151847" y="35985"/>
                </a:lnTo>
                <a:lnTo>
                  <a:pt x="4162320" y="35814"/>
                </a:lnTo>
                <a:lnTo>
                  <a:pt x="4207411" y="35272"/>
                </a:lnTo>
                <a:lnTo>
                  <a:pt x="4258570" y="34941"/>
                </a:lnTo>
                <a:lnTo>
                  <a:pt x="4301673" y="34817"/>
                </a:lnTo>
                <a:lnTo>
                  <a:pt x="4335364" y="34783"/>
                </a:lnTo>
                <a:lnTo>
                  <a:pt x="4352751" y="34755"/>
                </a:lnTo>
                <a:lnTo>
                  <a:pt x="4399586" y="34593"/>
                </a:lnTo>
                <a:lnTo>
                  <a:pt x="4438920" y="34313"/>
                </a:lnTo>
                <a:lnTo>
                  <a:pt x="4480801" y="33755"/>
                </a:lnTo>
                <a:lnTo>
                  <a:pt x="4527068" y="32580"/>
                </a:lnTo>
                <a:lnTo>
                  <a:pt x="4565588" y="31381"/>
                </a:lnTo>
                <a:lnTo>
                  <a:pt x="4617439" y="29405"/>
                </a:lnTo>
                <a:lnTo>
                  <a:pt x="4665422" y="27186"/>
                </a:lnTo>
                <a:lnTo>
                  <a:pt x="4680277" y="26419"/>
                </a:lnTo>
                <a:lnTo>
                  <a:pt x="4693988" y="25737"/>
                </a:lnTo>
                <a:lnTo>
                  <a:pt x="4706751" y="25131"/>
                </a:lnTo>
                <a:lnTo>
                  <a:pt x="4718764" y="24591"/>
                </a:lnTo>
                <a:lnTo>
                  <a:pt x="4730224" y="24104"/>
                </a:lnTo>
                <a:lnTo>
                  <a:pt x="4742070" y="23627"/>
                </a:lnTo>
                <a:lnTo>
                  <a:pt x="4753927" y="23120"/>
                </a:lnTo>
                <a:lnTo>
                  <a:pt x="4803825" y="20711"/>
                </a:lnTo>
                <a:lnTo>
                  <a:pt x="4835149" y="19034"/>
                </a:lnTo>
                <a:lnTo>
                  <a:pt x="4851167" y="18174"/>
                </a:lnTo>
                <a:lnTo>
                  <a:pt x="4890805" y="16093"/>
                </a:lnTo>
                <a:lnTo>
                  <a:pt x="4932568" y="14079"/>
                </a:lnTo>
                <a:lnTo>
                  <a:pt x="4982598" y="12445"/>
                </a:lnTo>
                <a:lnTo>
                  <a:pt x="5023995" y="11689"/>
                </a:lnTo>
                <a:lnTo>
                  <a:pt x="5062124" y="11252"/>
                </a:lnTo>
                <a:lnTo>
                  <a:pt x="5113834" y="11045"/>
                </a:lnTo>
                <a:lnTo>
                  <a:pt x="5128524" y="10988"/>
                </a:lnTo>
                <a:lnTo>
                  <a:pt x="5177214" y="10485"/>
                </a:lnTo>
                <a:lnTo>
                  <a:pt x="5217492" y="9545"/>
                </a:lnTo>
                <a:lnTo>
                  <a:pt x="5262082" y="7647"/>
                </a:lnTo>
                <a:lnTo>
                  <a:pt x="5303056" y="4882"/>
                </a:lnTo>
                <a:lnTo>
                  <a:pt x="5316065" y="4061"/>
                </a:lnTo>
                <a:lnTo>
                  <a:pt x="5365868" y="1768"/>
                </a:lnTo>
                <a:lnTo>
                  <a:pt x="5416394" y="571"/>
                </a:lnTo>
                <a:lnTo>
                  <a:pt x="5464325" y="142"/>
                </a:lnTo>
                <a:lnTo>
                  <a:pt x="5503188" y="13"/>
                </a:lnTo>
                <a:lnTo>
                  <a:pt x="5517155" y="0"/>
                </a:lnTo>
                <a:lnTo>
                  <a:pt x="5529765" y="35"/>
                </a:lnTo>
                <a:lnTo>
                  <a:pt x="5579766" y="897"/>
                </a:lnTo>
                <a:lnTo>
                  <a:pt x="5630404" y="2909"/>
                </a:lnTo>
                <a:lnTo>
                  <a:pt x="5675755" y="5519"/>
                </a:lnTo>
                <a:lnTo>
                  <a:pt x="5693096" y="6554"/>
                </a:lnTo>
                <a:lnTo>
                  <a:pt x="5734341" y="8874"/>
                </a:lnTo>
                <a:lnTo>
                  <a:pt x="5773379" y="10447"/>
                </a:lnTo>
                <a:lnTo>
                  <a:pt x="5824359" y="11003"/>
                </a:lnTo>
                <a:lnTo>
                  <a:pt x="5837031" y="11057"/>
                </a:lnTo>
                <a:lnTo>
                  <a:pt x="5849517" y="11134"/>
                </a:lnTo>
                <a:lnTo>
                  <a:pt x="5862003" y="11235"/>
                </a:lnTo>
                <a:lnTo>
                  <a:pt x="5874677" y="11360"/>
                </a:lnTo>
                <a:lnTo>
                  <a:pt x="5888204" y="11505"/>
                </a:lnTo>
                <a:lnTo>
                  <a:pt x="5901227" y="11622"/>
                </a:lnTo>
                <a:lnTo>
                  <a:pt x="5951014" y="11852"/>
                </a:lnTo>
                <a:lnTo>
                  <a:pt x="5968069" y="11883"/>
                </a:lnTo>
                <a:lnTo>
                  <a:pt x="5983163" y="11970"/>
                </a:lnTo>
                <a:lnTo>
                  <a:pt x="6028527" y="12878"/>
                </a:lnTo>
                <a:lnTo>
                  <a:pt x="6040827" y="13326"/>
                </a:lnTo>
                <a:lnTo>
                  <a:pt x="6053172" y="13675"/>
                </a:lnTo>
                <a:lnTo>
                  <a:pt x="6065686" y="13931"/>
                </a:lnTo>
                <a:lnTo>
                  <a:pt x="6078496" y="14097"/>
                </a:lnTo>
                <a:lnTo>
                  <a:pt x="6091728" y="14179"/>
                </a:lnTo>
                <a:lnTo>
                  <a:pt x="6107627" y="14227"/>
                </a:lnTo>
                <a:lnTo>
                  <a:pt x="6121763" y="14329"/>
                </a:lnTo>
                <a:lnTo>
                  <a:pt x="6167623" y="15416"/>
                </a:lnTo>
                <a:lnTo>
                  <a:pt x="6206006" y="17755"/>
                </a:lnTo>
                <a:lnTo>
                  <a:pt x="6245562" y="21201"/>
                </a:lnTo>
                <a:lnTo>
                  <a:pt x="6274839" y="24267"/>
                </a:lnTo>
                <a:lnTo>
                  <a:pt x="6289158" y="25742"/>
                </a:lnTo>
                <a:lnTo>
                  <a:pt x="6301074" y="26891"/>
                </a:lnTo>
                <a:lnTo>
                  <a:pt x="6311190" y="27780"/>
                </a:lnTo>
                <a:lnTo>
                  <a:pt x="6324812" y="28858"/>
                </a:lnTo>
                <a:lnTo>
                  <a:pt x="6337466" y="29961"/>
                </a:lnTo>
                <a:lnTo>
                  <a:pt x="6349643" y="31127"/>
                </a:lnTo>
                <a:lnTo>
                  <a:pt x="6361836" y="32394"/>
                </a:lnTo>
                <a:lnTo>
                  <a:pt x="6374668" y="33756"/>
                </a:lnTo>
                <a:lnTo>
                  <a:pt x="6387179" y="34965"/>
                </a:lnTo>
                <a:lnTo>
                  <a:pt x="6444937" y="39085"/>
                </a:lnTo>
                <a:lnTo>
                  <a:pt x="6489379" y="41391"/>
                </a:lnTo>
                <a:lnTo>
                  <a:pt x="6501377" y="41489"/>
                </a:lnTo>
                <a:lnTo>
                  <a:pt x="6513820" y="41027"/>
                </a:lnTo>
                <a:lnTo>
                  <a:pt x="6526825" y="400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99581" y="2623649"/>
            <a:ext cx="6002655" cy="61594"/>
          </a:xfrm>
          <a:custGeom>
            <a:avLst/>
            <a:gdLst/>
            <a:ahLst/>
            <a:cxnLst/>
            <a:rect l="l" t="t" r="r" b="b"/>
            <a:pathLst>
              <a:path w="6002655" h="61594">
                <a:moveTo>
                  <a:pt x="0" y="60613"/>
                </a:moveTo>
                <a:lnTo>
                  <a:pt x="58915" y="60841"/>
                </a:lnTo>
                <a:lnTo>
                  <a:pt x="112702" y="60978"/>
                </a:lnTo>
                <a:lnTo>
                  <a:pt x="161360" y="61024"/>
                </a:lnTo>
                <a:lnTo>
                  <a:pt x="183765" y="61013"/>
                </a:lnTo>
                <a:lnTo>
                  <a:pt x="224730" y="60921"/>
                </a:lnTo>
                <a:lnTo>
                  <a:pt x="276560" y="60612"/>
                </a:lnTo>
                <a:lnTo>
                  <a:pt x="316850" y="60097"/>
                </a:lnTo>
                <a:lnTo>
                  <a:pt x="358356" y="58783"/>
                </a:lnTo>
                <a:lnTo>
                  <a:pt x="370998" y="58032"/>
                </a:lnTo>
                <a:lnTo>
                  <a:pt x="383660" y="57369"/>
                </a:lnTo>
                <a:lnTo>
                  <a:pt x="421765" y="55903"/>
                </a:lnTo>
                <a:lnTo>
                  <a:pt x="467134" y="55132"/>
                </a:lnTo>
                <a:lnTo>
                  <a:pt x="506310" y="54857"/>
                </a:lnTo>
                <a:lnTo>
                  <a:pt x="552130" y="54788"/>
                </a:lnTo>
                <a:lnTo>
                  <a:pt x="567434" y="54795"/>
                </a:lnTo>
                <a:lnTo>
                  <a:pt x="607737" y="54892"/>
                </a:lnTo>
                <a:lnTo>
                  <a:pt x="651070" y="55212"/>
                </a:lnTo>
                <a:lnTo>
                  <a:pt x="662585" y="55308"/>
                </a:lnTo>
                <a:lnTo>
                  <a:pt x="712489" y="55541"/>
                </a:lnTo>
                <a:lnTo>
                  <a:pt x="740581" y="55577"/>
                </a:lnTo>
                <a:lnTo>
                  <a:pt x="754711" y="55562"/>
                </a:lnTo>
                <a:lnTo>
                  <a:pt x="794765" y="55330"/>
                </a:lnTo>
                <a:lnTo>
                  <a:pt x="844043" y="54581"/>
                </a:lnTo>
                <a:lnTo>
                  <a:pt x="875628" y="53801"/>
                </a:lnTo>
                <a:lnTo>
                  <a:pt x="892757" y="53376"/>
                </a:lnTo>
                <a:lnTo>
                  <a:pt x="938716" y="52475"/>
                </a:lnTo>
                <a:lnTo>
                  <a:pt x="945519" y="52426"/>
                </a:lnTo>
                <a:lnTo>
                  <a:pt x="954176" y="52318"/>
                </a:lnTo>
                <a:lnTo>
                  <a:pt x="1006281" y="50043"/>
                </a:lnTo>
                <a:lnTo>
                  <a:pt x="1046661" y="47428"/>
                </a:lnTo>
                <a:lnTo>
                  <a:pt x="1096055" y="43471"/>
                </a:lnTo>
                <a:lnTo>
                  <a:pt x="1136806" y="39575"/>
                </a:lnTo>
                <a:lnTo>
                  <a:pt x="1178132" y="35301"/>
                </a:lnTo>
                <a:lnTo>
                  <a:pt x="1210831" y="31549"/>
                </a:lnTo>
                <a:lnTo>
                  <a:pt x="1222585" y="30217"/>
                </a:lnTo>
                <a:lnTo>
                  <a:pt x="1273696" y="25077"/>
                </a:lnTo>
                <a:lnTo>
                  <a:pt x="1318878" y="21169"/>
                </a:lnTo>
                <a:lnTo>
                  <a:pt x="1364242" y="17899"/>
                </a:lnTo>
                <a:lnTo>
                  <a:pt x="1406207" y="15639"/>
                </a:lnTo>
                <a:lnTo>
                  <a:pt x="1442983" y="14017"/>
                </a:lnTo>
                <a:lnTo>
                  <a:pt x="1456011" y="13455"/>
                </a:lnTo>
                <a:lnTo>
                  <a:pt x="1511442" y="10673"/>
                </a:lnTo>
                <a:lnTo>
                  <a:pt x="1550176" y="8235"/>
                </a:lnTo>
                <a:lnTo>
                  <a:pt x="1569690" y="6626"/>
                </a:lnTo>
                <a:lnTo>
                  <a:pt x="1581175" y="5728"/>
                </a:lnTo>
                <a:lnTo>
                  <a:pt x="1622012" y="2991"/>
                </a:lnTo>
                <a:lnTo>
                  <a:pt x="1672380" y="692"/>
                </a:lnTo>
                <a:lnTo>
                  <a:pt x="1712571" y="0"/>
                </a:lnTo>
                <a:lnTo>
                  <a:pt x="1726372" y="42"/>
                </a:lnTo>
                <a:lnTo>
                  <a:pt x="1775965" y="1626"/>
                </a:lnTo>
                <a:lnTo>
                  <a:pt x="1801106" y="3369"/>
                </a:lnTo>
                <a:lnTo>
                  <a:pt x="1814217" y="4256"/>
                </a:lnTo>
                <a:lnTo>
                  <a:pt x="1864268" y="6791"/>
                </a:lnTo>
                <a:lnTo>
                  <a:pt x="1903714" y="7901"/>
                </a:lnTo>
                <a:lnTo>
                  <a:pt x="1917674" y="8300"/>
                </a:lnTo>
                <a:lnTo>
                  <a:pt x="1955839" y="9731"/>
                </a:lnTo>
                <a:lnTo>
                  <a:pt x="1991614" y="11648"/>
                </a:lnTo>
                <a:lnTo>
                  <a:pt x="2004443" y="12373"/>
                </a:lnTo>
                <a:lnTo>
                  <a:pt x="2054678" y="14986"/>
                </a:lnTo>
                <a:lnTo>
                  <a:pt x="2070047" y="15718"/>
                </a:lnTo>
                <a:lnTo>
                  <a:pt x="2084266" y="16402"/>
                </a:lnTo>
                <a:lnTo>
                  <a:pt x="2132792" y="18805"/>
                </a:lnTo>
                <a:lnTo>
                  <a:pt x="2143621" y="19361"/>
                </a:lnTo>
                <a:lnTo>
                  <a:pt x="2155750" y="19954"/>
                </a:lnTo>
                <a:lnTo>
                  <a:pt x="2206234" y="21743"/>
                </a:lnTo>
                <a:lnTo>
                  <a:pt x="2249521" y="22497"/>
                </a:lnTo>
                <a:lnTo>
                  <a:pt x="2297863" y="22873"/>
                </a:lnTo>
                <a:lnTo>
                  <a:pt x="2341173" y="23008"/>
                </a:lnTo>
                <a:lnTo>
                  <a:pt x="2374962" y="23038"/>
                </a:lnTo>
                <a:lnTo>
                  <a:pt x="2391787" y="23054"/>
                </a:lnTo>
                <a:lnTo>
                  <a:pt x="2436265" y="23131"/>
                </a:lnTo>
                <a:lnTo>
                  <a:pt x="2482755" y="23306"/>
                </a:lnTo>
                <a:lnTo>
                  <a:pt x="2508489" y="23486"/>
                </a:lnTo>
                <a:lnTo>
                  <a:pt x="2516552" y="23542"/>
                </a:lnTo>
                <a:lnTo>
                  <a:pt x="2555494" y="23723"/>
                </a:lnTo>
                <a:lnTo>
                  <a:pt x="2605647" y="23840"/>
                </a:lnTo>
                <a:lnTo>
                  <a:pt x="2651028" y="23888"/>
                </a:lnTo>
                <a:lnTo>
                  <a:pt x="2703386" y="23906"/>
                </a:lnTo>
                <a:lnTo>
                  <a:pt x="2725358" y="23910"/>
                </a:lnTo>
                <a:lnTo>
                  <a:pt x="2764854" y="23940"/>
                </a:lnTo>
                <a:lnTo>
                  <a:pt x="2813075" y="24041"/>
                </a:lnTo>
                <a:lnTo>
                  <a:pt x="2857063" y="24277"/>
                </a:lnTo>
                <a:lnTo>
                  <a:pt x="2885669" y="24857"/>
                </a:lnTo>
                <a:lnTo>
                  <a:pt x="2897316" y="25144"/>
                </a:lnTo>
                <a:lnTo>
                  <a:pt x="2910139" y="25398"/>
                </a:lnTo>
                <a:lnTo>
                  <a:pt x="2924285" y="25623"/>
                </a:lnTo>
                <a:lnTo>
                  <a:pt x="2937602" y="25802"/>
                </a:lnTo>
                <a:lnTo>
                  <a:pt x="2950477" y="25998"/>
                </a:lnTo>
                <a:lnTo>
                  <a:pt x="3000330" y="26970"/>
                </a:lnTo>
                <a:lnTo>
                  <a:pt x="3040276" y="28067"/>
                </a:lnTo>
                <a:lnTo>
                  <a:pt x="3090478" y="30318"/>
                </a:lnTo>
                <a:lnTo>
                  <a:pt x="3118534" y="32053"/>
                </a:lnTo>
                <a:lnTo>
                  <a:pt x="3133231" y="32936"/>
                </a:lnTo>
                <a:lnTo>
                  <a:pt x="3181539" y="35235"/>
                </a:lnTo>
                <a:lnTo>
                  <a:pt x="3225933" y="36199"/>
                </a:lnTo>
                <a:lnTo>
                  <a:pt x="3265608" y="36520"/>
                </a:lnTo>
                <a:lnTo>
                  <a:pt x="3292641" y="36571"/>
                </a:lnTo>
                <a:lnTo>
                  <a:pt x="3305103" y="36592"/>
                </a:lnTo>
                <a:lnTo>
                  <a:pt x="3355423" y="36742"/>
                </a:lnTo>
                <a:lnTo>
                  <a:pt x="3394258" y="36924"/>
                </a:lnTo>
                <a:lnTo>
                  <a:pt x="3413322" y="37021"/>
                </a:lnTo>
                <a:lnTo>
                  <a:pt x="3430108" y="37088"/>
                </a:lnTo>
                <a:lnTo>
                  <a:pt x="3444716" y="37126"/>
                </a:lnTo>
                <a:lnTo>
                  <a:pt x="3457244" y="37135"/>
                </a:lnTo>
                <a:lnTo>
                  <a:pt x="3467792" y="37115"/>
                </a:lnTo>
                <a:lnTo>
                  <a:pt x="3516786" y="35863"/>
                </a:lnTo>
                <a:lnTo>
                  <a:pt x="3550396" y="34105"/>
                </a:lnTo>
                <a:lnTo>
                  <a:pt x="3566403" y="33241"/>
                </a:lnTo>
                <a:lnTo>
                  <a:pt x="3609746" y="31309"/>
                </a:lnTo>
                <a:lnTo>
                  <a:pt x="3656106" y="30905"/>
                </a:lnTo>
                <a:lnTo>
                  <a:pt x="3713526" y="30677"/>
                </a:lnTo>
                <a:lnTo>
                  <a:pt x="3762667" y="30557"/>
                </a:lnTo>
                <a:lnTo>
                  <a:pt x="3820545" y="30461"/>
                </a:lnTo>
                <a:lnTo>
                  <a:pt x="3887200" y="30387"/>
                </a:lnTo>
                <a:lnTo>
                  <a:pt x="3962673" y="30333"/>
                </a:lnTo>
                <a:lnTo>
                  <a:pt x="4003729" y="30313"/>
                </a:lnTo>
                <a:lnTo>
                  <a:pt x="4047005" y="30297"/>
                </a:lnTo>
                <a:lnTo>
                  <a:pt x="4092505" y="30286"/>
                </a:lnTo>
                <a:lnTo>
                  <a:pt x="4138047" y="30282"/>
                </a:lnTo>
                <a:lnTo>
                  <a:pt x="4181444" y="30290"/>
                </a:lnTo>
                <a:lnTo>
                  <a:pt x="4222696" y="30310"/>
                </a:lnTo>
                <a:lnTo>
                  <a:pt x="4261804" y="30342"/>
                </a:lnTo>
                <a:lnTo>
                  <a:pt x="4333583" y="30442"/>
                </a:lnTo>
                <a:lnTo>
                  <a:pt x="4396784" y="30590"/>
                </a:lnTo>
                <a:lnTo>
                  <a:pt x="4451404" y="30786"/>
                </a:lnTo>
                <a:lnTo>
                  <a:pt x="4497445" y="31029"/>
                </a:lnTo>
                <a:lnTo>
                  <a:pt x="4550420" y="31483"/>
                </a:lnTo>
                <a:lnTo>
                  <a:pt x="4591024" y="32257"/>
                </a:lnTo>
                <a:lnTo>
                  <a:pt x="4609101" y="33272"/>
                </a:lnTo>
                <a:lnTo>
                  <a:pt x="4622123" y="33996"/>
                </a:lnTo>
                <a:lnTo>
                  <a:pt x="4670531" y="36133"/>
                </a:lnTo>
                <a:lnTo>
                  <a:pt x="4718603" y="37233"/>
                </a:lnTo>
                <a:lnTo>
                  <a:pt x="4764199" y="37713"/>
                </a:lnTo>
                <a:lnTo>
                  <a:pt x="4780468" y="37855"/>
                </a:lnTo>
                <a:lnTo>
                  <a:pt x="4820824" y="38287"/>
                </a:lnTo>
                <a:lnTo>
                  <a:pt x="4864782" y="39013"/>
                </a:lnTo>
                <a:lnTo>
                  <a:pt x="4877890" y="39251"/>
                </a:lnTo>
                <a:lnTo>
                  <a:pt x="4890579" y="39463"/>
                </a:lnTo>
                <a:lnTo>
                  <a:pt x="4902987" y="39654"/>
                </a:lnTo>
                <a:lnTo>
                  <a:pt x="4915252" y="39824"/>
                </a:lnTo>
                <a:lnTo>
                  <a:pt x="4927512" y="39977"/>
                </a:lnTo>
                <a:lnTo>
                  <a:pt x="4938961" y="40133"/>
                </a:lnTo>
                <a:lnTo>
                  <a:pt x="4987062" y="41329"/>
                </a:lnTo>
                <a:lnTo>
                  <a:pt x="5027176" y="42848"/>
                </a:lnTo>
                <a:lnTo>
                  <a:pt x="5055370" y="44075"/>
                </a:lnTo>
                <a:lnTo>
                  <a:pt x="5068863" y="44629"/>
                </a:lnTo>
                <a:lnTo>
                  <a:pt x="5107885" y="46024"/>
                </a:lnTo>
                <a:lnTo>
                  <a:pt x="5156736" y="47269"/>
                </a:lnTo>
                <a:lnTo>
                  <a:pt x="5198917" y="47908"/>
                </a:lnTo>
                <a:lnTo>
                  <a:pt x="5248609" y="48486"/>
                </a:lnTo>
                <a:lnTo>
                  <a:pt x="5287013" y="48762"/>
                </a:lnTo>
                <a:lnTo>
                  <a:pt x="5327807" y="48902"/>
                </a:lnTo>
                <a:lnTo>
                  <a:pt x="5367766" y="48983"/>
                </a:lnTo>
                <a:lnTo>
                  <a:pt x="5415927" y="49045"/>
                </a:lnTo>
                <a:lnTo>
                  <a:pt x="5472447" y="49090"/>
                </a:lnTo>
                <a:lnTo>
                  <a:pt x="5514849" y="49111"/>
                </a:lnTo>
                <a:lnTo>
                  <a:pt x="5561083" y="49124"/>
                </a:lnTo>
                <a:lnTo>
                  <a:pt x="5610119" y="49129"/>
                </a:lnTo>
                <a:lnTo>
                  <a:pt x="5633409" y="49125"/>
                </a:lnTo>
                <a:lnTo>
                  <a:pt x="5676454" y="49099"/>
                </a:lnTo>
                <a:lnTo>
                  <a:pt x="5714789" y="49051"/>
                </a:lnTo>
                <a:lnTo>
                  <a:pt x="5763459" y="48937"/>
                </a:lnTo>
                <a:lnTo>
                  <a:pt x="5811865" y="48709"/>
                </a:lnTo>
                <a:lnTo>
                  <a:pt x="5851233" y="48097"/>
                </a:lnTo>
                <a:lnTo>
                  <a:pt x="5861374" y="47475"/>
                </a:lnTo>
                <a:lnTo>
                  <a:pt x="5873707" y="46894"/>
                </a:lnTo>
                <a:lnTo>
                  <a:pt x="5888234" y="46355"/>
                </a:lnTo>
                <a:lnTo>
                  <a:pt x="5902203" y="45907"/>
                </a:lnTo>
                <a:lnTo>
                  <a:pt x="5915238" y="45462"/>
                </a:lnTo>
                <a:lnTo>
                  <a:pt x="5927620" y="45012"/>
                </a:lnTo>
                <a:lnTo>
                  <a:pt x="5939628" y="44547"/>
                </a:lnTo>
                <a:lnTo>
                  <a:pt x="5957931" y="43823"/>
                </a:lnTo>
                <a:lnTo>
                  <a:pt x="5972107" y="43335"/>
                </a:lnTo>
                <a:lnTo>
                  <a:pt x="5982952" y="43049"/>
                </a:lnTo>
                <a:lnTo>
                  <a:pt x="5991259" y="42933"/>
                </a:lnTo>
                <a:lnTo>
                  <a:pt x="6001742" y="39933"/>
                </a:lnTo>
                <a:lnTo>
                  <a:pt x="6002345" y="310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0460" y="2976237"/>
            <a:ext cx="8105140" cy="77470"/>
          </a:xfrm>
          <a:custGeom>
            <a:avLst/>
            <a:gdLst/>
            <a:ahLst/>
            <a:cxnLst/>
            <a:rect l="l" t="t" r="r" b="b"/>
            <a:pathLst>
              <a:path w="8105140" h="77469">
                <a:moveTo>
                  <a:pt x="0" y="63949"/>
                </a:moveTo>
                <a:lnTo>
                  <a:pt x="236" y="61819"/>
                </a:lnTo>
                <a:lnTo>
                  <a:pt x="6340" y="60250"/>
                </a:lnTo>
                <a:lnTo>
                  <a:pt x="18311" y="59242"/>
                </a:lnTo>
                <a:lnTo>
                  <a:pt x="36150" y="58794"/>
                </a:lnTo>
                <a:lnTo>
                  <a:pt x="50590" y="58886"/>
                </a:lnTo>
                <a:lnTo>
                  <a:pt x="90756" y="59322"/>
                </a:lnTo>
                <a:lnTo>
                  <a:pt x="139679" y="60278"/>
                </a:lnTo>
                <a:lnTo>
                  <a:pt x="178660" y="61364"/>
                </a:lnTo>
                <a:lnTo>
                  <a:pt x="193131" y="61777"/>
                </a:lnTo>
                <a:lnTo>
                  <a:pt x="232660" y="62820"/>
                </a:lnTo>
                <a:lnTo>
                  <a:pt x="277916" y="63804"/>
                </a:lnTo>
                <a:lnTo>
                  <a:pt x="324005" y="64423"/>
                </a:lnTo>
                <a:lnTo>
                  <a:pt x="363343" y="64672"/>
                </a:lnTo>
                <a:lnTo>
                  <a:pt x="391940" y="64737"/>
                </a:lnTo>
                <a:lnTo>
                  <a:pt x="404020" y="64729"/>
                </a:lnTo>
                <a:lnTo>
                  <a:pt x="453333" y="64363"/>
                </a:lnTo>
                <a:lnTo>
                  <a:pt x="491560" y="63739"/>
                </a:lnTo>
                <a:lnTo>
                  <a:pt x="531064" y="62816"/>
                </a:lnTo>
                <a:lnTo>
                  <a:pt x="542330" y="62511"/>
                </a:lnTo>
                <a:lnTo>
                  <a:pt x="553717" y="62226"/>
                </a:lnTo>
                <a:lnTo>
                  <a:pt x="600709" y="61284"/>
                </a:lnTo>
                <a:lnTo>
                  <a:pt x="650614" y="60642"/>
                </a:lnTo>
                <a:lnTo>
                  <a:pt x="690437" y="60342"/>
                </a:lnTo>
                <a:lnTo>
                  <a:pt x="732687" y="60189"/>
                </a:lnTo>
                <a:lnTo>
                  <a:pt x="773824" y="60153"/>
                </a:lnTo>
                <a:lnTo>
                  <a:pt x="808728" y="60140"/>
                </a:lnTo>
                <a:lnTo>
                  <a:pt x="823927" y="60142"/>
                </a:lnTo>
                <a:lnTo>
                  <a:pt x="870487" y="60209"/>
                </a:lnTo>
                <a:lnTo>
                  <a:pt x="918435" y="60880"/>
                </a:lnTo>
                <a:lnTo>
                  <a:pt x="952631" y="62440"/>
                </a:lnTo>
                <a:lnTo>
                  <a:pt x="963497" y="62942"/>
                </a:lnTo>
                <a:lnTo>
                  <a:pt x="1001806" y="64279"/>
                </a:lnTo>
                <a:lnTo>
                  <a:pt x="1043182" y="65266"/>
                </a:lnTo>
                <a:lnTo>
                  <a:pt x="1093589" y="66009"/>
                </a:lnTo>
                <a:lnTo>
                  <a:pt x="1143766" y="66268"/>
                </a:lnTo>
                <a:lnTo>
                  <a:pt x="1156636" y="66256"/>
                </a:lnTo>
                <a:lnTo>
                  <a:pt x="1194963" y="65956"/>
                </a:lnTo>
                <a:lnTo>
                  <a:pt x="1245582" y="64940"/>
                </a:lnTo>
                <a:lnTo>
                  <a:pt x="1284792" y="63682"/>
                </a:lnTo>
                <a:lnTo>
                  <a:pt x="1298459" y="63214"/>
                </a:lnTo>
                <a:lnTo>
                  <a:pt x="1337514" y="61915"/>
                </a:lnTo>
                <a:lnTo>
                  <a:pt x="1385706" y="60400"/>
                </a:lnTo>
                <a:lnTo>
                  <a:pt x="1399486" y="59977"/>
                </a:lnTo>
                <a:lnTo>
                  <a:pt x="1438716" y="58637"/>
                </a:lnTo>
                <a:lnTo>
                  <a:pt x="1487988" y="56631"/>
                </a:lnTo>
                <a:lnTo>
                  <a:pt x="1526598" y="54798"/>
                </a:lnTo>
                <a:lnTo>
                  <a:pt x="1564857" y="52789"/>
                </a:lnTo>
                <a:lnTo>
                  <a:pt x="1614313" y="49898"/>
                </a:lnTo>
                <a:lnTo>
                  <a:pt x="1660811" y="46940"/>
                </a:lnTo>
                <a:lnTo>
                  <a:pt x="1693437" y="44708"/>
                </a:lnTo>
                <a:lnTo>
                  <a:pt x="1705460" y="43872"/>
                </a:lnTo>
                <a:lnTo>
                  <a:pt x="1755916" y="41603"/>
                </a:lnTo>
                <a:lnTo>
                  <a:pt x="1798591" y="40700"/>
                </a:lnTo>
                <a:lnTo>
                  <a:pt x="1844885" y="40278"/>
                </a:lnTo>
                <a:lnTo>
                  <a:pt x="1855029" y="40309"/>
                </a:lnTo>
                <a:lnTo>
                  <a:pt x="1902876" y="41301"/>
                </a:lnTo>
                <a:lnTo>
                  <a:pt x="1948104" y="43039"/>
                </a:lnTo>
                <a:lnTo>
                  <a:pt x="1991798" y="44915"/>
                </a:lnTo>
                <a:lnTo>
                  <a:pt x="2037627" y="46888"/>
                </a:lnTo>
                <a:lnTo>
                  <a:pt x="2047520" y="47314"/>
                </a:lnTo>
                <a:lnTo>
                  <a:pt x="2094984" y="49122"/>
                </a:lnTo>
                <a:lnTo>
                  <a:pt x="2133355" y="50290"/>
                </a:lnTo>
                <a:lnTo>
                  <a:pt x="2177372" y="51393"/>
                </a:lnTo>
                <a:lnTo>
                  <a:pt x="2220800" y="52323"/>
                </a:lnTo>
                <a:lnTo>
                  <a:pt x="2266799" y="53076"/>
                </a:lnTo>
                <a:lnTo>
                  <a:pt x="2304967" y="53364"/>
                </a:lnTo>
                <a:lnTo>
                  <a:pt x="2346360" y="53493"/>
                </a:lnTo>
                <a:lnTo>
                  <a:pt x="2386054" y="53560"/>
                </a:lnTo>
                <a:lnTo>
                  <a:pt x="2433283" y="53601"/>
                </a:lnTo>
                <a:lnTo>
                  <a:pt x="2488153" y="53619"/>
                </a:lnTo>
                <a:lnTo>
                  <a:pt x="2511530" y="53624"/>
                </a:lnTo>
                <a:lnTo>
                  <a:pt x="2553828" y="53658"/>
                </a:lnTo>
                <a:lnTo>
                  <a:pt x="2606386" y="53770"/>
                </a:lnTo>
                <a:lnTo>
                  <a:pt x="2646284" y="53955"/>
                </a:lnTo>
                <a:lnTo>
                  <a:pt x="2685892" y="54428"/>
                </a:lnTo>
                <a:lnTo>
                  <a:pt x="2701363" y="55156"/>
                </a:lnTo>
                <a:lnTo>
                  <a:pt x="2712348" y="55619"/>
                </a:lnTo>
                <a:lnTo>
                  <a:pt x="2754431" y="56767"/>
                </a:lnTo>
                <a:lnTo>
                  <a:pt x="2804658" y="57471"/>
                </a:lnTo>
                <a:lnTo>
                  <a:pt x="2830038" y="57604"/>
                </a:lnTo>
                <a:lnTo>
                  <a:pt x="2847445" y="57602"/>
                </a:lnTo>
                <a:lnTo>
                  <a:pt x="2889573" y="57332"/>
                </a:lnTo>
                <a:lnTo>
                  <a:pt x="2933314" y="56154"/>
                </a:lnTo>
                <a:lnTo>
                  <a:pt x="2987100" y="52882"/>
                </a:lnTo>
                <a:lnTo>
                  <a:pt x="3035414" y="48746"/>
                </a:lnTo>
                <a:lnTo>
                  <a:pt x="3075225" y="44565"/>
                </a:lnTo>
                <a:lnTo>
                  <a:pt x="3096076" y="42107"/>
                </a:lnTo>
                <a:lnTo>
                  <a:pt x="3106262" y="40956"/>
                </a:lnTo>
                <a:lnTo>
                  <a:pt x="3156979" y="35804"/>
                </a:lnTo>
                <a:lnTo>
                  <a:pt x="3204692" y="31401"/>
                </a:lnTo>
                <a:lnTo>
                  <a:pt x="3245192" y="27923"/>
                </a:lnTo>
                <a:lnTo>
                  <a:pt x="3288015" y="24690"/>
                </a:lnTo>
                <a:lnTo>
                  <a:pt x="3333234" y="21885"/>
                </a:lnTo>
                <a:lnTo>
                  <a:pt x="3372284" y="20260"/>
                </a:lnTo>
                <a:lnTo>
                  <a:pt x="3411200" y="19459"/>
                </a:lnTo>
                <a:lnTo>
                  <a:pt x="3459766" y="18747"/>
                </a:lnTo>
                <a:lnTo>
                  <a:pt x="3498883" y="18208"/>
                </a:lnTo>
                <a:lnTo>
                  <a:pt x="3541794" y="17684"/>
                </a:lnTo>
                <a:lnTo>
                  <a:pt x="3580756" y="17492"/>
                </a:lnTo>
                <a:lnTo>
                  <a:pt x="3621617" y="17402"/>
                </a:lnTo>
                <a:lnTo>
                  <a:pt x="3672459" y="17357"/>
                </a:lnTo>
                <a:lnTo>
                  <a:pt x="3691625" y="17352"/>
                </a:lnTo>
                <a:lnTo>
                  <a:pt x="3712896" y="17360"/>
                </a:lnTo>
                <a:lnTo>
                  <a:pt x="3751001" y="17429"/>
                </a:lnTo>
                <a:lnTo>
                  <a:pt x="3797341" y="17666"/>
                </a:lnTo>
                <a:lnTo>
                  <a:pt x="3839689" y="18230"/>
                </a:lnTo>
                <a:lnTo>
                  <a:pt x="3868401" y="19414"/>
                </a:lnTo>
                <a:lnTo>
                  <a:pt x="3880187" y="19898"/>
                </a:lnTo>
                <a:lnTo>
                  <a:pt x="3929514" y="20853"/>
                </a:lnTo>
                <a:lnTo>
                  <a:pt x="3977705" y="21158"/>
                </a:lnTo>
                <a:lnTo>
                  <a:pt x="4018251" y="21242"/>
                </a:lnTo>
                <a:lnTo>
                  <a:pt x="4033034" y="21249"/>
                </a:lnTo>
                <a:lnTo>
                  <a:pt x="4052757" y="21245"/>
                </a:lnTo>
                <a:lnTo>
                  <a:pt x="4099416" y="21171"/>
                </a:lnTo>
                <a:lnTo>
                  <a:pt x="4140135" y="20765"/>
                </a:lnTo>
                <a:lnTo>
                  <a:pt x="4190877" y="18765"/>
                </a:lnTo>
                <a:lnTo>
                  <a:pt x="4203366" y="18298"/>
                </a:lnTo>
                <a:lnTo>
                  <a:pt x="4254071" y="17414"/>
                </a:lnTo>
                <a:lnTo>
                  <a:pt x="4267995" y="17409"/>
                </a:lnTo>
                <a:lnTo>
                  <a:pt x="4281376" y="17436"/>
                </a:lnTo>
                <a:lnTo>
                  <a:pt x="4331185" y="17851"/>
                </a:lnTo>
                <a:lnTo>
                  <a:pt x="4352513" y="18177"/>
                </a:lnTo>
                <a:lnTo>
                  <a:pt x="4362558" y="18307"/>
                </a:lnTo>
                <a:lnTo>
                  <a:pt x="4409713" y="18683"/>
                </a:lnTo>
                <a:lnTo>
                  <a:pt x="4452796" y="18820"/>
                </a:lnTo>
                <a:lnTo>
                  <a:pt x="4483036" y="18843"/>
                </a:lnTo>
                <a:lnTo>
                  <a:pt x="4497040" y="18843"/>
                </a:lnTo>
                <a:lnTo>
                  <a:pt x="4537240" y="18816"/>
                </a:lnTo>
                <a:lnTo>
                  <a:pt x="4587227" y="18715"/>
                </a:lnTo>
                <a:lnTo>
                  <a:pt x="4634047" y="18543"/>
                </a:lnTo>
                <a:lnTo>
                  <a:pt x="4652393" y="18492"/>
                </a:lnTo>
                <a:lnTo>
                  <a:pt x="4697764" y="18790"/>
                </a:lnTo>
                <a:lnTo>
                  <a:pt x="4736576" y="20239"/>
                </a:lnTo>
                <a:lnTo>
                  <a:pt x="4783611" y="25555"/>
                </a:lnTo>
                <a:lnTo>
                  <a:pt x="4828875" y="31583"/>
                </a:lnTo>
                <a:lnTo>
                  <a:pt x="4881804" y="38974"/>
                </a:lnTo>
                <a:lnTo>
                  <a:pt x="4925762" y="45160"/>
                </a:lnTo>
                <a:lnTo>
                  <a:pt x="4970143" y="51441"/>
                </a:lnTo>
                <a:lnTo>
                  <a:pt x="4986918" y="53835"/>
                </a:lnTo>
                <a:lnTo>
                  <a:pt x="4999813" y="55654"/>
                </a:lnTo>
                <a:lnTo>
                  <a:pt x="5037636" y="60622"/>
                </a:lnTo>
                <a:lnTo>
                  <a:pt x="5077932" y="65257"/>
                </a:lnTo>
                <a:lnTo>
                  <a:pt x="5117977" y="69242"/>
                </a:lnTo>
                <a:lnTo>
                  <a:pt x="5164205" y="72866"/>
                </a:lnTo>
                <a:lnTo>
                  <a:pt x="5212994" y="75102"/>
                </a:lnTo>
                <a:lnTo>
                  <a:pt x="5252574" y="75951"/>
                </a:lnTo>
                <a:lnTo>
                  <a:pt x="5299717" y="76377"/>
                </a:lnTo>
                <a:lnTo>
                  <a:pt x="5348465" y="76796"/>
                </a:lnTo>
                <a:lnTo>
                  <a:pt x="5395686" y="77152"/>
                </a:lnTo>
                <a:lnTo>
                  <a:pt x="5445480" y="77336"/>
                </a:lnTo>
                <a:lnTo>
                  <a:pt x="5457370" y="77343"/>
                </a:lnTo>
                <a:lnTo>
                  <a:pt x="5473489" y="77298"/>
                </a:lnTo>
                <a:lnTo>
                  <a:pt x="5487878" y="77163"/>
                </a:lnTo>
                <a:lnTo>
                  <a:pt x="5500566" y="76938"/>
                </a:lnTo>
                <a:lnTo>
                  <a:pt x="5511583" y="76623"/>
                </a:lnTo>
                <a:lnTo>
                  <a:pt x="5520960" y="76218"/>
                </a:lnTo>
                <a:lnTo>
                  <a:pt x="5523988" y="76091"/>
                </a:lnTo>
                <a:lnTo>
                  <a:pt x="5566419" y="75481"/>
                </a:lnTo>
                <a:lnTo>
                  <a:pt x="5617828" y="75216"/>
                </a:lnTo>
                <a:lnTo>
                  <a:pt x="5668534" y="75090"/>
                </a:lnTo>
                <a:lnTo>
                  <a:pt x="5708126" y="75041"/>
                </a:lnTo>
                <a:lnTo>
                  <a:pt x="5753086" y="75020"/>
                </a:lnTo>
                <a:lnTo>
                  <a:pt x="5775236" y="75012"/>
                </a:lnTo>
                <a:lnTo>
                  <a:pt x="5815767" y="74991"/>
                </a:lnTo>
                <a:lnTo>
                  <a:pt x="5867358" y="74950"/>
                </a:lnTo>
                <a:lnTo>
                  <a:pt x="5908251" y="74896"/>
                </a:lnTo>
                <a:lnTo>
                  <a:pt x="5946809" y="74804"/>
                </a:lnTo>
                <a:lnTo>
                  <a:pt x="5988686" y="74056"/>
                </a:lnTo>
                <a:lnTo>
                  <a:pt x="6029899" y="71723"/>
                </a:lnTo>
                <a:lnTo>
                  <a:pt x="6077934" y="68353"/>
                </a:lnTo>
                <a:lnTo>
                  <a:pt x="6116154" y="65531"/>
                </a:lnTo>
                <a:lnTo>
                  <a:pt x="6160201" y="62159"/>
                </a:lnTo>
                <a:lnTo>
                  <a:pt x="6203452" y="58666"/>
                </a:lnTo>
                <a:lnTo>
                  <a:pt x="6246281" y="54837"/>
                </a:lnTo>
                <a:lnTo>
                  <a:pt x="6286539" y="50808"/>
                </a:lnTo>
                <a:lnTo>
                  <a:pt x="6310182" y="48392"/>
                </a:lnTo>
                <a:lnTo>
                  <a:pt x="6324493" y="46978"/>
                </a:lnTo>
                <a:lnTo>
                  <a:pt x="6373943" y="43499"/>
                </a:lnTo>
                <a:lnTo>
                  <a:pt x="6387278" y="42936"/>
                </a:lnTo>
                <a:lnTo>
                  <a:pt x="6400141" y="42333"/>
                </a:lnTo>
                <a:lnTo>
                  <a:pt x="6450085" y="39384"/>
                </a:lnTo>
                <a:lnTo>
                  <a:pt x="6499836" y="35814"/>
                </a:lnTo>
                <a:lnTo>
                  <a:pt x="6525907" y="33804"/>
                </a:lnTo>
                <a:lnTo>
                  <a:pt x="6538209" y="32849"/>
                </a:lnTo>
                <a:lnTo>
                  <a:pt x="6587967" y="29273"/>
                </a:lnTo>
                <a:lnTo>
                  <a:pt x="6626699" y="26782"/>
                </a:lnTo>
                <a:lnTo>
                  <a:pt x="6668783" y="24294"/>
                </a:lnTo>
                <a:lnTo>
                  <a:pt x="6718763" y="21451"/>
                </a:lnTo>
                <a:lnTo>
                  <a:pt x="6770999" y="18635"/>
                </a:lnTo>
                <a:lnTo>
                  <a:pt x="6813568" y="16464"/>
                </a:lnTo>
                <a:lnTo>
                  <a:pt x="6844094" y="15044"/>
                </a:lnTo>
                <a:lnTo>
                  <a:pt x="6852827" y="14651"/>
                </a:lnTo>
                <a:lnTo>
                  <a:pt x="6898635" y="12080"/>
                </a:lnTo>
                <a:lnTo>
                  <a:pt x="6945248" y="9069"/>
                </a:lnTo>
                <a:lnTo>
                  <a:pt x="6959149" y="8156"/>
                </a:lnTo>
                <a:lnTo>
                  <a:pt x="6999198" y="5735"/>
                </a:lnTo>
                <a:lnTo>
                  <a:pt x="7048945" y="3233"/>
                </a:lnTo>
                <a:lnTo>
                  <a:pt x="7099280" y="1409"/>
                </a:lnTo>
                <a:lnTo>
                  <a:pt x="7137831" y="495"/>
                </a:lnTo>
                <a:lnTo>
                  <a:pt x="7186687" y="0"/>
                </a:lnTo>
                <a:lnTo>
                  <a:pt x="7199181" y="0"/>
                </a:lnTo>
                <a:lnTo>
                  <a:pt x="7211710" y="41"/>
                </a:lnTo>
                <a:lnTo>
                  <a:pt x="7262321" y="623"/>
                </a:lnTo>
                <a:lnTo>
                  <a:pt x="7299048" y="1443"/>
                </a:lnTo>
                <a:lnTo>
                  <a:pt x="7310225" y="1696"/>
                </a:lnTo>
                <a:lnTo>
                  <a:pt x="7357060" y="2478"/>
                </a:lnTo>
                <a:lnTo>
                  <a:pt x="7395163" y="2839"/>
                </a:lnTo>
                <a:lnTo>
                  <a:pt x="7436620" y="3027"/>
                </a:lnTo>
                <a:lnTo>
                  <a:pt x="7489783" y="3063"/>
                </a:lnTo>
                <a:lnTo>
                  <a:pt x="7506833" y="3056"/>
                </a:lnTo>
                <a:lnTo>
                  <a:pt x="7549733" y="2994"/>
                </a:lnTo>
                <a:lnTo>
                  <a:pt x="7589240" y="2816"/>
                </a:lnTo>
                <a:lnTo>
                  <a:pt x="7603768" y="2671"/>
                </a:lnTo>
                <a:lnTo>
                  <a:pt x="7612235" y="2597"/>
                </a:lnTo>
                <a:lnTo>
                  <a:pt x="7655836" y="2384"/>
                </a:lnTo>
                <a:lnTo>
                  <a:pt x="7699294" y="2302"/>
                </a:lnTo>
                <a:lnTo>
                  <a:pt x="7733678" y="2283"/>
                </a:lnTo>
                <a:lnTo>
                  <a:pt x="7751987" y="2292"/>
                </a:lnTo>
                <a:lnTo>
                  <a:pt x="7800669" y="2440"/>
                </a:lnTo>
                <a:lnTo>
                  <a:pt x="7840450" y="2769"/>
                </a:lnTo>
                <a:lnTo>
                  <a:pt x="7880680" y="3488"/>
                </a:lnTo>
                <a:lnTo>
                  <a:pt x="7925665" y="5018"/>
                </a:lnTo>
                <a:lnTo>
                  <a:pt x="7976756" y="6842"/>
                </a:lnTo>
                <a:lnTo>
                  <a:pt x="8021228" y="8460"/>
                </a:lnTo>
                <a:lnTo>
                  <a:pt x="8068409" y="10264"/>
                </a:lnTo>
                <a:lnTo>
                  <a:pt x="8104689" y="11745"/>
                </a:lnTo>
                <a:lnTo>
                  <a:pt x="8104987" y="11682"/>
                </a:lnTo>
                <a:lnTo>
                  <a:pt x="8104565" y="11514"/>
                </a:lnTo>
                <a:lnTo>
                  <a:pt x="8098382" y="9054"/>
                </a:lnTo>
                <a:lnTo>
                  <a:pt x="8081589" y="23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464852" y="290778"/>
            <a:ext cx="14604" cy="112395"/>
          </a:xfrm>
          <a:custGeom>
            <a:avLst/>
            <a:gdLst/>
            <a:ahLst/>
            <a:cxnLst/>
            <a:rect l="l" t="t" r="r" b="b"/>
            <a:pathLst>
              <a:path w="14605" h="112395">
                <a:moveTo>
                  <a:pt x="6098" y="0"/>
                </a:moveTo>
                <a:lnTo>
                  <a:pt x="3023" y="802"/>
                </a:lnTo>
                <a:lnTo>
                  <a:pt x="1189" y="5287"/>
                </a:lnTo>
                <a:lnTo>
                  <a:pt x="595" y="13455"/>
                </a:lnTo>
                <a:lnTo>
                  <a:pt x="0" y="21623"/>
                </a:lnTo>
                <a:lnTo>
                  <a:pt x="86" y="29242"/>
                </a:lnTo>
                <a:lnTo>
                  <a:pt x="854" y="36312"/>
                </a:lnTo>
                <a:lnTo>
                  <a:pt x="1623" y="43382"/>
                </a:lnTo>
                <a:lnTo>
                  <a:pt x="2877" y="50688"/>
                </a:lnTo>
                <a:lnTo>
                  <a:pt x="4619" y="58230"/>
                </a:lnTo>
                <a:lnTo>
                  <a:pt x="6362" y="65772"/>
                </a:lnTo>
                <a:lnTo>
                  <a:pt x="7638" y="72679"/>
                </a:lnTo>
                <a:lnTo>
                  <a:pt x="8447" y="78951"/>
                </a:lnTo>
                <a:lnTo>
                  <a:pt x="9257" y="85223"/>
                </a:lnTo>
                <a:lnTo>
                  <a:pt x="9703" y="90989"/>
                </a:lnTo>
                <a:lnTo>
                  <a:pt x="9784" y="96248"/>
                </a:lnTo>
                <a:lnTo>
                  <a:pt x="9908" y="104314"/>
                </a:lnTo>
                <a:lnTo>
                  <a:pt x="11396" y="109519"/>
                </a:lnTo>
                <a:lnTo>
                  <a:pt x="14248" y="1118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410094" y="286780"/>
            <a:ext cx="146050" cy="114935"/>
          </a:xfrm>
          <a:custGeom>
            <a:avLst/>
            <a:gdLst/>
            <a:ahLst/>
            <a:cxnLst/>
            <a:rect l="l" t="t" r="r" b="b"/>
            <a:pathLst>
              <a:path w="146050" h="114935">
                <a:moveTo>
                  <a:pt x="0" y="22013"/>
                </a:moveTo>
                <a:lnTo>
                  <a:pt x="1271" y="17126"/>
                </a:lnTo>
                <a:lnTo>
                  <a:pt x="3997" y="12955"/>
                </a:lnTo>
                <a:lnTo>
                  <a:pt x="8179" y="9500"/>
                </a:lnTo>
                <a:lnTo>
                  <a:pt x="12360" y="6045"/>
                </a:lnTo>
                <a:lnTo>
                  <a:pt x="18913" y="3441"/>
                </a:lnTo>
                <a:lnTo>
                  <a:pt x="27839" y="1687"/>
                </a:lnTo>
                <a:lnTo>
                  <a:pt x="39523" y="183"/>
                </a:lnTo>
                <a:lnTo>
                  <a:pt x="52541" y="0"/>
                </a:lnTo>
                <a:lnTo>
                  <a:pt x="67392" y="1555"/>
                </a:lnTo>
                <a:lnTo>
                  <a:pt x="113864" y="19255"/>
                </a:lnTo>
                <a:lnTo>
                  <a:pt x="142569" y="44556"/>
                </a:lnTo>
                <a:lnTo>
                  <a:pt x="145716" y="68444"/>
                </a:lnTo>
                <a:lnTo>
                  <a:pt x="142585" y="75927"/>
                </a:lnTo>
                <a:lnTo>
                  <a:pt x="101272" y="102213"/>
                </a:lnTo>
                <a:lnTo>
                  <a:pt x="63908" y="112565"/>
                </a:lnTo>
                <a:lnTo>
                  <a:pt x="52033" y="114421"/>
                </a:lnTo>
                <a:lnTo>
                  <a:pt x="35281" y="114277"/>
                </a:lnTo>
                <a:lnTo>
                  <a:pt x="24012" y="110623"/>
                </a:lnTo>
                <a:lnTo>
                  <a:pt x="16620" y="1036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578827" y="299865"/>
            <a:ext cx="154940" cy="115570"/>
          </a:xfrm>
          <a:custGeom>
            <a:avLst/>
            <a:gdLst/>
            <a:ahLst/>
            <a:cxnLst/>
            <a:rect l="l" t="t" r="r" b="b"/>
            <a:pathLst>
              <a:path w="154939" h="115570">
                <a:moveTo>
                  <a:pt x="49548" y="59413"/>
                </a:moveTo>
                <a:lnTo>
                  <a:pt x="49807" y="55577"/>
                </a:lnTo>
                <a:lnTo>
                  <a:pt x="46854" y="53403"/>
                </a:lnTo>
                <a:lnTo>
                  <a:pt x="40687" y="52888"/>
                </a:lnTo>
                <a:lnTo>
                  <a:pt x="36334" y="52525"/>
                </a:lnTo>
                <a:lnTo>
                  <a:pt x="1324" y="73154"/>
                </a:lnTo>
                <a:lnTo>
                  <a:pt x="0" y="77384"/>
                </a:lnTo>
                <a:lnTo>
                  <a:pt x="19839" y="96670"/>
                </a:lnTo>
                <a:lnTo>
                  <a:pt x="27353" y="99551"/>
                </a:lnTo>
                <a:lnTo>
                  <a:pt x="34694" y="101453"/>
                </a:lnTo>
                <a:lnTo>
                  <a:pt x="41864" y="102377"/>
                </a:lnTo>
                <a:lnTo>
                  <a:pt x="49034" y="103301"/>
                </a:lnTo>
                <a:lnTo>
                  <a:pt x="55218" y="103298"/>
                </a:lnTo>
                <a:lnTo>
                  <a:pt x="60416" y="102369"/>
                </a:lnTo>
                <a:lnTo>
                  <a:pt x="65613" y="101439"/>
                </a:lnTo>
                <a:lnTo>
                  <a:pt x="77584" y="82565"/>
                </a:lnTo>
                <a:lnTo>
                  <a:pt x="78372" y="77698"/>
                </a:lnTo>
                <a:lnTo>
                  <a:pt x="78729" y="73092"/>
                </a:lnTo>
                <a:lnTo>
                  <a:pt x="78657" y="68745"/>
                </a:lnTo>
                <a:lnTo>
                  <a:pt x="78584" y="64398"/>
                </a:lnTo>
                <a:lnTo>
                  <a:pt x="77445" y="61143"/>
                </a:lnTo>
                <a:lnTo>
                  <a:pt x="75239" y="58980"/>
                </a:lnTo>
                <a:lnTo>
                  <a:pt x="73032" y="56817"/>
                </a:lnTo>
                <a:lnTo>
                  <a:pt x="72025" y="57400"/>
                </a:lnTo>
                <a:lnTo>
                  <a:pt x="72217" y="60728"/>
                </a:lnTo>
                <a:lnTo>
                  <a:pt x="72409" y="64057"/>
                </a:lnTo>
                <a:lnTo>
                  <a:pt x="73741" y="68193"/>
                </a:lnTo>
                <a:lnTo>
                  <a:pt x="76213" y="73135"/>
                </a:lnTo>
                <a:lnTo>
                  <a:pt x="78684" y="78077"/>
                </a:lnTo>
                <a:lnTo>
                  <a:pt x="111468" y="105259"/>
                </a:lnTo>
                <a:lnTo>
                  <a:pt x="116511" y="106362"/>
                </a:lnTo>
                <a:lnTo>
                  <a:pt x="121552" y="107466"/>
                </a:lnTo>
                <a:lnTo>
                  <a:pt x="125855" y="107550"/>
                </a:lnTo>
                <a:lnTo>
                  <a:pt x="129417" y="106616"/>
                </a:lnTo>
                <a:lnTo>
                  <a:pt x="132979" y="105682"/>
                </a:lnTo>
                <a:lnTo>
                  <a:pt x="135529" y="102727"/>
                </a:lnTo>
                <a:lnTo>
                  <a:pt x="137065" y="97752"/>
                </a:lnTo>
                <a:lnTo>
                  <a:pt x="138602" y="92776"/>
                </a:lnTo>
                <a:lnTo>
                  <a:pt x="139252" y="86248"/>
                </a:lnTo>
                <a:lnTo>
                  <a:pt x="139011" y="78166"/>
                </a:lnTo>
                <a:lnTo>
                  <a:pt x="137586" y="66138"/>
                </a:lnTo>
                <a:lnTo>
                  <a:pt x="124275" y="29571"/>
                </a:lnTo>
                <a:lnTo>
                  <a:pt x="110381" y="3325"/>
                </a:lnTo>
                <a:lnTo>
                  <a:pt x="108848" y="734"/>
                </a:lnTo>
                <a:lnTo>
                  <a:pt x="108631" y="367"/>
                </a:lnTo>
                <a:lnTo>
                  <a:pt x="108414" y="0"/>
                </a:lnTo>
                <a:lnTo>
                  <a:pt x="108482" y="277"/>
                </a:lnTo>
                <a:lnTo>
                  <a:pt x="108835" y="1198"/>
                </a:lnTo>
                <a:lnTo>
                  <a:pt x="109187" y="2120"/>
                </a:lnTo>
                <a:lnTo>
                  <a:pt x="111675" y="8625"/>
                </a:lnTo>
                <a:lnTo>
                  <a:pt x="116300" y="20712"/>
                </a:lnTo>
                <a:lnTo>
                  <a:pt x="135161" y="67840"/>
                </a:lnTo>
                <a:lnTo>
                  <a:pt x="140205" y="80127"/>
                </a:lnTo>
                <a:lnTo>
                  <a:pt x="145112" y="92122"/>
                </a:lnTo>
                <a:lnTo>
                  <a:pt x="149886" y="103837"/>
                </a:lnTo>
                <a:lnTo>
                  <a:pt x="154532" y="1152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679285" y="329109"/>
            <a:ext cx="182245" cy="68580"/>
          </a:xfrm>
          <a:custGeom>
            <a:avLst/>
            <a:gdLst/>
            <a:ahLst/>
            <a:cxnLst/>
            <a:rect l="l" t="t" r="r" b="b"/>
            <a:pathLst>
              <a:path w="182244" h="68579">
                <a:moveTo>
                  <a:pt x="369" y="22524"/>
                </a:moveTo>
                <a:lnTo>
                  <a:pt x="35273" y="4924"/>
                </a:lnTo>
                <a:lnTo>
                  <a:pt x="73826" y="3959"/>
                </a:lnTo>
                <a:lnTo>
                  <a:pt x="89556" y="4134"/>
                </a:lnTo>
                <a:lnTo>
                  <a:pt x="137886" y="6896"/>
                </a:lnTo>
                <a:lnTo>
                  <a:pt x="149748" y="8633"/>
                </a:lnTo>
                <a:lnTo>
                  <a:pt x="151501" y="9191"/>
                </a:lnTo>
                <a:lnTo>
                  <a:pt x="151693" y="10464"/>
                </a:lnTo>
                <a:lnTo>
                  <a:pt x="150324" y="12449"/>
                </a:lnTo>
                <a:lnTo>
                  <a:pt x="148955" y="14435"/>
                </a:lnTo>
                <a:lnTo>
                  <a:pt x="145114" y="17265"/>
                </a:lnTo>
                <a:lnTo>
                  <a:pt x="138801" y="20938"/>
                </a:lnTo>
                <a:lnTo>
                  <a:pt x="132488" y="24610"/>
                </a:lnTo>
                <a:lnTo>
                  <a:pt x="126320" y="28561"/>
                </a:lnTo>
                <a:lnTo>
                  <a:pt x="120300" y="32788"/>
                </a:lnTo>
                <a:lnTo>
                  <a:pt x="114280" y="37016"/>
                </a:lnTo>
                <a:lnTo>
                  <a:pt x="109879" y="41203"/>
                </a:lnTo>
                <a:lnTo>
                  <a:pt x="107097" y="45349"/>
                </a:lnTo>
                <a:lnTo>
                  <a:pt x="104315" y="49496"/>
                </a:lnTo>
                <a:lnTo>
                  <a:pt x="103163" y="53196"/>
                </a:lnTo>
                <a:lnTo>
                  <a:pt x="103642" y="56449"/>
                </a:lnTo>
                <a:lnTo>
                  <a:pt x="104121" y="59702"/>
                </a:lnTo>
                <a:lnTo>
                  <a:pt x="107215" y="62332"/>
                </a:lnTo>
                <a:lnTo>
                  <a:pt x="112924" y="64337"/>
                </a:lnTo>
                <a:lnTo>
                  <a:pt x="118634" y="66343"/>
                </a:lnTo>
                <a:lnTo>
                  <a:pt x="125059" y="67571"/>
                </a:lnTo>
                <a:lnTo>
                  <a:pt x="132200" y="68021"/>
                </a:lnTo>
                <a:lnTo>
                  <a:pt x="139341" y="68472"/>
                </a:lnTo>
                <a:lnTo>
                  <a:pt x="146024" y="67822"/>
                </a:lnTo>
                <a:lnTo>
                  <a:pt x="152248" y="66073"/>
                </a:lnTo>
                <a:lnTo>
                  <a:pt x="158472" y="64325"/>
                </a:lnTo>
                <a:lnTo>
                  <a:pt x="163834" y="61172"/>
                </a:lnTo>
                <a:lnTo>
                  <a:pt x="168331" y="56614"/>
                </a:lnTo>
                <a:lnTo>
                  <a:pt x="172829" y="52057"/>
                </a:lnTo>
                <a:lnTo>
                  <a:pt x="181490" y="21043"/>
                </a:lnTo>
                <a:lnTo>
                  <a:pt x="181838" y="14378"/>
                </a:lnTo>
                <a:lnTo>
                  <a:pt x="181454" y="9112"/>
                </a:lnTo>
                <a:lnTo>
                  <a:pt x="180338" y="5243"/>
                </a:lnTo>
                <a:lnTo>
                  <a:pt x="178835" y="34"/>
                </a:lnTo>
                <a:lnTo>
                  <a:pt x="177217" y="0"/>
                </a:lnTo>
                <a:lnTo>
                  <a:pt x="175484" y="51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857578" y="343913"/>
            <a:ext cx="53340" cy="70485"/>
          </a:xfrm>
          <a:custGeom>
            <a:avLst/>
            <a:gdLst/>
            <a:ahLst/>
            <a:cxnLst/>
            <a:rect l="l" t="t" r="r" b="b"/>
            <a:pathLst>
              <a:path w="53339" h="70484">
                <a:moveTo>
                  <a:pt x="0" y="0"/>
                </a:moveTo>
                <a:lnTo>
                  <a:pt x="23952" y="38504"/>
                </a:lnTo>
                <a:lnTo>
                  <a:pt x="41811" y="58639"/>
                </a:lnTo>
                <a:lnTo>
                  <a:pt x="52854" y="703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085098" y="284465"/>
            <a:ext cx="119380" cy="111125"/>
          </a:xfrm>
          <a:custGeom>
            <a:avLst/>
            <a:gdLst/>
            <a:ahLst/>
            <a:cxnLst/>
            <a:rect l="l" t="t" r="r" b="b"/>
            <a:pathLst>
              <a:path w="119380" h="111125">
                <a:moveTo>
                  <a:pt x="16775" y="13498"/>
                </a:moveTo>
                <a:lnTo>
                  <a:pt x="8767" y="10073"/>
                </a:lnTo>
                <a:lnTo>
                  <a:pt x="3677" y="7376"/>
                </a:lnTo>
                <a:lnTo>
                  <a:pt x="1505" y="5409"/>
                </a:lnTo>
                <a:lnTo>
                  <a:pt x="0" y="4044"/>
                </a:lnTo>
                <a:lnTo>
                  <a:pt x="382" y="3032"/>
                </a:lnTo>
                <a:lnTo>
                  <a:pt x="57283" y="1290"/>
                </a:lnTo>
                <a:lnTo>
                  <a:pt x="75569" y="1220"/>
                </a:lnTo>
                <a:lnTo>
                  <a:pt x="107370" y="907"/>
                </a:lnTo>
                <a:lnTo>
                  <a:pt x="108465" y="874"/>
                </a:lnTo>
                <a:lnTo>
                  <a:pt x="109117" y="822"/>
                </a:lnTo>
                <a:lnTo>
                  <a:pt x="107608" y="690"/>
                </a:lnTo>
                <a:lnTo>
                  <a:pt x="105942" y="600"/>
                </a:lnTo>
                <a:lnTo>
                  <a:pt x="103059" y="443"/>
                </a:lnTo>
                <a:lnTo>
                  <a:pt x="98960" y="222"/>
                </a:lnTo>
                <a:lnTo>
                  <a:pt x="94862" y="0"/>
                </a:lnTo>
                <a:lnTo>
                  <a:pt x="89556" y="795"/>
                </a:lnTo>
                <a:lnTo>
                  <a:pt x="83044" y="2609"/>
                </a:lnTo>
                <a:lnTo>
                  <a:pt x="76531" y="4423"/>
                </a:lnTo>
                <a:lnTo>
                  <a:pt x="71860" y="7407"/>
                </a:lnTo>
                <a:lnTo>
                  <a:pt x="69028" y="11562"/>
                </a:lnTo>
                <a:lnTo>
                  <a:pt x="66197" y="15718"/>
                </a:lnTo>
                <a:lnTo>
                  <a:pt x="66245" y="21284"/>
                </a:lnTo>
                <a:lnTo>
                  <a:pt x="69171" y="28262"/>
                </a:lnTo>
                <a:lnTo>
                  <a:pt x="74710" y="38300"/>
                </a:lnTo>
                <a:lnTo>
                  <a:pt x="83193" y="49017"/>
                </a:lnTo>
                <a:lnTo>
                  <a:pt x="92919" y="59859"/>
                </a:lnTo>
                <a:lnTo>
                  <a:pt x="100410" y="69089"/>
                </a:lnTo>
                <a:lnTo>
                  <a:pt x="108224" y="79934"/>
                </a:lnTo>
                <a:lnTo>
                  <a:pt x="110901" y="86014"/>
                </a:lnTo>
                <a:lnTo>
                  <a:pt x="111388" y="91330"/>
                </a:lnTo>
                <a:lnTo>
                  <a:pt x="111874" y="96647"/>
                </a:lnTo>
                <a:lnTo>
                  <a:pt x="109448" y="100786"/>
                </a:lnTo>
                <a:lnTo>
                  <a:pt x="104107" y="103747"/>
                </a:lnTo>
                <a:lnTo>
                  <a:pt x="98767" y="106709"/>
                </a:lnTo>
                <a:lnTo>
                  <a:pt x="71748" y="110767"/>
                </a:lnTo>
                <a:lnTo>
                  <a:pt x="68149" y="110849"/>
                </a:lnTo>
                <a:lnTo>
                  <a:pt x="65973" y="110440"/>
                </a:lnTo>
                <a:lnTo>
                  <a:pt x="65220" y="109540"/>
                </a:lnTo>
                <a:lnTo>
                  <a:pt x="64466" y="108640"/>
                </a:lnTo>
                <a:lnTo>
                  <a:pt x="99930" y="104162"/>
                </a:lnTo>
                <a:lnTo>
                  <a:pt x="119330" y="10354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235340" y="343905"/>
            <a:ext cx="133985" cy="49530"/>
          </a:xfrm>
          <a:custGeom>
            <a:avLst/>
            <a:gdLst/>
            <a:ahLst/>
            <a:cxnLst/>
            <a:rect l="l" t="t" r="r" b="b"/>
            <a:pathLst>
              <a:path w="133985" h="49529">
                <a:moveTo>
                  <a:pt x="1741" y="27528"/>
                </a:moveTo>
                <a:lnTo>
                  <a:pt x="0" y="23629"/>
                </a:lnTo>
                <a:lnTo>
                  <a:pt x="1228" y="20878"/>
                </a:lnTo>
                <a:lnTo>
                  <a:pt x="5424" y="19275"/>
                </a:lnTo>
                <a:lnTo>
                  <a:pt x="8402" y="18137"/>
                </a:lnTo>
                <a:lnTo>
                  <a:pt x="12613" y="17773"/>
                </a:lnTo>
                <a:lnTo>
                  <a:pt x="18058" y="18181"/>
                </a:lnTo>
                <a:lnTo>
                  <a:pt x="23503" y="18590"/>
                </a:lnTo>
                <a:lnTo>
                  <a:pt x="29131" y="20347"/>
                </a:lnTo>
                <a:lnTo>
                  <a:pt x="34944" y="23454"/>
                </a:lnTo>
                <a:lnTo>
                  <a:pt x="40757" y="26560"/>
                </a:lnTo>
                <a:lnTo>
                  <a:pt x="44983" y="29881"/>
                </a:lnTo>
                <a:lnTo>
                  <a:pt x="47623" y="33416"/>
                </a:lnTo>
                <a:lnTo>
                  <a:pt x="50263" y="36951"/>
                </a:lnTo>
                <a:lnTo>
                  <a:pt x="51715" y="39860"/>
                </a:lnTo>
                <a:lnTo>
                  <a:pt x="51979" y="42144"/>
                </a:lnTo>
                <a:lnTo>
                  <a:pt x="52244" y="44427"/>
                </a:lnTo>
                <a:lnTo>
                  <a:pt x="51556" y="46330"/>
                </a:lnTo>
                <a:lnTo>
                  <a:pt x="49917" y="47853"/>
                </a:lnTo>
                <a:lnTo>
                  <a:pt x="48278" y="49376"/>
                </a:lnTo>
                <a:lnTo>
                  <a:pt x="46287" y="49373"/>
                </a:lnTo>
                <a:lnTo>
                  <a:pt x="43943" y="47845"/>
                </a:lnTo>
                <a:lnTo>
                  <a:pt x="41600" y="46317"/>
                </a:lnTo>
                <a:lnTo>
                  <a:pt x="40053" y="42842"/>
                </a:lnTo>
                <a:lnTo>
                  <a:pt x="39304" y="37422"/>
                </a:lnTo>
                <a:lnTo>
                  <a:pt x="38555" y="32001"/>
                </a:lnTo>
                <a:lnTo>
                  <a:pt x="39490" y="26249"/>
                </a:lnTo>
                <a:lnTo>
                  <a:pt x="42110" y="20166"/>
                </a:lnTo>
                <a:lnTo>
                  <a:pt x="44730" y="14084"/>
                </a:lnTo>
                <a:lnTo>
                  <a:pt x="76130" y="444"/>
                </a:lnTo>
                <a:lnTo>
                  <a:pt x="83313" y="0"/>
                </a:lnTo>
                <a:lnTo>
                  <a:pt x="123686" y="24981"/>
                </a:lnTo>
                <a:lnTo>
                  <a:pt x="133949" y="376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362563" y="287298"/>
            <a:ext cx="52705" cy="128905"/>
          </a:xfrm>
          <a:custGeom>
            <a:avLst/>
            <a:gdLst/>
            <a:ahLst/>
            <a:cxnLst/>
            <a:rect l="l" t="t" r="r" b="b"/>
            <a:pathLst>
              <a:path w="52704" h="128904">
                <a:moveTo>
                  <a:pt x="1111" y="9449"/>
                </a:moveTo>
                <a:lnTo>
                  <a:pt x="0" y="3139"/>
                </a:lnTo>
                <a:lnTo>
                  <a:pt x="808" y="0"/>
                </a:lnTo>
                <a:lnTo>
                  <a:pt x="3535" y="31"/>
                </a:lnTo>
                <a:lnTo>
                  <a:pt x="17925" y="28145"/>
                </a:lnTo>
                <a:lnTo>
                  <a:pt x="21342" y="35538"/>
                </a:lnTo>
                <a:lnTo>
                  <a:pt x="43754" y="82512"/>
                </a:lnTo>
                <a:lnTo>
                  <a:pt x="51355" y="114309"/>
                </a:lnTo>
                <a:lnTo>
                  <a:pt x="52300" y="1287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390338" y="331802"/>
            <a:ext cx="146050" cy="82550"/>
          </a:xfrm>
          <a:custGeom>
            <a:avLst/>
            <a:gdLst/>
            <a:ahLst/>
            <a:cxnLst/>
            <a:rect l="l" t="t" r="r" b="b"/>
            <a:pathLst>
              <a:path w="146050" h="82550">
                <a:moveTo>
                  <a:pt x="0" y="29866"/>
                </a:moveTo>
                <a:lnTo>
                  <a:pt x="3077" y="26852"/>
                </a:lnTo>
                <a:lnTo>
                  <a:pt x="10195" y="26318"/>
                </a:lnTo>
                <a:lnTo>
                  <a:pt x="21356" y="28265"/>
                </a:lnTo>
                <a:lnTo>
                  <a:pt x="28589" y="29527"/>
                </a:lnTo>
                <a:lnTo>
                  <a:pt x="35838" y="31436"/>
                </a:lnTo>
                <a:lnTo>
                  <a:pt x="43101" y="33992"/>
                </a:lnTo>
                <a:lnTo>
                  <a:pt x="50364" y="36548"/>
                </a:lnTo>
                <a:lnTo>
                  <a:pt x="56614" y="38476"/>
                </a:lnTo>
                <a:lnTo>
                  <a:pt x="61852" y="39776"/>
                </a:lnTo>
                <a:lnTo>
                  <a:pt x="67089" y="41077"/>
                </a:lnTo>
                <a:lnTo>
                  <a:pt x="71832" y="41848"/>
                </a:lnTo>
                <a:lnTo>
                  <a:pt x="76080" y="42092"/>
                </a:lnTo>
                <a:lnTo>
                  <a:pt x="80327" y="42335"/>
                </a:lnTo>
                <a:lnTo>
                  <a:pt x="83889" y="41255"/>
                </a:lnTo>
                <a:lnTo>
                  <a:pt x="86766" y="38849"/>
                </a:lnTo>
                <a:lnTo>
                  <a:pt x="89644" y="36444"/>
                </a:lnTo>
                <a:lnTo>
                  <a:pt x="91483" y="32873"/>
                </a:lnTo>
                <a:lnTo>
                  <a:pt x="92286" y="28136"/>
                </a:lnTo>
                <a:lnTo>
                  <a:pt x="93088" y="23400"/>
                </a:lnTo>
                <a:lnTo>
                  <a:pt x="92878" y="18672"/>
                </a:lnTo>
                <a:lnTo>
                  <a:pt x="73341" y="0"/>
                </a:lnTo>
                <a:lnTo>
                  <a:pt x="68899" y="668"/>
                </a:lnTo>
                <a:lnTo>
                  <a:pt x="64457" y="1336"/>
                </a:lnTo>
                <a:lnTo>
                  <a:pt x="61045" y="4655"/>
                </a:lnTo>
                <a:lnTo>
                  <a:pt x="58664" y="10626"/>
                </a:lnTo>
                <a:lnTo>
                  <a:pt x="56282" y="16596"/>
                </a:lnTo>
                <a:lnTo>
                  <a:pt x="55426" y="23865"/>
                </a:lnTo>
                <a:lnTo>
                  <a:pt x="56096" y="32433"/>
                </a:lnTo>
                <a:lnTo>
                  <a:pt x="58890" y="44623"/>
                </a:lnTo>
                <a:lnTo>
                  <a:pt x="84142" y="73203"/>
                </a:lnTo>
                <a:lnTo>
                  <a:pt x="129962" y="82011"/>
                </a:lnTo>
                <a:lnTo>
                  <a:pt x="145490" y="813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540549" y="345771"/>
            <a:ext cx="104139" cy="131445"/>
          </a:xfrm>
          <a:custGeom>
            <a:avLst/>
            <a:gdLst/>
            <a:ahLst/>
            <a:cxnLst/>
            <a:rect l="l" t="t" r="r" b="b"/>
            <a:pathLst>
              <a:path w="104139" h="131445">
                <a:moveTo>
                  <a:pt x="68170" y="16997"/>
                </a:moveTo>
                <a:lnTo>
                  <a:pt x="64963" y="9360"/>
                </a:lnTo>
                <a:lnTo>
                  <a:pt x="59819" y="4514"/>
                </a:lnTo>
                <a:lnTo>
                  <a:pt x="52738" y="2458"/>
                </a:lnTo>
                <a:lnTo>
                  <a:pt x="47896" y="1053"/>
                </a:lnTo>
                <a:lnTo>
                  <a:pt x="42266" y="281"/>
                </a:lnTo>
                <a:lnTo>
                  <a:pt x="35847" y="140"/>
                </a:lnTo>
                <a:lnTo>
                  <a:pt x="29429" y="0"/>
                </a:lnTo>
                <a:lnTo>
                  <a:pt x="409" y="26569"/>
                </a:lnTo>
                <a:lnTo>
                  <a:pt x="0" y="30467"/>
                </a:lnTo>
                <a:lnTo>
                  <a:pt x="1636" y="33577"/>
                </a:lnTo>
                <a:lnTo>
                  <a:pt x="5319" y="35897"/>
                </a:lnTo>
                <a:lnTo>
                  <a:pt x="9002" y="38217"/>
                </a:lnTo>
                <a:lnTo>
                  <a:pt x="13283" y="39629"/>
                </a:lnTo>
                <a:lnTo>
                  <a:pt x="18163" y="40133"/>
                </a:lnTo>
                <a:lnTo>
                  <a:pt x="23042" y="40638"/>
                </a:lnTo>
                <a:lnTo>
                  <a:pt x="29483" y="39827"/>
                </a:lnTo>
                <a:lnTo>
                  <a:pt x="37486" y="37700"/>
                </a:lnTo>
                <a:lnTo>
                  <a:pt x="45490" y="35573"/>
                </a:lnTo>
                <a:lnTo>
                  <a:pt x="51917" y="34970"/>
                </a:lnTo>
                <a:lnTo>
                  <a:pt x="56767" y="35890"/>
                </a:lnTo>
                <a:lnTo>
                  <a:pt x="61618" y="36810"/>
                </a:lnTo>
                <a:lnTo>
                  <a:pt x="66981" y="40211"/>
                </a:lnTo>
                <a:lnTo>
                  <a:pt x="94189" y="78543"/>
                </a:lnTo>
                <a:lnTo>
                  <a:pt x="103524" y="114676"/>
                </a:lnTo>
                <a:lnTo>
                  <a:pt x="102707" y="122073"/>
                </a:lnTo>
                <a:lnTo>
                  <a:pt x="97806" y="126861"/>
                </a:lnTo>
                <a:lnTo>
                  <a:pt x="88740" y="129837"/>
                </a:lnTo>
                <a:lnTo>
                  <a:pt x="80639" y="131398"/>
                </a:lnTo>
                <a:lnTo>
                  <a:pt x="70706" y="131364"/>
                </a:lnTo>
                <a:lnTo>
                  <a:pt x="58938" y="129735"/>
                </a:lnTo>
                <a:lnTo>
                  <a:pt x="45338" y="126512"/>
                </a:lnTo>
                <a:lnTo>
                  <a:pt x="29904" y="1216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614646" y="328047"/>
            <a:ext cx="132080" cy="97155"/>
          </a:xfrm>
          <a:custGeom>
            <a:avLst/>
            <a:gdLst/>
            <a:ahLst/>
            <a:cxnLst/>
            <a:rect l="l" t="t" r="r" b="b"/>
            <a:pathLst>
              <a:path w="132079" h="97154">
                <a:moveTo>
                  <a:pt x="0" y="18558"/>
                </a:moveTo>
                <a:lnTo>
                  <a:pt x="48278" y="33732"/>
                </a:lnTo>
                <a:lnTo>
                  <a:pt x="80011" y="56446"/>
                </a:lnTo>
                <a:lnTo>
                  <a:pt x="98061" y="85726"/>
                </a:lnTo>
                <a:lnTo>
                  <a:pt x="97439" y="90157"/>
                </a:lnTo>
                <a:lnTo>
                  <a:pt x="94407" y="92842"/>
                </a:lnTo>
                <a:lnTo>
                  <a:pt x="91376" y="95526"/>
                </a:lnTo>
                <a:lnTo>
                  <a:pt x="87333" y="96877"/>
                </a:lnTo>
                <a:lnTo>
                  <a:pt x="82277" y="96896"/>
                </a:lnTo>
                <a:lnTo>
                  <a:pt x="77220" y="96915"/>
                </a:lnTo>
                <a:lnTo>
                  <a:pt x="71745" y="94734"/>
                </a:lnTo>
                <a:lnTo>
                  <a:pt x="53986" y="61521"/>
                </a:lnTo>
                <a:lnTo>
                  <a:pt x="59092" y="49057"/>
                </a:lnTo>
                <a:lnTo>
                  <a:pt x="86804" y="22701"/>
                </a:lnTo>
                <a:lnTo>
                  <a:pt x="119841" y="4970"/>
                </a:lnTo>
                <a:lnTo>
                  <a:pt x="13158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772594" y="327599"/>
            <a:ext cx="28575" cy="81915"/>
          </a:xfrm>
          <a:custGeom>
            <a:avLst/>
            <a:gdLst/>
            <a:ahLst/>
            <a:cxnLst/>
            <a:rect l="l" t="t" r="r" b="b"/>
            <a:pathLst>
              <a:path w="28575" h="81915">
                <a:moveTo>
                  <a:pt x="1845" y="0"/>
                </a:moveTo>
                <a:lnTo>
                  <a:pt x="0" y="11968"/>
                </a:lnTo>
                <a:lnTo>
                  <a:pt x="1632" y="24444"/>
                </a:lnTo>
                <a:lnTo>
                  <a:pt x="5263" y="33905"/>
                </a:lnTo>
                <a:lnTo>
                  <a:pt x="9658" y="44095"/>
                </a:lnTo>
                <a:lnTo>
                  <a:pt x="14897" y="55259"/>
                </a:lnTo>
                <a:lnTo>
                  <a:pt x="21059" y="67642"/>
                </a:lnTo>
                <a:lnTo>
                  <a:pt x="28221" y="814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737842" y="248974"/>
            <a:ext cx="10795" cy="20320"/>
          </a:xfrm>
          <a:custGeom>
            <a:avLst/>
            <a:gdLst/>
            <a:ahLst/>
            <a:cxnLst/>
            <a:rect l="l" t="t" r="r" b="b"/>
            <a:pathLst>
              <a:path w="10795" h="20320">
                <a:moveTo>
                  <a:pt x="10253" y="19701"/>
                </a:moveTo>
                <a:lnTo>
                  <a:pt x="2076" y="6396"/>
                </a:lnTo>
                <a:lnTo>
                  <a:pt x="0" y="0"/>
                </a:lnTo>
                <a:lnTo>
                  <a:pt x="4022" y="5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805100" y="289843"/>
            <a:ext cx="52705" cy="130810"/>
          </a:xfrm>
          <a:custGeom>
            <a:avLst/>
            <a:gdLst/>
            <a:ahLst/>
            <a:cxnLst/>
            <a:rect l="l" t="t" r="r" b="b"/>
            <a:pathLst>
              <a:path w="52704" h="130809">
                <a:moveTo>
                  <a:pt x="0" y="0"/>
                </a:moveTo>
                <a:lnTo>
                  <a:pt x="25830" y="43779"/>
                </a:lnTo>
                <a:lnTo>
                  <a:pt x="42533" y="78730"/>
                </a:lnTo>
                <a:lnTo>
                  <a:pt x="52552" y="117092"/>
                </a:lnTo>
                <a:lnTo>
                  <a:pt x="51960" y="127242"/>
                </a:lnTo>
                <a:lnTo>
                  <a:pt x="48247" y="130268"/>
                </a:lnTo>
                <a:lnTo>
                  <a:pt x="41353" y="1288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799736" y="325134"/>
            <a:ext cx="192405" cy="165735"/>
          </a:xfrm>
          <a:custGeom>
            <a:avLst/>
            <a:gdLst/>
            <a:ahLst/>
            <a:cxnLst/>
            <a:rect l="l" t="t" r="r" b="b"/>
            <a:pathLst>
              <a:path w="192404" h="165734">
                <a:moveTo>
                  <a:pt x="17297" y="56927"/>
                </a:moveTo>
                <a:lnTo>
                  <a:pt x="15239" y="52840"/>
                </a:lnTo>
                <a:lnTo>
                  <a:pt x="13779" y="47674"/>
                </a:lnTo>
                <a:lnTo>
                  <a:pt x="12919" y="41429"/>
                </a:lnTo>
                <a:lnTo>
                  <a:pt x="12060" y="35185"/>
                </a:lnTo>
                <a:lnTo>
                  <a:pt x="12737" y="28855"/>
                </a:lnTo>
                <a:lnTo>
                  <a:pt x="14952" y="22440"/>
                </a:lnTo>
                <a:lnTo>
                  <a:pt x="17167" y="16026"/>
                </a:lnTo>
                <a:lnTo>
                  <a:pt x="21156" y="11215"/>
                </a:lnTo>
                <a:lnTo>
                  <a:pt x="26918" y="8007"/>
                </a:lnTo>
                <a:lnTo>
                  <a:pt x="32680" y="4800"/>
                </a:lnTo>
                <a:lnTo>
                  <a:pt x="38876" y="2899"/>
                </a:lnTo>
                <a:lnTo>
                  <a:pt x="45508" y="2306"/>
                </a:lnTo>
                <a:lnTo>
                  <a:pt x="52139" y="1713"/>
                </a:lnTo>
                <a:lnTo>
                  <a:pt x="58542" y="1841"/>
                </a:lnTo>
                <a:lnTo>
                  <a:pt x="88794" y="13151"/>
                </a:lnTo>
                <a:lnTo>
                  <a:pt x="90476" y="15519"/>
                </a:lnTo>
                <a:lnTo>
                  <a:pt x="91409" y="20063"/>
                </a:lnTo>
                <a:lnTo>
                  <a:pt x="91594" y="26784"/>
                </a:lnTo>
                <a:lnTo>
                  <a:pt x="91780" y="33505"/>
                </a:lnTo>
                <a:lnTo>
                  <a:pt x="101497" y="53610"/>
                </a:lnTo>
                <a:lnTo>
                  <a:pt x="105608" y="56823"/>
                </a:lnTo>
                <a:lnTo>
                  <a:pt x="110821" y="59112"/>
                </a:lnTo>
                <a:lnTo>
                  <a:pt x="117137" y="60478"/>
                </a:lnTo>
                <a:lnTo>
                  <a:pt x="123452" y="61844"/>
                </a:lnTo>
                <a:lnTo>
                  <a:pt x="129755" y="62334"/>
                </a:lnTo>
                <a:lnTo>
                  <a:pt x="136049" y="61948"/>
                </a:lnTo>
                <a:lnTo>
                  <a:pt x="142342" y="61563"/>
                </a:lnTo>
                <a:lnTo>
                  <a:pt x="148377" y="59159"/>
                </a:lnTo>
                <a:lnTo>
                  <a:pt x="154153" y="54738"/>
                </a:lnTo>
                <a:lnTo>
                  <a:pt x="159929" y="50317"/>
                </a:lnTo>
                <a:lnTo>
                  <a:pt x="172605" y="6155"/>
                </a:lnTo>
                <a:lnTo>
                  <a:pt x="172831" y="1257"/>
                </a:lnTo>
                <a:lnTo>
                  <a:pt x="172860" y="628"/>
                </a:lnTo>
                <a:lnTo>
                  <a:pt x="172889" y="0"/>
                </a:lnTo>
                <a:lnTo>
                  <a:pt x="173015" y="437"/>
                </a:lnTo>
                <a:lnTo>
                  <a:pt x="173240" y="1942"/>
                </a:lnTo>
                <a:lnTo>
                  <a:pt x="174062" y="7468"/>
                </a:lnTo>
                <a:lnTo>
                  <a:pt x="176050" y="20818"/>
                </a:lnTo>
                <a:lnTo>
                  <a:pt x="182565" y="63956"/>
                </a:lnTo>
                <a:lnTo>
                  <a:pt x="187861" y="97668"/>
                </a:lnTo>
                <a:lnTo>
                  <a:pt x="190723" y="117317"/>
                </a:lnTo>
                <a:lnTo>
                  <a:pt x="192193" y="132281"/>
                </a:lnTo>
                <a:lnTo>
                  <a:pt x="192367" y="143160"/>
                </a:lnTo>
                <a:lnTo>
                  <a:pt x="191342" y="150551"/>
                </a:lnTo>
                <a:lnTo>
                  <a:pt x="148561" y="165629"/>
                </a:lnTo>
                <a:lnTo>
                  <a:pt x="139189" y="165465"/>
                </a:lnTo>
                <a:lnTo>
                  <a:pt x="93828" y="161728"/>
                </a:lnTo>
                <a:lnTo>
                  <a:pt x="50988" y="155791"/>
                </a:lnTo>
                <a:lnTo>
                  <a:pt x="17934" y="150392"/>
                </a:lnTo>
                <a:lnTo>
                  <a:pt x="0" y="1472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55762" y="3643488"/>
            <a:ext cx="955040" cy="40005"/>
          </a:xfrm>
          <a:custGeom>
            <a:avLst/>
            <a:gdLst/>
            <a:ahLst/>
            <a:cxnLst/>
            <a:rect l="l" t="t" r="r" b="b"/>
            <a:pathLst>
              <a:path w="955039" h="40004">
                <a:moveTo>
                  <a:pt x="0" y="39775"/>
                </a:moveTo>
                <a:lnTo>
                  <a:pt x="47942" y="24354"/>
                </a:lnTo>
                <a:lnTo>
                  <a:pt x="99418" y="21289"/>
                </a:lnTo>
                <a:lnTo>
                  <a:pt x="113471" y="20784"/>
                </a:lnTo>
                <a:lnTo>
                  <a:pt x="160136" y="17181"/>
                </a:lnTo>
                <a:lnTo>
                  <a:pt x="173139" y="15723"/>
                </a:lnTo>
                <a:lnTo>
                  <a:pt x="185933" y="14447"/>
                </a:lnTo>
                <a:lnTo>
                  <a:pt x="235585" y="11074"/>
                </a:lnTo>
                <a:lnTo>
                  <a:pt x="286584" y="9568"/>
                </a:lnTo>
                <a:lnTo>
                  <a:pt x="330781" y="9222"/>
                </a:lnTo>
                <a:lnTo>
                  <a:pt x="382198" y="9060"/>
                </a:lnTo>
                <a:lnTo>
                  <a:pt x="430722" y="8997"/>
                </a:lnTo>
                <a:lnTo>
                  <a:pt x="483033" y="8982"/>
                </a:lnTo>
                <a:lnTo>
                  <a:pt x="499087" y="8985"/>
                </a:lnTo>
                <a:lnTo>
                  <a:pt x="543294" y="9017"/>
                </a:lnTo>
                <a:lnTo>
                  <a:pt x="581836" y="9082"/>
                </a:lnTo>
                <a:lnTo>
                  <a:pt x="625008" y="9221"/>
                </a:lnTo>
                <a:lnTo>
                  <a:pt x="677729" y="9607"/>
                </a:lnTo>
                <a:lnTo>
                  <a:pt x="717544" y="10255"/>
                </a:lnTo>
                <a:lnTo>
                  <a:pt x="755614" y="11607"/>
                </a:lnTo>
                <a:lnTo>
                  <a:pt x="766841" y="12001"/>
                </a:lnTo>
                <a:lnTo>
                  <a:pt x="805968" y="12899"/>
                </a:lnTo>
                <a:lnTo>
                  <a:pt x="837272" y="13234"/>
                </a:lnTo>
                <a:lnTo>
                  <a:pt x="852129" y="13233"/>
                </a:lnTo>
                <a:lnTo>
                  <a:pt x="897752" y="11962"/>
                </a:lnTo>
                <a:lnTo>
                  <a:pt x="913827" y="10910"/>
                </a:lnTo>
                <a:lnTo>
                  <a:pt x="926854" y="10138"/>
                </a:lnTo>
                <a:lnTo>
                  <a:pt x="937098" y="9627"/>
                </a:lnTo>
                <a:lnTo>
                  <a:pt x="948819" y="9176"/>
                </a:lnTo>
                <a:lnTo>
                  <a:pt x="953566" y="8997"/>
                </a:lnTo>
                <a:lnTo>
                  <a:pt x="954046" y="8978"/>
                </a:lnTo>
                <a:lnTo>
                  <a:pt x="954526" y="8960"/>
                </a:lnTo>
                <a:lnTo>
                  <a:pt x="954324" y="8873"/>
                </a:lnTo>
                <a:lnTo>
                  <a:pt x="953442" y="8716"/>
                </a:lnTo>
                <a:lnTo>
                  <a:pt x="949686" y="8049"/>
                </a:lnTo>
                <a:lnTo>
                  <a:pt x="940255" y="6373"/>
                </a:lnTo>
                <a:lnTo>
                  <a:pt x="925149" y="3690"/>
                </a:lnTo>
                <a:lnTo>
                  <a:pt x="90436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88875" y="3654997"/>
            <a:ext cx="868044" cy="19050"/>
          </a:xfrm>
          <a:custGeom>
            <a:avLst/>
            <a:gdLst/>
            <a:ahLst/>
            <a:cxnLst/>
            <a:rect l="l" t="t" r="r" b="b"/>
            <a:pathLst>
              <a:path w="868044" h="19050">
                <a:moveTo>
                  <a:pt x="0" y="4546"/>
                </a:moveTo>
                <a:lnTo>
                  <a:pt x="0" y="9668"/>
                </a:lnTo>
                <a:lnTo>
                  <a:pt x="4289" y="13008"/>
                </a:lnTo>
                <a:lnTo>
                  <a:pt x="49671" y="17672"/>
                </a:lnTo>
                <a:lnTo>
                  <a:pt x="97072" y="18618"/>
                </a:lnTo>
                <a:lnTo>
                  <a:pt x="124784" y="18762"/>
                </a:lnTo>
                <a:lnTo>
                  <a:pt x="143463" y="18738"/>
                </a:lnTo>
                <a:lnTo>
                  <a:pt x="184264" y="18298"/>
                </a:lnTo>
                <a:lnTo>
                  <a:pt x="227815" y="14932"/>
                </a:lnTo>
                <a:lnTo>
                  <a:pt x="272973" y="8437"/>
                </a:lnTo>
                <a:lnTo>
                  <a:pt x="288442" y="6202"/>
                </a:lnTo>
                <a:lnTo>
                  <a:pt x="335327" y="1301"/>
                </a:lnTo>
                <a:lnTo>
                  <a:pt x="391410" y="0"/>
                </a:lnTo>
                <a:lnTo>
                  <a:pt x="406353" y="66"/>
                </a:lnTo>
                <a:lnTo>
                  <a:pt x="418152" y="254"/>
                </a:lnTo>
                <a:lnTo>
                  <a:pt x="427434" y="560"/>
                </a:lnTo>
                <a:lnTo>
                  <a:pt x="431709" y="772"/>
                </a:lnTo>
                <a:lnTo>
                  <a:pt x="437241" y="964"/>
                </a:lnTo>
                <a:lnTo>
                  <a:pt x="484200" y="1668"/>
                </a:lnTo>
                <a:lnTo>
                  <a:pt x="528288" y="1909"/>
                </a:lnTo>
                <a:lnTo>
                  <a:pt x="584742" y="2037"/>
                </a:lnTo>
                <a:lnTo>
                  <a:pt x="602723" y="2058"/>
                </a:lnTo>
                <a:lnTo>
                  <a:pt x="620216" y="2093"/>
                </a:lnTo>
                <a:lnTo>
                  <a:pt x="669905" y="2275"/>
                </a:lnTo>
                <a:lnTo>
                  <a:pt x="715710" y="2576"/>
                </a:lnTo>
                <a:lnTo>
                  <a:pt x="758016" y="2997"/>
                </a:lnTo>
                <a:lnTo>
                  <a:pt x="797205" y="3538"/>
                </a:lnTo>
                <a:lnTo>
                  <a:pt x="845276" y="4445"/>
                </a:lnTo>
                <a:lnTo>
                  <a:pt x="856641" y="4705"/>
                </a:lnTo>
                <a:lnTo>
                  <a:pt x="867774" y="49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432607" y="3642117"/>
            <a:ext cx="2764790" cy="46990"/>
          </a:xfrm>
          <a:custGeom>
            <a:avLst/>
            <a:gdLst/>
            <a:ahLst/>
            <a:cxnLst/>
            <a:rect l="l" t="t" r="r" b="b"/>
            <a:pathLst>
              <a:path w="2764790" h="46989">
                <a:moveTo>
                  <a:pt x="0" y="432"/>
                </a:moveTo>
                <a:lnTo>
                  <a:pt x="13402" y="139"/>
                </a:lnTo>
                <a:lnTo>
                  <a:pt x="26582" y="0"/>
                </a:lnTo>
                <a:lnTo>
                  <a:pt x="39537" y="12"/>
                </a:lnTo>
                <a:lnTo>
                  <a:pt x="89123" y="1588"/>
                </a:lnTo>
                <a:lnTo>
                  <a:pt x="101881" y="2333"/>
                </a:lnTo>
                <a:lnTo>
                  <a:pt x="114432" y="2948"/>
                </a:lnTo>
                <a:lnTo>
                  <a:pt x="126928" y="3442"/>
                </a:lnTo>
                <a:lnTo>
                  <a:pt x="139520" y="3824"/>
                </a:lnTo>
                <a:lnTo>
                  <a:pt x="152357" y="4104"/>
                </a:lnTo>
                <a:lnTo>
                  <a:pt x="166688" y="4371"/>
                </a:lnTo>
                <a:lnTo>
                  <a:pt x="180166" y="4750"/>
                </a:lnTo>
                <a:lnTo>
                  <a:pt x="228801" y="7434"/>
                </a:lnTo>
                <a:lnTo>
                  <a:pt x="271541" y="11140"/>
                </a:lnTo>
                <a:lnTo>
                  <a:pt x="297298" y="13753"/>
                </a:lnTo>
                <a:lnTo>
                  <a:pt x="310317" y="15009"/>
                </a:lnTo>
                <a:lnTo>
                  <a:pt x="350420" y="17871"/>
                </a:lnTo>
                <a:lnTo>
                  <a:pt x="404047" y="19817"/>
                </a:lnTo>
                <a:lnTo>
                  <a:pt x="436480" y="20707"/>
                </a:lnTo>
                <a:lnTo>
                  <a:pt x="450803" y="21101"/>
                </a:lnTo>
                <a:lnTo>
                  <a:pt x="490320" y="22248"/>
                </a:lnTo>
                <a:lnTo>
                  <a:pt x="524879" y="23346"/>
                </a:lnTo>
                <a:lnTo>
                  <a:pt x="535108" y="23673"/>
                </a:lnTo>
                <a:lnTo>
                  <a:pt x="579984" y="24658"/>
                </a:lnTo>
                <a:lnTo>
                  <a:pt x="618720" y="25084"/>
                </a:lnTo>
                <a:lnTo>
                  <a:pt x="662800" y="25275"/>
                </a:lnTo>
                <a:lnTo>
                  <a:pt x="681091" y="25309"/>
                </a:lnTo>
                <a:lnTo>
                  <a:pt x="698172" y="25369"/>
                </a:lnTo>
                <a:lnTo>
                  <a:pt x="742538" y="25712"/>
                </a:lnTo>
                <a:lnTo>
                  <a:pt x="787037" y="26551"/>
                </a:lnTo>
                <a:lnTo>
                  <a:pt x="814375" y="27574"/>
                </a:lnTo>
                <a:lnTo>
                  <a:pt x="825582" y="27958"/>
                </a:lnTo>
                <a:lnTo>
                  <a:pt x="875887" y="28959"/>
                </a:lnTo>
                <a:lnTo>
                  <a:pt x="923908" y="29203"/>
                </a:lnTo>
                <a:lnTo>
                  <a:pt x="940801" y="29281"/>
                </a:lnTo>
                <a:lnTo>
                  <a:pt x="985618" y="29831"/>
                </a:lnTo>
                <a:lnTo>
                  <a:pt x="1034228" y="32659"/>
                </a:lnTo>
                <a:lnTo>
                  <a:pt x="1083082" y="36098"/>
                </a:lnTo>
                <a:lnTo>
                  <a:pt x="1103929" y="37613"/>
                </a:lnTo>
                <a:lnTo>
                  <a:pt x="1122612" y="38963"/>
                </a:lnTo>
                <a:lnTo>
                  <a:pt x="1166510" y="42083"/>
                </a:lnTo>
                <a:lnTo>
                  <a:pt x="1207258" y="44657"/>
                </a:lnTo>
                <a:lnTo>
                  <a:pt x="1253862" y="45770"/>
                </a:lnTo>
                <a:lnTo>
                  <a:pt x="1306190" y="46285"/>
                </a:lnTo>
                <a:lnTo>
                  <a:pt x="1350729" y="46496"/>
                </a:lnTo>
                <a:lnTo>
                  <a:pt x="1361958" y="46496"/>
                </a:lnTo>
                <a:lnTo>
                  <a:pt x="1371461" y="46462"/>
                </a:lnTo>
                <a:lnTo>
                  <a:pt x="1414166" y="45314"/>
                </a:lnTo>
                <a:lnTo>
                  <a:pt x="1441999" y="43936"/>
                </a:lnTo>
                <a:lnTo>
                  <a:pt x="1451143" y="43467"/>
                </a:lnTo>
                <a:lnTo>
                  <a:pt x="1494604" y="42070"/>
                </a:lnTo>
                <a:lnTo>
                  <a:pt x="1535026" y="41489"/>
                </a:lnTo>
                <a:lnTo>
                  <a:pt x="1586020" y="41265"/>
                </a:lnTo>
                <a:lnTo>
                  <a:pt x="1604305" y="41207"/>
                </a:lnTo>
                <a:lnTo>
                  <a:pt x="1649514" y="40937"/>
                </a:lnTo>
                <a:lnTo>
                  <a:pt x="1689670" y="40341"/>
                </a:lnTo>
                <a:lnTo>
                  <a:pt x="1730685" y="38322"/>
                </a:lnTo>
                <a:lnTo>
                  <a:pt x="1771150" y="35104"/>
                </a:lnTo>
                <a:lnTo>
                  <a:pt x="1787775" y="33604"/>
                </a:lnTo>
                <a:lnTo>
                  <a:pt x="1802909" y="32292"/>
                </a:lnTo>
                <a:lnTo>
                  <a:pt x="1851247" y="28675"/>
                </a:lnTo>
                <a:lnTo>
                  <a:pt x="1874540" y="27423"/>
                </a:lnTo>
                <a:lnTo>
                  <a:pt x="1887587" y="26737"/>
                </a:lnTo>
                <a:lnTo>
                  <a:pt x="1900219" y="26054"/>
                </a:lnTo>
                <a:lnTo>
                  <a:pt x="1912548" y="25368"/>
                </a:lnTo>
                <a:lnTo>
                  <a:pt x="1924688" y="24674"/>
                </a:lnTo>
                <a:lnTo>
                  <a:pt x="1937349" y="23978"/>
                </a:lnTo>
                <a:lnTo>
                  <a:pt x="1987398" y="22194"/>
                </a:lnTo>
                <a:lnTo>
                  <a:pt x="2029168" y="21720"/>
                </a:lnTo>
                <a:lnTo>
                  <a:pt x="2068828" y="21543"/>
                </a:lnTo>
                <a:lnTo>
                  <a:pt x="2119810" y="21423"/>
                </a:lnTo>
                <a:lnTo>
                  <a:pt x="2165736" y="21368"/>
                </a:lnTo>
                <a:lnTo>
                  <a:pt x="2218455" y="21340"/>
                </a:lnTo>
                <a:lnTo>
                  <a:pt x="2257466" y="21334"/>
                </a:lnTo>
                <a:lnTo>
                  <a:pt x="2278888" y="21327"/>
                </a:lnTo>
                <a:lnTo>
                  <a:pt x="2318743" y="21265"/>
                </a:lnTo>
                <a:lnTo>
                  <a:pt x="2371054" y="21057"/>
                </a:lnTo>
                <a:lnTo>
                  <a:pt x="2414400" y="20710"/>
                </a:lnTo>
                <a:lnTo>
                  <a:pt x="2458250" y="20032"/>
                </a:lnTo>
                <a:lnTo>
                  <a:pt x="2503674" y="17830"/>
                </a:lnTo>
                <a:lnTo>
                  <a:pt x="2516453" y="16946"/>
                </a:lnTo>
                <a:lnTo>
                  <a:pt x="2529064" y="16180"/>
                </a:lnTo>
                <a:lnTo>
                  <a:pt x="2541583" y="15526"/>
                </a:lnTo>
                <a:lnTo>
                  <a:pt x="2554086" y="14979"/>
                </a:lnTo>
                <a:lnTo>
                  <a:pt x="2566737" y="14477"/>
                </a:lnTo>
                <a:lnTo>
                  <a:pt x="2579255" y="13916"/>
                </a:lnTo>
                <a:lnTo>
                  <a:pt x="2591745" y="13290"/>
                </a:lnTo>
                <a:lnTo>
                  <a:pt x="2604309" y="12597"/>
                </a:lnTo>
                <a:lnTo>
                  <a:pt x="2617049" y="11831"/>
                </a:lnTo>
                <a:lnTo>
                  <a:pt x="2630068" y="10990"/>
                </a:lnTo>
                <a:lnTo>
                  <a:pt x="2643119" y="10170"/>
                </a:lnTo>
                <a:lnTo>
                  <a:pt x="2681255" y="8513"/>
                </a:lnTo>
                <a:lnTo>
                  <a:pt x="2727585" y="8002"/>
                </a:lnTo>
                <a:lnTo>
                  <a:pt x="2756168" y="7955"/>
                </a:lnTo>
                <a:lnTo>
                  <a:pt x="2764537" y="79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065994" y="3916996"/>
            <a:ext cx="2576830" cy="41275"/>
          </a:xfrm>
          <a:custGeom>
            <a:avLst/>
            <a:gdLst/>
            <a:ahLst/>
            <a:cxnLst/>
            <a:rect l="l" t="t" r="r" b="b"/>
            <a:pathLst>
              <a:path w="2576829" h="41275">
                <a:moveTo>
                  <a:pt x="17016" y="0"/>
                </a:moveTo>
                <a:lnTo>
                  <a:pt x="4152" y="1733"/>
                </a:lnTo>
                <a:lnTo>
                  <a:pt x="0" y="4289"/>
                </a:lnTo>
                <a:lnTo>
                  <a:pt x="4556" y="7666"/>
                </a:lnTo>
                <a:lnTo>
                  <a:pt x="44381" y="14417"/>
                </a:lnTo>
                <a:lnTo>
                  <a:pt x="90625" y="15046"/>
                </a:lnTo>
                <a:lnTo>
                  <a:pt x="104740" y="15263"/>
                </a:lnTo>
                <a:lnTo>
                  <a:pt x="142928" y="17075"/>
                </a:lnTo>
                <a:lnTo>
                  <a:pt x="178607" y="20200"/>
                </a:lnTo>
                <a:lnTo>
                  <a:pt x="187725" y="21003"/>
                </a:lnTo>
                <a:lnTo>
                  <a:pt x="240681" y="23065"/>
                </a:lnTo>
                <a:lnTo>
                  <a:pt x="283924" y="23605"/>
                </a:lnTo>
                <a:lnTo>
                  <a:pt x="318500" y="23817"/>
                </a:lnTo>
                <a:lnTo>
                  <a:pt x="334826" y="23765"/>
                </a:lnTo>
                <a:lnTo>
                  <a:pt x="348995" y="23593"/>
                </a:lnTo>
                <a:lnTo>
                  <a:pt x="361334" y="23302"/>
                </a:lnTo>
                <a:lnTo>
                  <a:pt x="372175" y="22893"/>
                </a:lnTo>
                <a:lnTo>
                  <a:pt x="383410" y="22287"/>
                </a:lnTo>
                <a:lnTo>
                  <a:pt x="394869" y="21800"/>
                </a:lnTo>
                <a:lnTo>
                  <a:pt x="446857" y="20823"/>
                </a:lnTo>
                <a:lnTo>
                  <a:pt x="459253" y="20800"/>
                </a:lnTo>
                <a:lnTo>
                  <a:pt x="471581" y="20817"/>
                </a:lnTo>
                <a:lnTo>
                  <a:pt x="521150" y="21275"/>
                </a:lnTo>
                <a:lnTo>
                  <a:pt x="559927" y="22021"/>
                </a:lnTo>
                <a:lnTo>
                  <a:pt x="588755" y="22738"/>
                </a:lnTo>
                <a:lnTo>
                  <a:pt x="603440" y="23105"/>
                </a:lnTo>
                <a:lnTo>
                  <a:pt x="643862" y="24055"/>
                </a:lnTo>
                <a:lnTo>
                  <a:pt x="690467" y="25003"/>
                </a:lnTo>
                <a:lnTo>
                  <a:pt x="733152" y="25683"/>
                </a:lnTo>
                <a:lnTo>
                  <a:pt x="779082" y="26143"/>
                </a:lnTo>
                <a:lnTo>
                  <a:pt x="792783" y="26111"/>
                </a:lnTo>
                <a:lnTo>
                  <a:pt x="840669" y="24896"/>
                </a:lnTo>
                <a:lnTo>
                  <a:pt x="889506" y="22278"/>
                </a:lnTo>
                <a:lnTo>
                  <a:pt x="903944" y="21390"/>
                </a:lnTo>
                <a:lnTo>
                  <a:pt x="913419" y="20816"/>
                </a:lnTo>
                <a:lnTo>
                  <a:pt x="954945" y="18956"/>
                </a:lnTo>
                <a:lnTo>
                  <a:pt x="1003207" y="17734"/>
                </a:lnTo>
                <a:lnTo>
                  <a:pt x="1044574" y="17187"/>
                </a:lnTo>
                <a:lnTo>
                  <a:pt x="1090953" y="16921"/>
                </a:lnTo>
                <a:lnTo>
                  <a:pt x="1127803" y="16893"/>
                </a:lnTo>
                <a:lnTo>
                  <a:pt x="1144876" y="16899"/>
                </a:lnTo>
                <a:lnTo>
                  <a:pt x="1190933" y="16993"/>
                </a:lnTo>
                <a:lnTo>
                  <a:pt x="1229687" y="17205"/>
                </a:lnTo>
                <a:lnTo>
                  <a:pt x="1270973" y="17665"/>
                </a:lnTo>
                <a:lnTo>
                  <a:pt x="1311635" y="18563"/>
                </a:lnTo>
                <a:lnTo>
                  <a:pt x="1326904" y="18915"/>
                </a:lnTo>
                <a:lnTo>
                  <a:pt x="1373462" y="19670"/>
                </a:lnTo>
                <a:lnTo>
                  <a:pt x="1384523" y="19723"/>
                </a:lnTo>
                <a:lnTo>
                  <a:pt x="1396052" y="19812"/>
                </a:lnTo>
                <a:lnTo>
                  <a:pt x="1408173" y="19937"/>
                </a:lnTo>
                <a:lnTo>
                  <a:pt x="1421007" y="20098"/>
                </a:lnTo>
                <a:lnTo>
                  <a:pt x="1434676" y="20296"/>
                </a:lnTo>
                <a:lnTo>
                  <a:pt x="1449301" y="20532"/>
                </a:lnTo>
                <a:lnTo>
                  <a:pt x="1458049" y="20669"/>
                </a:lnTo>
                <a:lnTo>
                  <a:pt x="1500086" y="21099"/>
                </a:lnTo>
                <a:lnTo>
                  <a:pt x="1539223" y="21300"/>
                </a:lnTo>
                <a:lnTo>
                  <a:pt x="1585108" y="21402"/>
                </a:lnTo>
                <a:lnTo>
                  <a:pt x="1602222" y="21414"/>
                </a:lnTo>
                <a:lnTo>
                  <a:pt x="1618547" y="21432"/>
                </a:lnTo>
                <a:lnTo>
                  <a:pt x="1663111" y="21524"/>
                </a:lnTo>
                <a:lnTo>
                  <a:pt x="1701720" y="21673"/>
                </a:lnTo>
                <a:lnTo>
                  <a:pt x="1745419" y="21960"/>
                </a:lnTo>
                <a:lnTo>
                  <a:pt x="1779929" y="22308"/>
                </a:lnTo>
                <a:lnTo>
                  <a:pt x="1794592" y="22455"/>
                </a:lnTo>
                <a:lnTo>
                  <a:pt x="1834339" y="22778"/>
                </a:lnTo>
                <a:lnTo>
                  <a:pt x="1883223" y="22958"/>
                </a:lnTo>
                <a:lnTo>
                  <a:pt x="1897166" y="22991"/>
                </a:lnTo>
                <a:lnTo>
                  <a:pt x="1946855" y="23236"/>
                </a:lnTo>
                <a:lnTo>
                  <a:pt x="1972882" y="23453"/>
                </a:lnTo>
                <a:lnTo>
                  <a:pt x="1986634" y="23560"/>
                </a:lnTo>
                <a:lnTo>
                  <a:pt x="2036420" y="23802"/>
                </a:lnTo>
                <a:lnTo>
                  <a:pt x="2066702" y="23835"/>
                </a:lnTo>
                <a:lnTo>
                  <a:pt x="2082574" y="23863"/>
                </a:lnTo>
                <a:lnTo>
                  <a:pt x="2124501" y="24143"/>
                </a:lnTo>
                <a:lnTo>
                  <a:pt x="2174269" y="26119"/>
                </a:lnTo>
                <a:lnTo>
                  <a:pt x="2224820" y="28738"/>
                </a:lnTo>
                <a:lnTo>
                  <a:pt x="2241439" y="29588"/>
                </a:lnTo>
                <a:lnTo>
                  <a:pt x="2284921" y="31594"/>
                </a:lnTo>
                <a:lnTo>
                  <a:pt x="2330623" y="33143"/>
                </a:lnTo>
                <a:lnTo>
                  <a:pt x="2377013" y="33729"/>
                </a:lnTo>
                <a:lnTo>
                  <a:pt x="2415251" y="33941"/>
                </a:lnTo>
                <a:lnTo>
                  <a:pt x="2451349" y="34016"/>
                </a:lnTo>
                <a:lnTo>
                  <a:pt x="2469259" y="34118"/>
                </a:lnTo>
                <a:lnTo>
                  <a:pt x="2509499" y="35641"/>
                </a:lnTo>
                <a:lnTo>
                  <a:pt x="2535430" y="39047"/>
                </a:lnTo>
                <a:lnTo>
                  <a:pt x="2547722" y="40463"/>
                </a:lnTo>
                <a:lnTo>
                  <a:pt x="2556985" y="40987"/>
                </a:lnTo>
                <a:lnTo>
                  <a:pt x="2565781" y="41087"/>
                </a:lnTo>
                <a:lnTo>
                  <a:pt x="2572066" y="37669"/>
                </a:lnTo>
                <a:lnTo>
                  <a:pt x="2576391" y="307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429672" y="3602190"/>
            <a:ext cx="5369560" cy="71755"/>
          </a:xfrm>
          <a:custGeom>
            <a:avLst/>
            <a:gdLst/>
            <a:ahLst/>
            <a:cxnLst/>
            <a:rect l="l" t="t" r="r" b="b"/>
            <a:pathLst>
              <a:path w="5369559" h="71754">
                <a:moveTo>
                  <a:pt x="7413" y="5766"/>
                </a:moveTo>
                <a:lnTo>
                  <a:pt x="1317" y="3658"/>
                </a:lnTo>
                <a:lnTo>
                  <a:pt x="0" y="2479"/>
                </a:lnTo>
                <a:lnTo>
                  <a:pt x="3460" y="2226"/>
                </a:lnTo>
                <a:lnTo>
                  <a:pt x="5980" y="2041"/>
                </a:lnTo>
                <a:lnTo>
                  <a:pt x="12282" y="1581"/>
                </a:lnTo>
                <a:lnTo>
                  <a:pt x="22363" y="843"/>
                </a:lnTo>
                <a:lnTo>
                  <a:pt x="29669" y="463"/>
                </a:lnTo>
                <a:lnTo>
                  <a:pt x="39631" y="195"/>
                </a:lnTo>
                <a:lnTo>
                  <a:pt x="52249" y="41"/>
                </a:lnTo>
                <a:lnTo>
                  <a:pt x="67524" y="0"/>
                </a:lnTo>
                <a:lnTo>
                  <a:pt x="85454" y="71"/>
                </a:lnTo>
                <a:lnTo>
                  <a:pt x="94727" y="130"/>
                </a:lnTo>
                <a:lnTo>
                  <a:pt x="104646" y="184"/>
                </a:lnTo>
                <a:lnTo>
                  <a:pt x="150884" y="344"/>
                </a:lnTo>
                <a:lnTo>
                  <a:pt x="192584" y="407"/>
                </a:lnTo>
                <a:lnTo>
                  <a:pt x="223798" y="423"/>
                </a:lnTo>
                <a:lnTo>
                  <a:pt x="241051" y="443"/>
                </a:lnTo>
                <a:lnTo>
                  <a:pt x="287317" y="735"/>
                </a:lnTo>
                <a:lnTo>
                  <a:pt x="325821" y="1375"/>
                </a:lnTo>
                <a:lnTo>
                  <a:pt x="366153" y="2771"/>
                </a:lnTo>
                <a:lnTo>
                  <a:pt x="382631" y="3664"/>
                </a:lnTo>
                <a:lnTo>
                  <a:pt x="397529" y="4455"/>
                </a:lnTo>
                <a:lnTo>
                  <a:pt x="443711" y="6726"/>
                </a:lnTo>
                <a:lnTo>
                  <a:pt x="485879" y="7675"/>
                </a:lnTo>
                <a:lnTo>
                  <a:pt x="525285" y="8017"/>
                </a:lnTo>
                <a:lnTo>
                  <a:pt x="575673" y="8208"/>
                </a:lnTo>
                <a:lnTo>
                  <a:pt x="612615" y="8268"/>
                </a:lnTo>
                <a:lnTo>
                  <a:pt x="629478" y="8314"/>
                </a:lnTo>
                <a:lnTo>
                  <a:pt x="675433" y="8553"/>
                </a:lnTo>
                <a:lnTo>
                  <a:pt x="714572" y="8944"/>
                </a:lnTo>
                <a:lnTo>
                  <a:pt x="756468" y="9705"/>
                </a:lnTo>
                <a:lnTo>
                  <a:pt x="798025" y="11121"/>
                </a:lnTo>
                <a:lnTo>
                  <a:pt x="848609" y="13491"/>
                </a:lnTo>
                <a:lnTo>
                  <a:pt x="892059" y="16002"/>
                </a:lnTo>
                <a:lnTo>
                  <a:pt x="908001" y="16959"/>
                </a:lnTo>
                <a:lnTo>
                  <a:pt x="946651" y="19227"/>
                </a:lnTo>
                <a:lnTo>
                  <a:pt x="993365" y="21655"/>
                </a:lnTo>
                <a:lnTo>
                  <a:pt x="1039938" y="23235"/>
                </a:lnTo>
                <a:lnTo>
                  <a:pt x="1087772" y="23756"/>
                </a:lnTo>
                <a:lnTo>
                  <a:pt x="1101816" y="23780"/>
                </a:lnTo>
                <a:lnTo>
                  <a:pt x="1116801" y="23764"/>
                </a:lnTo>
                <a:lnTo>
                  <a:pt x="1166068" y="23549"/>
                </a:lnTo>
                <a:lnTo>
                  <a:pt x="1210008" y="23199"/>
                </a:lnTo>
                <a:lnTo>
                  <a:pt x="1216889" y="23117"/>
                </a:lnTo>
                <a:lnTo>
                  <a:pt x="1224703" y="23042"/>
                </a:lnTo>
                <a:lnTo>
                  <a:pt x="1265721" y="22815"/>
                </a:lnTo>
                <a:lnTo>
                  <a:pt x="1307349" y="22713"/>
                </a:lnTo>
                <a:lnTo>
                  <a:pt x="1358944" y="22661"/>
                </a:lnTo>
                <a:lnTo>
                  <a:pt x="1379886" y="22657"/>
                </a:lnTo>
                <a:lnTo>
                  <a:pt x="1399312" y="22663"/>
                </a:lnTo>
                <a:lnTo>
                  <a:pt x="1448788" y="22736"/>
                </a:lnTo>
                <a:lnTo>
                  <a:pt x="1495340" y="22962"/>
                </a:lnTo>
                <a:lnTo>
                  <a:pt x="1544382" y="24217"/>
                </a:lnTo>
                <a:lnTo>
                  <a:pt x="1595086" y="28327"/>
                </a:lnTo>
                <a:lnTo>
                  <a:pt x="1628342" y="32008"/>
                </a:lnTo>
                <a:lnTo>
                  <a:pt x="1638614" y="33087"/>
                </a:lnTo>
                <a:lnTo>
                  <a:pt x="1690630" y="37750"/>
                </a:lnTo>
                <a:lnTo>
                  <a:pt x="1719758" y="40078"/>
                </a:lnTo>
                <a:lnTo>
                  <a:pt x="1732668" y="41119"/>
                </a:lnTo>
                <a:lnTo>
                  <a:pt x="1770755" y="44294"/>
                </a:lnTo>
                <a:lnTo>
                  <a:pt x="1820765" y="48707"/>
                </a:lnTo>
                <a:lnTo>
                  <a:pt x="1849714" y="51365"/>
                </a:lnTo>
                <a:lnTo>
                  <a:pt x="1864992" y="52750"/>
                </a:lnTo>
                <a:lnTo>
                  <a:pt x="1903950" y="56159"/>
                </a:lnTo>
                <a:lnTo>
                  <a:pt x="1952138" y="59792"/>
                </a:lnTo>
                <a:lnTo>
                  <a:pt x="1999087" y="62210"/>
                </a:lnTo>
                <a:lnTo>
                  <a:pt x="2047434" y="63417"/>
                </a:lnTo>
                <a:lnTo>
                  <a:pt x="2090715" y="63926"/>
                </a:lnTo>
                <a:lnTo>
                  <a:pt x="2104877" y="64064"/>
                </a:lnTo>
                <a:lnTo>
                  <a:pt x="2144005" y="64494"/>
                </a:lnTo>
                <a:lnTo>
                  <a:pt x="2190530" y="65118"/>
                </a:lnTo>
                <a:lnTo>
                  <a:pt x="2204272" y="65315"/>
                </a:lnTo>
                <a:lnTo>
                  <a:pt x="2243438" y="65747"/>
                </a:lnTo>
                <a:lnTo>
                  <a:pt x="2297861" y="65975"/>
                </a:lnTo>
                <a:lnTo>
                  <a:pt x="2313405" y="66016"/>
                </a:lnTo>
                <a:lnTo>
                  <a:pt x="2358185" y="66332"/>
                </a:lnTo>
                <a:lnTo>
                  <a:pt x="2403531" y="67563"/>
                </a:lnTo>
                <a:lnTo>
                  <a:pt x="2447116" y="69291"/>
                </a:lnTo>
                <a:lnTo>
                  <a:pt x="2460980" y="69805"/>
                </a:lnTo>
                <a:lnTo>
                  <a:pt x="2499586" y="70905"/>
                </a:lnTo>
                <a:lnTo>
                  <a:pt x="2548759" y="71434"/>
                </a:lnTo>
                <a:lnTo>
                  <a:pt x="2561954" y="71431"/>
                </a:lnTo>
                <a:lnTo>
                  <a:pt x="2612344" y="71122"/>
                </a:lnTo>
                <a:lnTo>
                  <a:pt x="2664061" y="70331"/>
                </a:lnTo>
                <a:lnTo>
                  <a:pt x="2678039" y="70092"/>
                </a:lnTo>
                <a:lnTo>
                  <a:pt x="2717136" y="69497"/>
                </a:lnTo>
                <a:lnTo>
                  <a:pt x="2764352" y="68955"/>
                </a:lnTo>
                <a:lnTo>
                  <a:pt x="2781916" y="68790"/>
                </a:lnTo>
                <a:lnTo>
                  <a:pt x="2797520" y="68616"/>
                </a:lnTo>
                <a:lnTo>
                  <a:pt x="2842309" y="67813"/>
                </a:lnTo>
                <a:lnTo>
                  <a:pt x="2882467" y="66003"/>
                </a:lnTo>
                <a:lnTo>
                  <a:pt x="2927794" y="63413"/>
                </a:lnTo>
                <a:lnTo>
                  <a:pt x="2947981" y="62194"/>
                </a:lnTo>
                <a:lnTo>
                  <a:pt x="2965809" y="61131"/>
                </a:lnTo>
                <a:lnTo>
                  <a:pt x="3006390" y="58806"/>
                </a:lnTo>
                <a:lnTo>
                  <a:pt x="3056181" y="56830"/>
                </a:lnTo>
                <a:lnTo>
                  <a:pt x="3078480" y="56559"/>
                </a:lnTo>
                <a:lnTo>
                  <a:pt x="3089372" y="56367"/>
                </a:lnTo>
                <a:lnTo>
                  <a:pt x="3129223" y="55192"/>
                </a:lnTo>
                <a:lnTo>
                  <a:pt x="3171492" y="53441"/>
                </a:lnTo>
                <a:lnTo>
                  <a:pt x="3220279" y="50854"/>
                </a:lnTo>
                <a:lnTo>
                  <a:pt x="3269214" y="47549"/>
                </a:lnTo>
                <a:lnTo>
                  <a:pt x="3307290" y="44462"/>
                </a:lnTo>
                <a:lnTo>
                  <a:pt x="3356899" y="39750"/>
                </a:lnTo>
                <a:lnTo>
                  <a:pt x="3369193" y="38556"/>
                </a:lnTo>
                <a:lnTo>
                  <a:pt x="3419496" y="33948"/>
                </a:lnTo>
                <a:lnTo>
                  <a:pt x="3460588" y="30472"/>
                </a:lnTo>
                <a:lnTo>
                  <a:pt x="3474895" y="29273"/>
                </a:lnTo>
                <a:lnTo>
                  <a:pt x="3513895" y="25927"/>
                </a:lnTo>
                <a:lnTo>
                  <a:pt x="3566980" y="21148"/>
                </a:lnTo>
                <a:lnTo>
                  <a:pt x="3582976" y="19727"/>
                </a:lnTo>
                <a:lnTo>
                  <a:pt x="3626131" y="16353"/>
                </a:lnTo>
                <a:lnTo>
                  <a:pt x="3636085" y="15734"/>
                </a:lnTo>
                <a:lnTo>
                  <a:pt x="3647160" y="14966"/>
                </a:lnTo>
                <a:lnTo>
                  <a:pt x="3659445" y="14041"/>
                </a:lnTo>
                <a:lnTo>
                  <a:pt x="3673027" y="12957"/>
                </a:lnTo>
                <a:lnTo>
                  <a:pt x="3687993" y="11706"/>
                </a:lnTo>
                <a:lnTo>
                  <a:pt x="3705873" y="10181"/>
                </a:lnTo>
                <a:lnTo>
                  <a:pt x="3721258" y="8904"/>
                </a:lnTo>
                <a:lnTo>
                  <a:pt x="3762169" y="5980"/>
                </a:lnTo>
                <a:lnTo>
                  <a:pt x="3805256" y="4949"/>
                </a:lnTo>
                <a:lnTo>
                  <a:pt x="3852929" y="4636"/>
                </a:lnTo>
                <a:lnTo>
                  <a:pt x="3867103" y="4626"/>
                </a:lnTo>
                <a:lnTo>
                  <a:pt x="3880947" y="4646"/>
                </a:lnTo>
                <a:lnTo>
                  <a:pt x="3920750" y="4889"/>
                </a:lnTo>
                <a:lnTo>
                  <a:pt x="3970708" y="5638"/>
                </a:lnTo>
                <a:lnTo>
                  <a:pt x="4018558" y="6868"/>
                </a:lnTo>
                <a:lnTo>
                  <a:pt x="4036456" y="7448"/>
                </a:lnTo>
                <a:lnTo>
                  <a:pt x="4053059" y="7977"/>
                </a:lnTo>
                <a:lnTo>
                  <a:pt x="4095567" y="9280"/>
                </a:lnTo>
                <a:lnTo>
                  <a:pt x="4136927" y="10408"/>
                </a:lnTo>
                <a:lnTo>
                  <a:pt x="4184655" y="11264"/>
                </a:lnTo>
                <a:lnTo>
                  <a:pt x="4223934" y="11700"/>
                </a:lnTo>
                <a:lnTo>
                  <a:pt x="4268713" y="12021"/>
                </a:lnTo>
                <a:lnTo>
                  <a:pt x="4307838" y="12216"/>
                </a:lnTo>
                <a:lnTo>
                  <a:pt x="4339735" y="12282"/>
                </a:lnTo>
                <a:lnTo>
                  <a:pt x="4354862" y="12315"/>
                </a:lnTo>
                <a:lnTo>
                  <a:pt x="4402685" y="13209"/>
                </a:lnTo>
                <a:lnTo>
                  <a:pt x="4449570" y="17341"/>
                </a:lnTo>
                <a:lnTo>
                  <a:pt x="4495428" y="23101"/>
                </a:lnTo>
                <a:lnTo>
                  <a:pt x="4510804" y="25070"/>
                </a:lnTo>
                <a:lnTo>
                  <a:pt x="4550909" y="29896"/>
                </a:lnTo>
                <a:lnTo>
                  <a:pt x="4593202" y="34191"/>
                </a:lnTo>
                <a:lnTo>
                  <a:pt x="4636205" y="37486"/>
                </a:lnTo>
                <a:lnTo>
                  <a:pt x="4681120" y="39198"/>
                </a:lnTo>
                <a:lnTo>
                  <a:pt x="4728586" y="39631"/>
                </a:lnTo>
                <a:lnTo>
                  <a:pt x="4777642" y="39789"/>
                </a:lnTo>
                <a:lnTo>
                  <a:pt x="4817702" y="39823"/>
                </a:lnTo>
                <a:lnTo>
                  <a:pt x="4836955" y="39811"/>
                </a:lnTo>
                <a:lnTo>
                  <a:pt x="4884225" y="39650"/>
                </a:lnTo>
                <a:lnTo>
                  <a:pt x="4923422" y="39148"/>
                </a:lnTo>
                <a:lnTo>
                  <a:pt x="4936218" y="38660"/>
                </a:lnTo>
                <a:lnTo>
                  <a:pt x="4944947" y="38381"/>
                </a:lnTo>
                <a:lnTo>
                  <a:pt x="4996525" y="37546"/>
                </a:lnTo>
                <a:lnTo>
                  <a:pt x="5034212" y="37241"/>
                </a:lnTo>
                <a:lnTo>
                  <a:pt x="5052380" y="37040"/>
                </a:lnTo>
                <a:lnTo>
                  <a:pt x="5094415" y="36182"/>
                </a:lnTo>
                <a:lnTo>
                  <a:pt x="5129975" y="34101"/>
                </a:lnTo>
                <a:lnTo>
                  <a:pt x="5140705" y="33440"/>
                </a:lnTo>
                <a:lnTo>
                  <a:pt x="5179789" y="32318"/>
                </a:lnTo>
                <a:lnTo>
                  <a:pt x="5212224" y="32137"/>
                </a:lnTo>
                <a:lnTo>
                  <a:pt x="5227421" y="32006"/>
                </a:lnTo>
                <a:lnTo>
                  <a:pt x="5274092" y="30824"/>
                </a:lnTo>
                <a:lnTo>
                  <a:pt x="5287781" y="30125"/>
                </a:lnTo>
                <a:lnTo>
                  <a:pt x="5300728" y="29566"/>
                </a:lnTo>
                <a:lnTo>
                  <a:pt x="5313181" y="29135"/>
                </a:lnTo>
                <a:lnTo>
                  <a:pt x="5325386" y="28820"/>
                </a:lnTo>
                <a:lnTo>
                  <a:pt x="5337593" y="28608"/>
                </a:lnTo>
                <a:lnTo>
                  <a:pt x="5356647" y="28861"/>
                </a:lnTo>
                <a:lnTo>
                  <a:pt x="5369021" y="301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993990" y="3920309"/>
            <a:ext cx="4662805" cy="45720"/>
          </a:xfrm>
          <a:custGeom>
            <a:avLst/>
            <a:gdLst/>
            <a:ahLst/>
            <a:cxnLst/>
            <a:rect l="l" t="t" r="r" b="b"/>
            <a:pathLst>
              <a:path w="4662805" h="45720">
                <a:moveTo>
                  <a:pt x="0" y="1544"/>
                </a:moveTo>
                <a:lnTo>
                  <a:pt x="4332" y="4731"/>
                </a:lnTo>
                <a:lnTo>
                  <a:pt x="17328" y="5721"/>
                </a:lnTo>
                <a:lnTo>
                  <a:pt x="35373" y="4505"/>
                </a:lnTo>
                <a:lnTo>
                  <a:pt x="50877" y="3496"/>
                </a:lnTo>
                <a:lnTo>
                  <a:pt x="95448" y="1124"/>
                </a:lnTo>
                <a:lnTo>
                  <a:pt x="136267" y="118"/>
                </a:lnTo>
                <a:lnTo>
                  <a:pt x="147109" y="0"/>
                </a:lnTo>
                <a:lnTo>
                  <a:pt x="155677" y="80"/>
                </a:lnTo>
                <a:lnTo>
                  <a:pt x="203419" y="2693"/>
                </a:lnTo>
                <a:lnTo>
                  <a:pt x="234867" y="5245"/>
                </a:lnTo>
                <a:lnTo>
                  <a:pt x="249790" y="6441"/>
                </a:lnTo>
                <a:lnTo>
                  <a:pt x="290026" y="9306"/>
                </a:lnTo>
                <a:lnTo>
                  <a:pt x="336132" y="11699"/>
                </a:lnTo>
                <a:lnTo>
                  <a:pt x="361259" y="12526"/>
                </a:lnTo>
                <a:lnTo>
                  <a:pt x="375106" y="12951"/>
                </a:lnTo>
                <a:lnTo>
                  <a:pt x="413793" y="14158"/>
                </a:lnTo>
                <a:lnTo>
                  <a:pt x="463506" y="15789"/>
                </a:lnTo>
                <a:lnTo>
                  <a:pt x="502993" y="17423"/>
                </a:lnTo>
                <a:lnTo>
                  <a:pt x="550899" y="20070"/>
                </a:lnTo>
                <a:lnTo>
                  <a:pt x="594257" y="22951"/>
                </a:lnTo>
                <a:lnTo>
                  <a:pt x="640207" y="26357"/>
                </a:lnTo>
                <a:lnTo>
                  <a:pt x="652766" y="27282"/>
                </a:lnTo>
                <a:lnTo>
                  <a:pt x="690900" y="29842"/>
                </a:lnTo>
                <a:lnTo>
                  <a:pt x="730309" y="31576"/>
                </a:lnTo>
                <a:lnTo>
                  <a:pt x="772048" y="32679"/>
                </a:lnTo>
                <a:lnTo>
                  <a:pt x="805093" y="33312"/>
                </a:lnTo>
                <a:lnTo>
                  <a:pt x="820947" y="33616"/>
                </a:lnTo>
                <a:lnTo>
                  <a:pt x="863459" y="34550"/>
                </a:lnTo>
                <a:lnTo>
                  <a:pt x="910416" y="35886"/>
                </a:lnTo>
                <a:lnTo>
                  <a:pt x="943073" y="37101"/>
                </a:lnTo>
                <a:lnTo>
                  <a:pt x="955382" y="37566"/>
                </a:lnTo>
                <a:lnTo>
                  <a:pt x="1004911" y="39198"/>
                </a:lnTo>
                <a:lnTo>
                  <a:pt x="1043408" y="40224"/>
                </a:lnTo>
                <a:lnTo>
                  <a:pt x="1090763" y="41232"/>
                </a:lnTo>
                <a:lnTo>
                  <a:pt x="1135972" y="41864"/>
                </a:lnTo>
                <a:lnTo>
                  <a:pt x="1186911" y="42285"/>
                </a:lnTo>
                <a:lnTo>
                  <a:pt x="1228937" y="42463"/>
                </a:lnTo>
                <a:lnTo>
                  <a:pt x="1276909" y="42523"/>
                </a:lnTo>
                <a:lnTo>
                  <a:pt x="1294161" y="42524"/>
                </a:lnTo>
                <a:lnTo>
                  <a:pt x="1310573" y="42522"/>
                </a:lnTo>
                <a:lnTo>
                  <a:pt x="1354975" y="42493"/>
                </a:lnTo>
                <a:lnTo>
                  <a:pt x="1403627" y="42405"/>
                </a:lnTo>
                <a:lnTo>
                  <a:pt x="1457767" y="42165"/>
                </a:lnTo>
                <a:lnTo>
                  <a:pt x="1472930" y="42084"/>
                </a:lnTo>
                <a:lnTo>
                  <a:pt x="1511964" y="41921"/>
                </a:lnTo>
                <a:lnTo>
                  <a:pt x="1543200" y="41867"/>
                </a:lnTo>
                <a:lnTo>
                  <a:pt x="1556315" y="41900"/>
                </a:lnTo>
                <a:lnTo>
                  <a:pt x="1594558" y="42383"/>
                </a:lnTo>
                <a:lnTo>
                  <a:pt x="1621619" y="43103"/>
                </a:lnTo>
                <a:lnTo>
                  <a:pt x="1635254" y="43487"/>
                </a:lnTo>
                <a:lnTo>
                  <a:pt x="1683947" y="44685"/>
                </a:lnTo>
                <a:lnTo>
                  <a:pt x="1724840" y="45225"/>
                </a:lnTo>
                <a:lnTo>
                  <a:pt x="1770987" y="45506"/>
                </a:lnTo>
                <a:lnTo>
                  <a:pt x="1813925" y="45638"/>
                </a:lnTo>
                <a:lnTo>
                  <a:pt x="1864353" y="45710"/>
                </a:lnTo>
                <a:lnTo>
                  <a:pt x="1903519" y="45726"/>
                </a:lnTo>
                <a:lnTo>
                  <a:pt x="1923098" y="45724"/>
                </a:lnTo>
                <a:lnTo>
                  <a:pt x="1975630" y="45687"/>
                </a:lnTo>
                <a:lnTo>
                  <a:pt x="2019170" y="45601"/>
                </a:lnTo>
                <a:lnTo>
                  <a:pt x="2063933" y="45413"/>
                </a:lnTo>
                <a:lnTo>
                  <a:pt x="2112382" y="44858"/>
                </a:lnTo>
                <a:lnTo>
                  <a:pt x="2124934" y="44689"/>
                </a:lnTo>
                <a:lnTo>
                  <a:pt x="2175821" y="44303"/>
                </a:lnTo>
                <a:lnTo>
                  <a:pt x="2188842" y="44277"/>
                </a:lnTo>
                <a:lnTo>
                  <a:pt x="2201578" y="44228"/>
                </a:lnTo>
                <a:lnTo>
                  <a:pt x="2251311" y="43813"/>
                </a:lnTo>
                <a:lnTo>
                  <a:pt x="2289628" y="43263"/>
                </a:lnTo>
                <a:lnTo>
                  <a:pt x="2305160" y="43002"/>
                </a:lnTo>
                <a:lnTo>
                  <a:pt x="2319916" y="42772"/>
                </a:lnTo>
                <a:lnTo>
                  <a:pt x="2360106" y="42254"/>
                </a:lnTo>
                <a:lnTo>
                  <a:pt x="2406320" y="41930"/>
                </a:lnTo>
                <a:lnTo>
                  <a:pt x="2416940" y="41908"/>
                </a:lnTo>
                <a:lnTo>
                  <a:pt x="2428639" y="41883"/>
                </a:lnTo>
                <a:lnTo>
                  <a:pt x="2477624" y="41448"/>
                </a:lnTo>
                <a:lnTo>
                  <a:pt x="2516955" y="40771"/>
                </a:lnTo>
                <a:lnTo>
                  <a:pt x="2567836" y="39589"/>
                </a:lnTo>
                <a:lnTo>
                  <a:pt x="2606371" y="38577"/>
                </a:lnTo>
                <a:lnTo>
                  <a:pt x="2621818" y="38089"/>
                </a:lnTo>
                <a:lnTo>
                  <a:pt x="2629852" y="37840"/>
                </a:lnTo>
                <a:lnTo>
                  <a:pt x="2679917" y="37259"/>
                </a:lnTo>
                <a:lnTo>
                  <a:pt x="2697151" y="37210"/>
                </a:lnTo>
                <a:lnTo>
                  <a:pt x="2710124" y="37157"/>
                </a:lnTo>
                <a:lnTo>
                  <a:pt x="2748429" y="36591"/>
                </a:lnTo>
                <a:lnTo>
                  <a:pt x="2798821" y="34886"/>
                </a:lnTo>
                <a:lnTo>
                  <a:pt x="2838171" y="32871"/>
                </a:lnTo>
                <a:lnTo>
                  <a:pt x="2876572" y="30700"/>
                </a:lnTo>
                <a:lnTo>
                  <a:pt x="2925895" y="27660"/>
                </a:lnTo>
                <a:lnTo>
                  <a:pt x="2943155" y="26537"/>
                </a:lnTo>
                <a:lnTo>
                  <a:pt x="2958919" y="25531"/>
                </a:lnTo>
                <a:lnTo>
                  <a:pt x="2998258" y="23142"/>
                </a:lnTo>
                <a:lnTo>
                  <a:pt x="3044083" y="20944"/>
                </a:lnTo>
                <a:lnTo>
                  <a:pt x="3089893" y="20108"/>
                </a:lnTo>
                <a:lnTo>
                  <a:pt x="3136066" y="19810"/>
                </a:lnTo>
                <a:lnTo>
                  <a:pt x="3171485" y="19772"/>
                </a:lnTo>
                <a:lnTo>
                  <a:pt x="3188159" y="19805"/>
                </a:lnTo>
                <a:lnTo>
                  <a:pt x="3231914" y="20103"/>
                </a:lnTo>
                <a:lnTo>
                  <a:pt x="3276235" y="20965"/>
                </a:lnTo>
                <a:lnTo>
                  <a:pt x="3300806" y="21972"/>
                </a:lnTo>
                <a:lnTo>
                  <a:pt x="3315176" y="22584"/>
                </a:lnTo>
                <a:lnTo>
                  <a:pt x="3361183" y="24234"/>
                </a:lnTo>
                <a:lnTo>
                  <a:pt x="3407545" y="24885"/>
                </a:lnTo>
                <a:lnTo>
                  <a:pt x="3451352" y="25099"/>
                </a:lnTo>
                <a:lnTo>
                  <a:pt x="3504617" y="25170"/>
                </a:lnTo>
                <a:lnTo>
                  <a:pt x="3521059" y="25141"/>
                </a:lnTo>
                <a:lnTo>
                  <a:pt x="3564979" y="24870"/>
                </a:lnTo>
                <a:lnTo>
                  <a:pt x="3611315" y="24083"/>
                </a:lnTo>
                <a:lnTo>
                  <a:pt x="3642628" y="22964"/>
                </a:lnTo>
                <a:lnTo>
                  <a:pt x="3655568" y="22476"/>
                </a:lnTo>
                <a:lnTo>
                  <a:pt x="3705887" y="21005"/>
                </a:lnTo>
                <a:lnTo>
                  <a:pt x="3731731" y="20512"/>
                </a:lnTo>
                <a:lnTo>
                  <a:pt x="3744751" y="20270"/>
                </a:lnTo>
                <a:lnTo>
                  <a:pt x="3794973" y="19187"/>
                </a:lnTo>
                <a:lnTo>
                  <a:pt x="3848123" y="17798"/>
                </a:lnTo>
                <a:lnTo>
                  <a:pt x="3889419" y="16631"/>
                </a:lnTo>
                <a:lnTo>
                  <a:pt x="3937900" y="15171"/>
                </a:lnTo>
                <a:lnTo>
                  <a:pt x="3951440" y="14776"/>
                </a:lnTo>
                <a:lnTo>
                  <a:pt x="4000248" y="13560"/>
                </a:lnTo>
                <a:lnTo>
                  <a:pt x="4041146" y="12883"/>
                </a:lnTo>
                <a:lnTo>
                  <a:pt x="4076890" y="12621"/>
                </a:lnTo>
                <a:lnTo>
                  <a:pt x="4088559" y="12670"/>
                </a:lnTo>
                <a:lnTo>
                  <a:pt x="4137947" y="14147"/>
                </a:lnTo>
                <a:lnTo>
                  <a:pt x="4177240" y="16414"/>
                </a:lnTo>
                <a:lnTo>
                  <a:pt x="4189382" y="17136"/>
                </a:lnTo>
                <a:lnTo>
                  <a:pt x="4239025" y="19689"/>
                </a:lnTo>
                <a:lnTo>
                  <a:pt x="4278263" y="21304"/>
                </a:lnTo>
                <a:lnTo>
                  <a:pt x="4320402" y="22713"/>
                </a:lnTo>
                <a:lnTo>
                  <a:pt x="4360059" y="23703"/>
                </a:lnTo>
                <a:lnTo>
                  <a:pt x="4407480" y="24318"/>
                </a:lnTo>
                <a:lnTo>
                  <a:pt x="4427423" y="24335"/>
                </a:lnTo>
                <a:lnTo>
                  <a:pt x="4444202" y="24307"/>
                </a:lnTo>
                <a:lnTo>
                  <a:pt x="4484173" y="23750"/>
                </a:lnTo>
                <a:lnTo>
                  <a:pt x="4490455" y="23543"/>
                </a:lnTo>
                <a:lnTo>
                  <a:pt x="4499114" y="23369"/>
                </a:lnTo>
                <a:lnTo>
                  <a:pt x="4539437" y="23040"/>
                </a:lnTo>
                <a:lnTo>
                  <a:pt x="4577903" y="22974"/>
                </a:lnTo>
                <a:lnTo>
                  <a:pt x="4622823" y="22930"/>
                </a:lnTo>
                <a:lnTo>
                  <a:pt x="4646833" y="22908"/>
                </a:lnTo>
                <a:lnTo>
                  <a:pt x="4662436" y="22940"/>
                </a:lnTo>
                <a:lnTo>
                  <a:pt x="4662283" y="22950"/>
                </a:lnTo>
                <a:lnTo>
                  <a:pt x="4660635" y="23006"/>
                </a:lnTo>
                <a:lnTo>
                  <a:pt x="4655689" y="23175"/>
                </a:lnTo>
                <a:lnTo>
                  <a:pt x="4647431" y="2345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52786" y="4261864"/>
            <a:ext cx="7788275" cy="59055"/>
          </a:xfrm>
          <a:custGeom>
            <a:avLst/>
            <a:gdLst/>
            <a:ahLst/>
            <a:cxnLst/>
            <a:rect l="l" t="t" r="r" b="b"/>
            <a:pathLst>
              <a:path w="7788275" h="59054">
                <a:moveTo>
                  <a:pt x="556" y="11456"/>
                </a:moveTo>
                <a:lnTo>
                  <a:pt x="38996" y="1627"/>
                </a:lnTo>
                <a:lnTo>
                  <a:pt x="81295" y="698"/>
                </a:lnTo>
                <a:lnTo>
                  <a:pt x="115920" y="540"/>
                </a:lnTo>
                <a:lnTo>
                  <a:pt x="131325" y="511"/>
                </a:lnTo>
                <a:lnTo>
                  <a:pt x="173407" y="407"/>
                </a:lnTo>
                <a:lnTo>
                  <a:pt x="221557" y="222"/>
                </a:lnTo>
                <a:lnTo>
                  <a:pt x="253277" y="43"/>
                </a:lnTo>
                <a:lnTo>
                  <a:pt x="262814" y="1"/>
                </a:lnTo>
                <a:lnTo>
                  <a:pt x="305319" y="238"/>
                </a:lnTo>
                <a:lnTo>
                  <a:pt x="355180" y="1122"/>
                </a:lnTo>
                <a:lnTo>
                  <a:pt x="397715" y="2207"/>
                </a:lnTo>
                <a:lnTo>
                  <a:pt x="449920" y="3817"/>
                </a:lnTo>
                <a:lnTo>
                  <a:pt x="469569" y="4445"/>
                </a:lnTo>
                <a:lnTo>
                  <a:pt x="519086" y="5993"/>
                </a:lnTo>
                <a:lnTo>
                  <a:pt x="564416" y="7320"/>
                </a:lnTo>
                <a:lnTo>
                  <a:pt x="604553" y="8072"/>
                </a:lnTo>
                <a:lnTo>
                  <a:pt x="643885" y="8300"/>
                </a:lnTo>
                <a:lnTo>
                  <a:pt x="676777" y="8356"/>
                </a:lnTo>
                <a:lnTo>
                  <a:pt x="692194" y="8393"/>
                </a:lnTo>
                <a:lnTo>
                  <a:pt x="736911" y="8675"/>
                </a:lnTo>
                <a:lnTo>
                  <a:pt x="782037" y="9939"/>
                </a:lnTo>
                <a:lnTo>
                  <a:pt x="825240" y="11754"/>
                </a:lnTo>
                <a:lnTo>
                  <a:pt x="875809" y="14207"/>
                </a:lnTo>
                <a:lnTo>
                  <a:pt x="913865" y="16253"/>
                </a:lnTo>
                <a:lnTo>
                  <a:pt x="955560" y="18951"/>
                </a:lnTo>
                <a:lnTo>
                  <a:pt x="1004897" y="23217"/>
                </a:lnTo>
                <a:lnTo>
                  <a:pt x="1044719" y="27628"/>
                </a:lnTo>
                <a:lnTo>
                  <a:pt x="1059828" y="29362"/>
                </a:lnTo>
                <a:lnTo>
                  <a:pt x="1105743" y="34500"/>
                </a:lnTo>
                <a:lnTo>
                  <a:pt x="1145779" y="37969"/>
                </a:lnTo>
                <a:lnTo>
                  <a:pt x="1188478" y="40858"/>
                </a:lnTo>
                <a:lnTo>
                  <a:pt x="1221809" y="42891"/>
                </a:lnTo>
                <a:lnTo>
                  <a:pt x="1237325" y="43835"/>
                </a:lnTo>
                <a:lnTo>
                  <a:pt x="1278567" y="46398"/>
                </a:lnTo>
                <a:lnTo>
                  <a:pt x="1322543" y="49277"/>
                </a:lnTo>
                <a:lnTo>
                  <a:pt x="1336723" y="50241"/>
                </a:lnTo>
                <a:lnTo>
                  <a:pt x="1350265" y="51124"/>
                </a:lnTo>
                <a:lnTo>
                  <a:pt x="1400122" y="53983"/>
                </a:lnTo>
                <a:lnTo>
                  <a:pt x="1445917" y="56053"/>
                </a:lnTo>
                <a:lnTo>
                  <a:pt x="1490918" y="57826"/>
                </a:lnTo>
                <a:lnTo>
                  <a:pt x="1532054" y="58419"/>
                </a:lnTo>
                <a:lnTo>
                  <a:pt x="1580158" y="58664"/>
                </a:lnTo>
                <a:lnTo>
                  <a:pt x="1627353" y="58778"/>
                </a:lnTo>
                <a:lnTo>
                  <a:pt x="1684245" y="58839"/>
                </a:lnTo>
                <a:lnTo>
                  <a:pt x="1726417" y="58851"/>
                </a:lnTo>
                <a:lnTo>
                  <a:pt x="1746440" y="58849"/>
                </a:lnTo>
                <a:lnTo>
                  <a:pt x="1800517" y="58817"/>
                </a:lnTo>
                <a:lnTo>
                  <a:pt x="1845685" y="58743"/>
                </a:lnTo>
                <a:lnTo>
                  <a:pt x="1892218" y="58579"/>
                </a:lnTo>
                <a:lnTo>
                  <a:pt x="1938546" y="58076"/>
                </a:lnTo>
                <a:lnTo>
                  <a:pt x="1984693" y="56920"/>
                </a:lnTo>
                <a:lnTo>
                  <a:pt x="2027378" y="55648"/>
                </a:lnTo>
                <a:lnTo>
                  <a:pt x="2045918" y="55065"/>
                </a:lnTo>
                <a:lnTo>
                  <a:pt x="2062876" y="54545"/>
                </a:lnTo>
                <a:lnTo>
                  <a:pt x="2105191" y="53345"/>
                </a:lnTo>
                <a:lnTo>
                  <a:pt x="2145141" y="52466"/>
                </a:lnTo>
                <a:lnTo>
                  <a:pt x="2191663" y="52016"/>
                </a:lnTo>
                <a:lnTo>
                  <a:pt x="2231672" y="51860"/>
                </a:lnTo>
                <a:lnTo>
                  <a:pt x="2246308" y="51837"/>
                </a:lnTo>
                <a:lnTo>
                  <a:pt x="2259284" y="51816"/>
                </a:lnTo>
                <a:lnTo>
                  <a:pt x="2297656" y="51629"/>
                </a:lnTo>
                <a:lnTo>
                  <a:pt x="2348107" y="51093"/>
                </a:lnTo>
                <a:lnTo>
                  <a:pt x="2389517" y="50415"/>
                </a:lnTo>
                <a:lnTo>
                  <a:pt x="2431919" y="49557"/>
                </a:lnTo>
                <a:lnTo>
                  <a:pt x="2479996" y="48220"/>
                </a:lnTo>
                <a:lnTo>
                  <a:pt x="2518572" y="46739"/>
                </a:lnTo>
                <a:lnTo>
                  <a:pt x="2569222" y="44252"/>
                </a:lnTo>
                <a:lnTo>
                  <a:pt x="2618314" y="41416"/>
                </a:lnTo>
                <a:lnTo>
                  <a:pt x="2662474" y="38459"/>
                </a:lnTo>
                <a:lnTo>
                  <a:pt x="2702948" y="35524"/>
                </a:lnTo>
                <a:lnTo>
                  <a:pt x="2736304" y="33017"/>
                </a:lnTo>
                <a:lnTo>
                  <a:pt x="2752909" y="31773"/>
                </a:lnTo>
                <a:lnTo>
                  <a:pt x="2793388" y="28796"/>
                </a:lnTo>
                <a:lnTo>
                  <a:pt x="2835036" y="25963"/>
                </a:lnTo>
                <a:lnTo>
                  <a:pt x="2885131" y="23408"/>
                </a:lnTo>
                <a:lnTo>
                  <a:pt x="2923271" y="22277"/>
                </a:lnTo>
                <a:lnTo>
                  <a:pt x="2959177" y="21915"/>
                </a:lnTo>
                <a:lnTo>
                  <a:pt x="2970262" y="21863"/>
                </a:lnTo>
                <a:lnTo>
                  <a:pt x="3020616" y="21577"/>
                </a:lnTo>
                <a:lnTo>
                  <a:pt x="3050175" y="21381"/>
                </a:lnTo>
                <a:lnTo>
                  <a:pt x="3066720" y="21286"/>
                </a:lnTo>
                <a:lnTo>
                  <a:pt x="3082041" y="21234"/>
                </a:lnTo>
                <a:lnTo>
                  <a:pt x="3096140" y="21228"/>
                </a:lnTo>
                <a:lnTo>
                  <a:pt x="3109017" y="21265"/>
                </a:lnTo>
                <a:lnTo>
                  <a:pt x="3153435" y="22010"/>
                </a:lnTo>
                <a:lnTo>
                  <a:pt x="3203776" y="24235"/>
                </a:lnTo>
                <a:lnTo>
                  <a:pt x="3216143" y="24920"/>
                </a:lnTo>
                <a:lnTo>
                  <a:pt x="3228619" y="25556"/>
                </a:lnTo>
                <a:lnTo>
                  <a:pt x="3267030" y="27191"/>
                </a:lnTo>
                <a:lnTo>
                  <a:pt x="3305930" y="28445"/>
                </a:lnTo>
                <a:lnTo>
                  <a:pt x="3352330" y="29607"/>
                </a:lnTo>
                <a:lnTo>
                  <a:pt x="3362123" y="29855"/>
                </a:lnTo>
                <a:lnTo>
                  <a:pt x="3408771" y="31230"/>
                </a:lnTo>
                <a:lnTo>
                  <a:pt x="3452186" y="32678"/>
                </a:lnTo>
                <a:lnTo>
                  <a:pt x="3468373" y="33243"/>
                </a:lnTo>
                <a:lnTo>
                  <a:pt x="3482222" y="33722"/>
                </a:lnTo>
                <a:lnTo>
                  <a:pt x="3522417" y="34958"/>
                </a:lnTo>
                <a:lnTo>
                  <a:pt x="3560904" y="35906"/>
                </a:lnTo>
                <a:lnTo>
                  <a:pt x="3610270" y="36747"/>
                </a:lnTo>
                <a:lnTo>
                  <a:pt x="3661980" y="37138"/>
                </a:lnTo>
                <a:lnTo>
                  <a:pt x="3676993" y="37150"/>
                </a:lnTo>
                <a:lnTo>
                  <a:pt x="3691412" y="37115"/>
                </a:lnTo>
                <a:lnTo>
                  <a:pt x="3731252" y="36731"/>
                </a:lnTo>
                <a:lnTo>
                  <a:pt x="3776942" y="35566"/>
                </a:lnTo>
                <a:lnTo>
                  <a:pt x="3801029" y="34547"/>
                </a:lnTo>
                <a:lnTo>
                  <a:pt x="3814535" y="33999"/>
                </a:lnTo>
                <a:lnTo>
                  <a:pt x="3853066" y="32723"/>
                </a:lnTo>
                <a:lnTo>
                  <a:pt x="3903112" y="31815"/>
                </a:lnTo>
                <a:lnTo>
                  <a:pt x="3942147" y="31480"/>
                </a:lnTo>
                <a:lnTo>
                  <a:pt x="3991416" y="31285"/>
                </a:lnTo>
                <a:lnTo>
                  <a:pt x="4003683" y="31275"/>
                </a:lnTo>
                <a:lnTo>
                  <a:pt x="4016309" y="31287"/>
                </a:lnTo>
                <a:lnTo>
                  <a:pt x="4066857" y="31607"/>
                </a:lnTo>
                <a:lnTo>
                  <a:pt x="4105086" y="32132"/>
                </a:lnTo>
                <a:lnTo>
                  <a:pt x="4126516" y="32515"/>
                </a:lnTo>
                <a:lnTo>
                  <a:pt x="4135656" y="32658"/>
                </a:lnTo>
                <a:lnTo>
                  <a:pt x="4177968" y="33126"/>
                </a:lnTo>
                <a:lnTo>
                  <a:pt x="4229671" y="33431"/>
                </a:lnTo>
                <a:lnTo>
                  <a:pt x="4274766" y="33556"/>
                </a:lnTo>
                <a:lnTo>
                  <a:pt x="4307898" y="33590"/>
                </a:lnTo>
                <a:lnTo>
                  <a:pt x="4324698" y="33589"/>
                </a:lnTo>
                <a:lnTo>
                  <a:pt x="4371660" y="33491"/>
                </a:lnTo>
                <a:lnTo>
                  <a:pt x="4413532" y="33251"/>
                </a:lnTo>
                <a:lnTo>
                  <a:pt x="4461597" y="32713"/>
                </a:lnTo>
                <a:lnTo>
                  <a:pt x="4500977" y="31924"/>
                </a:lnTo>
                <a:lnTo>
                  <a:pt x="4549539" y="30514"/>
                </a:lnTo>
                <a:lnTo>
                  <a:pt x="4594427" y="29062"/>
                </a:lnTo>
                <a:lnTo>
                  <a:pt x="4641720" y="26800"/>
                </a:lnTo>
                <a:lnTo>
                  <a:pt x="4684879" y="24182"/>
                </a:lnTo>
                <a:lnTo>
                  <a:pt x="4719203" y="21963"/>
                </a:lnTo>
                <a:lnTo>
                  <a:pt x="4735333" y="20915"/>
                </a:lnTo>
                <a:lnTo>
                  <a:pt x="4777069" y="18229"/>
                </a:lnTo>
                <a:lnTo>
                  <a:pt x="4818931" y="15599"/>
                </a:lnTo>
                <a:lnTo>
                  <a:pt x="4860570" y="13238"/>
                </a:lnTo>
                <a:lnTo>
                  <a:pt x="4902089" y="11415"/>
                </a:lnTo>
                <a:lnTo>
                  <a:pt x="4950235" y="10566"/>
                </a:lnTo>
                <a:lnTo>
                  <a:pt x="4991694" y="10258"/>
                </a:lnTo>
                <a:lnTo>
                  <a:pt x="5042870" y="10089"/>
                </a:lnTo>
                <a:lnTo>
                  <a:pt x="5083769" y="10056"/>
                </a:lnTo>
                <a:lnTo>
                  <a:pt x="5101992" y="10054"/>
                </a:lnTo>
                <a:lnTo>
                  <a:pt x="5118780" y="10062"/>
                </a:lnTo>
                <a:lnTo>
                  <a:pt x="5160908" y="10144"/>
                </a:lnTo>
                <a:lnTo>
                  <a:pt x="5199241" y="10389"/>
                </a:lnTo>
                <a:lnTo>
                  <a:pt x="5243725" y="11618"/>
                </a:lnTo>
                <a:lnTo>
                  <a:pt x="5284345" y="13505"/>
                </a:lnTo>
                <a:lnTo>
                  <a:pt x="5299899" y="14323"/>
                </a:lnTo>
                <a:lnTo>
                  <a:pt x="5312696" y="14993"/>
                </a:lnTo>
                <a:lnTo>
                  <a:pt x="5350806" y="16726"/>
                </a:lnTo>
                <a:lnTo>
                  <a:pt x="5401411" y="18415"/>
                </a:lnTo>
                <a:lnTo>
                  <a:pt x="5447006" y="19414"/>
                </a:lnTo>
                <a:lnTo>
                  <a:pt x="5485425" y="20028"/>
                </a:lnTo>
                <a:lnTo>
                  <a:pt x="5504533" y="20183"/>
                </a:lnTo>
                <a:lnTo>
                  <a:pt x="5514818" y="20181"/>
                </a:lnTo>
                <a:lnTo>
                  <a:pt x="5564055" y="19800"/>
                </a:lnTo>
                <a:lnTo>
                  <a:pt x="5587797" y="19487"/>
                </a:lnTo>
                <a:lnTo>
                  <a:pt x="5597334" y="19371"/>
                </a:lnTo>
                <a:lnTo>
                  <a:pt x="5639838" y="18999"/>
                </a:lnTo>
                <a:lnTo>
                  <a:pt x="5690145" y="18760"/>
                </a:lnTo>
                <a:lnTo>
                  <a:pt x="5733665" y="18659"/>
                </a:lnTo>
                <a:lnTo>
                  <a:pt x="5786492" y="18622"/>
                </a:lnTo>
                <a:lnTo>
                  <a:pt x="5805987" y="18630"/>
                </a:lnTo>
                <a:lnTo>
                  <a:pt x="5856928" y="18719"/>
                </a:lnTo>
                <a:lnTo>
                  <a:pt x="5897113" y="18902"/>
                </a:lnTo>
                <a:lnTo>
                  <a:pt x="5942146" y="19417"/>
                </a:lnTo>
                <a:lnTo>
                  <a:pt x="5957187" y="19804"/>
                </a:lnTo>
                <a:lnTo>
                  <a:pt x="5967084" y="20047"/>
                </a:lnTo>
                <a:lnTo>
                  <a:pt x="6015238" y="20943"/>
                </a:lnTo>
                <a:lnTo>
                  <a:pt x="6061011" y="21551"/>
                </a:lnTo>
                <a:lnTo>
                  <a:pt x="6107679" y="22044"/>
                </a:lnTo>
                <a:lnTo>
                  <a:pt x="6147024" y="22370"/>
                </a:lnTo>
                <a:lnTo>
                  <a:pt x="6189462" y="22562"/>
                </a:lnTo>
                <a:lnTo>
                  <a:pt x="6199205" y="22564"/>
                </a:lnTo>
                <a:lnTo>
                  <a:pt x="6209480" y="22552"/>
                </a:lnTo>
                <a:lnTo>
                  <a:pt x="6256227" y="22372"/>
                </a:lnTo>
                <a:lnTo>
                  <a:pt x="6297676" y="22096"/>
                </a:lnTo>
                <a:lnTo>
                  <a:pt x="6345363" y="21702"/>
                </a:lnTo>
                <a:lnTo>
                  <a:pt x="6361282" y="21573"/>
                </a:lnTo>
                <a:lnTo>
                  <a:pt x="6404066" y="21265"/>
                </a:lnTo>
                <a:lnTo>
                  <a:pt x="6449954" y="21035"/>
                </a:lnTo>
                <a:lnTo>
                  <a:pt x="6468327" y="20995"/>
                </a:lnTo>
                <a:lnTo>
                  <a:pt x="6476933" y="20976"/>
                </a:lnTo>
                <a:lnTo>
                  <a:pt x="6519263" y="20683"/>
                </a:lnTo>
                <a:lnTo>
                  <a:pt x="6559325" y="20233"/>
                </a:lnTo>
                <a:lnTo>
                  <a:pt x="6606522" y="19585"/>
                </a:lnTo>
                <a:lnTo>
                  <a:pt x="6655120" y="18837"/>
                </a:lnTo>
                <a:lnTo>
                  <a:pt x="6696489" y="18152"/>
                </a:lnTo>
                <a:lnTo>
                  <a:pt x="6741313" y="17319"/>
                </a:lnTo>
                <a:lnTo>
                  <a:pt x="6773290" y="16638"/>
                </a:lnTo>
                <a:lnTo>
                  <a:pt x="6786616" y="16367"/>
                </a:lnTo>
                <a:lnTo>
                  <a:pt x="6824885" y="15697"/>
                </a:lnTo>
                <a:lnTo>
                  <a:pt x="6863956" y="15201"/>
                </a:lnTo>
                <a:lnTo>
                  <a:pt x="6877905" y="15036"/>
                </a:lnTo>
                <a:lnTo>
                  <a:pt x="6927588" y="14354"/>
                </a:lnTo>
                <a:lnTo>
                  <a:pt x="6953747" y="13929"/>
                </a:lnTo>
                <a:lnTo>
                  <a:pt x="6967594" y="13709"/>
                </a:lnTo>
                <a:lnTo>
                  <a:pt x="7017006" y="13026"/>
                </a:lnTo>
                <a:lnTo>
                  <a:pt x="7056045" y="12630"/>
                </a:lnTo>
                <a:lnTo>
                  <a:pt x="7105453" y="12364"/>
                </a:lnTo>
                <a:lnTo>
                  <a:pt x="7116531" y="12338"/>
                </a:lnTo>
                <a:lnTo>
                  <a:pt x="7127832" y="12291"/>
                </a:lnTo>
                <a:lnTo>
                  <a:pt x="7176473" y="11878"/>
                </a:lnTo>
                <a:lnTo>
                  <a:pt x="7218257" y="11331"/>
                </a:lnTo>
                <a:lnTo>
                  <a:pt x="7233629" y="11107"/>
                </a:lnTo>
                <a:lnTo>
                  <a:pt x="7248353" y="10905"/>
                </a:lnTo>
                <a:lnTo>
                  <a:pt x="7289037" y="10429"/>
                </a:lnTo>
                <a:lnTo>
                  <a:pt x="7336641" y="10074"/>
                </a:lnTo>
                <a:lnTo>
                  <a:pt x="7370511" y="9986"/>
                </a:lnTo>
                <a:lnTo>
                  <a:pt x="7382790" y="9959"/>
                </a:lnTo>
                <a:lnTo>
                  <a:pt x="7432937" y="9789"/>
                </a:lnTo>
                <a:lnTo>
                  <a:pt x="7471925" y="9591"/>
                </a:lnTo>
                <a:lnTo>
                  <a:pt x="7485239" y="9512"/>
                </a:lnTo>
                <a:lnTo>
                  <a:pt x="7500330" y="9441"/>
                </a:lnTo>
                <a:lnTo>
                  <a:pt x="7541932" y="9519"/>
                </a:lnTo>
                <a:lnTo>
                  <a:pt x="7589272" y="10297"/>
                </a:lnTo>
                <a:lnTo>
                  <a:pt x="7609767" y="10923"/>
                </a:lnTo>
                <a:lnTo>
                  <a:pt x="7620400" y="11201"/>
                </a:lnTo>
                <a:lnTo>
                  <a:pt x="7669008" y="11983"/>
                </a:lnTo>
                <a:lnTo>
                  <a:pt x="7711999" y="12228"/>
                </a:lnTo>
                <a:lnTo>
                  <a:pt x="7735320" y="12164"/>
                </a:lnTo>
                <a:lnTo>
                  <a:pt x="7778941" y="10970"/>
                </a:lnTo>
                <a:lnTo>
                  <a:pt x="7787807" y="9341"/>
                </a:lnTo>
                <a:lnTo>
                  <a:pt x="7786696" y="82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35953" y="4602899"/>
            <a:ext cx="3594735" cy="52069"/>
          </a:xfrm>
          <a:custGeom>
            <a:avLst/>
            <a:gdLst/>
            <a:ahLst/>
            <a:cxnLst/>
            <a:rect l="l" t="t" r="r" b="b"/>
            <a:pathLst>
              <a:path w="3594735" h="52070">
                <a:moveTo>
                  <a:pt x="22352" y="13514"/>
                </a:moveTo>
                <a:lnTo>
                  <a:pt x="19502" y="16973"/>
                </a:lnTo>
                <a:lnTo>
                  <a:pt x="14634" y="18724"/>
                </a:lnTo>
                <a:lnTo>
                  <a:pt x="7750" y="18767"/>
                </a:lnTo>
                <a:lnTo>
                  <a:pt x="3156" y="18795"/>
                </a:lnTo>
                <a:lnTo>
                  <a:pt x="638" y="18811"/>
                </a:lnTo>
                <a:lnTo>
                  <a:pt x="193" y="18814"/>
                </a:lnTo>
                <a:lnTo>
                  <a:pt x="0" y="18813"/>
                </a:lnTo>
                <a:lnTo>
                  <a:pt x="1161" y="18783"/>
                </a:lnTo>
                <a:lnTo>
                  <a:pt x="2250" y="18760"/>
                </a:lnTo>
                <a:lnTo>
                  <a:pt x="8425" y="18630"/>
                </a:lnTo>
                <a:lnTo>
                  <a:pt x="19685" y="18393"/>
                </a:lnTo>
                <a:lnTo>
                  <a:pt x="29433" y="18360"/>
                </a:lnTo>
                <a:lnTo>
                  <a:pt x="41230" y="18629"/>
                </a:lnTo>
                <a:lnTo>
                  <a:pt x="55074" y="19200"/>
                </a:lnTo>
                <a:lnTo>
                  <a:pt x="70042" y="20025"/>
                </a:lnTo>
                <a:lnTo>
                  <a:pt x="83792" y="20719"/>
                </a:lnTo>
                <a:lnTo>
                  <a:pt x="131986" y="22471"/>
                </a:lnTo>
                <a:lnTo>
                  <a:pt x="146830" y="22807"/>
                </a:lnTo>
                <a:lnTo>
                  <a:pt x="160675" y="23169"/>
                </a:lnTo>
                <a:lnTo>
                  <a:pt x="209323" y="24957"/>
                </a:lnTo>
                <a:lnTo>
                  <a:pt x="249830" y="27066"/>
                </a:lnTo>
                <a:lnTo>
                  <a:pt x="298236" y="29894"/>
                </a:lnTo>
                <a:lnTo>
                  <a:pt x="309816" y="30569"/>
                </a:lnTo>
                <a:lnTo>
                  <a:pt x="358851" y="32519"/>
                </a:lnTo>
                <a:lnTo>
                  <a:pt x="399293" y="33247"/>
                </a:lnTo>
                <a:lnTo>
                  <a:pt x="444846" y="33640"/>
                </a:lnTo>
                <a:lnTo>
                  <a:pt x="495164" y="34072"/>
                </a:lnTo>
                <a:lnTo>
                  <a:pt x="536622" y="34426"/>
                </a:lnTo>
                <a:lnTo>
                  <a:pt x="551233" y="34550"/>
                </a:lnTo>
                <a:lnTo>
                  <a:pt x="569482" y="34710"/>
                </a:lnTo>
                <a:lnTo>
                  <a:pt x="616717" y="35184"/>
                </a:lnTo>
                <a:lnTo>
                  <a:pt x="662839" y="35807"/>
                </a:lnTo>
                <a:lnTo>
                  <a:pt x="709691" y="36968"/>
                </a:lnTo>
                <a:lnTo>
                  <a:pt x="757972" y="38529"/>
                </a:lnTo>
                <a:lnTo>
                  <a:pt x="805821" y="40167"/>
                </a:lnTo>
                <a:lnTo>
                  <a:pt x="860500" y="42091"/>
                </a:lnTo>
                <a:lnTo>
                  <a:pt x="877053" y="42675"/>
                </a:lnTo>
                <a:lnTo>
                  <a:pt x="922866" y="44285"/>
                </a:lnTo>
                <a:lnTo>
                  <a:pt x="962978" y="45683"/>
                </a:lnTo>
                <a:lnTo>
                  <a:pt x="1007744" y="47222"/>
                </a:lnTo>
                <a:lnTo>
                  <a:pt x="1051394" y="48681"/>
                </a:lnTo>
                <a:lnTo>
                  <a:pt x="1093645" y="50017"/>
                </a:lnTo>
                <a:lnTo>
                  <a:pt x="1138962" y="51239"/>
                </a:lnTo>
                <a:lnTo>
                  <a:pt x="1189278" y="51897"/>
                </a:lnTo>
                <a:lnTo>
                  <a:pt x="1203794" y="51916"/>
                </a:lnTo>
                <a:lnTo>
                  <a:pt x="1217366" y="51895"/>
                </a:lnTo>
                <a:lnTo>
                  <a:pt x="1266006" y="51430"/>
                </a:lnTo>
                <a:lnTo>
                  <a:pt x="1306738" y="50121"/>
                </a:lnTo>
                <a:lnTo>
                  <a:pt x="1356309" y="46514"/>
                </a:lnTo>
                <a:lnTo>
                  <a:pt x="1369493" y="45368"/>
                </a:lnTo>
                <a:lnTo>
                  <a:pt x="1418504" y="41316"/>
                </a:lnTo>
                <a:lnTo>
                  <a:pt x="1457206" y="38450"/>
                </a:lnTo>
                <a:lnTo>
                  <a:pt x="1497039" y="35943"/>
                </a:lnTo>
                <a:lnTo>
                  <a:pt x="1535363" y="33927"/>
                </a:lnTo>
                <a:lnTo>
                  <a:pt x="1557087" y="32969"/>
                </a:lnTo>
                <a:lnTo>
                  <a:pt x="1567887" y="32458"/>
                </a:lnTo>
                <a:lnTo>
                  <a:pt x="1616985" y="29697"/>
                </a:lnTo>
                <a:lnTo>
                  <a:pt x="1664081" y="26662"/>
                </a:lnTo>
                <a:lnTo>
                  <a:pt x="1680522" y="25598"/>
                </a:lnTo>
                <a:lnTo>
                  <a:pt x="1721699" y="23037"/>
                </a:lnTo>
                <a:lnTo>
                  <a:pt x="1760629" y="20902"/>
                </a:lnTo>
                <a:lnTo>
                  <a:pt x="1804686" y="19163"/>
                </a:lnTo>
                <a:lnTo>
                  <a:pt x="1847002" y="17890"/>
                </a:lnTo>
                <a:lnTo>
                  <a:pt x="1889914" y="16888"/>
                </a:lnTo>
                <a:lnTo>
                  <a:pt x="1928223" y="16241"/>
                </a:lnTo>
                <a:lnTo>
                  <a:pt x="1974984" y="15855"/>
                </a:lnTo>
                <a:lnTo>
                  <a:pt x="1988932" y="15852"/>
                </a:lnTo>
                <a:lnTo>
                  <a:pt x="2002486" y="15886"/>
                </a:lnTo>
                <a:lnTo>
                  <a:pt x="2041243" y="16214"/>
                </a:lnTo>
                <a:lnTo>
                  <a:pt x="2090151" y="17169"/>
                </a:lnTo>
                <a:lnTo>
                  <a:pt x="2115495" y="17886"/>
                </a:lnTo>
                <a:lnTo>
                  <a:pt x="2128610" y="18239"/>
                </a:lnTo>
                <a:lnTo>
                  <a:pt x="2167011" y="19108"/>
                </a:lnTo>
                <a:lnTo>
                  <a:pt x="2216842" y="19852"/>
                </a:lnTo>
                <a:lnTo>
                  <a:pt x="2261775" y="20184"/>
                </a:lnTo>
                <a:lnTo>
                  <a:pt x="2288876" y="20267"/>
                </a:lnTo>
                <a:lnTo>
                  <a:pt x="2300435" y="20259"/>
                </a:lnTo>
                <a:lnTo>
                  <a:pt x="2345957" y="19448"/>
                </a:lnTo>
                <a:lnTo>
                  <a:pt x="2395149" y="15915"/>
                </a:lnTo>
                <a:lnTo>
                  <a:pt x="2444979" y="10924"/>
                </a:lnTo>
                <a:lnTo>
                  <a:pt x="2476552" y="7498"/>
                </a:lnTo>
                <a:lnTo>
                  <a:pt x="2492419" y="5836"/>
                </a:lnTo>
                <a:lnTo>
                  <a:pt x="2537582" y="1788"/>
                </a:lnTo>
                <a:lnTo>
                  <a:pt x="2576793" y="188"/>
                </a:lnTo>
                <a:lnTo>
                  <a:pt x="2601378" y="0"/>
                </a:lnTo>
                <a:lnTo>
                  <a:pt x="2614008" y="78"/>
                </a:lnTo>
                <a:lnTo>
                  <a:pt x="2652298" y="911"/>
                </a:lnTo>
                <a:lnTo>
                  <a:pt x="2705281" y="3025"/>
                </a:lnTo>
                <a:lnTo>
                  <a:pt x="2719039" y="3614"/>
                </a:lnTo>
                <a:lnTo>
                  <a:pt x="2761148" y="5068"/>
                </a:lnTo>
                <a:lnTo>
                  <a:pt x="2805756" y="5692"/>
                </a:lnTo>
                <a:lnTo>
                  <a:pt x="2857522" y="5990"/>
                </a:lnTo>
                <a:lnTo>
                  <a:pt x="2906361" y="6116"/>
                </a:lnTo>
                <a:lnTo>
                  <a:pt x="2960851" y="6167"/>
                </a:lnTo>
                <a:lnTo>
                  <a:pt x="2977277" y="6167"/>
                </a:lnTo>
                <a:lnTo>
                  <a:pt x="2993197" y="6160"/>
                </a:lnTo>
                <a:lnTo>
                  <a:pt x="3037962" y="6093"/>
                </a:lnTo>
                <a:lnTo>
                  <a:pt x="3078307" y="5958"/>
                </a:lnTo>
                <a:lnTo>
                  <a:pt x="3125396" y="5675"/>
                </a:lnTo>
                <a:lnTo>
                  <a:pt x="3165032" y="5272"/>
                </a:lnTo>
                <a:lnTo>
                  <a:pt x="3185791" y="4982"/>
                </a:lnTo>
                <a:lnTo>
                  <a:pt x="3198716" y="4812"/>
                </a:lnTo>
                <a:lnTo>
                  <a:pt x="3243146" y="4308"/>
                </a:lnTo>
                <a:lnTo>
                  <a:pt x="3296098" y="3811"/>
                </a:lnTo>
                <a:lnTo>
                  <a:pt x="3336159" y="3483"/>
                </a:lnTo>
                <a:lnTo>
                  <a:pt x="3380047" y="3159"/>
                </a:lnTo>
                <a:lnTo>
                  <a:pt x="3427776" y="2837"/>
                </a:lnTo>
                <a:lnTo>
                  <a:pt x="3479363" y="2517"/>
                </a:lnTo>
                <a:lnTo>
                  <a:pt x="3534823" y="2199"/>
                </a:lnTo>
                <a:lnTo>
                  <a:pt x="3564010" y="2041"/>
                </a:lnTo>
                <a:lnTo>
                  <a:pt x="3594171" y="18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29746" y="4604417"/>
            <a:ext cx="1270" cy="0"/>
          </a:xfrm>
          <a:custGeom>
            <a:avLst/>
            <a:gdLst/>
            <a:ahLst/>
            <a:cxnLst/>
            <a:rect l="l" t="t" r="r" b="b"/>
            <a:pathLst>
              <a:path w="1270" h="0">
                <a:moveTo>
                  <a:pt x="743" y="0"/>
                </a:moveTo>
                <a:lnTo>
                  <a:pt x="495" y="0"/>
                </a:lnTo>
                <a:lnTo>
                  <a:pt x="247" y="0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05966" y="4885801"/>
            <a:ext cx="7310120" cy="94615"/>
          </a:xfrm>
          <a:custGeom>
            <a:avLst/>
            <a:gdLst/>
            <a:ahLst/>
            <a:cxnLst/>
            <a:rect l="l" t="t" r="r" b="b"/>
            <a:pathLst>
              <a:path w="7310120" h="94614">
                <a:moveTo>
                  <a:pt x="4663" y="50477"/>
                </a:moveTo>
                <a:lnTo>
                  <a:pt x="30419" y="80088"/>
                </a:lnTo>
                <a:lnTo>
                  <a:pt x="71981" y="84011"/>
                </a:lnTo>
                <a:lnTo>
                  <a:pt x="122696" y="86474"/>
                </a:lnTo>
                <a:lnTo>
                  <a:pt x="161218" y="87078"/>
                </a:lnTo>
                <a:lnTo>
                  <a:pt x="173708" y="87107"/>
                </a:lnTo>
                <a:lnTo>
                  <a:pt x="186210" y="87056"/>
                </a:lnTo>
                <a:lnTo>
                  <a:pt x="231409" y="85953"/>
                </a:lnTo>
                <a:lnTo>
                  <a:pt x="281301" y="83132"/>
                </a:lnTo>
                <a:lnTo>
                  <a:pt x="324945" y="79854"/>
                </a:lnTo>
                <a:lnTo>
                  <a:pt x="343719" y="78332"/>
                </a:lnTo>
                <a:lnTo>
                  <a:pt x="360847" y="76967"/>
                </a:lnTo>
                <a:lnTo>
                  <a:pt x="402679" y="73794"/>
                </a:lnTo>
                <a:lnTo>
                  <a:pt x="441433" y="71446"/>
                </a:lnTo>
                <a:lnTo>
                  <a:pt x="490584" y="69572"/>
                </a:lnTo>
                <a:lnTo>
                  <a:pt x="535607" y="68339"/>
                </a:lnTo>
                <a:lnTo>
                  <a:pt x="581793" y="67624"/>
                </a:lnTo>
                <a:lnTo>
                  <a:pt x="621330" y="67297"/>
                </a:lnTo>
                <a:lnTo>
                  <a:pt x="665723" y="67127"/>
                </a:lnTo>
                <a:lnTo>
                  <a:pt x="701813" y="67083"/>
                </a:lnTo>
                <a:lnTo>
                  <a:pt x="720528" y="67055"/>
                </a:lnTo>
                <a:lnTo>
                  <a:pt x="768483" y="66915"/>
                </a:lnTo>
                <a:lnTo>
                  <a:pt x="813976" y="66602"/>
                </a:lnTo>
                <a:lnTo>
                  <a:pt x="843941" y="66075"/>
                </a:lnTo>
                <a:lnTo>
                  <a:pt x="854137" y="65903"/>
                </a:lnTo>
                <a:lnTo>
                  <a:pt x="906424" y="65476"/>
                </a:lnTo>
                <a:lnTo>
                  <a:pt x="938934" y="65422"/>
                </a:lnTo>
                <a:lnTo>
                  <a:pt x="954276" y="65436"/>
                </a:lnTo>
                <a:lnTo>
                  <a:pt x="993829" y="65630"/>
                </a:lnTo>
                <a:lnTo>
                  <a:pt x="1034122" y="66221"/>
                </a:lnTo>
                <a:lnTo>
                  <a:pt x="1044130" y="66384"/>
                </a:lnTo>
                <a:lnTo>
                  <a:pt x="1092671" y="66937"/>
                </a:lnTo>
                <a:lnTo>
                  <a:pt x="1138504" y="67257"/>
                </a:lnTo>
                <a:lnTo>
                  <a:pt x="1152086" y="67335"/>
                </a:lnTo>
                <a:lnTo>
                  <a:pt x="1165473" y="67418"/>
                </a:lnTo>
                <a:lnTo>
                  <a:pt x="1204562" y="67693"/>
                </a:lnTo>
                <a:lnTo>
                  <a:pt x="1254573" y="68126"/>
                </a:lnTo>
                <a:lnTo>
                  <a:pt x="1294065" y="68545"/>
                </a:lnTo>
                <a:lnTo>
                  <a:pt x="1336104" y="69068"/>
                </a:lnTo>
                <a:lnTo>
                  <a:pt x="1385551" y="69799"/>
                </a:lnTo>
                <a:lnTo>
                  <a:pt x="1433386" y="70666"/>
                </a:lnTo>
                <a:lnTo>
                  <a:pt x="1473372" y="71560"/>
                </a:lnTo>
                <a:lnTo>
                  <a:pt x="1522503" y="72918"/>
                </a:lnTo>
                <a:lnTo>
                  <a:pt x="1562116" y="74255"/>
                </a:lnTo>
                <a:lnTo>
                  <a:pt x="1600747" y="75691"/>
                </a:lnTo>
                <a:lnTo>
                  <a:pt x="1648666" y="77667"/>
                </a:lnTo>
                <a:lnTo>
                  <a:pt x="1655437" y="77940"/>
                </a:lnTo>
                <a:lnTo>
                  <a:pt x="1699616" y="79076"/>
                </a:lnTo>
                <a:lnTo>
                  <a:pt x="1747503" y="79709"/>
                </a:lnTo>
                <a:lnTo>
                  <a:pt x="1790845" y="80029"/>
                </a:lnTo>
                <a:lnTo>
                  <a:pt x="1840630" y="80220"/>
                </a:lnTo>
                <a:lnTo>
                  <a:pt x="1880676" y="80271"/>
                </a:lnTo>
                <a:lnTo>
                  <a:pt x="1921030" y="80294"/>
                </a:lnTo>
                <a:lnTo>
                  <a:pt x="1956641" y="80302"/>
                </a:lnTo>
                <a:lnTo>
                  <a:pt x="1972718" y="80300"/>
                </a:lnTo>
                <a:lnTo>
                  <a:pt x="2014274" y="80275"/>
                </a:lnTo>
                <a:lnTo>
                  <a:pt x="2054861" y="80192"/>
                </a:lnTo>
                <a:lnTo>
                  <a:pt x="2089710" y="79955"/>
                </a:lnTo>
                <a:lnTo>
                  <a:pt x="2100475" y="79867"/>
                </a:lnTo>
                <a:lnTo>
                  <a:pt x="2151573" y="79647"/>
                </a:lnTo>
                <a:lnTo>
                  <a:pt x="2166516" y="79623"/>
                </a:lnTo>
                <a:lnTo>
                  <a:pt x="2181670" y="79645"/>
                </a:lnTo>
                <a:lnTo>
                  <a:pt x="2223086" y="80122"/>
                </a:lnTo>
                <a:lnTo>
                  <a:pt x="2271266" y="81709"/>
                </a:lnTo>
                <a:lnTo>
                  <a:pt x="2319386" y="84515"/>
                </a:lnTo>
                <a:lnTo>
                  <a:pt x="2357575" y="86974"/>
                </a:lnTo>
                <a:lnTo>
                  <a:pt x="2395021" y="89492"/>
                </a:lnTo>
                <a:lnTo>
                  <a:pt x="2408158" y="90358"/>
                </a:lnTo>
                <a:lnTo>
                  <a:pt x="2446468" y="92387"/>
                </a:lnTo>
                <a:lnTo>
                  <a:pt x="2496585" y="93867"/>
                </a:lnTo>
                <a:lnTo>
                  <a:pt x="2523936" y="94114"/>
                </a:lnTo>
                <a:lnTo>
                  <a:pt x="2538032" y="94029"/>
                </a:lnTo>
                <a:lnTo>
                  <a:pt x="2576717" y="92814"/>
                </a:lnTo>
                <a:lnTo>
                  <a:pt x="2615653" y="89564"/>
                </a:lnTo>
                <a:lnTo>
                  <a:pt x="2630119" y="88102"/>
                </a:lnTo>
                <a:lnTo>
                  <a:pt x="2675827" y="83635"/>
                </a:lnTo>
                <a:lnTo>
                  <a:pt x="2714956" y="80656"/>
                </a:lnTo>
                <a:lnTo>
                  <a:pt x="2754250" y="79249"/>
                </a:lnTo>
                <a:lnTo>
                  <a:pt x="2778470" y="78909"/>
                </a:lnTo>
                <a:lnTo>
                  <a:pt x="2796084" y="78929"/>
                </a:lnTo>
                <a:lnTo>
                  <a:pt x="2810142" y="79032"/>
                </a:lnTo>
                <a:lnTo>
                  <a:pt x="2821348" y="79219"/>
                </a:lnTo>
                <a:lnTo>
                  <a:pt x="2830410" y="79486"/>
                </a:lnTo>
                <a:lnTo>
                  <a:pt x="2837662" y="79721"/>
                </a:lnTo>
                <a:lnTo>
                  <a:pt x="2846905" y="79916"/>
                </a:lnTo>
                <a:lnTo>
                  <a:pt x="2858187" y="80071"/>
                </a:lnTo>
                <a:lnTo>
                  <a:pt x="2871554" y="80190"/>
                </a:lnTo>
                <a:lnTo>
                  <a:pt x="2887055" y="80273"/>
                </a:lnTo>
                <a:lnTo>
                  <a:pt x="2904738" y="80322"/>
                </a:lnTo>
                <a:lnTo>
                  <a:pt x="2922840" y="80309"/>
                </a:lnTo>
                <a:lnTo>
                  <a:pt x="2966268" y="79829"/>
                </a:lnTo>
                <a:lnTo>
                  <a:pt x="3004738" y="78083"/>
                </a:lnTo>
                <a:lnTo>
                  <a:pt x="3015375" y="77562"/>
                </a:lnTo>
                <a:lnTo>
                  <a:pt x="3054285" y="76466"/>
                </a:lnTo>
                <a:lnTo>
                  <a:pt x="3103506" y="76041"/>
                </a:lnTo>
                <a:lnTo>
                  <a:pt x="3117514" y="76056"/>
                </a:lnTo>
                <a:lnTo>
                  <a:pt x="3129787" y="76148"/>
                </a:lnTo>
                <a:lnTo>
                  <a:pt x="3140462" y="76315"/>
                </a:lnTo>
                <a:lnTo>
                  <a:pt x="3149675" y="76556"/>
                </a:lnTo>
                <a:lnTo>
                  <a:pt x="3162079" y="77036"/>
                </a:lnTo>
                <a:lnTo>
                  <a:pt x="3174349" y="77409"/>
                </a:lnTo>
                <a:lnTo>
                  <a:pt x="3186703" y="77682"/>
                </a:lnTo>
                <a:lnTo>
                  <a:pt x="3199359" y="77863"/>
                </a:lnTo>
                <a:lnTo>
                  <a:pt x="3212536" y="77962"/>
                </a:lnTo>
                <a:lnTo>
                  <a:pt x="3229830" y="77976"/>
                </a:lnTo>
                <a:lnTo>
                  <a:pt x="3244760" y="77959"/>
                </a:lnTo>
                <a:lnTo>
                  <a:pt x="3288529" y="77513"/>
                </a:lnTo>
                <a:lnTo>
                  <a:pt x="3338735" y="75503"/>
                </a:lnTo>
                <a:lnTo>
                  <a:pt x="3367645" y="74004"/>
                </a:lnTo>
                <a:lnTo>
                  <a:pt x="3380832" y="73358"/>
                </a:lnTo>
                <a:lnTo>
                  <a:pt x="3418970" y="71734"/>
                </a:lnTo>
                <a:lnTo>
                  <a:pt x="3461495" y="70399"/>
                </a:lnTo>
                <a:lnTo>
                  <a:pt x="3500292" y="69534"/>
                </a:lnTo>
                <a:lnTo>
                  <a:pt x="3508700" y="69444"/>
                </a:lnTo>
                <a:lnTo>
                  <a:pt x="3520188" y="69292"/>
                </a:lnTo>
                <a:lnTo>
                  <a:pt x="3560144" y="67197"/>
                </a:lnTo>
                <a:lnTo>
                  <a:pt x="3609577" y="61593"/>
                </a:lnTo>
                <a:lnTo>
                  <a:pt x="3653666" y="53929"/>
                </a:lnTo>
                <a:lnTo>
                  <a:pt x="3662389" y="51968"/>
                </a:lnTo>
                <a:lnTo>
                  <a:pt x="3672154" y="49991"/>
                </a:lnTo>
                <a:lnTo>
                  <a:pt x="3685425" y="49381"/>
                </a:lnTo>
                <a:lnTo>
                  <a:pt x="3699853" y="49835"/>
                </a:lnTo>
                <a:lnTo>
                  <a:pt x="3712901" y="50427"/>
                </a:lnTo>
                <a:lnTo>
                  <a:pt x="3725063" y="51163"/>
                </a:lnTo>
                <a:lnTo>
                  <a:pt x="3736834" y="52053"/>
                </a:lnTo>
                <a:lnTo>
                  <a:pt x="3750664" y="53248"/>
                </a:lnTo>
                <a:lnTo>
                  <a:pt x="3763686" y="54252"/>
                </a:lnTo>
                <a:lnTo>
                  <a:pt x="3812893" y="56816"/>
                </a:lnTo>
                <a:lnTo>
                  <a:pt x="3852672" y="57844"/>
                </a:lnTo>
                <a:lnTo>
                  <a:pt x="3877122" y="58140"/>
                </a:lnTo>
                <a:lnTo>
                  <a:pt x="3884745" y="58140"/>
                </a:lnTo>
                <a:lnTo>
                  <a:pt x="3922987" y="57857"/>
                </a:lnTo>
                <a:lnTo>
                  <a:pt x="3974811" y="57130"/>
                </a:lnTo>
                <a:lnTo>
                  <a:pt x="4023543" y="56295"/>
                </a:lnTo>
                <a:lnTo>
                  <a:pt x="4070468" y="55414"/>
                </a:lnTo>
                <a:lnTo>
                  <a:pt x="4111807" y="54555"/>
                </a:lnTo>
                <a:lnTo>
                  <a:pt x="4151183" y="53652"/>
                </a:lnTo>
                <a:lnTo>
                  <a:pt x="4200700" y="52378"/>
                </a:lnTo>
                <a:lnTo>
                  <a:pt x="4246894" y="51021"/>
                </a:lnTo>
                <a:lnTo>
                  <a:pt x="4274243" y="50140"/>
                </a:lnTo>
                <a:lnTo>
                  <a:pt x="4289844" y="49641"/>
                </a:lnTo>
                <a:lnTo>
                  <a:pt x="4332482" y="48321"/>
                </a:lnTo>
                <a:lnTo>
                  <a:pt x="4379874" y="46964"/>
                </a:lnTo>
                <a:lnTo>
                  <a:pt x="4427161" y="45816"/>
                </a:lnTo>
                <a:lnTo>
                  <a:pt x="4465465" y="45009"/>
                </a:lnTo>
                <a:lnTo>
                  <a:pt x="4508813" y="44237"/>
                </a:lnTo>
                <a:lnTo>
                  <a:pt x="4556114" y="43784"/>
                </a:lnTo>
                <a:lnTo>
                  <a:pt x="4607222" y="43546"/>
                </a:lnTo>
                <a:lnTo>
                  <a:pt x="4653532" y="43435"/>
                </a:lnTo>
                <a:lnTo>
                  <a:pt x="4707519" y="43374"/>
                </a:lnTo>
                <a:lnTo>
                  <a:pt x="4725837" y="43343"/>
                </a:lnTo>
                <a:lnTo>
                  <a:pt x="4775495" y="43177"/>
                </a:lnTo>
                <a:lnTo>
                  <a:pt x="4817529" y="42900"/>
                </a:lnTo>
                <a:lnTo>
                  <a:pt x="4862441" y="42357"/>
                </a:lnTo>
                <a:lnTo>
                  <a:pt x="4909379" y="41151"/>
                </a:lnTo>
                <a:lnTo>
                  <a:pt x="4922826" y="40702"/>
                </a:lnTo>
                <a:lnTo>
                  <a:pt x="4961211" y="39448"/>
                </a:lnTo>
                <a:lnTo>
                  <a:pt x="5012105" y="37861"/>
                </a:lnTo>
                <a:lnTo>
                  <a:pt x="5052038" y="36761"/>
                </a:lnTo>
                <a:lnTo>
                  <a:pt x="5099385" y="35718"/>
                </a:lnTo>
                <a:lnTo>
                  <a:pt x="5147262" y="35251"/>
                </a:lnTo>
                <a:lnTo>
                  <a:pt x="5199402" y="35024"/>
                </a:lnTo>
                <a:lnTo>
                  <a:pt x="5249197" y="34896"/>
                </a:lnTo>
                <a:lnTo>
                  <a:pt x="5287510" y="34831"/>
                </a:lnTo>
                <a:lnTo>
                  <a:pt x="5329930" y="34782"/>
                </a:lnTo>
                <a:lnTo>
                  <a:pt x="5376470" y="34748"/>
                </a:lnTo>
                <a:lnTo>
                  <a:pt x="5426100" y="34725"/>
                </a:lnTo>
                <a:lnTo>
                  <a:pt x="5449858" y="34711"/>
                </a:lnTo>
                <a:lnTo>
                  <a:pt x="5494215" y="34672"/>
                </a:lnTo>
                <a:lnTo>
                  <a:pt x="5534362" y="34621"/>
                </a:lnTo>
                <a:lnTo>
                  <a:pt x="5586686" y="34518"/>
                </a:lnTo>
                <a:lnTo>
                  <a:pt x="5629535" y="34386"/>
                </a:lnTo>
                <a:lnTo>
                  <a:pt x="5671929" y="34164"/>
                </a:lnTo>
                <a:lnTo>
                  <a:pt x="5706943" y="33733"/>
                </a:lnTo>
                <a:lnTo>
                  <a:pt x="5717175" y="33584"/>
                </a:lnTo>
                <a:lnTo>
                  <a:pt x="5765776" y="33062"/>
                </a:lnTo>
                <a:lnTo>
                  <a:pt x="5810285" y="32747"/>
                </a:lnTo>
                <a:lnTo>
                  <a:pt x="5827970" y="32647"/>
                </a:lnTo>
                <a:lnTo>
                  <a:pt x="5844364" y="32549"/>
                </a:lnTo>
                <a:lnTo>
                  <a:pt x="5886288" y="32275"/>
                </a:lnTo>
                <a:lnTo>
                  <a:pt x="5927049" y="31941"/>
                </a:lnTo>
                <a:lnTo>
                  <a:pt x="5966997" y="31354"/>
                </a:lnTo>
                <a:lnTo>
                  <a:pt x="6016030" y="30035"/>
                </a:lnTo>
                <a:lnTo>
                  <a:pt x="6066696" y="27990"/>
                </a:lnTo>
                <a:lnTo>
                  <a:pt x="6108588" y="25799"/>
                </a:lnTo>
                <a:lnTo>
                  <a:pt x="6155500" y="22901"/>
                </a:lnTo>
                <a:lnTo>
                  <a:pt x="6164699" y="22286"/>
                </a:lnTo>
                <a:lnTo>
                  <a:pt x="6174731" y="21624"/>
                </a:lnTo>
                <a:lnTo>
                  <a:pt x="6223256" y="18504"/>
                </a:lnTo>
                <a:lnTo>
                  <a:pt x="6268560" y="15663"/>
                </a:lnTo>
                <a:lnTo>
                  <a:pt x="6315958" y="12875"/>
                </a:lnTo>
                <a:lnTo>
                  <a:pt x="6354568" y="10944"/>
                </a:lnTo>
                <a:lnTo>
                  <a:pt x="6398765" y="9518"/>
                </a:lnTo>
                <a:lnTo>
                  <a:pt x="6437197" y="8792"/>
                </a:lnTo>
                <a:lnTo>
                  <a:pt x="6483766" y="8188"/>
                </a:lnTo>
                <a:lnTo>
                  <a:pt x="6494133" y="8064"/>
                </a:lnTo>
                <a:lnTo>
                  <a:pt x="6542638" y="7417"/>
                </a:lnTo>
                <a:lnTo>
                  <a:pt x="6586553" y="6768"/>
                </a:lnTo>
                <a:lnTo>
                  <a:pt x="6604021" y="6502"/>
                </a:lnTo>
                <a:lnTo>
                  <a:pt x="6620290" y="6258"/>
                </a:lnTo>
                <a:lnTo>
                  <a:pt x="6662436" y="5654"/>
                </a:lnTo>
                <a:lnTo>
                  <a:pt x="6705082" y="5116"/>
                </a:lnTo>
                <a:lnTo>
                  <a:pt x="6722761" y="4927"/>
                </a:lnTo>
                <a:lnTo>
                  <a:pt x="6732679" y="4813"/>
                </a:lnTo>
                <a:lnTo>
                  <a:pt x="6780760" y="4196"/>
                </a:lnTo>
                <a:lnTo>
                  <a:pt x="6825700" y="3560"/>
                </a:lnTo>
                <a:lnTo>
                  <a:pt x="6835414" y="3424"/>
                </a:lnTo>
                <a:lnTo>
                  <a:pt x="6878291" y="2956"/>
                </a:lnTo>
                <a:lnTo>
                  <a:pt x="6927961" y="2605"/>
                </a:lnTo>
                <a:lnTo>
                  <a:pt x="6969955" y="2414"/>
                </a:lnTo>
                <a:lnTo>
                  <a:pt x="7016234" y="2282"/>
                </a:lnTo>
                <a:lnTo>
                  <a:pt x="7066998" y="2207"/>
                </a:lnTo>
                <a:lnTo>
                  <a:pt x="7126824" y="2180"/>
                </a:lnTo>
                <a:lnTo>
                  <a:pt x="7169199" y="2169"/>
                </a:lnTo>
                <a:lnTo>
                  <a:pt x="7221728" y="2156"/>
                </a:lnTo>
                <a:lnTo>
                  <a:pt x="7261016" y="2146"/>
                </a:lnTo>
                <a:lnTo>
                  <a:pt x="7299865" y="2136"/>
                </a:lnTo>
                <a:lnTo>
                  <a:pt x="7310098" y="2086"/>
                </a:lnTo>
                <a:lnTo>
                  <a:pt x="7309544" y="2029"/>
                </a:lnTo>
                <a:lnTo>
                  <a:pt x="7302277" y="1336"/>
                </a:lnTo>
                <a:lnTo>
                  <a:pt x="728827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89148" y="5301909"/>
            <a:ext cx="3175" cy="8255"/>
          </a:xfrm>
          <a:custGeom>
            <a:avLst/>
            <a:gdLst/>
            <a:ahLst/>
            <a:cxnLst/>
            <a:rect l="l" t="t" r="r" b="b"/>
            <a:pathLst>
              <a:path w="3175" h="8254">
                <a:moveTo>
                  <a:pt x="3162" y="0"/>
                </a:moveTo>
                <a:lnTo>
                  <a:pt x="2108" y="2651"/>
                </a:lnTo>
                <a:lnTo>
                  <a:pt x="1054" y="5302"/>
                </a:lnTo>
                <a:lnTo>
                  <a:pt x="0" y="795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26640" y="4359498"/>
            <a:ext cx="242570" cy="66675"/>
          </a:xfrm>
          <a:custGeom>
            <a:avLst/>
            <a:gdLst/>
            <a:ahLst/>
            <a:cxnLst/>
            <a:rect l="l" t="t" r="r" b="b"/>
            <a:pathLst>
              <a:path w="242570" h="66675">
                <a:moveTo>
                  <a:pt x="0" y="66214"/>
                </a:moveTo>
                <a:lnTo>
                  <a:pt x="3623" y="62881"/>
                </a:lnTo>
                <a:lnTo>
                  <a:pt x="8001" y="59735"/>
                </a:lnTo>
                <a:lnTo>
                  <a:pt x="13132" y="56775"/>
                </a:lnTo>
                <a:lnTo>
                  <a:pt x="18263" y="53816"/>
                </a:lnTo>
                <a:lnTo>
                  <a:pt x="39948" y="43534"/>
                </a:lnTo>
                <a:lnTo>
                  <a:pt x="44763" y="41670"/>
                </a:lnTo>
                <a:lnTo>
                  <a:pt x="85583" y="33445"/>
                </a:lnTo>
                <a:lnTo>
                  <a:pt x="126581" y="29997"/>
                </a:lnTo>
                <a:lnTo>
                  <a:pt x="175804" y="28100"/>
                </a:lnTo>
                <a:lnTo>
                  <a:pt x="188820" y="28004"/>
                </a:lnTo>
                <a:lnTo>
                  <a:pt x="205390" y="28015"/>
                </a:lnTo>
                <a:lnTo>
                  <a:pt x="218467" y="28108"/>
                </a:lnTo>
                <a:lnTo>
                  <a:pt x="228323" y="28283"/>
                </a:lnTo>
                <a:lnTo>
                  <a:pt x="238853" y="28614"/>
                </a:lnTo>
                <a:lnTo>
                  <a:pt x="242333" y="27565"/>
                </a:lnTo>
                <a:lnTo>
                  <a:pt x="241081" y="25200"/>
                </a:lnTo>
                <a:lnTo>
                  <a:pt x="239830" y="22837"/>
                </a:lnTo>
                <a:lnTo>
                  <a:pt x="237910" y="20544"/>
                </a:lnTo>
                <a:lnTo>
                  <a:pt x="235323" y="18324"/>
                </a:lnTo>
                <a:lnTo>
                  <a:pt x="232736" y="16104"/>
                </a:lnTo>
                <a:lnTo>
                  <a:pt x="230092" y="14009"/>
                </a:lnTo>
                <a:lnTo>
                  <a:pt x="227392" y="12040"/>
                </a:lnTo>
                <a:lnTo>
                  <a:pt x="224691" y="10070"/>
                </a:lnTo>
                <a:lnTo>
                  <a:pt x="220805" y="7721"/>
                </a:lnTo>
                <a:lnTo>
                  <a:pt x="215732" y="4994"/>
                </a:lnTo>
                <a:lnTo>
                  <a:pt x="210659" y="2266"/>
                </a:lnTo>
                <a:lnTo>
                  <a:pt x="207574" y="770"/>
                </a:lnTo>
                <a:lnTo>
                  <a:pt x="206475" y="504"/>
                </a:lnTo>
                <a:lnTo>
                  <a:pt x="205376" y="238"/>
                </a:lnTo>
                <a:lnTo>
                  <a:pt x="204738" y="85"/>
                </a:lnTo>
                <a:lnTo>
                  <a:pt x="204561" y="42"/>
                </a:lnTo>
                <a:lnTo>
                  <a:pt x="204385" y="0"/>
                </a:lnTo>
                <a:lnTo>
                  <a:pt x="205016" y="467"/>
                </a:lnTo>
                <a:lnTo>
                  <a:pt x="206457" y="1447"/>
                </a:lnTo>
                <a:lnTo>
                  <a:pt x="211675" y="4994"/>
                </a:lnTo>
                <a:lnTo>
                  <a:pt x="222881" y="126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133028" y="4382466"/>
            <a:ext cx="39370" cy="50165"/>
          </a:xfrm>
          <a:custGeom>
            <a:avLst/>
            <a:gdLst/>
            <a:ahLst/>
            <a:cxnLst/>
            <a:rect l="l" t="t" r="r" b="b"/>
            <a:pathLst>
              <a:path w="39370" h="50164">
                <a:moveTo>
                  <a:pt x="31338" y="0"/>
                </a:moveTo>
                <a:lnTo>
                  <a:pt x="38776" y="13930"/>
                </a:lnTo>
                <a:lnTo>
                  <a:pt x="38476" y="17582"/>
                </a:lnTo>
                <a:lnTo>
                  <a:pt x="21369" y="35023"/>
                </a:lnTo>
                <a:lnTo>
                  <a:pt x="17147" y="37067"/>
                </a:lnTo>
                <a:lnTo>
                  <a:pt x="13642" y="38828"/>
                </a:lnTo>
                <a:lnTo>
                  <a:pt x="10852" y="40304"/>
                </a:lnTo>
                <a:lnTo>
                  <a:pt x="6720" y="42493"/>
                </a:lnTo>
                <a:lnTo>
                  <a:pt x="3102" y="45758"/>
                </a:lnTo>
                <a:lnTo>
                  <a:pt x="0" y="501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298230" y="4287383"/>
            <a:ext cx="2536032" cy="381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794449" y="4099899"/>
            <a:ext cx="2724915" cy="589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250203" y="4309124"/>
            <a:ext cx="76200" cy="85090"/>
          </a:xfrm>
          <a:custGeom>
            <a:avLst/>
            <a:gdLst/>
            <a:ahLst/>
            <a:cxnLst/>
            <a:rect l="l" t="t" r="r" b="b"/>
            <a:pathLst>
              <a:path w="76200" h="85089">
                <a:moveTo>
                  <a:pt x="1357" y="3395"/>
                </a:moveTo>
                <a:lnTo>
                  <a:pt x="1219" y="1281"/>
                </a:lnTo>
                <a:lnTo>
                  <a:pt x="1149" y="173"/>
                </a:lnTo>
                <a:lnTo>
                  <a:pt x="1136" y="0"/>
                </a:lnTo>
                <a:lnTo>
                  <a:pt x="1101" y="293"/>
                </a:lnTo>
                <a:lnTo>
                  <a:pt x="1080" y="513"/>
                </a:lnTo>
                <a:lnTo>
                  <a:pt x="921" y="2258"/>
                </a:lnTo>
                <a:lnTo>
                  <a:pt x="616" y="5527"/>
                </a:lnTo>
                <a:lnTo>
                  <a:pt x="311" y="8798"/>
                </a:lnTo>
                <a:lnTo>
                  <a:pt x="110" y="13298"/>
                </a:lnTo>
                <a:lnTo>
                  <a:pt x="0" y="19029"/>
                </a:lnTo>
                <a:lnTo>
                  <a:pt x="836" y="29351"/>
                </a:lnTo>
                <a:lnTo>
                  <a:pt x="3651" y="43782"/>
                </a:lnTo>
                <a:lnTo>
                  <a:pt x="6705" y="56775"/>
                </a:lnTo>
                <a:lnTo>
                  <a:pt x="8368" y="63812"/>
                </a:lnTo>
                <a:lnTo>
                  <a:pt x="8929" y="66226"/>
                </a:lnTo>
                <a:lnTo>
                  <a:pt x="9497" y="68640"/>
                </a:lnTo>
                <a:lnTo>
                  <a:pt x="9857" y="70173"/>
                </a:lnTo>
                <a:lnTo>
                  <a:pt x="10009" y="70825"/>
                </a:lnTo>
                <a:lnTo>
                  <a:pt x="10162" y="71478"/>
                </a:lnTo>
                <a:lnTo>
                  <a:pt x="10321" y="71582"/>
                </a:lnTo>
                <a:lnTo>
                  <a:pt x="10480" y="71139"/>
                </a:lnTo>
                <a:lnTo>
                  <a:pt x="10640" y="70696"/>
                </a:lnTo>
                <a:lnTo>
                  <a:pt x="11007" y="69655"/>
                </a:lnTo>
                <a:lnTo>
                  <a:pt x="11596" y="68015"/>
                </a:lnTo>
                <a:lnTo>
                  <a:pt x="12185" y="66375"/>
                </a:lnTo>
                <a:lnTo>
                  <a:pt x="14138" y="63675"/>
                </a:lnTo>
                <a:lnTo>
                  <a:pt x="17456" y="59916"/>
                </a:lnTo>
                <a:lnTo>
                  <a:pt x="20774" y="56157"/>
                </a:lnTo>
                <a:lnTo>
                  <a:pt x="25208" y="53257"/>
                </a:lnTo>
                <a:lnTo>
                  <a:pt x="30764" y="51218"/>
                </a:lnTo>
                <a:lnTo>
                  <a:pt x="36312" y="49178"/>
                </a:lnTo>
                <a:lnTo>
                  <a:pt x="42374" y="48211"/>
                </a:lnTo>
                <a:lnTo>
                  <a:pt x="48955" y="48314"/>
                </a:lnTo>
                <a:lnTo>
                  <a:pt x="55529" y="48417"/>
                </a:lnTo>
                <a:lnTo>
                  <a:pt x="61084" y="49746"/>
                </a:lnTo>
                <a:lnTo>
                  <a:pt x="65615" y="52301"/>
                </a:lnTo>
                <a:lnTo>
                  <a:pt x="70152" y="54856"/>
                </a:lnTo>
                <a:lnTo>
                  <a:pt x="73124" y="58078"/>
                </a:lnTo>
                <a:lnTo>
                  <a:pt x="74523" y="61969"/>
                </a:lnTo>
                <a:lnTo>
                  <a:pt x="75929" y="65859"/>
                </a:lnTo>
                <a:lnTo>
                  <a:pt x="50763" y="81617"/>
                </a:lnTo>
                <a:lnTo>
                  <a:pt x="41813" y="83560"/>
                </a:lnTo>
                <a:lnTo>
                  <a:pt x="33805" y="84670"/>
                </a:lnTo>
                <a:lnTo>
                  <a:pt x="26739" y="84948"/>
                </a:lnTo>
                <a:lnTo>
                  <a:pt x="16268" y="80537"/>
                </a:lnTo>
                <a:lnTo>
                  <a:pt x="12023" y="662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312750" y="4332355"/>
            <a:ext cx="124460" cy="64135"/>
          </a:xfrm>
          <a:custGeom>
            <a:avLst/>
            <a:gdLst/>
            <a:ahLst/>
            <a:cxnLst/>
            <a:rect l="l" t="t" r="r" b="b"/>
            <a:pathLst>
              <a:path w="124459" h="64135">
                <a:moveTo>
                  <a:pt x="0" y="23753"/>
                </a:moveTo>
                <a:lnTo>
                  <a:pt x="13247" y="26167"/>
                </a:lnTo>
                <a:lnTo>
                  <a:pt x="25210" y="28604"/>
                </a:lnTo>
                <a:lnTo>
                  <a:pt x="33147" y="30358"/>
                </a:lnTo>
                <a:lnTo>
                  <a:pt x="38314" y="31269"/>
                </a:lnTo>
                <a:lnTo>
                  <a:pt x="60329" y="32912"/>
                </a:lnTo>
                <a:lnTo>
                  <a:pt x="63419" y="31994"/>
                </a:lnTo>
                <a:lnTo>
                  <a:pt x="65622" y="30099"/>
                </a:lnTo>
                <a:lnTo>
                  <a:pt x="67831" y="28203"/>
                </a:lnTo>
                <a:lnTo>
                  <a:pt x="69078" y="25378"/>
                </a:lnTo>
                <a:lnTo>
                  <a:pt x="69376" y="21624"/>
                </a:lnTo>
                <a:lnTo>
                  <a:pt x="69667" y="17869"/>
                </a:lnTo>
                <a:lnTo>
                  <a:pt x="68573" y="14141"/>
                </a:lnTo>
                <a:lnTo>
                  <a:pt x="66086" y="10438"/>
                </a:lnTo>
                <a:lnTo>
                  <a:pt x="63599" y="6735"/>
                </a:lnTo>
                <a:lnTo>
                  <a:pt x="60294" y="3985"/>
                </a:lnTo>
                <a:lnTo>
                  <a:pt x="56166" y="2189"/>
                </a:lnTo>
                <a:lnTo>
                  <a:pt x="52044" y="393"/>
                </a:lnTo>
                <a:lnTo>
                  <a:pt x="35446" y="9089"/>
                </a:lnTo>
                <a:lnTo>
                  <a:pt x="33403" y="13468"/>
                </a:lnTo>
                <a:lnTo>
                  <a:pt x="32599" y="18610"/>
                </a:lnTo>
                <a:lnTo>
                  <a:pt x="33029" y="24514"/>
                </a:lnTo>
                <a:lnTo>
                  <a:pt x="33458" y="30418"/>
                </a:lnTo>
                <a:lnTo>
                  <a:pt x="73761" y="60516"/>
                </a:lnTo>
                <a:lnTo>
                  <a:pt x="100895" y="64105"/>
                </a:lnTo>
                <a:lnTo>
                  <a:pt x="106451" y="63722"/>
                </a:lnTo>
                <a:lnTo>
                  <a:pt x="114514" y="63166"/>
                </a:lnTo>
                <a:lnTo>
                  <a:pt x="120416" y="58707"/>
                </a:lnTo>
                <a:lnTo>
                  <a:pt x="124171" y="503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0572966" y="4325986"/>
            <a:ext cx="16510" cy="59055"/>
          </a:xfrm>
          <a:custGeom>
            <a:avLst/>
            <a:gdLst/>
            <a:ahLst/>
            <a:cxnLst/>
            <a:rect l="l" t="t" r="r" b="b"/>
            <a:pathLst>
              <a:path w="16509" h="59054">
                <a:moveTo>
                  <a:pt x="1011" y="0"/>
                </a:moveTo>
                <a:lnTo>
                  <a:pt x="152" y="2163"/>
                </a:lnTo>
                <a:lnTo>
                  <a:pt x="0" y="4932"/>
                </a:lnTo>
                <a:lnTo>
                  <a:pt x="554" y="8306"/>
                </a:lnTo>
                <a:lnTo>
                  <a:pt x="1108" y="11680"/>
                </a:lnTo>
                <a:lnTo>
                  <a:pt x="2001" y="16193"/>
                </a:lnTo>
                <a:lnTo>
                  <a:pt x="3228" y="21843"/>
                </a:lnTo>
                <a:lnTo>
                  <a:pt x="4461" y="27492"/>
                </a:lnTo>
                <a:lnTo>
                  <a:pt x="5611" y="33011"/>
                </a:lnTo>
                <a:lnTo>
                  <a:pt x="6684" y="38399"/>
                </a:lnTo>
                <a:lnTo>
                  <a:pt x="7758" y="43787"/>
                </a:lnTo>
                <a:lnTo>
                  <a:pt x="8749" y="48296"/>
                </a:lnTo>
                <a:lnTo>
                  <a:pt x="9663" y="51924"/>
                </a:lnTo>
                <a:lnTo>
                  <a:pt x="10931" y="56986"/>
                </a:lnTo>
                <a:lnTo>
                  <a:pt x="13196" y="58825"/>
                </a:lnTo>
                <a:lnTo>
                  <a:pt x="16459" y="574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564057" y="4277608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0238" y="18511"/>
                </a:moveTo>
                <a:lnTo>
                  <a:pt x="4301" y="8569"/>
                </a:lnTo>
                <a:lnTo>
                  <a:pt x="886" y="2399"/>
                </a:lnTo>
                <a:lnTo>
                  <a:pt x="0" y="0"/>
                </a:lnTo>
                <a:lnTo>
                  <a:pt x="4061" y="362"/>
                </a:lnTo>
                <a:lnTo>
                  <a:pt x="18726" y="81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614862" y="4311841"/>
            <a:ext cx="117475" cy="59690"/>
          </a:xfrm>
          <a:custGeom>
            <a:avLst/>
            <a:gdLst/>
            <a:ahLst/>
            <a:cxnLst/>
            <a:rect l="l" t="t" r="r" b="b"/>
            <a:pathLst>
              <a:path w="117475" h="59689">
                <a:moveTo>
                  <a:pt x="0" y="7895"/>
                </a:moveTo>
                <a:lnTo>
                  <a:pt x="38965" y="20579"/>
                </a:lnTo>
                <a:lnTo>
                  <a:pt x="55681" y="37845"/>
                </a:lnTo>
                <a:lnTo>
                  <a:pt x="56997" y="41312"/>
                </a:lnTo>
                <a:lnTo>
                  <a:pt x="49301" y="54158"/>
                </a:lnTo>
                <a:lnTo>
                  <a:pt x="47361" y="53720"/>
                </a:lnTo>
                <a:lnTo>
                  <a:pt x="45422" y="53281"/>
                </a:lnTo>
                <a:lnTo>
                  <a:pt x="43960" y="50629"/>
                </a:lnTo>
                <a:lnTo>
                  <a:pt x="42983" y="45762"/>
                </a:lnTo>
                <a:lnTo>
                  <a:pt x="42006" y="40895"/>
                </a:lnTo>
                <a:lnTo>
                  <a:pt x="41826" y="35128"/>
                </a:lnTo>
                <a:lnTo>
                  <a:pt x="42436" y="28462"/>
                </a:lnTo>
                <a:lnTo>
                  <a:pt x="43046" y="21796"/>
                </a:lnTo>
                <a:lnTo>
                  <a:pt x="65428" y="0"/>
                </a:lnTo>
                <a:lnTo>
                  <a:pt x="70505" y="707"/>
                </a:lnTo>
                <a:lnTo>
                  <a:pt x="75881" y="3493"/>
                </a:lnTo>
                <a:lnTo>
                  <a:pt x="81263" y="6278"/>
                </a:lnTo>
                <a:lnTo>
                  <a:pt x="109776" y="45920"/>
                </a:lnTo>
                <a:lnTo>
                  <a:pt x="117282" y="5911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750695" y="4308903"/>
            <a:ext cx="41910" cy="77470"/>
          </a:xfrm>
          <a:custGeom>
            <a:avLst/>
            <a:gdLst/>
            <a:ahLst/>
            <a:cxnLst/>
            <a:rect l="l" t="t" r="r" b="b"/>
            <a:pathLst>
              <a:path w="41909" h="77470">
                <a:moveTo>
                  <a:pt x="40985" y="41545"/>
                </a:moveTo>
                <a:lnTo>
                  <a:pt x="30975" y="4579"/>
                </a:lnTo>
                <a:lnTo>
                  <a:pt x="16621" y="0"/>
                </a:lnTo>
                <a:lnTo>
                  <a:pt x="12784" y="188"/>
                </a:lnTo>
                <a:lnTo>
                  <a:pt x="10068" y="1595"/>
                </a:lnTo>
                <a:lnTo>
                  <a:pt x="7353" y="3002"/>
                </a:lnTo>
                <a:lnTo>
                  <a:pt x="6369" y="6229"/>
                </a:lnTo>
                <a:lnTo>
                  <a:pt x="7124" y="11277"/>
                </a:lnTo>
                <a:lnTo>
                  <a:pt x="7879" y="16324"/>
                </a:lnTo>
                <a:lnTo>
                  <a:pt x="10899" y="22303"/>
                </a:lnTo>
                <a:lnTo>
                  <a:pt x="16199" y="29210"/>
                </a:lnTo>
                <a:lnTo>
                  <a:pt x="21491" y="36118"/>
                </a:lnTo>
                <a:lnTo>
                  <a:pt x="26583" y="42489"/>
                </a:lnTo>
                <a:lnTo>
                  <a:pt x="31473" y="48325"/>
                </a:lnTo>
                <a:lnTo>
                  <a:pt x="36364" y="54160"/>
                </a:lnTo>
                <a:lnTo>
                  <a:pt x="39412" y="59075"/>
                </a:lnTo>
                <a:lnTo>
                  <a:pt x="40610" y="63070"/>
                </a:lnTo>
                <a:lnTo>
                  <a:pt x="41802" y="67065"/>
                </a:lnTo>
                <a:lnTo>
                  <a:pt x="40292" y="70332"/>
                </a:lnTo>
                <a:lnTo>
                  <a:pt x="36066" y="72871"/>
                </a:lnTo>
                <a:lnTo>
                  <a:pt x="31847" y="75409"/>
                </a:lnTo>
                <a:lnTo>
                  <a:pt x="26513" y="76882"/>
                </a:lnTo>
                <a:lnTo>
                  <a:pt x="20071" y="77289"/>
                </a:lnTo>
                <a:lnTo>
                  <a:pt x="10345" y="75318"/>
                </a:lnTo>
                <a:lnTo>
                  <a:pt x="0" y="6821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797188" y="4314570"/>
            <a:ext cx="114300" cy="57150"/>
          </a:xfrm>
          <a:custGeom>
            <a:avLst/>
            <a:gdLst/>
            <a:ahLst/>
            <a:cxnLst/>
            <a:rect l="l" t="t" r="r" b="b"/>
            <a:pathLst>
              <a:path w="114300" h="57150">
                <a:moveTo>
                  <a:pt x="0" y="24609"/>
                </a:moveTo>
                <a:lnTo>
                  <a:pt x="6587" y="28157"/>
                </a:lnTo>
                <a:lnTo>
                  <a:pt x="13743" y="30066"/>
                </a:lnTo>
                <a:lnTo>
                  <a:pt x="21453" y="30333"/>
                </a:lnTo>
                <a:lnTo>
                  <a:pt x="26614" y="30512"/>
                </a:lnTo>
                <a:lnTo>
                  <a:pt x="31276" y="30017"/>
                </a:lnTo>
                <a:lnTo>
                  <a:pt x="35426" y="28846"/>
                </a:lnTo>
                <a:lnTo>
                  <a:pt x="39575" y="27676"/>
                </a:lnTo>
                <a:lnTo>
                  <a:pt x="42886" y="25809"/>
                </a:lnTo>
                <a:lnTo>
                  <a:pt x="45352" y="23245"/>
                </a:lnTo>
                <a:lnTo>
                  <a:pt x="47818" y="20682"/>
                </a:lnTo>
                <a:lnTo>
                  <a:pt x="49453" y="17804"/>
                </a:lnTo>
                <a:lnTo>
                  <a:pt x="50257" y="14612"/>
                </a:lnTo>
                <a:lnTo>
                  <a:pt x="51060" y="11420"/>
                </a:lnTo>
                <a:lnTo>
                  <a:pt x="36541" y="0"/>
                </a:lnTo>
                <a:lnTo>
                  <a:pt x="32495" y="854"/>
                </a:lnTo>
                <a:lnTo>
                  <a:pt x="28450" y="1709"/>
                </a:lnTo>
                <a:lnTo>
                  <a:pt x="25589" y="3807"/>
                </a:lnTo>
                <a:lnTo>
                  <a:pt x="23919" y="7151"/>
                </a:lnTo>
                <a:lnTo>
                  <a:pt x="22250" y="10494"/>
                </a:lnTo>
                <a:lnTo>
                  <a:pt x="22201" y="14311"/>
                </a:lnTo>
                <a:lnTo>
                  <a:pt x="23788" y="18601"/>
                </a:lnTo>
                <a:lnTo>
                  <a:pt x="25374" y="22892"/>
                </a:lnTo>
                <a:lnTo>
                  <a:pt x="28097" y="26789"/>
                </a:lnTo>
                <a:lnTo>
                  <a:pt x="31969" y="30295"/>
                </a:lnTo>
                <a:lnTo>
                  <a:pt x="35834" y="33799"/>
                </a:lnTo>
                <a:lnTo>
                  <a:pt x="65199" y="46980"/>
                </a:lnTo>
                <a:lnTo>
                  <a:pt x="69619" y="48526"/>
                </a:lnTo>
                <a:lnTo>
                  <a:pt x="73373" y="49951"/>
                </a:lnTo>
                <a:lnTo>
                  <a:pt x="77128" y="51376"/>
                </a:lnTo>
                <a:lnTo>
                  <a:pt x="79781" y="52677"/>
                </a:lnTo>
                <a:lnTo>
                  <a:pt x="81326" y="53854"/>
                </a:lnTo>
                <a:lnTo>
                  <a:pt x="82877" y="55032"/>
                </a:lnTo>
                <a:lnTo>
                  <a:pt x="82947" y="55862"/>
                </a:lnTo>
                <a:lnTo>
                  <a:pt x="81534" y="56347"/>
                </a:lnTo>
                <a:lnTo>
                  <a:pt x="80120" y="56832"/>
                </a:lnTo>
                <a:lnTo>
                  <a:pt x="78541" y="55964"/>
                </a:lnTo>
                <a:lnTo>
                  <a:pt x="76795" y="53744"/>
                </a:lnTo>
                <a:lnTo>
                  <a:pt x="75057" y="51525"/>
                </a:lnTo>
                <a:lnTo>
                  <a:pt x="73830" y="48640"/>
                </a:lnTo>
                <a:lnTo>
                  <a:pt x="73117" y="45091"/>
                </a:lnTo>
                <a:lnTo>
                  <a:pt x="72396" y="41541"/>
                </a:lnTo>
                <a:lnTo>
                  <a:pt x="72680" y="37926"/>
                </a:lnTo>
                <a:lnTo>
                  <a:pt x="73948" y="34244"/>
                </a:lnTo>
                <a:lnTo>
                  <a:pt x="75216" y="30561"/>
                </a:lnTo>
                <a:lnTo>
                  <a:pt x="78562" y="27110"/>
                </a:lnTo>
                <a:lnTo>
                  <a:pt x="83986" y="23890"/>
                </a:lnTo>
                <a:lnTo>
                  <a:pt x="91298" y="19714"/>
                </a:lnTo>
                <a:lnTo>
                  <a:pt x="101263" y="14299"/>
                </a:lnTo>
                <a:lnTo>
                  <a:pt x="113879" y="76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925772" y="4236030"/>
            <a:ext cx="141605" cy="132715"/>
          </a:xfrm>
          <a:custGeom>
            <a:avLst/>
            <a:gdLst/>
            <a:ahLst/>
            <a:cxnLst/>
            <a:rect l="l" t="t" r="r" b="b"/>
            <a:pathLst>
              <a:path w="141604" h="132714">
                <a:moveTo>
                  <a:pt x="13930" y="53001"/>
                </a:moveTo>
                <a:lnTo>
                  <a:pt x="11395" y="51100"/>
                </a:lnTo>
                <a:lnTo>
                  <a:pt x="8555" y="48264"/>
                </a:lnTo>
                <a:lnTo>
                  <a:pt x="5410" y="44494"/>
                </a:lnTo>
                <a:lnTo>
                  <a:pt x="2258" y="40724"/>
                </a:lnTo>
                <a:lnTo>
                  <a:pt x="574" y="39817"/>
                </a:lnTo>
                <a:lnTo>
                  <a:pt x="353" y="41772"/>
                </a:lnTo>
                <a:lnTo>
                  <a:pt x="131" y="43729"/>
                </a:lnTo>
                <a:lnTo>
                  <a:pt x="367" y="47894"/>
                </a:lnTo>
                <a:lnTo>
                  <a:pt x="1052" y="54268"/>
                </a:lnTo>
                <a:lnTo>
                  <a:pt x="1738" y="60644"/>
                </a:lnTo>
                <a:lnTo>
                  <a:pt x="2944" y="67589"/>
                </a:lnTo>
                <a:lnTo>
                  <a:pt x="4668" y="75104"/>
                </a:lnTo>
                <a:lnTo>
                  <a:pt x="6400" y="82620"/>
                </a:lnTo>
                <a:lnTo>
                  <a:pt x="7910" y="90082"/>
                </a:lnTo>
                <a:lnTo>
                  <a:pt x="9199" y="97488"/>
                </a:lnTo>
                <a:lnTo>
                  <a:pt x="10494" y="104894"/>
                </a:lnTo>
                <a:lnTo>
                  <a:pt x="11277" y="111225"/>
                </a:lnTo>
                <a:lnTo>
                  <a:pt x="11554" y="116481"/>
                </a:lnTo>
                <a:lnTo>
                  <a:pt x="11831" y="121737"/>
                </a:lnTo>
                <a:lnTo>
                  <a:pt x="11388" y="125698"/>
                </a:lnTo>
                <a:lnTo>
                  <a:pt x="10224" y="128363"/>
                </a:lnTo>
                <a:lnTo>
                  <a:pt x="9060" y="131027"/>
                </a:lnTo>
                <a:lnTo>
                  <a:pt x="7834" y="132409"/>
                </a:lnTo>
                <a:lnTo>
                  <a:pt x="6539" y="132507"/>
                </a:lnTo>
                <a:lnTo>
                  <a:pt x="5250" y="132606"/>
                </a:lnTo>
                <a:lnTo>
                  <a:pt x="4017" y="130878"/>
                </a:lnTo>
                <a:lnTo>
                  <a:pt x="2847" y="127323"/>
                </a:lnTo>
                <a:lnTo>
                  <a:pt x="1669" y="123768"/>
                </a:lnTo>
                <a:lnTo>
                  <a:pt x="865" y="119002"/>
                </a:lnTo>
                <a:lnTo>
                  <a:pt x="436" y="113027"/>
                </a:lnTo>
                <a:lnTo>
                  <a:pt x="0" y="107052"/>
                </a:lnTo>
                <a:lnTo>
                  <a:pt x="14166" y="84933"/>
                </a:lnTo>
                <a:lnTo>
                  <a:pt x="18918" y="81903"/>
                </a:lnTo>
                <a:lnTo>
                  <a:pt x="24612" y="79411"/>
                </a:lnTo>
                <a:lnTo>
                  <a:pt x="31262" y="77458"/>
                </a:lnTo>
                <a:lnTo>
                  <a:pt x="37906" y="75505"/>
                </a:lnTo>
                <a:lnTo>
                  <a:pt x="44570" y="73796"/>
                </a:lnTo>
                <a:lnTo>
                  <a:pt x="51254" y="72328"/>
                </a:lnTo>
                <a:lnTo>
                  <a:pt x="57939" y="70861"/>
                </a:lnTo>
                <a:lnTo>
                  <a:pt x="63079" y="69620"/>
                </a:lnTo>
                <a:lnTo>
                  <a:pt x="66675" y="68607"/>
                </a:lnTo>
                <a:lnTo>
                  <a:pt x="70270" y="67593"/>
                </a:lnTo>
                <a:lnTo>
                  <a:pt x="72445" y="66560"/>
                </a:lnTo>
                <a:lnTo>
                  <a:pt x="73193" y="65508"/>
                </a:lnTo>
                <a:lnTo>
                  <a:pt x="73948" y="64456"/>
                </a:lnTo>
                <a:lnTo>
                  <a:pt x="73373" y="63318"/>
                </a:lnTo>
                <a:lnTo>
                  <a:pt x="71468" y="62094"/>
                </a:lnTo>
                <a:lnTo>
                  <a:pt x="69570" y="60871"/>
                </a:lnTo>
                <a:lnTo>
                  <a:pt x="66584" y="60121"/>
                </a:lnTo>
                <a:lnTo>
                  <a:pt x="62518" y="59845"/>
                </a:lnTo>
                <a:lnTo>
                  <a:pt x="58452" y="59569"/>
                </a:lnTo>
                <a:lnTo>
                  <a:pt x="54593" y="60207"/>
                </a:lnTo>
                <a:lnTo>
                  <a:pt x="41549" y="79533"/>
                </a:lnTo>
                <a:lnTo>
                  <a:pt x="42505" y="84330"/>
                </a:lnTo>
                <a:lnTo>
                  <a:pt x="43454" y="89126"/>
                </a:lnTo>
                <a:lnTo>
                  <a:pt x="46322" y="93428"/>
                </a:lnTo>
                <a:lnTo>
                  <a:pt x="51095" y="97236"/>
                </a:lnTo>
                <a:lnTo>
                  <a:pt x="55868" y="101043"/>
                </a:lnTo>
                <a:lnTo>
                  <a:pt x="61735" y="103969"/>
                </a:lnTo>
                <a:lnTo>
                  <a:pt x="68704" y="106013"/>
                </a:lnTo>
                <a:lnTo>
                  <a:pt x="75666" y="108057"/>
                </a:lnTo>
                <a:lnTo>
                  <a:pt x="82621" y="109139"/>
                </a:lnTo>
                <a:lnTo>
                  <a:pt x="89562" y="109260"/>
                </a:lnTo>
                <a:lnTo>
                  <a:pt x="96496" y="109381"/>
                </a:lnTo>
                <a:lnTo>
                  <a:pt x="125002" y="84961"/>
                </a:lnTo>
                <a:lnTo>
                  <a:pt x="125425" y="81636"/>
                </a:lnTo>
                <a:lnTo>
                  <a:pt x="124434" y="79374"/>
                </a:lnTo>
                <a:lnTo>
                  <a:pt x="122030" y="78174"/>
                </a:lnTo>
                <a:lnTo>
                  <a:pt x="119634" y="76975"/>
                </a:lnTo>
                <a:lnTo>
                  <a:pt x="116565" y="77105"/>
                </a:lnTo>
                <a:lnTo>
                  <a:pt x="112845" y="78565"/>
                </a:lnTo>
                <a:lnTo>
                  <a:pt x="109118" y="80025"/>
                </a:lnTo>
                <a:lnTo>
                  <a:pt x="98471" y="103929"/>
                </a:lnTo>
                <a:lnTo>
                  <a:pt x="98879" y="107433"/>
                </a:lnTo>
                <a:lnTo>
                  <a:pt x="100189" y="110293"/>
                </a:lnTo>
                <a:lnTo>
                  <a:pt x="101505" y="113155"/>
                </a:lnTo>
                <a:lnTo>
                  <a:pt x="103528" y="115008"/>
                </a:lnTo>
                <a:lnTo>
                  <a:pt x="106271" y="115853"/>
                </a:lnTo>
                <a:lnTo>
                  <a:pt x="109007" y="116699"/>
                </a:lnTo>
                <a:lnTo>
                  <a:pt x="111944" y="116018"/>
                </a:lnTo>
                <a:lnTo>
                  <a:pt x="115068" y="113810"/>
                </a:lnTo>
                <a:lnTo>
                  <a:pt x="118193" y="111601"/>
                </a:lnTo>
                <a:lnTo>
                  <a:pt x="127538" y="62565"/>
                </a:lnTo>
                <a:lnTo>
                  <a:pt x="127756" y="49934"/>
                </a:lnTo>
                <a:lnTo>
                  <a:pt x="127346" y="34036"/>
                </a:lnTo>
                <a:lnTo>
                  <a:pt x="126589" y="22196"/>
                </a:lnTo>
                <a:lnTo>
                  <a:pt x="124573" y="5854"/>
                </a:lnTo>
                <a:lnTo>
                  <a:pt x="123956" y="1280"/>
                </a:lnTo>
                <a:lnTo>
                  <a:pt x="123880" y="712"/>
                </a:lnTo>
                <a:lnTo>
                  <a:pt x="123804" y="144"/>
                </a:lnTo>
                <a:lnTo>
                  <a:pt x="123769" y="0"/>
                </a:lnTo>
                <a:lnTo>
                  <a:pt x="123769" y="277"/>
                </a:lnTo>
                <a:lnTo>
                  <a:pt x="123762" y="554"/>
                </a:lnTo>
                <a:lnTo>
                  <a:pt x="123748" y="2786"/>
                </a:lnTo>
                <a:lnTo>
                  <a:pt x="123714" y="6973"/>
                </a:lnTo>
                <a:lnTo>
                  <a:pt x="123686" y="11160"/>
                </a:lnTo>
                <a:lnTo>
                  <a:pt x="126610" y="55640"/>
                </a:lnTo>
                <a:lnTo>
                  <a:pt x="134239" y="97769"/>
                </a:lnTo>
                <a:lnTo>
                  <a:pt x="137490" y="108914"/>
                </a:lnTo>
                <a:lnTo>
                  <a:pt x="141172" y="1192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092534" y="4377434"/>
            <a:ext cx="31750" cy="51435"/>
          </a:xfrm>
          <a:custGeom>
            <a:avLst/>
            <a:gdLst/>
            <a:ahLst/>
            <a:cxnLst/>
            <a:rect l="l" t="t" r="r" b="b"/>
            <a:pathLst>
              <a:path w="31750" h="51435">
                <a:moveTo>
                  <a:pt x="30526" y="0"/>
                </a:moveTo>
                <a:lnTo>
                  <a:pt x="31177" y="1473"/>
                </a:lnTo>
                <a:lnTo>
                  <a:pt x="31156" y="4171"/>
                </a:lnTo>
                <a:lnTo>
                  <a:pt x="30470" y="8093"/>
                </a:lnTo>
                <a:lnTo>
                  <a:pt x="29792" y="12016"/>
                </a:lnTo>
                <a:lnTo>
                  <a:pt x="27436" y="17144"/>
                </a:lnTo>
                <a:lnTo>
                  <a:pt x="23419" y="23477"/>
                </a:lnTo>
                <a:lnTo>
                  <a:pt x="17522" y="31764"/>
                </a:lnTo>
                <a:lnTo>
                  <a:pt x="9716" y="41052"/>
                </a:lnTo>
                <a:lnTo>
                  <a:pt x="0" y="513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002144" y="4510464"/>
            <a:ext cx="13335" cy="49530"/>
          </a:xfrm>
          <a:custGeom>
            <a:avLst/>
            <a:gdLst/>
            <a:ahLst/>
            <a:cxnLst/>
            <a:rect l="l" t="t" r="r" b="b"/>
            <a:pathLst>
              <a:path w="13334" h="49529">
                <a:moveTo>
                  <a:pt x="4876" y="0"/>
                </a:moveTo>
                <a:lnTo>
                  <a:pt x="0" y="18005"/>
                </a:lnTo>
                <a:lnTo>
                  <a:pt x="886" y="22727"/>
                </a:lnTo>
                <a:lnTo>
                  <a:pt x="2777" y="27831"/>
                </a:lnTo>
                <a:lnTo>
                  <a:pt x="7015" y="37538"/>
                </a:lnTo>
                <a:lnTo>
                  <a:pt x="13279" y="492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972731" y="4474776"/>
            <a:ext cx="8890" cy="13335"/>
          </a:xfrm>
          <a:custGeom>
            <a:avLst/>
            <a:gdLst/>
            <a:ahLst/>
            <a:cxnLst/>
            <a:rect l="l" t="t" r="r" b="b"/>
            <a:pathLst>
              <a:path w="8890" h="13335">
                <a:moveTo>
                  <a:pt x="8430" y="13317"/>
                </a:moveTo>
                <a:lnTo>
                  <a:pt x="2389" y="5567"/>
                </a:lnTo>
                <a:lnTo>
                  <a:pt x="0" y="1128"/>
                </a:lnTo>
                <a:lnTo>
                  <a:pt x="126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049865" y="4515782"/>
            <a:ext cx="49530" cy="64135"/>
          </a:xfrm>
          <a:custGeom>
            <a:avLst/>
            <a:gdLst/>
            <a:ahLst/>
            <a:cxnLst/>
            <a:rect l="l" t="t" r="r" b="b"/>
            <a:pathLst>
              <a:path w="49529" h="64135">
                <a:moveTo>
                  <a:pt x="49288" y="4783"/>
                </a:moveTo>
                <a:lnTo>
                  <a:pt x="49038" y="3277"/>
                </a:lnTo>
                <a:lnTo>
                  <a:pt x="47286" y="2051"/>
                </a:lnTo>
                <a:lnTo>
                  <a:pt x="44030" y="1106"/>
                </a:lnTo>
                <a:lnTo>
                  <a:pt x="41855" y="473"/>
                </a:lnTo>
                <a:lnTo>
                  <a:pt x="38634" y="126"/>
                </a:lnTo>
                <a:lnTo>
                  <a:pt x="34373" y="63"/>
                </a:lnTo>
                <a:lnTo>
                  <a:pt x="30106" y="0"/>
                </a:lnTo>
                <a:lnTo>
                  <a:pt x="26019" y="601"/>
                </a:lnTo>
                <a:lnTo>
                  <a:pt x="22112" y="1867"/>
                </a:lnTo>
                <a:lnTo>
                  <a:pt x="18198" y="3133"/>
                </a:lnTo>
                <a:lnTo>
                  <a:pt x="15656" y="5010"/>
                </a:lnTo>
                <a:lnTo>
                  <a:pt x="14478" y="7500"/>
                </a:lnTo>
                <a:lnTo>
                  <a:pt x="13308" y="9989"/>
                </a:lnTo>
                <a:lnTo>
                  <a:pt x="14000" y="13105"/>
                </a:lnTo>
                <a:lnTo>
                  <a:pt x="16570" y="16849"/>
                </a:lnTo>
                <a:lnTo>
                  <a:pt x="19133" y="20593"/>
                </a:lnTo>
                <a:lnTo>
                  <a:pt x="22569" y="24232"/>
                </a:lnTo>
                <a:lnTo>
                  <a:pt x="26871" y="27766"/>
                </a:lnTo>
                <a:lnTo>
                  <a:pt x="31173" y="31300"/>
                </a:lnTo>
                <a:lnTo>
                  <a:pt x="35551" y="35578"/>
                </a:lnTo>
                <a:lnTo>
                  <a:pt x="40005" y="40601"/>
                </a:lnTo>
                <a:lnTo>
                  <a:pt x="44466" y="45624"/>
                </a:lnTo>
                <a:lnTo>
                  <a:pt x="18155" y="61960"/>
                </a:lnTo>
                <a:lnTo>
                  <a:pt x="0" y="640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0611814" y="4474066"/>
            <a:ext cx="197485" cy="83820"/>
          </a:xfrm>
          <a:custGeom>
            <a:avLst/>
            <a:gdLst/>
            <a:ahLst/>
            <a:cxnLst/>
            <a:rect l="l" t="t" r="r" b="b"/>
            <a:pathLst>
              <a:path w="197484" h="83820">
                <a:moveTo>
                  <a:pt x="0" y="45589"/>
                </a:moveTo>
                <a:lnTo>
                  <a:pt x="34947" y="61360"/>
                </a:lnTo>
                <a:lnTo>
                  <a:pt x="62489" y="63705"/>
                </a:lnTo>
                <a:lnTo>
                  <a:pt x="73543" y="62647"/>
                </a:lnTo>
                <a:lnTo>
                  <a:pt x="80654" y="61147"/>
                </a:lnTo>
                <a:lnTo>
                  <a:pt x="85406" y="59256"/>
                </a:lnTo>
                <a:lnTo>
                  <a:pt x="88412" y="56847"/>
                </a:lnTo>
                <a:lnTo>
                  <a:pt x="91419" y="54437"/>
                </a:lnTo>
                <a:lnTo>
                  <a:pt x="93684" y="50876"/>
                </a:lnTo>
                <a:lnTo>
                  <a:pt x="95215" y="46163"/>
                </a:lnTo>
                <a:lnTo>
                  <a:pt x="96739" y="41450"/>
                </a:lnTo>
                <a:lnTo>
                  <a:pt x="97459" y="35881"/>
                </a:lnTo>
                <a:lnTo>
                  <a:pt x="97362" y="29456"/>
                </a:lnTo>
                <a:lnTo>
                  <a:pt x="97265" y="23031"/>
                </a:lnTo>
                <a:lnTo>
                  <a:pt x="95977" y="16630"/>
                </a:lnTo>
                <a:lnTo>
                  <a:pt x="93504" y="10255"/>
                </a:lnTo>
                <a:lnTo>
                  <a:pt x="91024" y="3880"/>
                </a:lnTo>
                <a:lnTo>
                  <a:pt x="89715" y="510"/>
                </a:lnTo>
                <a:lnTo>
                  <a:pt x="89576" y="146"/>
                </a:lnTo>
                <a:lnTo>
                  <a:pt x="89514" y="0"/>
                </a:lnTo>
                <a:lnTo>
                  <a:pt x="89853" y="1096"/>
                </a:lnTo>
                <a:lnTo>
                  <a:pt x="102847" y="37947"/>
                </a:lnTo>
                <a:lnTo>
                  <a:pt x="138651" y="67663"/>
                </a:lnTo>
                <a:lnTo>
                  <a:pt x="149507" y="65594"/>
                </a:lnTo>
                <a:lnTo>
                  <a:pt x="174751" y="35286"/>
                </a:lnTo>
                <a:lnTo>
                  <a:pt x="176500" y="27480"/>
                </a:lnTo>
                <a:lnTo>
                  <a:pt x="176098" y="25746"/>
                </a:lnTo>
                <a:lnTo>
                  <a:pt x="175689" y="24012"/>
                </a:lnTo>
                <a:lnTo>
                  <a:pt x="175447" y="23213"/>
                </a:lnTo>
                <a:lnTo>
                  <a:pt x="175363" y="23350"/>
                </a:lnTo>
                <a:lnTo>
                  <a:pt x="175280" y="23487"/>
                </a:lnTo>
                <a:lnTo>
                  <a:pt x="175079" y="23829"/>
                </a:lnTo>
                <a:lnTo>
                  <a:pt x="174761" y="24377"/>
                </a:lnTo>
                <a:lnTo>
                  <a:pt x="174435" y="24925"/>
                </a:lnTo>
                <a:lnTo>
                  <a:pt x="174761" y="27493"/>
                </a:lnTo>
                <a:lnTo>
                  <a:pt x="175738" y="32082"/>
                </a:lnTo>
                <a:lnTo>
                  <a:pt x="176707" y="36670"/>
                </a:lnTo>
                <a:lnTo>
                  <a:pt x="177933" y="41761"/>
                </a:lnTo>
                <a:lnTo>
                  <a:pt x="179416" y="47354"/>
                </a:lnTo>
                <a:lnTo>
                  <a:pt x="180891" y="52946"/>
                </a:lnTo>
                <a:lnTo>
                  <a:pt x="182609" y="58137"/>
                </a:lnTo>
                <a:lnTo>
                  <a:pt x="184556" y="62923"/>
                </a:lnTo>
                <a:lnTo>
                  <a:pt x="187452" y="70035"/>
                </a:lnTo>
                <a:lnTo>
                  <a:pt x="191746" y="76962"/>
                </a:lnTo>
                <a:lnTo>
                  <a:pt x="197434" y="837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0780133" y="4469789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70">
                <a:moveTo>
                  <a:pt x="5687" y="814"/>
                </a:moveTo>
                <a:lnTo>
                  <a:pt x="3789" y="543"/>
                </a:lnTo>
                <a:lnTo>
                  <a:pt x="1898" y="27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0696216" y="4388863"/>
            <a:ext cx="16510" cy="95885"/>
          </a:xfrm>
          <a:custGeom>
            <a:avLst/>
            <a:gdLst/>
            <a:ahLst/>
            <a:cxnLst/>
            <a:rect l="l" t="t" r="r" b="b"/>
            <a:pathLst>
              <a:path w="16509" h="95885">
                <a:moveTo>
                  <a:pt x="1087" y="4659"/>
                </a:moveTo>
                <a:lnTo>
                  <a:pt x="436" y="1801"/>
                </a:lnTo>
                <a:lnTo>
                  <a:pt x="90" y="287"/>
                </a:lnTo>
                <a:lnTo>
                  <a:pt x="48" y="118"/>
                </a:lnTo>
                <a:lnTo>
                  <a:pt x="6" y="344"/>
                </a:lnTo>
                <a:lnTo>
                  <a:pt x="6" y="1417"/>
                </a:lnTo>
                <a:lnTo>
                  <a:pt x="0" y="3399"/>
                </a:lnTo>
                <a:lnTo>
                  <a:pt x="0" y="5381"/>
                </a:lnTo>
                <a:lnTo>
                  <a:pt x="4292" y="47159"/>
                </a:lnTo>
                <a:lnTo>
                  <a:pt x="11682" y="80467"/>
                </a:lnTo>
                <a:lnTo>
                  <a:pt x="16130" y="9579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0851823" y="4437729"/>
            <a:ext cx="13335" cy="91440"/>
          </a:xfrm>
          <a:custGeom>
            <a:avLst/>
            <a:gdLst/>
            <a:ahLst/>
            <a:cxnLst/>
            <a:rect l="l" t="t" r="r" b="b"/>
            <a:pathLst>
              <a:path w="13334" h="91439">
                <a:moveTo>
                  <a:pt x="4966" y="2294"/>
                </a:moveTo>
                <a:lnTo>
                  <a:pt x="3484" y="723"/>
                </a:lnTo>
                <a:lnTo>
                  <a:pt x="2237" y="0"/>
                </a:lnTo>
                <a:lnTo>
                  <a:pt x="1233" y="122"/>
                </a:lnTo>
                <a:lnTo>
                  <a:pt x="540" y="207"/>
                </a:lnTo>
                <a:lnTo>
                  <a:pt x="152" y="3599"/>
                </a:lnTo>
                <a:lnTo>
                  <a:pt x="76" y="10298"/>
                </a:lnTo>
                <a:lnTo>
                  <a:pt x="0" y="16997"/>
                </a:lnTo>
                <a:lnTo>
                  <a:pt x="200" y="24462"/>
                </a:lnTo>
                <a:lnTo>
                  <a:pt x="678" y="32692"/>
                </a:lnTo>
                <a:lnTo>
                  <a:pt x="1156" y="40923"/>
                </a:lnTo>
                <a:lnTo>
                  <a:pt x="1745" y="49153"/>
                </a:lnTo>
                <a:lnTo>
                  <a:pt x="2445" y="57382"/>
                </a:lnTo>
                <a:lnTo>
                  <a:pt x="4178" y="67352"/>
                </a:lnTo>
                <a:lnTo>
                  <a:pt x="7797" y="78665"/>
                </a:lnTo>
                <a:lnTo>
                  <a:pt x="13301" y="913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0854005" y="4487429"/>
            <a:ext cx="77470" cy="43815"/>
          </a:xfrm>
          <a:custGeom>
            <a:avLst/>
            <a:gdLst/>
            <a:ahLst/>
            <a:cxnLst/>
            <a:rect l="l" t="t" r="r" b="b"/>
            <a:pathLst>
              <a:path w="77470" h="43814">
                <a:moveTo>
                  <a:pt x="52868" y="0"/>
                </a:moveTo>
                <a:lnTo>
                  <a:pt x="11991" y="10670"/>
                </a:lnTo>
                <a:lnTo>
                  <a:pt x="0" y="16627"/>
                </a:lnTo>
                <a:lnTo>
                  <a:pt x="69" y="18220"/>
                </a:lnTo>
                <a:lnTo>
                  <a:pt x="38241" y="36020"/>
                </a:lnTo>
                <a:lnTo>
                  <a:pt x="62067" y="41001"/>
                </a:lnTo>
                <a:lnTo>
                  <a:pt x="76857" y="433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0966753" y="4484072"/>
            <a:ext cx="100965" cy="61594"/>
          </a:xfrm>
          <a:custGeom>
            <a:avLst/>
            <a:gdLst/>
            <a:ahLst/>
            <a:cxnLst/>
            <a:rect l="l" t="t" r="r" b="b"/>
            <a:pathLst>
              <a:path w="100965" h="61595">
                <a:moveTo>
                  <a:pt x="6691" y="26013"/>
                </a:moveTo>
                <a:lnTo>
                  <a:pt x="11090" y="27104"/>
                </a:lnTo>
                <a:lnTo>
                  <a:pt x="15399" y="26924"/>
                </a:lnTo>
                <a:lnTo>
                  <a:pt x="19611" y="25472"/>
                </a:lnTo>
                <a:lnTo>
                  <a:pt x="22444" y="24495"/>
                </a:lnTo>
                <a:lnTo>
                  <a:pt x="24730" y="23102"/>
                </a:lnTo>
                <a:lnTo>
                  <a:pt x="26469" y="21293"/>
                </a:lnTo>
                <a:lnTo>
                  <a:pt x="28214" y="19484"/>
                </a:lnTo>
                <a:lnTo>
                  <a:pt x="29170" y="17309"/>
                </a:lnTo>
                <a:lnTo>
                  <a:pt x="29343" y="14771"/>
                </a:lnTo>
                <a:lnTo>
                  <a:pt x="29517" y="12231"/>
                </a:lnTo>
                <a:lnTo>
                  <a:pt x="28436" y="9655"/>
                </a:lnTo>
                <a:lnTo>
                  <a:pt x="26095" y="7042"/>
                </a:lnTo>
                <a:lnTo>
                  <a:pt x="23753" y="4430"/>
                </a:lnTo>
                <a:lnTo>
                  <a:pt x="20961" y="2504"/>
                </a:lnTo>
                <a:lnTo>
                  <a:pt x="17713" y="1265"/>
                </a:lnTo>
                <a:lnTo>
                  <a:pt x="14471" y="27"/>
                </a:lnTo>
                <a:lnTo>
                  <a:pt x="1530" y="10819"/>
                </a:lnTo>
                <a:lnTo>
                  <a:pt x="0" y="16056"/>
                </a:lnTo>
                <a:lnTo>
                  <a:pt x="25429" y="53924"/>
                </a:lnTo>
                <a:lnTo>
                  <a:pt x="61193" y="61192"/>
                </a:lnTo>
                <a:lnTo>
                  <a:pt x="73587" y="61122"/>
                </a:lnTo>
                <a:lnTo>
                  <a:pt x="86680" y="60100"/>
                </a:lnTo>
                <a:lnTo>
                  <a:pt x="100646" y="581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1203029" y="4450575"/>
            <a:ext cx="13970" cy="67310"/>
          </a:xfrm>
          <a:custGeom>
            <a:avLst/>
            <a:gdLst/>
            <a:ahLst/>
            <a:cxnLst/>
            <a:rect l="l" t="t" r="r" b="b"/>
            <a:pathLst>
              <a:path w="13970" h="67310">
                <a:moveTo>
                  <a:pt x="4558" y="8620"/>
                </a:moveTo>
                <a:lnTo>
                  <a:pt x="3553" y="4155"/>
                </a:lnTo>
                <a:lnTo>
                  <a:pt x="2957" y="1485"/>
                </a:lnTo>
                <a:lnTo>
                  <a:pt x="2757" y="610"/>
                </a:lnTo>
                <a:lnTo>
                  <a:pt x="2618" y="0"/>
                </a:lnTo>
                <a:lnTo>
                  <a:pt x="2466" y="250"/>
                </a:lnTo>
                <a:lnTo>
                  <a:pt x="2299" y="1362"/>
                </a:lnTo>
                <a:lnTo>
                  <a:pt x="2133" y="2475"/>
                </a:lnTo>
                <a:lnTo>
                  <a:pt x="1731" y="5182"/>
                </a:lnTo>
                <a:lnTo>
                  <a:pt x="1087" y="9484"/>
                </a:lnTo>
                <a:lnTo>
                  <a:pt x="450" y="13787"/>
                </a:lnTo>
                <a:lnTo>
                  <a:pt x="103" y="19399"/>
                </a:lnTo>
                <a:lnTo>
                  <a:pt x="48" y="26321"/>
                </a:lnTo>
                <a:lnTo>
                  <a:pt x="0" y="33243"/>
                </a:lnTo>
                <a:lnTo>
                  <a:pt x="533" y="39451"/>
                </a:lnTo>
                <a:lnTo>
                  <a:pt x="1662" y="44946"/>
                </a:lnTo>
                <a:lnTo>
                  <a:pt x="3332" y="53080"/>
                </a:lnTo>
                <a:lnTo>
                  <a:pt x="7335" y="60497"/>
                </a:lnTo>
                <a:lnTo>
                  <a:pt x="13681" y="671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1199335" y="4441245"/>
            <a:ext cx="77470" cy="81915"/>
          </a:xfrm>
          <a:custGeom>
            <a:avLst/>
            <a:gdLst/>
            <a:ahLst/>
            <a:cxnLst/>
            <a:rect l="l" t="t" r="r" b="b"/>
            <a:pathLst>
              <a:path w="77470" h="81914">
                <a:moveTo>
                  <a:pt x="3334" y="23894"/>
                </a:moveTo>
                <a:lnTo>
                  <a:pt x="2219" y="21305"/>
                </a:lnTo>
                <a:lnTo>
                  <a:pt x="1997" y="17336"/>
                </a:lnTo>
                <a:lnTo>
                  <a:pt x="2676" y="11986"/>
                </a:lnTo>
                <a:lnTo>
                  <a:pt x="3348" y="6637"/>
                </a:lnTo>
                <a:lnTo>
                  <a:pt x="6527" y="3169"/>
                </a:lnTo>
                <a:lnTo>
                  <a:pt x="12208" y="1584"/>
                </a:lnTo>
                <a:lnTo>
                  <a:pt x="17895" y="0"/>
                </a:lnTo>
                <a:lnTo>
                  <a:pt x="25259" y="631"/>
                </a:lnTo>
                <a:lnTo>
                  <a:pt x="67130" y="26598"/>
                </a:lnTo>
                <a:lnTo>
                  <a:pt x="76950" y="46017"/>
                </a:lnTo>
                <a:lnTo>
                  <a:pt x="76119" y="52573"/>
                </a:lnTo>
                <a:lnTo>
                  <a:pt x="35989" y="74558"/>
                </a:lnTo>
                <a:lnTo>
                  <a:pt x="19497" y="78167"/>
                </a:lnTo>
                <a:lnTo>
                  <a:pt x="0" y="816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1289837" y="4439188"/>
            <a:ext cx="120650" cy="88900"/>
          </a:xfrm>
          <a:custGeom>
            <a:avLst/>
            <a:gdLst/>
            <a:ahLst/>
            <a:cxnLst/>
            <a:rect l="l" t="t" r="r" b="b"/>
            <a:pathLst>
              <a:path w="120650" h="88900">
                <a:moveTo>
                  <a:pt x="15480" y="5254"/>
                </a:moveTo>
                <a:lnTo>
                  <a:pt x="18764" y="16836"/>
                </a:lnTo>
                <a:lnTo>
                  <a:pt x="22615" y="28766"/>
                </a:lnTo>
                <a:lnTo>
                  <a:pt x="27032" y="41042"/>
                </a:lnTo>
                <a:lnTo>
                  <a:pt x="34098" y="59148"/>
                </a:lnTo>
                <a:lnTo>
                  <a:pt x="36798" y="66648"/>
                </a:lnTo>
                <a:lnTo>
                  <a:pt x="37412" y="69166"/>
                </a:lnTo>
                <a:lnTo>
                  <a:pt x="37647" y="70148"/>
                </a:lnTo>
                <a:lnTo>
                  <a:pt x="37585" y="69550"/>
                </a:lnTo>
                <a:lnTo>
                  <a:pt x="37509" y="68985"/>
                </a:lnTo>
                <a:lnTo>
                  <a:pt x="36747" y="63425"/>
                </a:lnTo>
                <a:lnTo>
                  <a:pt x="35292" y="52868"/>
                </a:lnTo>
                <a:lnTo>
                  <a:pt x="33718" y="38963"/>
                </a:lnTo>
                <a:lnTo>
                  <a:pt x="33123" y="27312"/>
                </a:lnTo>
                <a:lnTo>
                  <a:pt x="33117" y="18979"/>
                </a:lnTo>
                <a:lnTo>
                  <a:pt x="34295" y="13252"/>
                </a:lnTo>
                <a:lnTo>
                  <a:pt x="36650" y="9021"/>
                </a:lnTo>
                <a:lnTo>
                  <a:pt x="39012" y="4790"/>
                </a:lnTo>
                <a:lnTo>
                  <a:pt x="42012" y="2139"/>
                </a:lnTo>
                <a:lnTo>
                  <a:pt x="45662" y="1070"/>
                </a:lnTo>
                <a:lnTo>
                  <a:pt x="49313" y="0"/>
                </a:lnTo>
                <a:lnTo>
                  <a:pt x="67899" y="9746"/>
                </a:lnTo>
                <a:lnTo>
                  <a:pt x="70365" y="13564"/>
                </a:lnTo>
                <a:lnTo>
                  <a:pt x="71480" y="17866"/>
                </a:lnTo>
                <a:lnTo>
                  <a:pt x="71252" y="22648"/>
                </a:lnTo>
                <a:lnTo>
                  <a:pt x="71016" y="27430"/>
                </a:lnTo>
                <a:lnTo>
                  <a:pt x="68896" y="32009"/>
                </a:lnTo>
                <a:lnTo>
                  <a:pt x="64885" y="36385"/>
                </a:lnTo>
                <a:lnTo>
                  <a:pt x="60875" y="40760"/>
                </a:lnTo>
                <a:lnTo>
                  <a:pt x="57688" y="44230"/>
                </a:lnTo>
                <a:lnTo>
                  <a:pt x="55333" y="46796"/>
                </a:lnTo>
                <a:lnTo>
                  <a:pt x="52977" y="49362"/>
                </a:lnTo>
                <a:lnTo>
                  <a:pt x="52409" y="51500"/>
                </a:lnTo>
                <a:lnTo>
                  <a:pt x="53629" y="53209"/>
                </a:lnTo>
                <a:lnTo>
                  <a:pt x="54848" y="54918"/>
                </a:lnTo>
                <a:lnTo>
                  <a:pt x="59593" y="56713"/>
                </a:lnTo>
                <a:lnTo>
                  <a:pt x="67864" y="58595"/>
                </a:lnTo>
                <a:lnTo>
                  <a:pt x="80048" y="61490"/>
                </a:lnTo>
                <a:lnTo>
                  <a:pt x="118357" y="74412"/>
                </a:lnTo>
                <a:lnTo>
                  <a:pt x="120123" y="77050"/>
                </a:lnTo>
                <a:lnTo>
                  <a:pt x="118807" y="79910"/>
                </a:lnTo>
                <a:lnTo>
                  <a:pt x="74584" y="88839"/>
                </a:lnTo>
                <a:lnTo>
                  <a:pt x="62925" y="88885"/>
                </a:lnTo>
                <a:lnTo>
                  <a:pt x="49637" y="88657"/>
                </a:lnTo>
                <a:lnTo>
                  <a:pt x="34720" y="88156"/>
                </a:lnTo>
                <a:lnTo>
                  <a:pt x="18174" y="87382"/>
                </a:lnTo>
                <a:lnTo>
                  <a:pt x="0" y="863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1509178" y="4428806"/>
            <a:ext cx="90805" cy="111125"/>
          </a:xfrm>
          <a:custGeom>
            <a:avLst/>
            <a:gdLst/>
            <a:ahLst/>
            <a:cxnLst/>
            <a:rect l="l" t="t" r="r" b="b"/>
            <a:pathLst>
              <a:path w="90804" h="111125">
                <a:moveTo>
                  <a:pt x="978" y="12603"/>
                </a:moveTo>
                <a:lnTo>
                  <a:pt x="826" y="3916"/>
                </a:lnTo>
                <a:lnTo>
                  <a:pt x="936" y="0"/>
                </a:lnTo>
                <a:lnTo>
                  <a:pt x="1331" y="854"/>
                </a:lnTo>
                <a:lnTo>
                  <a:pt x="1608" y="1462"/>
                </a:lnTo>
                <a:lnTo>
                  <a:pt x="2308" y="2980"/>
                </a:lnTo>
                <a:lnTo>
                  <a:pt x="3423" y="5411"/>
                </a:lnTo>
                <a:lnTo>
                  <a:pt x="4539" y="7842"/>
                </a:lnTo>
                <a:lnTo>
                  <a:pt x="6229" y="12401"/>
                </a:lnTo>
                <a:lnTo>
                  <a:pt x="18580" y="55788"/>
                </a:lnTo>
                <a:lnTo>
                  <a:pt x="21219" y="75556"/>
                </a:lnTo>
                <a:lnTo>
                  <a:pt x="21420" y="79002"/>
                </a:lnTo>
                <a:lnTo>
                  <a:pt x="21524" y="80817"/>
                </a:lnTo>
                <a:lnTo>
                  <a:pt x="21538" y="81001"/>
                </a:lnTo>
                <a:lnTo>
                  <a:pt x="21545" y="81185"/>
                </a:lnTo>
                <a:lnTo>
                  <a:pt x="21607" y="80844"/>
                </a:lnTo>
                <a:lnTo>
                  <a:pt x="21642" y="80555"/>
                </a:lnTo>
                <a:lnTo>
                  <a:pt x="22009" y="77701"/>
                </a:lnTo>
                <a:lnTo>
                  <a:pt x="22702" y="72283"/>
                </a:lnTo>
                <a:lnTo>
                  <a:pt x="23395" y="66864"/>
                </a:lnTo>
                <a:lnTo>
                  <a:pt x="25369" y="61471"/>
                </a:lnTo>
                <a:lnTo>
                  <a:pt x="28625" y="56101"/>
                </a:lnTo>
                <a:lnTo>
                  <a:pt x="31881" y="50731"/>
                </a:lnTo>
                <a:lnTo>
                  <a:pt x="36030" y="47130"/>
                </a:lnTo>
                <a:lnTo>
                  <a:pt x="41073" y="45299"/>
                </a:lnTo>
                <a:lnTo>
                  <a:pt x="46116" y="43467"/>
                </a:lnTo>
                <a:lnTo>
                  <a:pt x="51609" y="43395"/>
                </a:lnTo>
                <a:lnTo>
                  <a:pt x="57560" y="45082"/>
                </a:lnTo>
                <a:lnTo>
                  <a:pt x="63510" y="46768"/>
                </a:lnTo>
                <a:lnTo>
                  <a:pt x="86814" y="71339"/>
                </a:lnTo>
                <a:lnTo>
                  <a:pt x="89709" y="77214"/>
                </a:lnTo>
                <a:lnTo>
                  <a:pt x="52046" y="108783"/>
                </a:lnTo>
                <a:lnTo>
                  <a:pt x="26483" y="110799"/>
                </a:lnTo>
                <a:lnTo>
                  <a:pt x="11589" y="109567"/>
                </a:lnTo>
                <a:lnTo>
                  <a:pt x="0" y="1062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1606688" y="4469458"/>
            <a:ext cx="61594" cy="54610"/>
          </a:xfrm>
          <a:custGeom>
            <a:avLst/>
            <a:gdLst/>
            <a:ahLst/>
            <a:cxnLst/>
            <a:rect l="l" t="t" r="r" b="b"/>
            <a:pathLst>
              <a:path w="61595" h="54610">
                <a:moveTo>
                  <a:pt x="44743" y="2299"/>
                </a:moveTo>
                <a:lnTo>
                  <a:pt x="39243" y="0"/>
                </a:lnTo>
                <a:lnTo>
                  <a:pt x="32357" y="692"/>
                </a:lnTo>
                <a:lnTo>
                  <a:pt x="24072" y="4373"/>
                </a:lnTo>
                <a:lnTo>
                  <a:pt x="1177" y="25847"/>
                </a:lnTo>
                <a:lnTo>
                  <a:pt x="0" y="30205"/>
                </a:lnTo>
                <a:lnTo>
                  <a:pt x="11069" y="49368"/>
                </a:lnTo>
                <a:lnTo>
                  <a:pt x="15163" y="51852"/>
                </a:lnTo>
                <a:lnTo>
                  <a:pt x="19493" y="53297"/>
                </a:lnTo>
                <a:lnTo>
                  <a:pt x="24065" y="53705"/>
                </a:lnTo>
                <a:lnTo>
                  <a:pt x="28637" y="54111"/>
                </a:lnTo>
                <a:lnTo>
                  <a:pt x="33056" y="53033"/>
                </a:lnTo>
                <a:lnTo>
                  <a:pt x="37331" y="50471"/>
                </a:lnTo>
                <a:lnTo>
                  <a:pt x="41605" y="47909"/>
                </a:lnTo>
                <a:lnTo>
                  <a:pt x="45131" y="44220"/>
                </a:lnTo>
                <a:lnTo>
                  <a:pt x="47915" y="39405"/>
                </a:lnTo>
                <a:lnTo>
                  <a:pt x="50700" y="34590"/>
                </a:lnTo>
                <a:lnTo>
                  <a:pt x="55806" y="16829"/>
                </a:lnTo>
                <a:lnTo>
                  <a:pt x="55916" y="15035"/>
                </a:lnTo>
                <a:lnTo>
                  <a:pt x="55979" y="14091"/>
                </a:lnTo>
                <a:lnTo>
                  <a:pt x="55986" y="13957"/>
                </a:lnTo>
                <a:lnTo>
                  <a:pt x="55979" y="14225"/>
                </a:lnTo>
                <a:lnTo>
                  <a:pt x="55972" y="14473"/>
                </a:lnTo>
                <a:lnTo>
                  <a:pt x="55903" y="16944"/>
                </a:lnTo>
                <a:lnTo>
                  <a:pt x="55771" y="21640"/>
                </a:lnTo>
                <a:lnTo>
                  <a:pt x="56999" y="30573"/>
                </a:lnTo>
                <a:lnTo>
                  <a:pt x="61099" y="429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1719097" y="4452822"/>
            <a:ext cx="46990" cy="83185"/>
          </a:xfrm>
          <a:custGeom>
            <a:avLst/>
            <a:gdLst/>
            <a:ahLst/>
            <a:cxnLst/>
            <a:rect l="l" t="t" r="r" b="b"/>
            <a:pathLst>
              <a:path w="46990" h="83185">
                <a:moveTo>
                  <a:pt x="32655" y="30676"/>
                </a:moveTo>
                <a:lnTo>
                  <a:pt x="18904" y="4695"/>
                </a:lnTo>
                <a:lnTo>
                  <a:pt x="15143" y="1531"/>
                </a:lnTo>
                <a:lnTo>
                  <a:pt x="11693" y="0"/>
                </a:lnTo>
                <a:lnTo>
                  <a:pt x="8555" y="101"/>
                </a:lnTo>
                <a:lnTo>
                  <a:pt x="5417" y="201"/>
                </a:lnTo>
                <a:lnTo>
                  <a:pt x="3165" y="3269"/>
                </a:lnTo>
                <a:lnTo>
                  <a:pt x="1794" y="9304"/>
                </a:lnTo>
                <a:lnTo>
                  <a:pt x="429" y="15340"/>
                </a:lnTo>
                <a:lnTo>
                  <a:pt x="0" y="22363"/>
                </a:lnTo>
                <a:lnTo>
                  <a:pt x="519" y="30372"/>
                </a:lnTo>
                <a:lnTo>
                  <a:pt x="1032" y="38381"/>
                </a:lnTo>
                <a:lnTo>
                  <a:pt x="31323" y="75909"/>
                </a:lnTo>
                <a:lnTo>
                  <a:pt x="46484" y="829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1769797" y="4414516"/>
            <a:ext cx="13970" cy="118110"/>
          </a:xfrm>
          <a:custGeom>
            <a:avLst/>
            <a:gdLst/>
            <a:ahLst/>
            <a:cxnLst/>
            <a:rect l="l" t="t" r="r" b="b"/>
            <a:pathLst>
              <a:path w="13970" h="118110">
                <a:moveTo>
                  <a:pt x="5853" y="19848"/>
                </a:moveTo>
                <a:lnTo>
                  <a:pt x="4052" y="16109"/>
                </a:lnTo>
                <a:lnTo>
                  <a:pt x="2646" y="11944"/>
                </a:lnTo>
                <a:lnTo>
                  <a:pt x="1627" y="7355"/>
                </a:lnTo>
                <a:lnTo>
                  <a:pt x="616" y="2766"/>
                </a:lnTo>
                <a:lnTo>
                  <a:pt x="83" y="349"/>
                </a:lnTo>
                <a:lnTo>
                  <a:pt x="27" y="107"/>
                </a:lnTo>
                <a:lnTo>
                  <a:pt x="110" y="601"/>
                </a:lnTo>
                <a:lnTo>
                  <a:pt x="214" y="1172"/>
                </a:lnTo>
                <a:lnTo>
                  <a:pt x="1281" y="6873"/>
                </a:lnTo>
                <a:lnTo>
                  <a:pt x="3311" y="17701"/>
                </a:lnTo>
                <a:lnTo>
                  <a:pt x="5503" y="29853"/>
                </a:lnTo>
                <a:lnTo>
                  <a:pt x="11994" y="79607"/>
                </a:lnTo>
                <a:lnTo>
                  <a:pt x="13519" y="104734"/>
                </a:lnTo>
                <a:lnTo>
                  <a:pt x="13970" y="1180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1805161" y="4457372"/>
            <a:ext cx="68580" cy="55880"/>
          </a:xfrm>
          <a:custGeom>
            <a:avLst/>
            <a:gdLst/>
            <a:ahLst/>
            <a:cxnLst/>
            <a:rect l="l" t="t" r="r" b="b"/>
            <a:pathLst>
              <a:path w="68579" h="55879">
                <a:moveTo>
                  <a:pt x="29337" y="5793"/>
                </a:moveTo>
                <a:lnTo>
                  <a:pt x="25346" y="2418"/>
                </a:lnTo>
                <a:lnTo>
                  <a:pt x="21232" y="563"/>
                </a:lnTo>
                <a:lnTo>
                  <a:pt x="16992" y="227"/>
                </a:lnTo>
                <a:lnTo>
                  <a:pt x="14117" y="0"/>
                </a:lnTo>
                <a:lnTo>
                  <a:pt x="11062" y="1255"/>
                </a:lnTo>
                <a:lnTo>
                  <a:pt x="7841" y="3993"/>
                </a:lnTo>
                <a:lnTo>
                  <a:pt x="4620" y="6731"/>
                </a:lnTo>
                <a:lnTo>
                  <a:pt x="2410" y="10316"/>
                </a:lnTo>
                <a:lnTo>
                  <a:pt x="1205" y="14745"/>
                </a:lnTo>
                <a:lnTo>
                  <a:pt x="0" y="19175"/>
                </a:lnTo>
                <a:lnTo>
                  <a:pt x="304" y="23812"/>
                </a:lnTo>
                <a:lnTo>
                  <a:pt x="2119" y="28655"/>
                </a:lnTo>
                <a:lnTo>
                  <a:pt x="3941" y="33498"/>
                </a:lnTo>
                <a:lnTo>
                  <a:pt x="7633" y="37953"/>
                </a:lnTo>
                <a:lnTo>
                  <a:pt x="13203" y="42018"/>
                </a:lnTo>
                <a:lnTo>
                  <a:pt x="18772" y="46082"/>
                </a:lnTo>
                <a:lnTo>
                  <a:pt x="24924" y="49376"/>
                </a:lnTo>
                <a:lnTo>
                  <a:pt x="31650" y="51896"/>
                </a:lnTo>
                <a:lnTo>
                  <a:pt x="41842" y="54469"/>
                </a:lnTo>
                <a:lnTo>
                  <a:pt x="54134" y="55346"/>
                </a:lnTo>
                <a:lnTo>
                  <a:pt x="68530" y="545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869703" y="4445098"/>
            <a:ext cx="172720" cy="112395"/>
          </a:xfrm>
          <a:custGeom>
            <a:avLst/>
            <a:gdLst/>
            <a:ahLst/>
            <a:cxnLst/>
            <a:rect l="l" t="t" r="r" b="b"/>
            <a:pathLst>
              <a:path w="172720" h="112395">
                <a:moveTo>
                  <a:pt x="2867" y="19508"/>
                </a:moveTo>
                <a:lnTo>
                  <a:pt x="1343" y="16978"/>
                </a:lnTo>
                <a:lnTo>
                  <a:pt x="450" y="16885"/>
                </a:lnTo>
                <a:lnTo>
                  <a:pt x="187" y="19231"/>
                </a:lnTo>
                <a:lnTo>
                  <a:pt x="0" y="20954"/>
                </a:lnTo>
                <a:lnTo>
                  <a:pt x="505" y="24094"/>
                </a:lnTo>
                <a:lnTo>
                  <a:pt x="1717" y="28652"/>
                </a:lnTo>
                <a:lnTo>
                  <a:pt x="2923" y="33211"/>
                </a:lnTo>
                <a:lnTo>
                  <a:pt x="37670" y="57864"/>
                </a:lnTo>
                <a:lnTo>
                  <a:pt x="41937" y="58455"/>
                </a:lnTo>
                <a:lnTo>
                  <a:pt x="46204" y="59047"/>
                </a:lnTo>
                <a:lnTo>
                  <a:pt x="49973" y="58602"/>
                </a:lnTo>
                <a:lnTo>
                  <a:pt x="53256" y="57122"/>
                </a:lnTo>
                <a:lnTo>
                  <a:pt x="56540" y="55644"/>
                </a:lnTo>
                <a:lnTo>
                  <a:pt x="63682" y="27901"/>
                </a:lnTo>
                <a:lnTo>
                  <a:pt x="63647" y="22802"/>
                </a:lnTo>
                <a:lnTo>
                  <a:pt x="61978" y="8034"/>
                </a:lnTo>
                <a:lnTo>
                  <a:pt x="61763" y="7238"/>
                </a:lnTo>
                <a:lnTo>
                  <a:pt x="61694" y="6992"/>
                </a:lnTo>
                <a:lnTo>
                  <a:pt x="61631" y="6745"/>
                </a:lnTo>
                <a:lnTo>
                  <a:pt x="61548" y="6962"/>
                </a:lnTo>
                <a:lnTo>
                  <a:pt x="61514" y="7189"/>
                </a:lnTo>
                <a:lnTo>
                  <a:pt x="61403" y="7922"/>
                </a:lnTo>
                <a:lnTo>
                  <a:pt x="61223" y="9161"/>
                </a:lnTo>
                <a:lnTo>
                  <a:pt x="61036" y="10399"/>
                </a:lnTo>
                <a:lnTo>
                  <a:pt x="61590" y="13983"/>
                </a:lnTo>
                <a:lnTo>
                  <a:pt x="62871" y="19911"/>
                </a:lnTo>
                <a:lnTo>
                  <a:pt x="64153" y="25838"/>
                </a:lnTo>
                <a:lnTo>
                  <a:pt x="66453" y="32312"/>
                </a:lnTo>
                <a:lnTo>
                  <a:pt x="69764" y="39333"/>
                </a:lnTo>
                <a:lnTo>
                  <a:pt x="73075" y="46355"/>
                </a:lnTo>
                <a:lnTo>
                  <a:pt x="76809" y="52337"/>
                </a:lnTo>
                <a:lnTo>
                  <a:pt x="80979" y="57281"/>
                </a:lnTo>
                <a:lnTo>
                  <a:pt x="85143" y="62226"/>
                </a:lnTo>
                <a:lnTo>
                  <a:pt x="88856" y="65678"/>
                </a:lnTo>
                <a:lnTo>
                  <a:pt x="92111" y="67639"/>
                </a:lnTo>
                <a:lnTo>
                  <a:pt x="95360" y="69601"/>
                </a:lnTo>
                <a:lnTo>
                  <a:pt x="98291" y="70147"/>
                </a:lnTo>
                <a:lnTo>
                  <a:pt x="114403" y="38179"/>
                </a:lnTo>
                <a:lnTo>
                  <a:pt x="115574" y="34126"/>
                </a:lnTo>
                <a:lnTo>
                  <a:pt x="116350" y="31967"/>
                </a:lnTo>
                <a:lnTo>
                  <a:pt x="117126" y="29809"/>
                </a:lnTo>
                <a:lnTo>
                  <a:pt x="117652" y="28332"/>
                </a:lnTo>
                <a:lnTo>
                  <a:pt x="117936" y="27537"/>
                </a:lnTo>
                <a:lnTo>
                  <a:pt x="118220" y="26743"/>
                </a:lnTo>
                <a:lnTo>
                  <a:pt x="118442" y="26524"/>
                </a:lnTo>
                <a:lnTo>
                  <a:pt x="118601" y="26882"/>
                </a:lnTo>
                <a:lnTo>
                  <a:pt x="118761" y="27240"/>
                </a:lnTo>
                <a:lnTo>
                  <a:pt x="119052" y="27905"/>
                </a:lnTo>
                <a:lnTo>
                  <a:pt x="119481" y="28877"/>
                </a:lnTo>
                <a:lnTo>
                  <a:pt x="119904" y="29849"/>
                </a:lnTo>
                <a:lnTo>
                  <a:pt x="120153" y="37998"/>
                </a:lnTo>
                <a:lnTo>
                  <a:pt x="120215" y="53324"/>
                </a:lnTo>
                <a:lnTo>
                  <a:pt x="120477" y="67491"/>
                </a:lnTo>
                <a:lnTo>
                  <a:pt x="121126" y="80238"/>
                </a:lnTo>
                <a:lnTo>
                  <a:pt x="122166" y="91565"/>
                </a:lnTo>
                <a:lnTo>
                  <a:pt x="123589" y="103327"/>
                </a:lnTo>
                <a:lnTo>
                  <a:pt x="124233" y="109170"/>
                </a:lnTo>
                <a:lnTo>
                  <a:pt x="124212" y="110052"/>
                </a:lnTo>
                <a:lnTo>
                  <a:pt x="124185" y="110936"/>
                </a:lnTo>
                <a:lnTo>
                  <a:pt x="124171" y="111459"/>
                </a:lnTo>
                <a:lnTo>
                  <a:pt x="124164" y="111624"/>
                </a:lnTo>
                <a:lnTo>
                  <a:pt x="124164" y="111788"/>
                </a:lnTo>
                <a:lnTo>
                  <a:pt x="124067" y="111603"/>
                </a:lnTo>
                <a:lnTo>
                  <a:pt x="123873" y="111069"/>
                </a:lnTo>
                <a:lnTo>
                  <a:pt x="123679" y="110533"/>
                </a:lnTo>
                <a:lnTo>
                  <a:pt x="123063" y="108831"/>
                </a:lnTo>
                <a:lnTo>
                  <a:pt x="119165" y="76967"/>
                </a:lnTo>
                <a:lnTo>
                  <a:pt x="120046" y="63928"/>
                </a:lnTo>
                <a:lnTo>
                  <a:pt x="128972" y="26074"/>
                </a:lnTo>
                <a:lnTo>
                  <a:pt x="142778" y="5205"/>
                </a:lnTo>
                <a:lnTo>
                  <a:pt x="147259" y="1531"/>
                </a:lnTo>
                <a:lnTo>
                  <a:pt x="151880" y="0"/>
                </a:lnTo>
                <a:lnTo>
                  <a:pt x="156646" y="610"/>
                </a:lnTo>
                <a:lnTo>
                  <a:pt x="161405" y="1221"/>
                </a:lnTo>
                <a:lnTo>
                  <a:pt x="165257" y="3800"/>
                </a:lnTo>
                <a:lnTo>
                  <a:pt x="168187" y="8348"/>
                </a:lnTo>
                <a:lnTo>
                  <a:pt x="171117" y="12895"/>
                </a:lnTo>
                <a:lnTo>
                  <a:pt x="172399" y="17999"/>
                </a:lnTo>
                <a:lnTo>
                  <a:pt x="172038" y="23660"/>
                </a:lnTo>
                <a:lnTo>
                  <a:pt x="171685" y="29321"/>
                </a:lnTo>
                <a:lnTo>
                  <a:pt x="132588" y="49128"/>
                </a:lnTo>
                <a:lnTo>
                  <a:pt x="118630" y="51817"/>
                </a:lnTo>
                <a:lnTo>
                  <a:pt x="102314" y="542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2110855" y="4491269"/>
            <a:ext cx="8255" cy="14604"/>
          </a:xfrm>
          <a:custGeom>
            <a:avLst/>
            <a:gdLst/>
            <a:ahLst/>
            <a:cxnLst/>
            <a:rect l="l" t="t" r="r" b="b"/>
            <a:pathLst>
              <a:path w="8254" h="14604">
                <a:moveTo>
                  <a:pt x="5091" y="14553"/>
                </a:moveTo>
                <a:lnTo>
                  <a:pt x="7994" y="7148"/>
                </a:lnTo>
                <a:lnTo>
                  <a:pt x="6296" y="2297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142713" y="4585322"/>
            <a:ext cx="981710" cy="0"/>
          </a:xfrm>
          <a:custGeom>
            <a:avLst/>
            <a:gdLst/>
            <a:ahLst/>
            <a:cxnLst/>
            <a:rect l="l" t="t" r="r" b="b"/>
            <a:pathLst>
              <a:path w="981709" h="0">
                <a:moveTo>
                  <a:pt x="0" y="0"/>
                </a:moveTo>
                <a:lnTo>
                  <a:pt x="981248" y="0"/>
                </a:lnTo>
              </a:path>
            </a:pathLst>
          </a:custGeom>
          <a:ln w="4115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975759" y="5239568"/>
            <a:ext cx="5569585" cy="106680"/>
          </a:xfrm>
          <a:custGeom>
            <a:avLst/>
            <a:gdLst/>
            <a:ahLst/>
            <a:cxnLst/>
            <a:rect l="l" t="t" r="r" b="b"/>
            <a:pathLst>
              <a:path w="5569584" h="106679">
                <a:moveTo>
                  <a:pt x="495" y="13366"/>
                </a:moveTo>
                <a:lnTo>
                  <a:pt x="0" y="7664"/>
                </a:lnTo>
                <a:lnTo>
                  <a:pt x="3534" y="5153"/>
                </a:lnTo>
                <a:lnTo>
                  <a:pt x="11098" y="5832"/>
                </a:lnTo>
                <a:lnTo>
                  <a:pt x="22106" y="6540"/>
                </a:lnTo>
                <a:lnTo>
                  <a:pt x="35645" y="6916"/>
                </a:lnTo>
                <a:lnTo>
                  <a:pt x="47984" y="6838"/>
                </a:lnTo>
                <a:lnTo>
                  <a:pt x="60239" y="6419"/>
                </a:lnTo>
                <a:lnTo>
                  <a:pt x="72843" y="5662"/>
                </a:lnTo>
                <a:lnTo>
                  <a:pt x="86230" y="4571"/>
                </a:lnTo>
                <a:lnTo>
                  <a:pt x="98455" y="3536"/>
                </a:lnTo>
                <a:lnTo>
                  <a:pt x="110828" y="2660"/>
                </a:lnTo>
                <a:lnTo>
                  <a:pt x="149528" y="929"/>
                </a:lnTo>
                <a:lnTo>
                  <a:pt x="190976" y="97"/>
                </a:lnTo>
                <a:lnTo>
                  <a:pt x="201964" y="0"/>
                </a:lnTo>
                <a:lnTo>
                  <a:pt x="211062" y="77"/>
                </a:lnTo>
                <a:lnTo>
                  <a:pt x="258258" y="2120"/>
                </a:lnTo>
                <a:lnTo>
                  <a:pt x="302063" y="5038"/>
                </a:lnTo>
                <a:lnTo>
                  <a:pt x="314450" y="5873"/>
                </a:lnTo>
                <a:lnTo>
                  <a:pt x="364399" y="8981"/>
                </a:lnTo>
                <a:lnTo>
                  <a:pt x="402754" y="11102"/>
                </a:lnTo>
                <a:lnTo>
                  <a:pt x="446024" y="13259"/>
                </a:lnTo>
                <a:lnTo>
                  <a:pt x="490333" y="15373"/>
                </a:lnTo>
                <a:lnTo>
                  <a:pt x="534551" y="17392"/>
                </a:lnTo>
                <a:lnTo>
                  <a:pt x="549382" y="18053"/>
                </a:lnTo>
                <a:lnTo>
                  <a:pt x="588119" y="20130"/>
                </a:lnTo>
                <a:lnTo>
                  <a:pt x="637915" y="23811"/>
                </a:lnTo>
                <a:lnTo>
                  <a:pt x="690082" y="28888"/>
                </a:lnTo>
                <a:lnTo>
                  <a:pt x="703947" y="30324"/>
                </a:lnTo>
                <a:lnTo>
                  <a:pt x="751783" y="34893"/>
                </a:lnTo>
                <a:lnTo>
                  <a:pt x="791509" y="38025"/>
                </a:lnTo>
                <a:lnTo>
                  <a:pt x="842764" y="41006"/>
                </a:lnTo>
                <a:lnTo>
                  <a:pt x="882049" y="42548"/>
                </a:lnTo>
                <a:lnTo>
                  <a:pt x="928267" y="43523"/>
                </a:lnTo>
                <a:lnTo>
                  <a:pt x="974550" y="43916"/>
                </a:lnTo>
                <a:lnTo>
                  <a:pt x="1014226" y="44078"/>
                </a:lnTo>
                <a:lnTo>
                  <a:pt x="1061601" y="44152"/>
                </a:lnTo>
                <a:lnTo>
                  <a:pt x="1078282" y="44187"/>
                </a:lnTo>
                <a:lnTo>
                  <a:pt x="1120693" y="44372"/>
                </a:lnTo>
                <a:lnTo>
                  <a:pt x="1160933" y="44807"/>
                </a:lnTo>
                <a:lnTo>
                  <a:pt x="1202050" y="45895"/>
                </a:lnTo>
                <a:lnTo>
                  <a:pt x="1235035" y="47347"/>
                </a:lnTo>
                <a:lnTo>
                  <a:pt x="1245597" y="47863"/>
                </a:lnTo>
                <a:lnTo>
                  <a:pt x="1296339" y="50200"/>
                </a:lnTo>
                <a:lnTo>
                  <a:pt x="1329891" y="51674"/>
                </a:lnTo>
                <a:lnTo>
                  <a:pt x="1346525" y="52406"/>
                </a:lnTo>
                <a:lnTo>
                  <a:pt x="1386853" y="54212"/>
                </a:lnTo>
                <a:lnTo>
                  <a:pt x="1415316" y="55543"/>
                </a:lnTo>
                <a:lnTo>
                  <a:pt x="1429712" y="56229"/>
                </a:lnTo>
                <a:lnTo>
                  <a:pt x="1477770" y="58127"/>
                </a:lnTo>
                <a:lnTo>
                  <a:pt x="1524478" y="59060"/>
                </a:lnTo>
                <a:lnTo>
                  <a:pt x="1567728" y="59477"/>
                </a:lnTo>
                <a:lnTo>
                  <a:pt x="1613185" y="59711"/>
                </a:lnTo>
                <a:lnTo>
                  <a:pt x="1651201" y="59772"/>
                </a:lnTo>
                <a:lnTo>
                  <a:pt x="1662415" y="59755"/>
                </a:lnTo>
                <a:lnTo>
                  <a:pt x="1708200" y="59437"/>
                </a:lnTo>
                <a:lnTo>
                  <a:pt x="1758779" y="58659"/>
                </a:lnTo>
                <a:lnTo>
                  <a:pt x="1779979" y="58224"/>
                </a:lnTo>
                <a:lnTo>
                  <a:pt x="1788889" y="58064"/>
                </a:lnTo>
                <a:lnTo>
                  <a:pt x="1830525" y="57547"/>
                </a:lnTo>
                <a:lnTo>
                  <a:pt x="1882372" y="57211"/>
                </a:lnTo>
                <a:lnTo>
                  <a:pt x="1928460" y="57067"/>
                </a:lnTo>
                <a:lnTo>
                  <a:pt x="1965734" y="57027"/>
                </a:lnTo>
                <a:lnTo>
                  <a:pt x="1984950" y="57034"/>
                </a:lnTo>
                <a:lnTo>
                  <a:pt x="2035357" y="57160"/>
                </a:lnTo>
                <a:lnTo>
                  <a:pt x="2075508" y="57445"/>
                </a:lnTo>
                <a:lnTo>
                  <a:pt x="2114421" y="58072"/>
                </a:lnTo>
                <a:lnTo>
                  <a:pt x="2154869" y="59830"/>
                </a:lnTo>
                <a:lnTo>
                  <a:pt x="2204475" y="63256"/>
                </a:lnTo>
                <a:lnTo>
                  <a:pt x="2244968" y="66812"/>
                </a:lnTo>
                <a:lnTo>
                  <a:pt x="2295412" y="71603"/>
                </a:lnTo>
                <a:lnTo>
                  <a:pt x="2308939" y="72907"/>
                </a:lnTo>
                <a:lnTo>
                  <a:pt x="2357895" y="77439"/>
                </a:lnTo>
                <a:lnTo>
                  <a:pt x="2400568" y="81017"/>
                </a:lnTo>
                <a:lnTo>
                  <a:pt x="2447058" y="84335"/>
                </a:lnTo>
                <a:lnTo>
                  <a:pt x="2486949" y="86678"/>
                </a:lnTo>
                <a:lnTo>
                  <a:pt x="2537253" y="89111"/>
                </a:lnTo>
                <a:lnTo>
                  <a:pt x="2575635" y="90400"/>
                </a:lnTo>
                <a:lnTo>
                  <a:pt x="2615832" y="91097"/>
                </a:lnTo>
                <a:lnTo>
                  <a:pt x="2658152" y="91376"/>
                </a:lnTo>
                <a:lnTo>
                  <a:pt x="2699427" y="91506"/>
                </a:lnTo>
                <a:lnTo>
                  <a:pt x="2749266" y="91574"/>
                </a:lnTo>
                <a:lnTo>
                  <a:pt x="2768615" y="91586"/>
                </a:lnTo>
                <a:lnTo>
                  <a:pt x="2786775" y="91600"/>
                </a:lnTo>
                <a:lnTo>
                  <a:pt x="2834379" y="91661"/>
                </a:lnTo>
                <a:lnTo>
                  <a:pt x="2882766" y="91781"/>
                </a:lnTo>
                <a:lnTo>
                  <a:pt x="2928482" y="92076"/>
                </a:lnTo>
                <a:lnTo>
                  <a:pt x="2966747" y="92793"/>
                </a:lnTo>
                <a:lnTo>
                  <a:pt x="3005496" y="94042"/>
                </a:lnTo>
                <a:lnTo>
                  <a:pt x="3018730" y="94486"/>
                </a:lnTo>
                <a:lnTo>
                  <a:pt x="3068386" y="95845"/>
                </a:lnTo>
                <a:lnTo>
                  <a:pt x="3110016" y="96631"/>
                </a:lnTo>
                <a:lnTo>
                  <a:pt x="3157739" y="97306"/>
                </a:lnTo>
                <a:lnTo>
                  <a:pt x="3200630" y="97642"/>
                </a:lnTo>
                <a:lnTo>
                  <a:pt x="3239164" y="97793"/>
                </a:lnTo>
                <a:lnTo>
                  <a:pt x="3283910" y="97865"/>
                </a:lnTo>
                <a:lnTo>
                  <a:pt x="3300433" y="97881"/>
                </a:lnTo>
                <a:lnTo>
                  <a:pt x="3316091" y="97909"/>
                </a:lnTo>
                <a:lnTo>
                  <a:pt x="3358084" y="98062"/>
                </a:lnTo>
                <a:lnTo>
                  <a:pt x="3403213" y="98427"/>
                </a:lnTo>
                <a:lnTo>
                  <a:pt x="3451246" y="99175"/>
                </a:lnTo>
                <a:lnTo>
                  <a:pt x="3501557" y="100159"/>
                </a:lnTo>
                <a:lnTo>
                  <a:pt x="3539768" y="101030"/>
                </a:lnTo>
                <a:lnTo>
                  <a:pt x="3577880" y="102017"/>
                </a:lnTo>
                <a:lnTo>
                  <a:pt x="3615840" y="103122"/>
                </a:lnTo>
                <a:lnTo>
                  <a:pt x="3628931" y="103509"/>
                </a:lnTo>
                <a:lnTo>
                  <a:pt x="3667478" y="104463"/>
                </a:lnTo>
                <a:lnTo>
                  <a:pt x="3720166" y="105272"/>
                </a:lnTo>
                <a:lnTo>
                  <a:pt x="3760459" y="105624"/>
                </a:lnTo>
                <a:lnTo>
                  <a:pt x="3810072" y="105813"/>
                </a:lnTo>
                <a:lnTo>
                  <a:pt x="3823889" y="105845"/>
                </a:lnTo>
                <a:lnTo>
                  <a:pt x="3873467" y="106052"/>
                </a:lnTo>
                <a:lnTo>
                  <a:pt x="3891144" y="106164"/>
                </a:lnTo>
                <a:lnTo>
                  <a:pt x="3898021" y="106201"/>
                </a:lnTo>
                <a:lnTo>
                  <a:pt x="3944996" y="106353"/>
                </a:lnTo>
                <a:lnTo>
                  <a:pt x="3983467" y="106421"/>
                </a:lnTo>
                <a:lnTo>
                  <a:pt x="4029851" y="106473"/>
                </a:lnTo>
                <a:lnTo>
                  <a:pt x="4084307" y="106509"/>
                </a:lnTo>
                <a:lnTo>
                  <a:pt x="4125176" y="106525"/>
                </a:lnTo>
                <a:lnTo>
                  <a:pt x="4169751" y="106535"/>
                </a:lnTo>
                <a:lnTo>
                  <a:pt x="4192514" y="106534"/>
                </a:lnTo>
                <a:lnTo>
                  <a:pt x="4235283" y="106505"/>
                </a:lnTo>
                <a:lnTo>
                  <a:pt x="4274379" y="106440"/>
                </a:lnTo>
                <a:lnTo>
                  <a:pt x="4326134" y="106276"/>
                </a:lnTo>
                <a:lnTo>
                  <a:pt x="4369623" y="106031"/>
                </a:lnTo>
                <a:lnTo>
                  <a:pt x="4414750" y="105579"/>
                </a:lnTo>
                <a:lnTo>
                  <a:pt x="4463418" y="104326"/>
                </a:lnTo>
                <a:lnTo>
                  <a:pt x="4501752" y="102668"/>
                </a:lnTo>
                <a:lnTo>
                  <a:pt x="4549967" y="100121"/>
                </a:lnTo>
                <a:lnTo>
                  <a:pt x="4560868" y="99542"/>
                </a:lnTo>
                <a:lnTo>
                  <a:pt x="4608618" y="97322"/>
                </a:lnTo>
                <a:lnTo>
                  <a:pt x="4649618" y="95712"/>
                </a:lnTo>
                <a:lnTo>
                  <a:pt x="4693718" y="94198"/>
                </a:lnTo>
                <a:lnTo>
                  <a:pt x="4734452" y="92980"/>
                </a:lnTo>
                <a:lnTo>
                  <a:pt x="4783992" y="91782"/>
                </a:lnTo>
                <a:lnTo>
                  <a:pt x="4829746" y="91012"/>
                </a:lnTo>
                <a:lnTo>
                  <a:pt x="4869460" y="90605"/>
                </a:lnTo>
                <a:lnTo>
                  <a:pt x="4916043" y="90305"/>
                </a:lnTo>
                <a:lnTo>
                  <a:pt x="4955581" y="90150"/>
                </a:lnTo>
                <a:lnTo>
                  <a:pt x="4999135" y="90052"/>
                </a:lnTo>
                <a:lnTo>
                  <a:pt x="5030435" y="90019"/>
                </a:lnTo>
                <a:lnTo>
                  <a:pt x="5047450" y="89999"/>
                </a:lnTo>
                <a:lnTo>
                  <a:pt x="5095085" y="89768"/>
                </a:lnTo>
                <a:lnTo>
                  <a:pt x="5137855" y="89282"/>
                </a:lnTo>
                <a:lnTo>
                  <a:pt x="5176087" y="88541"/>
                </a:lnTo>
                <a:lnTo>
                  <a:pt x="5220571" y="87157"/>
                </a:lnTo>
                <a:lnTo>
                  <a:pt x="5265136" y="84908"/>
                </a:lnTo>
                <a:lnTo>
                  <a:pt x="5280099" y="84037"/>
                </a:lnTo>
                <a:lnTo>
                  <a:pt x="5321202" y="81656"/>
                </a:lnTo>
                <a:lnTo>
                  <a:pt x="5368386" y="78951"/>
                </a:lnTo>
                <a:lnTo>
                  <a:pt x="5389297" y="77768"/>
                </a:lnTo>
                <a:lnTo>
                  <a:pt x="5407273" y="76745"/>
                </a:lnTo>
                <a:lnTo>
                  <a:pt x="5448487" y="74249"/>
                </a:lnTo>
                <a:lnTo>
                  <a:pt x="5490742" y="70371"/>
                </a:lnTo>
                <a:lnTo>
                  <a:pt x="5531355" y="63719"/>
                </a:lnTo>
                <a:lnTo>
                  <a:pt x="5548782" y="61196"/>
                </a:lnTo>
                <a:lnTo>
                  <a:pt x="5560907" y="60777"/>
                </a:lnTo>
                <a:lnTo>
                  <a:pt x="5569497" y="621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29" name="object 12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8"/>
              </a:rPr>
              <a:t>ww</a:t>
            </a:r>
            <a:r>
              <a:rPr dirty="0" spc="-70">
                <a:hlinkClick r:id="rId8"/>
              </a:rPr>
              <a:t>w</a:t>
            </a:r>
            <a:r>
              <a:rPr dirty="0" spc="-15">
                <a:hlinkClick r:id="rId8"/>
              </a:rPr>
              <a:t>.</a:t>
            </a:r>
            <a:r>
              <a:rPr dirty="0" spc="35">
                <a:hlinkClick r:id="rId8"/>
              </a:rPr>
              <a:t>s</a:t>
            </a:r>
            <a:r>
              <a:rPr dirty="0" spc="-30">
                <a:hlinkClick r:id="rId8"/>
              </a:rPr>
              <a:t>unbea</a:t>
            </a:r>
            <a:r>
              <a:rPr dirty="0" spc="35">
                <a:hlinkClick r:id="rId8"/>
              </a:rPr>
              <a:t>m</a:t>
            </a:r>
            <a:r>
              <a:rPr dirty="0" spc="-30">
                <a:hlinkClick r:id="rId8"/>
              </a:rPr>
              <a:t>in</a:t>
            </a:r>
            <a:r>
              <a:rPr dirty="0" spc="-15">
                <a:hlinkClick r:id="rId8"/>
              </a:rPr>
              <a:t>f</a:t>
            </a:r>
            <a:r>
              <a:rPr dirty="0" spc="-30">
                <a:hlinkClick r:id="rId8"/>
              </a:rPr>
              <a:t>o</a:t>
            </a:r>
            <a:r>
              <a:rPr dirty="0" spc="-15">
                <a:hlinkClick r:id="rId8"/>
              </a:rPr>
              <a:t>.</a:t>
            </a:r>
            <a:r>
              <a:rPr dirty="0" spc="35">
                <a:hlinkClick r:id="rId8"/>
              </a:rPr>
              <a:t>c</a:t>
            </a:r>
            <a:r>
              <a:rPr dirty="0" spc="-30">
                <a:hlinkClick r:id="rId8"/>
              </a:rPr>
              <a:t>o</a:t>
            </a:r>
            <a:r>
              <a:rPr dirty="0">
                <a:hlinkClick r:id="rId8"/>
              </a:rPr>
              <a:t>m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15">
                <a:latin typeface="Arial"/>
                <a:cs typeface="Arial"/>
              </a:rPr>
              <a:t>C</a:t>
            </a:r>
            <a:r>
              <a:rPr dirty="0" spc="-5">
                <a:latin typeface="Arial"/>
                <a:cs typeface="Arial"/>
              </a:rPr>
              <a:t>on</a:t>
            </a:r>
            <a:r>
              <a:rPr dirty="0" spc="5">
                <a:latin typeface="Arial"/>
                <a:cs typeface="Arial"/>
              </a:rPr>
              <a:t>st</a:t>
            </a:r>
            <a:r>
              <a:rPr dirty="0">
                <a:latin typeface="Arial"/>
                <a:cs typeface="Arial"/>
              </a:rPr>
              <a:t>rain</a:t>
            </a:r>
            <a:r>
              <a:rPr dirty="0" spc="5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0407015" cy="20218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Arial"/>
                <a:cs typeface="Arial"/>
              </a:rPr>
              <a:t>C</a:t>
            </a:r>
            <a:r>
              <a:rPr dirty="0" sz="2400" spc="-10">
                <a:latin typeface="Arial"/>
                <a:cs typeface="Arial"/>
              </a:rPr>
              <a:t>H</a:t>
            </a:r>
            <a:r>
              <a:rPr dirty="0" sz="2400" spc="-2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CK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CH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K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ty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Q</a:t>
            </a:r>
            <a:r>
              <a:rPr dirty="0" sz="2000" spc="-15">
                <a:latin typeface="Arial"/>
                <a:cs typeface="Arial"/>
              </a:rPr>
              <a:t>L.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CHEC</a:t>
            </a:r>
            <a:r>
              <a:rPr dirty="0" sz="2000" spc="-15">
                <a:latin typeface="Arial"/>
                <a:cs typeface="Arial"/>
              </a:rPr>
              <a:t>K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Da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nse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/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tru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h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CHEC</a:t>
            </a:r>
            <a:r>
              <a:rPr dirty="0" sz="2000" spc="-15">
                <a:latin typeface="Arial"/>
                <a:cs typeface="Arial"/>
              </a:rPr>
              <a:t>K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tr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v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5">
                <a:latin typeface="Arial"/>
                <a:cs typeface="Arial"/>
              </a:rPr>
              <a:t>CR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7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35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LE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e(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1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2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50">
                <a:latin typeface="Arial"/>
                <a:cs typeface="Arial"/>
              </a:rPr>
              <a:t>Y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CH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CK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1,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715">
                <a:latin typeface="Arial"/>
                <a:cs typeface="Arial"/>
              </a:rPr>
              <a:t>.,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CH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CK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2);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6007" y="1627669"/>
            <a:ext cx="4275455" cy="31115"/>
          </a:xfrm>
          <a:custGeom>
            <a:avLst/>
            <a:gdLst/>
            <a:ahLst/>
            <a:cxnLst/>
            <a:rect l="l" t="t" r="r" b="b"/>
            <a:pathLst>
              <a:path w="4275455" h="31114">
                <a:moveTo>
                  <a:pt x="21804" y="30628"/>
                </a:moveTo>
                <a:lnTo>
                  <a:pt x="12584" y="30997"/>
                </a:lnTo>
                <a:lnTo>
                  <a:pt x="6390" y="28440"/>
                </a:lnTo>
                <a:lnTo>
                  <a:pt x="3221" y="22958"/>
                </a:lnTo>
                <a:lnTo>
                  <a:pt x="1023" y="19155"/>
                </a:lnTo>
                <a:lnTo>
                  <a:pt x="0" y="15715"/>
                </a:lnTo>
                <a:lnTo>
                  <a:pt x="150" y="12637"/>
                </a:lnTo>
                <a:lnTo>
                  <a:pt x="301" y="9558"/>
                </a:lnTo>
                <a:lnTo>
                  <a:pt x="8233" y="8230"/>
                </a:lnTo>
                <a:lnTo>
                  <a:pt x="23948" y="8653"/>
                </a:lnTo>
                <a:lnTo>
                  <a:pt x="33932" y="8882"/>
                </a:lnTo>
                <a:lnTo>
                  <a:pt x="45252" y="9067"/>
                </a:lnTo>
                <a:lnTo>
                  <a:pt x="57910" y="9208"/>
                </a:lnTo>
                <a:lnTo>
                  <a:pt x="71906" y="9307"/>
                </a:lnTo>
                <a:lnTo>
                  <a:pt x="87239" y="9361"/>
                </a:lnTo>
                <a:lnTo>
                  <a:pt x="101714" y="9317"/>
                </a:lnTo>
                <a:lnTo>
                  <a:pt x="140451" y="8317"/>
                </a:lnTo>
                <a:lnTo>
                  <a:pt x="166196" y="6706"/>
                </a:lnTo>
                <a:lnTo>
                  <a:pt x="179472" y="5888"/>
                </a:lnTo>
                <a:lnTo>
                  <a:pt x="223371" y="4103"/>
                </a:lnTo>
                <a:lnTo>
                  <a:pt x="262620" y="3562"/>
                </a:lnTo>
                <a:lnTo>
                  <a:pt x="302156" y="3327"/>
                </a:lnTo>
                <a:lnTo>
                  <a:pt x="351036" y="3218"/>
                </a:lnTo>
                <a:lnTo>
                  <a:pt x="370811" y="3206"/>
                </a:lnTo>
                <a:lnTo>
                  <a:pt x="389258" y="3191"/>
                </a:lnTo>
                <a:lnTo>
                  <a:pt x="437026" y="3120"/>
                </a:lnTo>
                <a:lnTo>
                  <a:pt x="484537" y="2966"/>
                </a:lnTo>
                <a:lnTo>
                  <a:pt x="523717" y="2668"/>
                </a:lnTo>
                <a:lnTo>
                  <a:pt x="537238" y="2554"/>
                </a:lnTo>
                <a:lnTo>
                  <a:pt x="586282" y="2333"/>
                </a:lnTo>
                <a:lnTo>
                  <a:pt x="600243" y="2315"/>
                </a:lnTo>
                <a:lnTo>
                  <a:pt x="613561" y="2267"/>
                </a:lnTo>
                <a:lnTo>
                  <a:pt x="663035" y="1778"/>
                </a:lnTo>
                <a:lnTo>
                  <a:pt x="676497" y="1561"/>
                </a:lnTo>
                <a:lnTo>
                  <a:pt x="689523" y="1377"/>
                </a:lnTo>
                <a:lnTo>
                  <a:pt x="739422" y="923"/>
                </a:lnTo>
                <a:lnTo>
                  <a:pt x="764547" y="842"/>
                </a:lnTo>
                <a:lnTo>
                  <a:pt x="783255" y="843"/>
                </a:lnTo>
                <a:lnTo>
                  <a:pt x="825326" y="1067"/>
                </a:lnTo>
                <a:lnTo>
                  <a:pt x="865208" y="2439"/>
                </a:lnTo>
                <a:lnTo>
                  <a:pt x="917213" y="5486"/>
                </a:lnTo>
                <a:lnTo>
                  <a:pt x="953146" y="7732"/>
                </a:lnTo>
                <a:lnTo>
                  <a:pt x="970523" y="8826"/>
                </a:lnTo>
                <a:lnTo>
                  <a:pt x="1017345" y="11615"/>
                </a:lnTo>
                <a:lnTo>
                  <a:pt x="1056847" y="13707"/>
                </a:lnTo>
                <a:lnTo>
                  <a:pt x="1099569" y="15506"/>
                </a:lnTo>
                <a:lnTo>
                  <a:pt x="1148269" y="16542"/>
                </a:lnTo>
                <a:lnTo>
                  <a:pt x="1196060" y="17034"/>
                </a:lnTo>
                <a:lnTo>
                  <a:pt x="1237834" y="17247"/>
                </a:lnTo>
                <a:lnTo>
                  <a:pt x="1285118" y="17339"/>
                </a:lnTo>
                <a:lnTo>
                  <a:pt x="1304022" y="17359"/>
                </a:lnTo>
                <a:lnTo>
                  <a:pt x="1354437" y="17568"/>
                </a:lnTo>
                <a:lnTo>
                  <a:pt x="1395700" y="17999"/>
                </a:lnTo>
                <a:lnTo>
                  <a:pt x="1437133" y="18917"/>
                </a:lnTo>
                <a:lnTo>
                  <a:pt x="1468670" y="20372"/>
                </a:lnTo>
                <a:lnTo>
                  <a:pt x="1483233" y="21099"/>
                </a:lnTo>
                <a:lnTo>
                  <a:pt x="1526057" y="22824"/>
                </a:lnTo>
                <a:lnTo>
                  <a:pt x="1570228" y="23260"/>
                </a:lnTo>
                <a:lnTo>
                  <a:pt x="1611398" y="23431"/>
                </a:lnTo>
                <a:lnTo>
                  <a:pt x="1663705" y="23539"/>
                </a:lnTo>
                <a:lnTo>
                  <a:pt x="1704819" y="23578"/>
                </a:lnTo>
                <a:lnTo>
                  <a:pt x="1726672" y="23593"/>
                </a:lnTo>
                <a:lnTo>
                  <a:pt x="1747250" y="23613"/>
                </a:lnTo>
                <a:lnTo>
                  <a:pt x="1801423" y="23708"/>
                </a:lnTo>
                <a:lnTo>
                  <a:pt x="1844443" y="23852"/>
                </a:lnTo>
                <a:lnTo>
                  <a:pt x="1884877" y="24123"/>
                </a:lnTo>
                <a:lnTo>
                  <a:pt x="1914154" y="24710"/>
                </a:lnTo>
                <a:lnTo>
                  <a:pt x="1925956" y="25023"/>
                </a:lnTo>
                <a:lnTo>
                  <a:pt x="1938342" y="25327"/>
                </a:lnTo>
                <a:lnTo>
                  <a:pt x="1951425" y="25624"/>
                </a:lnTo>
                <a:lnTo>
                  <a:pt x="1965317" y="25917"/>
                </a:lnTo>
                <a:lnTo>
                  <a:pt x="1982627" y="26269"/>
                </a:lnTo>
                <a:lnTo>
                  <a:pt x="1997648" y="26592"/>
                </a:lnTo>
                <a:lnTo>
                  <a:pt x="2010632" y="26892"/>
                </a:lnTo>
                <a:lnTo>
                  <a:pt x="2021833" y="27173"/>
                </a:lnTo>
                <a:lnTo>
                  <a:pt x="2031503" y="27441"/>
                </a:lnTo>
                <a:lnTo>
                  <a:pt x="2039420" y="27655"/>
                </a:lnTo>
                <a:lnTo>
                  <a:pt x="2083021" y="28216"/>
                </a:lnTo>
                <a:lnTo>
                  <a:pt x="2129742" y="28372"/>
                </a:lnTo>
                <a:lnTo>
                  <a:pt x="2149752" y="28368"/>
                </a:lnTo>
                <a:lnTo>
                  <a:pt x="2198240" y="28188"/>
                </a:lnTo>
                <a:lnTo>
                  <a:pt x="2239114" y="27556"/>
                </a:lnTo>
                <a:lnTo>
                  <a:pt x="2257864" y="26814"/>
                </a:lnTo>
                <a:lnTo>
                  <a:pt x="2270275" y="26344"/>
                </a:lnTo>
                <a:lnTo>
                  <a:pt x="2282967" y="25916"/>
                </a:lnTo>
                <a:lnTo>
                  <a:pt x="2296024" y="25527"/>
                </a:lnTo>
                <a:lnTo>
                  <a:pt x="2311478" y="25087"/>
                </a:lnTo>
                <a:lnTo>
                  <a:pt x="2325248" y="24627"/>
                </a:lnTo>
                <a:lnTo>
                  <a:pt x="2371411" y="22304"/>
                </a:lnTo>
                <a:lnTo>
                  <a:pt x="2422984" y="17963"/>
                </a:lnTo>
                <a:lnTo>
                  <a:pt x="2435499" y="16787"/>
                </a:lnTo>
                <a:lnTo>
                  <a:pt x="2486091" y="13032"/>
                </a:lnTo>
                <a:lnTo>
                  <a:pt x="2526473" y="11089"/>
                </a:lnTo>
                <a:lnTo>
                  <a:pt x="2575240" y="9389"/>
                </a:lnTo>
                <a:lnTo>
                  <a:pt x="2592595" y="8943"/>
                </a:lnTo>
                <a:lnTo>
                  <a:pt x="2608050" y="8544"/>
                </a:lnTo>
                <a:lnTo>
                  <a:pt x="2654496" y="7330"/>
                </a:lnTo>
                <a:lnTo>
                  <a:pt x="2693065" y="6134"/>
                </a:lnTo>
                <a:lnTo>
                  <a:pt x="2733326" y="4564"/>
                </a:lnTo>
                <a:lnTo>
                  <a:pt x="2747379" y="4074"/>
                </a:lnTo>
                <a:lnTo>
                  <a:pt x="2794433" y="3210"/>
                </a:lnTo>
                <a:lnTo>
                  <a:pt x="2804366" y="3170"/>
                </a:lnTo>
                <a:lnTo>
                  <a:pt x="2815108" y="3075"/>
                </a:lnTo>
                <a:lnTo>
                  <a:pt x="2866687" y="2155"/>
                </a:lnTo>
                <a:lnTo>
                  <a:pt x="2891918" y="1543"/>
                </a:lnTo>
                <a:lnTo>
                  <a:pt x="2902305" y="1317"/>
                </a:lnTo>
                <a:lnTo>
                  <a:pt x="2947511" y="601"/>
                </a:lnTo>
                <a:lnTo>
                  <a:pt x="2985669" y="253"/>
                </a:lnTo>
                <a:lnTo>
                  <a:pt x="3027916" y="56"/>
                </a:lnTo>
                <a:lnTo>
                  <a:pt x="3079423" y="0"/>
                </a:lnTo>
                <a:lnTo>
                  <a:pt x="3098647" y="9"/>
                </a:lnTo>
                <a:lnTo>
                  <a:pt x="3146636" y="114"/>
                </a:lnTo>
                <a:lnTo>
                  <a:pt x="3188870" y="429"/>
                </a:lnTo>
                <a:lnTo>
                  <a:pt x="3208204" y="856"/>
                </a:lnTo>
                <a:lnTo>
                  <a:pt x="3216863" y="1038"/>
                </a:lnTo>
                <a:lnTo>
                  <a:pt x="3267098" y="1640"/>
                </a:lnTo>
                <a:lnTo>
                  <a:pt x="3318307" y="1966"/>
                </a:lnTo>
                <a:lnTo>
                  <a:pt x="3333885" y="2058"/>
                </a:lnTo>
                <a:lnTo>
                  <a:pt x="3375265" y="2327"/>
                </a:lnTo>
                <a:lnTo>
                  <a:pt x="3418577" y="2678"/>
                </a:lnTo>
                <a:lnTo>
                  <a:pt x="3431092" y="2793"/>
                </a:lnTo>
                <a:lnTo>
                  <a:pt x="3443524" y="2892"/>
                </a:lnTo>
                <a:lnTo>
                  <a:pt x="3493750" y="3126"/>
                </a:lnTo>
                <a:lnTo>
                  <a:pt x="3520101" y="3157"/>
                </a:lnTo>
                <a:lnTo>
                  <a:pt x="3538828" y="3237"/>
                </a:lnTo>
                <a:lnTo>
                  <a:pt x="3579283" y="4422"/>
                </a:lnTo>
                <a:lnTo>
                  <a:pt x="3629302" y="13938"/>
                </a:lnTo>
                <a:lnTo>
                  <a:pt x="3641932" y="16953"/>
                </a:lnTo>
                <a:lnTo>
                  <a:pt x="3680577" y="24519"/>
                </a:lnTo>
                <a:lnTo>
                  <a:pt x="3722999" y="27739"/>
                </a:lnTo>
                <a:lnTo>
                  <a:pt x="3772049" y="28531"/>
                </a:lnTo>
                <a:lnTo>
                  <a:pt x="3822930" y="28873"/>
                </a:lnTo>
                <a:lnTo>
                  <a:pt x="3863682" y="28996"/>
                </a:lnTo>
                <a:lnTo>
                  <a:pt x="3883968" y="29010"/>
                </a:lnTo>
                <a:lnTo>
                  <a:pt x="3903266" y="28989"/>
                </a:lnTo>
                <a:lnTo>
                  <a:pt x="3955373" y="28724"/>
                </a:lnTo>
                <a:lnTo>
                  <a:pt x="3999083" y="28154"/>
                </a:lnTo>
                <a:lnTo>
                  <a:pt x="4044943" y="26922"/>
                </a:lnTo>
                <a:lnTo>
                  <a:pt x="4083532" y="24622"/>
                </a:lnTo>
                <a:lnTo>
                  <a:pt x="4098572" y="23096"/>
                </a:lnTo>
                <a:lnTo>
                  <a:pt x="4112664" y="21787"/>
                </a:lnTo>
                <a:lnTo>
                  <a:pt x="4160854" y="18597"/>
                </a:lnTo>
                <a:lnTo>
                  <a:pt x="4204758" y="17672"/>
                </a:lnTo>
                <a:lnTo>
                  <a:pt x="4218748" y="18656"/>
                </a:lnTo>
                <a:lnTo>
                  <a:pt x="4230495" y="20835"/>
                </a:lnTo>
                <a:lnTo>
                  <a:pt x="4246936" y="25223"/>
                </a:lnTo>
                <a:lnTo>
                  <a:pt x="4258064" y="27257"/>
                </a:lnTo>
                <a:lnTo>
                  <a:pt x="4270547" y="27679"/>
                </a:lnTo>
                <a:lnTo>
                  <a:pt x="4274173" y="27710"/>
                </a:lnTo>
                <a:lnTo>
                  <a:pt x="4274540" y="27713"/>
                </a:lnTo>
                <a:lnTo>
                  <a:pt x="4274908" y="27717"/>
                </a:lnTo>
                <a:lnTo>
                  <a:pt x="4274714" y="27548"/>
                </a:lnTo>
                <a:lnTo>
                  <a:pt x="4273958" y="27210"/>
                </a:lnTo>
                <a:lnTo>
                  <a:pt x="4270250" y="25550"/>
                </a:lnTo>
                <a:lnTo>
                  <a:pt x="4260837" y="21333"/>
                </a:lnTo>
                <a:lnTo>
                  <a:pt x="4245716" y="145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7628" y="1971371"/>
            <a:ext cx="5618480" cy="38735"/>
          </a:xfrm>
          <a:custGeom>
            <a:avLst/>
            <a:gdLst/>
            <a:ahLst/>
            <a:cxnLst/>
            <a:rect l="l" t="t" r="r" b="b"/>
            <a:pathLst>
              <a:path w="5618480" h="38735">
                <a:moveTo>
                  <a:pt x="6316" y="9392"/>
                </a:moveTo>
                <a:lnTo>
                  <a:pt x="2577" y="8150"/>
                </a:lnTo>
                <a:lnTo>
                  <a:pt x="547" y="7476"/>
                </a:lnTo>
                <a:lnTo>
                  <a:pt x="225" y="7369"/>
                </a:lnTo>
                <a:lnTo>
                  <a:pt x="0" y="7294"/>
                </a:lnTo>
                <a:lnTo>
                  <a:pt x="1036" y="7252"/>
                </a:lnTo>
                <a:lnTo>
                  <a:pt x="3334" y="7244"/>
                </a:lnTo>
                <a:lnTo>
                  <a:pt x="9908" y="7220"/>
                </a:lnTo>
                <a:lnTo>
                  <a:pt x="24274" y="7168"/>
                </a:lnTo>
                <a:lnTo>
                  <a:pt x="44302" y="7121"/>
                </a:lnTo>
                <a:lnTo>
                  <a:pt x="58791" y="7144"/>
                </a:lnTo>
                <a:lnTo>
                  <a:pt x="110701" y="10606"/>
                </a:lnTo>
                <a:lnTo>
                  <a:pt x="127659" y="12475"/>
                </a:lnTo>
                <a:lnTo>
                  <a:pt x="142060" y="13927"/>
                </a:lnTo>
                <a:lnTo>
                  <a:pt x="180349" y="16463"/>
                </a:lnTo>
                <a:lnTo>
                  <a:pt x="223890" y="17060"/>
                </a:lnTo>
                <a:lnTo>
                  <a:pt x="275204" y="17265"/>
                </a:lnTo>
                <a:lnTo>
                  <a:pt x="292433" y="17378"/>
                </a:lnTo>
                <a:lnTo>
                  <a:pt x="336417" y="18060"/>
                </a:lnTo>
                <a:lnTo>
                  <a:pt x="380134" y="19776"/>
                </a:lnTo>
                <a:lnTo>
                  <a:pt x="412938" y="22338"/>
                </a:lnTo>
                <a:lnTo>
                  <a:pt x="427300" y="23504"/>
                </a:lnTo>
                <a:lnTo>
                  <a:pt x="475355" y="26574"/>
                </a:lnTo>
                <a:lnTo>
                  <a:pt x="526846" y="28028"/>
                </a:lnTo>
                <a:lnTo>
                  <a:pt x="539895" y="28313"/>
                </a:lnTo>
                <a:lnTo>
                  <a:pt x="585752" y="29896"/>
                </a:lnTo>
                <a:lnTo>
                  <a:pt x="625611" y="32274"/>
                </a:lnTo>
                <a:lnTo>
                  <a:pt x="639485" y="33184"/>
                </a:lnTo>
                <a:lnTo>
                  <a:pt x="652820" y="33957"/>
                </a:lnTo>
                <a:lnTo>
                  <a:pt x="702799" y="35830"/>
                </a:lnTo>
                <a:lnTo>
                  <a:pt x="739505" y="36187"/>
                </a:lnTo>
                <a:lnTo>
                  <a:pt x="751856" y="36266"/>
                </a:lnTo>
                <a:lnTo>
                  <a:pt x="802238" y="36825"/>
                </a:lnTo>
                <a:lnTo>
                  <a:pt x="842035" y="37503"/>
                </a:lnTo>
                <a:lnTo>
                  <a:pt x="855405" y="37727"/>
                </a:lnTo>
                <a:lnTo>
                  <a:pt x="893859" y="38241"/>
                </a:lnTo>
                <a:lnTo>
                  <a:pt x="943196" y="38593"/>
                </a:lnTo>
                <a:lnTo>
                  <a:pt x="973623" y="38629"/>
                </a:lnTo>
                <a:lnTo>
                  <a:pt x="990126" y="38600"/>
                </a:lnTo>
                <a:lnTo>
                  <a:pt x="1031000" y="38336"/>
                </a:lnTo>
                <a:lnTo>
                  <a:pt x="1066228" y="37659"/>
                </a:lnTo>
                <a:lnTo>
                  <a:pt x="1072464" y="37520"/>
                </a:lnTo>
                <a:lnTo>
                  <a:pt x="1116688" y="36960"/>
                </a:lnTo>
                <a:lnTo>
                  <a:pt x="1168154" y="36665"/>
                </a:lnTo>
                <a:lnTo>
                  <a:pt x="1216442" y="36524"/>
                </a:lnTo>
                <a:lnTo>
                  <a:pt x="1273248" y="36445"/>
                </a:lnTo>
                <a:lnTo>
                  <a:pt x="1293015" y="36427"/>
                </a:lnTo>
                <a:lnTo>
                  <a:pt x="1311967" y="36400"/>
                </a:lnTo>
                <a:lnTo>
                  <a:pt x="1364015" y="36260"/>
                </a:lnTo>
                <a:lnTo>
                  <a:pt x="1409006" y="36035"/>
                </a:lnTo>
                <a:lnTo>
                  <a:pt x="1447145" y="35725"/>
                </a:lnTo>
                <a:lnTo>
                  <a:pt x="1487690" y="35178"/>
                </a:lnTo>
                <a:lnTo>
                  <a:pt x="1526753" y="34149"/>
                </a:lnTo>
                <a:lnTo>
                  <a:pt x="1537095" y="33826"/>
                </a:lnTo>
                <a:lnTo>
                  <a:pt x="1583505" y="32599"/>
                </a:lnTo>
                <a:lnTo>
                  <a:pt x="1623795" y="31738"/>
                </a:lnTo>
                <a:lnTo>
                  <a:pt x="1668988" y="30921"/>
                </a:lnTo>
                <a:lnTo>
                  <a:pt x="1684729" y="30650"/>
                </a:lnTo>
                <a:lnTo>
                  <a:pt x="1728642" y="29789"/>
                </a:lnTo>
                <a:lnTo>
                  <a:pt x="1767679" y="28851"/>
                </a:lnTo>
                <a:lnTo>
                  <a:pt x="1812347" y="27479"/>
                </a:lnTo>
                <a:lnTo>
                  <a:pt x="1837738" y="26520"/>
                </a:lnTo>
                <a:lnTo>
                  <a:pt x="1852356" y="25993"/>
                </a:lnTo>
                <a:lnTo>
                  <a:pt x="1891176" y="24795"/>
                </a:lnTo>
                <a:lnTo>
                  <a:pt x="1938119" y="23984"/>
                </a:lnTo>
                <a:lnTo>
                  <a:pt x="1988192" y="23657"/>
                </a:lnTo>
                <a:lnTo>
                  <a:pt x="2001323" y="23631"/>
                </a:lnTo>
                <a:lnTo>
                  <a:pt x="2018625" y="23658"/>
                </a:lnTo>
                <a:lnTo>
                  <a:pt x="2061557" y="24110"/>
                </a:lnTo>
                <a:lnTo>
                  <a:pt x="2103166" y="25567"/>
                </a:lnTo>
                <a:lnTo>
                  <a:pt x="2112162" y="26018"/>
                </a:lnTo>
                <a:lnTo>
                  <a:pt x="2122126" y="26424"/>
                </a:lnTo>
                <a:lnTo>
                  <a:pt x="2171789" y="27596"/>
                </a:lnTo>
                <a:lnTo>
                  <a:pt x="2221764" y="28031"/>
                </a:lnTo>
                <a:lnTo>
                  <a:pt x="2239031" y="28154"/>
                </a:lnTo>
                <a:lnTo>
                  <a:pt x="2280231" y="28569"/>
                </a:lnTo>
                <a:lnTo>
                  <a:pt x="2319216" y="29402"/>
                </a:lnTo>
                <a:lnTo>
                  <a:pt x="2331298" y="29723"/>
                </a:lnTo>
                <a:lnTo>
                  <a:pt x="2343742" y="30033"/>
                </a:lnTo>
                <a:lnTo>
                  <a:pt x="2356678" y="30334"/>
                </a:lnTo>
                <a:lnTo>
                  <a:pt x="2370235" y="30631"/>
                </a:lnTo>
                <a:lnTo>
                  <a:pt x="2385520" y="30953"/>
                </a:lnTo>
                <a:lnTo>
                  <a:pt x="2399546" y="31254"/>
                </a:lnTo>
                <a:lnTo>
                  <a:pt x="2446475" y="32329"/>
                </a:lnTo>
                <a:lnTo>
                  <a:pt x="2485062" y="33434"/>
                </a:lnTo>
                <a:lnTo>
                  <a:pt x="2512150" y="34401"/>
                </a:lnTo>
                <a:lnTo>
                  <a:pt x="2525587" y="34841"/>
                </a:lnTo>
                <a:lnTo>
                  <a:pt x="2575443" y="35872"/>
                </a:lnTo>
                <a:lnTo>
                  <a:pt x="2625695" y="36263"/>
                </a:lnTo>
                <a:lnTo>
                  <a:pt x="2650703" y="36318"/>
                </a:lnTo>
                <a:lnTo>
                  <a:pt x="2665314" y="36254"/>
                </a:lnTo>
                <a:lnTo>
                  <a:pt x="2705137" y="35284"/>
                </a:lnTo>
                <a:lnTo>
                  <a:pt x="2757567" y="31648"/>
                </a:lnTo>
                <a:lnTo>
                  <a:pt x="2772590" y="30319"/>
                </a:lnTo>
                <a:lnTo>
                  <a:pt x="2817916" y="26365"/>
                </a:lnTo>
                <a:lnTo>
                  <a:pt x="2856119" y="23386"/>
                </a:lnTo>
                <a:lnTo>
                  <a:pt x="2900008" y="20674"/>
                </a:lnTo>
                <a:lnTo>
                  <a:pt x="2948491" y="18620"/>
                </a:lnTo>
                <a:lnTo>
                  <a:pt x="2961652" y="18098"/>
                </a:lnTo>
                <a:lnTo>
                  <a:pt x="2973355" y="17557"/>
                </a:lnTo>
                <a:lnTo>
                  <a:pt x="2980876" y="17193"/>
                </a:lnTo>
                <a:lnTo>
                  <a:pt x="2989400" y="16880"/>
                </a:lnTo>
                <a:lnTo>
                  <a:pt x="3034722" y="16080"/>
                </a:lnTo>
                <a:lnTo>
                  <a:pt x="3082190" y="15861"/>
                </a:lnTo>
                <a:lnTo>
                  <a:pt x="3101932" y="15844"/>
                </a:lnTo>
                <a:lnTo>
                  <a:pt x="3120173" y="15811"/>
                </a:lnTo>
                <a:lnTo>
                  <a:pt x="3166513" y="15620"/>
                </a:lnTo>
                <a:lnTo>
                  <a:pt x="3211039" y="15148"/>
                </a:lnTo>
                <a:lnTo>
                  <a:pt x="3233927" y="14630"/>
                </a:lnTo>
                <a:lnTo>
                  <a:pt x="3241671" y="14457"/>
                </a:lnTo>
                <a:lnTo>
                  <a:pt x="3281186" y="13915"/>
                </a:lnTo>
                <a:lnTo>
                  <a:pt x="3320124" y="13654"/>
                </a:lnTo>
                <a:lnTo>
                  <a:pt x="3367396" y="13510"/>
                </a:lnTo>
                <a:lnTo>
                  <a:pt x="3423699" y="13466"/>
                </a:lnTo>
                <a:lnTo>
                  <a:pt x="3442524" y="13455"/>
                </a:lnTo>
                <a:lnTo>
                  <a:pt x="3492031" y="13397"/>
                </a:lnTo>
                <a:lnTo>
                  <a:pt x="3531247" y="13304"/>
                </a:lnTo>
                <a:lnTo>
                  <a:pt x="3574287" y="13068"/>
                </a:lnTo>
                <a:lnTo>
                  <a:pt x="3584570" y="12947"/>
                </a:lnTo>
                <a:lnTo>
                  <a:pt x="3595433" y="12821"/>
                </a:lnTo>
                <a:lnTo>
                  <a:pt x="3645586" y="12243"/>
                </a:lnTo>
                <a:lnTo>
                  <a:pt x="3675318" y="11905"/>
                </a:lnTo>
                <a:lnTo>
                  <a:pt x="3692141" y="11713"/>
                </a:lnTo>
                <a:lnTo>
                  <a:pt x="3735207" y="11207"/>
                </a:lnTo>
                <a:lnTo>
                  <a:pt x="3767885" y="10796"/>
                </a:lnTo>
                <a:lnTo>
                  <a:pt x="3778960" y="10659"/>
                </a:lnTo>
                <a:lnTo>
                  <a:pt x="3826792" y="10312"/>
                </a:lnTo>
                <a:lnTo>
                  <a:pt x="3868835" y="10234"/>
                </a:lnTo>
                <a:lnTo>
                  <a:pt x="3882741" y="10217"/>
                </a:lnTo>
                <a:lnTo>
                  <a:pt x="3922540" y="9973"/>
                </a:lnTo>
                <a:lnTo>
                  <a:pt x="3972028" y="9200"/>
                </a:lnTo>
                <a:lnTo>
                  <a:pt x="3998107" y="8555"/>
                </a:lnTo>
                <a:lnTo>
                  <a:pt x="4011806" y="8213"/>
                </a:lnTo>
                <a:lnTo>
                  <a:pt x="4050567" y="7347"/>
                </a:lnTo>
                <a:lnTo>
                  <a:pt x="4098999" y="6511"/>
                </a:lnTo>
                <a:lnTo>
                  <a:pt x="4110921" y="6349"/>
                </a:lnTo>
                <a:lnTo>
                  <a:pt x="4125762" y="6143"/>
                </a:lnTo>
                <a:lnTo>
                  <a:pt x="4166561" y="5376"/>
                </a:lnTo>
                <a:lnTo>
                  <a:pt x="4217156" y="3823"/>
                </a:lnTo>
                <a:lnTo>
                  <a:pt x="4231297" y="3309"/>
                </a:lnTo>
                <a:lnTo>
                  <a:pt x="4279908" y="1655"/>
                </a:lnTo>
                <a:lnTo>
                  <a:pt x="4329592" y="384"/>
                </a:lnTo>
                <a:lnTo>
                  <a:pt x="4380618" y="0"/>
                </a:lnTo>
                <a:lnTo>
                  <a:pt x="4393681" y="60"/>
                </a:lnTo>
                <a:lnTo>
                  <a:pt x="4443510" y="916"/>
                </a:lnTo>
                <a:lnTo>
                  <a:pt x="4493064" y="2550"/>
                </a:lnTo>
                <a:lnTo>
                  <a:pt x="4532312" y="4103"/>
                </a:lnTo>
                <a:lnTo>
                  <a:pt x="4546407" y="4689"/>
                </a:lnTo>
                <a:lnTo>
                  <a:pt x="4559999" y="5237"/>
                </a:lnTo>
                <a:lnTo>
                  <a:pt x="4609579" y="7071"/>
                </a:lnTo>
                <a:lnTo>
                  <a:pt x="4654013" y="8396"/>
                </a:lnTo>
                <a:lnTo>
                  <a:pt x="4696410" y="9168"/>
                </a:lnTo>
                <a:lnTo>
                  <a:pt x="4747721" y="9655"/>
                </a:lnTo>
                <a:lnTo>
                  <a:pt x="4763153" y="9769"/>
                </a:lnTo>
                <a:lnTo>
                  <a:pt x="4780617" y="9905"/>
                </a:lnTo>
                <a:lnTo>
                  <a:pt x="4823782" y="10436"/>
                </a:lnTo>
                <a:lnTo>
                  <a:pt x="4868071" y="11608"/>
                </a:lnTo>
                <a:lnTo>
                  <a:pt x="4880884" y="11958"/>
                </a:lnTo>
                <a:lnTo>
                  <a:pt x="4893409" y="12219"/>
                </a:lnTo>
                <a:lnTo>
                  <a:pt x="4905823" y="12397"/>
                </a:lnTo>
                <a:lnTo>
                  <a:pt x="4918305" y="12498"/>
                </a:lnTo>
                <a:lnTo>
                  <a:pt x="4936135" y="12558"/>
                </a:lnTo>
                <a:lnTo>
                  <a:pt x="4950797" y="12640"/>
                </a:lnTo>
                <a:lnTo>
                  <a:pt x="4995910" y="13739"/>
                </a:lnTo>
                <a:lnTo>
                  <a:pt x="5022465" y="15375"/>
                </a:lnTo>
                <a:lnTo>
                  <a:pt x="5026683" y="15639"/>
                </a:lnTo>
                <a:lnTo>
                  <a:pt x="5070754" y="16916"/>
                </a:lnTo>
                <a:lnTo>
                  <a:pt x="5118213" y="17491"/>
                </a:lnTo>
                <a:lnTo>
                  <a:pt x="5163429" y="17787"/>
                </a:lnTo>
                <a:lnTo>
                  <a:pt x="5216979" y="17972"/>
                </a:lnTo>
                <a:lnTo>
                  <a:pt x="5257347" y="18038"/>
                </a:lnTo>
                <a:lnTo>
                  <a:pt x="5304391" y="18051"/>
                </a:lnTo>
                <a:lnTo>
                  <a:pt x="5325918" y="18044"/>
                </a:lnTo>
                <a:lnTo>
                  <a:pt x="5365046" y="18002"/>
                </a:lnTo>
                <a:lnTo>
                  <a:pt x="5414126" y="17871"/>
                </a:lnTo>
                <a:lnTo>
                  <a:pt x="5462183" y="17569"/>
                </a:lnTo>
                <a:lnTo>
                  <a:pt x="5500864" y="16693"/>
                </a:lnTo>
                <a:lnTo>
                  <a:pt x="5511026" y="15771"/>
                </a:lnTo>
                <a:lnTo>
                  <a:pt x="5523687" y="15090"/>
                </a:lnTo>
                <a:lnTo>
                  <a:pt x="5566604" y="14164"/>
                </a:lnTo>
                <a:lnTo>
                  <a:pt x="5607196" y="13604"/>
                </a:lnTo>
                <a:lnTo>
                  <a:pt x="5617940" y="134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1860" y="2319024"/>
            <a:ext cx="9218295" cy="69850"/>
          </a:xfrm>
          <a:custGeom>
            <a:avLst/>
            <a:gdLst/>
            <a:ahLst/>
            <a:cxnLst/>
            <a:rect l="l" t="t" r="r" b="b"/>
            <a:pathLst>
              <a:path w="9218295" h="69850">
                <a:moveTo>
                  <a:pt x="18040" y="9438"/>
                </a:moveTo>
                <a:lnTo>
                  <a:pt x="6569" y="8919"/>
                </a:lnTo>
                <a:lnTo>
                  <a:pt x="613" y="8651"/>
                </a:lnTo>
                <a:lnTo>
                  <a:pt x="171" y="8630"/>
                </a:lnTo>
                <a:lnTo>
                  <a:pt x="0" y="8620"/>
                </a:lnTo>
                <a:lnTo>
                  <a:pt x="511" y="8628"/>
                </a:lnTo>
                <a:lnTo>
                  <a:pt x="1049" y="8641"/>
                </a:lnTo>
                <a:lnTo>
                  <a:pt x="52766" y="11915"/>
                </a:lnTo>
                <a:lnTo>
                  <a:pt x="69080" y="13776"/>
                </a:lnTo>
                <a:lnTo>
                  <a:pt x="82848" y="15226"/>
                </a:lnTo>
                <a:lnTo>
                  <a:pt x="126578" y="18295"/>
                </a:lnTo>
                <a:lnTo>
                  <a:pt x="167620" y="19801"/>
                </a:lnTo>
                <a:lnTo>
                  <a:pt x="181409" y="20223"/>
                </a:lnTo>
                <a:lnTo>
                  <a:pt x="194708" y="20649"/>
                </a:lnTo>
                <a:lnTo>
                  <a:pt x="207577" y="21081"/>
                </a:lnTo>
                <a:lnTo>
                  <a:pt x="220076" y="21521"/>
                </a:lnTo>
                <a:lnTo>
                  <a:pt x="232266" y="21972"/>
                </a:lnTo>
                <a:lnTo>
                  <a:pt x="244204" y="22434"/>
                </a:lnTo>
                <a:lnTo>
                  <a:pt x="260876" y="23076"/>
                </a:lnTo>
                <a:lnTo>
                  <a:pt x="298999" y="24155"/>
                </a:lnTo>
                <a:lnTo>
                  <a:pt x="323140" y="24412"/>
                </a:lnTo>
                <a:lnTo>
                  <a:pt x="335910" y="24745"/>
                </a:lnTo>
                <a:lnTo>
                  <a:pt x="384536" y="30173"/>
                </a:lnTo>
                <a:lnTo>
                  <a:pt x="399052" y="33079"/>
                </a:lnTo>
                <a:lnTo>
                  <a:pt x="411899" y="35598"/>
                </a:lnTo>
                <a:lnTo>
                  <a:pt x="459595" y="43811"/>
                </a:lnTo>
                <a:lnTo>
                  <a:pt x="501961" y="47481"/>
                </a:lnTo>
                <a:lnTo>
                  <a:pt x="540515" y="48967"/>
                </a:lnTo>
                <a:lnTo>
                  <a:pt x="591062" y="50066"/>
                </a:lnTo>
                <a:lnTo>
                  <a:pt x="636833" y="50833"/>
                </a:lnTo>
                <a:lnTo>
                  <a:pt x="675292" y="51242"/>
                </a:lnTo>
                <a:lnTo>
                  <a:pt x="688463" y="51300"/>
                </a:lnTo>
                <a:lnTo>
                  <a:pt x="701253" y="51431"/>
                </a:lnTo>
                <a:lnTo>
                  <a:pt x="746844" y="52552"/>
                </a:lnTo>
                <a:lnTo>
                  <a:pt x="785663" y="54057"/>
                </a:lnTo>
                <a:lnTo>
                  <a:pt x="834114" y="56212"/>
                </a:lnTo>
                <a:lnTo>
                  <a:pt x="880186" y="58537"/>
                </a:lnTo>
                <a:lnTo>
                  <a:pt x="894320" y="59341"/>
                </a:lnTo>
                <a:lnTo>
                  <a:pt x="907372" y="60009"/>
                </a:lnTo>
                <a:lnTo>
                  <a:pt x="950223" y="61478"/>
                </a:lnTo>
                <a:lnTo>
                  <a:pt x="997696" y="62047"/>
                </a:lnTo>
                <a:lnTo>
                  <a:pt x="1044102" y="62215"/>
                </a:lnTo>
                <a:lnTo>
                  <a:pt x="1063886" y="62243"/>
                </a:lnTo>
                <a:lnTo>
                  <a:pt x="1081753" y="62277"/>
                </a:lnTo>
                <a:lnTo>
                  <a:pt x="1124405" y="62418"/>
                </a:lnTo>
                <a:lnTo>
                  <a:pt x="1173234" y="63166"/>
                </a:lnTo>
                <a:lnTo>
                  <a:pt x="1211701" y="64903"/>
                </a:lnTo>
                <a:lnTo>
                  <a:pt x="1226711" y="65733"/>
                </a:lnTo>
                <a:lnTo>
                  <a:pt x="1235389" y="66205"/>
                </a:lnTo>
                <a:lnTo>
                  <a:pt x="1275739" y="67731"/>
                </a:lnTo>
                <a:lnTo>
                  <a:pt x="1325694" y="68714"/>
                </a:lnTo>
                <a:lnTo>
                  <a:pt x="1369925" y="69122"/>
                </a:lnTo>
                <a:lnTo>
                  <a:pt x="1421216" y="69260"/>
                </a:lnTo>
                <a:lnTo>
                  <a:pt x="1438703" y="69246"/>
                </a:lnTo>
                <a:lnTo>
                  <a:pt x="1485812" y="69035"/>
                </a:lnTo>
                <a:lnTo>
                  <a:pt x="1525164" y="68574"/>
                </a:lnTo>
                <a:lnTo>
                  <a:pt x="1566177" y="67573"/>
                </a:lnTo>
                <a:lnTo>
                  <a:pt x="1607280" y="65515"/>
                </a:lnTo>
                <a:lnTo>
                  <a:pt x="1657804" y="62358"/>
                </a:lnTo>
                <a:lnTo>
                  <a:pt x="1683355" y="60578"/>
                </a:lnTo>
                <a:lnTo>
                  <a:pt x="1695728" y="59703"/>
                </a:lnTo>
                <a:lnTo>
                  <a:pt x="1745596" y="56642"/>
                </a:lnTo>
                <a:lnTo>
                  <a:pt x="1784067" y="54754"/>
                </a:lnTo>
                <a:lnTo>
                  <a:pt x="1833686" y="52792"/>
                </a:lnTo>
                <a:lnTo>
                  <a:pt x="1883568" y="51037"/>
                </a:lnTo>
                <a:lnTo>
                  <a:pt x="1922644" y="49777"/>
                </a:lnTo>
                <a:lnTo>
                  <a:pt x="1936094" y="49364"/>
                </a:lnTo>
                <a:lnTo>
                  <a:pt x="1950293" y="48908"/>
                </a:lnTo>
                <a:lnTo>
                  <a:pt x="1990931" y="47219"/>
                </a:lnTo>
                <a:lnTo>
                  <a:pt x="2029176" y="45032"/>
                </a:lnTo>
                <a:lnTo>
                  <a:pt x="2077651" y="41307"/>
                </a:lnTo>
                <a:lnTo>
                  <a:pt x="2120501" y="37120"/>
                </a:lnTo>
                <a:lnTo>
                  <a:pt x="2137889" y="35349"/>
                </a:lnTo>
                <a:lnTo>
                  <a:pt x="2179505" y="31137"/>
                </a:lnTo>
                <a:lnTo>
                  <a:pt x="2226690" y="26727"/>
                </a:lnTo>
                <a:lnTo>
                  <a:pt x="2265128" y="24169"/>
                </a:lnTo>
                <a:lnTo>
                  <a:pt x="2307302" y="21973"/>
                </a:lnTo>
                <a:lnTo>
                  <a:pt x="2345534" y="20534"/>
                </a:lnTo>
                <a:lnTo>
                  <a:pt x="2394858" y="19515"/>
                </a:lnTo>
                <a:lnTo>
                  <a:pt x="2438429" y="19228"/>
                </a:lnTo>
                <a:lnTo>
                  <a:pt x="2486719" y="19043"/>
                </a:lnTo>
                <a:lnTo>
                  <a:pt x="2526776" y="18965"/>
                </a:lnTo>
                <a:lnTo>
                  <a:pt x="2570703" y="18932"/>
                </a:lnTo>
                <a:lnTo>
                  <a:pt x="2591114" y="18929"/>
                </a:lnTo>
                <a:lnTo>
                  <a:pt x="2610059" y="18920"/>
                </a:lnTo>
                <a:lnTo>
                  <a:pt x="2658425" y="18867"/>
                </a:lnTo>
                <a:lnTo>
                  <a:pt x="2704415" y="18728"/>
                </a:lnTo>
                <a:lnTo>
                  <a:pt x="2752002" y="18170"/>
                </a:lnTo>
                <a:lnTo>
                  <a:pt x="2798226" y="16914"/>
                </a:lnTo>
                <a:lnTo>
                  <a:pt x="2841199" y="15243"/>
                </a:lnTo>
                <a:lnTo>
                  <a:pt x="2883562" y="13425"/>
                </a:lnTo>
                <a:lnTo>
                  <a:pt x="2916670" y="11953"/>
                </a:lnTo>
                <a:lnTo>
                  <a:pt x="2932713" y="11255"/>
                </a:lnTo>
                <a:lnTo>
                  <a:pt x="2976043" y="9481"/>
                </a:lnTo>
                <a:lnTo>
                  <a:pt x="3024287" y="7784"/>
                </a:lnTo>
                <a:lnTo>
                  <a:pt x="3069137" y="6645"/>
                </a:lnTo>
                <a:lnTo>
                  <a:pt x="3109194" y="5920"/>
                </a:lnTo>
                <a:lnTo>
                  <a:pt x="3158211" y="5301"/>
                </a:lnTo>
                <a:lnTo>
                  <a:pt x="3180298" y="5130"/>
                </a:lnTo>
                <a:lnTo>
                  <a:pt x="3190854" y="5050"/>
                </a:lnTo>
                <a:lnTo>
                  <a:pt x="3236248" y="4627"/>
                </a:lnTo>
                <a:lnTo>
                  <a:pt x="3287697" y="4033"/>
                </a:lnTo>
                <a:lnTo>
                  <a:pt x="3331047" y="3471"/>
                </a:lnTo>
                <a:lnTo>
                  <a:pt x="3367252" y="2975"/>
                </a:lnTo>
                <a:lnTo>
                  <a:pt x="3386392" y="2717"/>
                </a:lnTo>
                <a:lnTo>
                  <a:pt x="3434459" y="2100"/>
                </a:lnTo>
                <a:lnTo>
                  <a:pt x="3477673" y="1632"/>
                </a:lnTo>
                <a:lnTo>
                  <a:pt x="3501609" y="1504"/>
                </a:lnTo>
                <a:lnTo>
                  <a:pt x="3513125" y="1422"/>
                </a:lnTo>
                <a:lnTo>
                  <a:pt x="3525426" y="1298"/>
                </a:lnTo>
                <a:lnTo>
                  <a:pt x="3538604" y="1131"/>
                </a:lnTo>
                <a:lnTo>
                  <a:pt x="3552752" y="922"/>
                </a:lnTo>
                <a:lnTo>
                  <a:pt x="3562729" y="767"/>
                </a:lnTo>
                <a:lnTo>
                  <a:pt x="3573089" y="628"/>
                </a:lnTo>
                <a:lnTo>
                  <a:pt x="3619057" y="219"/>
                </a:lnTo>
                <a:lnTo>
                  <a:pt x="3659271" y="52"/>
                </a:lnTo>
                <a:lnTo>
                  <a:pt x="3689340" y="0"/>
                </a:lnTo>
                <a:lnTo>
                  <a:pt x="3709129" y="12"/>
                </a:lnTo>
                <a:lnTo>
                  <a:pt x="3759673" y="317"/>
                </a:lnTo>
                <a:lnTo>
                  <a:pt x="3798154" y="1021"/>
                </a:lnTo>
                <a:lnTo>
                  <a:pt x="3850269" y="3963"/>
                </a:lnTo>
                <a:lnTo>
                  <a:pt x="3864606" y="5108"/>
                </a:lnTo>
                <a:lnTo>
                  <a:pt x="3905344" y="7714"/>
                </a:lnTo>
                <a:lnTo>
                  <a:pt x="3944843" y="8636"/>
                </a:lnTo>
                <a:lnTo>
                  <a:pt x="3975455" y="8998"/>
                </a:lnTo>
                <a:lnTo>
                  <a:pt x="3989028" y="9187"/>
                </a:lnTo>
                <a:lnTo>
                  <a:pt x="4027619" y="9945"/>
                </a:lnTo>
                <a:lnTo>
                  <a:pt x="4076599" y="11502"/>
                </a:lnTo>
                <a:lnTo>
                  <a:pt x="4126697" y="14095"/>
                </a:lnTo>
                <a:lnTo>
                  <a:pt x="4177445" y="17726"/>
                </a:lnTo>
                <a:lnTo>
                  <a:pt x="4186065" y="18389"/>
                </a:lnTo>
                <a:lnTo>
                  <a:pt x="4229006" y="20649"/>
                </a:lnTo>
                <a:lnTo>
                  <a:pt x="4270332" y="21956"/>
                </a:lnTo>
                <a:lnTo>
                  <a:pt x="4319724" y="22948"/>
                </a:lnTo>
                <a:lnTo>
                  <a:pt x="4377408" y="23646"/>
                </a:lnTo>
                <a:lnTo>
                  <a:pt x="4420581" y="23957"/>
                </a:lnTo>
                <a:lnTo>
                  <a:pt x="4467605" y="24150"/>
                </a:lnTo>
                <a:lnTo>
                  <a:pt x="4518547" y="24231"/>
                </a:lnTo>
                <a:lnTo>
                  <a:pt x="4544462" y="24248"/>
                </a:lnTo>
                <a:lnTo>
                  <a:pt x="4569286" y="24269"/>
                </a:lnTo>
                <a:lnTo>
                  <a:pt x="4615658" y="24326"/>
                </a:lnTo>
                <a:lnTo>
                  <a:pt x="4657664" y="24404"/>
                </a:lnTo>
                <a:lnTo>
                  <a:pt x="4712483" y="24558"/>
                </a:lnTo>
                <a:lnTo>
                  <a:pt x="4757477" y="24758"/>
                </a:lnTo>
                <a:lnTo>
                  <a:pt x="4802183" y="25096"/>
                </a:lnTo>
                <a:lnTo>
                  <a:pt x="4834485" y="25626"/>
                </a:lnTo>
                <a:lnTo>
                  <a:pt x="4840358" y="25733"/>
                </a:lnTo>
                <a:lnTo>
                  <a:pt x="4881872" y="26184"/>
                </a:lnTo>
                <a:lnTo>
                  <a:pt x="4929659" y="26444"/>
                </a:lnTo>
                <a:lnTo>
                  <a:pt x="4974003" y="26580"/>
                </a:lnTo>
                <a:lnTo>
                  <a:pt x="5025634" y="26665"/>
                </a:lnTo>
                <a:lnTo>
                  <a:pt x="5064104" y="26694"/>
                </a:lnTo>
                <a:lnTo>
                  <a:pt x="5088039" y="26700"/>
                </a:lnTo>
                <a:lnTo>
                  <a:pt x="5110629" y="26708"/>
                </a:lnTo>
                <a:lnTo>
                  <a:pt x="5151836" y="26729"/>
                </a:lnTo>
                <a:lnTo>
                  <a:pt x="5203947" y="26774"/>
                </a:lnTo>
                <a:lnTo>
                  <a:pt x="5244796" y="26835"/>
                </a:lnTo>
                <a:lnTo>
                  <a:pt x="5288999" y="26975"/>
                </a:lnTo>
                <a:lnTo>
                  <a:pt x="5337028" y="28898"/>
                </a:lnTo>
                <a:lnTo>
                  <a:pt x="5352334" y="30037"/>
                </a:lnTo>
                <a:lnTo>
                  <a:pt x="5362851" y="30804"/>
                </a:lnTo>
                <a:lnTo>
                  <a:pt x="5412114" y="33221"/>
                </a:lnTo>
                <a:lnTo>
                  <a:pt x="5455364" y="34329"/>
                </a:lnTo>
                <a:lnTo>
                  <a:pt x="5494289" y="34983"/>
                </a:lnTo>
                <a:lnTo>
                  <a:pt x="5541407" y="35339"/>
                </a:lnTo>
                <a:lnTo>
                  <a:pt x="5561147" y="35321"/>
                </a:lnTo>
                <a:lnTo>
                  <a:pt x="5603709" y="34835"/>
                </a:lnTo>
                <a:lnTo>
                  <a:pt x="5629456" y="33521"/>
                </a:lnTo>
                <a:lnTo>
                  <a:pt x="5640579" y="32995"/>
                </a:lnTo>
                <a:lnTo>
                  <a:pt x="5683476" y="32019"/>
                </a:lnTo>
                <a:lnTo>
                  <a:pt x="5722941" y="31613"/>
                </a:lnTo>
                <a:lnTo>
                  <a:pt x="5757356" y="31489"/>
                </a:lnTo>
                <a:lnTo>
                  <a:pt x="5770852" y="31563"/>
                </a:lnTo>
                <a:lnTo>
                  <a:pt x="5809300" y="32700"/>
                </a:lnTo>
                <a:lnTo>
                  <a:pt x="5836754" y="34471"/>
                </a:lnTo>
                <a:lnTo>
                  <a:pt x="5850692" y="35380"/>
                </a:lnTo>
                <a:lnTo>
                  <a:pt x="5898250" y="37567"/>
                </a:lnTo>
                <a:lnTo>
                  <a:pt x="5944627" y="38183"/>
                </a:lnTo>
                <a:lnTo>
                  <a:pt x="5993823" y="38432"/>
                </a:lnTo>
                <a:lnTo>
                  <a:pt x="6040578" y="38541"/>
                </a:lnTo>
                <a:lnTo>
                  <a:pt x="6095955" y="38588"/>
                </a:lnTo>
                <a:lnTo>
                  <a:pt x="6117510" y="38593"/>
                </a:lnTo>
                <a:lnTo>
                  <a:pt x="6137912" y="38605"/>
                </a:lnTo>
                <a:lnTo>
                  <a:pt x="6192364" y="38686"/>
                </a:lnTo>
                <a:lnTo>
                  <a:pt x="6237026" y="38833"/>
                </a:lnTo>
                <a:lnTo>
                  <a:pt x="6282103" y="39131"/>
                </a:lnTo>
                <a:lnTo>
                  <a:pt x="6321583" y="39805"/>
                </a:lnTo>
                <a:lnTo>
                  <a:pt x="6327422" y="39934"/>
                </a:lnTo>
                <a:lnTo>
                  <a:pt x="6370379" y="40455"/>
                </a:lnTo>
                <a:lnTo>
                  <a:pt x="6421424" y="40731"/>
                </a:lnTo>
                <a:lnTo>
                  <a:pt x="6469550" y="40859"/>
                </a:lnTo>
                <a:lnTo>
                  <a:pt x="6526192" y="40922"/>
                </a:lnTo>
                <a:lnTo>
                  <a:pt x="6546992" y="40931"/>
                </a:lnTo>
                <a:lnTo>
                  <a:pt x="6566963" y="40947"/>
                </a:lnTo>
                <a:lnTo>
                  <a:pt x="6622030" y="41041"/>
                </a:lnTo>
                <a:lnTo>
                  <a:pt x="6670086" y="41203"/>
                </a:lnTo>
                <a:lnTo>
                  <a:pt x="6711464" y="41432"/>
                </a:lnTo>
                <a:lnTo>
                  <a:pt x="6756826" y="41843"/>
                </a:lnTo>
                <a:lnTo>
                  <a:pt x="6798876" y="42526"/>
                </a:lnTo>
                <a:lnTo>
                  <a:pt x="6811485" y="42798"/>
                </a:lnTo>
                <a:lnTo>
                  <a:pt x="6824113" y="43045"/>
                </a:lnTo>
                <a:lnTo>
                  <a:pt x="6874804" y="43780"/>
                </a:lnTo>
                <a:lnTo>
                  <a:pt x="6913012" y="44066"/>
                </a:lnTo>
                <a:lnTo>
                  <a:pt x="6942053" y="44136"/>
                </a:lnTo>
                <a:lnTo>
                  <a:pt x="6957389" y="44179"/>
                </a:lnTo>
                <a:lnTo>
                  <a:pt x="6998431" y="44425"/>
                </a:lnTo>
                <a:lnTo>
                  <a:pt x="7043869" y="45027"/>
                </a:lnTo>
                <a:lnTo>
                  <a:pt x="7068375" y="45537"/>
                </a:lnTo>
                <a:lnTo>
                  <a:pt x="7082163" y="45814"/>
                </a:lnTo>
                <a:lnTo>
                  <a:pt x="7120442" y="46456"/>
                </a:lnTo>
                <a:lnTo>
                  <a:pt x="7158267" y="46879"/>
                </a:lnTo>
                <a:lnTo>
                  <a:pt x="7171900" y="47055"/>
                </a:lnTo>
                <a:lnTo>
                  <a:pt x="7221615" y="48115"/>
                </a:lnTo>
                <a:lnTo>
                  <a:pt x="7244942" y="48861"/>
                </a:lnTo>
                <a:lnTo>
                  <a:pt x="7256607" y="49235"/>
                </a:lnTo>
                <a:lnTo>
                  <a:pt x="7305591" y="50637"/>
                </a:lnTo>
                <a:lnTo>
                  <a:pt x="7346117" y="51636"/>
                </a:lnTo>
                <a:lnTo>
                  <a:pt x="7387937" y="52371"/>
                </a:lnTo>
                <a:lnTo>
                  <a:pt x="7426254" y="52801"/>
                </a:lnTo>
                <a:lnTo>
                  <a:pt x="7470817" y="53134"/>
                </a:lnTo>
                <a:lnTo>
                  <a:pt x="7521884" y="53375"/>
                </a:lnTo>
                <a:lnTo>
                  <a:pt x="7579713" y="53532"/>
                </a:lnTo>
                <a:lnTo>
                  <a:pt x="7622151" y="53591"/>
                </a:lnTo>
                <a:lnTo>
                  <a:pt x="7667785" y="53618"/>
                </a:lnTo>
                <a:lnTo>
                  <a:pt x="7713313" y="53623"/>
                </a:lnTo>
                <a:lnTo>
                  <a:pt x="7734777" y="53622"/>
                </a:lnTo>
                <a:lnTo>
                  <a:pt x="7775109" y="53614"/>
                </a:lnTo>
                <a:lnTo>
                  <a:pt x="7829110" y="53583"/>
                </a:lnTo>
                <a:lnTo>
                  <a:pt x="7875317" y="53532"/>
                </a:lnTo>
                <a:lnTo>
                  <a:pt x="7913728" y="53460"/>
                </a:lnTo>
                <a:lnTo>
                  <a:pt x="7952819" y="53331"/>
                </a:lnTo>
                <a:lnTo>
                  <a:pt x="7967168" y="53253"/>
                </a:lnTo>
                <a:lnTo>
                  <a:pt x="7973960" y="53213"/>
                </a:lnTo>
                <a:lnTo>
                  <a:pt x="8022424" y="53042"/>
                </a:lnTo>
                <a:lnTo>
                  <a:pt x="8063107" y="52964"/>
                </a:lnTo>
                <a:lnTo>
                  <a:pt x="8112493" y="52904"/>
                </a:lnTo>
                <a:lnTo>
                  <a:pt x="8170584" y="52863"/>
                </a:lnTo>
                <a:lnTo>
                  <a:pt x="8214146" y="52845"/>
                </a:lnTo>
                <a:lnTo>
                  <a:pt x="8261577" y="52836"/>
                </a:lnTo>
                <a:lnTo>
                  <a:pt x="8286744" y="52835"/>
                </a:lnTo>
                <a:lnTo>
                  <a:pt x="8311992" y="52837"/>
                </a:lnTo>
                <a:lnTo>
                  <a:pt x="8360082" y="52859"/>
                </a:lnTo>
                <a:lnTo>
                  <a:pt x="8404964" y="52904"/>
                </a:lnTo>
                <a:lnTo>
                  <a:pt x="8446638" y="52972"/>
                </a:lnTo>
                <a:lnTo>
                  <a:pt x="8485104" y="53063"/>
                </a:lnTo>
                <a:lnTo>
                  <a:pt x="8536789" y="53242"/>
                </a:lnTo>
                <a:lnTo>
                  <a:pt x="8581256" y="53472"/>
                </a:lnTo>
                <a:lnTo>
                  <a:pt x="8629318" y="53860"/>
                </a:lnTo>
                <a:lnTo>
                  <a:pt x="8650607" y="54100"/>
                </a:lnTo>
                <a:lnTo>
                  <a:pt x="8662062" y="54222"/>
                </a:lnTo>
                <a:lnTo>
                  <a:pt x="8709637" y="54634"/>
                </a:lnTo>
                <a:lnTo>
                  <a:pt x="8760023" y="54928"/>
                </a:lnTo>
                <a:lnTo>
                  <a:pt x="8799658" y="55070"/>
                </a:lnTo>
                <a:lnTo>
                  <a:pt x="8840875" y="55145"/>
                </a:lnTo>
                <a:lnTo>
                  <a:pt x="8854966" y="55156"/>
                </a:lnTo>
                <a:lnTo>
                  <a:pt x="8872289" y="55171"/>
                </a:lnTo>
                <a:lnTo>
                  <a:pt x="8919954" y="55326"/>
                </a:lnTo>
                <a:lnTo>
                  <a:pt x="8961272" y="55643"/>
                </a:lnTo>
                <a:lnTo>
                  <a:pt x="9006728" y="56317"/>
                </a:lnTo>
                <a:lnTo>
                  <a:pt x="9046388" y="57413"/>
                </a:lnTo>
                <a:lnTo>
                  <a:pt x="9058992" y="57780"/>
                </a:lnTo>
                <a:lnTo>
                  <a:pt x="9109551" y="58897"/>
                </a:lnTo>
                <a:lnTo>
                  <a:pt x="9147979" y="59383"/>
                </a:lnTo>
                <a:lnTo>
                  <a:pt x="9188196" y="59706"/>
                </a:lnTo>
                <a:lnTo>
                  <a:pt x="9210066" y="59882"/>
                </a:lnTo>
                <a:lnTo>
                  <a:pt x="9214496" y="59917"/>
                </a:lnTo>
                <a:lnTo>
                  <a:pt x="9217090" y="59938"/>
                </a:lnTo>
                <a:lnTo>
                  <a:pt x="9218039" y="59798"/>
                </a:lnTo>
                <a:lnTo>
                  <a:pt x="9217832" y="59500"/>
                </a:lnTo>
                <a:lnTo>
                  <a:pt x="9217527" y="59079"/>
                </a:lnTo>
                <a:lnTo>
                  <a:pt x="9213370" y="53284"/>
                </a:lnTo>
                <a:lnTo>
                  <a:pt x="9205363" y="421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76793" y="2595086"/>
            <a:ext cx="7200900" cy="110489"/>
          </a:xfrm>
          <a:custGeom>
            <a:avLst/>
            <a:gdLst/>
            <a:ahLst/>
            <a:cxnLst/>
            <a:rect l="l" t="t" r="r" b="b"/>
            <a:pathLst>
              <a:path w="7200900" h="110489">
                <a:moveTo>
                  <a:pt x="16980" y="0"/>
                </a:moveTo>
                <a:lnTo>
                  <a:pt x="18317" y="4695"/>
                </a:lnTo>
                <a:lnTo>
                  <a:pt x="15185" y="8925"/>
                </a:lnTo>
                <a:lnTo>
                  <a:pt x="7586" y="12690"/>
                </a:lnTo>
                <a:lnTo>
                  <a:pt x="2313" y="15302"/>
                </a:lnTo>
                <a:lnTo>
                  <a:pt x="0" y="19070"/>
                </a:lnTo>
                <a:lnTo>
                  <a:pt x="643" y="23994"/>
                </a:lnTo>
                <a:lnTo>
                  <a:pt x="1287" y="28919"/>
                </a:lnTo>
                <a:lnTo>
                  <a:pt x="6172" y="32982"/>
                </a:lnTo>
                <a:lnTo>
                  <a:pt x="49237" y="42670"/>
                </a:lnTo>
                <a:lnTo>
                  <a:pt x="93105" y="45754"/>
                </a:lnTo>
                <a:lnTo>
                  <a:pt x="144055" y="47229"/>
                </a:lnTo>
                <a:lnTo>
                  <a:pt x="191469" y="47530"/>
                </a:lnTo>
                <a:lnTo>
                  <a:pt x="208233" y="47515"/>
                </a:lnTo>
                <a:lnTo>
                  <a:pt x="252168" y="47246"/>
                </a:lnTo>
                <a:lnTo>
                  <a:pt x="297764" y="46367"/>
                </a:lnTo>
                <a:lnTo>
                  <a:pt x="348591" y="44076"/>
                </a:lnTo>
                <a:lnTo>
                  <a:pt x="393766" y="41415"/>
                </a:lnTo>
                <a:lnTo>
                  <a:pt x="405249" y="40844"/>
                </a:lnTo>
                <a:lnTo>
                  <a:pt x="444375" y="39761"/>
                </a:lnTo>
                <a:lnTo>
                  <a:pt x="484652" y="39431"/>
                </a:lnTo>
                <a:lnTo>
                  <a:pt x="528248" y="39253"/>
                </a:lnTo>
                <a:lnTo>
                  <a:pt x="568004" y="39164"/>
                </a:lnTo>
                <a:lnTo>
                  <a:pt x="614114" y="39109"/>
                </a:lnTo>
                <a:lnTo>
                  <a:pt x="666848" y="39085"/>
                </a:lnTo>
                <a:lnTo>
                  <a:pt x="688125" y="39083"/>
                </a:lnTo>
                <a:lnTo>
                  <a:pt x="708385" y="39080"/>
                </a:lnTo>
                <a:lnTo>
                  <a:pt x="763214" y="39057"/>
                </a:lnTo>
                <a:lnTo>
                  <a:pt x="809431" y="39017"/>
                </a:lnTo>
                <a:lnTo>
                  <a:pt x="858352" y="38936"/>
                </a:lnTo>
                <a:lnTo>
                  <a:pt x="900437" y="38791"/>
                </a:lnTo>
                <a:lnTo>
                  <a:pt x="943369" y="38402"/>
                </a:lnTo>
                <a:lnTo>
                  <a:pt x="994226" y="37757"/>
                </a:lnTo>
                <a:lnTo>
                  <a:pt x="1039384" y="37106"/>
                </a:lnTo>
                <a:lnTo>
                  <a:pt x="1054458" y="36897"/>
                </a:lnTo>
                <a:lnTo>
                  <a:pt x="1095898" y="36402"/>
                </a:lnTo>
                <a:lnTo>
                  <a:pt x="1143960" y="36020"/>
                </a:lnTo>
                <a:lnTo>
                  <a:pt x="1192997" y="35914"/>
                </a:lnTo>
                <a:lnTo>
                  <a:pt x="1208496" y="35925"/>
                </a:lnTo>
                <a:lnTo>
                  <a:pt x="1246918" y="36057"/>
                </a:lnTo>
                <a:lnTo>
                  <a:pt x="1291760" y="37030"/>
                </a:lnTo>
                <a:lnTo>
                  <a:pt x="1331603" y="40165"/>
                </a:lnTo>
                <a:lnTo>
                  <a:pt x="1345033" y="41392"/>
                </a:lnTo>
                <a:lnTo>
                  <a:pt x="1393422" y="45096"/>
                </a:lnTo>
                <a:lnTo>
                  <a:pt x="1437602" y="47182"/>
                </a:lnTo>
                <a:lnTo>
                  <a:pt x="1481159" y="47892"/>
                </a:lnTo>
                <a:lnTo>
                  <a:pt x="1531068" y="48234"/>
                </a:lnTo>
                <a:lnTo>
                  <a:pt x="1577980" y="48384"/>
                </a:lnTo>
                <a:lnTo>
                  <a:pt x="1633516" y="48458"/>
                </a:lnTo>
                <a:lnTo>
                  <a:pt x="1655060" y="48478"/>
                </a:lnTo>
                <a:lnTo>
                  <a:pt x="1694293" y="48553"/>
                </a:lnTo>
                <a:lnTo>
                  <a:pt x="1743574" y="48750"/>
                </a:lnTo>
                <a:lnTo>
                  <a:pt x="1791606" y="49171"/>
                </a:lnTo>
                <a:lnTo>
                  <a:pt x="1829748" y="50401"/>
                </a:lnTo>
                <a:lnTo>
                  <a:pt x="1879095" y="55249"/>
                </a:lnTo>
                <a:lnTo>
                  <a:pt x="1908067" y="58818"/>
                </a:lnTo>
                <a:lnTo>
                  <a:pt x="1921507" y="60505"/>
                </a:lnTo>
                <a:lnTo>
                  <a:pt x="1959590" y="65252"/>
                </a:lnTo>
                <a:lnTo>
                  <a:pt x="2013123" y="71818"/>
                </a:lnTo>
                <a:lnTo>
                  <a:pt x="2054904" y="76757"/>
                </a:lnTo>
                <a:lnTo>
                  <a:pt x="2102286" y="81539"/>
                </a:lnTo>
                <a:lnTo>
                  <a:pt x="2147963" y="84176"/>
                </a:lnTo>
                <a:lnTo>
                  <a:pt x="2192871" y="85352"/>
                </a:lnTo>
                <a:lnTo>
                  <a:pt x="2236139" y="86037"/>
                </a:lnTo>
                <a:lnTo>
                  <a:pt x="2282321" y="86526"/>
                </a:lnTo>
                <a:lnTo>
                  <a:pt x="2327353" y="86827"/>
                </a:lnTo>
                <a:lnTo>
                  <a:pt x="2378669" y="87035"/>
                </a:lnTo>
                <a:lnTo>
                  <a:pt x="2421358" y="87130"/>
                </a:lnTo>
                <a:lnTo>
                  <a:pt x="2467712" y="87173"/>
                </a:lnTo>
                <a:lnTo>
                  <a:pt x="2486729" y="87180"/>
                </a:lnTo>
                <a:lnTo>
                  <a:pt x="2504805" y="87191"/>
                </a:lnTo>
                <a:lnTo>
                  <a:pt x="2553455" y="87239"/>
                </a:lnTo>
                <a:lnTo>
                  <a:pt x="2593878" y="87316"/>
                </a:lnTo>
                <a:lnTo>
                  <a:pt x="2635293" y="87459"/>
                </a:lnTo>
                <a:lnTo>
                  <a:pt x="2677984" y="87841"/>
                </a:lnTo>
                <a:lnTo>
                  <a:pt x="2723689" y="88521"/>
                </a:lnTo>
                <a:lnTo>
                  <a:pt x="2765527" y="89255"/>
                </a:lnTo>
                <a:lnTo>
                  <a:pt x="2814265" y="90184"/>
                </a:lnTo>
                <a:lnTo>
                  <a:pt x="2833919" y="90570"/>
                </a:lnTo>
                <a:lnTo>
                  <a:pt x="2852299" y="90927"/>
                </a:lnTo>
                <a:lnTo>
                  <a:pt x="2899962" y="91828"/>
                </a:lnTo>
                <a:lnTo>
                  <a:pt x="2946734" y="92646"/>
                </a:lnTo>
                <a:lnTo>
                  <a:pt x="2969848" y="92984"/>
                </a:lnTo>
                <a:lnTo>
                  <a:pt x="2979859" y="93116"/>
                </a:lnTo>
                <a:lnTo>
                  <a:pt x="3027259" y="94107"/>
                </a:lnTo>
                <a:lnTo>
                  <a:pt x="3071417" y="95345"/>
                </a:lnTo>
                <a:lnTo>
                  <a:pt x="3087964" y="95843"/>
                </a:lnTo>
                <a:lnTo>
                  <a:pt x="3103326" y="96299"/>
                </a:lnTo>
                <a:lnTo>
                  <a:pt x="3142298" y="97428"/>
                </a:lnTo>
                <a:lnTo>
                  <a:pt x="3185055" y="98338"/>
                </a:lnTo>
                <a:lnTo>
                  <a:pt x="3233876" y="98670"/>
                </a:lnTo>
                <a:lnTo>
                  <a:pt x="3274244" y="98810"/>
                </a:lnTo>
                <a:lnTo>
                  <a:pt x="3323038" y="98910"/>
                </a:lnTo>
                <a:lnTo>
                  <a:pt x="3380354" y="98971"/>
                </a:lnTo>
                <a:lnTo>
                  <a:pt x="3422707" y="98994"/>
                </a:lnTo>
                <a:lnTo>
                  <a:pt x="3443107" y="99008"/>
                </a:lnTo>
                <a:lnTo>
                  <a:pt x="3498733" y="99067"/>
                </a:lnTo>
                <a:lnTo>
                  <a:pt x="3546087" y="99153"/>
                </a:lnTo>
                <a:lnTo>
                  <a:pt x="3585279" y="99266"/>
                </a:lnTo>
                <a:lnTo>
                  <a:pt x="3625036" y="99459"/>
                </a:lnTo>
                <a:lnTo>
                  <a:pt x="3664051" y="99952"/>
                </a:lnTo>
                <a:lnTo>
                  <a:pt x="3702217" y="100892"/>
                </a:lnTo>
                <a:lnTo>
                  <a:pt x="3741544" y="102205"/>
                </a:lnTo>
                <a:lnTo>
                  <a:pt x="3755221" y="102684"/>
                </a:lnTo>
                <a:lnTo>
                  <a:pt x="3804496" y="104294"/>
                </a:lnTo>
                <a:lnTo>
                  <a:pt x="3845225" y="105419"/>
                </a:lnTo>
                <a:lnTo>
                  <a:pt x="3895206" y="106535"/>
                </a:lnTo>
                <a:lnTo>
                  <a:pt x="3941424" y="107442"/>
                </a:lnTo>
                <a:lnTo>
                  <a:pt x="3991479" y="108345"/>
                </a:lnTo>
                <a:lnTo>
                  <a:pt x="4031763" y="109010"/>
                </a:lnTo>
                <a:lnTo>
                  <a:pt x="4071797" y="109554"/>
                </a:lnTo>
                <a:lnTo>
                  <a:pt x="4117000" y="109876"/>
                </a:lnTo>
                <a:lnTo>
                  <a:pt x="4156059" y="110007"/>
                </a:lnTo>
                <a:lnTo>
                  <a:pt x="4202925" y="110050"/>
                </a:lnTo>
                <a:lnTo>
                  <a:pt x="4219259" y="110032"/>
                </a:lnTo>
                <a:lnTo>
                  <a:pt x="4260217" y="109860"/>
                </a:lnTo>
                <a:lnTo>
                  <a:pt x="4300711" y="109253"/>
                </a:lnTo>
                <a:lnTo>
                  <a:pt x="4348457" y="107293"/>
                </a:lnTo>
                <a:lnTo>
                  <a:pt x="4390637" y="104888"/>
                </a:lnTo>
                <a:lnTo>
                  <a:pt x="4404307" y="104085"/>
                </a:lnTo>
                <a:lnTo>
                  <a:pt x="4443207" y="101936"/>
                </a:lnTo>
                <a:lnTo>
                  <a:pt x="4492161" y="99558"/>
                </a:lnTo>
                <a:lnTo>
                  <a:pt x="4541923" y="97573"/>
                </a:lnTo>
                <a:lnTo>
                  <a:pt x="4592251" y="96189"/>
                </a:lnTo>
                <a:lnTo>
                  <a:pt x="4642699" y="95437"/>
                </a:lnTo>
                <a:lnTo>
                  <a:pt x="4688058" y="95263"/>
                </a:lnTo>
                <a:lnTo>
                  <a:pt x="4705966" y="95264"/>
                </a:lnTo>
                <a:lnTo>
                  <a:pt x="4749971" y="95366"/>
                </a:lnTo>
                <a:lnTo>
                  <a:pt x="4788643" y="95731"/>
                </a:lnTo>
                <a:lnTo>
                  <a:pt x="4828997" y="96909"/>
                </a:lnTo>
                <a:lnTo>
                  <a:pt x="4865641" y="98578"/>
                </a:lnTo>
                <a:lnTo>
                  <a:pt x="4878478" y="99183"/>
                </a:lnTo>
                <a:lnTo>
                  <a:pt x="4925209" y="101093"/>
                </a:lnTo>
                <a:lnTo>
                  <a:pt x="4973047" y="102107"/>
                </a:lnTo>
                <a:lnTo>
                  <a:pt x="5018949" y="102547"/>
                </a:lnTo>
                <a:lnTo>
                  <a:pt x="5059303" y="102720"/>
                </a:lnTo>
                <a:lnTo>
                  <a:pt x="5097762" y="102820"/>
                </a:lnTo>
                <a:lnTo>
                  <a:pt x="5143378" y="102894"/>
                </a:lnTo>
                <a:lnTo>
                  <a:pt x="5196273" y="102944"/>
                </a:lnTo>
                <a:lnTo>
                  <a:pt x="5235640" y="102964"/>
                </a:lnTo>
                <a:lnTo>
                  <a:pt x="5278332" y="102975"/>
                </a:lnTo>
                <a:lnTo>
                  <a:pt x="5300936" y="102977"/>
                </a:lnTo>
                <a:lnTo>
                  <a:pt x="5323479" y="102977"/>
                </a:lnTo>
                <a:lnTo>
                  <a:pt x="5365663" y="102971"/>
                </a:lnTo>
                <a:lnTo>
                  <a:pt x="5403981" y="102959"/>
                </a:lnTo>
                <a:lnTo>
                  <a:pt x="5454208" y="102930"/>
                </a:lnTo>
                <a:lnTo>
                  <a:pt x="5495734" y="102886"/>
                </a:lnTo>
                <a:lnTo>
                  <a:pt x="5537568" y="102805"/>
                </a:lnTo>
                <a:lnTo>
                  <a:pt x="5580391" y="102542"/>
                </a:lnTo>
                <a:lnTo>
                  <a:pt x="5631165" y="101613"/>
                </a:lnTo>
                <a:lnTo>
                  <a:pt x="5670008" y="100519"/>
                </a:lnTo>
                <a:lnTo>
                  <a:pt x="5720484" y="98755"/>
                </a:lnTo>
                <a:lnTo>
                  <a:pt x="5765924" y="96707"/>
                </a:lnTo>
                <a:lnTo>
                  <a:pt x="5805720" y="94602"/>
                </a:lnTo>
                <a:lnTo>
                  <a:pt x="5849592" y="92059"/>
                </a:lnTo>
                <a:lnTo>
                  <a:pt x="5889463" y="89585"/>
                </a:lnTo>
                <a:lnTo>
                  <a:pt x="5937032" y="86380"/>
                </a:lnTo>
                <a:lnTo>
                  <a:pt x="5948258" y="85577"/>
                </a:lnTo>
                <a:lnTo>
                  <a:pt x="5962114" y="84591"/>
                </a:lnTo>
                <a:lnTo>
                  <a:pt x="6001572" y="82202"/>
                </a:lnTo>
                <a:lnTo>
                  <a:pt x="6051046" y="80213"/>
                </a:lnTo>
                <a:lnTo>
                  <a:pt x="6090505" y="79472"/>
                </a:lnTo>
                <a:lnTo>
                  <a:pt x="6130141" y="79141"/>
                </a:lnTo>
                <a:lnTo>
                  <a:pt x="6182220" y="78893"/>
                </a:lnTo>
                <a:lnTo>
                  <a:pt x="6229554" y="78759"/>
                </a:lnTo>
                <a:lnTo>
                  <a:pt x="6284068" y="78668"/>
                </a:lnTo>
                <a:lnTo>
                  <a:pt x="6324437" y="78631"/>
                </a:lnTo>
                <a:lnTo>
                  <a:pt x="6368054" y="78612"/>
                </a:lnTo>
                <a:lnTo>
                  <a:pt x="6390421" y="78607"/>
                </a:lnTo>
                <a:lnTo>
                  <a:pt x="6411758" y="78599"/>
                </a:lnTo>
                <a:lnTo>
                  <a:pt x="6451344" y="78580"/>
                </a:lnTo>
                <a:lnTo>
                  <a:pt x="6502999" y="78537"/>
                </a:lnTo>
                <a:lnTo>
                  <a:pt x="6545386" y="78480"/>
                </a:lnTo>
                <a:lnTo>
                  <a:pt x="6587485" y="78380"/>
                </a:lnTo>
                <a:lnTo>
                  <a:pt x="6631641" y="77852"/>
                </a:lnTo>
                <a:lnTo>
                  <a:pt x="6677963" y="75996"/>
                </a:lnTo>
                <a:lnTo>
                  <a:pt x="6728013" y="73612"/>
                </a:lnTo>
                <a:lnTo>
                  <a:pt x="6745650" y="72744"/>
                </a:lnTo>
                <a:lnTo>
                  <a:pt x="6762258" y="71954"/>
                </a:lnTo>
                <a:lnTo>
                  <a:pt x="6806243" y="70040"/>
                </a:lnTo>
                <a:lnTo>
                  <a:pt x="6852522" y="68485"/>
                </a:lnTo>
                <a:lnTo>
                  <a:pt x="6897171" y="67888"/>
                </a:lnTo>
                <a:lnTo>
                  <a:pt x="6941357" y="67686"/>
                </a:lnTo>
                <a:lnTo>
                  <a:pt x="6981866" y="67595"/>
                </a:lnTo>
                <a:lnTo>
                  <a:pt x="7029062" y="67551"/>
                </a:lnTo>
                <a:lnTo>
                  <a:pt x="7046337" y="67546"/>
                </a:lnTo>
                <a:lnTo>
                  <a:pt x="7069781" y="67539"/>
                </a:lnTo>
                <a:lnTo>
                  <a:pt x="7110360" y="67489"/>
                </a:lnTo>
                <a:lnTo>
                  <a:pt x="7155929" y="67322"/>
                </a:lnTo>
                <a:lnTo>
                  <a:pt x="7200473" y="62280"/>
                </a:lnTo>
                <a:lnTo>
                  <a:pt x="7199423" y="5067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7262" y="2999966"/>
            <a:ext cx="9891395" cy="139700"/>
          </a:xfrm>
          <a:custGeom>
            <a:avLst/>
            <a:gdLst/>
            <a:ahLst/>
            <a:cxnLst/>
            <a:rect l="l" t="t" r="r" b="b"/>
            <a:pathLst>
              <a:path w="9891395" h="139700">
                <a:moveTo>
                  <a:pt x="1149" y="67846"/>
                </a:moveTo>
                <a:lnTo>
                  <a:pt x="35922" y="50490"/>
                </a:lnTo>
                <a:lnTo>
                  <a:pt x="83760" y="43984"/>
                </a:lnTo>
                <a:lnTo>
                  <a:pt x="133793" y="38143"/>
                </a:lnTo>
                <a:lnTo>
                  <a:pt x="172147" y="34258"/>
                </a:lnTo>
                <a:lnTo>
                  <a:pt x="189882" y="32619"/>
                </a:lnTo>
                <a:lnTo>
                  <a:pt x="205864" y="31124"/>
                </a:lnTo>
                <a:lnTo>
                  <a:pt x="244596" y="27382"/>
                </a:lnTo>
                <a:lnTo>
                  <a:pt x="278399" y="23843"/>
                </a:lnTo>
                <a:lnTo>
                  <a:pt x="291700" y="22454"/>
                </a:lnTo>
                <a:lnTo>
                  <a:pt x="342590" y="17632"/>
                </a:lnTo>
                <a:lnTo>
                  <a:pt x="391198" y="14280"/>
                </a:lnTo>
                <a:lnTo>
                  <a:pt x="438370" y="12951"/>
                </a:lnTo>
                <a:lnTo>
                  <a:pt x="470279" y="12718"/>
                </a:lnTo>
                <a:lnTo>
                  <a:pt x="485790" y="12597"/>
                </a:lnTo>
                <a:lnTo>
                  <a:pt x="531790" y="11750"/>
                </a:lnTo>
                <a:lnTo>
                  <a:pt x="570330" y="10062"/>
                </a:lnTo>
                <a:lnTo>
                  <a:pt x="609756" y="7800"/>
                </a:lnTo>
                <a:lnTo>
                  <a:pt x="623348" y="7055"/>
                </a:lnTo>
                <a:lnTo>
                  <a:pt x="671574" y="5127"/>
                </a:lnTo>
                <a:lnTo>
                  <a:pt x="716307" y="4358"/>
                </a:lnTo>
                <a:lnTo>
                  <a:pt x="757695" y="4084"/>
                </a:lnTo>
                <a:lnTo>
                  <a:pt x="798343" y="4023"/>
                </a:lnTo>
                <a:lnTo>
                  <a:pt x="810978" y="4025"/>
                </a:lnTo>
                <a:lnTo>
                  <a:pt x="861759" y="4118"/>
                </a:lnTo>
                <a:lnTo>
                  <a:pt x="900122" y="4279"/>
                </a:lnTo>
                <a:lnTo>
                  <a:pt x="915052" y="4355"/>
                </a:lnTo>
                <a:lnTo>
                  <a:pt x="929382" y="4422"/>
                </a:lnTo>
                <a:lnTo>
                  <a:pt x="968930" y="4567"/>
                </a:lnTo>
                <a:lnTo>
                  <a:pt x="1019519" y="4650"/>
                </a:lnTo>
                <a:lnTo>
                  <a:pt x="1034129" y="4696"/>
                </a:lnTo>
                <a:lnTo>
                  <a:pt x="1082892" y="5171"/>
                </a:lnTo>
                <a:lnTo>
                  <a:pt x="1107051" y="5641"/>
                </a:lnTo>
                <a:lnTo>
                  <a:pt x="1120204" y="5886"/>
                </a:lnTo>
                <a:lnTo>
                  <a:pt x="1169668" y="6572"/>
                </a:lnTo>
                <a:lnTo>
                  <a:pt x="1213562" y="6816"/>
                </a:lnTo>
                <a:lnTo>
                  <a:pt x="1252301" y="6909"/>
                </a:lnTo>
                <a:lnTo>
                  <a:pt x="1300488" y="6964"/>
                </a:lnTo>
                <a:lnTo>
                  <a:pt x="1318670" y="6974"/>
                </a:lnTo>
                <a:lnTo>
                  <a:pt x="1335374" y="6968"/>
                </a:lnTo>
                <a:lnTo>
                  <a:pt x="1381928" y="6827"/>
                </a:lnTo>
                <a:lnTo>
                  <a:pt x="1423460" y="6497"/>
                </a:lnTo>
                <a:lnTo>
                  <a:pt x="1471719" y="5765"/>
                </a:lnTo>
                <a:lnTo>
                  <a:pt x="1512722" y="4700"/>
                </a:lnTo>
                <a:lnTo>
                  <a:pt x="1537778" y="3812"/>
                </a:lnTo>
                <a:lnTo>
                  <a:pt x="1552813" y="3289"/>
                </a:lnTo>
                <a:lnTo>
                  <a:pt x="1593189" y="1993"/>
                </a:lnTo>
                <a:lnTo>
                  <a:pt x="1640848" y="827"/>
                </a:lnTo>
                <a:lnTo>
                  <a:pt x="1679890" y="254"/>
                </a:lnTo>
                <a:lnTo>
                  <a:pt x="1724851" y="0"/>
                </a:lnTo>
                <a:lnTo>
                  <a:pt x="1734511" y="1"/>
                </a:lnTo>
                <a:lnTo>
                  <a:pt x="1779539" y="133"/>
                </a:lnTo>
                <a:lnTo>
                  <a:pt x="1820551" y="362"/>
                </a:lnTo>
                <a:lnTo>
                  <a:pt x="1865504" y="688"/>
                </a:lnTo>
                <a:lnTo>
                  <a:pt x="1905850" y="1095"/>
                </a:lnTo>
                <a:lnTo>
                  <a:pt x="1944602" y="1609"/>
                </a:lnTo>
                <a:lnTo>
                  <a:pt x="1994558" y="2467"/>
                </a:lnTo>
                <a:lnTo>
                  <a:pt x="2043519" y="3530"/>
                </a:lnTo>
                <a:lnTo>
                  <a:pt x="2097548" y="4937"/>
                </a:lnTo>
                <a:lnTo>
                  <a:pt x="2144725" y="6241"/>
                </a:lnTo>
                <a:lnTo>
                  <a:pt x="2184737" y="7383"/>
                </a:lnTo>
                <a:lnTo>
                  <a:pt x="2227055" y="8654"/>
                </a:lnTo>
                <a:lnTo>
                  <a:pt x="2235680" y="8928"/>
                </a:lnTo>
                <a:lnTo>
                  <a:pt x="2249436" y="9361"/>
                </a:lnTo>
                <a:lnTo>
                  <a:pt x="2288433" y="10381"/>
                </a:lnTo>
                <a:lnTo>
                  <a:pt x="2337337" y="11161"/>
                </a:lnTo>
                <a:lnTo>
                  <a:pt x="2379284" y="11381"/>
                </a:lnTo>
                <a:lnTo>
                  <a:pt x="2420129" y="11485"/>
                </a:lnTo>
                <a:lnTo>
                  <a:pt x="2472770" y="11569"/>
                </a:lnTo>
                <a:lnTo>
                  <a:pt x="2514432" y="11614"/>
                </a:lnTo>
                <a:lnTo>
                  <a:pt x="2561360" y="11651"/>
                </a:lnTo>
                <a:lnTo>
                  <a:pt x="2613562" y="11678"/>
                </a:lnTo>
                <a:lnTo>
                  <a:pt x="2671049" y="11697"/>
                </a:lnTo>
                <a:lnTo>
                  <a:pt x="2732511" y="11710"/>
                </a:lnTo>
                <a:lnTo>
                  <a:pt x="2761936" y="11717"/>
                </a:lnTo>
                <a:lnTo>
                  <a:pt x="2816855" y="11738"/>
                </a:lnTo>
                <a:lnTo>
                  <a:pt x="2866534" y="11764"/>
                </a:lnTo>
                <a:lnTo>
                  <a:pt x="2910974" y="11798"/>
                </a:lnTo>
                <a:lnTo>
                  <a:pt x="2950174" y="11837"/>
                </a:lnTo>
                <a:lnTo>
                  <a:pt x="2999148" y="11909"/>
                </a:lnTo>
                <a:lnTo>
                  <a:pt x="3046107" y="12027"/>
                </a:lnTo>
                <a:lnTo>
                  <a:pt x="3092407" y="12374"/>
                </a:lnTo>
                <a:lnTo>
                  <a:pt x="3143126" y="13231"/>
                </a:lnTo>
                <a:lnTo>
                  <a:pt x="3183029" y="14238"/>
                </a:lnTo>
                <a:lnTo>
                  <a:pt x="3222601" y="15531"/>
                </a:lnTo>
                <a:lnTo>
                  <a:pt x="3271327" y="17573"/>
                </a:lnTo>
                <a:lnTo>
                  <a:pt x="3311531" y="19621"/>
                </a:lnTo>
                <a:lnTo>
                  <a:pt x="3361234" y="22319"/>
                </a:lnTo>
                <a:lnTo>
                  <a:pt x="3401278" y="24639"/>
                </a:lnTo>
                <a:lnTo>
                  <a:pt x="3449787" y="27606"/>
                </a:lnTo>
                <a:lnTo>
                  <a:pt x="3498746" y="30679"/>
                </a:lnTo>
                <a:lnTo>
                  <a:pt x="3541640" y="33406"/>
                </a:lnTo>
                <a:lnTo>
                  <a:pt x="3590007" y="36506"/>
                </a:lnTo>
                <a:lnTo>
                  <a:pt x="3645004" y="40055"/>
                </a:lnTo>
                <a:lnTo>
                  <a:pt x="3698940" y="43586"/>
                </a:lnTo>
                <a:lnTo>
                  <a:pt x="3745512" y="46701"/>
                </a:lnTo>
                <a:lnTo>
                  <a:pt x="3784817" y="49406"/>
                </a:lnTo>
                <a:lnTo>
                  <a:pt x="3826086" y="52386"/>
                </a:lnTo>
                <a:lnTo>
                  <a:pt x="3867575" y="55772"/>
                </a:lnTo>
                <a:lnTo>
                  <a:pt x="3905529" y="59186"/>
                </a:lnTo>
                <a:lnTo>
                  <a:pt x="3956009" y="63981"/>
                </a:lnTo>
                <a:lnTo>
                  <a:pt x="3968560" y="65202"/>
                </a:lnTo>
                <a:lnTo>
                  <a:pt x="3981113" y="66409"/>
                </a:lnTo>
                <a:lnTo>
                  <a:pt x="4031563" y="71108"/>
                </a:lnTo>
                <a:lnTo>
                  <a:pt x="4075514" y="74974"/>
                </a:lnTo>
                <a:lnTo>
                  <a:pt x="4118727" y="78417"/>
                </a:lnTo>
                <a:lnTo>
                  <a:pt x="4157051" y="81281"/>
                </a:lnTo>
                <a:lnTo>
                  <a:pt x="4200776" y="84416"/>
                </a:lnTo>
                <a:lnTo>
                  <a:pt x="4250416" y="87863"/>
                </a:lnTo>
                <a:lnTo>
                  <a:pt x="4298116" y="91122"/>
                </a:lnTo>
                <a:lnTo>
                  <a:pt x="4339536" y="93912"/>
                </a:lnTo>
                <a:lnTo>
                  <a:pt x="4385463" y="96935"/>
                </a:lnTo>
                <a:lnTo>
                  <a:pt x="4427001" y="99543"/>
                </a:lnTo>
                <a:lnTo>
                  <a:pt x="4466297" y="101860"/>
                </a:lnTo>
                <a:lnTo>
                  <a:pt x="4515695" y="104563"/>
                </a:lnTo>
                <a:lnTo>
                  <a:pt x="4555052" y="106524"/>
                </a:lnTo>
                <a:lnTo>
                  <a:pt x="4593577" y="108275"/>
                </a:lnTo>
                <a:lnTo>
                  <a:pt x="4642247" y="110221"/>
                </a:lnTo>
                <a:lnTo>
                  <a:pt x="4651557" y="110561"/>
                </a:lnTo>
                <a:lnTo>
                  <a:pt x="4661336" y="110921"/>
                </a:lnTo>
                <a:lnTo>
                  <a:pt x="4705349" y="112583"/>
                </a:lnTo>
                <a:lnTo>
                  <a:pt x="4743812" y="114071"/>
                </a:lnTo>
                <a:lnTo>
                  <a:pt x="4787282" y="115779"/>
                </a:lnTo>
                <a:lnTo>
                  <a:pt x="4819190" y="117044"/>
                </a:lnTo>
                <a:lnTo>
                  <a:pt x="4836002" y="117712"/>
                </a:lnTo>
                <a:lnTo>
                  <a:pt x="4882602" y="119536"/>
                </a:lnTo>
                <a:lnTo>
                  <a:pt x="4923578" y="121100"/>
                </a:lnTo>
                <a:lnTo>
                  <a:pt x="4969752" y="122792"/>
                </a:lnTo>
                <a:lnTo>
                  <a:pt x="5011933" y="124217"/>
                </a:lnTo>
                <a:lnTo>
                  <a:pt x="5051333" y="125417"/>
                </a:lnTo>
                <a:lnTo>
                  <a:pt x="5100852" y="126737"/>
                </a:lnTo>
                <a:lnTo>
                  <a:pt x="5140075" y="127606"/>
                </a:lnTo>
                <a:lnTo>
                  <a:pt x="5178566" y="128295"/>
                </a:lnTo>
                <a:lnTo>
                  <a:pt x="5226667" y="128887"/>
                </a:lnTo>
                <a:lnTo>
                  <a:pt x="5273897" y="129209"/>
                </a:lnTo>
                <a:lnTo>
                  <a:pt x="5324768" y="129393"/>
                </a:lnTo>
                <a:lnTo>
                  <a:pt x="5366739" y="129456"/>
                </a:lnTo>
                <a:lnTo>
                  <a:pt x="5383632" y="129469"/>
                </a:lnTo>
                <a:lnTo>
                  <a:pt x="5399666" y="129486"/>
                </a:lnTo>
                <a:lnTo>
                  <a:pt x="5442827" y="129566"/>
                </a:lnTo>
                <a:lnTo>
                  <a:pt x="5489677" y="129738"/>
                </a:lnTo>
                <a:lnTo>
                  <a:pt x="5515342" y="129897"/>
                </a:lnTo>
                <a:lnTo>
                  <a:pt x="5522437" y="129939"/>
                </a:lnTo>
                <a:lnTo>
                  <a:pt x="5568091" y="130114"/>
                </a:lnTo>
                <a:lnTo>
                  <a:pt x="5617114" y="130213"/>
                </a:lnTo>
                <a:lnTo>
                  <a:pt x="5661373" y="130265"/>
                </a:lnTo>
                <a:lnTo>
                  <a:pt x="5712199" y="130299"/>
                </a:lnTo>
                <a:lnTo>
                  <a:pt x="5749794" y="130311"/>
                </a:lnTo>
                <a:lnTo>
                  <a:pt x="5769366" y="130319"/>
                </a:lnTo>
                <a:lnTo>
                  <a:pt x="5823442" y="130375"/>
                </a:lnTo>
                <a:lnTo>
                  <a:pt x="5870579" y="130483"/>
                </a:lnTo>
                <a:lnTo>
                  <a:pt x="5910805" y="130643"/>
                </a:lnTo>
                <a:lnTo>
                  <a:pt x="5953739" y="130937"/>
                </a:lnTo>
                <a:lnTo>
                  <a:pt x="5998312" y="131609"/>
                </a:lnTo>
                <a:lnTo>
                  <a:pt x="6037502" y="132500"/>
                </a:lnTo>
                <a:lnTo>
                  <a:pt x="6086450" y="133794"/>
                </a:lnTo>
                <a:lnTo>
                  <a:pt x="6100843" y="134205"/>
                </a:lnTo>
                <a:lnTo>
                  <a:pt x="6114625" y="134582"/>
                </a:lnTo>
                <a:lnTo>
                  <a:pt x="6152987" y="135534"/>
                </a:lnTo>
                <a:lnTo>
                  <a:pt x="6197123" y="136402"/>
                </a:lnTo>
                <a:lnTo>
                  <a:pt x="6239247" y="136864"/>
                </a:lnTo>
                <a:lnTo>
                  <a:pt x="6278273" y="137089"/>
                </a:lnTo>
                <a:lnTo>
                  <a:pt x="6323940" y="137215"/>
                </a:lnTo>
                <a:lnTo>
                  <a:pt x="6351119" y="137247"/>
                </a:lnTo>
                <a:lnTo>
                  <a:pt x="6361850" y="137264"/>
                </a:lnTo>
                <a:lnTo>
                  <a:pt x="6407700" y="137386"/>
                </a:lnTo>
                <a:lnTo>
                  <a:pt x="6458233" y="137592"/>
                </a:lnTo>
                <a:lnTo>
                  <a:pt x="6499208" y="137802"/>
                </a:lnTo>
                <a:lnTo>
                  <a:pt x="6542821" y="138059"/>
                </a:lnTo>
                <a:lnTo>
                  <a:pt x="6589072" y="138363"/>
                </a:lnTo>
                <a:lnTo>
                  <a:pt x="6605076" y="138475"/>
                </a:lnTo>
                <a:lnTo>
                  <a:pt x="6621328" y="138587"/>
                </a:lnTo>
                <a:lnTo>
                  <a:pt x="6671306" y="138890"/>
                </a:lnTo>
                <a:lnTo>
                  <a:pt x="6723115" y="139143"/>
                </a:lnTo>
                <a:lnTo>
                  <a:pt x="6776755" y="139346"/>
                </a:lnTo>
                <a:lnTo>
                  <a:pt x="6832227" y="139499"/>
                </a:lnTo>
                <a:lnTo>
                  <a:pt x="6889531" y="139602"/>
                </a:lnTo>
                <a:lnTo>
                  <a:pt x="6928751" y="139643"/>
                </a:lnTo>
                <a:lnTo>
                  <a:pt x="6968786" y="139662"/>
                </a:lnTo>
                <a:lnTo>
                  <a:pt x="6988913" y="139660"/>
                </a:lnTo>
                <a:lnTo>
                  <a:pt x="7044528" y="139576"/>
                </a:lnTo>
                <a:lnTo>
                  <a:pt x="7092996" y="139376"/>
                </a:lnTo>
                <a:lnTo>
                  <a:pt x="7134316" y="139061"/>
                </a:lnTo>
                <a:lnTo>
                  <a:pt x="7178290" y="138462"/>
                </a:lnTo>
                <a:lnTo>
                  <a:pt x="7230111" y="136641"/>
                </a:lnTo>
                <a:lnTo>
                  <a:pt x="7269836" y="134055"/>
                </a:lnTo>
                <a:lnTo>
                  <a:pt x="7315570" y="129943"/>
                </a:lnTo>
                <a:lnTo>
                  <a:pt x="7327356" y="128865"/>
                </a:lnTo>
                <a:lnTo>
                  <a:pt x="7378832" y="124856"/>
                </a:lnTo>
                <a:lnTo>
                  <a:pt x="7421511" y="122252"/>
                </a:lnTo>
                <a:lnTo>
                  <a:pt x="7470220" y="119861"/>
                </a:lnTo>
                <a:lnTo>
                  <a:pt x="7518867" y="118207"/>
                </a:lnTo>
                <a:lnTo>
                  <a:pt x="7557020" y="117399"/>
                </a:lnTo>
                <a:lnTo>
                  <a:pt x="7607018" y="116987"/>
                </a:lnTo>
                <a:lnTo>
                  <a:pt x="7619463" y="116921"/>
                </a:lnTo>
                <a:lnTo>
                  <a:pt x="7670124" y="116506"/>
                </a:lnTo>
                <a:lnTo>
                  <a:pt x="7710369" y="116016"/>
                </a:lnTo>
                <a:lnTo>
                  <a:pt x="7750261" y="115393"/>
                </a:lnTo>
                <a:lnTo>
                  <a:pt x="7798263" y="114426"/>
                </a:lnTo>
                <a:lnTo>
                  <a:pt x="7811855" y="114110"/>
                </a:lnTo>
                <a:lnTo>
                  <a:pt x="7825075" y="113814"/>
                </a:lnTo>
                <a:lnTo>
                  <a:pt x="7875420" y="112803"/>
                </a:lnTo>
                <a:lnTo>
                  <a:pt x="7912594" y="112171"/>
                </a:lnTo>
                <a:lnTo>
                  <a:pt x="7925267" y="111951"/>
                </a:lnTo>
                <a:lnTo>
                  <a:pt x="7975937" y="110981"/>
                </a:lnTo>
                <a:lnTo>
                  <a:pt x="8001459" y="110436"/>
                </a:lnTo>
                <a:lnTo>
                  <a:pt x="8010324" y="110249"/>
                </a:lnTo>
                <a:lnTo>
                  <a:pt x="8052310" y="109539"/>
                </a:lnTo>
                <a:lnTo>
                  <a:pt x="8090754" y="109044"/>
                </a:lnTo>
                <a:lnTo>
                  <a:pt x="8135267" y="108579"/>
                </a:lnTo>
                <a:lnTo>
                  <a:pt x="8175952" y="108232"/>
                </a:lnTo>
                <a:lnTo>
                  <a:pt x="8226266" y="107901"/>
                </a:lnTo>
                <a:lnTo>
                  <a:pt x="8265414" y="107709"/>
                </a:lnTo>
                <a:lnTo>
                  <a:pt x="8305996" y="107562"/>
                </a:lnTo>
                <a:lnTo>
                  <a:pt x="8348209" y="107458"/>
                </a:lnTo>
                <a:lnTo>
                  <a:pt x="8392253" y="107397"/>
                </a:lnTo>
                <a:lnTo>
                  <a:pt x="8422730" y="107379"/>
                </a:lnTo>
                <a:lnTo>
                  <a:pt x="8438593" y="107366"/>
                </a:lnTo>
                <a:lnTo>
                  <a:pt x="8484106" y="107234"/>
                </a:lnTo>
                <a:lnTo>
                  <a:pt x="8526507" y="106961"/>
                </a:lnTo>
                <a:lnTo>
                  <a:pt x="8565798" y="106547"/>
                </a:lnTo>
                <a:lnTo>
                  <a:pt x="8613345" y="105776"/>
                </a:lnTo>
                <a:lnTo>
                  <a:pt x="8655361" y="104755"/>
                </a:lnTo>
                <a:lnTo>
                  <a:pt x="8681309" y="103926"/>
                </a:lnTo>
                <a:lnTo>
                  <a:pt x="8696881" y="103417"/>
                </a:lnTo>
                <a:lnTo>
                  <a:pt x="8739304" y="102037"/>
                </a:lnTo>
                <a:lnTo>
                  <a:pt x="8786287" y="100524"/>
                </a:lnTo>
                <a:lnTo>
                  <a:pt x="8805882" y="99901"/>
                </a:lnTo>
                <a:lnTo>
                  <a:pt x="8813214" y="99665"/>
                </a:lnTo>
                <a:lnTo>
                  <a:pt x="8860435" y="98007"/>
                </a:lnTo>
                <a:lnTo>
                  <a:pt x="8911167" y="96097"/>
                </a:lnTo>
                <a:lnTo>
                  <a:pt x="8956969" y="94319"/>
                </a:lnTo>
                <a:lnTo>
                  <a:pt x="9011835" y="92148"/>
                </a:lnTo>
                <a:lnTo>
                  <a:pt x="9031267" y="91376"/>
                </a:lnTo>
                <a:lnTo>
                  <a:pt x="9082960" y="89327"/>
                </a:lnTo>
                <a:lnTo>
                  <a:pt x="9125226" y="87662"/>
                </a:lnTo>
                <a:lnTo>
                  <a:pt x="9167972" y="85995"/>
                </a:lnTo>
                <a:lnTo>
                  <a:pt x="9196496" y="84909"/>
                </a:lnTo>
                <a:lnTo>
                  <a:pt x="9206687" y="84515"/>
                </a:lnTo>
                <a:lnTo>
                  <a:pt x="9253431" y="82407"/>
                </a:lnTo>
                <a:lnTo>
                  <a:pt x="9295126" y="80252"/>
                </a:lnTo>
                <a:lnTo>
                  <a:pt x="9327396" y="78488"/>
                </a:lnTo>
                <a:lnTo>
                  <a:pt x="9343215" y="77639"/>
                </a:lnTo>
                <a:lnTo>
                  <a:pt x="9383509" y="75582"/>
                </a:lnTo>
                <a:lnTo>
                  <a:pt x="9426802" y="73758"/>
                </a:lnTo>
                <a:lnTo>
                  <a:pt x="9477095" y="72511"/>
                </a:lnTo>
                <a:lnTo>
                  <a:pt x="9491867" y="72300"/>
                </a:lnTo>
                <a:lnTo>
                  <a:pt x="9505464" y="72079"/>
                </a:lnTo>
                <a:lnTo>
                  <a:pt x="9553906" y="70961"/>
                </a:lnTo>
                <a:lnTo>
                  <a:pt x="9604250" y="69001"/>
                </a:lnTo>
                <a:lnTo>
                  <a:pt x="9614827" y="68520"/>
                </a:lnTo>
                <a:lnTo>
                  <a:pt x="9625670" y="68096"/>
                </a:lnTo>
                <a:lnTo>
                  <a:pt x="9672786" y="66913"/>
                </a:lnTo>
                <a:lnTo>
                  <a:pt x="9713550" y="66494"/>
                </a:lnTo>
                <a:lnTo>
                  <a:pt x="9749285" y="66394"/>
                </a:lnTo>
                <a:lnTo>
                  <a:pt x="9768076" y="66340"/>
                </a:lnTo>
                <a:lnTo>
                  <a:pt x="9813116" y="66063"/>
                </a:lnTo>
                <a:lnTo>
                  <a:pt x="9855665" y="65212"/>
                </a:lnTo>
                <a:lnTo>
                  <a:pt x="9890952" y="61800"/>
                </a:lnTo>
                <a:lnTo>
                  <a:pt x="9891188" y="61747"/>
                </a:lnTo>
                <a:lnTo>
                  <a:pt x="9890017" y="62018"/>
                </a:lnTo>
                <a:lnTo>
                  <a:pt x="9885755" y="63004"/>
                </a:lnTo>
                <a:lnTo>
                  <a:pt x="9875337" y="65411"/>
                </a:lnTo>
                <a:lnTo>
                  <a:pt x="9858764" y="692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70438" y="2999552"/>
            <a:ext cx="128905" cy="12065"/>
          </a:xfrm>
          <a:custGeom>
            <a:avLst/>
            <a:gdLst/>
            <a:ahLst/>
            <a:cxnLst/>
            <a:rect l="l" t="t" r="r" b="b"/>
            <a:pathLst>
              <a:path w="128904" h="12064">
                <a:moveTo>
                  <a:pt x="6954" y="9156"/>
                </a:moveTo>
                <a:lnTo>
                  <a:pt x="0" y="9217"/>
                </a:lnTo>
                <a:lnTo>
                  <a:pt x="1690" y="9491"/>
                </a:lnTo>
                <a:lnTo>
                  <a:pt x="4177" y="9751"/>
                </a:lnTo>
                <a:lnTo>
                  <a:pt x="10394" y="10400"/>
                </a:lnTo>
                <a:lnTo>
                  <a:pt x="20340" y="11439"/>
                </a:lnTo>
                <a:lnTo>
                  <a:pt x="25624" y="11710"/>
                </a:lnTo>
                <a:lnTo>
                  <a:pt x="32601" y="11595"/>
                </a:lnTo>
                <a:lnTo>
                  <a:pt x="41270" y="11095"/>
                </a:lnTo>
                <a:lnTo>
                  <a:pt x="92872" y="5240"/>
                </a:lnTo>
                <a:lnTo>
                  <a:pt x="110003" y="2812"/>
                </a:lnTo>
                <a:lnTo>
                  <a:pt x="12882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26596" y="2994721"/>
            <a:ext cx="3164205" cy="29209"/>
          </a:xfrm>
          <a:custGeom>
            <a:avLst/>
            <a:gdLst/>
            <a:ahLst/>
            <a:cxnLst/>
            <a:rect l="l" t="t" r="r" b="b"/>
            <a:pathLst>
              <a:path w="3164204" h="29210">
                <a:moveTo>
                  <a:pt x="0" y="2974"/>
                </a:moveTo>
                <a:lnTo>
                  <a:pt x="19451" y="2889"/>
                </a:lnTo>
                <a:lnTo>
                  <a:pt x="37860" y="2827"/>
                </a:lnTo>
                <a:lnTo>
                  <a:pt x="55227" y="2787"/>
                </a:lnTo>
                <a:lnTo>
                  <a:pt x="71553" y="2770"/>
                </a:lnTo>
                <a:lnTo>
                  <a:pt x="86836" y="2776"/>
                </a:lnTo>
                <a:lnTo>
                  <a:pt x="126434" y="2929"/>
                </a:lnTo>
                <a:lnTo>
                  <a:pt x="164643" y="3450"/>
                </a:lnTo>
                <a:lnTo>
                  <a:pt x="211361" y="5583"/>
                </a:lnTo>
                <a:lnTo>
                  <a:pt x="237154" y="7336"/>
                </a:lnTo>
                <a:lnTo>
                  <a:pt x="250211" y="8210"/>
                </a:lnTo>
                <a:lnTo>
                  <a:pt x="294066" y="10680"/>
                </a:lnTo>
                <a:lnTo>
                  <a:pt x="337919" y="11690"/>
                </a:lnTo>
                <a:lnTo>
                  <a:pt x="384753" y="12051"/>
                </a:lnTo>
                <a:lnTo>
                  <a:pt x="423173" y="12103"/>
                </a:lnTo>
                <a:lnTo>
                  <a:pt x="439312" y="12093"/>
                </a:lnTo>
                <a:lnTo>
                  <a:pt x="485527" y="11829"/>
                </a:lnTo>
                <a:lnTo>
                  <a:pt x="532002" y="9954"/>
                </a:lnTo>
                <a:lnTo>
                  <a:pt x="554591" y="8315"/>
                </a:lnTo>
                <a:lnTo>
                  <a:pt x="565759" y="7627"/>
                </a:lnTo>
                <a:lnTo>
                  <a:pt x="618070" y="5732"/>
                </a:lnTo>
                <a:lnTo>
                  <a:pt x="634231" y="5415"/>
                </a:lnTo>
                <a:lnTo>
                  <a:pt x="649211" y="5088"/>
                </a:lnTo>
                <a:lnTo>
                  <a:pt x="688230" y="4026"/>
                </a:lnTo>
                <a:lnTo>
                  <a:pt x="734158" y="2210"/>
                </a:lnTo>
                <a:lnTo>
                  <a:pt x="747176" y="1705"/>
                </a:lnTo>
                <a:lnTo>
                  <a:pt x="797311" y="382"/>
                </a:lnTo>
                <a:lnTo>
                  <a:pt x="838912" y="8"/>
                </a:lnTo>
                <a:lnTo>
                  <a:pt x="852068" y="0"/>
                </a:lnTo>
                <a:lnTo>
                  <a:pt x="864350" y="53"/>
                </a:lnTo>
                <a:lnTo>
                  <a:pt x="911648" y="1003"/>
                </a:lnTo>
                <a:lnTo>
                  <a:pt x="949721" y="2478"/>
                </a:lnTo>
                <a:lnTo>
                  <a:pt x="964493" y="3175"/>
                </a:lnTo>
                <a:lnTo>
                  <a:pt x="978248" y="3798"/>
                </a:lnTo>
                <a:lnTo>
                  <a:pt x="1026761" y="5715"/>
                </a:lnTo>
                <a:lnTo>
                  <a:pt x="1072166" y="6797"/>
                </a:lnTo>
                <a:lnTo>
                  <a:pt x="1110968" y="7226"/>
                </a:lnTo>
                <a:lnTo>
                  <a:pt x="1155150" y="7378"/>
                </a:lnTo>
                <a:lnTo>
                  <a:pt x="1169724" y="7373"/>
                </a:lnTo>
                <a:lnTo>
                  <a:pt x="1210132" y="7219"/>
                </a:lnTo>
                <a:lnTo>
                  <a:pt x="1257434" y="6694"/>
                </a:lnTo>
                <a:lnTo>
                  <a:pt x="1285324" y="6172"/>
                </a:lnTo>
                <a:lnTo>
                  <a:pt x="1300818" y="5890"/>
                </a:lnTo>
                <a:lnTo>
                  <a:pt x="1339054" y="5342"/>
                </a:lnTo>
                <a:lnTo>
                  <a:pt x="1358670" y="5203"/>
                </a:lnTo>
                <a:lnTo>
                  <a:pt x="1372192" y="5212"/>
                </a:lnTo>
                <a:lnTo>
                  <a:pt x="1422266" y="5847"/>
                </a:lnTo>
                <a:lnTo>
                  <a:pt x="1461188" y="7507"/>
                </a:lnTo>
                <a:lnTo>
                  <a:pt x="1498447" y="10556"/>
                </a:lnTo>
                <a:lnTo>
                  <a:pt x="1511062" y="11651"/>
                </a:lnTo>
                <a:lnTo>
                  <a:pt x="1561596" y="15527"/>
                </a:lnTo>
                <a:lnTo>
                  <a:pt x="1611959" y="18812"/>
                </a:lnTo>
                <a:lnTo>
                  <a:pt x="1651158" y="21042"/>
                </a:lnTo>
                <a:lnTo>
                  <a:pt x="1701233" y="23213"/>
                </a:lnTo>
                <a:lnTo>
                  <a:pt x="1746051" y="24275"/>
                </a:lnTo>
                <a:lnTo>
                  <a:pt x="1785851" y="24694"/>
                </a:lnTo>
                <a:lnTo>
                  <a:pt x="1835480" y="24826"/>
                </a:lnTo>
                <a:lnTo>
                  <a:pt x="1850724" y="24834"/>
                </a:lnTo>
                <a:lnTo>
                  <a:pt x="1864598" y="24829"/>
                </a:lnTo>
                <a:lnTo>
                  <a:pt x="1908330" y="24678"/>
                </a:lnTo>
                <a:lnTo>
                  <a:pt x="1949260" y="24213"/>
                </a:lnTo>
                <a:lnTo>
                  <a:pt x="1987777" y="23626"/>
                </a:lnTo>
                <a:lnTo>
                  <a:pt x="2017278" y="23125"/>
                </a:lnTo>
                <a:lnTo>
                  <a:pt x="2031464" y="22884"/>
                </a:lnTo>
                <a:lnTo>
                  <a:pt x="2071740" y="22311"/>
                </a:lnTo>
                <a:lnTo>
                  <a:pt x="2121254" y="21882"/>
                </a:lnTo>
                <a:lnTo>
                  <a:pt x="2162600" y="21802"/>
                </a:lnTo>
                <a:lnTo>
                  <a:pt x="2178652" y="21832"/>
                </a:lnTo>
                <a:lnTo>
                  <a:pt x="2216927" y="22109"/>
                </a:lnTo>
                <a:lnTo>
                  <a:pt x="2256004" y="23167"/>
                </a:lnTo>
                <a:lnTo>
                  <a:pt x="2295157" y="24955"/>
                </a:lnTo>
                <a:lnTo>
                  <a:pt x="2310449" y="25745"/>
                </a:lnTo>
                <a:lnTo>
                  <a:pt x="2317167" y="26074"/>
                </a:lnTo>
                <a:lnTo>
                  <a:pt x="2361542" y="27419"/>
                </a:lnTo>
                <a:lnTo>
                  <a:pt x="2410210" y="28147"/>
                </a:lnTo>
                <a:lnTo>
                  <a:pt x="2454553" y="28499"/>
                </a:lnTo>
                <a:lnTo>
                  <a:pt x="2505733" y="28691"/>
                </a:lnTo>
                <a:lnTo>
                  <a:pt x="2544341" y="28728"/>
                </a:lnTo>
                <a:lnTo>
                  <a:pt x="2563408" y="28717"/>
                </a:lnTo>
                <a:lnTo>
                  <a:pt x="2615024" y="28571"/>
                </a:lnTo>
                <a:lnTo>
                  <a:pt x="2658411" y="28257"/>
                </a:lnTo>
                <a:lnTo>
                  <a:pt x="2703791" y="27578"/>
                </a:lnTo>
                <a:lnTo>
                  <a:pt x="2753858" y="25613"/>
                </a:lnTo>
                <a:lnTo>
                  <a:pt x="2766562" y="24982"/>
                </a:lnTo>
                <a:lnTo>
                  <a:pt x="2817256" y="23123"/>
                </a:lnTo>
                <a:lnTo>
                  <a:pt x="2844697" y="22497"/>
                </a:lnTo>
                <a:lnTo>
                  <a:pt x="2858621" y="22135"/>
                </a:lnTo>
                <a:lnTo>
                  <a:pt x="2907239" y="20295"/>
                </a:lnTo>
                <a:lnTo>
                  <a:pt x="2920598" y="19598"/>
                </a:lnTo>
                <a:lnTo>
                  <a:pt x="2933507" y="18948"/>
                </a:lnTo>
                <a:lnTo>
                  <a:pt x="2983379" y="16691"/>
                </a:lnTo>
                <a:lnTo>
                  <a:pt x="3031561" y="15260"/>
                </a:lnTo>
                <a:lnTo>
                  <a:pt x="3070207" y="14769"/>
                </a:lnTo>
                <a:lnTo>
                  <a:pt x="3126373" y="14662"/>
                </a:lnTo>
                <a:lnTo>
                  <a:pt x="3162653" y="14631"/>
                </a:lnTo>
                <a:lnTo>
                  <a:pt x="3163616" y="14577"/>
                </a:lnTo>
                <a:lnTo>
                  <a:pt x="3163346" y="14469"/>
                </a:lnTo>
                <a:lnTo>
                  <a:pt x="3162965" y="14318"/>
                </a:lnTo>
                <a:lnTo>
                  <a:pt x="3157700" y="12237"/>
                </a:lnTo>
                <a:lnTo>
                  <a:pt x="3147559" y="82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96019" y="2992090"/>
            <a:ext cx="2339975" cy="43815"/>
          </a:xfrm>
          <a:custGeom>
            <a:avLst/>
            <a:gdLst/>
            <a:ahLst/>
            <a:cxnLst/>
            <a:rect l="l" t="t" r="r" b="b"/>
            <a:pathLst>
              <a:path w="2339975" h="43814">
                <a:moveTo>
                  <a:pt x="18821" y="15725"/>
                </a:moveTo>
                <a:lnTo>
                  <a:pt x="7107" y="15725"/>
                </a:lnTo>
                <a:lnTo>
                  <a:pt x="914" y="15725"/>
                </a:lnTo>
                <a:lnTo>
                  <a:pt x="242" y="15725"/>
                </a:lnTo>
                <a:lnTo>
                  <a:pt x="0" y="15730"/>
                </a:lnTo>
                <a:lnTo>
                  <a:pt x="907" y="15757"/>
                </a:lnTo>
                <a:lnTo>
                  <a:pt x="1821" y="15777"/>
                </a:lnTo>
                <a:lnTo>
                  <a:pt x="8028" y="15917"/>
                </a:lnTo>
                <a:lnTo>
                  <a:pt x="19534" y="16175"/>
                </a:lnTo>
                <a:lnTo>
                  <a:pt x="32267" y="16357"/>
                </a:lnTo>
                <a:lnTo>
                  <a:pt x="44960" y="16331"/>
                </a:lnTo>
                <a:lnTo>
                  <a:pt x="94310" y="13852"/>
                </a:lnTo>
                <a:lnTo>
                  <a:pt x="110390" y="12556"/>
                </a:lnTo>
                <a:lnTo>
                  <a:pt x="124845" y="11407"/>
                </a:lnTo>
                <a:lnTo>
                  <a:pt x="171801" y="7866"/>
                </a:lnTo>
                <a:lnTo>
                  <a:pt x="215402" y="5028"/>
                </a:lnTo>
                <a:lnTo>
                  <a:pt x="259762" y="3401"/>
                </a:lnTo>
                <a:lnTo>
                  <a:pt x="301555" y="2830"/>
                </a:lnTo>
                <a:lnTo>
                  <a:pt x="312031" y="2738"/>
                </a:lnTo>
                <a:lnTo>
                  <a:pt x="322958" y="2631"/>
                </a:lnTo>
                <a:lnTo>
                  <a:pt x="371407" y="2065"/>
                </a:lnTo>
                <a:lnTo>
                  <a:pt x="413050" y="1490"/>
                </a:lnTo>
                <a:lnTo>
                  <a:pt x="428005" y="1268"/>
                </a:lnTo>
                <a:lnTo>
                  <a:pt x="441688" y="1069"/>
                </a:lnTo>
                <a:lnTo>
                  <a:pt x="481493" y="576"/>
                </a:lnTo>
                <a:lnTo>
                  <a:pt x="519661" y="236"/>
                </a:lnTo>
                <a:lnTo>
                  <a:pt x="568518" y="15"/>
                </a:lnTo>
                <a:lnTo>
                  <a:pt x="580443" y="0"/>
                </a:lnTo>
                <a:lnTo>
                  <a:pt x="596170" y="10"/>
                </a:lnTo>
                <a:lnTo>
                  <a:pt x="638753" y="268"/>
                </a:lnTo>
                <a:lnTo>
                  <a:pt x="684996" y="1143"/>
                </a:lnTo>
                <a:lnTo>
                  <a:pt x="735434" y="3151"/>
                </a:lnTo>
                <a:lnTo>
                  <a:pt x="786089" y="5673"/>
                </a:lnTo>
                <a:lnTo>
                  <a:pt x="802527" y="6568"/>
                </a:lnTo>
                <a:lnTo>
                  <a:pt x="817753" y="7379"/>
                </a:lnTo>
                <a:lnTo>
                  <a:pt x="857060" y="9359"/>
                </a:lnTo>
                <a:lnTo>
                  <a:pt x="902679" y="11341"/>
                </a:lnTo>
                <a:lnTo>
                  <a:pt x="916030" y="11945"/>
                </a:lnTo>
                <a:lnTo>
                  <a:pt x="964971" y="14691"/>
                </a:lnTo>
                <a:lnTo>
                  <a:pt x="1003299" y="17447"/>
                </a:lnTo>
                <a:lnTo>
                  <a:pt x="1042592" y="20491"/>
                </a:lnTo>
                <a:lnTo>
                  <a:pt x="1091242" y="24393"/>
                </a:lnTo>
                <a:lnTo>
                  <a:pt x="1107223" y="25686"/>
                </a:lnTo>
                <a:lnTo>
                  <a:pt x="1122541" y="26918"/>
                </a:lnTo>
                <a:lnTo>
                  <a:pt x="1164570" y="30243"/>
                </a:lnTo>
                <a:lnTo>
                  <a:pt x="1211641" y="33832"/>
                </a:lnTo>
                <a:lnTo>
                  <a:pt x="1257109" y="36993"/>
                </a:lnTo>
                <a:lnTo>
                  <a:pt x="1307648" y="39788"/>
                </a:lnTo>
                <a:lnTo>
                  <a:pt x="1358314" y="41776"/>
                </a:lnTo>
                <a:lnTo>
                  <a:pt x="1408527" y="43040"/>
                </a:lnTo>
                <a:lnTo>
                  <a:pt x="1446843" y="43586"/>
                </a:lnTo>
                <a:lnTo>
                  <a:pt x="1487599" y="43767"/>
                </a:lnTo>
                <a:lnTo>
                  <a:pt x="1500549" y="43756"/>
                </a:lnTo>
                <a:lnTo>
                  <a:pt x="1550315" y="43368"/>
                </a:lnTo>
                <a:lnTo>
                  <a:pt x="1601189" y="42379"/>
                </a:lnTo>
                <a:lnTo>
                  <a:pt x="1642005" y="41145"/>
                </a:lnTo>
                <a:lnTo>
                  <a:pt x="1691201" y="39027"/>
                </a:lnTo>
                <a:lnTo>
                  <a:pt x="1726613" y="37018"/>
                </a:lnTo>
                <a:lnTo>
                  <a:pt x="1739220" y="36351"/>
                </a:lnTo>
                <a:lnTo>
                  <a:pt x="1789685" y="34398"/>
                </a:lnTo>
                <a:lnTo>
                  <a:pt x="1828062" y="33650"/>
                </a:lnTo>
                <a:lnTo>
                  <a:pt x="1869011" y="33297"/>
                </a:lnTo>
                <a:lnTo>
                  <a:pt x="1919314" y="32919"/>
                </a:lnTo>
                <a:lnTo>
                  <a:pt x="1971208" y="32596"/>
                </a:lnTo>
                <a:lnTo>
                  <a:pt x="1986159" y="32499"/>
                </a:lnTo>
                <a:lnTo>
                  <a:pt x="2025104" y="32200"/>
                </a:lnTo>
                <a:lnTo>
                  <a:pt x="2054873" y="31904"/>
                </a:lnTo>
                <a:lnTo>
                  <a:pt x="2064044" y="31825"/>
                </a:lnTo>
                <a:lnTo>
                  <a:pt x="2108676" y="31599"/>
                </a:lnTo>
                <a:lnTo>
                  <a:pt x="2151287" y="31516"/>
                </a:lnTo>
                <a:lnTo>
                  <a:pt x="2184470" y="31497"/>
                </a:lnTo>
                <a:lnTo>
                  <a:pt x="2201378" y="31438"/>
                </a:lnTo>
                <a:lnTo>
                  <a:pt x="2247487" y="30570"/>
                </a:lnTo>
                <a:lnTo>
                  <a:pt x="2287033" y="28662"/>
                </a:lnTo>
                <a:lnTo>
                  <a:pt x="2330343" y="24501"/>
                </a:lnTo>
                <a:lnTo>
                  <a:pt x="2339602" y="231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Sub</a:t>
            </a:r>
            <a:r>
              <a:rPr dirty="0" spc="-20"/>
              <a:t> </a:t>
            </a:r>
            <a:r>
              <a:rPr dirty="0" spc="-5"/>
              <a:t>queries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0731500" cy="271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20" u="heavy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10" u="heavy">
                <a:latin typeface="Arial"/>
                <a:cs typeface="Arial"/>
              </a:rPr>
              <a:t>b</a:t>
            </a:r>
            <a:r>
              <a:rPr dirty="0" sz="2400" spc="-10" u="heavy">
                <a:latin typeface="Arial"/>
                <a:cs typeface="Arial"/>
              </a:rPr>
              <a:t>-</a:t>
            </a:r>
            <a:r>
              <a:rPr dirty="0" sz="2400" spc="-15" u="heavy">
                <a:latin typeface="Arial"/>
                <a:cs typeface="Arial"/>
              </a:rPr>
              <a:t>q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ry</a:t>
            </a:r>
            <a:r>
              <a:rPr dirty="0" sz="2400" spc="-15" u="heavy">
                <a:latin typeface="Arial"/>
                <a:cs typeface="Arial"/>
              </a:rPr>
              <a:t> </a:t>
            </a:r>
            <a:r>
              <a:rPr dirty="0" sz="2400" spc="-5" u="heavy">
                <a:latin typeface="Arial"/>
                <a:cs typeface="Arial"/>
              </a:rPr>
              <a:t>is</a:t>
            </a:r>
            <a:r>
              <a:rPr dirty="0" sz="2400" spc="-10" u="heavy">
                <a:latin typeface="Arial"/>
                <a:cs typeface="Arial"/>
              </a:rPr>
              <a:t> </a:t>
            </a:r>
            <a:r>
              <a:rPr dirty="0" sz="2400" spc="-15" u="heavy">
                <a:latin typeface="Arial"/>
                <a:cs typeface="Arial"/>
              </a:rPr>
              <a:t>q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ry</a:t>
            </a:r>
            <a:r>
              <a:rPr dirty="0" sz="2400" spc="-15" u="heavy">
                <a:latin typeface="Arial"/>
                <a:cs typeface="Arial"/>
              </a:rPr>
              <a:t> </a:t>
            </a:r>
            <a:r>
              <a:rPr dirty="0" sz="2400" spc="-30" u="heavy">
                <a:latin typeface="Arial"/>
                <a:cs typeface="Arial"/>
              </a:rPr>
              <a:t>w</a:t>
            </a:r>
            <a:r>
              <a:rPr dirty="0" sz="2400" spc="-5" u="heavy">
                <a:latin typeface="Arial"/>
                <a:cs typeface="Arial"/>
              </a:rPr>
              <a:t>it</a:t>
            </a:r>
            <a:r>
              <a:rPr dirty="0" sz="2400" spc="5" u="heavy">
                <a:latin typeface="Arial"/>
                <a:cs typeface="Arial"/>
              </a:rPr>
              <a:t>h</a:t>
            </a:r>
            <a:r>
              <a:rPr dirty="0" sz="2400" spc="-5" u="heavy">
                <a:latin typeface="Arial"/>
                <a:cs typeface="Arial"/>
              </a:rPr>
              <a:t>in</a:t>
            </a:r>
            <a:r>
              <a:rPr dirty="0" sz="2400" spc="20" u="heavy">
                <a:latin typeface="Arial"/>
                <a:cs typeface="Arial"/>
              </a:rPr>
              <a:t> </a:t>
            </a:r>
            <a:r>
              <a:rPr dirty="0" sz="2400" spc="-15" u="heavy">
                <a:latin typeface="Arial"/>
                <a:cs typeface="Arial"/>
              </a:rPr>
              <a:t>q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200" u="heavy">
                <a:latin typeface="Arial"/>
                <a:cs typeface="Arial"/>
              </a:rPr>
              <a:t>y</a:t>
            </a:r>
            <a:r>
              <a:rPr dirty="0" sz="2400" spc="-10" u="heavy">
                <a:latin typeface="Arial"/>
                <a:cs typeface="Arial"/>
              </a:rPr>
              <a:t>.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140">
                <a:latin typeface="Arial"/>
                <a:cs typeface="Arial"/>
              </a:rPr>
              <a:t>T</a:t>
            </a:r>
            <a:r>
              <a:rPr dirty="0" sz="2400" spc="-25">
                <a:latin typeface="Arial"/>
                <a:cs typeface="Arial"/>
              </a:rPr>
              <a:t>y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icall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w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rk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w</a:t>
            </a:r>
            <a:r>
              <a:rPr dirty="0" sz="2400" spc="-5">
                <a:latin typeface="Arial"/>
                <a:cs typeface="Arial"/>
              </a:rPr>
              <a:t>it</a:t>
            </a:r>
            <a:r>
              <a:rPr dirty="0" sz="2400">
                <a:latin typeface="Arial"/>
                <a:cs typeface="Arial"/>
              </a:rPr>
              <a:t>h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SE</a:t>
            </a:r>
            <a:r>
              <a:rPr dirty="0" sz="2400" spc="5">
                <a:latin typeface="Arial"/>
                <a:cs typeface="Arial"/>
              </a:rPr>
              <a:t>L</a:t>
            </a:r>
            <a:r>
              <a:rPr dirty="0" sz="2400" spc="-20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C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st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 spc="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10">
                <a:latin typeface="Arial"/>
                <a:cs typeface="Arial"/>
              </a:rPr>
              <a:t>ts.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ut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er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ue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y 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 </a:t>
            </a:r>
            <a:r>
              <a:rPr dirty="0" sz="2400" spc="-5">
                <a:latin typeface="Arial"/>
                <a:cs typeface="Arial"/>
              </a:rPr>
              <a:t>us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in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>
                <a:latin typeface="Arial"/>
                <a:cs typeface="Arial"/>
              </a:rPr>
              <a:t>ut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out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ue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-195">
                <a:latin typeface="Arial"/>
                <a:cs typeface="Arial"/>
              </a:rPr>
              <a:t>y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1050"/>
              </a:spcBef>
              <a:buFont typeface="Arial"/>
              <a:buChar char="•"/>
              <a:tabLst>
                <a:tab pos="165100" algn="l"/>
                <a:tab pos="10718165" algn="l"/>
              </a:tabLst>
            </a:pPr>
            <a:r>
              <a:rPr dirty="0" sz="2400" spc="-70" u="heavy">
                <a:latin typeface="Arial"/>
                <a:cs typeface="Arial"/>
              </a:rPr>
              <a:t> </a:t>
            </a:r>
            <a:r>
              <a:rPr dirty="0" sz="2400" spc="-10" u="heavy">
                <a:latin typeface="Arial"/>
                <a:cs typeface="Arial"/>
              </a:rPr>
              <a:t>If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n</a:t>
            </a:r>
            <a:r>
              <a:rPr dirty="0" sz="2400" u="heavy">
                <a:latin typeface="Arial"/>
                <a:cs typeface="Arial"/>
              </a:rPr>
              <a:t>o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o</a:t>
            </a:r>
            <a:r>
              <a:rPr dirty="0" sz="2400" spc="5" u="heavy">
                <a:latin typeface="Arial"/>
                <a:cs typeface="Arial"/>
              </a:rPr>
              <a:t>p</a:t>
            </a:r>
            <a:r>
              <a:rPr dirty="0" sz="2400" u="heavy">
                <a:latin typeface="Arial"/>
                <a:cs typeface="Arial"/>
              </a:rPr>
              <a:t>ti</a:t>
            </a:r>
            <a:r>
              <a:rPr dirty="0" sz="2400" spc="10" u="heavy">
                <a:latin typeface="Arial"/>
                <a:cs typeface="Arial"/>
              </a:rPr>
              <a:t>m</a:t>
            </a:r>
            <a:r>
              <a:rPr dirty="0" sz="2400" spc="-5" u="heavy">
                <a:latin typeface="Arial"/>
                <a:cs typeface="Arial"/>
              </a:rPr>
              <a:t>i</a:t>
            </a:r>
            <a:r>
              <a:rPr dirty="0" sz="2400" spc="-30" u="heavy">
                <a:latin typeface="Arial"/>
                <a:cs typeface="Arial"/>
              </a:rPr>
              <a:t>z</a:t>
            </a:r>
            <a:r>
              <a:rPr dirty="0" sz="2400" spc="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ti</a:t>
            </a:r>
            <a:r>
              <a:rPr dirty="0" sz="2400" spc="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n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spc="-5" u="heavy">
                <a:latin typeface="Arial"/>
                <a:cs typeface="Arial"/>
              </a:rPr>
              <a:t>is</a:t>
            </a:r>
            <a:r>
              <a:rPr dirty="0" sz="2400" spc="-10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spc="5" u="heavy">
                <a:latin typeface="Arial"/>
                <a:cs typeface="Arial"/>
              </a:rPr>
              <a:t>n</a:t>
            </a:r>
            <a:r>
              <a:rPr dirty="0" sz="2400" spc="5" u="heavy">
                <a:latin typeface="Arial"/>
                <a:cs typeface="Arial"/>
              </a:rPr>
              <a:t>a</a:t>
            </a:r>
            <a:r>
              <a:rPr dirty="0" sz="2400" spc="5" u="heavy">
                <a:latin typeface="Arial"/>
                <a:cs typeface="Arial"/>
              </a:rPr>
              <a:t>b</a:t>
            </a:r>
            <a:r>
              <a:rPr dirty="0" sz="2400" spc="-5" u="heavy">
                <a:latin typeface="Arial"/>
                <a:cs typeface="Arial"/>
              </a:rPr>
              <a:t>le</a:t>
            </a:r>
            <a:r>
              <a:rPr dirty="0" sz="2400" spc="10" u="heavy">
                <a:latin typeface="Arial"/>
                <a:cs typeface="Arial"/>
              </a:rPr>
              <a:t>d</a:t>
            </a:r>
            <a:r>
              <a:rPr dirty="0" sz="2400" spc="-10">
                <a:latin typeface="Arial"/>
                <a:cs typeface="Arial"/>
              </a:rPr>
              <a:t>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15" u="heavy">
                <a:latin typeface="Arial"/>
                <a:cs typeface="Arial"/>
              </a:rPr>
              <a:t>f</a:t>
            </a:r>
            <a:r>
              <a:rPr dirty="0" sz="2400" spc="5" u="heavy">
                <a:latin typeface="Arial"/>
                <a:cs typeface="Arial"/>
              </a:rPr>
              <a:t>o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60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spc="5" u="heavy">
                <a:latin typeface="Arial"/>
                <a:cs typeface="Arial"/>
              </a:rPr>
              <a:t>a</a:t>
            </a:r>
            <a:r>
              <a:rPr dirty="0" sz="2400" u="heavy">
                <a:latin typeface="Arial"/>
                <a:cs typeface="Arial"/>
              </a:rPr>
              <a:t>ch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row</a:t>
            </a:r>
            <a:r>
              <a:rPr dirty="0" sz="2400" spc="-15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o</a:t>
            </a:r>
            <a:r>
              <a:rPr dirty="0" sz="2400" spc="-10" u="heavy">
                <a:latin typeface="Arial"/>
                <a:cs typeface="Arial"/>
              </a:rPr>
              <a:t>f</a:t>
            </a:r>
            <a:r>
              <a:rPr dirty="0" sz="2400" spc="-30" u="heavy">
                <a:latin typeface="Arial"/>
                <a:cs typeface="Arial"/>
              </a:rPr>
              <a:t> </a:t>
            </a:r>
            <a:r>
              <a:rPr dirty="0" sz="2400" spc="5" u="heavy">
                <a:latin typeface="Arial"/>
                <a:cs typeface="Arial"/>
              </a:rPr>
              <a:t>o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-10" u="heavy">
                <a:latin typeface="Arial"/>
                <a:cs typeface="Arial"/>
              </a:rPr>
              <a:t>t</a:t>
            </a:r>
            <a:r>
              <a:rPr dirty="0" sz="2400" spc="-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</a:t>
            </a:r>
            <a:r>
              <a:rPr dirty="0" sz="2400" spc="-40" u="heavy">
                <a:latin typeface="Arial"/>
                <a:cs typeface="Arial"/>
              </a:rPr>
              <a:t> </a:t>
            </a:r>
            <a:r>
              <a:rPr dirty="0" sz="2400" spc="-15" u="heavy">
                <a:latin typeface="Arial"/>
                <a:cs typeface="Arial"/>
              </a:rPr>
              <a:t>q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ry</a:t>
            </a:r>
            <a:r>
              <a:rPr dirty="0" sz="2400" spc="-1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res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-15" u="heavy">
                <a:latin typeface="Arial"/>
                <a:cs typeface="Arial"/>
              </a:rPr>
              <a:t>lt,</a:t>
            </a:r>
            <a:r>
              <a:rPr dirty="0" sz="2400" spc="-25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s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95" u="heavy">
                <a:latin typeface="Arial"/>
                <a:cs typeface="Arial"/>
              </a:rPr>
              <a:t>b</a:t>
            </a:r>
            <a:r>
              <a:rPr dirty="0" sz="2400" spc="-10" u="heavy">
                <a:latin typeface="Arial"/>
                <a:cs typeface="Arial"/>
              </a:rPr>
              <a:t>-</a:t>
            </a:r>
            <a:r>
              <a:rPr dirty="0" sz="2400" spc="-15" u="heavy">
                <a:latin typeface="Arial"/>
                <a:cs typeface="Arial"/>
              </a:rPr>
              <a:t>q</a:t>
            </a:r>
            <a:r>
              <a:rPr dirty="0" sz="2400" spc="5" u="heavy">
                <a:latin typeface="Arial"/>
                <a:cs typeface="Arial"/>
              </a:rPr>
              <a:t>u</a:t>
            </a:r>
            <a:r>
              <a:rPr dirty="0" sz="2400" spc="5" u="heavy">
                <a:latin typeface="Arial"/>
                <a:cs typeface="Arial"/>
              </a:rPr>
              <a:t>e</a:t>
            </a:r>
            <a:r>
              <a:rPr dirty="0" sz="2400" u="heavy">
                <a:latin typeface="Arial"/>
                <a:cs typeface="Arial"/>
              </a:rPr>
              <a:t>ry</a:t>
            </a:r>
            <a:r>
              <a:rPr dirty="0" sz="2400" spc="-15" u="heavy">
                <a:latin typeface="Arial"/>
                <a:cs typeface="Arial"/>
              </a:rPr>
              <a:t> </a:t>
            </a:r>
            <a:r>
              <a:rPr dirty="0" sz="2400" spc="-5" u="heavy">
                <a:latin typeface="Arial"/>
                <a:cs typeface="Arial"/>
              </a:rPr>
              <a:t>is</a:t>
            </a:r>
            <a:r>
              <a:rPr dirty="0" sz="2400" spc="-10" u="heavy">
                <a:latin typeface="Arial"/>
                <a:cs typeface="Arial"/>
              </a:rPr>
              <a:t> </a:t>
            </a:r>
            <a:r>
              <a:rPr dirty="0" sz="2400" u="heavy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25">
                <a:latin typeface="Arial"/>
                <a:cs typeface="Arial"/>
              </a:rPr>
              <a:t>x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-1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.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h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5">
                <a:latin typeface="Arial"/>
                <a:cs typeface="Arial"/>
              </a:rPr>
              <a:t>d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ce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p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0">
                <a:latin typeface="Arial"/>
                <a:cs typeface="Arial"/>
              </a:rPr>
              <a:t>f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a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ce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o</a:t>
            </a:r>
            <a:r>
              <a:rPr dirty="0" sz="2400" spc="-10">
                <a:latin typeface="Arial"/>
                <a:cs typeface="Arial"/>
              </a:rPr>
              <a:t>f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75">
                <a:latin typeface="Arial"/>
                <a:cs typeface="Arial"/>
              </a:rPr>
              <a:t>b</a:t>
            </a:r>
            <a:r>
              <a:rPr dirty="0" sz="2400" spc="-10">
                <a:latin typeface="Arial"/>
                <a:cs typeface="Arial"/>
              </a:rPr>
              <a:t>-</a:t>
            </a:r>
            <a:r>
              <a:rPr dirty="0" sz="2400" spc="-15">
                <a:latin typeface="Arial"/>
                <a:cs typeface="Arial"/>
              </a:rPr>
              <a:t>q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00">
                <a:latin typeface="Arial"/>
                <a:cs typeface="Arial"/>
              </a:rPr>
              <a:t>y</a:t>
            </a:r>
            <a:r>
              <a:rPr dirty="0" sz="2400" spc="-1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Arial"/>
                <a:cs typeface="Arial"/>
              </a:rPr>
              <a:t>Si</a:t>
            </a:r>
            <a:r>
              <a:rPr dirty="0" sz="2400" spc="5">
                <a:latin typeface="Arial"/>
                <a:cs typeface="Arial"/>
              </a:rPr>
              <a:t>n</a:t>
            </a:r>
            <a:r>
              <a:rPr dirty="0" sz="2400" spc="-2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 row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su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10">
                <a:latin typeface="Arial"/>
                <a:cs typeface="Arial"/>
              </a:rPr>
              <a:t>-</a:t>
            </a:r>
            <a:r>
              <a:rPr dirty="0" sz="2400" spc="-2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ue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-20">
                <a:latin typeface="Arial"/>
                <a:cs typeface="Arial"/>
              </a:rPr>
              <a:t>que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etu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ng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60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usi</a:t>
            </a:r>
            <a:r>
              <a:rPr dirty="0" sz="2000" spc="-2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3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erat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38888" y="1302996"/>
            <a:ext cx="4551045" cy="59690"/>
          </a:xfrm>
          <a:custGeom>
            <a:avLst/>
            <a:gdLst/>
            <a:ahLst/>
            <a:cxnLst/>
            <a:rect l="l" t="t" r="r" b="b"/>
            <a:pathLst>
              <a:path w="4551045" h="59690">
                <a:moveTo>
                  <a:pt x="0" y="18224"/>
                </a:moveTo>
                <a:lnTo>
                  <a:pt x="674" y="14087"/>
                </a:lnTo>
                <a:lnTo>
                  <a:pt x="9064" y="11377"/>
                </a:lnTo>
                <a:lnTo>
                  <a:pt x="25169" y="10097"/>
                </a:lnTo>
                <a:lnTo>
                  <a:pt x="38486" y="10124"/>
                </a:lnTo>
                <a:lnTo>
                  <a:pt x="51413" y="10151"/>
                </a:lnTo>
                <a:lnTo>
                  <a:pt x="64053" y="10177"/>
                </a:lnTo>
                <a:lnTo>
                  <a:pt x="113812" y="10257"/>
                </a:lnTo>
                <a:lnTo>
                  <a:pt x="126570" y="10266"/>
                </a:lnTo>
                <a:lnTo>
                  <a:pt x="141242" y="10245"/>
                </a:lnTo>
                <a:lnTo>
                  <a:pt x="181707" y="9915"/>
                </a:lnTo>
                <a:lnTo>
                  <a:pt x="229733" y="8854"/>
                </a:lnTo>
                <a:lnTo>
                  <a:pt x="241102" y="8477"/>
                </a:lnTo>
                <a:lnTo>
                  <a:pt x="247078" y="8285"/>
                </a:lnTo>
                <a:lnTo>
                  <a:pt x="292277" y="7472"/>
                </a:lnTo>
                <a:lnTo>
                  <a:pt x="331706" y="7100"/>
                </a:lnTo>
                <a:lnTo>
                  <a:pt x="380415" y="6813"/>
                </a:lnTo>
                <a:lnTo>
                  <a:pt x="438445" y="6610"/>
                </a:lnTo>
                <a:lnTo>
                  <a:pt x="482330" y="6520"/>
                </a:lnTo>
                <a:lnTo>
                  <a:pt x="530386" y="6467"/>
                </a:lnTo>
                <a:lnTo>
                  <a:pt x="581531" y="6441"/>
                </a:lnTo>
                <a:lnTo>
                  <a:pt x="605935" y="6422"/>
                </a:lnTo>
                <a:lnTo>
                  <a:pt x="651314" y="6364"/>
                </a:lnTo>
                <a:lnTo>
                  <a:pt x="692120" y="6278"/>
                </a:lnTo>
                <a:lnTo>
                  <a:pt x="744752" y="6099"/>
                </a:lnTo>
                <a:lnTo>
                  <a:pt x="787094" y="5859"/>
                </a:lnTo>
                <a:lnTo>
                  <a:pt x="827542" y="5444"/>
                </a:lnTo>
                <a:lnTo>
                  <a:pt x="861910" y="4391"/>
                </a:lnTo>
                <a:lnTo>
                  <a:pt x="874342" y="3878"/>
                </a:lnTo>
                <a:lnTo>
                  <a:pt x="912945" y="2433"/>
                </a:lnTo>
                <a:lnTo>
                  <a:pt x="952736" y="1260"/>
                </a:lnTo>
                <a:lnTo>
                  <a:pt x="993406" y="513"/>
                </a:lnTo>
                <a:lnTo>
                  <a:pt x="1041767" y="263"/>
                </a:lnTo>
                <a:lnTo>
                  <a:pt x="1080662" y="169"/>
                </a:lnTo>
                <a:lnTo>
                  <a:pt x="1129382" y="95"/>
                </a:lnTo>
                <a:lnTo>
                  <a:pt x="1187938" y="42"/>
                </a:lnTo>
                <a:lnTo>
                  <a:pt x="1232446" y="17"/>
                </a:lnTo>
                <a:lnTo>
                  <a:pt x="1281335" y="2"/>
                </a:lnTo>
                <a:lnTo>
                  <a:pt x="1306292" y="0"/>
                </a:lnTo>
                <a:lnTo>
                  <a:pt x="1330085" y="3"/>
                </a:lnTo>
                <a:lnTo>
                  <a:pt x="1374176" y="28"/>
                </a:lnTo>
                <a:lnTo>
                  <a:pt x="1413609" y="77"/>
                </a:lnTo>
                <a:lnTo>
                  <a:pt x="1464022" y="196"/>
                </a:lnTo>
                <a:lnTo>
                  <a:pt x="1503953" y="368"/>
                </a:lnTo>
                <a:lnTo>
                  <a:pt x="1547210" y="776"/>
                </a:lnTo>
                <a:lnTo>
                  <a:pt x="1596106" y="3707"/>
                </a:lnTo>
                <a:lnTo>
                  <a:pt x="1612837" y="5266"/>
                </a:lnTo>
                <a:lnTo>
                  <a:pt x="1627109" y="6527"/>
                </a:lnTo>
                <a:lnTo>
                  <a:pt x="1673992" y="9774"/>
                </a:lnTo>
                <a:lnTo>
                  <a:pt x="1723769" y="11746"/>
                </a:lnTo>
                <a:lnTo>
                  <a:pt x="1773896" y="12490"/>
                </a:lnTo>
                <a:lnTo>
                  <a:pt x="1801593" y="12594"/>
                </a:lnTo>
                <a:lnTo>
                  <a:pt x="1815083" y="12676"/>
                </a:lnTo>
                <a:lnTo>
                  <a:pt x="1864091" y="13346"/>
                </a:lnTo>
                <a:lnTo>
                  <a:pt x="1914528" y="14724"/>
                </a:lnTo>
                <a:lnTo>
                  <a:pt x="1953710" y="16141"/>
                </a:lnTo>
                <a:lnTo>
                  <a:pt x="1966849" y="16598"/>
                </a:lnTo>
                <a:lnTo>
                  <a:pt x="2016639" y="17987"/>
                </a:lnTo>
                <a:lnTo>
                  <a:pt x="2033033" y="18352"/>
                </a:lnTo>
                <a:lnTo>
                  <a:pt x="2047513" y="18720"/>
                </a:lnTo>
                <a:lnTo>
                  <a:pt x="2060287" y="19096"/>
                </a:lnTo>
                <a:lnTo>
                  <a:pt x="2071565" y="19484"/>
                </a:lnTo>
                <a:lnTo>
                  <a:pt x="2081555" y="19888"/>
                </a:lnTo>
                <a:lnTo>
                  <a:pt x="2093975" y="20455"/>
                </a:lnTo>
                <a:lnTo>
                  <a:pt x="2106345" y="20990"/>
                </a:lnTo>
                <a:lnTo>
                  <a:pt x="2118870" y="21503"/>
                </a:lnTo>
                <a:lnTo>
                  <a:pt x="2131757" y="22002"/>
                </a:lnTo>
                <a:lnTo>
                  <a:pt x="2149003" y="22646"/>
                </a:lnTo>
                <a:lnTo>
                  <a:pt x="2163598" y="23218"/>
                </a:lnTo>
                <a:lnTo>
                  <a:pt x="2175996" y="23737"/>
                </a:lnTo>
                <a:lnTo>
                  <a:pt x="2186649" y="24218"/>
                </a:lnTo>
                <a:lnTo>
                  <a:pt x="2196011" y="24679"/>
                </a:lnTo>
                <a:lnTo>
                  <a:pt x="2206508" y="25164"/>
                </a:lnTo>
                <a:lnTo>
                  <a:pt x="2259288" y="26405"/>
                </a:lnTo>
                <a:lnTo>
                  <a:pt x="2298942" y="26704"/>
                </a:lnTo>
                <a:lnTo>
                  <a:pt x="2338105" y="26830"/>
                </a:lnTo>
                <a:lnTo>
                  <a:pt x="2385522" y="26875"/>
                </a:lnTo>
                <a:lnTo>
                  <a:pt x="2402870" y="26886"/>
                </a:lnTo>
                <a:lnTo>
                  <a:pt x="2448755" y="27046"/>
                </a:lnTo>
                <a:lnTo>
                  <a:pt x="2496147" y="27557"/>
                </a:lnTo>
                <a:lnTo>
                  <a:pt x="2527741" y="28307"/>
                </a:lnTo>
                <a:lnTo>
                  <a:pt x="2540873" y="28631"/>
                </a:lnTo>
                <a:lnTo>
                  <a:pt x="2553672" y="28915"/>
                </a:lnTo>
                <a:lnTo>
                  <a:pt x="2566201" y="29161"/>
                </a:lnTo>
                <a:lnTo>
                  <a:pt x="2578523" y="29370"/>
                </a:lnTo>
                <a:lnTo>
                  <a:pt x="2590698" y="29544"/>
                </a:lnTo>
                <a:lnTo>
                  <a:pt x="2603320" y="29728"/>
                </a:lnTo>
                <a:lnTo>
                  <a:pt x="2653297" y="31171"/>
                </a:lnTo>
                <a:lnTo>
                  <a:pt x="2694956" y="33178"/>
                </a:lnTo>
                <a:lnTo>
                  <a:pt x="2736051" y="35683"/>
                </a:lnTo>
                <a:lnTo>
                  <a:pt x="2788027" y="39844"/>
                </a:lnTo>
                <a:lnTo>
                  <a:pt x="2803196" y="41113"/>
                </a:lnTo>
                <a:lnTo>
                  <a:pt x="2847250" y="43643"/>
                </a:lnTo>
                <a:lnTo>
                  <a:pt x="2895693" y="44091"/>
                </a:lnTo>
                <a:lnTo>
                  <a:pt x="2931219" y="44168"/>
                </a:lnTo>
                <a:lnTo>
                  <a:pt x="2952601" y="44158"/>
                </a:lnTo>
                <a:lnTo>
                  <a:pt x="3003647" y="43986"/>
                </a:lnTo>
                <a:lnTo>
                  <a:pt x="3044251" y="43422"/>
                </a:lnTo>
                <a:lnTo>
                  <a:pt x="3058052" y="42869"/>
                </a:lnTo>
                <a:lnTo>
                  <a:pt x="3067661" y="42579"/>
                </a:lnTo>
                <a:lnTo>
                  <a:pt x="3078937" y="42350"/>
                </a:lnTo>
                <a:lnTo>
                  <a:pt x="3091933" y="42178"/>
                </a:lnTo>
                <a:lnTo>
                  <a:pt x="3106705" y="42062"/>
                </a:lnTo>
                <a:lnTo>
                  <a:pt x="3123306" y="41997"/>
                </a:lnTo>
                <a:lnTo>
                  <a:pt x="3141205" y="42018"/>
                </a:lnTo>
                <a:lnTo>
                  <a:pt x="3185136" y="42512"/>
                </a:lnTo>
                <a:lnTo>
                  <a:pt x="3225162" y="44170"/>
                </a:lnTo>
                <a:lnTo>
                  <a:pt x="3235727" y="44919"/>
                </a:lnTo>
                <a:lnTo>
                  <a:pt x="3247067" y="45713"/>
                </a:lnTo>
                <a:lnTo>
                  <a:pt x="3285836" y="48359"/>
                </a:lnTo>
                <a:lnTo>
                  <a:pt x="3325392" y="50636"/>
                </a:lnTo>
                <a:lnTo>
                  <a:pt x="3368414" y="51896"/>
                </a:lnTo>
                <a:lnTo>
                  <a:pt x="3408230" y="52504"/>
                </a:lnTo>
                <a:lnTo>
                  <a:pt x="3454775" y="52839"/>
                </a:lnTo>
                <a:lnTo>
                  <a:pt x="3508341" y="52938"/>
                </a:lnTo>
                <a:lnTo>
                  <a:pt x="3526155" y="52984"/>
                </a:lnTo>
                <a:lnTo>
                  <a:pt x="3574447" y="53278"/>
                </a:lnTo>
                <a:lnTo>
                  <a:pt x="3615148" y="53808"/>
                </a:lnTo>
                <a:lnTo>
                  <a:pt x="3657915" y="54882"/>
                </a:lnTo>
                <a:lnTo>
                  <a:pt x="3695397" y="56773"/>
                </a:lnTo>
                <a:lnTo>
                  <a:pt x="3708812" y="57463"/>
                </a:lnTo>
                <a:lnTo>
                  <a:pt x="3746974" y="58836"/>
                </a:lnTo>
                <a:lnTo>
                  <a:pt x="3770912" y="59182"/>
                </a:lnTo>
                <a:lnTo>
                  <a:pt x="3781098" y="59145"/>
                </a:lnTo>
                <a:lnTo>
                  <a:pt x="3826740" y="57971"/>
                </a:lnTo>
                <a:lnTo>
                  <a:pt x="3866938" y="56017"/>
                </a:lnTo>
                <a:lnTo>
                  <a:pt x="3913848" y="53088"/>
                </a:lnTo>
                <a:lnTo>
                  <a:pt x="3958556" y="49796"/>
                </a:lnTo>
                <a:lnTo>
                  <a:pt x="4005531" y="45491"/>
                </a:lnTo>
                <a:lnTo>
                  <a:pt x="4040663" y="41243"/>
                </a:lnTo>
                <a:lnTo>
                  <a:pt x="4055216" y="39467"/>
                </a:lnTo>
                <a:lnTo>
                  <a:pt x="4097136" y="35530"/>
                </a:lnTo>
                <a:lnTo>
                  <a:pt x="4149012" y="34017"/>
                </a:lnTo>
                <a:lnTo>
                  <a:pt x="4183176" y="33618"/>
                </a:lnTo>
                <a:lnTo>
                  <a:pt x="4199206" y="33377"/>
                </a:lnTo>
                <a:lnTo>
                  <a:pt x="4238847" y="32361"/>
                </a:lnTo>
                <a:lnTo>
                  <a:pt x="4271460" y="30604"/>
                </a:lnTo>
                <a:lnTo>
                  <a:pt x="4283859" y="29910"/>
                </a:lnTo>
                <a:lnTo>
                  <a:pt x="4334375" y="28310"/>
                </a:lnTo>
                <a:lnTo>
                  <a:pt x="4375499" y="27934"/>
                </a:lnTo>
                <a:lnTo>
                  <a:pt x="4424315" y="27723"/>
                </a:lnTo>
                <a:lnTo>
                  <a:pt x="4436128" y="27713"/>
                </a:lnTo>
                <a:lnTo>
                  <a:pt x="4451423" y="27488"/>
                </a:lnTo>
                <a:lnTo>
                  <a:pt x="4493367" y="24123"/>
                </a:lnTo>
                <a:lnTo>
                  <a:pt x="4540583" y="13356"/>
                </a:lnTo>
                <a:lnTo>
                  <a:pt x="4550919" y="95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7058" y="1757295"/>
            <a:ext cx="7319645" cy="35560"/>
          </a:xfrm>
          <a:custGeom>
            <a:avLst/>
            <a:gdLst/>
            <a:ahLst/>
            <a:cxnLst/>
            <a:rect l="l" t="t" r="r" b="b"/>
            <a:pathLst>
              <a:path w="7319645" h="35560">
                <a:moveTo>
                  <a:pt x="1612" y="23665"/>
                </a:moveTo>
                <a:lnTo>
                  <a:pt x="36746" y="8905"/>
                </a:lnTo>
                <a:lnTo>
                  <a:pt x="52846" y="9193"/>
                </a:lnTo>
                <a:lnTo>
                  <a:pt x="66588" y="9675"/>
                </a:lnTo>
                <a:lnTo>
                  <a:pt x="78628" y="10355"/>
                </a:lnTo>
                <a:lnTo>
                  <a:pt x="89620" y="11237"/>
                </a:lnTo>
                <a:lnTo>
                  <a:pt x="100218" y="12324"/>
                </a:lnTo>
                <a:lnTo>
                  <a:pt x="111112" y="13395"/>
                </a:lnTo>
                <a:lnTo>
                  <a:pt x="163211" y="15525"/>
                </a:lnTo>
                <a:lnTo>
                  <a:pt x="177860" y="15634"/>
                </a:lnTo>
                <a:lnTo>
                  <a:pt x="191564" y="15822"/>
                </a:lnTo>
                <a:lnTo>
                  <a:pt x="204415" y="16091"/>
                </a:lnTo>
                <a:lnTo>
                  <a:pt x="216510" y="16442"/>
                </a:lnTo>
                <a:lnTo>
                  <a:pt x="227943" y="16874"/>
                </a:lnTo>
                <a:lnTo>
                  <a:pt x="236193" y="17234"/>
                </a:lnTo>
                <a:lnTo>
                  <a:pt x="245244" y="17553"/>
                </a:lnTo>
                <a:lnTo>
                  <a:pt x="290200" y="18448"/>
                </a:lnTo>
                <a:lnTo>
                  <a:pt x="334150" y="18767"/>
                </a:lnTo>
                <a:lnTo>
                  <a:pt x="370044" y="18827"/>
                </a:lnTo>
                <a:lnTo>
                  <a:pt x="387824" y="18819"/>
                </a:lnTo>
                <a:lnTo>
                  <a:pt x="433745" y="18693"/>
                </a:lnTo>
                <a:lnTo>
                  <a:pt x="479432" y="18283"/>
                </a:lnTo>
                <a:lnTo>
                  <a:pt x="515593" y="17484"/>
                </a:lnTo>
                <a:lnTo>
                  <a:pt x="527737" y="17199"/>
                </a:lnTo>
                <a:lnTo>
                  <a:pt x="579007" y="16339"/>
                </a:lnTo>
                <a:lnTo>
                  <a:pt x="619418" y="15966"/>
                </a:lnTo>
                <a:lnTo>
                  <a:pt x="657530" y="15763"/>
                </a:lnTo>
                <a:lnTo>
                  <a:pt x="681608" y="15718"/>
                </a:lnTo>
                <a:lnTo>
                  <a:pt x="693651" y="15743"/>
                </a:lnTo>
                <a:lnTo>
                  <a:pt x="743539" y="16369"/>
                </a:lnTo>
                <a:lnTo>
                  <a:pt x="781899" y="17338"/>
                </a:lnTo>
                <a:lnTo>
                  <a:pt x="793892" y="17670"/>
                </a:lnTo>
                <a:lnTo>
                  <a:pt x="842994" y="18933"/>
                </a:lnTo>
                <a:lnTo>
                  <a:pt x="882112" y="19841"/>
                </a:lnTo>
                <a:lnTo>
                  <a:pt x="927390" y="20770"/>
                </a:lnTo>
                <a:lnTo>
                  <a:pt x="969039" y="21412"/>
                </a:lnTo>
                <a:lnTo>
                  <a:pt x="1015865" y="21753"/>
                </a:lnTo>
                <a:lnTo>
                  <a:pt x="1026335" y="21753"/>
                </a:lnTo>
                <a:lnTo>
                  <a:pt x="1068657" y="21417"/>
                </a:lnTo>
                <a:lnTo>
                  <a:pt x="1115793" y="20224"/>
                </a:lnTo>
                <a:lnTo>
                  <a:pt x="1127164" y="19662"/>
                </a:lnTo>
                <a:lnTo>
                  <a:pt x="1138784" y="19144"/>
                </a:lnTo>
                <a:lnTo>
                  <a:pt x="1190446" y="17398"/>
                </a:lnTo>
                <a:lnTo>
                  <a:pt x="1228764" y="16558"/>
                </a:lnTo>
                <a:lnTo>
                  <a:pt x="1278663" y="15928"/>
                </a:lnTo>
                <a:lnTo>
                  <a:pt x="1317312" y="15767"/>
                </a:lnTo>
                <a:lnTo>
                  <a:pt x="1331941" y="15797"/>
                </a:lnTo>
                <a:lnTo>
                  <a:pt x="1372952" y="16385"/>
                </a:lnTo>
                <a:lnTo>
                  <a:pt x="1421600" y="18329"/>
                </a:lnTo>
                <a:lnTo>
                  <a:pt x="1445759" y="19924"/>
                </a:lnTo>
                <a:lnTo>
                  <a:pt x="1458526" y="20726"/>
                </a:lnTo>
                <a:lnTo>
                  <a:pt x="1508700" y="23008"/>
                </a:lnTo>
                <a:lnTo>
                  <a:pt x="1564174" y="23968"/>
                </a:lnTo>
                <a:lnTo>
                  <a:pt x="1580149" y="24007"/>
                </a:lnTo>
                <a:lnTo>
                  <a:pt x="1594787" y="23964"/>
                </a:lnTo>
                <a:lnTo>
                  <a:pt x="1641790" y="22995"/>
                </a:lnTo>
                <a:lnTo>
                  <a:pt x="1663619" y="21840"/>
                </a:lnTo>
                <a:lnTo>
                  <a:pt x="1676025" y="21242"/>
                </a:lnTo>
                <a:lnTo>
                  <a:pt x="1726499" y="19933"/>
                </a:lnTo>
                <a:lnTo>
                  <a:pt x="1739807" y="19849"/>
                </a:lnTo>
                <a:lnTo>
                  <a:pt x="1751789" y="19854"/>
                </a:lnTo>
                <a:lnTo>
                  <a:pt x="1801270" y="20387"/>
                </a:lnTo>
                <a:lnTo>
                  <a:pt x="1840618" y="21326"/>
                </a:lnTo>
                <a:lnTo>
                  <a:pt x="1855580" y="21775"/>
                </a:lnTo>
                <a:lnTo>
                  <a:pt x="1869871" y="22170"/>
                </a:lnTo>
                <a:lnTo>
                  <a:pt x="1909360" y="23051"/>
                </a:lnTo>
                <a:lnTo>
                  <a:pt x="1956549" y="23585"/>
                </a:lnTo>
                <a:lnTo>
                  <a:pt x="1967804" y="23618"/>
                </a:lnTo>
                <a:lnTo>
                  <a:pt x="1983494" y="23616"/>
                </a:lnTo>
                <a:lnTo>
                  <a:pt x="2024701" y="23435"/>
                </a:lnTo>
                <a:lnTo>
                  <a:pt x="2070362" y="22742"/>
                </a:lnTo>
                <a:lnTo>
                  <a:pt x="2082985" y="22540"/>
                </a:lnTo>
                <a:lnTo>
                  <a:pt x="2095565" y="22383"/>
                </a:lnTo>
                <a:lnTo>
                  <a:pt x="2108179" y="22269"/>
                </a:lnTo>
                <a:lnTo>
                  <a:pt x="2120903" y="22198"/>
                </a:lnTo>
                <a:lnTo>
                  <a:pt x="2134971" y="22163"/>
                </a:lnTo>
                <a:lnTo>
                  <a:pt x="2148356" y="22099"/>
                </a:lnTo>
                <a:lnTo>
                  <a:pt x="2197987" y="21545"/>
                </a:lnTo>
                <a:lnTo>
                  <a:pt x="2243316" y="20614"/>
                </a:lnTo>
                <a:lnTo>
                  <a:pt x="2291274" y="19348"/>
                </a:lnTo>
                <a:lnTo>
                  <a:pt x="2332955" y="18111"/>
                </a:lnTo>
                <a:lnTo>
                  <a:pt x="2361743" y="17207"/>
                </a:lnTo>
                <a:lnTo>
                  <a:pt x="2375274" y="16780"/>
                </a:lnTo>
                <a:lnTo>
                  <a:pt x="2414571" y="15556"/>
                </a:lnTo>
                <a:lnTo>
                  <a:pt x="2464689" y="14030"/>
                </a:lnTo>
                <a:lnTo>
                  <a:pt x="2513370" y="12588"/>
                </a:lnTo>
                <a:lnTo>
                  <a:pt x="2557336" y="11409"/>
                </a:lnTo>
                <a:lnTo>
                  <a:pt x="2596986" y="10554"/>
                </a:lnTo>
                <a:lnTo>
                  <a:pt x="2644341" y="9883"/>
                </a:lnTo>
                <a:lnTo>
                  <a:pt x="2697536" y="9647"/>
                </a:lnTo>
                <a:lnTo>
                  <a:pt x="2711691" y="9632"/>
                </a:lnTo>
                <a:lnTo>
                  <a:pt x="2724839" y="9636"/>
                </a:lnTo>
                <a:lnTo>
                  <a:pt x="2767804" y="9838"/>
                </a:lnTo>
                <a:lnTo>
                  <a:pt x="2817993" y="12812"/>
                </a:lnTo>
                <a:lnTo>
                  <a:pt x="2847473" y="16711"/>
                </a:lnTo>
                <a:lnTo>
                  <a:pt x="2862134" y="18717"/>
                </a:lnTo>
                <a:lnTo>
                  <a:pt x="2906740" y="23813"/>
                </a:lnTo>
                <a:lnTo>
                  <a:pt x="2953746" y="26670"/>
                </a:lnTo>
                <a:lnTo>
                  <a:pt x="2994956" y="27926"/>
                </a:lnTo>
                <a:lnTo>
                  <a:pt x="3045064" y="28803"/>
                </a:lnTo>
                <a:lnTo>
                  <a:pt x="3082181" y="29067"/>
                </a:lnTo>
                <a:lnTo>
                  <a:pt x="3097264" y="29062"/>
                </a:lnTo>
                <a:lnTo>
                  <a:pt x="3138493" y="28576"/>
                </a:lnTo>
                <a:lnTo>
                  <a:pt x="3186038" y="26834"/>
                </a:lnTo>
                <a:lnTo>
                  <a:pt x="3212972" y="25176"/>
                </a:lnTo>
                <a:lnTo>
                  <a:pt x="3227667" y="24238"/>
                </a:lnTo>
                <a:lnTo>
                  <a:pt x="3274430" y="21314"/>
                </a:lnTo>
                <a:lnTo>
                  <a:pt x="3321477" y="19253"/>
                </a:lnTo>
                <a:lnTo>
                  <a:pt x="3360269" y="18361"/>
                </a:lnTo>
                <a:lnTo>
                  <a:pt x="3406788" y="17784"/>
                </a:lnTo>
                <a:lnTo>
                  <a:pt x="3445222" y="17538"/>
                </a:lnTo>
                <a:lnTo>
                  <a:pt x="3487688" y="17431"/>
                </a:lnTo>
                <a:lnTo>
                  <a:pt x="3505514" y="17426"/>
                </a:lnTo>
                <a:lnTo>
                  <a:pt x="3522187" y="17428"/>
                </a:lnTo>
                <a:lnTo>
                  <a:pt x="3565671" y="17473"/>
                </a:lnTo>
                <a:lnTo>
                  <a:pt x="3609816" y="17627"/>
                </a:lnTo>
                <a:lnTo>
                  <a:pt x="3631984" y="17785"/>
                </a:lnTo>
                <a:lnTo>
                  <a:pt x="3644968" y="17871"/>
                </a:lnTo>
                <a:lnTo>
                  <a:pt x="3695057" y="18066"/>
                </a:lnTo>
                <a:lnTo>
                  <a:pt x="3707567" y="18081"/>
                </a:lnTo>
                <a:lnTo>
                  <a:pt x="3724394" y="18059"/>
                </a:lnTo>
                <a:lnTo>
                  <a:pt x="3765761" y="17718"/>
                </a:lnTo>
                <a:lnTo>
                  <a:pt x="3808456" y="16573"/>
                </a:lnTo>
                <a:lnTo>
                  <a:pt x="3820633" y="16235"/>
                </a:lnTo>
                <a:lnTo>
                  <a:pt x="3833197" y="15949"/>
                </a:lnTo>
                <a:lnTo>
                  <a:pt x="3846166" y="15714"/>
                </a:lnTo>
                <a:lnTo>
                  <a:pt x="3859556" y="15530"/>
                </a:lnTo>
                <a:lnTo>
                  <a:pt x="3876202" y="15342"/>
                </a:lnTo>
                <a:lnTo>
                  <a:pt x="3890837" y="15121"/>
                </a:lnTo>
                <a:lnTo>
                  <a:pt x="3939621" y="13582"/>
                </a:lnTo>
                <a:lnTo>
                  <a:pt x="3987344" y="10673"/>
                </a:lnTo>
                <a:lnTo>
                  <a:pt x="3998534" y="9932"/>
                </a:lnTo>
                <a:lnTo>
                  <a:pt x="4050360" y="6941"/>
                </a:lnTo>
                <a:lnTo>
                  <a:pt x="4090093" y="5035"/>
                </a:lnTo>
                <a:lnTo>
                  <a:pt x="4139943" y="3109"/>
                </a:lnTo>
                <a:lnTo>
                  <a:pt x="4197129" y="1530"/>
                </a:lnTo>
                <a:lnTo>
                  <a:pt x="4243784" y="508"/>
                </a:lnTo>
                <a:lnTo>
                  <a:pt x="4280053" y="0"/>
                </a:lnTo>
                <a:lnTo>
                  <a:pt x="4288493" y="14"/>
                </a:lnTo>
                <a:lnTo>
                  <a:pt x="4337782" y="639"/>
                </a:lnTo>
                <a:lnTo>
                  <a:pt x="4367666" y="1195"/>
                </a:lnTo>
                <a:lnTo>
                  <a:pt x="4380914" y="1432"/>
                </a:lnTo>
                <a:lnTo>
                  <a:pt x="4419241" y="2025"/>
                </a:lnTo>
                <a:lnTo>
                  <a:pt x="4468730" y="2574"/>
                </a:lnTo>
                <a:lnTo>
                  <a:pt x="4512010" y="2845"/>
                </a:lnTo>
                <a:lnTo>
                  <a:pt x="4553114" y="2978"/>
                </a:lnTo>
                <a:lnTo>
                  <a:pt x="4604486" y="3073"/>
                </a:lnTo>
                <a:lnTo>
                  <a:pt x="4649787" y="3119"/>
                </a:lnTo>
                <a:lnTo>
                  <a:pt x="4700919" y="3145"/>
                </a:lnTo>
                <a:lnTo>
                  <a:pt x="4738258" y="3150"/>
                </a:lnTo>
                <a:lnTo>
                  <a:pt x="4759026" y="3153"/>
                </a:lnTo>
                <a:lnTo>
                  <a:pt x="4797746" y="3170"/>
                </a:lnTo>
                <a:lnTo>
                  <a:pt x="4848789" y="3228"/>
                </a:lnTo>
                <a:lnTo>
                  <a:pt x="4891387" y="3323"/>
                </a:lnTo>
                <a:lnTo>
                  <a:pt x="4935047" y="3507"/>
                </a:lnTo>
                <a:lnTo>
                  <a:pt x="4982030" y="4105"/>
                </a:lnTo>
                <a:lnTo>
                  <a:pt x="5020391" y="5219"/>
                </a:lnTo>
                <a:lnTo>
                  <a:pt x="5044321" y="6198"/>
                </a:lnTo>
                <a:lnTo>
                  <a:pt x="5056170" y="6680"/>
                </a:lnTo>
                <a:lnTo>
                  <a:pt x="5106271" y="8422"/>
                </a:lnTo>
                <a:lnTo>
                  <a:pt x="5152151" y="9675"/>
                </a:lnTo>
                <a:lnTo>
                  <a:pt x="5199000" y="10694"/>
                </a:lnTo>
                <a:lnTo>
                  <a:pt x="5237934" y="11405"/>
                </a:lnTo>
                <a:lnTo>
                  <a:pt x="5280826" y="12091"/>
                </a:lnTo>
                <a:lnTo>
                  <a:pt x="5313191" y="12567"/>
                </a:lnTo>
                <a:lnTo>
                  <a:pt x="5329562" y="12820"/>
                </a:lnTo>
                <a:lnTo>
                  <a:pt x="5374584" y="13599"/>
                </a:lnTo>
                <a:lnTo>
                  <a:pt x="5413816" y="14410"/>
                </a:lnTo>
                <a:lnTo>
                  <a:pt x="5457877" y="15553"/>
                </a:lnTo>
                <a:lnTo>
                  <a:pt x="5490278" y="16634"/>
                </a:lnTo>
                <a:lnTo>
                  <a:pt x="5503607" y="17070"/>
                </a:lnTo>
                <a:lnTo>
                  <a:pt x="5542209" y="18131"/>
                </a:lnTo>
                <a:lnTo>
                  <a:pt x="5591643" y="19018"/>
                </a:lnTo>
                <a:lnTo>
                  <a:pt x="5621803" y="19321"/>
                </a:lnTo>
                <a:lnTo>
                  <a:pt x="5638036" y="19503"/>
                </a:lnTo>
                <a:lnTo>
                  <a:pt x="5677175" y="20137"/>
                </a:lnTo>
                <a:lnTo>
                  <a:pt x="5718056" y="21569"/>
                </a:lnTo>
                <a:lnTo>
                  <a:pt x="5770262" y="24315"/>
                </a:lnTo>
                <a:lnTo>
                  <a:pt x="5783634" y="25079"/>
                </a:lnTo>
                <a:lnTo>
                  <a:pt x="5796685" y="25788"/>
                </a:lnTo>
                <a:lnTo>
                  <a:pt x="5846939" y="28156"/>
                </a:lnTo>
                <a:lnTo>
                  <a:pt x="5897082" y="29948"/>
                </a:lnTo>
                <a:lnTo>
                  <a:pt x="5914031" y="30462"/>
                </a:lnTo>
                <a:lnTo>
                  <a:pt x="5929712" y="30942"/>
                </a:lnTo>
                <a:lnTo>
                  <a:pt x="5969532" y="32196"/>
                </a:lnTo>
                <a:lnTo>
                  <a:pt x="5999356" y="33195"/>
                </a:lnTo>
                <a:lnTo>
                  <a:pt x="6008291" y="33481"/>
                </a:lnTo>
                <a:lnTo>
                  <a:pt x="6053988" y="34418"/>
                </a:lnTo>
                <a:lnTo>
                  <a:pt x="6099096" y="34915"/>
                </a:lnTo>
                <a:lnTo>
                  <a:pt x="6146681" y="35135"/>
                </a:lnTo>
                <a:lnTo>
                  <a:pt x="6160404" y="35127"/>
                </a:lnTo>
                <a:lnTo>
                  <a:pt x="6205992" y="34704"/>
                </a:lnTo>
                <a:lnTo>
                  <a:pt x="6232101" y="34059"/>
                </a:lnTo>
                <a:lnTo>
                  <a:pt x="6246790" y="33714"/>
                </a:lnTo>
                <a:lnTo>
                  <a:pt x="6259566" y="33462"/>
                </a:lnTo>
                <a:lnTo>
                  <a:pt x="6270603" y="33297"/>
                </a:lnTo>
                <a:lnTo>
                  <a:pt x="6280076" y="33216"/>
                </a:lnTo>
                <a:lnTo>
                  <a:pt x="6288300" y="33153"/>
                </a:lnTo>
                <a:lnTo>
                  <a:pt x="6297958" y="32997"/>
                </a:lnTo>
                <a:lnTo>
                  <a:pt x="6351886" y="31439"/>
                </a:lnTo>
                <a:lnTo>
                  <a:pt x="6369180" y="30830"/>
                </a:lnTo>
                <a:lnTo>
                  <a:pt x="6385143" y="30302"/>
                </a:lnTo>
                <a:lnTo>
                  <a:pt x="6426104" y="29157"/>
                </a:lnTo>
                <a:lnTo>
                  <a:pt x="6468508" y="28518"/>
                </a:lnTo>
                <a:lnTo>
                  <a:pt x="6482906" y="28474"/>
                </a:lnTo>
                <a:lnTo>
                  <a:pt x="6496580" y="28407"/>
                </a:lnTo>
                <a:lnTo>
                  <a:pt x="6546048" y="27903"/>
                </a:lnTo>
                <a:lnTo>
                  <a:pt x="6569385" y="27516"/>
                </a:lnTo>
                <a:lnTo>
                  <a:pt x="6581390" y="27328"/>
                </a:lnTo>
                <a:lnTo>
                  <a:pt x="6632277" y="26697"/>
                </a:lnTo>
                <a:lnTo>
                  <a:pt x="6661635" y="26425"/>
                </a:lnTo>
                <a:lnTo>
                  <a:pt x="6676335" y="26279"/>
                </a:lnTo>
                <a:lnTo>
                  <a:pt x="6714883" y="25814"/>
                </a:lnTo>
                <a:lnTo>
                  <a:pt x="6765170" y="24791"/>
                </a:lnTo>
                <a:lnTo>
                  <a:pt x="6814144" y="22612"/>
                </a:lnTo>
                <a:lnTo>
                  <a:pt x="6829357" y="21654"/>
                </a:lnTo>
                <a:lnTo>
                  <a:pt x="6843454" y="20847"/>
                </a:lnTo>
                <a:lnTo>
                  <a:pt x="6892233" y="18909"/>
                </a:lnTo>
                <a:lnTo>
                  <a:pt x="6942944" y="18264"/>
                </a:lnTo>
                <a:lnTo>
                  <a:pt x="6979959" y="18095"/>
                </a:lnTo>
                <a:lnTo>
                  <a:pt x="6998524" y="18106"/>
                </a:lnTo>
                <a:lnTo>
                  <a:pt x="7049126" y="18695"/>
                </a:lnTo>
                <a:lnTo>
                  <a:pt x="7088944" y="20806"/>
                </a:lnTo>
                <a:lnTo>
                  <a:pt x="7125771" y="23314"/>
                </a:lnTo>
                <a:lnTo>
                  <a:pt x="7135789" y="23971"/>
                </a:lnTo>
                <a:lnTo>
                  <a:pt x="7182102" y="25605"/>
                </a:lnTo>
                <a:lnTo>
                  <a:pt x="7226089" y="25984"/>
                </a:lnTo>
                <a:lnTo>
                  <a:pt x="7245206" y="25937"/>
                </a:lnTo>
                <a:lnTo>
                  <a:pt x="7290533" y="25056"/>
                </a:lnTo>
                <a:lnTo>
                  <a:pt x="7311440" y="23853"/>
                </a:lnTo>
                <a:lnTo>
                  <a:pt x="7319312" y="230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17506" y="109917"/>
            <a:ext cx="2472651" cy="595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35448" y="193344"/>
            <a:ext cx="143510" cy="109220"/>
          </a:xfrm>
          <a:custGeom>
            <a:avLst/>
            <a:gdLst/>
            <a:ahLst/>
            <a:cxnLst/>
            <a:rect l="l" t="t" r="r" b="b"/>
            <a:pathLst>
              <a:path w="143510" h="109220">
                <a:moveTo>
                  <a:pt x="6823" y="53384"/>
                </a:moveTo>
                <a:lnTo>
                  <a:pt x="2476" y="54419"/>
                </a:lnTo>
                <a:lnTo>
                  <a:pt x="216" y="54957"/>
                </a:lnTo>
                <a:lnTo>
                  <a:pt x="42" y="54998"/>
                </a:lnTo>
                <a:lnTo>
                  <a:pt x="480" y="54946"/>
                </a:lnTo>
                <a:lnTo>
                  <a:pt x="895" y="54882"/>
                </a:lnTo>
                <a:lnTo>
                  <a:pt x="4818" y="54278"/>
                </a:lnTo>
                <a:lnTo>
                  <a:pt x="49887" y="41800"/>
                </a:lnTo>
                <a:lnTo>
                  <a:pt x="87009" y="25303"/>
                </a:lnTo>
                <a:lnTo>
                  <a:pt x="116299" y="1941"/>
                </a:lnTo>
                <a:lnTo>
                  <a:pt x="117079" y="634"/>
                </a:lnTo>
                <a:lnTo>
                  <a:pt x="117268" y="317"/>
                </a:lnTo>
                <a:lnTo>
                  <a:pt x="117457" y="0"/>
                </a:lnTo>
                <a:lnTo>
                  <a:pt x="117044" y="444"/>
                </a:lnTo>
                <a:lnTo>
                  <a:pt x="116029" y="1651"/>
                </a:lnTo>
                <a:lnTo>
                  <a:pt x="115014" y="2858"/>
                </a:lnTo>
                <a:lnTo>
                  <a:pt x="110829" y="7837"/>
                </a:lnTo>
                <a:lnTo>
                  <a:pt x="81928" y="49562"/>
                </a:lnTo>
                <a:lnTo>
                  <a:pt x="65794" y="90156"/>
                </a:lnTo>
                <a:lnTo>
                  <a:pt x="61157" y="100789"/>
                </a:lnTo>
                <a:lnTo>
                  <a:pt x="55323" y="108519"/>
                </a:lnTo>
                <a:lnTo>
                  <a:pt x="52943" y="108866"/>
                </a:lnTo>
                <a:lnTo>
                  <a:pt x="51110" y="106323"/>
                </a:lnTo>
                <a:lnTo>
                  <a:pt x="49277" y="103780"/>
                </a:lnTo>
                <a:lnTo>
                  <a:pt x="44079" y="52185"/>
                </a:lnTo>
                <a:lnTo>
                  <a:pt x="44289" y="34691"/>
                </a:lnTo>
                <a:lnTo>
                  <a:pt x="45270" y="23039"/>
                </a:lnTo>
                <a:lnTo>
                  <a:pt x="48030" y="13799"/>
                </a:lnTo>
                <a:lnTo>
                  <a:pt x="53248" y="11353"/>
                </a:lnTo>
                <a:lnTo>
                  <a:pt x="62010" y="11031"/>
                </a:lnTo>
                <a:lnTo>
                  <a:pt x="74465" y="12879"/>
                </a:lnTo>
                <a:lnTo>
                  <a:pt x="108670" y="44218"/>
                </a:lnTo>
                <a:lnTo>
                  <a:pt x="134881" y="83939"/>
                </a:lnTo>
                <a:lnTo>
                  <a:pt x="143068" y="972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77301" y="243341"/>
            <a:ext cx="118110" cy="150495"/>
          </a:xfrm>
          <a:custGeom>
            <a:avLst/>
            <a:gdLst/>
            <a:ahLst/>
            <a:cxnLst/>
            <a:rect l="l" t="t" r="r" b="b"/>
            <a:pathLst>
              <a:path w="118110" h="150495">
                <a:moveTo>
                  <a:pt x="85558" y="8968"/>
                </a:moveTo>
                <a:lnTo>
                  <a:pt x="85558" y="4556"/>
                </a:lnTo>
                <a:lnTo>
                  <a:pt x="80491" y="1739"/>
                </a:lnTo>
                <a:lnTo>
                  <a:pt x="70355" y="516"/>
                </a:lnTo>
                <a:lnTo>
                  <a:pt x="56728" y="0"/>
                </a:lnTo>
                <a:lnTo>
                  <a:pt x="45119" y="1985"/>
                </a:lnTo>
                <a:lnTo>
                  <a:pt x="37076" y="4617"/>
                </a:lnTo>
                <a:lnTo>
                  <a:pt x="31313" y="7577"/>
                </a:lnTo>
                <a:lnTo>
                  <a:pt x="27018" y="11121"/>
                </a:lnTo>
                <a:lnTo>
                  <a:pt x="22723" y="14665"/>
                </a:lnTo>
                <a:lnTo>
                  <a:pt x="20026" y="19105"/>
                </a:lnTo>
                <a:lnTo>
                  <a:pt x="18927" y="24441"/>
                </a:lnTo>
                <a:lnTo>
                  <a:pt x="17827" y="29776"/>
                </a:lnTo>
                <a:lnTo>
                  <a:pt x="45857" y="61209"/>
                </a:lnTo>
                <a:lnTo>
                  <a:pt x="67234" y="78622"/>
                </a:lnTo>
                <a:lnTo>
                  <a:pt x="77059" y="86812"/>
                </a:lnTo>
                <a:lnTo>
                  <a:pt x="106482" y="115177"/>
                </a:lnTo>
                <a:lnTo>
                  <a:pt x="117592" y="137972"/>
                </a:lnTo>
                <a:lnTo>
                  <a:pt x="117776" y="142190"/>
                </a:lnTo>
                <a:lnTo>
                  <a:pt x="113607" y="145221"/>
                </a:lnTo>
                <a:lnTo>
                  <a:pt x="105087" y="147066"/>
                </a:lnTo>
                <a:lnTo>
                  <a:pt x="94187" y="148870"/>
                </a:lnTo>
                <a:lnTo>
                  <a:pt x="81124" y="150033"/>
                </a:lnTo>
                <a:lnTo>
                  <a:pt x="69973" y="149741"/>
                </a:lnTo>
                <a:lnTo>
                  <a:pt x="24731" y="135215"/>
                </a:lnTo>
                <a:lnTo>
                  <a:pt x="12644" y="128271"/>
                </a:lnTo>
                <a:lnTo>
                  <a:pt x="0" y="1200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14677" y="228173"/>
            <a:ext cx="200660" cy="22860"/>
          </a:xfrm>
          <a:custGeom>
            <a:avLst/>
            <a:gdLst/>
            <a:ahLst/>
            <a:cxnLst/>
            <a:rect l="l" t="t" r="r" b="b"/>
            <a:pathLst>
              <a:path w="200660" h="22860">
                <a:moveTo>
                  <a:pt x="0" y="22601"/>
                </a:moveTo>
                <a:lnTo>
                  <a:pt x="9393" y="22113"/>
                </a:lnTo>
                <a:lnTo>
                  <a:pt x="21697" y="20646"/>
                </a:lnTo>
                <a:lnTo>
                  <a:pt x="36911" y="18202"/>
                </a:lnTo>
                <a:lnTo>
                  <a:pt x="50520" y="15814"/>
                </a:lnTo>
                <a:lnTo>
                  <a:pt x="63374" y="13715"/>
                </a:lnTo>
                <a:lnTo>
                  <a:pt x="110068" y="7682"/>
                </a:lnTo>
                <a:lnTo>
                  <a:pt x="158707" y="3136"/>
                </a:lnTo>
                <a:lnTo>
                  <a:pt x="185804" y="1033"/>
                </a:lnTo>
                <a:lnTo>
                  <a:pt x="20024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54088" y="158574"/>
            <a:ext cx="179070" cy="290830"/>
          </a:xfrm>
          <a:custGeom>
            <a:avLst/>
            <a:gdLst/>
            <a:ahLst/>
            <a:cxnLst/>
            <a:rect l="l" t="t" r="r" b="b"/>
            <a:pathLst>
              <a:path w="179070" h="290830">
                <a:moveTo>
                  <a:pt x="13137" y="5275"/>
                </a:moveTo>
                <a:lnTo>
                  <a:pt x="5978" y="2399"/>
                </a:lnTo>
                <a:lnTo>
                  <a:pt x="1747" y="699"/>
                </a:lnTo>
                <a:lnTo>
                  <a:pt x="442" y="174"/>
                </a:lnTo>
                <a:lnTo>
                  <a:pt x="0" y="0"/>
                </a:lnTo>
                <a:lnTo>
                  <a:pt x="1932" y="803"/>
                </a:lnTo>
                <a:lnTo>
                  <a:pt x="3839" y="1589"/>
                </a:lnTo>
                <a:lnTo>
                  <a:pt x="8735" y="3608"/>
                </a:lnTo>
                <a:lnTo>
                  <a:pt x="44273" y="26058"/>
                </a:lnTo>
                <a:lnTo>
                  <a:pt x="76838" y="59841"/>
                </a:lnTo>
                <a:lnTo>
                  <a:pt x="107995" y="96586"/>
                </a:lnTo>
                <a:lnTo>
                  <a:pt x="136251" y="131958"/>
                </a:lnTo>
                <a:lnTo>
                  <a:pt x="158827" y="163781"/>
                </a:lnTo>
                <a:lnTo>
                  <a:pt x="176103" y="200084"/>
                </a:lnTo>
                <a:lnTo>
                  <a:pt x="178544" y="216153"/>
                </a:lnTo>
                <a:lnTo>
                  <a:pt x="178258" y="228718"/>
                </a:lnTo>
                <a:lnTo>
                  <a:pt x="155800" y="259831"/>
                </a:lnTo>
                <a:lnTo>
                  <a:pt x="108482" y="284514"/>
                </a:lnTo>
                <a:lnTo>
                  <a:pt x="92699" y="29049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79700" y="462436"/>
            <a:ext cx="24130" cy="8890"/>
          </a:xfrm>
          <a:custGeom>
            <a:avLst/>
            <a:gdLst/>
            <a:ahLst/>
            <a:cxnLst/>
            <a:rect l="l" t="t" r="r" b="b"/>
            <a:pathLst>
              <a:path w="24129" h="8890">
                <a:moveTo>
                  <a:pt x="23802" y="0"/>
                </a:moveTo>
                <a:lnTo>
                  <a:pt x="11901" y="4432"/>
                </a:lnTo>
                <a:lnTo>
                  <a:pt x="0" y="88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28864" y="148726"/>
            <a:ext cx="183515" cy="381635"/>
          </a:xfrm>
          <a:custGeom>
            <a:avLst/>
            <a:gdLst/>
            <a:ahLst/>
            <a:cxnLst/>
            <a:rect l="l" t="t" r="r" b="b"/>
            <a:pathLst>
              <a:path w="183514" h="381634">
                <a:moveTo>
                  <a:pt x="4118" y="6473"/>
                </a:moveTo>
                <a:lnTo>
                  <a:pt x="0" y="3124"/>
                </a:lnTo>
                <a:lnTo>
                  <a:pt x="3776" y="966"/>
                </a:lnTo>
                <a:lnTo>
                  <a:pt x="15448" y="0"/>
                </a:lnTo>
                <a:lnTo>
                  <a:pt x="54162" y="9657"/>
                </a:lnTo>
                <a:lnTo>
                  <a:pt x="95246" y="38549"/>
                </a:lnTo>
                <a:lnTo>
                  <a:pt x="129798" y="78164"/>
                </a:lnTo>
                <a:lnTo>
                  <a:pt x="150503" y="110380"/>
                </a:lnTo>
                <a:lnTo>
                  <a:pt x="168262" y="148493"/>
                </a:lnTo>
                <a:lnTo>
                  <a:pt x="180812" y="197600"/>
                </a:lnTo>
                <a:lnTo>
                  <a:pt x="182987" y="235089"/>
                </a:lnTo>
                <a:lnTo>
                  <a:pt x="182395" y="245867"/>
                </a:lnTo>
                <a:lnTo>
                  <a:pt x="173404" y="284304"/>
                </a:lnTo>
                <a:lnTo>
                  <a:pt x="151660" y="317432"/>
                </a:lnTo>
                <a:lnTo>
                  <a:pt x="116676" y="351545"/>
                </a:lnTo>
                <a:lnTo>
                  <a:pt x="93484" y="370796"/>
                </a:lnTo>
                <a:lnTo>
                  <a:pt x="80425" y="3810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68560" y="273657"/>
            <a:ext cx="189865" cy="17145"/>
          </a:xfrm>
          <a:custGeom>
            <a:avLst/>
            <a:gdLst/>
            <a:ahLst/>
            <a:cxnLst/>
            <a:rect l="l" t="t" r="r" b="b"/>
            <a:pathLst>
              <a:path w="189864" h="17145">
                <a:moveTo>
                  <a:pt x="7745" y="0"/>
                </a:moveTo>
                <a:lnTo>
                  <a:pt x="0" y="7004"/>
                </a:lnTo>
                <a:lnTo>
                  <a:pt x="1477" y="10592"/>
                </a:lnTo>
                <a:lnTo>
                  <a:pt x="12178" y="10764"/>
                </a:lnTo>
                <a:lnTo>
                  <a:pt x="57491" y="9410"/>
                </a:lnTo>
                <a:lnTo>
                  <a:pt x="75088" y="8521"/>
                </a:lnTo>
                <a:lnTo>
                  <a:pt x="91429" y="7826"/>
                </a:lnTo>
                <a:lnTo>
                  <a:pt x="106835" y="7533"/>
                </a:lnTo>
                <a:lnTo>
                  <a:pt x="121318" y="7642"/>
                </a:lnTo>
                <a:lnTo>
                  <a:pt x="134890" y="8152"/>
                </a:lnTo>
                <a:lnTo>
                  <a:pt x="147564" y="9063"/>
                </a:lnTo>
                <a:lnTo>
                  <a:pt x="159352" y="10374"/>
                </a:lnTo>
                <a:lnTo>
                  <a:pt x="170266" y="12084"/>
                </a:lnTo>
                <a:lnTo>
                  <a:pt x="180319" y="14193"/>
                </a:lnTo>
                <a:lnTo>
                  <a:pt x="189522" y="167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07325" y="367332"/>
            <a:ext cx="190500" cy="22225"/>
          </a:xfrm>
          <a:custGeom>
            <a:avLst/>
            <a:gdLst/>
            <a:ahLst/>
            <a:cxnLst/>
            <a:rect l="l" t="t" r="r" b="b"/>
            <a:pathLst>
              <a:path w="190500" h="22225">
                <a:moveTo>
                  <a:pt x="16514" y="5480"/>
                </a:moveTo>
                <a:lnTo>
                  <a:pt x="2923" y="16723"/>
                </a:lnTo>
                <a:lnTo>
                  <a:pt x="0" y="21619"/>
                </a:lnTo>
                <a:lnTo>
                  <a:pt x="4471" y="21695"/>
                </a:lnTo>
                <a:lnTo>
                  <a:pt x="48178" y="18602"/>
                </a:lnTo>
                <a:lnTo>
                  <a:pt x="78205" y="13921"/>
                </a:lnTo>
                <a:lnTo>
                  <a:pt x="92183" y="11684"/>
                </a:lnTo>
                <a:lnTo>
                  <a:pt x="142474" y="5201"/>
                </a:lnTo>
                <a:lnTo>
                  <a:pt x="178749" y="1201"/>
                </a:lnTo>
                <a:lnTo>
                  <a:pt x="19020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19727" y="220707"/>
            <a:ext cx="200025" cy="207645"/>
          </a:xfrm>
          <a:custGeom>
            <a:avLst/>
            <a:gdLst/>
            <a:ahLst/>
            <a:cxnLst/>
            <a:rect l="l" t="t" r="r" b="b"/>
            <a:pathLst>
              <a:path w="200025" h="207645">
                <a:moveTo>
                  <a:pt x="25636" y="58994"/>
                </a:moveTo>
                <a:lnTo>
                  <a:pt x="24276" y="44857"/>
                </a:lnTo>
                <a:lnTo>
                  <a:pt x="25316" y="32278"/>
                </a:lnTo>
                <a:lnTo>
                  <a:pt x="28757" y="21255"/>
                </a:lnTo>
                <a:lnTo>
                  <a:pt x="62300" y="2095"/>
                </a:lnTo>
                <a:lnTo>
                  <a:pt x="86928" y="0"/>
                </a:lnTo>
                <a:lnTo>
                  <a:pt x="98440" y="385"/>
                </a:lnTo>
                <a:lnTo>
                  <a:pt x="136561" y="9839"/>
                </a:lnTo>
                <a:lnTo>
                  <a:pt x="168371" y="36955"/>
                </a:lnTo>
                <a:lnTo>
                  <a:pt x="174616" y="63655"/>
                </a:lnTo>
                <a:lnTo>
                  <a:pt x="173189" y="74256"/>
                </a:lnTo>
                <a:lnTo>
                  <a:pt x="152345" y="106181"/>
                </a:lnTo>
                <a:lnTo>
                  <a:pt x="120431" y="127001"/>
                </a:lnTo>
                <a:lnTo>
                  <a:pt x="85180" y="138032"/>
                </a:lnTo>
                <a:lnTo>
                  <a:pt x="84797" y="138114"/>
                </a:lnTo>
                <a:lnTo>
                  <a:pt x="85117" y="138135"/>
                </a:lnTo>
                <a:lnTo>
                  <a:pt x="86138" y="138094"/>
                </a:lnTo>
                <a:lnTo>
                  <a:pt x="92631" y="137837"/>
                </a:lnTo>
                <a:lnTo>
                  <a:pt x="109337" y="137174"/>
                </a:lnTo>
                <a:lnTo>
                  <a:pt x="124683" y="136909"/>
                </a:lnTo>
                <a:lnTo>
                  <a:pt x="137981" y="137411"/>
                </a:lnTo>
                <a:lnTo>
                  <a:pt x="186238" y="148997"/>
                </a:lnTo>
                <a:lnTo>
                  <a:pt x="199506" y="160289"/>
                </a:lnTo>
                <a:lnTo>
                  <a:pt x="198722" y="167266"/>
                </a:lnTo>
                <a:lnTo>
                  <a:pt x="156718" y="191574"/>
                </a:lnTo>
                <a:lnTo>
                  <a:pt x="118236" y="199899"/>
                </a:lnTo>
                <a:lnTo>
                  <a:pt x="69002" y="205549"/>
                </a:lnTo>
                <a:lnTo>
                  <a:pt x="20157" y="207243"/>
                </a:lnTo>
                <a:lnTo>
                  <a:pt x="8942" y="207199"/>
                </a:lnTo>
                <a:lnTo>
                  <a:pt x="0" y="2068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17124" y="308515"/>
            <a:ext cx="165100" cy="26670"/>
          </a:xfrm>
          <a:custGeom>
            <a:avLst/>
            <a:gdLst/>
            <a:ahLst/>
            <a:cxnLst/>
            <a:rect l="l" t="t" r="r" b="b"/>
            <a:pathLst>
              <a:path w="165100" h="26670">
                <a:moveTo>
                  <a:pt x="0" y="26263"/>
                </a:moveTo>
                <a:lnTo>
                  <a:pt x="39151" y="16511"/>
                </a:lnTo>
                <a:lnTo>
                  <a:pt x="76651" y="9534"/>
                </a:lnTo>
                <a:lnTo>
                  <a:pt x="127511" y="4090"/>
                </a:lnTo>
                <a:lnTo>
                  <a:pt x="141206" y="2792"/>
                </a:lnTo>
                <a:lnTo>
                  <a:pt x="153664" y="1431"/>
                </a:lnTo>
                <a:lnTo>
                  <a:pt x="16496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80874" y="252798"/>
            <a:ext cx="24130" cy="161925"/>
          </a:xfrm>
          <a:custGeom>
            <a:avLst/>
            <a:gdLst/>
            <a:ahLst/>
            <a:cxnLst/>
            <a:rect l="l" t="t" r="r" b="b"/>
            <a:pathLst>
              <a:path w="24129" h="161925">
                <a:moveTo>
                  <a:pt x="6258" y="15278"/>
                </a:moveTo>
                <a:lnTo>
                  <a:pt x="2716" y="6395"/>
                </a:lnTo>
                <a:lnTo>
                  <a:pt x="769" y="1510"/>
                </a:lnTo>
                <a:lnTo>
                  <a:pt x="415" y="623"/>
                </a:lnTo>
                <a:lnTo>
                  <a:pt x="166" y="0"/>
                </a:lnTo>
                <a:lnTo>
                  <a:pt x="40" y="982"/>
                </a:lnTo>
                <a:lnTo>
                  <a:pt x="35" y="3570"/>
                </a:lnTo>
                <a:lnTo>
                  <a:pt x="24" y="10407"/>
                </a:lnTo>
                <a:lnTo>
                  <a:pt x="0" y="24823"/>
                </a:lnTo>
                <a:lnTo>
                  <a:pt x="518" y="68315"/>
                </a:lnTo>
                <a:lnTo>
                  <a:pt x="6251" y="110014"/>
                </a:lnTo>
                <a:lnTo>
                  <a:pt x="18146" y="147303"/>
                </a:lnTo>
                <a:lnTo>
                  <a:pt x="23602" y="1613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76977" y="204470"/>
            <a:ext cx="147955" cy="181610"/>
          </a:xfrm>
          <a:custGeom>
            <a:avLst/>
            <a:gdLst/>
            <a:ahLst/>
            <a:cxnLst/>
            <a:rect l="l" t="t" r="r" b="b"/>
            <a:pathLst>
              <a:path w="147954" h="181610">
                <a:moveTo>
                  <a:pt x="0" y="4447"/>
                </a:moveTo>
                <a:lnTo>
                  <a:pt x="49508" y="219"/>
                </a:lnTo>
                <a:lnTo>
                  <a:pt x="80158" y="0"/>
                </a:lnTo>
                <a:lnTo>
                  <a:pt x="92628" y="46"/>
                </a:lnTo>
                <a:lnTo>
                  <a:pt x="135003" y="1391"/>
                </a:lnTo>
                <a:lnTo>
                  <a:pt x="147555" y="6044"/>
                </a:lnTo>
                <a:lnTo>
                  <a:pt x="144493" y="12746"/>
                </a:lnTo>
                <a:lnTo>
                  <a:pt x="141425" y="19447"/>
                </a:lnTo>
                <a:lnTo>
                  <a:pt x="139056" y="26073"/>
                </a:lnTo>
                <a:lnTo>
                  <a:pt x="133886" y="70329"/>
                </a:lnTo>
                <a:lnTo>
                  <a:pt x="133020" y="111509"/>
                </a:lnTo>
                <a:lnTo>
                  <a:pt x="132842" y="150973"/>
                </a:lnTo>
                <a:lnTo>
                  <a:pt x="132872" y="165787"/>
                </a:lnTo>
                <a:lnTo>
                  <a:pt x="132945" y="1814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41767" y="282505"/>
            <a:ext cx="192405" cy="8890"/>
          </a:xfrm>
          <a:custGeom>
            <a:avLst/>
            <a:gdLst/>
            <a:ahLst/>
            <a:cxnLst/>
            <a:rect l="l" t="t" r="r" b="b"/>
            <a:pathLst>
              <a:path w="192404" h="8889">
                <a:moveTo>
                  <a:pt x="7737" y="4546"/>
                </a:moveTo>
                <a:lnTo>
                  <a:pt x="3491" y="6588"/>
                </a:lnTo>
                <a:lnTo>
                  <a:pt x="1059" y="7759"/>
                </a:lnTo>
                <a:lnTo>
                  <a:pt x="436" y="8058"/>
                </a:lnTo>
                <a:lnTo>
                  <a:pt x="0" y="8268"/>
                </a:lnTo>
                <a:lnTo>
                  <a:pt x="1433" y="8395"/>
                </a:lnTo>
                <a:lnTo>
                  <a:pt x="4745" y="8440"/>
                </a:lnTo>
                <a:lnTo>
                  <a:pt x="12504" y="8547"/>
                </a:lnTo>
                <a:lnTo>
                  <a:pt x="27430" y="8751"/>
                </a:lnTo>
                <a:lnTo>
                  <a:pt x="39120" y="8789"/>
                </a:lnTo>
                <a:lnTo>
                  <a:pt x="50927" y="8586"/>
                </a:lnTo>
                <a:lnTo>
                  <a:pt x="103012" y="5415"/>
                </a:lnTo>
                <a:lnTo>
                  <a:pt x="116885" y="4242"/>
                </a:lnTo>
                <a:lnTo>
                  <a:pt x="130282" y="3210"/>
                </a:lnTo>
                <a:lnTo>
                  <a:pt x="143261" y="2314"/>
                </a:lnTo>
                <a:lnTo>
                  <a:pt x="155874" y="1550"/>
                </a:lnTo>
                <a:lnTo>
                  <a:pt x="168177" y="913"/>
                </a:lnTo>
                <a:lnTo>
                  <a:pt x="180226" y="397"/>
                </a:lnTo>
                <a:lnTo>
                  <a:pt x="19207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92848" y="358790"/>
            <a:ext cx="168275" cy="18415"/>
          </a:xfrm>
          <a:custGeom>
            <a:avLst/>
            <a:gdLst/>
            <a:ahLst/>
            <a:cxnLst/>
            <a:rect l="l" t="t" r="r" b="b"/>
            <a:pathLst>
              <a:path w="168275" h="18414">
                <a:moveTo>
                  <a:pt x="0" y="5698"/>
                </a:moveTo>
                <a:lnTo>
                  <a:pt x="401" y="14070"/>
                </a:lnTo>
                <a:lnTo>
                  <a:pt x="5846" y="18151"/>
                </a:lnTo>
                <a:lnTo>
                  <a:pt x="16327" y="17942"/>
                </a:lnTo>
                <a:lnTo>
                  <a:pt x="27365" y="17351"/>
                </a:lnTo>
                <a:lnTo>
                  <a:pt x="39943" y="15990"/>
                </a:lnTo>
                <a:lnTo>
                  <a:pt x="54061" y="13857"/>
                </a:lnTo>
                <a:lnTo>
                  <a:pt x="67368" y="11661"/>
                </a:lnTo>
                <a:lnTo>
                  <a:pt x="80029" y="9739"/>
                </a:lnTo>
                <a:lnTo>
                  <a:pt x="117973" y="5044"/>
                </a:lnTo>
                <a:lnTo>
                  <a:pt x="155203" y="1190"/>
                </a:lnTo>
                <a:lnTo>
                  <a:pt x="16792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31236" y="160632"/>
            <a:ext cx="191135" cy="314325"/>
          </a:xfrm>
          <a:custGeom>
            <a:avLst/>
            <a:gdLst/>
            <a:ahLst/>
            <a:cxnLst/>
            <a:rect l="l" t="t" r="r" b="b"/>
            <a:pathLst>
              <a:path w="191135" h="314325">
                <a:moveTo>
                  <a:pt x="120210" y="6267"/>
                </a:moveTo>
                <a:lnTo>
                  <a:pt x="107809" y="1307"/>
                </a:lnTo>
                <a:lnTo>
                  <a:pt x="95780" y="0"/>
                </a:lnTo>
                <a:lnTo>
                  <a:pt x="88972" y="494"/>
                </a:lnTo>
                <a:lnTo>
                  <a:pt x="55029" y="22976"/>
                </a:lnTo>
                <a:lnTo>
                  <a:pt x="28897" y="52595"/>
                </a:lnTo>
                <a:lnTo>
                  <a:pt x="10960" y="86823"/>
                </a:lnTo>
                <a:lnTo>
                  <a:pt x="1157" y="125919"/>
                </a:lnTo>
                <a:lnTo>
                  <a:pt x="0" y="139708"/>
                </a:lnTo>
                <a:lnTo>
                  <a:pt x="55" y="152013"/>
                </a:lnTo>
                <a:lnTo>
                  <a:pt x="13663" y="197398"/>
                </a:lnTo>
                <a:lnTo>
                  <a:pt x="37958" y="226828"/>
                </a:lnTo>
                <a:lnTo>
                  <a:pt x="69179" y="249790"/>
                </a:lnTo>
                <a:lnTo>
                  <a:pt x="110164" y="274012"/>
                </a:lnTo>
                <a:lnTo>
                  <a:pt x="147633" y="293287"/>
                </a:lnTo>
                <a:lnTo>
                  <a:pt x="175944" y="306774"/>
                </a:lnTo>
                <a:lnTo>
                  <a:pt x="191123" y="31373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03792" y="103189"/>
            <a:ext cx="193675" cy="346075"/>
          </a:xfrm>
          <a:custGeom>
            <a:avLst/>
            <a:gdLst/>
            <a:ahLst/>
            <a:cxnLst/>
            <a:rect l="l" t="t" r="r" b="b"/>
            <a:pathLst>
              <a:path w="193675" h="346075">
                <a:moveTo>
                  <a:pt x="0" y="74"/>
                </a:moveTo>
                <a:lnTo>
                  <a:pt x="48318" y="11689"/>
                </a:lnTo>
                <a:lnTo>
                  <a:pt x="93550" y="34567"/>
                </a:lnTo>
                <a:lnTo>
                  <a:pt x="124799" y="58204"/>
                </a:lnTo>
                <a:lnTo>
                  <a:pt x="151187" y="87865"/>
                </a:lnTo>
                <a:lnTo>
                  <a:pt x="170214" y="121185"/>
                </a:lnTo>
                <a:lnTo>
                  <a:pt x="186700" y="171702"/>
                </a:lnTo>
                <a:lnTo>
                  <a:pt x="193631" y="223131"/>
                </a:lnTo>
                <a:lnTo>
                  <a:pt x="193396" y="236249"/>
                </a:lnTo>
                <a:lnTo>
                  <a:pt x="180320" y="281861"/>
                </a:lnTo>
                <a:lnTo>
                  <a:pt x="154159" y="312158"/>
                </a:lnTo>
                <a:lnTo>
                  <a:pt x="124160" y="336087"/>
                </a:lnTo>
                <a:lnTo>
                  <a:pt x="110744" y="342682"/>
                </a:lnTo>
                <a:lnTo>
                  <a:pt x="99129" y="3459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91630" y="263062"/>
            <a:ext cx="48260" cy="21590"/>
          </a:xfrm>
          <a:custGeom>
            <a:avLst/>
            <a:gdLst/>
            <a:ahLst/>
            <a:cxnLst/>
            <a:rect l="l" t="t" r="r" b="b"/>
            <a:pathLst>
              <a:path w="48259" h="21589">
                <a:moveTo>
                  <a:pt x="0" y="6858"/>
                </a:moveTo>
                <a:lnTo>
                  <a:pt x="907" y="2252"/>
                </a:lnTo>
                <a:lnTo>
                  <a:pt x="3850" y="0"/>
                </a:lnTo>
                <a:lnTo>
                  <a:pt x="8828" y="99"/>
                </a:lnTo>
                <a:lnTo>
                  <a:pt x="13651" y="1485"/>
                </a:lnTo>
                <a:lnTo>
                  <a:pt x="21813" y="5514"/>
                </a:lnTo>
                <a:lnTo>
                  <a:pt x="33315" y="12187"/>
                </a:lnTo>
                <a:lnTo>
                  <a:pt x="48155" y="215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57926" y="295702"/>
            <a:ext cx="20320" cy="15240"/>
          </a:xfrm>
          <a:custGeom>
            <a:avLst/>
            <a:gdLst/>
            <a:ahLst/>
            <a:cxnLst/>
            <a:rect l="l" t="t" r="r" b="b"/>
            <a:pathLst>
              <a:path w="20320" h="15239">
                <a:moveTo>
                  <a:pt x="0" y="0"/>
                </a:moveTo>
                <a:lnTo>
                  <a:pt x="10160" y="7619"/>
                </a:lnTo>
                <a:lnTo>
                  <a:pt x="20320" y="152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87831" y="316431"/>
            <a:ext cx="60960" cy="47625"/>
          </a:xfrm>
          <a:custGeom>
            <a:avLst/>
            <a:gdLst/>
            <a:ahLst/>
            <a:cxnLst/>
            <a:rect l="l" t="t" r="r" b="b"/>
            <a:pathLst>
              <a:path w="60959" h="47625">
                <a:moveTo>
                  <a:pt x="0" y="0"/>
                </a:moveTo>
                <a:lnTo>
                  <a:pt x="36472" y="22839"/>
                </a:lnTo>
                <a:lnTo>
                  <a:pt x="59442" y="44929"/>
                </a:lnTo>
                <a:lnTo>
                  <a:pt x="60547" y="47094"/>
                </a:lnTo>
                <a:lnTo>
                  <a:pt x="60705" y="47402"/>
                </a:lnTo>
                <a:lnTo>
                  <a:pt x="60804" y="47602"/>
                </a:lnTo>
                <a:lnTo>
                  <a:pt x="60617" y="47262"/>
                </a:lnTo>
                <a:lnTo>
                  <a:pt x="60310" y="46693"/>
                </a:lnTo>
                <a:lnTo>
                  <a:pt x="57384" y="41256"/>
                </a:lnTo>
                <a:lnTo>
                  <a:pt x="51838" y="309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24656" y="242335"/>
            <a:ext cx="118745" cy="146685"/>
          </a:xfrm>
          <a:custGeom>
            <a:avLst/>
            <a:gdLst/>
            <a:ahLst/>
            <a:cxnLst/>
            <a:rect l="l" t="t" r="r" b="b"/>
            <a:pathLst>
              <a:path w="118745" h="146685">
                <a:moveTo>
                  <a:pt x="115312" y="7602"/>
                </a:moveTo>
                <a:lnTo>
                  <a:pt x="117175" y="3037"/>
                </a:lnTo>
                <a:lnTo>
                  <a:pt x="118177" y="583"/>
                </a:lnTo>
                <a:lnTo>
                  <a:pt x="118317" y="240"/>
                </a:lnTo>
                <a:lnTo>
                  <a:pt x="118415" y="0"/>
                </a:lnTo>
                <a:lnTo>
                  <a:pt x="117879" y="623"/>
                </a:lnTo>
                <a:lnTo>
                  <a:pt x="116709" y="2111"/>
                </a:lnTo>
                <a:lnTo>
                  <a:pt x="112568" y="7377"/>
                </a:lnTo>
                <a:lnTo>
                  <a:pt x="103084" y="19437"/>
                </a:lnTo>
                <a:lnTo>
                  <a:pt x="94996" y="29563"/>
                </a:lnTo>
                <a:lnTo>
                  <a:pt x="62250" y="67383"/>
                </a:lnTo>
                <a:lnTo>
                  <a:pt x="53264" y="77059"/>
                </a:lnTo>
                <a:lnTo>
                  <a:pt x="42819" y="88382"/>
                </a:lnTo>
                <a:lnTo>
                  <a:pt x="18096" y="117742"/>
                </a:lnTo>
                <a:lnTo>
                  <a:pt x="0" y="146231"/>
                </a:lnTo>
                <a:lnTo>
                  <a:pt x="7096" y="143059"/>
                </a:lnTo>
                <a:lnTo>
                  <a:pt x="20411" y="1370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16139" y="198084"/>
            <a:ext cx="224790" cy="160020"/>
          </a:xfrm>
          <a:custGeom>
            <a:avLst/>
            <a:gdLst/>
            <a:ahLst/>
            <a:cxnLst/>
            <a:rect l="l" t="t" r="r" b="b"/>
            <a:pathLst>
              <a:path w="224790" h="160020">
                <a:moveTo>
                  <a:pt x="13238" y="39539"/>
                </a:moveTo>
                <a:lnTo>
                  <a:pt x="4454" y="30658"/>
                </a:lnTo>
                <a:lnTo>
                  <a:pt x="48" y="23627"/>
                </a:lnTo>
                <a:lnTo>
                  <a:pt x="20" y="18445"/>
                </a:lnTo>
                <a:lnTo>
                  <a:pt x="0" y="14847"/>
                </a:lnTo>
                <a:lnTo>
                  <a:pt x="46019" y="2105"/>
                </a:lnTo>
                <a:lnTo>
                  <a:pt x="72768" y="0"/>
                </a:lnTo>
                <a:lnTo>
                  <a:pt x="89115" y="554"/>
                </a:lnTo>
                <a:lnTo>
                  <a:pt x="128935" y="30525"/>
                </a:lnTo>
                <a:lnTo>
                  <a:pt x="131529" y="42173"/>
                </a:lnTo>
                <a:lnTo>
                  <a:pt x="130492" y="55611"/>
                </a:lnTo>
                <a:lnTo>
                  <a:pt x="109737" y="90064"/>
                </a:lnTo>
                <a:lnTo>
                  <a:pt x="70462" y="120000"/>
                </a:lnTo>
                <a:lnTo>
                  <a:pt x="31318" y="143642"/>
                </a:lnTo>
                <a:lnTo>
                  <a:pt x="19576" y="150600"/>
                </a:lnTo>
                <a:lnTo>
                  <a:pt x="13262" y="154403"/>
                </a:lnTo>
                <a:lnTo>
                  <a:pt x="10016" y="156490"/>
                </a:lnTo>
                <a:lnTo>
                  <a:pt x="8541" y="157450"/>
                </a:lnTo>
                <a:lnTo>
                  <a:pt x="7800" y="157930"/>
                </a:lnTo>
                <a:lnTo>
                  <a:pt x="7065" y="158409"/>
                </a:lnTo>
                <a:lnTo>
                  <a:pt x="7696" y="158704"/>
                </a:lnTo>
                <a:lnTo>
                  <a:pt x="9698" y="158815"/>
                </a:lnTo>
                <a:lnTo>
                  <a:pt x="11700" y="158925"/>
                </a:lnTo>
                <a:lnTo>
                  <a:pt x="15711" y="159147"/>
                </a:lnTo>
                <a:lnTo>
                  <a:pt x="21730" y="159479"/>
                </a:lnTo>
                <a:lnTo>
                  <a:pt x="29173" y="159487"/>
                </a:lnTo>
                <a:lnTo>
                  <a:pt x="40942" y="158926"/>
                </a:lnTo>
                <a:lnTo>
                  <a:pt x="86345" y="155229"/>
                </a:lnTo>
                <a:lnTo>
                  <a:pt x="138502" y="149341"/>
                </a:lnTo>
                <a:lnTo>
                  <a:pt x="152453" y="147650"/>
                </a:lnTo>
                <a:lnTo>
                  <a:pt x="164030" y="146316"/>
                </a:lnTo>
                <a:lnTo>
                  <a:pt x="173746" y="145275"/>
                </a:lnTo>
                <a:lnTo>
                  <a:pt x="188433" y="143604"/>
                </a:lnTo>
                <a:lnTo>
                  <a:pt x="201604" y="141627"/>
                </a:lnTo>
                <a:lnTo>
                  <a:pt x="213525" y="139317"/>
                </a:lnTo>
                <a:lnTo>
                  <a:pt x="224461" y="1366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95163" y="206071"/>
            <a:ext cx="44450" cy="182245"/>
          </a:xfrm>
          <a:custGeom>
            <a:avLst/>
            <a:gdLst/>
            <a:ahLst/>
            <a:cxnLst/>
            <a:rect l="l" t="t" r="r" b="b"/>
            <a:pathLst>
              <a:path w="44450" h="182245">
                <a:moveTo>
                  <a:pt x="4066" y="14706"/>
                </a:moveTo>
                <a:lnTo>
                  <a:pt x="1697" y="5835"/>
                </a:lnTo>
                <a:lnTo>
                  <a:pt x="436" y="1092"/>
                </a:lnTo>
                <a:lnTo>
                  <a:pt x="270" y="476"/>
                </a:lnTo>
                <a:lnTo>
                  <a:pt x="152" y="43"/>
                </a:lnTo>
                <a:lnTo>
                  <a:pt x="90" y="346"/>
                </a:lnTo>
                <a:lnTo>
                  <a:pt x="90" y="692"/>
                </a:lnTo>
                <a:lnTo>
                  <a:pt x="69" y="2672"/>
                </a:lnTo>
                <a:lnTo>
                  <a:pt x="34" y="6288"/>
                </a:lnTo>
                <a:lnTo>
                  <a:pt x="0" y="9903"/>
                </a:lnTo>
                <a:lnTo>
                  <a:pt x="1073" y="15948"/>
                </a:lnTo>
                <a:lnTo>
                  <a:pt x="14854" y="59551"/>
                </a:lnTo>
                <a:lnTo>
                  <a:pt x="20111" y="73886"/>
                </a:lnTo>
                <a:lnTo>
                  <a:pt x="24601" y="86560"/>
                </a:lnTo>
                <a:lnTo>
                  <a:pt x="37427" y="130338"/>
                </a:lnTo>
                <a:lnTo>
                  <a:pt x="43191" y="168173"/>
                </a:lnTo>
                <a:lnTo>
                  <a:pt x="44449" y="1822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755532" y="437060"/>
            <a:ext cx="521970" cy="28575"/>
          </a:xfrm>
          <a:custGeom>
            <a:avLst/>
            <a:gdLst/>
            <a:ahLst/>
            <a:cxnLst/>
            <a:rect l="l" t="t" r="r" b="b"/>
            <a:pathLst>
              <a:path w="521970" h="28575">
                <a:moveTo>
                  <a:pt x="8645" y="28585"/>
                </a:moveTo>
                <a:lnTo>
                  <a:pt x="3900" y="27780"/>
                </a:lnTo>
                <a:lnTo>
                  <a:pt x="1177" y="27319"/>
                </a:lnTo>
                <a:lnTo>
                  <a:pt x="484" y="27201"/>
                </a:lnTo>
                <a:lnTo>
                  <a:pt x="0" y="27119"/>
                </a:lnTo>
                <a:lnTo>
                  <a:pt x="1302" y="26853"/>
                </a:lnTo>
                <a:lnTo>
                  <a:pt x="4391" y="26403"/>
                </a:lnTo>
                <a:lnTo>
                  <a:pt x="12265" y="25258"/>
                </a:lnTo>
                <a:lnTo>
                  <a:pt x="27639" y="23023"/>
                </a:lnTo>
                <a:lnTo>
                  <a:pt x="74150" y="18261"/>
                </a:lnTo>
                <a:lnTo>
                  <a:pt x="115805" y="15939"/>
                </a:lnTo>
                <a:lnTo>
                  <a:pt x="166251" y="14057"/>
                </a:lnTo>
                <a:lnTo>
                  <a:pt x="204723" y="13148"/>
                </a:lnTo>
                <a:lnTo>
                  <a:pt x="214733" y="12966"/>
                </a:lnTo>
                <a:lnTo>
                  <a:pt x="225242" y="12763"/>
                </a:lnTo>
                <a:lnTo>
                  <a:pt x="272402" y="11740"/>
                </a:lnTo>
                <a:lnTo>
                  <a:pt x="313344" y="10749"/>
                </a:lnTo>
                <a:lnTo>
                  <a:pt x="360089" y="9539"/>
                </a:lnTo>
                <a:lnTo>
                  <a:pt x="405225" y="8306"/>
                </a:lnTo>
                <a:lnTo>
                  <a:pt x="443384" y="7195"/>
                </a:lnTo>
                <a:lnTo>
                  <a:pt x="484406" y="5878"/>
                </a:lnTo>
                <a:lnTo>
                  <a:pt x="521376" y="1985"/>
                </a:lnTo>
                <a:lnTo>
                  <a:pt x="52024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87227" y="2560033"/>
            <a:ext cx="1901189" cy="31750"/>
          </a:xfrm>
          <a:custGeom>
            <a:avLst/>
            <a:gdLst/>
            <a:ahLst/>
            <a:cxnLst/>
            <a:rect l="l" t="t" r="r" b="b"/>
            <a:pathLst>
              <a:path w="1901189" h="31750">
                <a:moveTo>
                  <a:pt x="23856" y="24872"/>
                </a:moveTo>
                <a:lnTo>
                  <a:pt x="15283" y="29097"/>
                </a:lnTo>
                <a:lnTo>
                  <a:pt x="8877" y="31252"/>
                </a:lnTo>
                <a:lnTo>
                  <a:pt x="4637" y="31337"/>
                </a:lnTo>
                <a:lnTo>
                  <a:pt x="1712" y="31395"/>
                </a:lnTo>
                <a:lnTo>
                  <a:pt x="172" y="31426"/>
                </a:lnTo>
                <a:lnTo>
                  <a:pt x="18" y="31429"/>
                </a:lnTo>
                <a:lnTo>
                  <a:pt x="2511" y="31434"/>
                </a:lnTo>
                <a:lnTo>
                  <a:pt x="6445" y="31434"/>
                </a:lnTo>
                <a:lnTo>
                  <a:pt x="15707" y="31434"/>
                </a:lnTo>
                <a:lnTo>
                  <a:pt x="30297" y="31435"/>
                </a:lnTo>
                <a:lnTo>
                  <a:pt x="50215" y="31435"/>
                </a:lnTo>
                <a:lnTo>
                  <a:pt x="63215" y="31406"/>
                </a:lnTo>
                <a:lnTo>
                  <a:pt x="113782" y="30702"/>
                </a:lnTo>
                <a:lnTo>
                  <a:pt x="164373" y="29060"/>
                </a:lnTo>
                <a:lnTo>
                  <a:pt x="181289" y="28344"/>
                </a:lnTo>
                <a:lnTo>
                  <a:pt x="196854" y="27692"/>
                </a:lnTo>
                <a:lnTo>
                  <a:pt x="236132" y="26092"/>
                </a:lnTo>
                <a:lnTo>
                  <a:pt x="271968" y="24723"/>
                </a:lnTo>
                <a:lnTo>
                  <a:pt x="285775" y="24160"/>
                </a:lnTo>
                <a:lnTo>
                  <a:pt x="298501" y="23596"/>
                </a:lnTo>
                <a:lnTo>
                  <a:pt x="310402" y="23020"/>
                </a:lnTo>
                <a:lnTo>
                  <a:pt x="321730" y="22424"/>
                </a:lnTo>
                <a:lnTo>
                  <a:pt x="336551" y="21575"/>
                </a:lnTo>
                <a:lnTo>
                  <a:pt x="350163" y="20817"/>
                </a:lnTo>
                <a:lnTo>
                  <a:pt x="397854" y="18376"/>
                </a:lnTo>
                <a:lnTo>
                  <a:pt x="442322" y="16621"/>
                </a:lnTo>
                <a:lnTo>
                  <a:pt x="485141" y="15314"/>
                </a:lnTo>
                <a:lnTo>
                  <a:pt x="497505" y="14974"/>
                </a:lnTo>
                <a:lnTo>
                  <a:pt x="509836" y="14626"/>
                </a:lnTo>
                <a:lnTo>
                  <a:pt x="559420" y="13132"/>
                </a:lnTo>
                <a:lnTo>
                  <a:pt x="597716" y="11884"/>
                </a:lnTo>
                <a:lnTo>
                  <a:pt x="640186" y="10422"/>
                </a:lnTo>
                <a:lnTo>
                  <a:pt x="655401" y="9898"/>
                </a:lnTo>
                <a:lnTo>
                  <a:pt x="696921" y="8507"/>
                </a:lnTo>
                <a:lnTo>
                  <a:pt x="743971" y="7029"/>
                </a:lnTo>
                <a:lnTo>
                  <a:pt x="783618" y="5928"/>
                </a:lnTo>
                <a:lnTo>
                  <a:pt x="828397" y="4935"/>
                </a:lnTo>
                <a:lnTo>
                  <a:pt x="868037" y="4192"/>
                </a:lnTo>
                <a:lnTo>
                  <a:pt x="913066" y="3445"/>
                </a:lnTo>
                <a:lnTo>
                  <a:pt x="949154" y="2892"/>
                </a:lnTo>
                <a:lnTo>
                  <a:pt x="967518" y="2605"/>
                </a:lnTo>
                <a:lnTo>
                  <a:pt x="1013762" y="1845"/>
                </a:lnTo>
                <a:lnTo>
                  <a:pt x="1055038" y="1061"/>
                </a:lnTo>
                <a:lnTo>
                  <a:pt x="1070555" y="694"/>
                </a:lnTo>
                <a:lnTo>
                  <a:pt x="1080380" y="513"/>
                </a:lnTo>
                <a:lnTo>
                  <a:pt x="1131020" y="62"/>
                </a:lnTo>
                <a:lnTo>
                  <a:pt x="1167386" y="0"/>
                </a:lnTo>
                <a:lnTo>
                  <a:pt x="1185556" y="22"/>
                </a:lnTo>
                <a:lnTo>
                  <a:pt x="1226892" y="291"/>
                </a:lnTo>
                <a:lnTo>
                  <a:pt x="1261848" y="1280"/>
                </a:lnTo>
                <a:lnTo>
                  <a:pt x="1273058" y="1645"/>
                </a:lnTo>
                <a:lnTo>
                  <a:pt x="1285381" y="1953"/>
                </a:lnTo>
                <a:lnTo>
                  <a:pt x="1298914" y="2211"/>
                </a:lnTo>
                <a:lnTo>
                  <a:pt x="1313755" y="2421"/>
                </a:lnTo>
                <a:lnTo>
                  <a:pt x="1329276" y="2588"/>
                </a:lnTo>
                <a:lnTo>
                  <a:pt x="1343596" y="2744"/>
                </a:lnTo>
                <a:lnTo>
                  <a:pt x="1356851" y="2891"/>
                </a:lnTo>
                <a:lnTo>
                  <a:pt x="1369177" y="3030"/>
                </a:lnTo>
                <a:lnTo>
                  <a:pt x="1380714" y="3163"/>
                </a:lnTo>
                <a:lnTo>
                  <a:pt x="1391597" y="3291"/>
                </a:lnTo>
                <a:lnTo>
                  <a:pt x="1401419" y="3400"/>
                </a:lnTo>
                <a:lnTo>
                  <a:pt x="1446626" y="3696"/>
                </a:lnTo>
                <a:lnTo>
                  <a:pt x="1488189" y="3792"/>
                </a:lnTo>
                <a:lnTo>
                  <a:pt x="1503777" y="3803"/>
                </a:lnTo>
                <a:lnTo>
                  <a:pt x="1521353" y="3822"/>
                </a:lnTo>
                <a:lnTo>
                  <a:pt x="1567149" y="4088"/>
                </a:lnTo>
                <a:lnTo>
                  <a:pt x="1613972" y="4931"/>
                </a:lnTo>
                <a:lnTo>
                  <a:pt x="1640609" y="5901"/>
                </a:lnTo>
                <a:lnTo>
                  <a:pt x="1649789" y="6209"/>
                </a:lnTo>
                <a:lnTo>
                  <a:pt x="1694588" y="7130"/>
                </a:lnTo>
                <a:lnTo>
                  <a:pt x="1736966" y="7509"/>
                </a:lnTo>
                <a:lnTo>
                  <a:pt x="1769559" y="7620"/>
                </a:lnTo>
                <a:lnTo>
                  <a:pt x="1790212" y="7596"/>
                </a:lnTo>
                <a:lnTo>
                  <a:pt x="1841652" y="7007"/>
                </a:lnTo>
                <a:lnTo>
                  <a:pt x="1887317" y="5017"/>
                </a:lnTo>
                <a:lnTo>
                  <a:pt x="1894930" y="4305"/>
                </a:lnTo>
                <a:lnTo>
                  <a:pt x="1901109" y="35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30438" y="2545052"/>
            <a:ext cx="5201285" cy="60325"/>
          </a:xfrm>
          <a:custGeom>
            <a:avLst/>
            <a:gdLst/>
            <a:ahLst/>
            <a:cxnLst/>
            <a:rect l="l" t="t" r="r" b="b"/>
            <a:pathLst>
              <a:path w="5201284" h="60325">
                <a:moveTo>
                  <a:pt x="0" y="10838"/>
                </a:moveTo>
                <a:lnTo>
                  <a:pt x="3924" y="7582"/>
                </a:lnTo>
                <a:lnTo>
                  <a:pt x="20146" y="6006"/>
                </a:lnTo>
                <a:lnTo>
                  <a:pt x="36811" y="5806"/>
                </a:lnTo>
                <a:lnTo>
                  <a:pt x="49863" y="5975"/>
                </a:lnTo>
                <a:lnTo>
                  <a:pt x="59862" y="6499"/>
                </a:lnTo>
                <a:lnTo>
                  <a:pt x="69304" y="7281"/>
                </a:lnTo>
                <a:lnTo>
                  <a:pt x="80653" y="7892"/>
                </a:lnTo>
                <a:lnTo>
                  <a:pt x="125512" y="8906"/>
                </a:lnTo>
                <a:lnTo>
                  <a:pt x="151857" y="9065"/>
                </a:lnTo>
                <a:lnTo>
                  <a:pt x="163004" y="9017"/>
                </a:lnTo>
                <a:lnTo>
                  <a:pt x="202779" y="7472"/>
                </a:lnTo>
                <a:lnTo>
                  <a:pt x="228628" y="5228"/>
                </a:lnTo>
                <a:lnTo>
                  <a:pt x="241700" y="4089"/>
                </a:lnTo>
                <a:lnTo>
                  <a:pt x="282044" y="1542"/>
                </a:lnTo>
                <a:lnTo>
                  <a:pt x="329806" y="676"/>
                </a:lnTo>
                <a:lnTo>
                  <a:pt x="370894" y="336"/>
                </a:lnTo>
                <a:lnTo>
                  <a:pt x="421535" y="116"/>
                </a:lnTo>
                <a:lnTo>
                  <a:pt x="460693" y="29"/>
                </a:lnTo>
                <a:lnTo>
                  <a:pt x="504690" y="0"/>
                </a:lnTo>
                <a:lnTo>
                  <a:pt x="524839" y="0"/>
                </a:lnTo>
                <a:lnTo>
                  <a:pt x="578120" y="62"/>
                </a:lnTo>
                <a:lnTo>
                  <a:pt x="621056" y="213"/>
                </a:lnTo>
                <a:lnTo>
                  <a:pt x="663112" y="553"/>
                </a:lnTo>
                <a:lnTo>
                  <a:pt x="701563" y="1578"/>
                </a:lnTo>
                <a:lnTo>
                  <a:pt x="711283" y="1949"/>
                </a:lnTo>
                <a:lnTo>
                  <a:pt x="762031" y="3351"/>
                </a:lnTo>
                <a:lnTo>
                  <a:pt x="809631" y="4259"/>
                </a:lnTo>
                <a:lnTo>
                  <a:pt x="851054" y="4919"/>
                </a:lnTo>
                <a:lnTo>
                  <a:pt x="897336" y="5480"/>
                </a:lnTo>
                <a:lnTo>
                  <a:pt x="917906" y="5647"/>
                </a:lnTo>
                <a:lnTo>
                  <a:pt x="933081" y="5777"/>
                </a:lnTo>
                <a:lnTo>
                  <a:pt x="973830" y="6500"/>
                </a:lnTo>
                <a:lnTo>
                  <a:pt x="1022897" y="8519"/>
                </a:lnTo>
                <a:lnTo>
                  <a:pt x="1061406" y="10835"/>
                </a:lnTo>
                <a:lnTo>
                  <a:pt x="1080992" y="12220"/>
                </a:lnTo>
                <a:lnTo>
                  <a:pt x="1090209" y="12850"/>
                </a:lnTo>
                <a:lnTo>
                  <a:pt x="1136162" y="15657"/>
                </a:lnTo>
                <a:lnTo>
                  <a:pt x="1181311" y="18145"/>
                </a:lnTo>
                <a:lnTo>
                  <a:pt x="1234226" y="20885"/>
                </a:lnTo>
                <a:lnTo>
                  <a:pt x="1277834" y="22917"/>
                </a:lnTo>
                <a:lnTo>
                  <a:pt x="1318324" y="24354"/>
                </a:lnTo>
                <a:lnTo>
                  <a:pt x="1332533" y="24585"/>
                </a:lnTo>
                <a:lnTo>
                  <a:pt x="1345846" y="24815"/>
                </a:lnTo>
                <a:lnTo>
                  <a:pt x="1358474" y="25049"/>
                </a:lnTo>
                <a:lnTo>
                  <a:pt x="1370629" y="25291"/>
                </a:lnTo>
                <a:lnTo>
                  <a:pt x="1382523" y="25544"/>
                </a:lnTo>
                <a:lnTo>
                  <a:pt x="1394868" y="25815"/>
                </a:lnTo>
                <a:lnTo>
                  <a:pt x="1407082" y="26055"/>
                </a:lnTo>
                <a:lnTo>
                  <a:pt x="1457001" y="26766"/>
                </a:lnTo>
                <a:lnTo>
                  <a:pt x="1502584" y="27132"/>
                </a:lnTo>
                <a:lnTo>
                  <a:pt x="1542044" y="27352"/>
                </a:lnTo>
                <a:lnTo>
                  <a:pt x="1585209" y="27442"/>
                </a:lnTo>
                <a:lnTo>
                  <a:pt x="1596924" y="27461"/>
                </a:lnTo>
                <a:lnTo>
                  <a:pt x="1646964" y="27654"/>
                </a:lnTo>
                <a:lnTo>
                  <a:pt x="1687586" y="27909"/>
                </a:lnTo>
                <a:lnTo>
                  <a:pt x="1725770" y="28204"/>
                </a:lnTo>
                <a:lnTo>
                  <a:pt x="1776119" y="28659"/>
                </a:lnTo>
                <a:lnTo>
                  <a:pt x="1819561" y="29119"/>
                </a:lnTo>
                <a:lnTo>
                  <a:pt x="1864476" y="29754"/>
                </a:lnTo>
                <a:lnTo>
                  <a:pt x="1905907" y="30693"/>
                </a:lnTo>
                <a:lnTo>
                  <a:pt x="1919504" y="31134"/>
                </a:lnTo>
                <a:lnTo>
                  <a:pt x="1932524" y="31512"/>
                </a:lnTo>
                <a:lnTo>
                  <a:pt x="1975827" y="32401"/>
                </a:lnTo>
                <a:lnTo>
                  <a:pt x="2019660" y="32715"/>
                </a:lnTo>
                <a:lnTo>
                  <a:pt x="2070978" y="32871"/>
                </a:lnTo>
                <a:lnTo>
                  <a:pt x="2119419" y="32939"/>
                </a:lnTo>
                <a:lnTo>
                  <a:pt x="2177298" y="32973"/>
                </a:lnTo>
                <a:lnTo>
                  <a:pt x="2196849" y="32983"/>
                </a:lnTo>
                <a:lnTo>
                  <a:pt x="2248879" y="33026"/>
                </a:lnTo>
                <a:lnTo>
                  <a:pt x="2291277" y="33086"/>
                </a:lnTo>
                <a:lnTo>
                  <a:pt x="2333489" y="33194"/>
                </a:lnTo>
                <a:lnTo>
                  <a:pt x="2360172" y="33335"/>
                </a:lnTo>
                <a:lnTo>
                  <a:pt x="2364503" y="33365"/>
                </a:lnTo>
                <a:lnTo>
                  <a:pt x="2410502" y="33521"/>
                </a:lnTo>
                <a:lnTo>
                  <a:pt x="2460238" y="33597"/>
                </a:lnTo>
                <a:lnTo>
                  <a:pt x="2507560" y="33639"/>
                </a:lnTo>
                <a:lnTo>
                  <a:pt x="2563475" y="33669"/>
                </a:lnTo>
                <a:lnTo>
                  <a:pt x="2605527" y="33681"/>
                </a:lnTo>
                <a:lnTo>
                  <a:pt x="2627986" y="33685"/>
                </a:lnTo>
                <a:lnTo>
                  <a:pt x="2650470" y="33692"/>
                </a:lnTo>
                <a:lnTo>
                  <a:pt x="2692713" y="33728"/>
                </a:lnTo>
                <a:lnTo>
                  <a:pt x="2731327" y="33793"/>
                </a:lnTo>
                <a:lnTo>
                  <a:pt x="2782440" y="33945"/>
                </a:lnTo>
                <a:lnTo>
                  <a:pt x="2825384" y="34161"/>
                </a:lnTo>
                <a:lnTo>
                  <a:pt x="2869936" y="34551"/>
                </a:lnTo>
                <a:lnTo>
                  <a:pt x="2914531" y="35494"/>
                </a:lnTo>
                <a:lnTo>
                  <a:pt x="2958804" y="36955"/>
                </a:lnTo>
                <a:lnTo>
                  <a:pt x="2999329" y="38357"/>
                </a:lnTo>
                <a:lnTo>
                  <a:pt x="3046367" y="40026"/>
                </a:lnTo>
                <a:lnTo>
                  <a:pt x="3062097" y="40582"/>
                </a:lnTo>
                <a:lnTo>
                  <a:pt x="3104806" y="42057"/>
                </a:lnTo>
                <a:lnTo>
                  <a:pt x="3152612" y="43624"/>
                </a:lnTo>
                <a:lnTo>
                  <a:pt x="3198711" y="44998"/>
                </a:lnTo>
                <a:lnTo>
                  <a:pt x="3240057" y="46151"/>
                </a:lnTo>
                <a:lnTo>
                  <a:pt x="3282065" y="47202"/>
                </a:lnTo>
                <a:lnTo>
                  <a:pt x="3328325" y="47756"/>
                </a:lnTo>
                <a:lnTo>
                  <a:pt x="3372831" y="47911"/>
                </a:lnTo>
                <a:lnTo>
                  <a:pt x="3391657" y="47898"/>
                </a:lnTo>
                <a:lnTo>
                  <a:pt x="3437051" y="47569"/>
                </a:lnTo>
                <a:lnTo>
                  <a:pt x="3482043" y="45960"/>
                </a:lnTo>
                <a:lnTo>
                  <a:pt x="3528724" y="42778"/>
                </a:lnTo>
                <a:lnTo>
                  <a:pt x="3539232" y="42008"/>
                </a:lnTo>
                <a:lnTo>
                  <a:pt x="3589865" y="38441"/>
                </a:lnTo>
                <a:lnTo>
                  <a:pt x="3623639" y="36129"/>
                </a:lnTo>
                <a:lnTo>
                  <a:pt x="3640293" y="34980"/>
                </a:lnTo>
                <a:lnTo>
                  <a:pt x="3680338" y="32148"/>
                </a:lnTo>
                <a:lnTo>
                  <a:pt x="3707937" y="30072"/>
                </a:lnTo>
                <a:lnTo>
                  <a:pt x="3719109" y="29269"/>
                </a:lnTo>
                <a:lnTo>
                  <a:pt x="3769690" y="27331"/>
                </a:lnTo>
                <a:lnTo>
                  <a:pt x="3813198" y="26950"/>
                </a:lnTo>
                <a:lnTo>
                  <a:pt x="3860523" y="26752"/>
                </a:lnTo>
                <a:lnTo>
                  <a:pt x="3871515" y="26744"/>
                </a:lnTo>
                <a:lnTo>
                  <a:pt x="3885074" y="26785"/>
                </a:lnTo>
                <a:lnTo>
                  <a:pt x="3923813" y="27405"/>
                </a:lnTo>
                <a:lnTo>
                  <a:pt x="3971104" y="29297"/>
                </a:lnTo>
                <a:lnTo>
                  <a:pt x="4019802" y="31595"/>
                </a:lnTo>
                <a:lnTo>
                  <a:pt x="4061002" y="33552"/>
                </a:lnTo>
                <a:lnTo>
                  <a:pt x="4080026" y="34455"/>
                </a:lnTo>
                <a:lnTo>
                  <a:pt x="4126531" y="36631"/>
                </a:lnTo>
                <a:lnTo>
                  <a:pt x="4167165" y="38448"/>
                </a:lnTo>
                <a:lnTo>
                  <a:pt x="4213855" y="39796"/>
                </a:lnTo>
                <a:lnTo>
                  <a:pt x="4255796" y="40335"/>
                </a:lnTo>
                <a:lnTo>
                  <a:pt x="4296173" y="40686"/>
                </a:lnTo>
                <a:lnTo>
                  <a:pt x="4344693" y="41069"/>
                </a:lnTo>
                <a:lnTo>
                  <a:pt x="4387193" y="41358"/>
                </a:lnTo>
                <a:lnTo>
                  <a:pt x="4431614" y="41536"/>
                </a:lnTo>
                <a:lnTo>
                  <a:pt x="4470675" y="41621"/>
                </a:lnTo>
                <a:lnTo>
                  <a:pt x="4514747" y="41666"/>
                </a:lnTo>
                <a:lnTo>
                  <a:pt x="4530565" y="41671"/>
                </a:lnTo>
                <a:lnTo>
                  <a:pt x="4551215" y="41665"/>
                </a:lnTo>
                <a:lnTo>
                  <a:pt x="4604098" y="41560"/>
                </a:lnTo>
                <a:lnTo>
                  <a:pt x="4644214" y="41330"/>
                </a:lnTo>
                <a:lnTo>
                  <a:pt x="4685598" y="40665"/>
                </a:lnTo>
                <a:lnTo>
                  <a:pt x="4692369" y="40461"/>
                </a:lnTo>
                <a:lnTo>
                  <a:pt x="4700324" y="40275"/>
                </a:lnTo>
                <a:lnTo>
                  <a:pt x="4744156" y="39718"/>
                </a:lnTo>
                <a:lnTo>
                  <a:pt x="4789880" y="39486"/>
                </a:lnTo>
                <a:lnTo>
                  <a:pt x="4829342" y="39425"/>
                </a:lnTo>
                <a:lnTo>
                  <a:pt x="4849105" y="39428"/>
                </a:lnTo>
                <a:lnTo>
                  <a:pt x="4897250" y="39553"/>
                </a:lnTo>
                <a:lnTo>
                  <a:pt x="4937856" y="39992"/>
                </a:lnTo>
                <a:lnTo>
                  <a:pt x="4977514" y="42291"/>
                </a:lnTo>
                <a:lnTo>
                  <a:pt x="5020784" y="46222"/>
                </a:lnTo>
                <a:lnTo>
                  <a:pt x="5073918" y="51503"/>
                </a:lnTo>
                <a:lnTo>
                  <a:pt x="5115712" y="55752"/>
                </a:lnTo>
                <a:lnTo>
                  <a:pt x="5122146" y="56430"/>
                </a:lnTo>
                <a:lnTo>
                  <a:pt x="5133927" y="57583"/>
                </a:lnTo>
                <a:lnTo>
                  <a:pt x="5146273" y="58587"/>
                </a:lnTo>
                <a:lnTo>
                  <a:pt x="5159203" y="59445"/>
                </a:lnTo>
                <a:lnTo>
                  <a:pt x="5172736" y="60159"/>
                </a:lnTo>
                <a:lnTo>
                  <a:pt x="5191099" y="59209"/>
                </a:lnTo>
                <a:lnTo>
                  <a:pt x="5201187" y="543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7968" y="1928698"/>
            <a:ext cx="3815715" cy="220345"/>
          </a:xfrm>
          <a:custGeom>
            <a:avLst/>
            <a:gdLst/>
            <a:ahLst/>
            <a:cxnLst/>
            <a:rect l="l" t="t" r="r" b="b"/>
            <a:pathLst>
              <a:path w="3815715" h="220344">
                <a:moveTo>
                  <a:pt x="75897" y="101078"/>
                </a:moveTo>
                <a:lnTo>
                  <a:pt x="110192" y="81645"/>
                </a:lnTo>
                <a:lnTo>
                  <a:pt x="156358" y="79126"/>
                </a:lnTo>
                <a:lnTo>
                  <a:pt x="172516" y="79143"/>
                </a:lnTo>
                <a:lnTo>
                  <a:pt x="213926" y="79890"/>
                </a:lnTo>
                <a:lnTo>
                  <a:pt x="258680" y="82481"/>
                </a:lnTo>
                <a:lnTo>
                  <a:pt x="271532" y="83537"/>
                </a:lnTo>
                <a:lnTo>
                  <a:pt x="284240" y="84450"/>
                </a:lnTo>
                <a:lnTo>
                  <a:pt x="334635" y="86759"/>
                </a:lnTo>
                <a:lnTo>
                  <a:pt x="374206" y="87290"/>
                </a:lnTo>
                <a:lnTo>
                  <a:pt x="424567" y="87591"/>
                </a:lnTo>
                <a:lnTo>
                  <a:pt x="449175" y="87640"/>
                </a:lnTo>
                <a:lnTo>
                  <a:pt x="465205" y="87622"/>
                </a:lnTo>
                <a:lnTo>
                  <a:pt x="506659" y="87350"/>
                </a:lnTo>
                <a:lnTo>
                  <a:pt x="553713" y="86332"/>
                </a:lnTo>
                <a:lnTo>
                  <a:pt x="591869" y="84825"/>
                </a:lnTo>
                <a:lnTo>
                  <a:pt x="642223" y="82084"/>
                </a:lnTo>
                <a:lnTo>
                  <a:pt x="655238" y="81340"/>
                </a:lnTo>
                <a:lnTo>
                  <a:pt x="705503" y="78646"/>
                </a:lnTo>
                <a:lnTo>
                  <a:pt x="752867" y="76388"/>
                </a:lnTo>
                <a:lnTo>
                  <a:pt x="804084" y="74098"/>
                </a:lnTo>
                <a:lnTo>
                  <a:pt x="851149" y="72132"/>
                </a:lnTo>
                <a:lnTo>
                  <a:pt x="893158" y="70614"/>
                </a:lnTo>
                <a:lnTo>
                  <a:pt x="937640" y="69452"/>
                </a:lnTo>
                <a:lnTo>
                  <a:pt x="982482" y="68962"/>
                </a:lnTo>
                <a:lnTo>
                  <a:pt x="1032961" y="68720"/>
                </a:lnTo>
                <a:lnTo>
                  <a:pt x="1079702" y="68670"/>
                </a:lnTo>
                <a:lnTo>
                  <a:pt x="1097054" y="68654"/>
                </a:lnTo>
                <a:lnTo>
                  <a:pt x="1137975" y="68557"/>
                </a:lnTo>
                <a:lnTo>
                  <a:pt x="1185276" y="67883"/>
                </a:lnTo>
                <a:lnTo>
                  <a:pt x="1224284" y="66107"/>
                </a:lnTo>
                <a:lnTo>
                  <a:pt x="1256830" y="64209"/>
                </a:lnTo>
                <a:lnTo>
                  <a:pt x="1272214" y="63306"/>
                </a:lnTo>
                <a:lnTo>
                  <a:pt x="1317229" y="60815"/>
                </a:lnTo>
                <a:lnTo>
                  <a:pt x="1363519" y="59382"/>
                </a:lnTo>
                <a:lnTo>
                  <a:pt x="1402603" y="58890"/>
                </a:lnTo>
                <a:lnTo>
                  <a:pt x="1446459" y="58634"/>
                </a:lnTo>
                <a:lnTo>
                  <a:pt x="1486592" y="58525"/>
                </a:lnTo>
                <a:lnTo>
                  <a:pt x="1532963" y="58487"/>
                </a:lnTo>
                <a:lnTo>
                  <a:pt x="1552636" y="58476"/>
                </a:lnTo>
                <a:lnTo>
                  <a:pt x="1601050" y="58331"/>
                </a:lnTo>
                <a:lnTo>
                  <a:pt x="1640980" y="57875"/>
                </a:lnTo>
                <a:lnTo>
                  <a:pt x="1682960" y="55712"/>
                </a:lnTo>
                <a:lnTo>
                  <a:pt x="1728591" y="52610"/>
                </a:lnTo>
                <a:lnTo>
                  <a:pt x="1743794" y="51523"/>
                </a:lnTo>
                <a:lnTo>
                  <a:pt x="1758294" y="50500"/>
                </a:lnTo>
                <a:lnTo>
                  <a:pt x="1797896" y="47796"/>
                </a:lnTo>
                <a:lnTo>
                  <a:pt x="1842795" y="44953"/>
                </a:lnTo>
                <a:lnTo>
                  <a:pt x="1887224" y="42426"/>
                </a:lnTo>
                <a:lnTo>
                  <a:pt x="1925480" y="40895"/>
                </a:lnTo>
                <a:lnTo>
                  <a:pt x="1978710" y="40352"/>
                </a:lnTo>
                <a:lnTo>
                  <a:pt x="2010924" y="40267"/>
                </a:lnTo>
                <a:lnTo>
                  <a:pt x="2025180" y="40197"/>
                </a:lnTo>
                <a:lnTo>
                  <a:pt x="2064762" y="39795"/>
                </a:lnTo>
                <a:lnTo>
                  <a:pt x="2110779" y="38810"/>
                </a:lnTo>
                <a:lnTo>
                  <a:pt x="2127406" y="38331"/>
                </a:lnTo>
                <a:lnTo>
                  <a:pt x="2142344" y="37940"/>
                </a:lnTo>
                <a:lnTo>
                  <a:pt x="2155649" y="37636"/>
                </a:lnTo>
                <a:lnTo>
                  <a:pt x="2167378" y="37416"/>
                </a:lnTo>
                <a:lnTo>
                  <a:pt x="2177589" y="37280"/>
                </a:lnTo>
                <a:lnTo>
                  <a:pt x="2186430" y="37204"/>
                </a:lnTo>
                <a:lnTo>
                  <a:pt x="2196143" y="37049"/>
                </a:lnTo>
                <a:lnTo>
                  <a:pt x="2245243" y="35631"/>
                </a:lnTo>
                <a:lnTo>
                  <a:pt x="2296681" y="33648"/>
                </a:lnTo>
                <a:lnTo>
                  <a:pt x="2314298" y="32945"/>
                </a:lnTo>
                <a:lnTo>
                  <a:pt x="2355594" y="31311"/>
                </a:lnTo>
                <a:lnTo>
                  <a:pt x="2394637" y="29972"/>
                </a:lnTo>
                <a:lnTo>
                  <a:pt x="2438911" y="29491"/>
                </a:lnTo>
                <a:lnTo>
                  <a:pt x="2487767" y="29309"/>
                </a:lnTo>
                <a:lnTo>
                  <a:pt x="2527176" y="29269"/>
                </a:lnTo>
                <a:lnTo>
                  <a:pt x="2545617" y="29274"/>
                </a:lnTo>
                <a:lnTo>
                  <a:pt x="2591321" y="29385"/>
                </a:lnTo>
                <a:lnTo>
                  <a:pt x="2630419" y="29758"/>
                </a:lnTo>
                <a:lnTo>
                  <a:pt x="2646440" y="30166"/>
                </a:lnTo>
                <a:lnTo>
                  <a:pt x="2657558" y="30411"/>
                </a:lnTo>
                <a:lnTo>
                  <a:pt x="2697892" y="30987"/>
                </a:lnTo>
                <a:lnTo>
                  <a:pt x="2743549" y="31298"/>
                </a:lnTo>
                <a:lnTo>
                  <a:pt x="2794224" y="31467"/>
                </a:lnTo>
                <a:lnTo>
                  <a:pt x="2837270" y="31517"/>
                </a:lnTo>
                <a:lnTo>
                  <a:pt x="2853003" y="31507"/>
                </a:lnTo>
                <a:lnTo>
                  <a:pt x="2896425" y="31286"/>
                </a:lnTo>
                <a:lnTo>
                  <a:pt x="2945841" y="30538"/>
                </a:lnTo>
                <a:lnTo>
                  <a:pt x="2975443" y="29689"/>
                </a:lnTo>
                <a:lnTo>
                  <a:pt x="2984318" y="29428"/>
                </a:lnTo>
                <a:lnTo>
                  <a:pt x="3025098" y="28583"/>
                </a:lnTo>
                <a:lnTo>
                  <a:pt x="3074954" y="28033"/>
                </a:lnTo>
                <a:lnTo>
                  <a:pt x="3118803" y="27797"/>
                </a:lnTo>
                <a:lnTo>
                  <a:pt x="3168577" y="27700"/>
                </a:lnTo>
                <a:lnTo>
                  <a:pt x="3190832" y="27688"/>
                </a:lnTo>
                <a:lnTo>
                  <a:pt x="3211491" y="27669"/>
                </a:lnTo>
                <a:lnTo>
                  <a:pt x="3264047" y="27571"/>
                </a:lnTo>
                <a:lnTo>
                  <a:pt x="3302779" y="27409"/>
                </a:lnTo>
                <a:lnTo>
                  <a:pt x="3347780" y="26554"/>
                </a:lnTo>
                <a:lnTo>
                  <a:pt x="3387140" y="23999"/>
                </a:lnTo>
                <a:lnTo>
                  <a:pt x="3401592" y="22931"/>
                </a:lnTo>
                <a:lnTo>
                  <a:pt x="3415104" y="22009"/>
                </a:lnTo>
                <a:lnTo>
                  <a:pt x="3465586" y="19479"/>
                </a:lnTo>
                <a:lnTo>
                  <a:pt x="3503733" y="18295"/>
                </a:lnTo>
                <a:lnTo>
                  <a:pt x="3540593" y="17484"/>
                </a:lnTo>
                <a:lnTo>
                  <a:pt x="3554099" y="17181"/>
                </a:lnTo>
                <a:lnTo>
                  <a:pt x="3592781" y="15562"/>
                </a:lnTo>
                <a:lnTo>
                  <a:pt x="3646874" y="11154"/>
                </a:lnTo>
                <a:lnTo>
                  <a:pt x="3696130" y="3132"/>
                </a:lnTo>
                <a:lnTo>
                  <a:pt x="3708329" y="1255"/>
                </a:lnTo>
                <a:lnTo>
                  <a:pt x="3720817" y="158"/>
                </a:lnTo>
                <a:lnTo>
                  <a:pt x="3739809" y="0"/>
                </a:lnTo>
                <a:lnTo>
                  <a:pt x="3753682" y="716"/>
                </a:lnTo>
                <a:lnTo>
                  <a:pt x="3788967" y="27962"/>
                </a:lnTo>
                <a:lnTo>
                  <a:pt x="3793510" y="54108"/>
                </a:lnTo>
                <a:lnTo>
                  <a:pt x="3795777" y="66542"/>
                </a:lnTo>
                <a:lnTo>
                  <a:pt x="3798290" y="79640"/>
                </a:lnTo>
                <a:lnTo>
                  <a:pt x="3800199" y="91888"/>
                </a:lnTo>
                <a:lnTo>
                  <a:pt x="3801683" y="104157"/>
                </a:lnTo>
                <a:lnTo>
                  <a:pt x="3803738" y="120675"/>
                </a:lnTo>
                <a:lnTo>
                  <a:pt x="3806192" y="132539"/>
                </a:lnTo>
                <a:lnTo>
                  <a:pt x="3811818" y="147813"/>
                </a:lnTo>
                <a:lnTo>
                  <a:pt x="3814351" y="157388"/>
                </a:lnTo>
                <a:lnTo>
                  <a:pt x="3815467" y="164475"/>
                </a:lnTo>
                <a:lnTo>
                  <a:pt x="3812024" y="166881"/>
                </a:lnTo>
                <a:lnTo>
                  <a:pt x="3804245" y="165924"/>
                </a:lnTo>
                <a:lnTo>
                  <a:pt x="3792596" y="164724"/>
                </a:lnTo>
                <a:lnTo>
                  <a:pt x="3744330" y="162845"/>
                </a:lnTo>
                <a:lnTo>
                  <a:pt x="3715196" y="162717"/>
                </a:lnTo>
                <a:lnTo>
                  <a:pt x="3701984" y="162630"/>
                </a:lnTo>
                <a:lnTo>
                  <a:pt x="3651731" y="161781"/>
                </a:lnTo>
                <a:lnTo>
                  <a:pt x="3601490" y="160393"/>
                </a:lnTo>
                <a:lnTo>
                  <a:pt x="3594464" y="160187"/>
                </a:lnTo>
                <a:lnTo>
                  <a:pt x="3548427" y="159403"/>
                </a:lnTo>
                <a:lnTo>
                  <a:pt x="3497536" y="159037"/>
                </a:lnTo>
                <a:lnTo>
                  <a:pt x="3450484" y="158892"/>
                </a:lnTo>
                <a:lnTo>
                  <a:pt x="3414642" y="158850"/>
                </a:lnTo>
                <a:lnTo>
                  <a:pt x="3396509" y="158852"/>
                </a:lnTo>
                <a:lnTo>
                  <a:pt x="3346237" y="158959"/>
                </a:lnTo>
                <a:lnTo>
                  <a:pt x="3301925" y="159214"/>
                </a:lnTo>
                <a:lnTo>
                  <a:pt x="3263275" y="159616"/>
                </a:lnTo>
                <a:lnTo>
                  <a:pt x="3220035" y="160383"/>
                </a:lnTo>
                <a:lnTo>
                  <a:pt x="3169371" y="162047"/>
                </a:lnTo>
                <a:lnTo>
                  <a:pt x="3126587" y="163755"/>
                </a:lnTo>
                <a:lnTo>
                  <a:pt x="3083251" y="165590"/>
                </a:lnTo>
                <a:lnTo>
                  <a:pt x="3034166" y="168501"/>
                </a:lnTo>
                <a:lnTo>
                  <a:pt x="2994642" y="171695"/>
                </a:lnTo>
                <a:lnTo>
                  <a:pt x="2981788" y="172760"/>
                </a:lnTo>
                <a:lnTo>
                  <a:pt x="2931760" y="176576"/>
                </a:lnTo>
                <a:lnTo>
                  <a:pt x="2890951" y="179308"/>
                </a:lnTo>
                <a:lnTo>
                  <a:pt x="2849811" y="181757"/>
                </a:lnTo>
                <a:lnTo>
                  <a:pt x="2804289" y="183897"/>
                </a:lnTo>
                <a:lnTo>
                  <a:pt x="2756606" y="185185"/>
                </a:lnTo>
                <a:lnTo>
                  <a:pt x="2716604" y="185756"/>
                </a:lnTo>
                <a:lnTo>
                  <a:pt x="2682682" y="186029"/>
                </a:lnTo>
                <a:lnTo>
                  <a:pt x="2665429" y="186165"/>
                </a:lnTo>
                <a:lnTo>
                  <a:pt x="2626040" y="186532"/>
                </a:lnTo>
                <a:lnTo>
                  <a:pt x="2582661" y="187465"/>
                </a:lnTo>
                <a:lnTo>
                  <a:pt x="2561678" y="188408"/>
                </a:lnTo>
                <a:lnTo>
                  <a:pt x="2551529" y="188775"/>
                </a:lnTo>
                <a:lnTo>
                  <a:pt x="2497975" y="189744"/>
                </a:lnTo>
                <a:lnTo>
                  <a:pt x="2455535" y="190047"/>
                </a:lnTo>
                <a:lnTo>
                  <a:pt x="2405392" y="190274"/>
                </a:lnTo>
                <a:lnTo>
                  <a:pt x="2370274" y="190332"/>
                </a:lnTo>
                <a:lnTo>
                  <a:pt x="2356152" y="190382"/>
                </a:lnTo>
                <a:lnTo>
                  <a:pt x="2316188" y="191114"/>
                </a:lnTo>
                <a:lnTo>
                  <a:pt x="2266933" y="193455"/>
                </a:lnTo>
                <a:lnTo>
                  <a:pt x="2230086" y="196280"/>
                </a:lnTo>
                <a:lnTo>
                  <a:pt x="2217047" y="197266"/>
                </a:lnTo>
                <a:lnTo>
                  <a:pt x="2178710" y="199728"/>
                </a:lnTo>
                <a:lnTo>
                  <a:pt x="2129055" y="201884"/>
                </a:lnTo>
                <a:lnTo>
                  <a:pt x="2090832" y="202884"/>
                </a:lnTo>
                <a:lnTo>
                  <a:pt x="2040293" y="203783"/>
                </a:lnTo>
                <a:lnTo>
                  <a:pt x="1997000" y="204210"/>
                </a:lnTo>
                <a:lnTo>
                  <a:pt x="1980913" y="204380"/>
                </a:lnTo>
                <a:lnTo>
                  <a:pt x="1942262" y="205009"/>
                </a:lnTo>
                <a:lnTo>
                  <a:pt x="1916318" y="205784"/>
                </a:lnTo>
                <a:lnTo>
                  <a:pt x="1907857" y="206006"/>
                </a:lnTo>
                <a:lnTo>
                  <a:pt x="1862043" y="206626"/>
                </a:lnTo>
                <a:lnTo>
                  <a:pt x="1814485" y="206834"/>
                </a:lnTo>
                <a:lnTo>
                  <a:pt x="1795278" y="206855"/>
                </a:lnTo>
                <a:lnTo>
                  <a:pt x="1777452" y="206880"/>
                </a:lnTo>
                <a:lnTo>
                  <a:pt x="1731679" y="206979"/>
                </a:lnTo>
                <a:lnTo>
                  <a:pt x="1686451" y="207170"/>
                </a:lnTo>
                <a:lnTo>
                  <a:pt x="1653490" y="207445"/>
                </a:lnTo>
                <a:lnTo>
                  <a:pt x="1638997" y="207567"/>
                </a:lnTo>
                <a:lnTo>
                  <a:pt x="1625898" y="207659"/>
                </a:lnTo>
                <a:lnTo>
                  <a:pt x="1614008" y="207723"/>
                </a:lnTo>
                <a:lnTo>
                  <a:pt x="1603142" y="207761"/>
                </a:lnTo>
                <a:lnTo>
                  <a:pt x="1593117" y="207775"/>
                </a:lnTo>
                <a:lnTo>
                  <a:pt x="1580200" y="207705"/>
                </a:lnTo>
                <a:lnTo>
                  <a:pt x="1527209" y="205855"/>
                </a:lnTo>
                <a:lnTo>
                  <a:pt x="1478429" y="202342"/>
                </a:lnTo>
                <a:lnTo>
                  <a:pt x="1464847" y="201144"/>
                </a:lnTo>
                <a:lnTo>
                  <a:pt x="1451896" y="200094"/>
                </a:lnTo>
                <a:lnTo>
                  <a:pt x="1439412" y="199176"/>
                </a:lnTo>
                <a:lnTo>
                  <a:pt x="1427233" y="198377"/>
                </a:lnTo>
                <a:lnTo>
                  <a:pt x="1413818" y="197551"/>
                </a:lnTo>
                <a:lnTo>
                  <a:pt x="1401024" y="196616"/>
                </a:lnTo>
                <a:lnTo>
                  <a:pt x="1351504" y="191529"/>
                </a:lnTo>
                <a:lnTo>
                  <a:pt x="1335205" y="189479"/>
                </a:lnTo>
                <a:lnTo>
                  <a:pt x="1320604" y="187702"/>
                </a:lnTo>
                <a:lnTo>
                  <a:pt x="1275744" y="182882"/>
                </a:lnTo>
                <a:lnTo>
                  <a:pt x="1232557" y="180241"/>
                </a:lnTo>
                <a:lnTo>
                  <a:pt x="1184086" y="178589"/>
                </a:lnTo>
                <a:lnTo>
                  <a:pt x="1139611" y="177481"/>
                </a:lnTo>
                <a:lnTo>
                  <a:pt x="1109411" y="177019"/>
                </a:lnTo>
                <a:lnTo>
                  <a:pt x="1096739" y="177084"/>
                </a:lnTo>
                <a:lnTo>
                  <a:pt x="1046657" y="179265"/>
                </a:lnTo>
                <a:lnTo>
                  <a:pt x="1002982" y="182932"/>
                </a:lnTo>
                <a:lnTo>
                  <a:pt x="951754" y="187778"/>
                </a:lnTo>
                <a:lnTo>
                  <a:pt x="902153" y="192717"/>
                </a:lnTo>
                <a:lnTo>
                  <a:pt x="855007" y="197533"/>
                </a:lnTo>
                <a:lnTo>
                  <a:pt x="814404" y="201864"/>
                </a:lnTo>
                <a:lnTo>
                  <a:pt x="801472" y="203327"/>
                </a:lnTo>
                <a:lnTo>
                  <a:pt x="788941" y="204681"/>
                </a:lnTo>
                <a:lnTo>
                  <a:pt x="776584" y="205951"/>
                </a:lnTo>
                <a:lnTo>
                  <a:pt x="764175" y="207163"/>
                </a:lnTo>
                <a:lnTo>
                  <a:pt x="751487" y="208342"/>
                </a:lnTo>
                <a:lnTo>
                  <a:pt x="735277" y="209818"/>
                </a:lnTo>
                <a:lnTo>
                  <a:pt x="720917" y="211201"/>
                </a:lnTo>
                <a:lnTo>
                  <a:pt x="708148" y="212515"/>
                </a:lnTo>
                <a:lnTo>
                  <a:pt x="696714" y="213781"/>
                </a:lnTo>
                <a:lnTo>
                  <a:pt x="686356" y="215025"/>
                </a:lnTo>
                <a:lnTo>
                  <a:pt x="673007" y="216635"/>
                </a:lnTo>
                <a:lnTo>
                  <a:pt x="660261" y="217883"/>
                </a:lnTo>
                <a:lnTo>
                  <a:pt x="647859" y="218803"/>
                </a:lnTo>
                <a:lnTo>
                  <a:pt x="635540" y="219428"/>
                </a:lnTo>
                <a:lnTo>
                  <a:pt x="623042" y="219792"/>
                </a:lnTo>
                <a:lnTo>
                  <a:pt x="609552" y="219878"/>
                </a:lnTo>
                <a:lnTo>
                  <a:pt x="596548" y="219738"/>
                </a:lnTo>
                <a:lnTo>
                  <a:pt x="583913" y="219372"/>
                </a:lnTo>
                <a:lnTo>
                  <a:pt x="571530" y="218783"/>
                </a:lnTo>
                <a:lnTo>
                  <a:pt x="559283" y="217973"/>
                </a:lnTo>
                <a:lnTo>
                  <a:pt x="544953" y="216808"/>
                </a:lnTo>
                <a:lnTo>
                  <a:pt x="531516" y="215851"/>
                </a:lnTo>
                <a:lnTo>
                  <a:pt x="482837" y="213800"/>
                </a:lnTo>
                <a:lnTo>
                  <a:pt x="435098" y="213406"/>
                </a:lnTo>
                <a:lnTo>
                  <a:pt x="396022" y="213277"/>
                </a:lnTo>
                <a:lnTo>
                  <a:pt x="348581" y="213220"/>
                </a:lnTo>
                <a:lnTo>
                  <a:pt x="330831" y="213216"/>
                </a:lnTo>
                <a:lnTo>
                  <a:pt x="314116" y="213219"/>
                </a:lnTo>
                <a:lnTo>
                  <a:pt x="267986" y="213255"/>
                </a:lnTo>
                <a:lnTo>
                  <a:pt x="227805" y="213335"/>
                </a:lnTo>
                <a:lnTo>
                  <a:pt x="183329" y="213508"/>
                </a:lnTo>
                <a:lnTo>
                  <a:pt x="164930" y="213623"/>
                </a:lnTo>
                <a:lnTo>
                  <a:pt x="145558" y="213708"/>
                </a:lnTo>
                <a:lnTo>
                  <a:pt x="105158" y="213094"/>
                </a:lnTo>
                <a:lnTo>
                  <a:pt x="55538" y="204794"/>
                </a:lnTo>
                <a:lnTo>
                  <a:pt x="42649" y="202618"/>
                </a:lnTo>
                <a:lnTo>
                  <a:pt x="32713" y="201617"/>
                </a:lnTo>
                <a:lnTo>
                  <a:pt x="15755" y="200951"/>
                </a:lnTo>
                <a:lnTo>
                  <a:pt x="7180" y="199552"/>
                </a:lnTo>
                <a:lnTo>
                  <a:pt x="3294" y="198254"/>
                </a:lnTo>
                <a:lnTo>
                  <a:pt x="1129" y="192964"/>
                </a:lnTo>
                <a:lnTo>
                  <a:pt x="513" y="183623"/>
                </a:lnTo>
                <a:lnTo>
                  <a:pt x="0" y="170456"/>
                </a:lnTo>
                <a:lnTo>
                  <a:pt x="257" y="158196"/>
                </a:lnTo>
                <a:lnTo>
                  <a:pt x="5705" y="118937"/>
                </a:lnTo>
                <a:lnTo>
                  <a:pt x="26687" y="90657"/>
                </a:lnTo>
                <a:lnTo>
                  <a:pt x="38396" y="86650"/>
                </a:lnTo>
                <a:lnTo>
                  <a:pt x="49759" y="80201"/>
                </a:lnTo>
                <a:lnTo>
                  <a:pt x="62193" y="73410"/>
                </a:lnTo>
                <a:lnTo>
                  <a:pt x="73472" y="71460"/>
                </a:lnTo>
                <a:lnTo>
                  <a:pt x="82798" y="74195"/>
                </a:lnTo>
                <a:lnTo>
                  <a:pt x="92074" y="81840"/>
                </a:lnTo>
                <a:lnTo>
                  <a:pt x="101317" y="94397"/>
                </a:lnTo>
              </a:path>
            </a:pathLst>
          </a:custGeom>
          <a:ln w="16625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3637" y="2956646"/>
            <a:ext cx="2934970" cy="60325"/>
          </a:xfrm>
          <a:custGeom>
            <a:avLst/>
            <a:gdLst/>
            <a:ahLst/>
            <a:cxnLst/>
            <a:rect l="l" t="t" r="r" b="b"/>
            <a:pathLst>
              <a:path w="2934970" h="60325">
                <a:moveTo>
                  <a:pt x="6580" y="42840"/>
                </a:moveTo>
                <a:lnTo>
                  <a:pt x="2546" y="39203"/>
                </a:lnTo>
                <a:lnTo>
                  <a:pt x="408" y="35321"/>
                </a:lnTo>
                <a:lnTo>
                  <a:pt x="166" y="31196"/>
                </a:lnTo>
                <a:lnTo>
                  <a:pt x="0" y="28372"/>
                </a:lnTo>
                <a:lnTo>
                  <a:pt x="2858" y="26512"/>
                </a:lnTo>
                <a:lnTo>
                  <a:pt x="8740" y="25615"/>
                </a:lnTo>
                <a:lnTo>
                  <a:pt x="18932" y="25354"/>
                </a:lnTo>
                <a:lnTo>
                  <a:pt x="33223" y="27056"/>
                </a:lnTo>
                <a:lnTo>
                  <a:pt x="44185" y="28872"/>
                </a:lnTo>
                <a:lnTo>
                  <a:pt x="55976" y="30612"/>
                </a:lnTo>
                <a:lnTo>
                  <a:pt x="94855" y="35270"/>
                </a:lnTo>
                <a:lnTo>
                  <a:pt x="144889" y="38730"/>
                </a:lnTo>
                <a:lnTo>
                  <a:pt x="169573" y="39593"/>
                </a:lnTo>
                <a:lnTo>
                  <a:pt x="180987" y="39970"/>
                </a:lnTo>
                <a:lnTo>
                  <a:pt x="229874" y="41846"/>
                </a:lnTo>
                <a:lnTo>
                  <a:pt x="271004" y="43671"/>
                </a:lnTo>
                <a:lnTo>
                  <a:pt x="317156" y="45929"/>
                </a:lnTo>
                <a:lnTo>
                  <a:pt x="356321" y="48007"/>
                </a:lnTo>
                <a:lnTo>
                  <a:pt x="400235" y="50616"/>
                </a:lnTo>
                <a:lnTo>
                  <a:pt x="417765" y="51762"/>
                </a:lnTo>
                <a:lnTo>
                  <a:pt x="433460" y="52778"/>
                </a:lnTo>
                <a:lnTo>
                  <a:pt x="480764" y="55731"/>
                </a:lnTo>
                <a:lnTo>
                  <a:pt x="527551" y="58068"/>
                </a:lnTo>
                <a:lnTo>
                  <a:pt x="574795" y="59283"/>
                </a:lnTo>
                <a:lnTo>
                  <a:pt x="613525" y="59654"/>
                </a:lnTo>
                <a:lnTo>
                  <a:pt x="639780" y="59719"/>
                </a:lnTo>
                <a:lnTo>
                  <a:pt x="651719" y="59711"/>
                </a:lnTo>
                <a:lnTo>
                  <a:pt x="700682" y="59490"/>
                </a:lnTo>
                <a:lnTo>
                  <a:pt x="739482" y="59127"/>
                </a:lnTo>
                <a:lnTo>
                  <a:pt x="786340" y="58507"/>
                </a:lnTo>
                <a:lnTo>
                  <a:pt x="834383" y="57593"/>
                </a:lnTo>
                <a:lnTo>
                  <a:pt x="875950" y="56217"/>
                </a:lnTo>
                <a:lnTo>
                  <a:pt x="921184" y="52680"/>
                </a:lnTo>
                <a:lnTo>
                  <a:pt x="947276" y="49873"/>
                </a:lnTo>
                <a:lnTo>
                  <a:pt x="960198" y="48504"/>
                </a:lnTo>
                <a:lnTo>
                  <a:pt x="1002629" y="44645"/>
                </a:lnTo>
                <a:lnTo>
                  <a:pt x="1050390" y="41588"/>
                </a:lnTo>
                <a:lnTo>
                  <a:pt x="1097949" y="39052"/>
                </a:lnTo>
                <a:lnTo>
                  <a:pt x="1116604" y="38107"/>
                </a:lnTo>
                <a:lnTo>
                  <a:pt x="1133665" y="37237"/>
                </a:lnTo>
                <a:lnTo>
                  <a:pt x="1175474" y="35067"/>
                </a:lnTo>
                <a:lnTo>
                  <a:pt x="1203624" y="33535"/>
                </a:lnTo>
                <a:lnTo>
                  <a:pt x="1213527" y="32994"/>
                </a:lnTo>
                <a:lnTo>
                  <a:pt x="1261779" y="31034"/>
                </a:lnTo>
                <a:lnTo>
                  <a:pt x="1305711" y="29751"/>
                </a:lnTo>
                <a:lnTo>
                  <a:pt x="1344906" y="28853"/>
                </a:lnTo>
                <a:lnTo>
                  <a:pt x="1394378" y="28092"/>
                </a:lnTo>
                <a:lnTo>
                  <a:pt x="1408305" y="27947"/>
                </a:lnTo>
                <a:lnTo>
                  <a:pt x="1421769" y="27766"/>
                </a:lnTo>
                <a:lnTo>
                  <a:pt x="1460072" y="27006"/>
                </a:lnTo>
                <a:lnTo>
                  <a:pt x="1508855" y="25458"/>
                </a:lnTo>
                <a:lnTo>
                  <a:pt x="1555945" y="23525"/>
                </a:lnTo>
                <a:lnTo>
                  <a:pt x="1598786" y="21512"/>
                </a:lnTo>
                <a:lnTo>
                  <a:pt x="1609307" y="20977"/>
                </a:lnTo>
                <a:lnTo>
                  <a:pt x="1659415" y="19079"/>
                </a:lnTo>
                <a:lnTo>
                  <a:pt x="1700040" y="18017"/>
                </a:lnTo>
                <a:lnTo>
                  <a:pt x="1750479" y="17151"/>
                </a:lnTo>
                <a:lnTo>
                  <a:pt x="1791004" y="16820"/>
                </a:lnTo>
                <a:lnTo>
                  <a:pt x="1839508" y="16686"/>
                </a:lnTo>
                <a:lnTo>
                  <a:pt x="1891755" y="16608"/>
                </a:lnTo>
                <a:lnTo>
                  <a:pt x="1934201" y="16565"/>
                </a:lnTo>
                <a:lnTo>
                  <a:pt x="1982774" y="16530"/>
                </a:lnTo>
                <a:lnTo>
                  <a:pt x="2037504" y="16502"/>
                </a:lnTo>
                <a:lnTo>
                  <a:pt x="2098423" y="16481"/>
                </a:lnTo>
                <a:lnTo>
                  <a:pt x="2165560" y="16467"/>
                </a:lnTo>
                <a:lnTo>
                  <a:pt x="2201471" y="16463"/>
                </a:lnTo>
                <a:lnTo>
                  <a:pt x="2237407" y="16457"/>
                </a:lnTo>
                <a:lnTo>
                  <a:pt x="2304742" y="16427"/>
                </a:lnTo>
                <a:lnTo>
                  <a:pt x="2366027" y="16376"/>
                </a:lnTo>
                <a:lnTo>
                  <a:pt x="2421262" y="16302"/>
                </a:lnTo>
                <a:lnTo>
                  <a:pt x="2470446" y="16206"/>
                </a:lnTo>
                <a:lnTo>
                  <a:pt x="2513579" y="16088"/>
                </a:lnTo>
                <a:lnTo>
                  <a:pt x="2566935" y="15869"/>
                </a:lnTo>
                <a:lnTo>
                  <a:pt x="2606678" y="15600"/>
                </a:lnTo>
                <a:lnTo>
                  <a:pt x="2643674" y="15098"/>
                </a:lnTo>
                <a:lnTo>
                  <a:pt x="2654872" y="14931"/>
                </a:lnTo>
                <a:lnTo>
                  <a:pt x="2702987" y="14413"/>
                </a:lnTo>
                <a:lnTo>
                  <a:pt x="2742561" y="14186"/>
                </a:lnTo>
                <a:lnTo>
                  <a:pt x="2785125" y="14096"/>
                </a:lnTo>
                <a:lnTo>
                  <a:pt x="2803200" y="14078"/>
                </a:lnTo>
                <a:lnTo>
                  <a:pt x="2820008" y="14044"/>
                </a:lnTo>
                <a:lnTo>
                  <a:pt x="2862867" y="13835"/>
                </a:lnTo>
                <a:lnTo>
                  <a:pt x="2902510" y="13312"/>
                </a:lnTo>
                <a:lnTo>
                  <a:pt x="2932399" y="6996"/>
                </a:lnTo>
                <a:lnTo>
                  <a:pt x="293487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51332" y="3264891"/>
            <a:ext cx="58419" cy="22860"/>
          </a:xfrm>
          <a:custGeom>
            <a:avLst/>
            <a:gdLst/>
            <a:ahLst/>
            <a:cxnLst/>
            <a:rect l="l" t="t" r="r" b="b"/>
            <a:pathLst>
              <a:path w="58419" h="22860">
                <a:moveTo>
                  <a:pt x="10706" y="0"/>
                </a:moveTo>
                <a:lnTo>
                  <a:pt x="0" y="10415"/>
                </a:lnTo>
                <a:lnTo>
                  <a:pt x="8" y="17698"/>
                </a:lnTo>
                <a:lnTo>
                  <a:pt x="7524" y="20232"/>
                </a:lnTo>
                <a:lnTo>
                  <a:pt x="16988" y="21724"/>
                </a:lnTo>
                <a:lnTo>
                  <a:pt x="28515" y="22248"/>
                </a:lnTo>
                <a:lnTo>
                  <a:pt x="42220" y="21875"/>
                </a:lnTo>
                <a:lnTo>
                  <a:pt x="58219" y="206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03907" y="3323032"/>
            <a:ext cx="3298825" cy="43180"/>
          </a:xfrm>
          <a:custGeom>
            <a:avLst/>
            <a:gdLst/>
            <a:ahLst/>
            <a:cxnLst/>
            <a:rect l="l" t="t" r="r" b="b"/>
            <a:pathLst>
              <a:path w="3298825" h="43179">
                <a:moveTo>
                  <a:pt x="9885" y="29752"/>
                </a:moveTo>
                <a:lnTo>
                  <a:pt x="1185" y="36309"/>
                </a:lnTo>
                <a:lnTo>
                  <a:pt x="0" y="39211"/>
                </a:lnTo>
                <a:lnTo>
                  <a:pt x="6328" y="38462"/>
                </a:lnTo>
                <a:lnTo>
                  <a:pt x="14130" y="37537"/>
                </a:lnTo>
                <a:lnTo>
                  <a:pt x="27451" y="35958"/>
                </a:lnTo>
                <a:lnTo>
                  <a:pt x="40594" y="34513"/>
                </a:lnTo>
                <a:lnTo>
                  <a:pt x="90068" y="31343"/>
                </a:lnTo>
                <a:lnTo>
                  <a:pt x="129792" y="30935"/>
                </a:lnTo>
                <a:lnTo>
                  <a:pt x="143129" y="30966"/>
                </a:lnTo>
                <a:lnTo>
                  <a:pt x="181264" y="31335"/>
                </a:lnTo>
                <a:lnTo>
                  <a:pt x="217911" y="32119"/>
                </a:lnTo>
                <a:lnTo>
                  <a:pt x="230422" y="32398"/>
                </a:lnTo>
                <a:lnTo>
                  <a:pt x="280853" y="33250"/>
                </a:lnTo>
                <a:lnTo>
                  <a:pt x="321935" y="33651"/>
                </a:lnTo>
                <a:lnTo>
                  <a:pt x="360448" y="33894"/>
                </a:lnTo>
                <a:lnTo>
                  <a:pt x="408358" y="34013"/>
                </a:lnTo>
                <a:lnTo>
                  <a:pt x="424689" y="33994"/>
                </a:lnTo>
                <a:lnTo>
                  <a:pt x="466183" y="33679"/>
                </a:lnTo>
                <a:lnTo>
                  <a:pt x="509192" y="32571"/>
                </a:lnTo>
                <a:lnTo>
                  <a:pt x="560055" y="30359"/>
                </a:lnTo>
                <a:lnTo>
                  <a:pt x="604637" y="27966"/>
                </a:lnTo>
                <a:lnTo>
                  <a:pt x="650150" y="24982"/>
                </a:lnTo>
                <a:lnTo>
                  <a:pt x="662260" y="24173"/>
                </a:lnTo>
                <a:lnTo>
                  <a:pt x="713071" y="21235"/>
                </a:lnTo>
                <a:lnTo>
                  <a:pt x="758057" y="19219"/>
                </a:lnTo>
                <a:lnTo>
                  <a:pt x="804183" y="17926"/>
                </a:lnTo>
                <a:lnTo>
                  <a:pt x="845290" y="17616"/>
                </a:lnTo>
                <a:lnTo>
                  <a:pt x="896371" y="17457"/>
                </a:lnTo>
                <a:lnTo>
                  <a:pt x="942622" y="17419"/>
                </a:lnTo>
                <a:lnTo>
                  <a:pt x="961497" y="17415"/>
                </a:lnTo>
                <a:lnTo>
                  <a:pt x="979008" y="17405"/>
                </a:lnTo>
                <a:lnTo>
                  <a:pt x="1023624" y="17332"/>
                </a:lnTo>
                <a:lnTo>
                  <a:pt x="1065610" y="17143"/>
                </a:lnTo>
                <a:lnTo>
                  <a:pt x="1081263" y="16998"/>
                </a:lnTo>
                <a:lnTo>
                  <a:pt x="1090302" y="16926"/>
                </a:lnTo>
                <a:lnTo>
                  <a:pt x="1136206" y="16716"/>
                </a:lnTo>
                <a:lnTo>
                  <a:pt x="1181470" y="16636"/>
                </a:lnTo>
                <a:lnTo>
                  <a:pt x="1198736" y="16623"/>
                </a:lnTo>
                <a:lnTo>
                  <a:pt x="1214589" y="16627"/>
                </a:lnTo>
                <a:lnTo>
                  <a:pt x="1258578" y="16788"/>
                </a:lnTo>
                <a:lnTo>
                  <a:pt x="1297530" y="17167"/>
                </a:lnTo>
                <a:lnTo>
                  <a:pt x="1342336" y="18013"/>
                </a:lnTo>
                <a:lnTo>
                  <a:pt x="1365893" y="18680"/>
                </a:lnTo>
                <a:lnTo>
                  <a:pt x="1379159" y="19031"/>
                </a:lnTo>
                <a:lnTo>
                  <a:pt x="1417663" y="19830"/>
                </a:lnTo>
                <a:lnTo>
                  <a:pt x="1466990" y="20334"/>
                </a:lnTo>
                <a:lnTo>
                  <a:pt x="1481096" y="20392"/>
                </a:lnTo>
                <a:lnTo>
                  <a:pt x="1494752" y="20502"/>
                </a:lnTo>
                <a:lnTo>
                  <a:pt x="1533517" y="21137"/>
                </a:lnTo>
                <a:lnTo>
                  <a:pt x="1581910" y="22709"/>
                </a:lnTo>
                <a:lnTo>
                  <a:pt x="1624035" y="24756"/>
                </a:lnTo>
                <a:lnTo>
                  <a:pt x="1673616" y="27652"/>
                </a:lnTo>
                <a:lnTo>
                  <a:pt x="1714158" y="30464"/>
                </a:lnTo>
                <a:lnTo>
                  <a:pt x="1729791" y="31532"/>
                </a:lnTo>
                <a:lnTo>
                  <a:pt x="1776413" y="34199"/>
                </a:lnTo>
                <a:lnTo>
                  <a:pt x="1823358" y="35221"/>
                </a:lnTo>
                <a:lnTo>
                  <a:pt x="1865416" y="35453"/>
                </a:lnTo>
                <a:lnTo>
                  <a:pt x="1879396" y="35490"/>
                </a:lnTo>
                <a:lnTo>
                  <a:pt x="1918108" y="35626"/>
                </a:lnTo>
                <a:lnTo>
                  <a:pt x="1965444" y="35871"/>
                </a:lnTo>
                <a:lnTo>
                  <a:pt x="2004813" y="36204"/>
                </a:lnTo>
                <a:lnTo>
                  <a:pt x="2055007" y="36892"/>
                </a:lnTo>
                <a:lnTo>
                  <a:pt x="2105624" y="37885"/>
                </a:lnTo>
                <a:lnTo>
                  <a:pt x="2143860" y="38790"/>
                </a:lnTo>
                <a:lnTo>
                  <a:pt x="2196091" y="40229"/>
                </a:lnTo>
                <a:lnTo>
                  <a:pt x="2210044" y="40604"/>
                </a:lnTo>
                <a:lnTo>
                  <a:pt x="2248751" y="41484"/>
                </a:lnTo>
                <a:lnTo>
                  <a:pt x="2292561" y="42120"/>
                </a:lnTo>
                <a:lnTo>
                  <a:pt x="2330878" y="42375"/>
                </a:lnTo>
                <a:lnTo>
                  <a:pt x="2377956" y="42544"/>
                </a:lnTo>
                <a:lnTo>
                  <a:pt x="2419553" y="42621"/>
                </a:lnTo>
                <a:lnTo>
                  <a:pt x="2466963" y="42659"/>
                </a:lnTo>
                <a:lnTo>
                  <a:pt x="2484123" y="42663"/>
                </a:lnTo>
                <a:lnTo>
                  <a:pt x="2502195" y="42656"/>
                </a:lnTo>
                <a:lnTo>
                  <a:pt x="2552322" y="42535"/>
                </a:lnTo>
                <a:lnTo>
                  <a:pt x="2596561" y="42266"/>
                </a:lnTo>
                <a:lnTo>
                  <a:pt x="2635228" y="41848"/>
                </a:lnTo>
                <a:lnTo>
                  <a:pt x="2678663" y="41062"/>
                </a:lnTo>
                <a:lnTo>
                  <a:pt x="2726995" y="39483"/>
                </a:lnTo>
                <a:lnTo>
                  <a:pt x="2766366" y="37905"/>
                </a:lnTo>
                <a:lnTo>
                  <a:pt x="2816536" y="35817"/>
                </a:lnTo>
                <a:lnTo>
                  <a:pt x="2840739" y="34776"/>
                </a:lnTo>
                <a:lnTo>
                  <a:pt x="2855337" y="34154"/>
                </a:lnTo>
                <a:lnTo>
                  <a:pt x="2896010" y="32613"/>
                </a:lnTo>
                <a:lnTo>
                  <a:pt x="2944391" y="31254"/>
                </a:lnTo>
                <a:lnTo>
                  <a:pt x="2971562" y="30729"/>
                </a:lnTo>
                <a:lnTo>
                  <a:pt x="2986279" y="30387"/>
                </a:lnTo>
                <a:lnTo>
                  <a:pt x="3035253" y="28566"/>
                </a:lnTo>
                <a:lnTo>
                  <a:pt x="3085522" y="25420"/>
                </a:lnTo>
                <a:lnTo>
                  <a:pt x="3124538" y="22862"/>
                </a:lnTo>
                <a:lnTo>
                  <a:pt x="3172891" y="18918"/>
                </a:lnTo>
                <a:lnTo>
                  <a:pt x="3184495" y="18102"/>
                </a:lnTo>
                <a:lnTo>
                  <a:pt x="3222629" y="16588"/>
                </a:lnTo>
                <a:lnTo>
                  <a:pt x="3258275" y="15998"/>
                </a:lnTo>
                <a:lnTo>
                  <a:pt x="3274355" y="15532"/>
                </a:lnTo>
                <a:lnTo>
                  <a:pt x="3285547" y="14938"/>
                </a:lnTo>
                <a:lnTo>
                  <a:pt x="3292103" y="14211"/>
                </a:lnTo>
                <a:lnTo>
                  <a:pt x="3298479" y="12055"/>
                </a:lnTo>
                <a:lnTo>
                  <a:pt x="3297701" y="7444"/>
                </a:lnTo>
                <a:lnTo>
                  <a:pt x="329129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4"/>
              </a:rPr>
              <a:t>ww</a:t>
            </a:r>
            <a:r>
              <a:rPr dirty="0" spc="-70">
                <a:hlinkClick r:id="rId4"/>
              </a:rPr>
              <a:t>w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s</a:t>
            </a:r>
            <a:r>
              <a:rPr dirty="0" spc="-30">
                <a:hlinkClick r:id="rId4"/>
              </a:rPr>
              <a:t>unbea</a:t>
            </a:r>
            <a:r>
              <a:rPr dirty="0" spc="35">
                <a:hlinkClick r:id="rId4"/>
              </a:rPr>
              <a:t>m</a:t>
            </a:r>
            <a:r>
              <a:rPr dirty="0" spc="-30">
                <a:hlinkClick r:id="rId4"/>
              </a:rPr>
              <a:t>in</a:t>
            </a:r>
            <a:r>
              <a:rPr dirty="0" spc="-15">
                <a:hlinkClick r:id="rId4"/>
              </a:rPr>
              <a:t>f</a:t>
            </a:r>
            <a:r>
              <a:rPr dirty="0" spc="-30">
                <a:hlinkClick r:id="rId4"/>
              </a:rPr>
              <a:t>o</a:t>
            </a:r>
            <a:r>
              <a:rPr dirty="0" spc="-15">
                <a:hlinkClick r:id="rId4"/>
              </a:rPr>
              <a:t>.</a:t>
            </a:r>
            <a:r>
              <a:rPr dirty="0" spc="35">
                <a:hlinkClick r:id="rId4"/>
              </a:rPr>
              <a:t>c</a:t>
            </a:r>
            <a:r>
              <a:rPr dirty="0" spc="-30">
                <a:hlinkClick r:id="rId4"/>
              </a:rPr>
              <a:t>o</a:t>
            </a:r>
            <a:r>
              <a:rPr dirty="0"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Sub</a:t>
            </a:r>
            <a:r>
              <a:rPr dirty="0" spc="-20"/>
              <a:t> </a:t>
            </a:r>
            <a:r>
              <a:rPr dirty="0" spc="-5"/>
              <a:t>queries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8921115" cy="1950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10">
                <a:latin typeface="Arial"/>
                <a:cs typeface="Arial"/>
              </a:rPr>
              <a:t>M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-5">
                <a:latin typeface="Arial"/>
                <a:cs typeface="Arial"/>
              </a:rPr>
              <a:t>lti</a:t>
            </a:r>
            <a:r>
              <a:rPr dirty="0" sz="2400" spc="-10">
                <a:latin typeface="Arial"/>
                <a:cs typeface="Arial"/>
              </a:rPr>
              <a:t>-</a:t>
            </a:r>
            <a:r>
              <a:rPr dirty="0" sz="2400">
                <a:latin typeface="Arial"/>
                <a:cs typeface="Arial"/>
              </a:rPr>
              <a:t>row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15">
                <a:latin typeface="Arial"/>
                <a:cs typeface="Arial"/>
              </a:rPr>
              <a:t>b</a:t>
            </a:r>
            <a:r>
              <a:rPr dirty="0" sz="2400" spc="-10">
                <a:latin typeface="Arial"/>
                <a:cs typeface="Arial"/>
              </a:rPr>
              <a:t>-</a:t>
            </a:r>
            <a:r>
              <a:rPr dirty="0" sz="2400" spc="-15">
                <a:latin typeface="Arial"/>
                <a:cs typeface="Arial"/>
              </a:rPr>
              <a:t>q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ry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b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-20">
                <a:latin typeface="Arial"/>
                <a:cs typeface="Arial"/>
              </a:rPr>
              <a:t>qu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eturn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0">
                <a:latin typeface="Arial"/>
                <a:cs typeface="Arial"/>
              </a:rPr>
              <a:t>ter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erator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 u="sng">
                <a:latin typeface="Arial"/>
                <a:cs typeface="Arial"/>
              </a:rPr>
              <a:t>IN</a:t>
            </a:r>
            <a:r>
              <a:rPr dirty="0" sz="1800" spc="-5" u="sng">
                <a:latin typeface="Arial"/>
                <a:cs typeface="Arial"/>
              </a:rPr>
              <a:t> </a:t>
            </a:r>
            <a:r>
              <a:rPr dirty="0" sz="1800" spc="5" u="sng">
                <a:latin typeface="Arial"/>
                <a:cs typeface="Arial"/>
              </a:rPr>
              <a:t>o</a:t>
            </a:r>
            <a:r>
              <a:rPr dirty="0" sz="1800" spc="5" u="sng">
                <a:latin typeface="Arial"/>
                <a:cs typeface="Arial"/>
              </a:rPr>
              <a:t>p</a:t>
            </a:r>
            <a:r>
              <a:rPr dirty="0" sz="1800" spc="5" u="sng">
                <a:latin typeface="Arial"/>
                <a:cs typeface="Arial"/>
              </a:rPr>
              <a:t>e</a:t>
            </a:r>
            <a:r>
              <a:rPr dirty="0" sz="1800" u="sng">
                <a:latin typeface="Arial"/>
                <a:cs typeface="Arial"/>
              </a:rPr>
              <a:t>r</a:t>
            </a:r>
            <a:r>
              <a:rPr dirty="0" sz="1800" spc="5" u="sng">
                <a:latin typeface="Arial"/>
                <a:cs typeface="Arial"/>
              </a:rPr>
              <a:t>a</a:t>
            </a:r>
            <a:r>
              <a:rPr dirty="0" sz="1800" u="sng">
                <a:latin typeface="Arial"/>
                <a:cs typeface="Arial"/>
              </a:rPr>
              <a:t>t</a:t>
            </a:r>
            <a:r>
              <a:rPr dirty="0" sz="1800" spc="5" u="sng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k</a:t>
            </a:r>
            <a:r>
              <a:rPr dirty="0" sz="1800">
                <a:latin typeface="Arial"/>
                <a:cs typeface="Arial"/>
              </a:rPr>
              <a:t>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q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ty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w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th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ts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20">
                <a:latin typeface="Arial"/>
                <a:cs typeface="Arial"/>
              </a:rPr>
              <a:t>b</a:t>
            </a:r>
            <a:r>
              <a:rPr dirty="0" sz="1800" spc="-5">
                <a:latin typeface="Arial"/>
                <a:cs typeface="Arial"/>
              </a:rPr>
              <a:t>-</a:t>
            </a:r>
            <a:r>
              <a:rPr dirty="0" sz="1800">
                <a:latin typeface="Arial"/>
                <a:cs typeface="Arial"/>
              </a:rPr>
              <a:t>quer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ANY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w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-10">
                <a:latin typeface="Arial"/>
                <a:cs typeface="Arial"/>
              </a:rPr>
              <a:t>th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fr</a:t>
            </a:r>
            <a:r>
              <a:rPr dirty="0" sz="180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10">
                <a:latin typeface="Arial"/>
                <a:cs typeface="Arial"/>
              </a:rPr>
              <a:t>b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5">
                <a:latin typeface="Arial"/>
                <a:cs typeface="Arial"/>
              </a:rPr>
              <a:t>q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156335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10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w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-10">
                <a:latin typeface="Arial"/>
                <a:cs typeface="Arial"/>
              </a:rPr>
              <a:t>th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l</a:t>
            </a:r>
            <a:r>
              <a:rPr dirty="0" sz="1800" spc="-10">
                <a:latin typeface="Arial"/>
                <a:cs typeface="Arial"/>
              </a:rPr>
              <a:t>ts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fr</a:t>
            </a:r>
            <a:r>
              <a:rPr dirty="0" sz="1800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m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15">
                <a:latin typeface="Arial"/>
                <a:cs typeface="Arial"/>
              </a:rPr>
              <a:t>b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5">
                <a:latin typeface="Arial"/>
                <a:cs typeface="Arial"/>
              </a:rPr>
              <a:t>q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20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4545" y="1631336"/>
            <a:ext cx="3773804" cy="46355"/>
          </a:xfrm>
          <a:custGeom>
            <a:avLst/>
            <a:gdLst/>
            <a:ahLst/>
            <a:cxnLst/>
            <a:rect l="l" t="t" r="r" b="b"/>
            <a:pathLst>
              <a:path w="3773804" h="46355">
                <a:moveTo>
                  <a:pt x="26838" y="1028"/>
                </a:moveTo>
                <a:lnTo>
                  <a:pt x="21346" y="3147"/>
                </a:lnTo>
                <a:lnTo>
                  <a:pt x="14729" y="3373"/>
                </a:lnTo>
                <a:lnTo>
                  <a:pt x="6987" y="1708"/>
                </a:lnTo>
                <a:lnTo>
                  <a:pt x="0" y="0"/>
                </a:lnTo>
                <a:lnTo>
                  <a:pt x="3061" y="299"/>
                </a:lnTo>
                <a:lnTo>
                  <a:pt x="10559" y="1361"/>
                </a:lnTo>
                <a:lnTo>
                  <a:pt x="22995" y="3120"/>
                </a:lnTo>
                <a:lnTo>
                  <a:pt x="40367" y="5579"/>
                </a:lnTo>
                <a:lnTo>
                  <a:pt x="56516" y="7804"/>
                </a:lnTo>
                <a:lnTo>
                  <a:pt x="101521" y="11783"/>
                </a:lnTo>
                <a:lnTo>
                  <a:pt x="150994" y="12528"/>
                </a:lnTo>
                <a:lnTo>
                  <a:pt x="205715" y="12740"/>
                </a:lnTo>
                <a:lnTo>
                  <a:pt x="223736" y="12752"/>
                </a:lnTo>
                <a:lnTo>
                  <a:pt x="240790" y="12738"/>
                </a:lnTo>
                <a:lnTo>
                  <a:pt x="286299" y="12544"/>
                </a:lnTo>
                <a:lnTo>
                  <a:pt x="334375" y="11935"/>
                </a:lnTo>
                <a:lnTo>
                  <a:pt x="372609" y="10777"/>
                </a:lnTo>
                <a:lnTo>
                  <a:pt x="383973" y="10340"/>
                </a:lnTo>
                <a:lnTo>
                  <a:pt x="432880" y="8568"/>
                </a:lnTo>
                <a:lnTo>
                  <a:pt x="474074" y="7182"/>
                </a:lnTo>
                <a:lnTo>
                  <a:pt x="521081" y="5749"/>
                </a:lnTo>
                <a:lnTo>
                  <a:pt x="560301" y="4745"/>
                </a:lnTo>
                <a:lnTo>
                  <a:pt x="603269" y="3984"/>
                </a:lnTo>
                <a:lnTo>
                  <a:pt x="645057" y="3722"/>
                </a:lnTo>
                <a:lnTo>
                  <a:pt x="695482" y="3573"/>
                </a:lnTo>
                <a:lnTo>
                  <a:pt x="743428" y="3493"/>
                </a:lnTo>
                <a:lnTo>
                  <a:pt x="800203" y="3440"/>
                </a:lnTo>
                <a:lnTo>
                  <a:pt x="843027" y="3418"/>
                </a:lnTo>
                <a:lnTo>
                  <a:pt x="889877" y="3407"/>
                </a:lnTo>
                <a:lnTo>
                  <a:pt x="914824" y="3406"/>
                </a:lnTo>
                <a:lnTo>
                  <a:pt x="939721" y="3406"/>
                </a:lnTo>
                <a:lnTo>
                  <a:pt x="986152" y="3413"/>
                </a:lnTo>
                <a:lnTo>
                  <a:pt x="1028101" y="3427"/>
                </a:lnTo>
                <a:lnTo>
                  <a:pt x="1082618" y="3462"/>
                </a:lnTo>
                <a:lnTo>
                  <a:pt x="1127048" y="3515"/>
                </a:lnTo>
                <a:lnTo>
                  <a:pt x="1170597" y="3612"/>
                </a:lnTo>
                <a:lnTo>
                  <a:pt x="1218030" y="4124"/>
                </a:lnTo>
                <a:lnTo>
                  <a:pt x="1269449" y="5732"/>
                </a:lnTo>
                <a:lnTo>
                  <a:pt x="1320851" y="7721"/>
                </a:lnTo>
                <a:lnTo>
                  <a:pt x="1362047" y="9401"/>
                </a:lnTo>
                <a:lnTo>
                  <a:pt x="1406426" y="11410"/>
                </a:lnTo>
                <a:lnTo>
                  <a:pt x="1444474" y="13622"/>
                </a:lnTo>
                <a:lnTo>
                  <a:pt x="1469958" y="15453"/>
                </a:lnTo>
                <a:lnTo>
                  <a:pt x="1483192" y="16380"/>
                </a:lnTo>
                <a:lnTo>
                  <a:pt x="1533155" y="19342"/>
                </a:lnTo>
                <a:lnTo>
                  <a:pt x="1582839" y="21322"/>
                </a:lnTo>
                <a:lnTo>
                  <a:pt x="1628441" y="22243"/>
                </a:lnTo>
                <a:lnTo>
                  <a:pt x="1672708" y="22740"/>
                </a:lnTo>
                <a:lnTo>
                  <a:pt x="1686961" y="22909"/>
                </a:lnTo>
                <a:lnTo>
                  <a:pt x="1725464" y="23529"/>
                </a:lnTo>
                <a:lnTo>
                  <a:pt x="1775172" y="24790"/>
                </a:lnTo>
                <a:lnTo>
                  <a:pt x="1813828" y="25927"/>
                </a:lnTo>
                <a:lnTo>
                  <a:pt x="1823786" y="26234"/>
                </a:lnTo>
                <a:lnTo>
                  <a:pt x="1834254" y="26533"/>
                </a:lnTo>
                <a:lnTo>
                  <a:pt x="1845625" y="26800"/>
                </a:lnTo>
                <a:lnTo>
                  <a:pt x="1857996" y="27037"/>
                </a:lnTo>
                <a:lnTo>
                  <a:pt x="1871463" y="27247"/>
                </a:lnTo>
                <a:lnTo>
                  <a:pt x="1886124" y="27434"/>
                </a:lnTo>
                <a:lnTo>
                  <a:pt x="1901527" y="27635"/>
                </a:lnTo>
                <a:lnTo>
                  <a:pt x="1941141" y="28610"/>
                </a:lnTo>
                <a:lnTo>
                  <a:pt x="1976338" y="30309"/>
                </a:lnTo>
                <a:lnTo>
                  <a:pt x="1988985" y="31002"/>
                </a:lnTo>
                <a:lnTo>
                  <a:pt x="2039406" y="33602"/>
                </a:lnTo>
                <a:lnTo>
                  <a:pt x="2082891" y="35478"/>
                </a:lnTo>
                <a:lnTo>
                  <a:pt x="2118157" y="36334"/>
                </a:lnTo>
                <a:lnTo>
                  <a:pt x="2130889" y="36568"/>
                </a:lnTo>
                <a:lnTo>
                  <a:pt x="2143311" y="36820"/>
                </a:lnTo>
                <a:lnTo>
                  <a:pt x="2155697" y="37093"/>
                </a:lnTo>
                <a:lnTo>
                  <a:pt x="2168322" y="37393"/>
                </a:lnTo>
                <a:lnTo>
                  <a:pt x="2176077" y="37560"/>
                </a:lnTo>
                <a:lnTo>
                  <a:pt x="2219117" y="38044"/>
                </a:lnTo>
                <a:lnTo>
                  <a:pt x="2264104" y="38216"/>
                </a:lnTo>
                <a:lnTo>
                  <a:pt x="2281536" y="38238"/>
                </a:lnTo>
                <a:lnTo>
                  <a:pt x="2300082" y="38264"/>
                </a:lnTo>
                <a:lnTo>
                  <a:pt x="2346956" y="38546"/>
                </a:lnTo>
                <a:lnTo>
                  <a:pt x="2390021" y="39393"/>
                </a:lnTo>
                <a:lnTo>
                  <a:pt x="2436849" y="41927"/>
                </a:lnTo>
                <a:lnTo>
                  <a:pt x="2461224" y="43594"/>
                </a:lnTo>
                <a:lnTo>
                  <a:pt x="2473458" y="44279"/>
                </a:lnTo>
                <a:lnTo>
                  <a:pt x="2524902" y="45692"/>
                </a:lnTo>
                <a:lnTo>
                  <a:pt x="2565992" y="45950"/>
                </a:lnTo>
                <a:lnTo>
                  <a:pt x="2605123" y="46058"/>
                </a:lnTo>
                <a:lnTo>
                  <a:pt x="2651531" y="46096"/>
                </a:lnTo>
                <a:lnTo>
                  <a:pt x="2669671" y="46082"/>
                </a:lnTo>
                <a:lnTo>
                  <a:pt x="2716044" y="45881"/>
                </a:lnTo>
                <a:lnTo>
                  <a:pt x="2759538" y="45238"/>
                </a:lnTo>
                <a:lnTo>
                  <a:pt x="2772689" y="44837"/>
                </a:lnTo>
                <a:lnTo>
                  <a:pt x="2779287" y="44677"/>
                </a:lnTo>
                <a:lnTo>
                  <a:pt x="2829262" y="44076"/>
                </a:lnTo>
                <a:lnTo>
                  <a:pt x="2872973" y="43869"/>
                </a:lnTo>
                <a:lnTo>
                  <a:pt x="2927107" y="43772"/>
                </a:lnTo>
                <a:lnTo>
                  <a:pt x="2947139" y="43749"/>
                </a:lnTo>
                <a:lnTo>
                  <a:pt x="3000761" y="43474"/>
                </a:lnTo>
                <a:lnTo>
                  <a:pt x="3045126" y="42893"/>
                </a:lnTo>
                <a:lnTo>
                  <a:pt x="3090882" y="41642"/>
                </a:lnTo>
                <a:lnTo>
                  <a:pt x="3138906" y="38297"/>
                </a:lnTo>
                <a:lnTo>
                  <a:pt x="3178548" y="34428"/>
                </a:lnTo>
                <a:lnTo>
                  <a:pt x="3198462" y="32388"/>
                </a:lnTo>
                <a:lnTo>
                  <a:pt x="3210563" y="31176"/>
                </a:lnTo>
                <a:lnTo>
                  <a:pt x="3248775" y="28052"/>
                </a:lnTo>
                <a:lnTo>
                  <a:pt x="3298481" y="25756"/>
                </a:lnTo>
                <a:lnTo>
                  <a:pt x="3338417" y="25110"/>
                </a:lnTo>
                <a:lnTo>
                  <a:pt x="3377167" y="24833"/>
                </a:lnTo>
                <a:lnTo>
                  <a:pt x="3401550" y="24756"/>
                </a:lnTo>
                <a:lnTo>
                  <a:pt x="3414957" y="24807"/>
                </a:lnTo>
                <a:lnTo>
                  <a:pt x="3453052" y="25611"/>
                </a:lnTo>
                <a:lnTo>
                  <a:pt x="3502972" y="28194"/>
                </a:lnTo>
                <a:lnTo>
                  <a:pt x="3522725" y="29564"/>
                </a:lnTo>
                <a:lnTo>
                  <a:pt x="3539411" y="30708"/>
                </a:lnTo>
                <a:lnTo>
                  <a:pt x="3583767" y="33422"/>
                </a:lnTo>
                <a:lnTo>
                  <a:pt x="3622544" y="34127"/>
                </a:lnTo>
                <a:lnTo>
                  <a:pt x="3637606" y="34245"/>
                </a:lnTo>
                <a:lnTo>
                  <a:pt x="3651345" y="34513"/>
                </a:lnTo>
                <a:lnTo>
                  <a:pt x="3663965" y="34930"/>
                </a:lnTo>
                <a:lnTo>
                  <a:pt x="3675671" y="35498"/>
                </a:lnTo>
                <a:lnTo>
                  <a:pt x="3686667" y="36217"/>
                </a:lnTo>
                <a:lnTo>
                  <a:pt x="3702691" y="37438"/>
                </a:lnTo>
                <a:lnTo>
                  <a:pt x="3716104" y="38343"/>
                </a:lnTo>
                <a:lnTo>
                  <a:pt x="3727278" y="38961"/>
                </a:lnTo>
                <a:lnTo>
                  <a:pt x="3744305" y="39755"/>
                </a:lnTo>
                <a:lnTo>
                  <a:pt x="3755778" y="40725"/>
                </a:lnTo>
                <a:lnTo>
                  <a:pt x="3768943" y="42816"/>
                </a:lnTo>
                <a:lnTo>
                  <a:pt x="3772630" y="43455"/>
                </a:lnTo>
                <a:lnTo>
                  <a:pt x="3773087" y="43534"/>
                </a:lnTo>
                <a:lnTo>
                  <a:pt x="3773542" y="43613"/>
                </a:lnTo>
                <a:lnTo>
                  <a:pt x="3773355" y="43425"/>
                </a:lnTo>
                <a:lnTo>
                  <a:pt x="3772523" y="42968"/>
                </a:lnTo>
                <a:lnTo>
                  <a:pt x="3768631" y="40832"/>
                </a:lnTo>
                <a:lnTo>
                  <a:pt x="3758969" y="35531"/>
                </a:lnTo>
                <a:lnTo>
                  <a:pt x="3743538" y="2706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5267" y="1976868"/>
            <a:ext cx="8395335" cy="60325"/>
          </a:xfrm>
          <a:custGeom>
            <a:avLst/>
            <a:gdLst/>
            <a:ahLst/>
            <a:cxnLst/>
            <a:rect l="l" t="t" r="r" b="b"/>
            <a:pathLst>
              <a:path w="8395335" h="60325">
                <a:moveTo>
                  <a:pt x="8118" y="40836"/>
                </a:moveTo>
                <a:lnTo>
                  <a:pt x="2200" y="40791"/>
                </a:lnTo>
                <a:lnTo>
                  <a:pt x="0" y="40309"/>
                </a:lnTo>
                <a:lnTo>
                  <a:pt x="1516" y="39392"/>
                </a:lnTo>
                <a:lnTo>
                  <a:pt x="2605" y="38734"/>
                </a:lnTo>
                <a:lnTo>
                  <a:pt x="5327" y="37087"/>
                </a:lnTo>
                <a:lnTo>
                  <a:pt x="44299" y="27418"/>
                </a:lnTo>
                <a:lnTo>
                  <a:pt x="84931" y="26140"/>
                </a:lnTo>
                <a:lnTo>
                  <a:pt x="99552" y="26061"/>
                </a:lnTo>
                <a:lnTo>
                  <a:pt x="113021" y="25881"/>
                </a:lnTo>
                <a:lnTo>
                  <a:pt x="157828" y="24030"/>
                </a:lnTo>
                <a:lnTo>
                  <a:pt x="196930" y="21139"/>
                </a:lnTo>
                <a:lnTo>
                  <a:pt x="228720" y="18489"/>
                </a:lnTo>
                <a:lnTo>
                  <a:pt x="243523" y="17275"/>
                </a:lnTo>
                <a:lnTo>
                  <a:pt x="291612" y="13738"/>
                </a:lnTo>
                <a:lnTo>
                  <a:pt x="341374" y="11438"/>
                </a:lnTo>
                <a:lnTo>
                  <a:pt x="384339" y="10323"/>
                </a:lnTo>
                <a:lnTo>
                  <a:pt x="433084" y="9752"/>
                </a:lnTo>
                <a:lnTo>
                  <a:pt x="477369" y="9554"/>
                </a:lnTo>
                <a:lnTo>
                  <a:pt x="493676" y="9529"/>
                </a:lnTo>
                <a:lnTo>
                  <a:pt x="511374" y="9534"/>
                </a:lnTo>
                <a:lnTo>
                  <a:pt x="558290" y="9732"/>
                </a:lnTo>
                <a:lnTo>
                  <a:pt x="607117" y="10421"/>
                </a:lnTo>
                <a:lnTo>
                  <a:pt x="646179" y="11749"/>
                </a:lnTo>
                <a:lnTo>
                  <a:pt x="658431" y="12190"/>
                </a:lnTo>
                <a:lnTo>
                  <a:pt x="709413" y="13438"/>
                </a:lnTo>
                <a:lnTo>
                  <a:pt x="752493" y="13884"/>
                </a:lnTo>
                <a:lnTo>
                  <a:pt x="800413" y="14110"/>
                </a:lnTo>
                <a:lnTo>
                  <a:pt x="842986" y="14195"/>
                </a:lnTo>
                <a:lnTo>
                  <a:pt x="889756" y="14218"/>
                </a:lnTo>
                <a:lnTo>
                  <a:pt x="904403" y="14231"/>
                </a:lnTo>
                <a:lnTo>
                  <a:pt x="946061" y="14316"/>
                </a:lnTo>
                <a:lnTo>
                  <a:pt x="984379" y="14472"/>
                </a:lnTo>
                <a:lnTo>
                  <a:pt x="1030473" y="14791"/>
                </a:lnTo>
                <a:lnTo>
                  <a:pt x="1059995" y="15084"/>
                </a:lnTo>
                <a:lnTo>
                  <a:pt x="1076940" y="15250"/>
                </a:lnTo>
                <a:lnTo>
                  <a:pt x="1116984" y="15592"/>
                </a:lnTo>
                <a:lnTo>
                  <a:pt x="1135396" y="15697"/>
                </a:lnTo>
                <a:lnTo>
                  <a:pt x="1150134" y="15685"/>
                </a:lnTo>
                <a:lnTo>
                  <a:pt x="1201419" y="14726"/>
                </a:lnTo>
                <a:lnTo>
                  <a:pt x="1247941" y="11988"/>
                </a:lnTo>
                <a:lnTo>
                  <a:pt x="1259015" y="11262"/>
                </a:lnTo>
                <a:lnTo>
                  <a:pt x="1271212" y="10538"/>
                </a:lnTo>
                <a:lnTo>
                  <a:pt x="1284610" y="9811"/>
                </a:lnTo>
                <a:lnTo>
                  <a:pt x="1299286" y="9075"/>
                </a:lnTo>
                <a:lnTo>
                  <a:pt x="1313739" y="8395"/>
                </a:lnTo>
                <a:lnTo>
                  <a:pt x="1327476" y="7736"/>
                </a:lnTo>
                <a:lnTo>
                  <a:pt x="1377452" y="5211"/>
                </a:lnTo>
                <a:lnTo>
                  <a:pt x="1400991" y="3941"/>
                </a:lnTo>
                <a:lnTo>
                  <a:pt x="1415162" y="3190"/>
                </a:lnTo>
                <a:lnTo>
                  <a:pt x="1454569" y="1499"/>
                </a:lnTo>
                <a:lnTo>
                  <a:pt x="1504054" y="427"/>
                </a:lnTo>
                <a:lnTo>
                  <a:pt x="1542725" y="88"/>
                </a:lnTo>
                <a:lnTo>
                  <a:pt x="1567005" y="0"/>
                </a:lnTo>
                <a:lnTo>
                  <a:pt x="1581697" y="27"/>
                </a:lnTo>
                <a:lnTo>
                  <a:pt x="1620824" y="499"/>
                </a:lnTo>
                <a:lnTo>
                  <a:pt x="1657459" y="1609"/>
                </a:lnTo>
                <a:lnTo>
                  <a:pt x="1670246" y="2021"/>
                </a:lnTo>
                <a:lnTo>
                  <a:pt x="1720094" y="3139"/>
                </a:lnTo>
                <a:lnTo>
                  <a:pt x="1760648" y="3565"/>
                </a:lnTo>
                <a:lnTo>
                  <a:pt x="1774781" y="3705"/>
                </a:lnTo>
                <a:lnTo>
                  <a:pt x="1813208" y="4192"/>
                </a:lnTo>
                <a:lnTo>
                  <a:pt x="1863942" y="5214"/>
                </a:lnTo>
                <a:lnTo>
                  <a:pt x="1912502" y="6792"/>
                </a:lnTo>
                <a:lnTo>
                  <a:pt x="1951844" y="8792"/>
                </a:lnTo>
                <a:lnTo>
                  <a:pt x="2005094" y="12785"/>
                </a:lnTo>
                <a:lnTo>
                  <a:pt x="2019329" y="13922"/>
                </a:lnTo>
                <a:lnTo>
                  <a:pt x="2060610" y="16528"/>
                </a:lnTo>
                <a:lnTo>
                  <a:pt x="2099935" y="17409"/>
                </a:lnTo>
                <a:lnTo>
                  <a:pt x="2138326" y="17764"/>
                </a:lnTo>
                <a:lnTo>
                  <a:pt x="2185991" y="18001"/>
                </a:lnTo>
                <a:lnTo>
                  <a:pt x="2225621" y="18096"/>
                </a:lnTo>
                <a:lnTo>
                  <a:pt x="2254148" y="18122"/>
                </a:lnTo>
                <a:lnTo>
                  <a:pt x="2272912" y="18147"/>
                </a:lnTo>
                <a:lnTo>
                  <a:pt x="2321304" y="18503"/>
                </a:lnTo>
                <a:lnTo>
                  <a:pt x="2369451" y="19639"/>
                </a:lnTo>
                <a:lnTo>
                  <a:pt x="2409815" y="22088"/>
                </a:lnTo>
                <a:lnTo>
                  <a:pt x="2448425" y="25095"/>
                </a:lnTo>
                <a:lnTo>
                  <a:pt x="2459762" y="26012"/>
                </a:lnTo>
                <a:lnTo>
                  <a:pt x="2476223" y="27315"/>
                </a:lnTo>
                <a:lnTo>
                  <a:pt x="2490161" y="28282"/>
                </a:lnTo>
                <a:lnTo>
                  <a:pt x="2502032" y="28952"/>
                </a:lnTo>
                <a:lnTo>
                  <a:pt x="2512294" y="29363"/>
                </a:lnTo>
                <a:lnTo>
                  <a:pt x="2522850" y="29608"/>
                </a:lnTo>
                <a:lnTo>
                  <a:pt x="2534145" y="29911"/>
                </a:lnTo>
                <a:lnTo>
                  <a:pt x="2546361" y="30278"/>
                </a:lnTo>
                <a:lnTo>
                  <a:pt x="2559683" y="30713"/>
                </a:lnTo>
                <a:lnTo>
                  <a:pt x="2574292" y="31220"/>
                </a:lnTo>
                <a:lnTo>
                  <a:pt x="2583740" y="31538"/>
                </a:lnTo>
                <a:lnTo>
                  <a:pt x="2626773" y="32502"/>
                </a:lnTo>
                <a:lnTo>
                  <a:pt x="2665284" y="32928"/>
                </a:lnTo>
                <a:lnTo>
                  <a:pt x="2709924" y="33127"/>
                </a:lnTo>
                <a:lnTo>
                  <a:pt x="2744863" y="33169"/>
                </a:lnTo>
                <a:lnTo>
                  <a:pt x="2762224" y="33215"/>
                </a:lnTo>
                <a:lnTo>
                  <a:pt x="2807098" y="33501"/>
                </a:lnTo>
                <a:lnTo>
                  <a:pt x="2850395" y="34232"/>
                </a:lnTo>
                <a:lnTo>
                  <a:pt x="2870207" y="34946"/>
                </a:lnTo>
                <a:lnTo>
                  <a:pt x="2882192" y="35340"/>
                </a:lnTo>
                <a:lnTo>
                  <a:pt x="2932899" y="36231"/>
                </a:lnTo>
                <a:lnTo>
                  <a:pt x="2962538" y="36307"/>
                </a:lnTo>
                <a:lnTo>
                  <a:pt x="2977227" y="36268"/>
                </a:lnTo>
                <a:lnTo>
                  <a:pt x="3026113" y="35659"/>
                </a:lnTo>
                <a:lnTo>
                  <a:pt x="3075758" y="33996"/>
                </a:lnTo>
                <a:lnTo>
                  <a:pt x="3111499" y="32378"/>
                </a:lnTo>
                <a:lnTo>
                  <a:pt x="3123280" y="31847"/>
                </a:lnTo>
                <a:lnTo>
                  <a:pt x="3175004" y="29820"/>
                </a:lnTo>
                <a:lnTo>
                  <a:pt x="3214148" y="28636"/>
                </a:lnTo>
                <a:lnTo>
                  <a:pt x="3264016" y="27663"/>
                </a:lnTo>
                <a:lnTo>
                  <a:pt x="3304514" y="27299"/>
                </a:lnTo>
                <a:lnTo>
                  <a:pt x="3332783" y="27247"/>
                </a:lnTo>
                <a:lnTo>
                  <a:pt x="3345854" y="27288"/>
                </a:lnTo>
                <a:lnTo>
                  <a:pt x="3392062" y="27884"/>
                </a:lnTo>
                <a:lnTo>
                  <a:pt x="3402412" y="28135"/>
                </a:lnTo>
                <a:lnTo>
                  <a:pt x="3413187" y="28382"/>
                </a:lnTo>
                <a:lnTo>
                  <a:pt x="3461153" y="29340"/>
                </a:lnTo>
                <a:lnTo>
                  <a:pt x="3503098" y="30049"/>
                </a:lnTo>
                <a:lnTo>
                  <a:pt x="3554021" y="30649"/>
                </a:lnTo>
                <a:lnTo>
                  <a:pt x="3609510" y="30952"/>
                </a:lnTo>
                <a:lnTo>
                  <a:pt x="3657563" y="31121"/>
                </a:lnTo>
                <a:lnTo>
                  <a:pt x="3714490" y="31265"/>
                </a:lnTo>
                <a:lnTo>
                  <a:pt x="3780310" y="31384"/>
                </a:lnTo>
                <a:lnTo>
                  <a:pt x="3855045" y="31478"/>
                </a:lnTo>
                <a:lnTo>
                  <a:pt x="3895762" y="31515"/>
                </a:lnTo>
                <a:lnTo>
                  <a:pt x="3938714" y="31547"/>
                </a:lnTo>
                <a:lnTo>
                  <a:pt x="3983906" y="31573"/>
                </a:lnTo>
                <a:lnTo>
                  <a:pt x="4031339" y="31592"/>
                </a:lnTo>
                <a:lnTo>
                  <a:pt x="4081017" y="31606"/>
                </a:lnTo>
                <a:lnTo>
                  <a:pt x="4132941" y="31613"/>
                </a:lnTo>
                <a:lnTo>
                  <a:pt x="4184719" y="31619"/>
                </a:lnTo>
                <a:lnTo>
                  <a:pt x="4233960" y="31625"/>
                </a:lnTo>
                <a:lnTo>
                  <a:pt x="4280661" y="31633"/>
                </a:lnTo>
                <a:lnTo>
                  <a:pt x="4324825" y="31642"/>
                </a:lnTo>
                <a:lnTo>
                  <a:pt x="4366450" y="31653"/>
                </a:lnTo>
                <a:lnTo>
                  <a:pt x="4405536" y="31665"/>
                </a:lnTo>
                <a:lnTo>
                  <a:pt x="4476094" y="31693"/>
                </a:lnTo>
                <a:lnTo>
                  <a:pt x="4536498" y="31726"/>
                </a:lnTo>
                <a:lnTo>
                  <a:pt x="4586748" y="31765"/>
                </a:lnTo>
                <a:lnTo>
                  <a:pt x="4626844" y="31809"/>
                </a:lnTo>
                <a:lnTo>
                  <a:pt x="4667950" y="31885"/>
                </a:lnTo>
                <a:lnTo>
                  <a:pt x="4712005" y="32599"/>
                </a:lnTo>
                <a:lnTo>
                  <a:pt x="4735588" y="33623"/>
                </a:lnTo>
                <a:lnTo>
                  <a:pt x="4747173" y="34053"/>
                </a:lnTo>
                <a:lnTo>
                  <a:pt x="4786938" y="34937"/>
                </a:lnTo>
                <a:lnTo>
                  <a:pt x="4831324" y="35347"/>
                </a:lnTo>
                <a:lnTo>
                  <a:pt x="4869876" y="35508"/>
                </a:lnTo>
                <a:lnTo>
                  <a:pt x="4917683" y="35572"/>
                </a:lnTo>
                <a:lnTo>
                  <a:pt x="4935099" y="35619"/>
                </a:lnTo>
                <a:lnTo>
                  <a:pt x="4978474" y="35933"/>
                </a:lnTo>
                <a:lnTo>
                  <a:pt x="5018791" y="36763"/>
                </a:lnTo>
                <a:lnTo>
                  <a:pt x="5034984" y="37394"/>
                </a:lnTo>
                <a:lnTo>
                  <a:pt x="5044651" y="37743"/>
                </a:lnTo>
                <a:lnTo>
                  <a:pt x="5093423" y="39137"/>
                </a:lnTo>
                <a:lnTo>
                  <a:pt x="5140761" y="40189"/>
                </a:lnTo>
                <a:lnTo>
                  <a:pt x="5156595" y="40531"/>
                </a:lnTo>
                <a:lnTo>
                  <a:pt x="5198957" y="41519"/>
                </a:lnTo>
                <a:lnTo>
                  <a:pt x="5245658" y="42793"/>
                </a:lnTo>
                <a:lnTo>
                  <a:pt x="5279842" y="43908"/>
                </a:lnTo>
                <a:lnTo>
                  <a:pt x="5293369" y="44350"/>
                </a:lnTo>
                <a:lnTo>
                  <a:pt x="5331882" y="45511"/>
                </a:lnTo>
                <a:lnTo>
                  <a:pt x="5380356" y="46739"/>
                </a:lnTo>
                <a:lnTo>
                  <a:pt x="5422566" y="47452"/>
                </a:lnTo>
                <a:lnTo>
                  <a:pt x="5472505" y="47893"/>
                </a:lnTo>
                <a:lnTo>
                  <a:pt x="5515435" y="48055"/>
                </a:lnTo>
                <a:lnTo>
                  <a:pt x="5530844" y="48078"/>
                </a:lnTo>
                <a:lnTo>
                  <a:pt x="5552846" y="48076"/>
                </a:lnTo>
                <a:lnTo>
                  <a:pt x="5605724" y="47937"/>
                </a:lnTo>
                <a:lnTo>
                  <a:pt x="5647751" y="47435"/>
                </a:lnTo>
                <a:lnTo>
                  <a:pt x="5659319" y="46968"/>
                </a:lnTo>
                <a:lnTo>
                  <a:pt x="5666755" y="46718"/>
                </a:lnTo>
                <a:lnTo>
                  <a:pt x="5713906" y="46057"/>
                </a:lnTo>
                <a:lnTo>
                  <a:pt x="5766872" y="45865"/>
                </a:lnTo>
                <a:lnTo>
                  <a:pt x="5784164" y="45800"/>
                </a:lnTo>
                <a:lnTo>
                  <a:pt x="5829488" y="45449"/>
                </a:lnTo>
                <a:lnTo>
                  <a:pt x="5876660" y="44614"/>
                </a:lnTo>
                <a:lnTo>
                  <a:pt x="5919598" y="43023"/>
                </a:lnTo>
                <a:lnTo>
                  <a:pt x="5934089" y="42448"/>
                </a:lnTo>
                <a:lnTo>
                  <a:pt x="5982788" y="41182"/>
                </a:lnTo>
                <a:lnTo>
                  <a:pt x="6008688" y="41050"/>
                </a:lnTo>
                <a:lnTo>
                  <a:pt x="6022553" y="40974"/>
                </a:lnTo>
                <a:lnTo>
                  <a:pt x="6067551" y="40107"/>
                </a:lnTo>
                <a:lnTo>
                  <a:pt x="6108338" y="37847"/>
                </a:lnTo>
                <a:lnTo>
                  <a:pt x="6121363" y="37029"/>
                </a:lnTo>
                <a:lnTo>
                  <a:pt x="6134196" y="36310"/>
                </a:lnTo>
                <a:lnTo>
                  <a:pt x="6184555" y="34354"/>
                </a:lnTo>
                <a:lnTo>
                  <a:pt x="6231507" y="33491"/>
                </a:lnTo>
                <a:lnTo>
                  <a:pt x="6266487" y="33179"/>
                </a:lnTo>
                <a:lnTo>
                  <a:pt x="6279296" y="32995"/>
                </a:lnTo>
                <a:lnTo>
                  <a:pt x="6290711" y="32712"/>
                </a:lnTo>
                <a:lnTo>
                  <a:pt x="6296526" y="32539"/>
                </a:lnTo>
                <a:lnTo>
                  <a:pt x="6303647" y="32386"/>
                </a:lnTo>
                <a:lnTo>
                  <a:pt x="6345756" y="31950"/>
                </a:lnTo>
                <a:lnTo>
                  <a:pt x="6392435" y="31784"/>
                </a:lnTo>
                <a:lnTo>
                  <a:pt x="6430861" y="31746"/>
                </a:lnTo>
                <a:lnTo>
                  <a:pt x="6449414" y="31751"/>
                </a:lnTo>
                <a:lnTo>
                  <a:pt x="6497772" y="31846"/>
                </a:lnTo>
                <a:lnTo>
                  <a:pt x="6536063" y="32060"/>
                </a:lnTo>
                <a:lnTo>
                  <a:pt x="6580608" y="32679"/>
                </a:lnTo>
                <a:lnTo>
                  <a:pt x="6593855" y="33013"/>
                </a:lnTo>
                <a:lnTo>
                  <a:pt x="6606805" y="33309"/>
                </a:lnTo>
                <a:lnTo>
                  <a:pt x="6657035" y="34147"/>
                </a:lnTo>
                <a:lnTo>
                  <a:pt x="6697140" y="34487"/>
                </a:lnTo>
                <a:lnTo>
                  <a:pt x="6747180" y="34705"/>
                </a:lnTo>
                <a:lnTo>
                  <a:pt x="6759038" y="34722"/>
                </a:lnTo>
                <a:lnTo>
                  <a:pt x="6770301" y="34739"/>
                </a:lnTo>
                <a:lnTo>
                  <a:pt x="6817801" y="35117"/>
                </a:lnTo>
                <a:lnTo>
                  <a:pt x="6857249" y="35725"/>
                </a:lnTo>
                <a:lnTo>
                  <a:pt x="6909602" y="36789"/>
                </a:lnTo>
                <a:lnTo>
                  <a:pt x="6952172" y="37720"/>
                </a:lnTo>
                <a:lnTo>
                  <a:pt x="6995476" y="38843"/>
                </a:lnTo>
                <a:lnTo>
                  <a:pt x="7045598" y="40780"/>
                </a:lnTo>
                <a:lnTo>
                  <a:pt x="7061484" y="41467"/>
                </a:lnTo>
                <a:lnTo>
                  <a:pt x="7074972" y="42050"/>
                </a:lnTo>
                <a:lnTo>
                  <a:pt x="7113838" y="43556"/>
                </a:lnTo>
                <a:lnTo>
                  <a:pt x="7163285" y="45064"/>
                </a:lnTo>
                <a:lnTo>
                  <a:pt x="7204802" y="45986"/>
                </a:lnTo>
                <a:lnTo>
                  <a:pt x="7253731" y="46759"/>
                </a:lnTo>
                <a:lnTo>
                  <a:pt x="7278334" y="47017"/>
                </a:lnTo>
                <a:lnTo>
                  <a:pt x="7291222" y="47183"/>
                </a:lnTo>
                <a:lnTo>
                  <a:pt x="7341684" y="48165"/>
                </a:lnTo>
                <a:lnTo>
                  <a:pt x="7368927" y="48911"/>
                </a:lnTo>
                <a:lnTo>
                  <a:pt x="7382898" y="49283"/>
                </a:lnTo>
                <a:lnTo>
                  <a:pt x="7421429" y="50139"/>
                </a:lnTo>
                <a:lnTo>
                  <a:pt x="7468546" y="50783"/>
                </a:lnTo>
                <a:lnTo>
                  <a:pt x="7477847" y="50884"/>
                </a:lnTo>
                <a:lnTo>
                  <a:pt x="7521292" y="51722"/>
                </a:lnTo>
                <a:lnTo>
                  <a:pt x="7560466" y="52808"/>
                </a:lnTo>
                <a:lnTo>
                  <a:pt x="7605335" y="54287"/>
                </a:lnTo>
                <a:lnTo>
                  <a:pt x="7624178" y="54960"/>
                </a:lnTo>
                <a:lnTo>
                  <a:pt x="7641752" y="55573"/>
                </a:lnTo>
                <a:lnTo>
                  <a:pt x="7687313" y="57070"/>
                </a:lnTo>
                <a:lnTo>
                  <a:pt x="7733075" y="58327"/>
                </a:lnTo>
                <a:lnTo>
                  <a:pt x="7772662" y="58917"/>
                </a:lnTo>
                <a:lnTo>
                  <a:pt x="7813883" y="59131"/>
                </a:lnTo>
                <a:lnTo>
                  <a:pt x="7854814" y="59231"/>
                </a:lnTo>
                <a:lnTo>
                  <a:pt x="7904341" y="59277"/>
                </a:lnTo>
                <a:lnTo>
                  <a:pt x="7940656" y="59283"/>
                </a:lnTo>
                <a:lnTo>
                  <a:pt x="7957716" y="59290"/>
                </a:lnTo>
                <a:lnTo>
                  <a:pt x="8003900" y="59331"/>
                </a:lnTo>
                <a:lnTo>
                  <a:pt x="8042604" y="59406"/>
                </a:lnTo>
                <a:lnTo>
                  <a:pt x="8082613" y="59559"/>
                </a:lnTo>
                <a:lnTo>
                  <a:pt x="8099779" y="59667"/>
                </a:lnTo>
                <a:lnTo>
                  <a:pt x="8109599" y="59723"/>
                </a:lnTo>
                <a:lnTo>
                  <a:pt x="8155039" y="59888"/>
                </a:lnTo>
                <a:lnTo>
                  <a:pt x="8195944" y="59957"/>
                </a:lnTo>
                <a:lnTo>
                  <a:pt x="8226654" y="59977"/>
                </a:lnTo>
                <a:lnTo>
                  <a:pt x="8249689" y="59975"/>
                </a:lnTo>
                <a:lnTo>
                  <a:pt x="8288383" y="59951"/>
                </a:lnTo>
                <a:lnTo>
                  <a:pt x="8329331" y="59862"/>
                </a:lnTo>
                <a:lnTo>
                  <a:pt x="8369050" y="59119"/>
                </a:lnTo>
                <a:lnTo>
                  <a:pt x="8394267" y="57023"/>
                </a:lnTo>
                <a:lnTo>
                  <a:pt x="8394738" y="56979"/>
                </a:lnTo>
                <a:lnTo>
                  <a:pt x="8395202" y="56935"/>
                </a:lnTo>
                <a:lnTo>
                  <a:pt x="8394703" y="56717"/>
                </a:lnTo>
                <a:lnTo>
                  <a:pt x="8388406" y="55036"/>
                </a:lnTo>
                <a:lnTo>
                  <a:pt x="8371486" y="505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43610" y="2288190"/>
            <a:ext cx="1010919" cy="24130"/>
          </a:xfrm>
          <a:custGeom>
            <a:avLst/>
            <a:gdLst/>
            <a:ahLst/>
            <a:cxnLst/>
            <a:rect l="l" t="t" r="r" b="b"/>
            <a:pathLst>
              <a:path w="1010920" h="24130">
                <a:moveTo>
                  <a:pt x="48220" y="2728"/>
                </a:moveTo>
                <a:lnTo>
                  <a:pt x="5287" y="622"/>
                </a:lnTo>
                <a:lnTo>
                  <a:pt x="0" y="0"/>
                </a:lnTo>
                <a:lnTo>
                  <a:pt x="1120" y="67"/>
                </a:lnTo>
                <a:lnTo>
                  <a:pt x="7033" y="500"/>
                </a:lnTo>
                <a:lnTo>
                  <a:pt x="22155" y="1606"/>
                </a:lnTo>
                <a:lnTo>
                  <a:pt x="71487" y="4309"/>
                </a:lnTo>
                <a:lnTo>
                  <a:pt x="110858" y="5319"/>
                </a:lnTo>
                <a:lnTo>
                  <a:pt x="122451" y="5544"/>
                </a:lnTo>
                <a:lnTo>
                  <a:pt x="171415" y="7187"/>
                </a:lnTo>
                <a:lnTo>
                  <a:pt x="211136" y="9208"/>
                </a:lnTo>
                <a:lnTo>
                  <a:pt x="241623" y="11051"/>
                </a:lnTo>
                <a:lnTo>
                  <a:pt x="257012" y="11984"/>
                </a:lnTo>
                <a:lnTo>
                  <a:pt x="295857" y="14264"/>
                </a:lnTo>
                <a:lnTo>
                  <a:pt x="334917" y="16144"/>
                </a:lnTo>
                <a:lnTo>
                  <a:pt x="384528" y="17044"/>
                </a:lnTo>
                <a:lnTo>
                  <a:pt x="434438" y="17197"/>
                </a:lnTo>
                <a:lnTo>
                  <a:pt x="451442" y="17177"/>
                </a:lnTo>
                <a:lnTo>
                  <a:pt x="492256" y="16982"/>
                </a:lnTo>
                <a:lnTo>
                  <a:pt x="529752" y="16340"/>
                </a:lnTo>
                <a:lnTo>
                  <a:pt x="541033" y="16140"/>
                </a:lnTo>
                <a:lnTo>
                  <a:pt x="553174" y="15984"/>
                </a:lnTo>
                <a:lnTo>
                  <a:pt x="566241" y="15869"/>
                </a:lnTo>
                <a:lnTo>
                  <a:pt x="580294" y="15795"/>
                </a:lnTo>
                <a:lnTo>
                  <a:pt x="595398" y="15761"/>
                </a:lnTo>
                <a:lnTo>
                  <a:pt x="611788" y="15795"/>
                </a:lnTo>
                <a:lnTo>
                  <a:pt x="651174" y="16505"/>
                </a:lnTo>
                <a:lnTo>
                  <a:pt x="675664" y="17802"/>
                </a:lnTo>
                <a:lnTo>
                  <a:pt x="688614" y="18383"/>
                </a:lnTo>
                <a:lnTo>
                  <a:pt x="700431" y="18718"/>
                </a:lnTo>
                <a:lnTo>
                  <a:pt x="713437" y="18869"/>
                </a:lnTo>
                <a:lnTo>
                  <a:pt x="725875" y="19128"/>
                </a:lnTo>
                <a:lnTo>
                  <a:pt x="738128" y="19499"/>
                </a:lnTo>
                <a:lnTo>
                  <a:pt x="750576" y="19988"/>
                </a:lnTo>
                <a:lnTo>
                  <a:pt x="763601" y="20598"/>
                </a:lnTo>
                <a:lnTo>
                  <a:pt x="777945" y="21304"/>
                </a:lnTo>
                <a:lnTo>
                  <a:pt x="791438" y="21893"/>
                </a:lnTo>
                <a:lnTo>
                  <a:pt x="839757" y="23187"/>
                </a:lnTo>
                <a:lnTo>
                  <a:pt x="888065" y="23578"/>
                </a:lnTo>
                <a:lnTo>
                  <a:pt x="929167" y="23663"/>
                </a:lnTo>
                <a:lnTo>
                  <a:pt x="947731" y="23611"/>
                </a:lnTo>
                <a:lnTo>
                  <a:pt x="964189" y="23453"/>
                </a:lnTo>
                <a:lnTo>
                  <a:pt x="978613" y="23187"/>
                </a:lnTo>
                <a:lnTo>
                  <a:pt x="991075" y="22815"/>
                </a:lnTo>
                <a:lnTo>
                  <a:pt x="1001647" y="22336"/>
                </a:lnTo>
                <a:lnTo>
                  <a:pt x="1010400" y="217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4578" y="2626306"/>
            <a:ext cx="1507490" cy="26034"/>
          </a:xfrm>
          <a:custGeom>
            <a:avLst/>
            <a:gdLst/>
            <a:ahLst/>
            <a:cxnLst/>
            <a:rect l="l" t="t" r="r" b="b"/>
            <a:pathLst>
              <a:path w="1507489" h="26035">
                <a:moveTo>
                  <a:pt x="5047" y="14187"/>
                </a:moveTo>
                <a:lnTo>
                  <a:pt x="1335" y="12964"/>
                </a:lnTo>
                <a:lnTo>
                  <a:pt x="0" y="12672"/>
                </a:lnTo>
                <a:lnTo>
                  <a:pt x="1040" y="13311"/>
                </a:lnTo>
                <a:lnTo>
                  <a:pt x="1789" y="13771"/>
                </a:lnTo>
                <a:lnTo>
                  <a:pt x="3662" y="14922"/>
                </a:lnTo>
                <a:lnTo>
                  <a:pt x="49002" y="20994"/>
                </a:lnTo>
                <a:lnTo>
                  <a:pt x="97877" y="21886"/>
                </a:lnTo>
                <a:lnTo>
                  <a:pt x="144279" y="22054"/>
                </a:lnTo>
                <a:lnTo>
                  <a:pt x="160124" y="22100"/>
                </a:lnTo>
                <a:lnTo>
                  <a:pt x="201524" y="22366"/>
                </a:lnTo>
                <a:lnTo>
                  <a:pt x="244815" y="23027"/>
                </a:lnTo>
                <a:lnTo>
                  <a:pt x="254989" y="23268"/>
                </a:lnTo>
                <a:lnTo>
                  <a:pt x="265547" y="23484"/>
                </a:lnTo>
                <a:lnTo>
                  <a:pt x="312294" y="24106"/>
                </a:lnTo>
                <a:lnTo>
                  <a:pt x="353063" y="24345"/>
                </a:lnTo>
                <a:lnTo>
                  <a:pt x="400903" y="24424"/>
                </a:lnTo>
                <a:lnTo>
                  <a:pt x="417317" y="24451"/>
                </a:lnTo>
                <a:lnTo>
                  <a:pt x="460711" y="24596"/>
                </a:lnTo>
                <a:lnTo>
                  <a:pt x="505764" y="24943"/>
                </a:lnTo>
                <a:lnTo>
                  <a:pt x="536163" y="25384"/>
                </a:lnTo>
                <a:lnTo>
                  <a:pt x="549030" y="25555"/>
                </a:lnTo>
                <a:lnTo>
                  <a:pt x="599590" y="25934"/>
                </a:lnTo>
                <a:lnTo>
                  <a:pt x="617727" y="25944"/>
                </a:lnTo>
                <a:lnTo>
                  <a:pt x="633131" y="25925"/>
                </a:lnTo>
                <a:lnTo>
                  <a:pt x="680007" y="25390"/>
                </a:lnTo>
                <a:lnTo>
                  <a:pt x="714240" y="24063"/>
                </a:lnTo>
                <a:lnTo>
                  <a:pt x="724570" y="23610"/>
                </a:lnTo>
                <a:lnTo>
                  <a:pt x="776214" y="21716"/>
                </a:lnTo>
                <a:lnTo>
                  <a:pt x="828126" y="20075"/>
                </a:lnTo>
                <a:lnTo>
                  <a:pt x="874014" y="18747"/>
                </a:lnTo>
                <a:lnTo>
                  <a:pt x="885230" y="18430"/>
                </a:lnTo>
                <a:lnTo>
                  <a:pt x="936649" y="15812"/>
                </a:lnTo>
                <a:lnTo>
                  <a:pt x="950193" y="14957"/>
                </a:lnTo>
                <a:lnTo>
                  <a:pt x="963309" y="14159"/>
                </a:lnTo>
                <a:lnTo>
                  <a:pt x="1013170" y="11428"/>
                </a:lnTo>
                <a:lnTo>
                  <a:pt x="1058870" y="9296"/>
                </a:lnTo>
                <a:lnTo>
                  <a:pt x="1091802" y="7868"/>
                </a:lnTo>
                <a:lnTo>
                  <a:pt x="1103434" y="7381"/>
                </a:lnTo>
                <a:lnTo>
                  <a:pt x="1152607" y="4913"/>
                </a:lnTo>
                <a:lnTo>
                  <a:pt x="1180419" y="3302"/>
                </a:lnTo>
                <a:lnTo>
                  <a:pt x="1188883" y="2833"/>
                </a:lnTo>
                <a:lnTo>
                  <a:pt x="1229542" y="1321"/>
                </a:lnTo>
                <a:lnTo>
                  <a:pt x="1281238" y="383"/>
                </a:lnTo>
                <a:lnTo>
                  <a:pt x="1327369" y="50"/>
                </a:lnTo>
                <a:lnTo>
                  <a:pt x="1365399" y="0"/>
                </a:lnTo>
                <a:lnTo>
                  <a:pt x="1384878" y="12"/>
                </a:lnTo>
                <a:lnTo>
                  <a:pt x="1433006" y="176"/>
                </a:lnTo>
                <a:lnTo>
                  <a:pt x="1473935" y="687"/>
                </a:lnTo>
                <a:lnTo>
                  <a:pt x="1499068" y="1882"/>
                </a:lnTo>
                <a:lnTo>
                  <a:pt x="1506292" y="1594"/>
                </a:lnTo>
                <a:lnTo>
                  <a:pt x="1506925" y="22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40892" y="2584598"/>
            <a:ext cx="926465" cy="32384"/>
          </a:xfrm>
          <a:custGeom>
            <a:avLst/>
            <a:gdLst/>
            <a:ahLst/>
            <a:cxnLst/>
            <a:rect l="l" t="t" r="r" b="b"/>
            <a:pathLst>
              <a:path w="926464" h="32385">
                <a:moveTo>
                  <a:pt x="24292" y="13250"/>
                </a:moveTo>
                <a:lnTo>
                  <a:pt x="6810" y="18015"/>
                </a:lnTo>
                <a:lnTo>
                  <a:pt x="0" y="23385"/>
                </a:lnTo>
                <a:lnTo>
                  <a:pt x="614" y="27927"/>
                </a:lnTo>
                <a:lnTo>
                  <a:pt x="5531" y="29916"/>
                </a:lnTo>
                <a:lnTo>
                  <a:pt x="14717" y="30799"/>
                </a:lnTo>
                <a:lnTo>
                  <a:pt x="25837" y="31597"/>
                </a:lnTo>
                <a:lnTo>
                  <a:pt x="38802" y="32034"/>
                </a:lnTo>
                <a:lnTo>
                  <a:pt x="52609" y="32019"/>
                </a:lnTo>
                <a:lnTo>
                  <a:pt x="65354" y="31868"/>
                </a:lnTo>
                <a:lnTo>
                  <a:pt x="77545" y="31585"/>
                </a:lnTo>
                <a:lnTo>
                  <a:pt x="89691" y="31175"/>
                </a:lnTo>
                <a:lnTo>
                  <a:pt x="101457" y="30692"/>
                </a:lnTo>
                <a:lnTo>
                  <a:pt x="113219" y="30286"/>
                </a:lnTo>
                <a:lnTo>
                  <a:pt x="162607" y="29315"/>
                </a:lnTo>
                <a:lnTo>
                  <a:pt x="204071" y="29130"/>
                </a:lnTo>
                <a:lnTo>
                  <a:pt x="217472" y="29103"/>
                </a:lnTo>
                <a:lnTo>
                  <a:pt x="256171" y="28986"/>
                </a:lnTo>
                <a:lnTo>
                  <a:pt x="305495" y="28750"/>
                </a:lnTo>
                <a:lnTo>
                  <a:pt x="356000" y="28367"/>
                </a:lnTo>
                <a:lnTo>
                  <a:pt x="397880" y="27632"/>
                </a:lnTo>
                <a:lnTo>
                  <a:pt x="437508" y="23051"/>
                </a:lnTo>
                <a:lnTo>
                  <a:pt x="449192" y="21584"/>
                </a:lnTo>
                <a:lnTo>
                  <a:pt x="489854" y="19983"/>
                </a:lnTo>
                <a:lnTo>
                  <a:pt x="540325" y="19680"/>
                </a:lnTo>
                <a:lnTo>
                  <a:pt x="555753" y="19629"/>
                </a:lnTo>
                <a:lnTo>
                  <a:pt x="595167" y="19428"/>
                </a:lnTo>
                <a:lnTo>
                  <a:pt x="625447" y="19155"/>
                </a:lnTo>
                <a:lnTo>
                  <a:pt x="635860" y="19043"/>
                </a:lnTo>
                <a:lnTo>
                  <a:pt x="684974" y="18768"/>
                </a:lnTo>
                <a:lnTo>
                  <a:pt x="714105" y="18732"/>
                </a:lnTo>
                <a:lnTo>
                  <a:pt x="728435" y="18712"/>
                </a:lnTo>
                <a:lnTo>
                  <a:pt x="768401" y="18428"/>
                </a:lnTo>
                <a:lnTo>
                  <a:pt x="820887" y="17302"/>
                </a:lnTo>
                <a:lnTo>
                  <a:pt x="860916" y="15339"/>
                </a:lnTo>
                <a:lnTo>
                  <a:pt x="899737" y="11440"/>
                </a:lnTo>
                <a:lnTo>
                  <a:pt x="925905" y="3661"/>
                </a:lnTo>
                <a:lnTo>
                  <a:pt x="92096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12627" y="2363204"/>
            <a:ext cx="109855" cy="214629"/>
          </a:xfrm>
          <a:custGeom>
            <a:avLst/>
            <a:gdLst/>
            <a:ahLst/>
            <a:cxnLst/>
            <a:rect l="l" t="t" r="r" b="b"/>
            <a:pathLst>
              <a:path w="109854" h="214630">
                <a:moveTo>
                  <a:pt x="88091" y="0"/>
                </a:moveTo>
                <a:lnTo>
                  <a:pt x="47932" y="10147"/>
                </a:lnTo>
                <a:lnTo>
                  <a:pt x="18753" y="35451"/>
                </a:lnTo>
                <a:lnTo>
                  <a:pt x="817" y="79263"/>
                </a:lnTo>
                <a:lnTo>
                  <a:pt x="0" y="95436"/>
                </a:lnTo>
                <a:lnTo>
                  <a:pt x="398" y="108686"/>
                </a:lnTo>
                <a:lnTo>
                  <a:pt x="15125" y="153724"/>
                </a:lnTo>
                <a:lnTo>
                  <a:pt x="49880" y="188269"/>
                </a:lnTo>
                <a:lnTo>
                  <a:pt x="95979" y="210303"/>
                </a:lnTo>
                <a:lnTo>
                  <a:pt x="109629" y="2145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23142" y="2385708"/>
            <a:ext cx="296545" cy="147320"/>
          </a:xfrm>
          <a:custGeom>
            <a:avLst/>
            <a:gdLst/>
            <a:ahLst/>
            <a:cxnLst/>
            <a:rect l="l" t="t" r="r" b="b"/>
            <a:pathLst>
              <a:path w="296545" h="147319">
                <a:moveTo>
                  <a:pt x="19673" y="132906"/>
                </a:moveTo>
                <a:lnTo>
                  <a:pt x="10999" y="119059"/>
                </a:lnTo>
                <a:lnTo>
                  <a:pt x="4970" y="108160"/>
                </a:lnTo>
                <a:lnTo>
                  <a:pt x="284" y="96521"/>
                </a:lnTo>
                <a:lnTo>
                  <a:pt x="0" y="93212"/>
                </a:lnTo>
                <a:lnTo>
                  <a:pt x="1018" y="91127"/>
                </a:lnTo>
                <a:lnTo>
                  <a:pt x="2029" y="89041"/>
                </a:lnTo>
                <a:lnTo>
                  <a:pt x="6490" y="87894"/>
                </a:lnTo>
                <a:lnTo>
                  <a:pt x="14408" y="87686"/>
                </a:lnTo>
                <a:lnTo>
                  <a:pt x="25741" y="88282"/>
                </a:lnTo>
                <a:lnTo>
                  <a:pt x="64504" y="99899"/>
                </a:lnTo>
                <a:lnTo>
                  <a:pt x="87567" y="128056"/>
                </a:lnTo>
                <a:lnTo>
                  <a:pt x="87318" y="133268"/>
                </a:lnTo>
                <a:lnTo>
                  <a:pt x="85094" y="137679"/>
                </a:lnTo>
                <a:lnTo>
                  <a:pt x="82864" y="142089"/>
                </a:lnTo>
                <a:lnTo>
                  <a:pt x="79629" y="144871"/>
                </a:lnTo>
                <a:lnTo>
                  <a:pt x="75389" y="146023"/>
                </a:lnTo>
                <a:lnTo>
                  <a:pt x="71150" y="147176"/>
                </a:lnTo>
                <a:lnTo>
                  <a:pt x="56415" y="118303"/>
                </a:lnTo>
                <a:lnTo>
                  <a:pt x="58209" y="110400"/>
                </a:lnTo>
                <a:lnTo>
                  <a:pt x="92895" y="78181"/>
                </a:lnTo>
                <a:lnTo>
                  <a:pt x="141901" y="68831"/>
                </a:lnTo>
                <a:lnTo>
                  <a:pt x="160121" y="68594"/>
                </a:lnTo>
                <a:lnTo>
                  <a:pt x="171998" y="68650"/>
                </a:lnTo>
                <a:lnTo>
                  <a:pt x="183461" y="69285"/>
                </a:lnTo>
                <a:lnTo>
                  <a:pt x="186780" y="69527"/>
                </a:lnTo>
                <a:lnTo>
                  <a:pt x="188193" y="69630"/>
                </a:lnTo>
                <a:lnTo>
                  <a:pt x="189606" y="69733"/>
                </a:lnTo>
                <a:lnTo>
                  <a:pt x="189765" y="69578"/>
                </a:lnTo>
                <a:lnTo>
                  <a:pt x="188678" y="69168"/>
                </a:lnTo>
                <a:lnTo>
                  <a:pt x="187583" y="68758"/>
                </a:lnTo>
                <a:lnTo>
                  <a:pt x="185020" y="67793"/>
                </a:lnTo>
                <a:lnTo>
                  <a:pt x="180988" y="66275"/>
                </a:lnTo>
                <a:lnTo>
                  <a:pt x="176950" y="64757"/>
                </a:lnTo>
                <a:lnTo>
                  <a:pt x="172225" y="63935"/>
                </a:lnTo>
                <a:lnTo>
                  <a:pt x="166822" y="63811"/>
                </a:lnTo>
                <a:lnTo>
                  <a:pt x="161419" y="63687"/>
                </a:lnTo>
                <a:lnTo>
                  <a:pt x="157269" y="64812"/>
                </a:lnTo>
                <a:lnTo>
                  <a:pt x="154388" y="67185"/>
                </a:lnTo>
                <a:lnTo>
                  <a:pt x="151499" y="69558"/>
                </a:lnTo>
                <a:lnTo>
                  <a:pt x="149913" y="73585"/>
                </a:lnTo>
                <a:lnTo>
                  <a:pt x="149629" y="79263"/>
                </a:lnTo>
                <a:lnTo>
                  <a:pt x="149338" y="84942"/>
                </a:lnTo>
                <a:lnTo>
                  <a:pt x="178018" y="112844"/>
                </a:lnTo>
                <a:lnTo>
                  <a:pt x="213393" y="127055"/>
                </a:lnTo>
                <a:lnTo>
                  <a:pt x="238933" y="130590"/>
                </a:lnTo>
                <a:lnTo>
                  <a:pt x="254539" y="129154"/>
                </a:lnTo>
                <a:lnTo>
                  <a:pt x="264801" y="124595"/>
                </a:lnTo>
                <a:lnTo>
                  <a:pt x="273996" y="113626"/>
                </a:lnTo>
                <a:lnTo>
                  <a:pt x="277933" y="102582"/>
                </a:lnTo>
                <a:lnTo>
                  <a:pt x="278350" y="90084"/>
                </a:lnTo>
                <a:lnTo>
                  <a:pt x="276426" y="77659"/>
                </a:lnTo>
                <a:lnTo>
                  <a:pt x="258704" y="38738"/>
                </a:lnTo>
                <a:lnTo>
                  <a:pt x="233871" y="6244"/>
                </a:lnTo>
                <a:lnTo>
                  <a:pt x="229098" y="746"/>
                </a:lnTo>
                <a:lnTo>
                  <a:pt x="228454" y="0"/>
                </a:lnTo>
                <a:lnTo>
                  <a:pt x="228523" y="406"/>
                </a:lnTo>
                <a:lnTo>
                  <a:pt x="229313" y="1964"/>
                </a:lnTo>
                <a:lnTo>
                  <a:pt x="232048" y="7377"/>
                </a:lnTo>
                <a:lnTo>
                  <a:pt x="254619" y="51830"/>
                </a:lnTo>
                <a:lnTo>
                  <a:pt x="277262" y="95657"/>
                </a:lnTo>
                <a:lnTo>
                  <a:pt x="289549" y="119183"/>
                </a:lnTo>
                <a:lnTo>
                  <a:pt x="296030" y="1315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67802" y="2363454"/>
            <a:ext cx="198755" cy="190500"/>
          </a:xfrm>
          <a:custGeom>
            <a:avLst/>
            <a:gdLst/>
            <a:ahLst/>
            <a:cxnLst/>
            <a:rect l="l" t="t" r="r" b="b"/>
            <a:pathLst>
              <a:path w="198754" h="190500">
                <a:moveTo>
                  <a:pt x="92943" y="145724"/>
                </a:moveTo>
                <a:lnTo>
                  <a:pt x="62063" y="122044"/>
                </a:lnTo>
                <a:lnTo>
                  <a:pt x="24785" y="112407"/>
                </a:lnTo>
                <a:lnTo>
                  <a:pt x="18433" y="113034"/>
                </a:lnTo>
                <a:lnTo>
                  <a:pt x="13425" y="114860"/>
                </a:lnTo>
                <a:lnTo>
                  <a:pt x="8416" y="116686"/>
                </a:lnTo>
                <a:lnTo>
                  <a:pt x="4821" y="120411"/>
                </a:lnTo>
                <a:lnTo>
                  <a:pt x="2646" y="126036"/>
                </a:lnTo>
                <a:lnTo>
                  <a:pt x="471" y="131660"/>
                </a:lnTo>
                <a:lnTo>
                  <a:pt x="0" y="138081"/>
                </a:lnTo>
                <a:lnTo>
                  <a:pt x="1233" y="145298"/>
                </a:lnTo>
                <a:lnTo>
                  <a:pt x="2466" y="152517"/>
                </a:lnTo>
                <a:lnTo>
                  <a:pt x="5992" y="159207"/>
                </a:lnTo>
                <a:lnTo>
                  <a:pt x="11811" y="165370"/>
                </a:lnTo>
                <a:lnTo>
                  <a:pt x="17622" y="171533"/>
                </a:lnTo>
                <a:lnTo>
                  <a:pt x="23781" y="176221"/>
                </a:lnTo>
                <a:lnTo>
                  <a:pt x="30279" y="179433"/>
                </a:lnTo>
                <a:lnTo>
                  <a:pt x="36776" y="182644"/>
                </a:lnTo>
                <a:lnTo>
                  <a:pt x="42360" y="184536"/>
                </a:lnTo>
                <a:lnTo>
                  <a:pt x="47029" y="185108"/>
                </a:lnTo>
                <a:lnTo>
                  <a:pt x="51698" y="185681"/>
                </a:lnTo>
                <a:lnTo>
                  <a:pt x="55321" y="184342"/>
                </a:lnTo>
                <a:lnTo>
                  <a:pt x="57912" y="181092"/>
                </a:lnTo>
                <a:lnTo>
                  <a:pt x="61218" y="172485"/>
                </a:lnTo>
                <a:lnTo>
                  <a:pt x="63417" y="156365"/>
                </a:lnTo>
                <a:lnTo>
                  <a:pt x="67656" y="144100"/>
                </a:lnTo>
                <a:lnTo>
                  <a:pt x="77495" y="142568"/>
                </a:lnTo>
                <a:lnTo>
                  <a:pt x="91174" y="148869"/>
                </a:lnTo>
                <a:lnTo>
                  <a:pt x="102450" y="153891"/>
                </a:lnTo>
                <a:lnTo>
                  <a:pt x="118267" y="159940"/>
                </a:lnTo>
                <a:lnTo>
                  <a:pt x="129802" y="163283"/>
                </a:lnTo>
                <a:lnTo>
                  <a:pt x="139106" y="164780"/>
                </a:lnTo>
                <a:lnTo>
                  <a:pt x="148382" y="165647"/>
                </a:lnTo>
                <a:lnTo>
                  <a:pt x="156417" y="164810"/>
                </a:lnTo>
                <a:lnTo>
                  <a:pt x="163504" y="162299"/>
                </a:lnTo>
                <a:lnTo>
                  <a:pt x="170597" y="159787"/>
                </a:lnTo>
                <a:lnTo>
                  <a:pt x="186565" y="122168"/>
                </a:lnTo>
                <a:lnTo>
                  <a:pt x="186781" y="108216"/>
                </a:lnTo>
                <a:lnTo>
                  <a:pt x="185613" y="95773"/>
                </a:lnTo>
                <a:lnTo>
                  <a:pt x="172992" y="56942"/>
                </a:lnTo>
                <a:lnTo>
                  <a:pt x="146913" y="14320"/>
                </a:lnTo>
                <a:lnTo>
                  <a:pt x="129269" y="299"/>
                </a:lnTo>
                <a:lnTo>
                  <a:pt x="126526" y="0"/>
                </a:lnTo>
                <a:lnTo>
                  <a:pt x="125009" y="4335"/>
                </a:lnTo>
                <a:lnTo>
                  <a:pt x="124739" y="13304"/>
                </a:lnTo>
                <a:lnTo>
                  <a:pt x="125460" y="23602"/>
                </a:lnTo>
                <a:lnTo>
                  <a:pt x="138846" y="64912"/>
                </a:lnTo>
                <a:lnTo>
                  <a:pt x="155966" y="99668"/>
                </a:lnTo>
                <a:lnTo>
                  <a:pt x="162471" y="111562"/>
                </a:lnTo>
                <a:lnTo>
                  <a:pt x="168033" y="121742"/>
                </a:lnTo>
                <a:lnTo>
                  <a:pt x="189819" y="165443"/>
                </a:lnTo>
                <a:lnTo>
                  <a:pt x="194630" y="178190"/>
                </a:lnTo>
                <a:lnTo>
                  <a:pt x="198518" y="1899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41950" y="2451032"/>
            <a:ext cx="97790" cy="93980"/>
          </a:xfrm>
          <a:custGeom>
            <a:avLst/>
            <a:gdLst/>
            <a:ahLst/>
            <a:cxnLst/>
            <a:rect l="l" t="t" r="r" b="b"/>
            <a:pathLst>
              <a:path w="97790" h="93980">
                <a:moveTo>
                  <a:pt x="21998" y="93435"/>
                </a:moveTo>
                <a:lnTo>
                  <a:pt x="4553" y="57307"/>
                </a:lnTo>
                <a:lnTo>
                  <a:pt x="0" y="29209"/>
                </a:lnTo>
                <a:lnTo>
                  <a:pt x="1493" y="17150"/>
                </a:lnTo>
                <a:lnTo>
                  <a:pt x="4659" y="11995"/>
                </a:lnTo>
                <a:lnTo>
                  <a:pt x="9958" y="8280"/>
                </a:lnTo>
                <a:lnTo>
                  <a:pt x="15250" y="4565"/>
                </a:lnTo>
                <a:lnTo>
                  <a:pt x="21118" y="2166"/>
                </a:lnTo>
                <a:lnTo>
                  <a:pt x="27567" y="1083"/>
                </a:lnTo>
                <a:lnTo>
                  <a:pt x="34009" y="0"/>
                </a:lnTo>
                <a:lnTo>
                  <a:pt x="40653" y="346"/>
                </a:lnTo>
                <a:lnTo>
                  <a:pt x="47490" y="2121"/>
                </a:lnTo>
                <a:lnTo>
                  <a:pt x="54334" y="3896"/>
                </a:lnTo>
                <a:lnTo>
                  <a:pt x="80428" y="35302"/>
                </a:lnTo>
                <a:lnTo>
                  <a:pt x="93072" y="66858"/>
                </a:lnTo>
                <a:lnTo>
                  <a:pt x="97571" y="806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22448" y="2405062"/>
            <a:ext cx="1270" cy="13970"/>
          </a:xfrm>
          <a:custGeom>
            <a:avLst/>
            <a:gdLst/>
            <a:ahLst/>
            <a:cxnLst/>
            <a:rect l="l" t="t" r="r" b="b"/>
            <a:pathLst>
              <a:path w="1270" h="13969">
                <a:moveTo>
                  <a:pt x="0" y="13394"/>
                </a:moveTo>
                <a:lnTo>
                  <a:pt x="242" y="8929"/>
                </a:lnTo>
                <a:lnTo>
                  <a:pt x="491" y="4464"/>
                </a:lnTo>
                <a:lnTo>
                  <a:pt x="74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68349" y="2468267"/>
            <a:ext cx="202565" cy="70485"/>
          </a:xfrm>
          <a:custGeom>
            <a:avLst/>
            <a:gdLst/>
            <a:ahLst/>
            <a:cxnLst/>
            <a:rect l="l" t="t" r="r" b="b"/>
            <a:pathLst>
              <a:path w="202565" h="70485">
                <a:moveTo>
                  <a:pt x="55300" y="0"/>
                </a:moveTo>
                <a:lnTo>
                  <a:pt x="53845" y="3909"/>
                </a:lnTo>
                <a:lnTo>
                  <a:pt x="46398" y="6542"/>
                </a:lnTo>
                <a:lnTo>
                  <a:pt x="32946" y="7898"/>
                </a:lnTo>
                <a:lnTo>
                  <a:pt x="16680" y="10057"/>
                </a:lnTo>
                <a:lnTo>
                  <a:pt x="7819" y="12506"/>
                </a:lnTo>
                <a:lnTo>
                  <a:pt x="4343" y="14308"/>
                </a:lnTo>
                <a:lnTo>
                  <a:pt x="2126" y="16337"/>
                </a:lnTo>
                <a:lnTo>
                  <a:pt x="1066" y="18648"/>
                </a:lnTo>
                <a:lnTo>
                  <a:pt x="0" y="20957"/>
                </a:lnTo>
                <a:lnTo>
                  <a:pt x="39737" y="40403"/>
                </a:lnTo>
                <a:lnTo>
                  <a:pt x="51997" y="44765"/>
                </a:lnTo>
                <a:lnTo>
                  <a:pt x="60667" y="48372"/>
                </a:lnTo>
                <a:lnTo>
                  <a:pt x="69965" y="53024"/>
                </a:lnTo>
                <a:lnTo>
                  <a:pt x="74301" y="51479"/>
                </a:lnTo>
                <a:lnTo>
                  <a:pt x="95686" y="16651"/>
                </a:lnTo>
                <a:lnTo>
                  <a:pt x="118781" y="12077"/>
                </a:lnTo>
                <a:lnTo>
                  <a:pt x="125258" y="14173"/>
                </a:lnTo>
                <a:lnTo>
                  <a:pt x="132019" y="18626"/>
                </a:lnTo>
                <a:lnTo>
                  <a:pt x="141473" y="25469"/>
                </a:lnTo>
                <a:lnTo>
                  <a:pt x="151696" y="34052"/>
                </a:lnTo>
                <a:lnTo>
                  <a:pt x="160003" y="41234"/>
                </a:lnTo>
                <a:lnTo>
                  <a:pt x="169140" y="48380"/>
                </a:lnTo>
                <a:lnTo>
                  <a:pt x="179204" y="55577"/>
                </a:lnTo>
                <a:lnTo>
                  <a:pt x="190290" y="62912"/>
                </a:lnTo>
                <a:lnTo>
                  <a:pt x="202493" y="7047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944627" y="2404274"/>
            <a:ext cx="160020" cy="150495"/>
          </a:xfrm>
          <a:custGeom>
            <a:avLst/>
            <a:gdLst/>
            <a:ahLst/>
            <a:cxnLst/>
            <a:rect l="l" t="t" r="r" b="b"/>
            <a:pathLst>
              <a:path w="160020" h="150494">
                <a:moveTo>
                  <a:pt x="39568" y="137868"/>
                </a:moveTo>
                <a:lnTo>
                  <a:pt x="48019" y="139163"/>
                </a:lnTo>
                <a:lnTo>
                  <a:pt x="54185" y="136678"/>
                </a:lnTo>
                <a:lnTo>
                  <a:pt x="58071" y="130412"/>
                </a:lnTo>
                <a:lnTo>
                  <a:pt x="60766" y="126072"/>
                </a:lnTo>
                <a:lnTo>
                  <a:pt x="62359" y="121194"/>
                </a:lnTo>
                <a:lnTo>
                  <a:pt x="62851" y="115779"/>
                </a:lnTo>
                <a:lnTo>
                  <a:pt x="63342" y="110363"/>
                </a:lnTo>
                <a:lnTo>
                  <a:pt x="62920" y="105376"/>
                </a:lnTo>
                <a:lnTo>
                  <a:pt x="61569" y="100816"/>
                </a:lnTo>
                <a:lnTo>
                  <a:pt x="60225" y="96257"/>
                </a:lnTo>
                <a:lnTo>
                  <a:pt x="28277" y="87267"/>
                </a:lnTo>
                <a:lnTo>
                  <a:pt x="20532" y="87053"/>
                </a:lnTo>
                <a:lnTo>
                  <a:pt x="1184" y="103041"/>
                </a:lnTo>
                <a:lnTo>
                  <a:pt x="0" y="107618"/>
                </a:lnTo>
                <a:lnTo>
                  <a:pt x="297" y="111894"/>
                </a:lnTo>
                <a:lnTo>
                  <a:pt x="2078" y="115867"/>
                </a:lnTo>
                <a:lnTo>
                  <a:pt x="3858" y="119841"/>
                </a:lnTo>
                <a:lnTo>
                  <a:pt x="42353" y="139757"/>
                </a:lnTo>
                <a:lnTo>
                  <a:pt x="79147" y="149735"/>
                </a:lnTo>
                <a:lnTo>
                  <a:pt x="84561" y="149924"/>
                </a:lnTo>
                <a:lnTo>
                  <a:pt x="89063" y="148835"/>
                </a:lnTo>
                <a:lnTo>
                  <a:pt x="92673" y="146468"/>
                </a:lnTo>
                <a:lnTo>
                  <a:pt x="96282" y="144101"/>
                </a:lnTo>
                <a:lnTo>
                  <a:pt x="98879" y="139848"/>
                </a:lnTo>
                <a:lnTo>
                  <a:pt x="100466" y="133709"/>
                </a:lnTo>
                <a:lnTo>
                  <a:pt x="102052" y="127570"/>
                </a:lnTo>
                <a:lnTo>
                  <a:pt x="102932" y="119924"/>
                </a:lnTo>
                <a:lnTo>
                  <a:pt x="103091" y="110772"/>
                </a:lnTo>
                <a:lnTo>
                  <a:pt x="102356" y="99564"/>
                </a:lnTo>
                <a:lnTo>
                  <a:pt x="90464" y="59380"/>
                </a:lnTo>
                <a:lnTo>
                  <a:pt x="72454" y="22558"/>
                </a:lnTo>
                <a:lnTo>
                  <a:pt x="59193" y="1802"/>
                </a:lnTo>
                <a:lnTo>
                  <a:pt x="58639" y="965"/>
                </a:lnTo>
                <a:lnTo>
                  <a:pt x="58085" y="129"/>
                </a:lnTo>
                <a:lnTo>
                  <a:pt x="57891" y="0"/>
                </a:lnTo>
                <a:lnTo>
                  <a:pt x="58057" y="577"/>
                </a:lnTo>
                <a:lnTo>
                  <a:pt x="58216" y="1155"/>
                </a:lnTo>
                <a:lnTo>
                  <a:pt x="58999" y="3911"/>
                </a:lnTo>
                <a:lnTo>
                  <a:pt x="60398" y="8848"/>
                </a:lnTo>
                <a:lnTo>
                  <a:pt x="63918" y="17022"/>
                </a:lnTo>
                <a:lnTo>
                  <a:pt x="86600" y="51034"/>
                </a:lnTo>
                <a:lnTo>
                  <a:pt x="117018" y="87144"/>
                </a:lnTo>
                <a:lnTo>
                  <a:pt x="147629" y="120493"/>
                </a:lnTo>
                <a:lnTo>
                  <a:pt x="159401" y="1329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66544" y="2451241"/>
            <a:ext cx="93345" cy="82550"/>
          </a:xfrm>
          <a:custGeom>
            <a:avLst/>
            <a:gdLst/>
            <a:ahLst/>
            <a:cxnLst/>
            <a:rect l="l" t="t" r="r" b="b"/>
            <a:pathLst>
              <a:path w="93345" h="82550">
                <a:moveTo>
                  <a:pt x="78375" y="35165"/>
                </a:moveTo>
                <a:lnTo>
                  <a:pt x="73242" y="33239"/>
                </a:lnTo>
                <a:lnTo>
                  <a:pt x="68649" y="29737"/>
                </a:lnTo>
                <a:lnTo>
                  <a:pt x="64596" y="24660"/>
                </a:lnTo>
                <a:lnTo>
                  <a:pt x="60544" y="19582"/>
                </a:lnTo>
                <a:lnTo>
                  <a:pt x="54995" y="16099"/>
                </a:lnTo>
                <a:lnTo>
                  <a:pt x="47950" y="14210"/>
                </a:lnTo>
                <a:lnTo>
                  <a:pt x="40898" y="12321"/>
                </a:lnTo>
                <a:lnTo>
                  <a:pt x="33230" y="11388"/>
                </a:lnTo>
                <a:lnTo>
                  <a:pt x="24938" y="11408"/>
                </a:lnTo>
                <a:lnTo>
                  <a:pt x="16639" y="11428"/>
                </a:lnTo>
                <a:lnTo>
                  <a:pt x="10404" y="14160"/>
                </a:lnTo>
                <a:lnTo>
                  <a:pt x="6227" y="19603"/>
                </a:lnTo>
                <a:lnTo>
                  <a:pt x="2050" y="25047"/>
                </a:lnTo>
                <a:lnTo>
                  <a:pt x="0" y="31369"/>
                </a:lnTo>
                <a:lnTo>
                  <a:pt x="83" y="38568"/>
                </a:lnTo>
                <a:lnTo>
                  <a:pt x="166" y="45768"/>
                </a:lnTo>
                <a:lnTo>
                  <a:pt x="33119" y="73859"/>
                </a:lnTo>
                <a:lnTo>
                  <a:pt x="76913" y="82076"/>
                </a:lnTo>
                <a:lnTo>
                  <a:pt x="85832" y="78384"/>
                </a:lnTo>
                <a:lnTo>
                  <a:pt x="91467" y="72261"/>
                </a:lnTo>
                <a:lnTo>
                  <a:pt x="93054" y="65299"/>
                </a:lnTo>
                <a:lnTo>
                  <a:pt x="92077" y="56042"/>
                </a:lnTo>
                <a:lnTo>
                  <a:pt x="71491" y="22252"/>
                </a:lnTo>
                <a:lnTo>
                  <a:pt x="51445" y="5753"/>
                </a:lnTo>
                <a:lnTo>
                  <a:pt x="4169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405755" y="2428175"/>
            <a:ext cx="86360" cy="151130"/>
          </a:xfrm>
          <a:custGeom>
            <a:avLst/>
            <a:gdLst/>
            <a:ahLst/>
            <a:cxnLst/>
            <a:rect l="l" t="t" r="r" b="b"/>
            <a:pathLst>
              <a:path w="86359" h="151130">
                <a:moveTo>
                  <a:pt x="0" y="63143"/>
                </a:moveTo>
                <a:lnTo>
                  <a:pt x="24434" y="102244"/>
                </a:lnTo>
                <a:lnTo>
                  <a:pt x="31089" y="142994"/>
                </a:lnTo>
                <a:lnTo>
                  <a:pt x="31581" y="149699"/>
                </a:lnTo>
                <a:lnTo>
                  <a:pt x="31657" y="150679"/>
                </a:lnTo>
                <a:lnTo>
                  <a:pt x="31325" y="150023"/>
                </a:lnTo>
                <a:lnTo>
                  <a:pt x="31082" y="149259"/>
                </a:lnTo>
                <a:lnTo>
                  <a:pt x="29648" y="144799"/>
                </a:lnTo>
                <a:lnTo>
                  <a:pt x="19952" y="97198"/>
                </a:lnTo>
                <a:lnTo>
                  <a:pt x="18587" y="71956"/>
                </a:lnTo>
                <a:lnTo>
                  <a:pt x="18990" y="61820"/>
                </a:lnTo>
                <a:lnTo>
                  <a:pt x="29663" y="24382"/>
                </a:lnTo>
                <a:lnTo>
                  <a:pt x="64063" y="552"/>
                </a:lnTo>
                <a:lnTo>
                  <a:pt x="70214" y="276"/>
                </a:lnTo>
                <a:lnTo>
                  <a:pt x="76359" y="0"/>
                </a:lnTo>
                <a:lnTo>
                  <a:pt x="80799" y="1752"/>
                </a:lnTo>
                <a:lnTo>
                  <a:pt x="83535" y="5533"/>
                </a:lnTo>
                <a:lnTo>
                  <a:pt x="86272" y="9315"/>
                </a:lnTo>
                <a:lnTo>
                  <a:pt x="85988" y="14241"/>
                </a:lnTo>
                <a:lnTo>
                  <a:pt x="82690" y="20312"/>
                </a:lnTo>
                <a:lnTo>
                  <a:pt x="78059" y="26577"/>
                </a:lnTo>
                <a:lnTo>
                  <a:pt x="70449" y="33803"/>
                </a:lnTo>
                <a:lnTo>
                  <a:pt x="59858" y="41991"/>
                </a:lnTo>
                <a:lnTo>
                  <a:pt x="46289" y="511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35364" y="2330246"/>
            <a:ext cx="340995" cy="182880"/>
          </a:xfrm>
          <a:custGeom>
            <a:avLst/>
            <a:gdLst/>
            <a:ahLst/>
            <a:cxnLst/>
            <a:rect l="l" t="t" r="r" b="b"/>
            <a:pathLst>
              <a:path w="340995" h="182880">
                <a:moveTo>
                  <a:pt x="15808" y="121000"/>
                </a:moveTo>
                <a:lnTo>
                  <a:pt x="54469" y="109902"/>
                </a:lnTo>
                <a:lnTo>
                  <a:pt x="57676" y="103414"/>
                </a:lnTo>
                <a:lnTo>
                  <a:pt x="58514" y="99840"/>
                </a:lnTo>
                <a:lnTo>
                  <a:pt x="30978" y="85862"/>
                </a:lnTo>
                <a:lnTo>
                  <a:pt x="23809" y="86131"/>
                </a:lnTo>
                <a:lnTo>
                  <a:pt x="17332" y="87702"/>
                </a:lnTo>
                <a:lnTo>
                  <a:pt x="10848" y="89273"/>
                </a:lnTo>
                <a:lnTo>
                  <a:pt x="6227" y="92502"/>
                </a:lnTo>
                <a:lnTo>
                  <a:pt x="3456" y="97389"/>
                </a:lnTo>
                <a:lnTo>
                  <a:pt x="685" y="102277"/>
                </a:lnTo>
                <a:lnTo>
                  <a:pt x="0" y="107581"/>
                </a:lnTo>
                <a:lnTo>
                  <a:pt x="1399" y="113301"/>
                </a:lnTo>
                <a:lnTo>
                  <a:pt x="2798" y="119023"/>
                </a:lnTo>
                <a:lnTo>
                  <a:pt x="35412" y="139168"/>
                </a:lnTo>
                <a:lnTo>
                  <a:pt x="89665" y="144370"/>
                </a:lnTo>
                <a:lnTo>
                  <a:pt x="103831" y="145292"/>
                </a:lnTo>
                <a:lnTo>
                  <a:pt x="143089" y="153477"/>
                </a:lnTo>
                <a:lnTo>
                  <a:pt x="147772" y="155777"/>
                </a:lnTo>
                <a:lnTo>
                  <a:pt x="150460" y="157880"/>
                </a:lnTo>
                <a:lnTo>
                  <a:pt x="151153" y="159784"/>
                </a:lnTo>
                <a:lnTo>
                  <a:pt x="151838" y="161689"/>
                </a:lnTo>
                <a:lnTo>
                  <a:pt x="150100" y="163092"/>
                </a:lnTo>
                <a:lnTo>
                  <a:pt x="145929" y="163994"/>
                </a:lnTo>
                <a:lnTo>
                  <a:pt x="141752" y="164896"/>
                </a:lnTo>
                <a:lnTo>
                  <a:pt x="136030" y="164806"/>
                </a:lnTo>
                <a:lnTo>
                  <a:pt x="128750" y="163724"/>
                </a:lnTo>
                <a:lnTo>
                  <a:pt x="121462" y="162643"/>
                </a:lnTo>
                <a:lnTo>
                  <a:pt x="101865" y="136729"/>
                </a:lnTo>
                <a:lnTo>
                  <a:pt x="104775" y="132015"/>
                </a:lnTo>
                <a:lnTo>
                  <a:pt x="146310" y="115828"/>
                </a:lnTo>
                <a:lnTo>
                  <a:pt x="205430" y="105995"/>
                </a:lnTo>
                <a:lnTo>
                  <a:pt x="220222" y="103711"/>
                </a:lnTo>
                <a:lnTo>
                  <a:pt x="228672" y="102167"/>
                </a:lnTo>
                <a:lnTo>
                  <a:pt x="233927" y="100235"/>
                </a:lnTo>
                <a:lnTo>
                  <a:pt x="235305" y="99550"/>
                </a:lnTo>
                <a:lnTo>
                  <a:pt x="235977" y="99216"/>
                </a:lnTo>
                <a:lnTo>
                  <a:pt x="236642" y="98883"/>
                </a:lnTo>
                <a:lnTo>
                  <a:pt x="236344" y="98710"/>
                </a:lnTo>
                <a:lnTo>
                  <a:pt x="235077" y="98697"/>
                </a:lnTo>
                <a:lnTo>
                  <a:pt x="233809" y="98683"/>
                </a:lnTo>
                <a:lnTo>
                  <a:pt x="231197" y="98656"/>
                </a:lnTo>
                <a:lnTo>
                  <a:pt x="227242" y="98615"/>
                </a:lnTo>
                <a:lnTo>
                  <a:pt x="223293" y="98575"/>
                </a:lnTo>
                <a:lnTo>
                  <a:pt x="189738" y="117115"/>
                </a:lnTo>
                <a:lnTo>
                  <a:pt x="184902" y="122887"/>
                </a:lnTo>
                <a:lnTo>
                  <a:pt x="182027" y="128908"/>
                </a:lnTo>
                <a:lnTo>
                  <a:pt x="181099" y="135178"/>
                </a:lnTo>
                <a:lnTo>
                  <a:pt x="180164" y="141448"/>
                </a:lnTo>
                <a:lnTo>
                  <a:pt x="211455" y="164520"/>
                </a:lnTo>
                <a:lnTo>
                  <a:pt x="218784" y="163539"/>
                </a:lnTo>
                <a:lnTo>
                  <a:pt x="226120" y="162558"/>
                </a:lnTo>
                <a:lnTo>
                  <a:pt x="232410" y="159172"/>
                </a:lnTo>
                <a:lnTo>
                  <a:pt x="237660" y="153382"/>
                </a:lnTo>
                <a:lnTo>
                  <a:pt x="242918" y="147591"/>
                </a:lnTo>
                <a:lnTo>
                  <a:pt x="246915" y="141150"/>
                </a:lnTo>
                <a:lnTo>
                  <a:pt x="249658" y="134060"/>
                </a:lnTo>
                <a:lnTo>
                  <a:pt x="252409" y="126969"/>
                </a:lnTo>
                <a:lnTo>
                  <a:pt x="254002" y="122859"/>
                </a:lnTo>
                <a:lnTo>
                  <a:pt x="254438" y="121729"/>
                </a:lnTo>
                <a:lnTo>
                  <a:pt x="254875" y="120600"/>
                </a:lnTo>
                <a:lnTo>
                  <a:pt x="255110" y="120227"/>
                </a:lnTo>
                <a:lnTo>
                  <a:pt x="255138" y="120612"/>
                </a:lnTo>
                <a:lnTo>
                  <a:pt x="255173" y="120997"/>
                </a:lnTo>
                <a:lnTo>
                  <a:pt x="255283" y="122397"/>
                </a:lnTo>
                <a:lnTo>
                  <a:pt x="255484" y="124814"/>
                </a:lnTo>
                <a:lnTo>
                  <a:pt x="255678" y="127229"/>
                </a:lnTo>
                <a:lnTo>
                  <a:pt x="257687" y="131298"/>
                </a:lnTo>
                <a:lnTo>
                  <a:pt x="261504" y="137020"/>
                </a:lnTo>
                <a:lnTo>
                  <a:pt x="265321" y="142742"/>
                </a:lnTo>
                <a:lnTo>
                  <a:pt x="292074" y="160715"/>
                </a:lnTo>
                <a:lnTo>
                  <a:pt x="297380" y="162112"/>
                </a:lnTo>
                <a:lnTo>
                  <a:pt x="302056" y="161102"/>
                </a:lnTo>
                <a:lnTo>
                  <a:pt x="306102" y="157683"/>
                </a:lnTo>
                <a:lnTo>
                  <a:pt x="310154" y="154265"/>
                </a:lnTo>
                <a:lnTo>
                  <a:pt x="312988" y="146588"/>
                </a:lnTo>
                <a:lnTo>
                  <a:pt x="314622" y="134651"/>
                </a:lnTo>
                <a:lnTo>
                  <a:pt x="315769" y="123305"/>
                </a:lnTo>
                <a:lnTo>
                  <a:pt x="316258" y="110818"/>
                </a:lnTo>
                <a:lnTo>
                  <a:pt x="316091" y="97191"/>
                </a:lnTo>
                <a:lnTo>
                  <a:pt x="311181" y="58148"/>
                </a:lnTo>
                <a:lnTo>
                  <a:pt x="299510" y="19800"/>
                </a:lnTo>
                <a:lnTo>
                  <a:pt x="290834" y="0"/>
                </a:lnTo>
                <a:lnTo>
                  <a:pt x="290509" y="1762"/>
                </a:lnTo>
                <a:lnTo>
                  <a:pt x="290183" y="3525"/>
                </a:lnTo>
                <a:lnTo>
                  <a:pt x="289366" y="7933"/>
                </a:lnTo>
                <a:lnTo>
                  <a:pt x="288063" y="14985"/>
                </a:lnTo>
                <a:lnTo>
                  <a:pt x="287623" y="24139"/>
                </a:lnTo>
                <a:lnTo>
                  <a:pt x="289021" y="36876"/>
                </a:lnTo>
                <a:lnTo>
                  <a:pt x="298612" y="74224"/>
                </a:lnTo>
                <a:lnTo>
                  <a:pt x="317946" y="125696"/>
                </a:lnTo>
                <a:lnTo>
                  <a:pt x="323853" y="140165"/>
                </a:lnTo>
                <a:lnTo>
                  <a:pt x="328982" y="152888"/>
                </a:lnTo>
                <a:lnTo>
                  <a:pt x="333415" y="164069"/>
                </a:lnTo>
                <a:lnTo>
                  <a:pt x="337237" y="173914"/>
                </a:lnTo>
                <a:lnTo>
                  <a:pt x="340530" y="1826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823933" y="2409451"/>
            <a:ext cx="246379" cy="90805"/>
          </a:xfrm>
          <a:custGeom>
            <a:avLst/>
            <a:gdLst/>
            <a:ahLst/>
            <a:cxnLst/>
            <a:rect l="l" t="t" r="r" b="b"/>
            <a:pathLst>
              <a:path w="246379" h="90805">
                <a:moveTo>
                  <a:pt x="14374" y="40016"/>
                </a:moveTo>
                <a:lnTo>
                  <a:pt x="9428" y="41289"/>
                </a:lnTo>
                <a:lnTo>
                  <a:pt x="5368" y="38284"/>
                </a:lnTo>
                <a:lnTo>
                  <a:pt x="2209" y="31002"/>
                </a:lnTo>
                <a:lnTo>
                  <a:pt x="0" y="25930"/>
                </a:lnTo>
                <a:lnTo>
                  <a:pt x="214" y="21465"/>
                </a:lnTo>
                <a:lnTo>
                  <a:pt x="2840" y="17609"/>
                </a:lnTo>
                <a:lnTo>
                  <a:pt x="5465" y="13753"/>
                </a:lnTo>
                <a:lnTo>
                  <a:pt x="46697" y="7183"/>
                </a:lnTo>
                <a:lnTo>
                  <a:pt x="62483" y="7002"/>
                </a:lnTo>
                <a:lnTo>
                  <a:pt x="75430" y="7104"/>
                </a:lnTo>
                <a:lnTo>
                  <a:pt x="116493" y="9250"/>
                </a:lnTo>
                <a:lnTo>
                  <a:pt x="124877" y="10405"/>
                </a:lnTo>
                <a:lnTo>
                  <a:pt x="123153" y="11567"/>
                </a:lnTo>
                <a:lnTo>
                  <a:pt x="121428" y="12730"/>
                </a:lnTo>
                <a:lnTo>
                  <a:pt x="93816" y="35950"/>
                </a:lnTo>
                <a:lnTo>
                  <a:pt x="88218" y="42791"/>
                </a:lnTo>
                <a:lnTo>
                  <a:pt x="84415" y="49525"/>
                </a:lnTo>
                <a:lnTo>
                  <a:pt x="82406" y="56153"/>
                </a:lnTo>
                <a:lnTo>
                  <a:pt x="80397" y="62781"/>
                </a:lnTo>
                <a:lnTo>
                  <a:pt x="79400" y="68791"/>
                </a:lnTo>
                <a:lnTo>
                  <a:pt x="79421" y="74184"/>
                </a:lnTo>
                <a:lnTo>
                  <a:pt x="79441" y="79576"/>
                </a:lnTo>
                <a:lnTo>
                  <a:pt x="94584" y="90281"/>
                </a:lnTo>
                <a:lnTo>
                  <a:pt x="98408" y="90774"/>
                </a:lnTo>
                <a:lnTo>
                  <a:pt x="102779" y="88786"/>
                </a:lnTo>
                <a:lnTo>
                  <a:pt x="107677" y="84315"/>
                </a:lnTo>
                <a:lnTo>
                  <a:pt x="112582" y="79843"/>
                </a:lnTo>
                <a:lnTo>
                  <a:pt x="117763" y="73952"/>
                </a:lnTo>
                <a:lnTo>
                  <a:pt x="123222" y="66640"/>
                </a:lnTo>
                <a:lnTo>
                  <a:pt x="128681" y="59328"/>
                </a:lnTo>
                <a:lnTo>
                  <a:pt x="134049" y="53297"/>
                </a:lnTo>
                <a:lnTo>
                  <a:pt x="139342" y="48548"/>
                </a:lnTo>
                <a:lnTo>
                  <a:pt x="144634" y="43798"/>
                </a:lnTo>
                <a:lnTo>
                  <a:pt x="149802" y="40830"/>
                </a:lnTo>
                <a:lnTo>
                  <a:pt x="154852" y="39644"/>
                </a:lnTo>
                <a:lnTo>
                  <a:pt x="159902" y="38457"/>
                </a:lnTo>
                <a:lnTo>
                  <a:pt x="165638" y="38872"/>
                </a:lnTo>
                <a:lnTo>
                  <a:pt x="197087" y="65474"/>
                </a:lnTo>
                <a:lnTo>
                  <a:pt x="198480" y="69986"/>
                </a:lnTo>
                <a:lnTo>
                  <a:pt x="198521" y="73429"/>
                </a:lnTo>
                <a:lnTo>
                  <a:pt x="197212" y="75806"/>
                </a:lnTo>
                <a:lnTo>
                  <a:pt x="195896" y="78183"/>
                </a:lnTo>
                <a:lnTo>
                  <a:pt x="192217" y="79008"/>
                </a:lnTo>
                <a:lnTo>
                  <a:pt x="186170" y="78283"/>
                </a:lnTo>
                <a:lnTo>
                  <a:pt x="180122" y="77559"/>
                </a:lnTo>
                <a:lnTo>
                  <a:pt x="175266" y="73497"/>
                </a:lnTo>
                <a:lnTo>
                  <a:pt x="171588" y="66100"/>
                </a:lnTo>
                <a:lnTo>
                  <a:pt x="167673" y="54736"/>
                </a:lnTo>
                <a:lnTo>
                  <a:pt x="166278" y="41490"/>
                </a:lnTo>
                <a:lnTo>
                  <a:pt x="168499" y="27547"/>
                </a:lnTo>
                <a:lnTo>
                  <a:pt x="201115" y="5282"/>
                </a:lnTo>
                <a:lnTo>
                  <a:pt x="228989" y="1112"/>
                </a:lnTo>
                <a:lnTo>
                  <a:pt x="24618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90925" y="2299527"/>
            <a:ext cx="135255" cy="259715"/>
          </a:xfrm>
          <a:custGeom>
            <a:avLst/>
            <a:gdLst/>
            <a:ahLst/>
            <a:cxnLst/>
            <a:rect l="l" t="t" r="r" b="b"/>
            <a:pathLst>
              <a:path w="135254" h="259714">
                <a:moveTo>
                  <a:pt x="4461" y="23353"/>
                </a:moveTo>
                <a:lnTo>
                  <a:pt x="1226" y="23353"/>
                </a:lnTo>
                <a:lnTo>
                  <a:pt x="0" y="21345"/>
                </a:lnTo>
                <a:lnTo>
                  <a:pt x="782" y="17326"/>
                </a:lnTo>
                <a:lnTo>
                  <a:pt x="23940" y="0"/>
                </a:lnTo>
                <a:lnTo>
                  <a:pt x="33744" y="638"/>
                </a:lnTo>
                <a:lnTo>
                  <a:pt x="70127" y="20426"/>
                </a:lnTo>
                <a:lnTo>
                  <a:pt x="103783" y="57309"/>
                </a:lnTo>
                <a:lnTo>
                  <a:pt x="126517" y="101452"/>
                </a:lnTo>
                <a:lnTo>
                  <a:pt x="134959" y="141431"/>
                </a:lnTo>
                <a:lnTo>
                  <a:pt x="135091" y="152853"/>
                </a:lnTo>
                <a:lnTo>
                  <a:pt x="134030" y="163753"/>
                </a:lnTo>
                <a:lnTo>
                  <a:pt x="111769" y="202008"/>
                </a:lnTo>
                <a:lnTo>
                  <a:pt x="82261" y="229190"/>
                </a:lnTo>
                <a:lnTo>
                  <a:pt x="55850" y="249125"/>
                </a:lnTo>
                <a:lnTo>
                  <a:pt x="40622" y="2596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30155" y="2597050"/>
            <a:ext cx="7620" cy="1905"/>
          </a:xfrm>
          <a:custGeom>
            <a:avLst/>
            <a:gdLst/>
            <a:ahLst/>
            <a:cxnLst/>
            <a:rect l="l" t="t" r="r" b="b"/>
            <a:pathLst>
              <a:path w="7620" h="1905">
                <a:moveTo>
                  <a:pt x="0" y="1535"/>
                </a:moveTo>
                <a:lnTo>
                  <a:pt x="2356" y="1023"/>
                </a:lnTo>
                <a:lnTo>
                  <a:pt x="4712" y="511"/>
                </a:lnTo>
                <a:lnTo>
                  <a:pt x="7069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37224" y="2574435"/>
            <a:ext cx="1720214" cy="26034"/>
          </a:xfrm>
          <a:custGeom>
            <a:avLst/>
            <a:gdLst/>
            <a:ahLst/>
            <a:cxnLst/>
            <a:rect l="l" t="t" r="r" b="b"/>
            <a:pathLst>
              <a:path w="1720214" h="26035">
                <a:moveTo>
                  <a:pt x="0" y="22806"/>
                </a:moveTo>
                <a:lnTo>
                  <a:pt x="15743" y="22876"/>
                </a:lnTo>
                <a:lnTo>
                  <a:pt x="29464" y="23153"/>
                </a:lnTo>
                <a:lnTo>
                  <a:pt x="41161" y="23638"/>
                </a:lnTo>
                <a:lnTo>
                  <a:pt x="50835" y="24330"/>
                </a:lnTo>
                <a:lnTo>
                  <a:pt x="54081" y="24531"/>
                </a:lnTo>
                <a:lnTo>
                  <a:pt x="99697" y="25269"/>
                </a:lnTo>
                <a:lnTo>
                  <a:pt x="150595" y="25501"/>
                </a:lnTo>
                <a:lnTo>
                  <a:pt x="191858" y="25561"/>
                </a:lnTo>
                <a:lnTo>
                  <a:pt x="210899" y="25569"/>
                </a:lnTo>
                <a:lnTo>
                  <a:pt x="228641" y="25567"/>
                </a:lnTo>
                <a:lnTo>
                  <a:pt x="274412" y="25506"/>
                </a:lnTo>
                <a:lnTo>
                  <a:pt x="319287" y="25295"/>
                </a:lnTo>
                <a:lnTo>
                  <a:pt x="359055" y="24699"/>
                </a:lnTo>
                <a:lnTo>
                  <a:pt x="401329" y="23579"/>
                </a:lnTo>
                <a:lnTo>
                  <a:pt x="407895" y="23428"/>
                </a:lnTo>
                <a:lnTo>
                  <a:pt x="446927" y="22981"/>
                </a:lnTo>
                <a:lnTo>
                  <a:pt x="490214" y="22791"/>
                </a:lnTo>
                <a:lnTo>
                  <a:pt x="546166" y="22701"/>
                </a:lnTo>
                <a:lnTo>
                  <a:pt x="567481" y="22694"/>
                </a:lnTo>
                <a:lnTo>
                  <a:pt x="587244" y="22703"/>
                </a:lnTo>
                <a:lnTo>
                  <a:pt x="637388" y="22820"/>
                </a:lnTo>
                <a:lnTo>
                  <a:pt x="683544" y="23187"/>
                </a:lnTo>
                <a:lnTo>
                  <a:pt x="710410" y="23900"/>
                </a:lnTo>
                <a:lnTo>
                  <a:pt x="719044" y="24143"/>
                </a:lnTo>
                <a:lnTo>
                  <a:pt x="768618" y="24770"/>
                </a:lnTo>
                <a:lnTo>
                  <a:pt x="821638" y="24893"/>
                </a:lnTo>
                <a:lnTo>
                  <a:pt x="838869" y="24855"/>
                </a:lnTo>
                <a:lnTo>
                  <a:pt x="881158" y="24496"/>
                </a:lnTo>
                <a:lnTo>
                  <a:pt x="926182" y="23047"/>
                </a:lnTo>
                <a:lnTo>
                  <a:pt x="936126" y="22700"/>
                </a:lnTo>
                <a:lnTo>
                  <a:pt x="988581" y="21891"/>
                </a:lnTo>
                <a:lnTo>
                  <a:pt x="1022093" y="21807"/>
                </a:lnTo>
                <a:lnTo>
                  <a:pt x="1037883" y="21762"/>
                </a:lnTo>
                <a:lnTo>
                  <a:pt x="1077485" y="21504"/>
                </a:lnTo>
                <a:lnTo>
                  <a:pt x="1118768" y="20818"/>
                </a:lnTo>
                <a:lnTo>
                  <a:pt x="1131028" y="20622"/>
                </a:lnTo>
                <a:lnTo>
                  <a:pt x="1143591" y="20470"/>
                </a:lnTo>
                <a:lnTo>
                  <a:pt x="1156475" y="20362"/>
                </a:lnTo>
                <a:lnTo>
                  <a:pt x="1169697" y="20298"/>
                </a:lnTo>
                <a:lnTo>
                  <a:pt x="1189394" y="20226"/>
                </a:lnTo>
                <a:lnTo>
                  <a:pt x="1205018" y="20062"/>
                </a:lnTo>
                <a:lnTo>
                  <a:pt x="1217064" y="19804"/>
                </a:lnTo>
                <a:lnTo>
                  <a:pt x="1226029" y="19452"/>
                </a:lnTo>
                <a:lnTo>
                  <a:pt x="1236071" y="18789"/>
                </a:lnTo>
                <a:lnTo>
                  <a:pt x="1247271" y="18325"/>
                </a:lnTo>
                <a:lnTo>
                  <a:pt x="1259982" y="18034"/>
                </a:lnTo>
                <a:lnTo>
                  <a:pt x="1274558" y="17893"/>
                </a:lnTo>
                <a:lnTo>
                  <a:pt x="1294478" y="17835"/>
                </a:lnTo>
                <a:lnTo>
                  <a:pt x="1310218" y="17686"/>
                </a:lnTo>
                <a:lnTo>
                  <a:pt x="1322290" y="17445"/>
                </a:lnTo>
                <a:lnTo>
                  <a:pt x="1331200" y="17111"/>
                </a:lnTo>
                <a:lnTo>
                  <a:pt x="1337246" y="16727"/>
                </a:lnTo>
                <a:lnTo>
                  <a:pt x="1344979" y="16404"/>
                </a:lnTo>
                <a:lnTo>
                  <a:pt x="1393999" y="15650"/>
                </a:lnTo>
                <a:lnTo>
                  <a:pt x="1449182" y="15522"/>
                </a:lnTo>
                <a:lnTo>
                  <a:pt x="1466620" y="15489"/>
                </a:lnTo>
                <a:lnTo>
                  <a:pt x="1510174" y="15292"/>
                </a:lnTo>
                <a:lnTo>
                  <a:pt x="1549394" y="14798"/>
                </a:lnTo>
                <a:lnTo>
                  <a:pt x="1562782" y="14452"/>
                </a:lnTo>
                <a:lnTo>
                  <a:pt x="1575660" y="14131"/>
                </a:lnTo>
                <a:lnTo>
                  <a:pt x="1630248" y="12908"/>
                </a:lnTo>
                <a:lnTo>
                  <a:pt x="1668896" y="12136"/>
                </a:lnTo>
                <a:lnTo>
                  <a:pt x="1678561" y="11957"/>
                </a:lnTo>
                <a:lnTo>
                  <a:pt x="1696782" y="10926"/>
                </a:lnTo>
                <a:lnTo>
                  <a:pt x="1708368" y="8593"/>
                </a:lnTo>
                <a:lnTo>
                  <a:pt x="1718264" y="1858"/>
                </a:lnTo>
                <a:lnTo>
                  <a:pt x="1720170" y="0"/>
                </a:lnTo>
                <a:lnTo>
                  <a:pt x="1719531" y="120"/>
                </a:lnTo>
                <a:lnTo>
                  <a:pt x="1718616" y="292"/>
                </a:lnTo>
                <a:lnTo>
                  <a:pt x="1715736" y="834"/>
                </a:lnTo>
                <a:lnTo>
                  <a:pt x="1710893" y="17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47201" y="2955634"/>
            <a:ext cx="1288415" cy="21590"/>
          </a:xfrm>
          <a:custGeom>
            <a:avLst/>
            <a:gdLst/>
            <a:ahLst/>
            <a:cxnLst/>
            <a:rect l="l" t="t" r="r" b="b"/>
            <a:pathLst>
              <a:path w="1288414" h="21589">
                <a:moveTo>
                  <a:pt x="6204" y="14230"/>
                </a:moveTo>
                <a:lnTo>
                  <a:pt x="2496" y="12900"/>
                </a:lnTo>
                <a:lnTo>
                  <a:pt x="496" y="12183"/>
                </a:lnTo>
                <a:lnTo>
                  <a:pt x="205" y="12079"/>
                </a:lnTo>
                <a:lnTo>
                  <a:pt x="0" y="12005"/>
                </a:lnTo>
                <a:lnTo>
                  <a:pt x="780" y="12090"/>
                </a:lnTo>
                <a:lnTo>
                  <a:pt x="2545" y="12333"/>
                </a:lnTo>
                <a:lnTo>
                  <a:pt x="9696" y="13319"/>
                </a:lnTo>
                <a:lnTo>
                  <a:pt x="26238" y="15600"/>
                </a:lnTo>
                <a:lnTo>
                  <a:pt x="65618" y="20000"/>
                </a:lnTo>
                <a:lnTo>
                  <a:pt x="108614" y="20928"/>
                </a:lnTo>
                <a:lnTo>
                  <a:pt x="153764" y="21180"/>
                </a:lnTo>
                <a:lnTo>
                  <a:pt x="192421" y="21251"/>
                </a:lnTo>
                <a:lnTo>
                  <a:pt x="208887" y="21242"/>
                </a:lnTo>
                <a:lnTo>
                  <a:pt x="254393" y="20929"/>
                </a:lnTo>
                <a:lnTo>
                  <a:pt x="294092" y="20186"/>
                </a:lnTo>
                <a:lnTo>
                  <a:pt x="338056" y="18527"/>
                </a:lnTo>
                <a:lnTo>
                  <a:pt x="364862" y="16815"/>
                </a:lnTo>
                <a:lnTo>
                  <a:pt x="380511" y="15769"/>
                </a:lnTo>
                <a:lnTo>
                  <a:pt x="427688" y="12753"/>
                </a:lnTo>
                <a:lnTo>
                  <a:pt x="476902" y="10867"/>
                </a:lnTo>
                <a:lnTo>
                  <a:pt x="517726" y="10499"/>
                </a:lnTo>
                <a:lnTo>
                  <a:pt x="531498" y="10511"/>
                </a:lnTo>
                <a:lnTo>
                  <a:pt x="581226" y="11033"/>
                </a:lnTo>
                <a:lnTo>
                  <a:pt x="600533" y="11459"/>
                </a:lnTo>
                <a:lnTo>
                  <a:pt x="608989" y="11625"/>
                </a:lnTo>
                <a:lnTo>
                  <a:pt x="650180" y="12152"/>
                </a:lnTo>
                <a:lnTo>
                  <a:pt x="689170" y="12411"/>
                </a:lnTo>
                <a:lnTo>
                  <a:pt x="735490" y="12563"/>
                </a:lnTo>
                <a:lnTo>
                  <a:pt x="772766" y="12607"/>
                </a:lnTo>
                <a:lnTo>
                  <a:pt x="791712" y="12625"/>
                </a:lnTo>
                <a:lnTo>
                  <a:pt x="841662" y="12690"/>
                </a:lnTo>
                <a:lnTo>
                  <a:pt x="881948" y="12774"/>
                </a:lnTo>
                <a:lnTo>
                  <a:pt x="922111" y="12914"/>
                </a:lnTo>
                <a:lnTo>
                  <a:pt x="943181" y="13043"/>
                </a:lnTo>
                <a:lnTo>
                  <a:pt x="956929" y="13069"/>
                </a:lnTo>
                <a:lnTo>
                  <a:pt x="995766" y="12117"/>
                </a:lnTo>
                <a:lnTo>
                  <a:pt x="1031820" y="9677"/>
                </a:lnTo>
                <a:lnTo>
                  <a:pt x="1044057" y="8874"/>
                </a:lnTo>
                <a:lnTo>
                  <a:pt x="1095133" y="6997"/>
                </a:lnTo>
                <a:lnTo>
                  <a:pt x="1136199" y="6637"/>
                </a:lnTo>
                <a:lnTo>
                  <a:pt x="1185151" y="6430"/>
                </a:lnTo>
                <a:lnTo>
                  <a:pt x="1197039" y="6418"/>
                </a:lnTo>
                <a:lnTo>
                  <a:pt x="1216391" y="6333"/>
                </a:lnTo>
                <a:lnTo>
                  <a:pt x="1255958" y="5059"/>
                </a:lnTo>
                <a:lnTo>
                  <a:pt x="1283023" y="924"/>
                </a:lnTo>
                <a:lnTo>
                  <a:pt x="128826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62480" y="2905332"/>
            <a:ext cx="891540" cy="52069"/>
          </a:xfrm>
          <a:custGeom>
            <a:avLst/>
            <a:gdLst/>
            <a:ahLst/>
            <a:cxnLst/>
            <a:rect l="l" t="t" r="r" b="b"/>
            <a:pathLst>
              <a:path w="891539" h="52069">
                <a:moveTo>
                  <a:pt x="28465" y="49593"/>
                </a:moveTo>
                <a:lnTo>
                  <a:pt x="15699" y="51943"/>
                </a:lnTo>
                <a:lnTo>
                  <a:pt x="4685" y="48406"/>
                </a:lnTo>
                <a:lnTo>
                  <a:pt x="0" y="40666"/>
                </a:lnTo>
                <a:lnTo>
                  <a:pt x="7933" y="36731"/>
                </a:lnTo>
                <a:lnTo>
                  <a:pt x="19998" y="35387"/>
                </a:lnTo>
                <a:lnTo>
                  <a:pt x="32043" y="33923"/>
                </a:lnTo>
                <a:lnTo>
                  <a:pt x="44370" y="32298"/>
                </a:lnTo>
                <a:lnTo>
                  <a:pt x="57282" y="30472"/>
                </a:lnTo>
                <a:lnTo>
                  <a:pt x="74658" y="27878"/>
                </a:lnTo>
                <a:lnTo>
                  <a:pt x="89477" y="25745"/>
                </a:lnTo>
                <a:lnTo>
                  <a:pt x="137256" y="20080"/>
                </a:lnTo>
                <a:lnTo>
                  <a:pt x="184308" y="16741"/>
                </a:lnTo>
                <a:lnTo>
                  <a:pt x="236528" y="15044"/>
                </a:lnTo>
                <a:lnTo>
                  <a:pt x="250073" y="14743"/>
                </a:lnTo>
                <a:lnTo>
                  <a:pt x="263211" y="14435"/>
                </a:lnTo>
                <a:lnTo>
                  <a:pt x="276007" y="14118"/>
                </a:lnTo>
                <a:lnTo>
                  <a:pt x="288528" y="13793"/>
                </a:lnTo>
                <a:lnTo>
                  <a:pt x="300840" y="13456"/>
                </a:lnTo>
                <a:lnTo>
                  <a:pt x="313009" y="13107"/>
                </a:lnTo>
                <a:lnTo>
                  <a:pt x="318681" y="12954"/>
                </a:lnTo>
                <a:lnTo>
                  <a:pt x="358755" y="12330"/>
                </a:lnTo>
                <a:lnTo>
                  <a:pt x="405229" y="11992"/>
                </a:lnTo>
                <a:lnTo>
                  <a:pt x="448743" y="11825"/>
                </a:lnTo>
                <a:lnTo>
                  <a:pt x="499860" y="11727"/>
                </a:lnTo>
                <a:lnTo>
                  <a:pt x="538240" y="11698"/>
                </a:lnTo>
                <a:lnTo>
                  <a:pt x="560432" y="11697"/>
                </a:lnTo>
                <a:lnTo>
                  <a:pt x="581439" y="11707"/>
                </a:lnTo>
                <a:lnTo>
                  <a:pt x="619937" y="11755"/>
                </a:lnTo>
                <a:lnTo>
                  <a:pt x="669040" y="11900"/>
                </a:lnTo>
                <a:lnTo>
                  <a:pt x="708004" y="12134"/>
                </a:lnTo>
                <a:lnTo>
                  <a:pt x="751122" y="12719"/>
                </a:lnTo>
                <a:lnTo>
                  <a:pt x="775952" y="13752"/>
                </a:lnTo>
                <a:lnTo>
                  <a:pt x="789229" y="14265"/>
                </a:lnTo>
                <a:lnTo>
                  <a:pt x="801039" y="14569"/>
                </a:lnTo>
                <a:lnTo>
                  <a:pt x="818474" y="14449"/>
                </a:lnTo>
                <a:lnTo>
                  <a:pt x="831398" y="13861"/>
                </a:lnTo>
                <a:lnTo>
                  <a:pt x="841233" y="12821"/>
                </a:lnTo>
                <a:lnTo>
                  <a:pt x="856534" y="10353"/>
                </a:lnTo>
                <a:lnTo>
                  <a:pt x="867304" y="9168"/>
                </a:lnTo>
                <a:lnTo>
                  <a:pt x="880728" y="6482"/>
                </a:lnTo>
                <a:lnTo>
                  <a:pt x="89127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79291" y="2919822"/>
            <a:ext cx="1414145" cy="28575"/>
          </a:xfrm>
          <a:custGeom>
            <a:avLst/>
            <a:gdLst/>
            <a:ahLst/>
            <a:cxnLst/>
            <a:rect l="l" t="t" r="r" b="b"/>
            <a:pathLst>
              <a:path w="1414145" h="28575">
                <a:moveTo>
                  <a:pt x="78204" y="0"/>
                </a:moveTo>
                <a:lnTo>
                  <a:pt x="36075" y="8822"/>
                </a:lnTo>
                <a:lnTo>
                  <a:pt x="0" y="26994"/>
                </a:lnTo>
                <a:lnTo>
                  <a:pt x="5350" y="28181"/>
                </a:lnTo>
                <a:lnTo>
                  <a:pt x="18203" y="27532"/>
                </a:lnTo>
                <a:lnTo>
                  <a:pt x="31056" y="26656"/>
                </a:lnTo>
                <a:lnTo>
                  <a:pt x="43685" y="25337"/>
                </a:lnTo>
                <a:lnTo>
                  <a:pt x="59324" y="23065"/>
                </a:lnTo>
                <a:lnTo>
                  <a:pt x="72368" y="21366"/>
                </a:lnTo>
                <a:lnTo>
                  <a:pt x="118322" y="17726"/>
                </a:lnTo>
                <a:lnTo>
                  <a:pt x="171250" y="15456"/>
                </a:lnTo>
                <a:lnTo>
                  <a:pt x="223289" y="13572"/>
                </a:lnTo>
                <a:lnTo>
                  <a:pt x="267720" y="12154"/>
                </a:lnTo>
                <a:lnTo>
                  <a:pt x="306403" y="11123"/>
                </a:lnTo>
                <a:lnTo>
                  <a:pt x="349771" y="10324"/>
                </a:lnTo>
                <a:lnTo>
                  <a:pt x="391486" y="9987"/>
                </a:lnTo>
                <a:lnTo>
                  <a:pt x="441015" y="9758"/>
                </a:lnTo>
                <a:lnTo>
                  <a:pt x="464373" y="9725"/>
                </a:lnTo>
                <a:lnTo>
                  <a:pt x="478245" y="9707"/>
                </a:lnTo>
                <a:lnTo>
                  <a:pt x="517645" y="9456"/>
                </a:lnTo>
                <a:lnTo>
                  <a:pt x="566241" y="8658"/>
                </a:lnTo>
                <a:lnTo>
                  <a:pt x="583499" y="8268"/>
                </a:lnTo>
                <a:lnTo>
                  <a:pt x="598741" y="7953"/>
                </a:lnTo>
                <a:lnTo>
                  <a:pt x="612066" y="7711"/>
                </a:lnTo>
                <a:lnTo>
                  <a:pt x="623573" y="7540"/>
                </a:lnTo>
                <a:lnTo>
                  <a:pt x="633362" y="7437"/>
                </a:lnTo>
                <a:lnTo>
                  <a:pt x="645442" y="7497"/>
                </a:lnTo>
                <a:lnTo>
                  <a:pt x="696251" y="9638"/>
                </a:lnTo>
                <a:lnTo>
                  <a:pt x="740837" y="12789"/>
                </a:lnTo>
                <a:lnTo>
                  <a:pt x="760154" y="14342"/>
                </a:lnTo>
                <a:lnTo>
                  <a:pt x="770480" y="15070"/>
                </a:lnTo>
                <a:lnTo>
                  <a:pt x="809120" y="17199"/>
                </a:lnTo>
                <a:lnTo>
                  <a:pt x="856781" y="19247"/>
                </a:lnTo>
                <a:lnTo>
                  <a:pt x="895504" y="20553"/>
                </a:lnTo>
                <a:lnTo>
                  <a:pt x="941457" y="21301"/>
                </a:lnTo>
                <a:lnTo>
                  <a:pt x="991800" y="21560"/>
                </a:lnTo>
                <a:lnTo>
                  <a:pt x="1020710" y="21584"/>
                </a:lnTo>
                <a:lnTo>
                  <a:pt x="1035203" y="21612"/>
                </a:lnTo>
                <a:lnTo>
                  <a:pt x="1083592" y="21895"/>
                </a:lnTo>
                <a:lnTo>
                  <a:pt x="1093513" y="22004"/>
                </a:lnTo>
                <a:lnTo>
                  <a:pt x="1103925" y="22098"/>
                </a:lnTo>
                <a:lnTo>
                  <a:pt x="1151663" y="22345"/>
                </a:lnTo>
                <a:lnTo>
                  <a:pt x="1195499" y="22410"/>
                </a:lnTo>
                <a:lnTo>
                  <a:pt x="1213977" y="22385"/>
                </a:lnTo>
                <a:lnTo>
                  <a:pt x="1260969" y="21987"/>
                </a:lnTo>
                <a:lnTo>
                  <a:pt x="1306322" y="20707"/>
                </a:lnTo>
                <a:lnTo>
                  <a:pt x="1336600" y="18767"/>
                </a:lnTo>
                <a:lnTo>
                  <a:pt x="1349887" y="17928"/>
                </a:lnTo>
                <a:lnTo>
                  <a:pt x="1362613" y="17228"/>
                </a:lnTo>
                <a:lnTo>
                  <a:pt x="1374794" y="16665"/>
                </a:lnTo>
                <a:lnTo>
                  <a:pt x="1386446" y="16238"/>
                </a:lnTo>
                <a:lnTo>
                  <a:pt x="1405625" y="16370"/>
                </a:lnTo>
                <a:lnTo>
                  <a:pt x="1413948" y="182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0" y="560832"/>
                </a:moveTo>
                <a:lnTo>
                  <a:pt x="12192000" y="560832"/>
                </a:lnTo>
                <a:lnTo>
                  <a:pt x="121920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97167"/>
            <a:ext cx="12192000" cy="561340"/>
          </a:xfrm>
          <a:custGeom>
            <a:avLst/>
            <a:gdLst/>
            <a:ahLst/>
            <a:cxnLst/>
            <a:rect l="l" t="t" r="r" b="b"/>
            <a:pathLst>
              <a:path w="12192000" h="561340">
                <a:moveTo>
                  <a:pt x="12192000" y="560831"/>
                </a:moveTo>
                <a:lnTo>
                  <a:pt x="12192000" y="0"/>
                </a:lnTo>
                <a:lnTo>
                  <a:pt x="0" y="0"/>
                </a:lnTo>
                <a:lnTo>
                  <a:pt x="0" y="560831"/>
                </a:lnTo>
              </a:path>
            </a:pathLst>
          </a:custGeom>
          <a:ln w="12191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91" y="6318503"/>
            <a:ext cx="484631" cy="48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7970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09">
                <a:moveTo>
                  <a:pt x="0" y="67056"/>
                </a:moveTo>
                <a:lnTo>
                  <a:pt x="12192000" y="67056"/>
                </a:lnTo>
                <a:lnTo>
                  <a:pt x="12192000" y="0"/>
                </a:lnTo>
                <a:lnTo>
                  <a:pt x="0" y="0"/>
                </a:lnTo>
              </a:path>
            </a:pathLst>
          </a:custGeom>
          <a:ln w="12192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Sub</a:t>
            </a:r>
            <a:r>
              <a:rPr dirty="0" spc="-20"/>
              <a:t> </a:t>
            </a:r>
            <a:r>
              <a:rPr dirty="0" spc="-5"/>
              <a:t>queries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9194" y="972978"/>
            <a:ext cx="11117580" cy="1358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Arial"/>
                <a:cs typeface="Arial"/>
              </a:rPr>
              <a:t>Cor</a:t>
            </a:r>
            <a:r>
              <a:rPr dirty="0" sz="2400" spc="-10">
                <a:latin typeface="Arial"/>
                <a:cs typeface="Arial"/>
              </a:rPr>
              <a:t>r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 spc="-5">
                <a:latin typeface="Arial"/>
                <a:cs typeface="Arial"/>
              </a:rPr>
              <a:t>la</a:t>
            </a:r>
            <a:r>
              <a:rPr dirty="0" sz="2400" spc="5">
                <a:latin typeface="Arial"/>
                <a:cs typeface="Arial"/>
              </a:rPr>
              <a:t>t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10">
                <a:latin typeface="Arial"/>
                <a:cs typeface="Arial"/>
              </a:rPr>
              <a:t>b</a:t>
            </a:r>
            <a:r>
              <a:rPr dirty="0" sz="2400" spc="-10">
                <a:latin typeface="Arial"/>
                <a:cs typeface="Arial"/>
              </a:rPr>
              <a:t>-</a:t>
            </a:r>
            <a:r>
              <a:rPr dirty="0" sz="2400" spc="-15">
                <a:latin typeface="Arial"/>
                <a:cs typeface="Arial"/>
              </a:rPr>
              <a:t>q</a:t>
            </a:r>
            <a:r>
              <a:rPr dirty="0" sz="2400" spc="5">
                <a:latin typeface="Arial"/>
                <a:cs typeface="Arial"/>
              </a:rPr>
              <a:t>u</a:t>
            </a:r>
            <a:r>
              <a:rPr dirty="0" sz="2400" spc="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ry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">
                <a:latin typeface="Arial"/>
                <a:cs typeface="Arial"/>
              </a:rPr>
              <a:t>If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15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esu</a:t>
            </a:r>
            <a:r>
              <a:rPr dirty="0" sz="2000" spc="-15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ts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0">
                <a:latin typeface="Arial"/>
                <a:cs typeface="Arial"/>
              </a:rPr>
              <a:t>f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m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ar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</a:t>
            </a:r>
            <a:r>
              <a:rPr dirty="0" sz="2000" spc="-25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uced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-15">
                <a:latin typeface="Arial"/>
                <a:cs typeface="Arial"/>
              </a:rPr>
              <a:t>or</a:t>
            </a:r>
            <a:r>
              <a:rPr dirty="0" sz="2000" spc="20">
                <a:latin typeface="Arial"/>
                <a:cs typeface="Arial"/>
              </a:rPr>
              <a:t>m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nc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3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15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d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g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ter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(</a:t>
            </a:r>
            <a:r>
              <a:rPr dirty="0" sz="2000" spc="65">
                <a:latin typeface="Arial"/>
                <a:cs typeface="Arial"/>
              </a:rPr>
              <a:t>W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20">
                <a:latin typeface="Arial"/>
                <a:cs typeface="Arial"/>
              </a:rPr>
              <a:t>R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)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i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25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b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5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0">
                <a:latin typeface="Arial"/>
                <a:cs typeface="Arial"/>
              </a:rPr>
              <a:t>ter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25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o</a:t>
            </a:r>
            <a:r>
              <a:rPr dirty="0" sz="2000" spc="-165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-75">
                <a:latin typeface="Arial"/>
                <a:cs typeface="Arial"/>
              </a:rPr>
              <a:t>y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2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or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25">
                <a:latin typeface="Arial"/>
                <a:cs typeface="Arial"/>
              </a:rPr>
              <a:t>l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e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u</a:t>
            </a:r>
            <a:r>
              <a:rPr dirty="0" sz="2000" spc="-5">
                <a:latin typeface="Arial"/>
                <a:cs typeface="Arial"/>
              </a:rPr>
              <a:t>b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-20">
                <a:latin typeface="Arial"/>
                <a:cs typeface="Arial"/>
              </a:rPr>
              <a:t>q</a:t>
            </a:r>
            <a:r>
              <a:rPr dirty="0" sz="2000" spc="-30">
                <a:latin typeface="Arial"/>
                <a:cs typeface="Arial"/>
              </a:rPr>
              <a:t>u</a:t>
            </a:r>
            <a:r>
              <a:rPr dirty="0" sz="2000" spc="-15">
                <a:latin typeface="Arial"/>
                <a:cs typeface="Arial"/>
              </a:rPr>
              <a:t>er</a:t>
            </a:r>
            <a:r>
              <a:rPr dirty="0" sz="2000" spc="-10">
                <a:latin typeface="Arial"/>
                <a:cs typeface="Arial"/>
              </a:rPr>
              <a:t>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IN,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L</a:t>
            </a:r>
            <a:r>
              <a:rPr dirty="0" sz="2000" spc="-30">
                <a:latin typeface="Arial"/>
                <a:cs typeface="Arial"/>
              </a:rPr>
              <a:t>L</a:t>
            </a:r>
            <a:r>
              <a:rPr dirty="0" sz="2000" spc="-10">
                <a:latin typeface="Arial"/>
                <a:cs typeface="Arial"/>
              </a:rPr>
              <a:t>,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30">
                <a:latin typeface="Arial"/>
                <a:cs typeface="Arial"/>
              </a:rPr>
              <a:t>n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X</a:t>
            </a:r>
            <a:r>
              <a:rPr dirty="0" sz="2000" spc="-10">
                <a:latin typeface="Arial"/>
                <a:cs typeface="Arial"/>
              </a:rPr>
              <a:t>I</a:t>
            </a:r>
            <a:r>
              <a:rPr dirty="0" sz="2000" spc="-30">
                <a:latin typeface="Arial"/>
                <a:cs typeface="Arial"/>
              </a:rPr>
              <a:t>S</a:t>
            </a:r>
            <a:r>
              <a:rPr dirty="0" sz="2000" spc="1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o</a:t>
            </a:r>
            <a:r>
              <a:rPr dirty="0" sz="2000" spc="-20">
                <a:latin typeface="Arial"/>
                <a:cs typeface="Arial"/>
              </a:rPr>
              <a:t>p</a:t>
            </a:r>
            <a:r>
              <a:rPr dirty="0" sz="2000" spc="-3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20">
                <a:latin typeface="Arial"/>
                <a:cs typeface="Arial"/>
              </a:rPr>
              <a:t>a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 spc="-15">
                <a:latin typeface="Arial"/>
                <a:cs typeface="Arial"/>
              </a:rPr>
              <a:t>or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1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0127" y="1303832"/>
            <a:ext cx="2737485" cy="40005"/>
          </a:xfrm>
          <a:custGeom>
            <a:avLst/>
            <a:gdLst/>
            <a:ahLst/>
            <a:cxnLst/>
            <a:rect l="l" t="t" r="r" b="b"/>
            <a:pathLst>
              <a:path w="2737485" h="40005">
                <a:moveTo>
                  <a:pt x="56830" y="21946"/>
                </a:moveTo>
                <a:lnTo>
                  <a:pt x="44455" y="29573"/>
                </a:lnTo>
                <a:lnTo>
                  <a:pt x="34008" y="35118"/>
                </a:lnTo>
                <a:lnTo>
                  <a:pt x="26087" y="38590"/>
                </a:lnTo>
                <a:lnTo>
                  <a:pt x="21503" y="39585"/>
                </a:lnTo>
                <a:lnTo>
                  <a:pt x="17044" y="39558"/>
                </a:lnTo>
                <a:lnTo>
                  <a:pt x="12584" y="39531"/>
                </a:lnTo>
                <a:lnTo>
                  <a:pt x="8284" y="37678"/>
                </a:lnTo>
                <a:lnTo>
                  <a:pt x="4142" y="33999"/>
                </a:lnTo>
                <a:lnTo>
                  <a:pt x="0" y="30319"/>
                </a:lnTo>
                <a:lnTo>
                  <a:pt x="619" y="28676"/>
                </a:lnTo>
                <a:lnTo>
                  <a:pt x="6000" y="29067"/>
                </a:lnTo>
                <a:lnTo>
                  <a:pt x="13452" y="29609"/>
                </a:lnTo>
                <a:lnTo>
                  <a:pt x="25674" y="30498"/>
                </a:lnTo>
                <a:lnTo>
                  <a:pt x="42667" y="31734"/>
                </a:lnTo>
                <a:lnTo>
                  <a:pt x="83513" y="34343"/>
                </a:lnTo>
                <a:lnTo>
                  <a:pt x="127182" y="35795"/>
                </a:lnTo>
                <a:lnTo>
                  <a:pt x="166018" y="36366"/>
                </a:lnTo>
                <a:lnTo>
                  <a:pt x="216111" y="36737"/>
                </a:lnTo>
                <a:lnTo>
                  <a:pt x="257110" y="36960"/>
                </a:lnTo>
                <a:lnTo>
                  <a:pt x="286873" y="37052"/>
                </a:lnTo>
                <a:lnTo>
                  <a:pt x="297107" y="37037"/>
                </a:lnTo>
                <a:lnTo>
                  <a:pt x="343398" y="36613"/>
                </a:lnTo>
                <a:lnTo>
                  <a:pt x="385439" y="35916"/>
                </a:lnTo>
                <a:lnTo>
                  <a:pt x="432669" y="34867"/>
                </a:lnTo>
                <a:lnTo>
                  <a:pt x="481230" y="33561"/>
                </a:lnTo>
                <a:lnTo>
                  <a:pt x="519346" y="32397"/>
                </a:lnTo>
                <a:lnTo>
                  <a:pt x="559555" y="31062"/>
                </a:lnTo>
                <a:lnTo>
                  <a:pt x="603759" y="29508"/>
                </a:lnTo>
                <a:lnTo>
                  <a:pt x="619231" y="28978"/>
                </a:lnTo>
                <a:lnTo>
                  <a:pt x="662866" y="27595"/>
                </a:lnTo>
                <a:lnTo>
                  <a:pt x="702515" y="26512"/>
                </a:lnTo>
                <a:lnTo>
                  <a:pt x="749593" y="25521"/>
                </a:lnTo>
                <a:lnTo>
                  <a:pt x="790157" y="25046"/>
                </a:lnTo>
                <a:lnTo>
                  <a:pt x="835310" y="24838"/>
                </a:lnTo>
                <a:lnTo>
                  <a:pt x="877768" y="24718"/>
                </a:lnTo>
                <a:lnTo>
                  <a:pt x="927783" y="24626"/>
                </a:lnTo>
                <a:lnTo>
                  <a:pt x="985530" y="24562"/>
                </a:lnTo>
                <a:lnTo>
                  <a:pt x="1028410" y="24534"/>
                </a:lnTo>
                <a:lnTo>
                  <a:pt x="1074855" y="24517"/>
                </a:lnTo>
                <a:lnTo>
                  <a:pt x="1124917" y="24510"/>
                </a:lnTo>
                <a:lnTo>
                  <a:pt x="1150444" y="24503"/>
                </a:lnTo>
                <a:lnTo>
                  <a:pt x="1199003" y="24448"/>
                </a:lnTo>
                <a:lnTo>
                  <a:pt x="1244233" y="24339"/>
                </a:lnTo>
                <a:lnTo>
                  <a:pt x="1286136" y="24176"/>
                </a:lnTo>
                <a:lnTo>
                  <a:pt x="1324709" y="23959"/>
                </a:lnTo>
                <a:lnTo>
                  <a:pt x="1376329" y="23532"/>
                </a:lnTo>
                <a:lnTo>
                  <a:pt x="1420460" y="22984"/>
                </a:lnTo>
                <a:lnTo>
                  <a:pt x="1467653" y="22065"/>
                </a:lnTo>
                <a:lnTo>
                  <a:pt x="1492095" y="21377"/>
                </a:lnTo>
                <a:lnTo>
                  <a:pt x="1506467" y="20973"/>
                </a:lnTo>
                <a:lnTo>
                  <a:pt x="1547462" y="19878"/>
                </a:lnTo>
                <a:lnTo>
                  <a:pt x="1597176" y="18689"/>
                </a:lnTo>
                <a:lnTo>
                  <a:pt x="1644448" y="17761"/>
                </a:lnTo>
                <a:lnTo>
                  <a:pt x="1683943" y="17187"/>
                </a:lnTo>
                <a:lnTo>
                  <a:pt x="1733863" y="16741"/>
                </a:lnTo>
                <a:lnTo>
                  <a:pt x="1775891" y="16634"/>
                </a:lnTo>
                <a:lnTo>
                  <a:pt x="1792040" y="16648"/>
                </a:lnTo>
                <a:lnTo>
                  <a:pt x="1831561" y="16839"/>
                </a:lnTo>
                <a:lnTo>
                  <a:pt x="1878652" y="17833"/>
                </a:lnTo>
                <a:lnTo>
                  <a:pt x="1930174" y="20173"/>
                </a:lnTo>
                <a:lnTo>
                  <a:pt x="1943898" y="20874"/>
                </a:lnTo>
                <a:lnTo>
                  <a:pt x="1991405" y="22959"/>
                </a:lnTo>
                <a:lnTo>
                  <a:pt x="2032815" y="23787"/>
                </a:lnTo>
                <a:lnTo>
                  <a:pt x="2071536" y="24113"/>
                </a:lnTo>
                <a:lnTo>
                  <a:pt x="2120690" y="24311"/>
                </a:lnTo>
                <a:lnTo>
                  <a:pt x="2155316" y="24358"/>
                </a:lnTo>
                <a:lnTo>
                  <a:pt x="2170786" y="24350"/>
                </a:lnTo>
                <a:lnTo>
                  <a:pt x="2214641" y="24217"/>
                </a:lnTo>
                <a:lnTo>
                  <a:pt x="2254930" y="23924"/>
                </a:lnTo>
                <a:lnTo>
                  <a:pt x="2303699" y="23284"/>
                </a:lnTo>
                <a:lnTo>
                  <a:pt x="2347566" y="22361"/>
                </a:lnTo>
                <a:lnTo>
                  <a:pt x="2395630" y="20939"/>
                </a:lnTo>
                <a:lnTo>
                  <a:pt x="2440100" y="19544"/>
                </a:lnTo>
                <a:lnTo>
                  <a:pt x="2479054" y="18222"/>
                </a:lnTo>
                <a:lnTo>
                  <a:pt x="2526366" y="15958"/>
                </a:lnTo>
                <a:lnTo>
                  <a:pt x="2570508" y="13372"/>
                </a:lnTo>
                <a:lnTo>
                  <a:pt x="2622406" y="10063"/>
                </a:lnTo>
                <a:lnTo>
                  <a:pt x="2669139" y="6744"/>
                </a:lnTo>
                <a:lnTo>
                  <a:pt x="2715454" y="2548"/>
                </a:lnTo>
                <a:lnTo>
                  <a:pt x="2735748" y="164"/>
                </a:lnTo>
                <a:lnTo>
                  <a:pt x="2736403" y="82"/>
                </a:lnTo>
                <a:lnTo>
                  <a:pt x="2737057" y="0"/>
                </a:lnTo>
                <a:lnTo>
                  <a:pt x="2736438" y="281"/>
                </a:lnTo>
                <a:lnTo>
                  <a:pt x="2735542" y="586"/>
                </a:lnTo>
                <a:lnTo>
                  <a:pt x="2729109" y="2777"/>
                </a:lnTo>
                <a:lnTo>
                  <a:pt x="2717139" y="68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0443" y="1599747"/>
            <a:ext cx="15240" cy="7620"/>
          </a:xfrm>
          <a:custGeom>
            <a:avLst/>
            <a:gdLst/>
            <a:ahLst/>
            <a:cxnLst/>
            <a:rect l="l" t="t" r="r" b="b"/>
            <a:pathLst>
              <a:path w="15240" h="7619">
                <a:moveTo>
                  <a:pt x="15049" y="0"/>
                </a:moveTo>
                <a:lnTo>
                  <a:pt x="10670" y="4743"/>
                </a:lnTo>
                <a:lnTo>
                  <a:pt x="7047" y="7157"/>
                </a:lnTo>
                <a:lnTo>
                  <a:pt x="4179" y="7240"/>
                </a:lnTo>
                <a:lnTo>
                  <a:pt x="2189" y="7297"/>
                </a:lnTo>
                <a:lnTo>
                  <a:pt x="795" y="7338"/>
                </a:lnTo>
                <a:lnTo>
                  <a:pt x="0" y="736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5333" y="1627774"/>
            <a:ext cx="9255760" cy="64769"/>
          </a:xfrm>
          <a:custGeom>
            <a:avLst/>
            <a:gdLst/>
            <a:ahLst/>
            <a:cxnLst/>
            <a:rect l="l" t="t" r="r" b="b"/>
            <a:pathLst>
              <a:path w="9255760" h="64769">
                <a:moveTo>
                  <a:pt x="892" y="8637"/>
                </a:moveTo>
                <a:lnTo>
                  <a:pt x="0" y="14384"/>
                </a:lnTo>
                <a:lnTo>
                  <a:pt x="7134" y="16499"/>
                </a:lnTo>
                <a:lnTo>
                  <a:pt x="22296" y="14983"/>
                </a:lnTo>
                <a:lnTo>
                  <a:pt x="32351" y="14121"/>
                </a:lnTo>
                <a:lnTo>
                  <a:pt x="70712" y="12439"/>
                </a:lnTo>
                <a:lnTo>
                  <a:pt x="119896" y="11913"/>
                </a:lnTo>
                <a:lnTo>
                  <a:pt x="170840" y="11718"/>
                </a:lnTo>
                <a:lnTo>
                  <a:pt x="184587" y="11708"/>
                </a:lnTo>
                <a:lnTo>
                  <a:pt x="202689" y="11732"/>
                </a:lnTo>
                <a:lnTo>
                  <a:pt x="246792" y="12104"/>
                </a:lnTo>
                <a:lnTo>
                  <a:pt x="284521" y="13312"/>
                </a:lnTo>
                <a:lnTo>
                  <a:pt x="293366" y="13709"/>
                </a:lnTo>
                <a:lnTo>
                  <a:pt x="340551" y="15422"/>
                </a:lnTo>
                <a:lnTo>
                  <a:pt x="389293" y="16885"/>
                </a:lnTo>
                <a:lnTo>
                  <a:pt x="436583" y="18150"/>
                </a:lnTo>
                <a:lnTo>
                  <a:pt x="476758" y="19080"/>
                </a:lnTo>
                <a:lnTo>
                  <a:pt x="520362" y="19829"/>
                </a:lnTo>
                <a:lnTo>
                  <a:pt x="529641" y="19934"/>
                </a:lnTo>
                <a:lnTo>
                  <a:pt x="542849" y="20105"/>
                </a:lnTo>
                <a:lnTo>
                  <a:pt x="581406" y="21187"/>
                </a:lnTo>
                <a:lnTo>
                  <a:pt x="636983" y="24392"/>
                </a:lnTo>
                <a:lnTo>
                  <a:pt x="652827" y="25492"/>
                </a:lnTo>
                <a:lnTo>
                  <a:pt x="697132" y="28515"/>
                </a:lnTo>
                <a:lnTo>
                  <a:pt x="744960" y="29833"/>
                </a:lnTo>
                <a:lnTo>
                  <a:pt x="785550" y="30220"/>
                </a:lnTo>
                <a:lnTo>
                  <a:pt x="837570" y="30447"/>
                </a:lnTo>
                <a:lnTo>
                  <a:pt x="878558" y="30514"/>
                </a:lnTo>
                <a:lnTo>
                  <a:pt x="916847" y="30549"/>
                </a:lnTo>
                <a:lnTo>
                  <a:pt x="964983" y="30565"/>
                </a:lnTo>
                <a:lnTo>
                  <a:pt x="978635" y="30561"/>
                </a:lnTo>
                <a:lnTo>
                  <a:pt x="1021848" y="30500"/>
                </a:lnTo>
                <a:lnTo>
                  <a:pt x="1049193" y="30356"/>
                </a:lnTo>
                <a:lnTo>
                  <a:pt x="1056434" y="30309"/>
                </a:lnTo>
                <a:lnTo>
                  <a:pt x="1095009" y="30158"/>
                </a:lnTo>
                <a:lnTo>
                  <a:pt x="1134330" y="30082"/>
                </a:lnTo>
                <a:lnTo>
                  <a:pt x="1182876" y="30035"/>
                </a:lnTo>
                <a:lnTo>
                  <a:pt x="1220507" y="30019"/>
                </a:lnTo>
                <a:lnTo>
                  <a:pt x="1238663" y="30020"/>
                </a:lnTo>
                <a:lnTo>
                  <a:pt x="1288481" y="30083"/>
                </a:lnTo>
                <a:lnTo>
                  <a:pt x="1331346" y="30238"/>
                </a:lnTo>
                <a:lnTo>
                  <a:pt x="1377724" y="30587"/>
                </a:lnTo>
                <a:lnTo>
                  <a:pt x="1424937" y="31369"/>
                </a:lnTo>
                <a:lnTo>
                  <a:pt x="1437902" y="31604"/>
                </a:lnTo>
                <a:lnTo>
                  <a:pt x="1476099" y="32105"/>
                </a:lnTo>
                <a:lnTo>
                  <a:pt x="1513483" y="32304"/>
                </a:lnTo>
                <a:lnTo>
                  <a:pt x="1526595" y="32381"/>
                </a:lnTo>
                <a:lnTo>
                  <a:pt x="1565037" y="33379"/>
                </a:lnTo>
                <a:lnTo>
                  <a:pt x="1615010" y="36498"/>
                </a:lnTo>
                <a:lnTo>
                  <a:pt x="1629142" y="37630"/>
                </a:lnTo>
                <a:lnTo>
                  <a:pt x="1642778" y="38611"/>
                </a:lnTo>
                <a:lnTo>
                  <a:pt x="1680828" y="40658"/>
                </a:lnTo>
                <a:lnTo>
                  <a:pt x="1719305" y="41398"/>
                </a:lnTo>
                <a:lnTo>
                  <a:pt x="1733316" y="41296"/>
                </a:lnTo>
                <a:lnTo>
                  <a:pt x="1776339" y="38797"/>
                </a:lnTo>
                <a:lnTo>
                  <a:pt x="1826011" y="32151"/>
                </a:lnTo>
                <a:lnTo>
                  <a:pt x="1856599" y="27519"/>
                </a:lnTo>
                <a:lnTo>
                  <a:pt x="1870420" y="25491"/>
                </a:lnTo>
                <a:lnTo>
                  <a:pt x="1908631" y="20332"/>
                </a:lnTo>
                <a:lnTo>
                  <a:pt x="1947699" y="15967"/>
                </a:lnTo>
                <a:lnTo>
                  <a:pt x="1987926" y="12041"/>
                </a:lnTo>
                <a:lnTo>
                  <a:pt x="2032611" y="8248"/>
                </a:lnTo>
                <a:lnTo>
                  <a:pt x="2082819" y="5174"/>
                </a:lnTo>
                <a:lnTo>
                  <a:pt x="2128074" y="3331"/>
                </a:lnTo>
                <a:lnTo>
                  <a:pt x="2174001" y="2293"/>
                </a:lnTo>
                <a:lnTo>
                  <a:pt x="2186225" y="2400"/>
                </a:lnTo>
                <a:lnTo>
                  <a:pt x="2236790" y="5537"/>
                </a:lnTo>
                <a:lnTo>
                  <a:pt x="2253117" y="7228"/>
                </a:lnTo>
                <a:lnTo>
                  <a:pt x="2267660" y="8613"/>
                </a:lnTo>
                <a:lnTo>
                  <a:pt x="2312781" y="11586"/>
                </a:lnTo>
                <a:lnTo>
                  <a:pt x="2352445" y="12509"/>
                </a:lnTo>
                <a:lnTo>
                  <a:pt x="2360644" y="12424"/>
                </a:lnTo>
                <a:lnTo>
                  <a:pt x="2408995" y="10123"/>
                </a:lnTo>
                <a:lnTo>
                  <a:pt x="2441886" y="7964"/>
                </a:lnTo>
                <a:lnTo>
                  <a:pt x="2457118" y="6962"/>
                </a:lnTo>
                <a:lnTo>
                  <a:pt x="2496999" y="4471"/>
                </a:lnTo>
                <a:lnTo>
                  <a:pt x="2539674" y="2143"/>
                </a:lnTo>
                <a:lnTo>
                  <a:pt x="2580780" y="514"/>
                </a:lnTo>
                <a:lnTo>
                  <a:pt x="2619805" y="0"/>
                </a:lnTo>
                <a:lnTo>
                  <a:pt x="2633525" y="95"/>
                </a:lnTo>
                <a:lnTo>
                  <a:pt x="2684262" y="1775"/>
                </a:lnTo>
                <a:lnTo>
                  <a:pt x="2732844" y="5051"/>
                </a:lnTo>
                <a:lnTo>
                  <a:pt x="2741041" y="5665"/>
                </a:lnTo>
                <a:lnTo>
                  <a:pt x="2786397" y="7297"/>
                </a:lnTo>
                <a:lnTo>
                  <a:pt x="2834214" y="7705"/>
                </a:lnTo>
                <a:lnTo>
                  <a:pt x="2851905" y="7739"/>
                </a:lnTo>
                <a:lnTo>
                  <a:pt x="2868150" y="7792"/>
                </a:lnTo>
                <a:lnTo>
                  <a:pt x="2908288" y="8072"/>
                </a:lnTo>
                <a:lnTo>
                  <a:pt x="2936337" y="8545"/>
                </a:lnTo>
                <a:lnTo>
                  <a:pt x="2945559" y="8707"/>
                </a:lnTo>
                <a:lnTo>
                  <a:pt x="2991824" y="9146"/>
                </a:lnTo>
                <a:lnTo>
                  <a:pt x="3037674" y="9282"/>
                </a:lnTo>
                <a:lnTo>
                  <a:pt x="3058887" y="9300"/>
                </a:lnTo>
                <a:lnTo>
                  <a:pt x="3078026" y="9332"/>
                </a:lnTo>
                <a:lnTo>
                  <a:pt x="3123889" y="9508"/>
                </a:lnTo>
                <a:lnTo>
                  <a:pt x="3167195" y="10077"/>
                </a:lnTo>
                <a:lnTo>
                  <a:pt x="3175792" y="10314"/>
                </a:lnTo>
                <a:lnTo>
                  <a:pt x="3185769" y="10512"/>
                </a:lnTo>
                <a:lnTo>
                  <a:pt x="3197155" y="10674"/>
                </a:lnTo>
                <a:lnTo>
                  <a:pt x="3209982" y="10799"/>
                </a:lnTo>
                <a:lnTo>
                  <a:pt x="3224281" y="10888"/>
                </a:lnTo>
                <a:lnTo>
                  <a:pt x="3240084" y="10944"/>
                </a:lnTo>
                <a:lnTo>
                  <a:pt x="3260626" y="10911"/>
                </a:lnTo>
                <a:lnTo>
                  <a:pt x="3305620" y="10167"/>
                </a:lnTo>
                <a:lnTo>
                  <a:pt x="3342064" y="6941"/>
                </a:lnTo>
                <a:lnTo>
                  <a:pt x="3354574" y="5786"/>
                </a:lnTo>
                <a:lnTo>
                  <a:pt x="3398777" y="4205"/>
                </a:lnTo>
                <a:lnTo>
                  <a:pt x="3441336" y="3912"/>
                </a:lnTo>
                <a:lnTo>
                  <a:pt x="3454195" y="3932"/>
                </a:lnTo>
                <a:lnTo>
                  <a:pt x="3504397" y="4496"/>
                </a:lnTo>
                <a:lnTo>
                  <a:pt x="3554728" y="5832"/>
                </a:lnTo>
                <a:lnTo>
                  <a:pt x="3597011" y="7430"/>
                </a:lnTo>
                <a:lnTo>
                  <a:pt x="3612342" y="8008"/>
                </a:lnTo>
                <a:lnTo>
                  <a:pt x="3653416" y="9381"/>
                </a:lnTo>
                <a:lnTo>
                  <a:pt x="3697644" y="10402"/>
                </a:lnTo>
                <a:lnTo>
                  <a:pt x="3741395" y="10829"/>
                </a:lnTo>
                <a:lnTo>
                  <a:pt x="3775756" y="10997"/>
                </a:lnTo>
                <a:lnTo>
                  <a:pt x="3788744" y="10917"/>
                </a:lnTo>
                <a:lnTo>
                  <a:pt x="3838800" y="8901"/>
                </a:lnTo>
                <a:lnTo>
                  <a:pt x="3869903" y="6442"/>
                </a:lnTo>
                <a:lnTo>
                  <a:pt x="3885633" y="5184"/>
                </a:lnTo>
                <a:lnTo>
                  <a:pt x="3927855" y="2441"/>
                </a:lnTo>
                <a:lnTo>
                  <a:pt x="3965797" y="1558"/>
                </a:lnTo>
                <a:lnTo>
                  <a:pt x="3983009" y="1590"/>
                </a:lnTo>
                <a:lnTo>
                  <a:pt x="4029729" y="3511"/>
                </a:lnTo>
                <a:lnTo>
                  <a:pt x="4056184" y="5917"/>
                </a:lnTo>
                <a:lnTo>
                  <a:pt x="4069023" y="6936"/>
                </a:lnTo>
                <a:lnTo>
                  <a:pt x="4118461" y="9024"/>
                </a:lnTo>
                <a:lnTo>
                  <a:pt x="4146610" y="9224"/>
                </a:lnTo>
                <a:lnTo>
                  <a:pt x="4160837" y="9321"/>
                </a:lnTo>
                <a:lnTo>
                  <a:pt x="4209018" y="9990"/>
                </a:lnTo>
                <a:lnTo>
                  <a:pt x="4223637" y="10324"/>
                </a:lnTo>
                <a:lnTo>
                  <a:pt x="4237157" y="10607"/>
                </a:lnTo>
                <a:lnTo>
                  <a:pt x="4249790" y="10845"/>
                </a:lnTo>
                <a:lnTo>
                  <a:pt x="4261749" y="11042"/>
                </a:lnTo>
                <a:lnTo>
                  <a:pt x="4273248" y="11204"/>
                </a:lnTo>
                <a:lnTo>
                  <a:pt x="4286976" y="11389"/>
                </a:lnTo>
                <a:lnTo>
                  <a:pt x="4300021" y="11614"/>
                </a:lnTo>
                <a:lnTo>
                  <a:pt x="4312580" y="11882"/>
                </a:lnTo>
                <a:lnTo>
                  <a:pt x="4324848" y="12195"/>
                </a:lnTo>
                <a:lnTo>
                  <a:pt x="4337024" y="12555"/>
                </a:lnTo>
                <a:lnTo>
                  <a:pt x="4351398" y="13008"/>
                </a:lnTo>
                <a:lnTo>
                  <a:pt x="4364858" y="13369"/>
                </a:lnTo>
                <a:lnTo>
                  <a:pt x="4413450" y="14029"/>
                </a:lnTo>
                <a:lnTo>
                  <a:pt x="4424426" y="14049"/>
                </a:lnTo>
                <a:lnTo>
                  <a:pt x="4435845" y="14080"/>
                </a:lnTo>
                <a:lnTo>
                  <a:pt x="4486741" y="14333"/>
                </a:lnTo>
                <a:lnTo>
                  <a:pt x="4500969" y="14427"/>
                </a:lnTo>
                <a:lnTo>
                  <a:pt x="4519724" y="14545"/>
                </a:lnTo>
                <a:lnTo>
                  <a:pt x="4536273" y="14612"/>
                </a:lnTo>
                <a:lnTo>
                  <a:pt x="4550769" y="14627"/>
                </a:lnTo>
                <a:lnTo>
                  <a:pt x="4563365" y="14594"/>
                </a:lnTo>
                <a:lnTo>
                  <a:pt x="4574216" y="14512"/>
                </a:lnTo>
                <a:lnTo>
                  <a:pt x="4583475" y="14382"/>
                </a:lnTo>
                <a:lnTo>
                  <a:pt x="4591296" y="14207"/>
                </a:lnTo>
                <a:lnTo>
                  <a:pt x="4600804" y="13958"/>
                </a:lnTo>
                <a:lnTo>
                  <a:pt x="4611490" y="13756"/>
                </a:lnTo>
                <a:lnTo>
                  <a:pt x="4623402" y="13600"/>
                </a:lnTo>
                <a:lnTo>
                  <a:pt x="4636585" y="13487"/>
                </a:lnTo>
                <a:lnTo>
                  <a:pt x="4651084" y="13417"/>
                </a:lnTo>
                <a:lnTo>
                  <a:pt x="4666944" y="13389"/>
                </a:lnTo>
                <a:lnTo>
                  <a:pt x="4683484" y="13423"/>
                </a:lnTo>
                <a:lnTo>
                  <a:pt x="4724212" y="13959"/>
                </a:lnTo>
                <a:lnTo>
                  <a:pt x="4756484" y="15257"/>
                </a:lnTo>
                <a:lnTo>
                  <a:pt x="4768673" y="15706"/>
                </a:lnTo>
                <a:lnTo>
                  <a:pt x="4781190" y="16035"/>
                </a:lnTo>
                <a:lnTo>
                  <a:pt x="4794157" y="16249"/>
                </a:lnTo>
                <a:lnTo>
                  <a:pt x="4807698" y="16356"/>
                </a:lnTo>
                <a:lnTo>
                  <a:pt x="4821606" y="16342"/>
                </a:lnTo>
                <a:lnTo>
                  <a:pt x="4859957" y="15731"/>
                </a:lnTo>
                <a:lnTo>
                  <a:pt x="4904811" y="13658"/>
                </a:lnTo>
                <a:lnTo>
                  <a:pt x="4937228" y="10749"/>
                </a:lnTo>
                <a:lnTo>
                  <a:pt x="4948595" y="9766"/>
                </a:lnTo>
                <a:lnTo>
                  <a:pt x="4989047" y="7740"/>
                </a:lnTo>
                <a:lnTo>
                  <a:pt x="5028040" y="6783"/>
                </a:lnTo>
                <a:lnTo>
                  <a:pt x="5077963" y="6301"/>
                </a:lnTo>
                <a:lnTo>
                  <a:pt x="5094919" y="6329"/>
                </a:lnTo>
                <a:lnTo>
                  <a:pt x="5133536" y="6909"/>
                </a:lnTo>
                <a:lnTo>
                  <a:pt x="5180652" y="10935"/>
                </a:lnTo>
                <a:lnTo>
                  <a:pt x="5192841" y="12559"/>
                </a:lnTo>
                <a:lnTo>
                  <a:pt x="5205091" y="13762"/>
                </a:lnTo>
                <a:lnTo>
                  <a:pt x="5253381" y="15444"/>
                </a:lnTo>
                <a:lnTo>
                  <a:pt x="5291771" y="15721"/>
                </a:lnTo>
                <a:lnTo>
                  <a:pt x="5306146" y="15749"/>
                </a:lnTo>
                <a:lnTo>
                  <a:pt x="5324666" y="15790"/>
                </a:lnTo>
                <a:lnTo>
                  <a:pt x="5365465" y="16382"/>
                </a:lnTo>
                <a:lnTo>
                  <a:pt x="5414137" y="20542"/>
                </a:lnTo>
                <a:lnTo>
                  <a:pt x="5424259" y="22085"/>
                </a:lnTo>
                <a:lnTo>
                  <a:pt x="5435314" y="23660"/>
                </a:lnTo>
                <a:lnTo>
                  <a:pt x="5447531" y="25300"/>
                </a:lnTo>
                <a:lnTo>
                  <a:pt x="5461140" y="27041"/>
                </a:lnTo>
                <a:lnTo>
                  <a:pt x="5476368" y="28917"/>
                </a:lnTo>
                <a:lnTo>
                  <a:pt x="5490697" y="30658"/>
                </a:lnTo>
                <a:lnTo>
                  <a:pt x="5504288" y="32331"/>
                </a:lnTo>
                <a:lnTo>
                  <a:pt x="5517209" y="33945"/>
                </a:lnTo>
                <a:lnTo>
                  <a:pt x="5529531" y="35507"/>
                </a:lnTo>
                <a:lnTo>
                  <a:pt x="5541323" y="37026"/>
                </a:lnTo>
                <a:lnTo>
                  <a:pt x="5552656" y="38511"/>
                </a:lnTo>
                <a:lnTo>
                  <a:pt x="5568147" y="40481"/>
                </a:lnTo>
                <a:lnTo>
                  <a:pt x="5616444" y="44713"/>
                </a:lnTo>
                <a:lnTo>
                  <a:pt x="5662101" y="45485"/>
                </a:lnTo>
                <a:lnTo>
                  <a:pt x="5706208" y="45697"/>
                </a:lnTo>
                <a:lnTo>
                  <a:pt x="5742783" y="45741"/>
                </a:lnTo>
                <a:lnTo>
                  <a:pt x="5763132" y="45735"/>
                </a:lnTo>
                <a:lnTo>
                  <a:pt x="5813491" y="45624"/>
                </a:lnTo>
                <a:lnTo>
                  <a:pt x="5856149" y="45255"/>
                </a:lnTo>
                <a:lnTo>
                  <a:pt x="5865937" y="45030"/>
                </a:lnTo>
                <a:lnTo>
                  <a:pt x="5870417" y="44942"/>
                </a:lnTo>
                <a:lnTo>
                  <a:pt x="5908874" y="44587"/>
                </a:lnTo>
                <a:lnTo>
                  <a:pt x="5959116" y="44400"/>
                </a:lnTo>
                <a:lnTo>
                  <a:pt x="6008305" y="44311"/>
                </a:lnTo>
                <a:lnTo>
                  <a:pt x="6046629" y="44275"/>
                </a:lnTo>
                <a:lnTo>
                  <a:pt x="6089410" y="44256"/>
                </a:lnTo>
                <a:lnTo>
                  <a:pt x="6112739" y="44254"/>
                </a:lnTo>
                <a:lnTo>
                  <a:pt x="6134774" y="44256"/>
                </a:lnTo>
                <a:lnTo>
                  <a:pt x="6174972" y="44275"/>
                </a:lnTo>
                <a:lnTo>
                  <a:pt x="6225658" y="44339"/>
                </a:lnTo>
                <a:lnTo>
                  <a:pt x="6264910" y="44444"/>
                </a:lnTo>
                <a:lnTo>
                  <a:pt x="6305234" y="44713"/>
                </a:lnTo>
                <a:lnTo>
                  <a:pt x="6316979" y="45002"/>
                </a:lnTo>
                <a:lnTo>
                  <a:pt x="6323147" y="45134"/>
                </a:lnTo>
                <a:lnTo>
                  <a:pt x="6366664" y="45516"/>
                </a:lnTo>
                <a:lnTo>
                  <a:pt x="6419334" y="45655"/>
                </a:lnTo>
                <a:lnTo>
                  <a:pt x="6458352" y="45675"/>
                </a:lnTo>
                <a:lnTo>
                  <a:pt x="6475780" y="45675"/>
                </a:lnTo>
                <a:lnTo>
                  <a:pt x="6491888" y="45669"/>
                </a:lnTo>
                <a:lnTo>
                  <a:pt x="6532785" y="45615"/>
                </a:lnTo>
                <a:lnTo>
                  <a:pt x="6571834" y="45460"/>
                </a:lnTo>
                <a:lnTo>
                  <a:pt x="6594060" y="45267"/>
                </a:lnTo>
                <a:lnTo>
                  <a:pt x="6603421" y="45195"/>
                </a:lnTo>
                <a:lnTo>
                  <a:pt x="6650168" y="44990"/>
                </a:lnTo>
                <a:lnTo>
                  <a:pt x="6695166" y="44924"/>
                </a:lnTo>
                <a:lnTo>
                  <a:pt x="6712091" y="44918"/>
                </a:lnTo>
                <a:lnTo>
                  <a:pt x="6729306" y="44943"/>
                </a:lnTo>
                <a:lnTo>
                  <a:pt x="6775001" y="45328"/>
                </a:lnTo>
                <a:lnTo>
                  <a:pt x="6822439" y="46563"/>
                </a:lnTo>
                <a:lnTo>
                  <a:pt x="6854344" y="48369"/>
                </a:lnTo>
                <a:lnTo>
                  <a:pt x="6867625" y="49113"/>
                </a:lnTo>
                <a:lnTo>
                  <a:pt x="6916999" y="50814"/>
                </a:lnTo>
                <a:lnTo>
                  <a:pt x="6960270" y="51086"/>
                </a:lnTo>
                <a:lnTo>
                  <a:pt x="7008807" y="51209"/>
                </a:lnTo>
                <a:lnTo>
                  <a:pt x="7055678" y="51273"/>
                </a:lnTo>
                <a:lnTo>
                  <a:pt x="7111608" y="51313"/>
                </a:lnTo>
                <a:lnTo>
                  <a:pt x="7153965" y="51328"/>
                </a:lnTo>
                <a:lnTo>
                  <a:pt x="7200406" y="51332"/>
                </a:lnTo>
                <a:lnTo>
                  <a:pt x="7224152" y="51333"/>
                </a:lnTo>
                <a:lnTo>
                  <a:pt x="7246898" y="51336"/>
                </a:lnTo>
                <a:lnTo>
                  <a:pt x="7289395" y="51346"/>
                </a:lnTo>
                <a:lnTo>
                  <a:pt x="7327897" y="51364"/>
                </a:lnTo>
                <a:lnTo>
                  <a:pt x="7378158" y="51403"/>
                </a:lnTo>
                <a:lnTo>
                  <a:pt x="7419429" y="51458"/>
                </a:lnTo>
                <a:lnTo>
                  <a:pt x="7460475" y="51555"/>
                </a:lnTo>
                <a:lnTo>
                  <a:pt x="7494347" y="51746"/>
                </a:lnTo>
                <a:lnTo>
                  <a:pt x="7504003" y="51805"/>
                </a:lnTo>
                <a:lnTo>
                  <a:pt x="7551107" y="51971"/>
                </a:lnTo>
                <a:lnTo>
                  <a:pt x="7595336" y="52025"/>
                </a:lnTo>
                <a:lnTo>
                  <a:pt x="7611774" y="52030"/>
                </a:lnTo>
                <a:lnTo>
                  <a:pt x="7632794" y="52013"/>
                </a:lnTo>
                <a:lnTo>
                  <a:pt x="7681722" y="51759"/>
                </a:lnTo>
                <a:lnTo>
                  <a:pt x="7723453" y="50447"/>
                </a:lnTo>
                <a:lnTo>
                  <a:pt x="7734192" y="50034"/>
                </a:lnTo>
                <a:lnTo>
                  <a:pt x="7777947" y="49319"/>
                </a:lnTo>
                <a:lnTo>
                  <a:pt x="7817200" y="49052"/>
                </a:lnTo>
                <a:lnTo>
                  <a:pt x="7852689" y="48961"/>
                </a:lnTo>
                <a:lnTo>
                  <a:pt x="7868936" y="49019"/>
                </a:lnTo>
                <a:lnTo>
                  <a:pt x="7908186" y="49894"/>
                </a:lnTo>
                <a:lnTo>
                  <a:pt x="7957098" y="53721"/>
                </a:lnTo>
                <a:lnTo>
                  <a:pt x="7996038" y="58061"/>
                </a:lnTo>
                <a:lnTo>
                  <a:pt x="8009358" y="59502"/>
                </a:lnTo>
                <a:lnTo>
                  <a:pt x="8057213" y="63364"/>
                </a:lnTo>
                <a:lnTo>
                  <a:pt x="8108410" y="64647"/>
                </a:lnTo>
                <a:lnTo>
                  <a:pt x="8125642" y="64618"/>
                </a:lnTo>
                <a:lnTo>
                  <a:pt x="8167479" y="63865"/>
                </a:lnTo>
                <a:lnTo>
                  <a:pt x="8209747" y="61114"/>
                </a:lnTo>
                <a:lnTo>
                  <a:pt x="8221801" y="60123"/>
                </a:lnTo>
                <a:lnTo>
                  <a:pt x="8260418" y="57214"/>
                </a:lnTo>
                <a:lnTo>
                  <a:pt x="8307749" y="54116"/>
                </a:lnTo>
                <a:lnTo>
                  <a:pt x="8349745" y="52410"/>
                </a:lnTo>
                <a:lnTo>
                  <a:pt x="8391224" y="52077"/>
                </a:lnTo>
                <a:lnTo>
                  <a:pt x="8405260" y="52037"/>
                </a:lnTo>
                <a:lnTo>
                  <a:pt x="8453694" y="51777"/>
                </a:lnTo>
                <a:lnTo>
                  <a:pt x="8496153" y="51285"/>
                </a:lnTo>
                <a:lnTo>
                  <a:pt x="8540903" y="49453"/>
                </a:lnTo>
                <a:lnTo>
                  <a:pt x="8568454" y="47500"/>
                </a:lnTo>
                <a:lnTo>
                  <a:pt x="8581292" y="46616"/>
                </a:lnTo>
                <a:lnTo>
                  <a:pt x="8594035" y="45927"/>
                </a:lnTo>
                <a:lnTo>
                  <a:pt x="8606702" y="45431"/>
                </a:lnTo>
                <a:lnTo>
                  <a:pt x="8619314" y="45126"/>
                </a:lnTo>
                <a:lnTo>
                  <a:pt x="8634839" y="44980"/>
                </a:lnTo>
                <a:lnTo>
                  <a:pt x="8648742" y="44722"/>
                </a:lnTo>
                <a:lnTo>
                  <a:pt x="8661371" y="44350"/>
                </a:lnTo>
                <a:lnTo>
                  <a:pt x="8673074" y="43859"/>
                </a:lnTo>
                <a:lnTo>
                  <a:pt x="8684199" y="43246"/>
                </a:lnTo>
                <a:lnTo>
                  <a:pt x="8695811" y="42475"/>
                </a:lnTo>
                <a:lnTo>
                  <a:pt x="8707529" y="41776"/>
                </a:lnTo>
                <a:lnTo>
                  <a:pt x="8757756" y="39548"/>
                </a:lnTo>
                <a:lnTo>
                  <a:pt x="8801557" y="38307"/>
                </a:lnTo>
                <a:lnTo>
                  <a:pt x="8840813" y="37528"/>
                </a:lnTo>
                <a:lnTo>
                  <a:pt x="8886166" y="37145"/>
                </a:lnTo>
                <a:lnTo>
                  <a:pt x="8904406" y="37141"/>
                </a:lnTo>
                <a:lnTo>
                  <a:pt x="8919882" y="37165"/>
                </a:lnTo>
                <a:lnTo>
                  <a:pt x="8959811" y="37762"/>
                </a:lnTo>
                <a:lnTo>
                  <a:pt x="9001924" y="40875"/>
                </a:lnTo>
                <a:lnTo>
                  <a:pt x="9015969" y="41940"/>
                </a:lnTo>
                <a:lnTo>
                  <a:pt x="9058979" y="44103"/>
                </a:lnTo>
                <a:lnTo>
                  <a:pt x="9104168" y="44748"/>
                </a:lnTo>
                <a:lnTo>
                  <a:pt x="9150396" y="44903"/>
                </a:lnTo>
                <a:lnTo>
                  <a:pt x="9171887" y="44846"/>
                </a:lnTo>
                <a:lnTo>
                  <a:pt x="9218544" y="43950"/>
                </a:lnTo>
                <a:lnTo>
                  <a:pt x="9255278" y="36780"/>
                </a:lnTo>
                <a:lnTo>
                  <a:pt x="9255238" y="33828"/>
                </a:lnTo>
                <a:lnTo>
                  <a:pt x="9250922" y="27498"/>
                </a:lnTo>
                <a:lnTo>
                  <a:pt x="9242330" y="17790"/>
                </a:lnTo>
                <a:lnTo>
                  <a:pt x="9229461" y="47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402" y="1962630"/>
            <a:ext cx="10574655" cy="105410"/>
          </a:xfrm>
          <a:custGeom>
            <a:avLst/>
            <a:gdLst/>
            <a:ahLst/>
            <a:cxnLst/>
            <a:rect l="l" t="t" r="r" b="b"/>
            <a:pathLst>
              <a:path w="10574655" h="105410">
                <a:moveTo>
                  <a:pt x="7010" y="57618"/>
                </a:moveTo>
                <a:lnTo>
                  <a:pt x="3771" y="55129"/>
                </a:lnTo>
                <a:lnTo>
                  <a:pt x="1662" y="53507"/>
                </a:lnTo>
                <a:lnTo>
                  <a:pt x="681" y="52753"/>
                </a:lnTo>
                <a:lnTo>
                  <a:pt x="0" y="52229"/>
                </a:lnTo>
                <a:lnTo>
                  <a:pt x="797" y="51938"/>
                </a:lnTo>
                <a:lnTo>
                  <a:pt x="3072" y="51881"/>
                </a:lnTo>
                <a:lnTo>
                  <a:pt x="5347" y="51822"/>
                </a:lnTo>
                <a:lnTo>
                  <a:pt x="9438" y="51718"/>
                </a:lnTo>
                <a:lnTo>
                  <a:pt x="15346" y="51567"/>
                </a:lnTo>
                <a:lnTo>
                  <a:pt x="22661" y="50922"/>
                </a:lnTo>
                <a:lnTo>
                  <a:pt x="34282" y="49253"/>
                </a:lnTo>
                <a:lnTo>
                  <a:pt x="50211" y="46559"/>
                </a:lnTo>
                <a:lnTo>
                  <a:pt x="67273" y="43512"/>
                </a:lnTo>
                <a:lnTo>
                  <a:pt x="81711" y="41072"/>
                </a:lnTo>
                <a:lnTo>
                  <a:pt x="127030" y="35752"/>
                </a:lnTo>
                <a:lnTo>
                  <a:pt x="176629" y="34557"/>
                </a:lnTo>
                <a:lnTo>
                  <a:pt x="232693" y="34230"/>
                </a:lnTo>
                <a:lnTo>
                  <a:pt x="250910" y="34151"/>
                </a:lnTo>
                <a:lnTo>
                  <a:pt x="293688" y="33841"/>
                </a:lnTo>
                <a:lnTo>
                  <a:pt x="334272" y="32965"/>
                </a:lnTo>
                <a:lnTo>
                  <a:pt x="347051" y="32664"/>
                </a:lnTo>
                <a:lnTo>
                  <a:pt x="358743" y="32497"/>
                </a:lnTo>
                <a:lnTo>
                  <a:pt x="370471" y="32538"/>
                </a:lnTo>
                <a:lnTo>
                  <a:pt x="382379" y="32770"/>
                </a:lnTo>
                <a:lnTo>
                  <a:pt x="394770" y="33190"/>
                </a:lnTo>
                <a:lnTo>
                  <a:pt x="407947" y="33797"/>
                </a:lnTo>
                <a:lnTo>
                  <a:pt x="421375" y="34536"/>
                </a:lnTo>
                <a:lnTo>
                  <a:pt x="434309" y="35174"/>
                </a:lnTo>
                <a:lnTo>
                  <a:pt x="483852" y="36858"/>
                </a:lnTo>
                <a:lnTo>
                  <a:pt x="524299" y="37451"/>
                </a:lnTo>
                <a:lnTo>
                  <a:pt x="538611" y="37623"/>
                </a:lnTo>
                <a:lnTo>
                  <a:pt x="577629" y="38200"/>
                </a:lnTo>
                <a:lnTo>
                  <a:pt x="626187" y="39194"/>
                </a:lnTo>
                <a:lnTo>
                  <a:pt x="639702" y="39465"/>
                </a:lnTo>
                <a:lnTo>
                  <a:pt x="689812" y="40127"/>
                </a:lnTo>
                <a:lnTo>
                  <a:pt x="729901" y="40249"/>
                </a:lnTo>
                <a:lnTo>
                  <a:pt x="744593" y="40235"/>
                </a:lnTo>
                <a:lnTo>
                  <a:pt x="789676" y="39802"/>
                </a:lnTo>
                <a:lnTo>
                  <a:pt x="838098" y="37417"/>
                </a:lnTo>
                <a:lnTo>
                  <a:pt x="871705" y="35096"/>
                </a:lnTo>
                <a:lnTo>
                  <a:pt x="888376" y="33918"/>
                </a:lnTo>
                <a:lnTo>
                  <a:pt x="927313" y="31243"/>
                </a:lnTo>
                <a:lnTo>
                  <a:pt x="966128" y="29075"/>
                </a:lnTo>
                <a:lnTo>
                  <a:pt x="1016502" y="27987"/>
                </a:lnTo>
                <a:lnTo>
                  <a:pt x="1050392" y="27797"/>
                </a:lnTo>
                <a:lnTo>
                  <a:pt x="1067376" y="27706"/>
                </a:lnTo>
                <a:lnTo>
                  <a:pt x="1108499" y="27321"/>
                </a:lnTo>
                <a:lnTo>
                  <a:pt x="1147310" y="26399"/>
                </a:lnTo>
                <a:lnTo>
                  <a:pt x="1193131" y="24083"/>
                </a:lnTo>
                <a:lnTo>
                  <a:pt x="1236086" y="21351"/>
                </a:lnTo>
                <a:lnTo>
                  <a:pt x="1252653" y="20219"/>
                </a:lnTo>
                <a:lnTo>
                  <a:pt x="1268252" y="19166"/>
                </a:lnTo>
                <a:lnTo>
                  <a:pt x="1309859" y="16437"/>
                </a:lnTo>
                <a:lnTo>
                  <a:pt x="1355512" y="13645"/>
                </a:lnTo>
                <a:lnTo>
                  <a:pt x="1383585" y="12082"/>
                </a:lnTo>
                <a:lnTo>
                  <a:pt x="1399488" y="11202"/>
                </a:lnTo>
                <a:lnTo>
                  <a:pt x="1413458" y="10421"/>
                </a:lnTo>
                <a:lnTo>
                  <a:pt x="1425662" y="9730"/>
                </a:lnTo>
                <a:lnTo>
                  <a:pt x="1436268" y="9120"/>
                </a:lnTo>
                <a:lnTo>
                  <a:pt x="1445444" y="8580"/>
                </a:lnTo>
                <a:lnTo>
                  <a:pt x="1457297" y="7897"/>
                </a:lnTo>
                <a:lnTo>
                  <a:pt x="1507465" y="5750"/>
                </a:lnTo>
                <a:lnTo>
                  <a:pt x="1552721" y="4690"/>
                </a:lnTo>
                <a:lnTo>
                  <a:pt x="1602694" y="4125"/>
                </a:lnTo>
                <a:lnTo>
                  <a:pt x="1645260" y="3963"/>
                </a:lnTo>
                <a:lnTo>
                  <a:pt x="1664009" y="3939"/>
                </a:lnTo>
                <a:lnTo>
                  <a:pt x="1681412" y="3894"/>
                </a:lnTo>
                <a:lnTo>
                  <a:pt x="1726034" y="3623"/>
                </a:lnTo>
                <a:lnTo>
                  <a:pt x="1769632" y="2948"/>
                </a:lnTo>
                <a:lnTo>
                  <a:pt x="1798169" y="2024"/>
                </a:lnTo>
                <a:lnTo>
                  <a:pt x="1810832" y="1625"/>
                </a:lnTo>
                <a:lnTo>
                  <a:pt x="1861643" y="540"/>
                </a:lnTo>
                <a:lnTo>
                  <a:pt x="1911361" y="104"/>
                </a:lnTo>
                <a:lnTo>
                  <a:pt x="1950386" y="0"/>
                </a:lnTo>
                <a:lnTo>
                  <a:pt x="1964515" y="53"/>
                </a:lnTo>
                <a:lnTo>
                  <a:pt x="2003897" y="882"/>
                </a:lnTo>
                <a:lnTo>
                  <a:pt x="2049183" y="3380"/>
                </a:lnTo>
                <a:lnTo>
                  <a:pt x="2059337" y="4081"/>
                </a:lnTo>
                <a:lnTo>
                  <a:pt x="2106637" y="7209"/>
                </a:lnTo>
                <a:lnTo>
                  <a:pt x="2149708" y="9936"/>
                </a:lnTo>
                <a:lnTo>
                  <a:pt x="2199165" y="12951"/>
                </a:lnTo>
                <a:lnTo>
                  <a:pt x="2241542" y="15322"/>
                </a:lnTo>
                <a:lnTo>
                  <a:pt x="2284085" y="17287"/>
                </a:lnTo>
                <a:lnTo>
                  <a:pt x="2326809" y="18440"/>
                </a:lnTo>
                <a:lnTo>
                  <a:pt x="2360976" y="18869"/>
                </a:lnTo>
                <a:lnTo>
                  <a:pt x="2373052" y="18858"/>
                </a:lnTo>
                <a:lnTo>
                  <a:pt x="2423348" y="18048"/>
                </a:lnTo>
                <a:lnTo>
                  <a:pt x="2451387" y="17195"/>
                </a:lnTo>
                <a:lnTo>
                  <a:pt x="2465164" y="16794"/>
                </a:lnTo>
                <a:lnTo>
                  <a:pt x="2514085" y="15729"/>
                </a:lnTo>
                <a:lnTo>
                  <a:pt x="2558268" y="15378"/>
                </a:lnTo>
                <a:lnTo>
                  <a:pt x="2608340" y="15209"/>
                </a:lnTo>
                <a:lnTo>
                  <a:pt x="2655189" y="15138"/>
                </a:lnTo>
                <a:lnTo>
                  <a:pt x="2691100" y="15114"/>
                </a:lnTo>
                <a:lnTo>
                  <a:pt x="2708307" y="15115"/>
                </a:lnTo>
                <a:lnTo>
                  <a:pt x="2756176" y="15211"/>
                </a:lnTo>
                <a:lnTo>
                  <a:pt x="2798494" y="15447"/>
                </a:lnTo>
                <a:lnTo>
                  <a:pt x="2846455" y="15976"/>
                </a:lnTo>
                <a:lnTo>
                  <a:pt x="2884956" y="16753"/>
                </a:lnTo>
                <a:lnTo>
                  <a:pt x="2893304" y="16984"/>
                </a:lnTo>
                <a:lnTo>
                  <a:pt x="2902132" y="17200"/>
                </a:lnTo>
                <a:lnTo>
                  <a:pt x="2942380" y="17927"/>
                </a:lnTo>
                <a:lnTo>
                  <a:pt x="2990837" y="18442"/>
                </a:lnTo>
                <a:lnTo>
                  <a:pt x="3032818" y="18696"/>
                </a:lnTo>
                <a:lnTo>
                  <a:pt x="3079826" y="18842"/>
                </a:lnTo>
                <a:lnTo>
                  <a:pt x="3116091" y="18870"/>
                </a:lnTo>
                <a:lnTo>
                  <a:pt x="3134673" y="18853"/>
                </a:lnTo>
                <a:lnTo>
                  <a:pt x="3185368" y="18688"/>
                </a:lnTo>
                <a:lnTo>
                  <a:pt x="3228818" y="18352"/>
                </a:lnTo>
                <a:lnTo>
                  <a:pt x="3276199" y="17637"/>
                </a:lnTo>
                <a:lnTo>
                  <a:pt x="3319863" y="16318"/>
                </a:lnTo>
                <a:lnTo>
                  <a:pt x="3341397" y="15251"/>
                </a:lnTo>
                <a:lnTo>
                  <a:pt x="3355506" y="14590"/>
                </a:lnTo>
                <a:lnTo>
                  <a:pt x="3394327" y="13111"/>
                </a:lnTo>
                <a:lnTo>
                  <a:pt x="3435465" y="12292"/>
                </a:lnTo>
                <a:lnTo>
                  <a:pt x="3473737" y="12047"/>
                </a:lnTo>
                <a:lnTo>
                  <a:pt x="3512355" y="11929"/>
                </a:lnTo>
                <a:lnTo>
                  <a:pt x="3559489" y="11868"/>
                </a:lnTo>
                <a:lnTo>
                  <a:pt x="3577096" y="11860"/>
                </a:lnTo>
                <a:lnTo>
                  <a:pt x="3597262" y="11862"/>
                </a:lnTo>
                <a:lnTo>
                  <a:pt x="3649702" y="11896"/>
                </a:lnTo>
                <a:lnTo>
                  <a:pt x="3690717" y="11977"/>
                </a:lnTo>
                <a:lnTo>
                  <a:pt x="3729114" y="12155"/>
                </a:lnTo>
                <a:lnTo>
                  <a:pt x="3746211" y="12320"/>
                </a:lnTo>
                <a:lnTo>
                  <a:pt x="3756937" y="12413"/>
                </a:lnTo>
                <a:lnTo>
                  <a:pt x="3806145" y="12646"/>
                </a:lnTo>
                <a:lnTo>
                  <a:pt x="3835234" y="12687"/>
                </a:lnTo>
                <a:lnTo>
                  <a:pt x="3852024" y="12731"/>
                </a:lnTo>
                <a:lnTo>
                  <a:pt x="3896239" y="13381"/>
                </a:lnTo>
                <a:lnTo>
                  <a:pt x="3943376" y="15456"/>
                </a:lnTo>
                <a:lnTo>
                  <a:pt x="3978085" y="18432"/>
                </a:lnTo>
                <a:lnTo>
                  <a:pt x="3992160" y="19726"/>
                </a:lnTo>
                <a:lnTo>
                  <a:pt x="4040454" y="23749"/>
                </a:lnTo>
                <a:lnTo>
                  <a:pt x="4089332" y="27207"/>
                </a:lnTo>
                <a:lnTo>
                  <a:pt x="4128792" y="29963"/>
                </a:lnTo>
                <a:lnTo>
                  <a:pt x="4178991" y="32891"/>
                </a:lnTo>
                <a:lnTo>
                  <a:pt x="4229926" y="34744"/>
                </a:lnTo>
                <a:lnTo>
                  <a:pt x="4270212" y="35526"/>
                </a:lnTo>
                <a:lnTo>
                  <a:pt x="4320353" y="36147"/>
                </a:lnTo>
                <a:lnTo>
                  <a:pt x="4369633" y="36363"/>
                </a:lnTo>
                <a:lnTo>
                  <a:pt x="4388876" y="36390"/>
                </a:lnTo>
                <a:lnTo>
                  <a:pt x="4405900" y="36443"/>
                </a:lnTo>
                <a:lnTo>
                  <a:pt x="4452210" y="36918"/>
                </a:lnTo>
                <a:lnTo>
                  <a:pt x="4490895" y="38992"/>
                </a:lnTo>
                <a:lnTo>
                  <a:pt x="4499451" y="39629"/>
                </a:lnTo>
                <a:lnTo>
                  <a:pt x="4509478" y="40253"/>
                </a:lnTo>
                <a:lnTo>
                  <a:pt x="4549400" y="42121"/>
                </a:lnTo>
                <a:lnTo>
                  <a:pt x="4595628" y="43800"/>
                </a:lnTo>
                <a:lnTo>
                  <a:pt x="4634187" y="44988"/>
                </a:lnTo>
                <a:lnTo>
                  <a:pt x="4679360" y="45960"/>
                </a:lnTo>
                <a:lnTo>
                  <a:pt x="4728783" y="46443"/>
                </a:lnTo>
                <a:lnTo>
                  <a:pt x="4756430" y="46540"/>
                </a:lnTo>
                <a:lnTo>
                  <a:pt x="4773110" y="46538"/>
                </a:lnTo>
                <a:lnTo>
                  <a:pt x="4816927" y="46354"/>
                </a:lnTo>
                <a:lnTo>
                  <a:pt x="4863746" y="45699"/>
                </a:lnTo>
                <a:lnTo>
                  <a:pt x="4914667" y="44214"/>
                </a:lnTo>
                <a:lnTo>
                  <a:pt x="4959431" y="42403"/>
                </a:lnTo>
                <a:lnTo>
                  <a:pt x="4970152" y="41971"/>
                </a:lnTo>
                <a:lnTo>
                  <a:pt x="5008254" y="40777"/>
                </a:lnTo>
                <a:lnTo>
                  <a:pt x="5052696" y="39828"/>
                </a:lnTo>
                <a:lnTo>
                  <a:pt x="5097639" y="39284"/>
                </a:lnTo>
                <a:lnTo>
                  <a:pt x="5136276" y="39021"/>
                </a:lnTo>
                <a:lnTo>
                  <a:pt x="5179655" y="38871"/>
                </a:lnTo>
                <a:lnTo>
                  <a:pt x="5229342" y="38809"/>
                </a:lnTo>
                <a:lnTo>
                  <a:pt x="5246482" y="38767"/>
                </a:lnTo>
                <a:lnTo>
                  <a:pt x="5293481" y="38499"/>
                </a:lnTo>
                <a:lnTo>
                  <a:pt x="5334151" y="38015"/>
                </a:lnTo>
                <a:lnTo>
                  <a:pt x="5379210" y="37035"/>
                </a:lnTo>
                <a:lnTo>
                  <a:pt x="5425858" y="35124"/>
                </a:lnTo>
                <a:lnTo>
                  <a:pt x="5437362" y="34593"/>
                </a:lnTo>
                <a:lnTo>
                  <a:pt x="5486279" y="32650"/>
                </a:lnTo>
                <a:lnTo>
                  <a:pt x="5526012" y="31378"/>
                </a:lnTo>
                <a:lnTo>
                  <a:pt x="5565541" y="30341"/>
                </a:lnTo>
                <a:lnTo>
                  <a:pt x="5613359" y="29428"/>
                </a:lnTo>
                <a:lnTo>
                  <a:pt x="5663782" y="28830"/>
                </a:lnTo>
                <a:lnTo>
                  <a:pt x="5703504" y="28582"/>
                </a:lnTo>
                <a:lnTo>
                  <a:pt x="5750035" y="28509"/>
                </a:lnTo>
                <a:lnTo>
                  <a:pt x="5767807" y="28526"/>
                </a:lnTo>
                <a:lnTo>
                  <a:pt x="5813670" y="28683"/>
                </a:lnTo>
                <a:lnTo>
                  <a:pt x="5858607" y="29138"/>
                </a:lnTo>
                <a:lnTo>
                  <a:pt x="5887027" y="29823"/>
                </a:lnTo>
                <a:lnTo>
                  <a:pt x="5899351" y="30137"/>
                </a:lnTo>
                <a:lnTo>
                  <a:pt x="5950054" y="31037"/>
                </a:lnTo>
                <a:lnTo>
                  <a:pt x="5990470" y="31437"/>
                </a:lnTo>
                <a:lnTo>
                  <a:pt x="6028594" y="31775"/>
                </a:lnTo>
                <a:lnTo>
                  <a:pt x="6052715" y="31976"/>
                </a:lnTo>
                <a:lnTo>
                  <a:pt x="6070046" y="32160"/>
                </a:lnTo>
                <a:lnTo>
                  <a:pt x="6109103" y="33148"/>
                </a:lnTo>
                <a:lnTo>
                  <a:pt x="6129185" y="34300"/>
                </a:lnTo>
                <a:lnTo>
                  <a:pt x="6140713" y="34850"/>
                </a:lnTo>
                <a:lnTo>
                  <a:pt x="6181405" y="35875"/>
                </a:lnTo>
                <a:lnTo>
                  <a:pt x="6220111" y="36323"/>
                </a:lnTo>
                <a:lnTo>
                  <a:pt x="6269044" y="36777"/>
                </a:lnTo>
                <a:lnTo>
                  <a:pt x="6316684" y="37020"/>
                </a:lnTo>
                <a:lnTo>
                  <a:pt x="6356438" y="37097"/>
                </a:lnTo>
                <a:lnTo>
                  <a:pt x="6370753" y="37106"/>
                </a:lnTo>
                <a:lnTo>
                  <a:pt x="6389366" y="37126"/>
                </a:lnTo>
                <a:lnTo>
                  <a:pt x="6435302" y="37416"/>
                </a:lnTo>
                <a:lnTo>
                  <a:pt x="6476410" y="38344"/>
                </a:lnTo>
                <a:lnTo>
                  <a:pt x="6517013" y="40422"/>
                </a:lnTo>
                <a:lnTo>
                  <a:pt x="6528661" y="41083"/>
                </a:lnTo>
                <a:lnTo>
                  <a:pt x="6539644" y="41688"/>
                </a:lnTo>
                <a:lnTo>
                  <a:pt x="6587119" y="43157"/>
                </a:lnTo>
                <a:lnTo>
                  <a:pt x="6629968" y="43470"/>
                </a:lnTo>
                <a:lnTo>
                  <a:pt x="6646177" y="43458"/>
                </a:lnTo>
                <a:lnTo>
                  <a:pt x="6688571" y="43113"/>
                </a:lnTo>
                <a:lnTo>
                  <a:pt x="6741618" y="41410"/>
                </a:lnTo>
                <a:lnTo>
                  <a:pt x="6784263" y="37631"/>
                </a:lnTo>
                <a:lnTo>
                  <a:pt x="6814328" y="27065"/>
                </a:lnTo>
                <a:lnTo>
                  <a:pt x="6828080" y="22064"/>
                </a:lnTo>
                <a:lnTo>
                  <a:pt x="6869879" y="12799"/>
                </a:lnTo>
                <a:lnTo>
                  <a:pt x="6895728" y="11586"/>
                </a:lnTo>
                <a:lnTo>
                  <a:pt x="6908041" y="11166"/>
                </a:lnTo>
                <a:lnTo>
                  <a:pt x="6958092" y="8587"/>
                </a:lnTo>
                <a:lnTo>
                  <a:pt x="6988617" y="6572"/>
                </a:lnTo>
                <a:lnTo>
                  <a:pt x="7003752" y="5661"/>
                </a:lnTo>
                <a:lnTo>
                  <a:pt x="7017189" y="4952"/>
                </a:lnTo>
                <a:lnTo>
                  <a:pt x="7028980" y="4441"/>
                </a:lnTo>
                <a:lnTo>
                  <a:pt x="7039181" y="4124"/>
                </a:lnTo>
                <a:lnTo>
                  <a:pt x="7047843" y="3998"/>
                </a:lnTo>
                <a:lnTo>
                  <a:pt x="7059643" y="4133"/>
                </a:lnTo>
                <a:lnTo>
                  <a:pt x="7072005" y="4632"/>
                </a:lnTo>
                <a:lnTo>
                  <a:pt x="7084930" y="5495"/>
                </a:lnTo>
                <a:lnTo>
                  <a:pt x="7098419" y="6720"/>
                </a:lnTo>
                <a:lnTo>
                  <a:pt x="7111278" y="8020"/>
                </a:lnTo>
                <a:lnTo>
                  <a:pt x="7123941" y="9204"/>
                </a:lnTo>
                <a:lnTo>
                  <a:pt x="7163839" y="12229"/>
                </a:lnTo>
                <a:lnTo>
                  <a:pt x="7213466" y="14343"/>
                </a:lnTo>
                <a:lnTo>
                  <a:pt x="7259965" y="14769"/>
                </a:lnTo>
                <a:lnTo>
                  <a:pt x="7311969" y="14950"/>
                </a:lnTo>
                <a:lnTo>
                  <a:pt x="7360725" y="15012"/>
                </a:lnTo>
                <a:lnTo>
                  <a:pt x="7383559" y="15027"/>
                </a:lnTo>
                <a:lnTo>
                  <a:pt x="7404407" y="15056"/>
                </a:lnTo>
                <a:lnTo>
                  <a:pt x="7455583" y="15223"/>
                </a:lnTo>
                <a:lnTo>
                  <a:pt x="7499351" y="15633"/>
                </a:lnTo>
                <a:lnTo>
                  <a:pt x="7522497" y="16429"/>
                </a:lnTo>
                <a:lnTo>
                  <a:pt x="7531282" y="16794"/>
                </a:lnTo>
                <a:lnTo>
                  <a:pt x="7570071" y="18011"/>
                </a:lnTo>
                <a:lnTo>
                  <a:pt x="7606181" y="18937"/>
                </a:lnTo>
                <a:lnTo>
                  <a:pt x="7623272" y="19398"/>
                </a:lnTo>
                <a:lnTo>
                  <a:pt x="7664448" y="20725"/>
                </a:lnTo>
                <a:lnTo>
                  <a:pt x="7705497" y="22747"/>
                </a:lnTo>
                <a:lnTo>
                  <a:pt x="7717806" y="23349"/>
                </a:lnTo>
                <a:lnTo>
                  <a:pt x="7768811" y="24736"/>
                </a:lnTo>
                <a:lnTo>
                  <a:pt x="7810618" y="25043"/>
                </a:lnTo>
                <a:lnTo>
                  <a:pt x="7861804" y="25207"/>
                </a:lnTo>
                <a:lnTo>
                  <a:pt x="7907286" y="25248"/>
                </a:lnTo>
                <a:lnTo>
                  <a:pt x="7927938" y="25256"/>
                </a:lnTo>
                <a:lnTo>
                  <a:pt x="7978097" y="25385"/>
                </a:lnTo>
                <a:lnTo>
                  <a:pt x="8018925" y="25795"/>
                </a:lnTo>
                <a:lnTo>
                  <a:pt x="8057498" y="28225"/>
                </a:lnTo>
                <a:lnTo>
                  <a:pt x="8104513" y="33154"/>
                </a:lnTo>
                <a:lnTo>
                  <a:pt x="8119579" y="34778"/>
                </a:lnTo>
                <a:lnTo>
                  <a:pt x="8160230" y="38613"/>
                </a:lnTo>
                <a:lnTo>
                  <a:pt x="8209624" y="39983"/>
                </a:lnTo>
                <a:lnTo>
                  <a:pt x="8242426" y="40129"/>
                </a:lnTo>
                <a:lnTo>
                  <a:pt x="8257367" y="40089"/>
                </a:lnTo>
                <a:lnTo>
                  <a:pt x="8296431" y="39590"/>
                </a:lnTo>
                <a:lnTo>
                  <a:pt x="8341792" y="37878"/>
                </a:lnTo>
                <a:lnTo>
                  <a:pt x="8380172" y="35874"/>
                </a:lnTo>
                <a:lnTo>
                  <a:pt x="8392326" y="35186"/>
                </a:lnTo>
                <a:lnTo>
                  <a:pt x="8403256" y="34581"/>
                </a:lnTo>
                <a:lnTo>
                  <a:pt x="8450292" y="32885"/>
                </a:lnTo>
                <a:lnTo>
                  <a:pt x="8491267" y="32238"/>
                </a:lnTo>
                <a:lnTo>
                  <a:pt x="8523096" y="31999"/>
                </a:lnTo>
                <a:lnTo>
                  <a:pt x="8538664" y="31861"/>
                </a:lnTo>
                <a:lnTo>
                  <a:pt x="8578890" y="31330"/>
                </a:lnTo>
                <a:lnTo>
                  <a:pt x="8619839" y="30317"/>
                </a:lnTo>
                <a:lnTo>
                  <a:pt x="8630741" y="30055"/>
                </a:lnTo>
                <a:lnTo>
                  <a:pt x="8681420" y="29422"/>
                </a:lnTo>
                <a:lnTo>
                  <a:pt x="8696047" y="29361"/>
                </a:lnTo>
                <a:lnTo>
                  <a:pt x="8714323" y="29384"/>
                </a:lnTo>
                <a:lnTo>
                  <a:pt x="8759196" y="29947"/>
                </a:lnTo>
                <a:lnTo>
                  <a:pt x="8800549" y="31841"/>
                </a:lnTo>
                <a:lnTo>
                  <a:pt x="8814658" y="33036"/>
                </a:lnTo>
                <a:lnTo>
                  <a:pt x="8827941" y="34089"/>
                </a:lnTo>
                <a:lnTo>
                  <a:pt x="8880149" y="37312"/>
                </a:lnTo>
                <a:lnTo>
                  <a:pt x="8928813" y="38712"/>
                </a:lnTo>
                <a:lnTo>
                  <a:pt x="8938606" y="38779"/>
                </a:lnTo>
                <a:lnTo>
                  <a:pt x="8949267" y="38936"/>
                </a:lnTo>
                <a:lnTo>
                  <a:pt x="9001854" y="40470"/>
                </a:lnTo>
                <a:lnTo>
                  <a:pt x="9017079" y="41047"/>
                </a:lnTo>
                <a:lnTo>
                  <a:pt x="9031529" y="41553"/>
                </a:lnTo>
                <a:lnTo>
                  <a:pt x="9071062" y="42676"/>
                </a:lnTo>
                <a:lnTo>
                  <a:pt x="9118017" y="43373"/>
                </a:lnTo>
                <a:lnTo>
                  <a:pt x="9147643" y="43463"/>
                </a:lnTo>
                <a:lnTo>
                  <a:pt x="9163832" y="43508"/>
                </a:lnTo>
                <a:lnTo>
                  <a:pt x="9208514" y="43790"/>
                </a:lnTo>
                <a:lnTo>
                  <a:pt x="9255079" y="45474"/>
                </a:lnTo>
                <a:lnTo>
                  <a:pt x="9304045" y="48233"/>
                </a:lnTo>
                <a:lnTo>
                  <a:pt x="9347095" y="50947"/>
                </a:lnTo>
                <a:lnTo>
                  <a:pt x="9357304" y="51606"/>
                </a:lnTo>
                <a:lnTo>
                  <a:pt x="9410000" y="53828"/>
                </a:lnTo>
                <a:lnTo>
                  <a:pt x="9421264" y="54199"/>
                </a:lnTo>
                <a:lnTo>
                  <a:pt x="9432865" y="54642"/>
                </a:lnTo>
                <a:lnTo>
                  <a:pt x="9483222" y="57148"/>
                </a:lnTo>
                <a:lnTo>
                  <a:pt x="9526591" y="59823"/>
                </a:lnTo>
                <a:lnTo>
                  <a:pt x="9541165" y="60688"/>
                </a:lnTo>
                <a:lnTo>
                  <a:pt x="9580120" y="62667"/>
                </a:lnTo>
                <a:lnTo>
                  <a:pt x="9622885" y="63914"/>
                </a:lnTo>
                <a:lnTo>
                  <a:pt x="9669655" y="64462"/>
                </a:lnTo>
                <a:lnTo>
                  <a:pt x="9711221" y="64653"/>
                </a:lnTo>
                <a:lnTo>
                  <a:pt x="9726553" y="64682"/>
                </a:lnTo>
                <a:lnTo>
                  <a:pt x="9746678" y="64682"/>
                </a:lnTo>
                <a:lnTo>
                  <a:pt x="9796639" y="64547"/>
                </a:lnTo>
                <a:lnTo>
                  <a:pt x="9841652" y="64058"/>
                </a:lnTo>
                <a:lnTo>
                  <a:pt x="9862755" y="63463"/>
                </a:lnTo>
                <a:lnTo>
                  <a:pt x="9870506" y="63266"/>
                </a:lnTo>
                <a:lnTo>
                  <a:pt x="9913688" y="62690"/>
                </a:lnTo>
                <a:lnTo>
                  <a:pt x="9959148" y="62466"/>
                </a:lnTo>
                <a:lnTo>
                  <a:pt x="9995836" y="62412"/>
                </a:lnTo>
                <a:lnTo>
                  <a:pt x="10012887" y="62468"/>
                </a:lnTo>
                <a:lnTo>
                  <a:pt x="10059439" y="63412"/>
                </a:lnTo>
                <a:lnTo>
                  <a:pt x="10099099" y="65518"/>
                </a:lnTo>
                <a:lnTo>
                  <a:pt x="10141280" y="70133"/>
                </a:lnTo>
                <a:lnTo>
                  <a:pt x="10163420" y="74273"/>
                </a:lnTo>
                <a:lnTo>
                  <a:pt x="10176556" y="76770"/>
                </a:lnTo>
                <a:lnTo>
                  <a:pt x="10214189" y="83351"/>
                </a:lnTo>
                <a:lnTo>
                  <a:pt x="10254142" y="89259"/>
                </a:lnTo>
                <a:lnTo>
                  <a:pt x="10294841" y="94754"/>
                </a:lnTo>
                <a:lnTo>
                  <a:pt x="10345500" y="101114"/>
                </a:lnTo>
                <a:lnTo>
                  <a:pt x="10383530" y="104534"/>
                </a:lnTo>
                <a:lnTo>
                  <a:pt x="10392428" y="104860"/>
                </a:lnTo>
                <a:lnTo>
                  <a:pt x="10406325" y="104789"/>
                </a:lnTo>
                <a:lnTo>
                  <a:pt x="10418977" y="104315"/>
                </a:lnTo>
                <a:lnTo>
                  <a:pt x="10430738" y="103444"/>
                </a:lnTo>
                <a:lnTo>
                  <a:pt x="10444719" y="102221"/>
                </a:lnTo>
                <a:lnTo>
                  <a:pt x="10457139" y="101515"/>
                </a:lnTo>
                <a:lnTo>
                  <a:pt x="10507473" y="99899"/>
                </a:lnTo>
                <a:lnTo>
                  <a:pt x="10550181" y="96247"/>
                </a:lnTo>
                <a:lnTo>
                  <a:pt x="10564569" y="94079"/>
                </a:lnTo>
                <a:lnTo>
                  <a:pt x="10574400" y="974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87323" y="2052801"/>
            <a:ext cx="50800" cy="7620"/>
          </a:xfrm>
          <a:custGeom>
            <a:avLst/>
            <a:gdLst/>
            <a:ahLst/>
            <a:cxnLst/>
            <a:rect l="l" t="t" r="r" b="b"/>
            <a:pathLst>
              <a:path w="50800" h="7619">
                <a:moveTo>
                  <a:pt x="50305" y="7073"/>
                </a:moveTo>
                <a:lnTo>
                  <a:pt x="37728" y="5305"/>
                </a:lnTo>
                <a:lnTo>
                  <a:pt x="25152" y="3536"/>
                </a:lnTo>
                <a:lnTo>
                  <a:pt x="12576" y="1768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3978" y="2318146"/>
            <a:ext cx="5771515" cy="83820"/>
          </a:xfrm>
          <a:custGeom>
            <a:avLst/>
            <a:gdLst/>
            <a:ahLst/>
            <a:cxnLst/>
            <a:rect l="l" t="t" r="r" b="b"/>
            <a:pathLst>
              <a:path w="5771515" h="83819">
                <a:moveTo>
                  <a:pt x="40627" y="56451"/>
                </a:moveTo>
                <a:lnTo>
                  <a:pt x="1073" y="59432"/>
                </a:lnTo>
                <a:lnTo>
                  <a:pt x="0" y="59320"/>
                </a:lnTo>
                <a:lnTo>
                  <a:pt x="469" y="59284"/>
                </a:lnTo>
                <a:lnTo>
                  <a:pt x="39132" y="58870"/>
                </a:lnTo>
                <a:lnTo>
                  <a:pt x="77243" y="59086"/>
                </a:lnTo>
                <a:lnTo>
                  <a:pt x="128582" y="61250"/>
                </a:lnTo>
                <a:lnTo>
                  <a:pt x="141584" y="61830"/>
                </a:lnTo>
                <a:lnTo>
                  <a:pt x="191622" y="63034"/>
                </a:lnTo>
                <a:lnTo>
                  <a:pt x="204856" y="63036"/>
                </a:lnTo>
                <a:lnTo>
                  <a:pt x="217756" y="62944"/>
                </a:lnTo>
                <a:lnTo>
                  <a:pt x="267865" y="61653"/>
                </a:lnTo>
                <a:lnTo>
                  <a:pt x="293780" y="60464"/>
                </a:lnTo>
                <a:lnTo>
                  <a:pt x="306812" y="59849"/>
                </a:lnTo>
                <a:lnTo>
                  <a:pt x="357144" y="57583"/>
                </a:lnTo>
                <a:lnTo>
                  <a:pt x="369492" y="57054"/>
                </a:lnTo>
                <a:lnTo>
                  <a:pt x="380861" y="56555"/>
                </a:lnTo>
                <a:lnTo>
                  <a:pt x="428503" y="54011"/>
                </a:lnTo>
                <a:lnTo>
                  <a:pt x="467642" y="51480"/>
                </a:lnTo>
                <a:lnTo>
                  <a:pt x="513265" y="48224"/>
                </a:lnTo>
                <a:lnTo>
                  <a:pt x="529322" y="47109"/>
                </a:lnTo>
                <a:lnTo>
                  <a:pt x="570233" y="44542"/>
                </a:lnTo>
                <a:lnTo>
                  <a:pt x="613085" y="42842"/>
                </a:lnTo>
                <a:lnTo>
                  <a:pt x="660158" y="42334"/>
                </a:lnTo>
                <a:lnTo>
                  <a:pt x="699729" y="42136"/>
                </a:lnTo>
                <a:lnTo>
                  <a:pt x="748083" y="42009"/>
                </a:lnTo>
                <a:lnTo>
                  <a:pt x="806449" y="41952"/>
                </a:lnTo>
                <a:lnTo>
                  <a:pt x="826438" y="41955"/>
                </a:lnTo>
                <a:lnTo>
                  <a:pt x="879722" y="42032"/>
                </a:lnTo>
                <a:lnTo>
                  <a:pt x="923383" y="42211"/>
                </a:lnTo>
                <a:lnTo>
                  <a:pt x="967530" y="42605"/>
                </a:lnTo>
                <a:lnTo>
                  <a:pt x="1014934" y="43884"/>
                </a:lnTo>
                <a:lnTo>
                  <a:pt x="1053202" y="45852"/>
                </a:lnTo>
                <a:lnTo>
                  <a:pt x="1091541" y="48444"/>
                </a:lnTo>
                <a:lnTo>
                  <a:pt x="1129779" y="51247"/>
                </a:lnTo>
                <a:lnTo>
                  <a:pt x="1141766" y="52147"/>
                </a:lnTo>
                <a:lnTo>
                  <a:pt x="1155828" y="53151"/>
                </a:lnTo>
                <a:lnTo>
                  <a:pt x="1205744" y="55411"/>
                </a:lnTo>
                <a:lnTo>
                  <a:pt x="1214679" y="55598"/>
                </a:lnTo>
                <a:lnTo>
                  <a:pt x="1224273" y="55883"/>
                </a:lnTo>
                <a:lnTo>
                  <a:pt x="1270031" y="58022"/>
                </a:lnTo>
                <a:lnTo>
                  <a:pt x="1313223" y="60695"/>
                </a:lnTo>
                <a:lnTo>
                  <a:pt x="1366440" y="64392"/>
                </a:lnTo>
                <a:lnTo>
                  <a:pt x="1411537" y="67656"/>
                </a:lnTo>
                <a:lnTo>
                  <a:pt x="1454606" y="70973"/>
                </a:lnTo>
                <a:lnTo>
                  <a:pt x="1485640" y="73639"/>
                </a:lnTo>
                <a:lnTo>
                  <a:pt x="1499601" y="74807"/>
                </a:lnTo>
                <a:lnTo>
                  <a:pt x="1548620" y="77934"/>
                </a:lnTo>
                <a:lnTo>
                  <a:pt x="1570853" y="78625"/>
                </a:lnTo>
                <a:lnTo>
                  <a:pt x="1582221" y="79047"/>
                </a:lnTo>
                <a:lnTo>
                  <a:pt x="1594698" y="79601"/>
                </a:lnTo>
                <a:lnTo>
                  <a:pt x="1608471" y="80292"/>
                </a:lnTo>
                <a:lnTo>
                  <a:pt x="1623726" y="81124"/>
                </a:lnTo>
                <a:lnTo>
                  <a:pt x="1634714" y="81692"/>
                </a:lnTo>
                <a:lnTo>
                  <a:pt x="1683690" y="83215"/>
                </a:lnTo>
                <a:lnTo>
                  <a:pt x="1726896" y="83546"/>
                </a:lnTo>
                <a:lnTo>
                  <a:pt x="1741571" y="83500"/>
                </a:lnTo>
                <a:lnTo>
                  <a:pt x="1780889" y="83014"/>
                </a:lnTo>
                <a:lnTo>
                  <a:pt x="1827962" y="81414"/>
                </a:lnTo>
                <a:lnTo>
                  <a:pt x="1878145" y="78822"/>
                </a:lnTo>
                <a:lnTo>
                  <a:pt x="1928816" y="75751"/>
                </a:lnTo>
                <a:lnTo>
                  <a:pt x="1977504" y="72424"/>
                </a:lnTo>
                <a:lnTo>
                  <a:pt x="2027678" y="68683"/>
                </a:lnTo>
                <a:lnTo>
                  <a:pt x="2067145" y="65550"/>
                </a:lnTo>
                <a:lnTo>
                  <a:pt x="2106554" y="62299"/>
                </a:lnTo>
                <a:lnTo>
                  <a:pt x="2144883" y="59076"/>
                </a:lnTo>
                <a:lnTo>
                  <a:pt x="2195380" y="54740"/>
                </a:lnTo>
                <a:lnTo>
                  <a:pt x="2248289" y="50086"/>
                </a:lnTo>
                <a:lnTo>
                  <a:pt x="2263125" y="48780"/>
                </a:lnTo>
                <a:lnTo>
                  <a:pt x="2304236" y="45215"/>
                </a:lnTo>
                <a:lnTo>
                  <a:pt x="2352465" y="41166"/>
                </a:lnTo>
                <a:lnTo>
                  <a:pt x="2400187" y="37359"/>
                </a:lnTo>
                <a:lnTo>
                  <a:pt x="2441571" y="34307"/>
                </a:lnTo>
                <a:lnTo>
                  <a:pt x="2487196" y="31395"/>
                </a:lnTo>
                <a:lnTo>
                  <a:pt x="2534548" y="29518"/>
                </a:lnTo>
                <a:lnTo>
                  <a:pt x="2574167" y="28827"/>
                </a:lnTo>
                <a:lnTo>
                  <a:pt x="2618754" y="28629"/>
                </a:lnTo>
                <a:lnTo>
                  <a:pt x="2632620" y="28613"/>
                </a:lnTo>
                <a:lnTo>
                  <a:pt x="2645645" y="28617"/>
                </a:lnTo>
                <a:lnTo>
                  <a:pt x="2690105" y="28829"/>
                </a:lnTo>
                <a:lnTo>
                  <a:pt x="2730122" y="29583"/>
                </a:lnTo>
                <a:lnTo>
                  <a:pt x="2769929" y="30727"/>
                </a:lnTo>
                <a:lnTo>
                  <a:pt x="2820442" y="32454"/>
                </a:lnTo>
                <a:lnTo>
                  <a:pt x="2868858" y="34225"/>
                </a:lnTo>
                <a:lnTo>
                  <a:pt x="2914173" y="35994"/>
                </a:lnTo>
                <a:lnTo>
                  <a:pt x="2929844" y="36669"/>
                </a:lnTo>
                <a:lnTo>
                  <a:pt x="2941011" y="37143"/>
                </a:lnTo>
                <a:lnTo>
                  <a:pt x="2990848" y="38527"/>
                </a:lnTo>
                <a:lnTo>
                  <a:pt x="3035873" y="39099"/>
                </a:lnTo>
                <a:lnTo>
                  <a:pt x="3084921" y="39443"/>
                </a:lnTo>
                <a:lnTo>
                  <a:pt x="3095245" y="39467"/>
                </a:lnTo>
                <a:lnTo>
                  <a:pt x="3108553" y="39407"/>
                </a:lnTo>
                <a:lnTo>
                  <a:pt x="3159000" y="37899"/>
                </a:lnTo>
                <a:lnTo>
                  <a:pt x="3202874" y="35060"/>
                </a:lnTo>
                <a:lnTo>
                  <a:pt x="3251493" y="31525"/>
                </a:lnTo>
                <a:lnTo>
                  <a:pt x="3294306" y="28286"/>
                </a:lnTo>
                <a:lnTo>
                  <a:pt x="3327221" y="25756"/>
                </a:lnTo>
                <a:lnTo>
                  <a:pt x="3343485" y="24513"/>
                </a:lnTo>
                <a:lnTo>
                  <a:pt x="3386614" y="21270"/>
                </a:lnTo>
                <a:lnTo>
                  <a:pt x="3431548" y="18029"/>
                </a:lnTo>
                <a:lnTo>
                  <a:pt x="3470243" y="15473"/>
                </a:lnTo>
                <a:lnTo>
                  <a:pt x="3518481" y="12510"/>
                </a:lnTo>
                <a:lnTo>
                  <a:pt x="3560513" y="10428"/>
                </a:lnTo>
                <a:lnTo>
                  <a:pt x="3608214" y="9194"/>
                </a:lnTo>
                <a:lnTo>
                  <a:pt x="3658699" y="8737"/>
                </a:lnTo>
                <a:lnTo>
                  <a:pt x="3673825" y="8720"/>
                </a:lnTo>
                <a:lnTo>
                  <a:pt x="3687727" y="8726"/>
                </a:lnTo>
                <a:lnTo>
                  <a:pt x="3735491" y="8984"/>
                </a:lnTo>
                <a:lnTo>
                  <a:pt x="3785923" y="9650"/>
                </a:lnTo>
                <a:lnTo>
                  <a:pt x="3811504" y="10090"/>
                </a:lnTo>
                <a:lnTo>
                  <a:pt x="3817127" y="10186"/>
                </a:lnTo>
                <a:lnTo>
                  <a:pt x="3856444" y="10580"/>
                </a:lnTo>
                <a:lnTo>
                  <a:pt x="3901625" y="10799"/>
                </a:lnTo>
                <a:lnTo>
                  <a:pt x="3943716" y="10909"/>
                </a:lnTo>
                <a:lnTo>
                  <a:pt x="3992981" y="10977"/>
                </a:lnTo>
                <a:lnTo>
                  <a:pt x="4049546" y="11005"/>
                </a:lnTo>
                <a:lnTo>
                  <a:pt x="4071387" y="11005"/>
                </a:lnTo>
                <a:lnTo>
                  <a:pt x="4092163" y="11003"/>
                </a:lnTo>
                <a:lnTo>
                  <a:pt x="4130557" y="10994"/>
                </a:lnTo>
                <a:lnTo>
                  <a:pt x="4180363" y="10967"/>
                </a:lnTo>
                <a:lnTo>
                  <a:pt x="4221015" y="10924"/>
                </a:lnTo>
                <a:lnTo>
                  <a:pt x="4261335" y="10842"/>
                </a:lnTo>
                <a:lnTo>
                  <a:pt x="4303994" y="10498"/>
                </a:lnTo>
                <a:lnTo>
                  <a:pt x="4351123" y="9536"/>
                </a:lnTo>
                <a:lnTo>
                  <a:pt x="4397406" y="8370"/>
                </a:lnTo>
                <a:lnTo>
                  <a:pt x="4436090" y="7321"/>
                </a:lnTo>
                <a:lnTo>
                  <a:pt x="4480246" y="6098"/>
                </a:lnTo>
                <a:lnTo>
                  <a:pt x="4530340" y="4548"/>
                </a:lnTo>
                <a:lnTo>
                  <a:pt x="4567442" y="2822"/>
                </a:lnTo>
                <a:lnTo>
                  <a:pt x="4578342" y="2253"/>
                </a:lnTo>
                <a:lnTo>
                  <a:pt x="4629172" y="748"/>
                </a:lnTo>
                <a:lnTo>
                  <a:pt x="4673118" y="243"/>
                </a:lnTo>
                <a:lnTo>
                  <a:pt x="4719072" y="0"/>
                </a:lnTo>
                <a:lnTo>
                  <a:pt x="4734243" y="65"/>
                </a:lnTo>
                <a:lnTo>
                  <a:pt x="4772968" y="1084"/>
                </a:lnTo>
                <a:lnTo>
                  <a:pt x="4812716" y="3923"/>
                </a:lnTo>
                <a:lnTo>
                  <a:pt x="4847683" y="7070"/>
                </a:lnTo>
                <a:lnTo>
                  <a:pt x="4856479" y="7829"/>
                </a:lnTo>
                <a:lnTo>
                  <a:pt x="4903363" y="9782"/>
                </a:lnTo>
                <a:lnTo>
                  <a:pt x="4950548" y="10175"/>
                </a:lnTo>
                <a:lnTo>
                  <a:pt x="4965861" y="10180"/>
                </a:lnTo>
                <a:lnTo>
                  <a:pt x="4980209" y="10162"/>
                </a:lnTo>
                <a:lnTo>
                  <a:pt x="5029264" y="9867"/>
                </a:lnTo>
                <a:lnTo>
                  <a:pt x="5063338" y="9362"/>
                </a:lnTo>
                <a:lnTo>
                  <a:pt x="5076562" y="9169"/>
                </a:lnTo>
                <a:lnTo>
                  <a:pt x="5126650" y="8726"/>
                </a:lnTo>
                <a:lnTo>
                  <a:pt x="5155810" y="8688"/>
                </a:lnTo>
                <a:lnTo>
                  <a:pt x="5170707" y="8715"/>
                </a:lnTo>
                <a:lnTo>
                  <a:pt x="5214152" y="9294"/>
                </a:lnTo>
                <a:lnTo>
                  <a:pt x="5271264" y="13753"/>
                </a:lnTo>
                <a:lnTo>
                  <a:pt x="5287069" y="15255"/>
                </a:lnTo>
                <a:lnTo>
                  <a:pt x="5329851" y="18801"/>
                </a:lnTo>
                <a:lnTo>
                  <a:pt x="5380718" y="19861"/>
                </a:lnTo>
                <a:lnTo>
                  <a:pt x="5427956" y="20193"/>
                </a:lnTo>
                <a:lnTo>
                  <a:pt x="5466651" y="20308"/>
                </a:lnTo>
                <a:lnTo>
                  <a:pt x="5507354" y="20354"/>
                </a:lnTo>
                <a:lnTo>
                  <a:pt x="5558343" y="20384"/>
                </a:lnTo>
                <a:lnTo>
                  <a:pt x="5572755" y="20383"/>
                </a:lnTo>
                <a:lnTo>
                  <a:pt x="5618147" y="20328"/>
                </a:lnTo>
                <a:lnTo>
                  <a:pt x="5664783" y="19878"/>
                </a:lnTo>
                <a:lnTo>
                  <a:pt x="5712412" y="18461"/>
                </a:lnTo>
                <a:lnTo>
                  <a:pt x="5755471" y="16707"/>
                </a:lnTo>
                <a:lnTo>
                  <a:pt x="5771233" y="159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3220" y="2304903"/>
            <a:ext cx="2548890" cy="33655"/>
          </a:xfrm>
          <a:custGeom>
            <a:avLst/>
            <a:gdLst/>
            <a:ahLst/>
            <a:cxnLst/>
            <a:rect l="l" t="t" r="r" b="b"/>
            <a:pathLst>
              <a:path w="2548890" h="33655">
                <a:moveTo>
                  <a:pt x="0" y="28942"/>
                </a:moveTo>
                <a:lnTo>
                  <a:pt x="46477" y="28974"/>
                </a:lnTo>
                <a:lnTo>
                  <a:pt x="89008" y="28993"/>
                </a:lnTo>
                <a:lnTo>
                  <a:pt x="127592" y="29000"/>
                </a:lnTo>
                <a:lnTo>
                  <a:pt x="145404" y="28998"/>
                </a:lnTo>
                <a:lnTo>
                  <a:pt x="192921" y="28975"/>
                </a:lnTo>
                <a:lnTo>
                  <a:pt x="231557" y="28922"/>
                </a:lnTo>
                <a:lnTo>
                  <a:pt x="276217" y="28770"/>
                </a:lnTo>
                <a:lnTo>
                  <a:pt x="322633" y="28151"/>
                </a:lnTo>
                <a:lnTo>
                  <a:pt x="371551" y="27258"/>
                </a:lnTo>
                <a:lnTo>
                  <a:pt x="420226" y="26317"/>
                </a:lnTo>
                <a:lnTo>
                  <a:pt x="458384" y="25561"/>
                </a:lnTo>
                <a:lnTo>
                  <a:pt x="479371" y="25142"/>
                </a:lnTo>
                <a:lnTo>
                  <a:pt x="499210" y="24751"/>
                </a:lnTo>
                <a:lnTo>
                  <a:pt x="552055" y="23743"/>
                </a:lnTo>
                <a:lnTo>
                  <a:pt x="595334" y="22974"/>
                </a:lnTo>
                <a:lnTo>
                  <a:pt x="639146" y="22300"/>
                </a:lnTo>
                <a:lnTo>
                  <a:pt x="682326" y="21966"/>
                </a:lnTo>
                <a:lnTo>
                  <a:pt x="695726" y="21920"/>
                </a:lnTo>
                <a:lnTo>
                  <a:pt x="745132" y="21643"/>
                </a:lnTo>
                <a:lnTo>
                  <a:pt x="785537" y="21234"/>
                </a:lnTo>
                <a:lnTo>
                  <a:pt x="834061" y="20484"/>
                </a:lnTo>
                <a:lnTo>
                  <a:pt x="872929" y="19587"/>
                </a:lnTo>
                <a:lnTo>
                  <a:pt x="911194" y="18512"/>
                </a:lnTo>
                <a:lnTo>
                  <a:pt x="957359" y="17092"/>
                </a:lnTo>
                <a:lnTo>
                  <a:pt x="972236" y="16617"/>
                </a:lnTo>
                <a:lnTo>
                  <a:pt x="986704" y="16165"/>
                </a:lnTo>
                <a:lnTo>
                  <a:pt x="1027891" y="14935"/>
                </a:lnTo>
                <a:lnTo>
                  <a:pt x="1066248" y="13879"/>
                </a:lnTo>
                <a:lnTo>
                  <a:pt x="1114085" y="12706"/>
                </a:lnTo>
                <a:lnTo>
                  <a:pt x="1166469" y="11625"/>
                </a:lnTo>
                <a:lnTo>
                  <a:pt x="1213203" y="10752"/>
                </a:lnTo>
                <a:lnTo>
                  <a:pt x="1258395" y="10003"/>
                </a:lnTo>
                <a:lnTo>
                  <a:pt x="1266806" y="9886"/>
                </a:lnTo>
                <a:lnTo>
                  <a:pt x="1274106" y="9780"/>
                </a:lnTo>
                <a:lnTo>
                  <a:pt x="1312200" y="8841"/>
                </a:lnTo>
                <a:lnTo>
                  <a:pt x="1350616" y="7592"/>
                </a:lnTo>
                <a:lnTo>
                  <a:pt x="1398009" y="5869"/>
                </a:lnTo>
                <a:lnTo>
                  <a:pt x="1432394" y="4559"/>
                </a:lnTo>
                <a:lnTo>
                  <a:pt x="1448325" y="3973"/>
                </a:lnTo>
                <a:lnTo>
                  <a:pt x="1492794" y="2470"/>
                </a:lnTo>
                <a:lnTo>
                  <a:pt x="1532592" y="1338"/>
                </a:lnTo>
                <a:lnTo>
                  <a:pt x="1579081" y="377"/>
                </a:lnTo>
                <a:lnTo>
                  <a:pt x="1624866" y="17"/>
                </a:lnTo>
                <a:lnTo>
                  <a:pt x="1653650" y="0"/>
                </a:lnTo>
                <a:lnTo>
                  <a:pt x="1667183" y="14"/>
                </a:lnTo>
                <a:lnTo>
                  <a:pt x="1716511" y="227"/>
                </a:lnTo>
                <a:lnTo>
                  <a:pt x="1763037" y="732"/>
                </a:lnTo>
                <a:lnTo>
                  <a:pt x="1802153" y="1578"/>
                </a:lnTo>
                <a:lnTo>
                  <a:pt x="1851791" y="3362"/>
                </a:lnTo>
                <a:lnTo>
                  <a:pt x="1898385" y="5703"/>
                </a:lnTo>
                <a:lnTo>
                  <a:pt x="1949117" y="8543"/>
                </a:lnTo>
                <a:lnTo>
                  <a:pt x="1997064" y="11402"/>
                </a:lnTo>
                <a:lnTo>
                  <a:pt x="2015184" y="12457"/>
                </a:lnTo>
                <a:lnTo>
                  <a:pt x="2056405" y="14614"/>
                </a:lnTo>
                <a:lnTo>
                  <a:pt x="2091648" y="15575"/>
                </a:lnTo>
                <a:lnTo>
                  <a:pt x="2103404" y="15865"/>
                </a:lnTo>
                <a:lnTo>
                  <a:pt x="2145410" y="17704"/>
                </a:lnTo>
                <a:lnTo>
                  <a:pt x="2184435" y="20051"/>
                </a:lnTo>
                <a:lnTo>
                  <a:pt x="2206801" y="21682"/>
                </a:lnTo>
                <a:lnTo>
                  <a:pt x="2219837" y="22666"/>
                </a:lnTo>
                <a:lnTo>
                  <a:pt x="2270179" y="25253"/>
                </a:lnTo>
                <a:lnTo>
                  <a:pt x="2316718" y="26168"/>
                </a:lnTo>
                <a:lnTo>
                  <a:pt x="2354912" y="26489"/>
                </a:lnTo>
                <a:lnTo>
                  <a:pt x="2401850" y="26604"/>
                </a:lnTo>
                <a:lnTo>
                  <a:pt x="2418540" y="26653"/>
                </a:lnTo>
                <a:lnTo>
                  <a:pt x="2458049" y="26944"/>
                </a:lnTo>
                <a:lnTo>
                  <a:pt x="2492440" y="27684"/>
                </a:lnTo>
                <a:lnTo>
                  <a:pt x="2505939" y="27983"/>
                </a:lnTo>
                <a:lnTo>
                  <a:pt x="2517599" y="28167"/>
                </a:lnTo>
                <a:lnTo>
                  <a:pt x="2527924" y="28251"/>
                </a:lnTo>
                <a:lnTo>
                  <a:pt x="2543187" y="28287"/>
                </a:lnTo>
                <a:lnTo>
                  <a:pt x="2548756" y="28535"/>
                </a:lnTo>
                <a:lnTo>
                  <a:pt x="2546380" y="28998"/>
                </a:lnTo>
                <a:lnTo>
                  <a:pt x="2539109" y="30420"/>
                </a:lnTo>
                <a:lnTo>
                  <a:pt x="2525219" y="331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66500" y="2386434"/>
            <a:ext cx="149225" cy="85725"/>
          </a:xfrm>
          <a:custGeom>
            <a:avLst/>
            <a:gdLst/>
            <a:ahLst/>
            <a:cxnLst/>
            <a:rect l="l" t="t" r="r" b="b"/>
            <a:pathLst>
              <a:path w="149225" h="85725">
                <a:moveTo>
                  <a:pt x="700" y="13981"/>
                </a:moveTo>
                <a:lnTo>
                  <a:pt x="0" y="24388"/>
                </a:lnTo>
                <a:lnTo>
                  <a:pt x="472" y="36918"/>
                </a:lnTo>
                <a:lnTo>
                  <a:pt x="2116" y="51571"/>
                </a:lnTo>
                <a:lnTo>
                  <a:pt x="22324" y="84671"/>
                </a:lnTo>
                <a:lnTo>
                  <a:pt x="28620" y="85419"/>
                </a:lnTo>
                <a:lnTo>
                  <a:pt x="35289" y="83546"/>
                </a:lnTo>
                <a:lnTo>
                  <a:pt x="69456" y="58212"/>
                </a:lnTo>
                <a:lnTo>
                  <a:pt x="104411" y="28445"/>
                </a:lnTo>
                <a:lnTo>
                  <a:pt x="120327" y="14467"/>
                </a:lnTo>
                <a:lnTo>
                  <a:pt x="135170" y="2819"/>
                </a:lnTo>
                <a:lnTo>
                  <a:pt x="144216" y="0"/>
                </a:lnTo>
                <a:lnTo>
                  <a:pt x="148680" y="49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09379" y="2384307"/>
            <a:ext cx="181610" cy="75565"/>
          </a:xfrm>
          <a:custGeom>
            <a:avLst/>
            <a:gdLst/>
            <a:ahLst/>
            <a:cxnLst/>
            <a:rect l="l" t="t" r="r" b="b"/>
            <a:pathLst>
              <a:path w="181610" h="75564">
                <a:moveTo>
                  <a:pt x="7464" y="9215"/>
                </a:moveTo>
                <a:lnTo>
                  <a:pt x="3243" y="22864"/>
                </a:lnTo>
                <a:lnTo>
                  <a:pt x="755" y="35538"/>
                </a:lnTo>
                <a:lnTo>
                  <a:pt x="0" y="47236"/>
                </a:lnTo>
                <a:lnTo>
                  <a:pt x="1182" y="61860"/>
                </a:lnTo>
                <a:lnTo>
                  <a:pt x="2714" y="67782"/>
                </a:lnTo>
                <a:lnTo>
                  <a:pt x="4919" y="71032"/>
                </a:lnTo>
                <a:lnTo>
                  <a:pt x="7125" y="74282"/>
                </a:lnTo>
                <a:lnTo>
                  <a:pt x="12656" y="75337"/>
                </a:lnTo>
                <a:lnTo>
                  <a:pt x="21511" y="74199"/>
                </a:lnTo>
                <a:lnTo>
                  <a:pt x="66108" y="59968"/>
                </a:lnTo>
                <a:lnTo>
                  <a:pt x="103619" y="40934"/>
                </a:lnTo>
                <a:lnTo>
                  <a:pt x="141167" y="18601"/>
                </a:lnTo>
                <a:lnTo>
                  <a:pt x="153544" y="11200"/>
                </a:lnTo>
                <a:lnTo>
                  <a:pt x="162899" y="5927"/>
                </a:lnTo>
                <a:lnTo>
                  <a:pt x="169946" y="2339"/>
                </a:lnTo>
                <a:lnTo>
                  <a:pt x="180932" y="0"/>
                </a:lnTo>
                <a:lnTo>
                  <a:pt x="181392" y="780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78714" y="2384465"/>
            <a:ext cx="147955" cy="85090"/>
          </a:xfrm>
          <a:custGeom>
            <a:avLst/>
            <a:gdLst/>
            <a:ahLst/>
            <a:cxnLst/>
            <a:rect l="l" t="t" r="r" b="b"/>
            <a:pathLst>
              <a:path w="147954" h="85089">
                <a:moveTo>
                  <a:pt x="24719" y="16332"/>
                </a:moveTo>
                <a:lnTo>
                  <a:pt x="12159" y="13798"/>
                </a:lnTo>
                <a:lnTo>
                  <a:pt x="3919" y="17444"/>
                </a:lnTo>
                <a:lnTo>
                  <a:pt x="0" y="27269"/>
                </a:lnTo>
                <a:lnTo>
                  <a:pt x="1522" y="47969"/>
                </a:lnTo>
                <a:lnTo>
                  <a:pt x="12430" y="84722"/>
                </a:lnTo>
                <a:lnTo>
                  <a:pt x="18954" y="83621"/>
                </a:lnTo>
                <a:lnTo>
                  <a:pt x="57025" y="62737"/>
                </a:lnTo>
                <a:lnTo>
                  <a:pt x="95298" y="36533"/>
                </a:lnTo>
                <a:lnTo>
                  <a:pt x="106768" y="27862"/>
                </a:lnTo>
                <a:lnTo>
                  <a:pt x="117624" y="19958"/>
                </a:lnTo>
                <a:lnTo>
                  <a:pt x="127975" y="12737"/>
                </a:lnTo>
                <a:lnTo>
                  <a:pt x="137933" y="6112"/>
                </a:lnTo>
                <a:lnTo>
                  <a:pt x="14761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27840" y="2364059"/>
            <a:ext cx="232410" cy="128270"/>
          </a:xfrm>
          <a:custGeom>
            <a:avLst/>
            <a:gdLst/>
            <a:ahLst/>
            <a:cxnLst/>
            <a:rect l="l" t="t" r="r" b="b"/>
            <a:pathLst>
              <a:path w="232409" h="128269">
                <a:moveTo>
                  <a:pt x="0" y="58304"/>
                </a:moveTo>
                <a:lnTo>
                  <a:pt x="6144" y="57839"/>
                </a:lnTo>
                <a:lnTo>
                  <a:pt x="9372" y="63235"/>
                </a:lnTo>
                <a:lnTo>
                  <a:pt x="9684" y="74492"/>
                </a:lnTo>
                <a:lnTo>
                  <a:pt x="10354" y="88213"/>
                </a:lnTo>
                <a:lnTo>
                  <a:pt x="11555" y="100331"/>
                </a:lnTo>
                <a:lnTo>
                  <a:pt x="13328" y="112302"/>
                </a:lnTo>
                <a:lnTo>
                  <a:pt x="13993" y="118477"/>
                </a:lnTo>
                <a:lnTo>
                  <a:pt x="14048" y="122456"/>
                </a:lnTo>
                <a:lnTo>
                  <a:pt x="14103" y="126436"/>
                </a:lnTo>
                <a:lnTo>
                  <a:pt x="18100" y="128092"/>
                </a:lnTo>
                <a:lnTo>
                  <a:pt x="26025" y="127423"/>
                </a:lnTo>
                <a:lnTo>
                  <a:pt x="33943" y="126755"/>
                </a:lnTo>
                <a:lnTo>
                  <a:pt x="41127" y="124083"/>
                </a:lnTo>
                <a:lnTo>
                  <a:pt x="47555" y="119406"/>
                </a:lnTo>
                <a:lnTo>
                  <a:pt x="53984" y="114730"/>
                </a:lnTo>
                <a:lnTo>
                  <a:pt x="59505" y="110097"/>
                </a:lnTo>
                <a:lnTo>
                  <a:pt x="64111" y="105507"/>
                </a:lnTo>
                <a:lnTo>
                  <a:pt x="69219" y="101000"/>
                </a:lnTo>
                <a:lnTo>
                  <a:pt x="104460" y="74676"/>
                </a:lnTo>
                <a:lnTo>
                  <a:pt x="139578" y="49671"/>
                </a:lnTo>
                <a:lnTo>
                  <a:pt x="174168" y="29183"/>
                </a:lnTo>
                <a:lnTo>
                  <a:pt x="190841" y="25726"/>
                </a:lnTo>
                <a:lnTo>
                  <a:pt x="197785" y="19160"/>
                </a:lnTo>
                <a:lnTo>
                  <a:pt x="219275" y="0"/>
                </a:lnTo>
                <a:lnTo>
                  <a:pt x="221693" y="4507"/>
                </a:lnTo>
                <a:lnTo>
                  <a:pt x="222088" y="13971"/>
                </a:lnTo>
                <a:lnTo>
                  <a:pt x="222483" y="23436"/>
                </a:lnTo>
                <a:lnTo>
                  <a:pt x="225870" y="30851"/>
                </a:lnTo>
                <a:lnTo>
                  <a:pt x="232257" y="362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90188" y="2351345"/>
            <a:ext cx="331470" cy="619125"/>
          </a:xfrm>
          <a:custGeom>
            <a:avLst/>
            <a:gdLst/>
            <a:ahLst/>
            <a:cxnLst/>
            <a:rect l="l" t="t" r="r" b="b"/>
            <a:pathLst>
              <a:path w="331470" h="619125">
                <a:moveTo>
                  <a:pt x="154694" y="0"/>
                </a:moveTo>
                <a:lnTo>
                  <a:pt x="149939" y="11333"/>
                </a:lnTo>
                <a:lnTo>
                  <a:pt x="140996" y="21208"/>
                </a:lnTo>
                <a:lnTo>
                  <a:pt x="129625" y="30157"/>
                </a:lnTo>
                <a:lnTo>
                  <a:pt x="120620" y="37574"/>
                </a:lnTo>
                <a:lnTo>
                  <a:pt x="92500" y="65458"/>
                </a:lnTo>
                <a:lnTo>
                  <a:pt x="68330" y="98422"/>
                </a:lnTo>
                <a:lnTo>
                  <a:pt x="44671" y="145418"/>
                </a:lnTo>
                <a:lnTo>
                  <a:pt x="30586" y="180894"/>
                </a:lnTo>
                <a:lnTo>
                  <a:pt x="18346" y="223167"/>
                </a:lnTo>
                <a:lnTo>
                  <a:pt x="9749" y="270759"/>
                </a:lnTo>
                <a:lnTo>
                  <a:pt x="3398" y="310396"/>
                </a:lnTo>
                <a:lnTo>
                  <a:pt x="0" y="352993"/>
                </a:lnTo>
                <a:lnTo>
                  <a:pt x="303" y="360311"/>
                </a:lnTo>
                <a:lnTo>
                  <a:pt x="12271" y="407153"/>
                </a:lnTo>
                <a:lnTo>
                  <a:pt x="33718" y="447181"/>
                </a:lnTo>
                <a:lnTo>
                  <a:pt x="44489" y="457554"/>
                </a:lnTo>
                <a:lnTo>
                  <a:pt x="50311" y="462627"/>
                </a:lnTo>
                <a:lnTo>
                  <a:pt x="87270" y="483881"/>
                </a:lnTo>
                <a:lnTo>
                  <a:pt x="135389" y="497221"/>
                </a:lnTo>
                <a:lnTo>
                  <a:pt x="179866" y="502782"/>
                </a:lnTo>
                <a:lnTo>
                  <a:pt x="224991" y="506763"/>
                </a:lnTo>
                <a:lnTo>
                  <a:pt x="260307" y="507686"/>
                </a:lnTo>
                <a:lnTo>
                  <a:pt x="282922" y="507596"/>
                </a:lnTo>
                <a:lnTo>
                  <a:pt x="319002" y="496143"/>
                </a:lnTo>
                <a:lnTo>
                  <a:pt x="319085" y="492649"/>
                </a:lnTo>
                <a:lnTo>
                  <a:pt x="290226" y="456828"/>
                </a:lnTo>
                <a:lnTo>
                  <a:pt x="243243" y="423025"/>
                </a:lnTo>
                <a:lnTo>
                  <a:pt x="234751" y="417378"/>
                </a:lnTo>
                <a:lnTo>
                  <a:pt x="230617" y="414234"/>
                </a:lnTo>
                <a:lnTo>
                  <a:pt x="229314" y="413193"/>
                </a:lnTo>
                <a:lnTo>
                  <a:pt x="228622" y="412638"/>
                </a:lnTo>
                <a:lnTo>
                  <a:pt x="227922" y="412082"/>
                </a:lnTo>
                <a:lnTo>
                  <a:pt x="229134" y="412239"/>
                </a:lnTo>
                <a:lnTo>
                  <a:pt x="232245" y="413109"/>
                </a:lnTo>
                <a:lnTo>
                  <a:pt x="235355" y="413978"/>
                </a:lnTo>
                <a:lnTo>
                  <a:pt x="241195" y="415609"/>
                </a:lnTo>
                <a:lnTo>
                  <a:pt x="285210" y="435613"/>
                </a:lnTo>
                <a:lnTo>
                  <a:pt x="315285" y="461447"/>
                </a:lnTo>
                <a:lnTo>
                  <a:pt x="330938" y="506442"/>
                </a:lnTo>
                <a:lnTo>
                  <a:pt x="326640" y="520849"/>
                </a:lnTo>
                <a:lnTo>
                  <a:pt x="296487" y="558165"/>
                </a:lnTo>
                <a:lnTo>
                  <a:pt x="255285" y="588905"/>
                </a:lnTo>
                <a:lnTo>
                  <a:pt x="219494" y="613587"/>
                </a:lnTo>
                <a:lnTo>
                  <a:pt x="211689" y="61897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72952" y="2663438"/>
            <a:ext cx="139700" cy="231140"/>
          </a:xfrm>
          <a:custGeom>
            <a:avLst/>
            <a:gdLst/>
            <a:ahLst/>
            <a:cxnLst/>
            <a:rect l="l" t="t" r="r" b="b"/>
            <a:pathLst>
              <a:path w="139700" h="231139">
                <a:moveTo>
                  <a:pt x="101857" y="143904"/>
                </a:moveTo>
                <a:lnTo>
                  <a:pt x="108417" y="143914"/>
                </a:lnTo>
                <a:lnTo>
                  <a:pt x="113301" y="140018"/>
                </a:lnTo>
                <a:lnTo>
                  <a:pt x="116515" y="132214"/>
                </a:lnTo>
                <a:lnTo>
                  <a:pt x="118725" y="126857"/>
                </a:lnTo>
                <a:lnTo>
                  <a:pt x="79857" y="111598"/>
                </a:lnTo>
                <a:lnTo>
                  <a:pt x="38756" y="121615"/>
                </a:lnTo>
                <a:lnTo>
                  <a:pt x="6000" y="152898"/>
                </a:lnTo>
                <a:lnTo>
                  <a:pt x="0" y="178577"/>
                </a:lnTo>
                <a:lnTo>
                  <a:pt x="3126" y="192385"/>
                </a:lnTo>
                <a:lnTo>
                  <a:pt x="44411" y="225688"/>
                </a:lnTo>
                <a:lnTo>
                  <a:pt x="71100" y="230893"/>
                </a:lnTo>
                <a:lnTo>
                  <a:pt x="81449" y="230756"/>
                </a:lnTo>
                <a:lnTo>
                  <a:pt x="111147" y="198266"/>
                </a:lnTo>
                <a:lnTo>
                  <a:pt x="119130" y="147628"/>
                </a:lnTo>
                <a:lnTo>
                  <a:pt x="120274" y="122611"/>
                </a:lnTo>
                <a:lnTo>
                  <a:pt x="120162" y="106413"/>
                </a:lnTo>
                <a:lnTo>
                  <a:pt x="112600" y="58265"/>
                </a:lnTo>
                <a:lnTo>
                  <a:pt x="93103" y="20249"/>
                </a:lnTo>
                <a:lnTo>
                  <a:pt x="74675" y="1671"/>
                </a:lnTo>
                <a:lnTo>
                  <a:pt x="71308" y="0"/>
                </a:lnTo>
                <a:lnTo>
                  <a:pt x="69569" y="2245"/>
                </a:lnTo>
                <a:lnTo>
                  <a:pt x="69472" y="8405"/>
                </a:lnTo>
                <a:lnTo>
                  <a:pt x="70242" y="19243"/>
                </a:lnTo>
                <a:lnTo>
                  <a:pt x="82090" y="66288"/>
                </a:lnTo>
                <a:lnTo>
                  <a:pt x="97086" y="111398"/>
                </a:lnTo>
                <a:lnTo>
                  <a:pt x="113590" y="150320"/>
                </a:lnTo>
                <a:lnTo>
                  <a:pt x="129107" y="170153"/>
                </a:lnTo>
                <a:lnTo>
                  <a:pt x="139190" y="1806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41972" y="2754716"/>
            <a:ext cx="118110" cy="129539"/>
          </a:xfrm>
          <a:custGeom>
            <a:avLst/>
            <a:gdLst/>
            <a:ahLst/>
            <a:cxnLst/>
            <a:rect l="l" t="t" r="r" b="b"/>
            <a:pathLst>
              <a:path w="118109" h="129539">
                <a:moveTo>
                  <a:pt x="80471" y="15041"/>
                </a:moveTo>
                <a:lnTo>
                  <a:pt x="74908" y="6436"/>
                </a:lnTo>
                <a:lnTo>
                  <a:pt x="68500" y="1646"/>
                </a:lnTo>
                <a:lnTo>
                  <a:pt x="61234" y="670"/>
                </a:lnTo>
                <a:lnTo>
                  <a:pt x="56239" y="0"/>
                </a:lnTo>
                <a:lnTo>
                  <a:pt x="50288" y="342"/>
                </a:lnTo>
                <a:lnTo>
                  <a:pt x="13998" y="22868"/>
                </a:lnTo>
                <a:lnTo>
                  <a:pt x="0" y="59402"/>
                </a:lnTo>
                <a:lnTo>
                  <a:pt x="656" y="75022"/>
                </a:lnTo>
                <a:lnTo>
                  <a:pt x="29409" y="112870"/>
                </a:lnTo>
                <a:lnTo>
                  <a:pt x="65334" y="127990"/>
                </a:lnTo>
                <a:lnTo>
                  <a:pt x="82847" y="129505"/>
                </a:lnTo>
                <a:lnTo>
                  <a:pt x="94299" y="128907"/>
                </a:lnTo>
                <a:lnTo>
                  <a:pt x="108045" y="121831"/>
                </a:lnTo>
                <a:lnTo>
                  <a:pt x="114497" y="112616"/>
                </a:lnTo>
                <a:lnTo>
                  <a:pt x="117059" y="100842"/>
                </a:lnTo>
                <a:lnTo>
                  <a:pt x="117511" y="88335"/>
                </a:lnTo>
                <a:lnTo>
                  <a:pt x="115089" y="73123"/>
                </a:lnTo>
                <a:lnTo>
                  <a:pt x="91427" y="29446"/>
                </a:lnTo>
                <a:lnTo>
                  <a:pt x="60738" y="5793"/>
                </a:lnTo>
                <a:lnTo>
                  <a:pt x="49222" y="30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594948" y="2753109"/>
            <a:ext cx="102235" cy="134620"/>
          </a:xfrm>
          <a:custGeom>
            <a:avLst/>
            <a:gdLst/>
            <a:ahLst/>
            <a:cxnLst/>
            <a:rect l="l" t="t" r="r" b="b"/>
            <a:pathLst>
              <a:path w="102234" h="134619">
                <a:moveTo>
                  <a:pt x="41123" y="17647"/>
                </a:moveTo>
                <a:lnTo>
                  <a:pt x="23044" y="16003"/>
                </a:lnTo>
                <a:lnTo>
                  <a:pt x="14755" y="18386"/>
                </a:lnTo>
                <a:lnTo>
                  <a:pt x="13469" y="21879"/>
                </a:lnTo>
                <a:lnTo>
                  <a:pt x="15381" y="26045"/>
                </a:lnTo>
                <a:lnTo>
                  <a:pt x="20043" y="31750"/>
                </a:lnTo>
                <a:lnTo>
                  <a:pt x="24705" y="37455"/>
                </a:lnTo>
                <a:lnTo>
                  <a:pt x="54250" y="57273"/>
                </a:lnTo>
                <a:lnTo>
                  <a:pt x="59633" y="59406"/>
                </a:lnTo>
                <a:lnTo>
                  <a:pt x="63907" y="60580"/>
                </a:lnTo>
                <a:lnTo>
                  <a:pt x="67066" y="60793"/>
                </a:lnTo>
                <a:lnTo>
                  <a:pt x="70231" y="61007"/>
                </a:lnTo>
                <a:lnTo>
                  <a:pt x="72330" y="58759"/>
                </a:lnTo>
                <a:lnTo>
                  <a:pt x="73369" y="54050"/>
                </a:lnTo>
                <a:lnTo>
                  <a:pt x="74415" y="49341"/>
                </a:lnTo>
                <a:lnTo>
                  <a:pt x="61517" y="13344"/>
                </a:lnTo>
                <a:lnTo>
                  <a:pt x="54818" y="7094"/>
                </a:lnTo>
                <a:lnTo>
                  <a:pt x="47448" y="3175"/>
                </a:lnTo>
                <a:lnTo>
                  <a:pt x="39412" y="1587"/>
                </a:lnTo>
                <a:lnTo>
                  <a:pt x="31376" y="0"/>
                </a:lnTo>
                <a:lnTo>
                  <a:pt x="23888" y="800"/>
                </a:lnTo>
                <a:lnTo>
                  <a:pt x="16947" y="3990"/>
                </a:lnTo>
                <a:lnTo>
                  <a:pt x="9999" y="7180"/>
                </a:lnTo>
                <a:lnTo>
                  <a:pt x="5094" y="13204"/>
                </a:lnTo>
                <a:lnTo>
                  <a:pt x="2226" y="22062"/>
                </a:lnTo>
                <a:lnTo>
                  <a:pt x="0" y="33668"/>
                </a:lnTo>
                <a:lnTo>
                  <a:pt x="441" y="46529"/>
                </a:lnTo>
                <a:lnTo>
                  <a:pt x="16283" y="81488"/>
                </a:lnTo>
                <a:lnTo>
                  <a:pt x="44829" y="107952"/>
                </a:lnTo>
                <a:lnTo>
                  <a:pt x="89194" y="130414"/>
                </a:lnTo>
                <a:lnTo>
                  <a:pt x="101629" y="13442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38513" y="2766659"/>
            <a:ext cx="93345" cy="152400"/>
          </a:xfrm>
          <a:custGeom>
            <a:avLst/>
            <a:gdLst/>
            <a:ahLst/>
            <a:cxnLst/>
            <a:rect l="l" t="t" r="r" b="b"/>
            <a:pathLst>
              <a:path w="93345" h="152400">
                <a:moveTo>
                  <a:pt x="82586" y="20429"/>
                </a:moveTo>
                <a:lnTo>
                  <a:pt x="75863" y="6210"/>
                </a:lnTo>
                <a:lnTo>
                  <a:pt x="65999" y="0"/>
                </a:lnTo>
                <a:lnTo>
                  <a:pt x="53673" y="833"/>
                </a:lnTo>
                <a:lnTo>
                  <a:pt x="19169" y="17576"/>
                </a:lnTo>
                <a:lnTo>
                  <a:pt x="0" y="51354"/>
                </a:lnTo>
                <a:lnTo>
                  <a:pt x="1872" y="62824"/>
                </a:lnTo>
                <a:lnTo>
                  <a:pt x="28377" y="91008"/>
                </a:lnTo>
                <a:lnTo>
                  <a:pt x="64459" y="113171"/>
                </a:lnTo>
                <a:lnTo>
                  <a:pt x="75267" y="119861"/>
                </a:lnTo>
                <a:lnTo>
                  <a:pt x="82605" y="125188"/>
                </a:lnTo>
                <a:lnTo>
                  <a:pt x="90247" y="131767"/>
                </a:lnTo>
                <a:lnTo>
                  <a:pt x="92956" y="136401"/>
                </a:lnTo>
                <a:lnTo>
                  <a:pt x="92388" y="140479"/>
                </a:lnTo>
                <a:lnTo>
                  <a:pt x="47756" y="152177"/>
                </a:lnTo>
                <a:lnTo>
                  <a:pt x="34912" y="151891"/>
                </a:lnTo>
                <a:lnTo>
                  <a:pt x="20317" y="151104"/>
                </a:lnTo>
                <a:lnTo>
                  <a:pt x="3971" y="1498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18331" y="2776981"/>
            <a:ext cx="184785" cy="118745"/>
          </a:xfrm>
          <a:custGeom>
            <a:avLst/>
            <a:gdLst/>
            <a:ahLst/>
            <a:cxnLst/>
            <a:rect l="l" t="t" r="r" b="b"/>
            <a:pathLst>
              <a:path w="184784" h="118744">
                <a:moveTo>
                  <a:pt x="0" y="22751"/>
                </a:moveTo>
                <a:lnTo>
                  <a:pt x="6585" y="9623"/>
                </a:lnTo>
                <a:lnTo>
                  <a:pt x="16274" y="1964"/>
                </a:lnTo>
                <a:lnTo>
                  <a:pt x="30038" y="0"/>
                </a:lnTo>
                <a:lnTo>
                  <a:pt x="41684" y="923"/>
                </a:lnTo>
                <a:lnTo>
                  <a:pt x="76963" y="24506"/>
                </a:lnTo>
                <a:lnTo>
                  <a:pt x="92655" y="71364"/>
                </a:lnTo>
                <a:lnTo>
                  <a:pt x="90796" y="88867"/>
                </a:lnTo>
                <a:lnTo>
                  <a:pt x="87807" y="99780"/>
                </a:lnTo>
                <a:lnTo>
                  <a:pt x="80702" y="111288"/>
                </a:lnTo>
                <a:lnTo>
                  <a:pt x="76539" y="115067"/>
                </a:lnTo>
                <a:lnTo>
                  <a:pt x="72334" y="116629"/>
                </a:lnTo>
                <a:lnTo>
                  <a:pt x="68129" y="118191"/>
                </a:lnTo>
                <a:lnTo>
                  <a:pt x="64278" y="116915"/>
                </a:lnTo>
                <a:lnTo>
                  <a:pt x="60793" y="112802"/>
                </a:lnTo>
                <a:lnTo>
                  <a:pt x="57302" y="108689"/>
                </a:lnTo>
                <a:lnTo>
                  <a:pt x="55272" y="100964"/>
                </a:lnTo>
                <a:lnTo>
                  <a:pt x="54697" y="89628"/>
                </a:lnTo>
                <a:lnTo>
                  <a:pt x="55198" y="77754"/>
                </a:lnTo>
                <a:lnTo>
                  <a:pt x="72033" y="37667"/>
                </a:lnTo>
                <a:lnTo>
                  <a:pt x="103723" y="14722"/>
                </a:lnTo>
                <a:lnTo>
                  <a:pt x="113602" y="12322"/>
                </a:lnTo>
                <a:lnTo>
                  <a:pt x="126676" y="12521"/>
                </a:lnTo>
                <a:lnTo>
                  <a:pt x="160965" y="32013"/>
                </a:lnTo>
                <a:lnTo>
                  <a:pt x="181154" y="75560"/>
                </a:lnTo>
                <a:lnTo>
                  <a:pt x="183311" y="88383"/>
                </a:lnTo>
                <a:lnTo>
                  <a:pt x="184449" y="1020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88438" y="2679028"/>
            <a:ext cx="24130" cy="93980"/>
          </a:xfrm>
          <a:custGeom>
            <a:avLst/>
            <a:gdLst/>
            <a:ahLst/>
            <a:cxnLst/>
            <a:rect l="l" t="t" r="r" b="b"/>
            <a:pathLst>
              <a:path w="24129" h="93980">
                <a:moveTo>
                  <a:pt x="824" y="6481"/>
                </a:moveTo>
                <a:lnTo>
                  <a:pt x="304" y="2412"/>
                </a:lnTo>
                <a:lnTo>
                  <a:pt x="34" y="292"/>
                </a:lnTo>
                <a:lnTo>
                  <a:pt x="13" y="121"/>
                </a:lnTo>
                <a:lnTo>
                  <a:pt x="249" y="967"/>
                </a:lnTo>
                <a:lnTo>
                  <a:pt x="768" y="3023"/>
                </a:lnTo>
                <a:lnTo>
                  <a:pt x="1345" y="5307"/>
                </a:lnTo>
                <a:lnTo>
                  <a:pt x="2572" y="10171"/>
                </a:lnTo>
                <a:lnTo>
                  <a:pt x="13984" y="55406"/>
                </a:lnTo>
                <a:lnTo>
                  <a:pt x="18462" y="73161"/>
                </a:lnTo>
                <a:lnTo>
                  <a:pt x="23591" y="9349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26187" y="2695190"/>
            <a:ext cx="32384" cy="130175"/>
          </a:xfrm>
          <a:custGeom>
            <a:avLst/>
            <a:gdLst/>
            <a:ahLst/>
            <a:cxnLst/>
            <a:rect l="l" t="t" r="r" b="b"/>
            <a:pathLst>
              <a:path w="32384" h="130175">
                <a:moveTo>
                  <a:pt x="5209" y="8459"/>
                </a:moveTo>
                <a:lnTo>
                  <a:pt x="2133" y="3466"/>
                </a:lnTo>
                <a:lnTo>
                  <a:pt x="464" y="749"/>
                </a:lnTo>
                <a:lnTo>
                  <a:pt x="187" y="309"/>
                </a:lnTo>
                <a:lnTo>
                  <a:pt x="0" y="0"/>
                </a:lnTo>
                <a:lnTo>
                  <a:pt x="117" y="525"/>
                </a:lnTo>
                <a:lnTo>
                  <a:pt x="547" y="1887"/>
                </a:lnTo>
                <a:lnTo>
                  <a:pt x="983" y="3248"/>
                </a:lnTo>
                <a:lnTo>
                  <a:pt x="2985" y="9561"/>
                </a:lnTo>
                <a:lnTo>
                  <a:pt x="6553" y="20824"/>
                </a:lnTo>
                <a:lnTo>
                  <a:pt x="10311" y="32204"/>
                </a:lnTo>
                <a:lnTo>
                  <a:pt x="14559" y="44155"/>
                </a:lnTo>
                <a:lnTo>
                  <a:pt x="19299" y="56678"/>
                </a:lnTo>
                <a:lnTo>
                  <a:pt x="22504" y="66016"/>
                </a:lnTo>
                <a:lnTo>
                  <a:pt x="25272" y="76463"/>
                </a:lnTo>
                <a:lnTo>
                  <a:pt x="27607" y="88029"/>
                </a:lnTo>
                <a:lnTo>
                  <a:pt x="29516" y="100727"/>
                </a:lnTo>
                <a:lnTo>
                  <a:pt x="31001" y="114567"/>
                </a:lnTo>
                <a:lnTo>
                  <a:pt x="32068" y="1295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14848" y="2781951"/>
            <a:ext cx="137795" cy="21590"/>
          </a:xfrm>
          <a:custGeom>
            <a:avLst/>
            <a:gdLst/>
            <a:ahLst/>
            <a:cxnLst/>
            <a:rect l="l" t="t" r="r" b="b"/>
            <a:pathLst>
              <a:path w="137795" h="21589">
                <a:moveTo>
                  <a:pt x="0" y="21348"/>
                </a:moveTo>
                <a:lnTo>
                  <a:pt x="38049" y="229"/>
                </a:lnTo>
                <a:lnTo>
                  <a:pt x="59355" y="0"/>
                </a:lnTo>
                <a:lnTo>
                  <a:pt x="72064" y="146"/>
                </a:lnTo>
                <a:lnTo>
                  <a:pt x="86182" y="459"/>
                </a:lnTo>
                <a:lnTo>
                  <a:pt x="101736" y="932"/>
                </a:lnTo>
                <a:lnTo>
                  <a:pt x="118756" y="1560"/>
                </a:lnTo>
                <a:lnTo>
                  <a:pt x="137270" y="23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709133" y="2713181"/>
            <a:ext cx="545465" cy="191770"/>
          </a:xfrm>
          <a:custGeom>
            <a:avLst/>
            <a:gdLst/>
            <a:ahLst/>
            <a:cxnLst/>
            <a:rect l="l" t="t" r="r" b="b"/>
            <a:pathLst>
              <a:path w="545465" h="191769">
                <a:moveTo>
                  <a:pt x="137687" y="19322"/>
                </a:moveTo>
                <a:lnTo>
                  <a:pt x="88816" y="644"/>
                </a:lnTo>
                <a:lnTo>
                  <a:pt x="76526" y="0"/>
                </a:lnTo>
                <a:lnTo>
                  <a:pt x="65735" y="48"/>
                </a:lnTo>
                <a:lnTo>
                  <a:pt x="28971" y="15957"/>
                </a:lnTo>
                <a:lnTo>
                  <a:pt x="3008" y="57580"/>
                </a:lnTo>
                <a:lnTo>
                  <a:pt x="0" y="82575"/>
                </a:lnTo>
                <a:lnTo>
                  <a:pt x="1576" y="94895"/>
                </a:lnTo>
                <a:lnTo>
                  <a:pt x="28247" y="136691"/>
                </a:lnTo>
                <a:lnTo>
                  <a:pt x="63874" y="155761"/>
                </a:lnTo>
                <a:lnTo>
                  <a:pt x="101693" y="164681"/>
                </a:lnTo>
                <a:lnTo>
                  <a:pt x="139787" y="168016"/>
                </a:lnTo>
                <a:lnTo>
                  <a:pt x="151056" y="168020"/>
                </a:lnTo>
                <a:lnTo>
                  <a:pt x="167777" y="166763"/>
                </a:lnTo>
                <a:lnTo>
                  <a:pt x="216505" y="149252"/>
                </a:lnTo>
                <a:lnTo>
                  <a:pt x="234452" y="106378"/>
                </a:lnTo>
                <a:lnTo>
                  <a:pt x="230529" y="92769"/>
                </a:lnTo>
                <a:lnTo>
                  <a:pt x="181332" y="72764"/>
                </a:lnTo>
                <a:lnTo>
                  <a:pt x="141283" y="74964"/>
                </a:lnTo>
                <a:lnTo>
                  <a:pt x="173302" y="113161"/>
                </a:lnTo>
                <a:lnTo>
                  <a:pt x="211535" y="129261"/>
                </a:lnTo>
                <a:lnTo>
                  <a:pt x="223662" y="134378"/>
                </a:lnTo>
                <a:lnTo>
                  <a:pt x="261145" y="158110"/>
                </a:lnTo>
                <a:lnTo>
                  <a:pt x="262621" y="161031"/>
                </a:lnTo>
                <a:lnTo>
                  <a:pt x="262482" y="163274"/>
                </a:lnTo>
                <a:lnTo>
                  <a:pt x="262344" y="165517"/>
                </a:lnTo>
                <a:lnTo>
                  <a:pt x="260369" y="166876"/>
                </a:lnTo>
                <a:lnTo>
                  <a:pt x="256559" y="167352"/>
                </a:lnTo>
                <a:lnTo>
                  <a:pt x="252749" y="167827"/>
                </a:lnTo>
                <a:lnTo>
                  <a:pt x="249570" y="166665"/>
                </a:lnTo>
                <a:lnTo>
                  <a:pt x="247007" y="163867"/>
                </a:lnTo>
                <a:lnTo>
                  <a:pt x="244450" y="161068"/>
                </a:lnTo>
                <a:lnTo>
                  <a:pt x="243661" y="155866"/>
                </a:lnTo>
                <a:lnTo>
                  <a:pt x="244631" y="148261"/>
                </a:lnTo>
                <a:lnTo>
                  <a:pt x="267493" y="117378"/>
                </a:lnTo>
                <a:lnTo>
                  <a:pt x="304142" y="95917"/>
                </a:lnTo>
                <a:lnTo>
                  <a:pt x="322971" y="91572"/>
                </a:lnTo>
                <a:lnTo>
                  <a:pt x="325763" y="92132"/>
                </a:lnTo>
                <a:lnTo>
                  <a:pt x="328548" y="92692"/>
                </a:lnTo>
                <a:lnTo>
                  <a:pt x="329995" y="96390"/>
                </a:lnTo>
                <a:lnTo>
                  <a:pt x="330099" y="103228"/>
                </a:lnTo>
                <a:lnTo>
                  <a:pt x="330203" y="110066"/>
                </a:lnTo>
                <a:lnTo>
                  <a:pt x="330259" y="113739"/>
                </a:lnTo>
                <a:lnTo>
                  <a:pt x="330266" y="114246"/>
                </a:lnTo>
                <a:lnTo>
                  <a:pt x="330272" y="114753"/>
                </a:lnTo>
                <a:lnTo>
                  <a:pt x="330342" y="114388"/>
                </a:lnTo>
                <a:lnTo>
                  <a:pt x="330390" y="113975"/>
                </a:lnTo>
                <a:lnTo>
                  <a:pt x="330716" y="110987"/>
                </a:lnTo>
                <a:lnTo>
                  <a:pt x="331325" y="105425"/>
                </a:lnTo>
                <a:lnTo>
                  <a:pt x="331935" y="99862"/>
                </a:lnTo>
                <a:lnTo>
                  <a:pt x="334657" y="95425"/>
                </a:lnTo>
                <a:lnTo>
                  <a:pt x="339493" y="92114"/>
                </a:lnTo>
                <a:lnTo>
                  <a:pt x="344328" y="88802"/>
                </a:lnTo>
                <a:lnTo>
                  <a:pt x="350175" y="87211"/>
                </a:lnTo>
                <a:lnTo>
                  <a:pt x="357019" y="87340"/>
                </a:lnTo>
                <a:lnTo>
                  <a:pt x="367579" y="89945"/>
                </a:lnTo>
                <a:lnTo>
                  <a:pt x="399266" y="114337"/>
                </a:lnTo>
                <a:lnTo>
                  <a:pt x="424476" y="144042"/>
                </a:lnTo>
                <a:lnTo>
                  <a:pt x="443596" y="179807"/>
                </a:lnTo>
                <a:lnTo>
                  <a:pt x="443977" y="180670"/>
                </a:lnTo>
                <a:lnTo>
                  <a:pt x="444365" y="181533"/>
                </a:lnTo>
                <a:lnTo>
                  <a:pt x="444559" y="181740"/>
                </a:lnTo>
                <a:lnTo>
                  <a:pt x="444566" y="181290"/>
                </a:lnTo>
                <a:lnTo>
                  <a:pt x="444572" y="180841"/>
                </a:lnTo>
                <a:lnTo>
                  <a:pt x="444593" y="179596"/>
                </a:lnTo>
                <a:lnTo>
                  <a:pt x="444628" y="177556"/>
                </a:lnTo>
                <a:lnTo>
                  <a:pt x="444663" y="175516"/>
                </a:lnTo>
                <a:lnTo>
                  <a:pt x="444690" y="174037"/>
                </a:lnTo>
                <a:lnTo>
                  <a:pt x="444704" y="173119"/>
                </a:lnTo>
                <a:lnTo>
                  <a:pt x="444718" y="172201"/>
                </a:lnTo>
                <a:lnTo>
                  <a:pt x="445369" y="172673"/>
                </a:lnTo>
                <a:lnTo>
                  <a:pt x="446658" y="174536"/>
                </a:lnTo>
                <a:lnTo>
                  <a:pt x="447946" y="176399"/>
                </a:lnTo>
                <a:lnTo>
                  <a:pt x="450329" y="179856"/>
                </a:lnTo>
                <a:lnTo>
                  <a:pt x="453820" y="184908"/>
                </a:lnTo>
                <a:lnTo>
                  <a:pt x="457305" y="189960"/>
                </a:lnTo>
                <a:lnTo>
                  <a:pt x="458877" y="191356"/>
                </a:lnTo>
                <a:lnTo>
                  <a:pt x="458531" y="189096"/>
                </a:lnTo>
                <a:lnTo>
                  <a:pt x="458185" y="186836"/>
                </a:lnTo>
                <a:lnTo>
                  <a:pt x="457319" y="181187"/>
                </a:lnTo>
                <a:lnTo>
                  <a:pt x="455933" y="172149"/>
                </a:lnTo>
                <a:lnTo>
                  <a:pt x="454813" y="161755"/>
                </a:lnTo>
                <a:lnTo>
                  <a:pt x="456629" y="116637"/>
                </a:lnTo>
                <a:lnTo>
                  <a:pt x="479787" y="76896"/>
                </a:lnTo>
                <a:lnTo>
                  <a:pt x="505320" y="68704"/>
                </a:lnTo>
                <a:lnTo>
                  <a:pt x="520472" y="70118"/>
                </a:lnTo>
                <a:lnTo>
                  <a:pt x="530917" y="74484"/>
                </a:lnTo>
                <a:lnTo>
                  <a:pt x="540280" y="81706"/>
                </a:lnTo>
                <a:lnTo>
                  <a:pt x="544000" y="87770"/>
                </a:lnTo>
                <a:lnTo>
                  <a:pt x="544879" y="94694"/>
                </a:lnTo>
                <a:lnTo>
                  <a:pt x="543944" y="98647"/>
                </a:lnTo>
                <a:lnTo>
                  <a:pt x="512240" y="120562"/>
                </a:lnTo>
                <a:lnTo>
                  <a:pt x="459101" y="1434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265741" y="2754809"/>
            <a:ext cx="389255" cy="82550"/>
          </a:xfrm>
          <a:custGeom>
            <a:avLst/>
            <a:gdLst/>
            <a:ahLst/>
            <a:cxnLst/>
            <a:rect l="l" t="t" r="r" b="b"/>
            <a:pathLst>
              <a:path w="389254" h="82550">
                <a:moveTo>
                  <a:pt x="101221" y="15030"/>
                </a:moveTo>
                <a:lnTo>
                  <a:pt x="94777" y="5292"/>
                </a:lnTo>
                <a:lnTo>
                  <a:pt x="81523" y="970"/>
                </a:lnTo>
                <a:lnTo>
                  <a:pt x="66924" y="1894"/>
                </a:lnTo>
                <a:lnTo>
                  <a:pt x="23627" y="25119"/>
                </a:lnTo>
                <a:lnTo>
                  <a:pt x="955" y="62096"/>
                </a:lnTo>
                <a:lnTo>
                  <a:pt x="0" y="67860"/>
                </a:lnTo>
                <a:lnTo>
                  <a:pt x="893" y="72142"/>
                </a:lnTo>
                <a:lnTo>
                  <a:pt x="1787" y="76425"/>
                </a:lnTo>
                <a:lnTo>
                  <a:pt x="5486" y="79011"/>
                </a:lnTo>
                <a:lnTo>
                  <a:pt x="11998" y="79899"/>
                </a:lnTo>
                <a:lnTo>
                  <a:pt x="18502" y="80788"/>
                </a:lnTo>
                <a:lnTo>
                  <a:pt x="60176" y="48454"/>
                </a:lnTo>
                <a:lnTo>
                  <a:pt x="71436" y="32865"/>
                </a:lnTo>
                <a:lnTo>
                  <a:pt x="78364" y="23810"/>
                </a:lnTo>
                <a:lnTo>
                  <a:pt x="83016" y="19147"/>
                </a:lnTo>
                <a:lnTo>
                  <a:pt x="85475" y="19210"/>
                </a:lnTo>
                <a:lnTo>
                  <a:pt x="88308" y="21162"/>
                </a:lnTo>
                <a:lnTo>
                  <a:pt x="91142" y="23114"/>
                </a:lnTo>
                <a:lnTo>
                  <a:pt x="94709" y="28332"/>
                </a:lnTo>
                <a:lnTo>
                  <a:pt x="99011" y="36815"/>
                </a:lnTo>
                <a:lnTo>
                  <a:pt x="103846" y="47091"/>
                </a:lnTo>
                <a:lnTo>
                  <a:pt x="108784" y="59053"/>
                </a:lnTo>
                <a:lnTo>
                  <a:pt x="116471" y="75581"/>
                </a:lnTo>
                <a:lnTo>
                  <a:pt x="123731" y="82144"/>
                </a:lnTo>
                <a:lnTo>
                  <a:pt x="138990" y="76687"/>
                </a:lnTo>
                <a:lnTo>
                  <a:pt x="149135" y="72790"/>
                </a:lnTo>
                <a:lnTo>
                  <a:pt x="159161" y="69202"/>
                </a:lnTo>
                <a:lnTo>
                  <a:pt x="165707" y="67818"/>
                </a:lnTo>
                <a:lnTo>
                  <a:pt x="172315" y="67337"/>
                </a:lnTo>
                <a:lnTo>
                  <a:pt x="178924" y="66855"/>
                </a:lnTo>
                <a:lnTo>
                  <a:pt x="181688" y="66794"/>
                </a:lnTo>
                <a:lnTo>
                  <a:pt x="180614" y="67154"/>
                </a:lnTo>
                <a:lnTo>
                  <a:pt x="179541" y="67514"/>
                </a:lnTo>
                <a:lnTo>
                  <a:pt x="176860" y="68414"/>
                </a:lnTo>
                <a:lnTo>
                  <a:pt x="172565" y="69854"/>
                </a:lnTo>
                <a:lnTo>
                  <a:pt x="168270" y="71294"/>
                </a:lnTo>
                <a:lnTo>
                  <a:pt x="166836" y="69297"/>
                </a:lnTo>
                <a:lnTo>
                  <a:pt x="168270" y="63863"/>
                </a:lnTo>
                <a:lnTo>
                  <a:pt x="173724" y="55987"/>
                </a:lnTo>
                <a:lnTo>
                  <a:pt x="210075" y="36363"/>
                </a:lnTo>
                <a:lnTo>
                  <a:pt x="250983" y="25931"/>
                </a:lnTo>
                <a:lnTo>
                  <a:pt x="279285" y="21664"/>
                </a:lnTo>
                <a:lnTo>
                  <a:pt x="289521" y="19695"/>
                </a:lnTo>
                <a:lnTo>
                  <a:pt x="297256" y="17246"/>
                </a:lnTo>
                <a:lnTo>
                  <a:pt x="299944" y="15450"/>
                </a:lnTo>
                <a:lnTo>
                  <a:pt x="300685" y="13411"/>
                </a:lnTo>
                <a:lnTo>
                  <a:pt x="301426" y="11372"/>
                </a:lnTo>
                <a:lnTo>
                  <a:pt x="299576" y="8952"/>
                </a:lnTo>
                <a:lnTo>
                  <a:pt x="295129" y="6154"/>
                </a:lnTo>
                <a:lnTo>
                  <a:pt x="290682" y="3354"/>
                </a:lnTo>
                <a:lnTo>
                  <a:pt x="285278" y="1564"/>
                </a:lnTo>
                <a:lnTo>
                  <a:pt x="278919" y="782"/>
                </a:lnTo>
                <a:lnTo>
                  <a:pt x="272560" y="0"/>
                </a:lnTo>
                <a:lnTo>
                  <a:pt x="267164" y="762"/>
                </a:lnTo>
                <a:lnTo>
                  <a:pt x="262730" y="3070"/>
                </a:lnTo>
                <a:lnTo>
                  <a:pt x="258304" y="5377"/>
                </a:lnTo>
                <a:lnTo>
                  <a:pt x="255505" y="9974"/>
                </a:lnTo>
                <a:lnTo>
                  <a:pt x="254334" y="16860"/>
                </a:lnTo>
                <a:lnTo>
                  <a:pt x="255576" y="27408"/>
                </a:lnTo>
                <a:lnTo>
                  <a:pt x="292554" y="62130"/>
                </a:lnTo>
                <a:lnTo>
                  <a:pt x="334863" y="71931"/>
                </a:lnTo>
                <a:lnTo>
                  <a:pt x="347201" y="72479"/>
                </a:lnTo>
                <a:lnTo>
                  <a:pt x="360335" y="72308"/>
                </a:lnTo>
                <a:lnTo>
                  <a:pt x="374311" y="71438"/>
                </a:lnTo>
                <a:lnTo>
                  <a:pt x="389175" y="698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944780" y="2665647"/>
            <a:ext cx="18415" cy="104775"/>
          </a:xfrm>
          <a:custGeom>
            <a:avLst/>
            <a:gdLst/>
            <a:ahLst/>
            <a:cxnLst/>
            <a:rect l="l" t="t" r="r" b="b"/>
            <a:pathLst>
              <a:path w="18415" h="104775">
                <a:moveTo>
                  <a:pt x="2147" y="6468"/>
                </a:moveTo>
                <a:lnTo>
                  <a:pt x="845" y="2540"/>
                </a:lnTo>
                <a:lnTo>
                  <a:pt x="138" y="404"/>
                </a:lnTo>
                <a:lnTo>
                  <a:pt x="27" y="62"/>
                </a:lnTo>
                <a:lnTo>
                  <a:pt x="10732" y="42272"/>
                </a:lnTo>
                <a:lnTo>
                  <a:pt x="14021" y="54167"/>
                </a:lnTo>
                <a:lnTo>
                  <a:pt x="16331" y="66108"/>
                </a:lnTo>
                <a:lnTo>
                  <a:pt x="17738" y="78333"/>
                </a:lnTo>
                <a:lnTo>
                  <a:pt x="18314" y="91081"/>
                </a:lnTo>
                <a:lnTo>
                  <a:pt x="18134" y="1045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890955" y="260110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720" y="10175"/>
                </a:moveTo>
                <a:lnTo>
                  <a:pt x="0" y="2415"/>
                </a:lnTo>
                <a:lnTo>
                  <a:pt x="939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973493" y="2645865"/>
            <a:ext cx="205104" cy="117475"/>
          </a:xfrm>
          <a:custGeom>
            <a:avLst/>
            <a:gdLst/>
            <a:ahLst/>
            <a:cxnLst/>
            <a:rect l="l" t="t" r="r" b="b"/>
            <a:pathLst>
              <a:path w="205104" h="117475">
                <a:moveTo>
                  <a:pt x="0" y="0"/>
                </a:moveTo>
                <a:lnTo>
                  <a:pt x="4817" y="11293"/>
                </a:lnTo>
                <a:lnTo>
                  <a:pt x="17153" y="18445"/>
                </a:lnTo>
                <a:lnTo>
                  <a:pt x="28227" y="22050"/>
                </a:lnTo>
                <a:lnTo>
                  <a:pt x="40094" y="26849"/>
                </a:lnTo>
                <a:lnTo>
                  <a:pt x="75247" y="45270"/>
                </a:lnTo>
                <a:lnTo>
                  <a:pt x="107547" y="67967"/>
                </a:lnTo>
                <a:lnTo>
                  <a:pt x="132026" y="105128"/>
                </a:lnTo>
                <a:lnTo>
                  <a:pt x="109014" y="117379"/>
                </a:lnTo>
                <a:lnTo>
                  <a:pt x="104449" y="113981"/>
                </a:lnTo>
                <a:lnTo>
                  <a:pt x="95314" y="68668"/>
                </a:lnTo>
                <a:lnTo>
                  <a:pt x="139609" y="43172"/>
                </a:lnTo>
                <a:lnTo>
                  <a:pt x="179319" y="58415"/>
                </a:lnTo>
                <a:lnTo>
                  <a:pt x="199089" y="92864"/>
                </a:lnTo>
                <a:lnTo>
                  <a:pt x="204532" y="1088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222848" y="2662026"/>
            <a:ext cx="376555" cy="118110"/>
          </a:xfrm>
          <a:custGeom>
            <a:avLst/>
            <a:gdLst/>
            <a:ahLst/>
            <a:cxnLst/>
            <a:rect l="l" t="t" r="r" b="b"/>
            <a:pathLst>
              <a:path w="376554" h="118110">
                <a:moveTo>
                  <a:pt x="0" y="43357"/>
                </a:moveTo>
                <a:lnTo>
                  <a:pt x="45610" y="38102"/>
                </a:lnTo>
                <a:lnTo>
                  <a:pt x="75300" y="62997"/>
                </a:lnTo>
                <a:lnTo>
                  <a:pt x="90927" y="102688"/>
                </a:lnTo>
                <a:lnTo>
                  <a:pt x="71531" y="113161"/>
                </a:lnTo>
                <a:lnTo>
                  <a:pt x="67935" y="109101"/>
                </a:lnTo>
                <a:lnTo>
                  <a:pt x="65591" y="61272"/>
                </a:lnTo>
                <a:lnTo>
                  <a:pt x="96661" y="22041"/>
                </a:lnTo>
                <a:lnTo>
                  <a:pt x="134853" y="8860"/>
                </a:lnTo>
                <a:lnTo>
                  <a:pt x="145409" y="7699"/>
                </a:lnTo>
                <a:lnTo>
                  <a:pt x="159713" y="9156"/>
                </a:lnTo>
                <a:lnTo>
                  <a:pt x="191273" y="33479"/>
                </a:lnTo>
                <a:lnTo>
                  <a:pt x="205146" y="84416"/>
                </a:lnTo>
                <a:lnTo>
                  <a:pt x="209280" y="88331"/>
                </a:lnTo>
                <a:lnTo>
                  <a:pt x="247594" y="60928"/>
                </a:lnTo>
                <a:lnTo>
                  <a:pt x="264358" y="50285"/>
                </a:lnTo>
                <a:lnTo>
                  <a:pt x="274051" y="43424"/>
                </a:lnTo>
                <a:lnTo>
                  <a:pt x="281247" y="35809"/>
                </a:lnTo>
                <a:lnTo>
                  <a:pt x="282722" y="32283"/>
                </a:lnTo>
                <a:lnTo>
                  <a:pt x="282992" y="28635"/>
                </a:lnTo>
                <a:lnTo>
                  <a:pt x="283263" y="24988"/>
                </a:lnTo>
                <a:lnTo>
                  <a:pt x="282688" y="21789"/>
                </a:lnTo>
                <a:lnTo>
                  <a:pt x="281261" y="19039"/>
                </a:lnTo>
                <a:lnTo>
                  <a:pt x="279841" y="16288"/>
                </a:lnTo>
                <a:lnTo>
                  <a:pt x="277049" y="14545"/>
                </a:lnTo>
                <a:lnTo>
                  <a:pt x="272886" y="13809"/>
                </a:lnTo>
                <a:lnTo>
                  <a:pt x="268722" y="13074"/>
                </a:lnTo>
                <a:lnTo>
                  <a:pt x="264760" y="13255"/>
                </a:lnTo>
                <a:lnTo>
                  <a:pt x="260998" y="14354"/>
                </a:lnTo>
                <a:lnTo>
                  <a:pt x="257230" y="15453"/>
                </a:lnTo>
                <a:lnTo>
                  <a:pt x="254826" y="18547"/>
                </a:lnTo>
                <a:lnTo>
                  <a:pt x="253780" y="23638"/>
                </a:lnTo>
                <a:lnTo>
                  <a:pt x="252734" y="28729"/>
                </a:lnTo>
                <a:lnTo>
                  <a:pt x="276478" y="72990"/>
                </a:lnTo>
                <a:lnTo>
                  <a:pt x="289018" y="88799"/>
                </a:lnTo>
                <a:lnTo>
                  <a:pt x="297134" y="99799"/>
                </a:lnTo>
                <a:lnTo>
                  <a:pt x="301432" y="106747"/>
                </a:lnTo>
                <a:lnTo>
                  <a:pt x="303615" y="113134"/>
                </a:lnTo>
                <a:lnTo>
                  <a:pt x="303158" y="115835"/>
                </a:lnTo>
                <a:lnTo>
                  <a:pt x="300941" y="116973"/>
                </a:lnTo>
                <a:lnTo>
                  <a:pt x="298731" y="118111"/>
                </a:lnTo>
                <a:lnTo>
                  <a:pt x="296196" y="115534"/>
                </a:lnTo>
                <a:lnTo>
                  <a:pt x="293356" y="109244"/>
                </a:lnTo>
                <a:lnTo>
                  <a:pt x="290894" y="99402"/>
                </a:lnTo>
                <a:lnTo>
                  <a:pt x="290663" y="85686"/>
                </a:lnTo>
                <a:lnTo>
                  <a:pt x="292134" y="78448"/>
                </a:lnTo>
                <a:lnTo>
                  <a:pt x="313696" y="47034"/>
                </a:lnTo>
                <a:lnTo>
                  <a:pt x="346395" y="20058"/>
                </a:lnTo>
                <a:lnTo>
                  <a:pt x="360455" y="10256"/>
                </a:lnTo>
                <a:lnTo>
                  <a:pt x="37610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789236" y="2614318"/>
            <a:ext cx="102235" cy="137160"/>
          </a:xfrm>
          <a:custGeom>
            <a:avLst/>
            <a:gdLst/>
            <a:ahLst/>
            <a:cxnLst/>
            <a:rect l="l" t="t" r="r" b="b"/>
            <a:pathLst>
              <a:path w="102234" h="137160">
                <a:moveTo>
                  <a:pt x="82815" y="18155"/>
                </a:moveTo>
                <a:lnTo>
                  <a:pt x="78506" y="5546"/>
                </a:lnTo>
                <a:lnTo>
                  <a:pt x="65330" y="0"/>
                </a:lnTo>
                <a:lnTo>
                  <a:pt x="52915" y="82"/>
                </a:lnTo>
                <a:lnTo>
                  <a:pt x="16328" y="14717"/>
                </a:lnTo>
                <a:lnTo>
                  <a:pt x="0" y="41189"/>
                </a:lnTo>
                <a:lnTo>
                  <a:pt x="2244" y="44126"/>
                </a:lnTo>
                <a:lnTo>
                  <a:pt x="7779" y="45307"/>
                </a:lnTo>
                <a:lnTo>
                  <a:pt x="15995" y="45808"/>
                </a:lnTo>
                <a:lnTo>
                  <a:pt x="28961" y="44816"/>
                </a:lnTo>
                <a:lnTo>
                  <a:pt x="49302" y="41934"/>
                </a:lnTo>
                <a:lnTo>
                  <a:pt x="63899" y="40109"/>
                </a:lnTo>
                <a:lnTo>
                  <a:pt x="73954" y="39177"/>
                </a:lnTo>
                <a:lnTo>
                  <a:pt x="80668" y="38974"/>
                </a:lnTo>
                <a:lnTo>
                  <a:pt x="88662" y="39284"/>
                </a:lnTo>
                <a:lnTo>
                  <a:pt x="101997" y="70293"/>
                </a:lnTo>
                <a:lnTo>
                  <a:pt x="101585" y="76624"/>
                </a:lnTo>
                <a:lnTo>
                  <a:pt x="99965" y="84877"/>
                </a:lnTo>
                <a:lnTo>
                  <a:pt x="97137" y="95049"/>
                </a:lnTo>
                <a:lnTo>
                  <a:pt x="93101" y="107142"/>
                </a:lnTo>
                <a:lnTo>
                  <a:pt x="87856" y="121156"/>
                </a:lnTo>
                <a:lnTo>
                  <a:pt x="81403" y="1370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936107" y="2594065"/>
            <a:ext cx="548005" cy="222885"/>
          </a:xfrm>
          <a:custGeom>
            <a:avLst/>
            <a:gdLst/>
            <a:ahLst/>
            <a:cxnLst/>
            <a:rect l="l" t="t" r="r" b="b"/>
            <a:pathLst>
              <a:path w="548004" h="222885">
                <a:moveTo>
                  <a:pt x="0" y="32636"/>
                </a:moveTo>
                <a:lnTo>
                  <a:pt x="25204" y="76583"/>
                </a:lnTo>
                <a:lnTo>
                  <a:pt x="55248" y="109130"/>
                </a:lnTo>
                <a:lnTo>
                  <a:pt x="73948" y="119883"/>
                </a:lnTo>
                <a:lnTo>
                  <a:pt x="77911" y="118464"/>
                </a:lnTo>
                <a:lnTo>
                  <a:pt x="83946" y="113924"/>
                </a:lnTo>
                <a:lnTo>
                  <a:pt x="93070" y="103523"/>
                </a:lnTo>
                <a:lnTo>
                  <a:pt x="105697" y="86742"/>
                </a:lnTo>
                <a:lnTo>
                  <a:pt x="114277" y="75474"/>
                </a:lnTo>
                <a:lnTo>
                  <a:pt x="119662" y="68606"/>
                </a:lnTo>
                <a:lnTo>
                  <a:pt x="125314" y="62062"/>
                </a:lnTo>
                <a:lnTo>
                  <a:pt x="132075" y="59436"/>
                </a:lnTo>
                <a:lnTo>
                  <a:pt x="142424" y="57769"/>
                </a:lnTo>
                <a:lnTo>
                  <a:pt x="152774" y="56102"/>
                </a:lnTo>
                <a:lnTo>
                  <a:pt x="158987" y="52309"/>
                </a:lnTo>
                <a:lnTo>
                  <a:pt x="161066" y="46391"/>
                </a:lnTo>
                <a:lnTo>
                  <a:pt x="163137" y="40473"/>
                </a:lnTo>
                <a:lnTo>
                  <a:pt x="162403" y="36248"/>
                </a:lnTo>
                <a:lnTo>
                  <a:pt x="158849" y="33717"/>
                </a:lnTo>
                <a:lnTo>
                  <a:pt x="155295" y="31186"/>
                </a:lnTo>
                <a:lnTo>
                  <a:pt x="151444" y="29899"/>
                </a:lnTo>
                <a:lnTo>
                  <a:pt x="147294" y="29855"/>
                </a:lnTo>
                <a:lnTo>
                  <a:pt x="143138" y="29811"/>
                </a:lnTo>
                <a:lnTo>
                  <a:pt x="139577" y="32863"/>
                </a:lnTo>
                <a:lnTo>
                  <a:pt x="130676" y="68818"/>
                </a:lnTo>
                <a:lnTo>
                  <a:pt x="132144" y="76171"/>
                </a:lnTo>
                <a:lnTo>
                  <a:pt x="135656" y="82645"/>
                </a:lnTo>
                <a:lnTo>
                  <a:pt x="139175" y="89120"/>
                </a:lnTo>
                <a:lnTo>
                  <a:pt x="144177" y="93748"/>
                </a:lnTo>
                <a:lnTo>
                  <a:pt x="150668" y="96530"/>
                </a:lnTo>
                <a:lnTo>
                  <a:pt x="157159" y="99312"/>
                </a:lnTo>
                <a:lnTo>
                  <a:pt x="164301" y="100737"/>
                </a:lnTo>
                <a:lnTo>
                  <a:pt x="172094" y="100807"/>
                </a:lnTo>
                <a:lnTo>
                  <a:pt x="183800" y="99691"/>
                </a:lnTo>
                <a:lnTo>
                  <a:pt x="196831" y="96150"/>
                </a:lnTo>
                <a:lnTo>
                  <a:pt x="209567" y="92028"/>
                </a:lnTo>
                <a:lnTo>
                  <a:pt x="221634" y="89139"/>
                </a:lnTo>
                <a:lnTo>
                  <a:pt x="237043" y="87084"/>
                </a:lnTo>
                <a:lnTo>
                  <a:pt x="249013" y="86329"/>
                </a:lnTo>
                <a:lnTo>
                  <a:pt x="266256" y="87787"/>
                </a:lnTo>
                <a:lnTo>
                  <a:pt x="276887" y="90483"/>
                </a:lnTo>
                <a:lnTo>
                  <a:pt x="287294" y="96282"/>
                </a:lnTo>
                <a:lnTo>
                  <a:pt x="290917" y="99795"/>
                </a:lnTo>
                <a:lnTo>
                  <a:pt x="292233" y="103250"/>
                </a:lnTo>
                <a:lnTo>
                  <a:pt x="293550" y="106704"/>
                </a:lnTo>
                <a:lnTo>
                  <a:pt x="292601" y="109086"/>
                </a:lnTo>
                <a:lnTo>
                  <a:pt x="289386" y="110395"/>
                </a:lnTo>
                <a:lnTo>
                  <a:pt x="286165" y="111702"/>
                </a:lnTo>
                <a:lnTo>
                  <a:pt x="281441" y="110873"/>
                </a:lnTo>
                <a:lnTo>
                  <a:pt x="275206" y="107907"/>
                </a:lnTo>
                <a:lnTo>
                  <a:pt x="268965" y="104940"/>
                </a:lnTo>
                <a:lnTo>
                  <a:pt x="264698" y="99290"/>
                </a:lnTo>
                <a:lnTo>
                  <a:pt x="262398" y="90957"/>
                </a:lnTo>
                <a:lnTo>
                  <a:pt x="261320" y="79617"/>
                </a:lnTo>
                <a:lnTo>
                  <a:pt x="263959" y="66932"/>
                </a:lnTo>
                <a:lnTo>
                  <a:pt x="287693" y="37019"/>
                </a:lnTo>
                <a:lnTo>
                  <a:pt x="323644" y="21083"/>
                </a:lnTo>
                <a:lnTo>
                  <a:pt x="351999" y="18251"/>
                </a:lnTo>
                <a:lnTo>
                  <a:pt x="364376" y="23597"/>
                </a:lnTo>
                <a:lnTo>
                  <a:pt x="370866" y="34924"/>
                </a:lnTo>
                <a:lnTo>
                  <a:pt x="374801" y="50207"/>
                </a:lnTo>
                <a:lnTo>
                  <a:pt x="377878" y="61683"/>
                </a:lnTo>
                <a:lnTo>
                  <a:pt x="397829" y="96699"/>
                </a:lnTo>
                <a:lnTo>
                  <a:pt x="420722" y="105351"/>
                </a:lnTo>
                <a:lnTo>
                  <a:pt x="432883" y="105189"/>
                </a:lnTo>
                <a:lnTo>
                  <a:pt x="466976" y="83600"/>
                </a:lnTo>
                <a:lnTo>
                  <a:pt x="488265" y="48412"/>
                </a:lnTo>
                <a:lnTo>
                  <a:pt x="498521" y="12678"/>
                </a:lnTo>
                <a:lnTo>
                  <a:pt x="500467" y="6227"/>
                </a:lnTo>
                <a:lnTo>
                  <a:pt x="502545" y="3113"/>
                </a:lnTo>
                <a:lnTo>
                  <a:pt x="504624" y="0"/>
                </a:lnTo>
                <a:lnTo>
                  <a:pt x="508953" y="3038"/>
                </a:lnTo>
                <a:lnTo>
                  <a:pt x="531877" y="44674"/>
                </a:lnTo>
                <a:lnTo>
                  <a:pt x="543554" y="84328"/>
                </a:lnTo>
                <a:lnTo>
                  <a:pt x="547790" y="121342"/>
                </a:lnTo>
                <a:lnTo>
                  <a:pt x="547531" y="134548"/>
                </a:lnTo>
                <a:lnTo>
                  <a:pt x="538965" y="174392"/>
                </a:lnTo>
                <a:lnTo>
                  <a:pt x="499793" y="198098"/>
                </a:lnTo>
                <a:lnTo>
                  <a:pt x="448558" y="210184"/>
                </a:lnTo>
                <a:lnTo>
                  <a:pt x="396935" y="217322"/>
                </a:lnTo>
                <a:lnTo>
                  <a:pt x="356233" y="221174"/>
                </a:lnTo>
                <a:lnTo>
                  <a:pt x="333995" y="22282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72632" y="3101756"/>
            <a:ext cx="416559" cy="136525"/>
          </a:xfrm>
          <a:custGeom>
            <a:avLst/>
            <a:gdLst/>
            <a:ahLst/>
            <a:cxnLst/>
            <a:rect l="l" t="t" r="r" b="b"/>
            <a:pathLst>
              <a:path w="416559" h="136525">
                <a:moveTo>
                  <a:pt x="0" y="18398"/>
                </a:moveTo>
                <a:lnTo>
                  <a:pt x="9147" y="12320"/>
                </a:lnTo>
                <a:lnTo>
                  <a:pt x="20369" y="7951"/>
                </a:lnTo>
                <a:lnTo>
                  <a:pt x="33664" y="5291"/>
                </a:lnTo>
                <a:lnTo>
                  <a:pt x="50367" y="4892"/>
                </a:lnTo>
                <a:lnTo>
                  <a:pt x="64048" y="5133"/>
                </a:lnTo>
                <a:lnTo>
                  <a:pt x="112864" y="14560"/>
                </a:lnTo>
                <a:lnTo>
                  <a:pt x="148705" y="38357"/>
                </a:lnTo>
                <a:lnTo>
                  <a:pt x="161037" y="71157"/>
                </a:lnTo>
                <a:lnTo>
                  <a:pt x="156320" y="80890"/>
                </a:lnTo>
                <a:lnTo>
                  <a:pt x="151374" y="85203"/>
                </a:lnTo>
                <a:lnTo>
                  <a:pt x="144842" y="87472"/>
                </a:lnTo>
                <a:lnTo>
                  <a:pt x="138309" y="89740"/>
                </a:lnTo>
                <a:lnTo>
                  <a:pt x="133294" y="90527"/>
                </a:lnTo>
                <a:lnTo>
                  <a:pt x="129796" y="89832"/>
                </a:lnTo>
                <a:lnTo>
                  <a:pt x="126298" y="89138"/>
                </a:lnTo>
                <a:lnTo>
                  <a:pt x="153367" y="60292"/>
                </a:lnTo>
                <a:lnTo>
                  <a:pt x="202497" y="45761"/>
                </a:lnTo>
                <a:lnTo>
                  <a:pt x="223171" y="40934"/>
                </a:lnTo>
                <a:lnTo>
                  <a:pt x="240109" y="36896"/>
                </a:lnTo>
                <a:lnTo>
                  <a:pt x="277350" y="27014"/>
                </a:lnTo>
                <a:lnTo>
                  <a:pt x="261785" y="0"/>
                </a:lnTo>
                <a:lnTo>
                  <a:pt x="249324" y="3208"/>
                </a:lnTo>
                <a:lnTo>
                  <a:pt x="238092" y="10414"/>
                </a:lnTo>
                <a:lnTo>
                  <a:pt x="230777" y="20591"/>
                </a:lnTo>
                <a:lnTo>
                  <a:pt x="226986" y="36089"/>
                </a:lnTo>
                <a:lnTo>
                  <a:pt x="225530" y="48868"/>
                </a:lnTo>
                <a:lnTo>
                  <a:pt x="226076" y="59874"/>
                </a:lnTo>
                <a:lnTo>
                  <a:pt x="244407" y="95328"/>
                </a:lnTo>
                <a:lnTo>
                  <a:pt x="280492" y="115548"/>
                </a:lnTo>
                <a:lnTo>
                  <a:pt x="319358" y="120652"/>
                </a:lnTo>
                <a:lnTo>
                  <a:pt x="330533" y="119371"/>
                </a:lnTo>
                <a:lnTo>
                  <a:pt x="365022" y="100288"/>
                </a:lnTo>
                <a:lnTo>
                  <a:pt x="386266" y="67970"/>
                </a:lnTo>
                <a:lnTo>
                  <a:pt x="393352" y="53691"/>
                </a:lnTo>
                <a:lnTo>
                  <a:pt x="398196" y="44369"/>
                </a:lnTo>
                <a:lnTo>
                  <a:pt x="401691" y="38035"/>
                </a:lnTo>
                <a:lnTo>
                  <a:pt x="404885" y="39644"/>
                </a:lnTo>
                <a:lnTo>
                  <a:pt x="408584" y="47697"/>
                </a:lnTo>
                <a:lnTo>
                  <a:pt x="412874" y="59295"/>
                </a:lnTo>
                <a:lnTo>
                  <a:pt x="415577" y="71992"/>
                </a:lnTo>
                <a:lnTo>
                  <a:pt x="416352" y="85957"/>
                </a:lnTo>
                <a:lnTo>
                  <a:pt x="414998" y="97747"/>
                </a:lnTo>
                <a:lnTo>
                  <a:pt x="375673" y="129178"/>
                </a:lnTo>
                <a:lnTo>
                  <a:pt x="339530" y="135814"/>
                </a:lnTo>
                <a:lnTo>
                  <a:pt x="327008" y="13602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731530" y="3031208"/>
            <a:ext cx="415290" cy="169545"/>
          </a:xfrm>
          <a:custGeom>
            <a:avLst/>
            <a:gdLst/>
            <a:ahLst/>
            <a:cxnLst/>
            <a:rect l="l" t="t" r="r" b="b"/>
            <a:pathLst>
              <a:path w="415290" h="169544">
                <a:moveTo>
                  <a:pt x="0" y="86087"/>
                </a:moveTo>
                <a:lnTo>
                  <a:pt x="10271" y="90944"/>
                </a:lnTo>
                <a:lnTo>
                  <a:pt x="20229" y="100747"/>
                </a:lnTo>
                <a:lnTo>
                  <a:pt x="27863" y="109726"/>
                </a:lnTo>
                <a:lnTo>
                  <a:pt x="37088" y="118527"/>
                </a:lnTo>
                <a:lnTo>
                  <a:pt x="70049" y="140815"/>
                </a:lnTo>
                <a:lnTo>
                  <a:pt x="111878" y="150898"/>
                </a:lnTo>
                <a:lnTo>
                  <a:pt x="121294" y="148746"/>
                </a:lnTo>
                <a:lnTo>
                  <a:pt x="134912" y="105656"/>
                </a:lnTo>
                <a:lnTo>
                  <a:pt x="134860" y="89563"/>
                </a:lnTo>
                <a:lnTo>
                  <a:pt x="134000" y="78854"/>
                </a:lnTo>
                <a:lnTo>
                  <a:pt x="132394" y="70104"/>
                </a:lnTo>
                <a:lnTo>
                  <a:pt x="131742" y="67723"/>
                </a:lnTo>
                <a:lnTo>
                  <a:pt x="131597" y="69004"/>
                </a:lnTo>
                <a:lnTo>
                  <a:pt x="131451" y="70285"/>
                </a:lnTo>
                <a:lnTo>
                  <a:pt x="131091" y="73487"/>
                </a:lnTo>
                <a:lnTo>
                  <a:pt x="130516" y="78612"/>
                </a:lnTo>
                <a:lnTo>
                  <a:pt x="131834" y="88152"/>
                </a:lnTo>
                <a:lnTo>
                  <a:pt x="151518" y="123483"/>
                </a:lnTo>
                <a:lnTo>
                  <a:pt x="182744" y="148022"/>
                </a:lnTo>
                <a:lnTo>
                  <a:pt x="221235" y="159808"/>
                </a:lnTo>
                <a:lnTo>
                  <a:pt x="263552" y="141215"/>
                </a:lnTo>
                <a:lnTo>
                  <a:pt x="276154" y="104082"/>
                </a:lnTo>
                <a:lnTo>
                  <a:pt x="280481" y="60645"/>
                </a:lnTo>
                <a:lnTo>
                  <a:pt x="274167" y="23001"/>
                </a:lnTo>
                <a:lnTo>
                  <a:pt x="271708" y="21821"/>
                </a:lnTo>
                <a:lnTo>
                  <a:pt x="269657" y="25191"/>
                </a:lnTo>
                <a:lnTo>
                  <a:pt x="266186" y="72169"/>
                </a:lnTo>
                <a:lnTo>
                  <a:pt x="278585" y="120262"/>
                </a:lnTo>
                <a:lnTo>
                  <a:pt x="302598" y="152069"/>
                </a:lnTo>
                <a:lnTo>
                  <a:pt x="327346" y="162737"/>
                </a:lnTo>
                <a:lnTo>
                  <a:pt x="337050" y="160468"/>
                </a:lnTo>
                <a:lnTo>
                  <a:pt x="350219" y="124470"/>
                </a:lnTo>
                <a:lnTo>
                  <a:pt x="353325" y="76039"/>
                </a:lnTo>
                <a:lnTo>
                  <a:pt x="353695" y="59812"/>
                </a:lnTo>
                <a:lnTo>
                  <a:pt x="354139" y="46032"/>
                </a:lnTo>
                <a:lnTo>
                  <a:pt x="354664" y="34325"/>
                </a:lnTo>
                <a:lnTo>
                  <a:pt x="355278" y="24318"/>
                </a:lnTo>
                <a:lnTo>
                  <a:pt x="356435" y="9155"/>
                </a:lnTo>
                <a:lnTo>
                  <a:pt x="356962" y="2236"/>
                </a:lnTo>
                <a:lnTo>
                  <a:pt x="357052" y="1118"/>
                </a:lnTo>
                <a:lnTo>
                  <a:pt x="357135" y="0"/>
                </a:lnTo>
                <a:lnTo>
                  <a:pt x="357329" y="548"/>
                </a:lnTo>
                <a:lnTo>
                  <a:pt x="357634" y="2763"/>
                </a:lnTo>
                <a:lnTo>
                  <a:pt x="358359" y="8024"/>
                </a:lnTo>
                <a:lnTo>
                  <a:pt x="359972" y="19740"/>
                </a:lnTo>
                <a:lnTo>
                  <a:pt x="366656" y="68721"/>
                </a:lnTo>
                <a:lnTo>
                  <a:pt x="372502" y="116314"/>
                </a:lnTo>
                <a:lnTo>
                  <a:pt x="374013" y="161640"/>
                </a:lnTo>
                <a:lnTo>
                  <a:pt x="372206" y="169022"/>
                </a:lnTo>
                <a:lnTo>
                  <a:pt x="368780" y="168415"/>
                </a:lnTo>
                <a:lnTo>
                  <a:pt x="384545" y="127619"/>
                </a:lnTo>
                <a:lnTo>
                  <a:pt x="397834" y="124501"/>
                </a:lnTo>
                <a:lnTo>
                  <a:pt x="415125" y="12249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390286" y="3062741"/>
            <a:ext cx="186055" cy="71755"/>
          </a:xfrm>
          <a:custGeom>
            <a:avLst/>
            <a:gdLst/>
            <a:ahLst/>
            <a:cxnLst/>
            <a:rect l="l" t="t" r="r" b="b"/>
            <a:pathLst>
              <a:path w="186054" h="71755">
                <a:moveTo>
                  <a:pt x="7384" y="14580"/>
                </a:moveTo>
                <a:lnTo>
                  <a:pt x="6657" y="9498"/>
                </a:lnTo>
                <a:lnTo>
                  <a:pt x="5971" y="7553"/>
                </a:lnTo>
                <a:lnTo>
                  <a:pt x="5327" y="8743"/>
                </a:lnTo>
                <a:lnTo>
                  <a:pt x="4862" y="9595"/>
                </a:lnTo>
                <a:lnTo>
                  <a:pt x="3706" y="11727"/>
                </a:lnTo>
                <a:lnTo>
                  <a:pt x="1856" y="15137"/>
                </a:lnTo>
                <a:lnTo>
                  <a:pt x="0" y="18547"/>
                </a:lnTo>
                <a:lnTo>
                  <a:pt x="20532" y="50987"/>
                </a:lnTo>
                <a:lnTo>
                  <a:pt x="58190" y="71166"/>
                </a:lnTo>
                <a:lnTo>
                  <a:pt x="68524" y="71230"/>
                </a:lnTo>
                <a:lnTo>
                  <a:pt x="79914" y="65906"/>
                </a:lnTo>
                <a:lnTo>
                  <a:pt x="89545" y="57296"/>
                </a:lnTo>
                <a:lnTo>
                  <a:pt x="99959" y="47888"/>
                </a:lnTo>
                <a:lnTo>
                  <a:pt x="111315" y="43194"/>
                </a:lnTo>
                <a:lnTo>
                  <a:pt x="126423" y="42327"/>
                </a:lnTo>
                <a:lnTo>
                  <a:pt x="138510" y="42573"/>
                </a:lnTo>
                <a:lnTo>
                  <a:pt x="155978" y="44672"/>
                </a:lnTo>
                <a:lnTo>
                  <a:pt x="167079" y="45708"/>
                </a:lnTo>
                <a:lnTo>
                  <a:pt x="179063" y="46112"/>
                </a:lnTo>
                <a:lnTo>
                  <a:pt x="182977" y="44998"/>
                </a:lnTo>
                <a:lnTo>
                  <a:pt x="184348" y="42626"/>
                </a:lnTo>
                <a:lnTo>
                  <a:pt x="185720" y="40255"/>
                </a:lnTo>
                <a:lnTo>
                  <a:pt x="147306" y="7994"/>
                </a:lnTo>
                <a:lnTo>
                  <a:pt x="13519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658448" y="3053581"/>
            <a:ext cx="33655" cy="107314"/>
          </a:xfrm>
          <a:custGeom>
            <a:avLst/>
            <a:gdLst/>
            <a:ahLst/>
            <a:cxnLst/>
            <a:rect l="l" t="t" r="r" b="b"/>
            <a:pathLst>
              <a:path w="33654" h="107314">
                <a:moveTo>
                  <a:pt x="0" y="0"/>
                </a:moveTo>
                <a:lnTo>
                  <a:pt x="23115" y="45026"/>
                </a:lnTo>
                <a:lnTo>
                  <a:pt x="31374" y="82465"/>
                </a:lnTo>
                <a:lnTo>
                  <a:pt x="32605" y="94725"/>
                </a:lnTo>
                <a:lnTo>
                  <a:pt x="33127" y="1070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582463" y="2960592"/>
            <a:ext cx="29845" cy="38100"/>
          </a:xfrm>
          <a:custGeom>
            <a:avLst/>
            <a:gdLst/>
            <a:ahLst/>
            <a:cxnLst/>
            <a:rect l="l" t="t" r="r" b="b"/>
            <a:pathLst>
              <a:path w="29845" h="38100">
                <a:moveTo>
                  <a:pt x="29668" y="38042"/>
                </a:moveTo>
                <a:lnTo>
                  <a:pt x="20098" y="21519"/>
                </a:lnTo>
                <a:lnTo>
                  <a:pt x="12120" y="9354"/>
                </a:lnTo>
                <a:lnTo>
                  <a:pt x="5735" y="1545"/>
                </a:lnTo>
                <a:lnTo>
                  <a:pt x="0" y="0"/>
                </a:lnTo>
                <a:lnTo>
                  <a:pt x="2205" y="70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716429" y="2987534"/>
            <a:ext cx="115570" cy="152400"/>
          </a:xfrm>
          <a:custGeom>
            <a:avLst/>
            <a:gdLst/>
            <a:ahLst/>
            <a:cxnLst/>
            <a:rect l="l" t="t" r="r" b="b"/>
            <a:pathLst>
              <a:path w="115570" h="152400">
                <a:moveTo>
                  <a:pt x="0" y="28346"/>
                </a:moveTo>
                <a:lnTo>
                  <a:pt x="6095" y="12853"/>
                </a:lnTo>
                <a:lnTo>
                  <a:pt x="11091" y="3669"/>
                </a:lnTo>
                <a:lnTo>
                  <a:pt x="14429" y="0"/>
                </a:lnTo>
                <a:lnTo>
                  <a:pt x="17636" y="1130"/>
                </a:lnTo>
                <a:lnTo>
                  <a:pt x="21876" y="5674"/>
                </a:lnTo>
                <a:lnTo>
                  <a:pt x="27256" y="12817"/>
                </a:lnTo>
                <a:lnTo>
                  <a:pt x="34075" y="24245"/>
                </a:lnTo>
                <a:lnTo>
                  <a:pt x="41369" y="38212"/>
                </a:lnTo>
                <a:lnTo>
                  <a:pt x="47734" y="50394"/>
                </a:lnTo>
                <a:lnTo>
                  <a:pt x="69363" y="90984"/>
                </a:lnTo>
                <a:lnTo>
                  <a:pt x="97425" y="131436"/>
                </a:lnTo>
                <a:lnTo>
                  <a:pt x="105889" y="141660"/>
                </a:lnTo>
                <a:lnTo>
                  <a:pt x="114960" y="15198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38355" y="2974170"/>
            <a:ext cx="82550" cy="167005"/>
          </a:xfrm>
          <a:custGeom>
            <a:avLst/>
            <a:gdLst/>
            <a:ahLst/>
            <a:cxnLst/>
            <a:rect l="l" t="t" r="r" b="b"/>
            <a:pathLst>
              <a:path w="82550" h="167005">
                <a:moveTo>
                  <a:pt x="6497" y="29738"/>
                </a:moveTo>
                <a:lnTo>
                  <a:pt x="2406" y="11011"/>
                </a:lnTo>
                <a:lnTo>
                  <a:pt x="382" y="1740"/>
                </a:lnTo>
                <a:lnTo>
                  <a:pt x="0" y="0"/>
                </a:lnTo>
                <a:lnTo>
                  <a:pt x="408" y="1113"/>
                </a:lnTo>
                <a:lnTo>
                  <a:pt x="734" y="2105"/>
                </a:lnTo>
                <a:lnTo>
                  <a:pt x="2909" y="8769"/>
                </a:lnTo>
                <a:lnTo>
                  <a:pt x="6948" y="21105"/>
                </a:lnTo>
                <a:lnTo>
                  <a:pt x="24916" y="68546"/>
                </a:lnTo>
                <a:lnTo>
                  <a:pt x="44926" y="109045"/>
                </a:lnTo>
                <a:lnTo>
                  <a:pt x="65674" y="142788"/>
                </a:lnTo>
                <a:lnTo>
                  <a:pt x="73690" y="154691"/>
                </a:lnTo>
                <a:lnTo>
                  <a:pt x="82258" y="1669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731939" y="3063523"/>
            <a:ext cx="100965" cy="12700"/>
          </a:xfrm>
          <a:custGeom>
            <a:avLst/>
            <a:gdLst/>
            <a:ahLst/>
            <a:cxnLst/>
            <a:rect l="l" t="t" r="r" b="b"/>
            <a:pathLst>
              <a:path w="100965" h="12700">
                <a:moveTo>
                  <a:pt x="0" y="12262"/>
                </a:moveTo>
                <a:lnTo>
                  <a:pt x="41217" y="7192"/>
                </a:lnTo>
                <a:lnTo>
                  <a:pt x="83892" y="1996"/>
                </a:lnTo>
                <a:lnTo>
                  <a:pt x="10035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863114" y="3056228"/>
            <a:ext cx="148590" cy="99060"/>
          </a:xfrm>
          <a:custGeom>
            <a:avLst/>
            <a:gdLst/>
            <a:ahLst/>
            <a:cxnLst/>
            <a:rect l="l" t="t" r="r" b="b"/>
            <a:pathLst>
              <a:path w="148590" h="99060">
                <a:moveTo>
                  <a:pt x="0" y="33926"/>
                </a:moveTo>
                <a:lnTo>
                  <a:pt x="32710" y="5630"/>
                </a:lnTo>
                <a:lnTo>
                  <a:pt x="74061" y="0"/>
                </a:lnTo>
                <a:lnTo>
                  <a:pt x="87313" y="667"/>
                </a:lnTo>
                <a:lnTo>
                  <a:pt x="122516" y="17326"/>
                </a:lnTo>
                <a:lnTo>
                  <a:pt x="139098" y="56313"/>
                </a:lnTo>
                <a:lnTo>
                  <a:pt x="145429" y="83079"/>
                </a:lnTo>
                <a:lnTo>
                  <a:pt x="148476" y="985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270461" y="3053072"/>
            <a:ext cx="111760" cy="96520"/>
          </a:xfrm>
          <a:custGeom>
            <a:avLst/>
            <a:gdLst/>
            <a:ahLst/>
            <a:cxnLst/>
            <a:rect l="l" t="t" r="r" b="b"/>
            <a:pathLst>
              <a:path w="111759" h="96519">
                <a:moveTo>
                  <a:pt x="65474" y="26111"/>
                </a:moveTo>
                <a:lnTo>
                  <a:pt x="25419" y="16603"/>
                </a:lnTo>
                <a:lnTo>
                  <a:pt x="0" y="58327"/>
                </a:lnTo>
                <a:lnTo>
                  <a:pt x="4860" y="68873"/>
                </a:lnTo>
                <a:lnTo>
                  <a:pt x="39626" y="90448"/>
                </a:lnTo>
                <a:lnTo>
                  <a:pt x="76808" y="96312"/>
                </a:lnTo>
                <a:lnTo>
                  <a:pt x="87812" y="95901"/>
                </a:lnTo>
                <a:lnTo>
                  <a:pt x="99023" y="94672"/>
                </a:lnTo>
                <a:lnTo>
                  <a:pt x="105964" y="90502"/>
                </a:lnTo>
                <a:lnTo>
                  <a:pt x="109351" y="83313"/>
                </a:lnTo>
                <a:lnTo>
                  <a:pt x="111340" y="72562"/>
                </a:lnTo>
                <a:lnTo>
                  <a:pt x="108109" y="59802"/>
                </a:lnTo>
                <a:lnTo>
                  <a:pt x="71827" y="20466"/>
                </a:lnTo>
                <a:lnTo>
                  <a:pt x="49848" y="5576"/>
                </a:lnTo>
                <a:lnTo>
                  <a:pt x="4024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411539" y="2955903"/>
            <a:ext cx="460375" cy="170180"/>
          </a:xfrm>
          <a:custGeom>
            <a:avLst/>
            <a:gdLst/>
            <a:ahLst/>
            <a:cxnLst/>
            <a:rect l="l" t="t" r="r" b="b"/>
            <a:pathLst>
              <a:path w="460375" h="170180">
                <a:moveTo>
                  <a:pt x="1703" y="86784"/>
                </a:moveTo>
                <a:lnTo>
                  <a:pt x="20550" y="130158"/>
                </a:lnTo>
                <a:lnTo>
                  <a:pt x="53725" y="150678"/>
                </a:lnTo>
                <a:lnTo>
                  <a:pt x="89812" y="157146"/>
                </a:lnTo>
                <a:lnTo>
                  <a:pt x="101084" y="154046"/>
                </a:lnTo>
                <a:lnTo>
                  <a:pt x="122562" y="110340"/>
                </a:lnTo>
                <a:lnTo>
                  <a:pt x="124302" y="82492"/>
                </a:lnTo>
                <a:lnTo>
                  <a:pt x="124808" y="77325"/>
                </a:lnTo>
                <a:lnTo>
                  <a:pt x="158129" y="114201"/>
                </a:lnTo>
                <a:lnTo>
                  <a:pt x="195279" y="123854"/>
                </a:lnTo>
                <a:lnTo>
                  <a:pt x="223228" y="86259"/>
                </a:lnTo>
                <a:lnTo>
                  <a:pt x="222371" y="45123"/>
                </a:lnTo>
                <a:lnTo>
                  <a:pt x="201583" y="1248"/>
                </a:lnTo>
                <a:lnTo>
                  <a:pt x="197371" y="0"/>
                </a:lnTo>
                <a:lnTo>
                  <a:pt x="194018" y="3007"/>
                </a:lnTo>
                <a:lnTo>
                  <a:pt x="190157" y="50908"/>
                </a:lnTo>
                <a:lnTo>
                  <a:pt x="203934" y="88896"/>
                </a:lnTo>
                <a:lnTo>
                  <a:pt x="227563" y="131868"/>
                </a:lnTo>
                <a:lnTo>
                  <a:pt x="239747" y="150662"/>
                </a:lnTo>
                <a:lnTo>
                  <a:pt x="247419" y="163042"/>
                </a:lnTo>
                <a:lnTo>
                  <a:pt x="250954" y="169582"/>
                </a:lnTo>
                <a:lnTo>
                  <a:pt x="248093" y="169331"/>
                </a:lnTo>
                <a:lnTo>
                  <a:pt x="244220" y="163394"/>
                </a:lnTo>
                <a:lnTo>
                  <a:pt x="222887" y="113076"/>
                </a:lnTo>
                <a:lnTo>
                  <a:pt x="214468" y="79965"/>
                </a:lnTo>
                <a:lnTo>
                  <a:pt x="216179" y="77599"/>
                </a:lnTo>
                <a:lnTo>
                  <a:pt x="262886" y="73746"/>
                </a:lnTo>
                <a:lnTo>
                  <a:pt x="286323" y="73475"/>
                </a:lnTo>
                <a:lnTo>
                  <a:pt x="303453" y="73089"/>
                </a:lnTo>
                <a:lnTo>
                  <a:pt x="314712" y="72584"/>
                </a:lnTo>
                <a:lnTo>
                  <a:pt x="320535" y="71956"/>
                </a:lnTo>
                <a:lnTo>
                  <a:pt x="319402" y="69910"/>
                </a:lnTo>
                <a:lnTo>
                  <a:pt x="315848" y="70554"/>
                </a:lnTo>
                <a:lnTo>
                  <a:pt x="310798" y="73183"/>
                </a:lnTo>
                <a:lnTo>
                  <a:pt x="305748" y="75813"/>
                </a:lnTo>
                <a:lnTo>
                  <a:pt x="301439" y="80105"/>
                </a:lnTo>
                <a:lnTo>
                  <a:pt x="297865" y="86061"/>
                </a:lnTo>
                <a:lnTo>
                  <a:pt x="294291" y="92017"/>
                </a:lnTo>
                <a:lnTo>
                  <a:pt x="292912" y="98243"/>
                </a:lnTo>
                <a:lnTo>
                  <a:pt x="293722" y="104741"/>
                </a:lnTo>
                <a:lnTo>
                  <a:pt x="298993" y="113629"/>
                </a:lnTo>
                <a:lnTo>
                  <a:pt x="344045" y="130838"/>
                </a:lnTo>
                <a:lnTo>
                  <a:pt x="392703" y="140759"/>
                </a:lnTo>
                <a:lnTo>
                  <a:pt x="407391" y="143762"/>
                </a:lnTo>
                <a:lnTo>
                  <a:pt x="433390" y="151004"/>
                </a:lnTo>
                <a:lnTo>
                  <a:pt x="433757" y="151131"/>
                </a:lnTo>
                <a:lnTo>
                  <a:pt x="433563" y="151112"/>
                </a:lnTo>
                <a:lnTo>
                  <a:pt x="433314" y="151058"/>
                </a:lnTo>
                <a:lnTo>
                  <a:pt x="431340" y="150628"/>
                </a:lnTo>
                <a:lnTo>
                  <a:pt x="427647" y="149821"/>
                </a:lnTo>
                <a:lnTo>
                  <a:pt x="423955" y="149016"/>
                </a:lnTo>
                <a:lnTo>
                  <a:pt x="420263" y="145012"/>
                </a:lnTo>
                <a:lnTo>
                  <a:pt x="416578" y="137809"/>
                </a:lnTo>
                <a:lnTo>
                  <a:pt x="412409" y="126296"/>
                </a:lnTo>
                <a:lnTo>
                  <a:pt x="410834" y="113095"/>
                </a:lnTo>
                <a:lnTo>
                  <a:pt x="412706" y="105546"/>
                </a:lnTo>
                <a:lnTo>
                  <a:pt x="418557" y="98329"/>
                </a:lnTo>
                <a:lnTo>
                  <a:pt x="428390" y="91431"/>
                </a:lnTo>
                <a:lnTo>
                  <a:pt x="442202" y="84837"/>
                </a:lnTo>
                <a:lnTo>
                  <a:pt x="459994" y="785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157916" y="3016036"/>
            <a:ext cx="394335" cy="137795"/>
          </a:xfrm>
          <a:custGeom>
            <a:avLst/>
            <a:gdLst/>
            <a:ahLst/>
            <a:cxnLst/>
            <a:rect l="l" t="t" r="r" b="b"/>
            <a:pathLst>
              <a:path w="394334" h="137794">
                <a:moveTo>
                  <a:pt x="1830" y="71141"/>
                </a:moveTo>
                <a:lnTo>
                  <a:pt x="28061" y="31944"/>
                </a:lnTo>
                <a:lnTo>
                  <a:pt x="73886" y="24323"/>
                </a:lnTo>
                <a:lnTo>
                  <a:pt x="117677" y="31117"/>
                </a:lnTo>
                <a:lnTo>
                  <a:pt x="161345" y="52137"/>
                </a:lnTo>
                <a:lnTo>
                  <a:pt x="186184" y="84274"/>
                </a:lnTo>
                <a:lnTo>
                  <a:pt x="177792" y="128431"/>
                </a:lnTo>
                <a:lnTo>
                  <a:pt x="153503" y="137221"/>
                </a:lnTo>
                <a:lnTo>
                  <a:pt x="141640" y="132975"/>
                </a:lnTo>
                <a:lnTo>
                  <a:pt x="126707" y="84496"/>
                </a:lnTo>
                <a:lnTo>
                  <a:pt x="149262" y="37569"/>
                </a:lnTo>
                <a:lnTo>
                  <a:pt x="195512" y="11349"/>
                </a:lnTo>
                <a:lnTo>
                  <a:pt x="249415" y="897"/>
                </a:lnTo>
                <a:lnTo>
                  <a:pt x="272668" y="0"/>
                </a:lnTo>
                <a:lnTo>
                  <a:pt x="286617" y="788"/>
                </a:lnTo>
                <a:lnTo>
                  <a:pt x="300430" y="22417"/>
                </a:lnTo>
                <a:lnTo>
                  <a:pt x="300728" y="28994"/>
                </a:lnTo>
                <a:lnTo>
                  <a:pt x="299474" y="37112"/>
                </a:lnTo>
                <a:lnTo>
                  <a:pt x="296655" y="46769"/>
                </a:lnTo>
                <a:lnTo>
                  <a:pt x="293546" y="59010"/>
                </a:lnTo>
                <a:lnTo>
                  <a:pt x="291262" y="71543"/>
                </a:lnTo>
                <a:lnTo>
                  <a:pt x="290151" y="86773"/>
                </a:lnTo>
                <a:lnTo>
                  <a:pt x="291081" y="98289"/>
                </a:lnTo>
                <a:lnTo>
                  <a:pt x="297199" y="112246"/>
                </a:lnTo>
                <a:lnTo>
                  <a:pt x="305821" y="119878"/>
                </a:lnTo>
                <a:lnTo>
                  <a:pt x="318322" y="123887"/>
                </a:lnTo>
                <a:lnTo>
                  <a:pt x="330500" y="125269"/>
                </a:lnTo>
                <a:lnTo>
                  <a:pt x="346472" y="123116"/>
                </a:lnTo>
                <a:lnTo>
                  <a:pt x="384778" y="93029"/>
                </a:lnTo>
                <a:lnTo>
                  <a:pt x="394198" y="57253"/>
                </a:lnTo>
                <a:lnTo>
                  <a:pt x="393437" y="44804"/>
                </a:lnTo>
                <a:lnTo>
                  <a:pt x="390099" y="31854"/>
                </a:lnTo>
                <a:lnTo>
                  <a:pt x="383909" y="20823"/>
                </a:lnTo>
                <a:lnTo>
                  <a:pt x="370485" y="9548"/>
                </a:lnTo>
                <a:lnTo>
                  <a:pt x="359501" y="3886"/>
                </a:lnTo>
                <a:lnTo>
                  <a:pt x="350285" y="31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605947" y="2944248"/>
            <a:ext cx="221615" cy="125730"/>
          </a:xfrm>
          <a:custGeom>
            <a:avLst/>
            <a:gdLst/>
            <a:ahLst/>
            <a:cxnLst/>
            <a:rect l="l" t="t" r="r" b="b"/>
            <a:pathLst>
              <a:path w="221615" h="125730">
                <a:moveTo>
                  <a:pt x="17484" y="62901"/>
                </a:moveTo>
                <a:lnTo>
                  <a:pt x="15011" y="55868"/>
                </a:lnTo>
                <a:lnTo>
                  <a:pt x="12122" y="51959"/>
                </a:lnTo>
                <a:lnTo>
                  <a:pt x="8804" y="51174"/>
                </a:lnTo>
                <a:lnTo>
                  <a:pt x="6497" y="50628"/>
                </a:lnTo>
                <a:lnTo>
                  <a:pt x="4384" y="53278"/>
                </a:lnTo>
                <a:lnTo>
                  <a:pt x="2479" y="59126"/>
                </a:lnTo>
                <a:lnTo>
                  <a:pt x="574" y="64974"/>
                </a:lnTo>
                <a:lnTo>
                  <a:pt x="0" y="72228"/>
                </a:lnTo>
                <a:lnTo>
                  <a:pt x="762" y="80892"/>
                </a:lnTo>
                <a:lnTo>
                  <a:pt x="21340" y="113651"/>
                </a:lnTo>
                <a:lnTo>
                  <a:pt x="58334" y="125345"/>
                </a:lnTo>
                <a:lnTo>
                  <a:pt x="69089" y="123815"/>
                </a:lnTo>
                <a:lnTo>
                  <a:pt x="81015" y="119854"/>
                </a:lnTo>
                <a:lnTo>
                  <a:pt x="92468" y="114823"/>
                </a:lnTo>
                <a:lnTo>
                  <a:pt x="103808" y="108623"/>
                </a:lnTo>
                <a:lnTo>
                  <a:pt x="118310" y="100962"/>
                </a:lnTo>
                <a:lnTo>
                  <a:pt x="129581" y="98134"/>
                </a:lnTo>
                <a:lnTo>
                  <a:pt x="138438" y="99639"/>
                </a:lnTo>
                <a:lnTo>
                  <a:pt x="149854" y="104129"/>
                </a:lnTo>
                <a:lnTo>
                  <a:pt x="162331" y="107759"/>
                </a:lnTo>
                <a:lnTo>
                  <a:pt x="176102" y="110193"/>
                </a:lnTo>
                <a:lnTo>
                  <a:pt x="188125" y="110753"/>
                </a:lnTo>
                <a:lnTo>
                  <a:pt x="204041" y="107699"/>
                </a:lnTo>
                <a:lnTo>
                  <a:pt x="213234" y="101872"/>
                </a:lnTo>
                <a:lnTo>
                  <a:pt x="219243" y="90577"/>
                </a:lnTo>
                <a:lnTo>
                  <a:pt x="221470" y="78146"/>
                </a:lnTo>
                <a:lnTo>
                  <a:pt x="220328" y="64401"/>
                </a:lnTo>
                <a:lnTo>
                  <a:pt x="204441" y="28290"/>
                </a:lnTo>
                <a:lnTo>
                  <a:pt x="189031" y="7863"/>
                </a:lnTo>
                <a:lnTo>
                  <a:pt x="18122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900543" y="2970703"/>
            <a:ext cx="13970" cy="12065"/>
          </a:xfrm>
          <a:custGeom>
            <a:avLst/>
            <a:gdLst/>
            <a:ahLst/>
            <a:cxnLst/>
            <a:rect l="l" t="t" r="r" b="b"/>
            <a:pathLst>
              <a:path w="13970" h="12064">
                <a:moveTo>
                  <a:pt x="13397" y="0"/>
                </a:moveTo>
                <a:lnTo>
                  <a:pt x="8929" y="3952"/>
                </a:lnTo>
                <a:lnTo>
                  <a:pt x="4468" y="7906"/>
                </a:lnTo>
                <a:lnTo>
                  <a:pt x="0" y="118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661324" y="2369438"/>
            <a:ext cx="426720" cy="1338580"/>
          </a:xfrm>
          <a:custGeom>
            <a:avLst/>
            <a:gdLst/>
            <a:ahLst/>
            <a:cxnLst/>
            <a:rect l="l" t="t" r="r" b="b"/>
            <a:pathLst>
              <a:path w="426720" h="1338579">
                <a:moveTo>
                  <a:pt x="256225" y="66199"/>
                </a:moveTo>
                <a:lnTo>
                  <a:pt x="262512" y="51833"/>
                </a:lnTo>
                <a:lnTo>
                  <a:pt x="266500" y="39707"/>
                </a:lnTo>
                <a:lnTo>
                  <a:pt x="268186" y="29822"/>
                </a:lnTo>
                <a:lnTo>
                  <a:pt x="268512" y="23380"/>
                </a:lnTo>
                <a:lnTo>
                  <a:pt x="267044" y="17607"/>
                </a:lnTo>
                <a:lnTo>
                  <a:pt x="263812" y="12105"/>
                </a:lnTo>
                <a:lnTo>
                  <a:pt x="260578" y="6603"/>
                </a:lnTo>
                <a:lnTo>
                  <a:pt x="257069" y="2567"/>
                </a:lnTo>
                <a:lnTo>
                  <a:pt x="253283" y="0"/>
                </a:lnTo>
                <a:lnTo>
                  <a:pt x="246626" y="1112"/>
                </a:lnTo>
                <a:lnTo>
                  <a:pt x="219472" y="34959"/>
                </a:lnTo>
                <a:lnTo>
                  <a:pt x="198931" y="75317"/>
                </a:lnTo>
                <a:lnTo>
                  <a:pt x="185782" y="117464"/>
                </a:lnTo>
                <a:lnTo>
                  <a:pt x="181711" y="131084"/>
                </a:lnTo>
                <a:lnTo>
                  <a:pt x="166198" y="178730"/>
                </a:lnTo>
                <a:lnTo>
                  <a:pt x="149474" y="225213"/>
                </a:lnTo>
                <a:lnTo>
                  <a:pt x="144641" y="238280"/>
                </a:lnTo>
                <a:lnTo>
                  <a:pt x="140117" y="250644"/>
                </a:lnTo>
                <a:lnTo>
                  <a:pt x="124362" y="295531"/>
                </a:lnTo>
                <a:lnTo>
                  <a:pt x="109402" y="342765"/>
                </a:lnTo>
                <a:lnTo>
                  <a:pt x="97539" y="382634"/>
                </a:lnTo>
                <a:lnTo>
                  <a:pt x="87003" y="419456"/>
                </a:lnTo>
                <a:lnTo>
                  <a:pt x="73684" y="468180"/>
                </a:lnTo>
                <a:lnTo>
                  <a:pt x="62871" y="509714"/>
                </a:lnTo>
                <a:lnTo>
                  <a:pt x="52136" y="552122"/>
                </a:lnTo>
                <a:lnTo>
                  <a:pt x="41668" y="596117"/>
                </a:lnTo>
                <a:lnTo>
                  <a:pt x="31336" y="644502"/>
                </a:lnTo>
                <a:lnTo>
                  <a:pt x="23200" y="689807"/>
                </a:lnTo>
                <a:lnTo>
                  <a:pt x="16413" y="733929"/>
                </a:lnTo>
                <a:lnTo>
                  <a:pt x="10540" y="775321"/>
                </a:lnTo>
                <a:lnTo>
                  <a:pt x="5036" y="818554"/>
                </a:lnTo>
                <a:lnTo>
                  <a:pt x="797" y="861070"/>
                </a:lnTo>
                <a:lnTo>
                  <a:pt x="0" y="886337"/>
                </a:lnTo>
                <a:lnTo>
                  <a:pt x="551" y="898889"/>
                </a:lnTo>
                <a:lnTo>
                  <a:pt x="10101" y="944188"/>
                </a:lnTo>
                <a:lnTo>
                  <a:pt x="24704" y="987666"/>
                </a:lnTo>
                <a:lnTo>
                  <a:pt x="40060" y="1025659"/>
                </a:lnTo>
                <a:lnTo>
                  <a:pt x="58333" y="1060333"/>
                </a:lnTo>
                <a:lnTo>
                  <a:pt x="83754" y="1105030"/>
                </a:lnTo>
                <a:lnTo>
                  <a:pt x="106208" y="1143607"/>
                </a:lnTo>
                <a:lnTo>
                  <a:pt x="126878" y="1176105"/>
                </a:lnTo>
                <a:lnTo>
                  <a:pt x="151023" y="1209763"/>
                </a:lnTo>
                <a:lnTo>
                  <a:pt x="175692" y="1239545"/>
                </a:lnTo>
                <a:lnTo>
                  <a:pt x="205288" y="1267993"/>
                </a:lnTo>
                <a:lnTo>
                  <a:pt x="236993" y="1291360"/>
                </a:lnTo>
                <a:lnTo>
                  <a:pt x="286602" y="1312139"/>
                </a:lnTo>
                <a:lnTo>
                  <a:pt x="324444" y="1317247"/>
                </a:lnTo>
                <a:lnTo>
                  <a:pt x="333573" y="1317126"/>
                </a:lnTo>
                <a:lnTo>
                  <a:pt x="363508" y="1292448"/>
                </a:lnTo>
                <a:lnTo>
                  <a:pt x="385492" y="1257284"/>
                </a:lnTo>
                <a:lnTo>
                  <a:pt x="391384" y="1230979"/>
                </a:lnTo>
                <a:lnTo>
                  <a:pt x="390700" y="1219509"/>
                </a:lnTo>
                <a:lnTo>
                  <a:pt x="374674" y="1184827"/>
                </a:lnTo>
                <a:lnTo>
                  <a:pt x="349873" y="1154930"/>
                </a:lnTo>
                <a:lnTo>
                  <a:pt x="347289" y="1152307"/>
                </a:lnTo>
                <a:lnTo>
                  <a:pt x="347033" y="1152045"/>
                </a:lnTo>
                <a:lnTo>
                  <a:pt x="347753" y="1152671"/>
                </a:lnTo>
                <a:lnTo>
                  <a:pt x="352233" y="1156796"/>
                </a:lnTo>
                <a:lnTo>
                  <a:pt x="363815" y="1167450"/>
                </a:lnTo>
                <a:lnTo>
                  <a:pt x="393064" y="1196516"/>
                </a:lnTo>
                <a:lnTo>
                  <a:pt x="421595" y="1236588"/>
                </a:lnTo>
                <a:lnTo>
                  <a:pt x="426682" y="1258226"/>
                </a:lnTo>
                <a:lnTo>
                  <a:pt x="425661" y="1268123"/>
                </a:lnTo>
                <a:lnTo>
                  <a:pt x="403274" y="1307271"/>
                </a:lnTo>
                <a:lnTo>
                  <a:pt x="381335" y="1327654"/>
                </a:lnTo>
                <a:lnTo>
                  <a:pt x="367739" y="133831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67914" y="3721912"/>
            <a:ext cx="43815" cy="26670"/>
          </a:xfrm>
          <a:custGeom>
            <a:avLst/>
            <a:gdLst/>
            <a:ahLst/>
            <a:cxnLst/>
            <a:rect l="l" t="t" r="r" b="b"/>
            <a:pathLst>
              <a:path w="43815" h="26670">
                <a:moveTo>
                  <a:pt x="43380" y="0"/>
                </a:moveTo>
                <a:lnTo>
                  <a:pt x="32535" y="6608"/>
                </a:lnTo>
                <a:lnTo>
                  <a:pt x="21690" y="13217"/>
                </a:lnTo>
                <a:lnTo>
                  <a:pt x="10845" y="19825"/>
                </a:lnTo>
                <a:lnTo>
                  <a:pt x="0" y="264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27625" y="3599755"/>
            <a:ext cx="33655" cy="144145"/>
          </a:xfrm>
          <a:custGeom>
            <a:avLst/>
            <a:gdLst/>
            <a:ahLst/>
            <a:cxnLst/>
            <a:rect l="l" t="t" r="r" b="b"/>
            <a:pathLst>
              <a:path w="33654" h="144145">
                <a:moveTo>
                  <a:pt x="6861" y="0"/>
                </a:moveTo>
                <a:lnTo>
                  <a:pt x="4142" y="11868"/>
                </a:lnTo>
                <a:lnTo>
                  <a:pt x="2092" y="24163"/>
                </a:lnTo>
                <a:lnTo>
                  <a:pt x="711" y="36886"/>
                </a:lnTo>
                <a:lnTo>
                  <a:pt x="0" y="50037"/>
                </a:lnTo>
                <a:lnTo>
                  <a:pt x="143" y="64765"/>
                </a:lnTo>
                <a:lnTo>
                  <a:pt x="10019" y="113960"/>
                </a:lnTo>
                <a:lnTo>
                  <a:pt x="24055" y="134619"/>
                </a:lnTo>
                <a:lnTo>
                  <a:pt x="33497" y="1439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13866" y="3497542"/>
            <a:ext cx="19050" cy="51435"/>
          </a:xfrm>
          <a:custGeom>
            <a:avLst/>
            <a:gdLst/>
            <a:ahLst/>
            <a:cxnLst/>
            <a:rect l="l" t="t" r="r" b="b"/>
            <a:pathLst>
              <a:path w="19050" h="51435">
                <a:moveTo>
                  <a:pt x="18804" y="50866"/>
                </a:moveTo>
                <a:lnTo>
                  <a:pt x="8558" y="33025"/>
                </a:lnTo>
                <a:lnTo>
                  <a:pt x="2290" y="19017"/>
                </a:lnTo>
                <a:lnTo>
                  <a:pt x="0" y="8844"/>
                </a:lnTo>
                <a:lnTo>
                  <a:pt x="1687" y="2505"/>
                </a:lnTo>
                <a:lnTo>
                  <a:pt x="735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396014" y="3537040"/>
            <a:ext cx="57150" cy="214629"/>
          </a:xfrm>
          <a:custGeom>
            <a:avLst/>
            <a:gdLst/>
            <a:ahLst/>
            <a:cxnLst/>
            <a:rect l="l" t="t" r="r" b="b"/>
            <a:pathLst>
              <a:path w="57150" h="214629">
                <a:moveTo>
                  <a:pt x="0" y="0"/>
                </a:moveTo>
                <a:lnTo>
                  <a:pt x="3893" y="3901"/>
                </a:lnTo>
                <a:lnTo>
                  <a:pt x="6864" y="10562"/>
                </a:lnTo>
                <a:lnTo>
                  <a:pt x="8908" y="19983"/>
                </a:lnTo>
                <a:lnTo>
                  <a:pt x="11146" y="29808"/>
                </a:lnTo>
                <a:lnTo>
                  <a:pt x="21404" y="69538"/>
                </a:lnTo>
                <a:lnTo>
                  <a:pt x="39538" y="119411"/>
                </a:lnTo>
                <a:lnTo>
                  <a:pt x="44523" y="132002"/>
                </a:lnTo>
                <a:lnTo>
                  <a:pt x="48683" y="143103"/>
                </a:lnTo>
                <a:lnTo>
                  <a:pt x="52199" y="153152"/>
                </a:lnTo>
                <a:lnTo>
                  <a:pt x="55428" y="165598"/>
                </a:lnTo>
                <a:lnTo>
                  <a:pt x="56885" y="177800"/>
                </a:lnTo>
                <a:lnTo>
                  <a:pt x="56608" y="189874"/>
                </a:lnTo>
                <a:lnTo>
                  <a:pt x="54636" y="201936"/>
                </a:lnTo>
                <a:lnTo>
                  <a:pt x="51006" y="2141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09549" y="3657471"/>
            <a:ext cx="100965" cy="85090"/>
          </a:xfrm>
          <a:custGeom>
            <a:avLst/>
            <a:gdLst/>
            <a:ahLst/>
            <a:cxnLst/>
            <a:rect l="l" t="t" r="r" b="b"/>
            <a:pathLst>
              <a:path w="100965" h="85089">
                <a:moveTo>
                  <a:pt x="6471" y="84836"/>
                </a:moveTo>
                <a:lnTo>
                  <a:pt x="2813" y="68327"/>
                </a:lnTo>
                <a:lnTo>
                  <a:pt x="656" y="54158"/>
                </a:lnTo>
                <a:lnTo>
                  <a:pt x="0" y="42330"/>
                </a:lnTo>
                <a:lnTo>
                  <a:pt x="843" y="32842"/>
                </a:lnTo>
                <a:lnTo>
                  <a:pt x="34120" y="7528"/>
                </a:lnTo>
                <a:lnTo>
                  <a:pt x="84594" y="844"/>
                </a:lnTo>
                <a:lnTo>
                  <a:pt x="100836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757662" y="3618516"/>
            <a:ext cx="304165" cy="127635"/>
          </a:xfrm>
          <a:custGeom>
            <a:avLst/>
            <a:gdLst/>
            <a:ahLst/>
            <a:cxnLst/>
            <a:rect l="l" t="t" r="r" b="b"/>
            <a:pathLst>
              <a:path w="304165" h="127635">
                <a:moveTo>
                  <a:pt x="72573" y="59236"/>
                </a:moveTo>
                <a:lnTo>
                  <a:pt x="81309" y="55140"/>
                </a:lnTo>
                <a:lnTo>
                  <a:pt x="86809" y="49894"/>
                </a:lnTo>
                <a:lnTo>
                  <a:pt x="89067" y="43497"/>
                </a:lnTo>
                <a:lnTo>
                  <a:pt x="90612" y="39106"/>
                </a:lnTo>
                <a:lnTo>
                  <a:pt x="90266" y="34452"/>
                </a:lnTo>
                <a:lnTo>
                  <a:pt x="59634" y="18383"/>
                </a:lnTo>
                <a:lnTo>
                  <a:pt x="46628" y="18841"/>
                </a:lnTo>
                <a:lnTo>
                  <a:pt x="9271" y="38723"/>
                </a:lnTo>
                <a:lnTo>
                  <a:pt x="0" y="64062"/>
                </a:lnTo>
                <a:lnTo>
                  <a:pt x="1236" y="74480"/>
                </a:lnTo>
                <a:lnTo>
                  <a:pt x="43886" y="96591"/>
                </a:lnTo>
                <a:lnTo>
                  <a:pt x="55572" y="96054"/>
                </a:lnTo>
                <a:lnTo>
                  <a:pt x="68220" y="93781"/>
                </a:lnTo>
                <a:lnTo>
                  <a:pt x="83745" y="89324"/>
                </a:lnTo>
                <a:lnTo>
                  <a:pt x="96222" y="85943"/>
                </a:lnTo>
                <a:lnTo>
                  <a:pt x="106744" y="83340"/>
                </a:lnTo>
                <a:lnTo>
                  <a:pt x="122306" y="80244"/>
                </a:lnTo>
                <a:lnTo>
                  <a:pt x="134488" y="78491"/>
                </a:lnTo>
                <a:lnTo>
                  <a:pt x="144625" y="77781"/>
                </a:lnTo>
                <a:lnTo>
                  <a:pt x="158333" y="79264"/>
                </a:lnTo>
                <a:lnTo>
                  <a:pt x="168967" y="84504"/>
                </a:lnTo>
                <a:lnTo>
                  <a:pt x="175139" y="89255"/>
                </a:lnTo>
                <a:lnTo>
                  <a:pt x="179253" y="94943"/>
                </a:lnTo>
                <a:lnTo>
                  <a:pt x="181318" y="101571"/>
                </a:lnTo>
                <a:lnTo>
                  <a:pt x="183389" y="108198"/>
                </a:lnTo>
                <a:lnTo>
                  <a:pt x="167048" y="127196"/>
                </a:lnTo>
                <a:lnTo>
                  <a:pt x="161021" y="123300"/>
                </a:lnTo>
                <a:lnTo>
                  <a:pt x="154752" y="114601"/>
                </a:lnTo>
                <a:lnTo>
                  <a:pt x="149101" y="104351"/>
                </a:lnTo>
                <a:lnTo>
                  <a:pt x="145466" y="92059"/>
                </a:lnTo>
                <a:lnTo>
                  <a:pt x="144915" y="75877"/>
                </a:lnTo>
                <a:lnTo>
                  <a:pt x="146533" y="62880"/>
                </a:lnTo>
                <a:lnTo>
                  <a:pt x="174706" y="23617"/>
                </a:lnTo>
                <a:lnTo>
                  <a:pt x="212613" y="4590"/>
                </a:lnTo>
                <a:lnTo>
                  <a:pt x="247259" y="0"/>
                </a:lnTo>
                <a:lnTo>
                  <a:pt x="259707" y="1492"/>
                </a:lnTo>
                <a:lnTo>
                  <a:pt x="292057" y="26118"/>
                </a:lnTo>
                <a:lnTo>
                  <a:pt x="300804" y="53473"/>
                </a:lnTo>
                <a:lnTo>
                  <a:pt x="303744" y="711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122259" y="3510203"/>
            <a:ext cx="61594" cy="131445"/>
          </a:xfrm>
          <a:custGeom>
            <a:avLst/>
            <a:gdLst/>
            <a:ahLst/>
            <a:cxnLst/>
            <a:rect l="l" t="t" r="r" b="b"/>
            <a:pathLst>
              <a:path w="61595" h="131445">
                <a:moveTo>
                  <a:pt x="1617" y="0"/>
                </a:moveTo>
                <a:lnTo>
                  <a:pt x="0" y="9460"/>
                </a:lnTo>
                <a:lnTo>
                  <a:pt x="296" y="20283"/>
                </a:lnTo>
                <a:lnTo>
                  <a:pt x="2506" y="32468"/>
                </a:lnTo>
                <a:lnTo>
                  <a:pt x="18116" y="70295"/>
                </a:lnTo>
                <a:lnTo>
                  <a:pt x="45030" y="112035"/>
                </a:lnTo>
                <a:lnTo>
                  <a:pt x="52867" y="121764"/>
                </a:lnTo>
                <a:lnTo>
                  <a:pt x="61244" y="1314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153190" y="3638294"/>
            <a:ext cx="203835" cy="203200"/>
          </a:xfrm>
          <a:custGeom>
            <a:avLst/>
            <a:gdLst/>
            <a:ahLst/>
            <a:cxnLst/>
            <a:rect l="l" t="t" r="r" b="b"/>
            <a:pathLst>
              <a:path w="203834" h="203200">
                <a:moveTo>
                  <a:pt x="74013" y="67"/>
                </a:moveTo>
                <a:lnTo>
                  <a:pt x="77472" y="43428"/>
                </a:lnTo>
                <a:lnTo>
                  <a:pt x="96887" y="53132"/>
                </a:lnTo>
                <a:lnTo>
                  <a:pt x="105823" y="52467"/>
                </a:lnTo>
                <a:lnTo>
                  <a:pt x="140047" y="34819"/>
                </a:lnTo>
                <a:lnTo>
                  <a:pt x="157674" y="6639"/>
                </a:lnTo>
                <a:lnTo>
                  <a:pt x="158643" y="3151"/>
                </a:lnTo>
                <a:lnTo>
                  <a:pt x="159211" y="1125"/>
                </a:lnTo>
                <a:lnTo>
                  <a:pt x="159364" y="563"/>
                </a:lnTo>
                <a:lnTo>
                  <a:pt x="159523" y="0"/>
                </a:lnTo>
                <a:lnTo>
                  <a:pt x="159960" y="840"/>
                </a:lnTo>
                <a:lnTo>
                  <a:pt x="160687" y="3085"/>
                </a:lnTo>
                <a:lnTo>
                  <a:pt x="163167" y="10801"/>
                </a:lnTo>
                <a:lnTo>
                  <a:pt x="168451" y="27227"/>
                </a:lnTo>
                <a:lnTo>
                  <a:pt x="171993" y="37782"/>
                </a:lnTo>
                <a:lnTo>
                  <a:pt x="176103" y="49186"/>
                </a:lnTo>
                <a:lnTo>
                  <a:pt x="180782" y="61448"/>
                </a:lnTo>
                <a:lnTo>
                  <a:pt x="186032" y="74575"/>
                </a:lnTo>
                <a:lnTo>
                  <a:pt x="191313" y="88100"/>
                </a:lnTo>
                <a:lnTo>
                  <a:pt x="195674" y="100712"/>
                </a:lnTo>
                <a:lnTo>
                  <a:pt x="199168" y="112544"/>
                </a:lnTo>
                <a:lnTo>
                  <a:pt x="201849" y="123728"/>
                </a:lnTo>
                <a:lnTo>
                  <a:pt x="203244" y="138262"/>
                </a:lnTo>
                <a:lnTo>
                  <a:pt x="201631" y="150573"/>
                </a:lnTo>
                <a:lnTo>
                  <a:pt x="171959" y="177753"/>
                </a:lnTo>
                <a:lnTo>
                  <a:pt x="131162" y="189702"/>
                </a:lnTo>
                <a:lnTo>
                  <a:pt x="89899" y="196102"/>
                </a:lnTo>
                <a:lnTo>
                  <a:pt x="39190" y="200693"/>
                </a:lnTo>
                <a:lnTo>
                  <a:pt x="20140" y="201882"/>
                </a:lnTo>
                <a:lnTo>
                  <a:pt x="0" y="2029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580617" y="3538716"/>
            <a:ext cx="145415" cy="130810"/>
          </a:xfrm>
          <a:custGeom>
            <a:avLst/>
            <a:gdLst/>
            <a:ahLst/>
            <a:cxnLst/>
            <a:rect l="l" t="t" r="r" b="b"/>
            <a:pathLst>
              <a:path w="145415" h="130810">
                <a:moveTo>
                  <a:pt x="91227" y="17300"/>
                </a:moveTo>
                <a:lnTo>
                  <a:pt x="91227" y="13030"/>
                </a:lnTo>
                <a:lnTo>
                  <a:pt x="89107" y="9010"/>
                </a:lnTo>
                <a:lnTo>
                  <a:pt x="84861" y="5239"/>
                </a:lnTo>
                <a:lnTo>
                  <a:pt x="80621" y="1467"/>
                </a:lnTo>
                <a:lnTo>
                  <a:pt x="72600" y="0"/>
                </a:lnTo>
                <a:lnTo>
                  <a:pt x="60789" y="836"/>
                </a:lnTo>
                <a:lnTo>
                  <a:pt x="48462" y="2661"/>
                </a:lnTo>
                <a:lnTo>
                  <a:pt x="11084" y="23219"/>
                </a:lnTo>
                <a:lnTo>
                  <a:pt x="0" y="56818"/>
                </a:lnTo>
                <a:lnTo>
                  <a:pt x="1103" y="68825"/>
                </a:lnTo>
                <a:lnTo>
                  <a:pt x="18134" y="103786"/>
                </a:lnTo>
                <a:lnTo>
                  <a:pt x="50820" y="124998"/>
                </a:lnTo>
                <a:lnTo>
                  <a:pt x="97982" y="130714"/>
                </a:lnTo>
                <a:lnTo>
                  <a:pt x="112587" y="130295"/>
                </a:lnTo>
                <a:lnTo>
                  <a:pt x="128340" y="129155"/>
                </a:lnTo>
                <a:lnTo>
                  <a:pt x="145255" y="1273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722878" y="3460453"/>
            <a:ext cx="240029" cy="247650"/>
          </a:xfrm>
          <a:custGeom>
            <a:avLst/>
            <a:gdLst/>
            <a:ahLst/>
            <a:cxnLst/>
            <a:rect l="l" t="t" r="r" b="b"/>
            <a:pathLst>
              <a:path w="240029" h="247650">
                <a:moveTo>
                  <a:pt x="18170" y="30121"/>
                </a:moveTo>
                <a:lnTo>
                  <a:pt x="11181" y="12612"/>
                </a:lnTo>
                <a:lnTo>
                  <a:pt x="6005" y="2896"/>
                </a:lnTo>
                <a:lnTo>
                  <a:pt x="1932" y="0"/>
                </a:lnTo>
                <a:lnTo>
                  <a:pt x="637" y="4742"/>
                </a:lnTo>
                <a:lnTo>
                  <a:pt x="0" y="15079"/>
                </a:lnTo>
                <a:lnTo>
                  <a:pt x="319" y="25260"/>
                </a:lnTo>
                <a:lnTo>
                  <a:pt x="2430" y="37313"/>
                </a:lnTo>
                <a:lnTo>
                  <a:pt x="6333" y="51237"/>
                </a:lnTo>
                <a:lnTo>
                  <a:pt x="10913" y="64590"/>
                </a:lnTo>
                <a:lnTo>
                  <a:pt x="15072" y="77024"/>
                </a:lnTo>
                <a:lnTo>
                  <a:pt x="27230" y="116534"/>
                </a:lnTo>
                <a:lnTo>
                  <a:pt x="37631" y="173156"/>
                </a:lnTo>
                <a:lnTo>
                  <a:pt x="38910" y="184858"/>
                </a:lnTo>
                <a:lnTo>
                  <a:pt x="39035" y="184176"/>
                </a:lnTo>
                <a:lnTo>
                  <a:pt x="39083" y="183445"/>
                </a:lnTo>
                <a:lnTo>
                  <a:pt x="39568" y="176554"/>
                </a:lnTo>
                <a:lnTo>
                  <a:pt x="48912" y="138527"/>
                </a:lnTo>
                <a:lnTo>
                  <a:pt x="86717" y="124652"/>
                </a:lnTo>
                <a:lnTo>
                  <a:pt x="98734" y="126541"/>
                </a:lnTo>
                <a:lnTo>
                  <a:pt x="140213" y="153147"/>
                </a:lnTo>
                <a:lnTo>
                  <a:pt x="165312" y="182101"/>
                </a:lnTo>
                <a:lnTo>
                  <a:pt x="175610" y="193981"/>
                </a:lnTo>
                <a:lnTo>
                  <a:pt x="184037" y="196470"/>
                </a:lnTo>
                <a:lnTo>
                  <a:pt x="191339" y="190646"/>
                </a:lnTo>
                <a:lnTo>
                  <a:pt x="199711" y="178836"/>
                </a:lnTo>
                <a:lnTo>
                  <a:pt x="207368" y="169228"/>
                </a:lnTo>
                <a:lnTo>
                  <a:pt x="218708" y="157390"/>
                </a:lnTo>
                <a:lnTo>
                  <a:pt x="226554" y="149848"/>
                </a:lnTo>
                <a:lnTo>
                  <a:pt x="234696" y="142784"/>
                </a:lnTo>
                <a:lnTo>
                  <a:pt x="237716" y="138428"/>
                </a:lnTo>
                <a:lnTo>
                  <a:pt x="238603" y="134145"/>
                </a:lnTo>
                <a:lnTo>
                  <a:pt x="239489" y="129861"/>
                </a:lnTo>
                <a:lnTo>
                  <a:pt x="236947" y="127646"/>
                </a:lnTo>
                <a:lnTo>
                  <a:pt x="230969" y="127501"/>
                </a:lnTo>
                <a:lnTo>
                  <a:pt x="224997" y="127355"/>
                </a:lnTo>
                <a:lnTo>
                  <a:pt x="192915" y="150868"/>
                </a:lnTo>
                <a:lnTo>
                  <a:pt x="190540" y="165768"/>
                </a:lnTo>
                <a:lnTo>
                  <a:pt x="191962" y="174508"/>
                </a:lnTo>
                <a:lnTo>
                  <a:pt x="214666" y="218867"/>
                </a:lnTo>
                <a:lnTo>
                  <a:pt x="224514" y="232477"/>
                </a:lnTo>
                <a:lnTo>
                  <a:pt x="235998" y="2471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039613" y="3602956"/>
            <a:ext cx="106680" cy="102870"/>
          </a:xfrm>
          <a:custGeom>
            <a:avLst/>
            <a:gdLst/>
            <a:ahLst/>
            <a:cxnLst/>
            <a:rect l="l" t="t" r="r" b="b"/>
            <a:pathLst>
              <a:path w="106679" h="102870">
                <a:moveTo>
                  <a:pt x="75549" y="11521"/>
                </a:moveTo>
                <a:lnTo>
                  <a:pt x="66508" y="4882"/>
                </a:lnTo>
                <a:lnTo>
                  <a:pt x="52862" y="572"/>
                </a:lnTo>
                <a:lnTo>
                  <a:pt x="40068" y="0"/>
                </a:lnTo>
                <a:lnTo>
                  <a:pt x="28343" y="3202"/>
                </a:lnTo>
                <a:lnTo>
                  <a:pt x="15876" y="12850"/>
                </a:lnTo>
                <a:lnTo>
                  <a:pt x="7638" y="22550"/>
                </a:lnTo>
                <a:lnTo>
                  <a:pt x="2601" y="32899"/>
                </a:lnTo>
                <a:lnTo>
                  <a:pt x="0" y="47906"/>
                </a:lnTo>
                <a:lnTo>
                  <a:pt x="14" y="60489"/>
                </a:lnTo>
                <a:lnTo>
                  <a:pt x="32304" y="95064"/>
                </a:lnTo>
                <a:lnTo>
                  <a:pt x="71619" y="101811"/>
                </a:lnTo>
                <a:lnTo>
                  <a:pt x="88089" y="102274"/>
                </a:lnTo>
                <a:lnTo>
                  <a:pt x="106286" y="1019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148826" y="3451066"/>
            <a:ext cx="74930" cy="212090"/>
          </a:xfrm>
          <a:custGeom>
            <a:avLst/>
            <a:gdLst/>
            <a:ahLst/>
            <a:cxnLst/>
            <a:rect l="l" t="t" r="r" b="b"/>
            <a:pathLst>
              <a:path w="74929" h="212089">
                <a:moveTo>
                  <a:pt x="25771" y="50665"/>
                </a:moveTo>
                <a:lnTo>
                  <a:pt x="20830" y="33963"/>
                </a:lnTo>
                <a:lnTo>
                  <a:pt x="16248" y="20627"/>
                </a:lnTo>
                <a:lnTo>
                  <a:pt x="12024" y="10658"/>
                </a:lnTo>
                <a:lnTo>
                  <a:pt x="5384" y="0"/>
                </a:lnTo>
                <a:lnTo>
                  <a:pt x="2835" y="423"/>
                </a:lnTo>
                <a:lnTo>
                  <a:pt x="1048" y="6094"/>
                </a:lnTo>
                <a:lnTo>
                  <a:pt x="0" y="14241"/>
                </a:lnTo>
                <a:lnTo>
                  <a:pt x="518" y="27020"/>
                </a:lnTo>
                <a:lnTo>
                  <a:pt x="7482" y="68900"/>
                </a:lnTo>
                <a:lnTo>
                  <a:pt x="19567" y="111934"/>
                </a:lnTo>
                <a:lnTo>
                  <a:pt x="38522" y="153850"/>
                </a:lnTo>
                <a:lnTo>
                  <a:pt x="58543" y="187910"/>
                </a:lnTo>
                <a:lnTo>
                  <a:pt x="66343" y="199833"/>
                </a:lnTo>
                <a:lnTo>
                  <a:pt x="74715" y="2120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179455" y="3604156"/>
            <a:ext cx="196215" cy="118110"/>
          </a:xfrm>
          <a:custGeom>
            <a:avLst/>
            <a:gdLst/>
            <a:ahLst/>
            <a:cxnLst/>
            <a:rect l="l" t="t" r="r" b="b"/>
            <a:pathLst>
              <a:path w="196215" h="118110">
                <a:moveTo>
                  <a:pt x="89749" y="3214"/>
                </a:moveTo>
                <a:lnTo>
                  <a:pt x="51456" y="6091"/>
                </a:lnTo>
                <a:lnTo>
                  <a:pt x="10916" y="16622"/>
                </a:lnTo>
                <a:lnTo>
                  <a:pt x="0" y="23719"/>
                </a:lnTo>
                <a:lnTo>
                  <a:pt x="200" y="27614"/>
                </a:lnTo>
                <a:lnTo>
                  <a:pt x="42489" y="41636"/>
                </a:lnTo>
                <a:lnTo>
                  <a:pt x="90648" y="46698"/>
                </a:lnTo>
                <a:lnTo>
                  <a:pt x="131769" y="47946"/>
                </a:lnTo>
                <a:lnTo>
                  <a:pt x="142635" y="48101"/>
                </a:lnTo>
                <a:lnTo>
                  <a:pt x="159593" y="47841"/>
                </a:lnTo>
                <a:lnTo>
                  <a:pt x="195868" y="31916"/>
                </a:lnTo>
                <a:lnTo>
                  <a:pt x="196090" y="26754"/>
                </a:lnTo>
                <a:lnTo>
                  <a:pt x="195065" y="20413"/>
                </a:lnTo>
                <a:lnTo>
                  <a:pt x="194039" y="14071"/>
                </a:lnTo>
                <a:lnTo>
                  <a:pt x="191324" y="9034"/>
                </a:lnTo>
                <a:lnTo>
                  <a:pt x="186925" y="5302"/>
                </a:lnTo>
                <a:lnTo>
                  <a:pt x="182526" y="1571"/>
                </a:lnTo>
                <a:lnTo>
                  <a:pt x="178571" y="0"/>
                </a:lnTo>
                <a:lnTo>
                  <a:pt x="175059" y="589"/>
                </a:lnTo>
                <a:lnTo>
                  <a:pt x="171553" y="1179"/>
                </a:lnTo>
                <a:lnTo>
                  <a:pt x="169261" y="7196"/>
                </a:lnTo>
                <a:lnTo>
                  <a:pt x="168180" y="18639"/>
                </a:lnTo>
                <a:lnTo>
                  <a:pt x="167727" y="28117"/>
                </a:lnTo>
                <a:lnTo>
                  <a:pt x="167954" y="39664"/>
                </a:lnTo>
                <a:lnTo>
                  <a:pt x="168860" y="53280"/>
                </a:lnTo>
                <a:lnTo>
                  <a:pt x="170447" y="68966"/>
                </a:lnTo>
                <a:lnTo>
                  <a:pt x="170415" y="79022"/>
                </a:lnTo>
                <a:lnTo>
                  <a:pt x="144803" y="107589"/>
                </a:lnTo>
                <a:lnTo>
                  <a:pt x="98860" y="117006"/>
                </a:lnTo>
                <a:lnTo>
                  <a:pt x="78457" y="11790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689074" y="3492889"/>
            <a:ext cx="11430" cy="127635"/>
          </a:xfrm>
          <a:custGeom>
            <a:avLst/>
            <a:gdLst/>
            <a:ahLst/>
            <a:cxnLst/>
            <a:rect l="l" t="t" r="r" b="b"/>
            <a:pathLst>
              <a:path w="11429" h="127635">
                <a:moveTo>
                  <a:pt x="9746" y="0"/>
                </a:moveTo>
                <a:lnTo>
                  <a:pt x="10638" y="12776"/>
                </a:lnTo>
                <a:lnTo>
                  <a:pt x="11008" y="25500"/>
                </a:lnTo>
                <a:lnTo>
                  <a:pt x="10856" y="38169"/>
                </a:lnTo>
                <a:lnTo>
                  <a:pt x="6795" y="79359"/>
                </a:lnTo>
                <a:lnTo>
                  <a:pt x="1472" y="117074"/>
                </a:lnTo>
                <a:lnTo>
                  <a:pt x="0" y="1270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733827" y="3369262"/>
            <a:ext cx="130810" cy="279400"/>
          </a:xfrm>
          <a:custGeom>
            <a:avLst/>
            <a:gdLst/>
            <a:ahLst/>
            <a:cxnLst/>
            <a:rect l="l" t="t" r="r" b="b"/>
            <a:pathLst>
              <a:path w="130809" h="279400">
                <a:moveTo>
                  <a:pt x="97837" y="77025"/>
                </a:moveTo>
                <a:lnTo>
                  <a:pt x="114112" y="76032"/>
                </a:lnTo>
                <a:lnTo>
                  <a:pt x="125094" y="71186"/>
                </a:lnTo>
                <a:lnTo>
                  <a:pt x="130619" y="58380"/>
                </a:lnTo>
                <a:lnTo>
                  <a:pt x="130474" y="47191"/>
                </a:lnTo>
                <a:lnTo>
                  <a:pt x="108235" y="16155"/>
                </a:lnTo>
                <a:lnTo>
                  <a:pt x="73042" y="698"/>
                </a:lnTo>
                <a:lnTo>
                  <a:pt x="59071" y="0"/>
                </a:lnTo>
                <a:lnTo>
                  <a:pt x="47178" y="2507"/>
                </a:lnTo>
                <a:lnTo>
                  <a:pt x="16282" y="38773"/>
                </a:lnTo>
                <a:lnTo>
                  <a:pt x="9747" y="78333"/>
                </a:lnTo>
                <a:lnTo>
                  <a:pt x="9216" y="90857"/>
                </a:lnTo>
                <a:lnTo>
                  <a:pt x="9301" y="103207"/>
                </a:lnTo>
                <a:lnTo>
                  <a:pt x="13208" y="142331"/>
                </a:lnTo>
                <a:lnTo>
                  <a:pt x="20075" y="180522"/>
                </a:lnTo>
                <a:lnTo>
                  <a:pt x="29477" y="217901"/>
                </a:lnTo>
                <a:lnTo>
                  <a:pt x="32745" y="231182"/>
                </a:lnTo>
                <a:lnTo>
                  <a:pt x="38629" y="272226"/>
                </a:lnTo>
                <a:lnTo>
                  <a:pt x="32436" y="278865"/>
                </a:lnTo>
                <a:lnTo>
                  <a:pt x="27047" y="278430"/>
                </a:lnTo>
                <a:lnTo>
                  <a:pt x="169" y="240477"/>
                </a:lnTo>
                <a:lnTo>
                  <a:pt x="0" y="228685"/>
                </a:lnTo>
                <a:lnTo>
                  <a:pt x="6225" y="214836"/>
                </a:lnTo>
                <a:lnTo>
                  <a:pt x="49591" y="199637"/>
                </a:lnTo>
                <a:lnTo>
                  <a:pt x="61503" y="199548"/>
                </a:lnTo>
                <a:lnTo>
                  <a:pt x="73836" y="200429"/>
                </a:lnTo>
                <a:lnTo>
                  <a:pt x="86736" y="202218"/>
                </a:lnTo>
                <a:lnTo>
                  <a:pt x="100347" y="2048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584367" y="3457096"/>
            <a:ext cx="24765" cy="12065"/>
          </a:xfrm>
          <a:custGeom>
            <a:avLst/>
            <a:gdLst/>
            <a:ahLst/>
            <a:cxnLst/>
            <a:rect l="l" t="t" r="r" b="b"/>
            <a:pathLst>
              <a:path w="24765" h="12064">
                <a:moveTo>
                  <a:pt x="9725" y="11889"/>
                </a:moveTo>
                <a:lnTo>
                  <a:pt x="2168" y="3758"/>
                </a:lnTo>
                <a:lnTo>
                  <a:pt x="0" y="0"/>
                </a:lnTo>
                <a:lnTo>
                  <a:pt x="3235" y="612"/>
                </a:lnTo>
                <a:lnTo>
                  <a:pt x="10592" y="2006"/>
                </a:lnTo>
                <a:lnTo>
                  <a:pt x="24732" y="468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051065" y="3489457"/>
            <a:ext cx="231775" cy="132080"/>
          </a:xfrm>
          <a:custGeom>
            <a:avLst/>
            <a:gdLst/>
            <a:ahLst/>
            <a:cxnLst/>
            <a:rect l="l" t="t" r="r" b="b"/>
            <a:pathLst>
              <a:path w="231775" h="132079">
                <a:moveTo>
                  <a:pt x="0" y="8714"/>
                </a:moveTo>
                <a:lnTo>
                  <a:pt x="11772" y="2568"/>
                </a:lnTo>
                <a:lnTo>
                  <a:pt x="23489" y="0"/>
                </a:lnTo>
                <a:lnTo>
                  <a:pt x="35150" y="1010"/>
                </a:lnTo>
                <a:lnTo>
                  <a:pt x="68166" y="22929"/>
                </a:lnTo>
                <a:lnTo>
                  <a:pt x="89985" y="57502"/>
                </a:lnTo>
                <a:lnTo>
                  <a:pt x="96018" y="102755"/>
                </a:lnTo>
                <a:lnTo>
                  <a:pt x="85851" y="61277"/>
                </a:lnTo>
                <a:lnTo>
                  <a:pt x="116317" y="34713"/>
                </a:lnTo>
                <a:lnTo>
                  <a:pt x="155411" y="27988"/>
                </a:lnTo>
                <a:lnTo>
                  <a:pt x="200328" y="49193"/>
                </a:lnTo>
                <a:lnTo>
                  <a:pt x="224468" y="91688"/>
                </a:lnTo>
                <a:lnTo>
                  <a:pt x="229904" y="117516"/>
                </a:lnTo>
                <a:lnTo>
                  <a:pt x="231242" y="13180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313415" y="3549737"/>
            <a:ext cx="10795" cy="4445"/>
          </a:xfrm>
          <a:custGeom>
            <a:avLst/>
            <a:gdLst/>
            <a:ahLst/>
            <a:cxnLst/>
            <a:rect l="l" t="t" r="r" b="b"/>
            <a:pathLst>
              <a:path w="10795" h="4445">
                <a:moveTo>
                  <a:pt x="10418" y="0"/>
                </a:moveTo>
                <a:lnTo>
                  <a:pt x="6948" y="1302"/>
                </a:lnTo>
                <a:lnTo>
                  <a:pt x="3477" y="2604"/>
                </a:lnTo>
                <a:lnTo>
                  <a:pt x="0" y="39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023371" y="3491297"/>
            <a:ext cx="19685" cy="121920"/>
          </a:xfrm>
          <a:custGeom>
            <a:avLst/>
            <a:gdLst/>
            <a:ahLst/>
            <a:cxnLst/>
            <a:rect l="l" t="t" r="r" b="b"/>
            <a:pathLst>
              <a:path w="19684" h="121920">
                <a:moveTo>
                  <a:pt x="2014" y="0"/>
                </a:moveTo>
                <a:lnTo>
                  <a:pt x="1168" y="14310"/>
                </a:lnTo>
                <a:lnTo>
                  <a:pt x="550" y="27912"/>
                </a:lnTo>
                <a:lnTo>
                  <a:pt x="160" y="40806"/>
                </a:lnTo>
                <a:lnTo>
                  <a:pt x="0" y="52993"/>
                </a:lnTo>
                <a:lnTo>
                  <a:pt x="68" y="64471"/>
                </a:lnTo>
                <a:lnTo>
                  <a:pt x="856" y="80605"/>
                </a:lnTo>
                <a:lnTo>
                  <a:pt x="2226" y="93154"/>
                </a:lnTo>
                <a:lnTo>
                  <a:pt x="4206" y="103225"/>
                </a:lnTo>
                <a:lnTo>
                  <a:pt x="10522" y="117033"/>
                </a:lnTo>
                <a:lnTo>
                  <a:pt x="19292" y="1214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018811" y="3397011"/>
            <a:ext cx="12065" cy="19685"/>
          </a:xfrm>
          <a:custGeom>
            <a:avLst/>
            <a:gdLst/>
            <a:ahLst/>
            <a:cxnLst/>
            <a:rect l="l" t="t" r="r" b="b"/>
            <a:pathLst>
              <a:path w="12065" h="19685">
                <a:moveTo>
                  <a:pt x="11831" y="19198"/>
                </a:moveTo>
                <a:lnTo>
                  <a:pt x="4572" y="7417"/>
                </a:lnTo>
                <a:lnTo>
                  <a:pt x="630" y="1016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309597" y="3546302"/>
            <a:ext cx="173355" cy="128270"/>
          </a:xfrm>
          <a:custGeom>
            <a:avLst/>
            <a:gdLst/>
            <a:ahLst/>
            <a:cxnLst/>
            <a:rect l="l" t="t" r="r" b="b"/>
            <a:pathLst>
              <a:path w="173354" h="128270">
                <a:moveTo>
                  <a:pt x="0" y="4672"/>
                </a:moveTo>
                <a:lnTo>
                  <a:pt x="1738" y="1055"/>
                </a:lnTo>
                <a:lnTo>
                  <a:pt x="5098" y="0"/>
                </a:lnTo>
                <a:lnTo>
                  <a:pt x="10086" y="1505"/>
                </a:lnTo>
                <a:lnTo>
                  <a:pt x="32104" y="38018"/>
                </a:lnTo>
                <a:lnTo>
                  <a:pt x="45857" y="76535"/>
                </a:lnTo>
                <a:lnTo>
                  <a:pt x="51802" y="115292"/>
                </a:lnTo>
                <a:lnTo>
                  <a:pt x="50513" y="119117"/>
                </a:lnTo>
                <a:lnTo>
                  <a:pt x="47687" y="120688"/>
                </a:lnTo>
                <a:lnTo>
                  <a:pt x="44867" y="122258"/>
                </a:lnTo>
                <a:lnTo>
                  <a:pt x="41556" y="121343"/>
                </a:lnTo>
                <a:lnTo>
                  <a:pt x="37760" y="117942"/>
                </a:lnTo>
                <a:lnTo>
                  <a:pt x="33957" y="114541"/>
                </a:lnTo>
                <a:lnTo>
                  <a:pt x="31394" y="106622"/>
                </a:lnTo>
                <a:lnTo>
                  <a:pt x="30071" y="94185"/>
                </a:lnTo>
                <a:lnTo>
                  <a:pt x="29488" y="81746"/>
                </a:lnTo>
                <a:lnTo>
                  <a:pt x="30386" y="69174"/>
                </a:lnTo>
                <a:lnTo>
                  <a:pt x="44280" y="32804"/>
                </a:lnTo>
                <a:lnTo>
                  <a:pt x="78972" y="16877"/>
                </a:lnTo>
                <a:lnTo>
                  <a:pt x="90555" y="18167"/>
                </a:lnTo>
                <a:lnTo>
                  <a:pt x="125866" y="42316"/>
                </a:lnTo>
                <a:lnTo>
                  <a:pt x="154526" y="82051"/>
                </a:lnTo>
                <a:lnTo>
                  <a:pt x="169194" y="116160"/>
                </a:lnTo>
                <a:lnTo>
                  <a:pt x="172748" y="1278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507883" y="3525421"/>
            <a:ext cx="193040" cy="113030"/>
          </a:xfrm>
          <a:custGeom>
            <a:avLst/>
            <a:gdLst/>
            <a:ahLst/>
            <a:cxnLst/>
            <a:rect l="l" t="t" r="r" b="b"/>
            <a:pathLst>
              <a:path w="193040" h="113029">
                <a:moveTo>
                  <a:pt x="1677" y="30360"/>
                </a:moveTo>
                <a:lnTo>
                  <a:pt x="34851" y="50456"/>
                </a:lnTo>
                <a:lnTo>
                  <a:pt x="39264" y="50265"/>
                </a:lnTo>
                <a:lnTo>
                  <a:pt x="42652" y="48937"/>
                </a:lnTo>
                <a:lnTo>
                  <a:pt x="46046" y="47608"/>
                </a:lnTo>
                <a:lnTo>
                  <a:pt x="48048" y="44387"/>
                </a:lnTo>
                <a:lnTo>
                  <a:pt x="48664" y="39272"/>
                </a:lnTo>
                <a:lnTo>
                  <a:pt x="49281" y="34159"/>
                </a:lnTo>
                <a:lnTo>
                  <a:pt x="48200" y="28248"/>
                </a:lnTo>
                <a:lnTo>
                  <a:pt x="45416" y="21542"/>
                </a:lnTo>
                <a:lnTo>
                  <a:pt x="42631" y="14836"/>
                </a:lnTo>
                <a:lnTo>
                  <a:pt x="37782" y="9619"/>
                </a:lnTo>
                <a:lnTo>
                  <a:pt x="30861" y="5893"/>
                </a:lnTo>
                <a:lnTo>
                  <a:pt x="23941" y="2167"/>
                </a:lnTo>
                <a:lnTo>
                  <a:pt x="17873" y="243"/>
                </a:lnTo>
                <a:lnTo>
                  <a:pt x="12663" y="121"/>
                </a:lnTo>
                <a:lnTo>
                  <a:pt x="7447" y="0"/>
                </a:lnTo>
                <a:lnTo>
                  <a:pt x="3741" y="4181"/>
                </a:lnTo>
                <a:lnTo>
                  <a:pt x="1545" y="12667"/>
                </a:lnTo>
                <a:lnTo>
                  <a:pt x="0" y="24105"/>
                </a:lnTo>
                <a:lnTo>
                  <a:pt x="867" y="37135"/>
                </a:lnTo>
                <a:lnTo>
                  <a:pt x="17160" y="71877"/>
                </a:lnTo>
                <a:lnTo>
                  <a:pt x="53583" y="92824"/>
                </a:lnTo>
                <a:lnTo>
                  <a:pt x="76592" y="96221"/>
                </a:lnTo>
                <a:lnTo>
                  <a:pt x="91176" y="95521"/>
                </a:lnTo>
                <a:lnTo>
                  <a:pt x="103590" y="94226"/>
                </a:lnTo>
                <a:lnTo>
                  <a:pt x="114765" y="92328"/>
                </a:lnTo>
                <a:lnTo>
                  <a:pt x="129158" y="89643"/>
                </a:lnTo>
                <a:lnTo>
                  <a:pt x="140990" y="88232"/>
                </a:lnTo>
                <a:lnTo>
                  <a:pt x="154188" y="87723"/>
                </a:lnTo>
                <a:lnTo>
                  <a:pt x="160138" y="89138"/>
                </a:lnTo>
                <a:lnTo>
                  <a:pt x="163810" y="92212"/>
                </a:lnTo>
                <a:lnTo>
                  <a:pt x="167481" y="95285"/>
                </a:lnTo>
                <a:lnTo>
                  <a:pt x="165576" y="112836"/>
                </a:lnTo>
                <a:lnTo>
                  <a:pt x="161815" y="112407"/>
                </a:lnTo>
                <a:lnTo>
                  <a:pt x="145973" y="82353"/>
                </a:lnTo>
                <a:lnTo>
                  <a:pt x="148155" y="74763"/>
                </a:lnTo>
                <a:lnTo>
                  <a:pt x="152602" y="66286"/>
                </a:lnTo>
                <a:lnTo>
                  <a:pt x="159315" y="56924"/>
                </a:lnTo>
                <a:lnTo>
                  <a:pt x="168293" y="46675"/>
                </a:lnTo>
                <a:lnTo>
                  <a:pt x="179536" y="35540"/>
                </a:lnTo>
                <a:lnTo>
                  <a:pt x="193045" y="2351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898153" y="3500985"/>
            <a:ext cx="135890" cy="182245"/>
          </a:xfrm>
          <a:custGeom>
            <a:avLst/>
            <a:gdLst/>
            <a:ahLst/>
            <a:cxnLst/>
            <a:rect l="l" t="t" r="r" b="b"/>
            <a:pathLst>
              <a:path w="135890" h="182245">
                <a:moveTo>
                  <a:pt x="135781" y="35357"/>
                </a:moveTo>
                <a:lnTo>
                  <a:pt x="100722" y="5511"/>
                </a:lnTo>
                <a:lnTo>
                  <a:pt x="62213" y="0"/>
                </a:lnTo>
                <a:lnTo>
                  <a:pt x="48007" y="465"/>
                </a:lnTo>
                <a:lnTo>
                  <a:pt x="11343" y="19032"/>
                </a:lnTo>
                <a:lnTo>
                  <a:pt x="0" y="36971"/>
                </a:lnTo>
                <a:lnTo>
                  <a:pt x="512" y="41424"/>
                </a:lnTo>
                <a:lnTo>
                  <a:pt x="1032" y="45878"/>
                </a:lnTo>
                <a:lnTo>
                  <a:pt x="6310" y="48557"/>
                </a:lnTo>
                <a:lnTo>
                  <a:pt x="16355" y="49463"/>
                </a:lnTo>
                <a:lnTo>
                  <a:pt x="28547" y="50071"/>
                </a:lnTo>
                <a:lnTo>
                  <a:pt x="41367" y="49752"/>
                </a:lnTo>
                <a:lnTo>
                  <a:pt x="57029" y="48405"/>
                </a:lnTo>
                <a:lnTo>
                  <a:pt x="69330" y="47435"/>
                </a:lnTo>
                <a:lnTo>
                  <a:pt x="110212" y="63135"/>
                </a:lnTo>
                <a:lnTo>
                  <a:pt x="114019" y="88732"/>
                </a:lnTo>
                <a:lnTo>
                  <a:pt x="113699" y="101400"/>
                </a:lnTo>
                <a:lnTo>
                  <a:pt x="106781" y="142072"/>
                </a:lnTo>
                <a:lnTo>
                  <a:pt x="94878" y="173317"/>
                </a:lnTo>
                <a:lnTo>
                  <a:pt x="90817" y="1821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079557" y="3469928"/>
            <a:ext cx="488315" cy="246379"/>
          </a:xfrm>
          <a:custGeom>
            <a:avLst/>
            <a:gdLst/>
            <a:ahLst/>
            <a:cxnLst/>
            <a:rect l="l" t="t" r="r" b="b"/>
            <a:pathLst>
              <a:path w="488315" h="246379">
                <a:moveTo>
                  <a:pt x="7398" y="0"/>
                </a:moveTo>
                <a:lnTo>
                  <a:pt x="2798" y="0"/>
                </a:lnTo>
                <a:lnTo>
                  <a:pt x="332" y="3557"/>
                </a:lnTo>
                <a:lnTo>
                  <a:pt x="0" y="10674"/>
                </a:lnTo>
                <a:lnTo>
                  <a:pt x="524" y="21370"/>
                </a:lnTo>
                <a:lnTo>
                  <a:pt x="10837" y="60657"/>
                </a:lnTo>
                <a:lnTo>
                  <a:pt x="28857" y="95410"/>
                </a:lnTo>
                <a:lnTo>
                  <a:pt x="54683" y="116388"/>
                </a:lnTo>
                <a:lnTo>
                  <a:pt x="59255" y="115388"/>
                </a:lnTo>
                <a:lnTo>
                  <a:pt x="63536" y="111744"/>
                </a:lnTo>
                <a:lnTo>
                  <a:pt x="68778" y="105017"/>
                </a:lnTo>
                <a:lnTo>
                  <a:pt x="74919" y="92983"/>
                </a:lnTo>
                <a:lnTo>
                  <a:pt x="83015" y="73341"/>
                </a:lnTo>
                <a:lnTo>
                  <a:pt x="88510" y="61012"/>
                </a:lnTo>
                <a:lnTo>
                  <a:pt x="106887" y="47681"/>
                </a:lnTo>
                <a:lnTo>
                  <a:pt x="112069" y="49656"/>
                </a:lnTo>
                <a:lnTo>
                  <a:pt x="118594" y="53896"/>
                </a:lnTo>
                <a:lnTo>
                  <a:pt x="125113" y="58137"/>
                </a:lnTo>
                <a:lnTo>
                  <a:pt x="132608" y="61767"/>
                </a:lnTo>
                <a:lnTo>
                  <a:pt x="170681" y="70697"/>
                </a:lnTo>
                <a:lnTo>
                  <a:pt x="175710" y="68741"/>
                </a:lnTo>
                <a:lnTo>
                  <a:pt x="179007" y="64276"/>
                </a:lnTo>
                <a:lnTo>
                  <a:pt x="182311" y="59810"/>
                </a:lnTo>
                <a:lnTo>
                  <a:pt x="184120" y="53567"/>
                </a:lnTo>
                <a:lnTo>
                  <a:pt x="184452" y="45544"/>
                </a:lnTo>
                <a:lnTo>
                  <a:pt x="184785" y="37520"/>
                </a:lnTo>
                <a:lnTo>
                  <a:pt x="184376" y="30387"/>
                </a:lnTo>
                <a:lnTo>
                  <a:pt x="183240" y="24144"/>
                </a:lnTo>
                <a:lnTo>
                  <a:pt x="182104" y="17900"/>
                </a:lnTo>
                <a:lnTo>
                  <a:pt x="179464" y="13629"/>
                </a:lnTo>
                <a:lnTo>
                  <a:pt x="175336" y="11330"/>
                </a:lnTo>
                <a:lnTo>
                  <a:pt x="171200" y="9031"/>
                </a:lnTo>
                <a:lnTo>
                  <a:pt x="167030" y="9190"/>
                </a:lnTo>
                <a:lnTo>
                  <a:pt x="162825" y="11806"/>
                </a:lnTo>
                <a:lnTo>
                  <a:pt x="158613" y="14423"/>
                </a:lnTo>
                <a:lnTo>
                  <a:pt x="155822" y="19776"/>
                </a:lnTo>
                <a:lnTo>
                  <a:pt x="154457" y="27865"/>
                </a:lnTo>
                <a:lnTo>
                  <a:pt x="154758" y="39402"/>
                </a:lnTo>
                <a:lnTo>
                  <a:pt x="187750" y="77122"/>
                </a:lnTo>
                <a:lnTo>
                  <a:pt x="222785" y="92502"/>
                </a:lnTo>
                <a:lnTo>
                  <a:pt x="233587" y="96509"/>
                </a:lnTo>
                <a:lnTo>
                  <a:pt x="240300" y="99505"/>
                </a:lnTo>
                <a:lnTo>
                  <a:pt x="243652" y="101762"/>
                </a:lnTo>
                <a:lnTo>
                  <a:pt x="247005" y="104019"/>
                </a:lnTo>
                <a:lnTo>
                  <a:pt x="248114" y="105081"/>
                </a:lnTo>
                <a:lnTo>
                  <a:pt x="246985" y="104947"/>
                </a:lnTo>
                <a:lnTo>
                  <a:pt x="245848" y="104813"/>
                </a:lnTo>
                <a:lnTo>
                  <a:pt x="243015" y="104479"/>
                </a:lnTo>
                <a:lnTo>
                  <a:pt x="238485" y="103945"/>
                </a:lnTo>
                <a:lnTo>
                  <a:pt x="233954" y="103410"/>
                </a:lnTo>
                <a:lnTo>
                  <a:pt x="230498" y="99412"/>
                </a:lnTo>
                <a:lnTo>
                  <a:pt x="228115" y="91951"/>
                </a:lnTo>
                <a:lnTo>
                  <a:pt x="226569" y="81059"/>
                </a:lnTo>
                <a:lnTo>
                  <a:pt x="228120" y="67791"/>
                </a:lnTo>
                <a:lnTo>
                  <a:pt x="246783" y="34486"/>
                </a:lnTo>
                <a:lnTo>
                  <a:pt x="279587" y="12083"/>
                </a:lnTo>
                <a:lnTo>
                  <a:pt x="317710" y="2163"/>
                </a:lnTo>
                <a:lnTo>
                  <a:pt x="328193" y="1354"/>
                </a:lnTo>
                <a:lnTo>
                  <a:pt x="333984" y="3252"/>
                </a:lnTo>
                <a:lnTo>
                  <a:pt x="337164" y="7669"/>
                </a:lnTo>
                <a:lnTo>
                  <a:pt x="340350" y="12086"/>
                </a:lnTo>
                <a:lnTo>
                  <a:pt x="342103" y="17968"/>
                </a:lnTo>
                <a:lnTo>
                  <a:pt x="342422" y="25317"/>
                </a:lnTo>
                <a:lnTo>
                  <a:pt x="342733" y="32664"/>
                </a:lnTo>
                <a:lnTo>
                  <a:pt x="343634" y="39783"/>
                </a:lnTo>
                <a:lnTo>
                  <a:pt x="366044" y="75112"/>
                </a:lnTo>
                <a:lnTo>
                  <a:pt x="372749" y="77311"/>
                </a:lnTo>
                <a:lnTo>
                  <a:pt x="379455" y="79511"/>
                </a:lnTo>
                <a:lnTo>
                  <a:pt x="385627" y="79904"/>
                </a:lnTo>
                <a:lnTo>
                  <a:pt x="391266" y="78492"/>
                </a:lnTo>
                <a:lnTo>
                  <a:pt x="396905" y="77079"/>
                </a:lnTo>
                <a:lnTo>
                  <a:pt x="417036" y="40276"/>
                </a:lnTo>
                <a:lnTo>
                  <a:pt x="424167" y="23663"/>
                </a:lnTo>
                <a:lnTo>
                  <a:pt x="429442" y="14532"/>
                </a:lnTo>
                <a:lnTo>
                  <a:pt x="435524" y="8439"/>
                </a:lnTo>
                <a:lnTo>
                  <a:pt x="440664" y="11052"/>
                </a:lnTo>
                <a:lnTo>
                  <a:pt x="447231" y="19709"/>
                </a:lnTo>
                <a:lnTo>
                  <a:pt x="468173" y="66722"/>
                </a:lnTo>
                <a:lnTo>
                  <a:pt x="480943" y="113999"/>
                </a:lnTo>
                <a:lnTo>
                  <a:pt x="487267" y="154221"/>
                </a:lnTo>
                <a:lnTo>
                  <a:pt x="488160" y="165682"/>
                </a:lnTo>
                <a:lnTo>
                  <a:pt x="487751" y="181572"/>
                </a:lnTo>
                <a:lnTo>
                  <a:pt x="466609" y="225318"/>
                </a:lnTo>
                <a:lnTo>
                  <a:pt x="417295" y="245065"/>
                </a:lnTo>
                <a:lnTo>
                  <a:pt x="403116" y="246108"/>
                </a:lnTo>
                <a:lnTo>
                  <a:pt x="390426" y="245939"/>
                </a:lnTo>
                <a:lnTo>
                  <a:pt x="347672" y="233134"/>
                </a:lnTo>
                <a:lnTo>
                  <a:pt x="324435" y="195434"/>
                </a:lnTo>
                <a:lnTo>
                  <a:pt x="323290" y="182183"/>
                </a:lnTo>
                <a:lnTo>
                  <a:pt x="323959" y="167380"/>
                </a:lnTo>
                <a:lnTo>
                  <a:pt x="326413" y="1510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328854" y="4062496"/>
            <a:ext cx="7620" cy="17145"/>
          </a:xfrm>
          <a:custGeom>
            <a:avLst/>
            <a:gdLst/>
            <a:ahLst/>
            <a:cxnLst/>
            <a:rect l="l" t="t" r="r" b="b"/>
            <a:pathLst>
              <a:path w="7620" h="17145">
                <a:moveTo>
                  <a:pt x="0" y="0"/>
                </a:moveTo>
                <a:lnTo>
                  <a:pt x="2355" y="5534"/>
                </a:lnTo>
                <a:lnTo>
                  <a:pt x="4717" y="11069"/>
                </a:lnTo>
                <a:lnTo>
                  <a:pt x="7072" y="1660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35422" y="4086492"/>
            <a:ext cx="3810" cy="50165"/>
          </a:xfrm>
          <a:custGeom>
            <a:avLst/>
            <a:gdLst/>
            <a:ahLst/>
            <a:cxnLst/>
            <a:rect l="l" t="t" r="r" b="b"/>
            <a:pathLst>
              <a:path w="3809" h="50164">
                <a:moveTo>
                  <a:pt x="0" y="0"/>
                </a:moveTo>
                <a:lnTo>
                  <a:pt x="2345" y="10930"/>
                </a:lnTo>
                <a:lnTo>
                  <a:pt x="3327" y="22884"/>
                </a:lnTo>
                <a:lnTo>
                  <a:pt x="2946" y="35863"/>
                </a:lnTo>
                <a:lnTo>
                  <a:pt x="1203" y="4986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321788" y="3922552"/>
            <a:ext cx="10795" cy="23495"/>
          </a:xfrm>
          <a:custGeom>
            <a:avLst/>
            <a:gdLst/>
            <a:ahLst/>
            <a:cxnLst/>
            <a:rect l="l" t="t" r="r" b="b"/>
            <a:pathLst>
              <a:path w="10795" h="23495">
                <a:moveTo>
                  <a:pt x="0" y="23021"/>
                </a:moveTo>
                <a:lnTo>
                  <a:pt x="3408" y="15347"/>
                </a:lnTo>
                <a:lnTo>
                  <a:pt x="6816" y="7673"/>
                </a:lnTo>
                <a:lnTo>
                  <a:pt x="1023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421639" y="4022502"/>
            <a:ext cx="108585" cy="119380"/>
          </a:xfrm>
          <a:custGeom>
            <a:avLst/>
            <a:gdLst/>
            <a:ahLst/>
            <a:cxnLst/>
            <a:rect l="l" t="t" r="r" b="b"/>
            <a:pathLst>
              <a:path w="108584" h="119379">
                <a:moveTo>
                  <a:pt x="108563" y="174"/>
                </a:moveTo>
                <a:lnTo>
                  <a:pt x="57208" y="9986"/>
                </a:lnTo>
                <a:lnTo>
                  <a:pt x="13863" y="34243"/>
                </a:lnTo>
                <a:lnTo>
                  <a:pt x="0" y="56028"/>
                </a:lnTo>
                <a:lnTo>
                  <a:pt x="1398" y="66257"/>
                </a:lnTo>
                <a:lnTo>
                  <a:pt x="34785" y="96114"/>
                </a:lnTo>
                <a:lnTo>
                  <a:pt x="57447" y="111310"/>
                </a:lnTo>
                <a:lnTo>
                  <a:pt x="70530" y="11933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424231" y="4148584"/>
            <a:ext cx="75565" cy="12700"/>
          </a:xfrm>
          <a:custGeom>
            <a:avLst/>
            <a:gdLst/>
            <a:ahLst/>
            <a:cxnLst/>
            <a:rect l="l" t="t" r="r" b="b"/>
            <a:pathLst>
              <a:path w="75565" h="12700">
                <a:moveTo>
                  <a:pt x="75221" y="0"/>
                </a:moveTo>
                <a:lnTo>
                  <a:pt x="62683" y="2028"/>
                </a:lnTo>
                <a:lnTo>
                  <a:pt x="50146" y="4056"/>
                </a:lnTo>
                <a:lnTo>
                  <a:pt x="37610" y="6084"/>
                </a:lnTo>
                <a:lnTo>
                  <a:pt x="25073" y="8113"/>
                </a:lnTo>
                <a:lnTo>
                  <a:pt x="12537" y="10141"/>
                </a:lnTo>
                <a:lnTo>
                  <a:pt x="0" y="121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759494" y="4014601"/>
            <a:ext cx="248920" cy="95885"/>
          </a:xfrm>
          <a:custGeom>
            <a:avLst/>
            <a:gdLst/>
            <a:ahLst/>
            <a:cxnLst/>
            <a:rect l="l" t="t" r="r" b="b"/>
            <a:pathLst>
              <a:path w="248920" h="95885">
                <a:moveTo>
                  <a:pt x="7552" y="61149"/>
                </a:moveTo>
                <a:lnTo>
                  <a:pt x="0" y="48069"/>
                </a:lnTo>
                <a:lnTo>
                  <a:pt x="3394" y="40699"/>
                </a:lnTo>
                <a:lnTo>
                  <a:pt x="14315" y="38449"/>
                </a:lnTo>
                <a:lnTo>
                  <a:pt x="27031" y="37319"/>
                </a:lnTo>
                <a:lnTo>
                  <a:pt x="43891" y="37476"/>
                </a:lnTo>
                <a:lnTo>
                  <a:pt x="84354" y="47669"/>
                </a:lnTo>
                <a:lnTo>
                  <a:pt x="105406" y="75227"/>
                </a:lnTo>
                <a:lnTo>
                  <a:pt x="104132" y="81191"/>
                </a:lnTo>
                <a:lnTo>
                  <a:pt x="85144" y="95459"/>
                </a:lnTo>
                <a:lnTo>
                  <a:pt x="81569" y="93987"/>
                </a:lnTo>
                <a:lnTo>
                  <a:pt x="77988" y="92514"/>
                </a:lnTo>
                <a:lnTo>
                  <a:pt x="109205" y="60679"/>
                </a:lnTo>
                <a:lnTo>
                  <a:pt x="154988" y="43537"/>
                </a:lnTo>
                <a:lnTo>
                  <a:pt x="169652" y="39292"/>
                </a:lnTo>
                <a:lnTo>
                  <a:pt x="182716" y="35493"/>
                </a:lnTo>
                <a:lnTo>
                  <a:pt x="221349" y="23096"/>
                </a:lnTo>
                <a:lnTo>
                  <a:pt x="242835" y="8730"/>
                </a:lnTo>
                <a:lnTo>
                  <a:pt x="24871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948127" y="3899275"/>
            <a:ext cx="187325" cy="237490"/>
          </a:xfrm>
          <a:custGeom>
            <a:avLst/>
            <a:gdLst/>
            <a:ahLst/>
            <a:cxnLst/>
            <a:rect l="l" t="t" r="r" b="b"/>
            <a:pathLst>
              <a:path w="187325" h="237489">
                <a:moveTo>
                  <a:pt x="61076" y="105450"/>
                </a:moveTo>
                <a:lnTo>
                  <a:pt x="15465" y="91305"/>
                </a:lnTo>
                <a:lnTo>
                  <a:pt x="0" y="122797"/>
                </a:lnTo>
                <a:lnTo>
                  <a:pt x="2047" y="135025"/>
                </a:lnTo>
                <a:lnTo>
                  <a:pt x="19832" y="169427"/>
                </a:lnTo>
                <a:lnTo>
                  <a:pt x="52623" y="196004"/>
                </a:lnTo>
                <a:lnTo>
                  <a:pt x="89654" y="209668"/>
                </a:lnTo>
                <a:lnTo>
                  <a:pt x="125953" y="213265"/>
                </a:lnTo>
                <a:lnTo>
                  <a:pt x="142461" y="210348"/>
                </a:lnTo>
                <a:lnTo>
                  <a:pt x="177383" y="174582"/>
                </a:lnTo>
                <a:lnTo>
                  <a:pt x="184950" y="125674"/>
                </a:lnTo>
                <a:lnTo>
                  <a:pt x="184674" y="112900"/>
                </a:lnTo>
                <a:lnTo>
                  <a:pt x="176718" y="59815"/>
                </a:lnTo>
                <a:lnTo>
                  <a:pt x="158079" y="10799"/>
                </a:lnTo>
                <a:lnTo>
                  <a:pt x="145969" y="0"/>
                </a:lnTo>
                <a:lnTo>
                  <a:pt x="143108" y="4868"/>
                </a:lnTo>
                <a:lnTo>
                  <a:pt x="143637" y="52387"/>
                </a:lnTo>
                <a:lnTo>
                  <a:pt x="153387" y="94191"/>
                </a:lnTo>
                <a:lnTo>
                  <a:pt x="168563" y="140003"/>
                </a:lnTo>
                <a:lnTo>
                  <a:pt x="173023" y="152717"/>
                </a:lnTo>
                <a:lnTo>
                  <a:pt x="177034" y="164614"/>
                </a:lnTo>
                <a:lnTo>
                  <a:pt x="180637" y="175806"/>
                </a:lnTo>
                <a:lnTo>
                  <a:pt x="185195" y="193674"/>
                </a:lnTo>
                <a:lnTo>
                  <a:pt x="187186" y="208329"/>
                </a:lnTo>
                <a:lnTo>
                  <a:pt x="186730" y="220157"/>
                </a:lnTo>
                <a:lnTo>
                  <a:pt x="183946" y="229544"/>
                </a:lnTo>
                <a:lnTo>
                  <a:pt x="178951" y="2368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088354" y="4016705"/>
            <a:ext cx="241935" cy="114935"/>
          </a:xfrm>
          <a:custGeom>
            <a:avLst/>
            <a:gdLst/>
            <a:ahLst/>
            <a:cxnLst/>
            <a:rect l="l" t="t" r="r" b="b"/>
            <a:pathLst>
              <a:path w="241934" h="114935">
                <a:moveTo>
                  <a:pt x="16209" y="92086"/>
                </a:moveTo>
                <a:lnTo>
                  <a:pt x="2016" y="52276"/>
                </a:lnTo>
                <a:lnTo>
                  <a:pt x="0" y="32662"/>
                </a:lnTo>
                <a:lnTo>
                  <a:pt x="2292" y="25655"/>
                </a:lnTo>
                <a:lnTo>
                  <a:pt x="7225" y="19663"/>
                </a:lnTo>
                <a:lnTo>
                  <a:pt x="12157" y="13670"/>
                </a:lnTo>
                <a:lnTo>
                  <a:pt x="50589" y="0"/>
                </a:lnTo>
                <a:lnTo>
                  <a:pt x="56685" y="2646"/>
                </a:lnTo>
                <a:lnTo>
                  <a:pt x="62511" y="8074"/>
                </a:lnTo>
                <a:lnTo>
                  <a:pt x="70407" y="16016"/>
                </a:lnTo>
                <a:lnTo>
                  <a:pt x="79294" y="26057"/>
                </a:lnTo>
                <a:lnTo>
                  <a:pt x="88414" y="36649"/>
                </a:lnTo>
                <a:lnTo>
                  <a:pt x="97081" y="45767"/>
                </a:lnTo>
                <a:lnTo>
                  <a:pt x="128550" y="71406"/>
                </a:lnTo>
                <a:lnTo>
                  <a:pt x="175447" y="87066"/>
                </a:lnTo>
                <a:lnTo>
                  <a:pt x="180843" y="83893"/>
                </a:lnTo>
                <a:lnTo>
                  <a:pt x="192425" y="39944"/>
                </a:lnTo>
                <a:lnTo>
                  <a:pt x="193513" y="29160"/>
                </a:lnTo>
                <a:lnTo>
                  <a:pt x="193887" y="25482"/>
                </a:lnTo>
                <a:lnTo>
                  <a:pt x="194358" y="24783"/>
                </a:lnTo>
                <a:lnTo>
                  <a:pt x="194919" y="27061"/>
                </a:lnTo>
                <a:lnTo>
                  <a:pt x="195487" y="29339"/>
                </a:lnTo>
                <a:lnTo>
                  <a:pt x="209963" y="77214"/>
                </a:lnTo>
                <a:lnTo>
                  <a:pt x="232901" y="111950"/>
                </a:lnTo>
                <a:lnTo>
                  <a:pt x="241903" y="1143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334154" y="4046082"/>
            <a:ext cx="97155" cy="70485"/>
          </a:xfrm>
          <a:custGeom>
            <a:avLst/>
            <a:gdLst/>
            <a:ahLst/>
            <a:cxnLst/>
            <a:rect l="l" t="t" r="r" b="b"/>
            <a:pathLst>
              <a:path w="97154" h="70485">
                <a:moveTo>
                  <a:pt x="0" y="24000"/>
                </a:moveTo>
                <a:lnTo>
                  <a:pt x="237" y="7687"/>
                </a:lnTo>
                <a:lnTo>
                  <a:pt x="5652" y="0"/>
                </a:lnTo>
                <a:lnTo>
                  <a:pt x="16068" y="2582"/>
                </a:lnTo>
                <a:lnTo>
                  <a:pt x="49159" y="21751"/>
                </a:lnTo>
                <a:lnTo>
                  <a:pt x="86698" y="52311"/>
                </a:lnTo>
                <a:lnTo>
                  <a:pt x="96635" y="67576"/>
                </a:lnTo>
                <a:lnTo>
                  <a:pt x="93601" y="69019"/>
                </a:lnTo>
                <a:lnTo>
                  <a:pt x="90560" y="70464"/>
                </a:lnTo>
                <a:lnTo>
                  <a:pt x="85344" y="70316"/>
                </a:lnTo>
                <a:lnTo>
                  <a:pt x="77952" y="68577"/>
                </a:lnTo>
                <a:lnTo>
                  <a:pt x="70561" y="66837"/>
                </a:lnTo>
                <a:lnTo>
                  <a:pt x="64375" y="62553"/>
                </a:lnTo>
                <a:lnTo>
                  <a:pt x="59394" y="55723"/>
                </a:lnTo>
                <a:lnTo>
                  <a:pt x="56675" y="48827"/>
                </a:lnTo>
                <a:lnTo>
                  <a:pt x="57065" y="39859"/>
                </a:lnTo>
                <a:lnTo>
                  <a:pt x="60565" y="28821"/>
                </a:lnTo>
                <a:lnTo>
                  <a:pt x="67174" y="157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455824" y="4009418"/>
            <a:ext cx="208915" cy="83820"/>
          </a:xfrm>
          <a:custGeom>
            <a:avLst/>
            <a:gdLst/>
            <a:ahLst/>
            <a:cxnLst/>
            <a:rect l="l" t="t" r="r" b="b"/>
            <a:pathLst>
              <a:path w="208915" h="83820">
                <a:moveTo>
                  <a:pt x="0" y="30307"/>
                </a:moveTo>
                <a:lnTo>
                  <a:pt x="12512" y="26633"/>
                </a:lnTo>
                <a:lnTo>
                  <a:pt x="24984" y="24618"/>
                </a:lnTo>
                <a:lnTo>
                  <a:pt x="37415" y="24263"/>
                </a:lnTo>
                <a:lnTo>
                  <a:pt x="51288" y="26386"/>
                </a:lnTo>
                <a:lnTo>
                  <a:pt x="87563" y="45263"/>
                </a:lnTo>
                <a:lnTo>
                  <a:pt x="115927" y="74775"/>
                </a:lnTo>
                <a:lnTo>
                  <a:pt x="117673" y="80982"/>
                </a:lnTo>
                <a:lnTo>
                  <a:pt x="117943" y="83418"/>
                </a:lnTo>
                <a:lnTo>
                  <a:pt x="116773" y="83565"/>
                </a:lnTo>
                <a:lnTo>
                  <a:pt x="114182" y="81423"/>
                </a:lnTo>
                <a:lnTo>
                  <a:pt x="111584" y="79280"/>
                </a:lnTo>
                <a:lnTo>
                  <a:pt x="109790" y="72409"/>
                </a:lnTo>
                <a:lnTo>
                  <a:pt x="108806" y="60809"/>
                </a:lnTo>
                <a:lnTo>
                  <a:pt x="109155" y="48443"/>
                </a:lnTo>
                <a:lnTo>
                  <a:pt x="129461" y="11392"/>
                </a:lnTo>
                <a:lnTo>
                  <a:pt x="162664" y="0"/>
                </a:lnTo>
                <a:lnTo>
                  <a:pt x="176690" y="3894"/>
                </a:lnTo>
                <a:lnTo>
                  <a:pt x="201754" y="40345"/>
                </a:lnTo>
                <a:lnTo>
                  <a:pt x="205488" y="53040"/>
                </a:lnTo>
                <a:lnTo>
                  <a:pt x="208712" y="673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673521" y="4017764"/>
            <a:ext cx="34290" cy="82550"/>
          </a:xfrm>
          <a:custGeom>
            <a:avLst/>
            <a:gdLst/>
            <a:ahLst/>
            <a:cxnLst/>
            <a:rect l="l" t="t" r="r" b="b"/>
            <a:pathLst>
              <a:path w="34290" h="82550">
                <a:moveTo>
                  <a:pt x="0" y="502"/>
                </a:moveTo>
                <a:lnTo>
                  <a:pt x="21111" y="37055"/>
                </a:lnTo>
                <a:lnTo>
                  <a:pt x="29224" y="64948"/>
                </a:lnTo>
                <a:lnTo>
                  <a:pt x="34128" y="821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628345" y="3925486"/>
            <a:ext cx="290195" cy="339725"/>
          </a:xfrm>
          <a:custGeom>
            <a:avLst/>
            <a:gdLst/>
            <a:ahLst/>
            <a:cxnLst/>
            <a:rect l="l" t="t" r="r" b="b"/>
            <a:pathLst>
              <a:path w="290195" h="339725">
                <a:moveTo>
                  <a:pt x="4055" y="52457"/>
                </a:moveTo>
                <a:lnTo>
                  <a:pt x="1289" y="41583"/>
                </a:lnTo>
                <a:lnTo>
                  <a:pt x="0" y="28410"/>
                </a:lnTo>
                <a:lnTo>
                  <a:pt x="2193" y="10227"/>
                </a:lnTo>
                <a:lnTo>
                  <a:pt x="8654" y="1359"/>
                </a:lnTo>
                <a:lnTo>
                  <a:pt x="19645" y="0"/>
                </a:lnTo>
                <a:lnTo>
                  <a:pt x="31025" y="1369"/>
                </a:lnTo>
                <a:lnTo>
                  <a:pt x="69121" y="18804"/>
                </a:lnTo>
                <a:lnTo>
                  <a:pt x="110509" y="52035"/>
                </a:lnTo>
                <a:lnTo>
                  <a:pt x="134889" y="81657"/>
                </a:lnTo>
                <a:lnTo>
                  <a:pt x="150792" y="117333"/>
                </a:lnTo>
                <a:lnTo>
                  <a:pt x="154566" y="144756"/>
                </a:lnTo>
                <a:lnTo>
                  <a:pt x="154322" y="154553"/>
                </a:lnTo>
                <a:lnTo>
                  <a:pt x="153227" y="160774"/>
                </a:lnTo>
                <a:lnTo>
                  <a:pt x="152687" y="162278"/>
                </a:lnTo>
                <a:lnTo>
                  <a:pt x="152458" y="160653"/>
                </a:lnTo>
                <a:lnTo>
                  <a:pt x="152229" y="159028"/>
                </a:lnTo>
                <a:lnTo>
                  <a:pt x="151661" y="154965"/>
                </a:lnTo>
                <a:lnTo>
                  <a:pt x="150754" y="148465"/>
                </a:lnTo>
                <a:lnTo>
                  <a:pt x="149840" y="141965"/>
                </a:lnTo>
                <a:lnTo>
                  <a:pt x="163202" y="104837"/>
                </a:lnTo>
                <a:lnTo>
                  <a:pt x="168633" y="99935"/>
                </a:lnTo>
                <a:lnTo>
                  <a:pt x="175283" y="97238"/>
                </a:lnTo>
                <a:lnTo>
                  <a:pt x="183132" y="96748"/>
                </a:lnTo>
                <a:lnTo>
                  <a:pt x="194382" y="97715"/>
                </a:lnTo>
                <a:lnTo>
                  <a:pt x="207195" y="101924"/>
                </a:lnTo>
                <a:lnTo>
                  <a:pt x="222760" y="107938"/>
                </a:lnTo>
                <a:lnTo>
                  <a:pt x="231521" y="108152"/>
                </a:lnTo>
                <a:lnTo>
                  <a:pt x="236160" y="105705"/>
                </a:lnTo>
                <a:lnTo>
                  <a:pt x="239388" y="104756"/>
                </a:lnTo>
                <a:lnTo>
                  <a:pt x="241952" y="104961"/>
                </a:lnTo>
                <a:lnTo>
                  <a:pt x="261980" y="145434"/>
                </a:lnTo>
                <a:lnTo>
                  <a:pt x="270989" y="187422"/>
                </a:lnTo>
                <a:lnTo>
                  <a:pt x="274523" y="221816"/>
                </a:lnTo>
                <a:lnTo>
                  <a:pt x="274485" y="235941"/>
                </a:lnTo>
                <a:lnTo>
                  <a:pt x="261655" y="285180"/>
                </a:lnTo>
                <a:lnTo>
                  <a:pt x="223511" y="323210"/>
                </a:lnTo>
                <a:lnTo>
                  <a:pt x="177489" y="339508"/>
                </a:lnTo>
                <a:lnTo>
                  <a:pt x="168032" y="334022"/>
                </a:lnTo>
                <a:lnTo>
                  <a:pt x="163758" y="321995"/>
                </a:lnTo>
                <a:lnTo>
                  <a:pt x="162469" y="310308"/>
                </a:lnTo>
                <a:lnTo>
                  <a:pt x="163845" y="298411"/>
                </a:lnTo>
                <a:lnTo>
                  <a:pt x="187698" y="258241"/>
                </a:lnTo>
                <a:lnTo>
                  <a:pt x="228455" y="228719"/>
                </a:lnTo>
                <a:lnTo>
                  <a:pt x="272605" y="205131"/>
                </a:lnTo>
                <a:lnTo>
                  <a:pt x="289915" y="19697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065501" y="3993919"/>
            <a:ext cx="133350" cy="109855"/>
          </a:xfrm>
          <a:custGeom>
            <a:avLst/>
            <a:gdLst/>
            <a:ahLst/>
            <a:cxnLst/>
            <a:rect l="l" t="t" r="r" b="b"/>
            <a:pathLst>
              <a:path w="133350" h="109854">
                <a:moveTo>
                  <a:pt x="106326" y="16871"/>
                </a:moveTo>
                <a:lnTo>
                  <a:pt x="111238" y="8740"/>
                </a:lnTo>
                <a:lnTo>
                  <a:pt x="107933" y="3540"/>
                </a:lnTo>
                <a:lnTo>
                  <a:pt x="96420" y="1272"/>
                </a:lnTo>
                <a:lnTo>
                  <a:pt x="85408" y="0"/>
                </a:lnTo>
                <a:lnTo>
                  <a:pt x="72255" y="98"/>
                </a:lnTo>
                <a:lnTo>
                  <a:pt x="34251" y="10244"/>
                </a:lnTo>
                <a:lnTo>
                  <a:pt x="6573" y="36815"/>
                </a:lnTo>
                <a:lnTo>
                  <a:pt x="0" y="53642"/>
                </a:lnTo>
                <a:lnTo>
                  <a:pt x="782" y="59751"/>
                </a:lnTo>
                <a:lnTo>
                  <a:pt x="1572" y="65859"/>
                </a:lnTo>
                <a:lnTo>
                  <a:pt x="5181" y="70286"/>
                </a:lnTo>
                <a:lnTo>
                  <a:pt x="11623" y="73031"/>
                </a:lnTo>
                <a:lnTo>
                  <a:pt x="18066" y="75777"/>
                </a:lnTo>
                <a:lnTo>
                  <a:pt x="24591" y="76806"/>
                </a:lnTo>
                <a:lnTo>
                  <a:pt x="31207" y="76118"/>
                </a:lnTo>
                <a:lnTo>
                  <a:pt x="39599" y="72527"/>
                </a:lnTo>
                <a:lnTo>
                  <a:pt x="49653" y="63329"/>
                </a:lnTo>
                <a:lnTo>
                  <a:pt x="62741" y="47047"/>
                </a:lnTo>
                <a:lnTo>
                  <a:pt x="71236" y="37089"/>
                </a:lnTo>
                <a:lnTo>
                  <a:pt x="76286" y="32072"/>
                </a:lnTo>
                <a:lnTo>
                  <a:pt x="80751" y="29156"/>
                </a:lnTo>
                <a:lnTo>
                  <a:pt x="83889" y="30729"/>
                </a:lnTo>
                <a:lnTo>
                  <a:pt x="86847" y="35962"/>
                </a:lnTo>
                <a:lnTo>
                  <a:pt x="91300" y="45171"/>
                </a:lnTo>
                <a:lnTo>
                  <a:pt x="96595" y="58521"/>
                </a:lnTo>
                <a:lnTo>
                  <a:pt x="101337" y="69617"/>
                </a:lnTo>
                <a:lnTo>
                  <a:pt x="107309" y="80170"/>
                </a:lnTo>
                <a:lnTo>
                  <a:pt x="114555" y="90299"/>
                </a:lnTo>
                <a:lnTo>
                  <a:pt x="123118" y="100124"/>
                </a:lnTo>
                <a:lnTo>
                  <a:pt x="133042" y="10976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214236" y="4022583"/>
            <a:ext cx="327660" cy="241935"/>
          </a:xfrm>
          <a:custGeom>
            <a:avLst/>
            <a:gdLst/>
            <a:ahLst/>
            <a:cxnLst/>
            <a:rect l="l" t="t" r="r" b="b"/>
            <a:pathLst>
              <a:path w="327659" h="241935">
                <a:moveTo>
                  <a:pt x="0" y="79639"/>
                </a:moveTo>
                <a:lnTo>
                  <a:pt x="12870" y="41119"/>
                </a:lnTo>
                <a:lnTo>
                  <a:pt x="47631" y="9322"/>
                </a:lnTo>
                <a:lnTo>
                  <a:pt x="60253" y="7282"/>
                </a:lnTo>
                <a:lnTo>
                  <a:pt x="66397" y="6968"/>
                </a:lnTo>
                <a:lnTo>
                  <a:pt x="84367" y="21328"/>
                </a:lnTo>
                <a:lnTo>
                  <a:pt x="85482" y="25377"/>
                </a:lnTo>
                <a:lnTo>
                  <a:pt x="75860" y="36283"/>
                </a:lnTo>
                <a:lnTo>
                  <a:pt x="74246" y="34552"/>
                </a:lnTo>
                <a:lnTo>
                  <a:pt x="73546" y="30584"/>
                </a:lnTo>
                <a:lnTo>
                  <a:pt x="72847" y="26616"/>
                </a:lnTo>
                <a:lnTo>
                  <a:pt x="114368" y="637"/>
                </a:lnTo>
                <a:lnTo>
                  <a:pt x="126882" y="0"/>
                </a:lnTo>
                <a:lnTo>
                  <a:pt x="141813" y="2268"/>
                </a:lnTo>
                <a:lnTo>
                  <a:pt x="175052" y="24092"/>
                </a:lnTo>
                <a:lnTo>
                  <a:pt x="195861" y="51040"/>
                </a:lnTo>
                <a:lnTo>
                  <a:pt x="196228" y="51713"/>
                </a:lnTo>
                <a:lnTo>
                  <a:pt x="196471" y="51385"/>
                </a:lnTo>
                <a:lnTo>
                  <a:pt x="196596" y="50055"/>
                </a:lnTo>
                <a:lnTo>
                  <a:pt x="196713" y="48725"/>
                </a:lnTo>
                <a:lnTo>
                  <a:pt x="197046" y="44996"/>
                </a:lnTo>
                <a:lnTo>
                  <a:pt x="197600" y="38867"/>
                </a:lnTo>
                <a:lnTo>
                  <a:pt x="198154" y="32739"/>
                </a:lnTo>
                <a:lnTo>
                  <a:pt x="199117" y="26481"/>
                </a:lnTo>
                <a:lnTo>
                  <a:pt x="200503" y="20094"/>
                </a:lnTo>
                <a:lnTo>
                  <a:pt x="201888" y="13707"/>
                </a:lnTo>
                <a:lnTo>
                  <a:pt x="202698" y="9953"/>
                </a:lnTo>
                <a:lnTo>
                  <a:pt x="202941" y="8831"/>
                </a:lnTo>
                <a:lnTo>
                  <a:pt x="203183" y="7710"/>
                </a:lnTo>
                <a:lnTo>
                  <a:pt x="203398" y="7564"/>
                </a:lnTo>
                <a:lnTo>
                  <a:pt x="203578" y="8395"/>
                </a:lnTo>
                <a:lnTo>
                  <a:pt x="203758" y="9225"/>
                </a:lnTo>
                <a:lnTo>
                  <a:pt x="204361" y="12005"/>
                </a:lnTo>
                <a:lnTo>
                  <a:pt x="205386" y="16734"/>
                </a:lnTo>
                <a:lnTo>
                  <a:pt x="206411" y="21464"/>
                </a:lnTo>
                <a:lnTo>
                  <a:pt x="208995" y="28250"/>
                </a:lnTo>
                <a:lnTo>
                  <a:pt x="241065" y="65324"/>
                </a:lnTo>
                <a:lnTo>
                  <a:pt x="258137" y="71013"/>
                </a:lnTo>
                <a:lnTo>
                  <a:pt x="263444" y="69486"/>
                </a:lnTo>
                <a:lnTo>
                  <a:pt x="267600" y="64909"/>
                </a:lnTo>
                <a:lnTo>
                  <a:pt x="271992" y="57150"/>
                </a:lnTo>
                <a:lnTo>
                  <a:pt x="275787" y="44186"/>
                </a:lnTo>
                <a:lnTo>
                  <a:pt x="279904" y="22622"/>
                </a:lnTo>
                <a:lnTo>
                  <a:pt x="283090" y="10582"/>
                </a:lnTo>
                <a:lnTo>
                  <a:pt x="285767" y="5849"/>
                </a:lnTo>
                <a:lnTo>
                  <a:pt x="291282" y="8978"/>
                </a:lnTo>
                <a:lnTo>
                  <a:pt x="299714" y="22019"/>
                </a:lnTo>
                <a:lnTo>
                  <a:pt x="318200" y="68644"/>
                </a:lnTo>
                <a:lnTo>
                  <a:pt x="325943" y="106919"/>
                </a:lnTo>
                <a:lnTo>
                  <a:pt x="327208" y="132024"/>
                </a:lnTo>
                <a:lnTo>
                  <a:pt x="326678" y="144555"/>
                </a:lnTo>
                <a:lnTo>
                  <a:pt x="301203" y="181247"/>
                </a:lnTo>
                <a:lnTo>
                  <a:pt x="260143" y="203883"/>
                </a:lnTo>
                <a:lnTo>
                  <a:pt x="216683" y="220183"/>
                </a:lnTo>
                <a:lnTo>
                  <a:pt x="162351" y="236089"/>
                </a:lnTo>
                <a:lnTo>
                  <a:pt x="141822" y="2413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593089" y="3904727"/>
            <a:ext cx="414020" cy="133350"/>
          </a:xfrm>
          <a:custGeom>
            <a:avLst/>
            <a:gdLst/>
            <a:ahLst/>
            <a:cxnLst/>
            <a:rect l="l" t="t" r="r" b="b"/>
            <a:pathLst>
              <a:path w="414020" h="133350">
                <a:moveTo>
                  <a:pt x="0" y="52706"/>
                </a:moveTo>
                <a:lnTo>
                  <a:pt x="9922" y="51993"/>
                </a:lnTo>
                <a:lnTo>
                  <a:pt x="22325" y="49856"/>
                </a:lnTo>
                <a:lnTo>
                  <a:pt x="37207" y="46294"/>
                </a:lnTo>
                <a:lnTo>
                  <a:pt x="49576" y="43423"/>
                </a:lnTo>
                <a:lnTo>
                  <a:pt x="102271" y="41055"/>
                </a:lnTo>
                <a:lnTo>
                  <a:pt x="154031" y="56089"/>
                </a:lnTo>
                <a:lnTo>
                  <a:pt x="187020" y="81449"/>
                </a:lnTo>
                <a:lnTo>
                  <a:pt x="161608" y="110661"/>
                </a:lnTo>
                <a:lnTo>
                  <a:pt x="149618" y="110625"/>
                </a:lnTo>
                <a:lnTo>
                  <a:pt x="152088" y="65821"/>
                </a:lnTo>
                <a:lnTo>
                  <a:pt x="190969" y="37596"/>
                </a:lnTo>
                <a:lnTo>
                  <a:pt x="227620" y="23475"/>
                </a:lnTo>
                <a:lnTo>
                  <a:pt x="259051" y="19724"/>
                </a:lnTo>
                <a:lnTo>
                  <a:pt x="268267" y="20241"/>
                </a:lnTo>
                <a:lnTo>
                  <a:pt x="281496" y="26421"/>
                </a:lnTo>
                <a:lnTo>
                  <a:pt x="287721" y="36591"/>
                </a:lnTo>
                <a:lnTo>
                  <a:pt x="291407" y="46854"/>
                </a:lnTo>
                <a:lnTo>
                  <a:pt x="296844" y="58746"/>
                </a:lnTo>
                <a:lnTo>
                  <a:pt x="319441" y="91463"/>
                </a:lnTo>
                <a:lnTo>
                  <a:pt x="350839" y="116599"/>
                </a:lnTo>
                <a:lnTo>
                  <a:pt x="386357" y="130643"/>
                </a:lnTo>
                <a:lnTo>
                  <a:pt x="411022" y="133225"/>
                </a:lnTo>
                <a:lnTo>
                  <a:pt x="413717" y="128235"/>
                </a:lnTo>
                <a:lnTo>
                  <a:pt x="392239" y="89495"/>
                </a:lnTo>
                <a:lnTo>
                  <a:pt x="359520" y="62420"/>
                </a:lnTo>
                <a:lnTo>
                  <a:pt x="315890" y="32697"/>
                </a:lnTo>
                <a:lnTo>
                  <a:pt x="277855" y="11607"/>
                </a:lnTo>
                <a:lnTo>
                  <a:pt x="257700" y="2917"/>
                </a:lnTo>
                <a:lnTo>
                  <a:pt x="248898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982464" y="3898398"/>
            <a:ext cx="202565" cy="86360"/>
          </a:xfrm>
          <a:custGeom>
            <a:avLst/>
            <a:gdLst/>
            <a:ahLst/>
            <a:cxnLst/>
            <a:rect l="l" t="t" r="r" b="b"/>
            <a:pathLst>
              <a:path w="202565" h="86360">
                <a:moveTo>
                  <a:pt x="0" y="43128"/>
                </a:moveTo>
                <a:lnTo>
                  <a:pt x="11002" y="36586"/>
                </a:lnTo>
                <a:lnTo>
                  <a:pt x="23418" y="34177"/>
                </a:lnTo>
                <a:lnTo>
                  <a:pt x="33215" y="35096"/>
                </a:lnTo>
                <a:lnTo>
                  <a:pt x="71389" y="43722"/>
                </a:lnTo>
                <a:lnTo>
                  <a:pt x="115689" y="58340"/>
                </a:lnTo>
                <a:lnTo>
                  <a:pt x="135342" y="69374"/>
                </a:lnTo>
                <a:lnTo>
                  <a:pt x="145328" y="75213"/>
                </a:lnTo>
                <a:lnTo>
                  <a:pt x="157515" y="80870"/>
                </a:lnTo>
                <a:lnTo>
                  <a:pt x="169192" y="84195"/>
                </a:lnTo>
                <a:lnTo>
                  <a:pt x="179305" y="86060"/>
                </a:lnTo>
                <a:lnTo>
                  <a:pt x="186364" y="86205"/>
                </a:lnTo>
                <a:lnTo>
                  <a:pt x="191961" y="84938"/>
                </a:lnTo>
                <a:lnTo>
                  <a:pt x="197551" y="83671"/>
                </a:lnTo>
                <a:lnTo>
                  <a:pt x="200884" y="78829"/>
                </a:lnTo>
                <a:lnTo>
                  <a:pt x="201943" y="70415"/>
                </a:lnTo>
                <a:lnTo>
                  <a:pt x="201322" y="59215"/>
                </a:lnTo>
                <a:lnTo>
                  <a:pt x="180806" y="25092"/>
                </a:lnTo>
                <a:lnTo>
                  <a:pt x="148301" y="2097"/>
                </a:lnTo>
                <a:lnTo>
                  <a:pt x="138538" y="364"/>
                </a:lnTo>
                <a:lnTo>
                  <a:pt x="13609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282720" y="3939155"/>
            <a:ext cx="5715" cy="10795"/>
          </a:xfrm>
          <a:custGeom>
            <a:avLst/>
            <a:gdLst/>
            <a:ahLst/>
            <a:cxnLst/>
            <a:rect l="l" t="t" r="r" b="b"/>
            <a:pathLst>
              <a:path w="5715" h="10795">
                <a:moveTo>
                  <a:pt x="5583" y="10325"/>
                </a:moveTo>
                <a:lnTo>
                  <a:pt x="3719" y="6883"/>
                </a:lnTo>
                <a:lnTo>
                  <a:pt x="1863" y="3441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962743" y="3894685"/>
            <a:ext cx="78740" cy="68580"/>
          </a:xfrm>
          <a:custGeom>
            <a:avLst/>
            <a:gdLst/>
            <a:ahLst/>
            <a:cxnLst/>
            <a:rect l="l" t="t" r="r" b="b"/>
            <a:pathLst>
              <a:path w="78740" h="68579">
                <a:moveTo>
                  <a:pt x="0" y="8192"/>
                </a:moveTo>
                <a:lnTo>
                  <a:pt x="644" y="4085"/>
                </a:lnTo>
                <a:lnTo>
                  <a:pt x="1039" y="1568"/>
                </a:lnTo>
                <a:lnTo>
                  <a:pt x="1184" y="644"/>
                </a:lnTo>
                <a:lnTo>
                  <a:pt x="1288" y="0"/>
                </a:lnTo>
                <a:lnTo>
                  <a:pt x="1794" y="997"/>
                </a:lnTo>
                <a:lnTo>
                  <a:pt x="2694" y="3638"/>
                </a:lnTo>
                <a:lnTo>
                  <a:pt x="3602" y="6278"/>
                </a:lnTo>
                <a:lnTo>
                  <a:pt x="5597" y="12092"/>
                </a:lnTo>
                <a:lnTo>
                  <a:pt x="8679" y="21081"/>
                </a:lnTo>
                <a:lnTo>
                  <a:pt x="13249" y="33287"/>
                </a:lnTo>
                <a:lnTo>
                  <a:pt x="39375" y="66889"/>
                </a:lnTo>
                <a:lnTo>
                  <a:pt x="49190" y="68235"/>
                </a:lnTo>
                <a:lnTo>
                  <a:pt x="62238" y="67953"/>
                </a:lnTo>
                <a:lnTo>
                  <a:pt x="78518" y="660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383566" y="3812964"/>
            <a:ext cx="224790" cy="283845"/>
          </a:xfrm>
          <a:custGeom>
            <a:avLst/>
            <a:gdLst/>
            <a:ahLst/>
            <a:cxnLst/>
            <a:rect l="l" t="t" r="r" b="b"/>
            <a:pathLst>
              <a:path w="224790" h="283845">
                <a:moveTo>
                  <a:pt x="142536" y="20003"/>
                </a:moveTo>
                <a:lnTo>
                  <a:pt x="146512" y="13521"/>
                </a:lnTo>
                <a:lnTo>
                  <a:pt x="146984" y="8391"/>
                </a:lnTo>
                <a:lnTo>
                  <a:pt x="143949" y="4614"/>
                </a:lnTo>
                <a:lnTo>
                  <a:pt x="141837" y="1977"/>
                </a:lnTo>
                <a:lnTo>
                  <a:pt x="138775" y="527"/>
                </a:lnTo>
                <a:lnTo>
                  <a:pt x="134764" y="263"/>
                </a:lnTo>
                <a:lnTo>
                  <a:pt x="130760" y="0"/>
                </a:lnTo>
                <a:lnTo>
                  <a:pt x="84858" y="20517"/>
                </a:lnTo>
                <a:lnTo>
                  <a:pt x="49605" y="50243"/>
                </a:lnTo>
                <a:lnTo>
                  <a:pt x="20209" y="87280"/>
                </a:lnTo>
                <a:lnTo>
                  <a:pt x="4309" y="124941"/>
                </a:lnTo>
                <a:lnTo>
                  <a:pt x="0" y="147702"/>
                </a:lnTo>
                <a:lnTo>
                  <a:pt x="145" y="160089"/>
                </a:lnTo>
                <a:lnTo>
                  <a:pt x="20408" y="199818"/>
                </a:lnTo>
                <a:lnTo>
                  <a:pt x="58534" y="225674"/>
                </a:lnTo>
                <a:lnTo>
                  <a:pt x="101776" y="245193"/>
                </a:lnTo>
                <a:lnTo>
                  <a:pt x="141965" y="259524"/>
                </a:lnTo>
                <a:lnTo>
                  <a:pt x="189039" y="273858"/>
                </a:lnTo>
                <a:lnTo>
                  <a:pt x="206297" y="278678"/>
                </a:lnTo>
                <a:lnTo>
                  <a:pt x="224350" y="2835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0565076" y="3901633"/>
            <a:ext cx="133350" cy="125095"/>
          </a:xfrm>
          <a:custGeom>
            <a:avLst/>
            <a:gdLst/>
            <a:ahLst/>
            <a:cxnLst/>
            <a:rect l="l" t="t" r="r" b="b"/>
            <a:pathLst>
              <a:path w="133350" h="125095">
                <a:moveTo>
                  <a:pt x="115013" y="5151"/>
                </a:moveTo>
                <a:lnTo>
                  <a:pt x="113807" y="8242"/>
                </a:lnTo>
                <a:lnTo>
                  <a:pt x="113128" y="9971"/>
                </a:lnTo>
                <a:lnTo>
                  <a:pt x="112990" y="10336"/>
                </a:lnTo>
                <a:lnTo>
                  <a:pt x="112893" y="10593"/>
                </a:lnTo>
                <a:lnTo>
                  <a:pt x="112740" y="10494"/>
                </a:lnTo>
                <a:lnTo>
                  <a:pt x="112533" y="10040"/>
                </a:lnTo>
                <a:lnTo>
                  <a:pt x="112332" y="9587"/>
                </a:lnTo>
                <a:lnTo>
                  <a:pt x="111590" y="7944"/>
                </a:lnTo>
                <a:lnTo>
                  <a:pt x="110323" y="5114"/>
                </a:lnTo>
                <a:lnTo>
                  <a:pt x="109048" y="2283"/>
                </a:lnTo>
                <a:lnTo>
                  <a:pt x="105605" y="694"/>
                </a:lnTo>
                <a:lnTo>
                  <a:pt x="100001" y="347"/>
                </a:lnTo>
                <a:lnTo>
                  <a:pt x="94390" y="0"/>
                </a:lnTo>
                <a:lnTo>
                  <a:pt x="51781" y="8421"/>
                </a:lnTo>
                <a:lnTo>
                  <a:pt x="16648" y="29914"/>
                </a:lnTo>
                <a:lnTo>
                  <a:pt x="0" y="65522"/>
                </a:lnTo>
                <a:lnTo>
                  <a:pt x="5456" y="75575"/>
                </a:lnTo>
                <a:lnTo>
                  <a:pt x="47729" y="100035"/>
                </a:lnTo>
                <a:lnTo>
                  <a:pt x="94165" y="115287"/>
                </a:lnTo>
                <a:lnTo>
                  <a:pt x="119618" y="121838"/>
                </a:lnTo>
                <a:lnTo>
                  <a:pt x="133133" y="12494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718930" y="3922684"/>
            <a:ext cx="151130" cy="114300"/>
          </a:xfrm>
          <a:custGeom>
            <a:avLst/>
            <a:gdLst/>
            <a:ahLst/>
            <a:cxnLst/>
            <a:rect l="l" t="t" r="r" b="b"/>
            <a:pathLst>
              <a:path w="151129" h="114300">
                <a:moveTo>
                  <a:pt x="235" y="35424"/>
                </a:moveTo>
                <a:lnTo>
                  <a:pt x="0" y="22782"/>
                </a:lnTo>
                <a:lnTo>
                  <a:pt x="2971" y="15912"/>
                </a:lnTo>
                <a:lnTo>
                  <a:pt x="9171" y="14815"/>
                </a:lnTo>
                <a:lnTo>
                  <a:pt x="13528" y="14043"/>
                </a:lnTo>
                <a:lnTo>
                  <a:pt x="46064" y="34749"/>
                </a:lnTo>
                <a:lnTo>
                  <a:pt x="62948" y="71305"/>
                </a:lnTo>
                <a:lnTo>
                  <a:pt x="62677" y="76771"/>
                </a:lnTo>
                <a:lnTo>
                  <a:pt x="62407" y="82237"/>
                </a:lnTo>
                <a:lnTo>
                  <a:pt x="36700" y="70188"/>
                </a:lnTo>
                <a:lnTo>
                  <a:pt x="37597" y="56819"/>
                </a:lnTo>
                <a:lnTo>
                  <a:pt x="52259" y="21084"/>
                </a:lnTo>
                <a:lnTo>
                  <a:pt x="89091" y="802"/>
                </a:lnTo>
                <a:lnTo>
                  <a:pt x="101060" y="0"/>
                </a:lnTo>
                <a:lnTo>
                  <a:pt x="110982" y="1508"/>
                </a:lnTo>
                <a:lnTo>
                  <a:pt x="140739" y="26626"/>
                </a:lnTo>
                <a:lnTo>
                  <a:pt x="149540" y="74463"/>
                </a:lnTo>
                <a:lnTo>
                  <a:pt x="150709" y="99999"/>
                </a:lnTo>
                <a:lnTo>
                  <a:pt x="150943" y="11385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890415" y="3851823"/>
            <a:ext cx="93980" cy="186055"/>
          </a:xfrm>
          <a:custGeom>
            <a:avLst/>
            <a:gdLst/>
            <a:ahLst/>
            <a:cxnLst/>
            <a:rect l="l" t="t" r="r" b="b"/>
            <a:pathLst>
              <a:path w="93979" h="186054">
                <a:moveTo>
                  <a:pt x="2126" y="14638"/>
                </a:moveTo>
                <a:lnTo>
                  <a:pt x="768" y="5300"/>
                </a:lnTo>
                <a:lnTo>
                  <a:pt x="62" y="446"/>
                </a:lnTo>
                <a:lnTo>
                  <a:pt x="13" y="75"/>
                </a:lnTo>
                <a:lnTo>
                  <a:pt x="235" y="1345"/>
                </a:lnTo>
                <a:lnTo>
                  <a:pt x="1221" y="7086"/>
                </a:lnTo>
                <a:lnTo>
                  <a:pt x="8816" y="51946"/>
                </a:lnTo>
                <a:lnTo>
                  <a:pt x="16170" y="100290"/>
                </a:lnTo>
                <a:lnTo>
                  <a:pt x="19674" y="151187"/>
                </a:lnTo>
                <a:lnTo>
                  <a:pt x="19360" y="163283"/>
                </a:lnTo>
                <a:lnTo>
                  <a:pt x="17948" y="177237"/>
                </a:lnTo>
                <a:lnTo>
                  <a:pt x="16507" y="182118"/>
                </a:lnTo>
                <a:lnTo>
                  <a:pt x="14519" y="184071"/>
                </a:lnTo>
                <a:lnTo>
                  <a:pt x="12531" y="186024"/>
                </a:lnTo>
                <a:lnTo>
                  <a:pt x="11187" y="184984"/>
                </a:lnTo>
                <a:lnTo>
                  <a:pt x="10487" y="180952"/>
                </a:lnTo>
                <a:lnTo>
                  <a:pt x="9781" y="176919"/>
                </a:lnTo>
                <a:lnTo>
                  <a:pt x="27719" y="137912"/>
                </a:lnTo>
                <a:lnTo>
                  <a:pt x="68399" y="110087"/>
                </a:lnTo>
                <a:lnTo>
                  <a:pt x="80577" y="105935"/>
                </a:lnTo>
                <a:lnTo>
                  <a:pt x="93825" y="10259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101572" y="3883902"/>
            <a:ext cx="215900" cy="174625"/>
          </a:xfrm>
          <a:custGeom>
            <a:avLst/>
            <a:gdLst/>
            <a:ahLst/>
            <a:cxnLst/>
            <a:rect l="l" t="t" r="r" b="b"/>
            <a:pathLst>
              <a:path w="215900" h="174625">
                <a:moveTo>
                  <a:pt x="81000" y="0"/>
                </a:moveTo>
                <a:lnTo>
                  <a:pt x="22230" y="9500"/>
                </a:lnTo>
                <a:lnTo>
                  <a:pt x="0" y="10307"/>
                </a:lnTo>
                <a:lnTo>
                  <a:pt x="353" y="10485"/>
                </a:lnTo>
                <a:lnTo>
                  <a:pt x="2140" y="10808"/>
                </a:lnTo>
                <a:lnTo>
                  <a:pt x="6165" y="11538"/>
                </a:lnTo>
                <a:lnTo>
                  <a:pt x="15631" y="13253"/>
                </a:lnTo>
                <a:lnTo>
                  <a:pt x="67641" y="22725"/>
                </a:lnTo>
                <a:lnTo>
                  <a:pt x="107173" y="30602"/>
                </a:lnTo>
                <a:lnTo>
                  <a:pt x="145445" y="40755"/>
                </a:lnTo>
                <a:lnTo>
                  <a:pt x="188913" y="60141"/>
                </a:lnTo>
                <a:lnTo>
                  <a:pt x="215278" y="87751"/>
                </a:lnTo>
                <a:lnTo>
                  <a:pt x="215611" y="93288"/>
                </a:lnTo>
                <a:lnTo>
                  <a:pt x="213540" y="98823"/>
                </a:lnTo>
                <a:lnTo>
                  <a:pt x="173634" y="126287"/>
                </a:lnTo>
                <a:lnTo>
                  <a:pt x="161180" y="132033"/>
                </a:lnTo>
                <a:lnTo>
                  <a:pt x="150834" y="137057"/>
                </a:lnTo>
                <a:lnTo>
                  <a:pt x="140559" y="142873"/>
                </a:lnTo>
                <a:lnTo>
                  <a:pt x="130307" y="149504"/>
                </a:lnTo>
                <a:lnTo>
                  <a:pt x="120030" y="156971"/>
                </a:lnTo>
                <a:lnTo>
                  <a:pt x="109679" y="165296"/>
                </a:lnTo>
                <a:lnTo>
                  <a:pt x="99206" y="1745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416392" y="3870441"/>
            <a:ext cx="187960" cy="166370"/>
          </a:xfrm>
          <a:custGeom>
            <a:avLst/>
            <a:gdLst/>
            <a:ahLst/>
            <a:cxnLst/>
            <a:rect l="l" t="t" r="r" b="b"/>
            <a:pathLst>
              <a:path w="187959" h="166370">
                <a:moveTo>
                  <a:pt x="117601" y="21414"/>
                </a:moveTo>
                <a:lnTo>
                  <a:pt x="112911" y="22334"/>
                </a:lnTo>
                <a:lnTo>
                  <a:pt x="109170" y="20223"/>
                </a:lnTo>
                <a:lnTo>
                  <a:pt x="106365" y="15079"/>
                </a:lnTo>
                <a:lnTo>
                  <a:pt x="103566" y="9935"/>
                </a:lnTo>
                <a:lnTo>
                  <a:pt x="101155" y="6143"/>
                </a:lnTo>
                <a:lnTo>
                  <a:pt x="99146" y="3704"/>
                </a:lnTo>
                <a:lnTo>
                  <a:pt x="97138" y="1263"/>
                </a:lnTo>
                <a:lnTo>
                  <a:pt x="92538" y="34"/>
                </a:lnTo>
                <a:lnTo>
                  <a:pt x="85347" y="16"/>
                </a:lnTo>
                <a:lnTo>
                  <a:pt x="78157" y="0"/>
                </a:lnTo>
                <a:lnTo>
                  <a:pt x="71195" y="2493"/>
                </a:lnTo>
                <a:lnTo>
                  <a:pt x="36766" y="35913"/>
                </a:lnTo>
                <a:lnTo>
                  <a:pt x="14442" y="70619"/>
                </a:lnTo>
                <a:lnTo>
                  <a:pt x="1537" y="107677"/>
                </a:lnTo>
                <a:lnTo>
                  <a:pt x="0" y="119417"/>
                </a:lnTo>
                <a:lnTo>
                  <a:pt x="2041" y="135377"/>
                </a:lnTo>
                <a:lnTo>
                  <a:pt x="43968" y="163180"/>
                </a:lnTo>
                <a:lnTo>
                  <a:pt x="66963" y="166113"/>
                </a:lnTo>
                <a:lnTo>
                  <a:pt x="80598" y="165499"/>
                </a:lnTo>
                <a:lnTo>
                  <a:pt x="117495" y="149955"/>
                </a:lnTo>
                <a:lnTo>
                  <a:pt x="142316" y="114200"/>
                </a:lnTo>
                <a:lnTo>
                  <a:pt x="145620" y="75621"/>
                </a:lnTo>
                <a:lnTo>
                  <a:pt x="123913" y="39481"/>
                </a:lnTo>
                <a:lnTo>
                  <a:pt x="87082" y="27261"/>
                </a:lnTo>
                <a:lnTo>
                  <a:pt x="50760" y="56542"/>
                </a:lnTo>
                <a:lnTo>
                  <a:pt x="71717" y="100609"/>
                </a:lnTo>
                <a:lnTo>
                  <a:pt x="103394" y="124185"/>
                </a:lnTo>
                <a:lnTo>
                  <a:pt x="143039" y="137079"/>
                </a:lnTo>
                <a:lnTo>
                  <a:pt x="171007" y="137059"/>
                </a:lnTo>
                <a:lnTo>
                  <a:pt x="187518" y="1356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535185" y="3769443"/>
            <a:ext cx="145415" cy="353695"/>
          </a:xfrm>
          <a:custGeom>
            <a:avLst/>
            <a:gdLst/>
            <a:ahLst/>
            <a:cxnLst/>
            <a:rect l="l" t="t" r="r" b="b"/>
            <a:pathLst>
              <a:path w="145415" h="353695">
                <a:moveTo>
                  <a:pt x="9040" y="37859"/>
                </a:moveTo>
                <a:lnTo>
                  <a:pt x="3906" y="31246"/>
                </a:lnTo>
                <a:lnTo>
                  <a:pt x="1073" y="23504"/>
                </a:lnTo>
                <a:lnTo>
                  <a:pt x="533" y="14634"/>
                </a:lnTo>
                <a:lnTo>
                  <a:pt x="0" y="5764"/>
                </a:lnTo>
                <a:lnTo>
                  <a:pt x="3276" y="886"/>
                </a:lnTo>
                <a:lnTo>
                  <a:pt x="10370" y="0"/>
                </a:lnTo>
                <a:lnTo>
                  <a:pt x="18837" y="1074"/>
                </a:lnTo>
                <a:lnTo>
                  <a:pt x="53414" y="21849"/>
                </a:lnTo>
                <a:lnTo>
                  <a:pt x="87270" y="60906"/>
                </a:lnTo>
                <a:lnTo>
                  <a:pt x="108133" y="95817"/>
                </a:lnTo>
                <a:lnTo>
                  <a:pt x="130073" y="142543"/>
                </a:lnTo>
                <a:lnTo>
                  <a:pt x="141791" y="179570"/>
                </a:lnTo>
                <a:lnTo>
                  <a:pt x="145422" y="219626"/>
                </a:lnTo>
                <a:lnTo>
                  <a:pt x="144187" y="231836"/>
                </a:lnTo>
                <a:lnTo>
                  <a:pt x="125459" y="277369"/>
                </a:lnTo>
                <a:lnTo>
                  <a:pt x="100515" y="309941"/>
                </a:lnTo>
                <a:lnTo>
                  <a:pt x="65996" y="342036"/>
                </a:lnTo>
                <a:lnTo>
                  <a:pt x="52299" y="350514"/>
                </a:lnTo>
                <a:lnTo>
                  <a:pt x="41931" y="35311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875030" y="3997026"/>
            <a:ext cx="3810" cy="15240"/>
          </a:xfrm>
          <a:custGeom>
            <a:avLst/>
            <a:gdLst/>
            <a:ahLst/>
            <a:cxnLst/>
            <a:rect l="l" t="t" r="r" b="b"/>
            <a:pathLst>
              <a:path w="3809" h="15239">
                <a:moveTo>
                  <a:pt x="3442" y="11752"/>
                </a:moveTo>
                <a:lnTo>
                  <a:pt x="3429" y="3444"/>
                </a:lnTo>
                <a:lnTo>
                  <a:pt x="3262" y="0"/>
                </a:lnTo>
                <a:lnTo>
                  <a:pt x="2957" y="1420"/>
                </a:lnTo>
                <a:lnTo>
                  <a:pt x="2639" y="2871"/>
                </a:lnTo>
                <a:lnTo>
                  <a:pt x="1655" y="7435"/>
                </a:lnTo>
                <a:lnTo>
                  <a:pt x="0" y="1511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20"/>
              <a:t>S</a:t>
            </a:r>
            <a:r>
              <a:rPr dirty="0" spc="-20"/>
              <a:t>unb</a:t>
            </a:r>
            <a:r>
              <a:rPr dirty="0" spc="-50"/>
              <a:t>e</a:t>
            </a:r>
            <a:r>
              <a:rPr dirty="0" spc="-15"/>
              <a:t>am</a:t>
            </a:r>
            <a:r>
              <a:rPr dirty="0" spc="-135"/>
              <a:t> </a:t>
            </a:r>
            <a:r>
              <a:rPr dirty="0" spc="0"/>
              <a:t>I</a:t>
            </a:r>
            <a:r>
              <a:rPr dirty="0" spc="-20"/>
              <a:t>n</a:t>
            </a:r>
            <a:r>
              <a:rPr dirty="0" spc="-15"/>
              <a:t>f</a:t>
            </a:r>
            <a:r>
              <a:rPr dirty="0" spc="-25"/>
              <a:t>o</a:t>
            </a:r>
            <a:r>
              <a:rPr dirty="0" spc="5"/>
              <a:t>t</a:t>
            </a:r>
            <a:r>
              <a:rPr dirty="0" spc="-50"/>
              <a:t>e</a:t>
            </a:r>
            <a:r>
              <a:rPr dirty="0" spc="0"/>
              <a:t>c</a:t>
            </a:r>
            <a:r>
              <a:rPr dirty="0" spc="-10"/>
              <a:t>h</a:t>
            </a:r>
          </a:p>
        </p:txBody>
      </p:sp>
      <p:sp>
        <p:nvSpPr>
          <p:cNvPr id="104" name="object 10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">
                <a:hlinkClick r:id="rId3"/>
              </a:rPr>
              <a:t>ww</a:t>
            </a:r>
            <a:r>
              <a:rPr dirty="0" spc="-70">
                <a:hlinkClick r:id="rId3"/>
              </a:rPr>
              <a:t>w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s</a:t>
            </a:r>
            <a:r>
              <a:rPr dirty="0" spc="-30">
                <a:hlinkClick r:id="rId3"/>
              </a:rPr>
              <a:t>unbea</a:t>
            </a:r>
            <a:r>
              <a:rPr dirty="0" spc="35">
                <a:hlinkClick r:id="rId3"/>
              </a:rPr>
              <a:t>m</a:t>
            </a:r>
            <a:r>
              <a:rPr dirty="0" spc="-30">
                <a:hlinkClick r:id="rId3"/>
              </a:rPr>
              <a:t>in</a:t>
            </a:r>
            <a:r>
              <a:rPr dirty="0" spc="-15">
                <a:hlinkClick r:id="rId3"/>
              </a:rPr>
              <a:t>f</a:t>
            </a:r>
            <a:r>
              <a:rPr dirty="0" spc="-30">
                <a:hlinkClick r:id="rId3"/>
              </a:rPr>
              <a:t>o</a:t>
            </a:r>
            <a:r>
              <a:rPr dirty="0" spc="-15">
                <a:hlinkClick r:id="rId3"/>
              </a:rPr>
              <a:t>.</a:t>
            </a:r>
            <a:r>
              <a:rPr dirty="0" spc="35">
                <a:hlinkClick r:id="rId3"/>
              </a:rPr>
              <a:t>c</a:t>
            </a:r>
            <a:r>
              <a:rPr dirty="0" spc="-30">
                <a:hlinkClick r:id="rId3"/>
              </a:rPr>
              <a:t>o</a:t>
            </a:r>
            <a:r>
              <a:rPr dirty="0">
                <a:hlinkClick r:id="rId3"/>
              </a:rPr>
              <a:t>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" y="746759"/>
            <a:ext cx="12186920" cy="0"/>
          </a:xfrm>
          <a:custGeom>
            <a:avLst/>
            <a:gdLst/>
            <a:ahLst/>
            <a:cxnLst/>
            <a:rect l="l" t="t" r="r" b="b"/>
            <a:pathLst>
              <a:path w="12186920" h="0">
                <a:moveTo>
                  <a:pt x="0" y="0"/>
                </a:moveTo>
                <a:lnTo>
                  <a:pt x="12186919" y="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0" y="60960"/>
                </a:moveTo>
                <a:lnTo>
                  <a:pt x="12186919" y="60960"/>
                </a:lnTo>
                <a:lnTo>
                  <a:pt x="1218692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0" y="685800"/>
            <a:ext cx="12186920" cy="60960"/>
          </a:xfrm>
          <a:custGeom>
            <a:avLst/>
            <a:gdLst/>
            <a:ahLst/>
            <a:cxnLst/>
            <a:rect l="l" t="t" r="r" b="b"/>
            <a:pathLst>
              <a:path w="12186920" h="60959">
                <a:moveTo>
                  <a:pt x="12186920" y="0"/>
                </a:moveTo>
                <a:lnTo>
                  <a:pt x="0" y="0"/>
                </a:lnTo>
                <a:lnTo>
                  <a:pt x="0" y="60960"/>
                </a:lnTo>
              </a:path>
            </a:pathLst>
          </a:custGeom>
          <a:ln w="1017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267" y="185051"/>
            <a:ext cx="732790" cy="381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>
                <a:latin typeface="Arial"/>
                <a:cs typeface="Arial"/>
              </a:rPr>
              <a:t>S</a:t>
            </a:r>
            <a:r>
              <a:rPr dirty="0" sz="2800" spc="-20">
                <a:latin typeface="Arial"/>
                <a:cs typeface="Arial"/>
              </a:rPr>
              <a:t>Q</a:t>
            </a:r>
            <a:r>
              <a:rPr dirty="0" sz="2800"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550" y="867180"/>
            <a:ext cx="10258425" cy="318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 indent="-233679">
              <a:lnSpc>
                <a:spcPct val="100000"/>
              </a:lnSpc>
              <a:buFont typeface="Arial"/>
              <a:buChar char="•"/>
              <a:tabLst>
                <a:tab pos="246379" algn="l"/>
              </a:tabLst>
            </a:pPr>
            <a:r>
              <a:rPr dirty="0" sz="2400" spc="2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>
                <a:latin typeface="Arial"/>
                <a:cs typeface="Arial"/>
              </a:rPr>
              <a:t>BMS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25">
                <a:latin typeface="Arial"/>
                <a:cs typeface="Arial"/>
              </a:rPr>
              <a:t>f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550" y="1175007"/>
            <a:ext cx="10805795" cy="5090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9">
              <a:lnSpc>
                <a:spcPct val="100000"/>
              </a:lnSpc>
            </a:pP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di</a:t>
            </a:r>
            <a:r>
              <a:rPr dirty="0" sz="2400" spc="20">
                <a:latin typeface="Arial"/>
                <a:cs typeface="Arial"/>
              </a:rPr>
              <a:t>ng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160">
                <a:latin typeface="Arial"/>
                <a:cs typeface="Arial"/>
              </a:rPr>
              <a:t>y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30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BE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15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ry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x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ts val="2600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5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8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SI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1</a:t>
            </a:r>
            <a:r>
              <a:rPr dirty="0" sz="2400" spc="20">
                <a:latin typeface="Arial"/>
                <a:cs typeface="Arial"/>
              </a:rPr>
              <a:t>9</a:t>
            </a:r>
            <a:r>
              <a:rPr dirty="0" sz="2400" spc="20">
                <a:latin typeface="Arial"/>
                <a:cs typeface="Arial"/>
              </a:rPr>
              <a:t>8</a:t>
            </a:r>
            <a:r>
              <a:rPr dirty="0" sz="2400">
                <a:latin typeface="Arial"/>
                <a:cs typeface="Arial"/>
              </a:rPr>
              <a:t>7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  <a:p>
            <a:pPr marL="246379">
              <a:lnSpc>
                <a:spcPts val="2605"/>
              </a:lnSpc>
            </a:pP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ea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s.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2016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30">
                <a:latin typeface="Arial"/>
                <a:cs typeface="Arial"/>
              </a:rPr>
              <a:t>Q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se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v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re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re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ve m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j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L: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Dat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 spc="5">
                <a:latin typeface="Arial"/>
                <a:cs typeface="Arial"/>
              </a:rPr>
              <a:t>f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e.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-155">
                <a:latin typeface="Arial"/>
                <a:cs typeface="Arial"/>
              </a:rPr>
              <a:t>L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220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15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10">
                <a:latin typeface="Arial"/>
                <a:cs typeface="Arial"/>
              </a:rPr>
              <a:t>D</a:t>
            </a:r>
            <a:r>
              <a:rPr dirty="0" sz="2000" spc="5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Dat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M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u</a:t>
            </a:r>
            <a:r>
              <a:rPr dirty="0" sz="2000" spc="30">
                <a:latin typeface="Arial"/>
                <a:cs typeface="Arial"/>
              </a:rPr>
              <a:t>l</a:t>
            </a: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 spc="3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.</a:t>
            </a:r>
            <a:r>
              <a:rPr dirty="0" sz="2000" spc="-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75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 spc="-34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</a:t>
            </a:r>
            <a:r>
              <a:rPr dirty="0" sz="2000" spc="20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D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25">
                <a:latin typeface="Arial"/>
                <a:cs typeface="Arial"/>
              </a:rPr>
              <a:t>E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45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L: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Dat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Q</a:t>
            </a:r>
            <a:r>
              <a:rPr dirty="0" sz="2000">
                <a:latin typeface="Arial"/>
                <a:cs typeface="Arial"/>
              </a:rPr>
              <a:t>ue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e.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35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buFont typeface="Arial"/>
              <a:buChar char="•"/>
              <a:tabLst>
                <a:tab pos="704215" algn="l"/>
              </a:tabLst>
            </a:pP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L: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Dat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Language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e.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15">
                <a:latin typeface="Arial"/>
                <a:cs typeface="Arial"/>
              </a:rPr>
              <a:t>R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U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spc="-40">
                <a:latin typeface="Arial"/>
                <a:cs typeface="Arial"/>
              </a:rPr>
              <a:t>G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15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35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15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V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20">
                <a:latin typeface="Arial"/>
                <a:cs typeface="Arial"/>
              </a:rPr>
              <a:t>K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lvl="1" marL="704215" indent="-2343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04215" algn="l"/>
              </a:tabLst>
            </a:pPr>
            <a:r>
              <a:rPr dirty="0" sz="2000" spc="-105">
                <a:latin typeface="Arial"/>
                <a:cs typeface="Arial"/>
              </a:rPr>
              <a:t>T</a:t>
            </a:r>
            <a:r>
              <a:rPr dirty="0" sz="2000" spc="-5">
                <a:latin typeface="Arial"/>
                <a:cs typeface="Arial"/>
              </a:rPr>
              <a:t>CL</a:t>
            </a:r>
            <a:r>
              <a:rPr dirty="0" sz="2000">
                <a:latin typeface="Arial"/>
                <a:cs typeface="Arial"/>
              </a:rPr>
              <a:t>:</a:t>
            </a:r>
            <a:r>
              <a:rPr dirty="0" sz="2000" spc="85">
                <a:latin typeface="Arial"/>
                <a:cs typeface="Arial"/>
              </a:rPr>
              <a:t> </a:t>
            </a:r>
            <a:r>
              <a:rPr dirty="0" sz="2000" spc="-185">
                <a:latin typeface="Arial"/>
                <a:cs typeface="Arial"/>
              </a:rPr>
              <a:t>T</a:t>
            </a:r>
            <a:r>
              <a:rPr dirty="0" sz="2000" spc="-3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3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3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3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Co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5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ol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anguage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e.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.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20">
                <a:latin typeface="Arial"/>
                <a:cs typeface="Arial"/>
              </a:rPr>
              <a:t>S</a:t>
            </a:r>
            <a:r>
              <a:rPr dirty="0" sz="2000" spc="-140">
                <a:latin typeface="Arial"/>
                <a:cs typeface="Arial"/>
              </a:rPr>
              <a:t>A</a:t>
            </a:r>
            <a:r>
              <a:rPr dirty="0" sz="2000" spc="20">
                <a:latin typeface="Arial"/>
                <a:cs typeface="Arial"/>
              </a:rPr>
              <a:t>V</a:t>
            </a:r>
            <a:r>
              <a:rPr dirty="0" sz="2000" spc="20">
                <a:latin typeface="Arial"/>
                <a:cs typeface="Arial"/>
              </a:rPr>
              <a:t>E</a:t>
            </a:r>
            <a:r>
              <a:rPr dirty="0" sz="2000" spc="20">
                <a:latin typeface="Arial"/>
                <a:cs typeface="Arial"/>
              </a:rPr>
              <a:t>P</a:t>
            </a:r>
            <a:r>
              <a:rPr dirty="0" sz="2000" spc="-40">
                <a:latin typeface="Arial"/>
                <a:cs typeface="Arial"/>
              </a:rPr>
              <a:t>O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N</a:t>
            </a:r>
            <a:r>
              <a:rPr dirty="0" sz="2000" spc="-35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10">
                <a:latin typeface="Arial"/>
                <a:cs typeface="Arial"/>
              </a:rPr>
              <a:t>M</a:t>
            </a:r>
            <a:r>
              <a:rPr dirty="0" sz="2000" spc="-80">
                <a:latin typeface="Arial"/>
                <a:cs typeface="Arial"/>
              </a:rPr>
              <a:t>I</a:t>
            </a:r>
            <a:r>
              <a:rPr dirty="0" sz="2000" spc="-34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</a:t>
            </a:r>
            <a:r>
              <a:rPr dirty="0" sz="2000" spc="-4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LL</a:t>
            </a:r>
            <a:r>
              <a:rPr dirty="0" sz="2000" spc="20">
                <a:latin typeface="Arial"/>
                <a:cs typeface="Arial"/>
              </a:rPr>
              <a:t>B</a:t>
            </a:r>
            <a:r>
              <a:rPr dirty="0" sz="2000" spc="2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15">
                <a:latin typeface="Arial"/>
                <a:cs typeface="Arial"/>
              </a:rPr>
              <a:t>K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85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&amp;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mn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55">
                <a:latin typeface="Arial"/>
                <a:cs typeface="Arial"/>
              </a:rPr>
              <a:t>w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p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s,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d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&amp;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f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w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sym</a:t>
            </a:r>
            <a:r>
              <a:rPr dirty="0" sz="2400" spc="25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110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f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me c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p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l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sym</a:t>
            </a:r>
            <a:r>
              <a:rPr dirty="0" sz="2400" spc="25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25">
                <a:latin typeface="Arial"/>
                <a:cs typeface="Arial"/>
              </a:rPr>
              <a:t>h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-5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25">
                <a:latin typeface="Arial"/>
                <a:cs typeface="Arial"/>
              </a:rPr>
              <a:t>k</a:t>
            </a:r>
            <a:r>
              <a:rPr dirty="0" sz="2400">
                <a:latin typeface="Arial"/>
                <a:cs typeface="Arial"/>
              </a:rPr>
              <a:t>-</a:t>
            </a:r>
            <a:r>
              <a:rPr dirty="0" sz="2400" spc="20">
                <a:latin typeface="Arial"/>
                <a:cs typeface="Arial"/>
              </a:rPr>
              <a:t>q</a:t>
            </a:r>
            <a:r>
              <a:rPr dirty="0" sz="2400" spc="20">
                <a:latin typeface="Arial"/>
                <a:cs typeface="Arial"/>
              </a:rPr>
              <a:t>u</a:t>
            </a:r>
            <a:r>
              <a:rPr dirty="0" sz="2400" spc="-55">
                <a:latin typeface="Arial"/>
                <a:cs typeface="Arial"/>
              </a:rPr>
              <a:t>o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 spc="-5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 marL="246379" indent="-233679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6379" algn="l"/>
              </a:tabLst>
            </a:pP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.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20">
                <a:latin typeface="Arial"/>
                <a:cs typeface="Arial"/>
              </a:rPr>
              <a:t>1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`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1</a:t>
            </a:r>
            <a:r>
              <a:rPr dirty="0" sz="2400" spc="20">
                <a:latin typeface="Arial"/>
                <a:cs typeface="Arial"/>
              </a:rPr>
              <a:t>#</a:t>
            </a:r>
            <a:r>
              <a:rPr dirty="0" sz="2400">
                <a:latin typeface="Arial"/>
                <a:cs typeface="Arial"/>
              </a:rPr>
              <a:t>`,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`</a:t>
            </a:r>
            <a:r>
              <a:rPr dirty="0" sz="2400" spc="50">
                <a:latin typeface="Arial"/>
                <a:cs typeface="Arial"/>
              </a:rPr>
              <a:t>T</a:t>
            </a:r>
            <a:r>
              <a:rPr dirty="0" sz="2400" spc="20">
                <a:latin typeface="Arial"/>
                <a:cs typeface="Arial"/>
              </a:rPr>
              <a:t>2</a:t>
            </a:r>
            <a:r>
              <a:rPr dirty="0" sz="2400" spc="20">
                <a:latin typeface="Arial"/>
                <a:cs typeface="Arial"/>
              </a:rPr>
              <a:t>$</a:t>
            </a:r>
            <a:r>
              <a:rPr dirty="0" sz="2400">
                <a:latin typeface="Arial"/>
                <a:cs typeface="Arial"/>
              </a:rPr>
              <a:t>`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 spc="-30">
                <a:latin typeface="Arial"/>
                <a:cs typeface="Arial"/>
              </a:rPr>
              <a:t>t</a:t>
            </a:r>
            <a:r>
              <a:rPr dirty="0" sz="2400">
                <a:latin typeface="Arial"/>
                <a:cs typeface="Arial"/>
              </a:rPr>
              <a:t>c.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b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x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3</a:t>
            </a:r>
            <a:r>
              <a:rPr dirty="0" sz="2400">
                <a:latin typeface="Arial"/>
                <a:cs typeface="Arial"/>
              </a:rPr>
              <a:t>0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</a:t>
            </a:r>
            <a:r>
              <a:rPr dirty="0" sz="2400" spc="20">
                <a:latin typeface="Arial"/>
                <a:cs typeface="Arial"/>
              </a:rPr>
              <a:t>h</a:t>
            </a:r>
            <a:r>
              <a:rPr dirty="0" sz="2400" spc="-60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rs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l</a:t>
            </a:r>
            <a:r>
              <a:rPr dirty="0" sz="2400" spc="-60">
                <a:latin typeface="Arial"/>
                <a:cs typeface="Arial"/>
              </a:rPr>
              <a:t>o</a:t>
            </a:r>
            <a:r>
              <a:rPr dirty="0" sz="2400" spc="20">
                <a:latin typeface="Arial"/>
                <a:cs typeface="Arial"/>
              </a:rPr>
              <a:t>n</a:t>
            </a:r>
            <a:r>
              <a:rPr dirty="0" sz="2400" spc="20">
                <a:latin typeface="Arial"/>
                <a:cs typeface="Arial"/>
              </a:rPr>
              <a:t>g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15929" y="2599609"/>
            <a:ext cx="2394399" cy="1097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5443" y="1118594"/>
            <a:ext cx="5735320" cy="138430"/>
          </a:xfrm>
          <a:custGeom>
            <a:avLst/>
            <a:gdLst/>
            <a:ahLst/>
            <a:cxnLst/>
            <a:rect l="l" t="t" r="r" b="b"/>
            <a:pathLst>
              <a:path w="5735320" h="138430">
                <a:moveTo>
                  <a:pt x="30194" y="16750"/>
                </a:moveTo>
                <a:lnTo>
                  <a:pt x="12810" y="14772"/>
                </a:lnTo>
                <a:lnTo>
                  <a:pt x="1392" y="10866"/>
                </a:lnTo>
                <a:lnTo>
                  <a:pt x="0" y="6537"/>
                </a:lnTo>
                <a:lnTo>
                  <a:pt x="4456" y="3502"/>
                </a:lnTo>
                <a:lnTo>
                  <a:pt x="50015" y="201"/>
                </a:lnTo>
                <a:lnTo>
                  <a:pt x="82435" y="0"/>
                </a:lnTo>
                <a:lnTo>
                  <a:pt x="95286" y="40"/>
                </a:lnTo>
                <a:lnTo>
                  <a:pt x="137141" y="1520"/>
                </a:lnTo>
                <a:lnTo>
                  <a:pt x="188502" y="5957"/>
                </a:lnTo>
                <a:lnTo>
                  <a:pt x="201582" y="7195"/>
                </a:lnTo>
                <a:lnTo>
                  <a:pt x="245568" y="10565"/>
                </a:lnTo>
                <a:lnTo>
                  <a:pt x="297671" y="12119"/>
                </a:lnTo>
                <a:lnTo>
                  <a:pt x="345723" y="12651"/>
                </a:lnTo>
                <a:lnTo>
                  <a:pt x="384226" y="12935"/>
                </a:lnTo>
                <a:lnTo>
                  <a:pt x="403910" y="13002"/>
                </a:lnTo>
                <a:lnTo>
                  <a:pt x="413116" y="13044"/>
                </a:lnTo>
                <a:lnTo>
                  <a:pt x="459656" y="14020"/>
                </a:lnTo>
                <a:lnTo>
                  <a:pt x="508210" y="15696"/>
                </a:lnTo>
                <a:lnTo>
                  <a:pt x="525353" y="16316"/>
                </a:lnTo>
                <a:lnTo>
                  <a:pt x="566958" y="17705"/>
                </a:lnTo>
                <a:lnTo>
                  <a:pt x="616600" y="18817"/>
                </a:lnTo>
                <a:lnTo>
                  <a:pt x="667462" y="19213"/>
                </a:lnTo>
                <a:lnTo>
                  <a:pt x="681391" y="19224"/>
                </a:lnTo>
                <a:lnTo>
                  <a:pt x="694642" y="19211"/>
                </a:lnTo>
                <a:lnTo>
                  <a:pt x="743772" y="18925"/>
                </a:lnTo>
                <a:lnTo>
                  <a:pt x="787101" y="18067"/>
                </a:lnTo>
                <a:lnTo>
                  <a:pt x="828080" y="16784"/>
                </a:lnTo>
                <a:lnTo>
                  <a:pt x="858655" y="15678"/>
                </a:lnTo>
                <a:lnTo>
                  <a:pt x="873215" y="15183"/>
                </a:lnTo>
                <a:lnTo>
                  <a:pt x="913475" y="14037"/>
                </a:lnTo>
                <a:lnTo>
                  <a:pt x="960806" y="13245"/>
                </a:lnTo>
                <a:lnTo>
                  <a:pt x="987966" y="13151"/>
                </a:lnTo>
                <a:lnTo>
                  <a:pt x="1003000" y="13185"/>
                </a:lnTo>
                <a:lnTo>
                  <a:pt x="1042129" y="13587"/>
                </a:lnTo>
                <a:lnTo>
                  <a:pt x="1085633" y="14912"/>
                </a:lnTo>
                <a:lnTo>
                  <a:pt x="1135126" y="17829"/>
                </a:lnTo>
                <a:lnTo>
                  <a:pt x="1178903" y="21289"/>
                </a:lnTo>
                <a:lnTo>
                  <a:pt x="1220307" y="24800"/>
                </a:lnTo>
                <a:lnTo>
                  <a:pt x="1256066" y="27970"/>
                </a:lnTo>
                <a:lnTo>
                  <a:pt x="1269396" y="29173"/>
                </a:lnTo>
                <a:lnTo>
                  <a:pt x="1323086" y="33972"/>
                </a:lnTo>
                <a:lnTo>
                  <a:pt x="1369624" y="37236"/>
                </a:lnTo>
                <a:lnTo>
                  <a:pt x="1418022" y="38465"/>
                </a:lnTo>
                <a:lnTo>
                  <a:pt x="1467342" y="38918"/>
                </a:lnTo>
                <a:lnTo>
                  <a:pt x="1518191" y="39091"/>
                </a:lnTo>
                <a:lnTo>
                  <a:pt x="1531877" y="39101"/>
                </a:lnTo>
                <a:lnTo>
                  <a:pt x="1549383" y="39119"/>
                </a:lnTo>
                <a:lnTo>
                  <a:pt x="1593208" y="39381"/>
                </a:lnTo>
                <a:lnTo>
                  <a:pt x="1642310" y="40582"/>
                </a:lnTo>
                <a:lnTo>
                  <a:pt x="1689705" y="42961"/>
                </a:lnTo>
                <a:lnTo>
                  <a:pt x="1727724" y="46314"/>
                </a:lnTo>
                <a:lnTo>
                  <a:pt x="1743356" y="47873"/>
                </a:lnTo>
                <a:lnTo>
                  <a:pt x="1757350" y="49154"/>
                </a:lnTo>
                <a:lnTo>
                  <a:pt x="1802639" y="52043"/>
                </a:lnTo>
                <a:lnTo>
                  <a:pt x="1850643" y="53504"/>
                </a:lnTo>
                <a:lnTo>
                  <a:pt x="1893831" y="54415"/>
                </a:lnTo>
                <a:lnTo>
                  <a:pt x="1907371" y="54702"/>
                </a:lnTo>
                <a:lnTo>
                  <a:pt x="1946088" y="55638"/>
                </a:lnTo>
                <a:lnTo>
                  <a:pt x="1994784" y="57088"/>
                </a:lnTo>
                <a:lnTo>
                  <a:pt x="2009382" y="57581"/>
                </a:lnTo>
                <a:lnTo>
                  <a:pt x="2023386" y="58040"/>
                </a:lnTo>
                <a:lnTo>
                  <a:pt x="2062445" y="59229"/>
                </a:lnTo>
                <a:lnTo>
                  <a:pt x="2109950" y="60456"/>
                </a:lnTo>
                <a:lnTo>
                  <a:pt x="2158508" y="61492"/>
                </a:lnTo>
                <a:lnTo>
                  <a:pt x="2199702" y="62225"/>
                </a:lnTo>
                <a:lnTo>
                  <a:pt x="2209781" y="62399"/>
                </a:lnTo>
                <a:lnTo>
                  <a:pt x="2260605" y="63972"/>
                </a:lnTo>
                <a:lnTo>
                  <a:pt x="2275904" y="64581"/>
                </a:lnTo>
                <a:lnTo>
                  <a:pt x="2290235" y="65133"/>
                </a:lnTo>
                <a:lnTo>
                  <a:pt x="2328730" y="66495"/>
                </a:lnTo>
                <a:lnTo>
                  <a:pt x="2375049" y="67816"/>
                </a:lnTo>
                <a:lnTo>
                  <a:pt x="2423505" y="68650"/>
                </a:lnTo>
                <a:lnTo>
                  <a:pt x="2462203" y="68966"/>
                </a:lnTo>
                <a:lnTo>
                  <a:pt x="2508723" y="69076"/>
                </a:lnTo>
                <a:lnTo>
                  <a:pt x="2525778" y="69138"/>
                </a:lnTo>
                <a:lnTo>
                  <a:pt x="2566090" y="69515"/>
                </a:lnTo>
                <a:lnTo>
                  <a:pt x="2607372" y="71098"/>
                </a:lnTo>
                <a:lnTo>
                  <a:pt x="2645947" y="73710"/>
                </a:lnTo>
                <a:lnTo>
                  <a:pt x="2664759" y="75148"/>
                </a:lnTo>
                <a:lnTo>
                  <a:pt x="2680843" y="76330"/>
                </a:lnTo>
                <a:lnTo>
                  <a:pt x="2724038" y="78966"/>
                </a:lnTo>
                <a:lnTo>
                  <a:pt x="2768698" y="79724"/>
                </a:lnTo>
                <a:lnTo>
                  <a:pt x="2813101" y="79955"/>
                </a:lnTo>
                <a:lnTo>
                  <a:pt x="2866232" y="80031"/>
                </a:lnTo>
                <a:lnTo>
                  <a:pt x="2881591" y="80017"/>
                </a:lnTo>
                <a:lnTo>
                  <a:pt x="2924397" y="79856"/>
                </a:lnTo>
                <a:lnTo>
                  <a:pt x="2974030" y="79369"/>
                </a:lnTo>
                <a:lnTo>
                  <a:pt x="3015464" y="78568"/>
                </a:lnTo>
                <a:lnTo>
                  <a:pt x="3033429" y="78121"/>
                </a:lnTo>
                <a:lnTo>
                  <a:pt x="3049457" y="77746"/>
                </a:lnTo>
                <a:lnTo>
                  <a:pt x="3063552" y="77445"/>
                </a:lnTo>
                <a:lnTo>
                  <a:pt x="3075717" y="77216"/>
                </a:lnTo>
                <a:lnTo>
                  <a:pt x="3085955" y="77061"/>
                </a:lnTo>
                <a:lnTo>
                  <a:pt x="3094270" y="76979"/>
                </a:lnTo>
                <a:lnTo>
                  <a:pt x="3108059" y="77009"/>
                </a:lnTo>
                <a:lnTo>
                  <a:pt x="3156801" y="78571"/>
                </a:lnTo>
                <a:lnTo>
                  <a:pt x="3196061" y="81371"/>
                </a:lnTo>
                <a:lnTo>
                  <a:pt x="3212286" y="82691"/>
                </a:lnTo>
                <a:lnTo>
                  <a:pt x="3226401" y="83806"/>
                </a:lnTo>
                <a:lnTo>
                  <a:pt x="3238485" y="84725"/>
                </a:lnTo>
                <a:lnTo>
                  <a:pt x="3248615" y="85454"/>
                </a:lnTo>
                <a:lnTo>
                  <a:pt x="3260404" y="86298"/>
                </a:lnTo>
                <a:lnTo>
                  <a:pt x="3272479" y="87282"/>
                </a:lnTo>
                <a:lnTo>
                  <a:pt x="3285172" y="88428"/>
                </a:lnTo>
                <a:lnTo>
                  <a:pt x="3298817" y="89760"/>
                </a:lnTo>
                <a:lnTo>
                  <a:pt x="3312327" y="91078"/>
                </a:lnTo>
                <a:lnTo>
                  <a:pt x="3325276" y="92227"/>
                </a:lnTo>
                <a:lnTo>
                  <a:pt x="3368492" y="95099"/>
                </a:lnTo>
                <a:lnTo>
                  <a:pt x="3416859" y="96178"/>
                </a:lnTo>
                <a:lnTo>
                  <a:pt x="3459749" y="96528"/>
                </a:lnTo>
                <a:lnTo>
                  <a:pt x="3513286" y="96669"/>
                </a:lnTo>
                <a:lnTo>
                  <a:pt x="3534370" y="96692"/>
                </a:lnTo>
                <a:lnTo>
                  <a:pt x="3553820" y="96740"/>
                </a:lnTo>
                <a:lnTo>
                  <a:pt x="3602511" y="97037"/>
                </a:lnTo>
                <a:lnTo>
                  <a:pt x="3645434" y="97789"/>
                </a:lnTo>
                <a:lnTo>
                  <a:pt x="3688860" y="101537"/>
                </a:lnTo>
                <a:lnTo>
                  <a:pt x="3732968" y="107318"/>
                </a:lnTo>
                <a:lnTo>
                  <a:pt x="3743697" y="108798"/>
                </a:lnTo>
                <a:lnTo>
                  <a:pt x="3754801" y="110301"/>
                </a:lnTo>
                <a:lnTo>
                  <a:pt x="3803130" y="116580"/>
                </a:lnTo>
                <a:lnTo>
                  <a:pt x="3843722" y="121601"/>
                </a:lnTo>
                <a:lnTo>
                  <a:pt x="3894976" y="127705"/>
                </a:lnTo>
                <a:lnTo>
                  <a:pt x="3936091" y="132406"/>
                </a:lnTo>
                <a:lnTo>
                  <a:pt x="3983316" y="136543"/>
                </a:lnTo>
                <a:lnTo>
                  <a:pt x="4024121" y="137853"/>
                </a:lnTo>
                <a:lnTo>
                  <a:pt x="4069573" y="138223"/>
                </a:lnTo>
                <a:lnTo>
                  <a:pt x="4080121" y="138132"/>
                </a:lnTo>
                <a:lnTo>
                  <a:pt x="4126779" y="135179"/>
                </a:lnTo>
                <a:lnTo>
                  <a:pt x="4136314" y="134153"/>
                </a:lnTo>
                <a:lnTo>
                  <a:pt x="4147387" y="133103"/>
                </a:lnTo>
                <a:lnTo>
                  <a:pt x="4190245" y="129788"/>
                </a:lnTo>
                <a:lnTo>
                  <a:pt x="4230433" y="127159"/>
                </a:lnTo>
                <a:lnTo>
                  <a:pt x="4276434" y="124672"/>
                </a:lnTo>
                <a:lnTo>
                  <a:pt x="4288737" y="124054"/>
                </a:lnTo>
                <a:lnTo>
                  <a:pt x="4339112" y="121439"/>
                </a:lnTo>
                <a:lnTo>
                  <a:pt x="4352326" y="120733"/>
                </a:lnTo>
                <a:lnTo>
                  <a:pt x="4369156" y="119849"/>
                </a:lnTo>
                <a:lnTo>
                  <a:pt x="4411100" y="117946"/>
                </a:lnTo>
                <a:lnTo>
                  <a:pt x="4453090" y="116891"/>
                </a:lnTo>
                <a:lnTo>
                  <a:pt x="4500179" y="116545"/>
                </a:lnTo>
                <a:lnTo>
                  <a:pt x="4543746" y="116445"/>
                </a:lnTo>
                <a:lnTo>
                  <a:pt x="4556917" y="116434"/>
                </a:lnTo>
                <a:lnTo>
                  <a:pt x="4569940" y="116418"/>
                </a:lnTo>
                <a:lnTo>
                  <a:pt x="4608295" y="116339"/>
                </a:lnTo>
                <a:lnTo>
                  <a:pt x="4658449" y="116163"/>
                </a:lnTo>
                <a:lnTo>
                  <a:pt x="4670931" y="116107"/>
                </a:lnTo>
                <a:lnTo>
                  <a:pt x="4687635" y="116036"/>
                </a:lnTo>
                <a:lnTo>
                  <a:pt x="4703250" y="115999"/>
                </a:lnTo>
                <a:lnTo>
                  <a:pt x="4717846" y="115995"/>
                </a:lnTo>
                <a:lnTo>
                  <a:pt x="4731495" y="116024"/>
                </a:lnTo>
                <a:lnTo>
                  <a:pt x="4778029" y="116464"/>
                </a:lnTo>
                <a:lnTo>
                  <a:pt x="4797048" y="116859"/>
                </a:lnTo>
                <a:lnTo>
                  <a:pt x="4806613" y="117047"/>
                </a:lnTo>
                <a:lnTo>
                  <a:pt x="4850496" y="117621"/>
                </a:lnTo>
                <a:lnTo>
                  <a:pt x="4889910" y="117881"/>
                </a:lnTo>
                <a:lnTo>
                  <a:pt x="4935537" y="118010"/>
                </a:lnTo>
                <a:lnTo>
                  <a:pt x="4973740" y="118037"/>
                </a:lnTo>
                <a:lnTo>
                  <a:pt x="4993362" y="118054"/>
                </a:lnTo>
                <a:lnTo>
                  <a:pt x="5041050" y="118131"/>
                </a:lnTo>
                <a:lnTo>
                  <a:pt x="5079190" y="118300"/>
                </a:lnTo>
                <a:lnTo>
                  <a:pt x="5117466" y="120337"/>
                </a:lnTo>
                <a:lnTo>
                  <a:pt x="5143832" y="122803"/>
                </a:lnTo>
                <a:lnTo>
                  <a:pt x="5155546" y="123791"/>
                </a:lnTo>
                <a:lnTo>
                  <a:pt x="5204092" y="126531"/>
                </a:lnTo>
                <a:lnTo>
                  <a:pt x="5244259" y="127510"/>
                </a:lnTo>
                <a:lnTo>
                  <a:pt x="5275186" y="127797"/>
                </a:lnTo>
                <a:lnTo>
                  <a:pt x="5290686" y="127919"/>
                </a:lnTo>
                <a:lnTo>
                  <a:pt x="5331663" y="128259"/>
                </a:lnTo>
                <a:lnTo>
                  <a:pt x="5373924" y="128653"/>
                </a:lnTo>
                <a:lnTo>
                  <a:pt x="5391279" y="128757"/>
                </a:lnTo>
                <a:lnTo>
                  <a:pt x="5442532" y="126373"/>
                </a:lnTo>
                <a:lnTo>
                  <a:pt x="5469439" y="120567"/>
                </a:lnTo>
                <a:lnTo>
                  <a:pt x="5480965" y="118075"/>
                </a:lnTo>
                <a:lnTo>
                  <a:pt x="5531456" y="114253"/>
                </a:lnTo>
                <a:lnTo>
                  <a:pt x="5545649" y="114181"/>
                </a:lnTo>
                <a:lnTo>
                  <a:pt x="5558882" y="114232"/>
                </a:lnTo>
                <a:lnTo>
                  <a:pt x="5571243" y="114403"/>
                </a:lnTo>
                <a:lnTo>
                  <a:pt x="5582822" y="114694"/>
                </a:lnTo>
                <a:lnTo>
                  <a:pt x="5596972" y="115145"/>
                </a:lnTo>
                <a:lnTo>
                  <a:pt x="5609911" y="115454"/>
                </a:lnTo>
                <a:lnTo>
                  <a:pt x="5622007" y="115633"/>
                </a:lnTo>
                <a:lnTo>
                  <a:pt x="5633629" y="115693"/>
                </a:lnTo>
                <a:lnTo>
                  <a:pt x="5648593" y="115827"/>
                </a:lnTo>
                <a:lnTo>
                  <a:pt x="5661135" y="116215"/>
                </a:lnTo>
                <a:lnTo>
                  <a:pt x="5676554" y="117200"/>
                </a:lnTo>
                <a:lnTo>
                  <a:pt x="5688625" y="117739"/>
                </a:lnTo>
                <a:lnTo>
                  <a:pt x="5699286" y="117950"/>
                </a:lnTo>
                <a:lnTo>
                  <a:pt x="5710526" y="118032"/>
                </a:lnTo>
                <a:lnTo>
                  <a:pt x="5718790" y="117364"/>
                </a:lnTo>
                <a:lnTo>
                  <a:pt x="5724541" y="115950"/>
                </a:lnTo>
                <a:lnTo>
                  <a:pt x="5730292" y="114535"/>
                </a:lnTo>
                <a:lnTo>
                  <a:pt x="5733839" y="113662"/>
                </a:lnTo>
                <a:lnTo>
                  <a:pt x="5735183" y="11333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68777" y="1147371"/>
            <a:ext cx="3516629" cy="73660"/>
          </a:xfrm>
          <a:custGeom>
            <a:avLst/>
            <a:gdLst/>
            <a:ahLst/>
            <a:cxnLst/>
            <a:rect l="l" t="t" r="r" b="b"/>
            <a:pathLst>
              <a:path w="3516629" h="73659">
                <a:moveTo>
                  <a:pt x="13397" y="0"/>
                </a:moveTo>
                <a:lnTo>
                  <a:pt x="4835" y="0"/>
                </a:lnTo>
                <a:lnTo>
                  <a:pt x="387" y="0"/>
                </a:lnTo>
                <a:lnTo>
                  <a:pt x="55" y="0"/>
                </a:lnTo>
                <a:lnTo>
                  <a:pt x="1745" y="148"/>
                </a:lnTo>
                <a:lnTo>
                  <a:pt x="6660" y="505"/>
                </a:lnTo>
                <a:lnTo>
                  <a:pt x="18802" y="1387"/>
                </a:lnTo>
                <a:lnTo>
                  <a:pt x="60064" y="4331"/>
                </a:lnTo>
                <a:lnTo>
                  <a:pt x="110231" y="7544"/>
                </a:lnTo>
                <a:lnTo>
                  <a:pt x="155973" y="10247"/>
                </a:lnTo>
                <a:lnTo>
                  <a:pt x="171501" y="11156"/>
                </a:lnTo>
                <a:lnTo>
                  <a:pt x="210411" y="13457"/>
                </a:lnTo>
                <a:lnTo>
                  <a:pt x="258213" y="16580"/>
                </a:lnTo>
                <a:lnTo>
                  <a:pt x="293758" y="19846"/>
                </a:lnTo>
                <a:lnTo>
                  <a:pt x="306141" y="21083"/>
                </a:lnTo>
                <a:lnTo>
                  <a:pt x="349365" y="23778"/>
                </a:lnTo>
                <a:lnTo>
                  <a:pt x="388425" y="24412"/>
                </a:lnTo>
                <a:lnTo>
                  <a:pt x="435432" y="24759"/>
                </a:lnTo>
                <a:lnTo>
                  <a:pt x="480228" y="24939"/>
                </a:lnTo>
                <a:lnTo>
                  <a:pt x="533449" y="25060"/>
                </a:lnTo>
                <a:lnTo>
                  <a:pt x="573722" y="25111"/>
                </a:lnTo>
                <a:lnTo>
                  <a:pt x="617905" y="25143"/>
                </a:lnTo>
                <a:lnTo>
                  <a:pt x="640524" y="25155"/>
                </a:lnTo>
                <a:lnTo>
                  <a:pt x="662219" y="25171"/>
                </a:lnTo>
                <a:lnTo>
                  <a:pt x="702840" y="25210"/>
                </a:lnTo>
                <a:lnTo>
                  <a:pt x="756845" y="25292"/>
                </a:lnTo>
                <a:lnTo>
                  <a:pt x="802540" y="25399"/>
                </a:lnTo>
                <a:lnTo>
                  <a:pt x="850538" y="25582"/>
                </a:lnTo>
                <a:lnTo>
                  <a:pt x="889757" y="25877"/>
                </a:lnTo>
                <a:lnTo>
                  <a:pt x="904207" y="26081"/>
                </a:lnTo>
                <a:lnTo>
                  <a:pt x="914303" y="26221"/>
                </a:lnTo>
                <a:lnTo>
                  <a:pt x="961887" y="26815"/>
                </a:lnTo>
                <a:lnTo>
                  <a:pt x="1005133" y="27296"/>
                </a:lnTo>
                <a:lnTo>
                  <a:pt x="1020988" y="27463"/>
                </a:lnTo>
                <a:lnTo>
                  <a:pt x="1038202" y="27648"/>
                </a:lnTo>
                <a:lnTo>
                  <a:pt x="1083607" y="28220"/>
                </a:lnTo>
                <a:lnTo>
                  <a:pt x="1130425" y="29030"/>
                </a:lnTo>
                <a:lnTo>
                  <a:pt x="1174079" y="30242"/>
                </a:lnTo>
                <a:lnTo>
                  <a:pt x="1224568" y="32234"/>
                </a:lnTo>
                <a:lnTo>
                  <a:pt x="1264835" y="34224"/>
                </a:lnTo>
                <a:lnTo>
                  <a:pt x="1315638" y="37107"/>
                </a:lnTo>
                <a:lnTo>
                  <a:pt x="1329222" y="37884"/>
                </a:lnTo>
                <a:lnTo>
                  <a:pt x="1377879" y="40385"/>
                </a:lnTo>
                <a:lnTo>
                  <a:pt x="1420365" y="42186"/>
                </a:lnTo>
                <a:lnTo>
                  <a:pt x="1467314" y="43518"/>
                </a:lnTo>
                <a:lnTo>
                  <a:pt x="1515244" y="43952"/>
                </a:lnTo>
                <a:lnTo>
                  <a:pt x="1563532" y="44109"/>
                </a:lnTo>
                <a:lnTo>
                  <a:pt x="1582118" y="44133"/>
                </a:lnTo>
                <a:lnTo>
                  <a:pt x="1601219" y="44159"/>
                </a:lnTo>
                <a:lnTo>
                  <a:pt x="1650745" y="44342"/>
                </a:lnTo>
                <a:lnTo>
                  <a:pt x="1698822" y="44829"/>
                </a:lnTo>
                <a:lnTo>
                  <a:pt x="1728065" y="45610"/>
                </a:lnTo>
                <a:lnTo>
                  <a:pt x="1740621" y="46002"/>
                </a:lnTo>
                <a:lnTo>
                  <a:pt x="1791259" y="47249"/>
                </a:lnTo>
                <a:lnTo>
                  <a:pt x="1831403" y="47957"/>
                </a:lnTo>
                <a:lnTo>
                  <a:pt x="1882850" y="48613"/>
                </a:lnTo>
                <a:lnTo>
                  <a:pt x="1921943" y="48900"/>
                </a:lnTo>
                <a:lnTo>
                  <a:pt x="1953739" y="48986"/>
                </a:lnTo>
                <a:lnTo>
                  <a:pt x="1962950" y="49035"/>
                </a:lnTo>
                <a:lnTo>
                  <a:pt x="2007068" y="49553"/>
                </a:lnTo>
                <a:lnTo>
                  <a:pt x="2048550" y="50278"/>
                </a:lnTo>
                <a:lnTo>
                  <a:pt x="2100927" y="51357"/>
                </a:lnTo>
                <a:lnTo>
                  <a:pt x="2119725" y="51756"/>
                </a:lnTo>
                <a:lnTo>
                  <a:pt x="2167498" y="52743"/>
                </a:lnTo>
                <a:lnTo>
                  <a:pt x="2212981" y="53616"/>
                </a:lnTo>
                <a:lnTo>
                  <a:pt x="2255769" y="54195"/>
                </a:lnTo>
                <a:lnTo>
                  <a:pt x="2306694" y="54458"/>
                </a:lnTo>
                <a:lnTo>
                  <a:pt x="2336066" y="54510"/>
                </a:lnTo>
                <a:lnTo>
                  <a:pt x="2350012" y="54547"/>
                </a:lnTo>
                <a:lnTo>
                  <a:pt x="2389314" y="54762"/>
                </a:lnTo>
                <a:lnTo>
                  <a:pt x="2437861" y="55285"/>
                </a:lnTo>
                <a:lnTo>
                  <a:pt x="2470364" y="55793"/>
                </a:lnTo>
                <a:lnTo>
                  <a:pt x="2479737" y="55928"/>
                </a:lnTo>
                <a:lnTo>
                  <a:pt x="2522170" y="56375"/>
                </a:lnTo>
                <a:lnTo>
                  <a:pt x="2572674" y="56679"/>
                </a:lnTo>
                <a:lnTo>
                  <a:pt x="2615981" y="56816"/>
                </a:lnTo>
                <a:lnTo>
                  <a:pt x="2664042" y="56876"/>
                </a:lnTo>
                <a:lnTo>
                  <a:pt x="2683897" y="56884"/>
                </a:lnTo>
                <a:lnTo>
                  <a:pt x="2702605" y="56896"/>
                </a:lnTo>
                <a:lnTo>
                  <a:pt x="2751912" y="56948"/>
                </a:lnTo>
                <a:lnTo>
                  <a:pt x="2791117" y="57024"/>
                </a:lnTo>
                <a:lnTo>
                  <a:pt x="2834445" y="57207"/>
                </a:lnTo>
                <a:lnTo>
                  <a:pt x="2874216" y="57764"/>
                </a:lnTo>
                <a:lnTo>
                  <a:pt x="2910137" y="58685"/>
                </a:lnTo>
                <a:lnTo>
                  <a:pt x="2921769" y="58986"/>
                </a:lnTo>
                <a:lnTo>
                  <a:pt x="2971075" y="59871"/>
                </a:lnTo>
                <a:lnTo>
                  <a:pt x="3012631" y="60272"/>
                </a:lnTo>
                <a:lnTo>
                  <a:pt x="3026198" y="60382"/>
                </a:lnTo>
                <a:lnTo>
                  <a:pt x="3065119" y="60717"/>
                </a:lnTo>
                <a:lnTo>
                  <a:pt x="3114405" y="61191"/>
                </a:lnTo>
                <a:lnTo>
                  <a:pt x="3156247" y="61635"/>
                </a:lnTo>
                <a:lnTo>
                  <a:pt x="3172432" y="61799"/>
                </a:lnTo>
                <a:lnTo>
                  <a:pt x="3213242" y="62153"/>
                </a:lnTo>
                <a:lnTo>
                  <a:pt x="3243657" y="62313"/>
                </a:lnTo>
                <a:lnTo>
                  <a:pt x="3258241" y="62372"/>
                </a:lnTo>
                <a:lnTo>
                  <a:pt x="3296552" y="63054"/>
                </a:lnTo>
                <a:lnTo>
                  <a:pt x="3344561" y="65293"/>
                </a:lnTo>
                <a:lnTo>
                  <a:pt x="3382614" y="67722"/>
                </a:lnTo>
                <a:lnTo>
                  <a:pt x="3413985" y="69953"/>
                </a:lnTo>
                <a:lnTo>
                  <a:pt x="3429739" y="71020"/>
                </a:lnTo>
                <a:lnTo>
                  <a:pt x="3443641" y="71895"/>
                </a:lnTo>
                <a:lnTo>
                  <a:pt x="3455820" y="72590"/>
                </a:lnTo>
                <a:lnTo>
                  <a:pt x="3466402" y="73111"/>
                </a:lnTo>
                <a:lnTo>
                  <a:pt x="3475514" y="73469"/>
                </a:lnTo>
                <a:lnTo>
                  <a:pt x="3494266" y="73276"/>
                </a:lnTo>
                <a:lnTo>
                  <a:pt x="3506258" y="71605"/>
                </a:lnTo>
                <a:lnTo>
                  <a:pt x="3515116" y="62305"/>
                </a:lnTo>
                <a:lnTo>
                  <a:pt x="3516083" y="5154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8972" y="1415865"/>
            <a:ext cx="1458595" cy="34290"/>
          </a:xfrm>
          <a:custGeom>
            <a:avLst/>
            <a:gdLst/>
            <a:ahLst/>
            <a:cxnLst/>
            <a:rect l="l" t="t" r="r" b="b"/>
            <a:pathLst>
              <a:path w="1458595" h="34290">
                <a:moveTo>
                  <a:pt x="26278" y="16932"/>
                </a:moveTo>
                <a:lnTo>
                  <a:pt x="8757" y="25853"/>
                </a:lnTo>
                <a:lnTo>
                  <a:pt x="0" y="31042"/>
                </a:lnTo>
                <a:lnTo>
                  <a:pt x="1500" y="32627"/>
                </a:lnTo>
                <a:lnTo>
                  <a:pt x="48211" y="33773"/>
                </a:lnTo>
                <a:lnTo>
                  <a:pt x="89982" y="33923"/>
                </a:lnTo>
                <a:lnTo>
                  <a:pt x="148091" y="33988"/>
                </a:lnTo>
                <a:lnTo>
                  <a:pt x="165507" y="33986"/>
                </a:lnTo>
                <a:lnTo>
                  <a:pt x="213948" y="33936"/>
                </a:lnTo>
                <a:lnTo>
                  <a:pt x="257011" y="33820"/>
                </a:lnTo>
                <a:lnTo>
                  <a:pt x="295121" y="33639"/>
                </a:lnTo>
                <a:lnTo>
                  <a:pt x="338967" y="33295"/>
                </a:lnTo>
                <a:lnTo>
                  <a:pt x="384130" y="32710"/>
                </a:lnTo>
                <a:lnTo>
                  <a:pt x="400000" y="32481"/>
                </a:lnTo>
                <a:lnTo>
                  <a:pt x="441562" y="31916"/>
                </a:lnTo>
                <a:lnTo>
                  <a:pt x="484481" y="31431"/>
                </a:lnTo>
                <a:lnTo>
                  <a:pt x="498071" y="31301"/>
                </a:lnTo>
                <a:lnTo>
                  <a:pt x="511212" y="31152"/>
                </a:lnTo>
                <a:lnTo>
                  <a:pt x="561197" y="30334"/>
                </a:lnTo>
                <a:lnTo>
                  <a:pt x="587501" y="29749"/>
                </a:lnTo>
                <a:lnTo>
                  <a:pt x="600951" y="29448"/>
                </a:lnTo>
                <a:lnTo>
                  <a:pt x="651146" y="28411"/>
                </a:lnTo>
                <a:lnTo>
                  <a:pt x="675196" y="27967"/>
                </a:lnTo>
                <a:lnTo>
                  <a:pt x="688714" y="27722"/>
                </a:lnTo>
                <a:lnTo>
                  <a:pt x="727594" y="26936"/>
                </a:lnTo>
                <a:lnTo>
                  <a:pt x="775009" y="25781"/>
                </a:lnTo>
                <a:lnTo>
                  <a:pt x="821319" y="24184"/>
                </a:lnTo>
                <a:lnTo>
                  <a:pt x="861152" y="22503"/>
                </a:lnTo>
                <a:lnTo>
                  <a:pt x="904630" y="20448"/>
                </a:lnTo>
                <a:lnTo>
                  <a:pt x="944994" y="18221"/>
                </a:lnTo>
                <a:lnTo>
                  <a:pt x="983146" y="15746"/>
                </a:lnTo>
                <a:lnTo>
                  <a:pt x="1031201" y="12032"/>
                </a:lnTo>
                <a:lnTo>
                  <a:pt x="1059643" y="9537"/>
                </a:lnTo>
                <a:lnTo>
                  <a:pt x="1075295" y="8180"/>
                </a:lnTo>
                <a:lnTo>
                  <a:pt x="1115241" y="4886"/>
                </a:lnTo>
                <a:lnTo>
                  <a:pt x="1154383" y="2193"/>
                </a:lnTo>
                <a:lnTo>
                  <a:pt x="1201494" y="570"/>
                </a:lnTo>
                <a:lnTo>
                  <a:pt x="1243640" y="0"/>
                </a:lnTo>
                <a:lnTo>
                  <a:pt x="1256273" y="60"/>
                </a:lnTo>
                <a:lnTo>
                  <a:pt x="1306281" y="1563"/>
                </a:lnTo>
                <a:lnTo>
                  <a:pt x="1356094" y="5077"/>
                </a:lnTo>
                <a:lnTo>
                  <a:pt x="1406558" y="10594"/>
                </a:lnTo>
                <a:lnTo>
                  <a:pt x="1445343" y="16039"/>
                </a:lnTo>
                <a:lnTo>
                  <a:pt x="1458521" y="1810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12216" y="1433401"/>
            <a:ext cx="63500" cy="6350"/>
          </a:xfrm>
          <a:custGeom>
            <a:avLst/>
            <a:gdLst/>
            <a:ahLst/>
            <a:cxnLst/>
            <a:rect l="l" t="t" r="r" b="b"/>
            <a:pathLst>
              <a:path w="63500" h="6350">
                <a:moveTo>
                  <a:pt x="63203" y="0"/>
                </a:moveTo>
                <a:lnTo>
                  <a:pt x="50563" y="1224"/>
                </a:lnTo>
                <a:lnTo>
                  <a:pt x="37922" y="2449"/>
                </a:lnTo>
                <a:lnTo>
                  <a:pt x="25281" y="3674"/>
                </a:lnTo>
                <a:lnTo>
                  <a:pt x="12640" y="4899"/>
                </a:lnTo>
                <a:lnTo>
                  <a:pt x="0" y="612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12387" y="271399"/>
            <a:ext cx="9525" cy="24130"/>
          </a:xfrm>
          <a:custGeom>
            <a:avLst/>
            <a:gdLst/>
            <a:ahLst/>
            <a:cxnLst/>
            <a:rect l="l" t="t" r="r" b="b"/>
            <a:pathLst>
              <a:path w="9525" h="24129">
                <a:moveTo>
                  <a:pt x="2346" y="21931"/>
                </a:moveTo>
                <a:lnTo>
                  <a:pt x="1072" y="10023"/>
                </a:lnTo>
                <a:lnTo>
                  <a:pt x="336" y="3144"/>
                </a:lnTo>
                <a:lnTo>
                  <a:pt x="138" y="1295"/>
                </a:lnTo>
                <a:lnTo>
                  <a:pt x="0" y="0"/>
                </a:lnTo>
                <a:lnTo>
                  <a:pt x="237" y="172"/>
                </a:lnTo>
                <a:lnTo>
                  <a:pt x="852" y="1811"/>
                </a:lnTo>
                <a:lnTo>
                  <a:pt x="3532" y="8967"/>
                </a:lnTo>
                <a:lnTo>
                  <a:pt x="9179" y="2404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1015" y="400268"/>
            <a:ext cx="10795" cy="5715"/>
          </a:xfrm>
          <a:custGeom>
            <a:avLst/>
            <a:gdLst/>
            <a:ahLst/>
            <a:cxnLst/>
            <a:rect l="l" t="t" r="r" b="b"/>
            <a:pathLst>
              <a:path w="10794" h="5714">
                <a:moveTo>
                  <a:pt x="3207" y="5242"/>
                </a:moveTo>
                <a:lnTo>
                  <a:pt x="0" y="1977"/>
                </a:lnTo>
                <a:lnTo>
                  <a:pt x="2505" y="229"/>
                </a:lnTo>
                <a:lnTo>
                  <a:pt x="10723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76496" y="236324"/>
            <a:ext cx="199390" cy="178435"/>
          </a:xfrm>
          <a:custGeom>
            <a:avLst/>
            <a:gdLst/>
            <a:ahLst/>
            <a:cxnLst/>
            <a:rect l="l" t="t" r="r" b="b"/>
            <a:pathLst>
              <a:path w="199390" h="178434">
                <a:moveTo>
                  <a:pt x="186709" y="60172"/>
                </a:moveTo>
                <a:lnTo>
                  <a:pt x="179296" y="20588"/>
                </a:lnTo>
                <a:lnTo>
                  <a:pt x="143976" y="2855"/>
                </a:lnTo>
                <a:lnTo>
                  <a:pt x="119962" y="0"/>
                </a:lnTo>
                <a:lnTo>
                  <a:pt x="106268" y="412"/>
                </a:lnTo>
                <a:lnTo>
                  <a:pt x="67146" y="12382"/>
                </a:lnTo>
                <a:lnTo>
                  <a:pt x="34231" y="38252"/>
                </a:lnTo>
                <a:lnTo>
                  <a:pt x="23622" y="56698"/>
                </a:lnTo>
                <a:lnTo>
                  <a:pt x="23789" y="68906"/>
                </a:lnTo>
                <a:lnTo>
                  <a:pt x="61505" y="97903"/>
                </a:lnTo>
                <a:lnTo>
                  <a:pt x="100771" y="110389"/>
                </a:lnTo>
                <a:lnTo>
                  <a:pt x="139097" y="121100"/>
                </a:lnTo>
                <a:lnTo>
                  <a:pt x="152600" y="124982"/>
                </a:lnTo>
                <a:lnTo>
                  <a:pt x="189552" y="138514"/>
                </a:lnTo>
                <a:lnTo>
                  <a:pt x="199075" y="152642"/>
                </a:lnTo>
                <a:lnTo>
                  <a:pt x="188391" y="159277"/>
                </a:lnTo>
                <a:lnTo>
                  <a:pt x="139340" y="170719"/>
                </a:lnTo>
                <a:lnTo>
                  <a:pt x="100166" y="175253"/>
                </a:lnTo>
                <a:lnTo>
                  <a:pt x="60669" y="177806"/>
                </a:lnTo>
                <a:lnTo>
                  <a:pt x="46413" y="177852"/>
                </a:lnTo>
                <a:lnTo>
                  <a:pt x="33258" y="177282"/>
                </a:lnTo>
                <a:lnTo>
                  <a:pt x="21163" y="176096"/>
                </a:lnTo>
                <a:lnTo>
                  <a:pt x="10090" y="174298"/>
                </a:lnTo>
                <a:lnTo>
                  <a:pt x="0" y="1718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55765" y="246355"/>
            <a:ext cx="43815" cy="162560"/>
          </a:xfrm>
          <a:custGeom>
            <a:avLst/>
            <a:gdLst/>
            <a:ahLst/>
            <a:cxnLst/>
            <a:rect l="l" t="t" r="r" b="b"/>
            <a:pathLst>
              <a:path w="43815" h="162559">
                <a:moveTo>
                  <a:pt x="2105" y="20186"/>
                </a:moveTo>
                <a:lnTo>
                  <a:pt x="820" y="7898"/>
                </a:lnTo>
                <a:lnTo>
                  <a:pt x="129" y="1286"/>
                </a:lnTo>
                <a:lnTo>
                  <a:pt x="32" y="352"/>
                </a:lnTo>
                <a:lnTo>
                  <a:pt x="0" y="0"/>
                </a:lnTo>
                <a:lnTo>
                  <a:pt x="152" y="1139"/>
                </a:lnTo>
                <a:lnTo>
                  <a:pt x="301" y="2322"/>
                </a:lnTo>
                <a:lnTo>
                  <a:pt x="1087" y="8562"/>
                </a:lnTo>
                <a:lnTo>
                  <a:pt x="11987" y="55698"/>
                </a:lnTo>
                <a:lnTo>
                  <a:pt x="15455" y="65053"/>
                </a:lnTo>
                <a:lnTo>
                  <a:pt x="18902" y="74949"/>
                </a:lnTo>
                <a:lnTo>
                  <a:pt x="32751" y="120674"/>
                </a:lnTo>
                <a:lnTo>
                  <a:pt x="39904" y="147734"/>
                </a:lnTo>
                <a:lnTo>
                  <a:pt x="43586" y="16244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25928" y="298373"/>
            <a:ext cx="452755" cy="107950"/>
          </a:xfrm>
          <a:custGeom>
            <a:avLst/>
            <a:gdLst/>
            <a:ahLst/>
            <a:cxnLst/>
            <a:rect l="l" t="t" r="r" b="b"/>
            <a:pathLst>
              <a:path w="452755" h="107950">
                <a:moveTo>
                  <a:pt x="4409" y="64581"/>
                </a:moveTo>
                <a:lnTo>
                  <a:pt x="1060" y="63157"/>
                </a:lnTo>
                <a:lnTo>
                  <a:pt x="0" y="58852"/>
                </a:lnTo>
                <a:lnTo>
                  <a:pt x="1227" y="51665"/>
                </a:lnTo>
                <a:lnTo>
                  <a:pt x="40999" y="27959"/>
                </a:lnTo>
                <a:lnTo>
                  <a:pt x="67353" y="25247"/>
                </a:lnTo>
                <a:lnTo>
                  <a:pt x="82219" y="25339"/>
                </a:lnTo>
                <a:lnTo>
                  <a:pt x="120867" y="28021"/>
                </a:lnTo>
                <a:lnTo>
                  <a:pt x="160635" y="35532"/>
                </a:lnTo>
                <a:lnTo>
                  <a:pt x="213135" y="52490"/>
                </a:lnTo>
                <a:lnTo>
                  <a:pt x="225328" y="64935"/>
                </a:lnTo>
                <a:lnTo>
                  <a:pt x="222949" y="68117"/>
                </a:lnTo>
                <a:lnTo>
                  <a:pt x="216072" y="70217"/>
                </a:lnTo>
                <a:lnTo>
                  <a:pt x="209196" y="72318"/>
                </a:lnTo>
                <a:lnTo>
                  <a:pt x="201145" y="73348"/>
                </a:lnTo>
                <a:lnTo>
                  <a:pt x="191918" y="73307"/>
                </a:lnTo>
                <a:lnTo>
                  <a:pt x="179063" y="71156"/>
                </a:lnTo>
                <a:lnTo>
                  <a:pt x="167972" y="64825"/>
                </a:lnTo>
                <a:lnTo>
                  <a:pt x="160982" y="59003"/>
                </a:lnTo>
                <a:lnTo>
                  <a:pt x="157081" y="51830"/>
                </a:lnTo>
                <a:lnTo>
                  <a:pt x="156118" y="43182"/>
                </a:lnTo>
                <a:lnTo>
                  <a:pt x="158011" y="32296"/>
                </a:lnTo>
                <a:lnTo>
                  <a:pt x="189755" y="7048"/>
                </a:lnTo>
                <a:lnTo>
                  <a:pt x="237293" y="0"/>
                </a:lnTo>
                <a:lnTo>
                  <a:pt x="256923" y="1374"/>
                </a:lnTo>
                <a:lnTo>
                  <a:pt x="294152" y="16855"/>
                </a:lnTo>
                <a:lnTo>
                  <a:pt x="299252" y="31766"/>
                </a:lnTo>
                <a:lnTo>
                  <a:pt x="300381" y="39695"/>
                </a:lnTo>
                <a:lnTo>
                  <a:pt x="300638" y="47384"/>
                </a:lnTo>
                <a:lnTo>
                  <a:pt x="300025" y="54832"/>
                </a:lnTo>
                <a:lnTo>
                  <a:pt x="299413" y="62280"/>
                </a:lnTo>
                <a:lnTo>
                  <a:pt x="320272" y="97347"/>
                </a:lnTo>
                <a:lnTo>
                  <a:pt x="325866" y="97968"/>
                </a:lnTo>
                <a:lnTo>
                  <a:pt x="362316" y="63742"/>
                </a:lnTo>
                <a:lnTo>
                  <a:pt x="369830" y="27034"/>
                </a:lnTo>
                <a:lnTo>
                  <a:pt x="370007" y="21638"/>
                </a:lnTo>
                <a:lnTo>
                  <a:pt x="369992" y="19418"/>
                </a:lnTo>
                <a:lnTo>
                  <a:pt x="369788" y="20373"/>
                </a:lnTo>
                <a:lnTo>
                  <a:pt x="369583" y="21329"/>
                </a:lnTo>
                <a:lnTo>
                  <a:pt x="369071" y="23717"/>
                </a:lnTo>
                <a:lnTo>
                  <a:pt x="368251" y="27539"/>
                </a:lnTo>
                <a:lnTo>
                  <a:pt x="367432" y="31360"/>
                </a:lnTo>
                <a:lnTo>
                  <a:pt x="369250" y="38197"/>
                </a:lnTo>
                <a:lnTo>
                  <a:pt x="395759" y="78795"/>
                </a:lnTo>
                <a:lnTo>
                  <a:pt x="439015" y="103689"/>
                </a:lnTo>
                <a:lnTo>
                  <a:pt x="452343" y="1076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77104" y="302758"/>
            <a:ext cx="34925" cy="16510"/>
          </a:xfrm>
          <a:custGeom>
            <a:avLst/>
            <a:gdLst/>
            <a:ahLst/>
            <a:cxnLst/>
            <a:rect l="l" t="t" r="r" b="b"/>
            <a:pathLst>
              <a:path w="34925" h="16510">
                <a:moveTo>
                  <a:pt x="34593" y="15966"/>
                </a:moveTo>
                <a:lnTo>
                  <a:pt x="23062" y="10644"/>
                </a:lnTo>
                <a:lnTo>
                  <a:pt x="11531" y="5322"/>
                </a:lnTo>
                <a:lnTo>
                  <a:pt x="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98526" y="299749"/>
            <a:ext cx="151130" cy="100965"/>
          </a:xfrm>
          <a:custGeom>
            <a:avLst/>
            <a:gdLst/>
            <a:ahLst/>
            <a:cxnLst/>
            <a:rect l="l" t="t" r="r" b="b"/>
            <a:pathLst>
              <a:path w="151130" h="100964">
                <a:moveTo>
                  <a:pt x="66476" y="0"/>
                </a:moveTo>
                <a:lnTo>
                  <a:pt x="19366" y="23543"/>
                </a:lnTo>
                <a:lnTo>
                  <a:pt x="0" y="68129"/>
                </a:lnTo>
                <a:lnTo>
                  <a:pt x="5384" y="81174"/>
                </a:lnTo>
                <a:lnTo>
                  <a:pt x="49752" y="98858"/>
                </a:lnTo>
                <a:lnTo>
                  <a:pt x="86544" y="100669"/>
                </a:lnTo>
                <a:lnTo>
                  <a:pt x="100920" y="100446"/>
                </a:lnTo>
                <a:lnTo>
                  <a:pt x="116417" y="99845"/>
                </a:lnTo>
                <a:lnTo>
                  <a:pt x="133075" y="98885"/>
                </a:lnTo>
                <a:lnTo>
                  <a:pt x="150933" y="975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64247" y="201454"/>
            <a:ext cx="54610" cy="212090"/>
          </a:xfrm>
          <a:custGeom>
            <a:avLst/>
            <a:gdLst/>
            <a:ahLst/>
            <a:cxnLst/>
            <a:rect l="l" t="t" r="r" b="b"/>
            <a:pathLst>
              <a:path w="54610" h="212090">
                <a:moveTo>
                  <a:pt x="12009" y="21645"/>
                </a:moveTo>
                <a:lnTo>
                  <a:pt x="3686" y="5622"/>
                </a:lnTo>
                <a:lnTo>
                  <a:pt x="0" y="0"/>
                </a:lnTo>
                <a:lnTo>
                  <a:pt x="556" y="4228"/>
                </a:lnTo>
                <a:lnTo>
                  <a:pt x="2150" y="11790"/>
                </a:lnTo>
                <a:lnTo>
                  <a:pt x="4700" y="23889"/>
                </a:lnTo>
                <a:lnTo>
                  <a:pt x="15598" y="63360"/>
                </a:lnTo>
                <a:lnTo>
                  <a:pt x="31429" y="113739"/>
                </a:lnTo>
                <a:lnTo>
                  <a:pt x="36515" y="129784"/>
                </a:lnTo>
                <a:lnTo>
                  <a:pt x="49690" y="172372"/>
                </a:lnTo>
                <a:lnTo>
                  <a:pt x="54234" y="201945"/>
                </a:lnTo>
                <a:lnTo>
                  <a:pt x="52089" y="2116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58268" y="306752"/>
            <a:ext cx="255904" cy="123825"/>
          </a:xfrm>
          <a:custGeom>
            <a:avLst/>
            <a:gdLst/>
            <a:ahLst/>
            <a:cxnLst/>
            <a:rect l="l" t="t" r="r" b="b"/>
            <a:pathLst>
              <a:path w="255905" h="123825">
                <a:moveTo>
                  <a:pt x="3099" y="56201"/>
                </a:moveTo>
                <a:lnTo>
                  <a:pt x="755" y="51932"/>
                </a:lnTo>
                <a:lnTo>
                  <a:pt x="0" y="44814"/>
                </a:lnTo>
                <a:lnTo>
                  <a:pt x="831" y="34848"/>
                </a:lnTo>
                <a:lnTo>
                  <a:pt x="36974" y="4098"/>
                </a:lnTo>
                <a:lnTo>
                  <a:pt x="76428" y="0"/>
                </a:lnTo>
                <a:lnTo>
                  <a:pt x="88492" y="336"/>
                </a:lnTo>
                <a:lnTo>
                  <a:pt x="125505" y="15701"/>
                </a:lnTo>
                <a:lnTo>
                  <a:pt x="133112" y="53102"/>
                </a:lnTo>
                <a:lnTo>
                  <a:pt x="133383" y="64582"/>
                </a:lnTo>
                <a:lnTo>
                  <a:pt x="135253" y="71520"/>
                </a:lnTo>
                <a:lnTo>
                  <a:pt x="138840" y="77538"/>
                </a:lnTo>
                <a:lnTo>
                  <a:pt x="142427" y="83557"/>
                </a:lnTo>
                <a:lnTo>
                  <a:pt x="147832" y="88164"/>
                </a:lnTo>
                <a:lnTo>
                  <a:pt x="155056" y="91361"/>
                </a:lnTo>
                <a:lnTo>
                  <a:pt x="166427" y="95060"/>
                </a:lnTo>
                <a:lnTo>
                  <a:pt x="179714" y="96940"/>
                </a:lnTo>
                <a:lnTo>
                  <a:pt x="193790" y="96607"/>
                </a:lnTo>
                <a:lnTo>
                  <a:pt x="223550" y="65782"/>
                </a:lnTo>
                <a:lnTo>
                  <a:pt x="225925" y="24382"/>
                </a:lnTo>
                <a:lnTo>
                  <a:pt x="225953" y="23164"/>
                </a:lnTo>
                <a:lnTo>
                  <a:pt x="226048" y="23871"/>
                </a:lnTo>
                <a:lnTo>
                  <a:pt x="226107" y="24573"/>
                </a:lnTo>
                <a:lnTo>
                  <a:pt x="226695" y="31597"/>
                </a:lnTo>
                <a:lnTo>
                  <a:pt x="230196" y="70809"/>
                </a:lnTo>
                <a:lnTo>
                  <a:pt x="237486" y="109485"/>
                </a:lnTo>
                <a:lnTo>
                  <a:pt x="244748" y="119714"/>
                </a:lnTo>
                <a:lnTo>
                  <a:pt x="255403" y="1235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26050" y="159493"/>
            <a:ext cx="426720" cy="267335"/>
          </a:xfrm>
          <a:custGeom>
            <a:avLst/>
            <a:gdLst/>
            <a:ahLst/>
            <a:cxnLst/>
            <a:rect l="l" t="t" r="r" b="b"/>
            <a:pathLst>
              <a:path w="426719" h="267334">
                <a:moveTo>
                  <a:pt x="4883" y="206530"/>
                </a:moveTo>
                <a:lnTo>
                  <a:pt x="1535" y="202763"/>
                </a:lnTo>
                <a:lnTo>
                  <a:pt x="0" y="197583"/>
                </a:lnTo>
                <a:lnTo>
                  <a:pt x="279" y="190991"/>
                </a:lnTo>
                <a:lnTo>
                  <a:pt x="558" y="184398"/>
                </a:lnTo>
                <a:lnTo>
                  <a:pt x="4869" y="180416"/>
                </a:lnTo>
                <a:lnTo>
                  <a:pt x="13213" y="179046"/>
                </a:lnTo>
                <a:lnTo>
                  <a:pt x="24382" y="178568"/>
                </a:lnTo>
                <a:lnTo>
                  <a:pt x="37364" y="180506"/>
                </a:lnTo>
                <a:lnTo>
                  <a:pt x="73452" y="194974"/>
                </a:lnTo>
                <a:lnTo>
                  <a:pt x="104345" y="217517"/>
                </a:lnTo>
                <a:lnTo>
                  <a:pt x="114776" y="229518"/>
                </a:lnTo>
                <a:lnTo>
                  <a:pt x="114730" y="233962"/>
                </a:lnTo>
                <a:lnTo>
                  <a:pt x="114683" y="238406"/>
                </a:lnTo>
                <a:lnTo>
                  <a:pt x="111448" y="240976"/>
                </a:lnTo>
                <a:lnTo>
                  <a:pt x="105025" y="241672"/>
                </a:lnTo>
                <a:lnTo>
                  <a:pt x="98602" y="242367"/>
                </a:lnTo>
                <a:lnTo>
                  <a:pt x="92000" y="241201"/>
                </a:lnTo>
                <a:lnTo>
                  <a:pt x="85219" y="238173"/>
                </a:lnTo>
                <a:lnTo>
                  <a:pt x="78437" y="235145"/>
                </a:lnTo>
                <a:lnTo>
                  <a:pt x="74094" y="229817"/>
                </a:lnTo>
                <a:lnTo>
                  <a:pt x="72187" y="222189"/>
                </a:lnTo>
                <a:lnTo>
                  <a:pt x="70282" y="214561"/>
                </a:lnTo>
                <a:lnTo>
                  <a:pt x="71968" y="206683"/>
                </a:lnTo>
                <a:lnTo>
                  <a:pt x="111497" y="179171"/>
                </a:lnTo>
                <a:lnTo>
                  <a:pt x="134545" y="176947"/>
                </a:lnTo>
                <a:lnTo>
                  <a:pt x="147619" y="178278"/>
                </a:lnTo>
                <a:lnTo>
                  <a:pt x="159893" y="180852"/>
                </a:lnTo>
                <a:lnTo>
                  <a:pt x="176206" y="186163"/>
                </a:lnTo>
                <a:lnTo>
                  <a:pt x="187347" y="189705"/>
                </a:lnTo>
                <a:lnTo>
                  <a:pt x="201250" y="193811"/>
                </a:lnTo>
                <a:lnTo>
                  <a:pt x="206648" y="194931"/>
                </a:lnTo>
                <a:lnTo>
                  <a:pt x="210420" y="195135"/>
                </a:lnTo>
                <a:lnTo>
                  <a:pt x="214192" y="195338"/>
                </a:lnTo>
                <a:lnTo>
                  <a:pt x="216741" y="192960"/>
                </a:lnTo>
                <a:lnTo>
                  <a:pt x="218067" y="187999"/>
                </a:lnTo>
                <a:lnTo>
                  <a:pt x="219392" y="183038"/>
                </a:lnTo>
                <a:lnTo>
                  <a:pt x="219647" y="177233"/>
                </a:lnTo>
                <a:lnTo>
                  <a:pt x="218831" y="170584"/>
                </a:lnTo>
                <a:lnTo>
                  <a:pt x="218015" y="163935"/>
                </a:lnTo>
                <a:lnTo>
                  <a:pt x="216032" y="158499"/>
                </a:lnTo>
                <a:lnTo>
                  <a:pt x="212881" y="154276"/>
                </a:lnTo>
                <a:lnTo>
                  <a:pt x="209730" y="150053"/>
                </a:lnTo>
                <a:lnTo>
                  <a:pt x="205959" y="148212"/>
                </a:lnTo>
                <a:lnTo>
                  <a:pt x="201570" y="148752"/>
                </a:lnTo>
                <a:lnTo>
                  <a:pt x="197181" y="149293"/>
                </a:lnTo>
                <a:lnTo>
                  <a:pt x="192171" y="154090"/>
                </a:lnTo>
                <a:lnTo>
                  <a:pt x="186542" y="163143"/>
                </a:lnTo>
                <a:lnTo>
                  <a:pt x="181233" y="174546"/>
                </a:lnTo>
                <a:lnTo>
                  <a:pt x="178807" y="187040"/>
                </a:lnTo>
                <a:lnTo>
                  <a:pt x="180631" y="202125"/>
                </a:lnTo>
                <a:lnTo>
                  <a:pt x="214649" y="234087"/>
                </a:lnTo>
                <a:lnTo>
                  <a:pt x="254873" y="242066"/>
                </a:lnTo>
                <a:lnTo>
                  <a:pt x="306509" y="244669"/>
                </a:lnTo>
                <a:lnTo>
                  <a:pt x="354841" y="240402"/>
                </a:lnTo>
                <a:lnTo>
                  <a:pt x="391557" y="225259"/>
                </a:lnTo>
                <a:lnTo>
                  <a:pt x="404913" y="201945"/>
                </a:lnTo>
                <a:lnTo>
                  <a:pt x="402602" y="186039"/>
                </a:lnTo>
                <a:lnTo>
                  <a:pt x="359830" y="173608"/>
                </a:lnTo>
                <a:lnTo>
                  <a:pt x="322375" y="188225"/>
                </a:lnTo>
                <a:lnTo>
                  <a:pt x="298474" y="221675"/>
                </a:lnTo>
                <a:lnTo>
                  <a:pt x="312288" y="257811"/>
                </a:lnTo>
                <a:lnTo>
                  <a:pt x="347432" y="266761"/>
                </a:lnTo>
                <a:lnTo>
                  <a:pt x="359653" y="265013"/>
                </a:lnTo>
                <a:lnTo>
                  <a:pt x="388706" y="237587"/>
                </a:lnTo>
                <a:lnTo>
                  <a:pt x="397408" y="188445"/>
                </a:lnTo>
                <a:lnTo>
                  <a:pt x="391423" y="137837"/>
                </a:lnTo>
                <a:lnTo>
                  <a:pt x="377745" y="89746"/>
                </a:lnTo>
                <a:lnTo>
                  <a:pt x="361907" y="46948"/>
                </a:lnTo>
                <a:lnTo>
                  <a:pt x="342274" y="4360"/>
                </a:lnTo>
                <a:lnTo>
                  <a:pt x="339444" y="0"/>
                </a:lnTo>
                <a:lnTo>
                  <a:pt x="339719" y="2668"/>
                </a:lnTo>
                <a:lnTo>
                  <a:pt x="339993" y="5337"/>
                </a:lnTo>
                <a:lnTo>
                  <a:pt x="348029" y="53772"/>
                </a:lnTo>
                <a:lnTo>
                  <a:pt x="360867" y="97892"/>
                </a:lnTo>
                <a:lnTo>
                  <a:pt x="376212" y="140107"/>
                </a:lnTo>
                <a:lnTo>
                  <a:pt x="395756" y="187205"/>
                </a:lnTo>
                <a:lnTo>
                  <a:pt x="413325" y="226302"/>
                </a:lnTo>
                <a:lnTo>
                  <a:pt x="419758" y="240133"/>
                </a:lnTo>
                <a:lnTo>
                  <a:pt x="426486" y="2543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36525" y="187543"/>
            <a:ext cx="186690" cy="167005"/>
          </a:xfrm>
          <a:custGeom>
            <a:avLst/>
            <a:gdLst/>
            <a:ahLst/>
            <a:cxnLst/>
            <a:rect l="l" t="t" r="r" b="b"/>
            <a:pathLst>
              <a:path w="186689" h="167004">
                <a:moveTo>
                  <a:pt x="146636" y="35466"/>
                </a:moveTo>
                <a:lnTo>
                  <a:pt x="98375" y="8938"/>
                </a:lnTo>
                <a:lnTo>
                  <a:pt x="65371" y="0"/>
                </a:lnTo>
                <a:lnTo>
                  <a:pt x="53599" y="717"/>
                </a:lnTo>
                <a:lnTo>
                  <a:pt x="19657" y="23739"/>
                </a:lnTo>
                <a:lnTo>
                  <a:pt x="3019" y="59848"/>
                </a:lnTo>
                <a:lnTo>
                  <a:pt x="0" y="82439"/>
                </a:lnTo>
                <a:lnTo>
                  <a:pt x="1176" y="95723"/>
                </a:lnTo>
                <a:lnTo>
                  <a:pt x="21925" y="130147"/>
                </a:lnTo>
                <a:lnTo>
                  <a:pt x="63461" y="155749"/>
                </a:lnTo>
                <a:lnTo>
                  <a:pt x="104110" y="165654"/>
                </a:lnTo>
                <a:lnTo>
                  <a:pt x="114521" y="166903"/>
                </a:lnTo>
                <a:lnTo>
                  <a:pt x="128536" y="166768"/>
                </a:lnTo>
                <a:lnTo>
                  <a:pt x="167506" y="153178"/>
                </a:lnTo>
                <a:lnTo>
                  <a:pt x="186504" y="111156"/>
                </a:lnTo>
                <a:lnTo>
                  <a:pt x="183769" y="99491"/>
                </a:lnTo>
                <a:lnTo>
                  <a:pt x="161045" y="67677"/>
                </a:lnTo>
                <a:lnTo>
                  <a:pt x="122655" y="51873"/>
                </a:lnTo>
                <a:lnTo>
                  <a:pt x="75473" y="57277"/>
                </a:lnTo>
                <a:lnTo>
                  <a:pt x="32094" y="7346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04592" y="279116"/>
            <a:ext cx="160020" cy="156845"/>
          </a:xfrm>
          <a:custGeom>
            <a:avLst/>
            <a:gdLst/>
            <a:ahLst/>
            <a:cxnLst/>
            <a:rect l="l" t="t" r="r" b="b"/>
            <a:pathLst>
              <a:path w="160019" h="156845">
                <a:moveTo>
                  <a:pt x="0" y="56798"/>
                </a:moveTo>
                <a:lnTo>
                  <a:pt x="32546" y="18885"/>
                </a:lnTo>
                <a:lnTo>
                  <a:pt x="67657" y="1708"/>
                </a:lnTo>
                <a:lnTo>
                  <a:pt x="83381" y="0"/>
                </a:lnTo>
                <a:lnTo>
                  <a:pt x="96447" y="275"/>
                </a:lnTo>
                <a:lnTo>
                  <a:pt x="138838" y="22464"/>
                </a:lnTo>
                <a:lnTo>
                  <a:pt x="155692" y="59672"/>
                </a:lnTo>
                <a:lnTo>
                  <a:pt x="159571" y="92167"/>
                </a:lnTo>
                <a:lnTo>
                  <a:pt x="159294" y="103448"/>
                </a:lnTo>
                <a:lnTo>
                  <a:pt x="158448" y="115503"/>
                </a:lnTo>
                <a:lnTo>
                  <a:pt x="157033" y="128344"/>
                </a:lnTo>
                <a:lnTo>
                  <a:pt x="155051" y="141985"/>
                </a:lnTo>
                <a:lnTo>
                  <a:pt x="152501" y="1564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22879" y="288806"/>
            <a:ext cx="158750" cy="128905"/>
          </a:xfrm>
          <a:custGeom>
            <a:avLst/>
            <a:gdLst/>
            <a:ahLst/>
            <a:cxnLst/>
            <a:rect l="l" t="t" r="r" b="b"/>
            <a:pathLst>
              <a:path w="158750" h="128904">
                <a:moveTo>
                  <a:pt x="0" y="24699"/>
                </a:moveTo>
                <a:lnTo>
                  <a:pt x="17956" y="63486"/>
                </a:lnTo>
                <a:lnTo>
                  <a:pt x="52988" y="98574"/>
                </a:lnTo>
                <a:lnTo>
                  <a:pt x="79683" y="106639"/>
                </a:lnTo>
                <a:lnTo>
                  <a:pt x="91059" y="105566"/>
                </a:lnTo>
                <a:lnTo>
                  <a:pt x="107975" y="69643"/>
                </a:lnTo>
                <a:lnTo>
                  <a:pt x="111024" y="30246"/>
                </a:lnTo>
                <a:lnTo>
                  <a:pt x="110943" y="15681"/>
                </a:lnTo>
                <a:lnTo>
                  <a:pt x="106594" y="1074"/>
                </a:lnTo>
                <a:lnTo>
                  <a:pt x="106098" y="0"/>
                </a:lnTo>
                <a:lnTo>
                  <a:pt x="105816" y="1907"/>
                </a:lnTo>
                <a:lnTo>
                  <a:pt x="105746" y="6796"/>
                </a:lnTo>
                <a:lnTo>
                  <a:pt x="105677" y="11684"/>
                </a:lnTo>
                <a:lnTo>
                  <a:pt x="105559" y="19985"/>
                </a:lnTo>
                <a:lnTo>
                  <a:pt x="112590" y="68925"/>
                </a:lnTo>
                <a:lnTo>
                  <a:pt x="137941" y="108474"/>
                </a:lnTo>
                <a:lnTo>
                  <a:pt x="147539" y="118402"/>
                </a:lnTo>
                <a:lnTo>
                  <a:pt x="158461" y="12839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21534" y="298532"/>
            <a:ext cx="77470" cy="40005"/>
          </a:xfrm>
          <a:custGeom>
            <a:avLst/>
            <a:gdLst/>
            <a:ahLst/>
            <a:cxnLst/>
            <a:rect l="l" t="t" r="r" b="b"/>
            <a:pathLst>
              <a:path w="77470" h="40004">
                <a:moveTo>
                  <a:pt x="32208" y="25634"/>
                </a:moveTo>
                <a:lnTo>
                  <a:pt x="32049" y="30138"/>
                </a:lnTo>
                <a:lnTo>
                  <a:pt x="35957" y="33726"/>
                </a:lnTo>
                <a:lnTo>
                  <a:pt x="43934" y="36398"/>
                </a:lnTo>
                <a:lnTo>
                  <a:pt x="51910" y="39070"/>
                </a:lnTo>
                <a:lnTo>
                  <a:pt x="58790" y="39974"/>
                </a:lnTo>
                <a:lnTo>
                  <a:pt x="64573" y="39109"/>
                </a:lnTo>
                <a:lnTo>
                  <a:pt x="70357" y="38244"/>
                </a:lnTo>
                <a:lnTo>
                  <a:pt x="74028" y="33770"/>
                </a:lnTo>
                <a:lnTo>
                  <a:pt x="75587" y="25687"/>
                </a:lnTo>
                <a:lnTo>
                  <a:pt x="77146" y="17604"/>
                </a:lnTo>
                <a:lnTo>
                  <a:pt x="53961" y="0"/>
                </a:lnTo>
                <a:lnTo>
                  <a:pt x="46740" y="515"/>
                </a:lnTo>
                <a:lnTo>
                  <a:pt x="37733" y="3009"/>
                </a:lnTo>
                <a:lnTo>
                  <a:pt x="26941" y="7480"/>
                </a:lnTo>
                <a:lnTo>
                  <a:pt x="14363" y="13931"/>
                </a:lnTo>
                <a:lnTo>
                  <a:pt x="0" y="223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01154" y="331561"/>
            <a:ext cx="187960" cy="53340"/>
          </a:xfrm>
          <a:custGeom>
            <a:avLst/>
            <a:gdLst/>
            <a:ahLst/>
            <a:cxnLst/>
            <a:rect l="l" t="t" r="r" b="b"/>
            <a:pathLst>
              <a:path w="187960" h="53339">
                <a:moveTo>
                  <a:pt x="5005" y="0"/>
                </a:moveTo>
                <a:lnTo>
                  <a:pt x="25652" y="34173"/>
                </a:lnTo>
                <a:lnTo>
                  <a:pt x="63382" y="46857"/>
                </a:lnTo>
                <a:lnTo>
                  <a:pt x="112344" y="52723"/>
                </a:lnTo>
                <a:lnTo>
                  <a:pt x="126374" y="52580"/>
                </a:lnTo>
                <a:lnTo>
                  <a:pt x="139558" y="51604"/>
                </a:lnTo>
                <a:lnTo>
                  <a:pt x="152076" y="49802"/>
                </a:lnTo>
                <a:lnTo>
                  <a:pt x="164106" y="47177"/>
                </a:lnTo>
                <a:lnTo>
                  <a:pt x="175827" y="43736"/>
                </a:lnTo>
                <a:lnTo>
                  <a:pt x="187417" y="3948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31009" y="299258"/>
            <a:ext cx="330835" cy="261620"/>
          </a:xfrm>
          <a:custGeom>
            <a:avLst/>
            <a:gdLst/>
            <a:ahLst/>
            <a:cxnLst/>
            <a:rect l="l" t="t" r="r" b="b"/>
            <a:pathLst>
              <a:path w="330835" h="261620">
                <a:moveTo>
                  <a:pt x="0" y="28893"/>
                </a:moveTo>
                <a:lnTo>
                  <a:pt x="2785" y="12550"/>
                </a:lnTo>
                <a:lnTo>
                  <a:pt x="8284" y="2690"/>
                </a:lnTo>
                <a:lnTo>
                  <a:pt x="18515" y="0"/>
                </a:lnTo>
                <a:lnTo>
                  <a:pt x="31090" y="2528"/>
                </a:lnTo>
                <a:lnTo>
                  <a:pt x="64505" y="21750"/>
                </a:lnTo>
                <a:lnTo>
                  <a:pt x="91549" y="51888"/>
                </a:lnTo>
                <a:lnTo>
                  <a:pt x="104150" y="86372"/>
                </a:lnTo>
                <a:lnTo>
                  <a:pt x="101820" y="90225"/>
                </a:lnTo>
                <a:lnTo>
                  <a:pt x="96424" y="91991"/>
                </a:lnTo>
                <a:lnTo>
                  <a:pt x="91028" y="93757"/>
                </a:lnTo>
                <a:lnTo>
                  <a:pt x="84990" y="93661"/>
                </a:lnTo>
                <a:lnTo>
                  <a:pt x="78312" y="91703"/>
                </a:lnTo>
                <a:lnTo>
                  <a:pt x="71633" y="89744"/>
                </a:lnTo>
                <a:lnTo>
                  <a:pt x="66648" y="84879"/>
                </a:lnTo>
                <a:lnTo>
                  <a:pt x="63357" y="77107"/>
                </a:lnTo>
                <a:lnTo>
                  <a:pt x="60377" y="65685"/>
                </a:lnTo>
                <a:lnTo>
                  <a:pt x="60400" y="52585"/>
                </a:lnTo>
                <a:lnTo>
                  <a:pt x="84441" y="20085"/>
                </a:lnTo>
                <a:lnTo>
                  <a:pt x="121487" y="9024"/>
                </a:lnTo>
                <a:lnTo>
                  <a:pt x="145087" y="8009"/>
                </a:lnTo>
                <a:lnTo>
                  <a:pt x="160033" y="8809"/>
                </a:lnTo>
                <a:lnTo>
                  <a:pt x="172127" y="9767"/>
                </a:lnTo>
                <a:lnTo>
                  <a:pt x="189408" y="11757"/>
                </a:lnTo>
                <a:lnTo>
                  <a:pt x="192835" y="14366"/>
                </a:lnTo>
                <a:lnTo>
                  <a:pt x="190471" y="18467"/>
                </a:lnTo>
                <a:lnTo>
                  <a:pt x="188108" y="22568"/>
                </a:lnTo>
                <a:lnTo>
                  <a:pt x="186210" y="28094"/>
                </a:lnTo>
                <a:lnTo>
                  <a:pt x="184778" y="35045"/>
                </a:lnTo>
                <a:lnTo>
                  <a:pt x="183346" y="41997"/>
                </a:lnTo>
                <a:lnTo>
                  <a:pt x="201148" y="78485"/>
                </a:lnTo>
                <a:lnTo>
                  <a:pt x="240880" y="98104"/>
                </a:lnTo>
                <a:lnTo>
                  <a:pt x="261722" y="101399"/>
                </a:lnTo>
                <a:lnTo>
                  <a:pt x="274136" y="98920"/>
                </a:lnTo>
                <a:lnTo>
                  <a:pt x="284971" y="91306"/>
                </a:lnTo>
                <a:lnTo>
                  <a:pt x="292592" y="81349"/>
                </a:lnTo>
                <a:lnTo>
                  <a:pt x="297675" y="69482"/>
                </a:lnTo>
                <a:lnTo>
                  <a:pt x="299543" y="55453"/>
                </a:lnTo>
                <a:lnTo>
                  <a:pt x="297979" y="43783"/>
                </a:lnTo>
                <a:lnTo>
                  <a:pt x="289351" y="27737"/>
                </a:lnTo>
                <a:lnTo>
                  <a:pt x="282855" y="19141"/>
                </a:lnTo>
                <a:lnTo>
                  <a:pt x="274677" y="13253"/>
                </a:lnTo>
                <a:lnTo>
                  <a:pt x="271693" y="15235"/>
                </a:lnTo>
                <a:lnTo>
                  <a:pt x="279955" y="58954"/>
                </a:lnTo>
                <a:lnTo>
                  <a:pt x="293403" y="93548"/>
                </a:lnTo>
                <a:lnTo>
                  <a:pt x="299908" y="110016"/>
                </a:lnTo>
                <a:lnTo>
                  <a:pt x="314796" y="149336"/>
                </a:lnTo>
                <a:lnTo>
                  <a:pt x="329136" y="198050"/>
                </a:lnTo>
                <a:lnTo>
                  <a:pt x="330480" y="211167"/>
                </a:lnTo>
                <a:lnTo>
                  <a:pt x="330052" y="223089"/>
                </a:lnTo>
                <a:lnTo>
                  <a:pt x="295066" y="253123"/>
                </a:lnTo>
                <a:lnTo>
                  <a:pt x="246072" y="259637"/>
                </a:lnTo>
                <a:lnTo>
                  <a:pt x="195040" y="261382"/>
                </a:lnTo>
                <a:lnTo>
                  <a:pt x="175303" y="261383"/>
                </a:lnTo>
                <a:lnTo>
                  <a:pt x="154200" y="261100"/>
                </a:lnTo>
                <a:lnTo>
                  <a:pt x="131732" y="2605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01931" y="189506"/>
            <a:ext cx="210185" cy="168910"/>
          </a:xfrm>
          <a:custGeom>
            <a:avLst/>
            <a:gdLst/>
            <a:ahLst/>
            <a:cxnLst/>
            <a:rect l="l" t="t" r="r" b="b"/>
            <a:pathLst>
              <a:path w="210185" h="168910">
                <a:moveTo>
                  <a:pt x="0" y="10121"/>
                </a:moveTo>
                <a:lnTo>
                  <a:pt x="1170" y="4914"/>
                </a:lnTo>
                <a:lnTo>
                  <a:pt x="4583" y="1541"/>
                </a:lnTo>
                <a:lnTo>
                  <a:pt x="10238" y="0"/>
                </a:lnTo>
                <a:lnTo>
                  <a:pt x="13733" y="3458"/>
                </a:lnTo>
                <a:lnTo>
                  <a:pt x="16652" y="46084"/>
                </a:lnTo>
                <a:lnTo>
                  <a:pt x="16830" y="71404"/>
                </a:lnTo>
                <a:lnTo>
                  <a:pt x="16743" y="82982"/>
                </a:lnTo>
                <a:lnTo>
                  <a:pt x="16556" y="94195"/>
                </a:lnTo>
                <a:lnTo>
                  <a:pt x="16282" y="105310"/>
                </a:lnTo>
                <a:lnTo>
                  <a:pt x="15943" y="124527"/>
                </a:lnTo>
                <a:lnTo>
                  <a:pt x="20950" y="163593"/>
                </a:lnTo>
                <a:lnTo>
                  <a:pt x="51042" y="168860"/>
                </a:lnTo>
                <a:lnTo>
                  <a:pt x="63289" y="168835"/>
                </a:lnTo>
                <a:lnTo>
                  <a:pt x="106027" y="164390"/>
                </a:lnTo>
                <a:lnTo>
                  <a:pt x="152597" y="154349"/>
                </a:lnTo>
                <a:lnTo>
                  <a:pt x="194528" y="143008"/>
                </a:lnTo>
                <a:lnTo>
                  <a:pt x="210010" y="13848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405264" y="263713"/>
            <a:ext cx="149225" cy="104139"/>
          </a:xfrm>
          <a:custGeom>
            <a:avLst/>
            <a:gdLst/>
            <a:ahLst/>
            <a:cxnLst/>
            <a:rect l="l" t="t" r="r" b="b"/>
            <a:pathLst>
              <a:path w="149225" h="104139">
                <a:moveTo>
                  <a:pt x="120849" y="50521"/>
                </a:moveTo>
                <a:lnTo>
                  <a:pt x="102668" y="6756"/>
                </a:lnTo>
                <a:lnTo>
                  <a:pt x="77368" y="0"/>
                </a:lnTo>
                <a:lnTo>
                  <a:pt x="65151" y="70"/>
                </a:lnTo>
                <a:lnTo>
                  <a:pt x="18746" y="17318"/>
                </a:lnTo>
                <a:lnTo>
                  <a:pt x="0" y="49641"/>
                </a:lnTo>
                <a:lnTo>
                  <a:pt x="4124" y="60363"/>
                </a:lnTo>
                <a:lnTo>
                  <a:pt x="35018" y="83372"/>
                </a:lnTo>
                <a:lnTo>
                  <a:pt x="72847" y="92610"/>
                </a:lnTo>
                <a:lnTo>
                  <a:pt x="88138" y="91906"/>
                </a:lnTo>
                <a:lnTo>
                  <a:pt x="117789" y="58338"/>
                </a:lnTo>
                <a:lnTo>
                  <a:pt x="115375" y="28194"/>
                </a:lnTo>
                <a:lnTo>
                  <a:pt x="113455" y="25089"/>
                </a:lnTo>
                <a:lnTo>
                  <a:pt x="111985" y="38872"/>
                </a:lnTo>
                <a:lnTo>
                  <a:pt x="112873" y="44667"/>
                </a:lnTo>
                <a:lnTo>
                  <a:pt x="115858" y="52494"/>
                </a:lnTo>
                <a:lnTo>
                  <a:pt x="120938" y="62354"/>
                </a:lnTo>
                <a:lnTo>
                  <a:pt x="128115" y="74247"/>
                </a:lnTo>
                <a:lnTo>
                  <a:pt x="137387" y="88172"/>
                </a:lnTo>
                <a:lnTo>
                  <a:pt x="148755" y="10413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52303" y="270601"/>
            <a:ext cx="156210" cy="72390"/>
          </a:xfrm>
          <a:custGeom>
            <a:avLst/>
            <a:gdLst/>
            <a:ahLst/>
            <a:cxnLst/>
            <a:rect l="l" t="t" r="r" b="b"/>
            <a:pathLst>
              <a:path w="156210" h="72389">
                <a:moveTo>
                  <a:pt x="4356" y="26638"/>
                </a:moveTo>
                <a:lnTo>
                  <a:pt x="0" y="12846"/>
                </a:lnTo>
                <a:lnTo>
                  <a:pt x="3838" y="3634"/>
                </a:lnTo>
                <a:lnTo>
                  <a:pt x="14094" y="287"/>
                </a:lnTo>
                <a:lnTo>
                  <a:pt x="25977" y="0"/>
                </a:lnTo>
                <a:lnTo>
                  <a:pt x="40219" y="2311"/>
                </a:lnTo>
                <a:lnTo>
                  <a:pt x="76682" y="14488"/>
                </a:lnTo>
                <a:lnTo>
                  <a:pt x="113103" y="34435"/>
                </a:lnTo>
                <a:lnTo>
                  <a:pt x="146549" y="57017"/>
                </a:lnTo>
                <a:lnTo>
                  <a:pt x="155588" y="70373"/>
                </a:lnTo>
                <a:lnTo>
                  <a:pt x="149292" y="72229"/>
                </a:lnTo>
                <a:lnTo>
                  <a:pt x="136094" y="705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653624" y="258819"/>
            <a:ext cx="136525" cy="95250"/>
          </a:xfrm>
          <a:custGeom>
            <a:avLst/>
            <a:gdLst/>
            <a:ahLst/>
            <a:cxnLst/>
            <a:rect l="l" t="t" r="r" b="b"/>
            <a:pathLst>
              <a:path w="136525" h="95250">
                <a:moveTo>
                  <a:pt x="14370" y="75671"/>
                </a:moveTo>
                <a:lnTo>
                  <a:pt x="8502" y="65544"/>
                </a:lnTo>
                <a:lnTo>
                  <a:pt x="4084" y="53740"/>
                </a:lnTo>
                <a:lnTo>
                  <a:pt x="1116" y="40260"/>
                </a:lnTo>
                <a:lnTo>
                  <a:pt x="0" y="23508"/>
                </a:lnTo>
                <a:lnTo>
                  <a:pt x="1969" y="12062"/>
                </a:lnTo>
                <a:lnTo>
                  <a:pt x="12114" y="3227"/>
                </a:lnTo>
                <a:lnTo>
                  <a:pt x="23686" y="0"/>
                </a:lnTo>
                <a:lnTo>
                  <a:pt x="39294" y="1698"/>
                </a:lnTo>
                <a:lnTo>
                  <a:pt x="75214" y="19261"/>
                </a:lnTo>
                <a:lnTo>
                  <a:pt x="105335" y="54034"/>
                </a:lnTo>
                <a:lnTo>
                  <a:pt x="112192" y="63656"/>
                </a:lnTo>
                <a:lnTo>
                  <a:pt x="119637" y="73641"/>
                </a:lnTo>
                <a:lnTo>
                  <a:pt x="127678" y="83998"/>
                </a:lnTo>
                <a:lnTo>
                  <a:pt x="136318" y="947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59820" y="284900"/>
            <a:ext cx="121920" cy="137160"/>
          </a:xfrm>
          <a:custGeom>
            <a:avLst/>
            <a:gdLst/>
            <a:ahLst/>
            <a:cxnLst/>
            <a:rect l="l" t="t" r="r" b="b"/>
            <a:pathLst>
              <a:path w="121920" h="137159">
                <a:moveTo>
                  <a:pt x="62632" y="65792"/>
                </a:moveTo>
                <a:lnTo>
                  <a:pt x="97614" y="35975"/>
                </a:lnTo>
                <a:lnTo>
                  <a:pt x="120873" y="5744"/>
                </a:lnTo>
                <a:lnTo>
                  <a:pt x="121652" y="2491"/>
                </a:lnTo>
                <a:lnTo>
                  <a:pt x="117699" y="576"/>
                </a:lnTo>
                <a:lnTo>
                  <a:pt x="109014" y="0"/>
                </a:lnTo>
                <a:lnTo>
                  <a:pt x="97838" y="161"/>
                </a:lnTo>
                <a:lnTo>
                  <a:pt x="56804" y="10606"/>
                </a:lnTo>
                <a:lnTo>
                  <a:pt x="34434" y="30892"/>
                </a:lnTo>
                <a:lnTo>
                  <a:pt x="36180" y="36949"/>
                </a:lnTo>
                <a:lnTo>
                  <a:pt x="43626" y="45774"/>
                </a:lnTo>
                <a:lnTo>
                  <a:pt x="56771" y="57366"/>
                </a:lnTo>
                <a:lnTo>
                  <a:pt x="70097" y="68002"/>
                </a:lnTo>
                <a:lnTo>
                  <a:pt x="81210" y="77138"/>
                </a:lnTo>
                <a:lnTo>
                  <a:pt x="109302" y="103984"/>
                </a:lnTo>
                <a:lnTo>
                  <a:pt x="119666" y="123481"/>
                </a:lnTo>
                <a:lnTo>
                  <a:pt x="116884" y="128258"/>
                </a:lnTo>
                <a:lnTo>
                  <a:pt x="109275" y="131714"/>
                </a:lnTo>
                <a:lnTo>
                  <a:pt x="99660" y="134783"/>
                </a:lnTo>
                <a:lnTo>
                  <a:pt x="86871" y="136699"/>
                </a:lnTo>
                <a:lnTo>
                  <a:pt x="69655" y="137056"/>
                </a:lnTo>
                <a:lnTo>
                  <a:pt x="55667" y="136777"/>
                </a:lnTo>
                <a:lnTo>
                  <a:pt x="44104" y="135904"/>
                </a:lnTo>
                <a:lnTo>
                  <a:pt x="34158" y="134482"/>
                </a:lnTo>
                <a:lnTo>
                  <a:pt x="16642" y="129059"/>
                </a:lnTo>
                <a:lnTo>
                  <a:pt x="5483" y="121701"/>
                </a:lnTo>
                <a:lnTo>
                  <a:pt x="0" y="11227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38117" y="271273"/>
            <a:ext cx="505459" cy="222250"/>
          </a:xfrm>
          <a:custGeom>
            <a:avLst/>
            <a:gdLst/>
            <a:ahLst/>
            <a:cxnLst/>
            <a:rect l="l" t="t" r="r" b="b"/>
            <a:pathLst>
              <a:path w="505460" h="222250">
                <a:moveTo>
                  <a:pt x="0" y="31545"/>
                </a:moveTo>
                <a:lnTo>
                  <a:pt x="22292" y="63921"/>
                </a:lnTo>
                <a:lnTo>
                  <a:pt x="51612" y="88262"/>
                </a:lnTo>
                <a:lnTo>
                  <a:pt x="88765" y="104500"/>
                </a:lnTo>
                <a:lnTo>
                  <a:pt x="104491" y="104547"/>
                </a:lnTo>
                <a:lnTo>
                  <a:pt x="113757" y="100617"/>
                </a:lnTo>
                <a:lnTo>
                  <a:pt x="127056" y="53863"/>
                </a:lnTo>
                <a:lnTo>
                  <a:pt x="126141" y="37131"/>
                </a:lnTo>
                <a:lnTo>
                  <a:pt x="124037" y="25238"/>
                </a:lnTo>
                <a:lnTo>
                  <a:pt x="116066" y="9031"/>
                </a:lnTo>
                <a:lnTo>
                  <a:pt x="110349" y="2480"/>
                </a:lnTo>
                <a:lnTo>
                  <a:pt x="105800" y="0"/>
                </a:lnTo>
                <a:lnTo>
                  <a:pt x="103385" y="1644"/>
                </a:lnTo>
                <a:lnTo>
                  <a:pt x="102286" y="6928"/>
                </a:lnTo>
                <a:lnTo>
                  <a:pt x="101188" y="12212"/>
                </a:lnTo>
                <a:lnTo>
                  <a:pt x="120881" y="51207"/>
                </a:lnTo>
                <a:lnTo>
                  <a:pt x="153721" y="72988"/>
                </a:lnTo>
                <a:lnTo>
                  <a:pt x="195745" y="83709"/>
                </a:lnTo>
                <a:lnTo>
                  <a:pt x="218324" y="86307"/>
                </a:lnTo>
                <a:lnTo>
                  <a:pt x="234860" y="86133"/>
                </a:lnTo>
                <a:lnTo>
                  <a:pt x="282838" y="72881"/>
                </a:lnTo>
                <a:lnTo>
                  <a:pt x="309483" y="42903"/>
                </a:lnTo>
                <a:lnTo>
                  <a:pt x="311414" y="32163"/>
                </a:lnTo>
                <a:lnTo>
                  <a:pt x="307167" y="27326"/>
                </a:lnTo>
                <a:lnTo>
                  <a:pt x="260427" y="20120"/>
                </a:lnTo>
                <a:lnTo>
                  <a:pt x="222014" y="26564"/>
                </a:lnTo>
                <a:lnTo>
                  <a:pt x="185277" y="46265"/>
                </a:lnTo>
                <a:lnTo>
                  <a:pt x="214599" y="80933"/>
                </a:lnTo>
                <a:lnTo>
                  <a:pt x="241983" y="80923"/>
                </a:lnTo>
                <a:lnTo>
                  <a:pt x="258492" y="81607"/>
                </a:lnTo>
                <a:lnTo>
                  <a:pt x="269212" y="85439"/>
                </a:lnTo>
                <a:lnTo>
                  <a:pt x="280173" y="94897"/>
                </a:lnTo>
                <a:lnTo>
                  <a:pt x="290462" y="101551"/>
                </a:lnTo>
                <a:lnTo>
                  <a:pt x="301201" y="106332"/>
                </a:lnTo>
                <a:lnTo>
                  <a:pt x="313722" y="110053"/>
                </a:lnTo>
                <a:lnTo>
                  <a:pt x="326123" y="112366"/>
                </a:lnTo>
                <a:lnTo>
                  <a:pt x="338667" y="113366"/>
                </a:lnTo>
                <a:lnTo>
                  <a:pt x="352468" y="113030"/>
                </a:lnTo>
                <a:lnTo>
                  <a:pt x="391169" y="104651"/>
                </a:lnTo>
                <a:lnTo>
                  <a:pt x="426142" y="85508"/>
                </a:lnTo>
                <a:lnTo>
                  <a:pt x="445588" y="55787"/>
                </a:lnTo>
                <a:lnTo>
                  <a:pt x="441976" y="53410"/>
                </a:lnTo>
                <a:lnTo>
                  <a:pt x="431536" y="55809"/>
                </a:lnTo>
                <a:lnTo>
                  <a:pt x="421096" y="58208"/>
                </a:lnTo>
                <a:lnTo>
                  <a:pt x="415583" y="59475"/>
                </a:lnTo>
                <a:lnTo>
                  <a:pt x="414996" y="59610"/>
                </a:lnTo>
                <a:lnTo>
                  <a:pt x="414408" y="59745"/>
                </a:lnTo>
                <a:lnTo>
                  <a:pt x="414641" y="59475"/>
                </a:lnTo>
                <a:lnTo>
                  <a:pt x="414992" y="59251"/>
                </a:lnTo>
                <a:lnTo>
                  <a:pt x="418291" y="57142"/>
                </a:lnTo>
                <a:lnTo>
                  <a:pt x="424537" y="53150"/>
                </a:lnTo>
                <a:lnTo>
                  <a:pt x="430782" y="49157"/>
                </a:lnTo>
                <a:lnTo>
                  <a:pt x="436372" y="46814"/>
                </a:lnTo>
                <a:lnTo>
                  <a:pt x="441307" y="46121"/>
                </a:lnTo>
                <a:lnTo>
                  <a:pt x="446242" y="45428"/>
                </a:lnTo>
                <a:lnTo>
                  <a:pt x="451237" y="45725"/>
                </a:lnTo>
                <a:lnTo>
                  <a:pt x="456289" y="47014"/>
                </a:lnTo>
                <a:lnTo>
                  <a:pt x="461342" y="48302"/>
                </a:lnTo>
                <a:lnTo>
                  <a:pt x="463640" y="47482"/>
                </a:lnTo>
                <a:lnTo>
                  <a:pt x="463183" y="44552"/>
                </a:lnTo>
                <a:lnTo>
                  <a:pt x="462725" y="41622"/>
                </a:lnTo>
                <a:lnTo>
                  <a:pt x="458783" y="39828"/>
                </a:lnTo>
                <a:lnTo>
                  <a:pt x="451356" y="39170"/>
                </a:lnTo>
                <a:lnTo>
                  <a:pt x="440030" y="38966"/>
                </a:lnTo>
                <a:lnTo>
                  <a:pt x="426479" y="40165"/>
                </a:lnTo>
                <a:lnTo>
                  <a:pt x="390377" y="53948"/>
                </a:lnTo>
                <a:lnTo>
                  <a:pt x="384877" y="62852"/>
                </a:lnTo>
                <a:lnTo>
                  <a:pt x="383472" y="67313"/>
                </a:lnTo>
                <a:lnTo>
                  <a:pt x="409074" y="76600"/>
                </a:lnTo>
                <a:lnTo>
                  <a:pt x="420137" y="76520"/>
                </a:lnTo>
                <a:lnTo>
                  <a:pt x="433287" y="75165"/>
                </a:lnTo>
                <a:lnTo>
                  <a:pt x="450766" y="72849"/>
                </a:lnTo>
                <a:lnTo>
                  <a:pt x="462348" y="72721"/>
                </a:lnTo>
                <a:lnTo>
                  <a:pt x="493116" y="107851"/>
                </a:lnTo>
                <a:lnTo>
                  <a:pt x="501674" y="146700"/>
                </a:lnTo>
                <a:lnTo>
                  <a:pt x="504939" y="193240"/>
                </a:lnTo>
                <a:lnTo>
                  <a:pt x="504098" y="202125"/>
                </a:lnTo>
                <a:lnTo>
                  <a:pt x="497883" y="212264"/>
                </a:lnTo>
                <a:lnTo>
                  <a:pt x="487399" y="218429"/>
                </a:lnTo>
                <a:lnTo>
                  <a:pt x="472419" y="221493"/>
                </a:lnTo>
                <a:lnTo>
                  <a:pt x="459762" y="222014"/>
                </a:lnTo>
                <a:lnTo>
                  <a:pt x="447328" y="221790"/>
                </a:lnTo>
                <a:lnTo>
                  <a:pt x="394310" y="211926"/>
                </a:lnTo>
                <a:lnTo>
                  <a:pt x="362175" y="189632"/>
                </a:lnTo>
                <a:lnTo>
                  <a:pt x="349805" y="155164"/>
                </a:lnTo>
                <a:lnTo>
                  <a:pt x="349559" y="1408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57342" y="269687"/>
            <a:ext cx="281305" cy="109220"/>
          </a:xfrm>
          <a:custGeom>
            <a:avLst/>
            <a:gdLst/>
            <a:ahLst/>
            <a:cxnLst/>
            <a:rect l="l" t="t" r="r" b="b"/>
            <a:pathLst>
              <a:path w="281304" h="109220">
                <a:moveTo>
                  <a:pt x="0" y="59758"/>
                </a:moveTo>
                <a:lnTo>
                  <a:pt x="34004" y="76997"/>
                </a:lnTo>
                <a:lnTo>
                  <a:pt x="71616" y="85234"/>
                </a:lnTo>
                <a:lnTo>
                  <a:pt x="116394" y="78404"/>
                </a:lnTo>
                <a:lnTo>
                  <a:pt x="118919" y="37435"/>
                </a:lnTo>
                <a:lnTo>
                  <a:pt x="96282" y="6380"/>
                </a:lnTo>
                <a:lnTo>
                  <a:pt x="72122" y="0"/>
                </a:lnTo>
                <a:lnTo>
                  <a:pt x="59253" y="4622"/>
                </a:lnTo>
                <a:lnTo>
                  <a:pt x="39609" y="39653"/>
                </a:lnTo>
                <a:lnTo>
                  <a:pt x="57861" y="77905"/>
                </a:lnTo>
                <a:lnTo>
                  <a:pt x="98343" y="96881"/>
                </a:lnTo>
                <a:lnTo>
                  <a:pt x="146280" y="107911"/>
                </a:lnTo>
                <a:lnTo>
                  <a:pt x="170771" y="108878"/>
                </a:lnTo>
                <a:lnTo>
                  <a:pt x="183514" y="108343"/>
                </a:lnTo>
                <a:lnTo>
                  <a:pt x="233060" y="99737"/>
                </a:lnTo>
                <a:lnTo>
                  <a:pt x="269115" y="86506"/>
                </a:lnTo>
                <a:lnTo>
                  <a:pt x="281000" y="808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97079" y="1869055"/>
            <a:ext cx="980440" cy="62865"/>
          </a:xfrm>
          <a:custGeom>
            <a:avLst/>
            <a:gdLst/>
            <a:ahLst/>
            <a:cxnLst/>
            <a:rect l="l" t="t" r="r" b="b"/>
            <a:pathLst>
              <a:path w="980439" h="62864">
                <a:moveTo>
                  <a:pt x="60620" y="4272"/>
                </a:moveTo>
                <a:lnTo>
                  <a:pt x="64742" y="1990"/>
                </a:lnTo>
                <a:lnTo>
                  <a:pt x="67152" y="656"/>
                </a:lnTo>
                <a:lnTo>
                  <a:pt x="67850" y="270"/>
                </a:lnTo>
                <a:lnTo>
                  <a:pt x="68338" y="0"/>
                </a:lnTo>
                <a:lnTo>
                  <a:pt x="67249" y="235"/>
                </a:lnTo>
                <a:lnTo>
                  <a:pt x="64582" y="976"/>
                </a:lnTo>
                <a:lnTo>
                  <a:pt x="61915" y="1716"/>
                </a:lnTo>
                <a:lnTo>
                  <a:pt x="19003" y="17021"/>
                </a:lnTo>
                <a:lnTo>
                  <a:pt x="6301" y="33695"/>
                </a:lnTo>
                <a:lnTo>
                  <a:pt x="2806" y="40702"/>
                </a:lnTo>
                <a:lnTo>
                  <a:pt x="847" y="46850"/>
                </a:lnTo>
                <a:lnTo>
                  <a:pt x="423" y="52140"/>
                </a:lnTo>
                <a:lnTo>
                  <a:pt x="0" y="57430"/>
                </a:lnTo>
                <a:lnTo>
                  <a:pt x="47357" y="62590"/>
                </a:lnTo>
                <a:lnTo>
                  <a:pt x="59038" y="62586"/>
                </a:lnTo>
                <a:lnTo>
                  <a:pt x="106280" y="61785"/>
                </a:lnTo>
                <a:lnTo>
                  <a:pt x="144628" y="60372"/>
                </a:lnTo>
                <a:lnTo>
                  <a:pt x="191100" y="58121"/>
                </a:lnTo>
                <a:lnTo>
                  <a:pt x="207963" y="57266"/>
                </a:lnTo>
                <a:lnTo>
                  <a:pt x="250820" y="55132"/>
                </a:lnTo>
                <a:lnTo>
                  <a:pt x="291988" y="53182"/>
                </a:lnTo>
                <a:lnTo>
                  <a:pt x="341805" y="51575"/>
                </a:lnTo>
                <a:lnTo>
                  <a:pt x="383328" y="50939"/>
                </a:lnTo>
                <a:lnTo>
                  <a:pt x="435644" y="50546"/>
                </a:lnTo>
                <a:lnTo>
                  <a:pt x="476987" y="50388"/>
                </a:lnTo>
                <a:lnTo>
                  <a:pt x="487540" y="50387"/>
                </a:lnTo>
                <a:lnTo>
                  <a:pt x="496635" y="50410"/>
                </a:lnTo>
                <a:lnTo>
                  <a:pt x="544228" y="51140"/>
                </a:lnTo>
                <a:lnTo>
                  <a:pt x="563778" y="51677"/>
                </a:lnTo>
                <a:lnTo>
                  <a:pt x="573002" y="51869"/>
                </a:lnTo>
                <a:lnTo>
                  <a:pt x="622659" y="52357"/>
                </a:lnTo>
                <a:lnTo>
                  <a:pt x="671883" y="52458"/>
                </a:lnTo>
                <a:lnTo>
                  <a:pt x="687161" y="52430"/>
                </a:lnTo>
                <a:lnTo>
                  <a:pt x="728367" y="52157"/>
                </a:lnTo>
                <a:lnTo>
                  <a:pt x="773590" y="51356"/>
                </a:lnTo>
                <a:lnTo>
                  <a:pt x="815012" y="49957"/>
                </a:lnTo>
                <a:lnTo>
                  <a:pt x="861691" y="47467"/>
                </a:lnTo>
                <a:lnTo>
                  <a:pt x="873756" y="46740"/>
                </a:lnTo>
                <a:lnTo>
                  <a:pt x="912636" y="44848"/>
                </a:lnTo>
                <a:lnTo>
                  <a:pt x="957139" y="43266"/>
                </a:lnTo>
                <a:lnTo>
                  <a:pt x="976318" y="43072"/>
                </a:lnTo>
                <a:lnTo>
                  <a:pt x="980110" y="43005"/>
                </a:lnTo>
                <a:lnTo>
                  <a:pt x="979011" y="42893"/>
                </a:lnTo>
                <a:lnTo>
                  <a:pt x="977439" y="42734"/>
                </a:lnTo>
                <a:lnTo>
                  <a:pt x="972495" y="42232"/>
                </a:lnTo>
                <a:lnTo>
                  <a:pt x="964178" y="4138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83984" y="1330832"/>
            <a:ext cx="189230" cy="124460"/>
          </a:xfrm>
          <a:custGeom>
            <a:avLst/>
            <a:gdLst/>
            <a:ahLst/>
            <a:cxnLst/>
            <a:rect l="l" t="t" r="r" b="b"/>
            <a:pathLst>
              <a:path w="189229" h="124459">
                <a:moveTo>
                  <a:pt x="35803" y="123890"/>
                </a:moveTo>
                <a:lnTo>
                  <a:pt x="35228" y="117606"/>
                </a:lnTo>
                <a:lnTo>
                  <a:pt x="31357" y="113723"/>
                </a:lnTo>
                <a:lnTo>
                  <a:pt x="24192" y="112243"/>
                </a:lnTo>
                <a:lnTo>
                  <a:pt x="19228" y="111218"/>
                </a:lnTo>
                <a:lnTo>
                  <a:pt x="15158" y="109714"/>
                </a:lnTo>
                <a:lnTo>
                  <a:pt x="0" y="72458"/>
                </a:lnTo>
                <a:lnTo>
                  <a:pt x="510" y="55775"/>
                </a:lnTo>
                <a:lnTo>
                  <a:pt x="37740" y="28002"/>
                </a:lnTo>
                <a:lnTo>
                  <a:pt x="84013" y="22372"/>
                </a:lnTo>
                <a:lnTo>
                  <a:pt x="123794" y="21139"/>
                </a:lnTo>
                <a:lnTo>
                  <a:pt x="162191" y="20699"/>
                </a:lnTo>
                <a:lnTo>
                  <a:pt x="188023" y="20409"/>
                </a:lnTo>
                <a:lnTo>
                  <a:pt x="189064" y="20096"/>
                </a:lnTo>
                <a:lnTo>
                  <a:pt x="187058" y="19514"/>
                </a:lnTo>
                <a:lnTo>
                  <a:pt x="179585" y="17347"/>
                </a:lnTo>
                <a:lnTo>
                  <a:pt x="163060" y="12555"/>
                </a:lnTo>
                <a:lnTo>
                  <a:pt x="146699" y="7597"/>
                </a:lnTo>
                <a:lnTo>
                  <a:pt x="136675" y="4048"/>
                </a:lnTo>
                <a:lnTo>
                  <a:pt x="130667" y="1158"/>
                </a:lnTo>
                <a:lnTo>
                  <a:pt x="128650" y="148"/>
                </a:lnTo>
                <a:lnTo>
                  <a:pt x="128430" y="39"/>
                </a:lnTo>
                <a:lnTo>
                  <a:pt x="128990" y="387"/>
                </a:lnTo>
                <a:lnTo>
                  <a:pt x="129582" y="729"/>
                </a:lnTo>
                <a:lnTo>
                  <a:pt x="135034" y="3875"/>
                </a:lnTo>
                <a:lnTo>
                  <a:pt x="145346" y="9825"/>
                </a:lnTo>
                <a:lnTo>
                  <a:pt x="175905" y="36294"/>
                </a:lnTo>
                <a:lnTo>
                  <a:pt x="177058" y="41563"/>
                </a:lnTo>
                <a:lnTo>
                  <a:pt x="176750" y="48257"/>
                </a:lnTo>
                <a:lnTo>
                  <a:pt x="173507" y="57746"/>
                </a:lnTo>
                <a:lnTo>
                  <a:pt x="167328" y="70029"/>
                </a:lnTo>
                <a:lnTo>
                  <a:pt x="158213" y="851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75548" y="1320594"/>
            <a:ext cx="125730" cy="97155"/>
          </a:xfrm>
          <a:custGeom>
            <a:avLst/>
            <a:gdLst/>
            <a:ahLst/>
            <a:cxnLst/>
            <a:rect l="l" t="t" r="r" b="b"/>
            <a:pathLst>
              <a:path w="125729" h="97155">
                <a:moveTo>
                  <a:pt x="12600" y="35539"/>
                </a:moveTo>
                <a:lnTo>
                  <a:pt x="4732" y="33118"/>
                </a:lnTo>
                <a:lnTo>
                  <a:pt x="616" y="30249"/>
                </a:lnTo>
                <a:lnTo>
                  <a:pt x="253" y="26931"/>
                </a:lnTo>
                <a:lnTo>
                  <a:pt x="0" y="24609"/>
                </a:lnTo>
                <a:lnTo>
                  <a:pt x="2845" y="22033"/>
                </a:lnTo>
                <a:lnTo>
                  <a:pt x="44793" y="8970"/>
                </a:lnTo>
                <a:lnTo>
                  <a:pt x="88874" y="592"/>
                </a:lnTo>
                <a:lnTo>
                  <a:pt x="92100" y="0"/>
                </a:lnTo>
                <a:lnTo>
                  <a:pt x="91833" y="48"/>
                </a:lnTo>
                <a:lnTo>
                  <a:pt x="91323" y="140"/>
                </a:lnTo>
                <a:lnTo>
                  <a:pt x="87515" y="832"/>
                </a:lnTo>
                <a:lnTo>
                  <a:pt x="80408" y="2124"/>
                </a:lnTo>
                <a:lnTo>
                  <a:pt x="73301" y="3415"/>
                </a:lnTo>
                <a:lnTo>
                  <a:pt x="68742" y="6016"/>
                </a:lnTo>
                <a:lnTo>
                  <a:pt x="66729" y="9925"/>
                </a:lnTo>
                <a:lnTo>
                  <a:pt x="64717" y="13834"/>
                </a:lnTo>
                <a:lnTo>
                  <a:pt x="64810" y="18830"/>
                </a:lnTo>
                <a:lnTo>
                  <a:pt x="67008" y="24914"/>
                </a:lnTo>
                <a:lnTo>
                  <a:pt x="69207" y="30998"/>
                </a:lnTo>
                <a:lnTo>
                  <a:pt x="72900" y="37545"/>
                </a:lnTo>
                <a:lnTo>
                  <a:pt x="78087" y="44558"/>
                </a:lnTo>
                <a:lnTo>
                  <a:pt x="83274" y="51571"/>
                </a:lnTo>
                <a:lnTo>
                  <a:pt x="86713" y="58504"/>
                </a:lnTo>
                <a:lnTo>
                  <a:pt x="88403" y="65359"/>
                </a:lnTo>
                <a:lnTo>
                  <a:pt x="90094" y="72213"/>
                </a:lnTo>
                <a:lnTo>
                  <a:pt x="89238" y="78118"/>
                </a:lnTo>
                <a:lnTo>
                  <a:pt x="85835" y="83073"/>
                </a:lnTo>
                <a:lnTo>
                  <a:pt x="82433" y="88028"/>
                </a:lnTo>
                <a:lnTo>
                  <a:pt x="76292" y="91590"/>
                </a:lnTo>
                <a:lnTo>
                  <a:pt x="67412" y="93759"/>
                </a:lnTo>
                <a:lnTo>
                  <a:pt x="54691" y="96137"/>
                </a:lnTo>
                <a:lnTo>
                  <a:pt x="42190" y="96997"/>
                </a:lnTo>
                <a:lnTo>
                  <a:pt x="32690" y="96992"/>
                </a:lnTo>
                <a:lnTo>
                  <a:pt x="26746" y="96986"/>
                </a:lnTo>
                <a:lnTo>
                  <a:pt x="23420" y="96983"/>
                </a:lnTo>
                <a:lnTo>
                  <a:pt x="20093" y="96979"/>
                </a:lnTo>
                <a:lnTo>
                  <a:pt x="18647" y="96775"/>
                </a:lnTo>
                <a:lnTo>
                  <a:pt x="19081" y="96370"/>
                </a:lnTo>
                <a:lnTo>
                  <a:pt x="19515" y="95966"/>
                </a:lnTo>
                <a:lnTo>
                  <a:pt x="57396" y="90708"/>
                </a:lnTo>
                <a:lnTo>
                  <a:pt x="67883" y="90610"/>
                </a:lnTo>
                <a:lnTo>
                  <a:pt x="79919" y="90661"/>
                </a:lnTo>
                <a:lnTo>
                  <a:pt x="93502" y="90863"/>
                </a:lnTo>
                <a:lnTo>
                  <a:pt x="108633" y="91213"/>
                </a:lnTo>
                <a:lnTo>
                  <a:pt x="125312" y="9171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961030" y="1320301"/>
            <a:ext cx="140335" cy="132715"/>
          </a:xfrm>
          <a:custGeom>
            <a:avLst/>
            <a:gdLst/>
            <a:ahLst/>
            <a:cxnLst/>
            <a:rect l="l" t="t" r="r" b="b"/>
            <a:pathLst>
              <a:path w="140335" h="132715">
                <a:moveTo>
                  <a:pt x="22852" y="32452"/>
                </a:moveTo>
                <a:lnTo>
                  <a:pt x="27505" y="89902"/>
                </a:lnTo>
                <a:lnTo>
                  <a:pt x="24223" y="106951"/>
                </a:lnTo>
                <a:lnTo>
                  <a:pt x="20199" y="105960"/>
                </a:lnTo>
                <a:lnTo>
                  <a:pt x="2655" y="70078"/>
                </a:lnTo>
                <a:lnTo>
                  <a:pt x="0" y="42503"/>
                </a:lnTo>
                <a:lnTo>
                  <a:pt x="1730" y="32102"/>
                </a:lnTo>
                <a:lnTo>
                  <a:pt x="31995" y="5674"/>
                </a:lnTo>
                <a:lnTo>
                  <a:pt x="55228" y="0"/>
                </a:lnTo>
                <a:lnTo>
                  <a:pt x="71724" y="64"/>
                </a:lnTo>
                <a:lnTo>
                  <a:pt x="108491" y="26279"/>
                </a:lnTo>
                <a:lnTo>
                  <a:pt x="110496" y="34026"/>
                </a:lnTo>
                <a:lnTo>
                  <a:pt x="109829" y="41187"/>
                </a:lnTo>
                <a:lnTo>
                  <a:pt x="106511" y="47855"/>
                </a:lnTo>
                <a:lnTo>
                  <a:pt x="103194" y="54522"/>
                </a:lnTo>
                <a:lnTo>
                  <a:pt x="97323" y="59969"/>
                </a:lnTo>
                <a:lnTo>
                  <a:pt x="88898" y="64193"/>
                </a:lnTo>
                <a:lnTo>
                  <a:pt x="80474" y="68418"/>
                </a:lnTo>
                <a:lnTo>
                  <a:pt x="72559" y="70889"/>
                </a:lnTo>
                <a:lnTo>
                  <a:pt x="65155" y="71607"/>
                </a:lnTo>
                <a:lnTo>
                  <a:pt x="57749" y="72325"/>
                </a:lnTo>
                <a:lnTo>
                  <a:pt x="53820" y="72706"/>
                </a:lnTo>
                <a:lnTo>
                  <a:pt x="53367" y="72750"/>
                </a:lnTo>
                <a:lnTo>
                  <a:pt x="53016" y="72772"/>
                </a:lnTo>
                <a:lnTo>
                  <a:pt x="53328" y="72710"/>
                </a:lnTo>
                <a:lnTo>
                  <a:pt x="53754" y="72639"/>
                </a:lnTo>
                <a:lnTo>
                  <a:pt x="57456" y="72026"/>
                </a:lnTo>
                <a:lnTo>
                  <a:pt x="64431" y="70871"/>
                </a:lnTo>
                <a:lnTo>
                  <a:pt x="75197" y="69641"/>
                </a:lnTo>
                <a:lnTo>
                  <a:pt x="88985" y="69017"/>
                </a:lnTo>
                <a:lnTo>
                  <a:pt x="103992" y="69591"/>
                </a:lnTo>
                <a:lnTo>
                  <a:pt x="116071" y="71687"/>
                </a:lnTo>
                <a:lnTo>
                  <a:pt x="132903" y="79544"/>
                </a:lnTo>
                <a:lnTo>
                  <a:pt x="140331" y="86192"/>
                </a:lnTo>
                <a:lnTo>
                  <a:pt x="139357" y="96175"/>
                </a:lnTo>
                <a:lnTo>
                  <a:pt x="93973" y="117025"/>
                </a:lnTo>
                <a:lnTo>
                  <a:pt x="52235" y="125998"/>
                </a:lnTo>
                <a:lnTo>
                  <a:pt x="21106" y="130720"/>
                </a:lnTo>
                <a:lnTo>
                  <a:pt x="10442" y="13222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32737" y="1358033"/>
            <a:ext cx="169545" cy="114300"/>
          </a:xfrm>
          <a:custGeom>
            <a:avLst/>
            <a:gdLst/>
            <a:ahLst/>
            <a:cxnLst/>
            <a:rect l="l" t="t" r="r" b="b"/>
            <a:pathLst>
              <a:path w="169545" h="114300">
                <a:moveTo>
                  <a:pt x="19576" y="19206"/>
                </a:moveTo>
                <a:lnTo>
                  <a:pt x="4268" y="66300"/>
                </a:lnTo>
                <a:lnTo>
                  <a:pt x="2196" y="86204"/>
                </a:lnTo>
                <a:lnTo>
                  <a:pt x="1250" y="93869"/>
                </a:lnTo>
                <a:lnTo>
                  <a:pt x="1041" y="92771"/>
                </a:lnTo>
                <a:lnTo>
                  <a:pt x="793" y="89713"/>
                </a:lnTo>
                <a:lnTo>
                  <a:pt x="396" y="84819"/>
                </a:lnTo>
                <a:lnTo>
                  <a:pt x="12092" y="39429"/>
                </a:lnTo>
                <a:lnTo>
                  <a:pt x="29472" y="25026"/>
                </a:lnTo>
                <a:lnTo>
                  <a:pt x="35198" y="22727"/>
                </a:lnTo>
                <a:lnTo>
                  <a:pt x="64226" y="50109"/>
                </a:lnTo>
                <a:lnTo>
                  <a:pt x="65710" y="56123"/>
                </a:lnTo>
                <a:lnTo>
                  <a:pt x="66525" y="61441"/>
                </a:lnTo>
                <a:lnTo>
                  <a:pt x="66673" y="66060"/>
                </a:lnTo>
                <a:lnTo>
                  <a:pt x="66821" y="70680"/>
                </a:lnTo>
                <a:lnTo>
                  <a:pt x="65843" y="73703"/>
                </a:lnTo>
                <a:lnTo>
                  <a:pt x="63737" y="75127"/>
                </a:lnTo>
                <a:lnTo>
                  <a:pt x="61631" y="76552"/>
                </a:lnTo>
                <a:lnTo>
                  <a:pt x="59635" y="76624"/>
                </a:lnTo>
                <a:lnTo>
                  <a:pt x="57750" y="75343"/>
                </a:lnTo>
                <a:lnTo>
                  <a:pt x="55865" y="74062"/>
                </a:lnTo>
                <a:lnTo>
                  <a:pt x="55192" y="69088"/>
                </a:lnTo>
                <a:lnTo>
                  <a:pt x="55729" y="60422"/>
                </a:lnTo>
                <a:lnTo>
                  <a:pt x="58273" y="48886"/>
                </a:lnTo>
                <a:lnTo>
                  <a:pt x="82500" y="17253"/>
                </a:lnTo>
                <a:lnTo>
                  <a:pt x="116945" y="0"/>
                </a:lnTo>
                <a:lnTo>
                  <a:pt x="129523" y="793"/>
                </a:lnTo>
                <a:lnTo>
                  <a:pt x="160995" y="39888"/>
                </a:lnTo>
                <a:lnTo>
                  <a:pt x="167312" y="86053"/>
                </a:lnTo>
                <a:lnTo>
                  <a:pt x="168419" y="99373"/>
                </a:lnTo>
                <a:lnTo>
                  <a:pt x="169533" y="11396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63766" y="1913017"/>
            <a:ext cx="1220470" cy="75565"/>
          </a:xfrm>
          <a:custGeom>
            <a:avLst/>
            <a:gdLst/>
            <a:ahLst/>
            <a:cxnLst/>
            <a:rect l="l" t="t" r="r" b="b"/>
            <a:pathLst>
              <a:path w="1220470" h="75564">
                <a:moveTo>
                  <a:pt x="2854" y="11237"/>
                </a:moveTo>
                <a:lnTo>
                  <a:pt x="0" y="4534"/>
                </a:lnTo>
                <a:lnTo>
                  <a:pt x="1605" y="915"/>
                </a:lnTo>
                <a:lnTo>
                  <a:pt x="7670" y="383"/>
                </a:lnTo>
                <a:lnTo>
                  <a:pt x="12026" y="0"/>
                </a:lnTo>
                <a:lnTo>
                  <a:pt x="18928" y="817"/>
                </a:lnTo>
                <a:lnTo>
                  <a:pt x="28376" y="2835"/>
                </a:lnTo>
                <a:lnTo>
                  <a:pt x="36754" y="4381"/>
                </a:lnTo>
                <a:lnTo>
                  <a:pt x="78442" y="9632"/>
                </a:lnTo>
                <a:lnTo>
                  <a:pt x="125140" y="13895"/>
                </a:lnTo>
                <a:lnTo>
                  <a:pt x="166510" y="16913"/>
                </a:lnTo>
                <a:lnTo>
                  <a:pt x="183919" y="18088"/>
                </a:lnTo>
                <a:lnTo>
                  <a:pt x="199475" y="19192"/>
                </a:lnTo>
                <a:lnTo>
                  <a:pt x="244771" y="23015"/>
                </a:lnTo>
                <a:lnTo>
                  <a:pt x="258061" y="24430"/>
                </a:lnTo>
                <a:lnTo>
                  <a:pt x="270759" y="25678"/>
                </a:lnTo>
                <a:lnTo>
                  <a:pt x="309224" y="28756"/>
                </a:lnTo>
                <a:lnTo>
                  <a:pt x="354494" y="30944"/>
                </a:lnTo>
                <a:lnTo>
                  <a:pt x="393650" y="31605"/>
                </a:lnTo>
                <a:lnTo>
                  <a:pt x="432427" y="31894"/>
                </a:lnTo>
                <a:lnTo>
                  <a:pt x="480316" y="32042"/>
                </a:lnTo>
                <a:lnTo>
                  <a:pt x="498468" y="32065"/>
                </a:lnTo>
                <a:lnTo>
                  <a:pt x="517372" y="32101"/>
                </a:lnTo>
                <a:lnTo>
                  <a:pt x="567212" y="32442"/>
                </a:lnTo>
                <a:lnTo>
                  <a:pt x="606885" y="33130"/>
                </a:lnTo>
                <a:lnTo>
                  <a:pt x="650915" y="35049"/>
                </a:lnTo>
                <a:lnTo>
                  <a:pt x="701423" y="39985"/>
                </a:lnTo>
                <a:lnTo>
                  <a:pt x="743954" y="45672"/>
                </a:lnTo>
                <a:lnTo>
                  <a:pt x="789874" y="53431"/>
                </a:lnTo>
                <a:lnTo>
                  <a:pt x="803465" y="56093"/>
                </a:lnTo>
                <a:lnTo>
                  <a:pt x="816387" y="58592"/>
                </a:lnTo>
                <a:lnTo>
                  <a:pt x="864851" y="67507"/>
                </a:lnTo>
                <a:lnTo>
                  <a:pt x="917279" y="73392"/>
                </a:lnTo>
                <a:lnTo>
                  <a:pt x="966241" y="75404"/>
                </a:lnTo>
                <a:lnTo>
                  <a:pt x="979755" y="75469"/>
                </a:lnTo>
                <a:lnTo>
                  <a:pt x="992726" y="75445"/>
                </a:lnTo>
                <a:lnTo>
                  <a:pt x="1042731" y="74374"/>
                </a:lnTo>
                <a:lnTo>
                  <a:pt x="1098009" y="71611"/>
                </a:lnTo>
                <a:lnTo>
                  <a:pt x="1113250" y="70797"/>
                </a:lnTo>
                <a:lnTo>
                  <a:pt x="1126415" y="70156"/>
                </a:lnTo>
                <a:lnTo>
                  <a:pt x="1137820" y="69672"/>
                </a:lnTo>
                <a:lnTo>
                  <a:pt x="1147781" y="69326"/>
                </a:lnTo>
                <a:lnTo>
                  <a:pt x="1156612" y="69099"/>
                </a:lnTo>
                <a:lnTo>
                  <a:pt x="1170758" y="68666"/>
                </a:lnTo>
                <a:lnTo>
                  <a:pt x="1184209" y="67958"/>
                </a:lnTo>
                <a:lnTo>
                  <a:pt x="1196971" y="66975"/>
                </a:lnTo>
                <a:lnTo>
                  <a:pt x="1209055" y="65716"/>
                </a:lnTo>
                <a:lnTo>
                  <a:pt x="1220468" y="6418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685358" y="1887862"/>
            <a:ext cx="548640" cy="27305"/>
          </a:xfrm>
          <a:custGeom>
            <a:avLst/>
            <a:gdLst/>
            <a:ahLst/>
            <a:cxnLst/>
            <a:rect l="l" t="t" r="r" b="b"/>
            <a:pathLst>
              <a:path w="548640" h="27305">
                <a:moveTo>
                  <a:pt x="34341" y="21658"/>
                </a:moveTo>
                <a:lnTo>
                  <a:pt x="21523" y="14883"/>
                </a:lnTo>
                <a:lnTo>
                  <a:pt x="11432" y="8606"/>
                </a:lnTo>
                <a:lnTo>
                  <a:pt x="4230" y="3259"/>
                </a:lnTo>
                <a:lnTo>
                  <a:pt x="1720" y="1358"/>
                </a:lnTo>
                <a:lnTo>
                  <a:pt x="860" y="707"/>
                </a:lnTo>
                <a:lnTo>
                  <a:pt x="0" y="55"/>
                </a:lnTo>
                <a:lnTo>
                  <a:pt x="1145" y="0"/>
                </a:lnTo>
                <a:lnTo>
                  <a:pt x="4298" y="541"/>
                </a:lnTo>
                <a:lnTo>
                  <a:pt x="12323" y="1919"/>
                </a:lnTo>
                <a:lnTo>
                  <a:pt x="27813" y="4579"/>
                </a:lnTo>
                <a:lnTo>
                  <a:pt x="75960" y="11380"/>
                </a:lnTo>
                <a:lnTo>
                  <a:pt x="114674" y="15456"/>
                </a:lnTo>
                <a:lnTo>
                  <a:pt x="165023" y="19592"/>
                </a:lnTo>
                <a:lnTo>
                  <a:pt x="207325" y="22259"/>
                </a:lnTo>
                <a:lnTo>
                  <a:pt x="245750" y="24249"/>
                </a:lnTo>
                <a:lnTo>
                  <a:pt x="293730" y="25991"/>
                </a:lnTo>
                <a:lnTo>
                  <a:pt x="332639" y="26850"/>
                </a:lnTo>
                <a:lnTo>
                  <a:pt x="356697" y="27119"/>
                </a:lnTo>
                <a:lnTo>
                  <a:pt x="371767" y="27117"/>
                </a:lnTo>
                <a:lnTo>
                  <a:pt x="410618" y="26350"/>
                </a:lnTo>
                <a:lnTo>
                  <a:pt x="461220" y="22718"/>
                </a:lnTo>
                <a:lnTo>
                  <a:pt x="498805" y="16271"/>
                </a:lnTo>
                <a:lnTo>
                  <a:pt x="511352" y="13797"/>
                </a:lnTo>
                <a:lnTo>
                  <a:pt x="522432" y="11717"/>
                </a:lnTo>
                <a:lnTo>
                  <a:pt x="539110" y="8742"/>
                </a:lnTo>
                <a:lnTo>
                  <a:pt x="548639" y="70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530569" y="1912961"/>
            <a:ext cx="314960" cy="19050"/>
          </a:xfrm>
          <a:custGeom>
            <a:avLst/>
            <a:gdLst/>
            <a:ahLst/>
            <a:cxnLst/>
            <a:rect l="l" t="t" r="r" b="b"/>
            <a:pathLst>
              <a:path w="314959" h="19050">
                <a:moveTo>
                  <a:pt x="13716" y="5348"/>
                </a:moveTo>
                <a:lnTo>
                  <a:pt x="3990" y="5545"/>
                </a:lnTo>
                <a:lnTo>
                  <a:pt x="0" y="5397"/>
                </a:lnTo>
                <a:lnTo>
                  <a:pt x="1731" y="4901"/>
                </a:lnTo>
                <a:lnTo>
                  <a:pt x="2964" y="4547"/>
                </a:lnTo>
                <a:lnTo>
                  <a:pt x="6061" y="3662"/>
                </a:lnTo>
                <a:lnTo>
                  <a:pt x="11014" y="2245"/>
                </a:lnTo>
                <a:lnTo>
                  <a:pt x="18545" y="1052"/>
                </a:lnTo>
                <a:lnTo>
                  <a:pt x="31222" y="303"/>
                </a:lnTo>
                <a:lnTo>
                  <a:pt x="49045" y="0"/>
                </a:lnTo>
                <a:lnTo>
                  <a:pt x="60080" y="4"/>
                </a:lnTo>
                <a:lnTo>
                  <a:pt x="111248" y="970"/>
                </a:lnTo>
                <a:lnTo>
                  <a:pt x="161305" y="3396"/>
                </a:lnTo>
                <a:lnTo>
                  <a:pt x="211915" y="7335"/>
                </a:lnTo>
                <a:lnTo>
                  <a:pt x="261821" y="12340"/>
                </a:lnTo>
                <a:lnTo>
                  <a:pt x="306308" y="17813"/>
                </a:lnTo>
                <a:lnTo>
                  <a:pt x="314413" y="1905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955568" y="1914597"/>
            <a:ext cx="1189990" cy="76200"/>
          </a:xfrm>
          <a:custGeom>
            <a:avLst/>
            <a:gdLst/>
            <a:ahLst/>
            <a:cxnLst/>
            <a:rect l="l" t="t" r="r" b="b"/>
            <a:pathLst>
              <a:path w="1189990" h="76200">
                <a:moveTo>
                  <a:pt x="49415" y="22529"/>
                </a:moveTo>
                <a:lnTo>
                  <a:pt x="28684" y="15899"/>
                </a:lnTo>
                <a:lnTo>
                  <a:pt x="13538" y="10816"/>
                </a:lnTo>
                <a:lnTo>
                  <a:pt x="3976" y="7280"/>
                </a:lnTo>
                <a:lnTo>
                  <a:pt x="0" y="5292"/>
                </a:lnTo>
                <a:lnTo>
                  <a:pt x="2420" y="4497"/>
                </a:lnTo>
                <a:lnTo>
                  <a:pt x="7886" y="3615"/>
                </a:lnTo>
                <a:lnTo>
                  <a:pt x="16628" y="2202"/>
                </a:lnTo>
                <a:lnTo>
                  <a:pt x="26564" y="1031"/>
                </a:lnTo>
                <a:lnTo>
                  <a:pt x="39177" y="297"/>
                </a:lnTo>
                <a:lnTo>
                  <a:pt x="54465" y="0"/>
                </a:lnTo>
                <a:lnTo>
                  <a:pt x="64945" y="54"/>
                </a:lnTo>
                <a:lnTo>
                  <a:pt x="116966" y="2031"/>
                </a:lnTo>
                <a:lnTo>
                  <a:pt x="155615" y="4453"/>
                </a:lnTo>
                <a:lnTo>
                  <a:pt x="205636" y="8105"/>
                </a:lnTo>
                <a:lnTo>
                  <a:pt x="244167" y="11247"/>
                </a:lnTo>
                <a:lnTo>
                  <a:pt x="294151" y="15534"/>
                </a:lnTo>
                <a:lnTo>
                  <a:pt x="335022" y="19264"/>
                </a:lnTo>
                <a:lnTo>
                  <a:pt x="373667" y="23125"/>
                </a:lnTo>
                <a:lnTo>
                  <a:pt x="420973" y="28412"/>
                </a:lnTo>
                <a:lnTo>
                  <a:pt x="460468" y="33203"/>
                </a:lnTo>
                <a:lnTo>
                  <a:pt x="510151" y="39376"/>
                </a:lnTo>
                <a:lnTo>
                  <a:pt x="534452" y="42458"/>
                </a:lnTo>
                <a:lnTo>
                  <a:pt x="547787" y="44136"/>
                </a:lnTo>
                <a:lnTo>
                  <a:pt x="586546" y="48697"/>
                </a:lnTo>
                <a:lnTo>
                  <a:pt x="635755" y="53735"/>
                </a:lnTo>
                <a:lnTo>
                  <a:pt x="677555" y="57336"/>
                </a:lnTo>
                <a:lnTo>
                  <a:pt x="725752" y="60831"/>
                </a:lnTo>
                <a:lnTo>
                  <a:pt x="773730" y="63528"/>
                </a:lnTo>
                <a:lnTo>
                  <a:pt x="824790" y="66073"/>
                </a:lnTo>
                <a:lnTo>
                  <a:pt x="856828" y="67552"/>
                </a:lnTo>
                <a:lnTo>
                  <a:pt x="873599" y="68326"/>
                </a:lnTo>
                <a:lnTo>
                  <a:pt x="915531" y="70309"/>
                </a:lnTo>
                <a:lnTo>
                  <a:pt x="955249" y="72317"/>
                </a:lnTo>
                <a:lnTo>
                  <a:pt x="970230" y="73110"/>
                </a:lnTo>
                <a:lnTo>
                  <a:pt x="983998" y="73792"/>
                </a:lnTo>
                <a:lnTo>
                  <a:pt x="1033834" y="75654"/>
                </a:lnTo>
                <a:lnTo>
                  <a:pt x="1071231" y="76072"/>
                </a:lnTo>
                <a:lnTo>
                  <a:pt x="1086531" y="75552"/>
                </a:lnTo>
                <a:lnTo>
                  <a:pt x="1138419" y="63641"/>
                </a:lnTo>
                <a:lnTo>
                  <a:pt x="1173312" y="44381"/>
                </a:lnTo>
                <a:lnTo>
                  <a:pt x="1182037" y="37185"/>
                </a:lnTo>
                <a:lnTo>
                  <a:pt x="1189654" y="294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91947" y="2279004"/>
            <a:ext cx="855980" cy="18415"/>
          </a:xfrm>
          <a:custGeom>
            <a:avLst/>
            <a:gdLst/>
            <a:ahLst/>
            <a:cxnLst/>
            <a:rect l="l" t="t" r="r" b="b"/>
            <a:pathLst>
              <a:path w="855980" h="18414">
                <a:moveTo>
                  <a:pt x="15850" y="14917"/>
                </a:moveTo>
                <a:lnTo>
                  <a:pt x="9601" y="14048"/>
                </a:lnTo>
                <a:lnTo>
                  <a:pt x="6830" y="12279"/>
                </a:lnTo>
                <a:lnTo>
                  <a:pt x="7538" y="9610"/>
                </a:lnTo>
                <a:lnTo>
                  <a:pt x="8041" y="7717"/>
                </a:lnTo>
                <a:lnTo>
                  <a:pt x="6844" y="6874"/>
                </a:lnTo>
                <a:lnTo>
                  <a:pt x="3947" y="7080"/>
                </a:lnTo>
                <a:lnTo>
                  <a:pt x="1050" y="7287"/>
                </a:lnTo>
                <a:lnTo>
                  <a:pt x="0" y="8413"/>
                </a:lnTo>
                <a:lnTo>
                  <a:pt x="795" y="10457"/>
                </a:lnTo>
                <a:lnTo>
                  <a:pt x="49332" y="15127"/>
                </a:lnTo>
                <a:lnTo>
                  <a:pt x="95091" y="15398"/>
                </a:lnTo>
                <a:lnTo>
                  <a:pt x="113616" y="15384"/>
                </a:lnTo>
                <a:lnTo>
                  <a:pt x="158024" y="15129"/>
                </a:lnTo>
                <a:lnTo>
                  <a:pt x="194545" y="14336"/>
                </a:lnTo>
                <a:lnTo>
                  <a:pt x="202042" y="14142"/>
                </a:lnTo>
                <a:lnTo>
                  <a:pt x="242887" y="13554"/>
                </a:lnTo>
                <a:lnTo>
                  <a:pt x="285467" y="13292"/>
                </a:lnTo>
                <a:lnTo>
                  <a:pt x="338871" y="13164"/>
                </a:lnTo>
                <a:lnTo>
                  <a:pt x="357074" y="13121"/>
                </a:lnTo>
                <a:lnTo>
                  <a:pt x="406318" y="12691"/>
                </a:lnTo>
                <a:lnTo>
                  <a:pt x="447730" y="11811"/>
                </a:lnTo>
                <a:lnTo>
                  <a:pt x="491244" y="9935"/>
                </a:lnTo>
                <a:lnTo>
                  <a:pt x="526016" y="6944"/>
                </a:lnTo>
                <a:lnTo>
                  <a:pt x="541587" y="5463"/>
                </a:lnTo>
                <a:lnTo>
                  <a:pt x="584338" y="1962"/>
                </a:lnTo>
                <a:lnTo>
                  <a:pt x="634080" y="639"/>
                </a:lnTo>
                <a:lnTo>
                  <a:pt x="685213" y="153"/>
                </a:lnTo>
                <a:lnTo>
                  <a:pt x="723560" y="0"/>
                </a:lnTo>
                <a:lnTo>
                  <a:pt x="739313" y="5"/>
                </a:lnTo>
                <a:lnTo>
                  <a:pt x="780104" y="572"/>
                </a:lnTo>
                <a:lnTo>
                  <a:pt x="791177" y="1182"/>
                </a:lnTo>
                <a:lnTo>
                  <a:pt x="803060" y="1605"/>
                </a:lnTo>
                <a:lnTo>
                  <a:pt x="816093" y="1861"/>
                </a:lnTo>
                <a:lnTo>
                  <a:pt x="830619" y="1966"/>
                </a:lnTo>
                <a:lnTo>
                  <a:pt x="846200" y="3015"/>
                </a:lnTo>
                <a:lnTo>
                  <a:pt x="854604" y="6100"/>
                </a:lnTo>
                <a:lnTo>
                  <a:pt x="855919" y="11223"/>
                </a:lnTo>
                <a:lnTo>
                  <a:pt x="850230" y="1838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255552" y="2218356"/>
            <a:ext cx="904875" cy="48260"/>
          </a:xfrm>
          <a:custGeom>
            <a:avLst/>
            <a:gdLst/>
            <a:ahLst/>
            <a:cxnLst/>
            <a:rect l="l" t="t" r="r" b="b"/>
            <a:pathLst>
              <a:path w="904875" h="48260">
                <a:moveTo>
                  <a:pt x="32910" y="48184"/>
                </a:moveTo>
                <a:lnTo>
                  <a:pt x="28634" y="46070"/>
                </a:lnTo>
                <a:lnTo>
                  <a:pt x="24994" y="39958"/>
                </a:lnTo>
                <a:lnTo>
                  <a:pt x="21989" y="29847"/>
                </a:lnTo>
                <a:lnTo>
                  <a:pt x="25236" y="22882"/>
                </a:lnTo>
                <a:lnTo>
                  <a:pt x="40542" y="20702"/>
                </a:lnTo>
                <a:lnTo>
                  <a:pt x="50855" y="20971"/>
                </a:lnTo>
                <a:lnTo>
                  <a:pt x="62128" y="21182"/>
                </a:lnTo>
                <a:lnTo>
                  <a:pt x="74444" y="21339"/>
                </a:lnTo>
                <a:lnTo>
                  <a:pt x="87884" y="21443"/>
                </a:lnTo>
                <a:lnTo>
                  <a:pt x="102530" y="21495"/>
                </a:lnTo>
                <a:lnTo>
                  <a:pt x="118481" y="21524"/>
                </a:lnTo>
                <a:lnTo>
                  <a:pt x="133044" y="21600"/>
                </a:lnTo>
                <a:lnTo>
                  <a:pt x="180613" y="22386"/>
                </a:lnTo>
                <a:lnTo>
                  <a:pt x="219259" y="23783"/>
                </a:lnTo>
                <a:lnTo>
                  <a:pt x="256675" y="25407"/>
                </a:lnTo>
                <a:lnTo>
                  <a:pt x="270047" y="26010"/>
                </a:lnTo>
                <a:lnTo>
                  <a:pt x="308295" y="27352"/>
                </a:lnTo>
                <a:lnTo>
                  <a:pt x="361272" y="28253"/>
                </a:lnTo>
                <a:lnTo>
                  <a:pt x="375821" y="28469"/>
                </a:lnTo>
                <a:lnTo>
                  <a:pt x="413931" y="29388"/>
                </a:lnTo>
                <a:lnTo>
                  <a:pt x="449943" y="30890"/>
                </a:lnTo>
                <a:lnTo>
                  <a:pt x="463311" y="31444"/>
                </a:lnTo>
                <a:lnTo>
                  <a:pt x="512687" y="32792"/>
                </a:lnTo>
                <a:lnTo>
                  <a:pt x="559495" y="33163"/>
                </a:lnTo>
                <a:lnTo>
                  <a:pt x="570066" y="33158"/>
                </a:lnTo>
                <a:lnTo>
                  <a:pt x="614243" y="31309"/>
                </a:lnTo>
                <a:lnTo>
                  <a:pt x="641197" y="28954"/>
                </a:lnTo>
                <a:lnTo>
                  <a:pt x="653922" y="27980"/>
                </a:lnTo>
                <a:lnTo>
                  <a:pt x="703858" y="25880"/>
                </a:lnTo>
                <a:lnTo>
                  <a:pt x="752017" y="25671"/>
                </a:lnTo>
                <a:lnTo>
                  <a:pt x="764309" y="25674"/>
                </a:lnTo>
                <a:lnTo>
                  <a:pt x="803147" y="25757"/>
                </a:lnTo>
                <a:lnTo>
                  <a:pt x="853206" y="25988"/>
                </a:lnTo>
                <a:lnTo>
                  <a:pt x="894654" y="26198"/>
                </a:lnTo>
                <a:lnTo>
                  <a:pt x="900177" y="26226"/>
                </a:lnTo>
                <a:lnTo>
                  <a:pt x="903796" y="26244"/>
                </a:lnTo>
                <a:lnTo>
                  <a:pt x="904616" y="26213"/>
                </a:lnTo>
                <a:lnTo>
                  <a:pt x="903962" y="26138"/>
                </a:lnTo>
                <a:lnTo>
                  <a:pt x="903308" y="26064"/>
                </a:lnTo>
                <a:lnTo>
                  <a:pt x="859271" y="22461"/>
                </a:lnTo>
                <a:lnTo>
                  <a:pt x="815349" y="21730"/>
                </a:lnTo>
                <a:lnTo>
                  <a:pt x="774668" y="21596"/>
                </a:lnTo>
                <a:lnTo>
                  <a:pt x="756256" y="21541"/>
                </a:lnTo>
                <a:lnTo>
                  <a:pt x="715741" y="21237"/>
                </a:lnTo>
                <a:lnTo>
                  <a:pt x="679444" y="14602"/>
                </a:lnTo>
                <a:lnTo>
                  <a:pt x="665998" y="11875"/>
                </a:lnTo>
                <a:lnTo>
                  <a:pt x="619330" y="4564"/>
                </a:lnTo>
                <a:lnTo>
                  <a:pt x="576574" y="1309"/>
                </a:lnTo>
                <a:lnTo>
                  <a:pt x="534019" y="93"/>
                </a:lnTo>
                <a:lnTo>
                  <a:pt x="515734" y="0"/>
                </a:lnTo>
                <a:lnTo>
                  <a:pt x="499044" y="21"/>
                </a:lnTo>
                <a:lnTo>
                  <a:pt x="457423" y="764"/>
                </a:lnTo>
                <a:lnTo>
                  <a:pt x="417441" y="3289"/>
                </a:lnTo>
                <a:lnTo>
                  <a:pt x="403132" y="4856"/>
                </a:lnTo>
                <a:lnTo>
                  <a:pt x="389646" y="6254"/>
                </a:lnTo>
                <a:lnTo>
                  <a:pt x="376867" y="7495"/>
                </a:lnTo>
                <a:lnTo>
                  <a:pt x="364677" y="8592"/>
                </a:lnTo>
                <a:lnTo>
                  <a:pt x="352958" y="9558"/>
                </a:lnTo>
                <a:lnTo>
                  <a:pt x="337053" y="10728"/>
                </a:lnTo>
                <a:lnTo>
                  <a:pt x="322870" y="11824"/>
                </a:lnTo>
                <a:lnTo>
                  <a:pt x="271606" y="16602"/>
                </a:lnTo>
                <a:lnTo>
                  <a:pt x="223576" y="23724"/>
                </a:lnTo>
                <a:lnTo>
                  <a:pt x="208249" y="26780"/>
                </a:lnTo>
                <a:lnTo>
                  <a:pt x="195032" y="29323"/>
                </a:lnTo>
                <a:lnTo>
                  <a:pt x="155954" y="35066"/>
                </a:lnTo>
                <a:lnTo>
                  <a:pt x="115182" y="36703"/>
                </a:lnTo>
                <a:lnTo>
                  <a:pt x="64944" y="37108"/>
                </a:lnTo>
                <a:lnTo>
                  <a:pt x="51102" y="37097"/>
                </a:lnTo>
                <a:lnTo>
                  <a:pt x="38893" y="37022"/>
                </a:lnTo>
                <a:lnTo>
                  <a:pt x="28294" y="36885"/>
                </a:lnTo>
                <a:lnTo>
                  <a:pt x="19283" y="36684"/>
                </a:lnTo>
                <a:lnTo>
                  <a:pt x="4751" y="38396"/>
                </a:lnTo>
                <a:lnTo>
                  <a:pt x="0" y="4484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3881" y="2287682"/>
            <a:ext cx="647065" cy="35560"/>
          </a:xfrm>
          <a:custGeom>
            <a:avLst/>
            <a:gdLst/>
            <a:ahLst/>
            <a:cxnLst/>
            <a:rect l="l" t="t" r="r" b="b"/>
            <a:pathLst>
              <a:path w="647065" h="35560">
                <a:moveTo>
                  <a:pt x="3160" y="25711"/>
                </a:moveTo>
                <a:lnTo>
                  <a:pt x="48798" y="15165"/>
                </a:lnTo>
                <a:lnTo>
                  <a:pt x="80824" y="14833"/>
                </a:lnTo>
                <a:lnTo>
                  <a:pt x="95968" y="14757"/>
                </a:lnTo>
                <a:lnTo>
                  <a:pt x="143134" y="14415"/>
                </a:lnTo>
                <a:lnTo>
                  <a:pt x="183763" y="13710"/>
                </a:lnTo>
                <a:lnTo>
                  <a:pt x="229722" y="12184"/>
                </a:lnTo>
                <a:lnTo>
                  <a:pt x="240525" y="11811"/>
                </a:lnTo>
                <a:lnTo>
                  <a:pt x="290449" y="10434"/>
                </a:lnTo>
                <a:lnTo>
                  <a:pt x="336434" y="9485"/>
                </a:lnTo>
                <a:lnTo>
                  <a:pt x="379730" y="8778"/>
                </a:lnTo>
                <a:lnTo>
                  <a:pt x="424546" y="8345"/>
                </a:lnTo>
                <a:lnTo>
                  <a:pt x="437461" y="8343"/>
                </a:lnTo>
                <a:lnTo>
                  <a:pt x="450120" y="8380"/>
                </a:lnTo>
                <a:lnTo>
                  <a:pt x="500123" y="8911"/>
                </a:lnTo>
                <a:lnTo>
                  <a:pt x="544362" y="9780"/>
                </a:lnTo>
                <a:lnTo>
                  <a:pt x="560195" y="10086"/>
                </a:lnTo>
                <a:lnTo>
                  <a:pt x="573626" y="10320"/>
                </a:lnTo>
                <a:lnTo>
                  <a:pt x="584679" y="10483"/>
                </a:lnTo>
                <a:lnTo>
                  <a:pt x="593379" y="10576"/>
                </a:lnTo>
                <a:lnTo>
                  <a:pt x="609011" y="10514"/>
                </a:lnTo>
                <a:lnTo>
                  <a:pt x="620686" y="10226"/>
                </a:lnTo>
                <a:lnTo>
                  <a:pt x="634221" y="9489"/>
                </a:lnTo>
                <a:lnTo>
                  <a:pt x="639857" y="8229"/>
                </a:lnTo>
                <a:lnTo>
                  <a:pt x="643350" y="6168"/>
                </a:lnTo>
                <a:lnTo>
                  <a:pt x="646843" y="4107"/>
                </a:lnTo>
                <a:lnTo>
                  <a:pt x="607297" y="156"/>
                </a:lnTo>
                <a:lnTo>
                  <a:pt x="593598" y="0"/>
                </a:lnTo>
                <a:lnTo>
                  <a:pt x="579350" y="286"/>
                </a:lnTo>
                <a:lnTo>
                  <a:pt x="529982" y="4226"/>
                </a:lnTo>
                <a:lnTo>
                  <a:pt x="519014" y="5706"/>
                </a:lnTo>
                <a:lnTo>
                  <a:pt x="507655" y="7181"/>
                </a:lnTo>
                <a:lnTo>
                  <a:pt x="456864" y="13229"/>
                </a:lnTo>
                <a:lnTo>
                  <a:pt x="407729" y="18522"/>
                </a:lnTo>
                <a:lnTo>
                  <a:pt x="364822" y="22496"/>
                </a:lnTo>
                <a:lnTo>
                  <a:pt x="318086" y="24091"/>
                </a:lnTo>
                <a:lnTo>
                  <a:pt x="288883" y="24486"/>
                </a:lnTo>
                <a:lnTo>
                  <a:pt x="275830" y="24739"/>
                </a:lnTo>
                <a:lnTo>
                  <a:pt x="225585" y="26534"/>
                </a:lnTo>
                <a:lnTo>
                  <a:pt x="199809" y="27929"/>
                </a:lnTo>
                <a:lnTo>
                  <a:pt x="186709" y="28596"/>
                </a:lnTo>
                <a:lnTo>
                  <a:pt x="136483" y="30512"/>
                </a:lnTo>
                <a:lnTo>
                  <a:pt x="105032" y="31218"/>
                </a:lnTo>
                <a:lnTo>
                  <a:pt x="88832" y="31616"/>
                </a:lnTo>
                <a:lnTo>
                  <a:pt x="36044" y="34219"/>
                </a:lnTo>
                <a:lnTo>
                  <a:pt x="23968" y="35100"/>
                </a:lnTo>
                <a:lnTo>
                  <a:pt x="23312" y="34948"/>
                </a:lnTo>
                <a:lnTo>
                  <a:pt x="24203" y="34481"/>
                </a:lnTo>
                <a:lnTo>
                  <a:pt x="25093" y="34013"/>
                </a:lnTo>
                <a:lnTo>
                  <a:pt x="28064" y="32455"/>
                </a:lnTo>
                <a:lnTo>
                  <a:pt x="63609" y="21192"/>
                </a:lnTo>
                <a:lnTo>
                  <a:pt x="75303" y="22046"/>
                </a:lnTo>
                <a:lnTo>
                  <a:pt x="88353" y="2513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427747" y="2249356"/>
            <a:ext cx="4652010" cy="52069"/>
          </a:xfrm>
          <a:custGeom>
            <a:avLst/>
            <a:gdLst/>
            <a:ahLst/>
            <a:cxnLst/>
            <a:rect l="l" t="t" r="r" b="b"/>
            <a:pathLst>
              <a:path w="4652009" h="52069">
                <a:moveTo>
                  <a:pt x="19331" y="50506"/>
                </a:moveTo>
                <a:lnTo>
                  <a:pt x="5715" y="47547"/>
                </a:lnTo>
                <a:lnTo>
                  <a:pt x="0" y="45917"/>
                </a:lnTo>
                <a:lnTo>
                  <a:pt x="2182" y="45614"/>
                </a:lnTo>
                <a:lnTo>
                  <a:pt x="3740" y="45398"/>
                </a:lnTo>
                <a:lnTo>
                  <a:pt x="7635" y="44858"/>
                </a:lnTo>
                <a:lnTo>
                  <a:pt x="13867" y="43994"/>
                </a:lnTo>
                <a:lnTo>
                  <a:pt x="19655" y="43586"/>
                </a:lnTo>
                <a:lnTo>
                  <a:pt x="29133" y="43456"/>
                </a:lnTo>
                <a:lnTo>
                  <a:pt x="42302" y="43603"/>
                </a:lnTo>
                <a:lnTo>
                  <a:pt x="59162" y="44027"/>
                </a:lnTo>
                <a:lnTo>
                  <a:pt x="70178" y="44394"/>
                </a:lnTo>
                <a:lnTo>
                  <a:pt x="81325" y="44726"/>
                </a:lnTo>
                <a:lnTo>
                  <a:pt x="127970" y="45735"/>
                </a:lnTo>
                <a:lnTo>
                  <a:pt x="166166" y="46191"/>
                </a:lnTo>
                <a:lnTo>
                  <a:pt x="208243" y="46426"/>
                </a:lnTo>
                <a:lnTo>
                  <a:pt x="241020" y="46476"/>
                </a:lnTo>
                <a:lnTo>
                  <a:pt x="257785" y="46475"/>
                </a:lnTo>
                <a:lnTo>
                  <a:pt x="302561" y="46373"/>
                </a:lnTo>
                <a:lnTo>
                  <a:pt x="350026" y="46013"/>
                </a:lnTo>
                <a:lnTo>
                  <a:pt x="389601" y="45262"/>
                </a:lnTo>
                <a:lnTo>
                  <a:pt x="439964" y="43452"/>
                </a:lnTo>
                <a:lnTo>
                  <a:pt x="481201" y="41342"/>
                </a:lnTo>
                <a:lnTo>
                  <a:pt x="495813" y="40558"/>
                </a:lnTo>
                <a:lnTo>
                  <a:pt x="534703" y="38615"/>
                </a:lnTo>
                <a:lnTo>
                  <a:pt x="583208" y="36626"/>
                </a:lnTo>
                <a:lnTo>
                  <a:pt x="622936" y="35423"/>
                </a:lnTo>
                <a:lnTo>
                  <a:pt x="664366" y="34671"/>
                </a:lnTo>
                <a:lnTo>
                  <a:pt x="710604" y="34414"/>
                </a:lnTo>
                <a:lnTo>
                  <a:pt x="751394" y="34300"/>
                </a:lnTo>
                <a:lnTo>
                  <a:pt x="802164" y="34212"/>
                </a:lnTo>
                <a:lnTo>
                  <a:pt x="841633" y="34167"/>
                </a:lnTo>
                <a:lnTo>
                  <a:pt x="885653" y="34132"/>
                </a:lnTo>
                <a:lnTo>
                  <a:pt x="934273" y="34108"/>
                </a:lnTo>
                <a:lnTo>
                  <a:pt x="987538" y="34092"/>
                </a:lnTo>
                <a:lnTo>
                  <a:pt x="1014686" y="34085"/>
                </a:lnTo>
                <a:lnTo>
                  <a:pt x="1065061" y="34060"/>
                </a:lnTo>
                <a:lnTo>
                  <a:pt x="1110208" y="34019"/>
                </a:lnTo>
                <a:lnTo>
                  <a:pt x="1150129" y="33964"/>
                </a:lnTo>
                <a:lnTo>
                  <a:pt x="1200208" y="33854"/>
                </a:lnTo>
                <a:lnTo>
                  <a:pt x="1238527" y="33711"/>
                </a:lnTo>
                <a:lnTo>
                  <a:pt x="1279879" y="33325"/>
                </a:lnTo>
                <a:lnTo>
                  <a:pt x="1331912" y="28947"/>
                </a:lnTo>
                <a:lnTo>
                  <a:pt x="1344961" y="27609"/>
                </a:lnTo>
                <a:lnTo>
                  <a:pt x="1357744" y="26390"/>
                </a:lnTo>
                <a:lnTo>
                  <a:pt x="1407859" y="22536"/>
                </a:lnTo>
                <a:lnTo>
                  <a:pt x="1457237" y="19741"/>
                </a:lnTo>
                <a:lnTo>
                  <a:pt x="1496269" y="17791"/>
                </a:lnTo>
                <a:lnTo>
                  <a:pt x="1540020" y="15947"/>
                </a:lnTo>
                <a:lnTo>
                  <a:pt x="1585839" y="14727"/>
                </a:lnTo>
                <a:lnTo>
                  <a:pt x="1633250" y="14378"/>
                </a:lnTo>
                <a:lnTo>
                  <a:pt x="1673692" y="14267"/>
                </a:lnTo>
                <a:lnTo>
                  <a:pt x="1723490" y="14226"/>
                </a:lnTo>
                <a:lnTo>
                  <a:pt x="1743592" y="14254"/>
                </a:lnTo>
                <a:lnTo>
                  <a:pt x="1794645" y="14681"/>
                </a:lnTo>
                <a:lnTo>
                  <a:pt x="1842215" y="16047"/>
                </a:lnTo>
                <a:lnTo>
                  <a:pt x="1876671" y="19204"/>
                </a:lnTo>
                <a:lnTo>
                  <a:pt x="1889488" y="20532"/>
                </a:lnTo>
                <a:lnTo>
                  <a:pt x="1938733" y="23860"/>
                </a:lnTo>
                <a:lnTo>
                  <a:pt x="1977567" y="24895"/>
                </a:lnTo>
                <a:lnTo>
                  <a:pt x="2019001" y="25196"/>
                </a:lnTo>
                <a:lnTo>
                  <a:pt x="2070617" y="25334"/>
                </a:lnTo>
                <a:lnTo>
                  <a:pt x="2120317" y="25382"/>
                </a:lnTo>
                <a:lnTo>
                  <a:pt x="2139004" y="25387"/>
                </a:lnTo>
                <a:lnTo>
                  <a:pt x="2162008" y="25382"/>
                </a:lnTo>
                <a:lnTo>
                  <a:pt x="2202333" y="25342"/>
                </a:lnTo>
                <a:lnTo>
                  <a:pt x="2249091" y="25205"/>
                </a:lnTo>
                <a:lnTo>
                  <a:pt x="2292567" y="24775"/>
                </a:lnTo>
                <a:lnTo>
                  <a:pt x="2334085" y="20870"/>
                </a:lnTo>
                <a:lnTo>
                  <a:pt x="2344299" y="19616"/>
                </a:lnTo>
                <a:lnTo>
                  <a:pt x="2355609" y="18411"/>
                </a:lnTo>
                <a:lnTo>
                  <a:pt x="2396631" y="15020"/>
                </a:lnTo>
                <a:lnTo>
                  <a:pt x="2435849" y="12813"/>
                </a:lnTo>
                <a:lnTo>
                  <a:pt x="2483256" y="11594"/>
                </a:lnTo>
                <a:lnTo>
                  <a:pt x="2527710" y="11312"/>
                </a:lnTo>
                <a:lnTo>
                  <a:pt x="2566269" y="11200"/>
                </a:lnTo>
                <a:lnTo>
                  <a:pt x="2610509" y="11158"/>
                </a:lnTo>
                <a:lnTo>
                  <a:pt x="2628575" y="11135"/>
                </a:lnTo>
                <a:lnTo>
                  <a:pt x="2676313" y="10806"/>
                </a:lnTo>
                <a:lnTo>
                  <a:pt x="2715164" y="10083"/>
                </a:lnTo>
                <a:lnTo>
                  <a:pt x="2754915" y="8506"/>
                </a:lnTo>
                <a:lnTo>
                  <a:pt x="2775736" y="7148"/>
                </a:lnTo>
                <a:lnTo>
                  <a:pt x="2788481" y="6338"/>
                </a:lnTo>
                <a:lnTo>
                  <a:pt x="2826521" y="4182"/>
                </a:lnTo>
                <a:lnTo>
                  <a:pt x="2866254" y="2358"/>
                </a:lnTo>
                <a:lnTo>
                  <a:pt x="2905654" y="1025"/>
                </a:lnTo>
                <a:lnTo>
                  <a:pt x="2951218" y="300"/>
                </a:lnTo>
                <a:lnTo>
                  <a:pt x="3000320" y="45"/>
                </a:lnTo>
                <a:lnTo>
                  <a:pt x="3028311" y="0"/>
                </a:lnTo>
                <a:lnTo>
                  <a:pt x="3047775" y="37"/>
                </a:lnTo>
                <a:lnTo>
                  <a:pt x="3094728" y="625"/>
                </a:lnTo>
                <a:lnTo>
                  <a:pt x="3135270" y="2515"/>
                </a:lnTo>
                <a:lnTo>
                  <a:pt x="3150186" y="4057"/>
                </a:lnTo>
                <a:lnTo>
                  <a:pt x="3163644" y="5415"/>
                </a:lnTo>
                <a:lnTo>
                  <a:pt x="3210572" y="9684"/>
                </a:lnTo>
                <a:lnTo>
                  <a:pt x="3248787" y="12204"/>
                </a:lnTo>
                <a:lnTo>
                  <a:pt x="3263124" y="13026"/>
                </a:lnTo>
                <a:lnTo>
                  <a:pt x="3276424" y="13984"/>
                </a:lnTo>
                <a:lnTo>
                  <a:pt x="3328229" y="20018"/>
                </a:lnTo>
                <a:lnTo>
                  <a:pt x="3376386" y="27259"/>
                </a:lnTo>
                <a:lnTo>
                  <a:pt x="3392378" y="29783"/>
                </a:lnTo>
                <a:lnTo>
                  <a:pt x="3405595" y="31770"/>
                </a:lnTo>
                <a:lnTo>
                  <a:pt x="3451406" y="36730"/>
                </a:lnTo>
                <a:lnTo>
                  <a:pt x="3496472" y="39698"/>
                </a:lnTo>
                <a:lnTo>
                  <a:pt x="3542369" y="41769"/>
                </a:lnTo>
                <a:lnTo>
                  <a:pt x="3586562" y="42604"/>
                </a:lnTo>
                <a:lnTo>
                  <a:pt x="3629022" y="43031"/>
                </a:lnTo>
                <a:lnTo>
                  <a:pt x="3667077" y="43190"/>
                </a:lnTo>
                <a:lnTo>
                  <a:pt x="3682115" y="43170"/>
                </a:lnTo>
                <a:lnTo>
                  <a:pt x="3729225" y="41941"/>
                </a:lnTo>
                <a:lnTo>
                  <a:pt x="3740474" y="41516"/>
                </a:lnTo>
                <a:lnTo>
                  <a:pt x="3753483" y="41170"/>
                </a:lnTo>
                <a:lnTo>
                  <a:pt x="3768328" y="40897"/>
                </a:lnTo>
                <a:lnTo>
                  <a:pt x="3781274" y="40709"/>
                </a:lnTo>
                <a:lnTo>
                  <a:pt x="3793929" y="40463"/>
                </a:lnTo>
                <a:lnTo>
                  <a:pt x="3843816" y="38871"/>
                </a:lnTo>
                <a:lnTo>
                  <a:pt x="3869837" y="37690"/>
                </a:lnTo>
                <a:lnTo>
                  <a:pt x="3883831" y="37040"/>
                </a:lnTo>
                <a:lnTo>
                  <a:pt x="3923441" y="35689"/>
                </a:lnTo>
                <a:lnTo>
                  <a:pt x="3959691" y="35220"/>
                </a:lnTo>
                <a:lnTo>
                  <a:pt x="3977440" y="35385"/>
                </a:lnTo>
                <a:lnTo>
                  <a:pt x="4017593" y="36730"/>
                </a:lnTo>
                <a:lnTo>
                  <a:pt x="4048755" y="39827"/>
                </a:lnTo>
                <a:lnTo>
                  <a:pt x="4061442" y="41140"/>
                </a:lnTo>
                <a:lnTo>
                  <a:pt x="4111051" y="44320"/>
                </a:lnTo>
                <a:lnTo>
                  <a:pt x="4150758" y="44883"/>
                </a:lnTo>
                <a:lnTo>
                  <a:pt x="4164036" y="44911"/>
                </a:lnTo>
                <a:lnTo>
                  <a:pt x="4176829" y="44910"/>
                </a:lnTo>
                <a:lnTo>
                  <a:pt x="4189262" y="44879"/>
                </a:lnTo>
                <a:lnTo>
                  <a:pt x="4201460" y="44819"/>
                </a:lnTo>
                <a:lnTo>
                  <a:pt x="4213547" y="44732"/>
                </a:lnTo>
                <a:lnTo>
                  <a:pt x="4228648" y="44591"/>
                </a:lnTo>
                <a:lnTo>
                  <a:pt x="4242683" y="44476"/>
                </a:lnTo>
                <a:lnTo>
                  <a:pt x="4291402" y="44239"/>
                </a:lnTo>
                <a:lnTo>
                  <a:pt x="4302537" y="44228"/>
                </a:lnTo>
                <a:lnTo>
                  <a:pt x="4319733" y="44210"/>
                </a:lnTo>
                <a:lnTo>
                  <a:pt x="4368738" y="43343"/>
                </a:lnTo>
                <a:lnTo>
                  <a:pt x="4394417" y="40218"/>
                </a:lnTo>
                <a:lnTo>
                  <a:pt x="4406583" y="38959"/>
                </a:lnTo>
                <a:lnTo>
                  <a:pt x="4454046" y="37590"/>
                </a:lnTo>
                <a:lnTo>
                  <a:pt x="4498854" y="37279"/>
                </a:lnTo>
                <a:lnTo>
                  <a:pt x="4516900" y="37233"/>
                </a:lnTo>
                <a:lnTo>
                  <a:pt x="4539082" y="37253"/>
                </a:lnTo>
                <a:lnTo>
                  <a:pt x="4591547" y="37892"/>
                </a:lnTo>
                <a:lnTo>
                  <a:pt x="4631552" y="40088"/>
                </a:lnTo>
                <a:lnTo>
                  <a:pt x="4651547" y="47648"/>
                </a:lnTo>
                <a:lnTo>
                  <a:pt x="4645998" y="5149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70573" y="2541874"/>
            <a:ext cx="1151890" cy="72390"/>
          </a:xfrm>
          <a:custGeom>
            <a:avLst/>
            <a:gdLst/>
            <a:ahLst/>
            <a:cxnLst/>
            <a:rect l="l" t="t" r="r" b="b"/>
            <a:pathLst>
              <a:path w="1151890" h="72389">
                <a:moveTo>
                  <a:pt x="45095" y="56804"/>
                </a:moveTo>
                <a:lnTo>
                  <a:pt x="24722" y="56991"/>
                </a:lnTo>
                <a:lnTo>
                  <a:pt x="10623" y="58561"/>
                </a:lnTo>
                <a:lnTo>
                  <a:pt x="2798" y="61514"/>
                </a:lnTo>
                <a:lnTo>
                  <a:pt x="0" y="67139"/>
                </a:lnTo>
                <a:lnTo>
                  <a:pt x="2954" y="69464"/>
                </a:lnTo>
                <a:lnTo>
                  <a:pt x="10086" y="70527"/>
                </a:lnTo>
                <a:lnTo>
                  <a:pt x="20155" y="71557"/>
                </a:lnTo>
                <a:lnTo>
                  <a:pt x="33590" y="72147"/>
                </a:lnTo>
                <a:lnTo>
                  <a:pt x="43643" y="72092"/>
                </a:lnTo>
                <a:lnTo>
                  <a:pt x="91300" y="68773"/>
                </a:lnTo>
                <a:lnTo>
                  <a:pt x="137279" y="63369"/>
                </a:lnTo>
                <a:lnTo>
                  <a:pt x="151975" y="61624"/>
                </a:lnTo>
                <a:lnTo>
                  <a:pt x="190742" y="57380"/>
                </a:lnTo>
                <a:lnTo>
                  <a:pt x="240474" y="53268"/>
                </a:lnTo>
                <a:lnTo>
                  <a:pt x="289069" y="50649"/>
                </a:lnTo>
                <a:lnTo>
                  <a:pt x="329483" y="49455"/>
                </a:lnTo>
                <a:lnTo>
                  <a:pt x="379573" y="48909"/>
                </a:lnTo>
                <a:lnTo>
                  <a:pt x="392854" y="48896"/>
                </a:lnTo>
                <a:lnTo>
                  <a:pt x="405638" y="48910"/>
                </a:lnTo>
                <a:lnTo>
                  <a:pt x="456856" y="49251"/>
                </a:lnTo>
                <a:lnTo>
                  <a:pt x="495668" y="49776"/>
                </a:lnTo>
                <a:lnTo>
                  <a:pt x="518624" y="50207"/>
                </a:lnTo>
                <a:lnTo>
                  <a:pt x="528360" y="50389"/>
                </a:lnTo>
                <a:lnTo>
                  <a:pt x="575784" y="50777"/>
                </a:lnTo>
                <a:lnTo>
                  <a:pt x="589863" y="50791"/>
                </a:lnTo>
                <a:lnTo>
                  <a:pt x="604870" y="50774"/>
                </a:lnTo>
                <a:lnTo>
                  <a:pt x="653281" y="50459"/>
                </a:lnTo>
                <a:lnTo>
                  <a:pt x="701120" y="49650"/>
                </a:lnTo>
                <a:lnTo>
                  <a:pt x="744509" y="48021"/>
                </a:lnTo>
                <a:lnTo>
                  <a:pt x="795518" y="45152"/>
                </a:lnTo>
                <a:lnTo>
                  <a:pt x="838122" y="41820"/>
                </a:lnTo>
                <a:lnTo>
                  <a:pt x="884441" y="36615"/>
                </a:lnTo>
                <a:lnTo>
                  <a:pt x="924047" y="30874"/>
                </a:lnTo>
                <a:lnTo>
                  <a:pt x="959772" y="25107"/>
                </a:lnTo>
                <a:lnTo>
                  <a:pt x="968296" y="23695"/>
                </a:lnTo>
                <a:lnTo>
                  <a:pt x="1012994" y="17073"/>
                </a:lnTo>
                <a:lnTo>
                  <a:pt x="1057672" y="11081"/>
                </a:lnTo>
                <a:lnTo>
                  <a:pt x="1100280" y="5641"/>
                </a:lnTo>
                <a:lnTo>
                  <a:pt x="1144417" y="308"/>
                </a:lnTo>
                <a:lnTo>
                  <a:pt x="1147898" y="0"/>
                </a:lnTo>
                <a:lnTo>
                  <a:pt x="1151707" y="4078"/>
                </a:lnTo>
                <a:lnTo>
                  <a:pt x="1150565" y="1674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87138" y="2584376"/>
            <a:ext cx="892175" cy="35560"/>
          </a:xfrm>
          <a:custGeom>
            <a:avLst/>
            <a:gdLst/>
            <a:ahLst/>
            <a:cxnLst/>
            <a:rect l="l" t="t" r="r" b="b"/>
            <a:pathLst>
              <a:path w="892175" h="35560">
                <a:moveTo>
                  <a:pt x="11675" y="4489"/>
                </a:moveTo>
                <a:lnTo>
                  <a:pt x="4642" y="1785"/>
                </a:lnTo>
                <a:lnTo>
                  <a:pt x="870" y="334"/>
                </a:lnTo>
                <a:lnTo>
                  <a:pt x="359" y="137"/>
                </a:lnTo>
                <a:lnTo>
                  <a:pt x="0" y="0"/>
                </a:lnTo>
                <a:lnTo>
                  <a:pt x="347" y="4"/>
                </a:lnTo>
                <a:lnTo>
                  <a:pt x="1402" y="151"/>
                </a:lnTo>
                <a:lnTo>
                  <a:pt x="2457" y="298"/>
                </a:lnTo>
                <a:lnTo>
                  <a:pt x="42735" y="5098"/>
                </a:lnTo>
                <a:lnTo>
                  <a:pt x="53588" y="5785"/>
                </a:lnTo>
                <a:lnTo>
                  <a:pt x="64635" y="6514"/>
                </a:lnTo>
                <a:lnTo>
                  <a:pt x="114113" y="10085"/>
                </a:lnTo>
                <a:lnTo>
                  <a:pt x="147721" y="12668"/>
                </a:lnTo>
                <a:lnTo>
                  <a:pt x="164799" y="13944"/>
                </a:lnTo>
                <a:lnTo>
                  <a:pt x="205425" y="16721"/>
                </a:lnTo>
                <a:lnTo>
                  <a:pt x="252510" y="18637"/>
                </a:lnTo>
                <a:lnTo>
                  <a:pt x="302962" y="19209"/>
                </a:lnTo>
                <a:lnTo>
                  <a:pt x="336732" y="19318"/>
                </a:lnTo>
                <a:lnTo>
                  <a:pt x="353585" y="19380"/>
                </a:lnTo>
                <a:lnTo>
                  <a:pt x="395446" y="19682"/>
                </a:lnTo>
                <a:lnTo>
                  <a:pt x="435145" y="20365"/>
                </a:lnTo>
                <a:lnTo>
                  <a:pt x="475139" y="22067"/>
                </a:lnTo>
                <a:lnTo>
                  <a:pt x="524470" y="25944"/>
                </a:lnTo>
                <a:lnTo>
                  <a:pt x="537382" y="27006"/>
                </a:lnTo>
                <a:lnTo>
                  <a:pt x="588783" y="30249"/>
                </a:lnTo>
                <a:lnTo>
                  <a:pt x="626937" y="31813"/>
                </a:lnTo>
                <a:lnTo>
                  <a:pt x="669892" y="32852"/>
                </a:lnTo>
                <a:lnTo>
                  <a:pt x="716688" y="33330"/>
                </a:lnTo>
                <a:lnTo>
                  <a:pt x="760641" y="33509"/>
                </a:lnTo>
                <a:lnTo>
                  <a:pt x="798871" y="33559"/>
                </a:lnTo>
                <a:lnTo>
                  <a:pt x="818019" y="33577"/>
                </a:lnTo>
                <a:lnTo>
                  <a:pt x="860134" y="33619"/>
                </a:lnTo>
                <a:lnTo>
                  <a:pt x="880250" y="33639"/>
                </a:lnTo>
                <a:lnTo>
                  <a:pt x="888379" y="33646"/>
                </a:lnTo>
                <a:lnTo>
                  <a:pt x="891732" y="33515"/>
                </a:lnTo>
                <a:lnTo>
                  <a:pt x="890792" y="33246"/>
                </a:lnTo>
                <a:lnTo>
                  <a:pt x="889852" y="32977"/>
                </a:lnTo>
                <a:lnTo>
                  <a:pt x="844596" y="25042"/>
                </a:lnTo>
                <a:lnTo>
                  <a:pt x="795394" y="22668"/>
                </a:lnTo>
                <a:lnTo>
                  <a:pt x="752091" y="21461"/>
                </a:lnTo>
                <a:lnTo>
                  <a:pt x="706835" y="20796"/>
                </a:lnTo>
                <a:lnTo>
                  <a:pt x="666749" y="20488"/>
                </a:lnTo>
                <a:lnTo>
                  <a:pt x="621000" y="20331"/>
                </a:lnTo>
                <a:lnTo>
                  <a:pt x="586482" y="20308"/>
                </a:lnTo>
                <a:lnTo>
                  <a:pt x="569358" y="20317"/>
                </a:lnTo>
                <a:lnTo>
                  <a:pt x="522793" y="20410"/>
                </a:lnTo>
                <a:lnTo>
                  <a:pt x="483147" y="20603"/>
                </a:lnTo>
                <a:lnTo>
                  <a:pt x="440408" y="21016"/>
                </a:lnTo>
                <a:lnTo>
                  <a:pt x="414261" y="21458"/>
                </a:lnTo>
                <a:lnTo>
                  <a:pt x="404880" y="21615"/>
                </a:lnTo>
                <a:lnTo>
                  <a:pt x="362024" y="22119"/>
                </a:lnTo>
                <a:lnTo>
                  <a:pt x="310147" y="22434"/>
                </a:lnTo>
                <a:lnTo>
                  <a:pt x="264923" y="22555"/>
                </a:lnTo>
                <a:lnTo>
                  <a:pt x="248592" y="22574"/>
                </a:lnTo>
                <a:lnTo>
                  <a:pt x="227144" y="22570"/>
                </a:lnTo>
                <a:lnTo>
                  <a:pt x="188916" y="22482"/>
                </a:lnTo>
                <a:lnTo>
                  <a:pt x="142719" y="22155"/>
                </a:lnTo>
                <a:lnTo>
                  <a:pt x="100483" y="21353"/>
                </a:lnTo>
                <a:lnTo>
                  <a:pt x="53811" y="17829"/>
                </a:lnTo>
                <a:lnTo>
                  <a:pt x="22114" y="13404"/>
                </a:lnTo>
                <a:lnTo>
                  <a:pt x="21412" y="13299"/>
                </a:lnTo>
                <a:lnTo>
                  <a:pt x="20711" y="13193"/>
                </a:lnTo>
                <a:lnTo>
                  <a:pt x="21230" y="13420"/>
                </a:lnTo>
                <a:lnTo>
                  <a:pt x="22970" y="13979"/>
                </a:lnTo>
                <a:lnTo>
                  <a:pt x="25713" y="14861"/>
                </a:lnTo>
                <a:lnTo>
                  <a:pt x="31734" y="16796"/>
                </a:lnTo>
                <a:lnTo>
                  <a:pt x="41033" y="19784"/>
                </a:lnTo>
                <a:lnTo>
                  <a:pt x="53611" y="23825"/>
                </a:lnTo>
                <a:lnTo>
                  <a:pt x="69466" y="28920"/>
                </a:lnTo>
                <a:lnTo>
                  <a:pt x="88599" y="3506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8498" y="3007922"/>
            <a:ext cx="3293110" cy="86360"/>
          </a:xfrm>
          <a:custGeom>
            <a:avLst/>
            <a:gdLst/>
            <a:ahLst/>
            <a:cxnLst/>
            <a:rect l="l" t="t" r="r" b="b"/>
            <a:pathLst>
              <a:path w="3293110" h="86360">
                <a:moveTo>
                  <a:pt x="24909" y="27796"/>
                </a:moveTo>
                <a:lnTo>
                  <a:pt x="15102" y="20974"/>
                </a:lnTo>
                <a:lnTo>
                  <a:pt x="8263" y="17362"/>
                </a:lnTo>
                <a:lnTo>
                  <a:pt x="4390" y="16961"/>
                </a:lnTo>
                <a:lnTo>
                  <a:pt x="1699" y="16682"/>
                </a:lnTo>
                <a:lnTo>
                  <a:pt x="283" y="16535"/>
                </a:lnTo>
                <a:lnTo>
                  <a:pt x="141" y="16521"/>
                </a:lnTo>
                <a:lnTo>
                  <a:pt x="0" y="16506"/>
                </a:lnTo>
                <a:lnTo>
                  <a:pt x="404" y="16492"/>
                </a:lnTo>
                <a:lnTo>
                  <a:pt x="1356" y="16480"/>
                </a:lnTo>
                <a:lnTo>
                  <a:pt x="7710" y="16396"/>
                </a:lnTo>
                <a:lnTo>
                  <a:pt x="47774" y="15369"/>
                </a:lnTo>
                <a:lnTo>
                  <a:pt x="85927" y="12253"/>
                </a:lnTo>
                <a:lnTo>
                  <a:pt x="116783" y="8754"/>
                </a:lnTo>
                <a:lnTo>
                  <a:pt x="131569" y="7095"/>
                </a:lnTo>
                <a:lnTo>
                  <a:pt x="174564" y="3028"/>
                </a:lnTo>
                <a:lnTo>
                  <a:pt x="227203" y="1265"/>
                </a:lnTo>
                <a:lnTo>
                  <a:pt x="277677" y="747"/>
                </a:lnTo>
                <a:lnTo>
                  <a:pt x="315873" y="604"/>
                </a:lnTo>
                <a:lnTo>
                  <a:pt x="330299" y="631"/>
                </a:lnTo>
                <a:lnTo>
                  <a:pt x="370085" y="1080"/>
                </a:lnTo>
                <a:lnTo>
                  <a:pt x="418079" y="2532"/>
                </a:lnTo>
                <a:lnTo>
                  <a:pt x="434891" y="3262"/>
                </a:lnTo>
                <a:lnTo>
                  <a:pt x="450085" y="3885"/>
                </a:lnTo>
                <a:lnTo>
                  <a:pt x="497289" y="5418"/>
                </a:lnTo>
                <a:lnTo>
                  <a:pt x="544367" y="5887"/>
                </a:lnTo>
                <a:lnTo>
                  <a:pt x="584185" y="6038"/>
                </a:lnTo>
                <a:lnTo>
                  <a:pt x="633682" y="6112"/>
                </a:lnTo>
                <a:lnTo>
                  <a:pt x="653830" y="6117"/>
                </a:lnTo>
                <a:lnTo>
                  <a:pt x="672495" y="6112"/>
                </a:lnTo>
                <a:lnTo>
                  <a:pt x="719961" y="6032"/>
                </a:lnTo>
                <a:lnTo>
                  <a:pt x="764726" y="5778"/>
                </a:lnTo>
                <a:lnTo>
                  <a:pt x="807362" y="4897"/>
                </a:lnTo>
                <a:lnTo>
                  <a:pt x="858607" y="2865"/>
                </a:lnTo>
                <a:lnTo>
                  <a:pt x="872154" y="2283"/>
                </a:lnTo>
                <a:lnTo>
                  <a:pt x="917659" y="741"/>
                </a:lnTo>
                <a:lnTo>
                  <a:pt x="966636" y="93"/>
                </a:lnTo>
                <a:lnTo>
                  <a:pt x="1000028" y="0"/>
                </a:lnTo>
                <a:lnTo>
                  <a:pt x="1016522" y="8"/>
                </a:lnTo>
                <a:lnTo>
                  <a:pt x="1054872" y="212"/>
                </a:lnTo>
                <a:lnTo>
                  <a:pt x="1100086" y="1526"/>
                </a:lnTo>
                <a:lnTo>
                  <a:pt x="1152714" y="4434"/>
                </a:lnTo>
                <a:lnTo>
                  <a:pt x="1201827" y="7542"/>
                </a:lnTo>
                <a:lnTo>
                  <a:pt x="1244269" y="10405"/>
                </a:lnTo>
                <a:lnTo>
                  <a:pt x="1293975" y="14030"/>
                </a:lnTo>
                <a:lnTo>
                  <a:pt x="1326311" y="16618"/>
                </a:lnTo>
                <a:lnTo>
                  <a:pt x="1338864" y="17641"/>
                </a:lnTo>
                <a:lnTo>
                  <a:pt x="1389250" y="21079"/>
                </a:lnTo>
                <a:lnTo>
                  <a:pt x="1427483" y="22997"/>
                </a:lnTo>
                <a:lnTo>
                  <a:pt x="1454475" y="24047"/>
                </a:lnTo>
                <a:lnTo>
                  <a:pt x="1468175" y="24589"/>
                </a:lnTo>
                <a:lnTo>
                  <a:pt x="1507000" y="26279"/>
                </a:lnTo>
                <a:lnTo>
                  <a:pt x="1558151" y="28948"/>
                </a:lnTo>
                <a:lnTo>
                  <a:pt x="1598690" y="31410"/>
                </a:lnTo>
                <a:lnTo>
                  <a:pt x="1648579" y="34881"/>
                </a:lnTo>
                <a:lnTo>
                  <a:pt x="1662698" y="35797"/>
                </a:lnTo>
                <a:lnTo>
                  <a:pt x="1711607" y="37909"/>
                </a:lnTo>
                <a:lnTo>
                  <a:pt x="1738937" y="38290"/>
                </a:lnTo>
                <a:lnTo>
                  <a:pt x="1753363" y="38497"/>
                </a:lnTo>
                <a:lnTo>
                  <a:pt x="1798752" y="39730"/>
                </a:lnTo>
                <a:lnTo>
                  <a:pt x="1850714" y="42869"/>
                </a:lnTo>
                <a:lnTo>
                  <a:pt x="1892666" y="46150"/>
                </a:lnTo>
                <a:lnTo>
                  <a:pt x="1911274" y="47857"/>
                </a:lnTo>
                <a:lnTo>
                  <a:pt x="1920760" y="48647"/>
                </a:lnTo>
                <a:lnTo>
                  <a:pt x="1973703" y="52275"/>
                </a:lnTo>
                <a:lnTo>
                  <a:pt x="2026419" y="55417"/>
                </a:lnTo>
                <a:lnTo>
                  <a:pt x="2073157" y="57926"/>
                </a:lnTo>
                <a:lnTo>
                  <a:pt x="2090424" y="58655"/>
                </a:lnTo>
                <a:lnTo>
                  <a:pt x="2102125" y="59205"/>
                </a:lnTo>
                <a:lnTo>
                  <a:pt x="2115211" y="59875"/>
                </a:lnTo>
                <a:lnTo>
                  <a:pt x="2129695" y="60665"/>
                </a:lnTo>
                <a:lnTo>
                  <a:pt x="2144985" y="61522"/>
                </a:lnTo>
                <a:lnTo>
                  <a:pt x="2158849" y="62272"/>
                </a:lnTo>
                <a:lnTo>
                  <a:pt x="2171515" y="62928"/>
                </a:lnTo>
                <a:lnTo>
                  <a:pt x="2183209" y="63502"/>
                </a:lnTo>
                <a:lnTo>
                  <a:pt x="2194161" y="64006"/>
                </a:lnTo>
                <a:lnTo>
                  <a:pt x="2209821" y="64736"/>
                </a:lnTo>
                <a:lnTo>
                  <a:pt x="2259387" y="68417"/>
                </a:lnTo>
                <a:lnTo>
                  <a:pt x="2297938" y="73320"/>
                </a:lnTo>
                <a:lnTo>
                  <a:pt x="2310655" y="74992"/>
                </a:lnTo>
                <a:lnTo>
                  <a:pt x="2358837" y="79839"/>
                </a:lnTo>
                <a:lnTo>
                  <a:pt x="2397336" y="81143"/>
                </a:lnTo>
                <a:lnTo>
                  <a:pt x="2414126" y="81116"/>
                </a:lnTo>
                <a:lnTo>
                  <a:pt x="2453478" y="80244"/>
                </a:lnTo>
                <a:lnTo>
                  <a:pt x="2498335" y="75864"/>
                </a:lnTo>
                <a:lnTo>
                  <a:pt x="2537331" y="69441"/>
                </a:lnTo>
                <a:lnTo>
                  <a:pt x="2556568" y="65803"/>
                </a:lnTo>
                <a:lnTo>
                  <a:pt x="2573146" y="62733"/>
                </a:lnTo>
                <a:lnTo>
                  <a:pt x="2617562" y="55257"/>
                </a:lnTo>
                <a:lnTo>
                  <a:pt x="2662343" y="52005"/>
                </a:lnTo>
                <a:lnTo>
                  <a:pt x="2707436" y="51132"/>
                </a:lnTo>
                <a:lnTo>
                  <a:pt x="2722252" y="51214"/>
                </a:lnTo>
                <a:lnTo>
                  <a:pt x="2761261" y="52645"/>
                </a:lnTo>
                <a:lnTo>
                  <a:pt x="2805590" y="57385"/>
                </a:lnTo>
                <a:lnTo>
                  <a:pt x="2817326" y="58847"/>
                </a:lnTo>
                <a:lnTo>
                  <a:pt x="2867176" y="63775"/>
                </a:lnTo>
                <a:lnTo>
                  <a:pt x="2907223" y="66539"/>
                </a:lnTo>
                <a:lnTo>
                  <a:pt x="2957583" y="68896"/>
                </a:lnTo>
                <a:lnTo>
                  <a:pt x="3008101" y="70182"/>
                </a:lnTo>
                <a:lnTo>
                  <a:pt x="3048975" y="70584"/>
                </a:lnTo>
                <a:lnTo>
                  <a:pt x="3063394" y="70761"/>
                </a:lnTo>
                <a:lnTo>
                  <a:pt x="3103512" y="71626"/>
                </a:lnTo>
                <a:lnTo>
                  <a:pt x="3149862" y="73563"/>
                </a:lnTo>
                <a:lnTo>
                  <a:pt x="3199293" y="76778"/>
                </a:lnTo>
                <a:lnTo>
                  <a:pt x="3243090" y="81583"/>
                </a:lnTo>
                <a:lnTo>
                  <a:pt x="3260939" y="84633"/>
                </a:lnTo>
                <a:lnTo>
                  <a:pt x="3272546" y="86060"/>
                </a:lnTo>
                <a:lnTo>
                  <a:pt x="3286167" y="86144"/>
                </a:lnTo>
                <a:lnTo>
                  <a:pt x="3290606" y="84770"/>
                </a:lnTo>
                <a:lnTo>
                  <a:pt x="3292967" y="82179"/>
                </a:lnTo>
                <a:lnTo>
                  <a:pt x="3292184" y="79475"/>
                </a:lnTo>
                <a:lnTo>
                  <a:pt x="3284993" y="76679"/>
                </a:lnTo>
                <a:lnTo>
                  <a:pt x="3271395" y="73789"/>
                </a:lnTo>
                <a:lnTo>
                  <a:pt x="3251388" y="7080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808861" y="2676748"/>
            <a:ext cx="1306830" cy="292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48421" y="2703081"/>
            <a:ext cx="113030" cy="95885"/>
          </a:xfrm>
          <a:custGeom>
            <a:avLst/>
            <a:gdLst/>
            <a:ahLst/>
            <a:cxnLst/>
            <a:rect l="l" t="t" r="r" b="b"/>
            <a:pathLst>
              <a:path w="113029" h="95885">
                <a:moveTo>
                  <a:pt x="112547" y="63340"/>
                </a:moveTo>
                <a:lnTo>
                  <a:pt x="110757" y="65263"/>
                </a:lnTo>
                <a:lnTo>
                  <a:pt x="108564" y="66958"/>
                </a:lnTo>
                <a:lnTo>
                  <a:pt x="105968" y="68423"/>
                </a:lnTo>
                <a:lnTo>
                  <a:pt x="104246" y="69396"/>
                </a:lnTo>
                <a:lnTo>
                  <a:pt x="68306" y="83854"/>
                </a:lnTo>
                <a:lnTo>
                  <a:pt x="26728" y="94521"/>
                </a:lnTo>
                <a:lnTo>
                  <a:pt x="16188" y="95678"/>
                </a:lnTo>
                <a:lnTo>
                  <a:pt x="6854" y="95571"/>
                </a:lnTo>
                <a:lnTo>
                  <a:pt x="3126" y="93771"/>
                </a:lnTo>
                <a:lnTo>
                  <a:pt x="1563" y="90317"/>
                </a:lnTo>
                <a:lnTo>
                  <a:pt x="0" y="86862"/>
                </a:lnTo>
                <a:lnTo>
                  <a:pt x="468" y="82338"/>
                </a:lnTo>
                <a:lnTo>
                  <a:pt x="2969" y="76747"/>
                </a:lnTo>
                <a:lnTo>
                  <a:pt x="5469" y="71154"/>
                </a:lnTo>
                <a:lnTo>
                  <a:pt x="32392" y="41049"/>
                </a:lnTo>
                <a:lnTo>
                  <a:pt x="37953" y="35173"/>
                </a:lnTo>
                <a:lnTo>
                  <a:pt x="42306" y="29634"/>
                </a:lnTo>
                <a:lnTo>
                  <a:pt x="45453" y="24431"/>
                </a:lnTo>
                <a:lnTo>
                  <a:pt x="48599" y="19228"/>
                </a:lnTo>
                <a:lnTo>
                  <a:pt x="50116" y="14713"/>
                </a:lnTo>
                <a:lnTo>
                  <a:pt x="50001" y="10889"/>
                </a:lnTo>
                <a:lnTo>
                  <a:pt x="49887" y="7065"/>
                </a:lnTo>
                <a:lnTo>
                  <a:pt x="47935" y="4262"/>
                </a:lnTo>
                <a:lnTo>
                  <a:pt x="44145" y="2482"/>
                </a:lnTo>
                <a:lnTo>
                  <a:pt x="40355" y="701"/>
                </a:lnTo>
                <a:lnTo>
                  <a:pt x="36027" y="0"/>
                </a:lnTo>
                <a:lnTo>
                  <a:pt x="31160" y="378"/>
                </a:lnTo>
                <a:lnTo>
                  <a:pt x="26293" y="757"/>
                </a:lnTo>
                <a:lnTo>
                  <a:pt x="22082" y="2896"/>
                </a:lnTo>
                <a:lnTo>
                  <a:pt x="18526" y="6795"/>
                </a:lnTo>
                <a:lnTo>
                  <a:pt x="14971" y="10694"/>
                </a:lnTo>
                <a:lnTo>
                  <a:pt x="12767" y="15499"/>
                </a:lnTo>
                <a:lnTo>
                  <a:pt x="11917" y="21209"/>
                </a:lnTo>
                <a:lnTo>
                  <a:pt x="11067" y="26920"/>
                </a:lnTo>
                <a:lnTo>
                  <a:pt x="12314" y="32623"/>
                </a:lnTo>
                <a:lnTo>
                  <a:pt x="15661" y="38317"/>
                </a:lnTo>
                <a:lnTo>
                  <a:pt x="19008" y="44012"/>
                </a:lnTo>
                <a:lnTo>
                  <a:pt x="53397" y="68130"/>
                </a:lnTo>
                <a:lnTo>
                  <a:pt x="88087" y="85490"/>
                </a:lnTo>
                <a:lnTo>
                  <a:pt x="99707" y="90237"/>
                </a:lnTo>
                <a:lnTo>
                  <a:pt x="111466" y="94535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81195" y="2689031"/>
            <a:ext cx="90805" cy="92075"/>
          </a:xfrm>
          <a:custGeom>
            <a:avLst/>
            <a:gdLst/>
            <a:ahLst/>
            <a:cxnLst/>
            <a:rect l="l" t="t" r="r" b="b"/>
            <a:pathLst>
              <a:path w="90804" h="92075">
                <a:moveTo>
                  <a:pt x="50817" y="66065"/>
                </a:moveTo>
                <a:lnTo>
                  <a:pt x="52368" y="64803"/>
                </a:lnTo>
                <a:lnTo>
                  <a:pt x="54090" y="62526"/>
                </a:lnTo>
                <a:lnTo>
                  <a:pt x="55982" y="59233"/>
                </a:lnTo>
                <a:lnTo>
                  <a:pt x="57875" y="55940"/>
                </a:lnTo>
                <a:lnTo>
                  <a:pt x="58602" y="53151"/>
                </a:lnTo>
                <a:lnTo>
                  <a:pt x="58164" y="50866"/>
                </a:lnTo>
                <a:lnTo>
                  <a:pt x="57727" y="48582"/>
                </a:lnTo>
                <a:lnTo>
                  <a:pt x="55630" y="46694"/>
                </a:lnTo>
                <a:lnTo>
                  <a:pt x="51874" y="45203"/>
                </a:lnTo>
                <a:lnTo>
                  <a:pt x="48117" y="43713"/>
                </a:lnTo>
                <a:lnTo>
                  <a:pt x="43213" y="43066"/>
                </a:lnTo>
                <a:lnTo>
                  <a:pt x="37162" y="43264"/>
                </a:lnTo>
                <a:lnTo>
                  <a:pt x="31111" y="43461"/>
                </a:lnTo>
                <a:lnTo>
                  <a:pt x="25117" y="44974"/>
                </a:lnTo>
                <a:lnTo>
                  <a:pt x="19183" y="47803"/>
                </a:lnTo>
                <a:lnTo>
                  <a:pt x="13249" y="50632"/>
                </a:lnTo>
                <a:lnTo>
                  <a:pt x="133" y="70618"/>
                </a:lnTo>
                <a:lnTo>
                  <a:pt x="0" y="74885"/>
                </a:lnTo>
                <a:lnTo>
                  <a:pt x="35758" y="91553"/>
                </a:lnTo>
                <a:lnTo>
                  <a:pt x="41326" y="91205"/>
                </a:lnTo>
                <a:lnTo>
                  <a:pt x="46892" y="90858"/>
                </a:lnTo>
                <a:lnTo>
                  <a:pt x="51390" y="89441"/>
                </a:lnTo>
                <a:lnTo>
                  <a:pt x="54818" y="86955"/>
                </a:lnTo>
                <a:lnTo>
                  <a:pt x="58245" y="84471"/>
                </a:lnTo>
                <a:lnTo>
                  <a:pt x="60617" y="81038"/>
                </a:lnTo>
                <a:lnTo>
                  <a:pt x="61933" y="76656"/>
                </a:lnTo>
                <a:lnTo>
                  <a:pt x="63250" y="72274"/>
                </a:lnTo>
                <a:lnTo>
                  <a:pt x="63594" y="67130"/>
                </a:lnTo>
                <a:lnTo>
                  <a:pt x="62967" y="61221"/>
                </a:lnTo>
                <a:lnTo>
                  <a:pt x="62339" y="55314"/>
                </a:lnTo>
                <a:lnTo>
                  <a:pt x="60452" y="48847"/>
                </a:lnTo>
                <a:lnTo>
                  <a:pt x="57303" y="41822"/>
                </a:lnTo>
                <a:lnTo>
                  <a:pt x="54156" y="34796"/>
                </a:lnTo>
                <a:lnTo>
                  <a:pt x="35656" y="6729"/>
                </a:lnTo>
                <a:lnTo>
                  <a:pt x="32856" y="3545"/>
                </a:lnTo>
                <a:lnTo>
                  <a:pt x="31088" y="1661"/>
                </a:lnTo>
                <a:lnTo>
                  <a:pt x="30351" y="1079"/>
                </a:lnTo>
                <a:lnTo>
                  <a:pt x="29614" y="497"/>
                </a:lnTo>
                <a:lnTo>
                  <a:pt x="29193" y="164"/>
                </a:lnTo>
                <a:lnTo>
                  <a:pt x="28985" y="0"/>
                </a:lnTo>
                <a:lnTo>
                  <a:pt x="29424" y="608"/>
                </a:lnTo>
                <a:lnTo>
                  <a:pt x="30407" y="1907"/>
                </a:lnTo>
                <a:lnTo>
                  <a:pt x="31389" y="3205"/>
                </a:lnTo>
                <a:lnTo>
                  <a:pt x="35355" y="8448"/>
                </a:lnTo>
                <a:lnTo>
                  <a:pt x="42304" y="17634"/>
                </a:lnTo>
                <a:lnTo>
                  <a:pt x="50585" y="28722"/>
                </a:lnTo>
                <a:lnTo>
                  <a:pt x="57715" y="38569"/>
                </a:lnTo>
                <a:lnTo>
                  <a:pt x="66257" y="50637"/>
                </a:lnTo>
                <a:lnTo>
                  <a:pt x="72685" y="59464"/>
                </a:lnTo>
                <a:lnTo>
                  <a:pt x="80971" y="69145"/>
                </a:lnTo>
                <a:lnTo>
                  <a:pt x="90440" y="77529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97893" y="2690429"/>
            <a:ext cx="108585" cy="86360"/>
          </a:xfrm>
          <a:custGeom>
            <a:avLst/>
            <a:gdLst/>
            <a:ahLst/>
            <a:cxnLst/>
            <a:rect l="l" t="t" r="r" b="b"/>
            <a:pathLst>
              <a:path w="108585" h="86360">
                <a:moveTo>
                  <a:pt x="6553" y="16323"/>
                </a:moveTo>
                <a:lnTo>
                  <a:pt x="0" y="1808"/>
                </a:lnTo>
                <a:lnTo>
                  <a:pt x="158" y="904"/>
                </a:lnTo>
                <a:lnTo>
                  <a:pt x="316" y="0"/>
                </a:lnTo>
                <a:lnTo>
                  <a:pt x="22336" y="36195"/>
                </a:lnTo>
                <a:lnTo>
                  <a:pt x="30802" y="75048"/>
                </a:lnTo>
                <a:lnTo>
                  <a:pt x="30352" y="76469"/>
                </a:lnTo>
                <a:lnTo>
                  <a:pt x="29445" y="76919"/>
                </a:lnTo>
                <a:lnTo>
                  <a:pt x="28538" y="77368"/>
                </a:lnTo>
                <a:lnTo>
                  <a:pt x="27726" y="76248"/>
                </a:lnTo>
                <a:lnTo>
                  <a:pt x="27008" y="73558"/>
                </a:lnTo>
                <a:lnTo>
                  <a:pt x="26291" y="70868"/>
                </a:lnTo>
                <a:lnTo>
                  <a:pt x="25962" y="67495"/>
                </a:lnTo>
                <a:lnTo>
                  <a:pt x="26022" y="63439"/>
                </a:lnTo>
                <a:lnTo>
                  <a:pt x="55984" y="35771"/>
                </a:lnTo>
                <a:lnTo>
                  <a:pt x="62697" y="36136"/>
                </a:lnTo>
                <a:lnTo>
                  <a:pt x="100943" y="56942"/>
                </a:lnTo>
                <a:lnTo>
                  <a:pt x="108143" y="69692"/>
                </a:lnTo>
                <a:lnTo>
                  <a:pt x="106160" y="73771"/>
                </a:lnTo>
                <a:lnTo>
                  <a:pt x="104178" y="77850"/>
                </a:lnTo>
                <a:lnTo>
                  <a:pt x="63493" y="85853"/>
                </a:lnTo>
                <a:lnTo>
                  <a:pt x="50461" y="85240"/>
                </a:lnTo>
                <a:lnTo>
                  <a:pt x="35344" y="83971"/>
                </a:lnTo>
                <a:lnTo>
                  <a:pt x="18140" y="82045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764810" y="2699618"/>
            <a:ext cx="133350" cy="61594"/>
          </a:xfrm>
          <a:custGeom>
            <a:avLst/>
            <a:gdLst/>
            <a:ahLst/>
            <a:cxnLst/>
            <a:rect l="l" t="t" r="r" b="b"/>
            <a:pathLst>
              <a:path w="133350" h="61594">
                <a:moveTo>
                  <a:pt x="0" y="28377"/>
                </a:moveTo>
                <a:lnTo>
                  <a:pt x="0" y="25481"/>
                </a:lnTo>
                <a:lnTo>
                  <a:pt x="2137" y="23565"/>
                </a:lnTo>
                <a:lnTo>
                  <a:pt x="6410" y="22628"/>
                </a:lnTo>
                <a:lnTo>
                  <a:pt x="10683" y="21691"/>
                </a:lnTo>
                <a:lnTo>
                  <a:pt x="16292" y="21454"/>
                </a:lnTo>
                <a:lnTo>
                  <a:pt x="23237" y="21918"/>
                </a:lnTo>
                <a:lnTo>
                  <a:pt x="30182" y="22381"/>
                </a:lnTo>
                <a:lnTo>
                  <a:pt x="37615" y="24250"/>
                </a:lnTo>
                <a:lnTo>
                  <a:pt x="45536" y="27527"/>
                </a:lnTo>
                <a:lnTo>
                  <a:pt x="53457" y="30803"/>
                </a:lnTo>
                <a:lnTo>
                  <a:pt x="75629" y="50341"/>
                </a:lnTo>
                <a:lnTo>
                  <a:pt x="76946" y="53772"/>
                </a:lnTo>
                <a:lnTo>
                  <a:pt x="76548" y="56396"/>
                </a:lnTo>
                <a:lnTo>
                  <a:pt x="74436" y="58212"/>
                </a:lnTo>
                <a:lnTo>
                  <a:pt x="72324" y="60028"/>
                </a:lnTo>
                <a:lnTo>
                  <a:pt x="69479" y="60959"/>
                </a:lnTo>
                <a:lnTo>
                  <a:pt x="65902" y="61004"/>
                </a:lnTo>
                <a:lnTo>
                  <a:pt x="62325" y="61049"/>
                </a:lnTo>
                <a:lnTo>
                  <a:pt x="59268" y="59812"/>
                </a:lnTo>
                <a:lnTo>
                  <a:pt x="56732" y="57292"/>
                </a:lnTo>
                <a:lnTo>
                  <a:pt x="54196" y="54773"/>
                </a:lnTo>
                <a:lnTo>
                  <a:pt x="52456" y="52718"/>
                </a:lnTo>
                <a:lnTo>
                  <a:pt x="51509" y="51130"/>
                </a:lnTo>
                <a:lnTo>
                  <a:pt x="50562" y="49541"/>
                </a:lnTo>
                <a:lnTo>
                  <a:pt x="49481" y="45729"/>
                </a:lnTo>
                <a:lnTo>
                  <a:pt x="48264" y="39692"/>
                </a:lnTo>
                <a:lnTo>
                  <a:pt x="47047" y="33655"/>
                </a:lnTo>
                <a:lnTo>
                  <a:pt x="47146" y="27495"/>
                </a:lnTo>
                <a:lnTo>
                  <a:pt x="85817" y="0"/>
                </a:lnTo>
                <a:lnTo>
                  <a:pt x="99179" y="851"/>
                </a:lnTo>
                <a:lnTo>
                  <a:pt x="129576" y="25312"/>
                </a:lnTo>
                <a:lnTo>
                  <a:pt x="132624" y="48233"/>
                </a:lnTo>
                <a:lnTo>
                  <a:pt x="132853" y="61283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13046" y="271396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44205" y="19639"/>
                </a:moveTo>
                <a:lnTo>
                  <a:pt x="44205" y="17387"/>
                </a:lnTo>
                <a:lnTo>
                  <a:pt x="43405" y="14002"/>
                </a:lnTo>
                <a:lnTo>
                  <a:pt x="41805" y="9484"/>
                </a:lnTo>
                <a:lnTo>
                  <a:pt x="40204" y="4966"/>
                </a:lnTo>
                <a:lnTo>
                  <a:pt x="37047" y="2165"/>
                </a:lnTo>
                <a:lnTo>
                  <a:pt x="32333" y="1082"/>
                </a:lnTo>
                <a:lnTo>
                  <a:pt x="27619" y="0"/>
                </a:lnTo>
                <a:lnTo>
                  <a:pt x="22609" y="171"/>
                </a:lnTo>
                <a:lnTo>
                  <a:pt x="17304" y="1598"/>
                </a:lnTo>
                <a:lnTo>
                  <a:pt x="11998" y="3023"/>
                </a:lnTo>
                <a:lnTo>
                  <a:pt x="7784" y="5701"/>
                </a:lnTo>
                <a:lnTo>
                  <a:pt x="4664" y="9630"/>
                </a:lnTo>
                <a:lnTo>
                  <a:pt x="1542" y="13560"/>
                </a:lnTo>
                <a:lnTo>
                  <a:pt x="0" y="17998"/>
                </a:lnTo>
                <a:lnTo>
                  <a:pt x="33" y="22945"/>
                </a:lnTo>
                <a:lnTo>
                  <a:pt x="67" y="27891"/>
                </a:lnTo>
                <a:lnTo>
                  <a:pt x="2083" y="32536"/>
                </a:lnTo>
                <a:lnTo>
                  <a:pt x="6080" y="36880"/>
                </a:lnTo>
                <a:lnTo>
                  <a:pt x="10076" y="41223"/>
                </a:lnTo>
                <a:lnTo>
                  <a:pt x="41105" y="50758"/>
                </a:lnTo>
                <a:lnTo>
                  <a:pt x="45418" y="49584"/>
                </a:lnTo>
                <a:lnTo>
                  <a:pt x="58052" y="26765"/>
                </a:lnTo>
                <a:lnTo>
                  <a:pt x="58038" y="21615"/>
                </a:lnTo>
                <a:lnTo>
                  <a:pt x="58023" y="16465"/>
                </a:lnTo>
                <a:lnTo>
                  <a:pt x="51085" y="3145"/>
                </a:lnTo>
                <a:lnTo>
                  <a:pt x="50540" y="4396"/>
                </a:lnTo>
                <a:lnTo>
                  <a:pt x="50382" y="7549"/>
                </a:lnTo>
                <a:lnTo>
                  <a:pt x="50222" y="10701"/>
                </a:lnTo>
                <a:lnTo>
                  <a:pt x="51010" y="14922"/>
                </a:lnTo>
                <a:lnTo>
                  <a:pt x="52743" y="20212"/>
                </a:lnTo>
                <a:lnTo>
                  <a:pt x="57154" y="30618"/>
                </a:lnTo>
                <a:lnTo>
                  <a:pt x="63937" y="42146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91416" y="2704255"/>
            <a:ext cx="161290" cy="53975"/>
          </a:xfrm>
          <a:custGeom>
            <a:avLst/>
            <a:gdLst/>
            <a:ahLst/>
            <a:cxnLst/>
            <a:rect l="l" t="t" r="r" b="b"/>
            <a:pathLst>
              <a:path w="161289" h="53975">
                <a:moveTo>
                  <a:pt x="2739" y="25597"/>
                </a:moveTo>
                <a:lnTo>
                  <a:pt x="1484" y="22949"/>
                </a:lnTo>
                <a:lnTo>
                  <a:pt x="686" y="19839"/>
                </a:lnTo>
                <a:lnTo>
                  <a:pt x="342" y="16265"/>
                </a:lnTo>
                <a:lnTo>
                  <a:pt x="0" y="12693"/>
                </a:lnTo>
                <a:lnTo>
                  <a:pt x="1526" y="9676"/>
                </a:lnTo>
                <a:lnTo>
                  <a:pt x="4924" y="7215"/>
                </a:lnTo>
                <a:lnTo>
                  <a:pt x="8322" y="4754"/>
                </a:lnTo>
                <a:lnTo>
                  <a:pt x="13664" y="3580"/>
                </a:lnTo>
                <a:lnTo>
                  <a:pt x="20950" y="3693"/>
                </a:lnTo>
                <a:lnTo>
                  <a:pt x="28236" y="3806"/>
                </a:lnTo>
                <a:lnTo>
                  <a:pt x="35881" y="5581"/>
                </a:lnTo>
                <a:lnTo>
                  <a:pt x="43887" y="9021"/>
                </a:lnTo>
                <a:lnTo>
                  <a:pt x="51892" y="12460"/>
                </a:lnTo>
                <a:lnTo>
                  <a:pt x="71963" y="33967"/>
                </a:lnTo>
                <a:lnTo>
                  <a:pt x="71159" y="36421"/>
                </a:lnTo>
                <a:lnTo>
                  <a:pt x="68538" y="38205"/>
                </a:lnTo>
                <a:lnTo>
                  <a:pt x="65917" y="39991"/>
                </a:lnTo>
                <a:lnTo>
                  <a:pt x="62792" y="41009"/>
                </a:lnTo>
                <a:lnTo>
                  <a:pt x="59164" y="41262"/>
                </a:lnTo>
                <a:lnTo>
                  <a:pt x="55535" y="41515"/>
                </a:lnTo>
                <a:lnTo>
                  <a:pt x="52105" y="40428"/>
                </a:lnTo>
                <a:lnTo>
                  <a:pt x="48871" y="38003"/>
                </a:lnTo>
                <a:lnTo>
                  <a:pt x="45637" y="35579"/>
                </a:lnTo>
                <a:lnTo>
                  <a:pt x="43224" y="32178"/>
                </a:lnTo>
                <a:lnTo>
                  <a:pt x="41630" y="27803"/>
                </a:lnTo>
                <a:lnTo>
                  <a:pt x="40036" y="23427"/>
                </a:lnTo>
                <a:lnTo>
                  <a:pt x="39581" y="19300"/>
                </a:lnTo>
                <a:lnTo>
                  <a:pt x="40262" y="15422"/>
                </a:lnTo>
                <a:lnTo>
                  <a:pt x="40945" y="11544"/>
                </a:lnTo>
                <a:lnTo>
                  <a:pt x="43844" y="8781"/>
                </a:lnTo>
                <a:lnTo>
                  <a:pt x="48961" y="7131"/>
                </a:lnTo>
                <a:lnTo>
                  <a:pt x="54078" y="5481"/>
                </a:lnTo>
                <a:lnTo>
                  <a:pt x="90633" y="11979"/>
                </a:lnTo>
                <a:lnTo>
                  <a:pt x="98250" y="15087"/>
                </a:lnTo>
                <a:lnTo>
                  <a:pt x="104781" y="18300"/>
                </a:lnTo>
                <a:lnTo>
                  <a:pt x="110228" y="21617"/>
                </a:lnTo>
                <a:lnTo>
                  <a:pt x="115677" y="24936"/>
                </a:lnTo>
                <a:lnTo>
                  <a:pt x="119060" y="27849"/>
                </a:lnTo>
                <a:lnTo>
                  <a:pt x="120380" y="30359"/>
                </a:lnTo>
                <a:lnTo>
                  <a:pt x="121701" y="32869"/>
                </a:lnTo>
                <a:lnTo>
                  <a:pt x="120851" y="34880"/>
                </a:lnTo>
                <a:lnTo>
                  <a:pt x="117832" y="36393"/>
                </a:lnTo>
                <a:lnTo>
                  <a:pt x="114812" y="37907"/>
                </a:lnTo>
                <a:lnTo>
                  <a:pt x="111542" y="38634"/>
                </a:lnTo>
                <a:lnTo>
                  <a:pt x="108023" y="38575"/>
                </a:lnTo>
                <a:lnTo>
                  <a:pt x="104504" y="38516"/>
                </a:lnTo>
                <a:lnTo>
                  <a:pt x="101694" y="36973"/>
                </a:lnTo>
                <a:lnTo>
                  <a:pt x="99594" y="33948"/>
                </a:lnTo>
                <a:lnTo>
                  <a:pt x="97493" y="30923"/>
                </a:lnTo>
                <a:lnTo>
                  <a:pt x="96196" y="26877"/>
                </a:lnTo>
                <a:lnTo>
                  <a:pt x="95706" y="21810"/>
                </a:lnTo>
                <a:lnTo>
                  <a:pt x="95216" y="16743"/>
                </a:lnTo>
                <a:lnTo>
                  <a:pt x="96134" y="12243"/>
                </a:lnTo>
                <a:lnTo>
                  <a:pt x="98460" y="8308"/>
                </a:lnTo>
                <a:lnTo>
                  <a:pt x="100787" y="4373"/>
                </a:lnTo>
                <a:lnTo>
                  <a:pt x="105079" y="1925"/>
                </a:lnTo>
                <a:lnTo>
                  <a:pt x="111333" y="962"/>
                </a:lnTo>
                <a:lnTo>
                  <a:pt x="117589" y="0"/>
                </a:lnTo>
                <a:lnTo>
                  <a:pt x="123586" y="701"/>
                </a:lnTo>
                <a:lnTo>
                  <a:pt x="129326" y="3068"/>
                </a:lnTo>
                <a:lnTo>
                  <a:pt x="135067" y="5434"/>
                </a:lnTo>
                <a:lnTo>
                  <a:pt x="140187" y="9118"/>
                </a:lnTo>
                <a:lnTo>
                  <a:pt x="144688" y="14119"/>
                </a:lnTo>
                <a:lnTo>
                  <a:pt x="149189" y="19119"/>
                </a:lnTo>
                <a:lnTo>
                  <a:pt x="152614" y="24005"/>
                </a:lnTo>
                <a:lnTo>
                  <a:pt x="154961" y="28774"/>
                </a:lnTo>
                <a:lnTo>
                  <a:pt x="159002" y="40129"/>
                </a:lnTo>
                <a:lnTo>
                  <a:pt x="160903" y="53418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169671" y="2694309"/>
            <a:ext cx="130175" cy="73025"/>
          </a:xfrm>
          <a:custGeom>
            <a:avLst/>
            <a:gdLst/>
            <a:ahLst/>
            <a:cxnLst/>
            <a:rect l="l" t="t" r="r" b="b"/>
            <a:pathLst>
              <a:path w="130175" h="73025">
                <a:moveTo>
                  <a:pt x="0" y="29941"/>
                </a:moveTo>
                <a:lnTo>
                  <a:pt x="35355" y="32953"/>
                </a:lnTo>
                <a:lnTo>
                  <a:pt x="38160" y="32448"/>
                </a:lnTo>
                <a:lnTo>
                  <a:pt x="40080" y="31400"/>
                </a:lnTo>
                <a:lnTo>
                  <a:pt x="42000" y="30352"/>
                </a:lnTo>
                <a:lnTo>
                  <a:pt x="43089" y="28550"/>
                </a:lnTo>
                <a:lnTo>
                  <a:pt x="43347" y="25995"/>
                </a:lnTo>
                <a:lnTo>
                  <a:pt x="43605" y="23441"/>
                </a:lnTo>
                <a:lnTo>
                  <a:pt x="42625" y="20353"/>
                </a:lnTo>
                <a:lnTo>
                  <a:pt x="40407" y="16731"/>
                </a:lnTo>
                <a:lnTo>
                  <a:pt x="38189" y="13109"/>
                </a:lnTo>
                <a:lnTo>
                  <a:pt x="14682" y="0"/>
                </a:lnTo>
                <a:lnTo>
                  <a:pt x="11183" y="402"/>
                </a:lnTo>
                <a:lnTo>
                  <a:pt x="9017" y="2264"/>
                </a:lnTo>
                <a:lnTo>
                  <a:pt x="6851" y="4126"/>
                </a:lnTo>
                <a:lnTo>
                  <a:pt x="5906" y="7638"/>
                </a:lnTo>
                <a:lnTo>
                  <a:pt x="6185" y="12798"/>
                </a:lnTo>
                <a:lnTo>
                  <a:pt x="6463" y="17959"/>
                </a:lnTo>
                <a:lnTo>
                  <a:pt x="7978" y="23286"/>
                </a:lnTo>
                <a:lnTo>
                  <a:pt x="10728" y="28776"/>
                </a:lnTo>
                <a:lnTo>
                  <a:pt x="13479" y="34267"/>
                </a:lnTo>
                <a:lnTo>
                  <a:pt x="44764" y="50881"/>
                </a:lnTo>
                <a:lnTo>
                  <a:pt x="51119" y="52594"/>
                </a:lnTo>
                <a:lnTo>
                  <a:pt x="56924" y="53567"/>
                </a:lnTo>
                <a:lnTo>
                  <a:pt x="62179" y="53801"/>
                </a:lnTo>
                <a:lnTo>
                  <a:pt x="67435" y="54034"/>
                </a:lnTo>
                <a:lnTo>
                  <a:pt x="72784" y="52974"/>
                </a:lnTo>
                <a:lnTo>
                  <a:pt x="78226" y="50621"/>
                </a:lnTo>
                <a:lnTo>
                  <a:pt x="83668" y="48269"/>
                </a:lnTo>
                <a:lnTo>
                  <a:pt x="89359" y="44976"/>
                </a:lnTo>
                <a:lnTo>
                  <a:pt x="95299" y="40744"/>
                </a:lnTo>
                <a:lnTo>
                  <a:pt x="101239" y="36512"/>
                </a:lnTo>
                <a:lnTo>
                  <a:pt x="105974" y="32396"/>
                </a:lnTo>
                <a:lnTo>
                  <a:pt x="109504" y="28396"/>
                </a:lnTo>
                <a:lnTo>
                  <a:pt x="113036" y="24397"/>
                </a:lnTo>
                <a:lnTo>
                  <a:pt x="115225" y="20619"/>
                </a:lnTo>
                <a:lnTo>
                  <a:pt x="116074" y="17063"/>
                </a:lnTo>
                <a:lnTo>
                  <a:pt x="116921" y="13508"/>
                </a:lnTo>
                <a:lnTo>
                  <a:pt x="116265" y="10365"/>
                </a:lnTo>
                <a:lnTo>
                  <a:pt x="114106" y="7633"/>
                </a:lnTo>
                <a:lnTo>
                  <a:pt x="111948" y="4902"/>
                </a:lnTo>
                <a:lnTo>
                  <a:pt x="108343" y="2910"/>
                </a:lnTo>
                <a:lnTo>
                  <a:pt x="103293" y="1660"/>
                </a:lnTo>
                <a:lnTo>
                  <a:pt x="98243" y="409"/>
                </a:lnTo>
                <a:lnTo>
                  <a:pt x="93575" y="247"/>
                </a:lnTo>
                <a:lnTo>
                  <a:pt x="89292" y="1174"/>
                </a:lnTo>
                <a:lnTo>
                  <a:pt x="85009" y="2101"/>
                </a:lnTo>
                <a:lnTo>
                  <a:pt x="82331" y="4919"/>
                </a:lnTo>
                <a:lnTo>
                  <a:pt x="81259" y="9627"/>
                </a:lnTo>
                <a:lnTo>
                  <a:pt x="80188" y="14335"/>
                </a:lnTo>
                <a:lnTo>
                  <a:pt x="117712" y="55744"/>
                </a:lnTo>
                <a:lnTo>
                  <a:pt x="125797" y="62903"/>
                </a:lnTo>
                <a:lnTo>
                  <a:pt x="129649" y="68045"/>
                </a:lnTo>
                <a:lnTo>
                  <a:pt x="128470" y="69797"/>
                </a:lnTo>
                <a:lnTo>
                  <a:pt x="124566" y="70825"/>
                </a:lnTo>
                <a:lnTo>
                  <a:pt x="120662" y="71852"/>
                </a:lnTo>
                <a:lnTo>
                  <a:pt x="114480" y="72379"/>
                </a:lnTo>
                <a:lnTo>
                  <a:pt x="106021" y="72408"/>
                </a:lnTo>
                <a:lnTo>
                  <a:pt x="93440" y="71981"/>
                </a:lnTo>
                <a:lnTo>
                  <a:pt x="80696" y="70617"/>
                </a:lnTo>
                <a:lnTo>
                  <a:pt x="71625" y="69302"/>
                </a:lnTo>
                <a:lnTo>
                  <a:pt x="65663" y="68519"/>
                </a:lnTo>
                <a:lnTo>
                  <a:pt x="62421" y="68211"/>
                </a:lnTo>
                <a:lnTo>
                  <a:pt x="59179" y="67903"/>
                </a:lnTo>
                <a:lnTo>
                  <a:pt x="57258" y="67721"/>
                </a:lnTo>
                <a:lnTo>
                  <a:pt x="56660" y="67664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859159" y="2874342"/>
            <a:ext cx="167005" cy="57785"/>
          </a:xfrm>
          <a:custGeom>
            <a:avLst/>
            <a:gdLst/>
            <a:ahLst/>
            <a:cxnLst/>
            <a:rect l="l" t="t" r="r" b="b"/>
            <a:pathLst>
              <a:path w="167004" h="57785">
                <a:moveTo>
                  <a:pt x="87214" y="21275"/>
                </a:moveTo>
                <a:lnTo>
                  <a:pt x="81398" y="12449"/>
                </a:lnTo>
                <a:lnTo>
                  <a:pt x="70675" y="5950"/>
                </a:lnTo>
                <a:lnTo>
                  <a:pt x="55044" y="1778"/>
                </a:lnTo>
                <a:lnTo>
                  <a:pt x="37944" y="0"/>
                </a:lnTo>
                <a:lnTo>
                  <a:pt x="25058" y="397"/>
                </a:lnTo>
                <a:lnTo>
                  <a:pt x="16058" y="2919"/>
                </a:lnTo>
                <a:lnTo>
                  <a:pt x="7369" y="8642"/>
                </a:lnTo>
                <a:lnTo>
                  <a:pt x="3201" y="12447"/>
                </a:lnTo>
                <a:lnTo>
                  <a:pt x="1600" y="15474"/>
                </a:lnTo>
                <a:lnTo>
                  <a:pt x="0" y="18500"/>
                </a:lnTo>
                <a:lnTo>
                  <a:pt x="334" y="23460"/>
                </a:lnTo>
                <a:lnTo>
                  <a:pt x="2603" y="30353"/>
                </a:lnTo>
                <a:lnTo>
                  <a:pt x="4871" y="37246"/>
                </a:lnTo>
                <a:lnTo>
                  <a:pt x="31713" y="52231"/>
                </a:lnTo>
                <a:lnTo>
                  <a:pt x="37637" y="52803"/>
                </a:lnTo>
                <a:lnTo>
                  <a:pt x="66825" y="23234"/>
                </a:lnTo>
                <a:lnTo>
                  <a:pt x="69141" y="20770"/>
                </a:lnTo>
                <a:lnTo>
                  <a:pt x="71908" y="19356"/>
                </a:lnTo>
                <a:lnTo>
                  <a:pt x="74676" y="17941"/>
                </a:lnTo>
                <a:lnTo>
                  <a:pt x="77985" y="17556"/>
                </a:lnTo>
                <a:lnTo>
                  <a:pt x="107440" y="41820"/>
                </a:lnTo>
                <a:lnTo>
                  <a:pt x="107901" y="44941"/>
                </a:lnTo>
                <a:lnTo>
                  <a:pt x="108362" y="48063"/>
                </a:lnTo>
                <a:lnTo>
                  <a:pt x="107714" y="50173"/>
                </a:lnTo>
                <a:lnTo>
                  <a:pt x="105955" y="51268"/>
                </a:lnTo>
                <a:lnTo>
                  <a:pt x="104196" y="52365"/>
                </a:lnTo>
                <a:lnTo>
                  <a:pt x="93504" y="39878"/>
                </a:lnTo>
                <a:lnTo>
                  <a:pt x="92035" y="34561"/>
                </a:lnTo>
                <a:lnTo>
                  <a:pt x="91624" y="28986"/>
                </a:lnTo>
                <a:lnTo>
                  <a:pt x="92270" y="23154"/>
                </a:lnTo>
                <a:lnTo>
                  <a:pt x="92916" y="17323"/>
                </a:lnTo>
                <a:lnTo>
                  <a:pt x="118626" y="1877"/>
                </a:lnTo>
                <a:lnTo>
                  <a:pt x="125840" y="1142"/>
                </a:lnTo>
                <a:lnTo>
                  <a:pt x="133038" y="2237"/>
                </a:lnTo>
                <a:lnTo>
                  <a:pt x="140220" y="5161"/>
                </a:lnTo>
                <a:lnTo>
                  <a:pt x="147401" y="8086"/>
                </a:lnTo>
                <a:lnTo>
                  <a:pt x="153349" y="12167"/>
                </a:lnTo>
                <a:lnTo>
                  <a:pt x="158065" y="17406"/>
                </a:lnTo>
                <a:lnTo>
                  <a:pt x="162781" y="22644"/>
                </a:lnTo>
                <a:lnTo>
                  <a:pt x="165593" y="28568"/>
                </a:lnTo>
                <a:lnTo>
                  <a:pt x="166503" y="35176"/>
                </a:lnTo>
                <a:lnTo>
                  <a:pt x="166134" y="45684"/>
                </a:lnTo>
                <a:lnTo>
                  <a:pt x="162320" y="57565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243159" y="2913800"/>
            <a:ext cx="29845" cy="59055"/>
          </a:xfrm>
          <a:custGeom>
            <a:avLst/>
            <a:gdLst/>
            <a:ahLst/>
            <a:cxnLst/>
            <a:rect l="l" t="t" r="r" b="b"/>
            <a:pathLst>
              <a:path w="29845" h="59055">
                <a:moveTo>
                  <a:pt x="0" y="0"/>
                </a:moveTo>
                <a:lnTo>
                  <a:pt x="4311" y="536"/>
                </a:lnTo>
                <a:lnTo>
                  <a:pt x="7737" y="2476"/>
                </a:lnTo>
                <a:lnTo>
                  <a:pt x="10278" y="5820"/>
                </a:lnTo>
                <a:lnTo>
                  <a:pt x="12004" y="8091"/>
                </a:lnTo>
                <a:lnTo>
                  <a:pt x="21667" y="32275"/>
                </a:lnTo>
                <a:lnTo>
                  <a:pt x="23038" y="37572"/>
                </a:lnTo>
                <a:lnTo>
                  <a:pt x="24079" y="42130"/>
                </a:lnTo>
                <a:lnTo>
                  <a:pt x="24790" y="45949"/>
                </a:lnTo>
                <a:lnTo>
                  <a:pt x="25895" y="51889"/>
                </a:lnTo>
                <a:lnTo>
                  <a:pt x="27434" y="56072"/>
                </a:lnTo>
                <a:lnTo>
                  <a:pt x="29408" y="58499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36624" y="2896259"/>
            <a:ext cx="57150" cy="43180"/>
          </a:xfrm>
          <a:custGeom>
            <a:avLst/>
            <a:gdLst/>
            <a:ahLst/>
            <a:cxnLst/>
            <a:rect l="l" t="t" r="r" b="b"/>
            <a:pathLst>
              <a:path w="57150" h="43180">
                <a:moveTo>
                  <a:pt x="3954" y="18206"/>
                </a:moveTo>
                <a:lnTo>
                  <a:pt x="2403" y="15929"/>
                </a:lnTo>
                <a:lnTo>
                  <a:pt x="1301" y="13298"/>
                </a:lnTo>
                <a:lnTo>
                  <a:pt x="650" y="10313"/>
                </a:lnTo>
                <a:lnTo>
                  <a:pt x="0" y="7328"/>
                </a:lnTo>
                <a:lnTo>
                  <a:pt x="1176" y="4825"/>
                </a:lnTo>
                <a:lnTo>
                  <a:pt x="4180" y="2806"/>
                </a:lnTo>
                <a:lnTo>
                  <a:pt x="7185" y="788"/>
                </a:lnTo>
                <a:lnTo>
                  <a:pt x="12211" y="0"/>
                </a:lnTo>
                <a:lnTo>
                  <a:pt x="19257" y="443"/>
                </a:lnTo>
                <a:lnTo>
                  <a:pt x="26304" y="886"/>
                </a:lnTo>
                <a:lnTo>
                  <a:pt x="57061" y="26805"/>
                </a:lnTo>
                <a:lnTo>
                  <a:pt x="51283" y="34362"/>
                </a:lnTo>
                <a:lnTo>
                  <a:pt x="39103" y="43114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81676" y="2876222"/>
            <a:ext cx="64769" cy="64135"/>
          </a:xfrm>
          <a:custGeom>
            <a:avLst/>
            <a:gdLst/>
            <a:ahLst/>
            <a:cxnLst/>
            <a:rect l="l" t="t" r="r" b="b"/>
            <a:pathLst>
              <a:path w="64770" h="64135">
                <a:moveTo>
                  <a:pt x="0" y="1011"/>
                </a:moveTo>
                <a:lnTo>
                  <a:pt x="1990" y="0"/>
                </a:lnTo>
                <a:lnTo>
                  <a:pt x="6155" y="259"/>
                </a:lnTo>
                <a:lnTo>
                  <a:pt x="12495" y="1789"/>
                </a:lnTo>
                <a:lnTo>
                  <a:pt x="18835" y="3320"/>
                </a:lnTo>
                <a:lnTo>
                  <a:pt x="24574" y="6919"/>
                </a:lnTo>
                <a:lnTo>
                  <a:pt x="29711" y="12588"/>
                </a:lnTo>
                <a:lnTo>
                  <a:pt x="34849" y="18256"/>
                </a:lnTo>
                <a:lnTo>
                  <a:pt x="39614" y="24922"/>
                </a:lnTo>
                <a:lnTo>
                  <a:pt x="44006" y="32585"/>
                </a:lnTo>
                <a:lnTo>
                  <a:pt x="49992" y="42513"/>
                </a:lnTo>
                <a:lnTo>
                  <a:pt x="56848" y="52930"/>
                </a:lnTo>
                <a:lnTo>
                  <a:pt x="64574" y="63836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354870" y="2855594"/>
            <a:ext cx="109855" cy="92710"/>
          </a:xfrm>
          <a:custGeom>
            <a:avLst/>
            <a:gdLst/>
            <a:ahLst/>
            <a:cxnLst/>
            <a:rect l="l" t="t" r="r" b="b"/>
            <a:pathLst>
              <a:path w="109854" h="92710">
                <a:moveTo>
                  <a:pt x="38377" y="71351"/>
                </a:moveTo>
                <a:lnTo>
                  <a:pt x="40564" y="60121"/>
                </a:lnTo>
                <a:lnTo>
                  <a:pt x="39502" y="52589"/>
                </a:lnTo>
                <a:lnTo>
                  <a:pt x="35192" y="48754"/>
                </a:lnTo>
                <a:lnTo>
                  <a:pt x="32191" y="46085"/>
                </a:lnTo>
                <a:lnTo>
                  <a:pt x="28146" y="44724"/>
                </a:lnTo>
                <a:lnTo>
                  <a:pt x="23056" y="44672"/>
                </a:lnTo>
                <a:lnTo>
                  <a:pt x="17965" y="44621"/>
                </a:lnTo>
                <a:lnTo>
                  <a:pt x="13269" y="46091"/>
                </a:lnTo>
                <a:lnTo>
                  <a:pt x="8965" y="49084"/>
                </a:lnTo>
                <a:lnTo>
                  <a:pt x="4661" y="52077"/>
                </a:lnTo>
                <a:lnTo>
                  <a:pt x="2007" y="55873"/>
                </a:lnTo>
                <a:lnTo>
                  <a:pt x="1003" y="60473"/>
                </a:lnTo>
                <a:lnTo>
                  <a:pt x="0" y="65074"/>
                </a:lnTo>
                <a:lnTo>
                  <a:pt x="1125" y="69216"/>
                </a:lnTo>
                <a:lnTo>
                  <a:pt x="4382" y="72902"/>
                </a:lnTo>
                <a:lnTo>
                  <a:pt x="7638" y="76587"/>
                </a:lnTo>
                <a:lnTo>
                  <a:pt x="11148" y="79007"/>
                </a:lnTo>
                <a:lnTo>
                  <a:pt x="14915" y="80160"/>
                </a:lnTo>
                <a:lnTo>
                  <a:pt x="18681" y="81313"/>
                </a:lnTo>
                <a:lnTo>
                  <a:pt x="33894" y="74619"/>
                </a:lnTo>
                <a:lnTo>
                  <a:pt x="36294" y="71389"/>
                </a:lnTo>
                <a:lnTo>
                  <a:pt x="37933" y="68460"/>
                </a:lnTo>
                <a:lnTo>
                  <a:pt x="38814" y="65835"/>
                </a:lnTo>
                <a:lnTo>
                  <a:pt x="39695" y="63210"/>
                </a:lnTo>
                <a:lnTo>
                  <a:pt x="40177" y="61401"/>
                </a:lnTo>
                <a:lnTo>
                  <a:pt x="40260" y="60411"/>
                </a:lnTo>
                <a:lnTo>
                  <a:pt x="40344" y="59420"/>
                </a:lnTo>
                <a:lnTo>
                  <a:pt x="40388" y="58897"/>
                </a:lnTo>
                <a:lnTo>
                  <a:pt x="40320" y="59733"/>
                </a:lnTo>
                <a:lnTo>
                  <a:pt x="40200" y="61190"/>
                </a:lnTo>
                <a:lnTo>
                  <a:pt x="40081" y="62648"/>
                </a:lnTo>
                <a:lnTo>
                  <a:pt x="41625" y="65458"/>
                </a:lnTo>
                <a:lnTo>
                  <a:pt x="44834" y="69622"/>
                </a:lnTo>
                <a:lnTo>
                  <a:pt x="48043" y="73785"/>
                </a:lnTo>
                <a:lnTo>
                  <a:pt x="72608" y="87287"/>
                </a:lnTo>
                <a:lnTo>
                  <a:pt x="76951" y="88324"/>
                </a:lnTo>
                <a:lnTo>
                  <a:pt x="80841" y="88471"/>
                </a:lnTo>
                <a:lnTo>
                  <a:pt x="84277" y="87727"/>
                </a:lnTo>
                <a:lnTo>
                  <a:pt x="87714" y="86983"/>
                </a:lnTo>
                <a:lnTo>
                  <a:pt x="94665" y="54189"/>
                </a:lnTo>
                <a:lnTo>
                  <a:pt x="93109" y="46173"/>
                </a:lnTo>
                <a:lnTo>
                  <a:pt x="89775" y="37678"/>
                </a:lnTo>
                <a:lnTo>
                  <a:pt x="86441" y="29182"/>
                </a:lnTo>
                <a:lnTo>
                  <a:pt x="83207" y="21828"/>
                </a:lnTo>
                <a:lnTo>
                  <a:pt x="80074" y="15615"/>
                </a:lnTo>
                <a:lnTo>
                  <a:pt x="76941" y="9402"/>
                </a:lnTo>
                <a:lnTo>
                  <a:pt x="74833" y="5316"/>
                </a:lnTo>
                <a:lnTo>
                  <a:pt x="73753" y="3357"/>
                </a:lnTo>
                <a:lnTo>
                  <a:pt x="72671" y="1398"/>
                </a:lnTo>
                <a:lnTo>
                  <a:pt x="72085" y="335"/>
                </a:lnTo>
                <a:lnTo>
                  <a:pt x="71993" y="167"/>
                </a:lnTo>
                <a:lnTo>
                  <a:pt x="71900" y="0"/>
                </a:lnTo>
                <a:lnTo>
                  <a:pt x="71950" y="263"/>
                </a:lnTo>
                <a:lnTo>
                  <a:pt x="72013" y="494"/>
                </a:lnTo>
                <a:lnTo>
                  <a:pt x="72419" y="1963"/>
                </a:lnTo>
                <a:lnTo>
                  <a:pt x="73165" y="4668"/>
                </a:lnTo>
                <a:lnTo>
                  <a:pt x="73911" y="7374"/>
                </a:lnTo>
                <a:lnTo>
                  <a:pt x="76408" y="12492"/>
                </a:lnTo>
                <a:lnTo>
                  <a:pt x="80655" y="20021"/>
                </a:lnTo>
                <a:lnTo>
                  <a:pt x="86736" y="31018"/>
                </a:lnTo>
                <a:lnTo>
                  <a:pt x="92751" y="42333"/>
                </a:lnTo>
                <a:lnTo>
                  <a:pt x="97406" y="51287"/>
                </a:lnTo>
                <a:lnTo>
                  <a:pt x="100795" y="58545"/>
                </a:lnTo>
                <a:lnTo>
                  <a:pt x="103420" y="65075"/>
                </a:lnTo>
                <a:lnTo>
                  <a:pt x="106044" y="71604"/>
                </a:lnTo>
                <a:lnTo>
                  <a:pt x="107707" y="76909"/>
                </a:lnTo>
                <a:lnTo>
                  <a:pt x="108408" y="80990"/>
                </a:lnTo>
                <a:lnTo>
                  <a:pt x="109449" y="87050"/>
                </a:lnTo>
                <a:lnTo>
                  <a:pt x="108812" y="90771"/>
                </a:lnTo>
                <a:lnTo>
                  <a:pt x="106499" y="92153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431651" y="2893689"/>
            <a:ext cx="83185" cy="16510"/>
          </a:xfrm>
          <a:custGeom>
            <a:avLst/>
            <a:gdLst/>
            <a:ahLst/>
            <a:cxnLst/>
            <a:rect l="l" t="t" r="r" b="b"/>
            <a:pathLst>
              <a:path w="83185" h="16510">
                <a:moveTo>
                  <a:pt x="1147" y="16475"/>
                </a:moveTo>
                <a:lnTo>
                  <a:pt x="0" y="15210"/>
                </a:lnTo>
                <a:lnTo>
                  <a:pt x="975" y="12749"/>
                </a:lnTo>
                <a:lnTo>
                  <a:pt x="4071" y="9094"/>
                </a:lnTo>
                <a:lnTo>
                  <a:pt x="45314" y="0"/>
                </a:lnTo>
                <a:lnTo>
                  <a:pt x="57926" y="261"/>
                </a:lnTo>
                <a:lnTo>
                  <a:pt x="70494" y="1809"/>
                </a:lnTo>
                <a:lnTo>
                  <a:pt x="83018" y="4643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549564" y="2841102"/>
            <a:ext cx="86360" cy="97790"/>
          </a:xfrm>
          <a:custGeom>
            <a:avLst/>
            <a:gdLst/>
            <a:ahLst/>
            <a:cxnLst/>
            <a:rect l="l" t="t" r="r" b="b"/>
            <a:pathLst>
              <a:path w="86360" h="97789">
                <a:moveTo>
                  <a:pt x="85860" y="25209"/>
                </a:moveTo>
                <a:lnTo>
                  <a:pt x="84773" y="21505"/>
                </a:lnTo>
                <a:lnTo>
                  <a:pt x="79754" y="17007"/>
                </a:lnTo>
                <a:lnTo>
                  <a:pt x="70804" y="11718"/>
                </a:lnTo>
                <a:lnTo>
                  <a:pt x="65122" y="8359"/>
                </a:lnTo>
                <a:lnTo>
                  <a:pt x="58522" y="5550"/>
                </a:lnTo>
                <a:lnTo>
                  <a:pt x="51005" y="3292"/>
                </a:lnTo>
                <a:lnTo>
                  <a:pt x="43488" y="1033"/>
                </a:lnTo>
                <a:lnTo>
                  <a:pt x="36022" y="0"/>
                </a:lnTo>
                <a:lnTo>
                  <a:pt x="28608" y="191"/>
                </a:lnTo>
                <a:lnTo>
                  <a:pt x="21195" y="383"/>
                </a:lnTo>
                <a:lnTo>
                  <a:pt x="1207" y="22536"/>
                </a:lnTo>
                <a:lnTo>
                  <a:pt x="0" y="29031"/>
                </a:lnTo>
                <a:lnTo>
                  <a:pt x="12920" y="66773"/>
                </a:lnTo>
                <a:lnTo>
                  <a:pt x="27497" y="87560"/>
                </a:lnTo>
                <a:lnTo>
                  <a:pt x="35642" y="97351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535788" y="2898618"/>
            <a:ext cx="118110" cy="57785"/>
          </a:xfrm>
          <a:custGeom>
            <a:avLst/>
            <a:gdLst/>
            <a:ahLst/>
            <a:cxnLst/>
            <a:rect l="l" t="t" r="r" b="b"/>
            <a:pathLst>
              <a:path w="118110" h="57785">
                <a:moveTo>
                  <a:pt x="7315" y="12516"/>
                </a:moveTo>
                <a:lnTo>
                  <a:pt x="5460" y="11099"/>
                </a:lnTo>
                <a:lnTo>
                  <a:pt x="3626" y="9096"/>
                </a:lnTo>
                <a:lnTo>
                  <a:pt x="1812" y="6508"/>
                </a:lnTo>
                <a:lnTo>
                  <a:pt x="0" y="3920"/>
                </a:lnTo>
                <a:lnTo>
                  <a:pt x="537" y="2174"/>
                </a:lnTo>
                <a:lnTo>
                  <a:pt x="3425" y="1270"/>
                </a:lnTo>
                <a:lnTo>
                  <a:pt x="6314" y="366"/>
                </a:lnTo>
                <a:lnTo>
                  <a:pt x="11841" y="53"/>
                </a:lnTo>
                <a:lnTo>
                  <a:pt x="20006" y="329"/>
                </a:lnTo>
                <a:lnTo>
                  <a:pt x="59164" y="6002"/>
                </a:lnTo>
                <a:lnTo>
                  <a:pt x="85979" y="12460"/>
                </a:lnTo>
                <a:lnTo>
                  <a:pt x="96003" y="14636"/>
                </a:lnTo>
                <a:lnTo>
                  <a:pt x="102912" y="15917"/>
                </a:lnTo>
                <a:lnTo>
                  <a:pt x="107417" y="16549"/>
                </a:lnTo>
                <a:lnTo>
                  <a:pt x="110582" y="16733"/>
                </a:lnTo>
                <a:lnTo>
                  <a:pt x="113747" y="16917"/>
                </a:lnTo>
                <a:lnTo>
                  <a:pt x="115774" y="16765"/>
                </a:lnTo>
                <a:lnTo>
                  <a:pt x="116664" y="16277"/>
                </a:lnTo>
                <a:lnTo>
                  <a:pt x="117554" y="15790"/>
                </a:lnTo>
                <a:lnTo>
                  <a:pt x="102532" y="7565"/>
                </a:lnTo>
                <a:lnTo>
                  <a:pt x="98128" y="7022"/>
                </a:lnTo>
                <a:lnTo>
                  <a:pt x="93698" y="6901"/>
                </a:lnTo>
                <a:lnTo>
                  <a:pt x="89244" y="7201"/>
                </a:lnTo>
                <a:lnTo>
                  <a:pt x="84789" y="7501"/>
                </a:lnTo>
                <a:lnTo>
                  <a:pt x="70223" y="30020"/>
                </a:lnTo>
                <a:lnTo>
                  <a:pt x="70761" y="34378"/>
                </a:lnTo>
                <a:lnTo>
                  <a:pt x="71297" y="38737"/>
                </a:lnTo>
                <a:lnTo>
                  <a:pt x="100175" y="56968"/>
                </a:lnTo>
                <a:lnTo>
                  <a:pt x="104324" y="57216"/>
                </a:lnTo>
                <a:lnTo>
                  <a:pt x="107829" y="56454"/>
                </a:lnTo>
                <a:lnTo>
                  <a:pt x="110690" y="54682"/>
                </a:lnTo>
                <a:lnTo>
                  <a:pt x="113551" y="52911"/>
                </a:lnTo>
                <a:lnTo>
                  <a:pt x="115377" y="50147"/>
                </a:lnTo>
                <a:lnTo>
                  <a:pt x="116169" y="46389"/>
                </a:lnTo>
                <a:lnTo>
                  <a:pt x="116961" y="42633"/>
                </a:lnTo>
                <a:lnTo>
                  <a:pt x="116747" y="38061"/>
                </a:lnTo>
                <a:lnTo>
                  <a:pt x="115528" y="32677"/>
                </a:lnTo>
                <a:lnTo>
                  <a:pt x="114308" y="27292"/>
                </a:lnTo>
                <a:lnTo>
                  <a:pt x="112103" y="22003"/>
                </a:lnTo>
                <a:lnTo>
                  <a:pt x="108911" y="16809"/>
                </a:lnTo>
                <a:lnTo>
                  <a:pt x="105719" y="11615"/>
                </a:lnTo>
                <a:lnTo>
                  <a:pt x="102986" y="7639"/>
                </a:lnTo>
                <a:lnTo>
                  <a:pt x="100712" y="4879"/>
                </a:lnTo>
                <a:lnTo>
                  <a:pt x="98437" y="2119"/>
                </a:lnTo>
                <a:lnTo>
                  <a:pt x="97096" y="493"/>
                </a:lnTo>
                <a:lnTo>
                  <a:pt x="96690" y="0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671284" y="2905405"/>
            <a:ext cx="74930" cy="40640"/>
          </a:xfrm>
          <a:custGeom>
            <a:avLst/>
            <a:gdLst/>
            <a:ahLst/>
            <a:cxnLst/>
            <a:rect l="l" t="t" r="r" b="b"/>
            <a:pathLst>
              <a:path w="74929" h="40639">
                <a:moveTo>
                  <a:pt x="0" y="9168"/>
                </a:moveTo>
                <a:lnTo>
                  <a:pt x="5378" y="2950"/>
                </a:lnTo>
                <a:lnTo>
                  <a:pt x="12779" y="0"/>
                </a:lnTo>
                <a:lnTo>
                  <a:pt x="22202" y="317"/>
                </a:lnTo>
                <a:lnTo>
                  <a:pt x="61983" y="17790"/>
                </a:lnTo>
                <a:lnTo>
                  <a:pt x="72713" y="28851"/>
                </a:lnTo>
                <a:lnTo>
                  <a:pt x="74330" y="31994"/>
                </a:lnTo>
                <a:lnTo>
                  <a:pt x="56465" y="40469"/>
                </a:lnTo>
                <a:lnTo>
                  <a:pt x="51668" y="39696"/>
                </a:lnTo>
                <a:lnTo>
                  <a:pt x="47086" y="37738"/>
                </a:lnTo>
                <a:lnTo>
                  <a:pt x="42502" y="35780"/>
                </a:lnTo>
                <a:lnTo>
                  <a:pt x="39551" y="32806"/>
                </a:lnTo>
                <a:lnTo>
                  <a:pt x="38233" y="28816"/>
                </a:lnTo>
                <a:lnTo>
                  <a:pt x="36915" y="24825"/>
                </a:lnTo>
                <a:lnTo>
                  <a:pt x="37083" y="20840"/>
                </a:lnTo>
                <a:lnTo>
                  <a:pt x="38740" y="16861"/>
                </a:lnTo>
                <a:lnTo>
                  <a:pt x="40395" y="12882"/>
                </a:lnTo>
                <a:lnTo>
                  <a:pt x="43954" y="9833"/>
                </a:lnTo>
                <a:lnTo>
                  <a:pt x="49416" y="7715"/>
                </a:lnTo>
                <a:lnTo>
                  <a:pt x="60058" y="4888"/>
                </a:lnTo>
                <a:lnTo>
                  <a:pt x="73166" y="3706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777964" y="2898250"/>
            <a:ext cx="169545" cy="60325"/>
          </a:xfrm>
          <a:custGeom>
            <a:avLst/>
            <a:gdLst/>
            <a:ahLst/>
            <a:cxnLst/>
            <a:rect l="l" t="t" r="r" b="b"/>
            <a:pathLst>
              <a:path w="169545" h="60325">
                <a:moveTo>
                  <a:pt x="3107" y="14613"/>
                </a:moveTo>
                <a:lnTo>
                  <a:pt x="785" y="11701"/>
                </a:lnTo>
                <a:lnTo>
                  <a:pt x="0" y="9522"/>
                </a:lnTo>
                <a:lnTo>
                  <a:pt x="752" y="8076"/>
                </a:lnTo>
                <a:lnTo>
                  <a:pt x="1278" y="7065"/>
                </a:lnTo>
                <a:lnTo>
                  <a:pt x="3001" y="6830"/>
                </a:lnTo>
                <a:lnTo>
                  <a:pt x="5922" y="7375"/>
                </a:lnTo>
                <a:lnTo>
                  <a:pt x="8841" y="7919"/>
                </a:lnTo>
                <a:lnTo>
                  <a:pt x="12809" y="9824"/>
                </a:lnTo>
                <a:lnTo>
                  <a:pt x="17823" y="13092"/>
                </a:lnTo>
                <a:lnTo>
                  <a:pt x="22837" y="16359"/>
                </a:lnTo>
                <a:lnTo>
                  <a:pt x="38279" y="38172"/>
                </a:lnTo>
                <a:lnTo>
                  <a:pt x="37717" y="40647"/>
                </a:lnTo>
                <a:lnTo>
                  <a:pt x="35806" y="42396"/>
                </a:lnTo>
                <a:lnTo>
                  <a:pt x="33894" y="44146"/>
                </a:lnTo>
                <a:lnTo>
                  <a:pt x="31730" y="45032"/>
                </a:lnTo>
                <a:lnTo>
                  <a:pt x="29312" y="45056"/>
                </a:lnTo>
                <a:lnTo>
                  <a:pt x="26895" y="45079"/>
                </a:lnTo>
                <a:lnTo>
                  <a:pt x="25135" y="43409"/>
                </a:lnTo>
                <a:lnTo>
                  <a:pt x="24033" y="40047"/>
                </a:lnTo>
                <a:lnTo>
                  <a:pt x="22932" y="36684"/>
                </a:lnTo>
                <a:lnTo>
                  <a:pt x="23186" y="32153"/>
                </a:lnTo>
                <a:lnTo>
                  <a:pt x="24796" y="26453"/>
                </a:lnTo>
                <a:lnTo>
                  <a:pt x="26406" y="20754"/>
                </a:lnTo>
                <a:lnTo>
                  <a:pt x="29796" y="15898"/>
                </a:lnTo>
                <a:lnTo>
                  <a:pt x="34966" y="11888"/>
                </a:lnTo>
                <a:lnTo>
                  <a:pt x="40136" y="7877"/>
                </a:lnTo>
                <a:lnTo>
                  <a:pt x="46202" y="5602"/>
                </a:lnTo>
                <a:lnTo>
                  <a:pt x="53161" y="5061"/>
                </a:lnTo>
                <a:lnTo>
                  <a:pt x="60121" y="4521"/>
                </a:lnTo>
                <a:lnTo>
                  <a:pt x="66707" y="5868"/>
                </a:lnTo>
                <a:lnTo>
                  <a:pt x="72918" y="9103"/>
                </a:lnTo>
                <a:lnTo>
                  <a:pt x="79129" y="12338"/>
                </a:lnTo>
                <a:lnTo>
                  <a:pt x="83768" y="15661"/>
                </a:lnTo>
                <a:lnTo>
                  <a:pt x="86835" y="19071"/>
                </a:lnTo>
                <a:lnTo>
                  <a:pt x="89902" y="22481"/>
                </a:lnTo>
                <a:lnTo>
                  <a:pt x="91513" y="25501"/>
                </a:lnTo>
                <a:lnTo>
                  <a:pt x="91668" y="28132"/>
                </a:lnTo>
                <a:lnTo>
                  <a:pt x="91823" y="30762"/>
                </a:lnTo>
                <a:lnTo>
                  <a:pt x="90441" y="32563"/>
                </a:lnTo>
                <a:lnTo>
                  <a:pt x="87521" y="33534"/>
                </a:lnTo>
                <a:lnTo>
                  <a:pt x="84602" y="34506"/>
                </a:lnTo>
                <a:lnTo>
                  <a:pt x="74022" y="20988"/>
                </a:lnTo>
                <a:lnTo>
                  <a:pt x="75510" y="16602"/>
                </a:lnTo>
                <a:lnTo>
                  <a:pt x="79031" y="12090"/>
                </a:lnTo>
                <a:lnTo>
                  <a:pt x="82552" y="7578"/>
                </a:lnTo>
                <a:lnTo>
                  <a:pt x="87390" y="4344"/>
                </a:lnTo>
                <a:lnTo>
                  <a:pt x="93544" y="2387"/>
                </a:lnTo>
                <a:lnTo>
                  <a:pt x="99698" y="430"/>
                </a:lnTo>
                <a:lnTo>
                  <a:pt x="141547" y="15185"/>
                </a:lnTo>
                <a:lnTo>
                  <a:pt x="164043" y="47326"/>
                </a:lnTo>
                <a:lnTo>
                  <a:pt x="169314" y="60038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069333" y="2903936"/>
            <a:ext cx="66040" cy="7620"/>
          </a:xfrm>
          <a:custGeom>
            <a:avLst/>
            <a:gdLst/>
            <a:ahLst/>
            <a:cxnLst/>
            <a:rect l="l" t="t" r="r" b="b"/>
            <a:pathLst>
              <a:path w="66039" h="7619">
                <a:moveTo>
                  <a:pt x="0" y="7450"/>
                </a:moveTo>
                <a:lnTo>
                  <a:pt x="39680" y="1113"/>
                </a:lnTo>
                <a:lnTo>
                  <a:pt x="61479" y="0"/>
                </a:lnTo>
                <a:lnTo>
                  <a:pt x="63373" y="189"/>
                </a:lnTo>
                <a:lnTo>
                  <a:pt x="65268" y="378"/>
                </a:lnTo>
                <a:lnTo>
                  <a:pt x="65974" y="626"/>
                </a:lnTo>
                <a:lnTo>
                  <a:pt x="65493" y="933"/>
                </a:lnTo>
                <a:lnTo>
                  <a:pt x="64806" y="1373"/>
                </a:lnTo>
                <a:lnTo>
                  <a:pt x="62641" y="2756"/>
                </a:lnTo>
                <a:lnTo>
                  <a:pt x="59002" y="5081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203787" y="2864635"/>
            <a:ext cx="121285" cy="67310"/>
          </a:xfrm>
          <a:custGeom>
            <a:avLst/>
            <a:gdLst/>
            <a:ahLst/>
            <a:cxnLst/>
            <a:rect l="l" t="t" r="r" b="b"/>
            <a:pathLst>
              <a:path w="121285" h="67310">
                <a:moveTo>
                  <a:pt x="8289" y="16434"/>
                </a:moveTo>
                <a:lnTo>
                  <a:pt x="7135" y="11312"/>
                </a:lnTo>
                <a:lnTo>
                  <a:pt x="6524" y="8600"/>
                </a:lnTo>
                <a:lnTo>
                  <a:pt x="6456" y="8299"/>
                </a:lnTo>
                <a:lnTo>
                  <a:pt x="6407" y="8086"/>
                </a:lnTo>
                <a:lnTo>
                  <a:pt x="6383" y="8214"/>
                </a:lnTo>
                <a:lnTo>
                  <a:pt x="6382" y="8835"/>
                </a:lnTo>
                <a:lnTo>
                  <a:pt x="6381" y="9983"/>
                </a:lnTo>
                <a:lnTo>
                  <a:pt x="6379" y="11131"/>
                </a:lnTo>
                <a:lnTo>
                  <a:pt x="6850" y="13736"/>
                </a:lnTo>
                <a:lnTo>
                  <a:pt x="7795" y="17799"/>
                </a:lnTo>
                <a:lnTo>
                  <a:pt x="8739" y="21862"/>
                </a:lnTo>
                <a:lnTo>
                  <a:pt x="9967" y="26715"/>
                </a:lnTo>
                <a:lnTo>
                  <a:pt x="17539" y="53492"/>
                </a:lnTo>
                <a:lnTo>
                  <a:pt x="18550" y="57500"/>
                </a:lnTo>
                <a:lnTo>
                  <a:pt x="19056" y="60448"/>
                </a:lnTo>
                <a:lnTo>
                  <a:pt x="19561" y="63396"/>
                </a:lnTo>
                <a:lnTo>
                  <a:pt x="19629" y="65302"/>
                </a:lnTo>
                <a:lnTo>
                  <a:pt x="19257" y="66166"/>
                </a:lnTo>
                <a:lnTo>
                  <a:pt x="18887" y="67031"/>
                </a:lnTo>
                <a:lnTo>
                  <a:pt x="17536" y="66715"/>
                </a:lnTo>
                <a:lnTo>
                  <a:pt x="1907" y="35383"/>
                </a:lnTo>
                <a:lnTo>
                  <a:pt x="696" y="28290"/>
                </a:lnTo>
                <a:lnTo>
                  <a:pt x="73" y="22030"/>
                </a:lnTo>
                <a:lnTo>
                  <a:pt x="36" y="16603"/>
                </a:lnTo>
                <a:lnTo>
                  <a:pt x="0" y="11175"/>
                </a:lnTo>
                <a:lnTo>
                  <a:pt x="25062" y="0"/>
                </a:lnTo>
                <a:lnTo>
                  <a:pt x="31798" y="1540"/>
                </a:lnTo>
                <a:lnTo>
                  <a:pt x="39018" y="4684"/>
                </a:lnTo>
                <a:lnTo>
                  <a:pt x="46238" y="7827"/>
                </a:lnTo>
                <a:lnTo>
                  <a:pt x="52426" y="11346"/>
                </a:lnTo>
                <a:lnTo>
                  <a:pt x="57585" y="15241"/>
                </a:lnTo>
                <a:lnTo>
                  <a:pt x="62742" y="19135"/>
                </a:lnTo>
                <a:lnTo>
                  <a:pt x="66009" y="22782"/>
                </a:lnTo>
                <a:lnTo>
                  <a:pt x="67385" y="26182"/>
                </a:lnTo>
                <a:lnTo>
                  <a:pt x="68761" y="29582"/>
                </a:lnTo>
                <a:lnTo>
                  <a:pt x="68834" y="32527"/>
                </a:lnTo>
                <a:lnTo>
                  <a:pt x="67606" y="35018"/>
                </a:lnTo>
                <a:lnTo>
                  <a:pt x="66377" y="37509"/>
                </a:lnTo>
                <a:lnTo>
                  <a:pt x="64125" y="39093"/>
                </a:lnTo>
                <a:lnTo>
                  <a:pt x="60847" y="39772"/>
                </a:lnTo>
                <a:lnTo>
                  <a:pt x="57571" y="40451"/>
                </a:lnTo>
                <a:lnTo>
                  <a:pt x="54410" y="40072"/>
                </a:lnTo>
                <a:lnTo>
                  <a:pt x="51368" y="38635"/>
                </a:lnTo>
                <a:lnTo>
                  <a:pt x="48325" y="37198"/>
                </a:lnTo>
                <a:lnTo>
                  <a:pt x="46044" y="34294"/>
                </a:lnTo>
                <a:lnTo>
                  <a:pt x="44525" y="29925"/>
                </a:lnTo>
                <a:lnTo>
                  <a:pt x="43006" y="25557"/>
                </a:lnTo>
                <a:lnTo>
                  <a:pt x="57900" y="4773"/>
                </a:lnTo>
                <a:lnTo>
                  <a:pt x="64050" y="2279"/>
                </a:lnTo>
                <a:lnTo>
                  <a:pt x="70942" y="1122"/>
                </a:lnTo>
                <a:lnTo>
                  <a:pt x="78573" y="1303"/>
                </a:lnTo>
                <a:lnTo>
                  <a:pt x="86205" y="1484"/>
                </a:lnTo>
                <a:lnTo>
                  <a:pt x="118323" y="26264"/>
                </a:lnTo>
                <a:lnTo>
                  <a:pt x="120827" y="39184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321618" y="2896142"/>
            <a:ext cx="100330" cy="115570"/>
          </a:xfrm>
          <a:custGeom>
            <a:avLst/>
            <a:gdLst/>
            <a:ahLst/>
            <a:cxnLst/>
            <a:rect l="l" t="t" r="r" b="b"/>
            <a:pathLst>
              <a:path w="100329" h="115569">
                <a:moveTo>
                  <a:pt x="23478" y="7612"/>
                </a:moveTo>
                <a:lnTo>
                  <a:pt x="23304" y="5802"/>
                </a:lnTo>
                <a:lnTo>
                  <a:pt x="23214" y="4862"/>
                </a:lnTo>
                <a:lnTo>
                  <a:pt x="23210" y="4995"/>
                </a:lnTo>
                <a:lnTo>
                  <a:pt x="23252" y="6074"/>
                </a:lnTo>
                <a:lnTo>
                  <a:pt x="23331" y="8122"/>
                </a:lnTo>
                <a:lnTo>
                  <a:pt x="23410" y="10170"/>
                </a:lnTo>
                <a:lnTo>
                  <a:pt x="24415" y="13054"/>
                </a:lnTo>
                <a:lnTo>
                  <a:pt x="26347" y="16774"/>
                </a:lnTo>
                <a:lnTo>
                  <a:pt x="28278" y="20494"/>
                </a:lnTo>
                <a:lnTo>
                  <a:pt x="46393" y="34174"/>
                </a:lnTo>
                <a:lnTo>
                  <a:pt x="50423" y="35441"/>
                </a:lnTo>
                <a:lnTo>
                  <a:pt x="65972" y="29820"/>
                </a:lnTo>
                <a:lnTo>
                  <a:pt x="68185" y="26562"/>
                </a:lnTo>
                <a:lnTo>
                  <a:pt x="69689" y="22904"/>
                </a:lnTo>
                <a:lnTo>
                  <a:pt x="70484" y="18847"/>
                </a:lnTo>
                <a:lnTo>
                  <a:pt x="71278" y="14789"/>
                </a:lnTo>
                <a:lnTo>
                  <a:pt x="71530" y="11128"/>
                </a:lnTo>
                <a:lnTo>
                  <a:pt x="71238" y="7863"/>
                </a:lnTo>
                <a:lnTo>
                  <a:pt x="70947" y="4599"/>
                </a:lnTo>
                <a:lnTo>
                  <a:pt x="70398" y="2373"/>
                </a:lnTo>
                <a:lnTo>
                  <a:pt x="69593" y="1186"/>
                </a:lnTo>
                <a:lnTo>
                  <a:pt x="68789" y="0"/>
                </a:lnTo>
                <a:lnTo>
                  <a:pt x="68127" y="207"/>
                </a:lnTo>
                <a:lnTo>
                  <a:pt x="67608" y="1809"/>
                </a:lnTo>
                <a:lnTo>
                  <a:pt x="67089" y="3410"/>
                </a:lnTo>
                <a:lnTo>
                  <a:pt x="78136" y="51270"/>
                </a:lnTo>
                <a:lnTo>
                  <a:pt x="92265" y="76635"/>
                </a:lnTo>
                <a:lnTo>
                  <a:pt x="96955" y="86977"/>
                </a:lnTo>
                <a:lnTo>
                  <a:pt x="100240" y="98866"/>
                </a:lnTo>
                <a:lnTo>
                  <a:pt x="98150" y="104440"/>
                </a:lnTo>
                <a:lnTo>
                  <a:pt x="92174" y="108512"/>
                </a:lnTo>
                <a:lnTo>
                  <a:pt x="81882" y="113119"/>
                </a:lnTo>
                <a:lnTo>
                  <a:pt x="68023" y="115343"/>
                </a:lnTo>
                <a:lnTo>
                  <a:pt x="59621" y="115051"/>
                </a:lnTo>
                <a:lnTo>
                  <a:pt x="50087" y="113399"/>
                </a:lnTo>
                <a:lnTo>
                  <a:pt x="39389" y="110391"/>
                </a:lnTo>
                <a:lnTo>
                  <a:pt x="27497" y="106028"/>
                </a:lnTo>
                <a:lnTo>
                  <a:pt x="14377" y="100312"/>
                </a:lnTo>
                <a:lnTo>
                  <a:pt x="0" y="93244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416607" y="2862184"/>
            <a:ext cx="73025" cy="58419"/>
          </a:xfrm>
          <a:custGeom>
            <a:avLst/>
            <a:gdLst/>
            <a:ahLst/>
            <a:cxnLst/>
            <a:rect l="l" t="t" r="r" b="b"/>
            <a:pathLst>
              <a:path w="73025" h="58419">
                <a:moveTo>
                  <a:pt x="50988" y="16802"/>
                </a:moveTo>
                <a:lnTo>
                  <a:pt x="52655" y="8921"/>
                </a:lnTo>
                <a:lnTo>
                  <a:pt x="51700" y="4132"/>
                </a:lnTo>
                <a:lnTo>
                  <a:pt x="48123" y="2434"/>
                </a:lnTo>
                <a:lnTo>
                  <a:pt x="45610" y="1242"/>
                </a:lnTo>
                <a:lnTo>
                  <a:pt x="42297" y="516"/>
                </a:lnTo>
                <a:lnTo>
                  <a:pt x="38183" y="258"/>
                </a:lnTo>
                <a:lnTo>
                  <a:pt x="34069" y="0"/>
                </a:lnTo>
                <a:lnTo>
                  <a:pt x="30803" y="1072"/>
                </a:lnTo>
                <a:lnTo>
                  <a:pt x="28385" y="3475"/>
                </a:lnTo>
                <a:lnTo>
                  <a:pt x="25967" y="5878"/>
                </a:lnTo>
                <a:lnTo>
                  <a:pt x="25067" y="9027"/>
                </a:lnTo>
                <a:lnTo>
                  <a:pt x="25685" y="12924"/>
                </a:lnTo>
                <a:lnTo>
                  <a:pt x="26303" y="16820"/>
                </a:lnTo>
                <a:lnTo>
                  <a:pt x="29797" y="21075"/>
                </a:lnTo>
                <a:lnTo>
                  <a:pt x="36167" y="25689"/>
                </a:lnTo>
                <a:lnTo>
                  <a:pt x="42537" y="30304"/>
                </a:lnTo>
                <a:lnTo>
                  <a:pt x="48942" y="34632"/>
                </a:lnTo>
                <a:lnTo>
                  <a:pt x="55381" y="38674"/>
                </a:lnTo>
                <a:lnTo>
                  <a:pt x="61819" y="42715"/>
                </a:lnTo>
                <a:lnTo>
                  <a:pt x="66432" y="46121"/>
                </a:lnTo>
                <a:lnTo>
                  <a:pt x="69218" y="48890"/>
                </a:lnTo>
                <a:lnTo>
                  <a:pt x="72004" y="51660"/>
                </a:lnTo>
                <a:lnTo>
                  <a:pt x="72862" y="53828"/>
                </a:lnTo>
                <a:lnTo>
                  <a:pt x="71791" y="55395"/>
                </a:lnTo>
                <a:lnTo>
                  <a:pt x="70720" y="56962"/>
                </a:lnTo>
                <a:lnTo>
                  <a:pt x="66581" y="57862"/>
                </a:lnTo>
                <a:lnTo>
                  <a:pt x="59373" y="58095"/>
                </a:lnTo>
                <a:lnTo>
                  <a:pt x="52165" y="58328"/>
                </a:lnTo>
                <a:lnTo>
                  <a:pt x="44052" y="57810"/>
                </a:lnTo>
                <a:lnTo>
                  <a:pt x="35032" y="56543"/>
                </a:lnTo>
                <a:lnTo>
                  <a:pt x="23863" y="54174"/>
                </a:lnTo>
                <a:lnTo>
                  <a:pt x="12186" y="50134"/>
                </a:lnTo>
                <a:lnTo>
                  <a:pt x="0" y="44422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506199" y="2863986"/>
            <a:ext cx="45085" cy="59055"/>
          </a:xfrm>
          <a:custGeom>
            <a:avLst/>
            <a:gdLst/>
            <a:ahLst/>
            <a:cxnLst/>
            <a:rect l="l" t="t" r="r" b="b"/>
            <a:pathLst>
              <a:path w="45084" h="59055">
                <a:moveTo>
                  <a:pt x="27" y="7567"/>
                </a:moveTo>
                <a:lnTo>
                  <a:pt x="6864" y="868"/>
                </a:lnTo>
                <a:lnTo>
                  <a:pt x="10559" y="0"/>
                </a:lnTo>
                <a:lnTo>
                  <a:pt x="11111" y="4960"/>
                </a:lnTo>
                <a:lnTo>
                  <a:pt x="11508" y="8537"/>
                </a:lnTo>
                <a:lnTo>
                  <a:pt x="12029" y="13344"/>
                </a:lnTo>
                <a:lnTo>
                  <a:pt x="12674" y="19381"/>
                </a:lnTo>
                <a:lnTo>
                  <a:pt x="13319" y="25419"/>
                </a:lnTo>
                <a:lnTo>
                  <a:pt x="14854" y="31529"/>
                </a:lnTo>
                <a:lnTo>
                  <a:pt x="17280" y="37711"/>
                </a:lnTo>
                <a:lnTo>
                  <a:pt x="19705" y="43893"/>
                </a:lnTo>
                <a:lnTo>
                  <a:pt x="22549" y="48691"/>
                </a:lnTo>
                <a:lnTo>
                  <a:pt x="25810" y="52105"/>
                </a:lnTo>
                <a:lnTo>
                  <a:pt x="29072" y="55519"/>
                </a:lnTo>
                <a:lnTo>
                  <a:pt x="32190" y="57580"/>
                </a:lnTo>
                <a:lnTo>
                  <a:pt x="35164" y="58288"/>
                </a:lnTo>
                <a:lnTo>
                  <a:pt x="38138" y="58996"/>
                </a:lnTo>
                <a:lnTo>
                  <a:pt x="40491" y="58203"/>
                </a:lnTo>
                <a:lnTo>
                  <a:pt x="42222" y="55909"/>
                </a:lnTo>
                <a:lnTo>
                  <a:pt x="43953" y="53614"/>
                </a:lnTo>
                <a:lnTo>
                  <a:pt x="44509" y="49809"/>
                </a:lnTo>
                <a:lnTo>
                  <a:pt x="43889" y="44495"/>
                </a:lnTo>
                <a:lnTo>
                  <a:pt x="43269" y="39180"/>
                </a:lnTo>
                <a:lnTo>
                  <a:pt x="40922" y="33676"/>
                </a:lnTo>
                <a:lnTo>
                  <a:pt x="36846" y="27984"/>
                </a:lnTo>
                <a:lnTo>
                  <a:pt x="32770" y="22291"/>
                </a:lnTo>
                <a:lnTo>
                  <a:pt x="27770" y="17408"/>
                </a:lnTo>
                <a:lnTo>
                  <a:pt x="21847" y="13336"/>
                </a:lnTo>
                <a:lnTo>
                  <a:pt x="11903" y="9566"/>
                </a:lnTo>
                <a:lnTo>
                  <a:pt x="0" y="10585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512864" y="2899705"/>
            <a:ext cx="59690" cy="41910"/>
          </a:xfrm>
          <a:custGeom>
            <a:avLst/>
            <a:gdLst/>
            <a:ahLst/>
            <a:cxnLst/>
            <a:rect l="l" t="t" r="r" b="b"/>
            <a:pathLst>
              <a:path w="59690" h="41910">
                <a:moveTo>
                  <a:pt x="0" y="0"/>
                </a:moveTo>
                <a:lnTo>
                  <a:pt x="8170" y="1641"/>
                </a:lnTo>
                <a:lnTo>
                  <a:pt x="14897" y="3750"/>
                </a:lnTo>
                <a:lnTo>
                  <a:pt x="20181" y="6326"/>
                </a:lnTo>
                <a:lnTo>
                  <a:pt x="23767" y="8075"/>
                </a:lnTo>
                <a:lnTo>
                  <a:pt x="27393" y="10326"/>
                </a:lnTo>
                <a:lnTo>
                  <a:pt x="31057" y="13082"/>
                </a:lnTo>
                <a:lnTo>
                  <a:pt x="34721" y="15837"/>
                </a:lnTo>
                <a:lnTo>
                  <a:pt x="38491" y="18928"/>
                </a:lnTo>
                <a:lnTo>
                  <a:pt x="42365" y="22353"/>
                </a:lnTo>
                <a:lnTo>
                  <a:pt x="46240" y="25778"/>
                </a:lnTo>
                <a:lnTo>
                  <a:pt x="49518" y="28877"/>
                </a:lnTo>
                <a:lnTo>
                  <a:pt x="52199" y="31647"/>
                </a:lnTo>
                <a:lnTo>
                  <a:pt x="54881" y="34419"/>
                </a:lnTo>
                <a:lnTo>
                  <a:pt x="56640" y="36600"/>
                </a:lnTo>
                <a:lnTo>
                  <a:pt x="57476" y="38192"/>
                </a:lnTo>
                <a:lnTo>
                  <a:pt x="58313" y="39784"/>
                </a:lnTo>
                <a:lnTo>
                  <a:pt x="58871" y="40847"/>
                </a:lnTo>
                <a:lnTo>
                  <a:pt x="59151" y="41380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99587" y="2873138"/>
            <a:ext cx="67310" cy="57150"/>
          </a:xfrm>
          <a:custGeom>
            <a:avLst/>
            <a:gdLst/>
            <a:ahLst/>
            <a:cxnLst/>
            <a:rect l="l" t="t" r="r" b="b"/>
            <a:pathLst>
              <a:path w="67309" h="57150">
                <a:moveTo>
                  <a:pt x="3562" y="7783"/>
                </a:moveTo>
                <a:lnTo>
                  <a:pt x="735" y="3503"/>
                </a:lnTo>
                <a:lnTo>
                  <a:pt x="0" y="1055"/>
                </a:lnTo>
                <a:lnTo>
                  <a:pt x="1354" y="437"/>
                </a:lnTo>
                <a:lnTo>
                  <a:pt x="2316" y="0"/>
                </a:lnTo>
                <a:lnTo>
                  <a:pt x="3307" y="358"/>
                </a:lnTo>
                <a:lnTo>
                  <a:pt x="4330" y="1513"/>
                </a:lnTo>
                <a:lnTo>
                  <a:pt x="5353" y="2668"/>
                </a:lnTo>
                <a:lnTo>
                  <a:pt x="6126" y="4379"/>
                </a:lnTo>
                <a:lnTo>
                  <a:pt x="6650" y="6645"/>
                </a:lnTo>
                <a:lnTo>
                  <a:pt x="7174" y="8911"/>
                </a:lnTo>
                <a:lnTo>
                  <a:pt x="7462" y="11693"/>
                </a:lnTo>
                <a:lnTo>
                  <a:pt x="7515" y="14994"/>
                </a:lnTo>
                <a:lnTo>
                  <a:pt x="7567" y="18294"/>
                </a:lnTo>
                <a:lnTo>
                  <a:pt x="7486" y="21868"/>
                </a:lnTo>
                <a:lnTo>
                  <a:pt x="7272" y="25715"/>
                </a:lnTo>
                <a:lnTo>
                  <a:pt x="7058" y="29562"/>
                </a:lnTo>
                <a:lnTo>
                  <a:pt x="6983" y="33176"/>
                </a:lnTo>
                <a:lnTo>
                  <a:pt x="7046" y="36559"/>
                </a:lnTo>
                <a:lnTo>
                  <a:pt x="7109" y="39941"/>
                </a:lnTo>
                <a:lnTo>
                  <a:pt x="11010" y="51646"/>
                </a:lnTo>
                <a:lnTo>
                  <a:pt x="12161" y="53193"/>
                </a:lnTo>
                <a:lnTo>
                  <a:pt x="14093" y="54435"/>
                </a:lnTo>
                <a:lnTo>
                  <a:pt x="16805" y="55370"/>
                </a:lnTo>
                <a:lnTo>
                  <a:pt x="19517" y="56306"/>
                </a:lnTo>
                <a:lnTo>
                  <a:pt x="23151" y="56822"/>
                </a:lnTo>
                <a:lnTo>
                  <a:pt x="27707" y="56919"/>
                </a:lnTo>
                <a:lnTo>
                  <a:pt x="32263" y="57016"/>
                </a:lnTo>
                <a:lnTo>
                  <a:pt x="37306" y="56962"/>
                </a:lnTo>
                <a:lnTo>
                  <a:pt x="42838" y="56756"/>
                </a:lnTo>
                <a:lnTo>
                  <a:pt x="48371" y="56551"/>
                </a:lnTo>
                <a:lnTo>
                  <a:pt x="64960" y="53946"/>
                </a:lnTo>
                <a:lnTo>
                  <a:pt x="66492" y="53457"/>
                </a:lnTo>
                <a:lnTo>
                  <a:pt x="67015" y="53168"/>
                </a:lnTo>
                <a:lnTo>
                  <a:pt x="66529" y="53080"/>
                </a:lnTo>
                <a:lnTo>
                  <a:pt x="66044" y="52993"/>
                </a:lnTo>
                <a:lnTo>
                  <a:pt x="64831" y="52775"/>
                </a:lnTo>
                <a:lnTo>
                  <a:pt x="62891" y="52425"/>
                </a:lnTo>
                <a:lnTo>
                  <a:pt x="60014" y="51907"/>
                </a:lnTo>
                <a:lnTo>
                  <a:pt x="56853" y="51914"/>
                </a:lnTo>
                <a:lnTo>
                  <a:pt x="53409" y="52446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711319" y="2915309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2739"/>
                </a:moveTo>
                <a:lnTo>
                  <a:pt x="917" y="981"/>
                </a:lnTo>
                <a:lnTo>
                  <a:pt x="1395" y="68"/>
                </a:lnTo>
              </a:path>
            </a:pathLst>
          </a:custGeom>
          <a:ln w="108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79412" y="3424168"/>
            <a:ext cx="159385" cy="31115"/>
          </a:xfrm>
          <a:custGeom>
            <a:avLst/>
            <a:gdLst/>
            <a:ahLst/>
            <a:cxnLst/>
            <a:rect l="l" t="t" r="r" b="b"/>
            <a:pathLst>
              <a:path w="159384" h="31114">
                <a:moveTo>
                  <a:pt x="0" y="30690"/>
                </a:moveTo>
                <a:lnTo>
                  <a:pt x="3597" y="25551"/>
                </a:lnTo>
                <a:lnTo>
                  <a:pt x="9997" y="22826"/>
                </a:lnTo>
                <a:lnTo>
                  <a:pt x="19200" y="22515"/>
                </a:lnTo>
                <a:lnTo>
                  <a:pt x="29691" y="21784"/>
                </a:lnTo>
                <a:lnTo>
                  <a:pt x="74850" y="14508"/>
                </a:lnTo>
                <a:lnTo>
                  <a:pt x="104096" y="8106"/>
                </a:lnTo>
                <a:lnTo>
                  <a:pt x="116617" y="5637"/>
                </a:lnTo>
                <a:lnTo>
                  <a:pt x="136790" y="2301"/>
                </a:lnTo>
                <a:lnTo>
                  <a:pt x="148267" y="625"/>
                </a:lnTo>
                <a:lnTo>
                  <a:pt x="156994" y="56"/>
                </a:lnTo>
                <a:lnTo>
                  <a:pt x="158828" y="9"/>
                </a:lnTo>
                <a:lnTo>
                  <a:pt x="159012" y="4"/>
                </a:lnTo>
                <a:lnTo>
                  <a:pt x="159195" y="0"/>
                </a:lnTo>
                <a:lnTo>
                  <a:pt x="158820" y="333"/>
                </a:lnTo>
                <a:lnTo>
                  <a:pt x="158379" y="651"/>
                </a:lnTo>
                <a:lnTo>
                  <a:pt x="152310" y="5021"/>
                </a:lnTo>
                <a:lnTo>
                  <a:pt x="140614" y="13443"/>
                </a:lnTo>
              </a:path>
            </a:pathLst>
          </a:custGeom>
          <a:ln w="180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10490" y="3353962"/>
            <a:ext cx="4171950" cy="134620"/>
          </a:xfrm>
          <a:custGeom>
            <a:avLst/>
            <a:gdLst/>
            <a:ahLst/>
            <a:cxnLst/>
            <a:rect l="l" t="t" r="r" b="b"/>
            <a:pathLst>
              <a:path w="4171950" h="134620">
                <a:moveTo>
                  <a:pt x="20229" y="132924"/>
                </a:moveTo>
                <a:lnTo>
                  <a:pt x="7218" y="134262"/>
                </a:lnTo>
                <a:lnTo>
                  <a:pt x="1038" y="125530"/>
                </a:lnTo>
                <a:lnTo>
                  <a:pt x="0" y="112882"/>
                </a:lnTo>
                <a:lnTo>
                  <a:pt x="3544" y="107519"/>
                </a:lnTo>
                <a:lnTo>
                  <a:pt x="47563" y="102368"/>
                </a:lnTo>
                <a:lnTo>
                  <a:pt x="61477" y="102038"/>
                </a:lnTo>
                <a:lnTo>
                  <a:pt x="74590" y="101562"/>
                </a:lnTo>
                <a:lnTo>
                  <a:pt x="124056" y="98023"/>
                </a:lnTo>
                <a:lnTo>
                  <a:pt x="174180" y="92988"/>
                </a:lnTo>
                <a:lnTo>
                  <a:pt x="187049" y="91595"/>
                </a:lnTo>
                <a:lnTo>
                  <a:pt x="199335" y="90272"/>
                </a:lnTo>
                <a:lnTo>
                  <a:pt x="249732" y="85354"/>
                </a:lnTo>
                <a:lnTo>
                  <a:pt x="287768" y="82243"/>
                </a:lnTo>
                <a:lnTo>
                  <a:pt x="337808" y="79225"/>
                </a:lnTo>
                <a:lnTo>
                  <a:pt x="382140" y="77384"/>
                </a:lnTo>
                <a:lnTo>
                  <a:pt x="398194" y="76751"/>
                </a:lnTo>
                <a:lnTo>
                  <a:pt x="412136" y="76181"/>
                </a:lnTo>
                <a:lnTo>
                  <a:pt x="424057" y="75670"/>
                </a:lnTo>
                <a:lnTo>
                  <a:pt x="434052" y="75215"/>
                </a:lnTo>
                <a:lnTo>
                  <a:pt x="442211" y="74812"/>
                </a:lnTo>
                <a:lnTo>
                  <a:pt x="451610" y="74370"/>
                </a:lnTo>
                <a:lnTo>
                  <a:pt x="502993" y="73182"/>
                </a:lnTo>
                <a:lnTo>
                  <a:pt x="544958" y="72823"/>
                </a:lnTo>
                <a:lnTo>
                  <a:pt x="593813" y="72600"/>
                </a:lnTo>
                <a:lnTo>
                  <a:pt x="605452" y="72582"/>
                </a:lnTo>
                <a:lnTo>
                  <a:pt x="619083" y="72554"/>
                </a:lnTo>
                <a:lnTo>
                  <a:pt x="657918" y="72172"/>
                </a:lnTo>
                <a:lnTo>
                  <a:pt x="707399" y="70961"/>
                </a:lnTo>
                <a:lnTo>
                  <a:pt x="736032" y="69937"/>
                </a:lnTo>
                <a:lnTo>
                  <a:pt x="751106" y="69410"/>
                </a:lnTo>
                <a:lnTo>
                  <a:pt x="790004" y="68230"/>
                </a:lnTo>
                <a:lnTo>
                  <a:pt x="822148" y="67574"/>
                </a:lnTo>
                <a:lnTo>
                  <a:pt x="833361" y="67355"/>
                </a:lnTo>
                <a:lnTo>
                  <a:pt x="882682" y="66078"/>
                </a:lnTo>
                <a:lnTo>
                  <a:pt x="929183" y="64571"/>
                </a:lnTo>
                <a:lnTo>
                  <a:pt x="945767" y="64021"/>
                </a:lnTo>
                <a:lnTo>
                  <a:pt x="986749" y="62720"/>
                </a:lnTo>
                <a:lnTo>
                  <a:pt x="1032193" y="61478"/>
                </a:lnTo>
                <a:lnTo>
                  <a:pt x="1046146" y="61089"/>
                </a:lnTo>
                <a:lnTo>
                  <a:pt x="1095201" y="59254"/>
                </a:lnTo>
                <a:lnTo>
                  <a:pt x="1139074" y="56831"/>
                </a:lnTo>
                <a:lnTo>
                  <a:pt x="1147402" y="56370"/>
                </a:lnTo>
                <a:lnTo>
                  <a:pt x="1194446" y="54148"/>
                </a:lnTo>
                <a:lnTo>
                  <a:pt x="1244895" y="52039"/>
                </a:lnTo>
                <a:lnTo>
                  <a:pt x="1290677" y="50283"/>
                </a:lnTo>
                <a:lnTo>
                  <a:pt x="1330916" y="48933"/>
                </a:lnTo>
                <a:lnTo>
                  <a:pt x="1376632" y="47735"/>
                </a:lnTo>
                <a:lnTo>
                  <a:pt x="1426024" y="47013"/>
                </a:lnTo>
                <a:lnTo>
                  <a:pt x="1476193" y="46616"/>
                </a:lnTo>
                <a:lnTo>
                  <a:pt x="1501137" y="46535"/>
                </a:lnTo>
                <a:lnTo>
                  <a:pt x="1519045" y="46542"/>
                </a:lnTo>
                <a:lnTo>
                  <a:pt x="1563274" y="46814"/>
                </a:lnTo>
                <a:lnTo>
                  <a:pt x="1604219" y="47759"/>
                </a:lnTo>
                <a:lnTo>
                  <a:pt x="1647049" y="49803"/>
                </a:lnTo>
                <a:lnTo>
                  <a:pt x="1688966" y="52076"/>
                </a:lnTo>
                <a:lnTo>
                  <a:pt x="1721815" y="53941"/>
                </a:lnTo>
                <a:lnTo>
                  <a:pt x="1737472" y="54822"/>
                </a:lnTo>
                <a:lnTo>
                  <a:pt x="1777540" y="57014"/>
                </a:lnTo>
                <a:lnTo>
                  <a:pt x="1821755" y="59201"/>
                </a:lnTo>
                <a:lnTo>
                  <a:pt x="1859883" y="60677"/>
                </a:lnTo>
                <a:lnTo>
                  <a:pt x="1903694" y="61588"/>
                </a:lnTo>
                <a:lnTo>
                  <a:pt x="1951157" y="61940"/>
                </a:lnTo>
                <a:lnTo>
                  <a:pt x="1997540" y="62092"/>
                </a:lnTo>
                <a:lnTo>
                  <a:pt x="2054599" y="62166"/>
                </a:lnTo>
                <a:lnTo>
                  <a:pt x="2074020" y="62197"/>
                </a:lnTo>
                <a:lnTo>
                  <a:pt x="2124313" y="62351"/>
                </a:lnTo>
                <a:lnTo>
                  <a:pt x="2163096" y="62599"/>
                </a:lnTo>
                <a:lnTo>
                  <a:pt x="2203713" y="63220"/>
                </a:lnTo>
                <a:lnTo>
                  <a:pt x="2213626" y="63528"/>
                </a:lnTo>
                <a:lnTo>
                  <a:pt x="2224317" y="63809"/>
                </a:lnTo>
                <a:lnTo>
                  <a:pt x="2275729" y="64680"/>
                </a:lnTo>
                <a:lnTo>
                  <a:pt x="2309229" y="65010"/>
                </a:lnTo>
                <a:lnTo>
                  <a:pt x="2325598" y="65177"/>
                </a:lnTo>
                <a:lnTo>
                  <a:pt x="2364402" y="65685"/>
                </a:lnTo>
                <a:lnTo>
                  <a:pt x="2392691" y="66261"/>
                </a:lnTo>
                <a:lnTo>
                  <a:pt x="2403399" y="66448"/>
                </a:lnTo>
                <a:lnTo>
                  <a:pt x="2455683" y="66877"/>
                </a:lnTo>
                <a:lnTo>
                  <a:pt x="2471483" y="66912"/>
                </a:lnTo>
                <a:lnTo>
                  <a:pt x="2487975" y="66889"/>
                </a:lnTo>
                <a:lnTo>
                  <a:pt x="2529671" y="66264"/>
                </a:lnTo>
                <a:lnTo>
                  <a:pt x="2568913" y="64086"/>
                </a:lnTo>
                <a:lnTo>
                  <a:pt x="2602603" y="61112"/>
                </a:lnTo>
                <a:lnTo>
                  <a:pt x="2612680" y="60119"/>
                </a:lnTo>
                <a:lnTo>
                  <a:pt x="2655405" y="57573"/>
                </a:lnTo>
                <a:lnTo>
                  <a:pt x="2702763" y="56166"/>
                </a:lnTo>
                <a:lnTo>
                  <a:pt x="2716005" y="56133"/>
                </a:lnTo>
                <a:lnTo>
                  <a:pt x="2728746" y="56203"/>
                </a:lnTo>
                <a:lnTo>
                  <a:pt x="2778200" y="57494"/>
                </a:lnTo>
                <a:lnTo>
                  <a:pt x="2814935" y="59399"/>
                </a:lnTo>
                <a:lnTo>
                  <a:pt x="2826248" y="60000"/>
                </a:lnTo>
                <a:lnTo>
                  <a:pt x="2876835" y="62251"/>
                </a:lnTo>
                <a:lnTo>
                  <a:pt x="2925579" y="63957"/>
                </a:lnTo>
                <a:lnTo>
                  <a:pt x="2964245" y="64877"/>
                </a:lnTo>
                <a:lnTo>
                  <a:pt x="2982962" y="65002"/>
                </a:lnTo>
                <a:lnTo>
                  <a:pt x="2997387" y="64826"/>
                </a:lnTo>
                <a:lnTo>
                  <a:pt x="3010634" y="64583"/>
                </a:lnTo>
                <a:lnTo>
                  <a:pt x="3022968" y="64270"/>
                </a:lnTo>
                <a:lnTo>
                  <a:pt x="3034656" y="63886"/>
                </a:lnTo>
                <a:lnTo>
                  <a:pt x="3045830" y="63472"/>
                </a:lnTo>
                <a:lnTo>
                  <a:pt x="3057297" y="63133"/>
                </a:lnTo>
                <a:lnTo>
                  <a:pt x="3108983" y="62413"/>
                </a:lnTo>
                <a:lnTo>
                  <a:pt x="3127534" y="62353"/>
                </a:lnTo>
                <a:lnTo>
                  <a:pt x="3143850" y="62275"/>
                </a:lnTo>
                <a:lnTo>
                  <a:pt x="3190699" y="61770"/>
                </a:lnTo>
                <a:lnTo>
                  <a:pt x="3230548" y="60471"/>
                </a:lnTo>
                <a:lnTo>
                  <a:pt x="3273346" y="58482"/>
                </a:lnTo>
                <a:lnTo>
                  <a:pt x="3287407" y="57785"/>
                </a:lnTo>
                <a:lnTo>
                  <a:pt x="3300990" y="57149"/>
                </a:lnTo>
                <a:lnTo>
                  <a:pt x="3339445" y="55568"/>
                </a:lnTo>
                <a:lnTo>
                  <a:pt x="3388121" y="54106"/>
                </a:lnTo>
                <a:lnTo>
                  <a:pt x="3400472" y="53777"/>
                </a:lnTo>
                <a:lnTo>
                  <a:pt x="3449842" y="52275"/>
                </a:lnTo>
                <a:lnTo>
                  <a:pt x="3488193" y="50918"/>
                </a:lnTo>
                <a:lnTo>
                  <a:pt x="3533528" y="49150"/>
                </a:lnTo>
                <a:lnTo>
                  <a:pt x="3579261" y="47235"/>
                </a:lnTo>
                <a:lnTo>
                  <a:pt x="3618900" y="45326"/>
                </a:lnTo>
                <a:lnTo>
                  <a:pt x="3666479" y="41232"/>
                </a:lnTo>
                <a:lnTo>
                  <a:pt x="3696418" y="37748"/>
                </a:lnTo>
                <a:lnTo>
                  <a:pt x="3711069" y="36018"/>
                </a:lnTo>
                <a:lnTo>
                  <a:pt x="3759350" y="30650"/>
                </a:lnTo>
                <a:lnTo>
                  <a:pt x="3801721" y="27211"/>
                </a:lnTo>
                <a:lnTo>
                  <a:pt x="3853726" y="25554"/>
                </a:lnTo>
                <a:lnTo>
                  <a:pt x="3888277" y="25298"/>
                </a:lnTo>
                <a:lnTo>
                  <a:pt x="3905888" y="25161"/>
                </a:lnTo>
                <a:lnTo>
                  <a:pt x="3947695" y="24452"/>
                </a:lnTo>
                <a:lnTo>
                  <a:pt x="3989433" y="22255"/>
                </a:lnTo>
                <a:lnTo>
                  <a:pt x="4002497" y="21481"/>
                </a:lnTo>
                <a:lnTo>
                  <a:pt x="4014909" y="20941"/>
                </a:lnTo>
                <a:lnTo>
                  <a:pt x="4026948" y="20616"/>
                </a:lnTo>
                <a:lnTo>
                  <a:pt x="4038896" y="20485"/>
                </a:lnTo>
                <a:lnTo>
                  <a:pt x="4051552" y="20497"/>
                </a:lnTo>
                <a:lnTo>
                  <a:pt x="4064214" y="20611"/>
                </a:lnTo>
                <a:lnTo>
                  <a:pt x="4076898" y="20828"/>
                </a:lnTo>
                <a:lnTo>
                  <a:pt x="4089621" y="21147"/>
                </a:lnTo>
                <a:lnTo>
                  <a:pt x="4106669" y="21709"/>
                </a:lnTo>
                <a:lnTo>
                  <a:pt x="4121086" y="22127"/>
                </a:lnTo>
                <a:lnTo>
                  <a:pt x="4133361" y="22417"/>
                </a:lnTo>
                <a:lnTo>
                  <a:pt x="4143984" y="22596"/>
                </a:lnTo>
                <a:lnTo>
                  <a:pt x="4153444" y="22678"/>
                </a:lnTo>
                <a:lnTo>
                  <a:pt x="4169814" y="22099"/>
                </a:lnTo>
                <a:lnTo>
                  <a:pt x="4171668" y="20198"/>
                </a:lnTo>
                <a:lnTo>
                  <a:pt x="4166173" y="17625"/>
                </a:lnTo>
                <a:lnTo>
                  <a:pt x="4157155" y="13404"/>
                </a:lnTo>
                <a:lnTo>
                  <a:pt x="4144605" y="7530"/>
                </a:lnTo>
                <a:lnTo>
                  <a:pt x="4128515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69963" y="3724301"/>
            <a:ext cx="626110" cy="53340"/>
          </a:xfrm>
          <a:custGeom>
            <a:avLst/>
            <a:gdLst/>
            <a:ahLst/>
            <a:cxnLst/>
            <a:rect l="l" t="t" r="r" b="b"/>
            <a:pathLst>
              <a:path w="626110" h="53339">
                <a:moveTo>
                  <a:pt x="5331" y="53003"/>
                </a:moveTo>
                <a:lnTo>
                  <a:pt x="0" y="48781"/>
                </a:lnTo>
                <a:lnTo>
                  <a:pt x="1059" y="45908"/>
                </a:lnTo>
                <a:lnTo>
                  <a:pt x="8509" y="44386"/>
                </a:lnTo>
                <a:lnTo>
                  <a:pt x="54871" y="42050"/>
                </a:lnTo>
                <a:lnTo>
                  <a:pt x="74611" y="41971"/>
                </a:lnTo>
                <a:lnTo>
                  <a:pt x="91220" y="41893"/>
                </a:lnTo>
                <a:lnTo>
                  <a:pt x="132592" y="41550"/>
                </a:lnTo>
                <a:lnTo>
                  <a:pt x="182563" y="39205"/>
                </a:lnTo>
                <a:lnTo>
                  <a:pt x="196732" y="38282"/>
                </a:lnTo>
                <a:lnTo>
                  <a:pt x="210060" y="37474"/>
                </a:lnTo>
                <a:lnTo>
                  <a:pt x="222696" y="36770"/>
                </a:lnTo>
                <a:lnTo>
                  <a:pt x="234790" y="36161"/>
                </a:lnTo>
                <a:lnTo>
                  <a:pt x="246493" y="35636"/>
                </a:lnTo>
                <a:lnTo>
                  <a:pt x="262778" y="34970"/>
                </a:lnTo>
                <a:lnTo>
                  <a:pt x="276673" y="34363"/>
                </a:lnTo>
                <a:lnTo>
                  <a:pt x="317945" y="31748"/>
                </a:lnTo>
                <a:lnTo>
                  <a:pt x="357431" y="27284"/>
                </a:lnTo>
                <a:lnTo>
                  <a:pt x="390564" y="23056"/>
                </a:lnTo>
                <a:lnTo>
                  <a:pt x="405733" y="21223"/>
                </a:lnTo>
                <a:lnTo>
                  <a:pt x="451869" y="16767"/>
                </a:lnTo>
                <a:lnTo>
                  <a:pt x="462847" y="16110"/>
                </a:lnTo>
                <a:lnTo>
                  <a:pt x="474310" y="15273"/>
                </a:lnTo>
                <a:lnTo>
                  <a:pt x="512760" y="11610"/>
                </a:lnTo>
                <a:lnTo>
                  <a:pt x="561906" y="5867"/>
                </a:lnTo>
                <a:lnTo>
                  <a:pt x="599657" y="721"/>
                </a:lnTo>
                <a:lnTo>
                  <a:pt x="608916" y="35"/>
                </a:lnTo>
                <a:lnTo>
                  <a:pt x="613985" y="0"/>
                </a:lnTo>
                <a:lnTo>
                  <a:pt x="618690" y="657"/>
                </a:lnTo>
                <a:lnTo>
                  <a:pt x="623253" y="2005"/>
                </a:lnTo>
                <a:lnTo>
                  <a:pt x="625751" y="6483"/>
                </a:lnTo>
                <a:lnTo>
                  <a:pt x="616536" y="149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960209" y="3714303"/>
            <a:ext cx="973455" cy="26670"/>
          </a:xfrm>
          <a:custGeom>
            <a:avLst/>
            <a:gdLst/>
            <a:ahLst/>
            <a:cxnLst/>
            <a:rect l="l" t="t" r="r" b="b"/>
            <a:pathLst>
              <a:path w="973454" h="26670">
                <a:moveTo>
                  <a:pt x="21557" y="26670"/>
                </a:moveTo>
                <a:lnTo>
                  <a:pt x="21210" y="21108"/>
                </a:lnTo>
                <a:lnTo>
                  <a:pt x="17019" y="17079"/>
                </a:lnTo>
                <a:lnTo>
                  <a:pt x="8983" y="14585"/>
                </a:lnTo>
                <a:lnTo>
                  <a:pt x="3483" y="12877"/>
                </a:lnTo>
                <a:lnTo>
                  <a:pt x="586" y="11978"/>
                </a:lnTo>
                <a:lnTo>
                  <a:pt x="293" y="11887"/>
                </a:lnTo>
                <a:lnTo>
                  <a:pt x="0" y="11797"/>
                </a:lnTo>
                <a:lnTo>
                  <a:pt x="383" y="11842"/>
                </a:lnTo>
                <a:lnTo>
                  <a:pt x="737" y="11904"/>
                </a:lnTo>
                <a:lnTo>
                  <a:pt x="4231" y="12510"/>
                </a:lnTo>
                <a:lnTo>
                  <a:pt x="44469" y="15371"/>
                </a:lnTo>
                <a:lnTo>
                  <a:pt x="74876" y="15420"/>
                </a:lnTo>
                <a:lnTo>
                  <a:pt x="88091" y="15380"/>
                </a:lnTo>
                <a:lnTo>
                  <a:pt x="100307" y="15301"/>
                </a:lnTo>
                <a:lnTo>
                  <a:pt x="111768" y="15183"/>
                </a:lnTo>
                <a:lnTo>
                  <a:pt x="122719" y="15028"/>
                </a:lnTo>
                <a:lnTo>
                  <a:pt x="133404" y="14838"/>
                </a:lnTo>
                <a:lnTo>
                  <a:pt x="137877" y="14766"/>
                </a:lnTo>
                <a:lnTo>
                  <a:pt x="181604" y="14460"/>
                </a:lnTo>
                <a:lnTo>
                  <a:pt x="224933" y="14318"/>
                </a:lnTo>
                <a:lnTo>
                  <a:pt x="281088" y="14208"/>
                </a:lnTo>
                <a:lnTo>
                  <a:pt x="325651" y="14152"/>
                </a:lnTo>
                <a:lnTo>
                  <a:pt x="375917" y="14109"/>
                </a:lnTo>
                <a:lnTo>
                  <a:pt x="431888" y="14081"/>
                </a:lnTo>
                <a:lnTo>
                  <a:pt x="493564" y="14066"/>
                </a:lnTo>
                <a:lnTo>
                  <a:pt x="525120" y="14061"/>
                </a:lnTo>
                <a:lnTo>
                  <a:pt x="555262" y="14054"/>
                </a:lnTo>
                <a:lnTo>
                  <a:pt x="611297" y="14035"/>
                </a:lnTo>
                <a:lnTo>
                  <a:pt x="661671" y="14008"/>
                </a:lnTo>
                <a:lnTo>
                  <a:pt x="706383" y="13974"/>
                </a:lnTo>
                <a:lnTo>
                  <a:pt x="745432" y="13932"/>
                </a:lnTo>
                <a:lnTo>
                  <a:pt x="793389" y="13855"/>
                </a:lnTo>
                <a:lnTo>
                  <a:pt x="837515" y="13726"/>
                </a:lnTo>
                <a:lnTo>
                  <a:pt x="869099" y="13478"/>
                </a:lnTo>
                <a:lnTo>
                  <a:pt x="882183" y="13372"/>
                </a:lnTo>
                <a:lnTo>
                  <a:pt x="894999" y="13290"/>
                </a:lnTo>
                <a:lnTo>
                  <a:pt x="907546" y="13233"/>
                </a:lnTo>
                <a:lnTo>
                  <a:pt x="919825" y="13200"/>
                </a:lnTo>
                <a:lnTo>
                  <a:pt x="941213" y="13058"/>
                </a:lnTo>
                <a:lnTo>
                  <a:pt x="956282" y="12648"/>
                </a:lnTo>
                <a:lnTo>
                  <a:pt x="965959" y="11968"/>
                </a:lnTo>
                <a:lnTo>
                  <a:pt x="971175" y="11017"/>
                </a:lnTo>
                <a:lnTo>
                  <a:pt x="973005" y="7092"/>
                </a:lnTo>
                <a:lnTo>
                  <a:pt x="96542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112013" y="3736437"/>
            <a:ext cx="789940" cy="15875"/>
          </a:xfrm>
          <a:custGeom>
            <a:avLst/>
            <a:gdLst/>
            <a:ahLst/>
            <a:cxnLst/>
            <a:rect l="l" t="t" r="r" b="b"/>
            <a:pathLst>
              <a:path w="789940" h="15875">
                <a:moveTo>
                  <a:pt x="47784" y="13734"/>
                </a:moveTo>
                <a:lnTo>
                  <a:pt x="35735" y="8165"/>
                </a:lnTo>
                <a:lnTo>
                  <a:pt x="23510" y="6091"/>
                </a:lnTo>
                <a:lnTo>
                  <a:pt x="17113" y="6017"/>
                </a:lnTo>
                <a:lnTo>
                  <a:pt x="12482" y="6919"/>
                </a:lnTo>
                <a:lnTo>
                  <a:pt x="8927" y="8785"/>
                </a:lnTo>
                <a:lnTo>
                  <a:pt x="5372" y="10652"/>
                </a:lnTo>
                <a:lnTo>
                  <a:pt x="2876" y="11964"/>
                </a:lnTo>
                <a:lnTo>
                  <a:pt x="1438" y="12719"/>
                </a:lnTo>
                <a:lnTo>
                  <a:pt x="0" y="13474"/>
                </a:lnTo>
                <a:lnTo>
                  <a:pt x="2267" y="13930"/>
                </a:lnTo>
                <a:lnTo>
                  <a:pt x="8240" y="14085"/>
                </a:lnTo>
                <a:lnTo>
                  <a:pt x="17751" y="14333"/>
                </a:lnTo>
                <a:lnTo>
                  <a:pt x="59299" y="15166"/>
                </a:lnTo>
                <a:lnTo>
                  <a:pt x="112565" y="15448"/>
                </a:lnTo>
                <a:lnTo>
                  <a:pt x="129271" y="15468"/>
                </a:lnTo>
                <a:lnTo>
                  <a:pt x="149508" y="15466"/>
                </a:lnTo>
                <a:lnTo>
                  <a:pt x="198607" y="15417"/>
                </a:lnTo>
                <a:lnTo>
                  <a:pt x="240458" y="15253"/>
                </a:lnTo>
                <a:lnTo>
                  <a:pt x="282038" y="13824"/>
                </a:lnTo>
                <a:lnTo>
                  <a:pt x="325382" y="10302"/>
                </a:lnTo>
                <a:lnTo>
                  <a:pt x="340320" y="9039"/>
                </a:lnTo>
                <a:lnTo>
                  <a:pt x="388501" y="5934"/>
                </a:lnTo>
                <a:lnTo>
                  <a:pt x="431712" y="4883"/>
                </a:lnTo>
                <a:lnTo>
                  <a:pt x="470491" y="4532"/>
                </a:lnTo>
                <a:lnTo>
                  <a:pt x="500032" y="4462"/>
                </a:lnTo>
                <a:lnTo>
                  <a:pt x="516072" y="4471"/>
                </a:lnTo>
                <a:lnTo>
                  <a:pt x="558190" y="4646"/>
                </a:lnTo>
                <a:lnTo>
                  <a:pt x="601759" y="5231"/>
                </a:lnTo>
                <a:lnTo>
                  <a:pt x="612437" y="5397"/>
                </a:lnTo>
                <a:lnTo>
                  <a:pt x="661031" y="5831"/>
                </a:lnTo>
                <a:lnTo>
                  <a:pt x="705233" y="5945"/>
                </a:lnTo>
                <a:lnTo>
                  <a:pt x="728119" y="5893"/>
                </a:lnTo>
                <a:lnTo>
                  <a:pt x="773534" y="4963"/>
                </a:lnTo>
                <a:lnTo>
                  <a:pt x="789829" y="0"/>
                </a:lnTo>
                <a:lnTo>
                  <a:pt x="789550" y="31"/>
                </a:lnTo>
                <a:lnTo>
                  <a:pt x="788566" y="445"/>
                </a:lnTo>
                <a:lnTo>
                  <a:pt x="787161" y="1037"/>
                </a:lnTo>
                <a:lnTo>
                  <a:pt x="781911" y="3248"/>
                </a:lnTo>
                <a:lnTo>
                  <a:pt x="772814" y="707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035248" y="3714144"/>
            <a:ext cx="715645" cy="52705"/>
          </a:xfrm>
          <a:custGeom>
            <a:avLst/>
            <a:gdLst/>
            <a:ahLst/>
            <a:cxnLst/>
            <a:rect l="l" t="t" r="r" b="b"/>
            <a:pathLst>
              <a:path w="715645" h="52704">
                <a:moveTo>
                  <a:pt x="53132" y="52551"/>
                </a:moveTo>
                <a:lnTo>
                  <a:pt x="42105" y="50749"/>
                </a:lnTo>
                <a:lnTo>
                  <a:pt x="29616" y="49689"/>
                </a:lnTo>
                <a:lnTo>
                  <a:pt x="15667" y="49368"/>
                </a:lnTo>
                <a:lnTo>
                  <a:pt x="0" y="49520"/>
                </a:lnTo>
                <a:lnTo>
                  <a:pt x="942" y="49471"/>
                </a:lnTo>
                <a:lnTo>
                  <a:pt x="3844" y="49369"/>
                </a:lnTo>
                <a:lnTo>
                  <a:pt x="11104" y="49114"/>
                </a:lnTo>
                <a:lnTo>
                  <a:pt x="22707" y="48705"/>
                </a:lnTo>
                <a:lnTo>
                  <a:pt x="34700" y="48618"/>
                </a:lnTo>
                <a:lnTo>
                  <a:pt x="47376" y="49179"/>
                </a:lnTo>
                <a:lnTo>
                  <a:pt x="61998" y="50518"/>
                </a:lnTo>
                <a:lnTo>
                  <a:pt x="75083" y="51427"/>
                </a:lnTo>
                <a:lnTo>
                  <a:pt x="87203" y="51957"/>
                </a:lnTo>
                <a:lnTo>
                  <a:pt x="98934" y="52160"/>
                </a:lnTo>
                <a:lnTo>
                  <a:pt x="110848" y="52087"/>
                </a:lnTo>
                <a:lnTo>
                  <a:pt x="149113" y="50946"/>
                </a:lnTo>
                <a:lnTo>
                  <a:pt x="187789" y="48885"/>
                </a:lnTo>
                <a:lnTo>
                  <a:pt x="237983" y="44875"/>
                </a:lnTo>
                <a:lnTo>
                  <a:pt x="287720" y="39311"/>
                </a:lnTo>
                <a:lnTo>
                  <a:pt x="338390" y="32565"/>
                </a:lnTo>
                <a:lnTo>
                  <a:pt x="357304" y="29881"/>
                </a:lnTo>
                <a:lnTo>
                  <a:pt x="373779" y="27578"/>
                </a:lnTo>
                <a:lnTo>
                  <a:pt x="417806" y="21809"/>
                </a:lnTo>
                <a:lnTo>
                  <a:pt x="456108" y="18452"/>
                </a:lnTo>
                <a:lnTo>
                  <a:pt x="505249" y="16555"/>
                </a:lnTo>
                <a:lnTo>
                  <a:pt x="535379" y="16067"/>
                </a:lnTo>
                <a:lnTo>
                  <a:pt x="550089" y="15753"/>
                </a:lnTo>
                <a:lnTo>
                  <a:pt x="599488" y="13359"/>
                </a:lnTo>
                <a:lnTo>
                  <a:pt x="654856" y="8061"/>
                </a:lnTo>
                <a:lnTo>
                  <a:pt x="703741" y="995"/>
                </a:lnTo>
                <a:lnTo>
                  <a:pt x="710398" y="29"/>
                </a:lnTo>
                <a:lnTo>
                  <a:pt x="712830" y="0"/>
                </a:lnTo>
                <a:lnTo>
                  <a:pt x="715487" y="5489"/>
                </a:lnTo>
                <a:lnTo>
                  <a:pt x="714223" y="2207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19356" y="3723840"/>
            <a:ext cx="1195705" cy="36195"/>
          </a:xfrm>
          <a:custGeom>
            <a:avLst/>
            <a:gdLst/>
            <a:ahLst/>
            <a:cxnLst/>
            <a:rect l="l" t="t" r="r" b="b"/>
            <a:pathLst>
              <a:path w="1195704" h="36195">
                <a:moveTo>
                  <a:pt x="55584" y="36138"/>
                </a:moveTo>
                <a:lnTo>
                  <a:pt x="12995" y="32369"/>
                </a:lnTo>
                <a:lnTo>
                  <a:pt x="34" y="32119"/>
                </a:lnTo>
                <a:lnTo>
                  <a:pt x="3519" y="32134"/>
                </a:lnTo>
                <a:lnTo>
                  <a:pt x="6671" y="32148"/>
                </a:lnTo>
                <a:lnTo>
                  <a:pt x="56936" y="32375"/>
                </a:lnTo>
                <a:lnTo>
                  <a:pt x="110166" y="32555"/>
                </a:lnTo>
                <a:lnTo>
                  <a:pt x="124532" y="32544"/>
                </a:lnTo>
                <a:lnTo>
                  <a:pt x="162746" y="32306"/>
                </a:lnTo>
                <a:lnTo>
                  <a:pt x="204701" y="31422"/>
                </a:lnTo>
                <a:lnTo>
                  <a:pt x="252700" y="28790"/>
                </a:lnTo>
                <a:lnTo>
                  <a:pt x="294302" y="25467"/>
                </a:lnTo>
                <a:lnTo>
                  <a:pt x="312416" y="23835"/>
                </a:lnTo>
                <a:lnTo>
                  <a:pt x="328740" y="22381"/>
                </a:lnTo>
                <a:lnTo>
                  <a:pt x="367859" y="19016"/>
                </a:lnTo>
                <a:lnTo>
                  <a:pt x="414464" y="15621"/>
                </a:lnTo>
                <a:lnTo>
                  <a:pt x="462398" y="13234"/>
                </a:lnTo>
                <a:lnTo>
                  <a:pt x="514076" y="12074"/>
                </a:lnTo>
                <a:lnTo>
                  <a:pt x="556794" y="11699"/>
                </a:lnTo>
                <a:lnTo>
                  <a:pt x="595161" y="11538"/>
                </a:lnTo>
                <a:lnTo>
                  <a:pt x="639467" y="11474"/>
                </a:lnTo>
                <a:lnTo>
                  <a:pt x="655716" y="11492"/>
                </a:lnTo>
                <a:lnTo>
                  <a:pt x="699984" y="11791"/>
                </a:lnTo>
                <a:lnTo>
                  <a:pt x="738166" y="12452"/>
                </a:lnTo>
                <a:lnTo>
                  <a:pt x="781013" y="13897"/>
                </a:lnTo>
                <a:lnTo>
                  <a:pt x="795574" y="14587"/>
                </a:lnTo>
                <a:lnTo>
                  <a:pt x="809516" y="15197"/>
                </a:lnTo>
                <a:lnTo>
                  <a:pt x="848181" y="16569"/>
                </a:lnTo>
                <a:lnTo>
                  <a:pt x="899607" y="17401"/>
                </a:lnTo>
                <a:lnTo>
                  <a:pt x="914431" y="17302"/>
                </a:lnTo>
                <a:lnTo>
                  <a:pt x="961104" y="15032"/>
                </a:lnTo>
                <a:lnTo>
                  <a:pt x="978165" y="13172"/>
                </a:lnTo>
                <a:lnTo>
                  <a:pt x="991847" y="11779"/>
                </a:lnTo>
                <a:lnTo>
                  <a:pt x="1039584" y="9326"/>
                </a:lnTo>
                <a:lnTo>
                  <a:pt x="1067674" y="9097"/>
                </a:lnTo>
                <a:lnTo>
                  <a:pt x="1080958" y="8880"/>
                </a:lnTo>
                <a:lnTo>
                  <a:pt x="1093196" y="8554"/>
                </a:lnTo>
                <a:lnTo>
                  <a:pt x="1104495" y="8118"/>
                </a:lnTo>
                <a:lnTo>
                  <a:pt x="1118950" y="7461"/>
                </a:lnTo>
                <a:lnTo>
                  <a:pt x="1131780" y="6966"/>
                </a:lnTo>
                <a:lnTo>
                  <a:pt x="1143369" y="6613"/>
                </a:lnTo>
                <a:lnTo>
                  <a:pt x="1159590" y="6131"/>
                </a:lnTo>
                <a:lnTo>
                  <a:pt x="1171401" y="5502"/>
                </a:lnTo>
                <a:lnTo>
                  <a:pt x="1185741" y="4131"/>
                </a:lnTo>
                <a:lnTo>
                  <a:pt x="1190355" y="3187"/>
                </a:lnTo>
                <a:lnTo>
                  <a:pt x="1192010" y="2086"/>
                </a:lnTo>
                <a:lnTo>
                  <a:pt x="1193673" y="985"/>
                </a:lnTo>
                <a:lnTo>
                  <a:pt x="1194726" y="290"/>
                </a:lnTo>
                <a:lnTo>
                  <a:pt x="1195162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53344" y="4029418"/>
            <a:ext cx="670560" cy="97155"/>
          </a:xfrm>
          <a:custGeom>
            <a:avLst/>
            <a:gdLst/>
            <a:ahLst/>
            <a:cxnLst/>
            <a:rect l="l" t="t" r="r" b="b"/>
            <a:pathLst>
              <a:path w="670560" h="97154">
                <a:moveTo>
                  <a:pt x="24188" y="96855"/>
                </a:moveTo>
                <a:lnTo>
                  <a:pt x="6075" y="95914"/>
                </a:lnTo>
                <a:lnTo>
                  <a:pt x="0" y="95087"/>
                </a:lnTo>
                <a:lnTo>
                  <a:pt x="2533" y="94454"/>
                </a:lnTo>
                <a:lnTo>
                  <a:pt x="7502" y="93447"/>
                </a:lnTo>
                <a:lnTo>
                  <a:pt x="15454" y="91835"/>
                </a:lnTo>
                <a:lnTo>
                  <a:pt x="26639" y="90062"/>
                </a:lnTo>
                <a:lnTo>
                  <a:pt x="39945" y="88848"/>
                </a:lnTo>
                <a:lnTo>
                  <a:pt x="52940" y="88102"/>
                </a:lnTo>
                <a:lnTo>
                  <a:pt x="65356" y="87216"/>
                </a:lnTo>
                <a:lnTo>
                  <a:pt x="105163" y="82925"/>
                </a:lnTo>
                <a:lnTo>
                  <a:pt x="153719" y="73867"/>
                </a:lnTo>
                <a:lnTo>
                  <a:pt x="166252" y="71159"/>
                </a:lnTo>
                <a:lnTo>
                  <a:pt x="215286" y="60597"/>
                </a:lnTo>
                <a:lnTo>
                  <a:pt x="253575" y="52771"/>
                </a:lnTo>
                <a:lnTo>
                  <a:pt x="300063" y="44472"/>
                </a:lnTo>
                <a:lnTo>
                  <a:pt x="347685" y="37669"/>
                </a:lnTo>
                <a:lnTo>
                  <a:pt x="392504" y="32194"/>
                </a:lnTo>
                <a:lnTo>
                  <a:pt x="407630" y="30376"/>
                </a:lnTo>
                <a:lnTo>
                  <a:pt x="447234" y="25401"/>
                </a:lnTo>
                <a:lnTo>
                  <a:pt x="489769" y="19512"/>
                </a:lnTo>
                <a:lnTo>
                  <a:pt x="506584" y="17079"/>
                </a:lnTo>
                <a:lnTo>
                  <a:pt x="557491" y="11405"/>
                </a:lnTo>
                <a:lnTo>
                  <a:pt x="594716" y="10215"/>
                </a:lnTo>
                <a:lnTo>
                  <a:pt x="610862" y="9910"/>
                </a:lnTo>
                <a:lnTo>
                  <a:pt x="650154" y="3941"/>
                </a:lnTo>
                <a:lnTo>
                  <a:pt x="656163" y="524"/>
                </a:lnTo>
                <a:lnTo>
                  <a:pt x="665376" y="0"/>
                </a:lnTo>
                <a:lnTo>
                  <a:pt x="669941" y="115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430804" y="4023866"/>
            <a:ext cx="845185" cy="38100"/>
          </a:xfrm>
          <a:custGeom>
            <a:avLst/>
            <a:gdLst/>
            <a:ahLst/>
            <a:cxnLst/>
            <a:rect l="l" t="t" r="r" b="b"/>
            <a:pathLst>
              <a:path w="845185" h="38100">
                <a:moveTo>
                  <a:pt x="89004" y="12566"/>
                </a:moveTo>
                <a:lnTo>
                  <a:pt x="76268" y="10423"/>
                </a:lnTo>
                <a:lnTo>
                  <a:pt x="63899" y="10451"/>
                </a:lnTo>
                <a:lnTo>
                  <a:pt x="51895" y="12650"/>
                </a:lnTo>
                <a:lnTo>
                  <a:pt x="40257" y="17019"/>
                </a:lnTo>
                <a:lnTo>
                  <a:pt x="24029" y="26335"/>
                </a:lnTo>
                <a:lnTo>
                  <a:pt x="13833" y="31849"/>
                </a:lnTo>
                <a:lnTo>
                  <a:pt x="3899" y="36114"/>
                </a:lnTo>
                <a:lnTo>
                  <a:pt x="1250" y="37156"/>
                </a:lnTo>
                <a:lnTo>
                  <a:pt x="625" y="37403"/>
                </a:lnTo>
                <a:lnTo>
                  <a:pt x="0" y="37649"/>
                </a:lnTo>
                <a:lnTo>
                  <a:pt x="402" y="37730"/>
                </a:lnTo>
                <a:lnTo>
                  <a:pt x="1832" y="37647"/>
                </a:lnTo>
                <a:lnTo>
                  <a:pt x="3263" y="37564"/>
                </a:lnTo>
                <a:lnTo>
                  <a:pt x="9323" y="37211"/>
                </a:lnTo>
                <a:lnTo>
                  <a:pt x="20012" y="36590"/>
                </a:lnTo>
                <a:lnTo>
                  <a:pt x="31946" y="35700"/>
                </a:lnTo>
                <a:lnTo>
                  <a:pt x="44669" y="34374"/>
                </a:lnTo>
                <a:lnTo>
                  <a:pt x="59888" y="32430"/>
                </a:lnTo>
                <a:lnTo>
                  <a:pt x="72854" y="30946"/>
                </a:lnTo>
                <a:lnTo>
                  <a:pt x="114742" y="27887"/>
                </a:lnTo>
                <a:lnTo>
                  <a:pt x="154143" y="26832"/>
                </a:lnTo>
                <a:lnTo>
                  <a:pt x="203653" y="26386"/>
                </a:lnTo>
                <a:lnTo>
                  <a:pt x="217625" y="26423"/>
                </a:lnTo>
                <a:lnTo>
                  <a:pt x="229919" y="26554"/>
                </a:lnTo>
                <a:lnTo>
                  <a:pt x="240638" y="26777"/>
                </a:lnTo>
                <a:lnTo>
                  <a:pt x="249885" y="27092"/>
                </a:lnTo>
                <a:lnTo>
                  <a:pt x="257906" y="27480"/>
                </a:lnTo>
                <a:lnTo>
                  <a:pt x="266962" y="27828"/>
                </a:lnTo>
                <a:lnTo>
                  <a:pt x="314479" y="28858"/>
                </a:lnTo>
                <a:lnTo>
                  <a:pt x="363275" y="29313"/>
                </a:lnTo>
                <a:lnTo>
                  <a:pt x="414696" y="29529"/>
                </a:lnTo>
                <a:lnTo>
                  <a:pt x="428890" y="29542"/>
                </a:lnTo>
                <a:lnTo>
                  <a:pt x="441647" y="29527"/>
                </a:lnTo>
                <a:lnTo>
                  <a:pt x="492763" y="28812"/>
                </a:lnTo>
                <a:lnTo>
                  <a:pt x="537121" y="27037"/>
                </a:lnTo>
                <a:lnTo>
                  <a:pt x="579913" y="23145"/>
                </a:lnTo>
                <a:lnTo>
                  <a:pt x="627360" y="17870"/>
                </a:lnTo>
                <a:lnTo>
                  <a:pt x="645581" y="15743"/>
                </a:lnTo>
                <a:lnTo>
                  <a:pt x="662453" y="13794"/>
                </a:lnTo>
                <a:lnTo>
                  <a:pt x="705573" y="8957"/>
                </a:lnTo>
                <a:lnTo>
                  <a:pt x="747780" y="4599"/>
                </a:lnTo>
                <a:lnTo>
                  <a:pt x="786348" y="1466"/>
                </a:lnTo>
                <a:lnTo>
                  <a:pt x="820119" y="0"/>
                </a:lnTo>
                <a:lnTo>
                  <a:pt x="838748" y="1299"/>
                </a:lnTo>
                <a:lnTo>
                  <a:pt x="844800" y="5511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438100" y="4026884"/>
            <a:ext cx="1013460" cy="52069"/>
          </a:xfrm>
          <a:custGeom>
            <a:avLst/>
            <a:gdLst/>
            <a:ahLst/>
            <a:cxnLst/>
            <a:rect l="l" t="t" r="r" b="b"/>
            <a:pathLst>
              <a:path w="1013459" h="52070">
                <a:moveTo>
                  <a:pt x="136761" y="47160"/>
                </a:moveTo>
                <a:lnTo>
                  <a:pt x="85225" y="36885"/>
                </a:lnTo>
                <a:lnTo>
                  <a:pt x="61376" y="36256"/>
                </a:lnTo>
                <a:lnTo>
                  <a:pt x="46350" y="36836"/>
                </a:lnTo>
                <a:lnTo>
                  <a:pt x="6477" y="40503"/>
                </a:lnTo>
                <a:lnTo>
                  <a:pt x="0" y="43445"/>
                </a:lnTo>
                <a:lnTo>
                  <a:pt x="1765" y="45497"/>
                </a:lnTo>
                <a:lnTo>
                  <a:pt x="44806" y="51328"/>
                </a:lnTo>
                <a:lnTo>
                  <a:pt x="92046" y="51800"/>
                </a:lnTo>
                <a:lnTo>
                  <a:pt x="133717" y="51911"/>
                </a:lnTo>
                <a:lnTo>
                  <a:pt x="152833" y="51925"/>
                </a:lnTo>
                <a:lnTo>
                  <a:pt x="169987" y="51921"/>
                </a:lnTo>
                <a:lnTo>
                  <a:pt x="210270" y="51801"/>
                </a:lnTo>
                <a:lnTo>
                  <a:pt x="254259" y="50686"/>
                </a:lnTo>
                <a:lnTo>
                  <a:pt x="304107" y="47077"/>
                </a:lnTo>
                <a:lnTo>
                  <a:pt x="358605" y="42615"/>
                </a:lnTo>
                <a:lnTo>
                  <a:pt x="375771" y="41196"/>
                </a:lnTo>
                <a:lnTo>
                  <a:pt x="418115" y="37750"/>
                </a:lnTo>
                <a:lnTo>
                  <a:pt x="468682" y="33904"/>
                </a:lnTo>
                <a:lnTo>
                  <a:pt x="481806" y="32890"/>
                </a:lnTo>
                <a:lnTo>
                  <a:pt x="526465" y="28627"/>
                </a:lnTo>
                <a:lnTo>
                  <a:pt x="571623" y="22535"/>
                </a:lnTo>
                <a:lnTo>
                  <a:pt x="586934" y="20435"/>
                </a:lnTo>
                <a:lnTo>
                  <a:pt x="634024" y="15090"/>
                </a:lnTo>
                <a:lnTo>
                  <a:pt x="676315" y="12838"/>
                </a:lnTo>
                <a:lnTo>
                  <a:pt x="715845" y="12364"/>
                </a:lnTo>
                <a:lnTo>
                  <a:pt x="757801" y="12146"/>
                </a:lnTo>
                <a:lnTo>
                  <a:pt x="810740" y="12025"/>
                </a:lnTo>
                <a:lnTo>
                  <a:pt x="855422" y="11984"/>
                </a:lnTo>
                <a:lnTo>
                  <a:pt x="878008" y="11964"/>
                </a:lnTo>
                <a:lnTo>
                  <a:pt x="917473" y="11913"/>
                </a:lnTo>
                <a:lnTo>
                  <a:pt x="962844" y="11815"/>
                </a:lnTo>
                <a:lnTo>
                  <a:pt x="1003561" y="11589"/>
                </a:lnTo>
                <a:lnTo>
                  <a:pt x="1013186" y="10553"/>
                </a:lnTo>
                <a:lnTo>
                  <a:pt x="1011066" y="9532"/>
                </a:lnTo>
                <a:lnTo>
                  <a:pt x="1004309" y="6271"/>
                </a:lnTo>
                <a:lnTo>
                  <a:pt x="991307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616966" y="4047046"/>
            <a:ext cx="1122045" cy="46355"/>
          </a:xfrm>
          <a:custGeom>
            <a:avLst/>
            <a:gdLst/>
            <a:ahLst/>
            <a:cxnLst/>
            <a:rect l="l" t="t" r="r" b="b"/>
            <a:pathLst>
              <a:path w="1122045" h="46354">
                <a:moveTo>
                  <a:pt x="64797" y="46145"/>
                </a:moveTo>
                <a:lnTo>
                  <a:pt x="25236" y="46145"/>
                </a:lnTo>
                <a:lnTo>
                  <a:pt x="0" y="46146"/>
                </a:lnTo>
                <a:lnTo>
                  <a:pt x="2770" y="46146"/>
                </a:lnTo>
                <a:lnTo>
                  <a:pt x="9400" y="46146"/>
                </a:lnTo>
                <a:lnTo>
                  <a:pt x="11400" y="46146"/>
                </a:lnTo>
                <a:lnTo>
                  <a:pt x="14859" y="46146"/>
                </a:lnTo>
                <a:lnTo>
                  <a:pt x="19778" y="46146"/>
                </a:lnTo>
                <a:lnTo>
                  <a:pt x="26157" y="46146"/>
                </a:lnTo>
                <a:lnTo>
                  <a:pt x="33996" y="46146"/>
                </a:lnTo>
                <a:lnTo>
                  <a:pt x="43294" y="46146"/>
                </a:lnTo>
                <a:lnTo>
                  <a:pt x="54052" y="46146"/>
                </a:lnTo>
                <a:lnTo>
                  <a:pt x="66270" y="46146"/>
                </a:lnTo>
                <a:lnTo>
                  <a:pt x="79947" y="46146"/>
                </a:lnTo>
                <a:lnTo>
                  <a:pt x="95084" y="46146"/>
                </a:lnTo>
                <a:lnTo>
                  <a:pt x="111680" y="46146"/>
                </a:lnTo>
                <a:lnTo>
                  <a:pt x="129737" y="46146"/>
                </a:lnTo>
                <a:lnTo>
                  <a:pt x="149252" y="46146"/>
                </a:lnTo>
                <a:lnTo>
                  <a:pt x="170228" y="46146"/>
                </a:lnTo>
                <a:lnTo>
                  <a:pt x="192663" y="46146"/>
                </a:lnTo>
                <a:lnTo>
                  <a:pt x="213507" y="46139"/>
                </a:lnTo>
                <a:lnTo>
                  <a:pt x="252849" y="46088"/>
                </a:lnTo>
                <a:lnTo>
                  <a:pt x="306173" y="45916"/>
                </a:lnTo>
                <a:lnTo>
                  <a:pt x="352953" y="45628"/>
                </a:lnTo>
                <a:lnTo>
                  <a:pt x="393505" y="45226"/>
                </a:lnTo>
                <a:lnTo>
                  <a:pt x="438433" y="44510"/>
                </a:lnTo>
                <a:lnTo>
                  <a:pt x="490406" y="43031"/>
                </a:lnTo>
                <a:lnTo>
                  <a:pt x="506157" y="42515"/>
                </a:lnTo>
                <a:lnTo>
                  <a:pt x="547099" y="41223"/>
                </a:lnTo>
                <a:lnTo>
                  <a:pt x="589416" y="40023"/>
                </a:lnTo>
                <a:lnTo>
                  <a:pt x="600604" y="39698"/>
                </a:lnTo>
                <a:lnTo>
                  <a:pt x="650115" y="38016"/>
                </a:lnTo>
                <a:lnTo>
                  <a:pt x="692403" y="36368"/>
                </a:lnTo>
                <a:lnTo>
                  <a:pt x="731924" y="34702"/>
                </a:lnTo>
                <a:lnTo>
                  <a:pt x="781831" y="32426"/>
                </a:lnTo>
                <a:lnTo>
                  <a:pt x="836557" y="29721"/>
                </a:lnTo>
                <a:lnTo>
                  <a:pt x="853065" y="28923"/>
                </a:lnTo>
                <a:lnTo>
                  <a:pt x="893281" y="27166"/>
                </a:lnTo>
                <a:lnTo>
                  <a:pt x="937206" y="26077"/>
                </a:lnTo>
                <a:lnTo>
                  <a:pt x="986079" y="25778"/>
                </a:lnTo>
                <a:lnTo>
                  <a:pt x="1042477" y="25670"/>
                </a:lnTo>
                <a:lnTo>
                  <a:pt x="1062703" y="25597"/>
                </a:lnTo>
                <a:lnTo>
                  <a:pt x="1103227" y="25167"/>
                </a:lnTo>
                <a:lnTo>
                  <a:pt x="1121726" y="17410"/>
                </a:lnTo>
                <a:lnTo>
                  <a:pt x="1117485" y="9015"/>
                </a:lnTo>
                <a:lnTo>
                  <a:pt x="1104430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70970" y="4359109"/>
            <a:ext cx="640715" cy="51435"/>
          </a:xfrm>
          <a:custGeom>
            <a:avLst/>
            <a:gdLst/>
            <a:ahLst/>
            <a:cxnLst/>
            <a:rect l="l" t="t" r="r" b="b"/>
            <a:pathLst>
              <a:path w="640715" h="51435">
                <a:moveTo>
                  <a:pt x="43764" y="43242"/>
                </a:moveTo>
                <a:lnTo>
                  <a:pt x="31031" y="40357"/>
                </a:lnTo>
                <a:lnTo>
                  <a:pt x="21343" y="31699"/>
                </a:lnTo>
                <a:lnTo>
                  <a:pt x="12393" y="16478"/>
                </a:lnTo>
                <a:lnTo>
                  <a:pt x="5739" y="11020"/>
                </a:lnTo>
                <a:lnTo>
                  <a:pt x="905" y="9713"/>
                </a:lnTo>
                <a:lnTo>
                  <a:pt x="0" y="11934"/>
                </a:lnTo>
                <a:lnTo>
                  <a:pt x="2584" y="17552"/>
                </a:lnTo>
                <a:lnTo>
                  <a:pt x="40945" y="40966"/>
                </a:lnTo>
                <a:lnTo>
                  <a:pt x="78976" y="47922"/>
                </a:lnTo>
                <a:lnTo>
                  <a:pt x="128927" y="50904"/>
                </a:lnTo>
                <a:lnTo>
                  <a:pt x="154411" y="51385"/>
                </a:lnTo>
                <a:lnTo>
                  <a:pt x="168183" y="51363"/>
                </a:lnTo>
                <a:lnTo>
                  <a:pt x="206411" y="50111"/>
                </a:lnTo>
                <a:lnTo>
                  <a:pt x="256121" y="45530"/>
                </a:lnTo>
                <a:lnTo>
                  <a:pt x="306093" y="37778"/>
                </a:lnTo>
                <a:lnTo>
                  <a:pt x="319479" y="35249"/>
                </a:lnTo>
                <a:lnTo>
                  <a:pt x="332429" y="32807"/>
                </a:lnTo>
                <a:lnTo>
                  <a:pt x="381293" y="23652"/>
                </a:lnTo>
                <a:lnTo>
                  <a:pt x="422654" y="16187"/>
                </a:lnTo>
                <a:lnTo>
                  <a:pt x="470650" y="8426"/>
                </a:lnTo>
                <a:lnTo>
                  <a:pt x="517933" y="2517"/>
                </a:lnTo>
                <a:lnTo>
                  <a:pt x="566567" y="230"/>
                </a:lnTo>
                <a:lnTo>
                  <a:pt x="581292" y="0"/>
                </a:lnTo>
                <a:lnTo>
                  <a:pt x="604263" y="149"/>
                </a:lnTo>
                <a:lnTo>
                  <a:pt x="621273" y="908"/>
                </a:lnTo>
                <a:lnTo>
                  <a:pt x="632725" y="2273"/>
                </a:lnTo>
                <a:lnTo>
                  <a:pt x="639021" y="4240"/>
                </a:lnTo>
                <a:lnTo>
                  <a:pt x="640565" y="680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657680" y="4348421"/>
            <a:ext cx="1039494" cy="19050"/>
          </a:xfrm>
          <a:custGeom>
            <a:avLst/>
            <a:gdLst/>
            <a:ahLst/>
            <a:cxnLst/>
            <a:rect l="l" t="t" r="r" b="b"/>
            <a:pathLst>
              <a:path w="1039495" h="19050">
                <a:moveTo>
                  <a:pt x="29953" y="16478"/>
                </a:moveTo>
                <a:lnTo>
                  <a:pt x="12842" y="16910"/>
                </a:lnTo>
                <a:lnTo>
                  <a:pt x="1340" y="14704"/>
                </a:lnTo>
                <a:lnTo>
                  <a:pt x="0" y="12036"/>
                </a:lnTo>
                <a:lnTo>
                  <a:pt x="3038" y="9976"/>
                </a:lnTo>
                <a:lnTo>
                  <a:pt x="56916" y="6444"/>
                </a:lnTo>
                <a:lnTo>
                  <a:pt x="71671" y="6406"/>
                </a:lnTo>
                <a:lnTo>
                  <a:pt x="85940" y="6369"/>
                </a:lnTo>
                <a:lnTo>
                  <a:pt x="126191" y="6249"/>
                </a:lnTo>
                <a:lnTo>
                  <a:pt x="175215" y="6069"/>
                </a:lnTo>
                <a:lnTo>
                  <a:pt x="209744" y="5912"/>
                </a:lnTo>
                <a:lnTo>
                  <a:pt x="225093" y="5875"/>
                </a:lnTo>
                <a:lnTo>
                  <a:pt x="267131" y="6265"/>
                </a:lnTo>
                <a:lnTo>
                  <a:pt x="314725" y="7946"/>
                </a:lnTo>
                <a:lnTo>
                  <a:pt x="339308" y="9516"/>
                </a:lnTo>
                <a:lnTo>
                  <a:pt x="352815" y="10332"/>
                </a:lnTo>
                <a:lnTo>
                  <a:pt x="402920" y="12437"/>
                </a:lnTo>
                <a:lnTo>
                  <a:pt x="444298" y="13018"/>
                </a:lnTo>
                <a:lnTo>
                  <a:pt x="493506" y="13332"/>
                </a:lnTo>
                <a:lnTo>
                  <a:pt x="504526" y="13352"/>
                </a:lnTo>
                <a:lnTo>
                  <a:pt x="518178" y="13402"/>
                </a:lnTo>
                <a:lnTo>
                  <a:pt x="556642" y="14125"/>
                </a:lnTo>
                <a:lnTo>
                  <a:pt x="593675" y="15713"/>
                </a:lnTo>
                <a:lnTo>
                  <a:pt x="606074" y="16266"/>
                </a:lnTo>
                <a:lnTo>
                  <a:pt x="655801" y="17809"/>
                </a:lnTo>
                <a:lnTo>
                  <a:pt x="698943" y="18396"/>
                </a:lnTo>
                <a:lnTo>
                  <a:pt x="742350" y="18663"/>
                </a:lnTo>
                <a:lnTo>
                  <a:pt x="754602" y="18688"/>
                </a:lnTo>
                <a:lnTo>
                  <a:pt x="765911" y="18683"/>
                </a:lnTo>
                <a:lnTo>
                  <a:pt x="776376" y="18649"/>
                </a:lnTo>
                <a:lnTo>
                  <a:pt x="786096" y="18587"/>
                </a:lnTo>
                <a:lnTo>
                  <a:pt x="798688" y="18466"/>
                </a:lnTo>
                <a:lnTo>
                  <a:pt x="811146" y="18364"/>
                </a:lnTo>
                <a:lnTo>
                  <a:pt x="861384" y="18130"/>
                </a:lnTo>
                <a:lnTo>
                  <a:pt x="892110" y="18095"/>
                </a:lnTo>
                <a:lnTo>
                  <a:pt x="907877" y="18051"/>
                </a:lnTo>
                <a:lnTo>
                  <a:pt x="955406" y="17599"/>
                </a:lnTo>
                <a:lnTo>
                  <a:pt x="1004463" y="15618"/>
                </a:lnTo>
                <a:lnTo>
                  <a:pt x="1039493" y="2716"/>
                </a:lnTo>
                <a:lnTo>
                  <a:pt x="1036803" y="879"/>
                </a:lnTo>
                <a:lnTo>
                  <a:pt x="1027442" y="0"/>
                </a:lnTo>
                <a:lnTo>
                  <a:pt x="1011411" y="7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30388" y="4676643"/>
            <a:ext cx="756920" cy="18415"/>
          </a:xfrm>
          <a:custGeom>
            <a:avLst/>
            <a:gdLst/>
            <a:ahLst/>
            <a:cxnLst/>
            <a:rect l="l" t="t" r="r" b="b"/>
            <a:pathLst>
              <a:path w="756919" h="18414">
                <a:moveTo>
                  <a:pt x="10115" y="17676"/>
                </a:moveTo>
                <a:lnTo>
                  <a:pt x="3177" y="17888"/>
                </a:lnTo>
                <a:lnTo>
                  <a:pt x="0" y="17733"/>
                </a:lnTo>
                <a:lnTo>
                  <a:pt x="580" y="17210"/>
                </a:lnTo>
                <a:lnTo>
                  <a:pt x="993" y="16838"/>
                </a:lnTo>
                <a:lnTo>
                  <a:pt x="2026" y="15909"/>
                </a:lnTo>
                <a:lnTo>
                  <a:pt x="3677" y="14421"/>
                </a:lnTo>
                <a:lnTo>
                  <a:pt x="10148" y="12951"/>
                </a:lnTo>
                <a:lnTo>
                  <a:pt x="25439" y="12252"/>
                </a:lnTo>
                <a:lnTo>
                  <a:pt x="40148" y="12181"/>
                </a:lnTo>
                <a:lnTo>
                  <a:pt x="53535" y="12041"/>
                </a:lnTo>
                <a:lnTo>
                  <a:pt x="65952" y="11828"/>
                </a:lnTo>
                <a:lnTo>
                  <a:pt x="77749" y="11540"/>
                </a:lnTo>
                <a:lnTo>
                  <a:pt x="89278" y="11175"/>
                </a:lnTo>
                <a:lnTo>
                  <a:pt x="105730" y="10602"/>
                </a:lnTo>
                <a:lnTo>
                  <a:pt x="119454" y="10201"/>
                </a:lnTo>
                <a:lnTo>
                  <a:pt x="130776" y="9960"/>
                </a:lnTo>
                <a:lnTo>
                  <a:pt x="146592" y="9971"/>
                </a:lnTo>
                <a:lnTo>
                  <a:pt x="159141" y="10209"/>
                </a:lnTo>
                <a:lnTo>
                  <a:pt x="169835" y="10659"/>
                </a:lnTo>
                <a:lnTo>
                  <a:pt x="179664" y="11175"/>
                </a:lnTo>
                <a:lnTo>
                  <a:pt x="190737" y="11604"/>
                </a:lnTo>
                <a:lnTo>
                  <a:pt x="232551" y="12440"/>
                </a:lnTo>
                <a:lnTo>
                  <a:pt x="272645" y="12835"/>
                </a:lnTo>
                <a:lnTo>
                  <a:pt x="319443" y="13017"/>
                </a:lnTo>
                <a:lnTo>
                  <a:pt x="333681" y="12980"/>
                </a:lnTo>
                <a:lnTo>
                  <a:pt x="373148" y="12393"/>
                </a:lnTo>
                <a:lnTo>
                  <a:pt x="416339" y="10749"/>
                </a:lnTo>
                <a:lnTo>
                  <a:pt x="424306" y="10428"/>
                </a:lnTo>
                <a:lnTo>
                  <a:pt x="463272" y="9395"/>
                </a:lnTo>
                <a:lnTo>
                  <a:pt x="514135" y="8734"/>
                </a:lnTo>
                <a:lnTo>
                  <a:pt x="560520" y="8461"/>
                </a:lnTo>
                <a:lnTo>
                  <a:pt x="595533" y="8378"/>
                </a:lnTo>
                <a:lnTo>
                  <a:pt x="620633" y="8329"/>
                </a:lnTo>
                <a:lnTo>
                  <a:pt x="664140" y="8035"/>
                </a:lnTo>
                <a:lnTo>
                  <a:pt x="713208" y="7104"/>
                </a:lnTo>
                <a:lnTo>
                  <a:pt x="754249" y="4242"/>
                </a:lnTo>
                <a:lnTo>
                  <a:pt x="756674" y="3473"/>
                </a:lnTo>
                <a:lnTo>
                  <a:pt x="753194" y="0"/>
                </a:lnTo>
                <a:lnTo>
                  <a:pt x="738880" y="573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762468" y="4665403"/>
            <a:ext cx="1684655" cy="44450"/>
          </a:xfrm>
          <a:custGeom>
            <a:avLst/>
            <a:gdLst/>
            <a:ahLst/>
            <a:cxnLst/>
            <a:rect l="l" t="t" r="r" b="b"/>
            <a:pathLst>
              <a:path w="1684654" h="44450">
                <a:moveTo>
                  <a:pt x="65872" y="11206"/>
                </a:moveTo>
                <a:lnTo>
                  <a:pt x="45549" y="11668"/>
                </a:lnTo>
                <a:lnTo>
                  <a:pt x="29419" y="11610"/>
                </a:lnTo>
                <a:lnTo>
                  <a:pt x="17482" y="11031"/>
                </a:lnTo>
                <a:lnTo>
                  <a:pt x="9739" y="9932"/>
                </a:lnTo>
                <a:lnTo>
                  <a:pt x="3780" y="7083"/>
                </a:lnTo>
                <a:lnTo>
                  <a:pt x="1758" y="5901"/>
                </a:lnTo>
                <a:lnTo>
                  <a:pt x="879" y="5387"/>
                </a:lnTo>
                <a:lnTo>
                  <a:pt x="0" y="4873"/>
                </a:lnTo>
                <a:lnTo>
                  <a:pt x="43522" y="4605"/>
                </a:lnTo>
                <a:lnTo>
                  <a:pt x="59408" y="4561"/>
                </a:lnTo>
                <a:lnTo>
                  <a:pt x="99550" y="3947"/>
                </a:lnTo>
                <a:lnTo>
                  <a:pt x="150469" y="1695"/>
                </a:lnTo>
                <a:lnTo>
                  <a:pt x="165291" y="988"/>
                </a:lnTo>
                <a:lnTo>
                  <a:pt x="177908" y="477"/>
                </a:lnTo>
                <a:lnTo>
                  <a:pt x="188534" y="151"/>
                </a:lnTo>
                <a:lnTo>
                  <a:pt x="197381" y="0"/>
                </a:lnTo>
                <a:lnTo>
                  <a:pt x="206447" y="20"/>
                </a:lnTo>
                <a:lnTo>
                  <a:pt x="259608" y="1497"/>
                </a:lnTo>
                <a:lnTo>
                  <a:pt x="308829" y="3991"/>
                </a:lnTo>
                <a:lnTo>
                  <a:pt x="347143" y="6636"/>
                </a:lnTo>
                <a:lnTo>
                  <a:pt x="373975" y="8788"/>
                </a:lnTo>
                <a:lnTo>
                  <a:pt x="387216" y="9858"/>
                </a:lnTo>
                <a:lnTo>
                  <a:pt x="425492" y="12840"/>
                </a:lnTo>
                <a:lnTo>
                  <a:pt x="474863" y="16428"/>
                </a:lnTo>
                <a:lnTo>
                  <a:pt x="521663" y="19560"/>
                </a:lnTo>
                <a:lnTo>
                  <a:pt x="561749" y="22021"/>
                </a:lnTo>
                <a:lnTo>
                  <a:pt x="610354" y="24167"/>
                </a:lnTo>
                <a:lnTo>
                  <a:pt x="662579" y="25127"/>
                </a:lnTo>
                <a:lnTo>
                  <a:pt x="708957" y="25521"/>
                </a:lnTo>
                <a:lnTo>
                  <a:pt x="747755" y="25738"/>
                </a:lnTo>
                <a:lnTo>
                  <a:pt x="769172" y="25795"/>
                </a:lnTo>
                <a:lnTo>
                  <a:pt x="780442" y="25819"/>
                </a:lnTo>
                <a:lnTo>
                  <a:pt x="828755" y="26368"/>
                </a:lnTo>
                <a:lnTo>
                  <a:pt x="870382" y="27257"/>
                </a:lnTo>
                <a:lnTo>
                  <a:pt x="912637" y="28395"/>
                </a:lnTo>
                <a:lnTo>
                  <a:pt x="961999" y="30029"/>
                </a:lnTo>
                <a:lnTo>
                  <a:pt x="973244" y="30462"/>
                </a:lnTo>
                <a:lnTo>
                  <a:pt x="982239" y="30808"/>
                </a:lnTo>
                <a:lnTo>
                  <a:pt x="1023594" y="31895"/>
                </a:lnTo>
                <a:lnTo>
                  <a:pt x="1074484" y="32547"/>
                </a:lnTo>
                <a:lnTo>
                  <a:pt x="1119661" y="32782"/>
                </a:lnTo>
                <a:lnTo>
                  <a:pt x="1152722" y="32831"/>
                </a:lnTo>
                <a:lnTo>
                  <a:pt x="1168682" y="32848"/>
                </a:lnTo>
                <a:lnTo>
                  <a:pt x="1213086" y="32916"/>
                </a:lnTo>
                <a:lnTo>
                  <a:pt x="1252576" y="33008"/>
                </a:lnTo>
                <a:lnTo>
                  <a:pt x="1298247" y="33167"/>
                </a:lnTo>
                <a:lnTo>
                  <a:pt x="1327760" y="33316"/>
                </a:lnTo>
                <a:lnTo>
                  <a:pt x="1346483" y="33414"/>
                </a:lnTo>
                <a:lnTo>
                  <a:pt x="1363276" y="33471"/>
                </a:lnTo>
                <a:lnTo>
                  <a:pt x="1378180" y="33487"/>
                </a:lnTo>
                <a:lnTo>
                  <a:pt x="1391236" y="33462"/>
                </a:lnTo>
                <a:lnTo>
                  <a:pt x="1402483" y="33397"/>
                </a:lnTo>
                <a:lnTo>
                  <a:pt x="1411963" y="33292"/>
                </a:lnTo>
                <a:lnTo>
                  <a:pt x="1419716" y="33147"/>
                </a:lnTo>
                <a:lnTo>
                  <a:pt x="1432341" y="32813"/>
                </a:lnTo>
                <a:lnTo>
                  <a:pt x="1444826" y="32566"/>
                </a:lnTo>
                <a:lnTo>
                  <a:pt x="1457410" y="32401"/>
                </a:lnTo>
                <a:lnTo>
                  <a:pt x="1470332" y="32309"/>
                </a:lnTo>
                <a:lnTo>
                  <a:pt x="1485674" y="32349"/>
                </a:lnTo>
                <a:lnTo>
                  <a:pt x="1499162" y="32559"/>
                </a:lnTo>
                <a:lnTo>
                  <a:pt x="1511114" y="32937"/>
                </a:lnTo>
                <a:lnTo>
                  <a:pt x="1521848" y="33483"/>
                </a:lnTo>
                <a:lnTo>
                  <a:pt x="1533395" y="34209"/>
                </a:lnTo>
                <a:lnTo>
                  <a:pt x="1545431" y="34868"/>
                </a:lnTo>
                <a:lnTo>
                  <a:pt x="1558143" y="35472"/>
                </a:lnTo>
                <a:lnTo>
                  <a:pt x="1571717" y="36032"/>
                </a:lnTo>
                <a:lnTo>
                  <a:pt x="1587666" y="36692"/>
                </a:lnTo>
                <a:lnTo>
                  <a:pt x="1635678" y="40359"/>
                </a:lnTo>
                <a:lnTo>
                  <a:pt x="1652547" y="42294"/>
                </a:lnTo>
                <a:lnTo>
                  <a:pt x="1664994" y="43456"/>
                </a:lnTo>
                <a:lnTo>
                  <a:pt x="1680098" y="44017"/>
                </a:lnTo>
                <a:lnTo>
                  <a:pt x="1683829" y="42791"/>
                </a:lnTo>
                <a:lnTo>
                  <a:pt x="1684569" y="4022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637156" y="4665698"/>
            <a:ext cx="927735" cy="31115"/>
          </a:xfrm>
          <a:custGeom>
            <a:avLst/>
            <a:gdLst/>
            <a:ahLst/>
            <a:cxnLst/>
            <a:rect l="l" t="t" r="r" b="b"/>
            <a:pathLst>
              <a:path w="927734" h="31114">
                <a:moveTo>
                  <a:pt x="48391" y="16016"/>
                </a:moveTo>
                <a:lnTo>
                  <a:pt x="27050" y="15354"/>
                </a:lnTo>
                <a:lnTo>
                  <a:pt x="11941" y="14885"/>
                </a:lnTo>
                <a:lnTo>
                  <a:pt x="3062" y="14609"/>
                </a:lnTo>
                <a:lnTo>
                  <a:pt x="0" y="14508"/>
                </a:lnTo>
                <a:lnTo>
                  <a:pt x="1293" y="14511"/>
                </a:lnTo>
                <a:lnTo>
                  <a:pt x="6116" y="14560"/>
                </a:lnTo>
                <a:lnTo>
                  <a:pt x="18019" y="14680"/>
                </a:lnTo>
                <a:lnTo>
                  <a:pt x="37003" y="14872"/>
                </a:lnTo>
                <a:lnTo>
                  <a:pt x="54777" y="15012"/>
                </a:lnTo>
                <a:lnTo>
                  <a:pt x="69644" y="15043"/>
                </a:lnTo>
                <a:lnTo>
                  <a:pt x="81883" y="14969"/>
                </a:lnTo>
                <a:lnTo>
                  <a:pt x="126314" y="12018"/>
                </a:lnTo>
                <a:lnTo>
                  <a:pt x="170521" y="6283"/>
                </a:lnTo>
                <a:lnTo>
                  <a:pt x="184787" y="4507"/>
                </a:lnTo>
                <a:lnTo>
                  <a:pt x="225116" y="948"/>
                </a:lnTo>
                <a:lnTo>
                  <a:pt x="268498" y="123"/>
                </a:lnTo>
                <a:lnTo>
                  <a:pt x="300051" y="0"/>
                </a:lnTo>
                <a:lnTo>
                  <a:pt x="318347" y="7"/>
                </a:lnTo>
                <a:lnTo>
                  <a:pt x="363193" y="429"/>
                </a:lnTo>
                <a:lnTo>
                  <a:pt x="402626" y="1503"/>
                </a:lnTo>
                <a:lnTo>
                  <a:pt x="447735" y="3949"/>
                </a:lnTo>
                <a:lnTo>
                  <a:pt x="466597" y="5494"/>
                </a:lnTo>
                <a:lnTo>
                  <a:pt x="483026" y="6816"/>
                </a:lnTo>
                <a:lnTo>
                  <a:pt x="528075" y="10169"/>
                </a:lnTo>
                <a:lnTo>
                  <a:pt x="574135" y="11475"/>
                </a:lnTo>
                <a:lnTo>
                  <a:pt x="617785" y="11849"/>
                </a:lnTo>
                <a:lnTo>
                  <a:pt x="654101" y="11961"/>
                </a:lnTo>
                <a:lnTo>
                  <a:pt x="673952" y="12015"/>
                </a:lnTo>
                <a:lnTo>
                  <a:pt x="723919" y="12469"/>
                </a:lnTo>
                <a:lnTo>
                  <a:pt x="768744" y="13758"/>
                </a:lnTo>
                <a:lnTo>
                  <a:pt x="795784" y="16084"/>
                </a:lnTo>
                <a:lnTo>
                  <a:pt x="808666" y="17297"/>
                </a:lnTo>
                <a:lnTo>
                  <a:pt x="848677" y="20244"/>
                </a:lnTo>
                <a:lnTo>
                  <a:pt x="888586" y="22026"/>
                </a:lnTo>
                <a:lnTo>
                  <a:pt x="900942" y="22627"/>
                </a:lnTo>
                <a:lnTo>
                  <a:pt x="918902" y="25479"/>
                </a:lnTo>
                <a:lnTo>
                  <a:pt x="927155" y="3073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704548" y="4650410"/>
            <a:ext cx="1259205" cy="36830"/>
          </a:xfrm>
          <a:custGeom>
            <a:avLst/>
            <a:gdLst/>
            <a:ahLst/>
            <a:cxnLst/>
            <a:rect l="l" t="t" r="r" b="b"/>
            <a:pathLst>
              <a:path w="1259204" h="36829">
                <a:moveTo>
                  <a:pt x="7890" y="16364"/>
                </a:moveTo>
                <a:lnTo>
                  <a:pt x="1724" y="17885"/>
                </a:lnTo>
                <a:lnTo>
                  <a:pt x="0" y="15904"/>
                </a:lnTo>
                <a:lnTo>
                  <a:pt x="2722" y="10421"/>
                </a:lnTo>
                <a:lnTo>
                  <a:pt x="4724" y="6395"/>
                </a:lnTo>
                <a:lnTo>
                  <a:pt x="9933" y="3635"/>
                </a:lnTo>
                <a:lnTo>
                  <a:pt x="18357" y="2138"/>
                </a:lnTo>
                <a:lnTo>
                  <a:pt x="26780" y="641"/>
                </a:lnTo>
                <a:lnTo>
                  <a:pt x="33250" y="0"/>
                </a:lnTo>
                <a:lnTo>
                  <a:pt x="37767" y="214"/>
                </a:lnTo>
                <a:lnTo>
                  <a:pt x="42284" y="429"/>
                </a:lnTo>
                <a:lnTo>
                  <a:pt x="47140" y="1720"/>
                </a:lnTo>
                <a:lnTo>
                  <a:pt x="52335" y="4085"/>
                </a:lnTo>
                <a:lnTo>
                  <a:pt x="57531" y="6450"/>
                </a:lnTo>
                <a:lnTo>
                  <a:pt x="97035" y="16487"/>
                </a:lnTo>
                <a:lnTo>
                  <a:pt x="143470" y="20933"/>
                </a:lnTo>
                <a:lnTo>
                  <a:pt x="172055" y="22023"/>
                </a:lnTo>
                <a:lnTo>
                  <a:pt x="185450" y="22467"/>
                </a:lnTo>
                <a:lnTo>
                  <a:pt x="235650" y="24280"/>
                </a:lnTo>
                <a:lnTo>
                  <a:pt x="277216" y="25960"/>
                </a:lnTo>
                <a:lnTo>
                  <a:pt x="292841" y="26584"/>
                </a:lnTo>
                <a:lnTo>
                  <a:pt x="331505" y="27995"/>
                </a:lnTo>
                <a:lnTo>
                  <a:pt x="371218" y="28996"/>
                </a:lnTo>
                <a:lnTo>
                  <a:pt x="418727" y="29497"/>
                </a:lnTo>
                <a:lnTo>
                  <a:pt x="463319" y="29662"/>
                </a:lnTo>
                <a:lnTo>
                  <a:pt x="482023" y="29673"/>
                </a:lnTo>
                <a:lnTo>
                  <a:pt x="499252" y="29661"/>
                </a:lnTo>
                <a:lnTo>
                  <a:pt x="542729" y="29488"/>
                </a:lnTo>
                <a:lnTo>
                  <a:pt x="583935" y="28943"/>
                </a:lnTo>
                <a:lnTo>
                  <a:pt x="605398" y="28365"/>
                </a:lnTo>
                <a:lnTo>
                  <a:pt x="618597" y="28028"/>
                </a:lnTo>
                <a:lnTo>
                  <a:pt x="631331" y="27740"/>
                </a:lnTo>
                <a:lnTo>
                  <a:pt x="643664" y="27499"/>
                </a:lnTo>
                <a:lnTo>
                  <a:pt x="655657" y="27302"/>
                </a:lnTo>
                <a:lnTo>
                  <a:pt x="670850" y="27086"/>
                </a:lnTo>
                <a:lnTo>
                  <a:pt x="684580" y="26859"/>
                </a:lnTo>
                <a:lnTo>
                  <a:pt x="729179" y="25776"/>
                </a:lnTo>
                <a:lnTo>
                  <a:pt x="777579" y="23894"/>
                </a:lnTo>
                <a:lnTo>
                  <a:pt x="811279" y="22397"/>
                </a:lnTo>
                <a:lnTo>
                  <a:pt x="828044" y="21686"/>
                </a:lnTo>
                <a:lnTo>
                  <a:pt x="867755" y="20262"/>
                </a:lnTo>
                <a:lnTo>
                  <a:pt x="895154" y="19740"/>
                </a:lnTo>
                <a:lnTo>
                  <a:pt x="908458" y="19749"/>
                </a:lnTo>
                <a:lnTo>
                  <a:pt x="958203" y="21120"/>
                </a:lnTo>
                <a:lnTo>
                  <a:pt x="1006827" y="24484"/>
                </a:lnTo>
                <a:lnTo>
                  <a:pt x="1049736" y="28365"/>
                </a:lnTo>
                <a:lnTo>
                  <a:pt x="1064588" y="29690"/>
                </a:lnTo>
                <a:lnTo>
                  <a:pt x="1103700" y="32780"/>
                </a:lnTo>
                <a:lnTo>
                  <a:pt x="1152062" y="35358"/>
                </a:lnTo>
                <a:lnTo>
                  <a:pt x="1191521" y="36560"/>
                </a:lnTo>
                <a:lnTo>
                  <a:pt x="1213150" y="36824"/>
                </a:lnTo>
                <a:lnTo>
                  <a:pt x="1232249" y="36776"/>
                </a:lnTo>
                <a:lnTo>
                  <a:pt x="1244739" y="36548"/>
                </a:lnTo>
                <a:lnTo>
                  <a:pt x="1255838" y="35457"/>
                </a:lnTo>
                <a:lnTo>
                  <a:pt x="1258498" y="31501"/>
                </a:lnTo>
                <a:lnTo>
                  <a:pt x="1258928" y="2428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01448" y="4974875"/>
            <a:ext cx="615315" cy="42545"/>
          </a:xfrm>
          <a:custGeom>
            <a:avLst/>
            <a:gdLst/>
            <a:ahLst/>
            <a:cxnLst/>
            <a:rect l="l" t="t" r="r" b="b"/>
            <a:pathLst>
              <a:path w="615315" h="42545">
                <a:moveTo>
                  <a:pt x="15898" y="39395"/>
                </a:moveTo>
                <a:lnTo>
                  <a:pt x="9570" y="33806"/>
                </a:lnTo>
                <a:lnTo>
                  <a:pt x="4955" y="32772"/>
                </a:lnTo>
                <a:lnTo>
                  <a:pt x="2053" y="36292"/>
                </a:lnTo>
                <a:lnTo>
                  <a:pt x="0" y="38784"/>
                </a:lnTo>
                <a:lnTo>
                  <a:pt x="38596" y="41711"/>
                </a:lnTo>
                <a:lnTo>
                  <a:pt x="87374" y="42200"/>
                </a:lnTo>
                <a:lnTo>
                  <a:pt x="103676" y="42235"/>
                </a:lnTo>
                <a:lnTo>
                  <a:pt x="118611" y="42206"/>
                </a:lnTo>
                <a:lnTo>
                  <a:pt x="167144" y="41463"/>
                </a:lnTo>
                <a:lnTo>
                  <a:pt x="197054" y="40213"/>
                </a:lnTo>
                <a:lnTo>
                  <a:pt x="208064" y="39756"/>
                </a:lnTo>
                <a:lnTo>
                  <a:pt x="256562" y="38498"/>
                </a:lnTo>
                <a:lnTo>
                  <a:pt x="298685" y="38100"/>
                </a:lnTo>
                <a:lnTo>
                  <a:pt x="319869" y="38029"/>
                </a:lnTo>
                <a:lnTo>
                  <a:pt x="338479" y="37903"/>
                </a:lnTo>
                <a:lnTo>
                  <a:pt x="380093" y="37190"/>
                </a:lnTo>
                <a:lnTo>
                  <a:pt x="421867" y="32862"/>
                </a:lnTo>
                <a:lnTo>
                  <a:pt x="463923" y="23281"/>
                </a:lnTo>
                <a:lnTo>
                  <a:pt x="480399" y="19201"/>
                </a:lnTo>
                <a:lnTo>
                  <a:pt x="495074" y="15658"/>
                </a:lnTo>
                <a:lnTo>
                  <a:pt x="544553" y="5298"/>
                </a:lnTo>
                <a:lnTo>
                  <a:pt x="601707" y="459"/>
                </a:lnTo>
                <a:lnTo>
                  <a:pt x="614720" y="0"/>
                </a:lnTo>
                <a:lnTo>
                  <a:pt x="614756" y="159"/>
                </a:lnTo>
                <a:lnTo>
                  <a:pt x="613937" y="508"/>
                </a:lnTo>
                <a:lnTo>
                  <a:pt x="610412" y="2010"/>
                </a:lnTo>
                <a:lnTo>
                  <a:pt x="601552" y="5787"/>
                </a:lnTo>
                <a:lnTo>
                  <a:pt x="587356" y="11837"/>
                </a:lnTo>
                <a:lnTo>
                  <a:pt x="567826" y="20162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495541" y="4946354"/>
            <a:ext cx="4212590" cy="95250"/>
          </a:xfrm>
          <a:custGeom>
            <a:avLst/>
            <a:gdLst/>
            <a:ahLst/>
            <a:cxnLst/>
            <a:rect l="l" t="t" r="r" b="b"/>
            <a:pathLst>
              <a:path w="4212590" h="95250">
                <a:moveTo>
                  <a:pt x="25662" y="51009"/>
                </a:moveTo>
                <a:lnTo>
                  <a:pt x="15959" y="49727"/>
                </a:lnTo>
                <a:lnTo>
                  <a:pt x="9412" y="47775"/>
                </a:lnTo>
                <a:lnTo>
                  <a:pt x="6021" y="45154"/>
                </a:lnTo>
                <a:lnTo>
                  <a:pt x="3678" y="43343"/>
                </a:lnTo>
                <a:lnTo>
                  <a:pt x="2005" y="42050"/>
                </a:lnTo>
                <a:lnTo>
                  <a:pt x="1002" y="41275"/>
                </a:lnTo>
                <a:lnTo>
                  <a:pt x="0" y="40500"/>
                </a:lnTo>
                <a:lnTo>
                  <a:pt x="1035" y="40228"/>
                </a:lnTo>
                <a:lnTo>
                  <a:pt x="4109" y="40458"/>
                </a:lnTo>
                <a:lnTo>
                  <a:pt x="7184" y="40688"/>
                </a:lnTo>
                <a:lnTo>
                  <a:pt x="12315" y="41071"/>
                </a:lnTo>
                <a:lnTo>
                  <a:pt x="53301" y="46627"/>
                </a:lnTo>
                <a:lnTo>
                  <a:pt x="71316" y="49826"/>
                </a:lnTo>
                <a:lnTo>
                  <a:pt x="86418" y="52412"/>
                </a:lnTo>
                <a:lnTo>
                  <a:pt x="129335" y="58375"/>
                </a:lnTo>
                <a:lnTo>
                  <a:pt x="180683" y="60873"/>
                </a:lnTo>
                <a:lnTo>
                  <a:pt x="219456" y="61290"/>
                </a:lnTo>
                <a:lnTo>
                  <a:pt x="231975" y="61328"/>
                </a:lnTo>
                <a:lnTo>
                  <a:pt x="244430" y="61316"/>
                </a:lnTo>
                <a:lnTo>
                  <a:pt x="256904" y="61258"/>
                </a:lnTo>
                <a:lnTo>
                  <a:pt x="269480" y="61153"/>
                </a:lnTo>
                <a:lnTo>
                  <a:pt x="282243" y="61005"/>
                </a:lnTo>
                <a:lnTo>
                  <a:pt x="290012" y="60907"/>
                </a:lnTo>
                <a:lnTo>
                  <a:pt x="298465" y="60816"/>
                </a:lnTo>
                <a:lnTo>
                  <a:pt x="339182" y="60517"/>
                </a:lnTo>
                <a:lnTo>
                  <a:pt x="391135" y="60321"/>
                </a:lnTo>
                <a:lnTo>
                  <a:pt x="437619" y="60240"/>
                </a:lnTo>
                <a:lnTo>
                  <a:pt x="472244" y="60217"/>
                </a:lnTo>
                <a:lnTo>
                  <a:pt x="489672" y="60228"/>
                </a:lnTo>
                <a:lnTo>
                  <a:pt x="538028" y="60466"/>
                </a:lnTo>
                <a:lnTo>
                  <a:pt x="580546" y="61008"/>
                </a:lnTo>
                <a:lnTo>
                  <a:pt x="628277" y="62202"/>
                </a:lnTo>
                <a:lnTo>
                  <a:pt x="684459" y="65206"/>
                </a:lnTo>
                <a:lnTo>
                  <a:pt x="727773" y="68465"/>
                </a:lnTo>
                <a:lnTo>
                  <a:pt x="763172" y="71968"/>
                </a:lnTo>
                <a:lnTo>
                  <a:pt x="773395" y="72988"/>
                </a:lnTo>
                <a:lnTo>
                  <a:pt x="814092" y="76528"/>
                </a:lnTo>
                <a:lnTo>
                  <a:pt x="855966" y="79718"/>
                </a:lnTo>
                <a:lnTo>
                  <a:pt x="905348" y="83164"/>
                </a:lnTo>
                <a:lnTo>
                  <a:pt x="947983" y="85820"/>
                </a:lnTo>
                <a:lnTo>
                  <a:pt x="992367" y="88340"/>
                </a:lnTo>
                <a:lnTo>
                  <a:pt x="1031266" y="89945"/>
                </a:lnTo>
                <a:lnTo>
                  <a:pt x="1076616" y="90429"/>
                </a:lnTo>
                <a:lnTo>
                  <a:pt x="1117458" y="90615"/>
                </a:lnTo>
                <a:lnTo>
                  <a:pt x="1168745" y="90732"/>
                </a:lnTo>
                <a:lnTo>
                  <a:pt x="1208828" y="90774"/>
                </a:lnTo>
                <a:lnTo>
                  <a:pt x="1230347" y="90781"/>
                </a:lnTo>
                <a:lnTo>
                  <a:pt x="1250628" y="90776"/>
                </a:lnTo>
                <a:lnTo>
                  <a:pt x="1304138" y="90689"/>
                </a:lnTo>
                <a:lnTo>
                  <a:pt x="1346854" y="90494"/>
                </a:lnTo>
                <a:lnTo>
                  <a:pt x="1387470" y="90068"/>
                </a:lnTo>
                <a:lnTo>
                  <a:pt x="1427706" y="88494"/>
                </a:lnTo>
                <a:lnTo>
                  <a:pt x="1465942" y="86115"/>
                </a:lnTo>
                <a:lnTo>
                  <a:pt x="1499109" y="83858"/>
                </a:lnTo>
                <a:lnTo>
                  <a:pt x="1515312" y="82826"/>
                </a:lnTo>
                <a:lnTo>
                  <a:pt x="1529279" y="82021"/>
                </a:lnTo>
                <a:lnTo>
                  <a:pt x="1541205" y="81428"/>
                </a:lnTo>
                <a:lnTo>
                  <a:pt x="1551283" y="81034"/>
                </a:lnTo>
                <a:lnTo>
                  <a:pt x="1559710" y="80825"/>
                </a:lnTo>
                <a:lnTo>
                  <a:pt x="1573970" y="80837"/>
                </a:lnTo>
                <a:lnTo>
                  <a:pt x="1614347" y="82131"/>
                </a:lnTo>
                <a:lnTo>
                  <a:pt x="1663173" y="85534"/>
                </a:lnTo>
                <a:lnTo>
                  <a:pt x="1675843" y="86437"/>
                </a:lnTo>
                <a:lnTo>
                  <a:pt x="1724804" y="88740"/>
                </a:lnTo>
                <a:lnTo>
                  <a:pt x="1763835" y="89515"/>
                </a:lnTo>
                <a:lnTo>
                  <a:pt x="1776056" y="89659"/>
                </a:lnTo>
                <a:lnTo>
                  <a:pt x="1788299" y="89816"/>
                </a:lnTo>
                <a:lnTo>
                  <a:pt x="1838389" y="90587"/>
                </a:lnTo>
                <a:lnTo>
                  <a:pt x="1864725" y="91066"/>
                </a:lnTo>
                <a:lnTo>
                  <a:pt x="1875116" y="91258"/>
                </a:lnTo>
                <a:lnTo>
                  <a:pt x="1919393" y="91877"/>
                </a:lnTo>
                <a:lnTo>
                  <a:pt x="1968943" y="92273"/>
                </a:lnTo>
                <a:lnTo>
                  <a:pt x="2010314" y="92437"/>
                </a:lnTo>
                <a:lnTo>
                  <a:pt x="2058441" y="92502"/>
                </a:lnTo>
                <a:lnTo>
                  <a:pt x="2075769" y="92525"/>
                </a:lnTo>
                <a:lnTo>
                  <a:pt x="2122451" y="92654"/>
                </a:lnTo>
                <a:lnTo>
                  <a:pt x="2161696" y="92871"/>
                </a:lnTo>
                <a:lnTo>
                  <a:pt x="2203595" y="93298"/>
                </a:lnTo>
                <a:lnTo>
                  <a:pt x="2227427" y="93699"/>
                </a:lnTo>
                <a:lnTo>
                  <a:pt x="2234988" y="93821"/>
                </a:lnTo>
                <a:lnTo>
                  <a:pt x="2282626" y="94320"/>
                </a:lnTo>
                <a:lnTo>
                  <a:pt x="2332764" y="94596"/>
                </a:lnTo>
                <a:lnTo>
                  <a:pt x="2377543" y="94733"/>
                </a:lnTo>
                <a:lnTo>
                  <a:pt x="2428585" y="94814"/>
                </a:lnTo>
                <a:lnTo>
                  <a:pt x="2482675" y="94838"/>
                </a:lnTo>
                <a:lnTo>
                  <a:pt x="2499663" y="94836"/>
                </a:lnTo>
                <a:lnTo>
                  <a:pt x="2547307" y="94804"/>
                </a:lnTo>
                <a:lnTo>
                  <a:pt x="2590069" y="94732"/>
                </a:lnTo>
                <a:lnTo>
                  <a:pt x="2639718" y="94574"/>
                </a:lnTo>
                <a:lnTo>
                  <a:pt x="2681227" y="94346"/>
                </a:lnTo>
                <a:lnTo>
                  <a:pt x="2723574" y="93957"/>
                </a:lnTo>
                <a:lnTo>
                  <a:pt x="2767471" y="93401"/>
                </a:lnTo>
                <a:lnTo>
                  <a:pt x="2813827" y="92561"/>
                </a:lnTo>
                <a:lnTo>
                  <a:pt x="2863592" y="90970"/>
                </a:lnTo>
                <a:lnTo>
                  <a:pt x="2914434" y="88299"/>
                </a:lnTo>
                <a:lnTo>
                  <a:pt x="2953015" y="85717"/>
                </a:lnTo>
                <a:lnTo>
                  <a:pt x="2988832" y="82970"/>
                </a:lnTo>
                <a:lnTo>
                  <a:pt x="3001612" y="82007"/>
                </a:lnTo>
                <a:lnTo>
                  <a:pt x="3047026" y="78908"/>
                </a:lnTo>
                <a:lnTo>
                  <a:pt x="3088242" y="76572"/>
                </a:lnTo>
                <a:lnTo>
                  <a:pt x="3130527" y="74359"/>
                </a:lnTo>
                <a:lnTo>
                  <a:pt x="3183786" y="71673"/>
                </a:lnTo>
                <a:lnTo>
                  <a:pt x="3201654" y="70760"/>
                </a:lnTo>
                <a:lnTo>
                  <a:pt x="3246362" y="68371"/>
                </a:lnTo>
                <a:lnTo>
                  <a:pt x="3286399" y="65947"/>
                </a:lnTo>
                <a:lnTo>
                  <a:pt x="3302315" y="64785"/>
                </a:lnTo>
                <a:lnTo>
                  <a:pt x="3312551" y="64079"/>
                </a:lnTo>
                <a:lnTo>
                  <a:pt x="3364453" y="60975"/>
                </a:lnTo>
                <a:lnTo>
                  <a:pt x="3397980" y="59183"/>
                </a:lnTo>
                <a:lnTo>
                  <a:pt x="3414034" y="58321"/>
                </a:lnTo>
                <a:lnTo>
                  <a:pt x="3453237" y="56141"/>
                </a:lnTo>
                <a:lnTo>
                  <a:pt x="3501216" y="53066"/>
                </a:lnTo>
                <a:lnTo>
                  <a:pt x="3543771" y="49620"/>
                </a:lnTo>
                <a:lnTo>
                  <a:pt x="3588651" y="44116"/>
                </a:lnTo>
                <a:lnTo>
                  <a:pt x="3637721" y="37187"/>
                </a:lnTo>
                <a:lnTo>
                  <a:pt x="3654353" y="34810"/>
                </a:lnTo>
                <a:lnTo>
                  <a:pt x="3696587" y="28954"/>
                </a:lnTo>
                <a:lnTo>
                  <a:pt x="3738358" y="23642"/>
                </a:lnTo>
                <a:lnTo>
                  <a:pt x="3761465" y="21006"/>
                </a:lnTo>
                <a:lnTo>
                  <a:pt x="3775184" y="19338"/>
                </a:lnTo>
                <a:lnTo>
                  <a:pt x="3788023" y="17662"/>
                </a:lnTo>
                <a:lnTo>
                  <a:pt x="3800050" y="15971"/>
                </a:lnTo>
                <a:lnTo>
                  <a:pt x="3811334" y="14257"/>
                </a:lnTo>
                <a:lnTo>
                  <a:pt x="3829138" y="11334"/>
                </a:lnTo>
                <a:lnTo>
                  <a:pt x="3843364" y="9118"/>
                </a:lnTo>
                <a:lnTo>
                  <a:pt x="3884284" y="4931"/>
                </a:lnTo>
                <a:lnTo>
                  <a:pt x="3923703" y="3875"/>
                </a:lnTo>
                <a:lnTo>
                  <a:pt x="3972007" y="3414"/>
                </a:lnTo>
                <a:lnTo>
                  <a:pt x="4011178" y="3273"/>
                </a:lnTo>
                <a:lnTo>
                  <a:pt x="4025208" y="3258"/>
                </a:lnTo>
                <a:lnTo>
                  <a:pt x="4041655" y="3300"/>
                </a:lnTo>
                <a:lnTo>
                  <a:pt x="4085132" y="3941"/>
                </a:lnTo>
                <a:lnTo>
                  <a:pt x="4131335" y="6005"/>
                </a:lnTo>
                <a:lnTo>
                  <a:pt x="4176256" y="9881"/>
                </a:lnTo>
                <a:lnTo>
                  <a:pt x="4211716" y="13368"/>
                </a:lnTo>
                <a:lnTo>
                  <a:pt x="4212146" y="13413"/>
                </a:lnTo>
                <a:lnTo>
                  <a:pt x="4211903" y="13060"/>
                </a:lnTo>
                <a:lnTo>
                  <a:pt x="4211474" y="12706"/>
                </a:lnTo>
                <a:lnTo>
                  <a:pt x="4206195" y="8352"/>
                </a:lnTo>
                <a:lnTo>
                  <a:pt x="4196074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16355" y="5399097"/>
            <a:ext cx="9470390" cy="74295"/>
          </a:xfrm>
          <a:custGeom>
            <a:avLst/>
            <a:gdLst/>
            <a:ahLst/>
            <a:cxnLst/>
            <a:rect l="l" t="t" r="r" b="b"/>
            <a:pathLst>
              <a:path w="9470390" h="74295">
                <a:moveTo>
                  <a:pt x="25108" y="14961"/>
                </a:moveTo>
                <a:lnTo>
                  <a:pt x="0" y="12916"/>
                </a:lnTo>
                <a:lnTo>
                  <a:pt x="210" y="12893"/>
                </a:lnTo>
                <a:lnTo>
                  <a:pt x="1399" y="12861"/>
                </a:lnTo>
                <a:lnTo>
                  <a:pt x="4370" y="12782"/>
                </a:lnTo>
                <a:lnTo>
                  <a:pt x="9125" y="12656"/>
                </a:lnTo>
                <a:lnTo>
                  <a:pt x="13880" y="12530"/>
                </a:lnTo>
                <a:lnTo>
                  <a:pt x="19734" y="13431"/>
                </a:lnTo>
                <a:lnTo>
                  <a:pt x="26685" y="15360"/>
                </a:lnTo>
                <a:lnTo>
                  <a:pt x="37742" y="17818"/>
                </a:lnTo>
                <a:lnTo>
                  <a:pt x="78811" y="21253"/>
                </a:lnTo>
                <a:lnTo>
                  <a:pt x="125385" y="21890"/>
                </a:lnTo>
                <a:lnTo>
                  <a:pt x="170650" y="21968"/>
                </a:lnTo>
                <a:lnTo>
                  <a:pt x="183852" y="21958"/>
                </a:lnTo>
                <a:lnTo>
                  <a:pt x="196211" y="21931"/>
                </a:lnTo>
                <a:lnTo>
                  <a:pt x="207786" y="21887"/>
                </a:lnTo>
                <a:lnTo>
                  <a:pt x="218637" y="21826"/>
                </a:lnTo>
                <a:lnTo>
                  <a:pt x="228823" y="21748"/>
                </a:lnTo>
                <a:lnTo>
                  <a:pt x="242256" y="21748"/>
                </a:lnTo>
                <a:lnTo>
                  <a:pt x="280487" y="23378"/>
                </a:lnTo>
                <a:lnTo>
                  <a:pt x="334010" y="29884"/>
                </a:lnTo>
                <a:lnTo>
                  <a:pt x="373324" y="36118"/>
                </a:lnTo>
                <a:lnTo>
                  <a:pt x="397837" y="40536"/>
                </a:lnTo>
                <a:lnTo>
                  <a:pt x="410836" y="42800"/>
                </a:lnTo>
                <a:lnTo>
                  <a:pt x="461377" y="49757"/>
                </a:lnTo>
                <a:lnTo>
                  <a:pt x="508221" y="52927"/>
                </a:lnTo>
                <a:lnTo>
                  <a:pt x="556037" y="54024"/>
                </a:lnTo>
                <a:lnTo>
                  <a:pt x="599735" y="54317"/>
                </a:lnTo>
                <a:lnTo>
                  <a:pt x="614309" y="54376"/>
                </a:lnTo>
                <a:lnTo>
                  <a:pt x="654173" y="54611"/>
                </a:lnTo>
                <a:lnTo>
                  <a:pt x="700945" y="55074"/>
                </a:lnTo>
                <a:lnTo>
                  <a:pt x="744037" y="55695"/>
                </a:lnTo>
                <a:lnTo>
                  <a:pt x="792014" y="56575"/>
                </a:lnTo>
                <a:lnTo>
                  <a:pt x="838729" y="58008"/>
                </a:lnTo>
                <a:lnTo>
                  <a:pt x="860943" y="58960"/>
                </a:lnTo>
                <a:lnTo>
                  <a:pt x="870887" y="59321"/>
                </a:lnTo>
                <a:lnTo>
                  <a:pt x="917303" y="60313"/>
                </a:lnTo>
                <a:lnTo>
                  <a:pt x="960701" y="60660"/>
                </a:lnTo>
                <a:lnTo>
                  <a:pt x="992344" y="60749"/>
                </a:lnTo>
                <a:lnTo>
                  <a:pt x="1007082" y="60795"/>
                </a:lnTo>
                <a:lnTo>
                  <a:pt x="1048485" y="60995"/>
                </a:lnTo>
                <a:lnTo>
                  <a:pt x="1097751" y="61411"/>
                </a:lnTo>
                <a:lnTo>
                  <a:pt x="1140825" y="61987"/>
                </a:lnTo>
                <a:lnTo>
                  <a:pt x="1151160" y="62127"/>
                </a:lnTo>
                <a:lnTo>
                  <a:pt x="1196078" y="62582"/>
                </a:lnTo>
                <a:lnTo>
                  <a:pt x="1247231" y="62880"/>
                </a:lnTo>
                <a:lnTo>
                  <a:pt x="1290097" y="63006"/>
                </a:lnTo>
                <a:lnTo>
                  <a:pt x="1320976" y="63046"/>
                </a:lnTo>
                <a:lnTo>
                  <a:pt x="1341223" y="63070"/>
                </a:lnTo>
                <a:lnTo>
                  <a:pt x="1393443" y="63260"/>
                </a:lnTo>
                <a:lnTo>
                  <a:pt x="1433016" y="63627"/>
                </a:lnTo>
                <a:lnTo>
                  <a:pt x="1480250" y="65161"/>
                </a:lnTo>
                <a:lnTo>
                  <a:pt x="1531395" y="68886"/>
                </a:lnTo>
                <a:lnTo>
                  <a:pt x="1544364" y="69870"/>
                </a:lnTo>
                <a:lnTo>
                  <a:pt x="1584702" y="72356"/>
                </a:lnTo>
                <a:lnTo>
                  <a:pt x="1627356" y="73217"/>
                </a:lnTo>
                <a:lnTo>
                  <a:pt x="1674959" y="73630"/>
                </a:lnTo>
                <a:lnTo>
                  <a:pt x="1720765" y="73857"/>
                </a:lnTo>
                <a:lnTo>
                  <a:pt x="1775255" y="74014"/>
                </a:lnTo>
                <a:lnTo>
                  <a:pt x="1816419" y="74081"/>
                </a:lnTo>
                <a:lnTo>
                  <a:pt x="1860514" y="74121"/>
                </a:lnTo>
                <a:lnTo>
                  <a:pt x="1901865" y="74147"/>
                </a:lnTo>
                <a:lnTo>
                  <a:pt x="1956972" y="74165"/>
                </a:lnTo>
                <a:lnTo>
                  <a:pt x="1973496" y="74165"/>
                </a:lnTo>
                <a:lnTo>
                  <a:pt x="1989098" y="74162"/>
                </a:lnTo>
                <a:lnTo>
                  <a:pt x="2030367" y="74138"/>
                </a:lnTo>
                <a:lnTo>
                  <a:pt x="2072476" y="74066"/>
                </a:lnTo>
                <a:lnTo>
                  <a:pt x="2117745" y="73797"/>
                </a:lnTo>
                <a:lnTo>
                  <a:pt x="2130860" y="73700"/>
                </a:lnTo>
                <a:lnTo>
                  <a:pt x="2143699" y="73622"/>
                </a:lnTo>
                <a:lnTo>
                  <a:pt x="2156264" y="73562"/>
                </a:lnTo>
                <a:lnTo>
                  <a:pt x="2168553" y="73521"/>
                </a:lnTo>
                <a:lnTo>
                  <a:pt x="2180567" y="73499"/>
                </a:lnTo>
                <a:lnTo>
                  <a:pt x="2193933" y="73461"/>
                </a:lnTo>
                <a:lnTo>
                  <a:pt x="2232160" y="73071"/>
                </a:lnTo>
                <a:lnTo>
                  <a:pt x="2277846" y="71867"/>
                </a:lnTo>
                <a:lnTo>
                  <a:pt x="2317545" y="70252"/>
                </a:lnTo>
                <a:lnTo>
                  <a:pt x="2346726" y="68899"/>
                </a:lnTo>
                <a:lnTo>
                  <a:pt x="2360515" y="68282"/>
                </a:lnTo>
                <a:lnTo>
                  <a:pt x="2399224" y="66722"/>
                </a:lnTo>
                <a:lnTo>
                  <a:pt x="2449247" y="65178"/>
                </a:lnTo>
                <a:lnTo>
                  <a:pt x="2488964" y="64292"/>
                </a:lnTo>
                <a:lnTo>
                  <a:pt x="2542947" y="63529"/>
                </a:lnTo>
                <a:lnTo>
                  <a:pt x="2558625" y="63276"/>
                </a:lnTo>
                <a:lnTo>
                  <a:pt x="2600939" y="61798"/>
                </a:lnTo>
                <a:lnTo>
                  <a:pt x="2641702" y="57859"/>
                </a:lnTo>
                <a:lnTo>
                  <a:pt x="2689757" y="52127"/>
                </a:lnTo>
                <a:lnTo>
                  <a:pt x="2705443" y="50241"/>
                </a:lnTo>
                <a:lnTo>
                  <a:pt x="2745805" y="45630"/>
                </a:lnTo>
                <a:lnTo>
                  <a:pt x="2787600" y="41482"/>
                </a:lnTo>
                <a:lnTo>
                  <a:pt x="2831464" y="38032"/>
                </a:lnTo>
                <a:lnTo>
                  <a:pt x="2875475" y="36291"/>
                </a:lnTo>
                <a:lnTo>
                  <a:pt x="2917152" y="35932"/>
                </a:lnTo>
                <a:lnTo>
                  <a:pt x="2960781" y="35752"/>
                </a:lnTo>
                <a:lnTo>
                  <a:pt x="3015159" y="35641"/>
                </a:lnTo>
                <a:lnTo>
                  <a:pt x="3057342" y="35598"/>
                </a:lnTo>
                <a:lnTo>
                  <a:pt x="3077845" y="35562"/>
                </a:lnTo>
                <a:lnTo>
                  <a:pt x="3132676" y="35365"/>
                </a:lnTo>
                <a:lnTo>
                  <a:pt x="3177858" y="35035"/>
                </a:lnTo>
                <a:lnTo>
                  <a:pt x="3223913" y="34387"/>
                </a:lnTo>
                <a:lnTo>
                  <a:pt x="3264893" y="32966"/>
                </a:lnTo>
                <a:lnTo>
                  <a:pt x="3277808" y="32107"/>
                </a:lnTo>
                <a:lnTo>
                  <a:pt x="3290614" y="31301"/>
                </a:lnTo>
                <a:lnTo>
                  <a:pt x="3341672" y="28624"/>
                </a:lnTo>
                <a:lnTo>
                  <a:pt x="3391750" y="27215"/>
                </a:lnTo>
                <a:lnTo>
                  <a:pt x="3434084" y="26913"/>
                </a:lnTo>
                <a:lnTo>
                  <a:pt x="3449476" y="26823"/>
                </a:lnTo>
                <a:lnTo>
                  <a:pt x="3497507" y="26094"/>
                </a:lnTo>
                <a:lnTo>
                  <a:pt x="3545991" y="24248"/>
                </a:lnTo>
                <a:lnTo>
                  <a:pt x="3570318" y="23034"/>
                </a:lnTo>
                <a:lnTo>
                  <a:pt x="3577771" y="22686"/>
                </a:lnTo>
                <a:lnTo>
                  <a:pt x="3620564" y="21691"/>
                </a:lnTo>
                <a:lnTo>
                  <a:pt x="3666390" y="21358"/>
                </a:lnTo>
                <a:lnTo>
                  <a:pt x="3684300" y="21325"/>
                </a:lnTo>
                <a:lnTo>
                  <a:pt x="3701645" y="21326"/>
                </a:lnTo>
                <a:lnTo>
                  <a:pt x="3747116" y="21487"/>
                </a:lnTo>
                <a:lnTo>
                  <a:pt x="3792672" y="22066"/>
                </a:lnTo>
                <a:lnTo>
                  <a:pt x="3841799" y="23563"/>
                </a:lnTo>
                <a:lnTo>
                  <a:pt x="3865893" y="24369"/>
                </a:lnTo>
                <a:lnTo>
                  <a:pt x="3875621" y="24678"/>
                </a:lnTo>
                <a:lnTo>
                  <a:pt x="3919706" y="25550"/>
                </a:lnTo>
                <a:lnTo>
                  <a:pt x="3959733" y="25874"/>
                </a:lnTo>
                <a:lnTo>
                  <a:pt x="4009208" y="25974"/>
                </a:lnTo>
                <a:lnTo>
                  <a:pt x="4026511" y="25994"/>
                </a:lnTo>
                <a:lnTo>
                  <a:pt x="4070758" y="26088"/>
                </a:lnTo>
                <a:lnTo>
                  <a:pt x="4113647" y="26301"/>
                </a:lnTo>
                <a:lnTo>
                  <a:pt x="4132999" y="26481"/>
                </a:lnTo>
                <a:lnTo>
                  <a:pt x="4144474" y="26577"/>
                </a:lnTo>
                <a:lnTo>
                  <a:pt x="4194398" y="26810"/>
                </a:lnTo>
                <a:lnTo>
                  <a:pt x="4222607" y="26845"/>
                </a:lnTo>
                <a:lnTo>
                  <a:pt x="4240533" y="26873"/>
                </a:lnTo>
                <a:lnTo>
                  <a:pt x="4284184" y="27275"/>
                </a:lnTo>
                <a:lnTo>
                  <a:pt x="4327008" y="28794"/>
                </a:lnTo>
                <a:lnTo>
                  <a:pt x="4339553" y="29318"/>
                </a:lnTo>
                <a:lnTo>
                  <a:pt x="4388665" y="30403"/>
                </a:lnTo>
                <a:lnTo>
                  <a:pt x="4437924" y="30711"/>
                </a:lnTo>
                <a:lnTo>
                  <a:pt x="4466201" y="30753"/>
                </a:lnTo>
                <a:lnTo>
                  <a:pt x="4480284" y="30798"/>
                </a:lnTo>
                <a:lnTo>
                  <a:pt x="4519916" y="31454"/>
                </a:lnTo>
                <a:lnTo>
                  <a:pt x="4572206" y="33825"/>
                </a:lnTo>
                <a:lnTo>
                  <a:pt x="4586870" y="34624"/>
                </a:lnTo>
                <a:lnTo>
                  <a:pt x="4634968" y="36679"/>
                </a:lnTo>
                <a:lnTo>
                  <a:pt x="4685550" y="37563"/>
                </a:lnTo>
                <a:lnTo>
                  <a:pt x="4697459" y="37585"/>
                </a:lnTo>
                <a:lnTo>
                  <a:pt x="4713537" y="37421"/>
                </a:lnTo>
                <a:lnTo>
                  <a:pt x="4761057" y="36397"/>
                </a:lnTo>
                <a:lnTo>
                  <a:pt x="4809314" y="34049"/>
                </a:lnTo>
                <a:lnTo>
                  <a:pt x="4855878" y="31011"/>
                </a:lnTo>
                <a:lnTo>
                  <a:pt x="4893489" y="28156"/>
                </a:lnTo>
                <a:lnTo>
                  <a:pt x="4906155" y="27273"/>
                </a:lnTo>
                <a:lnTo>
                  <a:pt x="4950512" y="25704"/>
                </a:lnTo>
                <a:lnTo>
                  <a:pt x="4999066" y="25392"/>
                </a:lnTo>
                <a:lnTo>
                  <a:pt x="5015999" y="25324"/>
                </a:lnTo>
                <a:lnTo>
                  <a:pt x="5056134" y="24623"/>
                </a:lnTo>
                <a:lnTo>
                  <a:pt x="5107099" y="18173"/>
                </a:lnTo>
                <a:lnTo>
                  <a:pt x="5124429" y="15478"/>
                </a:lnTo>
                <a:lnTo>
                  <a:pt x="5140107" y="13108"/>
                </a:lnTo>
                <a:lnTo>
                  <a:pt x="5178743" y="7715"/>
                </a:lnTo>
                <a:lnTo>
                  <a:pt x="5216986" y="3626"/>
                </a:lnTo>
                <a:lnTo>
                  <a:pt x="5263050" y="1391"/>
                </a:lnTo>
                <a:lnTo>
                  <a:pt x="5308270" y="592"/>
                </a:lnTo>
                <a:lnTo>
                  <a:pt x="5324032" y="533"/>
                </a:lnTo>
                <a:lnTo>
                  <a:pt x="5338996" y="585"/>
                </a:lnTo>
                <a:lnTo>
                  <a:pt x="5379441" y="1402"/>
                </a:lnTo>
                <a:lnTo>
                  <a:pt x="5424266" y="4025"/>
                </a:lnTo>
                <a:lnTo>
                  <a:pt x="5441105" y="5619"/>
                </a:lnTo>
                <a:lnTo>
                  <a:pt x="5456164" y="6998"/>
                </a:lnTo>
                <a:lnTo>
                  <a:pt x="5501561" y="10637"/>
                </a:lnTo>
                <a:lnTo>
                  <a:pt x="5540922" y="12552"/>
                </a:lnTo>
                <a:lnTo>
                  <a:pt x="5564308" y="13142"/>
                </a:lnTo>
                <a:lnTo>
                  <a:pt x="5576246" y="13561"/>
                </a:lnTo>
                <a:lnTo>
                  <a:pt x="5615545" y="15723"/>
                </a:lnTo>
                <a:lnTo>
                  <a:pt x="5658509" y="18951"/>
                </a:lnTo>
                <a:lnTo>
                  <a:pt x="5680331" y="20945"/>
                </a:lnTo>
                <a:lnTo>
                  <a:pt x="5692757" y="22127"/>
                </a:lnTo>
                <a:lnTo>
                  <a:pt x="5743498" y="24664"/>
                </a:lnTo>
                <a:lnTo>
                  <a:pt x="5781912" y="25051"/>
                </a:lnTo>
                <a:lnTo>
                  <a:pt x="5794464" y="25064"/>
                </a:lnTo>
                <a:lnTo>
                  <a:pt x="5807027" y="25022"/>
                </a:lnTo>
                <a:lnTo>
                  <a:pt x="5819683" y="24925"/>
                </a:lnTo>
                <a:lnTo>
                  <a:pt x="5831330" y="24813"/>
                </a:lnTo>
                <a:lnTo>
                  <a:pt x="5843224" y="24718"/>
                </a:lnTo>
                <a:lnTo>
                  <a:pt x="5894034" y="24498"/>
                </a:lnTo>
                <a:lnTo>
                  <a:pt x="5907735" y="24482"/>
                </a:lnTo>
                <a:lnTo>
                  <a:pt x="5923604" y="24487"/>
                </a:lnTo>
                <a:lnTo>
                  <a:pt x="5965112" y="24580"/>
                </a:lnTo>
                <a:lnTo>
                  <a:pt x="6009772" y="24880"/>
                </a:lnTo>
                <a:lnTo>
                  <a:pt x="6020705" y="24976"/>
                </a:lnTo>
                <a:lnTo>
                  <a:pt x="6032097" y="25046"/>
                </a:lnTo>
                <a:lnTo>
                  <a:pt x="6043967" y="25088"/>
                </a:lnTo>
                <a:lnTo>
                  <a:pt x="6056334" y="25104"/>
                </a:lnTo>
                <a:lnTo>
                  <a:pt x="6069218" y="25094"/>
                </a:lnTo>
                <a:lnTo>
                  <a:pt x="6111149" y="24908"/>
                </a:lnTo>
                <a:lnTo>
                  <a:pt x="6158058" y="24263"/>
                </a:lnTo>
                <a:lnTo>
                  <a:pt x="6208905" y="21946"/>
                </a:lnTo>
                <a:lnTo>
                  <a:pt x="6222656" y="21192"/>
                </a:lnTo>
                <a:lnTo>
                  <a:pt x="6233588" y="20763"/>
                </a:lnTo>
                <a:lnTo>
                  <a:pt x="6242451" y="20613"/>
                </a:lnTo>
                <a:lnTo>
                  <a:pt x="6256250" y="20207"/>
                </a:lnTo>
                <a:lnTo>
                  <a:pt x="6268220" y="19061"/>
                </a:lnTo>
                <a:lnTo>
                  <a:pt x="6276851" y="18029"/>
                </a:lnTo>
                <a:lnTo>
                  <a:pt x="6287842" y="17255"/>
                </a:lnTo>
                <a:lnTo>
                  <a:pt x="6301399" y="16709"/>
                </a:lnTo>
                <a:lnTo>
                  <a:pt x="6317731" y="16359"/>
                </a:lnTo>
                <a:lnTo>
                  <a:pt x="6336298" y="16194"/>
                </a:lnTo>
                <a:lnTo>
                  <a:pt x="6351182" y="16206"/>
                </a:lnTo>
                <a:lnTo>
                  <a:pt x="6362668" y="16389"/>
                </a:lnTo>
                <a:lnTo>
                  <a:pt x="6371045" y="16741"/>
                </a:lnTo>
                <a:lnTo>
                  <a:pt x="6383168" y="17497"/>
                </a:lnTo>
                <a:lnTo>
                  <a:pt x="6395762" y="17788"/>
                </a:lnTo>
                <a:lnTo>
                  <a:pt x="6411631" y="17425"/>
                </a:lnTo>
                <a:lnTo>
                  <a:pt x="6424653" y="16708"/>
                </a:lnTo>
                <a:lnTo>
                  <a:pt x="6435838" y="15633"/>
                </a:lnTo>
                <a:lnTo>
                  <a:pt x="6448171" y="13993"/>
                </a:lnTo>
                <a:lnTo>
                  <a:pt x="6460254" y="12743"/>
                </a:lnTo>
                <a:lnTo>
                  <a:pt x="6498538" y="10848"/>
                </a:lnTo>
                <a:lnTo>
                  <a:pt x="6537890" y="10428"/>
                </a:lnTo>
                <a:lnTo>
                  <a:pt x="6592461" y="10228"/>
                </a:lnTo>
                <a:lnTo>
                  <a:pt x="6607808" y="10148"/>
                </a:lnTo>
                <a:lnTo>
                  <a:pt x="6653442" y="9327"/>
                </a:lnTo>
                <a:lnTo>
                  <a:pt x="6666736" y="8861"/>
                </a:lnTo>
                <a:lnTo>
                  <a:pt x="6679527" y="8499"/>
                </a:lnTo>
                <a:lnTo>
                  <a:pt x="6692020" y="8235"/>
                </a:lnTo>
                <a:lnTo>
                  <a:pt x="6704420" y="8061"/>
                </a:lnTo>
                <a:lnTo>
                  <a:pt x="6716932" y="7970"/>
                </a:lnTo>
                <a:lnTo>
                  <a:pt x="6734101" y="7968"/>
                </a:lnTo>
                <a:lnTo>
                  <a:pt x="6748262" y="8056"/>
                </a:lnTo>
                <a:lnTo>
                  <a:pt x="6790567" y="10649"/>
                </a:lnTo>
                <a:lnTo>
                  <a:pt x="6819082" y="15481"/>
                </a:lnTo>
                <a:lnTo>
                  <a:pt x="6832849" y="17824"/>
                </a:lnTo>
                <a:lnTo>
                  <a:pt x="6880327" y="24270"/>
                </a:lnTo>
                <a:lnTo>
                  <a:pt x="6920132" y="27623"/>
                </a:lnTo>
                <a:lnTo>
                  <a:pt x="6969134" y="30050"/>
                </a:lnTo>
                <a:lnTo>
                  <a:pt x="7008848" y="31119"/>
                </a:lnTo>
                <a:lnTo>
                  <a:pt x="7058115" y="32203"/>
                </a:lnTo>
                <a:lnTo>
                  <a:pt x="7102581" y="32793"/>
                </a:lnTo>
                <a:lnTo>
                  <a:pt x="7142232" y="33027"/>
                </a:lnTo>
                <a:lnTo>
                  <a:pt x="7171888" y="33088"/>
                </a:lnTo>
                <a:lnTo>
                  <a:pt x="7190735" y="33008"/>
                </a:lnTo>
                <a:lnTo>
                  <a:pt x="7235905" y="31680"/>
                </a:lnTo>
                <a:lnTo>
                  <a:pt x="7278370" y="25772"/>
                </a:lnTo>
                <a:lnTo>
                  <a:pt x="7290985" y="23307"/>
                </a:lnTo>
                <a:lnTo>
                  <a:pt x="7333053" y="17792"/>
                </a:lnTo>
                <a:lnTo>
                  <a:pt x="7371163" y="16288"/>
                </a:lnTo>
                <a:lnTo>
                  <a:pt x="7418185" y="15981"/>
                </a:lnTo>
                <a:lnTo>
                  <a:pt x="7445915" y="15954"/>
                </a:lnTo>
                <a:lnTo>
                  <a:pt x="7458650" y="15960"/>
                </a:lnTo>
                <a:lnTo>
                  <a:pt x="7504100" y="16098"/>
                </a:lnTo>
                <a:lnTo>
                  <a:pt x="7514528" y="16158"/>
                </a:lnTo>
                <a:lnTo>
                  <a:pt x="7531237" y="16158"/>
                </a:lnTo>
                <a:lnTo>
                  <a:pt x="7572286" y="14771"/>
                </a:lnTo>
                <a:lnTo>
                  <a:pt x="7609381" y="10035"/>
                </a:lnTo>
                <a:lnTo>
                  <a:pt x="7622636" y="8102"/>
                </a:lnTo>
                <a:lnTo>
                  <a:pt x="7661464" y="5677"/>
                </a:lnTo>
                <a:lnTo>
                  <a:pt x="7715322" y="5100"/>
                </a:lnTo>
                <a:lnTo>
                  <a:pt x="7774917" y="4953"/>
                </a:lnTo>
                <a:lnTo>
                  <a:pt x="7795635" y="4954"/>
                </a:lnTo>
                <a:lnTo>
                  <a:pt x="7846833" y="5079"/>
                </a:lnTo>
                <a:lnTo>
                  <a:pt x="7891735" y="5523"/>
                </a:lnTo>
                <a:lnTo>
                  <a:pt x="7941321" y="9485"/>
                </a:lnTo>
                <a:lnTo>
                  <a:pt x="7989263" y="17051"/>
                </a:lnTo>
                <a:lnTo>
                  <a:pt x="8005851" y="19784"/>
                </a:lnTo>
                <a:lnTo>
                  <a:pt x="8048624" y="26409"/>
                </a:lnTo>
                <a:lnTo>
                  <a:pt x="8089472" y="29294"/>
                </a:lnTo>
                <a:lnTo>
                  <a:pt x="8137189" y="30487"/>
                </a:lnTo>
                <a:lnTo>
                  <a:pt x="8150596" y="30719"/>
                </a:lnTo>
                <a:lnTo>
                  <a:pt x="8163831" y="30998"/>
                </a:lnTo>
                <a:lnTo>
                  <a:pt x="8202541" y="32125"/>
                </a:lnTo>
                <a:lnTo>
                  <a:pt x="8252018" y="34303"/>
                </a:lnTo>
                <a:lnTo>
                  <a:pt x="8300483" y="37125"/>
                </a:lnTo>
                <a:lnTo>
                  <a:pt x="8345246" y="39980"/>
                </a:lnTo>
                <a:lnTo>
                  <a:pt x="8353717" y="40576"/>
                </a:lnTo>
                <a:lnTo>
                  <a:pt x="8362666" y="41179"/>
                </a:lnTo>
                <a:lnTo>
                  <a:pt x="8409356" y="43483"/>
                </a:lnTo>
                <a:lnTo>
                  <a:pt x="8455912" y="45087"/>
                </a:lnTo>
                <a:lnTo>
                  <a:pt x="8499622" y="46258"/>
                </a:lnTo>
                <a:lnTo>
                  <a:pt x="8546684" y="47083"/>
                </a:lnTo>
                <a:lnTo>
                  <a:pt x="8566815" y="47226"/>
                </a:lnTo>
                <a:lnTo>
                  <a:pt x="8581624" y="47189"/>
                </a:lnTo>
                <a:lnTo>
                  <a:pt x="8621442" y="46159"/>
                </a:lnTo>
                <a:lnTo>
                  <a:pt x="8662011" y="43070"/>
                </a:lnTo>
                <a:lnTo>
                  <a:pt x="8676649" y="41720"/>
                </a:lnTo>
                <a:lnTo>
                  <a:pt x="8721839" y="38205"/>
                </a:lnTo>
                <a:lnTo>
                  <a:pt x="8761502" y="37006"/>
                </a:lnTo>
                <a:lnTo>
                  <a:pt x="8801996" y="36533"/>
                </a:lnTo>
                <a:lnTo>
                  <a:pt x="8838300" y="36350"/>
                </a:lnTo>
                <a:lnTo>
                  <a:pt x="8851896" y="36441"/>
                </a:lnTo>
                <a:lnTo>
                  <a:pt x="8890131" y="37856"/>
                </a:lnTo>
                <a:lnTo>
                  <a:pt x="8934295" y="41731"/>
                </a:lnTo>
                <a:lnTo>
                  <a:pt x="8950388" y="43259"/>
                </a:lnTo>
                <a:lnTo>
                  <a:pt x="8963366" y="44369"/>
                </a:lnTo>
                <a:lnTo>
                  <a:pt x="8973620" y="45101"/>
                </a:lnTo>
                <a:lnTo>
                  <a:pt x="8981540" y="45494"/>
                </a:lnTo>
                <a:lnTo>
                  <a:pt x="8996122" y="45482"/>
                </a:lnTo>
                <a:lnTo>
                  <a:pt x="9034894" y="41653"/>
                </a:lnTo>
                <a:lnTo>
                  <a:pt x="9058381" y="37236"/>
                </a:lnTo>
                <a:lnTo>
                  <a:pt x="9070871" y="35011"/>
                </a:lnTo>
                <a:lnTo>
                  <a:pt x="9108531" y="26967"/>
                </a:lnTo>
                <a:lnTo>
                  <a:pt x="9134896" y="19196"/>
                </a:lnTo>
                <a:lnTo>
                  <a:pt x="9147827" y="15679"/>
                </a:lnTo>
                <a:lnTo>
                  <a:pt x="9159450" y="12907"/>
                </a:lnTo>
                <a:lnTo>
                  <a:pt x="9170079" y="10784"/>
                </a:lnTo>
                <a:lnTo>
                  <a:pt x="9184182" y="8329"/>
                </a:lnTo>
                <a:lnTo>
                  <a:pt x="9196715" y="6026"/>
                </a:lnTo>
                <a:lnTo>
                  <a:pt x="9243385" y="145"/>
                </a:lnTo>
                <a:lnTo>
                  <a:pt x="9257711" y="0"/>
                </a:lnTo>
                <a:lnTo>
                  <a:pt x="9273914" y="395"/>
                </a:lnTo>
                <a:lnTo>
                  <a:pt x="9324180" y="5553"/>
                </a:lnTo>
                <a:lnTo>
                  <a:pt x="9373048" y="16725"/>
                </a:lnTo>
                <a:lnTo>
                  <a:pt x="9390153" y="21070"/>
                </a:lnTo>
                <a:lnTo>
                  <a:pt x="9404073" y="24191"/>
                </a:lnTo>
                <a:lnTo>
                  <a:pt x="9415074" y="26158"/>
                </a:lnTo>
                <a:lnTo>
                  <a:pt x="9423422" y="27040"/>
                </a:lnTo>
                <a:lnTo>
                  <a:pt x="9436460" y="27899"/>
                </a:lnTo>
                <a:lnTo>
                  <a:pt x="9448819" y="29462"/>
                </a:lnTo>
                <a:lnTo>
                  <a:pt x="9460932" y="31542"/>
                </a:lnTo>
                <a:lnTo>
                  <a:pt x="9466363" y="29988"/>
                </a:lnTo>
                <a:lnTo>
                  <a:pt x="9468157" y="25304"/>
                </a:lnTo>
                <a:lnTo>
                  <a:pt x="9469958" y="20620"/>
                </a:lnTo>
                <a:lnTo>
                  <a:pt x="9441117" y="9098"/>
                </a:lnTo>
                <a:lnTo>
                  <a:pt x="9421337" y="735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214085" y="5305852"/>
            <a:ext cx="186055" cy="19050"/>
          </a:xfrm>
          <a:custGeom>
            <a:avLst/>
            <a:gdLst/>
            <a:ahLst/>
            <a:cxnLst/>
            <a:rect l="l" t="t" r="r" b="b"/>
            <a:pathLst>
              <a:path w="186054" h="19050">
                <a:moveTo>
                  <a:pt x="7620" y="6382"/>
                </a:moveTo>
                <a:lnTo>
                  <a:pt x="4142" y="3635"/>
                </a:lnTo>
                <a:lnTo>
                  <a:pt x="1856" y="1829"/>
                </a:lnTo>
                <a:lnTo>
                  <a:pt x="762" y="964"/>
                </a:lnTo>
                <a:lnTo>
                  <a:pt x="0" y="364"/>
                </a:lnTo>
                <a:lnTo>
                  <a:pt x="1323" y="59"/>
                </a:lnTo>
                <a:lnTo>
                  <a:pt x="4738" y="49"/>
                </a:lnTo>
                <a:lnTo>
                  <a:pt x="8146" y="40"/>
                </a:lnTo>
                <a:lnTo>
                  <a:pt x="14131" y="24"/>
                </a:lnTo>
                <a:lnTo>
                  <a:pt x="59019" y="2357"/>
                </a:lnTo>
                <a:lnTo>
                  <a:pt x="108500" y="8197"/>
                </a:lnTo>
                <a:lnTo>
                  <a:pt x="129098" y="10940"/>
                </a:lnTo>
                <a:lnTo>
                  <a:pt x="145278" y="13046"/>
                </a:lnTo>
                <a:lnTo>
                  <a:pt x="185082" y="17293"/>
                </a:lnTo>
                <a:lnTo>
                  <a:pt x="185519" y="17329"/>
                </a:lnTo>
                <a:lnTo>
                  <a:pt x="185948" y="17365"/>
                </a:lnTo>
                <a:lnTo>
                  <a:pt x="185415" y="17420"/>
                </a:lnTo>
                <a:lnTo>
                  <a:pt x="179067" y="17734"/>
                </a:lnTo>
                <a:lnTo>
                  <a:pt x="161970" y="1857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0632741" y="5153866"/>
            <a:ext cx="177800" cy="158115"/>
          </a:xfrm>
          <a:custGeom>
            <a:avLst/>
            <a:gdLst/>
            <a:ahLst/>
            <a:cxnLst/>
            <a:rect l="l" t="t" r="r" b="b"/>
            <a:pathLst>
              <a:path w="177800" h="158114">
                <a:moveTo>
                  <a:pt x="154505" y="9075"/>
                </a:moveTo>
                <a:lnTo>
                  <a:pt x="156210" y="2905"/>
                </a:lnTo>
                <a:lnTo>
                  <a:pt x="149545" y="0"/>
                </a:lnTo>
                <a:lnTo>
                  <a:pt x="134527" y="358"/>
                </a:lnTo>
                <a:lnTo>
                  <a:pt x="96569" y="5777"/>
                </a:lnTo>
                <a:lnTo>
                  <a:pt x="60372" y="18551"/>
                </a:lnTo>
                <a:lnTo>
                  <a:pt x="25317" y="34434"/>
                </a:lnTo>
                <a:lnTo>
                  <a:pt x="5687" y="46833"/>
                </a:lnTo>
                <a:lnTo>
                  <a:pt x="2438" y="49906"/>
                </a:lnTo>
                <a:lnTo>
                  <a:pt x="644" y="52789"/>
                </a:lnTo>
                <a:lnTo>
                  <a:pt x="325" y="55483"/>
                </a:lnTo>
                <a:lnTo>
                  <a:pt x="0" y="58176"/>
                </a:lnTo>
                <a:lnTo>
                  <a:pt x="40784" y="73343"/>
                </a:lnTo>
                <a:lnTo>
                  <a:pt x="94076" y="83933"/>
                </a:lnTo>
                <a:lnTo>
                  <a:pt x="112212" y="87324"/>
                </a:lnTo>
                <a:lnTo>
                  <a:pt x="164697" y="102141"/>
                </a:lnTo>
                <a:lnTo>
                  <a:pt x="177241" y="117469"/>
                </a:lnTo>
                <a:lnTo>
                  <a:pt x="175654" y="122154"/>
                </a:lnTo>
                <a:lnTo>
                  <a:pt x="137083" y="144696"/>
                </a:lnTo>
                <a:lnTo>
                  <a:pt x="99641" y="154312"/>
                </a:lnTo>
                <a:lnTo>
                  <a:pt x="58484" y="157843"/>
                </a:lnTo>
                <a:lnTo>
                  <a:pt x="47264" y="157034"/>
                </a:lnTo>
                <a:lnTo>
                  <a:pt x="36188" y="154343"/>
                </a:lnTo>
                <a:lnTo>
                  <a:pt x="25143" y="149677"/>
                </a:lnTo>
                <a:lnTo>
                  <a:pt x="13764" y="142987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698696" y="5068621"/>
            <a:ext cx="22860" cy="319405"/>
          </a:xfrm>
          <a:custGeom>
            <a:avLst/>
            <a:gdLst/>
            <a:ahLst/>
            <a:cxnLst/>
            <a:rect l="l" t="t" r="r" b="b"/>
            <a:pathLst>
              <a:path w="22859" h="319404">
                <a:moveTo>
                  <a:pt x="0" y="16881"/>
                </a:moveTo>
                <a:lnTo>
                  <a:pt x="0" y="7290"/>
                </a:lnTo>
                <a:lnTo>
                  <a:pt x="0" y="1927"/>
                </a:lnTo>
                <a:lnTo>
                  <a:pt x="0" y="795"/>
                </a:lnTo>
                <a:lnTo>
                  <a:pt x="0" y="0"/>
                </a:lnTo>
                <a:lnTo>
                  <a:pt x="138" y="231"/>
                </a:lnTo>
                <a:lnTo>
                  <a:pt x="408" y="1490"/>
                </a:lnTo>
                <a:lnTo>
                  <a:pt x="678" y="2748"/>
                </a:lnTo>
                <a:lnTo>
                  <a:pt x="1669" y="7305"/>
                </a:lnTo>
                <a:lnTo>
                  <a:pt x="3366" y="15161"/>
                </a:lnTo>
                <a:lnTo>
                  <a:pt x="8164" y="67429"/>
                </a:lnTo>
                <a:lnTo>
                  <a:pt x="10273" y="107036"/>
                </a:lnTo>
                <a:lnTo>
                  <a:pt x="11081" y="125935"/>
                </a:lnTo>
                <a:lnTo>
                  <a:pt x="11616" y="136426"/>
                </a:lnTo>
                <a:lnTo>
                  <a:pt x="15161" y="188689"/>
                </a:lnTo>
                <a:lnTo>
                  <a:pt x="16424" y="204942"/>
                </a:lnTo>
                <a:lnTo>
                  <a:pt x="17417" y="217951"/>
                </a:lnTo>
                <a:lnTo>
                  <a:pt x="19980" y="256493"/>
                </a:lnTo>
                <a:lnTo>
                  <a:pt x="22420" y="306745"/>
                </a:lnTo>
                <a:lnTo>
                  <a:pt x="22855" y="3191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088057" y="5181915"/>
            <a:ext cx="230504" cy="18415"/>
          </a:xfrm>
          <a:custGeom>
            <a:avLst/>
            <a:gdLst/>
            <a:ahLst/>
            <a:cxnLst/>
            <a:rect l="l" t="t" r="r" b="b"/>
            <a:pathLst>
              <a:path w="230504" h="18414">
                <a:moveTo>
                  <a:pt x="19915" y="0"/>
                </a:moveTo>
                <a:lnTo>
                  <a:pt x="7190" y="437"/>
                </a:lnTo>
                <a:lnTo>
                  <a:pt x="581" y="663"/>
                </a:lnTo>
                <a:lnTo>
                  <a:pt x="96" y="680"/>
                </a:lnTo>
                <a:lnTo>
                  <a:pt x="1911" y="773"/>
                </a:lnTo>
                <a:lnTo>
                  <a:pt x="6347" y="915"/>
                </a:lnTo>
                <a:lnTo>
                  <a:pt x="17082" y="1261"/>
                </a:lnTo>
                <a:lnTo>
                  <a:pt x="59891" y="2556"/>
                </a:lnTo>
                <a:lnTo>
                  <a:pt x="109514" y="3475"/>
                </a:lnTo>
                <a:lnTo>
                  <a:pt x="147881" y="3754"/>
                </a:lnTo>
                <a:lnTo>
                  <a:pt x="190453" y="3834"/>
                </a:lnTo>
                <a:lnTo>
                  <a:pt x="229389" y="3905"/>
                </a:lnTo>
                <a:lnTo>
                  <a:pt x="230193" y="4069"/>
                </a:lnTo>
                <a:lnTo>
                  <a:pt x="229486" y="4393"/>
                </a:lnTo>
                <a:lnTo>
                  <a:pt x="225661" y="6145"/>
                </a:lnTo>
                <a:lnTo>
                  <a:pt x="215864" y="10633"/>
                </a:lnTo>
                <a:lnTo>
                  <a:pt x="200095" y="1785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078505" y="5258192"/>
            <a:ext cx="203200" cy="15240"/>
          </a:xfrm>
          <a:custGeom>
            <a:avLst/>
            <a:gdLst/>
            <a:ahLst/>
            <a:cxnLst/>
            <a:rect l="l" t="t" r="r" b="b"/>
            <a:pathLst>
              <a:path w="203200" h="15239">
                <a:moveTo>
                  <a:pt x="19985" y="11346"/>
                </a:moveTo>
                <a:lnTo>
                  <a:pt x="7710" y="13227"/>
                </a:lnTo>
                <a:lnTo>
                  <a:pt x="1219" y="14223"/>
                </a:lnTo>
                <a:lnTo>
                  <a:pt x="505" y="14332"/>
                </a:lnTo>
                <a:lnTo>
                  <a:pt x="18561" y="14606"/>
                </a:lnTo>
                <a:lnTo>
                  <a:pt x="34758" y="14741"/>
                </a:lnTo>
                <a:lnTo>
                  <a:pt x="50923" y="14838"/>
                </a:lnTo>
                <a:lnTo>
                  <a:pt x="65751" y="14846"/>
                </a:lnTo>
                <a:lnTo>
                  <a:pt x="79422" y="14767"/>
                </a:lnTo>
                <a:lnTo>
                  <a:pt x="126149" y="13607"/>
                </a:lnTo>
                <a:lnTo>
                  <a:pt x="171074" y="11269"/>
                </a:lnTo>
                <a:lnTo>
                  <a:pt x="202733" y="5911"/>
                </a:lnTo>
                <a:lnTo>
                  <a:pt x="197191" y="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152592" y="5088678"/>
            <a:ext cx="41910" cy="238125"/>
          </a:xfrm>
          <a:custGeom>
            <a:avLst/>
            <a:gdLst/>
            <a:ahLst/>
            <a:cxnLst/>
            <a:rect l="l" t="t" r="r" b="b"/>
            <a:pathLst>
              <a:path w="41909" h="238125">
                <a:moveTo>
                  <a:pt x="41515" y="26823"/>
                </a:moveTo>
                <a:lnTo>
                  <a:pt x="41515" y="8018"/>
                </a:lnTo>
                <a:lnTo>
                  <a:pt x="41515" y="554"/>
                </a:lnTo>
                <a:lnTo>
                  <a:pt x="41515" y="0"/>
                </a:lnTo>
                <a:lnTo>
                  <a:pt x="41515" y="259"/>
                </a:lnTo>
                <a:lnTo>
                  <a:pt x="41515" y="1228"/>
                </a:lnTo>
                <a:lnTo>
                  <a:pt x="41515" y="7490"/>
                </a:lnTo>
                <a:lnTo>
                  <a:pt x="41122" y="53671"/>
                </a:lnTo>
                <a:lnTo>
                  <a:pt x="36362" y="100906"/>
                </a:lnTo>
                <a:lnTo>
                  <a:pt x="23759" y="147757"/>
                </a:lnTo>
                <a:lnTo>
                  <a:pt x="13821" y="179315"/>
                </a:lnTo>
                <a:lnTo>
                  <a:pt x="9413" y="193298"/>
                </a:lnTo>
                <a:lnTo>
                  <a:pt x="0" y="230708"/>
                </a:lnTo>
                <a:lnTo>
                  <a:pt x="3606" y="238057"/>
                </a:lnTo>
                <a:lnTo>
                  <a:pt x="17305" y="234538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1217951" y="5087304"/>
            <a:ext cx="69850" cy="278130"/>
          </a:xfrm>
          <a:custGeom>
            <a:avLst/>
            <a:gdLst/>
            <a:ahLst/>
            <a:cxnLst/>
            <a:rect l="l" t="t" r="r" b="b"/>
            <a:pathLst>
              <a:path w="69850" h="278129">
                <a:moveTo>
                  <a:pt x="69362" y="6013"/>
                </a:moveTo>
                <a:lnTo>
                  <a:pt x="69362" y="2563"/>
                </a:lnTo>
                <a:lnTo>
                  <a:pt x="69362" y="648"/>
                </a:lnTo>
                <a:lnTo>
                  <a:pt x="69362" y="267"/>
                </a:lnTo>
                <a:lnTo>
                  <a:pt x="69362" y="0"/>
                </a:lnTo>
                <a:lnTo>
                  <a:pt x="69057" y="561"/>
                </a:lnTo>
                <a:lnTo>
                  <a:pt x="68454" y="1953"/>
                </a:lnTo>
                <a:lnTo>
                  <a:pt x="67845" y="3345"/>
                </a:lnTo>
                <a:lnTo>
                  <a:pt x="65531" y="8677"/>
                </a:lnTo>
                <a:lnTo>
                  <a:pt x="49940" y="50119"/>
                </a:lnTo>
                <a:lnTo>
                  <a:pt x="37804" y="98805"/>
                </a:lnTo>
                <a:lnTo>
                  <a:pt x="28003" y="143202"/>
                </a:lnTo>
                <a:lnTo>
                  <a:pt x="20664" y="180904"/>
                </a:lnTo>
                <a:lnTo>
                  <a:pt x="14599" y="217761"/>
                </a:lnTo>
                <a:lnTo>
                  <a:pt x="12111" y="231195"/>
                </a:lnTo>
                <a:lnTo>
                  <a:pt x="9425" y="243806"/>
                </a:lnTo>
                <a:lnTo>
                  <a:pt x="6522" y="255708"/>
                </a:lnTo>
                <a:lnTo>
                  <a:pt x="3386" y="267013"/>
                </a:lnTo>
                <a:lnTo>
                  <a:pt x="0" y="277834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531568" y="4965924"/>
            <a:ext cx="966469" cy="546100"/>
          </a:xfrm>
          <a:custGeom>
            <a:avLst/>
            <a:gdLst/>
            <a:ahLst/>
            <a:cxnLst/>
            <a:rect l="l" t="t" r="r" b="b"/>
            <a:pathLst>
              <a:path w="966470" h="546100">
                <a:moveTo>
                  <a:pt x="758128" y="107433"/>
                </a:moveTo>
                <a:lnTo>
                  <a:pt x="761801" y="95571"/>
                </a:lnTo>
                <a:lnTo>
                  <a:pt x="764286" y="83176"/>
                </a:lnTo>
                <a:lnTo>
                  <a:pt x="765584" y="70249"/>
                </a:lnTo>
                <a:lnTo>
                  <a:pt x="764565" y="53775"/>
                </a:lnTo>
                <a:lnTo>
                  <a:pt x="734256" y="30241"/>
                </a:lnTo>
                <a:lnTo>
                  <a:pt x="694622" y="21033"/>
                </a:lnTo>
                <a:lnTo>
                  <a:pt x="644516" y="13398"/>
                </a:lnTo>
                <a:lnTo>
                  <a:pt x="626930" y="11434"/>
                </a:lnTo>
                <a:lnTo>
                  <a:pt x="612186" y="9736"/>
                </a:lnTo>
                <a:lnTo>
                  <a:pt x="599947" y="8268"/>
                </a:lnTo>
                <a:lnTo>
                  <a:pt x="589874" y="6989"/>
                </a:lnTo>
                <a:lnTo>
                  <a:pt x="574416" y="4888"/>
                </a:lnTo>
                <a:lnTo>
                  <a:pt x="561737" y="3308"/>
                </a:lnTo>
                <a:lnTo>
                  <a:pt x="514607" y="139"/>
                </a:lnTo>
                <a:lnTo>
                  <a:pt x="501124" y="0"/>
                </a:lnTo>
                <a:lnTo>
                  <a:pt x="486162" y="214"/>
                </a:lnTo>
                <a:lnTo>
                  <a:pt x="447662" y="2608"/>
                </a:lnTo>
                <a:lnTo>
                  <a:pt x="399019" y="10006"/>
                </a:lnTo>
                <a:lnTo>
                  <a:pt x="347930" y="18733"/>
                </a:lnTo>
                <a:lnTo>
                  <a:pt x="299474" y="28271"/>
                </a:lnTo>
                <a:lnTo>
                  <a:pt x="261483" y="37114"/>
                </a:lnTo>
                <a:lnTo>
                  <a:pt x="221504" y="48061"/>
                </a:lnTo>
                <a:lnTo>
                  <a:pt x="175071" y="65842"/>
                </a:lnTo>
                <a:lnTo>
                  <a:pt x="133697" y="89862"/>
                </a:lnTo>
                <a:lnTo>
                  <a:pt x="93738" y="123119"/>
                </a:lnTo>
                <a:lnTo>
                  <a:pt x="61467" y="153077"/>
                </a:lnTo>
                <a:lnTo>
                  <a:pt x="32990" y="192170"/>
                </a:lnTo>
                <a:lnTo>
                  <a:pt x="15061" y="236701"/>
                </a:lnTo>
                <a:lnTo>
                  <a:pt x="2317" y="283257"/>
                </a:lnTo>
                <a:lnTo>
                  <a:pt x="0" y="328162"/>
                </a:lnTo>
                <a:lnTo>
                  <a:pt x="140" y="342696"/>
                </a:lnTo>
                <a:lnTo>
                  <a:pt x="15385" y="389719"/>
                </a:lnTo>
                <a:lnTo>
                  <a:pt x="38266" y="421925"/>
                </a:lnTo>
                <a:lnTo>
                  <a:pt x="75214" y="454274"/>
                </a:lnTo>
                <a:lnTo>
                  <a:pt x="112411" y="477572"/>
                </a:lnTo>
                <a:lnTo>
                  <a:pt x="155914" y="499000"/>
                </a:lnTo>
                <a:lnTo>
                  <a:pt x="193281" y="511498"/>
                </a:lnTo>
                <a:lnTo>
                  <a:pt x="238895" y="522200"/>
                </a:lnTo>
                <a:lnTo>
                  <a:pt x="290579" y="530201"/>
                </a:lnTo>
                <a:lnTo>
                  <a:pt x="335089" y="535689"/>
                </a:lnTo>
                <a:lnTo>
                  <a:pt x="380919" y="540724"/>
                </a:lnTo>
                <a:lnTo>
                  <a:pt x="428752" y="544097"/>
                </a:lnTo>
                <a:lnTo>
                  <a:pt x="467805" y="545329"/>
                </a:lnTo>
                <a:lnTo>
                  <a:pt x="518117" y="545775"/>
                </a:lnTo>
                <a:lnTo>
                  <a:pt x="532461" y="545802"/>
                </a:lnTo>
                <a:lnTo>
                  <a:pt x="544413" y="545768"/>
                </a:lnTo>
                <a:lnTo>
                  <a:pt x="584574" y="543924"/>
                </a:lnTo>
                <a:lnTo>
                  <a:pt x="624783" y="538983"/>
                </a:lnTo>
                <a:lnTo>
                  <a:pt x="674742" y="531391"/>
                </a:lnTo>
                <a:lnTo>
                  <a:pt x="714911" y="524416"/>
                </a:lnTo>
                <a:lnTo>
                  <a:pt x="752183" y="514899"/>
                </a:lnTo>
                <a:lnTo>
                  <a:pt x="791883" y="497107"/>
                </a:lnTo>
                <a:lnTo>
                  <a:pt x="834018" y="473621"/>
                </a:lnTo>
                <a:lnTo>
                  <a:pt x="866357" y="450042"/>
                </a:lnTo>
                <a:lnTo>
                  <a:pt x="903062" y="414998"/>
                </a:lnTo>
                <a:lnTo>
                  <a:pt x="929137" y="385959"/>
                </a:lnTo>
                <a:lnTo>
                  <a:pt x="942698" y="365728"/>
                </a:lnTo>
                <a:lnTo>
                  <a:pt x="946259" y="359397"/>
                </a:lnTo>
                <a:lnTo>
                  <a:pt x="960205" y="307288"/>
                </a:lnTo>
                <a:lnTo>
                  <a:pt x="965163" y="258461"/>
                </a:lnTo>
                <a:lnTo>
                  <a:pt x="965890" y="234103"/>
                </a:lnTo>
                <a:lnTo>
                  <a:pt x="965535" y="217981"/>
                </a:lnTo>
                <a:lnTo>
                  <a:pt x="950985" y="173254"/>
                </a:lnTo>
                <a:lnTo>
                  <a:pt x="932911" y="135495"/>
                </a:lnTo>
                <a:lnTo>
                  <a:pt x="901572" y="96747"/>
                </a:lnTo>
                <a:lnTo>
                  <a:pt x="864171" y="58224"/>
                </a:lnTo>
                <a:lnTo>
                  <a:pt x="836784" y="30917"/>
                </a:lnTo>
                <a:lnTo>
                  <a:pt x="799288" y="6858"/>
                </a:lnTo>
                <a:lnTo>
                  <a:pt x="787807" y="5587"/>
                </a:lnTo>
                <a:lnTo>
                  <a:pt x="775515" y="6383"/>
                </a:lnTo>
                <a:lnTo>
                  <a:pt x="762345" y="918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9156989" y="5507292"/>
            <a:ext cx="1673860" cy="308610"/>
          </a:xfrm>
          <a:custGeom>
            <a:avLst/>
            <a:gdLst/>
            <a:ahLst/>
            <a:cxnLst/>
            <a:rect l="l" t="t" r="r" b="b"/>
            <a:pathLst>
              <a:path w="1673859" h="308610">
                <a:moveTo>
                  <a:pt x="1654814" y="0"/>
                </a:moveTo>
                <a:lnTo>
                  <a:pt x="1672620" y="45298"/>
                </a:lnTo>
                <a:lnTo>
                  <a:pt x="1673277" y="81342"/>
                </a:lnTo>
                <a:lnTo>
                  <a:pt x="1673133" y="96237"/>
                </a:lnTo>
                <a:lnTo>
                  <a:pt x="1665321" y="139291"/>
                </a:lnTo>
                <a:lnTo>
                  <a:pt x="1647187" y="176228"/>
                </a:lnTo>
                <a:lnTo>
                  <a:pt x="1602842" y="207383"/>
                </a:lnTo>
                <a:lnTo>
                  <a:pt x="1559690" y="226048"/>
                </a:lnTo>
                <a:lnTo>
                  <a:pt x="1521532" y="236002"/>
                </a:lnTo>
                <a:lnTo>
                  <a:pt x="1468988" y="246311"/>
                </a:lnTo>
                <a:lnTo>
                  <a:pt x="1425060" y="250940"/>
                </a:lnTo>
                <a:lnTo>
                  <a:pt x="1399819" y="251557"/>
                </a:lnTo>
                <a:lnTo>
                  <a:pt x="1388836" y="251863"/>
                </a:lnTo>
                <a:lnTo>
                  <a:pt x="1338018" y="254069"/>
                </a:lnTo>
                <a:lnTo>
                  <a:pt x="1309143" y="255646"/>
                </a:lnTo>
                <a:lnTo>
                  <a:pt x="1295547" y="256339"/>
                </a:lnTo>
                <a:lnTo>
                  <a:pt x="1256774" y="257969"/>
                </a:lnTo>
                <a:lnTo>
                  <a:pt x="1207980" y="259190"/>
                </a:lnTo>
                <a:lnTo>
                  <a:pt x="1183639" y="259458"/>
                </a:lnTo>
                <a:lnTo>
                  <a:pt x="1171284" y="259580"/>
                </a:lnTo>
                <a:lnTo>
                  <a:pt x="1121351" y="260147"/>
                </a:lnTo>
                <a:lnTo>
                  <a:pt x="1082841" y="260662"/>
                </a:lnTo>
                <a:lnTo>
                  <a:pt x="1056381" y="261052"/>
                </a:lnTo>
                <a:lnTo>
                  <a:pt x="1041133" y="261277"/>
                </a:lnTo>
                <a:lnTo>
                  <a:pt x="998932" y="261813"/>
                </a:lnTo>
                <a:lnTo>
                  <a:pt x="950555" y="262203"/>
                </a:lnTo>
                <a:lnTo>
                  <a:pt x="939802" y="262245"/>
                </a:lnTo>
                <a:lnTo>
                  <a:pt x="925634" y="262208"/>
                </a:lnTo>
                <a:lnTo>
                  <a:pt x="886188" y="261461"/>
                </a:lnTo>
                <a:lnTo>
                  <a:pt x="837645" y="258986"/>
                </a:lnTo>
                <a:lnTo>
                  <a:pt x="819821" y="257642"/>
                </a:lnTo>
                <a:lnTo>
                  <a:pt x="803926" y="256463"/>
                </a:lnTo>
                <a:lnTo>
                  <a:pt x="756430" y="253152"/>
                </a:lnTo>
                <a:lnTo>
                  <a:pt x="713691" y="251141"/>
                </a:lnTo>
                <a:lnTo>
                  <a:pt x="672100" y="250259"/>
                </a:lnTo>
                <a:lnTo>
                  <a:pt x="631424" y="249837"/>
                </a:lnTo>
                <a:lnTo>
                  <a:pt x="582888" y="249619"/>
                </a:lnTo>
                <a:lnTo>
                  <a:pt x="568768" y="249682"/>
                </a:lnTo>
                <a:lnTo>
                  <a:pt x="529919" y="250657"/>
                </a:lnTo>
                <a:lnTo>
                  <a:pt x="495385" y="252690"/>
                </a:lnTo>
                <a:lnTo>
                  <a:pt x="484099" y="253330"/>
                </a:lnTo>
                <a:lnTo>
                  <a:pt x="433777" y="255057"/>
                </a:lnTo>
                <a:lnTo>
                  <a:pt x="390060" y="255594"/>
                </a:lnTo>
                <a:lnTo>
                  <a:pt x="349258" y="255785"/>
                </a:lnTo>
                <a:lnTo>
                  <a:pt x="336781" y="255792"/>
                </a:lnTo>
                <a:lnTo>
                  <a:pt x="324857" y="255770"/>
                </a:lnTo>
                <a:lnTo>
                  <a:pt x="313481" y="255720"/>
                </a:lnTo>
                <a:lnTo>
                  <a:pt x="302645" y="255641"/>
                </a:lnTo>
                <a:lnTo>
                  <a:pt x="289231" y="255520"/>
                </a:lnTo>
                <a:lnTo>
                  <a:pt x="276137" y="255420"/>
                </a:lnTo>
                <a:lnTo>
                  <a:pt x="263316" y="255338"/>
                </a:lnTo>
                <a:lnTo>
                  <a:pt x="250717" y="255276"/>
                </a:lnTo>
                <a:lnTo>
                  <a:pt x="238295" y="255232"/>
                </a:lnTo>
                <a:lnTo>
                  <a:pt x="226000" y="255206"/>
                </a:lnTo>
                <a:lnTo>
                  <a:pt x="206681" y="255247"/>
                </a:lnTo>
                <a:lnTo>
                  <a:pt x="167212" y="255929"/>
                </a:lnTo>
                <a:lnTo>
                  <a:pt x="147853" y="257149"/>
                </a:lnTo>
                <a:lnTo>
                  <a:pt x="136065" y="257869"/>
                </a:lnTo>
                <a:lnTo>
                  <a:pt x="91871" y="259768"/>
                </a:lnTo>
                <a:lnTo>
                  <a:pt x="39173" y="260757"/>
                </a:lnTo>
                <a:lnTo>
                  <a:pt x="34338" y="259919"/>
                </a:lnTo>
                <a:lnTo>
                  <a:pt x="36576" y="258209"/>
                </a:lnTo>
                <a:lnTo>
                  <a:pt x="38813" y="256498"/>
                </a:lnTo>
                <a:lnTo>
                  <a:pt x="44403" y="252222"/>
                </a:lnTo>
                <a:lnTo>
                  <a:pt x="53353" y="245379"/>
                </a:lnTo>
                <a:lnTo>
                  <a:pt x="64360" y="236555"/>
                </a:lnTo>
                <a:lnTo>
                  <a:pt x="99793" y="191336"/>
                </a:lnTo>
                <a:lnTo>
                  <a:pt x="109949" y="175111"/>
                </a:lnTo>
                <a:lnTo>
                  <a:pt x="109374" y="175704"/>
                </a:lnTo>
                <a:lnTo>
                  <a:pt x="108799" y="176297"/>
                </a:lnTo>
                <a:lnTo>
                  <a:pt x="104768" y="180447"/>
                </a:lnTo>
                <a:lnTo>
                  <a:pt x="97286" y="188153"/>
                </a:lnTo>
                <a:lnTo>
                  <a:pt x="91937" y="193248"/>
                </a:lnTo>
                <a:lnTo>
                  <a:pt x="49260" y="227327"/>
                </a:lnTo>
                <a:lnTo>
                  <a:pt x="32102" y="240328"/>
                </a:lnTo>
                <a:lnTo>
                  <a:pt x="18982" y="250533"/>
                </a:lnTo>
                <a:lnTo>
                  <a:pt x="9701" y="258095"/>
                </a:lnTo>
                <a:lnTo>
                  <a:pt x="4054" y="263166"/>
                </a:lnTo>
                <a:lnTo>
                  <a:pt x="0" y="268832"/>
                </a:lnTo>
                <a:lnTo>
                  <a:pt x="616" y="271534"/>
                </a:lnTo>
                <a:lnTo>
                  <a:pt x="42265" y="283011"/>
                </a:lnTo>
                <a:lnTo>
                  <a:pt x="79882" y="290438"/>
                </a:lnTo>
                <a:lnTo>
                  <a:pt x="96269" y="293652"/>
                </a:lnTo>
                <a:lnTo>
                  <a:pt x="135168" y="301475"/>
                </a:lnTo>
                <a:lnTo>
                  <a:pt x="153687" y="305396"/>
                </a:lnTo>
                <a:lnTo>
                  <a:pt x="170431" y="308036"/>
                </a:lnTo>
                <a:lnTo>
                  <a:pt x="183470" y="307577"/>
                </a:lnTo>
                <a:lnTo>
                  <a:pt x="193458" y="304165"/>
                </a:lnTo>
                <a:lnTo>
                  <a:pt x="201048" y="29794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74283" y="5812395"/>
            <a:ext cx="8646160" cy="120650"/>
          </a:xfrm>
          <a:custGeom>
            <a:avLst/>
            <a:gdLst/>
            <a:ahLst/>
            <a:cxnLst/>
            <a:rect l="l" t="t" r="r" b="b"/>
            <a:pathLst>
              <a:path w="8646160" h="120650">
                <a:moveTo>
                  <a:pt x="26523" y="40223"/>
                </a:moveTo>
                <a:lnTo>
                  <a:pt x="10487" y="32160"/>
                </a:lnTo>
                <a:lnTo>
                  <a:pt x="2431" y="28109"/>
                </a:lnTo>
                <a:lnTo>
                  <a:pt x="484" y="27130"/>
                </a:lnTo>
                <a:lnTo>
                  <a:pt x="0" y="27042"/>
                </a:lnTo>
                <a:lnTo>
                  <a:pt x="387" y="27548"/>
                </a:lnTo>
                <a:lnTo>
                  <a:pt x="775" y="28054"/>
                </a:lnTo>
                <a:lnTo>
                  <a:pt x="2048" y="29713"/>
                </a:lnTo>
                <a:lnTo>
                  <a:pt x="4206" y="32526"/>
                </a:lnTo>
                <a:lnTo>
                  <a:pt x="6364" y="35339"/>
                </a:lnTo>
                <a:lnTo>
                  <a:pt x="10891" y="38440"/>
                </a:lnTo>
                <a:lnTo>
                  <a:pt x="17787" y="41827"/>
                </a:lnTo>
                <a:lnTo>
                  <a:pt x="24683" y="45215"/>
                </a:lnTo>
                <a:lnTo>
                  <a:pt x="65906" y="54839"/>
                </a:lnTo>
                <a:lnTo>
                  <a:pt x="113741" y="56951"/>
                </a:lnTo>
                <a:lnTo>
                  <a:pt x="131901" y="56826"/>
                </a:lnTo>
                <a:lnTo>
                  <a:pt x="172539" y="55646"/>
                </a:lnTo>
                <a:lnTo>
                  <a:pt x="204574" y="52807"/>
                </a:lnTo>
                <a:lnTo>
                  <a:pt x="217316" y="51699"/>
                </a:lnTo>
                <a:lnTo>
                  <a:pt x="229754" y="50842"/>
                </a:lnTo>
                <a:lnTo>
                  <a:pt x="242084" y="50217"/>
                </a:lnTo>
                <a:lnTo>
                  <a:pt x="255686" y="49890"/>
                </a:lnTo>
                <a:lnTo>
                  <a:pt x="268575" y="49946"/>
                </a:lnTo>
                <a:lnTo>
                  <a:pt x="307330" y="52674"/>
                </a:lnTo>
                <a:lnTo>
                  <a:pt x="356083" y="60960"/>
                </a:lnTo>
                <a:lnTo>
                  <a:pt x="368896" y="63888"/>
                </a:lnTo>
                <a:lnTo>
                  <a:pt x="381400" y="66684"/>
                </a:lnTo>
                <a:lnTo>
                  <a:pt x="431832" y="77166"/>
                </a:lnTo>
                <a:lnTo>
                  <a:pt x="481517" y="83442"/>
                </a:lnTo>
                <a:lnTo>
                  <a:pt x="521242" y="84975"/>
                </a:lnTo>
                <a:lnTo>
                  <a:pt x="545614" y="85196"/>
                </a:lnTo>
                <a:lnTo>
                  <a:pt x="557723" y="85099"/>
                </a:lnTo>
                <a:lnTo>
                  <a:pt x="608023" y="83267"/>
                </a:lnTo>
                <a:lnTo>
                  <a:pt x="646563" y="80493"/>
                </a:lnTo>
                <a:lnTo>
                  <a:pt x="659244" y="79558"/>
                </a:lnTo>
                <a:lnTo>
                  <a:pt x="709738" y="76432"/>
                </a:lnTo>
                <a:lnTo>
                  <a:pt x="751035" y="74637"/>
                </a:lnTo>
                <a:lnTo>
                  <a:pt x="799432" y="73378"/>
                </a:lnTo>
                <a:lnTo>
                  <a:pt x="814008" y="73202"/>
                </a:lnTo>
                <a:lnTo>
                  <a:pt x="827836" y="73027"/>
                </a:lnTo>
                <a:lnTo>
                  <a:pt x="877870" y="72326"/>
                </a:lnTo>
                <a:lnTo>
                  <a:pt x="901267" y="71952"/>
                </a:lnTo>
                <a:lnTo>
                  <a:pt x="910127" y="71814"/>
                </a:lnTo>
                <a:lnTo>
                  <a:pt x="952206" y="71375"/>
                </a:lnTo>
                <a:lnTo>
                  <a:pt x="990988" y="71159"/>
                </a:lnTo>
                <a:lnTo>
                  <a:pt x="1036230" y="71035"/>
                </a:lnTo>
                <a:lnTo>
                  <a:pt x="1052788" y="71013"/>
                </a:lnTo>
                <a:lnTo>
                  <a:pt x="1070254" y="71020"/>
                </a:lnTo>
                <a:lnTo>
                  <a:pt x="1117364" y="71306"/>
                </a:lnTo>
                <a:lnTo>
                  <a:pt x="1156781" y="71989"/>
                </a:lnTo>
                <a:lnTo>
                  <a:pt x="1197900" y="73518"/>
                </a:lnTo>
                <a:lnTo>
                  <a:pt x="1219434" y="74859"/>
                </a:lnTo>
                <a:lnTo>
                  <a:pt x="1232447" y="75608"/>
                </a:lnTo>
                <a:lnTo>
                  <a:pt x="1282900" y="77642"/>
                </a:lnTo>
                <a:lnTo>
                  <a:pt x="1325648" y="78294"/>
                </a:lnTo>
                <a:lnTo>
                  <a:pt x="1373890" y="78625"/>
                </a:lnTo>
                <a:lnTo>
                  <a:pt x="1416632" y="78758"/>
                </a:lnTo>
                <a:lnTo>
                  <a:pt x="1450527" y="78807"/>
                </a:lnTo>
                <a:lnTo>
                  <a:pt x="1467676" y="78849"/>
                </a:lnTo>
                <a:lnTo>
                  <a:pt x="1512759" y="79082"/>
                </a:lnTo>
                <a:lnTo>
                  <a:pt x="1559511" y="79645"/>
                </a:lnTo>
                <a:lnTo>
                  <a:pt x="1599487" y="80668"/>
                </a:lnTo>
                <a:lnTo>
                  <a:pt x="1612692" y="81051"/>
                </a:lnTo>
                <a:lnTo>
                  <a:pt x="1662900" y="82304"/>
                </a:lnTo>
                <a:lnTo>
                  <a:pt x="1704419" y="82994"/>
                </a:lnTo>
                <a:lnTo>
                  <a:pt x="1754139" y="83374"/>
                </a:lnTo>
                <a:lnTo>
                  <a:pt x="1799650" y="83511"/>
                </a:lnTo>
                <a:lnTo>
                  <a:pt x="1814165" y="83537"/>
                </a:lnTo>
                <a:lnTo>
                  <a:pt x="1828320" y="83584"/>
                </a:lnTo>
                <a:lnTo>
                  <a:pt x="1868830" y="83854"/>
                </a:lnTo>
                <a:lnTo>
                  <a:pt x="1919056" y="84511"/>
                </a:lnTo>
                <a:lnTo>
                  <a:pt x="1966168" y="85511"/>
                </a:lnTo>
                <a:lnTo>
                  <a:pt x="1994641" y="86286"/>
                </a:lnTo>
                <a:lnTo>
                  <a:pt x="2010613" y="86722"/>
                </a:lnTo>
                <a:lnTo>
                  <a:pt x="2052315" y="87826"/>
                </a:lnTo>
                <a:lnTo>
                  <a:pt x="2093844" y="88830"/>
                </a:lnTo>
                <a:lnTo>
                  <a:pt x="2107940" y="89144"/>
                </a:lnTo>
                <a:lnTo>
                  <a:pt x="2121337" y="89465"/>
                </a:lnTo>
                <a:lnTo>
                  <a:pt x="2173507" y="91029"/>
                </a:lnTo>
                <a:lnTo>
                  <a:pt x="2212298" y="92696"/>
                </a:lnTo>
                <a:lnTo>
                  <a:pt x="2248409" y="94756"/>
                </a:lnTo>
                <a:lnTo>
                  <a:pt x="2261316" y="95468"/>
                </a:lnTo>
                <a:lnTo>
                  <a:pt x="2311282" y="97622"/>
                </a:lnTo>
                <a:lnTo>
                  <a:pt x="2351527" y="98534"/>
                </a:lnTo>
                <a:lnTo>
                  <a:pt x="2403151" y="99061"/>
                </a:lnTo>
                <a:lnTo>
                  <a:pt x="2450256" y="99234"/>
                </a:lnTo>
                <a:lnTo>
                  <a:pt x="2463405" y="99246"/>
                </a:lnTo>
                <a:lnTo>
                  <a:pt x="2476469" y="99244"/>
                </a:lnTo>
                <a:lnTo>
                  <a:pt x="2515202" y="99150"/>
                </a:lnTo>
                <a:lnTo>
                  <a:pt x="2553344" y="98926"/>
                </a:lnTo>
                <a:lnTo>
                  <a:pt x="2603512" y="98424"/>
                </a:lnTo>
                <a:lnTo>
                  <a:pt x="2654144" y="97686"/>
                </a:lnTo>
                <a:lnTo>
                  <a:pt x="2667386" y="97492"/>
                </a:lnTo>
                <a:lnTo>
                  <a:pt x="2706475" y="96995"/>
                </a:lnTo>
                <a:lnTo>
                  <a:pt x="2744678" y="96627"/>
                </a:lnTo>
                <a:lnTo>
                  <a:pt x="2794394" y="96334"/>
                </a:lnTo>
                <a:lnTo>
                  <a:pt x="2836363" y="96257"/>
                </a:lnTo>
                <a:lnTo>
                  <a:pt x="2852821" y="96252"/>
                </a:lnTo>
                <a:lnTo>
                  <a:pt x="2868189" y="96255"/>
                </a:lnTo>
                <a:lnTo>
                  <a:pt x="2907980" y="96320"/>
                </a:lnTo>
                <a:lnTo>
                  <a:pt x="2947191" y="96531"/>
                </a:lnTo>
                <a:lnTo>
                  <a:pt x="2986124" y="97449"/>
                </a:lnTo>
                <a:lnTo>
                  <a:pt x="3033493" y="100166"/>
                </a:lnTo>
                <a:lnTo>
                  <a:pt x="3044048" y="100918"/>
                </a:lnTo>
                <a:lnTo>
                  <a:pt x="3092265" y="104282"/>
                </a:lnTo>
                <a:lnTo>
                  <a:pt x="3135658" y="107245"/>
                </a:lnTo>
                <a:lnTo>
                  <a:pt x="3185165" y="110511"/>
                </a:lnTo>
                <a:lnTo>
                  <a:pt x="3223926" y="112878"/>
                </a:lnTo>
                <a:lnTo>
                  <a:pt x="3267379" y="115055"/>
                </a:lnTo>
                <a:lnTo>
                  <a:pt x="3305847" y="116561"/>
                </a:lnTo>
                <a:lnTo>
                  <a:pt x="3345183" y="117760"/>
                </a:lnTo>
                <a:lnTo>
                  <a:pt x="3383300" y="118361"/>
                </a:lnTo>
                <a:lnTo>
                  <a:pt x="3432835" y="118763"/>
                </a:lnTo>
                <a:lnTo>
                  <a:pt x="3478002" y="118949"/>
                </a:lnTo>
                <a:lnTo>
                  <a:pt x="3530447" y="119050"/>
                </a:lnTo>
                <a:lnTo>
                  <a:pt x="3550962" y="119071"/>
                </a:lnTo>
                <a:lnTo>
                  <a:pt x="3570391" y="119095"/>
                </a:lnTo>
                <a:lnTo>
                  <a:pt x="3622278" y="119194"/>
                </a:lnTo>
                <a:lnTo>
                  <a:pt x="3664827" y="119328"/>
                </a:lnTo>
                <a:lnTo>
                  <a:pt x="3707610" y="119566"/>
                </a:lnTo>
                <a:lnTo>
                  <a:pt x="3747133" y="120056"/>
                </a:lnTo>
                <a:lnTo>
                  <a:pt x="3759312" y="120197"/>
                </a:lnTo>
                <a:lnTo>
                  <a:pt x="3771731" y="120296"/>
                </a:lnTo>
                <a:lnTo>
                  <a:pt x="3784407" y="120351"/>
                </a:lnTo>
                <a:lnTo>
                  <a:pt x="3797359" y="120364"/>
                </a:lnTo>
                <a:lnTo>
                  <a:pt x="3810603" y="120334"/>
                </a:lnTo>
                <a:lnTo>
                  <a:pt x="3852639" y="119686"/>
                </a:lnTo>
                <a:lnTo>
                  <a:pt x="3901275" y="117659"/>
                </a:lnTo>
                <a:lnTo>
                  <a:pt x="3927017" y="115957"/>
                </a:lnTo>
                <a:lnTo>
                  <a:pt x="3940613" y="115030"/>
                </a:lnTo>
                <a:lnTo>
                  <a:pt x="3978833" y="112540"/>
                </a:lnTo>
                <a:lnTo>
                  <a:pt x="4028834" y="109593"/>
                </a:lnTo>
                <a:lnTo>
                  <a:pt x="4068235" y="107584"/>
                </a:lnTo>
                <a:lnTo>
                  <a:pt x="4116594" y="105573"/>
                </a:lnTo>
                <a:lnTo>
                  <a:pt x="4156153" y="104259"/>
                </a:lnTo>
                <a:lnTo>
                  <a:pt x="4205990" y="102829"/>
                </a:lnTo>
                <a:lnTo>
                  <a:pt x="4231270" y="102192"/>
                </a:lnTo>
                <a:lnTo>
                  <a:pt x="4244124" y="101855"/>
                </a:lnTo>
                <a:lnTo>
                  <a:pt x="4294649" y="100375"/>
                </a:lnTo>
                <a:lnTo>
                  <a:pt x="4341428" y="98767"/>
                </a:lnTo>
                <a:lnTo>
                  <a:pt x="4388505" y="96909"/>
                </a:lnTo>
                <a:lnTo>
                  <a:pt x="4427914" y="95227"/>
                </a:lnTo>
                <a:lnTo>
                  <a:pt x="4471506" y="93274"/>
                </a:lnTo>
                <a:lnTo>
                  <a:pt x="4489268" y="92462"/>
                </a:lnTo>
                <a:lnTo>
                  <a:pt x="4505953" y="91703"/>
                </a:lnTo>
                <a:lnTo>
                  <a:pt x="4549705" y="89735"/>
                </a:lnTo>
                <a:lnTo>
                  <a:pt x="4593936" y="87801"/>
                </a:lnTo>
                <a:lnTo>
                  <a:pt x="4637342" y="86297"/>
                </a:lnTo>
                <a:lnTo>
                  <a:pt x="4688475" y="85481"/>
                </a:lnTo>
                <a:lnTo>
                  <a:pt x="4717888" y="85339"/>
                </a:lnTo>
                <a:lnTo>
                  <a:pt x="4732556" y="85291"/>
                </a:lnTo>
                <a:lnTo>
                  <a:pt x="4772800" y="85142"/>
                </a:lnTo>
                <a:lnTo>
                  <a:pt x="4819964" y="84921"/>
                </a:lnTo>
                <a:lnTo>
                  <a:pt x="4843772" y="84789"/>
                </a:lnTo>
                <a:lnTo>
                  <a:pt x="4856410" y="84725"/>
                </a:lnTo>
                <a:lnTo>
                  <a:pt x="4906416" y="84541"/>
                </a:lnTo>
                <a:lnTo>
                  <a:pt x="4957389" y="84462"/>
                </a:lnTo>
                <a:lnTo>
                  <a:pt x="4970570" y="84458"/>
                </a:lnTo>
                <a:lnTo>
                  <a:pt x="4988701" y="84446"/>
                </a:lnTo>
                <a:lnTo>
                  <a:pt x="5033989" y="84283"/>
                </a:lnTo>
                <a:lnTo>
                  <a:pt x="5074197" y="83765"/>
                </a:lnTo>
                <a:lnTo>
                  <a:pt x="5080957" y="83611"/>
                </a:lnTo>
                <a:lnTo>
                  <a:pt x="5088929" y="83472"/>
                </a:lnTo>
                <a:lnTo>
                  <a:pt x="5133206" y="83064"/>
                </a:lnTo>
                <a:lnTo>
                  <a:pt x="5179791" y="82902"/>
                </a:lnTo>
                <a:lnTo>
                  <a:pt x="5216849" y="82855"/>
                </a:lnTo>
                <a:lnTo>
                  <a:pt x="5234513" y="82835"/>
                </a:lnTo>
                <a:lnTo>
                  <a:pt x="5280368" y="82755"/>
                </a:lnTo>
                <a:lnTo>
                  <a:pt x="5326118" y="82607"/>
                </a:lnTo>
                <a:lnTo>
                  <a:pt x="5375213" y="82040"/>
                </a:lnTo>
                <a:lnTo>
                  <a:pt x="5425528" y="80650"/>
                </a:lnTo>
                <a:lnTo>
                  <a:pt x="5471913" y="78960"/>
                </a:lnTo>
                <a:lnTo>
                  <a:pt x="5488140" y="78343"/>
                </a:lnTo>
                <a:lnTo>
                  <a:pt x="5530898" y="76752"/>
                </a:lnTo>
                <a:lnTo>
                  <a:pt x="5576329" y="75158"/>
                </a:lnTo>
                <a:lnTo>
                  <a:pt x="5608420" y="74124"/>
                </a:lnTo>
                <a:lnTo>
                  <a:pt x="5621461" y="73694"/>
                </a:lnTo>
                <a:lnTo>
                  <a:pt x="5659546" y="72346"/>
                </a:lnTo>
                <a:lnTo>
                  <a:pt x="5698673" y="70794"/>
                </a:lnTo>
                <a:lnTo>
                  <a:pt x="5738215" y="69005"/>
                </a:lnTo>
                <a:lnTo>
                  <a:pt x="5786427" y="66473"/>
                </a:lnTo>
                <a:lnTo>
                  <a:pt x="5827181" y="63958"/>
                </a:lnTo>
                <a:lnTo>
                  <a:pt x="5875298" y="60710"/>
                </a:lnTo>
                <a:lnTo>
                  <a:pt x="5916973" y="57749"/>
                </a:lnTo>
                <a:lnTo>
                  <a:pt x="5961523" y="54488"/>
                </a:lnTo>
                <a:lnTo>
                  <a:pt x="5975188" y="53481"/>
                </a:lnTo>
                <a:lnTo>
                  <a:pt x="6015410" y="50535"/>
                </a:lnTo>
                <a:lnTo>
                  <a:pt x="6054720" y="47682"/>
                </a:lnTo>
                <a:lnTo>
                  <a:pt x="6093430" y="44898"/>
                </a:lnTo>
                <a:lnTo>
                  <a:pt x="6131850" y="42162"/>
                </a:lnTo>
                <a:lnTo>
                  <a:pt x="6170294" y="39449"/>
                </a:lnTo>
                <a:lnTo>
                  <a:pt x="6209074" y="36737"/>
                </a:lnTo>
                <a:lnTo>
                  <a:pt x="6257874" y="33380"/>
                </a:lnTo>
                <a:lnTo>
                  <a:pt x="6301365" y="30477"/>
                </a:lnTo>
                <a:lnTo>
                  <a:pt x="6339545" y="28026"/>
                </a:lnTo>
                <a:lnTo>
                  <a:pt x="6382192" y="25463"/>
                </a:lnTo>
                <a:lnTo>
                  <a:pt x="6426384" y="23122"/>
                </a:lnTo>
                <a:lnTo>
                  <a:pt x="6464864" y="21239"/>
                </a:lnTo>
                <a:lnTo>
                  <a:pt x="6514469" y="19004"/>
                </a:lnTo>
                <a:lnTo>
                  <a:pt x="6555491" y="17317"/>
                </a:lnTo>
                <a:lnTo>
                  <a:pt x="6605478" y="15393"/>
                </a:lnTo>
                <a:lnTo>
                  <a:pt x="6644455" y="14020"/>
                </a:lnTo>
                <a:lnTo>
                  <a:pt x="6685523" y="12798"/>
                </a:lnTo>
                <a:lnTo>
                  <a:pt x="6732980" y="11807"/>
                </a:lnTo>
                <a:lnTo>
                  <a:pt x="6782764" y="11282"/>
                </a:lnTo>
                <a:lnTo>
                  <a:pt x="6833110" y="11021"/>
                </a:lnTo>
                <a:lnTo>
                  <a:pt x="6845634" y="10996"/>
                </a:lnTo>
                <a:lnTo>
                  <a:pt x="6858946" y="11004"/>
                </a:lnTo>
                <a:lnTo>
                  <a:pt x="6897648" y="11302"/>
                </a:lnTo>
                <a:lnTo>
                  <a:pt x="6947273" y="12338"/>
                </a:lnTo>
                <a:lnTo>
                  <a:pt x="6989850" y="13686"/>
                </a:lnTo>
                <a:lnTo>
                  <a:pt x="7036653" y="15541"/>
                </a:lnTo>
                <a:lnTo>
                  <a:pt x="7048483" y="15976"/>
                </a:lnTo>
                <a:lnTo>
                  <a:pt x="7099099" y="17183"/>
                </a:lnTo>
                <a:lnTo>
                  <a:pt x="7144193" y="17684"/>
                </a:lnTo>
                <a:lnTo>
                  <a:pt x="7182646" y="17959"/>
                </a:lnTo>
                <a:lnTo>
                  <a:pt x="7203793" y="18028"/>
                </a:lnTo>
                <a:lnTo>
                  <a:pt x="7217245" y="18006"/>
                </a:lnTo>
                <a:lnTo>
                  <a:pt x="7267675" y="17400"/>
                </a:lnTo>
                <a:lnTo>
                  <a:pt x="7307719" y="16134"/>
                </a:lnTo>
                <a:lnTo>
                  <a:pt x="7354846" y="13733"/>
                </a:lnTo>
                <a:lnTo>
                  <a:pt x="7398587" y="11101"/>
                </a:lnTo>
                <a:lnTo>
                  <a:pt x="7450776" y="7717"/>
                </a:lnTo>
                <a:lnTo>
                  <a:pt x="7468302" y="6594"/>
                </a:lnTo>
                <a:lnTo>
                  <a:pt x="7513672" y="3830"/>
                </a:lnTo>
                <a:lnTo>
                  <a:pt x="7557469" y="1550"/>
                </a:lnTo>
                <a:lnTo>
                  <a:pt x="7602170" y="532"/>
                </a:lnTo>
                <a:lnTo>
                  <a:pt x="7649982" y="206"/>
                </a:lnTo>
                <a:lnTo>
                  <a:pt x="7697665" y="58"/>
                </a:lnTo>
                <a:lnTo>
                  <a:pt x="7754813" y="0"/>
                </a:lnTo>
                <a:lnTo>
                  <a:pt x="7773399" y="12"/>
                </a:lnTo>
                <a:lnTo>
                  <a:pt x="7822599" y="163"/>
                </a:lnTo>
                <a:lnTo>
                  <a:pt x="7862232" y="480"/>
                </a:lnTo>
                <a:lnTo>
                  <a:pt x="7900800" y="1162"/>
                </a:lnTo>
                <a:lnTo>
                  <a:pt x="7928249" y="2222"/>
                </a:lnTo>
                <a:lnTo>
                  <a:pt x="7941681" y="2768"/>
                </a:lnTo>
                <a:lnTo>
                  <a:pt x="7990414" y="4352"/>
                </a:lnTo>
                <a:lnTo>
                  <a:pt x="8039430" y="5089"/>
                </a:lnTo>
                <a:lnTo>
                  <a:pt x="8066643" y="5230"/>
                </a:lnTo>
                <a:lnTo>
                  <a:pt x="8083590" y="5313"/>
                </a:lnTo>
                <a:lnTo>
                  <a:pt x="8125710" y="6171"/>
                </a:lnTo>
                <a:lnTo>
                  <a:pt x="8167511" y="8964"/>
                </a:lnTo>
                <a:lnTo>
                  <a:pt x="8216090" y="14739"/>
                </a:lnTo>
                <a:lnTo>
                  <a:pt x="8262088" y="21146"/>
                </a:lnTo>
                <a:lnTo>
                  <a:pt x="8277462" y="23256"/>
                </a:lnTo>
                <a:lnTo>
                  <a:pt x="8321878" y="28649"/>
                </a:lnTo>
                <a:lnTo>
                  <a:pt x="8370857" y="30403"/>
                </a:lnTo>
                <a:lnTo>
                  <a:pt x="8413690" y="30902"/>
                </a:lnTo>
                <a:lnTo>
                  <a:pt x="8468973" y="31170"/>
                </a:lnTo>
                <a:lnTo>
                  <a:pt x="8514730" y="31216"/>
                </a:lnTo>
                <a:lnTo>
                  <a:pt x="8534484" y="31206"/>
                </a:lnTo>
                <a:lnTo>
                  <a:pt x="8581756" y="31045"/>
                </a:lnTo>
                <a:lnTo>
                  <a:pt x="8623076" y="30350"/>
                </a:lnTo>
                <a:lnTo>
                  <a:pt x="8645787" y="8776"/>
                </a:lnTo>
                <a:lnTo>
                  <a:pt x="8640556" y="3456"/>
                </a:lnTo>
                <a:lnTo>
                  <a:pt x="8628071" y="54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774558" y="6244789"/>
            <a:ext cx="718185" cy="60960"/>
          </a:xfrm>
          <a:custGeom>
            <a:avLst/>
            <a:gdLst/>
            <a:ahLst/>
            <a:cxnLst/>
            <a:rect l="l" t="t" r="r" b="b"/>
            <a:pathLst>
              <a:path w="718185" h="60960">
                <a:moveTo>
                  <a:pt x="89154" y="18661"/>
                </a:moveTo>
                <a:lnTo>
                  <a:pt x="87991" y="5047"/>
                </a:lnTo>
                <a:lnTo>
                  <a:pt x="96605" y="0"/>
                </a:lnTo>
                <a:lnTo>
                  <a:pt x="109453" y="1177"/>
                </a:lnTo>
                <a:lnTo>
                  <a:pt x="121720" y="3250"/>
                </a:lnTo>
                <a:lnTo>
                  <a:pt x="132158" y="5399"/>
                </a:lnTo>
                <a:lnTo>
                  <a:pt x="143298" y="7200"/>
                </a:lnTo>
                <a:lnTo>
                  <a:pt x="155426" y="8716"/>
                </a:lnTo>
                <a:lnTo>
                  <a:pt x="168827" y="10010"/>
                </a:lnTo>
                <a:lnTo>
                  <a:pt x="183783" y="11144"/>
                </a:lnTo>
                <a:lnTo>
                  <a:pt x="197682" y="12083"/>
                </a:lnTo>
                <a:lnTo>
                  <a:pt x="211037" y="13066"/>
                </a:lnTo>
                <a:lnTo>
                  <a:pt x="260566" y="17557"/>
                </a:lnTo>
                <a:lnTo>
                  <a:pt x="272362" y="18845"/>
                </a:lnTo>
                <a:lnTo>
                  <a:pt x="285116" y="20191"/>
                </a:lnTo>
                <a:lnTo>
                  <a:pt x="323183" y="23085"/>
                </a:lnTo>
                <a:lnTo>
                  <a:pt x="365554" y="24321"/>
                </a:lnTo>
                <a:lnTo>
                  <a:pt x="393296" y="24506"/>
                </a:lnTo>
                <a:lnTo>
                  <a:pt x="404369" y="24443"/>
                </a:lnTo>
                <a:lnTo>
                  <a:pt x="445889" y="22875"/>
                </a:lnTo>
                <a:lnTo>
                  <a:pt x="489066" y="20233"/>
                </a:lnTo>
                <a:lnTo>
                  <a:pt x="504141" y="19264"/>
                </a:lnTo>
                <a:lnTo>
                  <a:pt x="544586" y="17112"/>
                </a:lnTo>
                <a:lnTo>
                  <a:pt x="597353" y="15853"/>
                </a:lnTo>
                <a:lnTo>
                  <a:pt x="612314" y="15935"/>
                </a:lnTo>
                <a:lnTo>
                  <a:pt x="624170" y="16261"/>
                </a:lnTo>
                <a:lnTo>
                  <a:pt x="633239" y="16824"/>
                </a:lnTo>
                <a:lnTo>
                  <a:pt x="644855" y="18012"/>
                </a:lnTo>
                <a:lnTo>
                  <a:pt x="656977" y="18772"/>
                </a:lnTo>
                <a:lnTo>
                  <a:pt x="670141" y="19161"/>
                </a:lnTo>
                <a:lnTo>
                  <a:pt x="690927" y="19176"/>
                </a:lnTo>
                <a:lnTo>
                  <a:pt x="704066" y="19021"/>
                </a:lnTo>
                <a:lnTo>
                  <a:pt x="711113" y="18709"/>
                </a:lnTo>
                <a:lnTo>
                  <a:pt x="715819" y="18098"/>
                </a:lnTo>
                <a:lnTo>
                  <a:pt x="717665" y="17844"/>
                </a:lnTo>
                <a:lnTo>
                  <a:pt x="717888" y="17814"/>
                </a:lnTo>
                <a:lnTo>
                  <a:pt x="718110" y="17783"/>
                </a:lnTo>
                <a:lnTo>
                  <a:pt x="717856" y="17767"/>
                </a:lnTo>
                <a:lnTo>
                  <a:pt x="717125" y="17767"/>
                </a:lnTo>
                <a:lnTo>
                  <a:pt x="716394" y="17767"/>
                </a:lnTo>
                <a:lnTo>
                  <a:pt x="710329" y="17766"/>
                </a:lnTo>
                <a:lnTo>
                  <a:pt x="698930" y="17763"/>
                </a:lnTo>
                <a:lnTo>
                  <a:pt x="685076" y="18041"/>
                </a:lnTo>
                <a:lnTo>
                  <a:pt x="672997" y="18884"/>
                </a:lnTo>
                <a:lnTo>
                  <a:pt x="660768" y="20151"/>
                </a:lnTo>
                <a:lnTo>
                  <a:pt x="648318" y="21054"/>
                </a:lnTo>
                <a:lnTo>
                  <a:pt x="607819" y="23906"/>
                </a:lnTo>
                <a:lnTo>
                  <a:pt x="585422" y="26730"/>
                </a:lnTo>
                <a:lnTo>
                  <a:pt x="573137" y="28042"/>
                </a:lnTo>
                <a:lnTo>
                  <a:pt x="534257" y="30810"/>
                </a:lnTo>
                <a:lnTo>
                  <a:pt x="478194" y="32897"/>
                </a:lnTo>
                <a:lnTo>
                  <a:pt x="463713" y="33372"/>
                </a:lnTo>
                <a:lnTo>
                  <a:pt x="419549" y="36121"/>
                </a:lnTo>
                <a:lnTo>
                  <a:pt x="392493" y="38779"/>
                </a:lnTo>
                <a:lnTo>
                  <a:pt x="382050" y="39771"/>
                </a:lnTo>
                <a:lnTo>
                  <a:pt x="331762" y="42471"/>
                </a:lnTo>
                <a:lnTo>
                  <a:pt x="300956" y="43152"/>
                </a:lnTo>
                <a:lnTo>
                  <a:pt x="286291" y="43494"/>
                </a:lnTo>
                <a:lnTo>
                  <a:pt x="239659" y="45152"/>
                </a:lnTo>
                <a:lnTo>
                  <a:pt x="199618" y="48261"/>
                </a:lnTo>
                <a:lnTo>
                  <a:pt x="160165" y="53769"/>
                </a:lnTo>
                <a:lnTo>
                  <a:pt x="148790" y="55567"/>
                </a:lnTo>
                <a:lnTo>
                  <a:pt x="135516" y="57576"/>
                </a:lnTo>
                <a:lnTo>
                  <a:pt x="123039" y="59012"/>
                </a:lnTo>
                <a:lnTo>
                  <a:pt x="110841" y="59963"/>
                </a:lnTo>
                <a:lnTo>
                  <a:pt x="98404" y="60513"/>
                </a:lnTo>
                <a:lnTo>
                  <a:pt x="82867" y="60545"/>
                </a:lnTo>
                <a:lnTo>
                  <a:pt x="69072" y="60088"/>
                </a:lnTo>
                <a:lnTo>
                  <a:pt x="15832" y="51774"/>
                </a:lnTo>
                <a:lnTo>
                  <a:pt x="0" y="47684"/>
                </a:lnTo>
                <a:lnTo>
                  <a:pt x="658" y="45952"/>
                </a:lnTo>
                <a:lnTo>
                  <a:pt x="4144" y="43264"/>
                </a:lnTo>
                <a:lnTo>
                  <a:pt x="11985" y="41815"/>
                </a:lnTo>
                <a:lnTo>
                  <a:pt x="23910" y="4640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734791" y="5854250"/>
            <a:ext cx="127000" cy="187325"/>
          </a:xfrm>
          <a:custGeom>
            <a:avLst/>
            <a:gdLst/>
            <a:ahLst/>
            <a:cxnLst/>
            <a:rect l="l" t="t" r="r" b="b"/>
            <a:pathLst>
              <a:path w="127000" h="187325">
                <a:moveTo>
                  <a:pt x="113727" y="44088"/>
                </a:moveTo>
                <a:lnTo>
                  <a:pt x="111117" y="5696"/>
                </a:lnTo>
                <a:lnTo>
                  <a:pt x="100913" y="113"/>
                </a:lnTo>
                <a:lnTo>
                  <a:pt x="96700" y="0"/>
                </a:lnTo>
                <a:lnTo>
                  <a:pt x="62750" y="18397"/>
                </a:lnTo>
                <a:lnTo>
                  <a:pt x="32300" y="47298"/>
                </a:lnTo>
                <a:lnTo>
                  <a:pt x="6307" y="87655"/>
                </a:lnTo>
                <a:lnTo>
                  <a:pt x="630" y="131450"/>
                </a:lnTo>
                <a:lnTo>
                  <a:pt x="0" y="155103"/>
                </a:lnTo>
                <a:lnTo>
                  <a:pt x="796" y="161496"/>
                </a:lnTo>
                <a:lnTo>
                  <a:pt x="2414" y="165232"/>
                </a:lnTo>
                <a:lnTo>
                  <a:pt x="4033" y="168967"/>
                </a:lnTo>
                <a:lnTo>
                  <a:pt x="7072" y="172445"/>
                </a:lnTo>
                <a:lnTo>
                  <a:pt x="11531" y="175665"/>
                </a:lnTo>
                <a:lnTo>
                  <a:pt x="15990" y="178885"/>
                </a:lnTo>
                <a:lnTo>
                  <a:pt x="68535" y="187093"/>
                </a:lnTo>
                <a:lnTo>
                  <a:pt x="80675" y="186332"/>
                </a:lnTo>
                <a:lnTo>
                  <a:pt x="114037" y="160522"/>
                </a:lnTo>
                <a:lnTo>
                  <a:pt x="125901" y="123740"/>
                </a:lnTo>
                <a:lnTo>
                  <a:pt x="126959" y="105487"/>
                </a:lnTo>
                <a:lnTo>
                  <a:pt x="126814" y="93767"/>
                </a:lnTo>
                <a:lnTo>
                  <a:pt x="103362" y="41083"/>
                </a:lnTo>
                <a:lnTo>
                  <a:pt x="92973" y="26441"/>
                </a:lnTo>
                <a:lnTo>
                  <a:pt x="91605" y="27898"/>
                </a:lnTo>
                <a:lnTo>
                  <a:pt x="91551" y="34127"/>
                </a:lnTo>
                <a:lnTo>
                  <a:pt x="92801" y="45124"/>
                </a:lnTo>
                <a:lnTo>
                  <a:pt x="95349" y="60886"/>
                </a:lnTo>
                <a:lnTo>
                  <a:pt x="99188" y="8141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371318" y="5868376"/>
            <a:ext cx="198120" cy="174625"/>
          </a:xfrm>
          <a:custGeom>
            <a:avLst/>
            <a:gdLst/>
            <a:ahLst/>
            <a:cxnLst/>
            <a:rect l="l" t="t" r="r" b="b"/>
            <a:pathLst>
              <a:path w="198119" h="174625">
                <a:moveTo>
                  <a:pt x="117832" y="67959"/>
                </a:moveTo>
                <a:lnTo>
                  <a:pt x="146507" y="39523"/>
                </a:lnTo>
                <a:lnTo>
                  <a:pt x="154401" y="16751"/>
                </a:lnTo>
                <a:lnTo>
                  <a:pt x="153110" y="12012"/>
                </a:lnTo>
                <a:lnTo>
                  <a:pt x="149326" y="9992"/>
                </a:lnTo>
                <a:lnTo>
                  <a:pt x="145541" y="7972"/>
                </a:lnTo>
                <a:lnTo>
                  <a:pt x="140028" y="6735"/>
                </a:lnTo>
                <a:lnTo>
                  <a:pt x="132785" y="6282"/>
                </a:lnTo>
                <a:lnTo>
                  <a:pt x="121181" y="6363"/>
                </a:lnTo>
                <a:lnTo>
                  <a:pt x="83797" y="15611"/>
                </a:lnTo>
                <a:lnTo>
                  <a:pt x="50596" y="36652"/>
                </a:lnTo>
                <a:lnTo>
                  <a:pt x="18350" y="66518"/>
                </a:lnTo>
                <a:lnTo>
                  <a:pt x="0" y="116114"/>
                </a:lnTo>
                <a:lnTo>
                  <a:pt x="692" y="126845"/>
                </a:lnTo>
                <a:lnTo>
                  <a:pt x="35166" y="160803"/>
                </a:lnTo>
                <a:lnTo>
                  <a:pt x="75114" y="171339"/>
                </a:lnTo>
                <a:lnTo>
                  <a:pt x="115398" y="174175"/>
                </a:lnTo>
                <a:lnTo>
                  <a:pt x="128063" y="174184"/>
                </a:lnTo>
                <a:lnTo>
                  <a:pt x="138303" y="173958"/>
                </a:lnTo>
                <a:lnTo>
                  <a:pt x="175625" y="165316"/>
                </a:lnTo>
                <a:lnTo>
                  <a:pt x="195035" y="140453"/>
                </a:lnTo>
                <a:lnTo>
                  <a:pt x="196862" y="134093"/>
                </a:lnTo>
                <a:lnTo>
                  <a:pt x="197867" y="126556"/>
                </a:lnTo>
                <a:lnTo>
                  <a:pt x="198049" y="117840"/>
                </a:lnTo>
                <a:lnTo>
                  <a:pt x="197099" y="106211"/>
                </a:lnTo>
                <a:lnTo>
                  <a:pt x="182319" y="69465"/>
                </a:lnTo>
                <a:lnTo>
                  <a:pt x="158309" y="39162"/>
                </a:lnTo>
                <a:lnTo>
                  <a:pt x="128095" y="12535"/>
                </a:lnTo>
                <a:lnTo>
                  <a:pt x="103494" y="0"/>
                </a:lnTo>
                <a:lnTo>
                  <a:pt x="95524" y="1356"/>
                </a:lnTo>
                <a:lnTo>
                  <a:pt x="88860" y="8203"/>
                </a:lnTo>
                <a:lnTo>
                  <a:pt x="83225" y="20487"/>
                </a:lnTo>
                <a:lnTo>
                  <a:pt x="78342" y="3815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720656" y="6248954"/>
            <a:ext cx="875665" cy="40640"/>
          </a:xfrm>
          <a:custGeom>
            <a:avLst/>
            <a:gdLst/>
            <a:ahLst/>
            <a:cxnLst/>
            <a:rect l="l" t="t" r="r" b="b"/>
            <a:pathLst>
              <a:path w="875664" h="40639">
                <a:moveTo>
                  <a:pt x="22391" y="27365"/>
                </a:moveTo>
                <a:lnTo>
                  <a:pt x="13237" y="30269"/>
                </a:lnTo>
                <a:lnTo>
                  <a:pt x="6979" y="28300"/>
                </a:lnTo>
                <a:lnTo>
                  <a:pt x="3617" y="21455"/>
                </a:lnTo>
                <a:lnTo>
                  <a:pt x="1257" y="16649"/>
                </a:lnTo>
                <a:lnTo>
                  <a:pt x="51" y="11800"/>
                </a:lnTo>
                <a:lnTo>
                  <a:pt x="0" y="6906"/>
                </a:lnTo>
                <a:lnTo>
                  <a:pt x="4971" y="2188"/>
                </a:lnTo>
                <a:lnTo>
                  <a:pt x="20014" y="0"/>
                </a:lnTo>
                <a:lnTo>
                  <a:pt x="36525" y="49"/>
                </a:lnTo>
                <a:lnTo>
                  <a:pt x="83813" y="816"/>
                </a:lnTo>
                <a:lnTo>
                  <a:pt x="126232" y="2658"/>
                </a:lnTo>
                <a:lnTo>
                  <a:pt x="171368" y="5133"/>
                </a:lnTo>
                <a:lnTo>
                  <a:pt x="212263" y="7586"/>
                </a:lnTo>
                <a:lnTo>
                  <a:pt x="260870" y="10761"/>
                </a:lnTo>
                <a:lnTo>
                  <a:pt x="298416" y="13424"/>
                </a:lnTo>
                <a:lnTo>
                  <a:pt x="312417" y="14413"/>
                </a:lnTo>
                <a:lnTo>
                  <a:pt x="351411" y="17052"/>
                </a:lnTo>
                <a:lnTo>
                  <a:pt x="397930" y="19920"/>
                </a:lnTo>
                <a:lnTo>
                  <a:pt x="437275" y="21549"/>
                </a:lnTo>
                <a:lnTo>
                  <a:pt x="488143" y="22557"/>
                </a:lnTo>
                <a:lnTo>
                  <a:pt x="533888" y="22907"/>
                </a:lnTo>
                <a:lnTo>
                  <a:pt x="555474" y="22958"/>
                </a:lnTo>
                <a:lnTo>
                  <a:pt x="575082" y="23043"/>
                </a:lnTo>
                <a:lnTo>
                  <a:pt x="622737" y="23494"/>
                </a:lnTo>
                <a:lnTo>
                  <a:pt x="662798" y="24564"/>
                </a:lnTo>
                <a:lnTo>
                  <a:pt x="683771" y="26112"/>
                </a:lnTo>
                <a:lnTo>
                  <a:pt x="694915" y="26792"/>
                </a:lnTo>
                <a:lnTo>
                  <a:pt x="736746" y="28068"/>
                </a:lnTo>
                <a:lnTo>
                  <a:pt x="787077" y="28539"/>
                </a:lnTo>
                <a:lnTo>
                  <a:pt x="825455" y="28660"/>
                </a:lnTo>
                <a:lnTo>
                  <a:pt x="847707" y="28735"/>
                </a:lnTo>
                <a:lnTo>
                  <a:pt x="863126" y="28955"/>
                </a:lnTo>
                <a:lnTo>
                  <a:pt x="872112" y="29322"/>
                </a:lnTo>
                <a:lnTo>
                  <a:pt x="875066" y="29835"/>
                </a:lnTo>
                <a:lnTo>
                  <a:pt x="869077" y="31292"/>
                </a:lnTo>
                <a:lnTo>
                  <a:pt x="859790" y="33475"/>
                </a:lnTo>
                <a:lnTo>
                  <a:pt x="847164" y="36402"/>
                </a:lnTo>
                <a:lnTo>
                  <a:pt x="831161" y="40090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661614" y="5925229"/>
            <a:ext cx="208915" cy="135255"/>
          </a:xfrm>
          <a:custGeom>
            <a:avLst/>
            <a:gdLst/>
            <a:ahLst/>
            <a:cxnLst/>
            <a:rect l="l" t="t" r="r" b="b"/>
            <a:pathLst>
              <a:path w="208914" h="135254">
                <a:moveTo>
                  <a:pt x="82084" y="26975"/>
                </a:moveTo>
                <a:lnTo>
                  <a:pt x="49740" y="67"/>
                </a:lnTo>
                <a:lnTo>
                  <a:pt x="43203" y="0"/>
                </a:lnTo>
                <a:lnTo>
                  <a:pt x="36761" y="1742"/>
                </a:lnTo>
                <a:lnTo>
                  <a:pt x="30415" y="5293"/>
                </a:lnTo>
                <a:lnTo>
                  <a:pt x="24069" y="8844"/>
                </a:lnTo>
                <a:lnTo>
                  <a:pt x="18681" y="13288"/>
                </a:lnTo>
                <a:lnTo>
                  <a:pt x="14251" y="18624"/>
                </a:lnTo>
                <a:lnTo>
                  <a:pt x="9821" y="23960"/>
                </a:lnTo>
                <a:lnTo>
                  <a:pt x="6436" y="29867"/>
                </a:lnTo>
                <a:lnTo>
                  <a:pt x="4096" y="36345"/>
                </a:lnTo>
                <a:lnTo>
                  <a:pt x="1755" y="42822"/>
                </a:lnTo>
                <a:lnTo>
                  <a:pt x="468" y="49231"/>
                </a:lnTo>
                <a:lnTo>
                  <a:pt x="234" y="55571"/>
                </a:lnTo>
                <a:lnTo>
                  <a:pt x="0" y="61912"/>
                </a:lnTo>
                <a:lnTo>
                  <a:pt x="457" y="68476"/>
                </a:lnTo>
                <a:lnTo>
                  <a:pt x="17792" y="105838"/>
                </a:lnTo>
                <a:lnTo>
                  <a:pt x="63061" y="131076"/>
                </a:lnTo>
                <a:lnTo>
                  <a:pt x="103504" y="134967"/>
                </a:lnTo>
                <a:lnTo>
                  <a:pt x="116996" y="134488"/>
                </a:lnTo>
                <a:lnTo>
                  <a:pt x="165802" y="124178"/>
                </a:lnTo>
                <a:lnTo>
                  <a:pt x="206742" y="93210"/>
                </a:lnTo>
                <a:lnTo>
                  <a:pt x="208812" y="82328"/>
                </a:lnTo>
                <a:lnTo>
                  <a:pt x="205477" y="71862"/>
                </a:lnTo>
                <a:lnTo>
                  <a:pt x="174426" y="48142"/>
                </a:lnTo>
                <a:lnTo>
                  <a:pt x="136797" y="35501"/>
                </a:lnTo>
                <a:lnTo>
                  <a:pt x="84965" y="26586"/>
                </a:lnTo>
                <a:lnTo>
                  <a:pt x="51004" y="24661"/>
                </a:lnTo>
                <a:lnTo>
                  <a:pt x="44619" y="27829"/>
                </a:lnTo>
                <a:lnTo>
                  <a:pt x="41274" y="34359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288102" y="5877585"/>
            <a:ext cx="215265" cy="187325"/>
          </a:xfrm>
          <a:custGeom>
            <a:avLst/>
            <a:gdLst/>
            <a:ahLst/>
            <a:cxnLst/>
            <a:rect l="l" t="t" r="r" b="b"/>
            <a:pathLst>
              <a:path w="215264" h="187325">
                <a:moveTo>
                  <a:pt x="154448" y="69106"/>
                </a:moveTo>
                <a:lnTo>
                  <a:pt x="134064" y="32032"/>
                </a:lnTo>
                <a:lnTo>
                  <a:pt x="86557" y="24413"/>
                </a:lnTo>
                <a:lnTo>
                  <a:pt x="38319" y="49903"/>
                </a:lnTo>
                <a:lnTo>
                  <a:pt x="11978" y="79251"/>
                </a:lnTo>
                <a:lnTo>
                  <a:pt x="0" y="116859"/>
                </a:lnTo>
                <a:lnTo>
                  <a:pt x="1386" y="131490"/>
                </a:lnTo>
                <a:lnTo>
                  <a:pt x="39360" y="168215"/>
                </a:lnTo>
                <a:lnTo>
                  <a:pt x="76471" y="182434"/>
                </a:lnTo>
                <a:lnTo>
                  <a:pt x="115398" y="187205"/>
                </a:lnTo>
                <a:lnTo>
                  <a:pt x="127956" y="186877"/>
                </a:lnTo>
                <a:lnTo>
                  <a:pt x="178291" y="170239"/>
                </a:lnTo>
                <a:lnTo>
                  <a:pt x="209037" y="134185"/>
                </a:lnTo>
                <a:lnTo>
                  <a:pt x="215259" y="108389"/>
                </a:lnTo>
                <a:lnTo>
                  <a:pt x="214744" y="92103"/>
                </a:lnTo>
                <a:lnTo>
                  <a:pt x="201447" y="55849"/>
                </a:lnTo>
                <a:lnTo>
                  <a:pt x="171835" y="18233"/>
                </a:lnTo>
                <a:lnTo>
                  <a:pt x="153934" y="449"/>
                </a:lnTo>
                <a:lnTo>
                  <a:pt x="153479" y="0"/>
                </a:lnTo>
                <a:lnTo>
                  <a:pt x="153814" y="464"/>
                </a:lnTo>
                <a:lnTo>
                  <a:pt x="157350" y="4798"/>
                </a:lnTo>
                <a:lnTo>
                  <a:pt x="166706" y="16265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005723" y="6224760"/>
            <a:ext cx="734695" cy="50165"/>
          </a:xfrm>
          <a:custGeom>
            <a:avLst/>
            <a:gdLst/>
            <a:ahLst/>
            <a:cxnLst/>
            <a:rect l="l" t="t" r="r" b="b"/>
            <a:pathLst>
              <a:path w="734694" h="50164">
                <a:moveTo>
                  <a:pt x="77058" y="49990"/>
                </a:moveTo>
                <a:lnTo>
                  <a:pt x="68322" y="38265"/>
                </a:lnTo>
                <a:lnTo>
                  <a:pt x="61411" y="27114"/>
                </a:lnTo>
                <a:lnTo>
                  <a:pt x="56325" y="16535"/>
                </a:lnTo>
                <a:lnTo>
                  <a:pt x="55289" y="2996"/>
                </a:lnTo>
                <a:lnTo>
                  <a:pt x="64596" y="0"/>
                </a:lnTo>
                <a:lnTo>
                  <a:pt x="76007" y="1510"/>
                </a:lnTo>
                <a:lnTo>
                  <a:pt x="88300" y="3707"/>
                </a:lnTo>
                <a:lnTo>
                  <a:pt x="101730" y="6613"/>
                </a:lnTo>
                <a:lnTo>
                  <a:pt x="114183" y="9465"/>
                </a:lnTo>
                <a:lnTo>
                  <a:pt x="126469" y="12073"/>
                </a:lnTo>
                <a:lnTo>
                  <a:pt x="171037" y="19578"/>
                </a:lnTo>
                <a:lnTo>
                  <a:pt x="221886" y="24225"/>
                </a:lnTo>
                <a:lnTo>
                  <a:pt x="270102" y="27079"/>
                </a:lnTo>
                <a:lnTo>
                  <a:pt x="310652" y="29227"/>
                </a:lnTo>
                <a:lnTo>
                  <a:pt x="352245" y="31147"/>
                </a:lnTo>
                <a:lnTo>
                  <a:pt x="391744" y="32225"/>
                </a:lnTo>
                <a:lnTo>
                  <a:pt x="430218" y="32714"/>
                </a:lnTo>
                <a:lnTo>
                  <a:pt x="476552" y="32942"/>
                </a:lnTo>
                <a:lnTo>
                  <a:pt x="497983" y="32956"/>
                </a:lnTo>
                <a:lnTo>
                  <a:pt x="517189" y="32952"/>
                </a:lnTo>
                <a:lnTo>
                  <a:pt x="562187" y="32833"/>
                </a:lnTo>
                <a:lnTo>
                  <a:pt x="606071" y="31884"/>
                </a:lnTo>
                <a:lnTo>
                  <a:pt x="644937" y="28055"/>
                </a:lnTo>
                <a:lnTo>
                  <a:pt x="661056" y="26101"/>
                </a:lnTo>
                <a:lnTo>
                  <a:pt x="675181" y="24566"/>
                </a:lnTo>
                <a:lnTo>
                  <a:pt x="726921" y="21472"/>
                </a:lnTo>
                <a:lnTo>
                  <a:pt x="733871" y="21229"/>
                </a:lnTo>
                <a:lnTo>
                  <a:pt x="734698" y="21189"/>
                </a:lnTo>
                <a:lnTo>
                  <a:pt x="734466" y="21184"/>
                </a:lnTo>
                <a:lnTo>
                  <a:pt x="734020" y="21184"/>
                </a:lnTo>
                <a:lnTo>
                  <a:pt x="729610" y="21184"/>
                </a:lnTo>
                <a:lnTo>
                  <a:pt x="721236" y="21184"/>
                </a:lnTo>
                <a:lnTo>
                  <a:pt x="711763" y="21569"/>
                </a:lnTo>
                <a:lnTo>
                  <a:pt x="699331" y="22724"/>
                </a:lnTo>
                <a:lnTo>
                  <a:pt x="683942" y="24650"/>
                </a:lnTo>
                <a:lnTo>
                  <a:pt x="671361" y="26260"/>
                </a:lnTo>
                <a:lnTo>
                  <a:pt x="658862" y="27560"/>
                </a:lnTo>
                <a:lnTo>
                  <a:pt x="616957" y="29760"/>
                </a:lnTo>
                <a:lnTo>
                  <a:pt x="590003" y="29993"/>
                </a:lnTo>
                <a:lnTo>
                  <a:pt x="578863" y="29800"/>
                </a:lnTo>
                <a:lnTo>
                  <a:pt x="568729" y="29422"/>
                </a:lnTo>
                <a:lnTo>
                  <a:pt x="554710" y="28687"/>
                </a:lnTo>
                <a:lnTo>
                  <a:pt x="541701" y="28108"/>
                </a:lnTo>
                <a:lnTo>
                  <a:pt x="529404" y="27668"/>
                </a:lnTo>
                <a:lnTo>
                  <a:pt x="517521" y="27353"/>
                </a:lnTo>
                <a:lnTo>
                  <a:pt x="508188" y="27081"/>
                </a:lnTo>
                <a:lnTo>
                  <a:pt x="461702" y="23790"/>
                </a:lnTo>
                <a:lnTo>
                  <a:pt x="412843" y="18717"/>
                </a:lnTo>
                <a:lnTo>
                  <a:pt x="395718" y="16900"/>
                </a:lnTo>
                <a:lnTo>
                  <a:pt x="355067" y="12933"/>
                </a:lnTo>
                <a:lnTo>
                  <a:pt x="314067" y="10319"/>
                </a:lnTo>
                <a:lnTo>
                  <a:pt x="276529" y="9420"/>
                </a:lnTo>
                <a:lnTo>
                  <a:pt x="262431" y="9530"/>
                </a:lnTo>
                <a:lnTo>
                  <a:pt x="212855" y="12985"/>
                </a:lnTo>
                <a:lnTo>
                  <a:pt x="195358" y="15271"/>
                </a:lnTo>
                <a:lnTo>
                  <a:pt x="180994" y="17108"/>
                </a:lnTo>
                <a:lnTo>
                  <a:pt x="136455" y="21582"/>
                </a:lnTo>
                <a:lnTo>
                  <a:pt x="109359" y="22676"/>
                </a:lnTo>
                <a:lnTo>
                  <a:pt x="96866" y="23123"/>
                </a:lnTo>
                <a:lnTo>
                  <a:pt x="84312" y="23821"/>
                </a:lnTo>
                <a:lnTo>
                  <a:pt x="71672" y="24769"/>
                </a:lnTo>
                <a:lnTo>
                  <a:pt x="58920" y="25970"/>
                </a:lnTo>
                <a:lnTo>
                  <a:pt x="37625" y="28466"/>
                </a:lnTo>
                <a:lnTo>
                  <a:pt x="22627" y="30177"/>
                </a:lnTo>
                <a:lnTo>
                  <a:pt x="12853" y="31223"/>
                </a:lnTo>
                <a:lnTo>
                  <a:pt x="7228" y="31725"/>
                </a:lnTo>
                <a:lnTo>
                  <a:pt x="1900" y="32051"/>
                </a:lnTo>
                <a:lnTo>
                  <a:pt x="0" y="30672"/>
                </a:lnTo>
                <a:lnTo>
                  <a:pt x="1027" y="27619"/>
                </a:lnTo>
                <a:lnTo>
                  <a:pt x="2054" y="24566"/>
                </a:lnTo>
                <a:lnTo>
                  <a:pt x="4524" y="20982"/>
                </a:lnTo>
                <a:lnTo>
                  <a:pt x="8436" y="16868"/>
                </a:lnTo>
                <a:lnTo>
                  <a:pt x="12349" y="12754"/>
                </a:lnTo>
                <a:lnTo>
                  <a:pt x="16761" y="9548"/>
                </a:lnTo>
                <a:lnTo>
                  <a:pt x="21673" y="7253"/>
                </a:lnTo>
                <a:lnTo>
                  <a:pt x="30094" y="6858"/>
                </a:lnTo>
                <a:lnTo>
                  <a:pt x="40483" y="12623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785345" y="6208365"/>
            <a:ext cx="1297305" cy="43180"/>
          </a:xfrm>
          <a:custGeom>
            <a:avLst/>
            <a:gdLst/>
            <a:ahLst/>
            <a:cxnLst/>
            <a:rect l="l" t="t" r="r" b="b"/>
            <a:pathLst>
              <a:path w="1297304" h="43179">
                <a:moveTo>
                  <a:pt x="107507" y="41903"/>
                </a:moveTo>
                <a:lnTo>
                  <a:pt x="96363" y="35241"/>
                </a:lnTo>
                <a:lnTo>
                  <a:pt x="90012" y="29849"/>
                </a:lnTo>
                <a:lnTo>
                  <a:pt x="88454" y="25730"/>
                </a:lnTo>
                <a:lnTo>
                  <a:pt x="87369" y="22864"/>
                </a:lnTo>
                <a:lnTo>
                  <a:pt x="91931" y="21239"/>
                </a:lnTo>
                <a:lnTo>
                  <a:pt x="102139" y="20855"/>
                </a:lnTo>
                <a:lnTo>
                  <a:pt x="113539" y="20797"/>
                </a:lnTo>
                <a:lnTo>
                  <a:pt x="126307" y="21428"/>
                </a:lnTo>
                <a:lnTo>
                  <a:pt x="144356" y="23190"/>
                </a:lnTo>
                <a:lnTo>
                  <a:pt x="157651" y="24401"/>
                </a:lnTo>
                <a:lnTo>
                  <a:pt x="202966" y="26129"/>
                </a:lnTo>
                <a:lnTo>
                  <a:pt x="248094" y="26420"/>
                </a:lnTo>
                <a:lnTo>
                  <a:pt x="282409" y="26466"/>
                </a:lnTo>
                <a:lnTo>
                  <a:pt x="297245" y="26448"/>
                </a:lnTo>
                <a:lnTo>
                  <a:pt x="338597" y="26260"/>
                </a:lnTo>
                <a:lnTo>
                  <a:pt x="387129" y="25693"/>
                </a:lnTo>
                <a:lnTo>
                  <a:pt x="422063" y="24960"/>
                </a:lnTo>
                <a:lnTo>
                  <a:pt x="434986" y="24666"/>
                </a:lnTo>
                <a:lnTo>
                  <a:pt x="485397" y="23674"/>
                </a:lnTo>
                <a:lnTo>
                  <a:pt x="535654" y="22934"/>
                </a:lnTo>
                <a:lnTo>
                  <a:pt x="566052" y="22585"/>
                </a:lnTo>
                <a:lnTo>
                  <a:pt x="582307" y="22395"/>
                </a:lnTo>
                <a:lnTo>
                  <a:pt x="623684" y="21856"/>
                </a:lnTo>
                <a:lnTo>
                  <a:pt x="663315" y="21191"/>
                </a:lnTo>
                <a:lnTo>
                  <a:pt x="669054" y="21087"/>
                </a:lnTo>
                <a:lnTo>
                  <a:pt x="713587" y="20672"/>
                </a:lnTo>
                <a:lnTo>
                  <a:pt x="753042" y="20505"/>
                </a:lnTo>
                <a:lnTo>
                  <a:pt x="802109" y="20399"/>
                </a:lnTo>
                <a:lnTo>
                  <a:pt x="840184" y="20361"/>
                </a:lnTo>
                <a:lnTo>
                  <a:pt x="861864" y="20361"/>
                </a:lnTo>
                <a:lnTo>
                  <a:pt x="900695" y="20440"/>
                </a:lnTo>
                <a:lnTo>
                  <a:pt x="947722" y="20752"/>
                </a:lnTo>
                <a:lnTo>
                  <a:pt x="989763" y="21530"/>
                </a:lnTo>
                <a:lnTo>
                  <a:pt x="1014458" y="23186"/>
                </a:lnTo>
                <a:lnTo>
                  <a:pt x="1024721" y="24028"/>
                </a:lnTo>
                <a:lnTo>
                  <a:pt x="1036830" y="24913"/>
                </a:lnTo>
                <a:lnTo>
                  <a:pt x="1050794" y="25844"/>
                </a:lnTo>
                <a:lnTo>
                  <a:pt x="1066623" y="26820"/>
                </a:lnTo>
                <a:lnTo>
                  <a:pt x="1080032" y="27620"/>
                </a:lnTo>
                <a:lnTo>
                  <a:pt x="1093092" y="28449"/>
                </a:lnTo>
                <a:lnTo>
                  <a:pt x="1143224" y="32152"/>
                </a:lnTo>
                <a:lnTo>
                  <a:pt x="1200340" y="37313"/>
                </a:lnTo>
                <a:lnTo>
                  <a:pt x="1217475" y="38877"/>
                </a:lnTo>
                <a:lnTo>
                  <a:pt x="1262322" y="42368"/>
                </a:lnTo>
                <a:lnTo>
                  <a:pt x="1280091" y="42641"/>
                </a:lnTo>
                <a:lnTo>
                  <a:pt x="1289864" y="41988"/>
                </a:lnTo>
                <a:lnTo>
                  <a:pt x="1295630" y="40568"/>
                </a:lnTo>
                <a:lnTo>
                  <a:pt x="1297030" y="39895"/>
                </a:lnTo>
                <a:lnTo>
                  <a:pt x="1295928" y="39584"/>
                </a:lnTo>
                <a:lnTo>
                  <a:pt x="1294827" y="39272"/>
                </a:lnTo>
                <a:lnTo>
                  <a:pt x="1292070" y="38494"/>
                </a:lnTo>
                <a:lnTo>
                  <a:pt x="1287657" y="37248"/>
                </a:lnTo>
                <a:lnTo>
                  <a:pt x="1281114" y="36088"/>
                </a:lnTo>
                <a:lnTo>
                  <a:pt x="1239035" y="32643"/>
                </a:lnTo>
                <a:lnTo>
                  <a:pt x="1188707" y="30170"/>
                </a:lnTo>
                <a:lnTo>
                  <a:pt x="1141141" y="28906"/>
                </a:lnTo>
                <a:lnTo>
                  <a:pt x="1091129" y="28163"/>
                </a:lnTo>
                <a:lnTo>
                  <a:pt x="1043028" y="27807"/>
                </a:lnTo>
                <a:lnTo>
                  <a:pt x="994804" y="27683"/>
                </a:lnTo>
                <a:lnTo>
                  <a:pt x="982903" y="27712"/>
                </a:lnTo>
                <a:lnTo>
                  <a:pt x="972871" y="27774"/>
                </a:lnTo>
                <a:lnTo>
                  <a:pt x="964579" y="27869"/>
                </a:lnTo>
                <a:lnTo>
                  <a:pt x="957898" y="27996"/>
                </a:lnTo>
                <a:lnTo>
                  <a:pt x="948457" y="28236"/>
                </a:lnTo>
                <a:lnTo>
                  <a:pt x="937831" y="28409"/>
                </a:lnTo>
                <a:lnTo>
                  <a:pt x="925931" y="28516"/>
                </a:lnTo>
                <a:lnTo>
                  <a:pt x="912667" y="28562"/>
                </a:lnTo>
                <a:lnTo>
                  <a:pt x="897950" y="28547"/>
                </a:lnTo>
                <a:lnTo>
                  <a:pt x="853586" y="27615"/>
                </a:lnTo>
                <a:lnTo>
                  <a:pt x="805236" y="24287"/>
                </a:lnTo>
                <a:lnTo>
                  <a:pt x="766691" y="19438"/>
                </a:lnTo>
                <a:lnTo>
                  <a:pt x="751687" y="17423"/>
                </a:lnTo>
                <a:lnTo>
                  <a:pt x="702353" y="11253"/>
                </a:lnTo>
                <a:lnTo>
                  <a:pt x="654293" y="7351"/>
                </a:lnTo>
                <a:lnTo>
                  <a:pt x="606692" y="5661"/>
                </a:lnTo>
                <a:lnTo>
                  <a:pt x="564232" y="5012"/>
                </a:lnTo>
                <a:lnTo>
                  <a:pt x="516161" y="4778"/>
                </a:lnTo>
                <a:lnTo>
                  <a:pt x="503303" y="4828"/>
                </a:lnTo>
                <a:lnTo>
                  <a:pt x="463039" y="5824"/>
                </a:lnTo>
                <a:lnTo>
                  <a:pt x="412214" y="8842"/>
                </a:lnTo>
                <a:lnTo>
                  <a:pt x="394929" y="10036"/>
                </a:lnTo>
                <a:lnTo>
                  <a:pt x="379569" y="11041"/>
                </a:lnTo>
                <a:lnTo>
                  <a:pt x="332908" y="13476"/>
                </a:lnTo>
                <a:lnTo>
                  <a:pt x="289621" y="14526"/>
                </a:lnTo>
                <a:lnTo>
                  <a:pt x="280200" y="14633"/>
                </a:lnTo>
                <a:lnTo>
                  <a:pt x="265169" y="14363"/>
                </a:lnTo>
                <a:lnTo>
                  <a:pt x="253153" y="13450"/>
                </a:lnTo>
                <a:lnTo>
                  <a:pt x="241951" y="11908"/>
                </a:lnTo>
                <a:lnTo>
                  <a:pt x="230287" y="10773"/>
                </a:lnTo>
                <a:lnTo>
                  <a:pt x="217623" y="9968"/>
                </a:lnTo>
                <a:lnTo>
                  <a:pt x="203419" y="9416"/>
                </a:lnTo>
                <a:lnTo>
                  <a:pt x="185602" y="8838"/>
                </a:lnTo>
                <a:lnTo>
                  <a:pt x="171247" y="8100"/>
                </a:lnTo>
                <a:lnTo>
                  <a:pt x="159961" y="7191"/>
                </a:lnTo>
                <a:lnTo>
                  <a:pt x="151350" y="6101"/>
                </a:lnTo>
                <a:lnTo>
                  <a:pt x="139726" y="4262"/>
                </a:lnTo>
                <a:lnTo>
                  <a:pt x="127267" y="2748"/>
                </a:lnTo>
                <a:lnTo>
                  <a:pt x="113593" y="1493"/>
                </a:lnTo>
                <a:lnTo>
                  <a:pt x="100733" y="647"/>
                </a:lnTo>
                <a:lnTo>
                  <a:pt x="88046" y="151"/>
                </a:lnTo>
                <a:lnTo>
                  <a:pt x="75460" y="0"/>
                </a:lnTo>
                <a:lnTo>
                  <a:pt x="59435" y="384"/>
                </a:lnTo>
                <a:lnTo>
                  <a:pt x="46505" y="1078"/>
                </a:lnTo>
                <a:lnTo>
                  <a:pt x="35803" y="2088"/>
                </a:lnTo>
                <a:lnTo>
                  <a:pt x="18926" y="4282"/>
                </a:lnTo>
                <a:lnTo>
                  <a:pt x="9122" y="5119"/>
                </a:lnTo>
                <a:lnTo>
                  <a:pt x="2914" y="5188"/>
                </a:lnTo>
                <a:lnTo>
                  <a:pt x="485" y="5205"/>
                </a:lnTo>
                <a:lnTo>
                  <a:pt x="243" y="5207"/>
                </a:lnTo>
                <a:lnTo>
                  <a:pt x="0" y="5208"/>
                </a:lnTo>
                <a:lnTo>
                  <a:pt x="523" y="5298"/>
                </a:lnTo>
                <a:lnTo>
                  <a:pt x="1131" y="5380"/>
                </a:lnTo>
                <a:lnTo>
                  <a:pt x="9501" y="6523"/>
                </a:lnTo>
                <a:lnTo>
                  <a:pt x="25634" y="8726"/>
                </a:lnTo>
              </a:path>
            </a:pathLst>
          </a:custGeom>
          <a:ln w="18000">
            <a:solidFill>
              <a:srgbClr val="D2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Sunb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50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o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8" name="object 1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30">
                <a:latin typeface="Arial"/>
                <a:cs typeface="Arial"/>
                <a:hlinkClick r:id="rId4"/>
              </a:rPr>
              <a:t>ww</a:t>
            </a:r>
            <a:r>
              <a:rPr dirty="0" spc="-100">
                <a:latin typeface="Arial"/>
                <a:cs typeface="Arial"/>
                <a:hlinkClick r:id="rId4"/>
              </a:rPr>
              <a:t>w</a:t>
            </a:r>
            <a:r>
              <a:rPr dirty="0" spc="-5">
                <a:latin typeface="Arial"/>
                <a:cs typeface="Arial"/>
                <a:hlinkClick r:id="rId4"/>
              </a:rPr>
              <a:t>.s</a:t>
            </a:r>
            <a:r>
              <a:rPr dirty="0" spc="-5">
                <a:latin typeface="Arial"/>
                <a:cs typeface="Arial"/>
                <a:hlinkClick r:id="rId4"/>
              </a:rPr>
              <a:t>u</a:t>
            </a:r>
            <a:r>
              <a:rPr dirty="0">
                <a:latin typeface="Arial"/>
                <a:cs typeface="Arial"/>
                <a:hlinkClick r:id="rId4"/>
              </a:rPr>
              <a:t>nbea</a:t>
            </a:r>
            <a:r>
              <a:rPr dirty="0" spc="-40">
                <a:latin typeface="Arial"/>
                <a:cs typeface="Arial"/>
                <a:hlinkClick r:id="rId4"/>
              </a:rPr>
              <a:t>m</a:t>
            </a:r>
            <a:r>
              <a:rPr dirty="0" spc="20">
                <a:latin typeface="Arial"/>
                <a:cs typeface="Arial"/>
                <a:hlinkClick r:id="rId4"/>
              </a:rPr>
              <a:t>i</a:t>
            </a:r>
            <a:r>
              <a:rPr dirty="0">
                <a:latin typeface="Arial"/>
                <a:cs typeface="Arial"/>
                <a:hlinkClick r:id="rId4"/>
              </a:rPr>
              <a:t>n</a:t>
            </a:r>
            <a:r>
              <a:rPr dirty="0" spc="-5">
                <a:latin typeface="Arial"/>
                <a:cs typeface="Arial"/>
                <a:hlinkClick r:id="rId4"/>
              </a:rPr>
              <a:t>f</a:t>
            </a:r>
            <a:r>
              <a:rPr dirty="0" spc="-5">
                <a:latin typeface="Arial"/>
                <a:cs typeface="Arial"/>
                <a:hlinkClick r:id="rId4"/>
              </a:rPr>
              <a:t>o</a:t>
            </a:r>
            <a:r>
              <a:rPr dirty="0" spc="-5">
                <a:latin typeface="Arial"/>
                <a:cs typeface="Arial"/>
                <a:hlinkClick r:id="rId4"/>
              </a:rPr>
              <a:t>.c</a:t>
            </a:r>
            <a:r>
              <a:rPr dirty="0" spc="-5">
                <a:latin typeface="Arial"/>
                <a:cs typeface="Arial"/>
                <a:hlinkClick r:id="rId4"/>
              </a:rPr>
              <a:t>o</a:t>
            </a:r>
            <a:r>
              <a:rPr dirty="0">
                <a:latin typeface="Arial"/>
                <a:cs typeface="Arial"/>
                <a:hlinkClick r:id="rId4"/>
              </a:rPr>
              <a:t>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2020-11-09T07:34:13Z</dcterms:created>
  <dcterms:modified xsi:type="dcterms:W3CDTF">2020-11-09T07:34:13Z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2020-11-09T00:00:00Z</vt:filetime>
  </property>
  <property fmtid="{D5CDD505-2E9C-101B-9397-08002B2CF9AE}" pid="3" name="LastSaved">
    <vt:filetime>2020-11-09T00:00:00Z</vt:filetime>
  </property>
</Properties>
</file>